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9"/>
  </p:handoutMasterIdLst>
  <p:sldIdLst>
    <p:sldId id="258" r:id="rId3"/>
    <p:sldId id="259" r:id="rId4"/>
    <p:sldId id="265" r:id="rId5"/>
    <p:sldId id="266" r:id="rId6"/>
    <p:sldId id="267" r:id="rId7"/>
    <p:sldId id="268" r:id="rId8"/>
  </p:sldIdLst>
  <p:sldSz cx="11522075" cy="8640445"/>
  <p:notesSz cx="6858000" cy="9144000"/>
  <p:custDataLst>
    <p:tags r:id="rId13"/>
  </p:custDataLst>
  <p:defaultTextStyle>
    <a:defPPr>
      <a:defRPr lang="zh-CN"/>
    </a:defPPr>
    <a:lvl1pPr marL="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594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189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783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41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30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25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19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35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2" d="100"/>
          <a:sy n="82" d="100"/>
        </p:scale>
        <p:origin x="1848" y="96"/>
      </p:cViewPr>
      <p:guideLst>
        <p:guide orient="horz" pos="2722"/>
        <p:guide pos="359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4000"/>
            </a:lvl1pPr>
            <a:lvl2pPr marL="575945" indent="0">
              <a:buNone/>
              <a:defRPr sz="3500"/>
            </a:lvl2pPr>
            <a:lvl3pPr marL="1151890" indent="0">
              <a:buNone/>
              <a:defRPr sz="3000"/>
            </a:lvl3pPr>
            <a:lvl4pPr marL="1727835" indent="0">
              <a:buNone/>
              <a:defRPr sz="2500"/>
            </a:lvl4pPr>
            <a:lvl5pPr marL="2304415" indent="0">
              <a:buNone/>
              <a:defRPr sz="2500"/>
            </a:lvl5pPr>
            <a:lvl6pPr marL="2880360" indent="0">
              <a:buNone/>
              <a:defRPr sz="2500"/>
            </a:lvl6pPr>
            <a:lvl7pPr marL="3456305" indent="0">
              <a:buNone/>
              <a:defRPr sz="2500"/>
            </a:lvl7pPr>
            <a:lvl8pPr marL="4032250" indent="0">
              <a:buNone/>
              <a:defRPr sz="2500"/>
            </a:lvl8pPr>
            <a:lvl9pPr marL="4608195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rgbClr val="002060"/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  <a:prstGeom prst="rect">
            <a:avLst/>
          </a:prstGeom>
        </p:spPr>
        <p:txBody>
          <a:bodyPr lIns="91434" tIns="45717" rIns="91434" bIns="45717" anchor="t"/>
          <a:lstStyle>
            <a:lvl1pPr algn="l">
              <a:defRPr sz="5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59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18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78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4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3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19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6" y="8064798"/>
            <a:ext cx="775135" cy="246215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字体下载：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8" y="33987678"/>
            <a:ext cx="4214356" cy="433573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15189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800" indent="-43180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5990" indent="-360045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07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01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396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48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4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89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783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41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30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5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19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7"/>
          <p:cNvSpPr>
            <a:spLocks noEditPoints="1"/>
          </p:cNvSpPr>
          <p:nvPr/>
        </p:nvSpPr>
        <p:spPr bwMode="auto">
          <a:xfrm>
            <a:off x="4037381" y="1666392"/>
            <a:ext cx="378540" cy="369124"/>
          </a:xfrm>
          <a:custGeom>
            <a:avLst/>
            <a:gdLst>
              <a:gd name="T0" fmla="*/ 47 w 201"/>
              <a:gd name="T1" fmla="*/ 0 h 196"/>
              <a:gd name="T2" fmla="*/ 7 w 201"/>
              <a:gd name="T3" fmla="*/ 0 h 196"/>
              <a:gd name="T4" fmla="*/ 0 w 201"/>
              <a:gd name="T5" fmla="*/ 7 h 196"/>
              <a:gd name="T6" fmla="*/ 0 w 201"/>
              <a:gd name="T7" fmla="*/ 46 h 196"/>
              <a:gd name="T8" fmla="*/ 7 w 201"/>
              <a:gd name="T9" fmla="*/ 52 h 196"/>
              <a:gd name="T10" fmla="*/ 47 w 201"/>
              <a:gd name="T11" fmla="*/ 52 h 196"/>
              <a:gd name="T12" fmla="*/ 54 w 201"/>
              <a:gd name="T13" fmla="*/ 46 h 196"/>
              <a:gd name="T14" fmla="*/ 54 w 201"/>
              <a:gd name="T15" fmla="*/ 7 h 196"/>
              <a:gd name="T16" fmla="*/ 47 w 201"/>
              <a:gd name="T17" fmla="*/ 0 h 196"/>
              <a:gd name="T18" fmla="*/ 47 w 201"/>
              <a:gd name="T19" fmla="*/ 72 h 196"/>
              <a:gd name="T20" fmla="*/ 7 w 201"/>
              <a:gd name="T21" fmla="*/ 72 h 196"/>
              <a:gd name="T22" fmla="*/ 0 w 201"/>
              <a:gd name="T23" fmla="*/ 79 h 196"/>
              <a:gd name="T24" fmla="*/ 0 w 201"/>
              <a:gd name="T25" fmla="*/ 117 h 196"/>
              <a:gd name="T26" fmla="*/ 7 w 201"/>
              <a:gd name="T27" fmla="*/ 124 h 196"/>
              <a:gd name="T28" fmla="*/ 47 w 201"/>
              <a:gd name="T29" fmla="*/ 124 h 196"/>
              <a:gd name="T30" fmla="*/ 54 w 201"/>
              <a:gd name="T31" fmla="*/ 117 h 196"/>
              <a:gd name="T32" fmla="*/ 54 w 201"/>
              <a:gd name="T33" fmla="*/ 79 h 196"/>
              <a:gd name="T34" fmla="*/ 47 w 201"/>
              <a:gd name="T35" fmla="*/ 72 h 196"/>
              <a:gd name="T36" fmla="*/ 47 w 201"/>
              <a:gd name="T37" fmla="*/ 144 h 196"/>
              <a:gd name="T38" fmla="*/ 7 w 201"/>
              <a:gd name="T39" fmla="*/ 144 h 196"/>
              <a:gd name="T40" fmla="*/ 0 w 201"/>
              <a:gd name="T41" fmla="*/ 150 h 196"/>
              <a:gd name="T42" fmla="*/ 0 w 201"/>
              <a:gd name="T43" fmla="*/ 190 h 196"/>
              <a:gd name="T44" fmla="*/ 7 w 201"/>
              <a:gd name="T45" fmla="*/ 196 h 196"/>
              <a:gd name="T46" fmla="*/ 47 w 201"/>
              <a:gd name="T47" fmla="*/ 196 h 196"/>
              <a:gd name="T48" fmla="*/ 54 w 201"/>
              <a:gd name="T49" fmla="*/ 190 h 196"/>
              <a:gd name="T50" fmla="*/ 54 w 201"/>
              <a:gd name="T51" fmla="*/ 150 h 196"/>
              <a:gd name="T52" fmla="*/ 47 w 201"/>
              <a:gd name="T53" fmla="*/ 144 h 196"/>
              <a:gd name="T54" fmla="*/ 194 w 201"/>
              <a:gd name="T55" fmla="*/ 0 h 196"/>
              <a:gd name="T56" fmla="*/ 79 w 201"/>
              <a:gd name="T57" fmla="*/ 0 h 196"/>
              <a:gd name="T58" fmla="*/ 72 w 201"/>
              <a:gd name="T59" fmla="*/ 7 h 196"/>
              <a:gd name="T60" fmla="*/ 72 w 201"/>
              <a:gd name="T61" fmla="*/ 46 h 196"/>
              <a:gd name="T62" fmla="*/ 79 w 201"/>
              <a:gd name="T63" fmla="*/ 52 h 196"/>
              <a:gd name="T64" fmla="*/ 194 w 201"/>
              <a:gd name="T65" fmla="*/ 52 h 196"/>
              <a:gd name="T66" fmla="*/ 201 w 201"/>
              <a:gd name="T67" fmla="*/ 46 h 196"/>
              <a:gd name="T68" fmla="*/ 201 w 201"/>
              <a:gd name="T69" fmla="*/ 7 h 196"/>
              <a:gd name="T70" fmla="*/ 194 w 201"/>
              <a:gd name="T71" fmla="*/ 0 h 196"/>
              <a:gd name="T72" fmla="*/ 194 w 201"/>
              <a:gd name="T73" fmla="*/ 72 h 196"/>
              <a:gd name="T74" fmla="*/ 79 w 201"/>
              <a:gd name="T75" fmla="*/ 72 h 196"/>
              <a:gd name="T76" fmla="*/ 72 w 201"/>
              <a:gd name="T77" fmla="*/ 79 h 196"/>
              <a:gd name="T78" fmla="*/ 72 w 201"/>
              <a:gd name="T79" fmla="*/ 117 h 196"/>
              <a:gd name="T80" fmla="*/ 79 w 201"/>
              <a:gd name="T81" fmla="*/ 124 h 196"/>
              <a:gd name="T82" fmla="*/ 194 w 201"/>
              <a:gd name="T83" fmla="*/ 124 h 196"/>
              <a:gd name="T84" fmla="*/ 201 w 201"/>
              <a:gd name="T85" fmla="*/ 117 h 196"/>
              <a:gd name="T86" fmla="*/ 201 w 201"/>
              <a:gd name="T87" fmla="*/ 79 h 196"/>
              <a:gd name="T88" fmla="*/ 194 w 201"/>
              <a:gd name="T89" fmla="*/ 72 h 196"/>
              <a:gd name="T90" fmla="*/ 194 w 201"/>
              <a:gd name="T91" fmla="*/ 144 h 196"/>
              <a:gd name="T92" fmla="*/ 79 w 201"/>
              <a:gd name="T93" fmla="*/ 144 h 196"/>
              <a:gd name="T94" fmla="*/ 72 w 201"/>
              <a:gd name="T95" fmla="*/ 150 h 196"/>
              <a:gd name="T96" fmla="*/ 72 w 201"/>
              <a:gd name="T97" fmla="*/ 190 h 196"/>
              <a:gd name="T98" fmla="*/ 79 w 201"/>
              <a:gd name="T99" fmla="*/ 196 h 196"/>
              <a:gd name="T100" fmla="*/ 194 w 201"/>
              <a:gd name="T101" fmla="*/ 196 h 196"/>
              <a:gd name="T102" fmla="*/ 201 w 201"/>
              <a:gd name="T103" fmla="*/ 190 h 196"/>
              <a:gd name="T104" fmla="*/ 201 w 201"/>
              <a:gd name="T105" fmla="*/ 150 h 196"/>
              <a:gd name="T106" fmla="*/ 194 w 201"/>
              <a:gd name="T107" fmla="*/ 144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1" h="196">
                <a:moveTo>
                  <a:pt x="47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9"/>
                  <a:pt x="3" y="52"/>
                  <a:pt x="7" y="52"/>
                </a:cubicBezTo>
                <a:cubicBezTo>
                  <a:pt x="47" y="52"/>
                  <a:pt x="47" y="52"/>
                  <a:pt x="47" y="52"/>
                </a:cubicBezTo>
                <a:cubicBezTo>
                  <a:pt x="51" y="52"/>
                  <a:pt x="54" y="49"/>
                  <a:pt x="54" y="46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1" y="0"/>
                  <a:pt x="47" y="0"/>
                </a:cubicBezTo>
                <a:close/>
                <a:moveTo>
                  <a:pt x="47" y="72"/>
                </a:moveTo>
                <a:cubicBezTo>
                  <a:pt x="7" y="72"/>
                  <a:pt x="7" y="72"/>
                  <a:pt x="7" y="72"/>
                </a:cubicBezTo>
                <a:cubicBezTo>
                  <a:pt x="3" y="72"/>
                  <a:pt x="0" y="75"/>
                  <a:pt x="0" y="79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1"/>
                  <a:pt x="3" y="124"/>
                  <a:pt x="7" y="124"/>
                </a:cubicBezTo>
                <a:cubicBezTo>
                  <a:pt x="47" y="124"/>
                  <a:pt x="47" y="124"/>
                  <a:pt x="47" y="124"/>
                </a:cubicBezTo>
                <a:cubicBezTo>
                  <a:pt x="51" y="124"/>
                  <a:pt x="54" y="121"/>
                  <a:pt x="54" y="117"/>
                </a:cubicBezTo>
                <a:cubicBezTo>
                  <a:pt x="54" y="79"/>
                  <a:pt x="54" y="79"/>
                  <a:pt x="54" y="79"/>
                </a:cubicBezTo>
                <a:cubicBezTo>
                  <a:pt x="54" y="75"/>
                  <a:pt x="51" y="72"/>
                  <a:pt x="47" y="72"/>
                </a:cubicBezTo>
                <a:close/>
                <a:moveTo>
                  <a:pt x="47" y="144"/>
                </a:moveTo>
                <a:cubicBezTo>
                  <a:pt x="7" y="144"/>
                  <a:pt x="7" y="144"/>
                  <a:pt x="7" y="144"/>
                </a:cubicBezTo>
                <a:cubicBezTo>
                  <a:pt x="3" y="144"/>
                  <a:pt x="0" y="147"/>
                  <a:pt x="0" y="15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3"/>
                  <a:pt x="3" y="196"/>
                  <a:pt x="7" y="196"/>
                </a:cubicBezTo>
                <a:cubicBezTo>
                  <a:pt x="47" y="196"/>
                  <a:pt x="47" y="196"/>
                  <a:pt x="47" y="196"/>
                </a:cubicBezTo>
                <a:cubicBezTo>
                  <a:pt x="51" y="196"/>
                  <a:pt x="54" y="193"/>
                  <a:pt x="54" y="190"/>
                </a:cubicBezTo>
                <a:cubicBezTo>
                  <a:pt x="54" y="150"/>
                  <a:pt x="54" y="150"/>
                  <a:pt x="54" y="150"/>
                </a:cubicBezTo>
                <a:cubicBezTo>
                  <a:pt x="54" y="147"/>
                  <a:pt x="51" y="144"/>
                  <a:pt x="47" y="144"/>
                </a:cubicBezTo>
                <a:close/>
                <a:moveTo>
                  <a:pt x="194" y="0"/>
                </a:moveTo>
                <a:cubicBezTo>
                  <a:pt x="79" y="0"/>
                  <a:pt x="79" y="0"/>
                  <a:pt x="79" y="0"/>
                </a:cubicBezTo>
                <a:cubicBezTo>
                  <a:pt x="75" y="0"/>
                  <a:pt x="72" y="3"/>
                  <a:pt x="72" y="7"/>
                </a:cubicBezTo>
                <a:cubicBezTo>
                  <a:pt x="72" y="46"/>
                  <a:pt x="72" y="46"/>
                  <a:pt x="72" y="46"/>
                </a:cubicBezTo>
                <a:cubicBezTo>
                  <a:pt x="72" y="49"/>
                  <a:pt x="75" y="52"/>
                  <a:pt x="79" y="52"/>
                </a:cubicBezTo>
                <a:cubicBezTo>
                  <a:pt x="194" y="52"/>
                  <a:pt x="194" y="52"/>
                  <a:pt x="194" y="52"/>
                </a:cubicBezTo>
                <a:cubicBezTo>
                  <a:pt x="198" y="52"/>
                  <a:pt x="201" y="49"/>
                  <a:pt x="201" y="46"/>
                </a:cubicBezTo>
                <a:cubicBezTo>
                  <a:pt x="201" y="7"/>
                  <a:pt x="201" y="7"/>
                  <a:pt x="201" y="7"/>
                </a:cubicBezTo>
                <a:cubicBezTo>
                  <a:pt x="201" y="3"/>
                  <a:pt x="198" y="0"/>
                  <a:pt x="194" y="0"/>
                </a:cubicBezTo>
                <a:close/>
                <a:moveTo>
                  <a:pt x="194" y="72"/>
                </a:moveTo>
                <a:cubicBezTo>
                  <a:pt x="79" y="72"/>
                  <a:pt x="79" y="72"/>
                  <a:pt x="79" y="72"/>
                </a:cubicBezTo>
                <a:cubicBezTo>
                  <a:pt x="75" y="72"/>
                  <a:pt x="72" y="75"/>
                  <a:pt x="72" y="79"/>
                </a:cubicBezTo>
                <a:cubicBezTo>
                  <a:pt x="72" y="117"/>
                  <a:pt x="72" y="117"/>
                  <a:pt x="72" y="117"/>
                </a:cubicBezTo>
                <a:cubicBezTo>
                  <a:pt x="72" y="121"/>
                  <a:pt x="75" y="124"/>
                  <a:pt x="79" y="124"/>
                </a:cubicBezTo>
                <a:cubicBezTo>
                  <a:pt x="194" y="124"/>
                  <a:pt x="194" y="124"/>
                  <a:pt x="194" y="124"/>
                </a:cubicBezTo>
                <a:cubicBezTo>
                  <a:pt x="198" y="124"/>
                  <a:pt x="201" y="121"/>
                  <a:pt x="201" y="117"/>
                </a:cubicBezTo>
                <a:cubicBezTo>
                  <a:pt x="201" y="79"/>
                  <a:pt x="201" y="79"/>
                  <a:pt x="201" y="79"/>
                </a:cubicBezTo>
                <a:cubicBezTo>
                  <a:pt x="201" y="75"/>
                  <a:pt x="198" y="72"/>
                  <a:pt x="194" y="72"/>
                </a:cubicBezTo>
                <a:close/>
                <a:moveTo>
                  <a:pt x="194" y="144"/>
                </a:moveTo>
                <a:cubicBezTo>
                  <a:pt x="79" y="144"/>
                  <a:pt x="79" y="144"/>
                  <a:pt x="79" y="144"/>
                </a:cubicBezTo>
                <a:cubicBezTo>
                  <a:pt x="75" y="144"/>
                  <a:pt x="72" y="147"/>
                  <a:pt x="72" y="150"/>
                </a:cubicBezTo>
                <a:cubicBezTo>
                  <a:pt x="72" y="190"/>
                  <a:pt x="72" y="190"/>
                  <a:pt x="72" y="190"/>
                </a:cubicBezTo>
                <a:cubicBezTo>
                  <a:pt x="72" y="193"/>
                  <a:pt x="75" y="196"/>
                  <a:pt x="79" y="196"/>
                </a:cubicBezTo>
                <a:cubicBezTo>
                  <a:pt x="194" y="196"/>
                  <a:pt x="194" y="196"/>
                  <a:pt x="194" y="196"/>
                </a:cubicBezTo>
                <a:cubicBezTo>
                  <a:pt x="198" y="196"/>
                  <a:pt x="201" y="193"/>
                  <a:pt x="201" y="190"/>
                </a:cubicBezTo>
                <a:cubicBezTo>
                  <a:pt x="201" y="150"/>
                  <a:pt x="201" y="150"/>
                  <a:pt x="201" y="150"/>
                </a:cubicBezTo>
                <a:cubicBezTo>
                  <a:pt x="201" y="147"/>
                  <a:pt x="198" y="144"/>
                  <a:pt x="194" y="144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" name="Freeform 48"/>
          <p:cNvSpPr>
            <a:spLocks noEditPoints="1"/>
          </p:cNvSpPr>
          <p:nvPr/>
        </p:nvSpPr>
        <p:spPr bwMode="auto">
          <a:xfrm>
            <a:off x="4810286" y="1662364"/>
            <a:ext cx="378540" cy="377178"/>
          </a:xfrm>
          <a:custGeom>
            <a:avLst/>
            <a:gdLst>
              <a:gd name="T0" fmla="*/ 187 w 201"/>
              <a:gd name="T1" fmla="*/ 104 h 200"/>
              <a:gd name="T2" fmla="*/ 122 w 201"/>
              <a:gd name="T3" fmla="*/ 104 h 200"/>
              <a:gd name="T4" fmla="*/ 108 w 201"/>
              <a:gd name="T5" fmla="*/ 118 h 200"/>
              <a:gd name="T6" fmla="*/ 108 w 201"/>
              <a:gd name="T7" fmla="*/ 187 h 200"/>
              <a:gd name="T8" fmla="*/ 122 w 201"/>
              <a:gd name="T9" fmla="*/ 200 h 200"/>
              <a:gd name="T10" fmla="*/ 187 w 201"/>
              <a:gd name="T11" fmla="*/ 200 h 200"/>
              <a:gd name="T12" fmla="*/ 201 w 201"/>
              <a:gd name="T13" fmla="*/ 187 h 200"/>
              <a:gd name="T14" fmla="*/ 201 w 201"/>
              <a:gd name="T15" fmla="*/ 118 h 200"/>
              <a:gd name="T16" fmla="*/ 187 w 201"/>
              <a:gd name="T17" fmla="*/ 104 h 200"/>
              <a:gd name="T18" fmla="*/ 187 w 201"/>
              <a:gd name="T19" fmla="*/ 0 h 200"/>
              <a:gd name="T20" fmla="*/ 122 w 201"/>
              <a:gd name="T21" fmla="*/ 0 h 200"/>
              <a:gd name="T22" fmla="*/ 108 w 201"/>
              <a:gd name="T23" fmla="*/ 14 h 200"/>
              <a:gd name="T24" fmla="*/ 108 w 201"/>
              <a:gd name="T25" fmla="*/ 79 h 200"/>
              <a:gd name="T26" fmla="*/ 122 w 201"/>
              <a:gd name="T27" fmla="*/ 93 h 200"/>
              <a:gd name="T28" fmla="*/ 187 w 201"/>
              <a:gd name="T29" fmla="*/ 93 h 200"/>
              <a:gd name="T30" fmla="*/ 201 w 201"/>
              <a:gd name="T31" fmla="*/ 79 h 200"/>
              <a:gd name="T32" fmla="*/ 201 w 201"/>
              <a:gd name="T33" fmla="*/ 14 h 200"/>
              <a:gd name="T34" fmla="*/ 187 w 201"/>
              <a:gd name="T35" fmla="*/ 0 h 200"/>
              <a:gd name="T36" fmla="*/ 78 w 201"/>
              <a:gd name="T37" fmla="*/ 104 h 200"/>
              <a:gd name="T38" fmla="*/ 14 w 201"/>
              <a:gd name="T39" fmla="*/ 104 h 200"/>
              <a:gd name="T40" fmla="*/ 0 w 201"/>
              <a:gd name="T41" fmla="*/ 118 h 200"/>
              <a:gd name="T42" fmla="*/ 0 w 201"/>
              <a:gd name="T43" fmla="*/ 187 h 200"/>
              <a:gd name="T44" fmla="*/ 14 w 201"/>
              <a:gd name="T45" fmla="*/ 200 h 200"/>
              <a:gd name="T46" fmla="*/ 78 w 201"/>
              <a:gd name="T47" fmla="*/ 200 h 200"/>
              <a:gd name="T48" fmla="*/ 92 w 201"/>
              <a:gd name="T49" fmla="*/ 187 h 200"/>
              <a:gd name="T50" fmla="*/ 92 w 201"/>
              <a:gd name="T51" fmla="*/ 118 h 200"/>
              <a:gd name="T52" fmla="*/ 78 w 201"/>
              <a:gd name="T53" fmla="*/ 104 h 200"/>
              <a:gd name="T54" fmla="*/ 78 w 201"/>
              <a:gd name="T55" fmla="*/ 0 h 200"/>
              <a:gd name="T56" fmla="*/ 14 w 201"/>
              <a:gd name="T57" fmla="*/ 0 h 200"/>
              <a:gd name="T58" fmla="*/ 0 w 201"/>
              <a:gd name="T59" fmla="*/ 14 h 200"/>
              <a:gd name="T60" fmla="*/ 0 w 201"/>
              <a:gd name="T61" fmla="*/ 79 h 200"/>
              <a:gd name="T62" fmla="*/ 14 w 201"/>
              <a:gd name="T63" fmla="*/ 93 h 200"/>
              <a:gd name="T64" fmla="*/ 78 w 201"/>
              <a:gd name="T65" fmla="*/ 93 h 200"/>
              <a:gd name="T66" fmla="*/ 92 w 201"/>
              <a:gd name="T67" fmla="*/ 79 h 200"/>
              <a:gd name="T68" fmla="*/ 92 w 201"/>
              <a:gd name="T69" fmla="*/ 14 h 200"/>
              <a:gd name="T70" fmla="*/ 78 w 201"/>
              <a:gd name="T71" fmla="*/ 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1" h="200">
                <a:moveTo>
                  <a:pt x="187" y="104"/>
                </a:moveTo>
                <a:cubicBezTo>
                  <a:pt x="122" y="104"/>
                  <a:pt x="122" y="104"/>
                  <a:pt x="122" y="104"/>
                </a:cubicBezTo>
                <a:cubicBezTo>
                  <a:pt x="114" y="104"/>
                  <a:pt x="108" y="110"/>
                  <a:pt x="108" y="118"/>
                </a:cubicBezTo>
                <a:cubicBezTo>
                  <a:pt x="108" y="187"/>
                  <a:pt x="108" y="187"/>
                  <a:pt x="108" y="187"/>
                </a:cubicBezTo>
                <a:cubicBezTo>
                  <a:pt x="108" y="194"/>
                  <a:pt x="114" y="200"/>
                  <a:pt x="122" y="200"/>
                </a:cubicBezTo>
                <a:cubicBezTo>
                  <a:pt x="187" y="200"/>
                  <a:pt x="187" y="200"/>
                  <a:pt x="187" y="200"/>
                </a:cubicBezTo>
                <a:cubicBezTo>
                  <a:pt x="195" y="200"/>
                  <a:pt x="201" y="194"/>
                  <a:pt x="201" y="187"/>
                </a:cubicBezTo>
                <a:cubicBezTo>
                  <a:pt x="201" y="118"/>
                  <a:pt x="201" y="118"/>
                  <a:pt x="201" y="118"/>
                </a:cubicBezTo>
                <a:cubicBezTo>
                  <a:pt x="201" y="110"/>
                  <a:pt x="195" y="104"/>
                  <a:pt x="187" y="104"/>
                </a:cubicBezTo>
                <a:close/>
                <a:moveTo>
                  <a:pt x="187" y="0"/>
                </a:moveTo>
                <a:cubicBezTo>
                  <a:pt x="122" y="0"/>
                  <a:pt x="122" y="0"/>
                  <a:pt x="122" y="0"/>
                </a:cubicBezTo>
                <a:cubicBezTo>
                  <a:pt x="114" y="0"/>
                  <a:pt x="108" y="6"/>
                  <a:pt x="108" y="14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08" y="87"/>
                  <a:pt x="114" y="93"/>
                  <a:pt x="122" y="93"/>
                </a:cubicBezTo>
                <a:cubicBezTo>
                  <a:pt x="187" y="93"/>
                  <a:pt x="187" y="93"/>
                  <a:pt x="187" y="93"/>
                </a:cubicBezTo>
                <a:cubicBezTo>
                  <a:pt x="195" y="93"/>
                  <a:pt x="201" y="87"/>
                  <a:pt x="201" y="79"/>
                </a:cubicBezTo>
                <a:cubicBezTo>
                  <a:pt x="201" y="14"/>
                  <a:pt x="201" y="14"/>
                  <a:pt x="201" y="14"/>
                </a:cubicBezTo>
                <a:cubicBezTo>
                  <a:pt x="201" y="6"/>
                  <a:pt x="195" y="0"/>
                  <a:pt x="187" y="0"/>
                </a:cubicBezTo>
                <a:close/>
                <a:moveTo>
                  <a:pt x="78" y="104"/>
                </a:moveTo>
                <a:cubicBezTo>
                  <a:pt x="14" y="104"/>
                  <a:pt x="14" y="104"/>
                  <a:pt x="14" y="104"/>
                </a:cubicBezTo>
                <a:cubicBezTo>
                  <a:pt x="6" y="104"/>
                  <a:pt x="0" y="110"/>
                  <a:pt x="0" y="118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94"/>
                  <a:pt x="6" y="200"/>
                  <a:pt x="14" y="200"/>
                </a:cubicBezTo>
                <a:cubicBezTo>
                  <a:pt x="78" y="200"/>
                  <a:pt x="78" y="200"/>
                  <a:pt x="78" y="200"/>
                </a:cubicBezTo>
                <a:cubicBezTo>
                  <a:pt x="86" y="200"/>
                  <a:pt x="92" y="194"/>
                  <a:pt x="92" y="187"/>
                </a:cubicBezTo>
                <a:cubicBezTo>
                  <a:pt x="92" y="118"/>
                  <a:pt x="92" y="118"/>
                  <a:pt x="92" y="118"/>
                </a:cubicBezTo>
                <a:cubicBezTo>
                  <a:pt x="92" y="110"/>
                  <a:pt x="86" y="104"/>
                  <a:pt x="78" y="104"/>
                </a:cubicBezTo>
                <a:close/>
                <a:moveTo>
                  <a:pt x="78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87"/>
                  <a:pt x="6" y="93"/>
                  <a:pt x="14" y="93"/>
                </a:cubicBezTo>
                <a:cubicBezTo>
                  <a:pt x="78" y="93"/>
                  <a:pt x="78" y="93"/>
                  <a:pt x="78" y="93"/>
                </a:cubicBezTo>
                <a:cubicBezTo>
                  <a:pt x="86" y="93"/>
                  <a:pt x="92" y="87"/>
                  <a:pt x="92" y="79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6"/>
                  <a:pt x="86" y="0"/>
                  <a:pt x="78" y="0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4" name="Freeform 49"/>
          <p:cNvSpPr>
            <a:spLocks noEditPoints="1"/>
          </p:cNvSpPr>
          <p:nvPr/>
        </p:nvSpPr>
        <p:spPr bwMode="auto">
          <a:xfrm>
            <a:off x="5580035" y="1666392"/>
            <a:ext cx="367801" cy="369124"/>
          </a:xfrm>
          <a:custGeom>
            <a:avLst/>
            <a:gdLst>
              <a:gd name="T0" fmla="*/ 78 w 196"/>
              <a:gd name="T1" fmla="*/ 0 h 196"/>
              <a:gd name="T2" fmla="*/ 72 w 196"/>
              <a:gd name="T3" fmla="*/ 46 h 196"/>
              <a:gd name="T4" fmla="*/ 117 w 196"/>
              <a:gd name="T5" fmla="*/ 52 h 196"/>
              <a:gd name="T6" fmla="*/ 124 w 196"/>
              <a:gd name="T7" fmla="*/ 7 h 196"/>
              <a:gd name="T8" fmla="*/ 189 w 196"/>
              <a:gd name="T9" fmla="*/ 0 h 196"/>
              <a:gd name="T10" fmla="*/ 143 w 196"/>
              <a:gd name="T11" fmla="*/ 7 h 196"/>
              <a:gd name="T12" fmla="*/ 150 w 196"/>
              <a:gd name="T13" fmla="*/ 52 h 196"/>
              <a:gd name="T14" fmla="*/ 196 w 196"/>
              <a:gd name="T15" fmla="*/ 46 h 196"/>
              <a:gd name="T16" fmla="*/ 189 w 196"/>
              <a:gd name="T17" fmla="*/ 0 h 196"/>
              <a:gd name="T18" fmla="*/ 6 w 196"/>
              <a:gd name="T19" fmla="*/ 0 h 196"/>
              <a:gd name="T20" fmla="*/ 0 w 196"/>
              <a:gd name="T21" fmla="*/ 46 h 196"/>
              <a:gd name="T22" fmla="*/ 45 w 196"/>
              <a:gd name="T23" fmla="*/ 52 h 196"/>
              <a:gd name="T24" fmla="*/ 52 w 196"/>
              <a:gd name="T25" fmla="*/ 7 h 196"/>
              <a:gd name="T26" fmla="*/ 117 w 196"/>
              <a:gd name="T27" fmla="*/ 72 h 196"/>
              <a:gd name="T28" fmla="*/ 72 w 196"/>
              <a:gd name="T29" fmla="*/ 78 h 196"/>
              <a:gd name="T30" fmla="*/ 78 w 196"/>
              <a:gd name="T31" fmla="*/ 124 h 196"/>
              <a:gd name="T32" fmla="*/ 124 w 196"/>
              <a:gd name="T33" fmla="*/ 118 h 196"/>
              <a:gd name="T34" fmla="*/ 117 w 196"/>
              <a:gd name="T35" fmla="*/ 72 h 196"/>
              <a:gd name="T36" fmla="*/ 150 w 196"/>
              <a:gd name="T37" fmla="*/ 72 h 196"/>
              <a:gd name="T38" fmla="*/ 143 w 196"/>
              <a:gd name="T39" fmla="*/ 118 h 196"/>
              <a:gd name="T40" fmla="*/ 189 w 196"/>
              <a:gd name="T41" fmla="*/ 124 h 196"/>
              <a:gd name="T42" fmla="*/ 196 w 196"/>
              <a:gd name="T43" fmla="*/ 78 h 196"/>
              <a:gd name="T44" fmla="*/ 45 w 196"/>
              <a:gd name="T45" fmla="*/ 72 h 196"/>
              <a:gd name="T46" fmla="*/ 0 w 196"/>
              <a:gd name="T47" fmla="*/ 78 h 196"/>
              <a:gd name="T48" fmla="*/ 6 w 196"/>
              <a:gd name="T49" fmla="*/ 124 h 196"/>
              <a:gd name="T50" fmla="*/ 52 w 196"/>
              <a:gd name="T51" fmla="*/ 118 h 196"/>
              <a:gd name="T52" fmla="*/ 45 w 196"/>
              <a:gd name="T53" fmla="*/ 72 h 196"/>
              <a:gd name="T54" fmla="*/ 78 w 196"/>
              <a:gd name="T55" fmla="*/ 144 h 196"/>
              <a:gd name="T56" fmla="*/ 72 w 196"/>
              <a:gd name="T57" fmla="*/ 190 h 196"/>
              <a:gd name="T58" fmla="*/ 117 w 196"/>
              <a:gd name="T59" fmla="*/ 196 h 196"/>
              <a:gd name="T60" fmla="*/ 124 w 196"/>
              <a:gd name="T61" fmla="*/ 150 h 196"/>
              <a:gd name="T62" fmla="*/ 189 w 196"/>
              <a:gd name="T63" fmla="*/ 144 h 196"/>
              <a:gd name="T64" fmla="*/ 143 w 196"/>
              <a:gd name="T65" fmla="*/ 150 h 196"/>
              <a:gd name="T66" fmla="*/ 150 w 196"/>
              <a:gd name="T67" fmla="*/ 196 h 196"/>
              <a:gd name="T68" fmla="*/ 196 w 196"/>
              <a:gd name="T69" fmla="*/ 190 h 196"/>
              <a:gd name="T70" fmla="*/ 189 w 196"/>
              <a:gd name="T71" fmla="*/ 144 h 196"/>
              <a:gd name="T72" fmla="*/ 6 w 196"/>
              <a:gd name="T73" fmla="*/ 144 h 196"/>
              <a:gd name="T74" fmla="*/ 0 w 196"/>
              <a:gd name="T75" fmla="*/ 190 h 196"/>
              <a:gd name="T76" fmla="*/ 45 w 196"/>
              <a:gd name="T77" fmla="*/ 196 h 196"/>
              <a:gd name="T78" fmla="*/ 52 w 196"/>
              <a:gd name="T79" fmla="*/ 15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6" h="196">
                <a:moveTo>
                  <a:pt x="117" y="0"/>
                </a:moveTo>
                <a:cubicBezTo>
                  <a:pt x="78" y="0"/>
                  <a:pt x="78" y="0"/>
                  <a:pt x="78" y="0"/>
                </a:cubicBezTo>
                <a:cubicBezTo>
                  <a:pt x="74" y="0"/>
                  <a:pt x="72" y="3"/>
                  <a:pt x="72" y="7"/>
                </a:cubicBezTo>
                <a:cubicBezTo>
                  <a:pt x="72" y="46"/>
                  <a:pt x="72" y="46"/>
                  <a:pt x="72" y="46"/>
                </a:cubicBezTo>
                <a:cubicBezTo>
                  <a:pt x="72" y="49"/>
                  <a:pt x="74" y="52"/>
                  <a:pt x="78" y="52"/>
                </a:cubicBezTo>
                <a:cubicBezTo>
                  <a:pt x="117" y="52"/>
                  <a:pt x="117" y="52"/>
                  <a:pt x="117" y="52"/>
                </a:cubicBezTo>
                <a:cubicBezTo>
                  <a:pt x="121" y="52"/>
                  <a:pt x="124" y="49"/>
                  <a:pt x="124" y="46"/>
                </a:cubicBezTo>
                <a:cubicBezTo>
                  <a:pt x="124" y="7"/>
                  <a:pt x="124" y="7"/>
                  <a:pt x="124" y="7"/>
                </a:cubicBezTo>
                <a:cubicBezTo>
                  <a:pt x="124" y="3"/>
                  <a:pt x="121" y="0"/>
                  <a:pt x="117" y="0"/>
                </a:cubicBezTo>
                <a:close/>
                <a:moveTo>
                  <a:pt x="189" y="0"/>
                </a:moveTo>
                <a:cubicBezTo>
                  <a:pt x="150" y="0"/>
                  <a:pt x="150" y="0"/>
                  <a:pt x="150" y="0"/>
                </a:cubicBezTo>
                <a:cubicBezTo>
                  <a:pt x="146" y="0"/>
                  <a:pt x="143" y="3"/>
                  <a:pt x="143" y="7"/>
                </a:cubicBezTo>
                <a:cubicBezTo>
                  <a:pt x="143" y="46"/>
                  <a:pt x="143" y="46"/>
                  <a:pt x="143" y="46"/>
                </a:cubicBezTo>
                <a:cubicBezTo>
                  <a:pt x="143" y="49"/>
                  <a:pt x="146" y="52"/>
                  <a:pt x="150" y="52"/>
                </a:cubicBezTo>
                <a:cubicBezTo>
                  <a:pt x="189" y="52"/>
                  <a:pt x="189" y="52"/>
                  <a:pt x="189" y="52"/>
                </a:cubicBezTo>
                <a:cubicBezTo>
                  <a:pt x="193" y="52"/>
                  <a:pt x="196" y="49"/>
                  <a:pt x="196" y="46"/>
                </a:cubicBezTo>
                <a:cubicBezTo>
                  <a:pt x="196" y="7"/>
                  <a:pt x="196" y="7"/>
                  <a:pt x="196" y="7"/>
                </a:cubicBezTo>
                <a:cubicBezTo>
                  <a:pt x="196" y="3"/>
                  <a:pt x="193" y="0"/>
                  <a:pt x="189" y="0"/>
                </a:cubicBezTo>
                <a:close/>
                <a:moveTo>
                  <a:pt x="45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9"/>
                  <a:pt x="3" y="52"/>
                  <a:pt x="6" y="52"/>
                </a:cubicBezTo>
                <a:cubicBezTo>
                  <a:pt x="45" y="52"/>
                  <a:pt x="45" y="52"/>
                  <a:pt x="45" y="52"/>
                </a:cubicBezTo>
                <a:cubicBezTo>
                  <a:pt x="49" y="52"/>
                  <a:pt x="52" y="49"/>
                  <a:pt x="52" y="46"/>
                </a:cubicBezTo>
                <a:cubicBezTo>
                  <a:pt x="52" y="7"/>
                  <a:pt x="52" y="7"/>
                  <a:pt x="52" y="7"/>
                </a:cubicBezTo>
                <a:cubicBezTo>
                  <a:pt x="52" y="3"/>
                  <a:pt x="49" y="0"/>
                  <a:pt x="45" y="0"/>
                </a:cubicBezTo>
                <a:close/>
                <a:moveTo>
                  <a:pt x="117" y="72"/>
                </a:moveTo>
                <a:cubicBezTo>
                  <a:pt x="78" y="72"/>
                  <a:pt x="78" y="72"/>
                  <a:pt x="78" y="72"/>
                </a:cubicBezTo>
                <a:cubicBezTo>
                  <a:pt x="74" y="72"/>
                  <a:pt x="72" y="75"/>
                  <a:pt x="72" y="78"/>
                </a:cubicBezTo>
                <a:cubicBezTo>
                  <a:pt x="72" y="118"/>
                  <a:pt x="72" y="118"/>
                  <a:pt x="72" y="118"/>
                </a:cubicBezTo>
                <a:cubicBezTo>
                  <a:pt x="72" y="121"/>
                  <a:pt x="74" y="124"/>
                  <a:pt x="78" y="124"/>
                </a:cubicBezTo>
                <a:cubicBezTo>
                  <a:pt x="117" y="124"/>
                  <a:pt x="117" y="124"/>
                  <a:pt x="117" y="124"/>
                </a:cubicBezTo>
                <a:cubicBezTo>
                  <a:pt x="121" y="124"/>
                  <a:pt x="124" y="121"/>
                  <a:pt x="124" y="118"/>
                </a:cubicBezTo>
                <a:cubicBezTo>
                  <a:pt x="124" y="78"/>
                  <a:pt x="124" y="78"/>
                  <a:pt x="124" y="78"/>
                </a:cubicBezTo>
                <a:cubicBezTo>
                  <a:pt x="124" y="75"/>
                  <a:pt x="121" y="72"/>
                  <a:pt x="117" y="72"/>
                </a:cubicBezTo>
                <a:close/>
                <a:moveTo>
                  <a:pt x="189" y="72"/>
                </a:moveTo>
                <a:cubicBezTo>
                  <a:pt x="150" y="72"/>
                  <a:pt x="150" y="72"/>
                  <a:pt x="150" y="72"/>
                </a:cubicBezTo>
                <a:cubicBezTo>
                  <a:pt x="146" y="72"/>
                  <a:pt x="143" y="75"/>
                  <a:pt x="143" y="7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3" y="121"/>
                  <a:pt x="146" y="124"/>
                  <a:pt x="150" y="124"/>
                </a:cubicBezTo>
                <a:cubicBezTo>
                  <a:pt x="189" y="124"/>
                  <a:pt x="189" y="124"/>
                  <a:pt x="189" y="124"/>
                </a:cubicBezTo>
                <a:cubicBezTo>
                  <a:pt x="193" y="124"/>
                  <a:pt x="196" y="121"/>
                  <a:pt x="196" y="118"/>
                </a:cubicBezTo>
                <a:cubicBezTo>
                  <a:pt x="196" y="78"/>
                  <a:pt x="196" y="78"/>
                  <a:pt x="196" y="78"/>
                </a:cubicBezTo>
                <a:cubicBezTo>
                  <a:pt x="196" y="75"/>
                  <a:pt x="193" y="72"/>
                  <a:pt x="189" y="72"/>
                </a:cubicBezTo>
                <a:close/>
                <a:moveTo>
                  <a:pt x="45" y="72"/>
                </a:moveTo>
                <a:cubicBezTo>
                  <a:pt x="6" y="72"/>
                  <a:pt x="6" y="72"/>
                  <a:pt x="6" y="72"/>
                </a:cubicBezTo>
                <a:cubicBezTo>
                  <a:pt x="3" y="72"/>
                  <a:pt x="0" y="75"/>
                  <a:pt x="0" y="7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1"/>
                  <a:pt x="3" y="124"/>
                  <a:pt x="6" y="124"/>
                </a:cubicBezTo>
                <a:cubicBezTo>
                  <a:pt x="45" y="124"/>
                  <a:pt x="45" y="124"/>
                  <a:pt x="45" y="124"/>
                </a:cubicBezTo>
                <a:cubicBezTo>
                  <a:pt x="49" y="124"/>
                  <a:pt x="52" y="121"/>
                  <a:pt x="52" y="118"/>
                </a:cubicBezTo>
                <a:cubicBezTo>
                  <a:pt x="52" y="78"/>
                  <a:pt x="52" y="78"/>
                  <a:pt x="52" y="78"/>
                </a:cubicBezTo>
                <a:cubicBezTo>
                  <a:pt x="52" y="75"/>
                  <a:pt x="49" y="72"/>
                  <a:pt x="45" y="72"/>
                </a:cubicBezTo>
                <a:close/>
                <a:moveTo>
                  <a:pt x="117" y="144"/>
                </a:moveTo>
                <a:cubicBezTo>
                  <a:pt x="78" y="144"/>
                  <a:pt x="78" y="144"/>
                  <a:pt x="78" y="144"/>
                </a:cubicBezTo>
                <a:cubicBezTo>
                  <a:pt x="74" y="144"/>
                  <a:pt x="72" y="147"/>
                  <a:pt x="72" y="150"/>
                </a:cubicBezTo>
                <a:cubicBezTo>
                  <a:pt x="72" y="190"/>
                  <a:pt x="72" y="190"/>
                  <a:pt x="72" y="190"/>
                </a:cubicBezTo>
                <a:cubicBezTo>
                  <a:pt x="72" y="193"/>
                  <a:pt x="74" y="196"/>
                  <a:pt x="78" y="196"/>
                </a:cubicBezTo>
                <a:cubicBezTo>
                  <a:pt x="117" y="196"/>
                  <a:pt x="117" y="196"/>
                  <a:pt x="117" y="196"/>
                </a:cubicBezTo>
                <a:cubicBezTo>
                  <a:pt x="121" y="196"/>
                  <a:pt x="124" y="193"/>
                  <a:pt x="124" y="190"/>
                </a:cubicBezTo>
                <a:cubicBezTo>
                  <a:pt x="124" y="150"/>
                  <a:pt x="124" y="150"/>
                  <a:pt x="124" y="150"/>
                </a:cubicBezTo>
                <a:cubicBezTo>
                  <a:pt x="124" y="147"/>
                  <a:pt x="121" y="144"/>
                  <a:pt x="117" y="144"/>
                </a:cubicBezTo>
                <a:close/>
                <a:moveTo>
                  <a:pt x="189" y="144"/>
                </a:moveTo>
                <a:cubicBezTo>
                  <a:pt x="150" y="144"/>
                  <a:pt x="150" y="144"/>
                  <a:pt x="150" y="144"/>
                </a:cubicBezTo>
                <a:cubicBezTo>
                  <a:pt x="146" y="144"/>
                  <a:pt x="143" y="147"/>
                  <a:pt x="143" y="150"/>
                </a:cubicBezTo>
                <a:cubicBezTo>
                  <a:pt x="143" y="190"/>
                  <a:pt x="143" y="190"/>
                  <a:pt x="143" y="190"/>
                </a:cubicBezTo>
                <a:cubicBezTo>
                  <a:pt x="143" y="193"/>
                  <a:pt x="146" y="196"/>
                  <a:pt x="150" y="196"/>
                </a:cubicBezTo>
                <a:cubicBezTo>
                  <a:pt x="189" y="196"/>
                  <a:pt x="189" y="196"/>
                  <a:pt x="189" y="196"/>
                </a:cubicBezTo>
                <a:cubicBezTo>
                  <a:pt x="193" y="196"/>
                  <a:pt x="196" y="193"/>
                  <a:pt x="196" y="190"/>
                </a:cubicBezTo>
                <a:cubicBezTo>
                  <a:pt x="196" y="150"/>
                  <a:pt x="196" y="150"/>
                  <a:pt x="196" y="150"/>
                </a:cubicBezTo>
                <a:cubicBezTo>
                  <a:pt x="196" y="147"/>
                  <a:pt x="193" y="144"/>
                  <a:pt x="189" y="144"/>
                </a:cubicBezTo>
                <a:close/>
                <a:moveTo>
                  <a:pt x="45" y="144"/>
                </a:moveTo>
                <a:cubicBezTo>
                  <a:pt x="6" y="144"/>
                  <a:pt x="6" y="144"/>
                  <a:pt x="6" y="144"/>
                </a:cubicBezTo>
                <a:cubicBezTo>
                  <a:pt x="3" y="144"/>
                  <a:pt x="0" y="147"/>
                  <a:pt x="0" y="15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3"/>
                  <a:pt x="3" y="196"/>
                  <a:pt x="6" y="196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49" y="196"/>
                  <a:pt x="52" y="193"/>
                  <a:pt x="52" y="190"/>
                </a:cubicBezTo>
                <a:cubicBezTo>
                  <a:pt x="52" y="150"/>
                  <a:pt x="52" y="150"/>
                  <a:pt x="52" y="150"/>
                </a:cubicBezTo>
                <a:cubicBezTo>
                  <a:pt x="52" y="147"/>
                  <a:pt x="49" y="144"/>
                  <a:pt x="45" y="144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5" name="Freeform 50"/>
          <p:cNvSpPr>
            <a:spLocks noEditPoints="1"/>
          </p:cNvSpPr>
          <p:nvPr/>
        </p:nvSpPr>
        <p:spPr bwMode="auto">
          <a:xfrm>
            <a:off x="6349562" y="1665049"/>
            <a:ext cx="375856" cy="375834"/>
          </a:xfrm>
          <a:custGeom>
            <a:avLst/>
            <a:gdLst>
              <a:gd name="T0" fmla="*/ 34 w 280"/>
              <a:gd name="T1" fmla="*/ 246 h 280"/>
              <a:gd name="T2" fmla="*/ 34 w 280"/>
              <a:gd name="T3" fmla="*/ 192 h 280"/>
              <a:gd name="T4" fmla="*/ 34 w 280"/>
              <a:gd name="T5" fmla="*/ 0 h 280"/>
              <a:gd name="T6" fmla="*/ 90 w 280"/>
              <a:gd name="T7" fmla="*/ 0 h 280"/>
              <a:gd name="T8" fmla="*/ 90 w 280"/>
              <a:gd name="T9" fmla="*/ 192 h 280"/>
              <a:gd name="T10" fmla="*/ 280 w 280"/>
              <a:gd name="T11" fmla="*/ 192 h 280"/>
              <a:gd name="T12" fmla="*/ 280 w 280"/>
              <a:gd name="T13" fmla="*/ 246 h 280"/>
              <a:gd name="T14" fmla="*/ 34 w 280"/>
              <a:gd name="T15" fmla="*/ 246 h 280"/>
              <a:gd name="T16" fmla="*/ 191 w 280"/>
              <a:gd name="T17" fmla="*/ 89 h 280"/>
              <a:gd name="T18" fmla="*/ 95 w 280"/>
              <a:gd name="T19" fmla="*/ 89 h 280"/>
              <a:gd name="T20" fmla="*/ 95 w 280"/>
              <a:gd name="T21" fmla="*/ 35 h 280"/>
              <a:gd name="T22" fmla="*/ 247 w 280"/>
              <a:gd name="T23" fmla="*/ 35 h 280"/>
              <a:gd name="T24" fmla="*/ 247 w 280"/>
              <a:gd name="T25" fmla="*/ 186 h 280"/>
              <a:gd name="T26" fmla="*/ 191 w 280"/>
              <a:gd name="T27" fmla="*/ 186 h 280"/>
              <a:gd name="T28" fmla="*/ 191 w 280"/>
              <a:gd name="T29" fmla="*/ 89 h 280"/>
              <a:gd name="T30" fmla="*/ 0 w 280"/>
              <a:gd name="T31" fmla="*/ 35 h 280"/>
              <a:gd name="T32" fmla="*/ 28 w 280"/>
              <a:gd name="T33" fmla="*/ 35 h 280"/>
              <a:gd name="T34" fmla="*/ 28 w 280"/>
              <a:gd name="T35" fmla="*/ 89 h 280"/>
              <a:gd name="T36" fmla="*/ 0 w 280"/>
              <a:gd name="T37" fmla="*/ 89 h 280"/>
              <a:gd name="T38" fmla="*/ 0 w 280"/>
              <a:gd name="T39" fmla="*/ 35 h 280"/>
              <a:gd name="T40" fmla="*/ 247 w 280"/>
              <a:gd name="T41" fmla="*/ 280 h 280"/>
              <a:gd name="T42" fmla="*/ 191 w 280"/>
              <a:gd name="T43" fmla="*/ 280 h 280"/>
              <a:gd name="T44" fmla="*/ 191 w 280"/>
              <a:gd name="T45" fmla="*/ 252 h 280"/>
              <a:gd name="T46" fmla="*/ 247 w 280"/>
              <a:gd name="T47" fmla="*/ 252 h 280"/>
              <a:gd name="T48" fmla="*/ 247 w 280"/>
              <a:gd name="T49" fmla="*/ 28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0" h="280">
                <a:moveTo>
                  <a:pt x="34" y="246"/>
                </a:moveTo>
                <a:lnTo>
                  <a:pt x="34" y="192"/>
                </a:lnTo>
                <a:lnTo>
                  <a:pt x="34" y="0"/>
                </a:lnTo>
                <a:lnTo>
                  <a:pt x="90" y="0"/>
                </a:lnTo>
                <a:lnTo>
                  <a:pt x="90" y="192"/>
                </a:lnTo>
                <a:lnTo>
                  <a:pt x="280" y="192"/>
                </a:lnTo>
                <a:lnTo>
                  <a:pt x="280" y="246"/>
                </a:lnTo>
                <a:lnTo>
                  <a:pt x="34" y="246"/>
                </a:lnTo>
                <a:close/>
                <a:moveTo>
                  <a:pt x="191" y="89"/>
                </a:moveTo>
                <a:lnTo>
                  <a:pt x="95" y="89"/>
                </a:lnTo>
                <a:lnTo>
                  <a:pt x="95" y="35"/>
                </a:lnTo>
                <a:lnTo>
                  <a:pt x="247" y="35"/>
                </a:lnTo>
                <a:lnTo>
                  <a:pt x="247" y="186"/>
                </a:lnTo>
                <a:lnTo>
                  <a:pt x="191" y="186"/>
                </a:lnTo>
                <a:lnTo>
                  <a:pt x="191" y="89"/>
                </a:lnTo>
                <a:close/>
                <a:moveTo>
                  <a:pt x="0" y="35"/>
                </a:moveTo>
                <a:lnTo>
                  <a:pt x="28" y="35"/>
                </a:lnTo>
                <a:lnTo>
                  <a:pt x="28" y="89"/>
                </a:lnTo>
                <a:lnTo>
                  <a:pt x="0" y="89"/>
                </a:lnTo>
                <a:lnTo>
                  <a:pt x="0" y="35"/>
                </a:lnTo>
                <a:close/>
                <a:moveTo>
                  <a:pt x="247" y="280"/>
                </a:moveTo>
                <a:lnTo>
                  <a:pt x="191" y="280"/>
                </a:lnTo>
                <a:lnTo>
                  <a:pt x="191" y="252"/>
                </a:lnTo>
                <a:lnTo>
                  <a:pt x="247" y="252"/>
                </a:lnTo>
                <a:lnTo>
                  <a:pt x="247" y="280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6" name="Freeform 51"/>
          <p:cNvSpPr>
            <a:spLocks noEditPoints="1"/>
          </p:cNvSpPr>
          <p:nvPr/>
        </p:nvSpPr>
        <p:spPr bwMode="auto">
          <a:xfrm>
            <a:off x="7121972" y="1679814"/>
            <a:ext cx="375856" cy="346305"/>
          </a:xfrm>
          <a:custGeom>
            <a:avLst/>
            <a:gdLst>
              <a:gd name="T0" fmla="*/ 199 w 200"/>
              <a:gd name="T1" fmla="*/ 115 h 184"/>
              <a:gd name="T2" fmla="*/ 164 w 200"/>
              <a:gd name="T3" fmla="*/ 0 h 184"/>
              <a:gd name="T4" fmla="*/ 35 w 200"/>
              <a:gd name="T5" fmla="*/ 0 h 184"/>
              <a:gd name="T6" fmla="*/ 0 w 200"/>
              <a:gd name="T7" fmla="*/ 115 h 184"/>
              <a:gd name="T8" fmla="*/ 0 w 200"/>
              <a:gd name="T9" fmla="*/ 115 h 184"/>
              <a:gd name="T10" fmla="*/ 0 w 200"/>
              <a:gd name="T11" fmla="*/ 172 h 184"/>
              <a:gd name="T12" fmla="*/ 12 w 200"/>
              <a:gd name="T13" fmla="*/ 184 h 184"/>
              <a:gd name="T14" fmla="*/ 188 w 200"/>
              <a:gd name="T15" fmla="*/ 184 h 184"/>
              <a:gd name="T16" fmla="*/ 200 w 200"/>
              <a:gd name="T17" fmla="*/ 172 h 184"/>
              <a:gd name="T18" fmla="*/ 200 w 200"/>
              <a:gd name="T19" fmla="*/ 115 h 184"/>
              <a:gd name="T20" fmla="*/ 199 w 200"/>
              <a:gd name="T21" fmla="*/ 115 h 184"/>
              <a:gd name="T22" fmla="*/ 143 w 200"/>
              <a:gd name="T23" fmla="*/ 112 h 184"/>
              <a:gd name="T24" fmla="*/ 125 w 200"/>
              <a:gd name="T25" fmla="*/ 148 h 184"/>
              <a:gd name="T26" fmla="*/ 73 w 200"/>
              <a:gd name="T27" fmla="*/ 148 h 184"/>
              <a:gd name="T28" fmla="*/ 54 w 200"/>
              <a:gd name="T29" fmla="*/ 112 h 184"/>
              <a:gd name="T30" fmla="*/ 20 w 200"/>
              <a:gd name="T31" fmla="*/ 112 h 184"/>
              <a:gd name="T32" fmla="*/ 50 w 200"/>
              <a:gd name="T33" fmla="*/ 12 h 184"/>
              <a:gd name="T34" fmla="*/ 149 w 200"/>
              <a:gd name="T35" fmla="*/ 12 h 184"/>
              <a:gd name="T36" fmla="*/ 180 w 200"/>
              <a:gd name="T37" fmla="*/ 112 h 184"/>
              <a:gd name="T38" fmla="*/ 143 w 200"/>
              <a:gd name="T39" fmla="*/ 112 h 184"/>
              <a:gd name="T40" fmla="*/ 132 w 200"/>
              <a:gd name="T41" fmla="*/ 28 h 184"/>
              <a:gd name="T42" fmla="*/ 67 w 200"/>
              <a:gd name="T43" fmla="*/ 28 h 184"/>
              <a:gd name="T44" fmla="*/ 65 w 200"/>
              <a:gd name="T45" fmla="*/ 36 h 184"/>
              <a:gd name="T46" fmla="*/ 134 w 200"/>
              <a:gd name="T47" fmla="*/ 36 h 184"/>
              <a:gd name="T48" fmla="*/ 132 w 200"/>
              <a:gd name="T49" fmla="*/ 28 h 184"/>
              <a:gd name="T50" fmla="*/ 138 w 200"/>
              <a:gd name="T51" fmla="*/ 48 h 184"/>
              <a:gd name="T52" fmla="*/ 61 w 200"/>
              <a:gd name="T53" fmla="*/ 48 h 184"/>
              <a:gd name="T54" fmla="*/ 59 w 200"/>
              <a:gd name="T55" fmla="*/ 56 h 184"/>
              <a:gd name="T56" fmla="*/ 140 w 200"/>
              <a:gd name="T57" fmla="*/ 56 h 184"/>
              <a:gd name="T58" fmla="*/ 138 w 200"/>
              <a:gd name="T59" fmla="*/ 48 h 184"/>
              <a:gd name="T60" fmla="*/ 144 w 200"/>
              <a:gd name="T61" fmla="*/ 68 h 184"/>
              <a:gd name="T62" fmla="*/ 55 w 200"/>
              <a:gd name="T63" fmla="*/ 68 h 184"/>
              <a:gd name="T64" fmla="*/ 53 w 200"/>
              <a:gd name="T65" fmla="*/ 76 h 184"/>
              <a:gd name="T66" fmla="*/ 146 w 200"/>
              <a:gd name="T67" fmla="*/ 76 h 184"/>
              <a:gd name="T68" fmla="*/ 144 w 200"/>
              <a:gd name="T69" fmla="*/ 68 h 184"/>
              <a:gd name="T70" fmla="*/ 47 w 200"/>
              <a:gd name="T71" fmla="*/ 96 h 184"/>
              <a:gd name="T72" fmla="*/ 152 w 200"/>
              <a:gd name="T73" fmla="*/ 96 h 184"/>
              <a:gd name="T74" fmla="*/ 149 w 200"/>
              <a:gd name="T75" fmla="*/ 88 h 184"/>
              <a:gd name="T76" fmla="*/ 50 w 200"/>
              <a:gd name="T77" fmla="*/ 88 h 184"/>
              <a:gd name="T78" fmla="*/ 47 w 200"/>
              <a:gd name="T79" fmla="*/ 9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0" h="184">
                <a:moveTo>
                  <a:pt x="199" y="115"/>
                </a:moveTo>
                <a:cubicBezTo>
                  <a:pt x="164" y="0"/>
                  <a:pt x="164" y="0"/>
                  <a:pt x="164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8"/>
                  <a:pt x="5" y="184"/>
                  <a:pt x="12" y="184"/>
                </a:cubicBezTo>
                <a:cubicBezTo>
                  <a:pt x="188" y="184"/>
                  <a:pt x="188" y="184"/>
                  <a:pt x="188" y="184"/>
                </a:cubicBezTo>
                <a:cubicBezTo>
                  <a:pt x="194" y="184"/>
                  <a:pt x="200" y="178"/>
                  <a:pt x="200" y="172"/>
                </a:cubicBezTo>
                <a:cubicBezTo>
                  <a:pt x="200" y="115"/>
                  <a:pt x="200" y="115"/>
                  <a:pt x="200" y="115"/>
                </a:cubicBezTo>
                <a:lnTo>
                  <a:pt x="199" y="115"/>
                </a:lnTo>
                <a:close/>
                <a:moveTo>
                  <a:pt x="143" y="112"/>
                </a:moveTo>
                <a:cubicBezTo>
                  <a:pt x="125" y="148"/>
                  <a:pt x="125" y="148"/>
                  <a:pt x="125" y="148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54" y="112"/>
                  <a:pt x="54" y="112"/>
                  <a:pt x="54" y="112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50" y="12"/>
                  <a:pt x="50" y="12"/>
                  <a:pt x="50" y="12"/>
                </a:cubicBezTo>
                <a:cubicBezTo>
                  <a:pt x="149" y="12"/>
                  <a:pt x="149" y="12"/>
                  <a:pt x="149" y="12"/>
                </a:cubicBezTo>
                <a:cubicBezTo>
                  <a:pt x="180" y="112"/>
                  <a:pt x="180" y="112"/>
                  <a:pt x="180" y="112"/>
                </a:cubicBezTo>
                <a:lnTo>
                  <a:pt x="143" y="112"/>
                </a:lnTo>
                <a:close/>
                <a:moveTo>
                  <a:pt x="132" y="28"/>
                </a:moveTo>
                <a:cubicBezTo>
                  <a:pt x="67" y="28"/>
                  <a:pt x="67" y="28"/>
                  <a:pt x="67" y="28"/>
                </a:cubicBezTo>
                <a:cubicBezTo>
                  <a:pt x="65" y="36"/>
                  <a:pt x="65" y="36"/>
                  <a:pt x="65" y="36"/>
                </a:cubicBezTo>
                <a:cubicBezTo>
                  <a:pt x="134" y="36"/>
                  <a:pt x="134" y="36"/>
                  <a:pt x="134" y="36"/>
                </a:cubicBezTo>
                <a:lnTo>
                  <a:pt x="132" y="28"/>
                </a:lnTo>
                <a:close/>
                <a:moveTo>
                  <a:pt x="138" y="48"/>
                </a:moveTo>
                <a:cubicBezTo>
                  <a:pt x="61" y="48"/>
                  <a:pt x="61" y="48"/>
                  <a:pt x="61" y="48"/>
                </a:cubicBezTo>
                <a:cubicBezTo>
                  <a:pt x="59" y="56"/>
                  <a:pt x="59" y="56"/>
                  <a:pt x="59" y="56"/>
                </a:cubicBezTo>
                <a:cubicBezTo>
                  <a:pt x="140" y="56"/>
                  <a:pt x="140" y="56"/>
                  <a:pt x="140" y="56"/>
                </a:cubicBezTo>
                <a:lnTo>
                  <a:pt x="138" y="48"/>
                </a:lnTo>
                <a:close/>
                <a:moveTo>
                  <a:pt x="144" y="68"/>
                </a:moveTo>
                <a:cubicBezTo>
                  <a:pt x="55" y="68"/>
                  <a:pt x="55" y="68"/>
                  <a:pt x="55" y="68"/>
                </a:cubicBezTo>
                <a:cubicBezTo>
                  <a:pt x="53" y="76"/>
                  <a:pt x="53" y="76"/>
                  <a:pt x="53" y="76"/>
                </a:cubicBezTo>
                <a:cubicBezTo>
                  <a:pt x="146" y="76"/>
                  <a:pt x="146" y="76"/>
                  <a:pt x="146" y="76"/>
                </a:cubicBezTo>
                <a:lnTo>
                  <a:pt x="144" y="68"/>
                </a:lnTo>
                <a:close/>
                <a:moveTo>
                  <a:pt x="47" y="96"/>
                </a:moveTo>
                <a:cubicBezTo>
                  <a:pt x="152" y="96"/>
                  <a:pt x="152" y="96"/>
                  <a:pt x="152" y="96"/>
                </a:cubicBezTo>
                <a:cubicBezTo>
                  <a:pt x="149" y="88"/>
                  <a:pt x="149" y="88"/>
                  <a:pt x="149" y="88"/>
                </a:cubicBezTo>
                <a:cubicBezTo>
                  <a:pt x="50" y="88"/>
                  <a:pt x="50" y="88"/>
                  <a:pt x="50" y="88"/>
                </a:cubicBezTo>
                <a:lnTo>
                  <a:pt x="47" y="96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7" name="Freeform 52"/>
          <p:cNvSpPr>
            <a:spLocks noEditPoints="1"/>
          </p:cNvSpPr>
          <p:nvPr/>
        </p:nvSpPr>
        <p:spPr bwMode="auto">
          <a:xfrm>
            <a:off x="7886806" y="1666392"/>
            <a:ext cx="366460" cy="369124"/>
          </a:xfrm>
          <a:custGeom>
            <a:avLst/>
            <a:gdLst>
              <a:gd name="T0" fmla="*/ 159 w 195"/>
              <a:gd name="T1" fmla="*/ 171 h 196"/>
              <a:gd name="T2" fmla="*/ 159 w 195"/>
              <a:gd name="T3" fmla="*/ 184 h 196"/>
              <a:gd name="T4" fmla="*/ 146 w 195"/>
              <a:gd name="T5" fmla="*/ 196 h 196"/>
              <a:gd name="T6" fmla="*/ 49 w 195"/>
              <a:gd name="T7" fmla="*/ 196 h 196"/>
              <a:gd name="T8" fmla="*/ 36 w 195"/>
              <a:gd name="T9" fmla="*/ 184 h 196"/>
              <a:gd name="T10" fmla="*/ 36 w 195"/>
              <a:gd name="T11" fmla="*/ 171 h 196"/>
              <a:gd name="T12" fmla="*/ 0 w 195"/>
              <a:gd name="T13" fmla="*/ 134 h 196"/>
              <a:gd name="T14" fmla="*/ 0 w 195"/>
              <a:gd name="T15" fmla="*/ 98 h 196"/>
              <a:gd name="T16" fmla="*/ 36 w 195"/>
              <a:gd name="T17" fmla="*/ 61 h 196"/>
              <a:gd name="T18" fmla="*/ 36 w 195"/>
              <a:gd name="T19" fmla="*/ 12 h 196"/>
              <a:gd name="T20" fmla="*/ 49 w 195"/>
              <a:gd name="T21" fmla="*/ 0 h 196"/>
              <a:gd name="T22" fmla="*/ 146 w 195"/>
              <a:gd name="T23" fmla="*/ 0 h 196"/>
              <a:gd name="T24" fmla="*/ 159 w 195"/>
              <a:gd name="T25" fmla="*/ 12 h 196"/>
              <a:gd name="T26" fmla="*/ 159 w 195"/>
              <a:gd name="T27" fmla="*/ 61 h 196"/>
              <a:gd name="T28" fmla="*/ 195 w 195"/>
              <a:gd name="T29" fmla="*/ 98 h 196"/>
              <a:gd name="T30" fmla="*/ 195 w 195"/>
              <a:gd name="T31" fmla="*/ 134 h 196"/>
              <a:gd name="T32" fmla="*/ 159 w 195"/>
              <a:gd name="T33" fmla="*/ 171 h 196"/>
              <a:gd name="T34" fmla="*/ 48 w 195"/>
              <a:gd name="T35" fmla="*/ 184 h 196"/>
              <a:gd name="T36" fmla="*/ 147 w 195"/>
              <a:gd name="T37" fmla="*/ 184 h 196"/>
              <a:gd name="T38" fmla="*/ 147 w 195"/>
              <a:gd name="T39" fmla="*/ 132 h 196"/>
              <a:gd name="T40" fmla="*/ 48 w 195"/>
              <a:gd name="T41" fmla="*/ 132 h 196"/>
              <a:gd name="T42" fmla="*/ 48 w 195"/>
              <a:gd name="T43" fmla="*/ 184 h 196"/>
              <a:gd name="T44" fmla="*/ 147 w 195"/>
              <a:gd name="T45" fmla="*/ 12 h 196"/>
              <a:gd name="T46" fmla="*/ 48 w 195"/>
              <a:gd name="T47" fmla="*/ 12 h 196"/>
              <a:gd name="T48" fmla="*/ 48 w 195"/>
              <a:gd name="T49" fmla="*/ 61 h 196"/>
              <a:gd name="T50" fmla="*/ 60 w 195"/>
              <a:gd name="T51" fmla="*/ 61 h 196"/>
              <a:gd name="T52" fmla="*/ 60 w 195"/>
              <a:gd name="T53" fmla="*/ 25 h 196"/>
              <a:gd name="T54" fmla="*/ 136 w 195"/>
              <a:gd name="T55" fmla="*/ 25 h 196"/>
              <a:gd name="T56" fmla="*/ 136 w 195"/>
              <a:gd name="T57" fmla="*/ 61 h 196"/>
              <a:gd name="T58" fmla="*/ 147 w 195"/>
              <a:gd name="T59" fmla="*/ 61 h 196"/>
              <a:gd name="T60" fmla="*/ 147 w 195"/>
              <a:gd name="T61" fmla="*/ 12 h 196"/>
              <a:gd name="T62" fmla="*/ 72 w 195"/>
              <a:gd name="T63" fmla="*/ 36 h 196"/>
              <a:gd name="T64" fmla="*/ 72 w 195"/>
              <a:gd name="T65" fmla="*/ 61 h 196"/>
              <a:gd name="T66" fmla="*/ 123 w 195"/>
              <a:gd name="T67" fmla="*/ 61 h 196"/>
              <a:gd name="T68" fmla="*/ 123 w 195"/>
              <a:gd name="T69" fmla="*/ 36 h 196"/>
              <a:gd name="T70" fmla="*/ 72 w 195"/>
              <a:gd name="T71" fmla="*/ 36 h 196"/>
              <a:gd name="T72" fmla="*/ 147 w 195"/>
              <a:gd name="T73" fmla="*/ 88 h 196"/>
              <a:gd name="T74" fmla="*/ 140 w 195"/>
              <a:gd name="T75" fmla="*/ 88 h 196"/>
              <a:gd name="T76" fmla="*/ 140 w 195"/>
              <a:gd name="T77" fmla="*/ 96 h 196"/>
              <a:gd name="T78" fmla="*/ 147 w 195"/>
              <a:gd name="T79" fmla="*/ 96 h 196"/>
              <a:gd name="T80" fmla="*/ 147 w 195"/>
              <a:gd name="T81" fmla="*/ 88 h 196"/>
              <a:gd name="T82" fmla="*/ 146 w 195"/>
              <a:gd name="T83" fmla="*/ 108 h 196"/>
              <a:gd name="T84" fmla="*/ 49 w 195"/>
              <a:gd name="T85" fmla="*/ 108 h 196"/>
              <a:gd name="T86" fmla="*/ 24 w 195"/>
              <a:gd name="T87" fmla="*/ 134 h 196"/>
              <a:gd name="T88" fmla="*/ 24 w 195"/>
              <a:gd name="T89" fmla="*/ 148 h 196"/>
              <a:gd name="T90" fmla="*/ 36 w 195"/>
              <a:gd name="T91" fmla="*/ 148 h 196"/>
              <a:gd name="T92" fmla="*/ 36 w 195"/>
              <a:gd name="T93" fmla="*/ 134 h 196"/>
              <a:gd name="T94" fmla="*/ 49 w 195"/>
              <a:gd name="T95" fmla="*/ 120 h 196"/>
              <a:gd name="T96" fmla="*/ 146 w 195"/>
              <a:gd name="T97" fmla="*/ 120 h 196"/>
              <a:gd name="T98" fmla="*/ 159 w 195"/>
              <a:gd name="T99" fmla="*/ 134 h 196"/>
              <a:gd name="T100" fmla="*/ 159 w 195"/>
              <a:gd name="T101" fmla="*/ 148 h 196"/>
              <a:gd name="T102" fmla="*/ 172 w 195"/>
              <a:gd name="T103" fmla="*/ 148 h 196"/>
              <a:gd name="T104" fmla="*/ 172 w 195"/>
              <a:gd name="T105" fmla="*/ 134 h 196"/>
              <a:gd name="T106" fmla="*/ 146 w 195"/>
              <a:gd name="T107" fmla="*/ 108 h 196"/>
              <a:gd name="T108" fmla="*/ 168 w 195"/>
              <a:gd name="T109" fmla="*/ 88 h 196"/>
              <a:gd name="T110" fmla="*/ 159 w 195"/>
              <a:gd name="T111" fmla="*/ 88 h 196"/>
              <a:gd name="T112" fmla="*/ 159 w 195"/>
              <a:gd name="T113" fmla="*/ 96 h 196"/>
              <a:gd name="T114" fmla="*/ 168 w 195"/>
              <a:gd name="T115" fmla="*/ 96 h 196"/>
              <a:gd name="T116" fmla="*/ 168 w 195"/>
              <a:gd name="T117" fmla="*/ 88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5" h="196">
                <a:moveTo>
                  <a:pt x="159" y="171"/>
                </a:moveTo>
                <a:cubicBezTo>
                  <a:pt x="159" y="184"/>
                  <a:pt x="159" y="184"/>
                  <a:pt x="159" y="184"/>
                </a:cubicBezTo>
                <a:cubicBezTo>
                  <a:pt x="159" y="191"/>
                  <a:pt x="153" y="196"/>
                  <a:pt x="146" y="196"/>
                </a:cubicBezTo>
                <a:cubicBezTo>
                  <a:pt x="49" y="196"/>
                  <a:pt x="49" y="196"/>
                  <a:pt x="49" y="196"/>
                </a:cubicBezTo>
                <a:cubicBezTo>
                  <a:pt x="42" y="196"/>
                  <a:pt x="36" y="191"/>
                  <a:pt x="36" y="184"/>
                </a:cubicBezTo>
                <a:cubicBezTo>
                  <a:pt x="36" y="171"/>
                  <a:pt x="36" y="171"/>
                  <a:pt x="36" y="171"/>
                </a:cubicBezTo>
                <a:cubicBezTo>
                  <a:pt x="16" y="171"/>
                  <a:pt x="0" y="155"/>
                  <a:pt x="0" y="134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78"/>
                  <a:pt x="16" y="61"/>
                  <a:pt x="36" y="61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6"/>
                  <a:pt x="42" y="0"/>
                  <a:pt x="49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53" y="0"/>
                  <a:pt x="159" y="6"/>
                  <a:pt x="159" y="12"/>
                </a:cubicBezTo>
                <a:cubicBezTo>
                  <a:pt x="159" y="61"/>
                  <a:pt x="159" y="61"/>
                  <a:pt x="159" y="61"/>
                </a:cubicBezTo>
                <a:cubicBezTo>
                  <a:pt x="180" y="61"/>
                  <a:pt x="195" y="78"/>
                  <a:pt x="195" y="98"/>
                </a:cubicBezTo>
                <a:cubicBezTo>
                  <a:pt x="195" y="134"/>
                  <a:pt x="195" y="134"/>
                  <a:pt x="195" y="134"/>
                </a:cubicBezTo>
                <a:cubicBezTo>
                  <a:pt x="195" y="155"/>
                  <a:pt x="180" y="171"/>
                  <a:pt x="159" y="171"/>
                </a:cubicBezTo>
                <a:close/>
                <a:moveTo>
                  <a:pt x="48" y="184"/>
                </a:moveTo>
                <a:cubicBezTo>
                  <a:pt x="147" y="184"/>
                  <a:pt x="147" y="184"/>
                  <a:pt x="147" y="184"/>
                </a:cubicBezTo>
                <a:cubicBezTo>
                  <a:pt x="147" y="132"/>
                  <a:pt x="147" y="132"/>
                  <a:pt x="147" y="132"/>
                </a:cubicBezTo>
                <a:cubicBezTo>
                  <a:pt x="48" y="132"/>
                  <a:pt x="48" y="132"/>
                  <a:pt x="48" y="132"/>
                </a:cubicBezTo>
                <a:lnTo>
                  <a:pt x="48" y="184"/>
                </a:lnTo>
                <a:close/>
                <a:moveTo>
                  <a:pt x="147" y="12"/>
                </a:moveTo>
                <a:cubicBezTo>
                  <a:pt x="48" y="12"/>
                  <a:pt x="48" y="12"/>
                  <a:pt x="48" y="12"/>
                </a:cubicBezTo>
                <a:cubicBezTo>
                  <a:pt x="48" y="61"/>
                  <a:pt x="48" y="61"/>
                  <a:pt x="48" y="61"/>
                </a:cubicBezTo>
                <a:cubicBezTo>
                  <a:pt x="60" y="61"/>
                  <a:pt x="60" y="61"/>
                  <a:pt x="60" y="61"/>
                </a:cubicBezTo>
                <a:cubicBezTo>
                  <a:pt x="60" y="25"/>
                  <a:pt x="60" y="25"/>
                  <a:pt x="60" y="25"/>
                </a:cubicBezTo>
                <a:cubicBezTo>
                  <a:pt x="136" y="25"/>
                  <a:pt x="136" y="25"/>
                  <a:pt x="136" y="25"/>
                </a:cubicBezTo>
                <a:cubicBezTo>
                  <a:pt x="136" y="61"/>
                  <a:pt x="136" y="61"/>
                  <a:pt x="136" y="61"/>
                </a:cubicBezTo>
                <a:cubicBezTo>
                  <a:pt x="147" y="61"/>
                  <a:pt x="147" y="61"/>
                  <a:pt x="147" y="61"/>
                </a:cubicBezTo>
                <a:lnTo>
                  <a:pt x="147" y="12"/>
                </a:lnTo>
                <a:close/>
                <a:moveTo>
                  <a:pt x="72" y="36"/>
                </a:moveTo>
                <a:cubicBezTo>
                  <a:pt x="72" y="61"/>
                  <a:pt x="72" y="61"/>
                  <a:pt x="72" y="61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36"/>
                  <a:pt x="123" y="36"/>
                  <a:pt x="123" y="36"/>
                </a:cubicBezTo>
                <a:lnTo>
                  <a:pt x="72" y="36"/>
                </a:lnTo>
                <a:close/>
                <a:moveTo>
                  <a:pt x="147" y="88"/>
                </a:moveTo>
                <a:cubicBezTo>
                  <a:pt x="140" y="88"/>
                  <a:pt x="140" y="88"/>
                  <a:pt x="140" y="88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47" y="96"/>
                  <a:pt x="147" y="96"/>
                  <a:pt x="147" y="96"/>
                </a:cubicBezTo>
                <a:lnTo>
                  <a:pt x="147" y="88"/>
                </a:lnTo>
                <a:close/>
                <a:moveTo>
                  <a:pt x="146" y="108"/>
                </a:moveTo>
                <a:cubicBezTo>
                  <a:pt x="49" y="108"/>
                  <a:pt x="49" y="108"/>
                  <a:pt x="49" y="108"/>
                </a:cubicBezTo>
                <a:cubicBezTo>
                  <a:pt x="35" y="108"/>
                  <a:pt x="24" y="121"/>
                  <a:pt x="24" y="134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36" y="148"/>
                  <a:pt x="36" y="148"/>
                  <a:pt x="36" y="148"/>
                </a:cubicBezTo>
                <a:cubicBezTo>
                  <a:pt x="36" y="134"/>
                  <a:pt x="36" y="134"/>
                  <a:pt x="36" y="134"/>
                </a:cubicBezTo>
                <a:cubicBezTo>
                  <a:pt x="36" y="128"/>
                  <a:pt x="42" y="120"/>
                  <a:pt x="49" y="120"/>
                </a:cubicBezTo>
                <a:cubicBezTo>
                  <a:pt x="146" y="120"/>
                  <a:pt x="146" y="120"/>
                  <a:pt x="146" y="120"/>
                </a:cubicBezTo>
                <a:cubicBezTo>
                  <a:pt x="153" y="120"/>
                  <a:pt x="159" y="128"/>
                  <a:pt x="159" y="134"/>
                </a:cubicBezTo>
                <a:cubicBezTo>
                  <a:pt x="159" y="148"/>
                  <a:pt x="159" y="148"/>
                  <a:pt x="159" y="148"/>
                </a:cubicBezTo>
                <a:cubicBezTo>
                  <a:pt x="172" y="148"/>
                  <a:pt x="172" y="148"/>
                  <a:pt x="172" y="148"/>
                </a:cubicBezTo>
                <a:cubicBezTo>
                  <a:pt x="172" y="134"/>
                  <a:pt x="172" y="134"/>
                  <a:pt x="172" y="134"/>
                </a:cubicBezTo>
                <a:cubicBezTo>
                  <a:pt x="172" y="121"/>
                  <a:pt x="160" y="108"/>
                  <a:pt x="146" y="108"/>
                </a:cubicBezTo>
                <a:close/>
                <a:moveTo>
                  <a:pt x="168" y="88"/>
                </a:moveTo>
                <a:cubicBezTo>
                  <a:pt x="159" y="88"/>
                  <a:pt x="159" y="88"/>
                  <a:pt x="159" y="88"/>
                </a:cubicBezTo>
                <a:cubicBezTo>
                  <a:pt x="159" y="96"/>
                  <a:pt x="159" y="96"/>
                  <a:pt x="159" y="96"/>
                </a:cubicBezTo>
                <a:cubicBezTo>
                  <a:pt x="168" y="96"/>
                  <a:pt x="168" y="96"/>
                  <a:pt x="168" y="96"/>
                </a:cubicBezTo>
                <a:lnTo>
                  <a:pt x="168" y="88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8" name="Freeform 53"/>
          <p:cNvSpPr>
            <a:spLocks noEditPoints="1"/>
          </p:cNvSpPr>
          <p:nvPr/>
        </p:nvSpPr>
        <p:spPr bwMode="auto">
          <a:xfrm>
            <a:off x="8644026" y="1665049"/>
            <a:ext cx="373171" cy="371808"/>
          </a:xfrm>
          <a:custGeom>
            <a:avLst/>
            <a:gdLst>
              <a:gd name="T0" fmla="*/ 150 w 198"/>
              <a:gd name="T1" fmla="*/ 132 h 198"/>
              <a:gd name="T2" fmla="*/ 150 w 198"/>
              <a:gd name="T3" fmla="*/ 66 h 198"/>
              <a:gd name="T4" fmla="*/ 198 w 198"/>
              <a:gd name="T5" fmla="*/ 99 h 198"/>
              <a:gd name="T6" fmla="*/ 150 w 198"/>
              <a:gd name="T7" fmla="*/ 132 h 198"/>
              <a:gd name="T8" fmla="*/ 99 w 198"/>
              <a:gd name="T9" fmla="*/ 135 h 198"/>
              <a:gd name="T10" fmla="*/ 64 w 198"/>
              <a:gd name="T11" fmla="*/ 100 h 198"/>
              <a:gd name="T12" fmla="*/ 99 w 198"/>
              <a:gd name="T13" fmla="*/ 66 h 198"/>
              <a:gd name="T14" fmla="*/ 133 w 198"/>
              <a:gd name="T15" fmla="*/ 100 h 198"/>
              <a:gd name="T16" fmla="*/ 99 w 198"/>
              <a:gd name="T17" fmla="*/ 135 h 198"/>
              <a:gd name="T18" fmla="*/ 99 w 198"/>
              <a:gd name="T19" fmla="*/ 78 h 198"/>
              <a:gd name="T20" fmla="*/ 76 w 198"/>
              <a:gd name="T21" fmla="*/ 100 h 198"/>
              <a:gd name="T22" fmla="*/ 99 w 198"/>
              <a:gd name="T23" fmla="*/ 123 h 198"/>
              <a:gd name="T24" fmla="*/ 121 w 198"/>
              <a:gd name="T25" fmla="*/ 100 h 198"/>
              <a:gd name="T26" fmla="*/ 99 w 198"/>
              <a:gd name="T27" fmla="*/ 78 h 198"/>
              <a:gd name="T28" fmla="*/ 99 w 198"/>
              <a:gd name="T29" fmla="*/ 0 h 198"/>
              <a:gd name="T30" fmla="*/ 132 w 198"/>
              <a:gd name="T31" fmla="*/ 50 h 198"/>
              <a:gd name="T32" fmla="*/ 66 w 198"/>
              <a:gd name="T33" fmla="*/ 50 h 198"/>
              <a:gd name="T34" fmla="*/ 99 w 198"/>
              <a:gd name="T35" fmla="*/ 0 h 198"/>
              <a:gd name="T36" fmla="*/ 49 w 198"/>
              <a:gd name="T37" fmla="*/ 66 h 198"/>
              <a:gd name="T38" fmla="*/ 49 w 198"/>
              <a:gd name="T39" fmla="*/ 132 h 198"/>
              <a:gd name="T40" fmla="*/ 0 w 198"/>
              <a:gd name="T41" fmla="*/ 99 h 198"/>
              <a:gd name="T42" fmla="*/ 49 w 198"/>
              <a:gd name="T43" fmla="*/ 66 h 198"/>
              <a:gd name="T44" fmla="*/ 99 w 198"/>
              <a:gd name="T45" fmla="*/ 198 h 198"/>
              <a:gd name="T46" fmla="*/ 66 w 198"/>
              <a:gd name="T47" fmla="*/ 150 h 198"/>
              <a:gd name="T48" fmla="*/ 132 w 198"/>
              <a:gd name="T49" fmla="*/ 150 h 198"/>
              <a:gd name="T50" fmla="*/ 99 w 198"/>
              <a:gd name="T51" fmla="*/ 19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98" h="198">
                <a:moveTo>
                  <a:pt x="150" y="132"/>
                </a:moveTo>
                <a:cubicBezTo>
                  <a:pt x="150" y="66"/>
                  <a:pt x="150" y="66"/>
                  <a:pt x="150" y="66"/>
                </a:cubicBezTo>
                <a:cubicBezTo>
                  <a:pt x="198" y="99"/>
                  <a:pt x="198" y="99"/>
                  <a:pt x="198" y="99"/>
                </a:cubicBezTo>
                <a:lnTo>
                  <a:pt x="150" y="132"/>
                </a:lnTo>
                <a:close/>
                <a:moveTo>
                  <a:pt x="99" y="135"/>
                </a:moveTo>
                <a:cubicBezTo>
                  <a:pt x="80" y="135"/>
                  <a:pt x="64" y="119"/>
                  <a:pt x="64" y="100"/>
                </a:cubicBezTo>
                <a:cubicBezTo>
                  <a:pt x="64" y="82"/>
                  <a:pt x="80" y="66"/>
                  <a:pt x="99" y="66"/>
                </a:cubicBezTo>
                <a:cubicBezTo>
                  <a:pt x="117" y="66"/>
                  <a:pt x="133" y="82"/>
                  <a:pt x="133" y="100"/>
                </a:cubicBezTo>
                <a:cubicBezTo>
                  <a:pt x="133" y="119"/>
                  <a:pt x="117" y="135"/>
                  <a:pt x="99" y="135"/>
                </a:cubicBezTo>
                <a:close/>
                <a:moveTo>
                  <a:pt x="99" y="78"/>
                </a:moveTo>
                <a:cubicBezTo>
                  <a:pt x="86" y="78"/>
                  <a:pt x="76" y="88"/>
                  <a:pt x="76" y="100"/>
                </a:cubicBezTo>
                <a:cubicBezTo>
                  <a:pt x="76" y="113"/>
                  <a:pt x="86" y="123"/>
                  <a:pt x="99" y="123"/>
                </a:cubicBezTo>
                <a:cubicBezTo>
                  <a:pt x="111" y="123"/>
                  <a:pt x="121" y="113"/>
                  <a:pt x="121" y="100"/>
                </a:cubicBezTo>
                <a:cubicBezTo>
                  <a:pt x="121" y="88"/>
                  <a:pt x="111" y="78"/>
                  <a:pt x="99" y="78"/>
                </a:cubicBezTo>
                <a:close/>
                <a:moveTo>
                  <a:pt x="99" y="0"/>
                </a:moveTo>
                <a:cubicBezTo>
                  <a:pt x="132" y="50"/>
                  <a:pt x="132" y="50"/>
                  <a:pt x="132" y="50"/>
                </a:cubicBezTo>
                <a:cubicBezTo>
                  <a:pt x="66" y="50"/>
                  <a:pt x="66" y="50"/>
                  <a:pt x="66" y="50"/>
                </a:cubicBezTo>
                <a:lnTo>
                  <a:pt x="99" y="0"/>
                </a:lnTo>
                <a:close/>
                <a:moveTo>
                  <a:pt x="49" y="66"/>
                </a:moveTo>
                <a:cubicBezTo>
                  <a:pt x="49" y="132"/>
                  <a:pt x="49" y="132"/>
                  <a:pt x="49" y="132"/>
                </a:cubicBezTo>
                <a:cubicBezTo>
                  <a:pt x="0" y="99"/>
                  <a:pt x="0" y="99"/>
                  <a:pt x="0" y="99"/>
                </a:cubicBezTo>
                <a:lnTo>
                  <a:pt x="49" y="66"/>
                </a:lnTo>
                <a:close/>
                <a:moveTo>
                  <a:pt x="99" y="198"/>
                </a:moveTo>
                <a:cubicBezTo>
                  <a:pt x="66" y="150"/>
                  <a:pt x="66" y="150"/>
                  <a:pt x="66" y="150"/>
                </a:cubicBezTo>
                <a:cubicBezTo>
                  <a:pt x="132" y="150"/>
                  <a:pt x="132" y="150"/>
                  <a:pt x="132" y="150"/>
                </a:cubicBezTo>
                <a:lnTo>
                  <a:pt x="99" y="198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9" name="Freeform 106"/>
          <p:cNvSpPr>
            <a:spLocks noEditPoints="1"/>
          </p:cNvSpPr>
          <p:nvPr/>
        </p:nvSpPr>
        <p:spPr bwMode="auto">
          <a:xfrm>
            <a:off x="216421" y="1679814"/>
            <a:ext cx="377198" cy="378519"/>
          </a:xfrm>
          <a:custGeom>
            <a:avLst/>
            <a:gdLst>
              <a:gd name="T0" fmla="*/ 192 w 200"/>
              <a:gd name="T1" fmla="*/ 201 h 201"/>
              <a:gd name="T2" fmla="*/ 112 w 200"/>
              <a:gd name="T3" fmla="*/ 193 h 201"/>
              <a:gd name="T4" fmla="*/ 132 w 200"/>
              <a:gd name="T5" fmla="*/ 192 h 201"/>
              <a:gd name="T6" fmla="*/ 142 w 200"/>
              <a:gd name="T7" fmla="*/ 172 h 201"/>
              <a:gd name="T8" fmla="*/ 152 w 200"/>
              <a:gd name="T9" fmla="*/ 192 h 201"/>
              <a:gd name="T10" fmla="*/ 172 w 200"/>
              <a:gd name="T11" fmla="*/ 172 h 201"/>
              <a:gd name="T12" fmla="*/ 192 w 200"/>
              <a:gd name="T13" fmla="*/ 152 h 201"/>
              <a:gd name="T14" fmla="*/ 172 w 200"/>
              <a:gd name="T15" fmla="*/ 132 h 201"/>
              <a:gd name="T16" fmla="*/ 192 w 200"/>
              <a:gd name="T17" fmla="*/ 112 h 201"/>
              <a:gd name="T18" fmla="*/ 172 w 200"/>
              <a:gd name="T19" fmla="*/ 92 h 201"/>
              <a:gd name="T20" fmla="*/ 164 w 200"/>
              <a:gd name="T21" fmla="*/ 84 h 201"/>
              <a:gd name="T22" fmla="*/ 192 w 200"/>
              <a:gd name="T23" fmla="*/ 84 h 201"/>
              <a:gd name="T24" fmla="*/ 200 w 200"/>
              <a:gd name="T25" fmla="*/ 200 h 201"/>
              <a:gd name="T26" fmla="*/ 152 w 200"/>
              <a:gd name="T27" fmla="*/ 172 h 201"/>
              <a:gd name="T28" fmla="*/ 157 w 200"/>
              <a:gd name="T29" fmla="*/ 152 h 201"/>
              <a:gd name="T30" fmla="*/ 172 w 200"/>
              <a:gd name="T31" fmla="*/ 172 h 201"/>
              <a:gd name="T32" fmla="*/ 165 w 200"/>
              <a:gd name="T33" fmla="*/ 132 h 201"/>
              <a:gd name="T34" fmla="*/ 172 w 200"/>
              <a:gd name="T35" fmla="*/ 112 h 201"/>
              <a:gd name="T36" fmla="*/ 165 w 200"/>
              <a:gd name="T37" fmla="*/ 132 h 201"/>
              <a:gd name="T38" fmla="*/ 192 w 200"/>
              <a:gd name="T39" fmla="*/ 84 h 201"/>
              <a:gd name="T40" fmla="*/ 157 w 200"/>
              <a:gd name="T41" fmla="*/ 108 h 201"/>
              <a:gd name="T42" fmla="*/ 0 w 200"/>
              <a:gd name="T43" fmla="*/ 108 h 201"/>
              <a:gd name="T44" fmla="*/ 70 w 200"/>
              <a:gd name="T45" fmla="*/ 12 h 201"/>
              <a:gd name="T46" fmla="*/ 59 w 200"/>
              <a:gd name="T47" fmla="*/ 7 h 201"/>
              <a:gd name="T48" fmla="*/ 93 w 200"/>
              <a:gd name="T49" fmla="*/ 0 h 201"/>
              <a:gd name="T50" fmla="*/ 93 w 200"/>
              <a:gd name="T51" fmla="*/ 12 h 201"/>
              <a:gd name="T52" fmla="*/ 87 w 200"/>
              <a:gd name="T53" fmla="*/ 29 h 201"/>
              <a:gd name="T54" fmla="*/ 130 w 200"/>
              <a:gd name="T55" fmla="*/ 34 h 201"/>
              <a:gd name="T56" fmla="*/ 132 w 200"/>
              <a:gd name="T57" fmla="*/ 24 h 201"/>
              <a:gd name="T58" fmla="*/ 141 w 200"/>
              <a:gd name="T59" fmla="*/ 42 h 201"/>
              <a:gd name="T60" fmla="*/ 129 w 200"/>
              <a:gd name="T61" fmla="*/ 48 h 201"/>
              <a:gd name="T62" fmla="*/ 127 w 200"/>
              <a:gd name="T63" fmla="*/ 71 h 201"/>
              <a:gd name="T64" fmla="*/ 115 w 200"/>
              <a:gd name="T65" fmla="*/ 71 h 201"/>
              <a:gd name="T66" fmla="*/ 78 w 200"/>
              <a:gd name="T67" fmla="*/ 47 h 201"/>
              <a:gd name="T68" fmla="*/ 41 w 200"/>
              <a:gd name="T69" fmla="*/ 71 h 201"/>
              <a:gd name="T70" fmla="*/ 30 w 200"/>
              <a:gd name="T71" fmla="*/ 70 h 201"/>
              <a:gd name="T72" fmla="*/ 29 w 200"/>
              <a:gd name="T73" fmla="*/ 105 h 201"/>
              <a:gd name="T74" fmla="*/ 17 w 200"/>
              <a:gd name="T75" fmla="*/ 111 h 201"/>
              <a:gd name="T76" fmla="*/ 37 w 200"/>
              <a:gd name="T77" fmla="*/ 140 h 201"/>
              <a:gd name="T78" fmla="*/ 35 w 200"/>
              <a:gd name="T79" fmla="*/ 152 h 201"/>
              <a:gd name="T80" fmla="*/ 75 w 200"/>
              <a:gd name="T81" fmla="*/ 169 h 201"/>
              <a:gd name="T82" fmla="*/ 81 w 200"/>
              <a:gd name="T83" fmla="*/ 158 h 201"/>
              <a:gd name="T84" fmla="*/ 122 w 200"/>
              <a:gd name="T85" fmla="*/ 152 h 201"/>
              <a:gd name="T86" fmla="*/ 118 w 200"/>
              <a:gd name="T87" fmla="*/ 140 h 201"/>
              <a:gd name="T88" fmla="*/ 140 w 200"/>
              <a:gd name="T89" fmla="*/ 111 h 201"/>
              <a:gd name="T90" fmla="*/ 127 w 200"/>
              <a:gd name="T91" fmla="*/ 105 h 201"/>
              <a:gd name="T92" fmla="*/ 127 w 200"/>
              <a:gd name="T93" fmla="*/ 71 h 201"/>
              <a:gd name="T94" fmla="*/ 69 w 200"/>
              <a:gd name="T95" fmla="*/ 114 h 201"/>
              <a:gd name="T96" fmla="*/ 75 w 200"/>
              <a:gd name="T97" fmla="*/ 56 h 201"/>
              <a:gd name="T98" fmla="*/ 81 w 200"/>
              <a:gd name="T99" fmla="*/ 56 h 201"/>
              <a:gd name="T100" fmla="*/ 87 w 200"/>
              <a:gd name="T101" fmla="*/ 114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0" h="201">
                <a:moveTo>
                  <a:pt x="192" y="200"/>
                </a:moveTo>
                <a:cubicBezTo>
                  <a:pt x="192" y="201"/>
                  <a:pt x="192" y="201"/>
                  <a:pt x="192" y="201"/>
                </a:cubicBezTo>
                <a:cubicBezTo>
                  <a:pt x="175" y="201"/>
                  <a:pt x="142" y="200"/>
                  <a:pt x="112" y="200"/>
                </a:cubicBezTo>
                <a:cubicBezTo>
                  <a:pt x="112" y="193"/>
                  <a:pt x="112" y="193"/>
                  <a:pt x="112" y="193"/>
                </a:cubicBezTo>
                <a:cubicBezTo>
                  <a:pt x="112" y="193"/>
                  <a:pt x="112" y="193"/>
                  <a:pt x="113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32" y="181"/>
                  <a:pt x="132" y="181"/>
                  <a:pt x="132" y="181"/>
                </a:cubicBezTo>
                <a:cubicBezTo>
                  <a:pt x="135" y="179"/>
                  <a:pt x="139" y="176"/>
                  <a:pt x="142" y="172"/>
                </a:cubicBezTo>
                <a:cubicBezTo>
                  <a:pt x="152" y="172"/>
                  <a:pt x="152" y="172"/>
                  <a:pt x="152" y="172"/>
                </a:cubicBezTo>
                <a:cubicBezTo>
                  <a:pt x="152" y="192"/>
                  <a:pt x="152" y="192"/>
                  <a:pt x="15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2" y="172"/>
                  <a:pt x="172" y="172"/>
                  <a:pt x="172" y="172"/>
                </a:cubicBezTo>
                <a:cubicBezTo>
                  <a:pt x="192" y="172"/>
                  <a:pt x="192" y="172"/>
                  <a:pt x="192" y="172"/>
                </a:cubicBezTo>
                <a:cubicBezTo>
                  <a:pt x="192" y="152"/>
                  <a:pt x="192" y="152"/>
                  <a:pt x="192" y="152"/>
                </a:cubicBezTo>
                <a:cubicBezTo>
                  <a:pt x="172" y="152"/>
                  <a:pt x="172" y="152"/>
                  <a:pt x="172" y="152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192" y="132"/>
                  <a:pt x="192" y="132"/>
                  <a:pt x="192" y="132"/>
                </a:cubicBezTo>
                <a:cubicBezTo>
                  <a:pt x="192" y="112"/>
                  <a:pt x="192" y="112"/>
                  <a:pt x="192" y="112"/>
                </a:cubicBezTo>
                <a:cubicBezTo>
                  <a:pt x="172" y="112"/>
                  <a:pt x="172" y="112"/>
                  <a:pt x="172" y="112"/>
                </a:cubicBezTo>
                <a:cubicBezTo>
                  <a:pt x="172" y="92"/>
                  <a:pt x="172" y="92"/>
                  <a:pt x="172" y="92"/>
                </a:cubicBezTo>
                <a:cubicBezTo>
                  <a:pt x="166" y="92"/>
                  <a:pt x="166" y="92"/>
                  <a:pt x="166" y="92"/>
                </a:cubicBezTo>
                <a:cubicBezTo>
                  <a:pt x="165" y="90"/>
                  <a:pt x="165" y="87"/>
                  <a:pt x="164" y="84"/>
                </a:cubicBezTo>
                <a:cubicBezTo>
                  <a:pt x="175" y="84"/>
                  <a:pt x="185" y="84"/>
                  <a:pt x="192" y="84"/>
                </a:cubicBezTo>
                <a:cubicBezTo>
                  <a:pt x="192" y="84"/>
                  <a:pt x="192" y="84"/>
                  <a:pt x="192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200"/>
                  <a:pt x="200" y="200"/>
                  <a:pt x="200" y="200"/>
                </a:cubicBezTo>
                <a:lnTo>
                  <a:pt x="192" y="200"/>
                </a:lnTo>
                <a:close/>
                <a:moveTo>
                  <a:pt x="152" y="172"/>
                </a:moveTo>
                <a:cubicBezTo>
                  <a:pt x="152" y="161"/>
                  <a:pt x="152" y="161"/>
                  <a:pt x="152" y="161"/>
                </a:cubicBezTo>
                <a:cubicBezTo>
                  <a:pt x="154" y="158"/>
                  <a:pt x="155" y="155"/>
                  <a:pt x="157" y="152"/>
                </a:cubicBezTo>
                <a:cubicBezTo>
                  <a:pt x="172" y="152"/>
                  <a:pt x="172" y="152"/>
                  <a:pt x="172" y="152"/>
                </a:cubicBezTo>
                <a:cubicBezTo>
                  <a:pt x="172" y="172"/>
                  <a:pt x="172" y="172"/>
                  <a:pt x="172" y="172"/>
                </a:cubicBezTo>
                <a:lnTo>
                  <a:pt x="152" y="172"/>
                </a:lnTo>
                <a:close/>
                <a:moveTo>
                  <a:pt x="165" y="132"/>
                </a:moveTo>
                <a:cubicBezTo>
                  <a:pt x="166" y="126"/>
                  <a:pt x="167" y="119"/>
                  <a:pt x="168" y="112"/>
                </a:cubicBezTo>
                <a:cubicBezTo>
                  <a:pt x="172" y="112"/>
                  <a:pt x="172" y="112"/>
                  <a:pt x="172" y="112"/>
                </a:cubicBezTo>
                <a:cubicBezTo>
                  <a:pt x="172" y="132"/>
                  <a:pt x="172" y="132"/>
                  <a:pt x="172" y="132"/>
                </a:cubicBezTo>
                <a:lnTo>
                  <a:pt x="165" y="132"/>
                </a:lnTo>
                <a:close/>
                <a:moveTo>
                  <a:pt x="192" y="84"/>
                </a:moveTo>
                <a:cubicBezTo>
                  <a:pt x="192" y="84"/>
                  <a:pt x="192" y="84"/>
                  <a:pt x="192" y="84"/>
                </a:cubicBezTo>
                <a:cubicBezTo>
                  <a:pt x="185" y="84"/>
                  <a:pt x="168" y="84"/>
                  <a:pt x="192" y="84"/>
                </a:cubicBezTo>
                <a:close/>
                <a:moveTo>
                  <a:pt x="157" y="108"/>
                </a:moveTo>
                <a:cubicBezTo>
                  <a:pt x="157" y="152"/>
                  <a:pt x="122" y="187"/>
                  <a:pt x="78" y="187"/>
                </a:cubicBezTo>
                <a:cubicBezTo>
                  <a:pt x="35" y="187"/>
                  <a:pt x="0" y="152"/>
                  <a:pt x="0" y="108"/>
                </a:cubicBezTo>
                <a:cubicBezTo>
                  <a:pt x="0" y="66"/>
                  <a:pt x="36" y="29"/>
                  <a:pt x="70" y="29"/>
                </a:cubicBezTo>
                <a:cubicBezTo>
                  <a:pt x="70" y="12"/>
                  <a:pt x="70" y="12"/>
                  <a:pt x="70" y="12"/>
                </a:cubicBezTo>
                <a:cubicBezTo>
                  <a:pt x="64" y="12"/>
                  <a:pt x="64" y="12"/>
                  <a:pt x="64" y="12"/>
                </a:cubicBezTo>
                <a:cubicBezTo>
                  <a:pt x="64" y="12"/>
                  <a:pt x="59" y="12"/>
                  <a:pt x="59" y="7"/>
                </a:cubicBezTo>
                <a:cubicBezTo>
                  <a:pt x="59" y="7"/>
                  <a:pt x="58" y="0"/>
                  <a:pt x="64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0"/>
                  <a:pt x="99" y="1"/>
                  <a:pt x="99" y="6"/>
                </a:cubicBezTo>
                <a:cubicBezTo>
                  <a:pt x="99" y="6"/>
                  <a:pt x="98" y="12"/>
                  <a:pt x="93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87" y="29"/>
                  <a:pt x="87" y="29"/>
                  <a:pt x="87" y="29"/>
                </a:cubicBezTo>
                <a:cubicBezTo>
                  <a:pt x="103" y="31"/>
                  <a:pt x="111" y="36"/>
                  <a:pt x="122" y="42"/>
                </a:cubicBezTo>
                <a:cubicBezTo>
                  <a:pt x="130" y="34"/>
                  <a:pt x="130" y="34"/>
                  <a:pt x="130" y="34"/>
                </a:cubicBezTo>
                <a:cubicBezTo>
                  <a:pt x="126" y="30"/>
                  <a:pt x="126" y="30"/>
                  <a:pt x="126" y="30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46" y="36"/>
                  <a:pt x="146" y="36"/>
                  <a:pt x="146" y="36"/>
                </a:cubicBezTo>
                <a:cubicBezTo>
                  <a:pt x="141" y="42"/>
                  <a:pt x="141" y="42"/>
                  <a:pt x="141" y="42"/>
                </a:cubicBezTo>
                <a:cubicBezTo>
                  <a:pt x="137" y="39"/>
                  <a:pt x="137" y="39"/>
                  <a:pt x="137" y="39"/>
                </a:cubicBezTo>
                <a:cubicBezTo>
                  <a:pt x="129" y="48"/>
                  <a:pt x="129" y="48"/>
                  <a:pt x="129" y="48"/>
                </a:cubicBezTo>
                <a:cubicBezTo>
                  <a:pt x="146" y="63"/>
                  <a:pt x="157" y="84"/>
                  <a:pt x="157" y="108"/>
                </a:cubicBezTo>
                <a:close/>
                <a:moveTo>
                  <a:pt x="127" y="71"/>
                </a:moveTo>
                <a:cubicBezTo>
                  <a:pt x="127" y="70"/>
                  <a:pt x="119" y="76"/>
                  <a:pt x="119" y="76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5" y="71"/>
                  <a:pt x="120" y="66"/>
                  <a:pt x="122" y="65"/>
                </a:cubicBezTo>
                <a:cubicBezTo>
                  <a:pt x="111" y="54"/>
                  <a:pt x="95" y="47"/>
                  <a:pt x="78" y="47"/>
                </a:cubicBezTo>
                <a:cubicBezTo>
                  <a:pt x="61" y="47"/>
                  <a:pt x="46" y="54"/>
                  <a:pt x="35" y="65"/>
                </a:cubicBezTo>
                <a:cubicBezTo>
                  <a:pt x="36" y="66"/>
                  <a:pt x="41" y="71"/>
                  <a:pt x="41" y="71"/>
                </a:cubicBezTo>
                <a:cubicBezTo>
                  <a:pt x="36" y="77"/>
                  <a:pt x="36" y="77"/>
                  <a:pt x="36" y="77"/>
                </a:cubicBezTo>
                <a:cubicBezTo>
                  <a:pt x="36" y="77"/>
                  <a:pt x="30" y="70"/>
                  <a:pt x="30" y="70"/>
                </a:cubicBezTo>
                <a:cubicBezTo>
                  <a:pt x="23" y="80"/>
                  <a:pt x="18" y="93"/>
                  <a:pt x="17" y="105"/>
                </a:cubicBezTo>
                <a:cubicBezTo>
                  <a:pt x="22" y="105"/>
                  <a:pt x="29" y="105"/>
                  <a:pt x="29" y="105"/>
                </a:cubicBezTo>
                <a:cubicBezTo>
                  <a:pt x="29" y="111"/>
                  <a:pt x="29" y="111"/>
                  <a:pt x="29" y="111"/>
                </a:cubicBezTo>
                <a:cubicBezTo>
                  <a:pt x="29" y="111"/>
                  <a:pt x="17" y="111"/>
                  <a:pt x="17" y="111"/>
                </a:cubicBezTo>
                <a:cubicBezTo>
                  <a:pt x="18" y="124"/>
                  <a:pt x="22" y="136"/>
                  <a:pt x="29" y="145"/>
                </a:cubicBezTo>
                <a:cubicBezTo>
                  <a:pt x="32" y="143"/>
                  <a:pt x="37" y="140"/>
                  <a:pt x="37" y="140"/>
                </a:cubicBezTo>
                <a:cubicBezTo>
                  <a:pt x="41" y="145"/>
                  <a:pt x="41" y="145"/>
                  <a:pt x="41" y="145"/>
                </a:cubicBezTo>
                <a:cubicBezTo>
                  <a:pt x="41" y="145"/>
                  <a:pt x="34" y="151"/>
                  <a:pt x="35" y="152"/>
                </a:cubicBezTo>
                <a:cubicBezTo>
                  <a:pt x="37" y="153"/>
                  <a:pt x="39" y="155"/>
                  <a:pt x="41" y="157"/>
                </a:cubicBezTo>
                <a:cubicBezTo>
                  <a:pt x="50" y="164"/>
                  <a:pt x="62" y="169"/>
                  <a:pt x="75" y="169"/>
                </a:cubicBezTo>
                <a:cubicBezTo>
                  <a:pt x="75" y="165"/>
                  <a:pt x="76" y="157"/>
                  <a:pt x="76" y="157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81" y="158"/>
                  <a:pt x="81" y="169"/>
                  <a:pt x="81" y="169"/>
                </a:cubicBezTo>
                <a:cubicBezTo>
                  <a:pt x="97" y="169"/>
                  <a:pt x="111" y="162"/>
                  <a:pt x="122" y="152"/>
                </a:cubicBezTo>
                <a:cubicBezTo>
                  <a:pt x="123" y="151"/>
                  <a:pt x="115" y="145"/>
                  <a:pt x="115" y="145"/>
                </a:cubicBezTo>
                <a:cubicBezTo>
                  <a:pt x="118" y="140"/>
                  <a:pt x="118" y="140"/>
                  <a:pt x="118" y="140"/>
                </a:cubicBezTo>
                <a:cubicBezTo>
                  <a:pt x="118" y="140"/>
                  <a:pt x="127" y="146"/>
                  <a:pt x="127" y="145"/>
                </a:cubicBezTo>
                <a:cubicBezTo>
                  <a:pt x="135" y="136"/>
                  <a:pt x="139" y="124"/>
                  <a:pt x="140" y="111"/>
                </a:cubicBezTo>
                <a:cubicBezTo>
                  <a:pt x="140" y="111"/>
                  <a:pt x="128" y="111"/>
                  <a:pt x="128" y="111"/>
                </a:cubicBezTo>
                <a:cubicBezTo>
                  <a:pt x="127" y="105"/>
                  <a:pt x="127" y="105"/>
                  <a:pt x="127" y="105"/>
                </a:cubicBezTo>
                <a:cubicBezTo>
                  <a:pt x="127" y="105"/>
                  <a:pt x="137" y="105"/>
                  <a:pt x="140" y="105"/>
                </a:cubicBezTo>
                <a:cubicBezTo>
                  <a:pt x="139" y="92"/>
                  <a:pt x="134" y="80"/>
                  <a:pt x="127" y="71"/>
                </a:cubicBezTo>
                <a:close/>
                <a:moveTo>
                  <a:pt x="78" y="123"/>
                </a:moveTo>
                <a:cubicBezTo>
                  <a:pt x="73" y="123"/>
                  <a:pt x="69" y="119"/>
                  <a:pt x="69" y="114"/>
                </a:cubicBezTo>
                <a:cubicBezTo>
                  <a:pt x="69" y="106"/>
                  <a:pt x="75" y="105"/>
                  <a:pt x="75" y="105"/>
                </a:cubicBezTo>
                <a:cubicBezTo>
                  <a:pt x="75" y="94"/>
                  <a:pt x="75" y="56"/>
                  <a:pt x="75" y="56"/>
                </a:cubicBezTo>
                <a:cubicBezTo>
                  <a:pt x="75" y="54"/>
                  <a:pt x="77" y="53"/>
                  <a:pt x="78" y="53"/>
                </a:cubicBezTo>
                <a:cubicBezTo>
                  <a:pt x="80" y="53"/>
                  <a:pt x="81" y="54"/>
                  <a:pt x="81" y="56"/>
                </a:cubicBezTo>
                <a:cubicBezTo>
                  <a:pt x="81" y="56"/>
                  <a:pt x="81" y="93"/>
                  <a:pt x="81" y="105"/>
                </a:cubicBezTo>
                <a:cubicBezTo>
                  <a:pt x="81" y="105"/>
                  <a:pt x="87" y="106"/>
                  <a:pt x="87" y="114"/>
                </a:cubicBezTo>
                <a:cubicBezTo>
                  <a:pt x="87" y="119"/>
                  <a:pt x="83" y="123"/>
                  <a:pt x="78" y="123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0" name="Freeform 107"/>
          <p:cNvSpPr>
            <a:spLocks noEditPoints="1"/>
          </p:cNvSpPr>
          <p:nvPr/>
        </p:nvSpPr>
        <p:spPr bwMode="auto">
          <a:xfrm>
            <a:off x="977920" y="1698606"/>
            <a:ext cx="370485" cy="350331"/>
          </a:xfrm>
          <a:custGeom>
            <a:avLst/>
            <a:gdLst>
              <a:gd name="T0" fmla="*/ 94 w 197"/>
              <a:gd name="T1" fmla="*/ 124 h 186"/>
              <a:gd name="T2" fmla="*/ 94 w 197"/>
              <a:gd name="T3" fmla="*/ 108 h 186"/>
              <a:gd name="T4" fmla="*/ 109 w 197"/>
              <a:gd name="T5" fmla="*/ 93 h 186"/>
              <a:gd name="T6" fmla="*/ 22 w 197"/>
              <a:gd name="T7" fmla="*/ 93 h 186"/>
              <a:gd name="T8" fmla="*/ 164 w 197"/>
              <a:gd name="T9" fmla="*/ 32 h 186"/>
              <a:gd name="T10" fmla="*/ 94 w 197"/>
              <a:gd name="T11" fmla="*/ 186 h 186"/>
              <a:gd name="T12" fmla="*/ 93 w 197"/>
              <a:gd name="T13" fmla="*/ 164 h 186"/>
              <a:gd name="T14" fmla="*/ 165 w 197"/>
              <a:gd name="T15" fmla="*/ 93 h 186"/>
              <a:gd name="T16" fmla="*/ 197 w 197"/>
              <a:gd name="T17" fmla="*/ 93 h 186"/>
              <a:gd name="T18" fmla="*/ 59 w 197"/>
              <a:gd name="T19" fmla="*/ 140 h 186"/>
              <a:gd name="T20" fmla="*/ 57 w 197"/>
              <a:gd name="T21" fmla="*/ 146 h 186"/>
              <a:gd name="T22" fmla="*/ 49 w 197"/>
              <a:gd name="T23" fmla="*/ 123 h 186"/>
              <a:gd name="T24" fmla="*/ 59 w 197"/>
              <a:gd name="T25" fmla="*/ 108 h 186"/>
              <a:gd name="T26" fmla="*/ 58 w 197"/>
              <a:gd name="T27" fmla="*/ 113 h 186"/>
              <a:gd name="T28" fmla="*/ 91 w 197"/>
              <a:gd name="T29" fmla="*/ 147 h 186"/>
              <a:gd name="T30" fmla="*/ 86 w 197"/>
              <a:gd name="T31" fmla="*/ 149 h 186"/>
              <a:gd name="T32" fmla="*/ 78 w 197"/>
              <a:gd name="T33" fmla="*/ 134 h 186"/>
              <a:gd name="T34" fmla="*/ 97 w 197"/>
              <a:gd name="T35" fmla="*/ 153 h 186"/>
              <a:gd name="T36" fmla="*/ 102 w 197"/>
              <a:gd name="T37" fmla="*/ 151 h 186"/>
              <a:gd name="T38" fmla="*/ 109 w 197"/>
              <a:gd name="T39" fmla="*/ 131 h 186"/>
              <a:gd name="T40" fmla="*/ 110 w 197"/>
              <a:gd name="T41" fmla="*/ 126 h 186"/>
              <a:gd name="T42" fmla="*/ 121 w 197"/>
              <a:gd name="T43" fmla="*/ 51 h 186"/>
              <a:gd name="T44" fmla="*/ 130 w 197"/>
              <a:gd name="T45" fmla="*/ 138 h 186"/>
              <a:gd name="T46" fmla="*/ 125 w 197"/>
              <a:gd name="T47" fmla="*/ 136 h 186"/>
              <a:gd name="T48" fmla="*/ 141 w 197"/>
              <a:gd name="T49" fmla="*/ 132 h 186"/>
              <a:gd name="T50" fmla="*/ 142 w 197"/>
              <a:gd name="T51" fmla="*/ 126 h 186"/>
              <a:gd name="T52" fmla="*/ 124 w 197"/>
              <a:gd name="T53" fmla="*/ 69 h 186"/>
              <a:gd name="T54" fmla="*/ 155 w 197"/>
              <a:gd name="T55" fmla="*/ 71 h 186"/>
              <a:gd name="T56" fmla="*/ 151 w 197"/>
              <a:gd name="T57" fmla="*/ 75 h 186"/>
              <a:gd name="T58" fmla="*/ 147 w 197"/>
              <a:gd name="T59" fmla="*/ 83 h 186"/>
              <a:gd name="T60" fmla="*/ 151 w 197"/>
              <a:gd name="T61" fmla="*/ 87 h 186"/>
              <a:gd name="T62" fmla="*/ 120 w 197"/>
              <a:gd name="T63" fmla="*/ 37 h 186"/>
              <a:gd name="T64" fmla="*/ 138 w 197"/>
              <a:gd name="T65" fmla="*/ 99 h 186"/>
              <a:gd name="T66" fmla="*/ 134 w 197"/>
              <a:gd name="T67" fmla="*/ 102 h 186"/>
              <a:gd name="T68" fmla="*/ 46 w 197"/>
              <a:gd name="T69" fmla="*/ 64 h 186"/>
              <a:gd name="T70" fmla="*/ 46 w 197"/>
              <a:gd name="T71" fmla="*/ 58 h 186"/>
              <a:gd name="T72" fmla="*/ 31 w 197"/>
              <a:gd name="T73" fmla="*/ 111 h 186"/>
              <a:gd name="T74" fmla="*/ 38 w 197"/>
              <a:gd name="T75" fmla="*/ 67 h 186"/>
              <a:gd name="T76" fmla="*/ 38 w 197"/>
              <a:gd name="T77" fmla="*/ 72 h 186"/>
              <a:gd name="T78" fmla="*/ 53 w 197"/>
              <a:gd name="T79" fmla="*/ 89 h 186"/>
              <a:gd name="T80" fmla="*/ 51 w 197"/>
              <a:gd name="T81" fmla="*/ 84 h 186"/>
              <a:gd name="T82" fmla="*/ 41 w 197"/>
              <a:gd name="T83" fmla="*/ 89 h 186"/>
              <a:gd name="T84" fmla="*/ 66 w 197"/>
              <a:gd name="T85" fmla="*/ 41 h 186"/>
              <a:gd name="T86" fmla="*/ 62 w 197"/>
              <a:gd name="T87" fmla="*/ 37 h 186"/>
              <a:gd name="T88" fmla="*/ 94 w 197"/>
              <a:gd name="T89" fmla="*/ 49 h 186"/>
              <a:gd name="T90" fmla="*/ 98 w 197"/>
              <a:gd name="T91" fmla="*/ 53 h 186"/>
              <a:gd name="T92" fmla="*/ 69 w 197"/>
              <a:gd name="T93" fmla="*/ 58 h 186"/>
              <a:gd name="T94" fmla="*/ 86 w 197"/>
              <a:gd name="T95" fmla="*/ 41 h 186"/>
              <a:gd name="T96" fmla="*/ 82 w 197"/>
              <a:gd name="T97" fmla="*/ 45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97" h="186">
                <a:moveTo>
                  <a:pt x="94" y="61"/>
                </a:moveTo>
                <a:cubicBezTo>
                  <a:pt x="76" y="61"/>
                  <a:pt x="62" y="75"/>
                  <a:pt x="62" y="93"/>
                </a:cubicBezTo>
                <a:cubicBezTo>
                  <a:pt x="62" y="110"/>
                  <a:pt x="76" y="124"/>
                  <a:pt x="94" y="124"/>
                </a:cubicBezTo>
                <a:cubicBezTo>
                  <a:pt x="111" y="124"/>
                  <a:pt x="125" y="110"/>
                  <a:pt x="125" y="93"/>
                </a:cubicBezTo>
                <a:cubicBezTo>
                  <a:pt x="125" y="75"/>
                  <a:pt x="111" y="61"/>
                  <a:pt x="94" y="61"/>
                </a:cubicBezTo>
                <a:close/>
                <a:moveTo>
                  <a:pt x="94" y="108"/>
                </a:moveTo>
                <a:cubicBezTo>
                  <a:pt x="85" y="108"/>
                  <a:pt x="78" y="101"/>
                  <a:pt x="78" y="93"/>
                </a:cubicBezTo>
                <a:cubicBezTo>
                  <a:pt x="78" y="84"/>
                  <a:pt x="85" y="77"/>
                  <a:pt x="94" y="77"/>
                </a:cubicBezTo>
                <a:cubicBezTo>
                  <a:pt x="102" y="77"/>
                  <a:pt x="109" y="84"/>
                  <a:pt x="109" y="93"/>
                </a:cubicBezTo>
                <a:cubicBezTo>
                  <a:pt x="109" y="101"/>
                  <a:pt x="102" y="108"/>
                  <a:pt x="94" y="108"/>
                </a:cubicBezTo>
                <a:close/>
                <a:moveTo>
                  <a:pt x="93" y="164"/>
                </a:moveTo>
                <a:cubicBezTo>
                  <a:pt x="53" y="164"/>
                  <a:pt x="22" y="132"/>
                  <a:pt x="22" y="93"/>
                </a:cubicBezTo>
                <a:cubicBezTo>
                  <a:pt x="22" y="53"/>
                  <a:pt x="53" y="22"/>
                  <a:pt x="93" y="22"/>
                </a:cubicBezTo>
                <a:cubicBezTo>
                  <a:pt x="115" y="22"/>
                  <a:pt x="135" y="32"/>
                  <a:pt x="148" y="48"/>
                </a:cubicBezTo>
                <a:cubicBezTo>
                  <a:pt x="164" y="32"/>
                  <a:pt x="164" y="32"/>
                  <a:pt x="164" y="32"/>
                </a:cubicBezTo>
                <a:cubicBezTo>
                  <a:pt x="147" y="12"/>
                  <a:pt x="122" y="0"/>
                  <a:pt x="94" y="0"/>
                </a:cubicBezTo>
                <a:cubicBezTo>
                  <a:pt x="42" y="0"/>
                  <a:pt x="0" y="41"/>
                  <a:pt x="0" y="93"/>
                </a:cubicBezTo>
                <a:cubicBezTo>
                  <a:pt x="0" y="144"/>
                  <a:pt x="42" y="186"/>
                  <a:pt x="94" y="186"/>
                </a:cubicBezTo>
                <a:cubicBezTo>
                  <a:pt x="122" y="186"/>
                  <a:pt x="147" y="173"/>
                  <a:pt x="164" y="154"/>
                </a:cubicBezTo>
                <a:cubicBezTo>
                  <a:pt x="146" y="140"/>
                  <a:pt x="146" y="140"/>
                  <a:pt x="146" y="140"/>
                </a:cubicBezTo>
                <a:cubicBezTo>
                  <a:pt x="133" y="155"/>
                  <a:pt x="114" y="164"/>
                  <a:pt x="93" y="164"/>
                </a:cubicBezTo>
                <a:close/>
                <a:moveTo>
                  <a:pt x="180" y="36"/>
                </a:moveTo>
                <a:cubicBezTo>
                  <a:pt x="157" y="61"/>
                  <a:pt x="157" y="61"/>
                  <a:pt x="157" y="61"/>
                </a:cubicBezTo>
                <a:cubicBezTo>
                  <a:pt x="162" y="71"/>
                  <a:pt x="165" y="81"/>
                  <a:pt x="165" y="93"/>
                </a:cubicBezTo>
                <a:cubicBezTo>
                  <a:pt x="165" y="105"/>
                  <a:pt x="161" y="116"/>
                  <a:pt x="156" y="126"/>
                </a:cubicBezTo>
                <a:cubicBezTo>
                  <a:pt x="180" y="150"/>
                  <a:pt x="180" y="150"/>
                  <a:pt x="180" y="150"/>
                </a:cubicBezTo>
                <a:cubicBezTo>
                  <a:pt x="191" y="134"/>
                  <a:pt x="197" y="114"/>
                  <a:pt x="197" y="93"/>
                </a:cubicBezTo>
                <a:cubicBezTo>
                  <a:pt x="197" y="72"/>
                  <a:pt x="191" y="52"/>
                  <a:pt x="180" y="36"/>
                </a:cubicBezTo>
                <a:close/>
                <a:moveTo>
                  <a:pt x="57" y="146"/>
                </a:moveTo>
                <a:cubicBezTo>
                  <a:pt x="59" y="145"/>
                  <a:pt x="60" y="142"/>
                  <a:pt x="59" y="140"/>
                </a:cubicBezTo>
                <a:cubicBezTo>
                  <a:pt x="58" y="138"/>
                  <a:pt x="55" y="138"/>
                  <a:pt x="53" y="139"/>
                </a:cubicBezTo>
                <a:cubicBezTo>
                  <a:pt x="51" y="140"/>
                  <a:pt x="51" y="142"/>
                  <a:pt x="52" y="144"/>
                </a:cubicBezTo>
                <a:cubicBezTo>
                  <a:pt x="53" y="146"/>
                  <a:pt x="55" y="147"/>
                  <a:pt x="57" y="146"/>
                </a:cubicBezTo>
                <a:close/>
                <a:moveTo>
                  <a:pt x="53" y="130"/>
                </a:moveTo>
                <a:cubicBezTo>
                  <a:pt x="55" y="129"/>
                  <a:pt x="56" y="126"/>
                  <a:pt x="55" y="124"/>
                </a:cubicBezTo>
                <a:cubicBezTo>
                  <a:pt x="54" y="122"/>
                  <a:pt x="51" y="122"/>
                  <a:pt x="49" y="123"/>
                </a:cubicBezTo>
                <a:cubicBezTo>
                  <a:pt x="47" y="124"/>
                  <a:pt x="47" y="126"/>
                  <a:pt x="48" y="128"/>
                </a:cubicBezTo>
                <a:cubicBezTo>
                  <a:pt x="49" y="130"/>
                  <a:pt x="51" y="131"/>
                  <a:pt x="53" y="130"/>
                </a:cubicBezTo>
                <a:close/>
                <a:moveTo>
                  <a:pt x="59" y="108"/>
                </a:moveTo>
                <a:cubicBezTo>
                  <a:pt x="58" y="106"/>
                  <a:pt x="56" y="105"/>
                  <a:pt x="54" y="106"/>
                </a:cubicBezTo>
                <a:cubicBezTo>
                  <a:pt x="52" y="107"/>
                  <a:pt x="51" y="110"/>
                  <a:pt x="52" y="112"/>
                </a:cubicBezTo>
                <a:cubicBezTo>
                  <a:pt x="53" y="114"/>
                  <a:pt x="56" y="114"/>
                  <a:pt x="58" y="113"/>
                </a:cubicBezTo>
                <a:cubicBezTo>
                  <a:pt x="60" y="112"/>
                  <a:pt x="60" y="110"/>
                  <a:pt x="59" y="108"/>
                </a:cubicBezTo>
                <a:close/>
                <a:moveTo>
                  <a:pt x="86" y="149"/>
                </a:moveTo>
                <a:cubicBezTo>
                  <a:pt x="88" y="150"/>
                  <a:pt x="90" y="149"/>
                  <a:pt x="91" y="147"/>
                </a:cubicBezTo>
                <a:cubicBezTo>
                  <a:pt x="91" y="145"/>
                  <a:pt x="90" y="142"/>
                  <a:pt x="88" y="141"/>
                </a:cubicBezTo>
                <a:cubicBezTo>
                  <a:pt x="86" y="141"/>
                  <a:pt x="84" y="142"/>
                  <a:pt x="83" y="144"/>
                </a:cubicBezTo>
                <a:cubicBezTo>
                  <a:pt x="82" y="146"/>
                  <a:pt x="83" y="148"/>
                  <a:pt x="86" y="149"/>
                </a:cubicBezTo>
                <a:close/>
                <a:moveTo>
                  <a:pt x="81" y="126"/>
                </a:moveTo>
                <a:cubicBezTo>
                  <a:pt x="79" y="125"/>
                  <a:pt x="77" y="126"/>
                  <a:pt x="76" y="128"/>
                </a:cubicBezTo>
                <a:cubicBezTo>
                  <a:pt x="75" y="130"/>
                  <a:pt x="76" y="133"/>
                  <a:pt x="78" y="134"/>
                </a:cubicBezTo>
                <a:cubicBezTo>
                  <a:pt x="81" y="134"/>
                  <a:pt x="83" y="133"/>
                  <a:pt x="84" y="131"/>
                </a:cubicBezTo>
                <a:cubicBezTo>
                  <a:pt x="84" y="129"/>
                  <a:pt x="83" y="127"/>
                  <a:pt x="81" y="126"/>
                </a:cubicBezTo>
                <a:close/>
                <a:moveTo>
                  <a:pt x="97" y="153"/>
                </a:moveTo>
                <a:cubicBezTo>
                  <a:pt x="96" y="155"/>
                  <a:pt x="97" y="157"/>
                  <a:pt x="99" y="158"/>
                </a:cubicBezTo>
                <a:cubicBezTo>
                  <a:pt x="101" y="159"/>
                  <a:pt x="104" y="158"/>
                  <a:pt x="104" y="156"/>
                </a:cubicBezTo>
                <a:cubicBezTo>
                  <a:pt x="105" y="154"/>
                  <a:pt x="104" y="152"/>
                  <a:pt x="102" y="151"/>
                </a:cubicBezTo>
                <a:cubicBezTo>
                  <a:pt x="100" y="150"/>
                  <a:pt x="98" y="151"/>
                  <a:pt x="97" y="153"/>
                </a:cubicBezTo>
                <a:close/>
                <a:moveTo>
                  <a:pt x="110" y="126"/>
                </a:moveTo>
                <a:cubicBezTo>
                  <a:pt x="108" y="127"/>
                  <a:pt x="108" y="129"/>
                  <a:pt x="109" y="131"/>
                </a:cubicBezTo>
                <a:cubicBezTo>
                  <a:pt x="110" y="133"/>
                  <a:pt x="112" y="134"/>
                  <a:pt x="114" y="133"/>
                </a:cubicBezTo>
                <a:cubicBezTo>
                  <a:pt x="116" y="132"/>
                  <a:pt x="117" y="129"/>
                  <a:pt x="116" y="127"/>
                </a:cubicBezTo>
                <a:cubicBezTo>
                  <a:pt x="115" y="126"/>
                  <a:pt x="112" y="125"/>
                  <a:pt x="110" y="126"/>
                </a:cubicBezTo>
                <a:close/>
                <a:moveTo>
                  <a:pt x="128" y="47"/>
                </a:moveTo>
                <a:cubicBezTo>
                  <a:pt x="126" y="45"/>
                  <a:pt x="124" y="44"/>
                  <a:pt x="122" y="46"/>
                </a:cubicBezTo>
                <a:cubicBezTo>
                  <a:pt x="120" y="47"/>
                  <a:pt x="120" y="50"/>
                  <a:pt x="121" y="51"/>
                </a:cubicBezTo>
                <a:cubicBezTo>
                  <a:pt x="123" y="53"/>
                  <a:pt x="125" y="53"/>
                  <a:pt x="127" y="52"/>
                </a:cubicBezTo>
                <a:cubicBezTo>
                  <a:pt x="129" y="51"/>
                  <a:pt x="129" y="48"/>
                  <a:pt x="128" y="47"/>
                </a:cubicBezTo>
                <a:close/>
                <a:moveTo>
                  <a:pt x="130" y="138"/>
                </a:moveTo>
                <a:cubicBezTo>
                  <a:pt x="132" y="137"/>
                  <a:pt x="133" y="134"/>
                  <a:pt x="132" y="132"/>
                </a:cubicBezTo>
                <a:cubicBezTo>
                  <a:pt x="131" y="130"/>
                  <a:pt x="128" y="130"/>
                  <a:pt x="127" y="131"/>
                </a:cubicBezTo>
                <a:cubicBezTo>
                  <a:pt x="125" y="132"/>
                  <a:pt x="124" y="134"/>
                  <a:pt x="125" y="136"/>
                </a:cubicBezTo>
                <a:cubicBezTo>
                  <a:pt x="126" y="138"/>
                  <a:pt x="128" y="139"/>
                  <a:pt x="130" y="138"/>
                </a:cubicBezTo>
                <a:close/>
                <a:moveTo>
                  <a:pt x="142" y="126"/>
                </a:moveTo>
                <a:cubicBezTo>
                  <a:pt x="141" y="127"/>
                  <a:pt x="140" y="130"/>
                  <a:pt x="141" y="132"/>
                </a:cubicBezTo>
                <a:cubicBezTo>
                  <a:pt x="142" y="134"/>
                  <a:pt x="144" y="134"/>
                  <a:pt x="146" y="133"/>
                </a:cubicBezTo>
                <a:cubicBezTo>
                  <a:pt x="148" y="132"/>
                  <a:pt x="149" y="130"/>
                  <a:pt x="148" y="128"/>
                </a:cubicBezTo>
                <a:cubicBezTo>
                  <a:pt x="147" y="126"/>
                  <a:pt x="144" y="125"/>
                  <a:pt x="142" y="126"/>
                </a:cubicBezTo>
                <a:close/>
                <a:moveTo>
                  <a:pt x="120" y="63"/>
                </a:moveTo>
                <a:cubicBezTo>
                  <a:pt x="118" y="64"/>
                  <a:pt x="117" y="66"/>
                  <a:pt x="119" y="68"/>
                </a:cubicBezTo>
                <a:cubicBezTo>
                  <a:pt x="120" y="70"/>
                  <a:pt x="123" y="70"/>
                  <a:pt x="124" y="69"/>
                </a:cubicBezTo>
                <a:cubicBezTo>
                  <a:pt x="126" y="68"/>
                  <a:pt x="127" y="65"/>
                  <a:pt x="125" y="63"/>
                </a:cubicBezTo>
                <a:cubicBezTo>
                  <a:pt x="124" y="62"/>
                  <a:pt x="121" y="61"/>
                  <a:pt x="120" y="63"/>
                </a:cubicBezTo>
                <a:close/>
                <a:moveTo>
                  <a:pt x="155" y="71"/>
                </a:moveTo>
                <a:cubicBezTo>
                  <a:pt x="155" y="69"/>
                  <a:pt x="153" y="67"/>
                  <a:pt x="151" y="67"/>
                </a:cubicBezTo>
                <a:cubicBezTo>
                  <a:pt x="149" y="67"/>
                  <a:pt x="147" y="69"/>
                  <a:pt x="147" y="71"/>
                </a:cubicBezTo>
                <a:cubicBezTo>
                  <a:pt x="147" y="73"/>
                  <a:pt x="149" y="75"/>
                  <a:pt x="151" y="75"/>
                </a:cubicBezTo>
                <a:cubicBezTo>
                  <a:pt x="153" y="75"/>
                  <a:pt x="155" y="73"/>
                  <a:pt x="155" y="71"/>
                </a:cubicBezTo>
                <a:close/>
                <a:moveTo>
                  <a:pt x="151" y="87"/>
                </a:moveTo>
                <a:cubicBezTo>
                  <a:pt x="151" y="85"/>
                  <a:pt x="149" y="83"/>
                  <a:pt x="147" y="83"/>
                </a:cubicBezTo>
                <a:cubicBezTo>
                  <a:pt x="145" y="83"/>
                  <a:pt x="143" y="84"/>
                  <a:pt x="143" y="87"/>
                </a:cubicBezTo>
                <a:cubicBezTo>
                  <a:pt x="143" y="89"/>
                  <a:pt x="144" y="91"/>
                  <a:pt x="147" y="91"/>
                </a:cubicBezTo>
                <a:cubicBezTo>
                  <a:pt x="149" y="91"/>
                  <a:pt x="151" y="89"/>
                  <a:pt x="151" y="87"/>
                </a:cubicBezTo>
                <a:close/>
                <a:moveTo>
                  <a:pt x="116" y="30"/>
                </a:moveTo>
                <a:cubicBezTo>
                  <a:pt x="114" y="32"/>
                  <a:pt x="114" y="34"/>
                  <a:pt x="115" y="36"/>
                </a:cubicBezTo>
                <a:cubicBezTo>
                  <a:pt x="116" y="38"/>
                  <a:pt x="119" y="38"/>
                  <a:pt x="120" y="37"/>
                </a:cubicBezTo>
                <a:cubicBezTo>
                  <a:pt x="122" y="36"/>
                  <a:pt x="123" y="33"/>
                  <a:pt x="121" y="31"/>
                </a:cubicBezTo>
                <a:cubicBezTo>
                  <a:pt x="120" y="30"/>
                  <a:pt x="117" y="29"/>
                  <a:pt x="116" y="30"/>
                </a:cubicBezTo>
                <a:close/>
                <a:moveTo>
                  <a:pt x="138" y="99"/>
                </a:moveTo>
                <a:cubicBezTo>
                  <a:pt x="138" y="96"/>
                  <a:pt x="137" y="95"/>
                  <a:pt x="134" y="94"/>
                </a:cubicBezTo>
                <a:cubicBezTo>
                  <a:pt x="132" y="94"/>
                  <a:pt x="130" y="96"/>
                  <a:pt x="130" y="98"/>
                </a:cubicBezTo>
                <a:cubicBezTo>
                  <a:pt x="130" y="101"/>
                  <a:pt x="132" y="102"/>
                  <a:pt x="134" y="102"/>
                </a:cubicBezTo>
                <a:cubicBezTo>
                  <a:pt x="137" y="103"/>
                  <a:pt x="138" y="101"/>
                  <a:pt x="138" y="99"/>
                </a:cubicBezTo>
                <a:close/>
                <a:moveTo>
                  <a:pt x="46" y="58"/>
                </a:moveTo>
                <a:cubicBezTo>
                  <a:pt x="44" y="60"/>
                  <a:pt x="44" y="62"/>
                  <a:pt x="46" y="64"/>
                </a:cubicBezTo>
                <a:cubicBezTo>
                  <a:pt x="48" y="66"/>
                  <a:pt x="50" y="66"/>
                  <a:pt x="52" y="64"/>
                </a:cubicBezTo>
                <a:cubicBezTo>
                  <a:pt x="53" y="62"/>
                  <a:pt x="53" y="60"/>
                  <a:pt x="52" y="58"/>
                </a:cubicBezTo>
                <a:cubicBezTo>
                  <a:pt x="50" y="57"/>
                  <a:pt x="48" y="57"/>
                  <a:pt x="46" y="58"/>
                </a:cubicBezTo>
                <a:close/>
                <a:moveTo>
                  <a:pt x="33" y="104"/>
                </a:moveTo>
                <a:cubicBezTo>
                  <a:pt x="31" y="103"/>
                  <a:pt x="28" y="104"/>
                  <a:pt x="28" y="106"/>
                </a:cubicBezTo>
                <a:cubicBezTo>
                  <a:pt x="27" y="109"/>
                  <a:pt x="28" y="111"/>
                  <a:pt x="31" y="111"/>
                </a:cubicBezTo>
                <a:cubicBezTo>
                  <a:pt x="33" y="112"/>
                  <a:pt x="35" y="111"/>
                  <a:pt x="35" y="109"/>
                </a:cubicBezTo>
                <a:cubicBezTo>
                  <a:pt x="36" y="106"/>
                  <a:pt x="35" y="104"/>
                  <a:pt x="33" y="104"/>
                </a:cubicBezTo>
                <a:close/>
                <a:moveTo>
                  <a:pt x="38" y="67"/>
                </a:moveTo>
                <a:cubicBezTo>
                  <a:pt x="36" y="65"/>
                  <a:pt x="33" y="65"/>
                  <a:pt x="32" y="67"/>
                </a:cubicBezTo>
                <a:cubicBezTo>
                  <a:pt x="30" y="68"/>
                  <a:pt x="30" y="71"/>
                  <a:pt x="32" y="72"/>
                </a:cubicBezTo>
                <a:cubicBezTo>
                  <a:pt x="33" y="74"/>
                  <a:pt x="36" y="74"/>
                  <a:pt x="38" y="72"/>
                </a:cubicBezTo>
                <a:cubicBezTo>
                  <a:pt x="39" y="71"/>
                  <a:pt x="39" y="68"/>
                  <a:pt x="38" y="67"/>
                </a:cubicBezTo>
                <a:close/>
                <a:moveTo>
                  <a:pt x="51" y="84"/>
                </a:moveTo>
                <a:cubicBezTo>
                  <a:pt x="50" y="86"/>
                  <a:pt x="51" y="88"/>
                  <a:pt x="53" y="89"/>
                </a:cubicBezTo>
                <a:cubicBezTo>
                  <a:pt x="56" y="89"/>
                  <a:pt x="58" y="88"/>
                  <a:pt x="58" y="86"/>
                </a:cubicBezTo>
                <a:cubicBezTo>
                  <a:pt x="59" y="84"/>
                  <a:pt x="58" y="81"/>
                  <a:pt x="55" y="81"/>
                </a:cubicBezTo>
                <a:cubicBezTo>
                  <a:pt x="53" y="80"/>
                  <a:pt x="51" y="81"/>
                  <a:pt x="51" y="84"/>
                </a:cubicBezTo>
                <a:close/>
                <a:moveTo>
                  <a:pt x="39" y="97"/>
                </a:moveTo>
                <a:cubicBezTo>
                  <a:pt x="41" y="98"/>
                  <a:pt x="43" y="96"/>
                  <a:pt x="44" y="94"/>
                </a:cubicBezTo>
                <a:cubicBezTo>
                  <a:pt x="44" y="92"/>
                  <a:pt x="43" y="90"/>
                  <a:pt x="41" y="89"/>
                </a:cubicBezTo>
                <a:cubicBezTo>
                  <a:pt x="39" y="89"/>
                  <a:pt x="36" y="90"/>
                  <a:pt x="36" y="92"/>
                </a:cubicBezTo>
                <a:cubicBezTo>
                  <a:pt x="35" y="94"/>
                  <a:pt x="37" y="96"/>
                  <a:pt x="39" y="97"/>
                </a:cubicBezTo>
                <a:close/>
                <a:moveTo>
                  <a:pt x="66" y="41"/>
                </a:moveTo>
                <a:cubicBezTo>
                  <a:pt x="68" y="41"/>
                  <a:pt x="70" y="39"/>
                  <a:pt x="70" y="37"/>
                </a:cubicBezTo>
                <a:cubicBezTo>
                  <a:pt x="70" y="35"/>
                  <a:pt x="68" y="33"/>
                  <a:pt x="66" y="33"/>
                </a:cubicBezTo>
                <a:cubicBezTo>
                  <a:pt x="64" y="33"/>
                  <a:pt x="62" y="35"/>
                  <a:pt x="62" y="37"/>
                </a:cubicBezTo>
                <a:cubicBezTo>
                  <a:pt x="62" y="39"/>
                  <a:pt x="64" y="41"/>
                  <a:pt x="66" y="41"/>
                </a:cubicBezTo>
                <a:close/>
                <a:moveTo>
                  <a:pt x="98" y="53"/>
                </a:moveTo>
                <a:cubicBezTo>
                  <a:pt x="98" y="51"/>
                  <a:pt x="96" y="49"/>
                  <a:pt x="94" y="49"/>
                </a:cubicBezTo>
                <a:cubicBezTo>
                  <a:pt x="92" y="49"/>
                  <a:pt x="90" y="51"/>
                  <a:pt x="90" y="53"/>
                </a:cubicBezTo>
                <a:cubicBezTo>
                  <a:pt x="90" y="55"/>
                  <a:pt x="92" y="57"/>
                  <a:pt x="94" y="57"/>
                </a:cubicBezTo>
                <a:cubicBezTo>
                  <a:pt x="96" y="57"/>
                  <a:pt x="98" y="55"/>
                  <a:pt x="98" y="53"/>
                </a:cubicBezTo>
                <a:close/>
                <a:moveTo>
                  <a:pt x="63" y="64"/>
                </a:moveTo>
                <a:cubicBezTo>
                  <a:pt x="65" y="66"/>
                  <a:pt x="67" y="66"/>
                  <a:pt x="69" y="64"/>
                </a:cubicBezTo>
                <a:cubicBezTo>
                  <a:pt x="70" y="62"/>
                  <a:pt x="70" y="60"/>
                  <a:pt x="69" y="58"/>
                </a:cubicBezTo>
                <a:cubicBezTo>
                  <a:pt x="67" y="57"/>
                  <a:pt x="65" y="57"/>
                  <a:pt x="63" y="58"/>
                </a:cubicBezTo>
                <a:cubicBezTo>
                  <a:pt x="61" y="60"/>
                  <a:pt x="61" y="62"/>
                  <a:pt x="63" y="64"/>
                </a:cubicBezTo>
                <a:close/>
                <a:moveTo>
                  <a:pt x="86" y="41"/>
                </a:moveTo>
                <a:cubicBezTo>
                  <a:pt x="86" y="39"/>
                  <a:pt x="84" y="37"/>
                  <a:pt x="82" y="37"/>
                </a:cubicBezTo>
                <a:cubicBezTo>
                  <a:pt x="80" y="37"/>
                  <a:pt x="78" y="39"/>
                  <a:pt x="78" y="41"/>
                </a:cubicBezTo>
                <a:cubicBezTo>
                  <a:pt x="78" y="43"/>
                  <a:pt x="80" y="45"/>
                  <a:pt x="82" y="45"/>
                </a:cubicBezTo>
                <a:cubicBezTo>
                  <a:pt x="84" y="45"/>
                  <a:pt x="86" y="43"/>
                  <a:pt x="86" y="41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1" name="Freeform 108"/>
          <p:cNvSpPr>
            <a:spLocks noEditPoints="1"/>
          </p:cNvSpPr>
          <p:nvPr/>
        </p:nvSpPr>
        <p:spPr bwMode="auto">
          <a:xfrm>
            <a:off x="1796555" y="1685184"/>
            <a:ext cx="256388" cy="377178"/>
          </a:xfrm>
          <a:custGeom>
            <a:avLst/>
            <a:gdLst>
              <a:gd name="T0" fmla="*/ 80 w 136"/>
              <a:gd name="T1" fmla="*/ 24 h 200"/>
              <a:gd name="T2" fmla="*/ 80 w 136"/>
              <a:gd name="T3" fmla="*/ 0 h 200"/>
              <a:gd name="T4" fmla="*/ 136 w 136"/>
              <a:gd name="T5" fmla="*/ 0 h 200"/>
              <a:gd name="T6" fmla="*/ 136 w 136"/>
              <a:gd name="T7" fmla="*/ 24 h 200"/>
              <a:gd name="T8" fmla="*/ 80 w 136"/>
              <a:gd name="T9" fmla="*/ 24 h 200"/>
              <a:gd name="T10" fmla="*/ 88 w 136"/>
              <a:gd name="T11" fmla="*/ 43 h 200"/>
              <a:gd name="T12" fmla="*/ 88 w 136"/>
              <a:gd name="T13" fmla="*/ 28 h 200"/>
              <a:gd name="T14" fmla="*/ 128 w 136"/>
              <a:gd name="T15" fmla="*/ 28 h 200"/>
              <a:gd name="T16" fmla="*/ 128 w 136"/>
              <a:gd name="T17" fmla="*/ 94 h 200"/>
              <a:gd name="T18" fmla="*/ 128 w 136"/>
              <a:gd name="T19" fmla="*/ 164 h 200"/>
              <a:gd name="T20" fmla="*/ 128 w 136"/>
              <a:gd name="T21" fmla="*/ 180 h 200"/>
              <a:gd name="T22" fmla="*/ 108 w 136"/>
              <a:gd name="T23" fmla="*/ 200 h 200"/>
              <a:gd name="T24" fmla="*/ 20 w 136"/>
              <a:gd name="T25" fmla="*/ 200 h 200"/>
              <a:gd name="T26" fmla="*/ 0 w 136"/>
              <a:gd name="T27" fmla="*/ 180 h 200"/>
              <a:gd name="T28" fmla="*/ 0 w 136"/>
              <a:gd name="T29" fmla="*/ 99 h 200"/>
              <a:gd name="T30" fmla="*/ 20 w 136"/>
              <a:gd name="T31" fmla="*/ 74 h 200"/>
              <a:gd name="T32" fmla="*/ 88 w 136"/>
              <a:gd name="T33" fmla="*/ 44 h 200"/>
              <a:gd name="T34" fmla="*/ 88 w 136"/>
              <a:gd name="T35" fmla="*/ 43 h 200"/>
              <a:gd name="T36" fmla="*/ 46 w 136"/>
              <a:gd name="T37" fmla="*/ 143 h 200"/>
              <a:gd name="T38" fmla="*/ 70 w 136"/>
              <a:gd name="T39" fmla="*/ 166 h 200"/>
              <a:gd name="T40" fmla="*/ 93 w 136"/>
              <a:gd name="T41" fmla="*/ 143 h 200"/>
              <a:gd name="T42" fmla="*/ 70 w 136"/>
              <a:gd name="T43" fmla="*/ 91 h 200"/>
              <a:gd name="T44" fmla="*/ 46 w 136"/>
              <a:gd name="T45" fmla="*/ 143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6" h="200">
                <a:moveTo>
                  <a:pt x="80" y="24"/>
                </a:moveTo>
                <a:cubicBezTo>
                  <a:pt x="80" y="0"/>
                  <a:pt x="80" y="0"/>
                  <a:pt x="80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24"/>
                  <a:pt x="136" y="24"/>
                  <a:pt x="136" y="24"/>
                </a:cubicBezTo>
                <a:lnTo>
                  <a:pt x="80" y="24"/>
                </a:lnTo>
                <a:close/>
                <a:moveTo>
                  <a:pt x="88" y="43"/>
                </a:moveTo>
                <a:cubicBezTo>
                  <a:pt x="88" y="28"/>
                  <a:pt x="88" y="28"/>
                  <a:pt x="88" y="28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8" y="94"/>
                  <a:pt x="128" y="94"/>
                  <a:pt x="128" y="94"/>
                </a:cubicBezTo>
                <a:cubicBezTo>
                  <a:pt x="128" y="164"/>
                  <a:pt x="128" y="164"/>
                  <a:pt x="128" y="164"/>
                </a:cubicBezTo>
                <a:cubicBezTo>
                  <a:pt x="128" y="180"/>
                  <a:pt x="128" y="180"/>
                  <a:pt x="128" y="180"/>
                </a:cubicBezTo>
                <a:cubicBezTo>
                  <a:pt x="128" y="191"/>
                  <a:pt x="119" y="200"/>
                  <a:pt x="108" y="200"/>
                </a:cubicBezTo>
                <a:cubicBezTo>
                  <a:pt x="20" y="200"/>
                  <a:pt x="20" y="200"/>
                  <a:pt x="20" y="200"/>
                </a:cubicBezTo>
                <a:cubicBezTo>
                  <a:pt x="9" y="200"/>
                  <a:pt x="0" y="191"/>
                  <a:pt x="0" y="180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84"/>
                  <a:pt x="8" y="80"/>
                  <a:pt x="20" y="74"/>
                </a:cubicBezTo>
                <a:cubicBezTo>
                  <a:pt x="20" y="74"/>
                  <a:pt x="54" y="59"/>
                  <a:pt x="88" y="44"/>
                </a:cubicBezTo>
                <a:cubicBezTo>
                  <a:pt x="88" y="43"/>
                  <a:pt x="88" y="43"/>
                  <a:pt x="88" y="43"/>
                </a:cubicBezTo>
                <a:close/>
                <a:moveTo>
                  <a:pt x="46" y="143"/>
                </a:moveTo>
                <a:cubicBezTo>
                  <a:pt x="46" y="156"/>
                  <a:pt x="57" y="166"/>
                  <a:pt x="70" y="166"/>
                </a:cubicBezTo>
                <a:cubicBezTo>
                  <a:pt x="83" y="166"/>
                  <a:pt x="93" y="156"/>
                  <a:pt x="93" y="143"/>
                </a:cubicBezTo>
                <a:cubicBezTo>
                  <a:pt x="93" y="130"/>
                  <a:pt x="70" y="91"/>
                  <a:pt x="70" y="91"/>
                </a:cubicBezTo>
                <a:cubicBezTo>
                  <a:pt x="70" y="91"/>
                  <a:pt x="46" y="130"/>
                  <a:pt x="46" y="143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2" name="Freeform 109"/>
          <p:cNvSpPr>
            <a:spLocks noEditPoints="1"/>
          </p:cNvSpPr>
          <p:nvPr/>
        </p:nvSpPr>
        <p:spPr bwMode="auto">
          <a:xfrm>
            <a:off x="2504280" y="1690553"/>
            <a:ext cx="377198" cy="355700"/>
          </a:xfrm>
          <a:custGeom>
            <a:avLst/>
            <a:gdLst>
              <a:gd name="T0" fmla="*/ 0 w 200"/>
              <a:gd name="T1" fmla="*/ 173 h 189"/>
              <a:gd name="T2" fmla="*/ 200 w 200"/>
              <a:gd name="T3" fmla="*/ 189 h 189"/>
              <a:gd name="T4" fmla="*/ 48 w 200"/>
              <a:gd name="T5" fmla="*/ 113 h 189"/>
              <a:gd name="T6" fmla="*/ 59 w 200"/>
              <a:gd name="T7" fmla="*/ 109 h 189"/>
              <a:gd name="T8" fmla="*/ 71 w 200"/>
              <a:gd name="T9" fmla="*/ 92 h 189"/>
              <a:gd name="T10" fmla="*/ 138 w 200"/>
              <a:gd name="T11" fmla="*/ 109 h 189"/>
              <a:gd name="T12" fmla="*/ 148 w 200"/>
              <a:gd name="T13" fmla="*/ 109 h 189"/>
              <a:gd name="T14" fmla="*/ 148 w 200"/>
              <a:gd name="T15" fmla="*/ 117 h 189"/>
              <a:gd name="T16" fmla="*/ 152 w 200"/>
              <a:gd name="T17" fmla="*/ 127 h 189"/>
              <a:gd name="T18" fmla="*/ 152 w 200"/>
              <a:gd name="T19" fmla="*/ 153 h 189"/>
              <a:gd name="T20" fmla="*/ 128 w 200"/>
              <a:gd name="T21" fmla="*/ 169 h 189"/>
              <a:gd name="T22" fmla="*/ 72 w 200"/>
              <a:gd name="T23" fmla="*/ 152 h 189"/>
              <a:gd name="T24" fmla="*/ 48 w 200"/>
              <a:gd name="T25" fmla="*/ 169 h 189"/>
              <a:gd name="T26" fmla="*/ 48 w 200"/>
              <a:gd name="T27" fmla="*/ 140 h 189"/>
              <a:gd name="T28" fmla="*/ 55 w 200"/>
              <a:gd name="T29" fmla="*/ 117 h 189"/>
              <a:gd name="T30" fmla="*/ 48 w 200"/>
              <a:gd name="T31" fmla="*/ 113 h 189"/>
              <a:gd name="T32" fmla="*/ 74 w 200"/>
              <a:gd name="T33" fmla="*/ 101 h 189"/>
              <a:gd name="T34" fmla="*/ 136 w 200"/>
              <a:gd name="T35" fmla="*/ 117 h 189"/>
              <a:gd name="T36" fmla="*/ 128 w 200"/>
              <a:gd name="T37" fmla="*/ 132 h 189"/>
              <a:gd name="T38" fmla="*/ 141 w 200"/>
              <a:gd name="T39" fmla="*/ 127 h 189"/>
              <a:gd name="T40" fmla="*/ 128 w 200"/>
              <a:gd name="T41" fmla="*/ 122 h 189"/>
              <a:gd name="T42" fmla="*/ 128 w 200"/>
              <a:gd name="T43" fmla="*/ 132 h 189"/>
              <a:gd name="T44" fmla="*/ 71 w 200"/>
              <a:gd name="T45" fmla="*/ 132 h 189"/>
              <a:gd name="T46" fmla="*/ 71 w 200"/>
              <a:gd name="T47" fmla="*/ 122 h 189"/>
              <a:gd name="T48" fmla="*/ 58 w 200"/>
              <a:gd name="T49" fmla="*/ 127 h 189"/>
              <a:gd name="T50" fmla="*/ 184 w 200"/>
              <a:gd name="T51" fmla="*/ 169 h 189"/>
              <a:gd name="T52" fmla="*/ 164 w 200"/>
              <a:gd name="T53" fmla="*/ 69 h 189"/>
              <a:gd name="T54" fmla="*/ 36 w 200"/>
              <a:gd name="T55" fmla="*/ 169 h 189"/>
              <a:gd name="T56" fmla="*/ 16 w 200"/>
              <a:gd name="T57" fmla="*/ 69 h 189"/>
              <a:gd name="T58" fmla="*/ 16 w 200"/>
              <a:gd name="T59" fmla="*/ 21 h 189"/>
              <a:gd name="T60" fmla="*/ 155 w 200"/>
              <a:gd name="T61" fmla="*/ 21 h 189"/>
              <a:gd name="T62" fmla="*/ 199 w 200"/>
              <a:gd name="T63" fmla="*/ 69 h 189"/>
              <a:gd name="T64" fmla="*/ 184 w 200"/>
              <a:gd name="T65" fmla="*/ 169 h 189"/>
              <a:gd name="T66" fmla="*/ 51 w 200"/>
              <a:gd name="T67" fmla="*/ 0 h 189"/>
              <a:gd name="T68" fmla="*/ 154 w 200"/>
              <a:gd name="T69" fmla="*/ 17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0" h="189">
                <a:moveTo>
                  <a:pt x="0" y="189"/>
                </a:moveTo>
                <a:cubicBezTo>
                  <a:pt x="0" y="173"/>
                  <a:pt x="0" y="173"/>
                  <a:pt x="0" y="173"/>
                </a:cubicBezTo>
                <a:cubicBezTo>
                  <a:pt x="200" y="173"/>
                  <a:pt x="200" y="173"/>
                  <a:pt x="200" y="173"/>
                </a:cubicBezTo>
                <a:cubicBezTo>
                  <a:pt x="200" y="189"/>
                  <a:pt x="200" y="189"/>
                  <a:pt x="200" y="189"/>
                </a:cubicBezTo>
                <a:lnTo>
                  <a:pt x="0" y="189"/>
                </a:lnTo>
                <a:close/>
                <a:moveTo>
                  <a:pt x="48" y="113"/>
                </a:moveTo>
                <a:cubicBezTo>
                  <a:pt x="48" y="111"/>
                  <a:pt x="49" y="109"/>
                  <a:pt x="51" y="10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0" y="109"/>
                  <a:pt x="60" y="109"/>
                  <a:pt x="61" y="109"/>
                </a:cubicBezTo>
                <a:cubicBezTo>
                  <a:pt x="71" y="92"/>
                  <a:pt x="71" y="92"/>
                  <a:pt x="71" y="92"/>
                </a:cubicBezTo>
                <a:cubicBezTo>
                  <a:pt x="128" y="92"/>
                  <a:pt x="128" y="92"/>
                  <a:pt x="128" y="92"/>
                </a:cubicBezTo>
                <a:cubicBezTo>
                  <a:pt x="138" y="109"/>
                  <a:pt x="138" y="109"/>
                  <a:pt x="138" y="109"/>
                </a:cubicBezTo>
                <a:cubicBezTo>
                  <a:pt x="139" y="109"/>
                  <a:pt x="139" y="109"/>
                  <a:pt x="140" y="109"/>
                </a:cubicBezTo>
                <a:cubicBezTo>
                  <a:pt x="148" y="109"/>
                  <a:pt x="148" y="109"/>
                  <a:pt x="148" y="109"/>
                </a:cubicBezTo>
                <a:cubicBezTo>
                  <a:pt x="150" y="109"/>
                  <a:pt x="152" y="111"/>
                  <a:pt x="152" y="113"/>
                </a:cubicBezTo>
                <a:cubicBezTo>
                  <a:pt x="152" y="115"/>
                  <a:pt x="150" y="117"/>
                  <a:pt x="148" y="117"/>
                </a:cubicBezTo>
                <a:cubicBezTo>
                  <a:pt x="144" y="117"/>
                  <a:pt x="144" y="117"/>
                  <a:pt x="144" y="117"/>
                </a:cubicBezTo>
                <a:cubicBezTo>
                  <a:pt x="152" y="127"/>
                  <a:pt x="152" y="127"/>
                  <a:pt x="152" y="127"/>
                </a:cubicBezTo>
                <a:cubicBezTo>
                  <a:pt x="152" y="140"/>
                  <a:pt x="152" y="140"/>
                  <a:pt x="152" y="140"/>
                </a:cubicBezTo>
                <a:cubicBezTo>
                  <a:pt x="152" y="153"/>
                  <a:pt x="152" y="153"/>
                  <a:pt x="152" y="153"/>
                </a:cubicBezTo>
                <a:cubicBezTo>
                  <a:pt x="152" y="169"/>
                  <a:pt x="152" y="169"/>
                  <a:pt x="152" y="169"/>
                </a:cubicBezTo>
                <a:cubicBezTo>
                  <a:pt x="128" y="169"/>
                  <a:pt x="128" y="169"/>
                  <a:pt x="128" y="169"/>
                </a:cubicBezTo>
                <a:cubicBezTo>
                  <a:pt x="128" y="152"/>
                  <a:pt x="128" y="152"/>
                  <a:pt x="128" y="152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72" y="169"/>
                  <a:pt x="72" y="169"/>
                  <a:pt x="72" y="169"/>
                </a:cubicBezTo>
                <a:cubicBezTo>
                  <a:pt x="48" y="169"/>
                  <a:pt x="48" y="169"/>
                  <a:pt x="48" y="169"/>
                </a:cubicBezTo>
                <a:cubicBezTo>
                  <a:pt x="48" y="153"/>
                  <a:pt x="48" y="153"/>
                  <a:pt x="48" y="153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8" y="127"/>
                  <a:pt x="48" y="127"/>
                  <a:pt x="48" y="127"/>
                </a:cubicBezTo>
                <a:cubicBezTo>
                  <a:pt x="55" y="117"/>
                  <a:pt x="55" y="117"/>
                  <a:pt x="55" y="117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49" y="117"/>
                  <a:pt x="48" y="115"/>
                  <a:pt x="48" y="113"/>
                </a:cubicBezTo>
                <a:close/>
                <a:moveTo>
                  <a:pt x="125" y="101"/>
                </a:moveTo>
                <a:cubicBezTo>
                  <a:pt x="74" y="101"/>
                  <a:pt x="74" y="101"/>
                  <a:pt x="74" y="101"/>
                </a:cubicBezTo>
                <a:cubicBezTo>
                  <a:pt x="63" y="117"/>
                  <a:pt x="63" y="117"/>
                  <a:pt x="63" y="117"/>
                </a:cubicBezTo>
                <a:cubicBezTo>
                  <a:pt x="136" y="117"/>
                  <a:pt x="136" y="117"/>
                  <a:pt x="136" y="117"/>
                </a:cubicBezTo>
                <a:lnTo>
                  <a:pt x="125" y="101"/>
                </a:lnTo>
                <a:close/>
                <a:moveTo>
                  <a:pt x="128" y="132"/>
                </a:moveTo>
                <a:cubicBezTo>
                  <a:pt x="136" y="132"/>
                  <a:pt x="136" y="132"/>
                  <a:pt x="136" y="132"/>
                </a:cubicBezTo>
                <a:cubicBezTo>
                  <a:pt x="139" y="132"/>
                  <a:pt x="141" y="130"/>
                  <a:pt x="141" y="127"/>
                </a:cubicBezTo>
                <a:cubicBezTo>
                  <a:pt x="141" y="124"/>
                  <a:pt x="139" y="122"/>
                  <a:pt x="136" y="122"/>
                </a:cubicBezTo>
                <a:cubicBezTo>
                  <a:pt x="128" y="122"/>
                  <a:pt x="128" y="122"/>
                  <a:pt x="128" y="122"/>
                </a:cubicBezTo>
                <a:cubicBezTo>
                  <a:pt x="125" y="122"/>
                  <a:pt x="123" y="124"/>
                  <a:pt x="123" y="127"/>
                </a:cubicBezTo>
                <a:cubicBezTo>
                  <a:pt x="123" y="130"/>
                  <a:pt x="125" y="132"/>
                  <a:pt x="128" y="132"/>
                </a:cubicBezTo>
                <a:close/>
                <a:moveTo>
                  <a:pt x="63" y="132"/>
                </a:moveTo>
                <a:cubicBezTo>
                  <a:pt x="71" y="132"/>
                  <a:pt x="71" y="132"/>
                  <a:pt x="71" y="132"/>
                </a:cubicBezTo>
                <a:cubicBezTo>
                  <a:pt x="74" y="132"/>
                  <a:pt x="76" y="130"/>
                  <a:pt x="76" y="127"/>
                </a:cubicBezTo>
                <a:cubicBezTo>
                  <a:pt x="76" y="124"/>
                  <a:pt x="74" y="122"/>
                  <a:pt x="71" y="122"/>
                </a:cubicBezTo>
                <a:cubicBezTo>
                  <a:pt x="63" y="122"/>
                  <a:pt x="63" y="122"/>
                  <a:pt x="63" y="122"/>
                </a:cubicBezTo>
                <a:cubicBezTo>
                  <a:pt x="60" y="122"/>
                  <a:pt x="58" y="124"/>
                  <a:pt x="58" y="127"/>
                </a:cubicBezTo>
                <a:cubicBezTo>
                  <a:pt x="58" y="130"/>
                  <a:pt x="60" y="132"/>
                  <a:pt x="63" y="132"/>
                </a:cubicBezTo>
                <a:close/>
                <a:moveTo>
                  <a:pt x="184" y="169"/>
                </a:moveTo>
                <a:cubicBezTo>
                  <a:pt x="164" y="169"/>
                  <a:pt x="164" y="169"/>
                  <a:pt x="164" y="169"/>
                </a:cubicBezTo>
                <a:cubicBezTo>
                  <a:pt x="164" y="69"/>
                  <a:pt x="164" y="69"/>
                  <a:pt x="164" y="69"/>
                </a:cubicBezTo>
                <a:cubicBezTo>
                  <a:pt x="36" y="69"/>
                  <a:pt x="36" y="69"/>
                  <a:pt x="36" y="69"/>
                </a:cubicBezTo>
                <a:cubicBezTo>
                  <a:pt x="36" y="169"/>
                  <a:pt x="36" y="169"/>
                  <a:pt x="36" y="169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16" y="69"/>
                  <a:pt x="16" y="69"/>
                  <a:pt x="16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16" y="21"/>
                  <a:pt x="16" y="21"/>
                  <a:pt x="16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155" y="21"/>
                  <a:pt x="155" y="21"/>
                  <a:pt x="155" y="21"/>
                </a:cubicBezTo>
                <a:cubicBezTo>
                  <a:pt x="184" y="21"/>
                  <a:pt x="184" y="21"/>
                  <a:pt x="184" y="21"/>
                </a:cubicBezTo>
                <a:cubicBezTo>
                  <a:pt x="199" y="69"/>
                  <a:pt x="199" y="69"/>
                  <a:pt x="199" y="69"/>
                </a:cubicBezTo>
                <a:cubicBezTo>
                  <a:pt x="184" y="69"/>
                  <a:pt x="184" y="69"/>
                  <a:pt x="184" y="69"/>
                </a:cubicBezTo>
                <a:lnTo>
                  <a:pt x="184" y="169"/>
                </a:lnTo>
                <a:close/>
                <a:moveTo>
                  <a:pt x="45" y="17"/>
                </a:moveTo>
                <a:cubicBezTo>
                  <a:pt x="51" y="0"/>
                  <a:pt x="51" y="0"/>
                  <a:pt x="51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54" y="17"/>
                  <a:pt x="154" y="17"/>
                  <a:pt x="154" y="17"/>
                </a:cubicBezTo>
                <a:lnTo>
                  <a:pt x="45" y="17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3" name="Freeform 110"/>
          <p:cNvSpPr>
            <a:spLocks noEditPoints="1"/>
          </p:cNvSpPr>
          <p:nvPr/>
        </p:nvSpPr>
        <p:spPr bwMode="auto">
          <a:xfrm>
            <a:off x="3263091" y="1642232"/>
            <a:ext cx="373171" cy="457712"/>
          </a:xfrm>
          <a:custGeom>
            <a:avLst/>
            <a:gdLst>
              <a:gd name="T0" fmla="*/ 99 w 198"/>
              <a:gd name="T1" fmla="*/ 220 h 243"/>
              <a:gd name="T2" fmla="*/ 0 w 198"/>
              <a:gd name="T3" fmla="*/ 121 h 243"/>
              <a:gd name="T4" fmla="*/ 99 w 198"/>
              <a:gd name="T5" fmla="*/ 22 h 243"/>
              <a:gd name="T6" fmla="*/ 198 w 198"/>
              <a:gd name="T7" fmla="*/ 121 h 243"/>
              <a:gd name="T8" fmla="*/ 99 w 198"/>
              <a:gd name="T9" fmla="*/ 220 h 243"/>
              <a:gd name="T10" fmla="*/ 99 w 198"/>
              <a:gd name="T11" fmla="*/ 214 h 243"/>
              <a:gd name="T12" fmla="*/ 168 w 198"/>
              <a:gd name="T13" fmla="*/ 181 h 243"/>
              <a:gd name="T14" fmla="*/ 29 w 198"/>
              <a:gd name="T15" fmla="*/ 181 h 243"/>
              <a:gd name="T16" fmla="*/ 99 w 198"/>
              <a:gd name="T17" fmla="*/ 214 h 243"/>
              <a:gd name="T18" fmla="*/ 99 w 198"/>
              <a:gd name="T19" fmla="*/ 29 h 243"/>
              <a:gd name="T20" fmla="*/ 29 w 198"/>
              <a:gd name="T21" fmla="*/ 62 h 243"/>
              <a:gd name="T22" fmla="*/ 168 w 198"/>
              <a:gd name="T23" fmla="*/ 62 h 243"/>
              <a:gd name="T24" fmla="*/ 99 w 198"/>
              <a:gd name="T25" fmla="*/ 29 h 243"/>
              <a:gd name="T26" fmla="*/ 174 w 198"/>
              <a:gd name="T27" fmla="*/ 91 h 243"/>
              <a:gd name="T28" fmla="*/ 160 w 198"/>
              <a:gd name="T29" fmla="*/ 81 h 243"/>
              <a:gd name="T30" fmla="*/ 154 w 198"/>
              <a:gd name="T31" fmla="*/ 63 h 243"/>
              <a:gd name="T32" fmla="*/ 99 w 198"/>
              <a:gd name="T33" fmla="*/ 42 h 243"/>
              <a:gd name="T34" fmla="*/ 44 w 198"/>
              <a:gd name="T35" fmla="*/ 63 h 243"/>
              <a:gd name="T36" fmla="*/ 39 w 198"/>
              <a:gd name="T37" fmla="*/ 81 h 243"/>
              <a:gd name="T38" fmla="*/ 24 w 198"/>
              <a:gd name="T39" fmla="*/ 91 h 243"/>
              <a:gd name="T40" fmla="*/ 18 w 198"/>
              <a:gd name="T41" fmla="*/ 121 h 243"/>
              <a:gd name="T42" fmla="*/ 99 w 198"/>
              <a:gd name="T43" fmla="*/ 201 h 243"/>
              <a:gd name="T44" fmla="*/ 180 w 198"/>
              <a:gd name="T45" fmla="*/ 121 h 243"/>
              <a:gd name="T46" fmla="*/ 174 w 198"/>
              <a:gd name="T47" fmla="*/ 91 h 243"/>
              <a:gd name="T48" fmla="*/ 149 w 198"/>
              <a:gd name="T49" fmla="*/ 138 h 243"/>
              <a:gd name="T50" fmla="*/ 116 w 198"/>
              <a:gd name="T51" fmla="*/ 163 h 243"/>
              <a:gd name="T52" fmla="*/ 116 w 198"/>
              <a:gd name="T53" fmla="*/ 194 h 243"/>
              <a:gd name="T54" fmla="*/ 100 w 198"/>
              <a:gd name="T55" fmla="*/ 194 h 243"/>
              <a:gd name="T56" fmla="*/ 100 w 198"/>
              <a:gd name="T57" fmla="*/ 194 h 243"/>
              <a:gd name="T58" fmla="*/ 98 w 198"/>
              <a:gd name="T59" fmla="*/ 194 h 243"/>
              <a:gd name="T60" fmla="*/ 96 w 198"/>
              <a:gd name="T61" fmla="*/ 194 h 243"/>
              <a:gd name="T62" fmla="*/ 96 w 198"/>
              <a:gd name="T63" fmla="*/ 194 h 243"/>
              <a:gd name="T64" fmla="*/ 80 w 198"/>
              <a:gd name="T65" fmla="*/ 194 h 243"/>
              <a:gd name="T66" fmla="*/ 80 w 198"/>
              <a:gd name="T67" fmla="*/ 163 h 243"/>
              <a:gd name="T68" fmla="*/ 48 w 198"/>
              <a:gd name="T69" fmla="*/ 138 h 243"/>
              <a:gd name="T70" fmla="*/ 27 w 198"/>
              <a:gd name="T71" fmla="*/ 138 h 243"/>
              <a:gd name="T72" fmla="*/ 24 w 198"/>
              <a:gd name="T73" fmla="*/ 115 h 243"/>
              <a:gd name="T74" fmla="*/ 96 w 198"/>
              <a:gd name="T75" fmla="*/ 90 h 243"/>
              <a:gd name="T76" fmla="*/ 96 w 198"/>
              <a:gd name="T77" fmla="*/ 90 h 243"/>
              <a:gd name="T78" fmla="*/ 98 w 198"/>
              <a:gd name="T79" fmla="*/ 90 h 243"/>
              <a:gd name="T80" fmla="*/ 100 w 198"/>
              <a:gd name="T81" fmla="*/ 90 h 243"/>
              <a:gd name="T82" fmla="*/ 100 w 198"/>
              <a:gd name="T83" fmla="*/ 90 h 243"/>
              <a:gd name="T84" fmla="*/ 174 w 198"/>
              <a:gd name="T85" fmla="*/ 115 h 243"/>
              <a:gd name="T86" fmla="*/ 170 w 198"/>
              <a:gd name="T87" fmla="*/ 138 h 243"/>
              <a:gd name="T88" fmla="*/ 149 w 198"/>
              <a:gd name="T89" fmla="*/ 138 h 243"/>
              <a:gd name="T90" fmla="*/ 98 w 198"/>
              <a:gd name="T91" fmla="*/ 97 h 243"/>
              <a:gd name="T92" fmla="*/ 69 w 198"/>
              <a:gd name="T93" fmla="*/ 122 h 243"/>
              <a:gd name="T94" fmla="*/ 98 w 198"/>
              <a:gd name="T95" fmla="*/ 148 h 243"/>
              <a:gd name="T96" fmla="*/ 128 w 198"/>
              <a:gd name="T97" fmla="*/ 122 h 243"/>
              <a:gd name="T98" fmla="*/ 98 w 198"/>
              <a:gd name="T99" fmla="*/ 97 h 243"/>
              <a:gd name="T100" fmla="*/ 98 w 198"/>
              <a:gd name="T101" fmla="*/ 141 h 243"/>
              <a:gd name="T102" fmla="*/ 77 w 198"/>
              <a:gd name="T103" fmla="*/ 122 h 243"/>
              <a:gd name="T104" fmla="*/ 98 w 198"/>
              <a:gd name="T105" fmla="*/ 104 h 243"/>
              <a:gd name="T106" fmla="*/ 120 w 198"/>
              <a:gd name="T107" fmla="*/ 122 h 243"/>
              <a:gd name="T108" fmla="*/ 98 w 198"/>
              <a:gd name="T109" fmla="*/ 141 h 243"/>
              <a:gd name="T110" fmla="*/ 99 w 198"/>
              <a:gd name="T111" fmla="*/ 110 h 243"/>
              <a:gd name="T112" fmla="*/ 83 w 198"/>
              <a:gd name="T113" fmla="*/ 122 h 243"/>
              <a:gd name="T114" fmla="*/ 99 w 198"/>
              <a:gd name="T115" fmla="*/ 120 h 243"/>
              <a:gd name="T116" fmla="*/ 115 w 198"/>
              <a:gd name="T117" fmla="*/ 122 h 243"/>
              <a:gd name="T118" fmla="*/ 99 w 198"/>
              <a:gd name="T119" fmla="*/ 11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98" h="243">
                <a:moveTo>
                  <a:pt x="99" y="220"/>
                </a:moveTo>
                <a:cubicBezTo>
                  <a:pt x="44" y="220"/>
                  <a:pt x="0" y="176"/>
                  <a:pt x="0" y="121"/>
                </a:cubicBezTo>
                <a:cubicBezTo>
                  <a:pt x="0" y="67"/>
                  <a:pt x="44" y="22"/>
                  <a:pt x="99" y="22"/>
                </a:cubicBezTo>
                <a:cubicBezTo>
                  <a:pt x="154" y="22"/>
                  <a:pt x="198" y="67"/>
                  <a:pt x="198" y="121"/>
                </a:cubicBezTo>
                <a:cubicBezTo>
                  <a:pt x="198" y="176"/>
                  <a:pt x="154" y="220"/>
                  <a:pt x="99" y="220"/>
                </a:cubicBezTo>
                <a:close/>
                <a:moveTo>
                  <a:pt x="99" y="214"/>
                </a:moveTo>
                <a:cubicBezTo>
                  <a:pt x="143" y="214"/>
                  <a:pt x="170" y="181"/>
                  <a:pt x="168" y="181"/>
                </a:cubicBezTo>
                <a:cubicBezTo>
                  <a:pt x="94" y="243"/>
                  <a:pt x="29" y="181"/>
                  <a:pt x="29" y="181"/>
                </a:cubicBezTo>
                <a:cubicBezTo>
                  <a:pt x="29" y="181"/>
                  <a:pt x="56" y="214"/>
                  <a:pt x="99" y="214"/>
                </a:cubicBezTo>
                <a:close/>
                <a:moveTo>
                  <a:pt x="99" y="29"/>
                </a:moveTo>
                <a:cubicBezTo>
                  <a:pt x="56" y="29"/>
                  <a:pt x="29" y="62"/>
                  <a:pt x="29" y="62"/>
                </a:cubicBezTo>
                <a:cubicBezTo>
                  <a:pt x="29" y="62"/>
                  <a:pt x="94" y="0"/>
                  <a:pt x="168" y="62"/>
                </a:cubicBezTo>
                <a:cubicBezTo>
                  <a:pt x="170" y="62"/>
                  <a:pt x="143" y="29"/>
                  <a:pt x="99" y="29"/>
                </a:cubicBezTo>
                <a:close/>
                <a:moveTo>
                  <a:pt x="174" y="91"/>
                </a:moveTo>
                <a:cubicBezTo>
                  <a:pt x="170" y="91"/>
                  <a:pt x="165" y="87"/>
                  <a:pt x="160" y="81"/>
                </a:cubicBezTo>
                <a:cubicBezTo>
                  <a:pt x="154" y="74"/>
                  <a:pt x="152" y="66"/>
                  <a:pt x="154" y="63"/>
                </a:cubicBezTo>
                <a:cubicBezTo>
                  <a:pt x="140" y="50"/>
                  <a:pt x="120" y="42"/>
                  <a:pt x="99" y="42"/>
                </a:cubicBezTo>
                <a:cubicBezTo>
                  <a:pt x="78" y="42"/>
                  <a:pt x="59" y="50"/>
                  <a:pt x="44" y="63"/>
                </a:cubicBezTo>
                <a:cubicBezTo>
                  <a:pt x="47" y="65"/>
                  <a:pt x="45" y="73"/>
                  <a:pt x="39" y="81"/>
                </a:cubicBezTo>
                <a:cubicBezTo>
                  <a:pt x="34" y="87"/>
                  <a:pt x="28" y="91"/>
                  <a:pt x="24" y="91"/>
                </a:cubicBezTo>
                <a:cubicBezTo>
                  <a:pt x="20" y="100"/>
                  <a:pt x="18" y="111"/>
                  <a:pt x="18" y="121"/>
                </a:cubicBezTo>
                <a:cubicBezTo>
                  <a:pt x="18" y="165"/>
                  <a:pt x="54" y="201"/>
                  <a:pt x="99" y="201"/>
                </a:cubicBezTo>
                <a:cubicBezTo>
                  <a:pt x="144" y="201"/>
                  <a:pt x="180" y="165"/>
                  <a:pt x="180" y="121"/>
                </a:cubicBezTo>
                <a:cubicBezTo>
                  <a:pt x="180" y="111"/>
                  <a:pt x="178" y="100"/>
                  <a:pt x="174" y="91"/>
                </a:cubicBezTo>
                <a:close/>
                <a:moveTo>
                  <a:pt x="149" y="138"/>
                </a:moveTo>
                <a:cubicBezTo>
                  <a:pt x="125" y="138"/>
                  <a:pt x="116" y="163"/>
                  <a:pt x="116" y="163"/>
                </a:cubicBezTo>
                <a:cubicBezTo>
                  <a:pt x="116" y="194"/>
                  <a:pt x="116" y="194"/>
                  <a:pt x="116" y="194"/>
                </a:cubicBezTo>
                <a:cubicBezTo>
                  <a:pt x="100" y="194"/>
                  <a:pt x="100" y="194"/>
                  <a:pt x="100" y="194"/>
                </a:cubicBezTo>
                <a:cubicBezTo>
                  <a:pt x="100" y="194"/>
                  <a:pt x="100" y="194"/>
                  <a:pt x="100" y="194"/>
                </a:cubicBezTo>
                <a:cubicBezTo>
                  <a:pt x="98" y="194"/>
                  <a:pt x="98" y="194"/>
                  <a:pt x="98" y="194"/>
                </a:cubicBezTo>
                <a:cubicBezTo>
                  <a:pt x="96" y="194"/>
                  <a:pt x="96" y="194"/>
                  <a:pt x="96" y="194"/>
                </a:cubicBezTo>
                <a:cubicBezTo>
                  <a:pt x="96" y="194"/>
                  <a:pt x="96" y="194"/>
                  <a:pt x="96" y="194"/>
                </a:cubicBezTo>
                <a:cubicBezTo>
                  <a:pt x="80" y="194"/>
                  <a:pt x="80" y="194"/>
                  <a:pt x="80" y="194"/>
                </a:cubicBezTo>
                <a:cubicBezTo>
                  <a:pt x="80" y="163"/>
                  <a:pt x="80" y="163"/>
                  <a:pt x="80" y="163"/>
                </a:cubicBezTo>
                <a:cubicBezTo>
                  <a:pt x="80" y="163"/>
                  <a:pt x="72" y="138"/>
                  <a:pt x="48" y="138"/>
                </a:cubicBezTo>
                <a:cubicBezTo>
                  <a:pt x="33" y="138"/>
                  <a:pt x="27" y="138"/>
                  <a:pt x="27" y="138"/>
                </a:cubicBezTo>
                <a:cubicBezTo>
                  <a:pt x="27" y="138"/>
                  <a:pt x="23" y="131"/>
                  <a:pt x="24" y="115"/>
                </a:cubicBezTo>
                <a:cubicBezTo>
                  <a:pt x="58" y="114"/>
                  <a:pt x="51" y="91"/>
                  <a:pt x="96" y="90"/>
                </a:cubicBezTo>
                <a:cubicBezTo>
                  <a:pt x="96" y="90"/>
                  <a:pt x="96" y="90"/>
                  <a:pt x="96" y="90"/>
                </a:cubicBezTo>
                <a:cubicBezTo>
                  <a:pt x="97" y="90"/>
                  <a:pt x="97" y="90"/>
                  <a:pt x="98" y="90"/>
                </a:cubicBezTo>
                <a:cubicBezTo>
                  <a:pt x="99" y="90"/>
                  <a:pt x="99" y="90"/>
                  <a:pt x="100" y="90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45" y="91"/>
                  <a:pt x="139" y="114"/>
                  <a:pt x="174" y="115"/>
                </a:cubicBezTo>
                <a:cubicBezTo>
                  <a:pt x="174" y="131"/>
                  <a:pt x="170" y="138"/>
                  <a:pt x="170" y="138"/>
                </a:cubicBezTo>
                <a:cubicBezTo>
                  <a:pt x="170" y="138"/>
                  <a:pt x="164" y="138"/>
                  <a:pt x="149" y="138"/>
                </a:cubicBezTo>
                <a:close/>
                <a:moveTo>
                  <a:pt x="98" y="97"/>
                </a:moveTo>
                <a:cubicBezTo>
                  <a:pt x="82" y="97"/>
                  <a:pt x="69" y="108"/>
                  <a:pt x="69" y="122"/>
                </a:cubicBezTo>
                <a:cubicBezTo>
                  <a:pt x="69" y="136"/>
                  <a:pt x="82" y="148"/>
                  <a:pt x="98" y="148"/>
                </a:cubicBezTo>
                <a:cubicBezTo>
                  <a:pt x="115" y="148"/>
                  <a:pt x="128" y="136"/>
                  <a:pt x="128" y="122"/>
                </a:cubicBezTo>
                <a:cubicBezTo>
                  <a:pt x="128" y="108"/>
                  <a:pt x="115" y="97"/>
                  <a:pt x="98" y="97"/>
                </a:cubicBezTo>
                <a:close/>
                <a:moveTo>
                  <a:pt x="98" y="141"/>
                </a:moveTo>
                <a:cubicBezTo>
                  <a:pt x="86" y="141"/>
                  <a:pt x="77" y="133"/>
                  <a:pt x="77" y="122"/>
                </a:cubicBezTo>
                <a:cubicBezTo>
                  <a:pt x="77" y="112"/>
                  <a:pt x="86" y="104"/>
                  <a:pt x="98" y="104"/>
                </a:cubicBezTo>
                <a:cubicBezTo>
                  <a:pt x="111" y="104"/>
                  <a:pt x="120" y="112"/>
                  <a:pt x="120" y="122"/>
                </a:cubicBezTo>
                <a:cubicBezTo>
                  <a:pt x="120" y="133"/>
                  <a:pt x="111" y="141"/>
                  <a:pt x="98" y="141"/>
                </a:cubicBezTo>
                <a:close/>
                <a:moveTo>
                  <a:pt x="99" y="110"/>
                </a:moveTo>
                <a:cubicBezTo>
                  <a:pt x="90" y="110"/>
                  <a:pt x="83" y="115"/>
                  <a:pt x="83" y="122"/>
                </a:cubicBezTo>
                <a:cubicBezTo>
                  <a:pt x="83" y="128"/>
                  <a:pt x="90" y="120"/>
                  <a:pt x="99" y="120"/>
                </a:cubicBezTo>
                <a:cubicBezTo>
                  <a:pt x="107" y="120"/>
                  <a:pt x="115" y="128"/>
                  <a:pt x="115" y="122"/>
                </a:cubicBezTo>
                <a:cubicBezTo>
                  <a:pt x="115" y="115"/>
                  <a:pt x="107" y="110"/>
                  <a:pt x="99" y="110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4" name="Freeform 139"/>
          <p:cNvSpPr>
            <a:spLocks noEditPoints="1"/>
          </p:cNvSpPr>
          <p:nvPr/>
        </p:nvSpPr>
        <p:spPr bwMode="auto">
          <a:xfrm>
            <a:off x="9432186" y="1710901"/>
            <a:ext cx="320819" cy="374493"/>
          </a:xfrm>
          <a:custGeom>
            <a:avLst/>
            <a:gdLst>
              <a:gd name="T0" fmla="*/ 86 w 171"/>
              <a:gd name="T1" fmla="*/ 199 h 199"/>
              <a:gd name="T2" fmla="*/ 0 w 171"/>
              <a:gd name="T3" fmla="*/ 156 h 199"/>
              <a:gd name="T4" fmla="*/ 16 w 171"/>
              <a:gd name="T5" fmla="*/ 133 h 199"/>
              <a:gd name="T6" fmla="*/ 16 w 171"/>
              <a:gd name="T7" fmla="*/ 99 h 199"/>
              <a:gd name="T8" fmla="*/ 58 w 171"/>
              <a:gd name="T9" fmla="*/ 34 h 199"/>
              <a:gd name="T10" fmla="*/ 57 w 171"/>
              <a:gd name="T11" fmla="*/ 28 h 199"/>
              <a:gd name="T12" fmla="*/ 86 w 171"/>
              <a:gd name="T13" fmla="*/ 0 h 199"/>
              <a:gd name="T14" fmla="*/ 114 w 171"/>
              <a:gd name="T15" fmla="*/ 28 h 199"/>
              <a:gd name="T16" fmla="*/ 113 w 171"/>
              <a:gd name="T17" fmla="*/ 34 h 199"/>
              <a:gd name="T18" fmla="*/ 156 w 171"/>
              <a:gd name="T19" fmla="*/ 99 h 199"/>
              <a:gd name="T20" fmla="*/ 156 w 171"/>
              <a:gd name="T21" fmla="*/ 133 h 199"/>
              <a:gd name="T22" fmla="*/ 171 w 171"/>
              <a:gd name="T23" fmla="*/ 156 h 199"/>
              <a:gd name="T24" fmla="*/ 86 w 171"/>
              <a:gd name="T25" fmla="*/ 199 h 199"/>
              <a:gd name="T26" fmla="*/ 60 w 171"/>
              <a:gd name="T27" fmla="*/ 46 h 199"/>
              <a:gd name="T28" fmla="*/ 32 w 171"/>
              <a:gd name="T29" fmla="*/ 128 h 199"/>
              <a:gd name="T30" fmla="*/ 59 w 171"/>
              <a:gd name="T31" fmla="*/ 117 h 199"/>
              <a:gd name="T32" fmla="*/ 60 w 171"/>
              <a:gd name="T33" fmla="*/ 46 h 199"/>
              <a:gd name="T34" fmla="*/ 62 w 171"/>
              <a:gd name="T35" fmla="*/ 45 h 199"/>
              <a:gd name="T36" fmla="*/ 60 w 171"/>
              <a:gd name="T37" fmla="*/ 46 h 199"/>
              <a:gd name="T38" fmla="*/ 86 w 171"/>
              <a:gd name="T39" fmla="*/ 128 h 199"/>
              <a:gd name="T40" fmla="*/ 29 w 171"/>
              <a:gd name="T41" fmla="*/ 156 h 199"/>
              <a:gd name="T42" fmla="*/ 86 w 171"/>
              <a:gd name="T43" fmla="*/ 185 h 199"/>
              <a:gd name="T44" fmla="*/ 142 w 171"/>
              <a:gd name="T45" fmla="*/ 156 h 199"/>
              <a:gd name="T46" fmla="*/ 86 w 171"/>
              <a:gd name="T47" fmla="*/ 128 h 199"/>
              <a:gd name="T48" fmla="*/ 86 w 171"/>
              <a:gd name="T49" fmla="*/ 171 h 199"/>
              <a:gd name="T50" fmla="*/ 58 w 171"/>
              <a:gd name="T51" fmla="*/ 147 h 199"/>
              <a:gd name="T52" fmla="*/ 86 w 171"/>
              <a:gd name="T53" fmla="*/ 142 h 199"/>
              <a:gd name="T54" fmla="*/ 113 w 171"/>
              <a:gd name="T55" fmla="*/ 147 h 199"/>
              <a:gd name="T56" fmla="*/ 86 w 171"/>
              <a:gd name="T57" fmla="*/ 171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1" h="199">
                <a:moveTo>
                  <a:pt x="86" y="199"/>
                </a:moveTo>
                <a:cubicBezTo>
                  <a:pt x="38" y="199"/>
                  <a:pt x="0" y="180"/>
                  <a:pt x="0" y="156"/>
                </a:cubicBezTo>
                <a:cubicBezTo>
                  <a:pt x="0" y="148"/>
                  <a:pt x="7" y="139"/>
                  <a:pt x="16" y="133"/>
                </a:cubicBezTo>
                <a:cubicBezTo>
                  <a:pt x="16" y="99"/>
                  <a:pt x="16" y="99"/>
                  <a:pt x="16" y="99"/>
                </a:cubicBezTo>
                <a:cubicBezTo>
                  <a:pt x="16" y="70"/>
                  <a:pt x="32" y="45"/>
                  <a:pt x="58" y="34"/>
                </a:cubicBezTo>
                <a:cubicBezTo>
                  <a:pt x="57" y="32"/>
                  <a:pt x="57" y="30"/>
                  <a:pt x="57" y="28"/>
                </a:cubicBezTo>
                <a:cubicBezTo>
                  <a:pt x="57" y="12"/>
                  <a:pt x="70" y="0"/>
                  <a:pt x="86" y="0"/>
                </a:cubicBezTo>
                <a:cubicBezTo>
                  <a:pt x="101" y="0"/>
                  <a:pt x="114" y="12"/>
                  <a:pt x="114" y="28"/>
                </a:cubicBezTo>
                <a:cubicBezTo>
                  <a:pt x="114" y="30"/>
                  <a:pt x="114" y="32"/>
                  <a:pt x="113" y="34"/>
                </a:cubicBezTo>
                <a:cubicBezTo>
                  <a:pt x="139" y="45"/>
                  <a:pt x="156" y="70"/>
                  <a:pt x="156" y="99"/>
                </a:cubicBezTo>
                <a:cubicBezTo>
                  <a:pt x="156" y="133"/>
                  <a:pt x="156" y="133"/>
                  <a:pt x="156" y="133"/>
                </a:cubicBezTo>
                <a:cubicBezTo>
                  <a:pt x="165" y="139"/>
                  <a:pt x="171" y="148"/>
                  <a:pt x="171" y="156"/>
                </a:cubicBezTo>
                <a:cubicBezTo>
                  <a:pt x="171" y="180"/>
                  <a:pt x="133" y="199"/>
                  <a:pt x="86" y="199"/>
                </a:cubicBezTo>
                <a:close/>
                <a:moveTo>
                  <a:pt x="60" y="46"/>
                </a:moveTo>
                <a:cubicBezTo>
                  <a:pt x="23" y="72"/>
                  <a:pt x="32" y="128"/>
                  <a:pt x="32" y="128"/>
                </a:cubicBezTo>
                <a:cubicBezTo>
                  <a:pt x="32" y="128"/>
                  <a:pt x="45" y="113"/>
                  <a:pt x="59" y="117"/>
                </a:cubicBezTo>
                <a:cubicBezTo>
                  <a:pt x="42" y="92"/>
                  <a:pt x="55" y="56"/>
                  <a:pt x="60" y="46"/>
                </a:cubicBezTo>
                <a:cubicBezTo>
                  <a:pt x="61" y="46"/>
                  <a:pt x="61" y="45"/>
                  <a:pt x="62" y="45"/>
                </a:cubicBezTo>
                <a:cubicBezTo>
                  <a:pt x="62" y="44"/>
                  <a:pt x="61" y="44"/>
                  <a:pt x="60" y="46"/>
                </a:cubicBezTo>
                <a:close/>
                <a:moveTo>
                  <a:pt x="86" y="128"/>
                </a:moveTo>
                <a:cubicBezTo>
                  <a:pt x="54" y="128"/>
                  <a:pt x="29" y="141"/>
                  <a:pt x="29" y="156"/>
                </a:cubicBezTo>
                <a:cubicBezTo>
                  <a:pt x="29" y="172"/>
                  <a:pt x="54" y="185"/>
                  <a:pt x="86" y="185"/>
                </a:cubicBezTo>
                <a:cubicBezTo>
                  <a:pt x="117" y="185"/>
                  <a:pt x="142" y="172"/>
                  <a:pt x="142" y="156"/>
                </a:cubicBezTo>
                <a:cubicBezTo>
                  <a:pt x="142" y="141"/>
                  <a:pt x="117" y="128"/>
                  <a:pt x="86" y="128"/>
                </a:cubicBezTo>
                <a:close/>
                <a:moveTo>
                  <a:pt x="86" y="171"/>
                </a:moveTo>
                <a:cubicBezTo>
                  <a:pt x="72" y="171"/>
                  <a:pt x="60" y="161"/>
                  <a:pt x="58" y="147"/>
                </a:cubicBezTo>
                <a:cubicBezTo>
                  <a:pt x="65" y="144"/>
                  <a:pt x="75" y="142"/>
                  <a:pt x="86" y="142"/>
                </a:cubicBezTo>
                <a:cubicBezTo>
                  <a:pt x="96" y="142"/>
                  <a:pt x="106" y="144"/>
                  <a:pt x="113" y="147"/>
                </a:cubicBezTo>
                <a:cubicBezTo>
                  <a:pt x="111" y="161"/>
                  <a:pt x="99" y="171"/>
                  <a:pt x="86" y="171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5" name="Freeform 140"/>
          <p:cNvSpPr>
            <a:spLocks noEditPoints="1"/>
          </p:cNvSpPr>
          <p:nvPr/>
        </p:nvSpPr>
        <p:spPr bwMode="auto">
          <a:xfrm>
            <a:off x="10231285" y="1712245"/>
            <a:ext cx="302027" cy="377178"/>
          </a:xfrm>
          <a:custGeom>
            <a:avLst/>
            <a:gdLst>
              <a:gd name="T0" fmla="*/ 13 w 160"/>
              <a:gd name="T1" fmla="*/ 200 h 200"/>
              <a:gd name="T2" fmla="*/ 0 w 160"/>
              <a:gd name="T3" fmla="*/ 12 h 200"/>
              <a:gd name="T4" fmla="*/ 147 w 160"/>
              <a:gd name="T5" fmla="*/ 0 h 200"/>
              <a:gd name="T6" fmla="*/ 160 w 160"/>
              <a:gd name="T7" fmla="*/ 187 h 200"/>
              <a:gd name="T8" fmla="*/ 108 w 160"/>
              <a:gd name="T9" fmla="*/ 180 h 200"/>
              <a:gd name="T10" fmla="*/ 132 w 160"/>
              <a:gd name="T11" fmla="*/ 188 h 200"/>
              <a:gd name="T12" fmla="*/ 140 w 160"/>
              <a:gd name="T13" fmla="*/ 164 h 200"/>
              <a:gd name="T14" fmla="*/ 116 w 160"/>
              <a:gd name="T15" fmla="*/ 156 h 200"/>
              <a:gd name="T16" fmla="*/ 108 w 160"/>
              <a:gd name="T17" fmla="*/ 180 h 200"/>
              <a:gd name="T18" fmla="*/ 116 w 160"/>
              <a:gd name="T19" fmla="*/ 144 h 200"/>
              <a:gd name="T20" fmla="*/ 140 w 160"/>
              <a:gd name="T21" fmla="*/ 136 h 200"/>
              <a:gd name="T22" fmla="*/ 132 w 160"/>
              <a:gd name="T23" fmla="*/ 112 h 200"/>
              <a:gd name="T24" fmla="*/ 108 w 160"/>
              <a:gd name="T25" fmla="*/ 120 h 200"/>
              <a:gd name="T26" fmla="*/ 108 w 160"/>
              <a:gd name="T27" fmla="*/ 92 h 200"/>
              <a:gd name="T28" fmla="*/ 132 w 160"/>
              <a:gd name="T29" fmla="*/ 100 h 200"/>
              <a:gd name="T30" fmla="*/ 140 w 160"/>
              <a:gd name="T31" fmla="*/ 76 h 200"/>
              <a:gd name="T32" fmla="*/ 116 w 160"/>
              <a:gd name="T33" fmla="*/ 68 h 200"/>
              <a:gd name="T34" fmla="*/ 108 w 160"/>
              <a:gd name="T35" fmla="*/ 92 h 200"/>
              <a:gd name="T36" fmla="*/ 72 w 160"/>
              <a:gd name="T37" fmla="*/ 188 h 200"/>
              <a:gd name="T38" fmla="*/ 96 w 160"/>
              <a:gd name="T39" fmla="*/ 180 h 200"/>
              <a:gd name="T40" fmla="*/ 88 w 160"/>
              <a:gd name="T41" fmla="*/ 156 h 200"/>
              <a:gd name="T42" fmla="*/ 64 w 160"/>
              <a:gd name="T43" fmla="*/ 164 h 200"/>
              <a:gd name="T44" fmla="*/ 64 w 160"/>
              <a:gd name="T45" fmla="*/ 136 h 200"/>
              <a:gd name="T46" fmla="*/ 88 w 160"/>
              <a:gd name="T47" fmla="*/ 144 h 200"/>
              <a:gd name="T48" fmla="*/ 96 w 160"/>
              <a:gd name="T49" fmla="*/ 120 h 200"/>
              <a:gd name="T50" fmla="*/ 72 w 160"/>
              <a:gd name="T51" fmla="*/ 112 h 200"/>
              <a:gd name="T52" fmla="*/ 64 w 160"/>
              <a:gd name="T53" fmla="*/ 136 h 200"/>
              <a:gd name="T54" fmla="*/ 72 w 160"/>
              <a:gd name="T55" fmla="*/ 100 h 200"/>
              <a:gd name="T56" fmla="*/ 96 w 160"/>
              <a:gd name="T57" fmla="*/ 92 h 200"/>
              <a:gd name="T58" fmla="*/ 88 w 160"/>
              <a:gd name="T59" fmla="*/ 68 h 200"/>
              <a:gd name="T60" fmla="*/ 64 w 160"/>
              <a:gd name="T61" fmla="*/ 76 h 200"/>
              <a:gd name="T62" fmla="*/ 20 w 160"/>
              <a:gd name="T63" fmla="*/ 180 h 200"/>
              <a:gd name="T64" fmla="*/ 44 w 160"/>
              <a:gd name="T65" fmla="*/ 188 h 200"/>
              <a:gd name="T66" fmla="*/ 52 w 160"/>
              <a:gd name="T67" fmla="*/ 164 h 200"/>
              <a:gd name="T68" fmla="*/ 28 w 160"/>
              <a:gd name="T69" fmla="*/ 156 h 200"/>
              <a:gd name="T70" fmla="*/ 20 w 160"/>
              <a:gd name="T71" fmla="*/ 180 h 200"/>
              <a:gd name="T72" fmla="*/ 28 w 160"/>
              <a:gd name="T73" fmla="*/ 144 h 200"/>
              <a:gd name="T74" fmla="*/ 52 w 160"/>
              <a:gd name="T75" fmla="*/ 136 h 200"/>
              <a:gd name="T76" fmla="*/ 44 w 160"/>
              <a:gd name="T77" fmla="*/ 112 h 200"/>
              <a:gd name="T78" fmla="*/ 20 w 160"/>
              <a:gd name="T79" fmla="*/ 120 h 200"/>
              <a:gd name="T80" fmla="*/ 20 w 160"/>
              <a:gd name="T81" fmla="*/ 92 h 200"/>
              <a:gd name="T82" fmla="*/ 44 w 160"/>
              <a:gd name="T83" fmla="*/ 100 h 200"/>
              <a:gd name="T84" fmla="*/ 52 w 160"/>
              <a:gd name="T85" fmla="*/ 76 h 200"/>
              <a:gd name="T86" fmla="*/ 28 w 160"/>
              <a:gd name="T87" fmla="*/ 68 h 200"/>
              <a:gd name="T88" fmla="*/ 20 w 160"/>
              <a:gd name="T89" fmla="*/ 92 h 200"/>
              <a:gd name="T90" fmla="*/ 20 w 160"/>
              <a:gd name="T91" fmla="*/ 20 h 200"/>
              <a:gd name="T92" fmla="*/ 140 w 160"/>
              <a:gd name="T93" fmla="*/ 5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0" h="200">
                <a:moveTo>
                  <a:pt x="147" y="200"/>
                </a:moveTo>
                <a:cubicBezTo>
                  <a:pt x="13" y="200"/>
                  <a:pt x="13" y="200"/>
                  <a:pt x="13" y="200"/>
                </a:cubicBezTo>
                <a:cubicBezTo>
                  <a:pt x="7" y="200"/>
                  <a:pt x="0" y="194"/>
                  <a:pt x="0" y="187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2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54" y="0"/>
                  <a:pt x="160" y="6"/>
                  <a:pt x="160" y="12"/>
                </a:cubicBezTo>
                <a:cubicBezTo>
                  <a:pt x="160" y="187"/>
                  <a:pt x="160" y="187"/>
                  <a:pt x="160" y="187"/>
                </a:cubicBezTo>
                <a:cubicBezTo>
                  <a:pt x="160" y="194"/>
                  <a:pt x="154" y="200"/>
                  <a:pt x="147" y="200"/>
                </a:cubicBezTo>
                <a:close/>
                <a:moveTo>
                  <a:pt x="108" y="180"/>
                </a:moveTo>
                <a:cubicBezTo>
                  <a:pt x="108" y="184"/>
                  <a:pt x="111" y="188"/>
                  <a:pt x="116" y="188"/>
                </a:cubicBezTo>
                <a:cubicBezTo>
                  <a:pt x="132" y="188"/>
                  <a:pt x="132" y="188"/>
                  <a:pt x="132" y="188"/>
                </a:cubicBezTo>
                <a:cubicBezTo>
                  <a:pt x="136" y="188"/>
                  <a:pt x="140" y="184"/>
                  <a:pt x="140" y="180"/>
                </a:cubicBezTo>
                <a:cubicBezTo>
                  <a:pt x="140" y="164"/>
                  <a:pt x="140" y="164"/>
                  <a:pt x="140" y="164"/>
                </a:cubicBezTo>
                <a:cubicBezTo>
                  <a:pt x="140" y="160"/>
                  <a:pt x="136" y="156"/>
                  <a:pt x="132" y="156"/>
                </a:cubicBezTo>
                <a:cubicBezTo>
                  <a:pt x="116" y="156"/>
                  <a:pt x="116" y="156"/>
                  <a:pt x="116" y="156"/>
                </a:cubicBezTo>
                <a:cubicBezTo>
                  <a:pt x="111" y="156"/>
                  <a:pt x="108" y="160"/>
                  <a:pt x="108" y="164"/>
                </a:cubicBezTo>
                <a:lnTo>
                  <a:pt x="108" y="180"/>
                </a:lnTo>
                <a:close/>
                <a:moveTo>
                  <a:pt x="108" y="136"/>
                </a:moveTo>
                <a:cubicBezTo>
                  <a:pt x="108" y="140"/>
                  <a:pt x="111" y="144"/>
                  <a:pt x="116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6" y="144"/>
                  <a:pt x="140" y="140"/>
                  <a:pt x="140" y="136"/>
                </a:cubicBezTo>
                <a:cubicBezTo>
                  <a:pt x="140" y="120"/>
                  <a:pt x="140" y="120"/>
                  <a:pt x="140" y="120"/>
                </a:cubicBezTo>
                <a:cubicBezTo>
                  <a:pt x="140" y="116"/>
                  <a:pt x="136" y="112"/>
                  <a:pt x="132" y="112"/>
                </a:cubicBezTo>
                <a:cubicBezTo>
                  <a:pt x="116" y="112"/>
                  <a:pt x="116" y="112"/>
                  <a:pt x="116" y="112"/>
                </a:cubicBezTo>
                <a:cubicBezTo>
                  <a:pt x="111" y="112"/>
                  <a:pt x="108" y="116"/>
                  <a:pt x="108" y="120"/>
                </a:cubicBezTo>
                <a:lnTo>
                  <a:pt x="108" y="136"/>
                </a:lnTo>
                <a:close/>
                <a:moveTo>
                  <a:pt x="108" y="92"/>
                </a:moveTo>
                <a:cubicBezTo>
                  <a:pt x="108" y="96"/>
                  <a:pt x="111" y="100"/>
                  <a:pt x="116" y="10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6" y="100"/>
                  <a:pt x="140" y="96"/>
                  <a:pt x="140" y="92"/>
                </a:cubicBezTo>
                <a:cubicBezTo>
                  <a:pt x="140" y="76"/>
                  <a:pt x="140" y="76"/>
                  <a:pt x="140" y="76"/>
                </a:cubicBezTo>
                <a:cubicBezTo>
                  <a:pt x="140" y="72"/>
                  <a:pt x="136" y="68"/>
                  <a:pt x="132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1" y="68"/>
                  <a:pt x="108" y="72"/>
                  <a:pt x="108" y="76"/>
                </a:cubicBezTo>
                <a:lnTo>
                  <a:pt x="108" y="92"/>
                </a:lnTo>
                <a:close/>
                <a:moveTo>
                  <a:pt x="64" y="180"/>
                </a:moveTo>
                <a:cubicBezTo>
                  <a:pt x="64" y="184"/>
                  <a:pt x="67" y="188"/>
                  <a:pt x="72" y="188"/>
                </a:cubicBezTo>
                <a:cubicBezTo>
                  <a:pt x="88" y="188"/>
                  <a:pt x="88" y="188"/>
                  <a:pt x="88" y="188"/>
                </a:cubicBezTo>
                <a:cubicBezTo>
                  <a:pt x="92" y="188"/>
                  <a:pt x="96" y="184"/>
                  <a:pt x="96" y="180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96" y="160"/>
                  <a:pt x="92" y="156"/>
                  <a:pt x="88" y="156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67" y="156"/>
                  <a:pt x="64" y="160"/>
                  <a:pt x="64" y="164"/>
                </a:cubicBezTo>
                <a:lnTo>
                  <a:pt x="64" y="180"/>
                </a:lnTo>
                <a:close/>
                <a:moveTo>
                  <a:pt x="64" y="136"/>
                </a:moveTo>
                <a:cubicBezTo>
                  <a:pt x="64" y="140"/>
                  <a:pt x="67" y="144"/>
                  <a:pt x="72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92" y="144"/>
                  <a:pt x="96" y="140"/>
                  <a:pt x="96" y="136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6" y="116"/>
                  <a:pt x="92" y="112"/>
                  <a:pt x="88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67" y="112"/>
                  <a:pt x="64" y="116"/>
                  <a:pt x="64" y="120"/>
                </a:cubicBezTo>
                <a:lnTo>
                  <a:pt x="64" y="136"/>
                </a:lnTo>
                <a:close/>
                <a:moveTo>
                  <a:pt x="64" y="92"/>
                </a:moveTo>
                <a:cubicBezTo>
                  <a:pt x="64" y="96"/>
                  <a:pt x="67" y="100"/>
                  <a:pt x="72" y="100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92" y="100"/>
                  <a:pt x="96" y="96"/>
                  <a:pt x="96" y="92"/>
                </a:cubicBezTo>
                <a:cubicBezTo>
                  <a:pt x="96" y="76"/>
                  <a:pt x="96" y="76"/>
                  <a:pt x="96" y="76"/>
                </a:cubicBezTo>
                <a:cubicBezTo>
                  <a:pt x="96" y="72"/>
                  <a:pt x="92" y="68"/>
                  <a:pt x="88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67" y="68"/>
                  <a:pt x="64" y="72"/>
                  <a:pt x="64" y="76"/>
                </a:cubicBezTo>
                <a:lnTo>
                  <a:pt x="64" y="92"/>
                </a:lnTo>
                <a:close/>
                <a:moveTo>
                  <a:pt x="20" y="180"/>
                </a:moveTo>
                <a:cubicBezTo>
                  <a:pt x="20" y="184"/>
                  <a:pt x="23" y="188"/>
                  <a:pt x="28" y="188"/>
                </a:cubicBezTo>
                <a:cubicBezTo>
                  <a:pt x="44" y="188"/>
                  <a:pt x="44" y="188"/>
                  <a:pt x="44" y="188"/>
                </a:cubicBezTo>
                <a:cubicBezTo>
                  <a:pt x="48" y="188"/>
                  <a:pt x="52" y="184"/>
                  <a:pt x="52" y="180"/>
                </a:cubicBezTo>
                <a:cubicBezTo>
                  <a:pt x="52" y="164"/>
                  <a:pt x="52" y="164"/>
                  <a:pt x="52" y="164"/>
                </a:cubicBezTo>
                <a:cubicBezTo>
                  <a:pt x="52" y="160"/>
                  <a:pt x="48" y="156"/>
                  <a:pt x="44" y="156"/>
                </a:cubicBezTo>
                <a:cubicBezTo>
                  <a:pt x="28" y="156"/>
                  <a:pt x="28" y="156"/>
                  <a:pt x="28" y="156"/>
                </a:cubicBezTo>
                <a:cubicBezTo>
                  <a:pt x="23" y="156"/>
                  <a:pt x="20" y="160"/>
                  <a:pt x="20" y="164"/>
                </a:cubicBezTo>
                <a:lnTo>
                  <a:pt x="20" y="180"/>
                </a:lnTo>
                <a:close/>
                <a:moveTo>
                  <a:pt x="20" y="136"/>
                </a:moveTo>
                <a:cubicBezTo>
                  <a:pt x="20" y="140"/>
                  <a:pt x="23" y="144"/>
                  <a:pt x="28" y="144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8" y="144"/>
                  <a:pt x="52" y="140"/>
                  <a:pt x="52" y="136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52" y="116"/>
                  <a:pt x="48" y="112"/>
                  <a:pt x="44" y="112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23" y="112"/>
                  <a:pt x="20" y="116"/>
                  <a:pt x="20" y="120"/>
                </a:cubicBezTo>
                <a:lnTo>
                  <a:pt x="20" y="136"/>
                </a:lnTo>
                <a:close/>
                <a:moveTo>
                  <a:pt x="20" y="92"/>
                </a:moveTo>
                <a:cubicBezTo>
                  <a:pt x="20" y="96"/>
                  <a:pt x="23" y="100"/>
                  <a:pt x="28" y="100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48" y="100"/>
                  <a:pt x="52" y="96"/>
                  <a:pt x="52" y="92"/>
                </a:cubicBezTo>
                <a:cubicBezTo>
                  <a:pt x="52" y="76"/>
                  <a:pt x="52" y="76"/>
                  <a:pt x="52" y="76"/>
                </a:cubicBezTo>
                <a:cubicBezTo>
                  <a:pt x="52" y="72"/>
                  <a:pt x="48" y="68"/>
                  <a:pt x="44" y="68"/>
                </a:cubicBezTo>
                <a:cubicBezTo>
                  <a:pt x="28" y="68"/>
                  <a:pt x="28" y="68"/>
                  <a:pt x="28" y="68"/>
                </a:cubicBezTo>
                <a:cubicBezTo>
                  <a:pt x="23" y="68"/>
                  <a:pt x="20" y="72"/>
                  <a:pt x="20" y="76"/>
                </a:cubicBezTo>
                <a:lnTo>
                  <a:pt x="20" y="92"/>
                </a:lnTo>
                <a:close/>
                <a:moveTo>
                  <a:pt x="140" y="20"/>
                </a:moveTo>
                <a:cubicBezTo>
                  <a:pt x="20" y="20"/>
                  <a:pt x="20" y="20"/>
                  <a:pt x="20" y="20"/>
                </a:cubicBezTo>
                <a:cubicBezTo>
                  <a:pt x="20" y="52"/>
                  <a:pt x="20" y="52"/>
                  <a:pt x="20" y="52"/>
                </a:cubicBezTo>
                <a:cubicBezTo>
                  <a:pt x="140" y="52"/>
                  <a:pt x="140" y="52"/>
                  <a:pt x="140" y="52"/>
                </a:cubicBezTo>
                <a:lnTo>
                  <a:pt x="140" y="20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6" name="Freeform 141"/>
          <p:cNvSpPr>
            <a:spLocks noEditPoints="1"/>
          </p:cNvSpPr>
          <p:nvPr/>
        </p:nvSpPr>
        <p:spPr bwMode="auto">
          <a:xfrm>
            <a:off x="10949543" y="1714930"/>
            <a:ext cx="369144" cy="370465"/>
          </a:xfrm>
          <a:custGeom>
            <a:avLst/>
            <a:gdLst>
              <a:gd name="T0" fmla="*/ 24 w 196"/>
              <a:gd name="T1" fmla="*/ 133 h 197"/>
              <a:gd name="T2" fmla="*/ 24 w 196"/>
              <a:gd name="T3" fmla="*/ 62 h 197"/>
              <a:gd name="T4" fmla="*/ 61 w 196"/>
              <a:gd name="T5" fmla="*/ 24 h 197"/>
              <a:gd name="T6" fmla="*/ 158 w 196"/>
              <a:gd name="T7" fmla="*/ 24 h 197"/>
              <a:gd name="T8" fmla="*/ 123 w 196"/>
              <a:gd name="T9" fmla="*/ 0 h 197"/>
              <a:gd name="T10" fmla="*/ 37 w 196"/>
              <a:gd name="T11" fmla="*/ 0 h 197"/>
              <a:gd name="T12" fmla="*/ 0 w 196"/>
              <a:gd name="T13" fmla="*/ 37 h 197"/>
              <a:gd name="T14" fmla="*/ 0 w 196"/>
              <a:gd name="T15" fmla="*/ 99 h 197"/>
              <a:gd name="T16" fmla="*/ 24 w 196"/>
              <a:gd name="T17" fmla="*/ 133 h 197"/>
              <a:gd name="T18" fmla="*/ 36 w 196"/>
              <a:gd name="T19" fmla="*/ 74 h 197"/>
              <a:gd name="T20" fmla="*/ 36 w 196"/>
              <a:gd name="T21" fmla="*/ 123 h 197"/>
              <a:gd name="T22" fmla="*/ 74 w 196"/>
              <a:gd name="T23" fmla="*/ 160 h 197"/>
              <a:gd name="T24" fmla="*/ 111 w 196"/>
              <a:gd name="T25" fmla="*/ 160 h 197"/>
              <a:gd name="T26" fmla="*/ 135 w 196"/>
              <a:gd name="T27" fmla="*/ 197 h 197"/>
              <a:gd name="T28" fmla="*/ 160 w 196"/>
              <a:gd name="T29" fmla="*/ 160 h 197"/>
              <a:gd name="T30" fmla="*/ 196 w 196"/>
              <a:gd name="T31" fmla="*/ 123 h 197"/>
              <a:gd name="T32" fmla="*/ 196 w 196"/>
              <a:gd name="T33" fmla="*/ 74 h 197"/>
              <a:gd name="T34" fmla="*/ 160 w 196"/>
              <a:gd name="T35" fmla="*/ 37 h 197"/>
              <a:gd name="T36" fmla="*/ 74 w 196"/>
              <a:gd name="T37" fmla="*/ 37 h 197"/>
              <a:gd name="T38" fmla="*/ 36 w 196"/>
              <a:gd name="T39" fmla="*/ 74 h 197"/>
              <a:gd name="T40" fmla="*/ 172 w 196"/>
              <a:gd name="T41" fmla="*/ 72 h 197"/>
              <a:gd name="T42" fmla="*/ 172 w 196"/>
              <a:gd name="T43" fmla="*/ 123 h 197"/>
              <a:gd name="T44" fmla="*/ 159 w 196"/>
              <a:gd name="T45" fmla="*/ 136 h 197"/>
              <a:gd name="T46" fmla="*/ 152 w 196"/>
              <a:gd name="T47" fmla="*/ 136 h 197"/>
              <a:gd name="T48" fmla="*/ 135 w 196"/>
              <a:gd name="T49" fmla="*/ 160 h 197"/>
              <a:gd name="T50" fmla="*/ 119 w 196"/>
              <a:gd name="T51" fmla="*/ 136 h 197"/>
              <a:gd name="T52" fmla="*/ 74 w 196"/>
              <a:gd name="T53" fmla="*/ 136 h 197"/>
              <a:gd name="T54" fmla="*/ 60 w 196"/>
              <a:gd name="T55" fmla="*/ 123 h 197"/>
              <a:gd name="T56" fmla="*/ 60 w 196"/>
              <a:gd name="T57" fmla="*/ 72 h 197"/>
              <a:gd name="T58" fmla="*/ 74 w 196"/>
              <a:gd name="T59" fmla="*/ 60 h 197"/>
              <a:gd name="T60" fmla="*/ 159 w 196"/>
              <a:gd name="T61" fmla="*/ 60 h 197"/>
              <a:gd name="T62" fmla="*/ 172 w 196"/>
              <a:gd name="T63" fmla="*/ 72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6" h="197">
                <a:moveTo>
                  <a:pt x="24" y="133"/>
                </a:moveTo>
                <a:cubicBezTo>
                  <a:pt x="24" y="62"/>
                  <a:pt x="24" y="62"/>
                  <a:pt x="24" y="62"/>
                </a:cubicBezTo>
                <a:cubicBezTo>
                  <a:pt x="24" y="41"/>
                  <a:pt x="41" y="24"/>
                  <a:pt x="61" y="24"/>
                </a:cubicBezTo>
                <a:cubicBezTo>
                  <a:pt x="158" y="24"/>
                  <a:pt x="158" y="24"/>
                  <a:pt x="158" y="24"/>
                </a:cubicBezTo>
                <a:cubicBezTo>
                  <a:pt x="153" y="10"/>
                  <a:pt x="139" y="0"/>
                  <a:pt x="123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16" y="0"/>
                  <a:pt x="0" y="17"/>
                  <a:pt x="0" y="37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15"/>
                  <a:pt x="9" y="128"/>
                  <a:pt x="24" y="133"/>
                </a:cubicBezTo>
                <a:close/>
                <a:moveTo>
                  <a:pt x="36" y="74"/>
                </a:moveTo>
                <a:cubicBezTo>
                  <a:pt x="36" y="123"/>
                  <a:pt x="36" y="123"/>
                  <a:pt x="36" y="123"/>
                </a:cubicBezTo>
                <a:cubicBezTo>
                  <a:pt x="36" y="144"/>
                  <a:pt x="53" y="160"/>
                  <a:pt x="74" y="160"/>
                </a:cubicBezTo>
                <a:cubicBezTo>
                  <a:pt x="111" y="160"/>
                  <a:pt x="111" y="160"/>
                  <a:pt x="111" y="160"/>
                </a:cubicBezTo>
                <a:cubicBezTo>
                  <a:pt x="135" y="197"/>
                  <a:pt x="135" y="197"/>
                  <a:pt x="135" y="197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80" y="160"/>
                  <a:pt x="196" y="144"/>
                  <a:pt x="196" y="123"/>
                </a:cubicBezTo>
                <a:cubicBezTo>
                  <a:pt x="196" y="74"/>
                  <a:pt x="196" y="74"/>
                  <a:pt x="196" y="74"/>
                </a:cubicBezTo>
                <a:cubicBezTo>
                  <a:pt x="196" y="54"/>
                  <a:pt x="180" y="37"/>
                  <a:pt x="160" y="37"/>
                </a:cubicBezTo>
                <a:cubicBezTo>
                  <a:pt x="74" y="37"/>
                  <a:pt x="74" y="37"/>
                  <a:pt x="74" y="37"/>
                </a:cubicBezTo>
                <a:cubicBezTo>
                  <a:pt x="53" y="37"/>
                  <a:pt x="36" y="54"/>
                  <a:pt x="36" y="74"/>
                </a:cubicBezTo>
                <a:close/>
                <a:moveTo>
                  <a:pt x="172" y="72"/>
                </a:moveTo>
                <a:cubicBezTo>
                  <a:pt x="172" y="123"/>
                  <a:pt x="172" y="123"/>
                  <a:pt x="172" y="123"/>
                </a:cubicBezTo>
                <a:cubicBezTo>
                  <a:pt x="172" y="130"/>
                  <a:pt x="166" y="136"/>
                  <a:pt x="159" y="136"/>
                </a:cubicBezTo>
                <a:cubicBezTo>
                  <a:pt x="152" y="136"/>
                  <a:pt x="152" y="136"/>
                  <a:pt x="152" y="136"/>
                </a:cubicBezTo>
                <a:cubicBezTo>
                  <a:pt x="135" y="160"/>
                  <a:pt x="135" y="160"/>
                  <a:pt x="135" y="160"/>
                </a:cubicBezTo>
                <a:cubicBezTo>
                  <a:pt x="119" y="136"/>
                  <a:pt x="119" y="136"/>
                  <a:pt x="119" y="136"/>
                </a:cubicBezTo>
                <a:cubicBezTo>
                  <a:pt x="74" y="136"/>
                  <a:pt x="74" y="136"/>
                  <a:pt x="74" y="136"/>
                </a:cubicBezTo>
                <a:cubicBezTo>
                  <a:pt x="67" y="136"/>
                  <a:pt x="60" y="130"/>
                  <a:pt x="60" y="123"/>
                </a:cubicBezTo>
                <a:cubicBezTo>
                  <a:pt x="60" y="72"/>
                  <a:pt x="60" y="72"/>
                  <a:pt x="60" y="72"/>
                </a:cubicBezTo>
                <a:cubicBezTo>
                  <a:pt x="60" y="66"/>
                  <a:pt x="67" y="60"/>
                  <a:pt x="74" y="60"/>
                </a:cubicBezTo>
                <a:cubicBezTo>
                  <a:pt x="159" y="60"/>
                  <a:pt x="159" y="60"/>
                  <a:pt x="159" y="60"/>
                </a:cubicBezTo>
                <a:cubicBezTo>
                  <a:pt x="166" y="60"/>
                  <a:pt x="172" y="66"/>
                  <a:pt x="172" y="72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7" name="Freeform 111"/>
          <p:cNvSpPr>
            <a:spLocks noEditPoints="1"/>
          </p:cNvSpPr>
          <p:nvPr/>
        </p:nvSpPr>
        <p:spPr bwMode="auto">
          <a:xfrm>
            <a:off x="3264434" y="2387721"/>
            <a:ext cx="370485" cy="226843"/>
          </a:xfrm>
          <a:custGeom>
            <a:avLst/>
            <a:gdLst>
              <a:gd name="T0" fmla="*/ 28 w 197"/>
              <a:gd name="T1" fmla="*/ 56 h 120"/>
              <a:gd name="T2" fmla="*/ 0 w 197"/>
              <a:gd name="T3" fmla="*/ 64 h 120"/>
              <a:gd name="T4" fmla="*/ 0 w 197"/>
              <a:gd name="T5" fmla="*/ 92 h 120"/>
              <a:gd name="T6" fmla="*/ 18 w 197"/>
              <a:gd name="T7" fmla="*/ 104 h 120"/>
              <a:gd name="T8" fmla="*/ 48 w 197"/>
              <a:gd name="T9" fmla="*/ 66 h 120"/>
              <a:gd name="T10" fmla="*/ 77 w 197"/>
              <a:gd name="T11" fmla="*/ 104 h 120"/>
              <a:gd name="T12" fmla="*/ 117 w 197"/>
              <a:gd name="T13" fmla="*/ 96 h 120"/>
              <a:gd name="T14" fmla="*/ 178 w 197"/>
              <a:gd name="T15" fmla="*/ 96 h 120"/>
              <a:gd name="T16" fmla="*/ 185 w 197"/>
              <a:gd name="T17" fmla="*/ 104 h 120"/>
              <a:gd name="T18" fmla="*/ 197 w 197"/>
              <a:gd name="T19" fmla="*/ 64 h 120"/>
              <a:gd name="T20" fmla="*/ 184 w 197"/>
              <a:gd name="T21" fmla="*/ 56 h 120"/>
              <a:gd name="T22" fmla="*/ 196 w 197"/>
              <a:gd name="T23" fmla="*/ 48 h 120"/>
              <a:gd name="T24" fmla="*/ 174 w 197"/>
              <a:gd name="T25" fmla="*/ 40 h 120"/>
              <a:gd name="T26" fmla="*/ 80 w 197"/>
              <a:gd name="T27" fmla="*/ 0 h 120"/>
              <a:gd name="T28" fmla="*/ 12 w 197"/>
              <a:gd name="T29" fmla="*/ 40 h 120"/>
              <a:gd name="T30" fmla="*/ 20 w 197"/>
              <a:gd name="T31" fmla="*/ 48 h 120"/>
              <a:gd name="T32" fmla="*/ 140 w 197"/>
              <a:gd name="T33" fmla="*/ 8 h 120"/>
              <a:gd name="T34" fmla="*/ 120 w 197"/>
              <a:gd name="T35" fmla="*/ 40 h 120"/>
              <a:gd name="T36" fmla="*/ 120 w 197"/>
              <a:gd name="T37" fmla="*/ 52 h 120"/>
              <a:gd name="T38" fmla="*/ 124 w 197"/>
              <a:gd name="T39" fmla="*/ 60 h 120"/>
              <a:gd name="T40" fmla="*/ 120 w 197"/>
              <a:gd name="T41" fmla="*/ 52 h 120"/>
              <a:gd name="T42" fmla="*/ 104 w 197"/>
              <a:gd name="T43" fmla="*/ 60 h 120"/>
              <a:gd name="T44" fmla="*/ 108 w 197"/>
              <a:gd name="T45" fmla="*/ 52 h 120"/>
              <a:gd name="T46" fmla="*/ 88 w 197"/>
              <a:gd name="T47" fmla="*/ 8 h 120"/>
              <a:gd name="T48" fmla="*/ 108 w 197"/>
              <a:gd name="T49" fmla="*/ 40 h 120"/>
              <a:gd name="T50" fmla="*/ 88 w 197"/>
              <a:gd name="T51" fmla="*/ 8 h 120"/>
              <a:gd name="T52" fmla="*/ 123 w 197"/>
              <a:gd name="T53" fmla="*/ 96 h 120"/>
              <a:gd name="T54" fmla="*/ 170 w 197"/>
              <a:gd name="T55" fmla="*/ 96 h 120"/>
              <a:gd name="T56" fmla="*/ 147 w 197"/>
              <a:gd name="T57" fmla="*/ 105 h 120"/>
              <a:gd name="T58" fmla="*/ 147 w 197"/>
              <a:gd name="T59" fmla="*/ 88 h 120"/>
              <a:gd name="T60" fmla="*/ 147 w 197"/>
              <a:gd name="T61" fmla="*/ 105 h 120"/>
              <a:gd name="T62" fmla="*/ 23 w 197"/>
              <a:gd name="T63" fmla="*/ 96 h 120"/>
              <a:gd name="T64" fmla="*/ 70 w 197"/>
              <a:gd name="T65" fmla="*/ 96 h 120"/>
              <a:gd name="T66" fmla="*/ 47 w 197"/>
              <a:gd name="T67" fmla="*/ 105 h 120"/>
              <a:gd name="T68" fmla="*/ 47 w 197"/>
              <a:gd name="T69" fmla="*/ 88 h 120"/>
              <a:gd name="T70" fmla="*/ 47 w 197"/>
              <a:gd name="T71" fmla="*/ 10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7" h="120">
                <a:moveTo>
                  <a:pt x="20" y="48"/>
                </a:moveTo>
                <a:cubicBezTo>
                  <a:pt x="24" y="48"/>
                  <a:pt x="28" y="52"/>
                  <a:pt x="28" y="56"/>
                </a:cubicBezTo>
                <a:cubicBezTo>
                  <a:pt x="28" y="61"/>
                  <a:pt x="24" y="64"/>
                  <a:pt x="2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9"/>
                  <a:pt x="5" y="104"/>
                  <a:pt x="12" y="104"/>
                </a:cubicBezTo>
                <a:cubicBezTo>
                  <a:pt x="18" y="104"/>
                  <a:pt x="18" y="104"/>
                  <a:pt x="18" y="104"/>
                </a:cubicBezTo>
                <a:cubicBezTo>
                  <a:pt x="17" y="102"/>
                  <a:pt x="17" y="99"/>
                  <a:pt x="17" y="96"/>
                </a:cubicBezTo>
                <a:cubicBezTo>
                  <a:pt x="17" y="79"/>
                  <a:pt x="31" y="66"/>
                  <a:pt x="48" y="66"/>
                </a:cubicBezTo>
                <a:cubicBezTo>
                  <a:pt x="64" y="66"/>
                  <a:pt x="78" y="79"/>
                  <a:pt x="78" y="96"/>
                </a:cubicBezTo>
                <a:cubicBezTo>
                  <a:pt x="78" y="99"/>
                  <a:pt x="78" y="102"/>
                  <a:pt x="77" y="104"/>
                </a:cubicBezTo>
                <a:cubicBezTo>
                  <a:pt x="118" y="104"/>
                  <a:pt x="118" y="104"/>
                  <a:pt x="118" y="104"/>
                </a:cubicBezTo>
                <a:cubicBezTo>
                  <a:pt x="117" y="102"/>
                  <a:pt x="117" y="99"/>
                  <a:pt x="117" y="96"/>
                </a:cubicBezTo>
                <a:cubicBezTo>
                  <a:pt x="117" y="79"/>
                  <a:pt x="131" y="66"/>
                  <a:pt x="148" y="66"/>
                </a:cubicBezTo>
                <a:cubicBezTo>
                  <a:pt x="164" y="66"/>
                  <a:pt x="178" y="79"/>
                  <a:pt x="178" y="96"/>
                </a:cubicBezTo>
                <a:cubicBezTo>
                  <a:pt x="178" y="99"/>
                  <a:pt x="178" y="102"/>
                  <a:pt x="177" y="104"/>
                </a:cubicBezTo>
                <a:cubicBezTo>
                  <a:pt x="185" y="104"/>
                  <a:pt x="185" y="104"/>
                  <a:pt x="185" y="104"/>
                </a:cubicBezTo>
                <a:cubicBezTo>
                  <a:pt x="191" y="104"/>
                  <a:pt x="197" y="99"/>
                  <a:pt x="197" y="92"/>
                </a:cubicBezTo>
                <a:cubicBezTo>
                  <a:pt x="197" y="64"/>
                  <a:pt x="197" y="64"/>
                  <a:pt x="197" y="64"/>
                </a:cubicBezTo>
                <a:cubicBezTo>
                  <a:pt x="192" y="64"/>
                  <a:pt x="192" y="64"/>
                  <a:pt x="192" y="64"/>
                </a:cubicBezTo>
                <a:cubicBezTo>
                  <a:pt x="188" y="64"/>
                  <a:pt x="184" y="61"/>
                  <a:pt x="184" y="56"/>
                </a:cubicBezTo>
                <a:cubicBezTo>
                  <a:pt x="184" y="52"/>
                  <a:pt x="188" y="48"/>
                  <a:pt x="192" y="48"/>
                </a:cubicBezTo>
                <a:cubicBezTo>
                  <a:pt x="196" y="48"/>
                  <a:pt x="196" y="48"/>
                  <a:pt x="196" y="48"/>
                </a:cubicBezTo>
                <a:cubicBezTo>
                  <a:pt x="194" y="44"/>
                  <a:pt x="190" y="40"/>
                  <a:pt x="185" y="40"/>
                </a:cubicBezTo>
                <a:cubicBezTo>
                  <a:pt x="174" y="40"/>
                  <a:pt x="174" y="40"/>
                  <a:pt x="174" y="40"/>
                </a:cubicBezTo>
                <a:cubicBezTo>
                  <a:pt x="148" y="0"/>
                  <a:pt x="148" y="0"/>
                  <a:pt x="148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45" y="40"/>
                  <a:pt x="45" y="40"/>
                  <a:pt x="45" y="40"/>
                </a:cubicBezTo>
                <a:cubicBezTo>
                  <a:pt x="12" y="40"/>
                  <a:pt x="12" y="40"/>
                  <a:pt x="12" y="40"/>
                </a:cubicBezTo>
                <a:cubicBezTo>
                  <a:pt x="7" y="40"/>
                  <a:pt x="2" y="44"/>
                  <a:pt x="1" y="48"/>
                </a:cubicBezTo>
                <a:lnTo>
                  <a:pt x="20" y="48"/>
                </a:lnTo>
                <a:close/>
                <a:moveTo>
                  <a:pt x="120" y="8"/>
                </a:moveTo>
                <a:cubicBezTo>
                  <a:pt x="140" y="8"/>
                  <a:pt x="140" y="8"/>
                  <a:pt x="140" y="8"/>
                </a:cubicBezTo>
                <a:cubicBezTo>
                  <a:pt x="161" y="40"/>
                  <a:pt x="161" y="40"/>
                  <a:pt x="161" y="40"/>
                </a:cubicBezTo>
                <a:cubicBezTo>
                  <a:pt x="120" y="40"/>
                  <a:pt x="120" y="40"/>
                  <a:pt x="120" y="40"/>
                </a:cubicBezTo>
                <a:lnTo>
                  <a:pt x="120" y="8"/>
                </a:lnTo>
                <a:close/>
                <a:moveTo>
                  <a:pt x="120" y="52"/>
                </a:moveTo>
                <a:cubicBezTo>
                  <a:pt x="124" y="52"/>
                  <a:pt x="124" y="52"/>
                  <a:pt x="124" y="52"/>
                </a:cubicBezTo>
                <a:cubicBezTo>
                  <a:pt x="124" y="60"/>
                  <a:pt x="124" y="60"/>
                  <a:pt x="124" y="60"/>
                </a:cubicBezTo>
                <a:cubicBezTo>
                  <a:pt x="120" y="60"/>
                  <a:pt x="120" y="60"/>
                  <a:pt x="120" y="60"/>
                </a:cubicBezTo>
                <a:lnTo>
                  <a:pt x="120" y="52"/>
                </a:lnTo>
                <a:close/>
                <a:moveTo>
                  <a:pt x="108" y="60"/>
                </a:moveTo>
                <a:cubicBezTo>
                  <a:pt x="104" y="60"/>
                  <a:pt x="104" y="60"/>
                  <a:pt x="104" y="60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108" y="52"/>
                  <a:pt x="108" y="52"/>
                  <a:pt x="108" y="52"/>
                </a:cubicBezTo>
                <a:lnTo>
                  <a:pt x="108" y="60"/>
                </a:lnTo>
                <a:close/>
                <a:moveTo>
                  <a:pt x="88" y="8"/>
                </a:moveTo>
                <a:cubicBezTo>
                  <a:pt x="108" y="8"/>
                  <a:pt x="108" y="8"/>
                  <a:pt x="108" y="8"/>
                </a:cubicBezTo>
                <a:cubicBezTo>
                  <a:pt x="108" y="40"/>
                  <a:pt x="108" y="40"/>
                  <a:pt x="108" y="40"/>
                </a:cubicBezTo>
                <a:cubicBezTo>
                  <a:pt x="60" y="40"/>
                  <a:pt x="60" y="40"/>
                  <a:pt x="60" y="40"/>
                </a:cubicBezTo>
                <a:lnTo>
                  <a:pt x="88" y="8"/>
                </a:lnTo>
                <a:close/>
                <a:moveTo>
                  <a:pt x="147" y="73"/>
                </a:moveTo>
                <a:cubicBezTo>
                  <a:pt x="134" y="73"/>
                  <a:pt x="123" y="84"/>
                  <a:pt x="123" y="96"/>
                </a:cubicBezTo>
                <a:cubicBezTo>
                  <a:pt x="123" y="109"/>
                  <a:pt x="134" y="120"/>
                  <a:pt x="147" y="120"/>
                </a:cubicBezTo>
                <a:cubicBezTo>
                  <a:pt x="160" y="120"/>
                  <a:pt x="170" y="109"/>
                  <a:pt x="170" y="96"/>
                </a:cubicBezTo>
                <a:cubicBezTo>
                  <a:pt x="170" y="84"/>
                  <a:pt x="160" y="73"/>
                  <a:pt x="147" y="73"/>
                </a:cubicBezTo>
                <a:close/>
                <a:moveTo>
                  <a:pt x="147" y="105"/>
                </a:moveTo>
                <a:cubicBezTo>
                  <a:pt x="142" y="105"/>
                  <a:pt x="138" y="101"/>
                  <a:pt x="138" y="96"/>
                </a:cubicBezTo>
                <a:cubicBezTo>
                  <a:pt x="138" y="92"/>
                  <a:pt x="142" y="88"/>
                  <a:pt x="147" y="88"/>
                </a:cubicBezTo>
                <a:cubicBezTo>
                  <a:pt x="152" y="88"/>
                  <a:pt x="156" y="92"/>
                  <a:pt x="156" y="96"/>
                </a:cubicBezTo>
                <a:cubicBezTo>
                  <a:pt x="156" y="101"/>
                  <a:pt x="152" y="105"/>
                  <a:pt x="147" y="105"/>
                </a:cubicBezTo>
                <a:close/>
                <a:moveTo>
                  <a:pt x="47" y="73"/>
                </a:moveTo>
                <a:cubicBezTo>
                  <a:pt x="34" y="73"/>
                  <a:pt x="23" y="84"/>
                  <a:pt x="23" y="96"/>
                </a:cubicBezTo>
                <a:cubicBezTo>
                  <a:pt x="23" y="109"/>
                  <a:pt x="34" y="120"/>
                  <a:pt x="47" y="120"/>
                </a:cubicBezTo>
                <a:cubicBezTo>
                  <a:pt x="60" y="120"/>
                  <a:pt x="70" y="109"/>
                  <a:pt x="70" y="96"/>
                </a:cubicBezTo>
                <a:cubicBezTo>
                  <a:pt x="70" y="84"/>
                  <a:pt x="60" y="73"/>
                  <a:pt x="47" y="73"/>
                </a:cubicBezTo>
                <a:close/>
                <a:moveTo>
                  <a:pt x="47" y="105"/>
                </a:moveTo>
                <a:cubicBezTo>
                  <a:pt x="42" y="105"/>
                  <a:pt x="38" y="101"/>
                  <a:pt x="38" y="96"/>
                </a:cubicBezTo>
                <a:cubicBezTo>
                  <a:pt x="38" y="92"/>
                  <a:pt x="42" y="88"/>
                  <a:pt x="47" y="88"/>
                </a:cubicBezTo>
                <a:cubicBezTo>
                  <a:pt x="52" y="88"/>
                  <a:pt x="56" y="92"/>
                  <a:pt x="56" y="96"/>
                </a:cubicBezTo>
                <a:cubicBezTo>
                  <a:pt x="56" y="101"/>
                  <a:pt x="52" y="105"/>
                  <a:pt x="47" y="105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8" name="Freeform 112"/>
          <p:cNvSpPr>
            <a:spLocks noEditPoints="1"/>
          </p:cNvSpPr>
          <p:nvPr/>
        </p:nvSpPr>
        <p:spPr bwMode="auto">
          <a:xfrm>
            <a:off x="4037381" y="2382351"/>
            <a:ext cx="378540" cy="233554"/>
          </a:xfrm>
          <a:custGeom>
            <a:avLst/>
            <a:gdLst>
              <a:gd name="T0" fmla="*/ 196 w 201"/>
              <a:gd name="T1" fmla="*/ 48 h 124"/>
              <a:gd name="T2" fmla="*/ 156 w 201"/>
              <a:gd name="T3" fmla="*/ 48 h 124"/>
              <a:gd name="T4" fmla="*/ 120 w 201"/>
              <a:gd name="T5" fmla="*/ 87 h 124"/>
              <a:gd name="T6" fmla="*/ 78 w 201"/>
              <a:gd name="T7" fmla="*/ 87 h 124"/>
              <a:gd name="T8" fmla="*/ 13 w 201"/>
              <a:gd name="T9" fmla="*/ 52 h 124"/>
              <a:gd name="T10" fmla="*/ 34 w 201"/>
              <a:gd name="T11" fmla="*/ 24 h 124"/>
              <a:gd name="T12" fmla="*/ 57 w 201"/>
              <a:gd name="T13" fmla="*/ 0 h 124"/>
              <a:gd name="T14" fmla="*/ 81 w 201"/>
              <a:gd name="T15" fmla="*/ 0 h 124"/>
              <a:gd name="T16" fmla="*/ 81 w 201"/>
              <a:gd name="T17" fmla="*/ 8 h 124"/>
              <a:gd name="T18" fmla="*/ 61 w 201"/>
              <a:gd name="T19" fmla="*/ 8 h 124"/>
              <a:gd name="T20" fmla="*/ 45 w 201"/>
              <a:gd name="T21" fmla="*/ 24 h 124"/>
              <a:gd name="T22" fmla="*/ 73 w 201"/>
              <a:gd name="T23" fmla="*/ 24 h 124"/>
              <a:gd name="T24" fmla="*/ 116 w 201"/>
              <a:gd name="T25" fmla="*/ 39 h 124"/>
              <a:gd name="T26" fmla="*/ 151 w 201"/>
              <a:gd name="T27" fmla="*/ 24 h 124"/>
              <a:gd name="T28" fmla="*/ 184 w 201"/>
              <a:gd name="T29" fmla="*/ 24 h 124"/>
              <a:gd name="T30" fmla="*/ 196 w 201"/>
              <a:gd name="T31" fmla="*/ 48 h 124"/>
              <a:gd name="T32" fmla="*/ 35 w 201"/>
              <a:gd name="T33" fmla="*/ 53 h 124"/>
              <a:gd name="T34" fmla="*/ 71 w 201"/>
              <a:gd name="T35" fmla="*/ 88 h 124"/>
              <a:gd name="T36" fmla="*/ 35 w 201"/>
              <a:gd name="T37" fmla="*/ 124 h 124"/>
              <a:gd name="T38" fmla="*/ 0 w 201"/>
              <a:gd name="T39" fmla="*/ 88 h 124"/>
              <a:gd name="T40" fmla="*/ 35 w 201"/>
              <a:gd name="T41" fmla="*/ 53 h 124"/>
              <a:gd name="T42" fmla="*/ 35 w 201"/>
              <a:gd name="T43" fmla="*/ 105 h 124"/>
              <a:gd name="T44" fmla="*/ 51 w 201"/>
              <a:gd name="T45" fmla="*/ 88 h 124"/>
              <a:gd name="T46" fmla="*/ 35 w 201"/>
              <a:gd name="T47" fmla="*/ 72 h 124"/>
              <a:gd name="T48" fmla="*/ 19 w 201"/>
              <a:gd name="T49" fmla="*/ 88 h 124"/>
              <a:gd name="T50" fmla="*/ 35 w 201"/>
              <a:gd name="T51" fmla="*/ 105 h 124"/>
              <a:gd name="T52" fmla="*/ 159 w 201"/>
              <a:gd name="T53" fmla="*/ 53 h 124"/>
              <a:gd name="T54" fmla="*/ 195 w 201"/>
              <a:gd name="T55" fmla="*/ 88 h 124"/>
              <a:gd name="T56" fmla="*/ 159 w 201"/>
              <a:gd name="T57" fmla="*/ 124 h 124"/>
              <a:gd name="T58" fmla="*/ 124 w 201"/>
              <a:gd name="T59" fmla="*/ 88 h 124"/>
              <a:gd name="T60" fmla="*/ 159 w 201"/>
              <a:gd name="T61" fmla="*/ 53 h 124"/>
              <a:gd name="T62" fmla="*/ 159 w 201"/>
              <a:gd name="T63" fmla="*/ 105 h 124"/>
              <a:gd name="T64" fmla="*/ 175 w 201"/>
              <a:gd name="T65" fmla="*/ 88 h 124"/>
              <a:gd name="T66" fmla="*/ 159 w 201"/>
              <a:gd name="T67" fmla="*/ 72 h 124"/>
              <a:gd name="T68" fmla="*/ 143 w 201"/>
              <a:gd name="T69" fmla="*/ 88 h 124"/>
              <a:gd name="T70" fmla="*/ 159 w 201"/>
              <a:gd name="T71" fmla="*/ 105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1" h="124">
                <a:moveTo>
                  <a:pt x="196" y="48"/>
                </a:moveTo>
                <a:cubicBezTo>
                  <a:pt x="156" y="48"/>
                  <a:pt x="156" y="48"/>
                  <a:pt x="156" y="48"/>
                </a:cubicBezTo>
                <a:cubicBezTo>
                  <a:pt x="156" y="48"/>
                  <a:pt x="120" y="47"/>
                  <a:pt x="120" y="87"/>
                </a:cubicBezTo>
                <a:cubicBezTo>
                  <a:pt x="116" y="87"/>
                  <a:pt x="80" y="87"/>
                  <a:pt x="78" y="87"/>
                </a:cubicBezTo>
                <a:cubicBezTo>
                  <a:pt x="78" y="35"/>
                  <a:pt x="13" y="52"/>
                  <a:pt x="13" y="52"/>
                </a:cubicBezTo>
                <a:cubicBezTo>
                  <a:pt x="13" y="52"/>
                  <a:pt x="12" y="26"/>
                  <a:pt x="34" y="24"/>
                </a:cubicBezTo>
                <a:cubicBezTo>
                  <a:pt x="57" y="0"/>
                  <a:pt x="57" y="0"/>
                  <a:pt x="57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8"/>
                  <a:pt x="81" y="8"/>
                  <a:pt x="81" y="8"/>
                </a:cubicBezTo>
                <a:cubicBezTo>
                  <a:pt x="61" y="8"/>
                  <a:pt x="61" y="8"/>
                  <a:pt x="61" y="8"/>
                </a:cubicBezTo>
                <a:cubicBezTo>
                  <a:pt x="45" y="24"/>
                  <a:pt x="45" y="24"/>
                  <a:pt x="45" y="24"/>
                </a:cubicBezTo>
                <a:cubicBezTo>
                  <a:pt x="58" y="24"/>
                  <a:pt x="48" y="24"/>
                  <a:pt x="73" y="24"/>
                </a:cubicBezTo>
                <a:cubicBezTo>
                  <a:pt x="101" y="24"/>
                  <a:pt x="84" y="39"/>
                  <a:pt x="116" y="39"/>
                </a:cubicBezTo>
                <a:cubicBezTo>
                  <a:pt x="147" y="39"/>
                  <a:pt x="141" y="24"/>
                  <a:pt x="151" y="24"/>
                </a:cubicBezTo>
                <a:cubicBezTo>
                  <a:pt x="160" y="24"/>
                  <a:pt x="168" y="24"/>
                  <a:pt x="184" y="24"/>
                </a:cubicBezTo>
                <a:cubicBezTo>
                  <a:pt x="201" y="24"/>
                  <a:pt x="196" y="48"/>
                  <a:pt x="196" y="48"/>
                </a:cubicBezTo>
                <a:close/>
                <a:moveTo>
                  <a:pt x="35" y="53"/>
                </a:moveTo>
                <a:cubicBezTo>
                  <a:pt x="55" y="53"/>
                  <a:pt x="71" y="69"/>
                  <a:pt x="71" y="88"/>
                </a:cubicBezTo>
                <a:cubicBezTo>
                  <a:pt x="71" y="108"/>
                  <a:pt x="55" y="124"/>
                  <a:pt x="35" y="124"/>
                </a:cubicBezTo>
                <a:cubicBezTo>
                  <a:pt x="16" y="124"/>
                  <a:pt x="0" y="108"/>
                  <a:pt x="0" y="88"/>
                </a:cubicBezTo>
                <a:cubicBezTo>
                  <a:pt x="0" y="69"/>
                  <a:pt x="16" y="53"/>
                  <a:pt x="35" y="53"/>
                </a:cubicBezTo>
                <a:close/>
                <a:moveTo>
                  <a:pt x="35" y="105"/>
                </a:moveTo>
                <a:cubicBezTo>
                  <a:pt x="44" y="105"/>
                  <a:pt x="51" y="97"/>
                  <a:pt x="51" y="88"/>
                </a:cubicBezTo>
                <a:cubicBezTo>
                  <a:pt x="51" y="80"/>
                  <a:pt x="44" y="72"/>
                  <a:pt x="35" y="72"/>
                </a:cubicBezTo>
                <a:cubicBezTo>
                  <a:pt x="27" y="72"/>
                  <a:pt x="19" y="80"/>
                  <a:pt x="19" y="88"/>
                </a:cubicBezTo>
                <a:cubicBezTo>
                  <a:pt x="19" y="97"/>
                  <a:pt x="27" y="105"/>
                  <a:pt x="35" y="105"/>
                </a:cubicBezTo>
                <a:close/>
                <a:moveTo>
                  <a:pt x="159" y="53"/>
                </a:moveTo>
                <a:cubicBezTo>
                  <a:pt x="179" y="53"/>
                  <a:pt x="195" y="69"/>
                  <a:pt x="195" y="88"/>
                </a:cubicBezTo>
                <a:cubicBezTo>
                  <a:pt x="195" y="108"/>
                  <a:pt x="179" y="124"/>
                  <a:pt x="159" y="124"/>
                </a:cubicBezTo>
                <a:cubicBezTo>
                  <a:pt x="140" y="124"/>
                  <a:pt x="124" y="108"/>
                  <a:pt x="124" y="88"/>
                </a:cubicBezTo>
                <a:cubicBezTo>
                  <a:pt x="124" y="69"/>
                  <a:pt x="140" y="53"/>
                  <a:pt x="159" y="53"/>
                </a:cubicBezTo>
                <a:close/>
                <a:moveTo>
                  <a:pt x="159" y="105"/>
                </a:moveTo>
                <a:cubicBezTo>
                  <a:pt x="168" y="105"/>
                  <a:pt x="175" y="97"/>
                  <a:pt x="175" y="88"/>
                </a:cubicBezTo>
                <a:cubicBezTo>
                  <a:pt x="175" y="80"/>
                  <a:pt x="168" y="72"/>
                  <a:pt x="159" y="72"/>
                </a:cubicBezTo>
                <a:cubicBezTo>
                  <a:pt x="151" y="72"/>
                  <a:pt x="143" y="80"/>
                  <a:pt x="143" y="88"/>
                </a:cubicBezTo>
                <a:cubicBezTo>
                  <a:pt x="143" y="97"/>
                  <a:pt x="151" y="105"/>
                  <a:pt x="159" y="105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9" name="Freeform 113"/>
          <p:cNvSpPr>
            <a:spLocks noEditPoints="1"/>
          </p:cNvSpPr>
          <p:nvPr/>
        </p:nvSpPr>
        <p:spPr bwMode="auto">
          <a:xfrm>
            <a:off x="4813642" y="2381010"/>
            <a:ext cx="371828" cy="228185"/>
          </a:xfrm>
          <a:custGeom>
            <a:avLst/>
            <a:gdLst>
              <a:gd name="T0" fmla="*/ 136 w 198"/>
              <a:gd name="T1" fmla="*/ 90 h 121"/>
              <a:gd name="T2" fmla="*/ 148 w 198"/>
              <a:gd name="T3" fmla="*/ 88 h 121"/>
              <a:gd name="T4" fmla="*/ 167 w 198"/>
              <a:gd name="T5" fmla="*/ 109 h 121"/>
              <a:gd name="T6" fmla="*/ 168 w 198"/>
              <a:gd name="T7" fmla="*/ 72 h 121"/>
              <a:gd name="T8" fmla="*/ 167 w 198"/>
              <a:gd name="T9" fmla="*/ 59 h 121"/>
              <a:gd name="T10" fmla="*/ 167 w 198"/>
              <a:gd name="T11" fmla="*/ 121 h 121"/>
              <a:gd name="T12" fmla="*/ 106 w 198"/>
              <a:gd name="T13" fmla="*/ 31 h 121"/>
              <a:gd name="T14" fmla="*/ 180 w 198"/>
              <a:gd name="T15" fmla="*/ 30 h 121"/>
              <a:gd name="T16" fmla="*/ 76 w 198"/>
              <a:gd name="T17" fmla="*/ 33 h 121"/>
              <a:gd name="T18" fmla="*/ 145 w 198"/>
              <a:gd name="T19" fmla="*/ 54 h 121"/>
              <a:gd name="T20" fmla="*/ 149 w 198"/>
              <a:gd name="T21" fmla="*/ 60 h 121"/>
              <a:gd name="T22" fmla="*/ 94 w 198"/>
              <a:gd name="T23" fmla="*/ 53 h 121"/>
              <a:gd name="T24" fmla="*/ 136 w 198"/>
              <a:gd name="T25" fmla="*/ 57 h 121"/>
              <a:gd name="T26" fmla="*/ 166 w 198"/>
              <a:gd name="T27" fmla="*/ 82 h 121"/>
              <a:gd name="T28" fmla="*/ 166 w 198"/>
              <a:gd name="T29" fmla="*/ 96 h 121"/>
              <a:gd name="T30" fmla="*/ 161 w 198"/>
              <a:gd name="T31" fmla="*/ 84 h 121"/>
              <a:gd name="T32" fmla="*/ 130 w 198"/>
              <a:gd name="T33" fmla="*/ 88 h 121"/>
              <a:gd name="T34" fmla="*/ 65 w 198"/>
              <a:gd name="T35" fmla="*/ 105 h 121"/>
              <a:gd name="T36" fmla="*/ 41 w 198"/>
              <a:gd name="T37" fmla="*/ 10 h 121"/>
              <a:gd name="T38" fmla="*/ 49 w 198"/>
              <a:gd name="T39" fmla="*/ 34 h 121"/>
              <a:gd name="T40" fmla="*/ 171 w 198"/>
              <a:gd name="T41" fmla="*/ 89 h 121"/>
              <a:gd name="T42" fmla="*/ 164 w 198"/>
              <a:gd name="T43" fmla="*/ 85 h 121"/>
              <a:gd name="T44" fmla="*/ 166 w 198"/>
              <a:gd name="T45" fmla="*/ 94 h 121"/>
              <a:gd name="T46" fmla="*/ 28 w 198"/>
              <a:gd name="T47" fmla="*/ 43 h 121"/>
              <a:gd name="T48" fmla="*/ 47 w 198"/>
              <a:gd name="T49" fmla="*/ 13 h 121"/>
              <a:gd name="T50" fmla="*/ 60 w 198"/>
              <a:gd name="T51" fmla="*/ 101 h 121"/>
              <a:gd name="T52" fmla="*/ 0 w 198"/>
              <a:gd name="T53" fmla="*/ 90 h 121"/>
              <a:gd name="T54" fmla="*/ 32 w 198"/>
              <a:gd name="T55" fmla="*/ 59 h 121"/>
              <a:gd name="T56" fmla="*/ 31 w 198"/>
              <a:gd name="T57" fmla="*/ 109 h 121"/>
              <a:gd name="T58" fmla="*/ 31 w 198"/>
              <a:gd name="T59" fmla="*/ 72 h 121"/>
              <a:gd name="T60" fmla="*/ 30 w 198"/>
              <a:gd name="T61" fmla="*/ 96 h 121"/>
              <a:gd name="T62" fmla="*/ 30 w 198"/>
              <a:gd name="T63" fmla="*/ 82 h 121"/>
              <a:gd name="T64" fmla="*/ 30 w 198"/>
              <a:gd name="T65" fmla="*/ 96 h 121"/>
              <a:gd name="T66" fmla="*/ 25 w 198"/>
              <a:gd name="T67" fmla="*/ 89 h 121"/>
              <a:gd name="T68" fmla="*/ 35 w 198"/>
              <a:gd name="T69" fmla="*/ 8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8" h="121">
                <a:moveTo>
                  <a:pt x="167" y="121"/>
                </a:moveTo>
                <a:cubicBezTo>
                  <a:pt x="150" y="121"/>
                  <a:pt x="136" y="107"/>
                  <a:pt x="136" y="90"/>
                </a:cubicBezTo>
                <a:cubicBezTo>
                  <a:pt x="136" y="89"/>
                  <a:pt x="136" y="88"/>
                  <a:pt x="136" y="87"/>
                </a:cubicBezTo>
                <a:cubicBezTo>
                  <a:pt x="140" y="87"/>
                  <a:pt x="144" y="88"/>
                  <a:pt x="148" y="88"/>
                </a:cubicBezTo>
                <a:cubicBezTo>
                  <a:pt x="148" y="89"/>
                  <a:pt x="148" y="89"/>
                  <a:pt x="148" y="90"/>
                </a:cubicBezTo>
                <a:cubicBezTo>
                  <a:pt x="148" y="100"/>
                  <a:pt x="156" y="109"/>
                  <a:pt x="167" y="109"/>
                </a:cubicBezTo>
                <a:cubicBezTo>
                  <a:pt x="177" y="109"/>
                  <a:pt x="185" y="100"/>
                  <a:pt x="185" y="90"/>
                </a:cubicBezTo>
                <a:cubicBezTo>
                  <a:pt x="185" y="80"/>
                  <a:pt x="177" y="72"/>
                  <a:pt x="168" y="72"/>
                </a:cubicBezTo>
                <a:cubicBezTo>
                  <a:pt x="160" y="60"/>
                  <a:pt x="160" y="60"/>
                  <a:pt x="160" y="60"/>
                </a:cubicBezTo>
                <a:cubicBezTo>
                  <a:pt x="162" y="60"/>
                  <a:pt x="164" y="59"/>
                  <a:pt x="167" y="59"/>
                </a:cubicBezTo>
                <a:cubicBezTo>
                  <a:pt x="184" y="59"/>
                  <a:pt x="198" y="73"/>
                  <a:pt x="198" y="90"/>
                </a:cubicBezTo>
                <a:cubicBezTo>
                  <a:pt x="198" y="107"/>
                  <a:pt x="184" y="121"/>
                  <a:pt x="167" y="121"/>
                </a:cubicBezTo>
                <a:close/>
                <a:moveTo>
                  <a:pt x="76" y="33"/>
                </a:moveTo>
                <a:cubicBezTo>
                  <a:pt x="94" y="32"/>
                  <a:pt x="102" y="31"/>
                  <a:pt x="106" y="31"/>
                </a:cubicBezTo>
                <a:cubicBezTo>
                  <a:pt x="127" y="56"/>
                  <a:pt x="145" y="29"/>
                  <a:pt x="145" y="29"/>
                </a:cubicBezTo>
                <a:cubicBezTo>
                  <a:pt x="180" y="30"/>
                  <a:pt x="180" y="30"/>
                  <a:pt x="180" y="30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11" y="65"/>
                  <a:pt x="99" y="39"/>
                  <a:pt x="76" y="33"/>
                </a:cubicBezTo>
                <a:close/>
                <a:moveTo>
                  <a:pt x="149" y="60"/>
                </a:moveTo>
                <a:cubicBezTo>
                  <a:pt x="145" y="54"/>
                  <a:pt x="145" y="54"/>
                  <a:pt x="145" y="54"/>
                </a:cubicBezTo>
                <a:cubicBezTo>
                  <a:pt x="177" y="44"/>
                  <a:pt x="177" y="44"/>
                  <a:pt x="177" y="44"/>
                </a:cubicBezTo>
                <a:lnTo>
                  <a:pt x="149" y="60"/>
                </a:lnTo>
                <a:close/>
                <a:moveTo>
                  <a:pt x="49" y="34"/>
                </a:moveTo>
                <a:cubicBezTo>
                  <a:pt x="51" y="33"/>
                  <a:pt x="68" y="30"/>
                  <a:pt x="94" y="53"/>
                </a:cubicBezTo>
                <a:cubicBezTo>
                  <a:pt x="102" y="59"/>
                  <a:pt x="105" y="73"/>
                  <a:pt x="106" y="77"/>
                </a:cubicBezTo>
                <a:cubicBezTo>
                  <a:pt x="136" y="57"/>
                  <a:pt x="136" y="57"/>
                  <a:pt x="136" y="57"/>
                </a:cubicBezTo>
                <a:cubicBezTo>
                  <a:pt x="165" y="82"/>
                  <a:pt x="165" y="82"/>
                  <a:pt x="165" y="82"/>
                </a:cubicBezTo>
                <a:cubicBezTo>
                  <a:pt x="165" y="82"/>
                  <a:pt x="166" y="82"/>
                  <a:pt x="166" y="82"/>
                </a:cubicBezTo>
                <a:cubicBezTo>
                  <a:pt x="170" y="82"/>
                  <a:pt x="173" y="85"/>
                  <a:pt x="173" y="89"/>
                </a:cubicBezTo>
                <a:cubicBezTo>
                  <a:pt x="173" y="93"/>
                  <a:pt x="170" y="96"/>
                  <a:pt x="166" y="96"/>
                </a:cubicBezTo>
                <a:cubicBezTo>
                  <a:pt x="162" y="96"/>
                  <a:pt x="159" y="93"/>
                  <a:pt x="159" y="89"/>
                </a:cubicBezTo>
                <a:cubicBezTo>
                  <a:pt x="159" y="87"/>
                  <a:pt x="160" y="85"/>
                  <a:pt x="161" y="84"/>
                </a:cubicBezTo>
                <a:cubicBezTo>
                  <a:pt x="149" y="80"/>
                  <a:pt x="128" y="76"/>
                  <a:pt x="114" y="86"/>
                </a:cubicBezTo>
                <a:cubicBezTo>
                  <a:pt x="118" y="88"/>
                  <a:pt x="123" y="89"/>
                  <a:pt x="130" y="88"/>
                </a:cubicBezTo>
                <a:cubicBezTo>
                  <a:pt x="130" y="91"/>
                  <a:pt x="130" y="101"/>
                  <a:pt x="130" y="101"/>
                </a:cubicBezTo>
                <a:cubicBezTo>
                  <a:pt x="130" y="101"/>
                  <a:pt x="110" y="105"/>
                  <a:pt x="65" y="105"/>
                </a:cubicBezTo>
                <a:cubicBezTo>
                  <a:pt x="60" y="54"/>
                  <a:pt x="17" y="46"/>
                  <a:pt x="17" y="46"/>
                </a:cubicBezTo>
                <a:cubicBezTo>
                  <a:pt x="17" y="46"/>
                  <a:pt x="37" y="15"/>
                  <a:pt x="41" y="10"/>
                </a:cubicBezTo>
                <a:cubicBezTo>
                  <a:pt x="59" y="0"/>
                  <a:pt x="64" y="16"/>
                  <a:pt x="64" y="16"/>
                </a:cubicBezTo>
                <a:cubicBezTo>
                  <a:pt x="64" y="16"/>
                  <a:pt x="49" y="23"/>
                  <a:pt x="49" y="34"/>
                </a:cubicBezTo>
                <a:close/>
                <a:moveTo>
                  <a:pt x="166" y="94"/>
                </a:moveTo>
                <a:cubicBezTo>
                  <a:pt x="169" y="94"/>
                  <a:pt x="171" y="92"/>
                  <a:pt x="171" y="89"/>
                </a:cubicBezTo>
                <a:cubicBezTo>
                  <a:pt x="171" y="88"/>
                  <a:pt x="170" y="88"/>
                  <a:pt x="170" y="87"/>
                </a:cubicBezTo>
                <a:cubicBezTo>
                  <a:pt x="169" y="86"/>
                  <a:pt x="167" y="86"/>
                  <a:pt x="164" y="85"/>
                </a:cubicBezTo>
                <a:cubicBezTo>
                  <a:pt x="162" y="85"/>
                  <a:pt x="161" y="87"/>
                  <a:pt x="161" y="89"/>
                </a:cubicBezTo>
                <a:cubicBezTo>
                  <a:pt x="161" y="92"/>
                  <a:pt x="163" y="94"/>
                  <a:pt x="166" y="94"/>
                </a:cubicBezTo>
                <a:close/>
                <a:moveTo>
                  <a:pt x="47" y="13"/>
                </a:moveTo>
                <a:cubicBezTo>
                  <a:pt x="44" y="15"/>
                  <a:pt x="37" y="22"/>
                  <a:pt x="28" y="43"/>
                </a:cubicBezTo>
                <a:cubicBezTo>
                  <a:pt x="41" y="22"/>
                  <a:pt x="56" y="16"/>
                  <a:pt x="56" y="16"/>
                </a:cubicBezTo>
                <a:cubicBezTo>
                  <a:pt x="56" y="16"/>
                  <a:pt x="53" y="10"/>
                  <a:pt x="47" y="13"/>
                </a:cubicBezTo>
                <a:close/>
                <a:moveTo>
                  <a:pt x="32" y="59"/>
                </a:moveTo>
                <a:cubicBezTo>
                  <a:pt x="54" y="75"/>
                  <a:pt x="54" y="79"/>
                  <a:pt x="60" y="101"/>
                </a:cubicBezTo>
                <a:cubicBezTo>
                  <a:pt x="55" y="113"/>
                  <a:pt x="44" y="121"/>
                  <a:pt x="31" y="121"/>
                </a:cubicBezTo>
                <a:cubicBezTo>
                  <a:pt x="14" y="121"/>
                  <a:pt x="0" y="107"/>
                  <a:pt x="0" y="90"/>
                </a:cubicBezTo>
                <a:cubicBezTo>
                  <a:pt x="0" y="73"/>
                  <a:pt x="14" y="59"/>
                  <a:pt x="31" y="59"/>
                </a:cubicBezTo>
                <a:cubicBezTo>
                  <a:pt x="31" y="59"/>
                  <a:pt x="31" y="59"/>
                  <a:pt x="32" y="59"/>
                </a:cubicBezTo>
                <a:close/>
                <a:moveTo>
                  <a:pt x="12" y="90"/>
                </a:moveTo>
                <a:cubicBezTo>
                  <a:pt x="12" y="100"/>
                  <a:pt x="20" y="109"/>
                  <a:pt x="31" y="109"/>
                </a:cubicBezTo>
                <a:cubicBezTo>
                  <a:pt x="41" y="109"/>
                  <a:pt x="49" y="100"/>
                  <a:pt x="49" y="90"/>
                </a:cubicBezTo>
                <a:cubicBezTo>
                  <a:pt x="49" y="80"/>
                  <a:pt x="41" y="72"/>
                  <a:pt x="31" y="72"/>
                </a:cubicBezTo>
                <a:cubicBezTo>
                  <a:pt x="20" y="72"/>
                  <a:pt x="12" y="80"/>
                  <a:pt x="12" y="90"/>
                </a:cubicBezTo>
                <a:close/>
                <a:moveTo>
                  <a:pt x="30" y="96"/>
                </a:moveTo>
                <a:cubicBezTo>
                  <a:pt x="26" y="96"/>
                  <a:pt x="23" y="93"/>
                  <a:pt x="23" y="89"/>
                </a:cubicBezTo>
                <a:cubicBezTo>
                  <a:pt x="23" y="85"/>
                  <a:pt x="26" y="82"/>
                  <a:pt x="30" y="82"/>
                </a:cubicBezTo>
                <a:cubicBezTo>
                  <a:pt x="34" y="82"/>
                  <a:pt x="37" y="85"/>
                  <a:pt x="37" y="89"/>
                </a:cubicBezTo>
                <a:cubicBezTo>
                  <a:pt x="37" y="93"/>
                  <a:pt x="34" y="96"/>
                  <a:pt x="30" y="96"/>
                </a:cubicBezTo>
                <a:close/>
                <a:moveTo>
                  <a:pt x="30" y="84"/>
                </a:moveTo>
                <a:cubicBezTo>
                  <a:pt x="27" y="84"/>
                  <a:pt x="25" y="86"/>
                  <a:pt x="25" y="89"/>
                </a:cubicBezTo>
                <a:cubicBezTo>
                  <a:pt x="25" y="92"/>
                  <a:pt x="27" y="94"/>
                  <a:pt x="30" y="94"/>
                </a:cubicBezTo>
                <a:cubicBezTo>
                  <a:pt x="33" y="94"/>
                  <a:pt x="35" y="92"/>
                  <a:pt x="35" y="89"/>
                </a:cubicBezTo>
                <a:cubicBezTo>
                  <a:pt x="35" y="86"/>
                  <a:pt x="33" y="84"/>
                  <a:pt x="30" y="84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0" name="Freeform 114"/>
          <p:cNvSpPr>
            <a:spLocks noEditPoints="1"/>
          </p:cNvSpPr>
          <p:nvPr/>
        </p:nvSpPr>
        <p:spPr bwMode="auto">
          <a:xfrm>
            <a:off x="5573995" y="2311212"/>
            <a:ext cx="379883" cy="377178"/>
          </a:xfrm>
          <a:custGeom>
            <a:avLst/>
            <a:gdLst>
              <a:gd name="T0" fmla="*/ 228 w 283"/>
              <a:gd name="T1" fmla="*/ 281 h 281"/>
              <a:gd name="T2" fmla="*/ 0 w 283"/>
              <a:gd name="T3" fmla="*/ 281 h 281"/>
              <a:gd name="T4" fmla="*/ 166 w 283"/>
              <a:gd name="T5" fmla="*/ 0 h 281"/>
              <a:gd name="T6" fmla="*/ 283 w 283"/>
              <a:gd name="T7" fmla="*/ 0 h 281"/>
              <a:gd name="T8" fmla="*/ 228 w 283"/>
              <a:gd name="T9" fmla="*/ 281 h 281"/>
              <a:gd name="T10" fmla="*/ 116 w 283"/>
              <a:gd name="T11" fmla="*/ 269 h 281"/>
              <a:gd name="T12" fmla="*/ 133 w 283"/>
              <a:gd name="T13" fmla="*/ 269 h 281"/>
              <a:gd name="T14" fmla="*/ 150 w 283"/>
              <a:gd name="T15" fmla="*/ 219 h 281"/>
              <a:gd name="T16" fmla="*/ 133 w 283"/>
              <a:gd name="T17" fmla="*/ 219 h 281"/>
              <a:gd name="T18" fmla="*/ 116 w 283"/>
              <a:gd name="T19" fmla="*/ 269 h 281"/>
              <a:gd name="T20" fmla="*/ 158 w 283"/>
              <a:gd name="T21" fmla="*/ 146 h 281"/>
              <a:gd name="T22" fmla="*/ 143 w 283"/>
              <a:gd name="T23" fmla="*/ 191 h 281"/>
              <a:gd name="T24" fmla="*/ 159 w 283"/>
              <a:gd name="T25" fmla="*/ 191 h 281"/>
              <a:gd name="T26" fmla="*/ 175 w 283"/>
              <a:gd name="T27" fmla="*/ 146 h 281"/>
              <a:gd name="T28" fmla="*/ 158 w 283"/>
              <a:gd name="T29" fmla="*/ 146 h 281"/>
              <a:gd name="T30" fmla="*/ 168 w 283"/>
              <a:gd name="T31" fmla="*/ 118 h 281"/>
              <a:gd name="T32" fmla="*/ 185 w 283"/>
              <a:gd name="T33" fmla="*/ 118 h 281"/>
              <a:gd name="T34" fmla="*/ 200 w 283"/>
              <a:gd name="T35" fmla="*/ 73 h 281"/>
              <a:gd name="T36" fmla="*/ 183 w 283"/>
              <a:gd name="T37" fmla="*/ 73 h 281"/>
              <a:gd name="T38" fmla="*/ 168 w 283"/>
              <a:gd name="T39" fmla="*/ 118 h 281"/>
              <a:gd name="T40" fmla="*/ 204 w 283"/>
              <a:gd name="T41" fmla="*/ 11 h 281"/>
              <a:gd name="T42" fmla="*/ 192 w 283"/>
              <a:gd name="T43" fmla="*/ 50 h 281"/>
              <a:gd name="T44" fmla="*/ 208 w 283"/>
              <a:gd name="T45" fmla="*/ 50 h 281"/>
              <a:gd name="T46" fmla="*/ 221 w 283"/>
              <a:gd name="T47" fmla="*/ 11 h 281"/>
              <a:gd name="T48" fmla="*/ 204 w 283"/>
              <a:gd name="T49" fmla="*/ 1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3" h="281">
                <a:moveTo>
                  <a:pt x="228" y="281"/>
                </a:moveTo>
                <a:lnTo>
                  <a:pt x="0" y="281"/>
                </a:lnTo>
                <a:lnTo>
                  <a:pt x="166" y="0"/>
                </a:lnTo>
                <a:lnTo>
                  <a:pt x="283" y="0"/>
                </a:lnTo>
                <a:lnTo>
                  <a:pt x="228" y="281"/>
                </a:lnTo>
                <a:close/>
                <a:moveTo>
                  <a:pt x="116" y="269"/>
                </a:moveTo>
                <a:lnTo>
                  <a:pt x="133" y="269"/>
                </a:lnTo>
                <a:lnTo>
                  <a:pt x="150" y="219"/>
                </a:lnTo>
                <a:lnTo>
                  <a:pt x="133" y="219"/>
                </a:lnTo>
                <a:lnTo>
                  <a:pt x="116" y="269"/>
                </a:lnTo>
                <a:close/>
                <a:moveTo>
                  <a:pt x="158" y="146"/>
                </a:moveTo>
                <a:lnTo>
                  <a:pt x="143" y="191"/>
                </a:lnTo>
                <a:lnTo>
                  <a:pt x="159" y="191"/>
                </a:lnTo>
                <a:lnTo>
                  <a:pt x="175" y="146"/>
                </a:lnTo>
                <a:lnTo>
                  <a:pt x="158" y="146"/>
                </a:lnTo>
                <a:close/>
                <a:moveTo>
                  <a:pt x="168" y="118"/>
                </a:moveTo>
                <a:lnTo>
                  <a:pt x="185" y="118"/>
                </a:lnTo>
                <a:lnTo>
                  <a:pt x="200" y="73"/>
                </a:lnTo>
                <a:lnTo>
                  <a:pt x="183" y="73"/>
                </a:lnTo>
                <a:lnTo>
                  <a:pt x="168" y="118"/>
                </a:lnTo>
                <a:close/>
                <a:moveTo>
                  <a:pt x="204" y="11"/>
                </a:moveTo>
                <a:lnTo>
                  <a:pt x="192" y="50"/>
                </a:lnTo>
                <a:lnTo>
                  <a:pt x="208" y="50"/>
                </a:lnTo>
                <a:lnTo>
                  <a:pt x="221" y="11"/>
                </a:lnTo>
                <a:lnTo>
                  <a:pt x="204" y="11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1" name="Freeform 115"/>
          <p:cNvSpPr>
            <a:spLocks noEditPoints="1"/>
          </p:cNvSpPr>
          <p:nvPr/>
        </p:nvSpPr>
        <p:spPr bwMode="auto">
          <a:xfrm>
            <a:off x="6349562" y="2312554"/>
            <a:ext cx="375856" cy="377178"/>
          </a:xfrm>
          <a:custGeom>
            <a:avLst/>
            <a:gdLst>
              <a:gd name="T0" fmla="*/ 180 w 200"/>
              <a:gd name="T1" fmla="*/ 10 h 200"/>
              <a:gd name="T2" fmla="*/ 20 w 200"/>
              <a:gd name="T3" fmla="*/ 28 h 200"/>
              <a:gd name="T4" fmla="*/ 10 w 200"/>
              <a:gd name="T5" fmla="*/ 0 h 200"/>
              <a:gd name="T6" fmla="*/ 0 w 200"/>
              <a:gd name="T7" fmla="*/ 200 h 200"/>
              <a:gd name="T8" fmla="*/ 20 w 200"/>
              <a:gd name="T9" fmla="*/ 108 h 200"/>
              <a:gd name="T10" fmla="*/ 180 w 200"/>
              <a:gd name="T11" fmla="*/ 200 h 200"/>
              <a:gd name="T12" fmla="*/ 200 w 200"/>
              <a:gd name="T13" fmla="*/ 10 h 200"/>
              <a:gd name="T14" fmla="*/ 180 w 200"/>
              <a:gd name="T15" fmla="*/ 100 h 200"/>
              <a:gd name="T16" fmla="*/ 20 w 200"/>
              <a:gd name="T17" fmla="*/ 36 h 200"/>
              <a:gd name="T18" fmla="*/ 180 w 200"/>
              <a:gd name="T19" fmla="*/ 100 h 200"/>
              <a:gd name="T20" fmla="*/ 37 w 200"/>
              <a:gd name="T21" fmla="*/ 76 h 200"/>
              <a:gd name="T22" fmla="*/ 44 w 200"/>
              <a:gd name="T23" fmla="*/ 84 h 200"/>
              <a:gd name="T24" fmla="*/ 49 w 200"/>
              <a:gd name="T25" fmla="*/ 65 h 200"/>
              <a:gd name="T26" fmla="*/ 48 w 200"/>
              <a:gd name="T27" fmla="*/ 57 h 200"/>
              <a:gd name="T28" fmla="*/ 56 w 200"/>
              <a:gd name="T29" fmla="*/ 53 h 200"/>
              <a:gd name="T30" fmla="*/ 35 w 200"/>
              <a:gd name="T31" fmla="*/ 61 h 200"/>
              <a:gd name="T32" fmla="*/ 50 w 200"/>
              <a:gd name="T33" fmla="*/ 75 h 200"/>
              <a:gd name="T34" fmla="*/ 68 w 200"/>
              <a:gd name="T35" fmla="*/ 84 h 200"/>
              <a:gd name="T36" fmla="*/ 76 w 200"/>
              <a:gd name="T37" fmla="*/ 58 h 200"/>
              <a:gd name="T38" fmla="*/ 85 w 200"/>
              <a:gd name="T39" fmla="*/ 52 h 200"/>
              <a:gd name="T40" fmla="*/ 60 w 200"/>
              <a:gd name="T41" fmla="*/ 58 h 200"/>
              <a:gd name="T42" fmla="*/ 68 w 200"/>
              <a:gd name="T43" fmla="*/ 84 h 200"/>
              <a:gd name="T44" fmla="*/ 93 w 200"/>
              <a:gd name="T45" fmla="*/ 76 h 200"/>
              <a:gd name="T46" fmla="*/ 104 w 200"/>
              <a:gd name="T47" fmla="*/ 84 h 200"/>
              <a:gd name="T48" fmla="*/ 102 w 200"/>
              <a:gd name="T49" fmla="*/ 52 h 200"/>
              <a:gd name="T50" fmla="*/ 83 w 200"/>
              <a:gd name="T51" fmla="*/ 84 h 200"/>
              <a:gd name="T52" fmla="*/ 96 w 200"/>
              <a:gd name="T53" fmla="*/ 63 h 200"/>
              <a:gd name="T54" fmla="*/ 97 w 200"/>
              <a:gd name="T55" fmla="*/ 57 h 200"/>
              <a:gd name="T56" fmla="*/ 101 w 200"/>
              <a:gd name="T57" fmla="*/ 70 h 200"/>
              <a:gd name="T58" fmla="*/ 96 w 200"/>
              <a:gd name="T59" fmla="*/ 63 h 200"/>
              <a:gd name="T60" fmla="*/ 126 w 200"/>
              <a:gd name="T61" fmla="*/ 71 h 200"/>
              <a:gd name="T62" fmla="*/ 133 w 200"/>
              <a:gd name="T63" fmla="*/ 84 h 200"/>
              <a:gd name="T64" fmla="*/ 138 w 200"/>
              <a:gd name="T65" fmla="*/ 75 h 200"/>
              <a:gd name="T66" fmla="*/ 134 w 200"/>
              <a:gd name="T67" fmla="*/ 69 h 200"/>
              <a:gd name="T68" fmla="*/ 137 w 200"/>
              <a:gd name="T69" fmla="*/ 54 h 200"/>
              <a:gd name="T70" fmla="*/ 117 w 200"/>
              <a:gd name="T71" fmla="*/ 52 h 200"/>
              <a:gd name="T72" fmla="*/ 124 w 200"/>
              <a:gd name="T73" fmla="*/ 84 h 200"/>
              <a:gd name="T74" fmla="*/ 124 w 200"/>
              <a:gd name="T75" fmla="*/ 57 h 200"/>
              <a:gd name="T76" fmla="*/ 132 w 200"/>
              <a:gd name="T77" fmla="*/ 61 h 200"/>
              <a:gd name="T78" fmla="*/ 124 w 200"/>
              <a:gd name="T79" fmla="*/ 66 h 200"/>
              <a:gd name="T80" fmla="*/ 151 w 200"/>
              <a:gd name="T81" fmla="*/ 84 h 200"/>
              <a:gd name="T82" fmla="*/ 159 w 200"/>
              <a:gd name="T83" fmla="*/ 58 h 200"/>
              <a:gd name="T84" fmla="*/ 167 w 200"/>
              <a:gd name="T85" fmla="*/ 52 h 200"/>
              <a:gd name="T86" fmla="*/ 143 w 200"/>
              <a:gd name="T87" fmla="*/ 58 h 200"/>
              <a:gd name="T88" fmla="*/ 151 w 200"/>
              <a:gd name="T89" fmla="*/ 8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00" h="200">
                <a:moveTo>
                  <a:pt x="190" y="0"/>
                </a:moveTo>
                <a:cubicBezTo>
                  <a:pt x="185" y="0"/>
                  <a:pt x="180" y="5"/>
                  <a:pt x="180" y="10"/>
                </a:cubicBezTo>
                <a:cubicBezTo>
                  <a:pt x="180" y="28"/>
                  <a:pt x="180" y="28"/>
                  <a:pt x="18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5"/>
                  <a:pt x="16" y="0"/>
                  <a:pt x="10" y="0"/>
                </a:cubicBezTo>
                <a:cubicBezTo>
                  <a:pt x="5" y="0"/>
                  <a:pt x="0" y="5"/>
                  <a:pt x="0" y="10"/>
                </a:cubicBezTo>
                <a:cubicBezTo>
                  <a:pt x="0" y="200"/>
                  <a:pt x="0" y="200"/>
                  <a:pt x="0" y="200"/>
                </a:cubicBezTo>
                <a:cubicBezTo>
                  <a:pt x="20" y="200"/>
                  <a:pt x="20" y="200"/>
                  <a:pt x="20" y="200"/>
                </a:cubicBezTo>
                <a:cubicBezTo>
                  <a:pt x="20" y="108"/>
                  <a:pt x="20" y="108"/>
                  <a:pt x="20" y="108"/>
                </a:cubicBezTo>
                <a:cubicBezTo>
                  <a:pt x="180" y="108"/>
                  <a:pt x="180" y="108"/>
                  <a:pt x="180" y="108"/>
                </a:cubicBezTo>
                <a:cubicBezTo>
                  <a:pt x="180" y="200"/>
                  <a:pt x="180" y="200"/>
                  <a:pt x="180" y="200"/>
                </a:cubicBezTo>
                <a:cubicBezTo>
                  <a:pt x="200" y="200"/>
                  <a:pt x="200" y="200"/>
                  <a:pt x="200" y="200"/>
                </a:cubicBezTo>
                <a:cubicBezTo>
                  <a:pt x="200" y="10"/>
                  <a:pt x="200" y="10"/>
                  <a:pt x="200" y="10"/>
                </a:cubicBezTo>
                <a:cubicBezTo>
                  <a:pt x="200" y="5"/>
                  <a:pt x="196" y="0"/>
                  <a:pt x="190" y="0"/>
                </a:cubicBezTo>
                <a:close/>
                <a:moveTo>
                  <a:pt x="180" y="100"/>
                </a:moveTo>
                <a:cubicBezTo>
                  <a:pt x="20" y="100"/>
                  <a:pt x="20" y="100"/>
                  <a:pt x="20" y="100"/>
                </a:cubicBezTo>
                <a:cubicBezTo>
                  <a:pt x="20" y="36"/>
                  <a:pt x="20" y="36"/>
                  <a:pt x="20" y="36"/>
                </a:cubicBezTo>
                <a:cubicBezTo>
                  <a:pt x="180" y="36"/>
                  <a:pt x="180" y="36"/>
                  <a:pt x="180" y="36"/>
                </a:cubicBezTo>
                <a:lnTo>
                  <a:pt x="180" y="100"/>
                </a:lnTo>
                <a:close/>
                <a:moveTo>
                  <a:pt x="45" y="78"/>
                </a:moveTo>
                <a:cubicBezTo>
                  <a:pt x="42" y="78"/>
                  <a:pt x="38" y="77"/>
                  <a:pt x="37" y="76"/>
                </a:cubicBezTo>
                <a:cubicBezTo>
                  <a:pt x="35" y="82"/>
                  <a:pt x="35" y="82"/>
                  <a:pt x="35" y="82"/>
                </a:cubicBezTo>
                <a:cubicBezTo>
                  <a:pt x="37" y="83"/>
                  <a:pt x="41" y="84"/>
                  <a:pt x="44" y="84"/>
                </a:cubicBezTo>
                <a:cubicBezTo>
                  <a:pt x="53" y="84"/>
                  <a:pt x="57" y="80"/>
                  <a:pt x="57" y="74"/>
                </a:cubicBezTo>
                <a:cubicBezTo>
                  <a:pt x="57" y="70"/>
                  <a:pt x="55" y="67"/>
                  <a:pt x="49" y="65"/>
                </a:cubicBezTo>
                <a:cubicBezTo>
                  <a:pt x="45" y="63"/>
                  <a:pt x="43" y="62"/>
                  <a:pt x="43" y="60"/>
                </a:cubicBezTo>
                <a:cubicBezTo>
                  <a:pt x="43" y="59"/>
                  <a:pt x="44" y="57"/>
                  <a:pt x="48" y="57"/>
                </a:cubicBezTo>
                <a:cubicBezTo>
                  <a:pt x="51" y="57"/>
                  <a:pt x="53" y="58"/>
                  <a:pt x="54" y="59"/>
                </a:cubicBezTo>
                <a:cubicBezTo>
                  <a:pt x="56" y="53"/>
                  <a:pt x="56" y="53"/>
                  <a:pt x="56" y="53"/>
                </a:cubicBezTo>
                <a:cubicBezTo>
                  <a:pt x="54" y="52"/>
                  <a:pt x="51" y="51"/>
                  <a:pt x="48" y="51"/>
                </a:cubicBezTo>
                <a:cubicBezTo>
                  <a:pt x="40" y="51"/>
                  <a:pt x="35" y="55"/>
                  <a:pt x="35" y="61"/>
                </a:cubicBezTo>
                <a:cubicBezTo>
                  <a:pt x="35" y="65"/>
                  <a:pt x="39" y="68"/>
                  <a:pt x="44" y="70"/>
                </a:cubicBezTo>
                <a:cubicBezTo>
                  <a:pt x="48" y="72"/>
                  <a:pt x="50" y="73"/>
                  <a:pt x="50" y="75"/>
                </a:cubicBezTo>
                <a:cubicBezTo>
                  <a:pt x="50" y="77"/>
                  <a:pt x="48" y="78"/>
                  <a:pt x="45" y="78"/>
                </a:cubicBezTo>
                <a:close/>
                <a:moveTo>
                  <a:pt x="68" y="84"/>
                </a:moveTo>
                <a:cubicBezTo>
                  <a:pt x="76" y="84"/>
                  <a:pt x="76" y="84"/>
                  <a:pt x="76" y="84"/>
                </a:cubicBezTo>
                <a:cubicBezTo>
                  <a:pt x="76" y="58"/>
                  <a:pt x="76" y="58"/>
                  <a:pt x="76" y="58"/>
                </a:cubicBezTo>
                <a:cubicBezTo>
                  <a:pt x="85" y="58"/>
                  <a:pt x="85" y="58"/>
                  <a:pt x="85" y="58"/>
                </a:cubicBezTo>
                <a:cubicBezTo>
                  <a:pt x="85" y="52"/>
                  <a:pt x="85" y="52"/>
                  <a:pt x="85" y="52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8"/>
                  <a:pt x="60" y="58"/>
                  <a:pt x="60" y="58"/>
                </a:cubicBezTo>
                <a:cubicBezTo>
                  <a:pt x="68" y="58"/>
                  <a:pt x="68" y="58"/>
                  <a:pt x="68" y="58"/>
                </a:cubicBezTo>
                <a:lnTo>
                  <a:pt x="68" y="84"/>
                </a:lnTo>
                <a:close/>
                <a:moveTo>
                  <a:pt x="90" y="84"/>
                </a:moveTo>
                <a:cubicBezTo>
                  <a:pt x="93" y="76"/>
                  <a:pt x="93" y="76"/>
                  <a:pt x="93" y="76"/>
                </a:cubicBezTo>
                <a:cubicBezTo>
                  <a:pt x="102" y="76"/>
                  <a:pt x="102" y="76"/>
                  <a:pt x="102" y="76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93" y="52"/>
                  <a:pt x="93" y="52"/>
                  <a:pt x="93" y="52"/>
                </a:cubicBezTo>
                <a:cubicBezTo>
                  <a:pt x="83" y="84"/>
                  <a:pt x="83" y="84"/>
                  <a:pt x="83" y="84"/>
                </a:cubicBezTo>
                <a:lnTo>
                  <a:pt x="90" y="84"/>
                </a:lnTo>
                <a:close/>
                <a:moveTo>
                  <a:pt x="96" y="63"/>
                </a:moveTo>
                <a:cubicBezTo>
                  <a:pt x="96" y="61"/>
                  <a:pt x="97" y="59"/>
                  <a:pt x="97" y="57"/>
                </a:cubicBezTo>
                <a:cubicBezTo>
                  <a:pt x="97" y="57"/>
                  <a:pt x="97" y="57"/>
                  <a:pt x="97" y="57"/>
                </a:cubicBezTo>
                <a:cubicBezTo>
                  <a:pt x="98" y="59"/>
                  <a:pt x="98" y="61"/>
                  <a:pt x="99" y="63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94" y="70"/>
                  <a:pt x="94" y="70"/>
                  <a:pt x="94" y="70"/>
                </a:cubicBezTo>
                <a:lnTo>
                  <a:pt x="96" y="63"/>
                </a:lnTo>
                <a:close/>
                <a:moveTo>
                  <a:pt x="124" y="71"/>
                </a:moveTo>
                <a:cubicBezTo>
                  <a:pt x="126" y="71"/>
                  <a:pt x="126" y="71"/>
                  <a:pt x="126" y="71"/>
                </a:cubicBezTo>
                <a:cubicBezTo>
                  <a:pt x="129" y="71"/>
                  <a:pt x="130" y="72"/>
                  <a:pt x="131" y="76"/>
                </a:cubicBezTo>
                <a:cubicBezTo>
                  <a:pt x="132" y="80"/>
                  <a:pt x="133" y="83"/>
                  <a:pt x="133" y="84"/>
                </a:cubicBezTo>
                <a:cubicBezTo>
                  <a:pt x="141" y="84"/>
                  <a:pt x="141" y="84"/>
                  <a:pt x="141" y="84"/>
                </a:cubicBezTo>
                <a:cubicBezTo>
                  <a:pt x="140" y="83"/>
                  <a:pt x="139" y="78"/>
                  <a:pt x="138" y="75"/>
                </a:cubicBezTo>
                <a:cubicBezTo>
                  <a:pt x="138" y="72"/>
                  <a:pt x="136" y="70"/>
                  <a:pt x="134" y="69"/>
                </a:cubicBezTo>
                <a:cubicBezTo>
                  <a:pt x="134" y="69"/>
                  <a:pt x="134" y="69"/>
                  <a:pt x="134" y="69"/>
                </a:cubicBezTo>
                <a:cubicBezTo>
                  <a:pt x="137" y="68"/>
                  <a:pt x="140" y="65"/>
                  <a:pt x="140" y="61"/>
                </a:cubicBezTo>
                <a:cubicBezTo>
                  <a:pt x="140" y="58"/>
                  <a:pt x="139" y="55"/>
                  <a:pt x="137" y="54"/>
                </a:cubicBezTo>
                <a:cubicBezTo>
                  <a:pt x="134" y="52"/>
                  <a:pt x="131" y="51"/>
                  <a:pt x="126" y="51"/>
                </a:cubicBezTo>
                <a:cubicBezTo>
                  <a:pt x="122" y="51"/>
                  <a:pt x="119" y="52"/>
                  <a:pt x="117" y="52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24" y="84"/>
                  <a:pt x="124" y="84"/>
                  <a:pt x="124" y="84"/>
                </a:cubicBezTo>
                <a:lnTo>
                  <a:pt x="124" y="71"/>
                </a:lnTo>
                <a:close/>
                <a:moveTo>
                  <a:pt x="124" y="57"/>
                </a:moveTo>
                <a:cubicBezTo>
                  <a:pt x="124" y="57"/>
                  <a:pt x="125" y="57"/>
                  <a:pt x="127" y="57"/>
                </a:cubicBezTo>
                <a:cubicBezTo>
                  <a:pt x="130" y="57"/>
                  <a:pt x="132" y="58"/>
                  <a:pt x="132" y="61"/>
                </a:cubicBezTo>
                <a:cubicBezTo>
                  <a:pt x="132" y="64"/>
                  <a:pt x="130" y="66"/>
                  <a:pt x="127" y="66"/>
                </a:cubicBezTo>
                <a:cubicBezTo>
                  <a:pt x="124" y="66"/>
                  <a:pt x="124" y="66"/>
                  <a:pt x="124" y="66"/>
                </a:cubicBezTo>
                <a:lnTo>
                  <a:pt x="124" y="57"/>
                </a:lnTo>
                <a:close/>
                <a:moveTo>
                  <a:pt x="151" y="84"/>
                </a:moveTo>
                <a:cubicBezTo>
                  <a:pt x="159" y="84"/>
                  <a:pt x="159" y="84"/>
                  <a:pt x="159" y="84"/>
                </a:cubicBezTo>
                <a:cubicBezTo>
                  <a:pt x="159" y="58"/>
                  <a:pt x="159" y="58"/>
                  <a:pt x="159" y="58"/>
                </a:cubicBezTo>
                <a:cubicBezTo>
                  <a:pt x="167" y="58"/>
                  <a:pt x="167" y="58"/>
                  <a:pt x="167" y="58"/>
                </a:cubicBezTo>
                <a:cubicBezTo>
                  <a:pt x="167" y="52"/>
                  <a:pt x="167" y="52"/>
                  <a:pt x="167" y="52"/>
                </a:cubicBezTo>
                <a:cubicBezTo>
                  <a:pt x="143" y="52"/>
                  <a:pt x="143" y="52"/>
                  <a:pt x="143" y="52"/>
                </a:cubicBezTo>
                <a:cubicBezTo>
                  <a:pt x="143" y="58"/>
                  <a:pt x="143" y="58"/>
                  <a:pt x="143" y="58"/>
                </a:cubicBezTo>
                <a:cubicBezTo>
                  <a:pt x="151" y="58"/>
                  <a:pt x="151" y="58"/>
                  <a:pt x="151" y="58"/>
                </a:cubicBezTo>
                <a:lnTo>
                  <a:pt x="151" y="84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2" name="Freeform 116"/>
          <p:cNvSpPr>
            <a:spLocks noEditPoints="1"/>
          </p:cNvSpPr>
          <p:nvPr/>
        </p:nvSpPr>
        <p:spPr bwMode="auto">
          <a:xfrm>
            <a:off x="7122643" y="2368929"/>
            <a:ext cx="374513" cy="265769"/>
          </a:xfrm>
          <a:custGeom>
            <a:avLst/>
            <a:gdLst>
              <a:gd name="T0" fmla="*/ 190 w 199"/>
              <a:gd name="T1" fmla="*/ 140 h 141"/>
              <a:gd name="T2" fmla="*/ 187 w 199"/>
              <a:gd name="T3" fmla="*/ 140 h 141"/>
              <a:gd name="T4" fmla="*/ 187 w 199"/>
              <a:gd name="T5" fmla="*/ 141 h 141"/>
              <a:gd name="T6" fmla="*/ 7 w 199"/>
              <a:gd name="T7" fmla="*/ 141 h 141"/>
              <a:gd name="T8" fmla="*/ 7 w 199"/>
              <a:gd name="T9" fmla="*/ 136 h 141"/>
              <a:gd name="T10" fmla="*/ 0 w 199"/>
              <a:gd name="T11" fmla="*/ 99 h 141"/>
              <a:gd name="T12" fmla="*/ 99 w 199"/>
              <a:gd name="T13" fmla="*/ 0 h 141"/>
              <a:gd name="T14" fmla="*/ 199 w 199"/>
              <a:gd name="T15" fmla="*/ 99 h 141"/>
              <a:gd name="T16" fmla="*/ 190 w 199"/>
              <a:gd name="T17" fmla="*/ 140 h 141"/>
              <a:gd name="T18" fmla="*/ 99 w 199"/>
              <a:gd name="T19" fmla="*/ 14 h 141"/>
              <a:gd name="T20" fmla="*/ 15 w 199"/>
              <a:gd name="T21" fmla="*/ 99 h 141"/>
              <a:gd name="T22" fmla="*/ 19 w 199"/>
              <a:gd name="T23" fmla="*/ 125 h 141"/>
              <a:gd name="T24" fmla="*/ 180 w 199"/>
              <a:gd name="T25" fmla="*/ 125 h 141"/>
              <a:gd name="T26" fmla="*/ 184 w 199"/>
              <a:gd name="T27" fmla="*/ 99 h 141"/>
              <a:gd name="T28" fmla="*/ 99 w 199"/>
              <a:gd name="T29" fmla="*/ 14 h 141"/>
              <a:gd name="T30" fmla="*/ 155 w 199"/>
              <a:gd name="T31" fmla="*/ 93 h 141"/>
              <a:gd name="T32" fmla="*/ 175 w 199"/>
              <a:gd name="T33" fmla="*/ 93 h 141"/>
              <a:gd name="T34" fmla="*/ 175 w 199"/>
              <a:gd name="T35" fmla="*/ 105 h 141"/>
              <a:gd name="T36" fmla="*/ 155 w 199"/>
              <a:gd name="T37" fmla="*/ 105 h 141"/>
              <a:gd name="T38" fmla="*/ 155 w 199"/>
              <a:gd name="T39" fmla="*/ 93 h 141"/>
              <a:gd name="T40" fmla="*/ 142 w 199"/>
              <a:gd name="T41" fmla="*/ 67 h 141"/>
              <a:gd name="T42" fmla="*/ 158 w 199"/>
              <a:gd name="T43" fmla="*/ 56 h 141"/>
              <a:gd name="T44" fmla="*/ 165 w 199"/>
              <a:gd name="T45" fmla="*/ 66 h 141"/>
              <a:gd name="T46" fmla="*/ 148 w 199"/>
              <a:gd name="T47" fmla="*/ 77 h 141"/>
              <a:gd name="T48" fmla="*/ 142 w 199"/>
              <a:gd name="T49" fmla="*/ 67 h 141"/>
              <a:gd name="T50" fmla="*/ 91 w 199"/>
              <a:gd name="T51" fmla="*/ 94 h 141"/>
              <a:gd name="T52" fmla="*/ 150 w 199"/>
              <a:gd name="T53" fmla="*/ 46 h 141"/>
              <a:gd name="T54" fmla="*/ 101 w 199"/>
              <a:gd name="T55" fmla="*/ 105 h 141"/>
              <a:gd name="T56" fmla="*/ 91 w 199"/>
              <a:gd name="T57" fmla="*/ 94 h 141"/>
              <a:gd name="T58" fmla="*/ 119 w 199"/>
              <a:gd name="T59" fmla="*/ 47 h 141"/>
              <a:gd name="T60" fmla="*/ 130 w 199"/>
              <a:gd name="T61" fmla="*/ 31 h 141"/>
              <a:gd name="T62" fmla="*/ 140 w 199"/>
              <a:gd name="T63" fmla="*/ 38 h 141"/>
              <a:gd name="T64" fmla="*/ 129 w 199"/>
              <a:gd name="T65" fmla="*/ 54 h 141"/>
              <a:gd name="T66" fmla="*/ 119 w 199"/>
              <a:gd name="T67" fmla="*/ 47 h 141"/>
              <a:gd name="T68" fmla="*/ 91 w 199"/>
              <a:gd name="T69" fmla="*/ 25 h 141"/>
              <a:gd name="T70" fmla="*/ 103 w 199"/>
              <a:gd name="T71" fmla="*/ 25 h 141"/>
              <a:gd name="T72" fmla="*/ 103 w 199"/>
              <a:gd name="T73" fmla="*/ 45 h 141"/>
              <a:gd name="T74" fmla="*/ 91 w 199"/>
              <a:gd name="T75" fmla="*/ 45 h 141"/>
              <a:gd name="T76" fmla="*/ 91 w 199"/>
              <a:gd name="T77" fmla="*/ 25 h 141"/>
              <a:gd name="T78" fmla="*/ 102 w 199"/>
              <a:gd name="T79" fmla="*/ 81 h 141"/>
              <a:gd name="T80" fmla="*/ 84 w 199"/>
              <a:gd name="T81" fmla="*/ 95 h 141"/>
              <a:gd name="T82" fmla="*/ 102 w 199"/>
              <a:gd name="T83" fmla="*/ 112 h 141"/>
              <a:gd name="T84" fmla="*/ 116 w 199"/>
              <a:gd name="T85" fmla="*/ 93 h 141"/>
              <a:gd name="T86" fmla="*/ 116 w 199"/>
              <a:gd name="T87" fmla="*/ 98 h 141"/>
              <a:gd name="T88" fmla="*/ 98 w 199"/>
              <a:gd name="T89" fmla="*/ 117 h 141"/>
              <a:gd name="T90" fmla="*/ 80 w 199"/>
              <a:gd name="T91" fmla="*/ 98 h 141"/>
              <a:gd name="T92" fmla="*/ 98 w 199"/>
              <a:gd name="T93" fmla="*/ 80 h 141"/>
              <a:gd name="T94" fmla="*/ 102 w 199"/>
              <a:gd name="T95" fmla="*/ 81 h 141"/>
              <a:gd name="T96" fmla="*/ 55 w 199"/>
              <a:gd name="T97" fmla="*/ 38 h 141"/>
              <a:gd name="T98" fmla="*/ 65 w 199"/>
              <a:gd name="T99" fmla="*/ 31 h 141"/>
              <a:gd name="T100" fmla="*/ 76 w 199"/>
              <a:gd name="T101" fmla="*/ 47 h 141"/>
              <a:gd name="T102" fmla="*/ 66 w 199"/>
              <a:gd name="T103" fmla="*/ 54 h 141"/>
              <a:gd name="T104" fmla="*/ 55 w 199"/>
              <a:gd name="T105" fmla="*/ 38 h 141"/>
              <a:gd name="T106" fmla="*/ 50 w 199"/>
              <a:gd name="T107" fmla="*/ 77 h 141"/>
              <a:gd name="T108" fmla="*/ 34 w 199"/>
              <a:gd name="T109" fmla="*/ 66 h 141"/>
              <a:gd name="T110" fmla="*/ 40 w 199"/>
              <a:gd name="T111" fmla="*/ 56 h 141"/>
              <a:gd name="T112" fmla="*/ 57 w 199"/>
              <a:gd name="T113" fmla="*/ 67 h 141"/>
              <a:gd name="T114" fmla="*/ 50 w 199"/>
              <a:gd name="T115" fmla="*/ 77 h 141"/>
              <a:gd name="T116" fmla="*/ 43 w 199"/>
              <a:gd name="T117" fmla="*/ 105 h 141"/>
              <a:gd name="T118" fmla="*/ 23 w 199"/>
              <a:gd name="T119" fmla="*/ 105 h 141"/>
              <a:gd name="T120" fmla="*/ 23 w 199"/>
              <a:gd name="T121" fmla="*/ 93 h 141"/>
              <a:gd name="T122" fmla="*/ 43 w 199"/>
              <a:gd name="T123" fmla="*/ 93 h 141"/>
              <a:gd name="T124" fmla="*/ 43 w 199"/>
              <a:gd name="T125" fmla="*/ 105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9" h="141">
                <a:moveTo>
                  <a:pt x="190" y="140"/>
                </a:moveTo>
                <a:cubicBezTo>
                  <a:pt x="187" y="140"/>
                  <a:pt x="187" y="140"/>
                  <a:pt x="187" y="140"/>
                </a:cubicBezTo>
                <a:cubicBezTo>
                  <a:pt x="187" y="141"/>
                  <a:pt x="187" y="141"/>
                  <a:pt x="187" y="141"/>
                </a:cubicBezTo>
                <a:cubicBezTo>
                  <a:pt x="7" y="141"/>
                  <a:pt x="7" y="141"/>
                  <a:pt x="7" y="141"/>
                </a:cubicBezTo>
                <a:cubicBezTo>
                  <a:pt x="7" y="136"/>
                  <a:pt x="7" y="136"/>
                  <a:pt x="7" y="136"/>
                </a:cubicBezTo>
                <a:cubicBezTo>
                  <a:pt x="3" y="124"/>
                  <a:pt x="0" y="112"/>
                  <a:pt x="0" y="99"/>
                </a:cubicBezTo>
                <a:cubicBezTo>
                  <a:pt x="0" y="44"/>
                  <a:pt x="44" y="0"/>
                  <a:pt x="99" y="0"/>
                </a:cubicBezTo>
                <a:cubicBezTo>
                  <a:pt x="154" y="0"/>
                  <a:pt x="199" y="44"/>
                  <a:pt x="199" y="99"/>
                </a:cubicBezTo>
                <a:cubicBezTo>
                  <a:pt x="199" y="114"/>
                  <a:pt x="195" y="128"/>
                  <a:pt x="190" y="140"/>
                </a:cubicBezTo>
                <a:close/>
                <a:moveTo>
                  <a:pt x="99" y="14"/>
                </a:moveTo>
                <a:cubicBezTo>
                  <a:pt x="53" y="14"/>
                  <a:pt x="15" y="52"/>
                  <a:pt x="15" y="99"/>
                </a:cubicBezTo>
                <a:cubicBezTo>
                  <a:pt x="15" y="108"/>
                  <a:pt x="16" y="117"/>
                  <a:pt x="19" y="125"/>
                </a:cubicBezTo>
                <a:cubicBezTo>
                  <a:pt x="180" y="125"/>
                  <a:pt x="180" y="125"/>
                  <a:pt x="180" y="125"/>
                </a:cubicBezTo>
                <a:cubicBezTo>
                  <a:pt x="183" y="117"/>
                  <a:pt x="184" y="108"/>
                  <a:pt x="184" y="99"/>
                </a:cubicBezTo>
                <a:cubicBezTo>
                  <a:pt x="184" y="52"/>
                  <a:pt x="146" y="14"/>
                  <a:pt x="99" y="14"/>
                </a:cubicBezTo>
                <a:close/>
                <a:moveTo>
                  <a:pt x="155" y="93"/>
                </a:moveTo>
                <a:cubicBezTo>
                  <a:pt x="175" y="93"/>
                  <a:pt x="175" y="93"/>
                  <a:pt x="175" y="93"/>
                </a:cubicBezTo>
                <a:cubicBezTo>
                  <a:pt x="175" y="105"/>
                  <a:pt x="175" y="105"/>
                  <a:pt x="175" y="105"/>
                </a:cubicBezTo>
                <a:cubicBezTo>
                  <a:pt x="155" y="105"/>
                  <a:pt x="155" y="105"/>
                  <a:pt x="155" y="105"/>
                </a:cubicBezTo>
                <a:lnTo>
                  <a:pt x="155" y="93"/>
                </a:lnTo>
                <a:close/>
                <a:moveTo>
                  <a:pt x="142" y="67"/>
                </a:moveTo>
                <a:cubicBezTo>
                  <a:pt x="158" y="56"/>
                  <a:pt x="158" y="56"/>
                  <a:pt x="158" y="56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48" y="77"/>
                  <a:pt x="148" y="77"/>
                  <a:pt x="148" y="77"/>
                </a:cubicBezTo>
                <a:lnTo>
                  <a:pt x="142" y="67"/>
                </a:lnTo>
                <a:close/>
                <a:moveTo>
                  <a:pt x="91" y="94"/>
                </a:moveTo>
                <a:cubicBezTo>
                  <a:pt x="150" y="46"/>
                  <a:pt x="150" y="46"/>
                  <a:pt x="150" y="46"/>
                </a:cubicBezTo>
                <a:cubicBezTo>
                  <a:pt x="101" y="105"/>
                  <a:pt x="101" y="105"/>
                  <a:pt x="101" y="105"/>
                </a:cubicBezTo>
                <a:lnTo>
                  <a:pt x="91" y="94"/>
                </a:lnTo>
                <a:close/>
                <a:moveTo>
                  <a:pt x="119" y="47"/>
                </a:moveTo>
                <a:cubicBezTo>
                  <a:pt x="130" y="31"/>
                  <a:pt x="130" y="31"/>
                  <a:pt x="130" y="31"/>
                </a:cubicBezTo>
                <a:cubicBezTo>
                  <a:pt x="140" y="38"/>
                  <a:pt x="140" y="38"/>
                  <a:pt x="140" y="38"/>
                </a:cubicBezTo>
                <a:cubicBezTo>
                  <a:pt x="129" y="54"/>
                  <a:pt x="129" y="54"/>
                  <a:pt x="129" y="54"/>
                </a:cubicBezTo>
                <a:lnTo>
                  <a:pt x="119" y="47"/>
                </a:lnTo>
                <a:close/>
                <a:moveTo>
                  <a:pt x="91" y="25"/>
                </a:moveTo>
                <a:cubicBezTo>
                  <a:pt x="103" y="25"/>
                  <a:pt x="103" y="25"/>
                  <a:pt x="103" y="25"/>
                </a:cubicBezTo>
                <a:cubicBezTo>
                  <a:pt x="103" y="45"/>
                  <a:pt x="103" y="45"/>
                  <a:pt x="103" y="45"/>
                </a:cubicBezTo>
                <a:cubicBezTo>
                  <a:pt x="91" y="45"/>
                  <a:pt x="91" y="45"/>
                  <a:pt x="91" y="45"/>
                </a:cubicBezTo>
                <a:lnTo>
                  <a:pt x="91" y="25"/>
                </a:lnTo>
                <a:close/>
                <a:moveTo>
                  <a:pt x="102" y="81"/>
                </a:moveTo>
                <a:cubicBezTo>
                  <a:pt x="84" y="95"/>
                  <a:pt x="84" y="95"/>
                  <a:pt x="84" y="95"/>
                </a:cubicBezTo>
                <a:cubicBezTo>
                  <a:pt x="102" y="112"/>
                  <a:pt x="102" y="112"/>
                  <a:pt x="102" y="112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95"/>
                  <a:pt x="116" y="97"/>
                  <a:pt x="116" y="98"/>
                </a:cubicBezTo>
                <a:cubicBezTo>
                  <a:pt x="116" y="108"/>
                  <a:pt x="108" y="117"/>
                  <a:pt x="98" y="117"/>
                </a:cubicBezTo>
                <a:cubicBezTo>
                  <a:pt x="88" y="117"/>
                  <a:pt x="80" y="108"/>
                  <a:pt x="80" y="98"/>
                </a:cubicBezTo>
                <a:cubicBezTo>
                  <a:pt x="80" y="88"/>
                  <a:pt x="88" y="80"/>
                  <a:pt x="98" y="80"/>
                </a:cubicBezTo>
                <a:cubicBezTo>
                  <a:pt x="100" y="80"/>
                  <a:pt x="101" y="80"/>
                  <a:pt x="102" y="81"/>
                </a:cubicBezTo>
                <a:close/>
                <a:moveTo>
                  <a:pt x="55" y="38"/>
                </a:moveTo>
                <a:cubicBezTo>
                  <a:pt x="65" y="31"/>
                  <a:pt x="65" y="31"/>
                  <a:pt x="65" y="31"/>
                </a:cubicBezTo>
                <a:cubicBezTo>
                  <a:pt x="76" y="47"/>
                  <a:pt x="76" y="47"/>
                  <a:pt x="76" y="47"/>
                </a:cubicBezTo>
                <a:cubicBezTo>
                  <a:pt x="66" y="54"/>
                  <a:pt x="66" y="54"/>
                  <a:pt x="66" y="54"/>
                </a:cubicBezTo>
                <a:lnTo>
                  <a:pt x="55" y="38"/>
                </a:lnTo>
                <a:close/>
                <a:moveTo>
                  <a:pt x="50" y="77"/>
                </a:moveTo>
                <a:cubicBezTo>
                  <a:pt x="34" y="66"/>
                  <a:pt x="34" y="66"/>
                  <a:pt x="34" y="66"/>
                </a:cubicBezTo>
                <a:cubicBezTo>
                  <a:pt x="40" y="56"/>
                  <a:pt x="40" y="56"/>
                  <a:pt x="40" y="56"/>
                </a:cubicBezTo>
                <a:cubicBezTo>
                  <a:pt x="57" y="67"/>
                  <a:pt x="57" y="67"/>
                  <a:pt x="57" y="67"/>
                </a:cubicBezTo>
                <a:lnTo>
                  <a:pt x="50" y="77"/>
                </a:lnTo>
                <a:close/>
                <a:moveTo>
                  <a:pt x="43" y="105"/>
                </a:moveTo>
                <a:cubicBezTo>
                  <a:pt x="23" y="105"/>
                  <a:pt x="23" y="105"/>
                  <a:pt x="23" y="105"/>
                </a:cubicBezTo>
                <a:cubicBezTo>
                  <a:pt x="23" y="93"/>
                  <a:pt x="23" y="93"/>
                  <a:pt x="23" y="93"/>
                </a:cubicBezTo>
                <a:cubicBezTo>
                  <a:pt x="43" y="93"/>
                  <a:pt x="43" y="93"/>
                  <a:pt x="43" y="93"/>
                </a:cubicBezTo>
                <a:lnTo>
                  <a:pt x="43" y="105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3" name="Freeform 117"/>
          <p:cNvSpPr>
            <a:spLocks noEditPoints="1"/>
          </p:cNvSpPr>
          <p:nvPr/>
        </p:nvSpPr>
        <p:spPr bwMode="auto">
          <a:xfrm>
            <a:off x="7986810" y="2315238"/>
            <a:ext cx="166451" cy="374493"/>
          </a:xfrm>
          <a:custGeom>
            <a:avLst/>
            <a:gdLst>
              <a:gd name="T0" fmla="*/ 0 w 88"/>
              <a:gd name="T1" fmla="*/ 175 h 199"/>
              <a:gd name="T2" fmla="*/ 0 w 88"/>
              <a:gd name="T3" fmla="*/ 27 h 199"/>
              <a:gd name="T4" fmla="*/ 88 w 88"/>
              <a:gd name="T5" fmla="*/ 27 h 199"/>
              <a:gd name="T6" fmla="*/ 88 w 88"/>
              <a:gd name="T7" fmla="*/ 175 h 199"/>
              <a:gd name="T8" fmla="*/ 0 w 88"/>
              <a:gd name="T9" fmla="*/ 175 h 199"/>
              <a:gd name="T10" fmla="*/ 44 w 88"/>
              <a:gd name="T11" fmla="*/ 33 h 199"/>
              <a:gd name="T12" fmla="*/ 24 w 88"/>
              <a:gd name="T13" fmla="*/ 53 h 199"/>
              <a:gd name="T14" fmla="*/ 44 w 88"/>
              <a:gd name="T15" fmla="*/ 73 h 199"/>
              <a:gd name="T16" fmla="*/ 65 w 88"/>
              <a:gd name="T17" fmla="*/ 53 h 199"/>
              <a:gd name="T18" fmla="*/ 44 w 88"/>
              <a:gd name="T19" fmla="*/ 33 h 199"/>
              <a:gd name="T20" fmla="*/ 44 w 88"/>
              <a:gd name="T21" fmla="*/ 81 h 199"/>
              <a:gd name="T22" fmla="*/ 24 w 88"/>
              <a:gd name="T23" fmla="*/ 101 h 199"/>
              <a:gd name="T24" fmla="*/ 44 w 88"/>
              <a:gd name="T25" fmla="*/ 121 h 199"/>
              <a:gd name="T26" fmla="*/ 65 w 88"/>
              <a:gd name="T27" fmla="*/ 101 h 199"/>
              <a:gd name="T28" fmla="*/ 44 w 88"/>
              <a:gd name="T29" fmla="*/ 81 h 199"/>
              <a:gd name="T30" fmla="*/ 44 w 88"/>
              <a:gd name="T31" fmla="*/ 129 h 199"/>
              <a:gd name="T32" fmla="*/ 24 w 88"/>
              <a:gd name="T33" fmla="*/ 149 h 199"/>
              <a:gd name="T34" fmla="*/ 44 w 88"/>
              <a:gd name="T35" fmla="*/ 169 h 199"/>
              <a:gd name="T36" fmla="*/ 65 w 88"/>
              <a:gd name="T37" fmla="*/ 149 h 199"/>
              <a:gd name="T38" fmla="*/ 44 w 88"/>
              <a:gd name="T39" fmla="*/ 129 h 199"/>
              <a:gd name="T40" fmla="*/ 44 w 88"/>
              <a:gd name="T41" fmla="*/ 162 h 199"/>
              <a:gd name="T42" fmla="*/ 31 w 88"/>
              <a:gd name="T43" fmla="*/ 150 h 199"/>
              <a:gd name="T44" fmla="*/ 44 w 88"/>
              <a:gd name="T45" fmla="*/ 137 h 199"/>
              <a:gd name="T46" fmla="*/ 57 w 88"/>
              <a:gd name="T47" fmla="*/ 150 h 199"/>
              <a:gd name="T48" fmla="*/ 44 w 88"/>
              <a:gd name="T49" fmla="*/ 162 h 199"/>
              <a:gd name="T50" fmla="*/ 44 w 88"/>
              <a:gd name="T51" fmla="*/ 114 h 199"/>
              <a:gd name="T52" fmla="*/ 31 w 88"/>
              <a:gd name="T53" fmla="*/ 102 h 199"/>
              <a:gd name="T54" fmla="*/ 44 w 88"/>
              <a:gd name="T55" fmla="*/ 89 h 199"/>
              <a:gd name="T56" fmla="*/ 57 w 88"/>
              <a:gd name="T57" fmla="*/ 102 h 199"/>
              <a:gd name="T58" fmla="*/ 44 w 88"/>
              <a:gd name="T59" fmla="*/ 114 h 199"/>
              <a:gd name="T60" fmla="*/ 44 w 88"/>
              <a:gd name="T61" fmla="*/ 66 h 199"/>
              <a:gd name="T62" fmla="*/ 31 w 88"/>
              <a:gd name="T63" fmla="*/ 54 h 199"/>
              <a:gd name="T64" fmla="*/ 44 w 88"/>
              <a:gd name="T65" fmla="*/ 41 h 199"/>
              <a:gd name="T66" fmla="*/ 57 w 88"/>
              <a:gd name="T67" fmla="*/ 54 h 199"/>
              <a:gd name="T68" fmla="*/ 44 w 88"/>
              <a:gd name="T69" fmla="*/ 66 h 199"/>
              <a:gd name="T70" fmla="*/ 45 w 88"/>
              <a:gd name="T71" fmla="*/ 0 h 199"/>
              <a:gd name="T72" fmla="*/ 78 w 88"/>
              <a:gd name="T73" fmla="*/ 23 h 199"/>
              <a:gd name="T74" fmla="*/ 13 w 88"/>
              <a:gd name="T75" fmla="*/ 23 h 199"/>
              <a:gd name="T76" fmla="*/ 45 w 88"/>
              <a:gd name="T77" fmla="*/ 0 h 199"/>
              <a:gd name="T78" fmla="*/ 68 w 88"/>
              <a:gd name="T79" fmla="*/ 187 h 199"/>
              <a:gd name="T80" fmla="*/ 48 w 88"/>
              <a:gd name="T81" fmla="*/ 187 h 199"/>
              <a:gd name="T82" fmla="*/ 48 w 88"/>
              <a:gd name="T83" fmla="*/ 199 h 199"/>
              <a:gd name="T84" fmla="*/ 40 w 88"/>
              <a:gd name="T85" fmla="*/ 199 h 199"/>
              <a:gd name="T86" fmla="*/ 40 w 88"/>
              <a:gd name="T87" fmla="*/ 187 h 199"/>
              <a:gd name="T88" fmla="*/ 20 w 88"/>
              <a:gd name="T89" fmla="*/ 187 h 199"/>
              <a:gd name="T90" fmla="*/ 20 w 88"/>
              <a:gd name="T91" fmla="*/ 179 h 199"/>
              <a:gd name="T92" fmla="*/ 68 w 88"/>
              <a:gd name="T93" fmla="*/ 179 h 199"/>
              <a:gd name="T94" fmla="*/ 68 w 88"/>
              <a:gd name="T95" fmla="*/ 187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8" h="199">
                <a:moveTo>
                  <a:pt x="0" y="175"/>
                </a:moveTo>
                <a:cubicBezTo>
                  <a:pt x="0" y="27"/>
                  <a:pt x="0" y="27"/>
                  <a:pt x="0" y="27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175"/>
                  <a:pt x="88" y="175"/>
                  <a:pt x="88" y="175"/>
                </a:cubicBezTo>
                <a:lnTo>
                  <a:pt x="0" y="175"/>
                </a:lnTo>
                <a:close/>
                <a:moveTo>
                  <a:pt x="44" y="33"/>
                </a:moveTo>
                <a:cubicBezTo>
                  <a:pt x="33" y="33"/>
                  <a:pt x="24" y="42"/>
                  <a:pt x="24" y="53"/>
                </a:cubicBezTo>
                <a:cubicBezTo>
                  <a:pt x="24" y="64"/>
                  <a:pt x="33" y="73"/>
                  <a:pt x="44" y="73"/>
                </a:cubicBezTo>
                <a:cubicBezTo>
                  <a:pt x="56" y="73"/>
                  <a:pt x="65" y="64"/>
                  <a:pt x="65" y="53"/>
                </a:cubicBezTo>
                <a:cubicBezTo>
                  <a:pt x="65" y="42"/>
                  <a:pt x="56" y="33"/>
                  <a:pt x="44" y="33"/>
                </a:cubicBezTo>
                <a:close/>
                <a:moveTo>
                  <a:pt x="44" y="81"/>
                </a:moveTo>
                <a:cubicBezTo>
                  <a:pt x="33" y="81"/>
                  <a:pt x="24" y="90"/>
                  <a:pt x="24" y="101"/>
                </a:cubicBezTo>
                <a:cubicBezTo>
                  <a:pt x="24" y="112"/>
                  <a:pt x="33" y="121"/>
                  <a:pt x="44" y="121"/>
                </a:cubicBezTo>
                <a:cubicBezTo>
                  <a:pt x="56" y="121"/>
                  <a:pt x="65" y="112"/>
                  <a:pt x="65" y="101"/>
                </a:cubicBezTo>
                <a:cubicBezTo>
                  <a:pt x="65" y="90"/>
                  <a:pt x="56" y="81"/>
                  <a:pt x="44" y="81"/>
                </a:cubicBezTo>
                <a:close/>
                <a:moveTo>
                  <a:pt x="44" y="129"/>
                </a:moveTo>
                <a:cubicBezTo>
                  <a:pt x="33" y="129"/>
                  <a:pt x="24" y="138"/>
                  <a:pt x="24" y="149"/>
                </a:cubicBezTo>
                <a:cubicBezTo>
                  <a:pt x="24" y="160"/>
                  <a:pt x="33" y="169"/>
                  <a:pt x="44" y="169"/>
                </a:cubicBezTo>
                <a:cubicBezTo>
                  <a:pt x="56" y="169"/>
                  <a:pt x="65" y="160"/>
                  <a:pt x="65" y="149"/>
                </a:cubicBezTo>
                <a:cubicBezTo>
                  <a:pt x="65" y="138"/>
                  <a:pt x="56" y="129"/>
                  <a:pt x="44" y="129"/>
                </a:cubicBezTo>
                <a:close/>
                <a:moveTo>
                  <a:pt x="44" y="162"/>
                </a:moveTo>
                <a:cubicBezTo>
                  <a:pt x="37" y="162"/>
                  <a:pt x="31" y="157"/>
                  <a:pt x="31" y="150"/>
                </a:cubicBezTo>
                <a:cubicBezTo>
                  <a:pt x="31" y="143"/>
                  <a:pt x="37" y="137"/>
                  <a:pt x="44" y="137"/>
                </a:cubicBezTo>
                <a:cubicBezTo>
                  <a:pt x="51" y="137"/>
                  <a:pt x="57" y="143"/>
                  <a:pt x="57" y="150"/>
                </a:cubicBezTo>
                <a:cubicBezTo>
                  <a:pt x="57" y="157"/>
                  <a:pt x="51" y="162"/>
                  <a:pt x="44" y="162"/>
                </a:cubicBezTo>
                <a:close/>
                <a:moveTo>
                  <a:pt x="44" y="114"/>
                </a:moveTo>
                <a:cubicBezTo>
                  <a:pt x="37" y="114"/>
                  <a:pt x="31" y="109"/>
                  <a:pt x="31" y="102"/>
                </a:cubicBezTo>
                <a:cubicBezTo>
                  <a:pt x="31" y="95"/>
                  <a:pt x="37" y="89"/>
                  <a:pt x="44" y="89"/>
                </a:cubicBezTo>
                <a:cubicBezTo>
                  <a:pt x="51" y="89"/>
                  <a:pt x="57" y="95"/>
                  <a:pt x="57" y="102"/>
                </a:cubicBezTo>
                <a:cubicBezTo>
                  <a:pt x="57" y="109"/>
                  <a:pt x="51" y="114"/>
                  <a:pt x="44" y="114"/>
                </a:cubicBezTo>
                <a:close/>
                <a:moveTo>
                  <a:pt x="44" y="66"/>
                </a:moveTo>
                <a:cubicBezTo>
                  <a:pt x="37" y="66"/>
                  <a:pt x="31" y="61"/>
                  <a:pt x="31" y="54"/>
                </a:cubicBezTo>
                <a:cubicBezTo>
                  <a:pt x="31" y="47"/>
                  <a:pt x="37" y="41"/>
                  <a:pt x="44" y="41"/>
                </a:cubicBezTo>
                <a:cubicBezTo>
                  <a:pt x="51" y="41"/>
                  <a:pt x="57" y="47"/>
                  <a:pt x="57" y="54"/>
                </a:cubicBezTo>
                <a:cubicBezTo>
                  <a:pt x="57" y="61"/>
                  <a:pt x="51" y="66"/>
                  <a:pt x="44" y="66"/>
                </a:cubicBezTo>
                <a:close/>
                <a:moveTo>
                  <a:pt x="45" y="0"/>
                </a:moveTo>
                <a:cubicBezTo>
                  <a:pt x="61" y="0"/>
                  <a:pt x="73" y="9"/>
                  <a:pt x="78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8" y="9"/>
                  <a:pt x="30" y="0"/>
                  <a:pt x="45" y="0"/>
                </a:cubicBezTo>
                <a:close/>
                <a:moveTo>
                  <a:pt x="68" y="187"/>
                </a:moveTo>
                <a:cubicBezTo>
                  <a:pt x="48" y="187"/>
                  <a:pt x="48" y="187"/>
                  <a:pt x="48" y="187"/>
                </a:cubicBezTo>
                <a:cubicBezTo>
                  <a:pt x="48" y="199"/>
                  <a:pt x="48" y="199"/>
                  <a:pt x="48" y="199"/>
                </a:cubicBezTo>
                <a:cubicBezTo>
                  <a:pt x="40" y="199"/>
                  <a:pt x="40" y="199"/>
                  <a:pt x="40" y="199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20" y="187"/>
                  <a:pt x="20" y="187"/>
                  <a:pt x="20" y="187"/>
                </a:cubicBezTo>
                <a:cubicBezTo>
                  <a:pt x="20" y="179"/>
                  <a:pt x="20" y="179"/>
                  <a:pt x="20" y="179"/>
                </a:cubicBezTo>
                <a:cubicBezTo>
                  <a:pt x="68" y="179"/>
                  <a:pt x="68" y="179"/>
                  <a:pt x="68" y="179"/>
                </a:cubicBezTo>
                <a:lnTo>
                  <a:pt x="68" y="187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4" name="Freeform 142"/>
          <p:cNvSpPr>
            <a:spLocks noEditPoints="1"/>
          </p:cNvSpPr>
          <p:nvPr/>
        </p:nvSpPr>
        <p:spPr bwMode="auto">
          <a:xfrm>
            <a:off x="269444" y="2316581"/>
            <a:ext cx="271153" cy="377178"/>
          </a:xfrm>
          <a:custGeom>
            <a:avLst/>
            <a:gdLst>
              <a:gd name="T0" fmla="*/ 140 w 144"/>
              <a:gd name="T1" fmla="*/ 184 h 200"/>
              <a:gd name="T2" fmla="*/ 144 w 144"/>
              <a:gd name="T3" fmla="*/ 188 h 200"/>
              <a:gd name="T4" fmla="*/ 144 w 144"/>
              <a:gd name="T5" fmla="*/ 200 h 200"/>
              <a:gd name="T6" fmla="*/ 0 w 144"/>
              <a:gd name="T7" fmla="*/ 200 h 200"/>
              <a:gd name="T8" fmla="*/ 0 w 144"/>
              <a:gd name="T9" fmla="*/ 188 h 200"/>
              <a:gd name="T10" fmla="*/ 4 w 144"/>
              <a:gd name="T11" fmla="*/ 184 h 200"/>
              <a:gd name="T12" fmla="*/ 16 w 144"/>
              <a:gd name="T13" fmla="*/ 184 h 200"/>
              <a:gd name="T14" fmla="*/ 49 w 144"/>
              <a:gd name="T15" fmla="*/ 100 h 200"/>
              <a:gd name="T16" fmla="*/ 16 w 144"/>
              <a:gd name="T17" fmla="*/ 16 h 200"/>
              <a:gd name="T18" fmla="*/ 4 w 144"/>
              <a:gd name="T19" fmla="*/ 16 h 200"/>
              <a:gd name="T20" fmla="*/ 0 w 144"/>
              <a:gd name="T21" fmla="*/ 12 h 200"/>
              <a:gd name="T22" fmla="*/ 0 w 144"/>
              <a:gd name="T23" fmla="*/ 0 h 200"/>
              <a:gd name="T24" fmla="*/ 144 w 144"/>
              <a:gd name="T25" fmla="*/ 0 h 200"/>
              <a:gd name="T26" fmla="*/ 144 w 144"/>
              <a:gd name="T27" fmla="*/ 12 h 200"/>
              <a:gd name="T28" fmla="*/ 140 w 144"/>
              <a:gd name="T29" fmla="*/ 16 h 200"/>
              <a:gd name="T30" fmla="*/ 126 w 144"/>
              <a:gd name="T31" fmla="*/ 16 h 200"/>
              <a:gd name="T32" fmla="*/ 93 w 144"/>
              <a:gd name="T33" fmla="*/ 100 h 200"/>
              <a:gd name="T34" fmla="*/ 126 w 144"/>
              <a:gd name="T35" fmla="*/ 184 h 200"/>
              <a:gd name="T36" fmla="*/ 140 w 144"/>
              <a:gd name="T37" fmla="*/ 184 h 200"/>
              <a:gd name="T38" fmla="*/ 83 w 144"/>
              <a:gd name="T39" fmla="*/ 100 h 200"/>
              <a:gd name="T40" fmla="*/ 116 w 144"/>
              <a:gd name="T41" fmla="*/ 16 h 200"/>
              <a:gd name="T42" fmla="*/ 26 w 144"/>
              <a:gd name="T43" fmla="*/ 16 h 200"/>
              <a:gd name="T44" fmla="*/ 60 w 144"/>
              <a:gd name="T45" fmla="*/ 100 h 200"/>
              <a:gd name="T46" fmla="*/ 27 w 144"/>
              <a:gd name="T47" fmla="*/ 184 h 200"/>
              <a:gd name="T48" fmla="*/ 32 w 144"/>
              <a:gd name="T49" fmla="*/ 184 h 200"/>
              <a:gd name="T50" fmla="*/ 46 w 144"/>
              <a:gd name="T51" fmla="*/ 171 h 200"/>
              <a:gd name="T52" fmla="*/ 55 w 144"/>
              <a:gd name="T53" fmla="*/ 166 h 200"/>
              <a:gd name="T54" fmla="*/ 67 w 144"/>
              <a:gd name="T55" fmla="*/ 160 h 200"/>
              <a:gd name="T56" fmla="*/ 71 w 144"/>
              <a:gd name="T57" fmla="*/ 152 h 200"/>
              <a:gd name="T58" fmla="*/ 75 w 144"/>
              <a:gd name="T59" fmla="*/ 160 h 200"/>
              <a:gd name="T60" fmla="*/ 86 w 144"/>
              <a:gd name="T61" fmla="*/ 166 h 200"/>
              <a:gd name="T62" fmla="*/ 96 w 144"/>
              <a:gd name="T63" fmla="*/ 171 h 200"/>
              <a:gd name="T64" fmla="*/ 109 w 144"/>
              <a:gd name="T65" fmla="*/ 184 h 200"/>
              <a:gd name="T66" fmla="*/ 116 w 144"/>
              <a:gd name="T67" fmla="*/ 184 h 200"/>
              <a:gd name="T68" fmla="*/ 83 w 144"/>
              <a:gd name="T69" fmla="*/ 100 h 200"/>
              <a:gd name="T70" fmla="*/ 75 w 144"/>
              <a:gd name="T71" fmla="*/ 89 h 200"/>
              <a:gd name="T72" fmla="*/ 73 w 144"/>
              <a:gd name="T73" fmla="*/ 99 h 200"/>
              <a:gd name="T74" fmla="*/ 72 w 144"/>
              <a:gd name="T75" fmla="*/ 106 h 200"/>
              <a:gd name="T76" fmla="*/ 71 w 144"/>
              <a:gd name="T77" fmla="*/ 99 h 200"/>
              <a:gd name="T78" fmla="*/ 68 w 144"/>
              <a:gd name="T79" fmla="*/ 89 h 200"/>
              <a:gd name="T80" fmla="*/ 61 w 144"/>
              <a:gd name="T81" fmla="*/ 79 h 200"/>
              <a:gd name="T82" fmla="*/ 52 w 144"/>
              <a:gd name="T83" fmla="*/ 69 h 200"/>
              <a:gd name="T84" fmla="*/ 39 w 144"/>
              <a:gd name="T85" fmla="*/ 55 h 200"/>
              <a:gd name="T86" fmla="*/ 72 w 144"/>
              <a:gd name="T87" fmla="*/ 65 h 200"/>
              <a:gd name="T88" fmla="*/ 104 w 144"/>
              <a:gd name="T89" fmla="*/ 55 h 200"/>
              <a:gd name="T90" fmla="*/ 92 w 144"/>
              <a:gd name="T91" fmla="*/ 69 h 200"/>
              <a:gd name="T92" fmla="*/ 83 w 144"/>
              <a:gd name="T93" fmla="*/ 79 h 200"/>
              <a:gd name="T94" fmla="*/ 75 w 144"/>
              <a:gd name="T95" fmla="*/ 89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" h="200">
                <a:moveTo>
                  <a:pt x="140" y="184"/>
                </a:moveTo>
                <a:cubicBezTo>
                  <a:pt x="142" y="184"/>
                  <a:pt x="144" y="186"/>
                  <a:pt x="144" y="188"/>
                </a:cubicBezTo>
                <a:cubicBezTo>
                  <a:pt x="144" y="190"/>
                  <a:pt x="144" y="200"/>
                  <a:pt x="144" y="200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0"/>
                  <a:pt x="0" y="190"/>
                  <a:pt x="0" y="188"/>
                </a:cubicBezTo>
                <a:cubicBezTo>
                  <a:pt x="0" y="186"/>
                  <a:pt x="2" y="184"/>
                  <a:pt x="4" y="184"/>
                </a:cubicBezTo>
                <a:cubicBezTo>
                  <a:pt x="16" y="184"/>
                  <a:pt x="16" y="184"/>
                  <a:pt x="16" y="184"/>
                </a:cubicBezTo>
                <a:cubicBezTo>
                  <a:pt x="17" y="135"/>
                  <a:pt x="49" y="120"/>
                  <a:pt x="49" y="100"/>
                </a:cubicBezTo>
                <a:cubicBezTo>
                  <a:pt x="49" y="80"/>
                  <a:pt x="16" y="79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4"/>
                  <a:pt x="0" y="12"/>
                </a:cubicBezTo>
                <a:cubicBezTo>
                  <a:pt x="0" y="10"/>
                  <a:pt x="0" y="0"/>
                  <a:pt x="0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10"/>
                  <a:pt x="144" y="12"/>
                </a:cubicBezTo>
                <a:cubicBezTo>
                  <a:pt x="144" y="14"/>
                  <a:pt x="142" y="16"/>
                  <a:pt x="140" y="16"/>
                </a:cubicBezTo>
                <a:cubicBezTo>
                  <a:pt x="126" y="16"/>
                  <a:pt x="126" y="16"/>
                  <a:pt x="126" y="16"/>
                </a:cubicBezTo>
                <a:cubicBezTo>
                  <a:pt x="126" y="79"/>
                  <a:pt x="93" y="80"/>
                  <a:pt x="93" y="100"/>
                </a:cubicBezTo>
                <a:cubicBezTo>
                  <a:pt x="93" y="120"/>
                  <a:pt x="125" y="135"/>
                  <a:pt x="126" y="184"/>
                </a:cubicBezTo>
                <a:lnTo>
                  <a:pt x="140" y="184"/>
                </a:lnTo>
                <a:close/>
                <a:moveTo>
                  <a:pt x="83" y="100"/>
                </a:moveTo>
                <a:cubicBezTo>
                  <a:pt x="83" y="80"/>
                  <a:pt x="115" y="79"/>
                  <a:pt x="116" y="16"/>
                </a:cubicBezTo>
                <a:cubicBezTo>
                  <a:pt x="26" y="16"/>
                  <a:pt x="26" y="16"/>
                  <a:pt x="26" y="16"/>
                </a:cubicBezTo>
                <a:cubicBezTo>
                  <a:pt x="27" y="79"/>
                  <a:pt x="60" y="80"/>
                  <a:pt x="60" y="100"/>
                </a:cubicBezTo>
                <a:cubicBezTo>
                  <a:pt x="60" y="119"/>
                  <a:pt x="27" y="134"/>
                  <a:pt x="27" y="184"/>
                </a:cubicBezTo>
                <a:cubicBezTo>
                  <a:pt x="32" y="184"/>
                  <a:pt x="32" y="184"/>
                  <a:pt x="32" y="184"/>
                </a:cubicBezTo>
                <a:cubicBezTo>
                  <a:pt x="34" y="180"/>
                  <a:pt x="38" y="175"/>
                  <a:pt x="46" y="171"/>
                </a:cubicBezTo>
                <a:cubicBezTo>
                  <a:pt x="55" y="166"/>
                  <a:pt x="55" y="166"/>
                  <a:pt x="55" y="166"/>
                </a:cubicBezTo>
                <a:cubicBezTo>
                  <a:pt x="62" y="163"/>
                  <a:pt x="65" y="161"/>
                  <a:pt x="67" y="160"/>
                </a:cubicBezTo>
                <a:cubicBezTo>
                  <a:pt x="68" y="159"/>
                  <a:pt x="69" y="156"/>
                  <a:pt x="71" y="152"/>
                </a:cubicBezTo>
                <a:cubicBezTo>
                  <a:pt x="72" y="156"/>
                  <a:pt x="74" y="159"/>
                  <a:pt x="75" y="160"/>
                </a:cubicBezTo>
                <a:cubicBezTo>
                  <a:pt x="76" y="161"/>
                  <a:pt x="80" y="163"/>
                  <a:pt x="86" y="166"/>
                </a:cubicBezTo>
                <a:cubicBezTo>
                  <a:pt x="96" y="171"/>
                  <a:pt x="96" y="171"/>
                  <a:pt x="96" y="171"/>
                </a:cubicBezTo>
                <a:cubicBezTo>
                  <a:pt x="103" y="175"/>
                  <a:pt x="108" y="180"/>
                  <a:pt x="109" y="184"/>
                </a:cubicBezTo>
                <a:cubicBezTo>
                  <a:pt x="116" y="184"/>
                  <a:pt x="116" y="184"/>
                  <a:pt x="116" y="184"/>
                </a:cubicBezTo>
                <a:cubicBezTo>
                  <a:pt x="115" y="134"/>
                  <a:pt x="83" y="119"/>
                  <a:pt x="83" y="100"/>
                </a:cubicBezTo>
                <a:close/>
                <a:moveTo>
                  <a:pt x="75" y="89"/>
                </a:moveTo>
                <a:cubicBezTo>
                  <a:pt x="74" y="91"/>
                  <a:pt x="73" y="94"/>
                  <a:pt x="73" y="99"/>
                </a:cubicBezTo>
                <a:cubicBezTo>
                  <a:pt x="73" y="100"/>
                  <a:pt x="72" y="103"/>
                  <a:pt x="72" y="106"/>
                </a:cubicBezTo>
                <a:cubicBezTo>
                  <a:pt x="71" y="103"/>
                  <a:pt x="71" y="100"/>
                  <a:pt x="71" y="99"/>
                </a:cubicBezTo>
                <a:cubicBezTo>
                  <a:pt x="70" y="94"/>
                  <a:pt x="69" y="91"/>
                  <a:pt x="68" y="89"/>
                </a:cubicBezTo>
                <a:cubicBezTo>
                  <a:pt x="68" y="87"/>
                  <a:pt x="65" y="84"/>
                  <a:pt x="61" y="79"/>
                </a:cubicBezTo>
                <a:cubicBezTo>
                  <a:pt x="52" y="69"/>
                  <a:pt x="52" y="69"/>
                  <a:pt x="52" y="69"/>
                </a:cubicBezTo>
                <a:cubicBezTo>
                  <a:pt x="45" y="63"/>
                  <a:pt x="41" y="58"/>
                  <a:pt x="39" y="55"/>
                </a:cubicBezTo>
                <a:cubicBezTo>
                  <a:pt x="50" y="62"/>
                  <a:pt x="61" y="65"/>
                  <a:pt x="72" y="65"/>
                </a:cubicBezTo>
                <a:cubicBezTo>
                  <a:pt x="82" y="65"/>
                  <a:pt x="93" y="62"/>
                  <a:pt x="104" y="55"/>
                </a:cubicBezTo>
                <a:cubicBezTo>
                  <a:pt x="102" y="58"/>
                  <a:pt x="98" y="63"/>
                  <a:pt x="92" y="69"/>
                </a:cubicBezTo>
                <a:cubicBezTo>
                  <a:pt x="83" y="79"/>
                  <a:pt x="83" y="79"/>
                  <a:pt x="83" y="79"/>
                </a:cubicBezTo>
                <a:cubicBezTo>
                  <a:pt x="78" y="84"/>
                  <a:pt x="76" y="87"/>
                  <a:pt x="75" y="89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5" name="Freeform 143"/>
          <p:cNvSpPr>
            <a:spLocks noEditPoints="1"/>
          </p:cNvSpPr>
          <p:nvPr/>
        </p:nvSpPr>
        <p:spPr bwMode="auto">
          <a:xfrm>
            <a:off x="976577" y="2321950"/>
            <a:ext cx="373171" cy="336909"/>
          </a:xfrm>
          <a:custGeom>
            <a:avLst/>
            <a:gdLst>
              <a:gd name="T0" fmla="*/ 180 w 198"/>
              <a:gd name="T1" fmla="*/ 73 h 179"/>
              <a:gd name="T2" fmla="*/ 18 w 198"/>
              <a:gd name="T3" fmla="*/ 73 h 179"/>
              <a:gd name="T4" fmla="*/ 0 w 198"/>
              <a:gd name="T5" fmla="*/ 55 h 179"/>
              <a:gd name="T6" fmla="*/ 198 w 198"/>
              <a:gd name="T7" fmla="*/ 55 h 179"/>
              <a:gd name="T8" fmla="*/ 180 w 198"/>
              <a:gd name="T9" fmla="*/ 73 h 179"/>
              <a:gd name="T10" fmla="*/ 171 w 198"/>
              <a:gd name="T11" fmla="*/ 82 h 179"/>
              <a:gd name="T12" fmla="*/ 153 w 198"/>
              <a:gd name="T13" fmla="*/ 100 h 179"/>
              <a:gd name="T14" fmla="*/ 45 w 198"/>
              <a:gd name="T15" fmla="*/ 100 h 179"/>
              <a:gd name="T16" fmla="*/ 27 w 198"/>
              <a:gd name="T17" fmla="*/ 82 h 179"/>
              <a:gd name="T18" fmla="*/ 171 w 198"/>
              <a:gd name="T19" fmla="*/ 82 h 179"/>
              <a:gd name="T20" fmla="*/ 144 w 198"/>
              <a:gd name="T21" fmla="*/ 109 h 179"/>
              <a:gd name="T22" fmla="*/ 126 w 198"/>
              <a:gd name="T23" fmla="*/ 127 h 179"/>
              <a:gd name="T24" fmla="*/ 72 w 198"/>
              <a:gd name="T25" fmla="*/ 127 h 179"/>
              <a:gd name="T26" fmla="*/ 54 w 198"/>
              <a:gd name="T27" fmla="*/ 109 h 179"/>
              <a:gd name="T28" fmla="*/ 144 w 198"/>
              <a:gd name="T29" fmla="*/ 109 h 179"/>
              <a:gd name="T30" fmla="*/ 99 w 198"/>
              <a:gd name="T31" fmla="*/ 129 h 179"/>
              <a:gd name="T32" fmla="*/ 124 w 198"/>
              <a:gd name="T33" fmla="*/ 154 h 179"/>
              <a:gd name="T34" fmla="*/ 99 w 198"/>
              <a:gd name="T35" fmla="*/ 179 h 179"/>
              <a:gd name="T36" fmla="*/ 73 w 198"/>
              <a:gd name="T37" fmla="*/ 154 h 179"/>
              <a:gd name="T38" fmla="*/ 99 w 198"/>
              <a:gd name="T39" fmla="*/ 129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8" h="179">
                <a:moveTo>
                  <a:pt x="180" y="73"/>
                </a:moveTo>
                <a:cubicBezTo>
                  <a:pt x="135" y="28"/>
                  <a:pt x="63" y="28"/>
                  <a:pt x="18" y="73"/>
                </a:cubicBezTo>
                <a:cubicBezTo>
                  <a:pt x="0" y="55"/>
                  <a:pt x="0" y="55"/>
                  <a:pt x="0" y="55"/>
                </a:cubicBezTo>
                <a:cubicBezTo>
                  <a:pt x="55" y="0"/>
                  <a:pt x="143" y="0"/>
                  <a:pt x="198" y="55"/>
                </a:cubicBezTo>
                <a:lnTo>
                  <a:pt x="180" y="73"/>
                </a:lnTo>
                <a:close/>
                <a:moveTo>
                  <a:pt x="171" y="82"/>
                </a:moveTo>
                <a:cubicBezTo>
                  <a:pt x="153" y="100"/>
                  <a:pt x="153" y="100"/>
                  <a:pt x="153" y="100"/>
                </a:cubicBezTo>
                <a:cubicBezTo>
                  <a:pt x="123" y="70"/>
                  <a:pt x="75" y="70"/>
                  <a:pt x="45" y="100"/>
                </a:cubicBezTo>
                <a:cubicBezTo>
                  <a:pt x="27" y="82"/>
                  <a:pt x="27" y="82"/>
                  <a:pt x="27" y="82"/>
                </a:cubicBezTo>
                <a:cubicBezTo>
                  <a:pt x="67" y="42"/>
                  <a:pt x="131" y="42"/>
                  <a:pt x="171" y="82"/>
                </a:cubicBezTo>
                <a:close/>
                <a:moveTo>
                  <a:pt x="144" y="109"/>
                </a:moveTo>
                <a:cubicBezTo>
                  <a:pt x="126" y="127"/>
                  <a:pt x="126" y="127"/>
                  <a:pt x="126" y="127"/>
                </a:cubicBezTo>
                <a:cubicBezTo>
                  <a:pt x="111" y="112"/>
                  <a:pt x="87" y="112"/>
                  <a:pt x="72" y="127"/>
                </a:cubicBezTo>
                <a:cubicBezTo>
                  <a:pt x="54" y="109"/>
                  <a:pt x="54" y="109"/>
                  <a:pt x="54" y="109"/>
                </a:cubicBezTo>
                <a:cubicBezTo>
                  <a:pt x="79" y="84"/>
                  <a:pt x="119" y="84"/>
                  <a:pt x="144" y="109"/>
                </a:cubicBezTo>
                <a:close/>
                <a:moveTo>
                  <a:pt x="99" y="129"/>
                </a:moveTo>
                <a:cubicBezTo>
                  <a:pt x="113" y="129"/>
                  <a:pt x="124" y="140"/>
                  <a:pt x="124" y="154"/>
                </a:cubicBezTo>
                <a:cubicBezTo>
                  <a:pt x="124" y="168"/>
                  <a:pt x="113" y="179"/>
                  <a:pt x="99" y="179"/>
                </a:cubicBezTo>
                <a:cubicBezTo>
                  <a:pt x="85" y="179"/>
                  <a:pt x="73" y="168"/>
                  <a:pt x="73" y="154"/>
                </a:cubicBezTo>
                <a:cubicBezTo>
                  <a:pt x="73" y="140"/>
                  <a:pt x="85" y="129"/>
                  <a:pt x="99" y="129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6" name="Freeform 144"/>
          <p:cNvSpPr>
            <a:spLocks noEditPoints="1"/>
          </p:cNvSpPr>
          <p:nvPr/>
        </p:nvSpPr>
        <p:spPr bwMode="auto">
          <a:xfrm>
            <a:off x="1736822" y="2315238"/>
            <a:ext cx="375856" cy="374493"/>
          </a:xfrm>
          <a:custGeom>
            <a:avLst/>
            <a:gdLst>
              <a:gd name="T0" fmla="*/ 200 w 200"/>
              <a:gd name="T1" fmla="*/ 99 h 199"/>
              <a:gd name="T2" fmla="*/ 100 w 200"/>
              <a:gd name="T3" fmla="*/ 0 h 199"/>
              <a:gd name="T4" fmla="*/ 0 w 200"/>
              <a:gd name="T5" fmla="*/ 99 h 199"/>
              <a:gd name="T6" fmla="*/ 100 w 200"/>
              <a:gd name="T7" fmla="*/ 199 h 199"/>
              <a:gd name="T8" fmla="*/ 112 w 200"/>
              <a:gd name="T9" fmla="*/ 199 h 199"/>
              <a:gd name="T10" fmla="*/ 125 w 200"/>
              <a:gd name="T11" fmla="*/ 187 h 199"/>
              <a:gd name="T12" fmla="*/ 112 w 200"/>
              <a:gd name="T13" fmla="*/ 174 h 199"/>
              <a:gd name="T14" fmla="*/ 100 w 200"/>
              <a:gd name="T15" fmla="*/ 174 h 199"/>
              <a:gd name="T16" fmla="*/ 25 w 200"/>
              <a:gd name="T17" fmla="*/ 99 h 199"/>
              <a:gd name="T18" fmla="*/ 100 w 200"/>
              <a:gd name="T19" fmla="*/ 25 h 199"/>
              <a:gd name="T20" fmla="*/ 176 w 200"/>
              <a:gd name="T21" fmla="*/ 99 h 199"/>
              <a:gd name="T22" fmla="*/ 176 w 200"/>
              <a:gd name="T23" fmla="*/ 137 h 199"/>
              <a:gd name="T24" fmla="*/ 162 w 200"/>
              <a:gd name="T25" fmla="*/ 149 h 199"/>
              <a:gd name="T26" fmla="*/ 148 w 200"/>
              <a:gd name="T27" fmla="*/ 137 h 199"/>
              <a:gd name="T28" fmla="*/ 148 w 200"/>
              <a:gd name="T29" fmla="*/ 99 h 199"/>
              <a:gd name="T30" fmla="*/ 100 w 200"/>
              <a:gd name="T31" fmla="*/ 49 h 199"/>
              <a:gd name="T32" fmla="*/ 50 w 200"/>
              <a:gd name="T33" fmla="*/ 99 h 199"/>
              <a:gd name="T34" fmla="*/ 100 w 200"/>
              <a:gd name="T35" fmla="*/ 149 h 199"/>
              <a:gd name="T36" fmla="*/ 125 w 200"/>
              <a:gd name="T37" fmla="*/ 142 h 199"/>
              <a:gd name="T38" fmla="*/ 162 w 200"/>
              <a:gd name="T39" fmla="*/ 174 h 199"/>
              <a:gd name="T40" fmla="*/ 200 w 200"/>
              <a:gd name="T41" fmla="*/ 137 h 199"/>
              <a:gd name="T42" fmla="*/ 200 w 200"/>
              <a:gd name="T43" fmla="*/ 99 h 199"/>
              <a:gd name="T44" fmla="*/ 100 w 200"/>
              <a:gd name="T45" fmla="*/ 124 h 199"/>
              <a:gd name="T46" fmla="*/ 75 w 200"/>
              <a:gd name="T47" fmla="*/ 99 h 199"/>
              <a:gd name="T48" fmla="*/ 100 w 200"/>
              <a:gd name="T49" fmla="*/ 74 h 199"/>
              <a:gd name="T50" fmla="*/ 125 w 200"/>
              <a:gd name="T51" fmla="*/ 99 h 199"/>
              <a:gd name="T52" fmla="*/ 100 w 200"/>
              <a:gd name="T53" fmla="*/ 124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00" h="199">
                <a:moveTo>
                  <a:pt x="200" y="99"/>
                </a:moveTo>
                <a:cubicBezTo>
                  <a:pt x="200" y="44"/>
                  <a:pt x="155" y="0"/>
                  <a:pt x="100" y="0"/>
                </a:cubicBezTo>
                <a:cubicBezTo>
                  <a:pt x="45" y="0"/>
                  <a:pt x="0" y="44"/>
                  <a:pt x="0" y="99"/>
                </a:cubicBezTo>
                <a:cubicBezTo>
                  <a:pt x="0" y="154"/>
                  <a:pt x="45" y="199"/>
                  <a:pt x="100" y="199"/>
                </a:cubicBezTo>
                <a:cubicBezTo>
                  <a:pt x="112" y="199"/>
                  <a:pt x="112" y="199"/>
                  <a:pt x="112" y="199"/>
                </a:cubicBezTo>
                <a:cubicBezTo>
                  <a:pt x="119" y="199"/>
                  <a:pt x="125" y="193"/>
                  <a:pt x="125" y="187"/>
                </a:cubicBezTo>
                <a:cubicBezTo>
                  <a:pt x="125" y="180"/>
                  <a:pt x="119" y="174"/>
                  <a:pt x="112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59" y="174"/>
                  <a:pt x="25" y="141"/>
                  <a:pt x="25" y="99"/>
                </a:cubicBezTo>
                <a:cubicBezTo>
                  <a:pt x="25" y="58"/>
                  <a:pt x="59" y="25"/>
                  <a:pt x="100" y="25"/>
                </a:cubicBezTo>
                <a:cubicBezTo>
                  <a:pt x="141" y="25"/>
                  <a:pt x="176" y="58"/>
                  <a:pt x="176" y="99"/>
                </a:cubicBezTo>
                <a:cubicBezTo>
                  <a:pt x="176" y="137"/>
                  <a:pt x="176" y="137"/>
                  <a:pt x="176" y="137"/>
                </a:cubicBezTo>
                <a:cubicBezTo>
                  <a:pt x="176" y="144"/>
                  <a:pt x="169" y="149"/>
                  <a:pt x="162" y="149"/>
                </a:cubicBezTo>
                <a:cubicBezTo>
                  <a:pt x="155" y="149"/>
                  <a:pt x="148" y="144"/>
                  <a:pt x="148" y="137"/>
                </a:cubicBezTo>
                <a:cubicBezTo>
                  <a:pt x="148" y="99"/>
                  <a:pt x="148" y="99"/>
                  <a:pt x="148" y="99"/>
                </a:cubicBezTo>
                <a:cubicBezTo>
                  <a:pt x="148" y="72"/>
                  <a:pt x="127" y="49"/>
                  <a:pt x="100" y="49"/>
                </a:cubicBezTo>
                <a:cubicBezTo>
                  <a:pt x="72" y="49"/>
                  <a:pt x="50" y="72"/>
                  <a:pt x="50" y="99"/>
                </a:cubicBezTo>
                <a:cubicBezTo>
                  <a:pt x="50" y="127"/>
                  <a:pt x="72" y="149"/>
                  <a:pt x="100" y="149"/>
                </a:cubicBezTo>
                <a:cubicBezTo>
                  <a:pt x="109" y="149"/>
                  <a:pt x="118" y="146"/>
                  <a:pt x="125" y="142"/>
                </a:cubicBezTo>
                <a:cubicBezTo>
                  <a:pt x="128" y="160"/>
                  <a:pt x="143" y="174"/>
                  <a:pt x="162" y="174"/>
                </a:cubicBezTo>
                <a:cubicBezTo>
                  <a:pt x="183" y="174"/>
                  <a:pt x="200" y="157"/>
                  <a:pt x="200" y="137"/>
                </a:cubicBezTo>
                <a:lnTo>
                  <a:pt x="200" y="99"/>
                </a:lnTo>
                <a:close/>
                <a:moveTo>
                  <a:pt x="100" y="124"/>
                </a:moveTo>
                <a:cubicBezTo>
                  <a:pt x="86" y="124"/>
                  <a:pt x="75" y="113"/>
                  <a:pt x="75" y="99"/>
                </a:cubicBezTo>
                <a:cubicBezTo>
                  <a:pt x="75" y="86"/>
                  <a:pt x="86" y="74"/>
                  <a:pt x="100" y="74"/>
                </a:cubicBezTo>
                <a:cubicBezTo>
                  <a:pt x="114" y="74"/>
                  <a:pt x="125" y="86"/>
                  <a:pt x="125" y="99"/>
                </a:cubicBezTo>
                <a:cubicBezTo>
                  <a:pt x="125" y="113"/>
                  <a:pt x="114" y="124"/>
                  <a:pt x="100" y="124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7" name="Freeform 145"/>
          <p:cNvSpPr>
            <a:spLocks noEditPoints="1"/>
          </p:cNvSpPr>
          <p:nvPr/>
        </p:nvSpPr>
        <p:spPr bwMode="auto">
          <a:xfrm>
            <a:off x="2566028" y="2319266"/>
            <a:ext cx="253703" cy="381203"/>
          </a:xfrm>
          <a:custGeom>
            <a:avLst/>
            <a:gdLst>
              <a:gd name="T0" fmla="*/ 141 w 189"/>
              <a:gd name="T1" fmla="*/ 151 h 284"/>
              <a:gd name="T2" fmla="*/ 123 w 189"/>
              <a:gd name="T3" fmla="*/ 85 h 284"/>
              <a:gd name="T4" fmla="*/ 171 w 189"/>
              <a:gd name="T5" fmla="*/ 113 h 284"/>
              <a:gd name="T6" fmla="*/ 189 w 189"/>
              <a:gd name="T7" fmla="*/ 181 h 284"/>
              <a:gd name="T8" fmla="*/ 141 w 189"/>
              <a:gd name="T9" fmla="*/ 151 h 284"/>
              <a:gd name="T10" fmla="*/ 47 w 189"/>
              <a:gd name="T11" fmla="*/ 56 h 284"/>
              <a:gd name="T12" fmla="*/ 28 w 189"/>
              <a:gd name="T13" fmla="*/ 0 h 284"/>
              <a:gd name="T14" fmla="*/ 123 w 189"/>
              <a:gd name="T15" fmla="*/ 0 h 284"/>
              <a:gd name="T16" fmla="*/ 103 w 189"/>
              <a:gd name="T17" fmla="*/ 56 h 284"/>
              <a:gd name="T18" fmla="*/ 47 w 189"/>
              <a:gd name="T19" fmla="*/ 56 h 284"/>
              <a:gd name="T20" fmla="*/ 103 w 189"/>
              <a:gd name="T21" fmla="*/ 67 h 284"/>
              <a:gd name="T22" fmla="*/ 137 w 189"/>
              <a:gd name="T23" fmla="*/ 174 h 284"/>
              <a:gd name="T24" fmla="*/ 138 w 189"/>
              <a:gd name="T25" fmla="*/ 174 h 284"/>
              <a:gd name="T26" fmla="*/ 137 w 189"/>
              <a:gd name="T27" fmla="*/ 175 h 284"/>
              <a:gd name="T28" fmla="*/ 151 w 189"/>
              <a:gd name="T29" fmla="*/ 218 h 284"/>
              <a:gd name="T30" fmla="*/ 75 w 189"/>
              <a:gd name="T31" fmla="*/ 284 h 284"/>
              <a:gd name="T32" fmla="*/ 0 w 189"/>
              <a:gd name="T33" fmla="*/ 218 h 284"/>
              <a:gd name="T34" fmla="*/ 47 w 189"/>
              <a:gd name="T35" fmla="*/ 67 h 284"/>
              <a:gd name="T36" fmla="*/ 103 w 189"/>
              <a:gd name="T37" fmla="*/ 67 h 284"/>
              <a:gd name="T38" fmla="*/ 85 w 189"/>
              <a:gd name="T39" fmla="*/ 85 h 284"/>
              <a:gd name="T40" fmla="*/ 66 w 189"/>
              <a:gd name="T41" fmla="*/ 85 h 284"/>
              <a:gd name="T42" fmla="*/ 54 w 189"/>
              <a:gd name="T43" fmla="*/ 124 h 284"/>
              <a:gd name="T44" fmla="*/ 87 w 189"/>
              <a:gd name="T45" fmla="*/ 92 h 284"/>
              <a:gd name="T46" fmla="*/ 85 w 189"/>
              <a:gd name="T47" fmla="*/ 85 h 284"/>
              <a:gd name="T48" fmla="*/ 75 w 189"/>
              <a:gd name="T49" fmla="*/ 256 h 284"/>
              <a:gd name="T50" fmla="*/ 123 w 189"/>
              <a:gd name="T51" fmla="*/ 209 h 284"/>
              <a:gd name="T52" fmla="*/ 119 w 189"/>
              <a:gd name="T53" fmla="*/ 193 h 284"/>
              <a:gd name="T54" fmla="*/ 66 w 189"/>
              <a:gd name="T55" fmla="*/ 246 h 284"/>
              <a:gd name="T56" fmla="*/ 75 w 189"/>
              <a:gd name="T57" fmla="*/ 256 h 284"/>
              <a:gd name="T58" fmla="*/ 50 w 189"/>
              <a:gd name="T59" fmla="*/ 230 h 284"/>
              <a:gd name="T60" fmla="*/ 110 w 189"/>
              <a:gd name="T61" fmla="*/ 169 h 284"/>
              <a:gd name="T62" fmla="*/ 105 w 189"/>
              <a:gd name="T63" fmla="*/ 151 h 284"/>
              <a:gd name="T64" fmla="*/ 39 w 189"/>
              <a:gd name="T65" fmla="*/ 218 h 284"/>
              <a:gd name="T66" fmla="*/ 50 w 189"/>
              <a:gd name="T67" fmla="*/ 230 h 284"/>
              <a:gd name="T68" fmla="*/ 32 w 189"/>
              <a:gd name="T69" fmla="*/ 197 h 284"/>
              <a:gd name="T70" fmla="*/ 99 w 189"/>
              <a:gd name="T71" fmla="*/ 130 h 284"/>
              <a:gd name="T72" fmla="*/ 94 w 189"/>
              <a:gd name="T73" fmla="*/ 112 h 284"/>
              <a:gd name="T74" fmla="*/ 42 w 189"/>
              <a:gd name="T75" fmla="*/ 164 h 284"/>
              <a:gd name="T76" fmla="*/ 32 w 189"/>
              <a:gd name="T77" fmla="*/ 197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9" h="284">
                <a:moveTo>
                  <a:pt x="141" y="151"/>
                </a:moveTo>
                <a:lnTo>
                  <a:pt x="123" y="85"/>
                </a:lnTo>
                <a:lnTo>
                  <a:pt x="171" y="113"/>
                </a:lnTo>
                <a:lnTo>
                  <a:pt x="189" y="181"/>
                </a:lnTo>
                <a:lnTo>
                  <a:pt x="141" y="151"/>
                </a:lnTo>
                <a:close/>
                <a:moveTo>
                  <a:pt x="47" y="56"/>
                </a:moveTo>
                <a:lnTo>
                  <a:pt x="28" y="0"/>
                </a:lnTo>
                <a:lnTo>
                  <a:pt x="123" y="0"/>
                </a:lnTo>
                <a:lnTo>
                  <a:pt x="103" y="56"/>
                </a:lnTo>
                <a:lnTo>
                  <a:pt x="47" y="56"/>
                </a:lnTo>
                <a:close/>
                <a:moveTo>
                  <a:pt x="103" y="67"/>
                </a:moveTo>
                <a:lnTo>
                  <a:pt x="137" y="174"/>
                </a:lnTo>
                <a:lnTo>
                  <a:pt x="138" y="174"/>
                </a:lnTo>
                <a:lnTo>
                  <a:pt x="137" y="175"/>
                </a:lnTo>
                <a:lnTo>
                  <a:pt x="151" y="218"/>
                </a:lnTo>
                <a:lnTo>
                  <a:pt x="75" y="284"/>
                </a:lnTo>
                <a:lnTo>
                  <a:pt x="0" y="218"/>
                </a:lnTo>
                <a:lnTo>
                  <a:pt x="47" y="67"/>
                </a:lnTo>
                <a:lnTo>
                  <a:pt x="103" y="67"/>
                </a:lnTo>
                <a:close/>
                <a:moveTo>
                  <a:pt x="85" y="85"/>
                </a:moveTo>
                <a:lnTo>
                  <a:pt x="66" y="85"/>
                </a:lnTo>
                <a:lnTo>
                  <a:pt x="54" y="124"/>
                </a:lnTo>
                <a:lnTo>
                  <a:pt x="87" y="92"/>
                </a:lnTo>
                <a:lnTo>
                  <a:pt x="85" y="85"/>
                </a:lnTo>
                <a:close/>
                <a:moveTo>
                  <a:pt x="75" y="256"/>
                </a:moveTo>
                <a:lnTo>
                  <a:pt x="123" y="209"/>
                </a:lnTo>
                <a:lnTo>
                  <a:pt x="119" y="193"/>
                </a:lnTo>
                <a:lnTo>
                  <a:pt x="66" y="246"/>
                </a:lnTo>
                <a:lnTo>
                  <a:pt x="75" y="256"/>
                </a:lnTo>
                <a:close/>
                <a:moveTo>
                  <a:pt x="50" y="230"/>
                </a:moveTo>
                <a:lnTo>
                  <a:pt x="110" y="169"/>
                </a:lnTo>
                <a:lnTo>
                  <a:pt x="105" y="151"/>
                </a:lnTo>
                <a:lnTo>
                  <a:pt x="39" y="218"/>
                </a:lnTo>
                <a:lnTo>
                  <a:pt x="50" y="230"/>
                </a:lnTo>
                <a:close/>
                <a:moveTo>
                  <a:pt x="32" y="197"/>
                </a:moveTo>
                <a:lnTo>
                  <a:pt x="99" y="130"/>
                </a:lnTo>
                <a:lnTo>
                  <a:pt x="94" y="112"/>
                </a:lnTo>
                <a:lnTo>
                  <a:pt x="42" y="164"/>
                </a:lnTo>
                <a:lnTo>
                  <a:pt x="32" y="197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8" name="Freeform 38"/>
          <p:cNvSpPr>
            <a:spLocks noEditPoints="1"/>
          </p:cNvSpPr>
          <p:nvPr/>
        </p:nvSpPr>
        <p:spPr bwMode="auto">
          <a:xfrm>
            <a:off x="8697632" y="2385337"/>
            <a:ext cx="265959" cy="349054"/>
          </a:xfrm>
          <a:custGeom>
            <a:avLst/>
            <a:gdLst>
              <a:gd name="T0" fmla="*/ 59 w 61"/>
              <a:gd name="T1" fmla="*/ 41 h 79"/>
              <a:gd name="T2" fmla="*/ 46 w 61"/>
              <a:gd name="T3" fmla="*/ 36 h 79"/>
              <a:gd name="T4" fmla="*/ 46 w 61"/>
              <a:gd name="T5" fmla="*/ 26 h 79"/>
              <a:gd name="T6" fmla="*/ 59 w 61"/>
              <a:gd name="T7" fmla="*/ 20 h 79"/>
              <a:gd name="T8" fmla="*/ 61 w 61"/>
              <a:gd name="T9" fmla="*/ 23 h 79"/>
              <a:gd name="T10" fmla="*/ 61 w 61"/>
              <a:gd name="T11" fmla="*/ 38 h 79"/>
              <a:gd name="T12" fmla="*/ 59 w 61"/>
              <a:gd name="T13" fmla="*/ 41 h 79"/>
              <a:gd name="T14" fmla="*/ 35 w 61"/>
              <a:gd name="T15" fmla="*/ 23 h 79"/>
              <a:gd name="T16" fmla="*/ 23 w 61"/>
              <a:gd name="T17" fmla="*/ 11 h 79"/>
              <a:gd name="T18" fmla="*/ 35 w 61"/>
              <a:gd name="T19" fmla="*/ 0 h 79"/>
              <a:gd name="T20" fmla="*/ 46 w 61"/>
              <a:gd name="T21" fmla="*/ 11 h 79"/>
              <a:gd name="T22" fmla="*/ 35 w 61"/>
              <a:gd name="T23" fmla="*/ 23 h 79"/>
              <a:gd name="T24" fmla="*/ 12 w 61"/>
              <a:gd name="T25" fmla="*/ 23 h 79"/>
              <a:gd name="T26" fmla="*/ 0 w 61"/>
              <a:gd name="T27" fmla="*/ 11 h 79"/>
              <a:gd name="T28" fmla="*/ 12 w 61"/>
              <a:gd name="T29" fmla="*/ 0 h 79"/>
              <a:gd name="T30" fmla="*/ 23 w 61"/>
              <a:gd name="T31" fmla="*/ 11 h 79"/>
              <a:gd name="T32" fmla="*/ 12 w 61"/>
              <a:gd name="T33" fmla="*/ 23 h 79"/>
              <a:gd name="T34" fmla="*/ 44 w 61"/>
              <a:gd name="T35" fmla="*/ 23 h 79"/>
              <a:gd name="T36" fmla="*/ 44 w 61"/>
              <a:gd name="T37" fmla="*/ 46 h 79"/>
              <a:gd name="T38" fmla="*/ 29 w 61"/>
              <a:gd name="T39" fmla="*/ 46 h 79"/>
              <a:gd name="T40" fmla="*/ 27 w 61"/>
              <a:gd name="T41" fmla="*/ 51 h 79"/>
              <a:gd name="T42" fmla="*/ 28 w 61"/>
              <a:gd name="T43" fmla="*/ 51 h 79"/>
              <a:gd name="T44" fmla="*/ 38 w 61"/>
              <a:gd name="T45" fmla="*/ 74 h 79"/>
              <a:gd name="T46" fmla="*/ 36 w 61"/>
              <a:gd name="T47" fmla="*/ 74 h 79"/>
              <a:gd name="T48" fmla="*/ 33 w 61"/>
              <a:gd name="T49" fmla="*/ 66 h 79"/>
              <a:gd name="T50" fmla="*/ 26 w 61"/>
              <a:gd name="T51" fmla="*/ 66 h 79"/>
              <a:gd name="T52" fmla="*/ 26 w 61"/>
              <a:gd name="T53" fmla="*/ 79 h 79"/>
              <a:gd name="T54" fmla="*/ 23 w 61"/>
              <a:gd name="T55" fmla="*/ 79 h 79"/>
              <a:gd name="T56" fmla="*/ 23 w 61"/>
              <a:gd name="T57" fmla="*/ 66 h 79"/>
              <a:gd name="T58" fmla="*/ 16 w 61"/>
              <a:gd name="T59" fmla="*/ 66 h 79"/>
              <a:gd name="T60" fmla="*/ 13 w 61"/>
              <a:gd name="T61" fmla="*/ 74 h 79"/>
              <a:gd name="T62" fmla="*/ 10 w 61"/>
              <a:gd name="T63" fmla="*/ 74 h 79"/>
              <a:gd name="T64" fmla="*/ 21 w 61"/>
              <a:gd name="T65" fmla="*/ 51 h 79"/>
              <a:gd name="T66" fmla="*/ 22 w 61"/>
              <a:gd name="T67" fmla="*/ 51 h 79"/>
              <a:gd name="T68" fmla="*/ 19 w 61"/>
              <a:gd name="T69" fmla="*/ 46 h 79"/>
              <a:gd name="T70" fmla="*/ 3 w 61"/>
              <a:gd name="T71" fmla="*/ 46 h 79"/>
              <a:gd name="T72" fmla="*/ 3 w 61"/>
              <a:gd name="T73" fmla="*/ 23 h 79"/>
              <a:gd name="T74" fmla="*/ 12 w 61"/>
              <a:gd name="T75" fmla="*/ 23 h 79"/>
              <a:gd name="T76" fmla="*/ 35 w 61"/>
              <a:gd name="T77" fmla="*/ 23 h 79"/>
              <a:gd name="T78" fmla="*/ 44 w 61"/>
              <a:gd name="T79" fmla="*/ 23 h 79"/>
              <a:gd name="T80" fmla="*/ 23 w 61"/>
              <a:gd name="T81" fmla="*/ 52 h 79"/>
              <a:gd name="T82" fmla="*/ 23 w 61"/>
              <a:gd name="T83" fmla="*/ 52 h 79"/>
              <a:gd name="T84" fmla="*/ 17 w 61"/>
              <a:gd name="T85" fmla="*/ 64 h 79"/>
              <a:gd name="T86" fmla="*/ 23 w 61"/>
              <a:gd name="T87" fmla="*/ 64 h 79"/>
              <a:gd name="T88" fmla="*/ 23 w 61"/>
              <a:gd name="T89" fmla="*/ 52 h 79"/>
              <a:gd name="T90" fmla="*/ 26 w 61"/>
              <a:gd name="T91" fmla="*/ 52 h 79"/>
              <a:gd name="T92" fmla="*/ 26 w 61"/>
              <a:gd name="T93" fmla="*/ 64 h 79"/>
              <a:gd name="T94" fmla="*/ 31 w 61"/>
              <a:gd name="T95" fmla="*/ 64 h 79"/>
              <a:gd name="T96" fmla="*/ 26 w 61"/>
              <a:gd name="T97" fmla="*/ 51 h 79"/>
              <a:gd name="T98" fmla="*/ 26 w 61"/>
              <a:gd name="T99" fmla="*/ 52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1" h="79">
                <a:moveTo>
                  <a:pt x="59" y="41"/>
                </a:moveTo>
                <a:cubicBezTo>
                  <a:pt x="46" y="36"/>
                  <a:pt x="46" y="36"/>
                  <a:pt x="46" y="36"/>
                </a:cubicBezTo>
                <a:cubicBezTo>
                  <a:pt x="46" y="26"/>
                  <a:pt x="46" y="26"/>
                  <a:pt x="46" y="26"/>
                </a:cubicBezTo>
                <a:cubicBezTo>
                  <a:pt x="59" y="20"/>
                  <a:pt x="59" y="20"/>
                  <a:pt x="59" y="20"/>
                </a:cubicBezTo>
                <a:cubicBezTo>
                  <a:pt x="60" y="20"/>
                  <a:pt x="61" y="22"/>
                  <a:pt x="61" y="23"/>
                </a:cubicBezTo>
                <a:cubicBezTo>
                  <a:pt x="61" y="38"/>
                  <a:pt x="61" y="38"/>
                  <a:pt x="61" y="38"/>
                </a:cubicBezTo>
                <a:cubicBezTo>
                  <a:pt x="61" y="40"/>
                  <a:pt x="60" y="41"/>
                  <a:pt x="59" y="41"/>
                </a:cubicBezTo>
                <a:close/>
                <a:moveTo>
                  <a:pt x="35" y="23"/>
                </a:moveTo>
                <a:cubicBezTo>
                  <a:pt x="28" y="23"/>
                  <a:pt x="23" y="18"/>
                  <a:pt x="23" y="11"/>
                </a:cubicBezTo>
                <a:cubicBezTo>
                  <a:pt x="23" y="5"/>
                  <a:pt x="28" y="0"/>
                  <a:pt x="35" y="0"/>
                </a:cubicBezTo>
                <a:cubicBezTo>
                  <a:pt x="41" y="0"/>
                  <a:pt x="46" y="5"/>
                  <a:pt x="46" y="11"/>
                </a:cubicBezTo>
                <a:cubicBezTo>
                  <a:pt x="46" y="18"/>
                  <a:pt x="41" y="23"/>
                  <a:pt x="35" y="23"/>
                </a:cubicBezTo>
                <a:close/>
                <a:moveTo>
                  <a:pt x="12" y="23"/>
                </a:moveTo>
                <a:cubicBezTo>
                  <a:pt x="5" y="23"/>
                  <a:pt x="0" y="18"/>
                  <a:pt x="0" y="11"/>
                </a:cubicBezTo>
                <a:cubicBezTo>
                  <a:pt x="0" y="5"/>
                  <a:pt x="5" y="0"/>
                  <a:pt x="12" y="0"/>
                </a:cubicBezTo>
                <a:cubicBezTo>
                  <a:pt x="18" y="0"/>
                  <a:pt x="23" y="5"/>
                  <a:pt x="23" y="11"/>
                </a:cubicBezTo>
                <a:cubicBezTo>
                  <a:pt x="23" y="18"/>
                  <a:pt x="18" y="23"/>
                  <a:pt x="12" y="23"/>
                </a:cubicBezTo>
                <a:close/>
                <a:moveTo>
                  <a:pt x="44" y="23"/>
                </a:moveTo>
                <a:cubicBezTo>
                  <a:pt x="44" y="46"/>
                  <a:pt x="44" y="46"/>
                  <a:pt x="44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8"/>
                  <a:pt x="28" y="50"/>
                  <a:pt x="27" y="51"/>
                </a:cubicBezTo>
                <a:cubicBezTo>
                  <a:pt x="28" y="51"/>
                  <a:pt x="28" y="51"/>
                  <a:pt x="28" y="51"/>
                </a:cubicBezTo>
                <a:cubicBezTo>
                  <a:pt x="38" y="74"/>
                  <a:pt x="38" y="74"/>
                  <a:pt x="38" y="74"/>
                </a:cubicBezTo>
                <a:cubicBezTo>
                  <a:pt x="36" y="74"/>
                  <a:pt x="36" y="74"/>
                  <a:pt x="36" y="74"/>
                </a:cubicBezTo>
                <a:cubicBezTo>
                  <a:pt x="33" y="66"/>
                  <a:pt x="33" y="66"/>
                  <a:pt x="33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26" y="79"/>
                  <a:pt x="26" y="79"/>
                  <a:pt x="26" y="79"/>
                </a:cubicBezTo>
                <a:cubicBezTo>
                  <a:pt x="23" y="79"/>
                  <a:pt x="23" y="79"/>
                  <a:pt x="23" y="79"/>
                </a:cubicBezTo>
                <a:cubicBezTo>
                  <a:pt x="23" y="66"/>
                  <a:pt x="23" y="66"/>
                  <a:pt x="23" y="66"/>
                </a:cubicBezTo>
                <a:cubicBezTo>
                  <a:pt x="16" y="66"/>
                  <a:pt x="16" y="66"/>
                  <a:pt x="16" y="66"/>
                </a:cubicBezTo>
                <a:cubicBezTo>
                  <a:pt x="13" y="74"/>
                  <a:pt x="13" y="74"/>
                  <a:pt x="13" y="74"/>
                </a:cubicBezTo>
                <a:cubicBezTo>
                  <a:pt x="10" y="74"/>
                  <a:pt x="10" y="74"/>
                  <a:pt x="10" y="74"/>
                </a:cubicBezTo>
                <a:cubicBezTo>
                  <a:pt x="21" y="51"/>
                  <a:pt x="21" y="51"/>
                  <a:pt x="21" y="51"/>
                </a:cubicBezTo>
                <a:cubicBezTo>
                  <a:pt x="22" y="51"/>
                  <a:pt x="22" y="51"/>
                  <a:pt x="22" y="51"/>
                </a:cubicBezTo>
                <a:cubicBezTo>
                  <a:pt x="20" y="50"/>
                  <a:pt x="19" y="48"/>
                  <a:pt x="19" y="46"/>
                </a:cubicBezTo>
                <a:cubicBezTo>
                  <a:pt x="3" y="46"/>
                  <a:pt x="3" y="46"/>
                  <a:pt x="3" y="46"/>
                </a:cubicBezTo>
                <a:cubicBezTo>
                  <a:pt x="3" y="23"/>
                  <a:pt x="3" y="23"/>
                  <a:pt x="3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35" y="23"/>
                  <a:pt x="35" y="23"/>
                  <a:pt x="35" y="23"/>
                </a:cubicBezTo>
                <a:lnTo>
                  <a:pt x="44" y="23"/>
                </a:lnTo>
                <a:close/>
                <a:moveTo>
                  <a:pt x="23" y="52"/>
                </a:moveTo>
                <a:cubicBezTo>
                  <a:pt x="23" y="52"/>
                  <a:pt x="23" y="52"/>
                  <a:pt x="23" y="52"/>
                </a:cubicBezTo>
                <a:cubicBezTo>
                  <a:pt x="17" y="64"/>
                  <a:pt x="17" y="64"/>
                  <a:pt x="17" y="64"/>
                </a:cubicBezTo>
                <a:cubicBezTo>
                  <a:pt x="23" y="64"/>
                  <a:pt x="23" y="64"/>
                  <a:pt x="23" y="64"/>
                </a:cubicBezTo>
                <a:lnTo>
                  <a:pt x="23" y="52"/>
                </a:lnTo>
                <a:close/>
                <a:moveTo>
                  <a:pt x="26" y="52"/>
                </a:moveTo>
                <a:cubicBezTo>
                  <a:pt x="26" y="64"/>
                  <a:pt x="26" y="64"/>
                  <a:pt x="26" y="64"/>
                </a:cubicBezTo>
                <a:cubicBezTo>
                  <a:pt x="31" y="64"/>
                  <a:pt x="31" y="64"/>
                  <a:pt x="31" y="64"/>
                </a:cubicBezTo>
                <a:cubicBezTo>
                  <a:pt x="26" y="51"/>
                  <a:pt x="26" y="51"/>
                  <a:pt x="26" y="51"/>
                </a:cubicBezTo>
                <a:cubicBezTo>
                  <a:pt x="26" y="52"/>
                  <a:pt x="26" y="52"/>
                  <a:pt x="26" y="52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9" name="Freeform 49"/>
          <p:cNvSpPr>
            <a:spLocks noEditPoints="1"/>
          </p:cNvSpPr>
          <p:nvPr/>
        </p:nvSpPr>
        <p:spPr bwMode="auto">
          <a:xfrm>
            <a:off x="9390515" y="2431374"/>
            <a:ext cx="404162" cy="232332"/>
          </a:xfrm>
          <a:custGeom>
            <a:avLst/>
            <a:gdLst>
              <a:gd name="T0" fmla="*/ 66 w 86"/>
              <a:gd name="T1" fmla="*/ 28 h 50"/>
              <a:gd name="T2" fmla="*/ 44 w 86"/>
              <a:gd name="T3" fmla="*/ 18 h 50"/>
              <a:gd name="T4" fmla="*/ 19 w 86"/>
              <a:gd name="T5" fmla="*/ 28 h 50"/>
              <a:gd name="T6" fmla="*/ 12 w 86"/>
              <a:gd name="T7" fmla="*/ 25 h 50"/>
              <a:gd name="T8" fmla="*/ 12 w 86"/>
              <a:gd name="T9" fmla="*/ 34 h 50"/>
              <a:gd name="T10" fmla="*/ 14 w 86"/>
              <a:gd name="T11" fmla="*/ 36 h 50"/>
              <a:gd name="T12" fmla="*/ 12 w 86"/>
              <a:gd name="T13" fmla="*/ 39 h 50"/>
              <a:gd name="T14" fmla="*/ 14 w 86"/>
              <a:gd name="T15" fmla="*/ 45 h 50"/>
              <a:gd name="T16" fmla="*/ 8 w 86"/>
              <a:gd name="T17" fmla="*/ 45 h 50"/>
              <a:gd name="T18" fmla="*/ 10 w 86"/>
              <a:gd name="T19" fmla="*/ 39 h 50"/>
              <a:gd name="T20" fmla="*/ 8 w 86"/>
              <a:gd name="T21" fmla="*/ 36 h 50"/>
              <a:gd name="T22" fmla="*/ 10 w 86"/>
              <a:gd name="T23" fmla="*/ 34 h 50"/>
              <a:gd name="T24" fmla="*/ 10 w 86"/>
              <a:gd name="T25" fmla="*/ 24 h 50"/>
              <a:gd name="T26" fmla="*/ 0 w 86"/>
              <a:gd name="T27" fmla="*/ 20 h 50"/>
              <a:gd name="T28" fmla="*/ 45 w 86"/>
              <a:gd name="T29" fmla="*/ 0 h 50"/>
              <a:gd name="T30" fmla="*/ 86 w 86"/>
              <a:gd name="T31" fmla="*/ 20 h 50"/>
              <a:gd name="T32" fmla="*/ 66 w 86"/>
              <a:gd name="T33" fmla="*/ 28 h 50"/>
              <a:gd name="T34" fmla="*/ 44 w 86"/>
              <a:gd name="T35" fmla="*/ 23 h 50"/>
              <a:gd name="T36" fmla="*/ 63 w 86"/>
              <a:gd name="T37" fmla="*/ 30 h 50"/>
              <a:gd name="T38" fmla="*/ 63 w 86"/>
              <a:gd name="T39" fmla="*/ 44 h 50"/>
              <a:gd name="T40" fmla="*/ 42 w 86"/>
              <a:gd name="T41" fmla="*/ 50 h 50"/>
              <a:gd name="T42" fmla="*/ 24 w 86"/>
              <a:gd name="T43" fmla="*/ 44 h 50"/>
              <a:gd name="T44" fmla="*/ 24 w 86"/>
              <a:gd name="T45" fmla="*/ 30 h 50"/>
              <a:gd name="T46" fmla="*/ 44 w 86"/>
              <a:gd name="T47" fmla="*/ 23 h 50"/>
              <a:gd name="T48" fmla="*/ 43 w 86"/>
              <a:gd name="T49" fmla="*/ 47 h 50"/>
              <a:gd name="T50" fmla="*/ 60 w 86"/>
              <a:gd name="T51" fmla="*/ 43 h 50"/>
              <a:gd name="T52" fmla="*/ 43 w 86"/>
              <a:gd name="T53" fmla="*/ 38 h 50"/>
              <a:gd name="T54" fmla="*/ 27 w 86"/>
              <a:gd name="T55" fmla="*/ 43 h 50"/>
              <a:gd name="T56" fmla="*/ 43 w 86"/>
              <a:gd name="T57" fmla="*/ 4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6" h="50">
                <a:moveTo>
                  <a:pt x="66" y="28"/>
                </a:moveTo>
                <a:cubicBezTo>
                  <a:pt x="66" y="28"/>
                  <a:pt x="57" y="18"/>
                  <a:pt x="44" y="18"/>
                </a:cubicBezTo>
                <a:cubicBezTo>
                  <a:pt x="31" y="18"/>
                  <a:pt x="19" y="28"/>
                  <a:pt x="19" y="28"/>
                </a:cubicBezTo>
                <a:cubicBezTo>
                  <a:pt x="12" y="25"/>
                  <a:pt x="12" y="25"/>
                  <a:pt x="12" y="25"/>
                </a:cubicBezTo>
                <a:cubicBezTo>
                  <a:pt x="12" y="34"/>
                  <a:pt x="12" y="34"/>
                  <a:pt x="12" y="34"/>
                </a:cubicBezTo>
                <a:cubicBezTo>
                  <a:pt x="13" y="34"/>
                  <a:pt x="14" y="35"/>
                  <a:pt x="14" y="36"/>
                </a:cubicBezTo>
                <a:cubicBezTo>
                  <a:pt x="14" y="37"/>
                  <a:pt x="13" y="38"/>
                  <a:pt x="12" y="39"/>
                </a:cubicBezTo>
                <a:cubicBezTo>
                  <a:pt x="14" y="45"/>
                  <a:pt x="14" y="45"/>
                  <a:pt x="14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10" y="39"/>
                  <a:pt x="10" y="39"/>
                  <a:pt x="10" y="39"/>
                </a:cubicBezTo>
                <a:cubicBezTo>
                  <a:pt x="9" y="38"/>
                  <a:pt x="8" y="37"/>
                  <a:pt x="8" y="36"/>
                </a:cubicBezTo>
                <a:cubicBezTo>
                  <a:pt x="8" y="35"/>
                  <a:pt x="9" y="34"/>
                  <a:pt x="10" y="34"/>
                </a:cubicBezTo>
                <a:cubicBezTo>
                  <a:pt x="10" y="24"/>
                  <a:pt x="10" y="24"/>
                  <a:pt x="10" y="24"/>
                </a:cubicBezTo>
                <a:cubicBezTo>
                  <a:pt x="0" y="20"/>
                  <a:pt x="0" y="20"/>
                  <a:pt x="0" y="20"/>
                </a:cubicBezTo>
                <a:cubicBezTo>
                  <a:pt x="45" y="0"/>
                  <a:pt x="45" y="0"/>
                  <a:pt x="45" y="0"/>
                </a:cubicBezTo>
                <a:cubicBezTo>
                  <a:pt x="86" y="20"/>
                  <a:pt x="86" y="20"/>
                  <a:pt x="86" y="20"/>
                </a:cubicBezTo>
                <a:lnTo>
                  <a:pt x="66" y="28"/>
                </a:lnTo>
                <a:close/>
                <a:moveTo>
                  <a:pt x="44" y="23"/>
                </a:moveTo>
                <a:cubicBezTo>
                  <a:pt x="57" y="23"/>
                  <a:pt x="63" y="30"/>
                  <a:pt x="63" y="30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44"/>
                  <a:pt x="56" y="50"/>
                  <a:pt x="42" y="50"/>
                </a:cubicBezTo>
                <a:cubicBezTo>
                  <a:pt x="29" y="50"/>
                  <a:pt x="24" y="44"/>
                  <a:pt x="24" y="44"/>
                </a:cubicBezTo>
                <a:cubicBezTo>
                  <a:pt x="24" y="30"/>
                  <a:pt x="24" y="30"/>
                  <a:pt x="24" y="30"/>
                </a:cubicBezTo>
                <a:cubicBezTo>
                  <a:pt x="24" y="30"/>
                  <a:pt x="31" y="23"/>
                  <a:pt x="44" y="23"/>
                </a:cubicBezTo>
                <a:close/>
                <a:moveTo>
                  <a:pt x="43" y="47"/>
                </a:moveTo>
                <a:cubicBezTo>
                  <a:pt x="52" y="47"/>
                  <a:pt x="60" y="45"/>
                  <a:pt x="60" y="43"/>
                </a:cubicBezTo>
                <a:cubicBezTo>
                  <a:pt x="60" y="40"/>
                  <a:pt x="52" y="38"/>
                  <a:pt x="43" y="38"/>
                </a:cubicBezTo>
                <a:cubicBezTo>
                  <a:pt x="34" y="38"/>
                  <a:pt x="27" y="40"/>
                  <a:pt x="27" y="43"/>
                </a:cubicBezTo>
                <a:cubicBezTo>
                  <a:pt x="27" y="45"/>
                  <a:pt x="34" y="47"/>
                  <a:pt x="43" y="47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0" name="Freeform 57"/>
          <p:cNvSpPr>
            <a:spLocks noEditPoints="1"/>
          </p:cNvSpPr>
          <p:nvPr/>
        </p:nvSpPr>
        <p:spPr bwMode="auto">
          <a:xfrm>
            <a:off x="11007319" y="2297725"/>
            <a:ext cx="253592" cy="433197"/>
          </a:xfrm>
          <a:custGeom>
            <a:avLst/>
            <a:gdLst>
              <a:gd name="T0" fmla="*/ 39 w 72"/>
              <a:gd name="T1" fmla="*/ 28 h 123"/>
              <a:gd name="T2" fmla="*/ 46 w 72"/>
              <a:gd name="T3" fmla="*/ 0 h 123"/>
              <a:gd name="T4" fmla="*/ 15 w 72"/>
              <a:gd name="T5" fmla="*/ 0 h 123"/>
              <a:gd name="T6" fmla="*/ 19 w 72"/>
              <a:gd name="T7" fmla="*/ 28 h 123"/>
              <a:gd name="T8" fmla="*/ 39 w 72"/>
              <a:gd name="T9" fmla="*/ 28 h 123"/>
              <a:gd name="T10" fmla="*/ 19 w 72"/>
              <a:gd name="T11" fmla="*/ 33 h 123"/>
              <a:gd name="T12" fmla="*/ 0 w 72"/>
              <a:gd name="T13" fmla="*/ 97 h 123"/>
              <a:gd name="T14" fmla="*/ 32 w 72"/>
              <a:gd name="T15" fmla="*/ 123 h 123"/>
              <a:gd name="T16" fmla="*/ 60 w 72"/>
              <a:gd name="T17" fmla="*/ 97 h 123"/>
              <a:gd name="T18" fmla="*/ 39 w 72"/>
              <a:gd name="T19" fmla="*/ 33 h 123"/>
              <a:gd name="T20" fmla="*/ 19 w 72"/>
              <a:gd name="T21" fmla="*/ 33 h 123"/>
              <a:gd name="T22" fmla="*/ 48 w 72"/>
              <a:gd name="T23" fmla="*/ 43 h 123"/>
              <a:gd name="T24" fmla="*/ 63 w 72"/>
              <a:gd name="T25" fmla="*/ 80 h 123"/>
              <a:gd name="T26" fmla="*/ 72 w 72"/>
              <a:gd name="T27" fmla="*/ 80 h 123"/>
              <a:gd name="T28" fmla="*/ 72 w 72"/>
              <a:gd name="T29" fmla="*/ 73 h 123"/>
              <a:gd name="T30" fmla="*/ 48 w 72"/>
              <a:gd name="T31" fmla="*/ 4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2" h="123">
                <a:moveTo>
                  <a:pt x="39" y="28"/>
                </a:moveTo>
                <a:lnTo>
                  <a:pt x="46" y="0"/>
                </a:lnTo>
                <a:lnTo>
                  <a:pt x="15" y="0"/>
                </a:lnTo>
                <a:lnTo>
                  <a:pt x="19" y="28"/>
                </a:lnTo>
                <a:lnTo>
                  <a:pt x="39" y="28"/>
                </a:lnTo>
                <a:close/>
                <a:moveTo>
                  <a:pt x="19" y="33"/>
                </a:moveTo>
                <a:lnTo>
                  <a:pt x="0" y="97"/>
                </a:lnTo>
                <a:lnTo>
                  <a:pt x="32" y="123"/>
                </a:lnTo>
                <a:lnTo>
                  <a:pt x="60" y="97"/>
                </a:lnTo>
                <a:lnTo>
                  <a:pt x="39" y="33"/>
                </a:lnTo>
                <a:lnTo>
                  <a:pt x="19" y="33"/>
                </a:lnTo>
                <a:close/>
                <a:moveTo>
                  <a:pt x="48" y="43"/>
                </a:moveTo>
                <a:lnTo>
                  <a:pt x="63" y="80"/>
                </a:lnTo>
                <a:lnTo>
                  <a:pt x="72" y="80"/>
                </a:lnTo>
                <a:lnTo>
                  <a:pt x="72" y="73"/>
                </a:lnTo>
                <a:lnTo>
                  <a:pt x="48" y="43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1" name="Freeform 50"/>
          <p:cNvSpPr>
            <a:spLocks noEditPoints="1"/>
          </p:cNvSpPr>
          <p:nvPr/>
        </p:nvSpPr>
        <p:spPr bwMode="auto">
          <a:xfrm>
            <a:off x="10193546" y="2350284"/>
            <a:ext cx="377506" cy="346028"/>
          </a:xfrm>
          <a:custGeom>
            <a:avLst/>
            <a:gdLst>
              <a:gd name="T0" fmla="*/ 51 w 55"/>
              <a:gd name="T1" fmla="*/ 51 h 51"/>
              <a:gd name="T2" fmla="*/ 43 w 55"/>
              <a:gd name="T3" fmla="*/ 51 h 51"/>
              <a:gd name="T4" fmla="*/ 43 w 55"/>
              <a:gd name="T5" fmla="*/ 8 h 51"/>
              <a:gd name="T6" fmla="*/ 51 w 55"/>
              <a:gd name="T7" fmla="*/ 8 h 51"/>
              <a:gd name="T8" fmla="*/ 55 w 55"/>
              <a:gd name="T9" fmla="*/ 12 h 51"/>
              <a:gd name="T10" fmla="*/ 55 w 55"/>
              <a:gd name="T11" fmla="*/ 47 h 51"/>
              <a:gd name="T12" fmla="*/ 51 w 55"/>
              <a:gd name="T13" fmla="*/ 51 h 51"/>
              <a:gd name="T14" fmla="*/ 16 w 55"/>
              <a:gd name="T15" fmla="*/ 8 h 51"/>
              <a:gd name="T16" fmla="*/ 16 w 55"/>
              <a:gd name="T17" fmla="*/ 8 h 51"/>
              <a:gd name="T18" fmla="*/ 16 w 55"/>
              <a:gd name="T19" fmla="*/ 4 h 51"/>
              <a:gd name="T20" fmla="*/ 21 w 55"/>
              <a:gd name="T21" fmla="*/ 0 h 51"/>
              <a:gd name="T22" fmla="*/ 35 w 55"/>
              <a:gd name="T23" fmla="*/ 0 h 51"/>
              <a:gd name="T24" fmla="*/ 39 w 55"/>
              <a:gd name="T25" fmla="*/ 4 h 51"/>
              <a:gd name="T26" fmla="*/ 39 w 55"/>
              <a:gd name="T27" fmla="*/ 8 h 51"/>
              <a:gd name="T28" fmla="*/ 39 w 55"/>
              <a:gd name="T29" fmla="*/ 51 h 51"/>
              <a:gd name="T30" fmla="*/ 16 w 55"/>
              <a:gd name="T31" fmla="*/ 51 h 51"/>
              <a:gd name="T32" fmla="*/ 16 w 55"/>
              <a:gd name="T33" fmla="*/ 8 h 51"/>
              <a:gd name="T34" fmla="*/ 21 w 55"/>
              <a:gd name="T35" fmla="*/ 8 h 51"/>
              <a:gd name="T36" fmla="*/ 35 w 55"/>
              <a:gd name="T37" fmla="*/ 8 h 51"/>
              <a:gd name="T38" fmla="*/ 35 w 55"/>
              <a:gd name="T39" fmla="*/ 6 h 51"/>
              <a:gd name="T40" fmla="*/ 33 w 55"/>
              <a:gd name="T41" fmla="*/ 4 h 51"/>
              <a:gd name="T42" fmla="*/ 23 w 55"/>
              <a:gd name="T43" fmla="*/ 4 h 51"/>
              <a:gd name="T44" fmla="*/ 21 w 55"/>
              <a:gd name="T45" fmla="*/ 6 h 51"/>
              <a:gd name="T46" fmla="*/ 21 w 55"/>
              <a:gd name="T47" fmla="*/ 8 h 51"/>
              <a:gd name="T48" fmla="*/ 0 w 55"/>
              <a:gd name="T49" fmla="*/ 47 h 51"/>
              <a:gd name="T50" fmla="*/ 0 w 55"/>
              <a:gd name="T51" fmla="*/ 12 h 51"/>
              <a:gd name="T52" fmla="*/ 4 w 55"/>
              <a:gd name="T53" fmla="*/ 8 h 51"/>
              <a:gd name="T54" fmla="*/ 12 w 55"/>
              <a:gd name="T55" fmla="*/ 8 h 51"/>
              <a:gd name="T56" fmla="*/ 12 w 55"/>
              <a:gd name="T57" fmla="*/ 51 h 51"/>
              <a:gd name="T58" fmla="*/ 4 w 55"/>
              <a:gd name="T59" fmla="*/ 51 h 51"/>
              <a:gd name="T60" fmla="*/ 0 w 55"/>
              <a:gd name="T61" fmla="*/ 4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5" h="51">
                <a:moveTo>
                  <a:pt x="51" y="51"/>
                </a:moveTo>
                <a:cubicBezTo>
                  <a:pt x="43" y="51"/>
                  <a:pt x="43" y="51"/>
                  <a:pt x="43" y="51"/>
                </a:cubicBezTo>
                <a:cubicBezTo>
                  <a:pt x="43" y="8"/>
                  <a:pt x="43" y="8"/>
                  <a:pt x="43" y="8"/>
                </a:cubicBezTo>
                <a:cubicBezTo>
                  <a:pt x="51" y="8"/>
                  <a:pt x="51" y="8"/>
                  <a:pt x="51" y="8"/>
                </a:cubicBezTo>
                <a:cubicBezTo>
                  <a:pt x="53" y="8"/>
                  <a:pt x="55" y="10"/>
                  <a:pt x="55" y="12"/>
                </a:cubicBezTo>
                <a:cubicBezTo>
                  <a:pt x="55" y="47"/>
                  <a:pt x="55" y="47"/>
                  <a:pt x="55" y="47"/>
                </a:cubicBezTo>
                <a:cubicBezTo>
                  <a:pt x="55" y="49"/>
                  <a:pt x="53" y="51"/>
                  <a:pt x="51" y="51"/>
                </a:cubicBezTo>
                <a:close/>
                <a:moveTo>
                  <a:pt x="16" y="8"/>
                </a:move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8" y="0"/>
                  <a:pt x="21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39" y="2"/>
                  <a:pt x="39" y="4"/>
                </a:cubicBezTo>
                <a:cubicBezTo>
                  <a:pt x="39" y="8"/>
                  <a:pt x="39" y="8"/>
                  <a:pt x="39" y="8"/>
                </a:cubicBezTo>
                <a:cubicBezTo>
                  <a:pt x="39" y="51"/>
                  <a:pt x="39" y="51"/>
                  <a:pt x="39" y="51"/>
                </a:cubicBezTo>
                <a:cubicBezTo>
                  <a:pt x="16" y="51"/>
                  <a:pt x="16" y="51"/>
                  <a:pt x="16" y="51"/>
                </a:cubicBezTo>
                <a:lnTo>
                  <a:pt x="16" y="8"/>
                </a:lnTo>
                <a:close/>
                <a:moveTo>
                  <a:pt x="21" y="8"/>
                </a:moveTo>
                <a:cubicBezTo>
                  <a:pt x="35" y="8"/>
                  <a:pt x="35" y="8"/>
                  <a:pt x="35" y="8"/>
                </a:cubicBezTo>
                <a:cubicBezTo>
                  <a:pt x="35" y="8"/>
                  <a:pt x="35" y="7"/>
                  <a:pt x="35" y="6"/>
                </a:cubicBezTo>
                <a:cubicBezTo>
                  <a:pt x="35" y="5"/>
                  <a:pt x="34" y="4"/>
                  <a:pt x="33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1" y="4"/>
                  <a:pt x="21" y="5"/>
                  <a:pt x="21" y="6"/>
                </a:cubicBezTo>
                <a:cubicBezTo>
                  <a:pt x="21" y="7"/>
                  <a:pt x="21" y="8"/>
                  <a:pt x="21" y="8"/>
                </a:cubicBezTo>
                <a:close/>
                <a:moveTo>
                  <a:pt x="0" y="47"/>
                </a:moveTo>
                <a:cubicBezTo>
                  <a:pt x="0" y="12"/>
                  <a:pt x="0" y="12"/>
                  <a:pt x="0" y="12"/>
                </a:cubicBezTo>
                <a:cubicBezTo>
                  <a:pt x="0" y="10"/>
                  <a:pt x="2" y="8"/>
                  <a:pt x="4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51"/>
                  <a:pt x="12" y="51"/>
                  <a:pt x="12" y="51"/>
                </a:cubicBezTo>
                <a:cubicBezTo>
                  <a:pt x="4" y="51"/>
                  <a:pt x="4" y="51"/>
                  <a:pt x="4" y="51"/>
                </a:cubicBezTo>
                <a:cubicBezTo>
                  <a:pt x="2" y="51"/>
                  <a:pt x="0" y="49"/>
                  <a:pt x="0" y="47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2" name="Freeform 58"/>
          <p:cNvSpPr>
            <a:spLocks noEditPoints="1"/>
          </p:cNvSpPr>
          <p:nvPr/>
        </p:nvSpPr>
        <p:spPr bwMode="auto">
          <a:xfrm>
            <a:off x="217093" y="2984222"/>
            <a:ext cx="375856" cy="353016"/>
          </a:xfrm>
          <a:custGeom>
            <a:avLst/>
            <a:gdLst>
              <a:gd name="T0" fmla="*/ 95 w 280"/>
              <a:gd name="T1" fmla="*/ 0 h 263"/>
              <a:gd name="T2" fmla="*/ 95 w 280"/>
              <a:gd name="T3" fmla="*/ 22 h 263"/>
              <a:gd name="T4" fmla="*/ 185 w 280"/>
              <a:gd name="T5" fmla="*/ 22 h 263"/>
              <a:gd name="T6" fmla="*/ 185 w 280"/>
              <a:gd name="T7" fmla="*/ 0 h 263"/>
              <a:gd name="T8" fmla="*/ 95 w 280"/>
              <a:gd name="T9" fmla="*/ 0 h 263"/>
              <a:gd name="T10" fmla="*/ 259 w 280"/>
              <a:gd name="T11" fmla="*/ 22 h 263"/>
              <a:gd name="T12" fmla="*/ 259 w 280"/>
              <a:gd name="T13" fmla="*/ 72 h 263"/>
              <a:gd name="T14" fmla="*/ 280 w 280"/>
              <a:gd name="T15" fmla="*/ 72 h 263"/>
              <a:gd name="T16" fmla="*/ 280 w 280"/>
              <a:gd name="T17" fmla="*/ 22 h 263"/>
              <a:gd name="T18" fmla="*/ 280 w 280"/>
              <a:gd name="T19" fmla="*/ 0 h 263"/>
              <a:gd name="T20" fmla="*/ 261 w 280"/>
              <a:gd name="T21" fmla="*/ 0 h 263"/>
              <a:gd name="T22" fmla="*/ 224 w 280"/>
              <a:gd name="T23" fmla="*/ 0 h 263"/>
              <a:gd name="T24" fmla="*/ 224 w 280"/>
              <a:gd name="T25" fmla="*/ 22 h 263"/>
              <a:gd name="T26" fmla="*/ 259 w 280"/>
              <a:gd name="T27" fmla="*/ 22 h 263"/>
              <a:gd name="T28" fmla="*/ 259 w 280"/>
              <a:gd name="T29" fmla="*/ 112 h 263"/>
              <a:gd name="T30" fmla="*/ 259 w 280"/>
              <a:gd name="T31" fmla="*/ 168 h 263"/>
              <a:gd name="T32" fmla="*/ 280 w 280"/>
              <a:gd name="T33" fmla="*/ 168 h 263"/>
              <a:gd name="T34" fmla="*/ 280 w 280"/>
              <a:gd name="T35" fmla="*/ 112 h 263"/>
              <a:gd name="T36" fmla="*/ 259 w 280"/>
              <a:gd name="T37" fmla="*/ 112 h 263"/>
              <a:gd name="T38" fmla="*/ 224 w 280"/>
              <a:gd name="T39" fmla="*/ 241 h 263"/>
              <a:gd name="T40" fmla="*/ 224 w 280"/>
              <a:gd name="T41" fmla="*/ 263 h 263"/>
              <a:gd name="T42" fmla="*/ 261 w 280"/>
              <a:gd name="T43" fmla="*/ 263 h 263"/>
              <a:gd name="T44" fmla="*/ 280 w 280"/>
              <a:gd name="T45" fmla="*/ 263 h 263"/>
              <a:gd name="T46" fmla="*/ 280 w 280"/>
              <a:gd name="T47" fmla="*/ 241 h 263"/>
              <a:gd name="T48" fmla="*/ 280 w 280"/>
              <a:gd name="T49" fmla="*/ 202 h 263"/>
              <a:gd name="T50" fmla="*/ 259 w 280"/>
              <a:gd name="T51" fmla="*/ 202 h 263"/>
              <a:gd name="T52" fmla="*/ 259 w 280"/>
              <a:gd name="T53" fmla="*/ 241 h 263"/>
              <a:gd name="T54" fmla="*/ 224 w 280"/>
              <a:gd name="T55" fmla="*/ 241 h 263"/>
              <a:gd name="T56" fmla="*/ 95 w 280"/>
              <a:gd name="T57" fmla="*/ 241 h 263"/>
              <a:gd name="T58" fmla="*/ 95 w 280"/>
              <a:gd name="T59" fmla="*/ 263 h 263"/>
              <a:gd name="T60" fmla="*/ 185 w 280"/>
              <a:gd name="T61" fmla="*/ 263 h 263"/>
              <a:gd name="T62" fmla="*/ 185 w 280"/>
              <a:gd name="T63" fmla="*/ 241 h 263"/>
              <a:gd name="T64" fmla="*/ 95 w 280"/>
              <a:gd name="T65" fmla="*/ 241 h 263"/>
              <a:gd name="T66" fmla="*/ 0 w 280"/>
              <a:gd name="T67" fmla="*/ 185 h 263"/>
              <a:gd name="T68" fmla="*/ 0 w 280"/>
              <a:gd name="T69" fmla="*/ 241 h 263"/>
              <a:gd name="T70" fmla="*/ 0 w 280"/>
              <a:gd name="T71" fmla="*/ 263 h 263"/>
              <a:gd name="T72" fmla="*/ 20 w 280"/>
              <a:gd name="T73" fmla="*/ 263 h 263"/>
              <a:gd name="T74" fmla="*/ 56 w 280"/>
              <a:gd name="T75" fmla="*/ 263 h 263"/>
              <a:gd name="T76" fmla="*/ 56 w 280"/>
              <a:gd name="T77" fmla="*/ 241 h 263"/>
              <a:gd name="T78" fmla="*/ 22 w 280"/>
              <a:gd name="T79" fmla="*/ 241 h 263"/>
              <a:gd name="T80" fmla="*/ 22 w 280"/>
              <a:gd name="T81" fmla="*/ 185 h 263"/>
              <a:gd name="T82" fmla="*/ 0 w 280"/>
              <a:gd name="T83" fmla="*/ 185 h 263"/>
              <a:gd name="T84" fmla="*/ 0 w 280"/>
              <a:gd name="T85" fmla="*/ 89 h 263"/>
              <a:gd name="T86" fmla="*/ 0 w 280"/>
              <a:gd name="T87" fmla="*/ 151 h 263"/>
              <a:gd name="T88" fmla="*/ 22 w 280"/>
              <a:gd name="T89" fmla="*/ 151 h 263"/>
              <a:gd name="T90" fmla="*/ 22 w 280"/>
              <a:gd name="T91" fmla="*/ 89 h 263"/>
              <a:gd name="T92" fmla="*/ 0 w 280"/>
              <a:gd name="T93" fmla="*/ 89 h 263"/>
              <a:gd name="T94" fmla="*/ 0 w 280"/>
              <a:gd name="T95" fmla="*/ 0 h 263"/>
              <a:gd name="T96" fmla="*/ 0 w 280"/>
              <a:gd name="T97" fmla="*/ 22 h 263"/>
              <a:gd name="T98" fmla="*/ 0 w 280"/>
              <a:gd name="T99" fmla="*/ 56 h 263"/>
              <a:gd name="T100" fmla="*/ 22 w 280"/>
              <a:gd name="T101" fmla="*/ 56 h 263"/>
              <a:gd name="T102" fmla="*/ 22 w 280"/>
              <a:gd name="T103" fmla="*/ 22 h 263"/>
              <a:gd name="T104" fmla="*/ 56 w 280"/>
              <a:gd name="T105" fmla="*/ 22 h 263"/>
              <a:gd name="T106" fmla="*/ 56 w 280"/>
              <a:gd name="T107" fmla="*/ 0 h 263"/>
              <a:gd name="T108" fmla="*/ 0 w 280"/>
              <a:gd name="T109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80" h="263">
                <a:moveTo>
                  <a:pt x="95" y="0"/>
                </a:moveTo>
                <a:lnTo>
                  <a:pt x="95" y="22"/>
                </a:lnTo>
                <a:lnTo>
                  <a:pt x="185" y="22"/>
                </a:lnTo>
                <a:lnTo>
                  <a:pt x="185" y="0"/>
                </a:lnTo>
                <a:lnTo>
                  <a:pt x="95" y="0"/>
                </a:lnTo>
                <a:close/>
                <a:moveTo>
                  <a:pt x="259" y="22"/>
                </a:moveTo>
                <a:lnTo>
                  <a:pt x="259" y="72"/>
                </a:lnTo>
                <a:lnTo>
                  <a:pt x="280" y="72"/>
                </a:lnTo>
                <a:lnTo>
                  <a:pt x="280" y="22"/>
                </a:lnTo>
                <a:lnTo>
                  <a:pt x="280" y="0"/>
                </a:lnTo>
                <a:lnTo>
                  <a:pt x="261" y="0"/>
                </a:lnTo>
                <a:lnTo>
                  <a:pt x="224" y="0"/>
                </a:lnTo>
                <a:lnTo>
                  <a:pt x="224" y="22"/>
                </a:lnTo>
                <a:lnTo>
                  <a:pt x="259" y="22"/>
                </a:lnTo>
                <a:close/>
                <a:moveTo>
                  <a:pt x="259" y="112"/>
                </a:moveTo>
                <a:lnTo>
                  <a:pt x="259" y="168"/>
                </a:lnTo>
                <a:lnTo>
                  <a:pt x="280" y="168"/>
                </a:lnTo>
                <a:lnTo>
                  <a:pt x="280" y="112"/>
                </a:lnTo>
                <a:lnTo>
                  <a:pt x="259" y="112"/>
                </a:lnTo>
                <a:close/>
                <a:moveTo>
                  <a:pt x="224" y="241"/>
                </a:moveTo>
                <a:lnTo>
                  <a:pt x="224" y="263"/>
                </a:lnTo>
                <a:lnTo>
                  <a:pt x="261" y="263"/>
                </a:lnTo>
                <a:lnTo>
                  <a:pt x="280" y="263"/>
                </a:lnTo>
                <a:lnTo>
                  <a:pt x="280" y="241"/>
                </a:lnTo>
                <a:lnTo>
                  <a:pt x="280" y="202"/>
                </a:lnTo>
                <a:lnTo>
                  <a:pt x="259" y="202"/>
                </a:lnTo>
                <a:lnTo>
                  <a:pt x="259" y="241"/>
                </a:lnTo>
                <a:lnTo>
                  <a:pt x="224" y="241"/>
                </a:lnTo>
                <a:close/>
                <a:moveTo>
                  <a:pt x="95" y="241"/>
                </a:moveTo>
                <a:lnTo>
                  <a:pt x="95" y="263"/>
                </a:lnTo>
                <a:lnTo>
                  <a:pt x="185" y="263"/>
                </a:lnTo>
                <a:lnTo>
                  <a:pt x="185" y="241"/>
                </a:lnTo>
                <a:lnTo>
                  <a:pt x="95" y="241"/>
                </a:lnTo>
                <a:close/>
                <a:moveTo>
                  <a:pt x="0" y="185"/>
                </a:moveTo>
                <a:lnTo>
                  <a:pt x="0" y="241"/>
                </a:lnTo>
                <a:lnTo>
                  <a:pt x="0" y="263"/>
                </a:lnTo>
                <a:lnTo>
                  <a:pt x="20" y="263"/>
                </a:lnTo>
                <a:lnTo>
                  <a:pt x="56" y="263"/>
                </a:lnTo>
                <a:lnTo>
                  <a:pt x="56" y="241"/>
                </a:lnTo>
                <a:lnTo>
                  <a:pt x="22" y="241"/>
                </a:lnTo>
                <a:lnTo>
                  <a:pt x="22" y="185"/>
                </a:lnTo>
                <a:lnTo>
                  <a:pt x="0" y="185"/>
                </a:lnTo>
                <a:close/>
                <a:moveTo>
                  <a:pt x="0" y="89"/>
                </a:moveTo>
                <a:lnTo>
                  <a:pt x="0" y="151"/>
                </a:lnTo>
                <a:lnTo>
                  <a:pt x="22" y="151"/>
                </a:lnTo>
                <a:lnTo>
                  <a:pt x="22" y="89"/>
                </a:lnTo>
                <a:lnTo>
                  <a:pt x="0" y="89"/>
                </a:lnTo>
                <a:close/>
                <a:moveTo>
                  <a:pt x="0" y="0"/>
                </a:moveTo>
                <a:lnTo>
                  <a:pt x="0" y="22"/>
                </a:lnTo>
                <a:lnTo>
                  <a:pt x="0" y="56"/>
                </a:lnTo>
                <a:lnTo>
                  <a:pt x="22" y="56"/>
                </a:lnTo>
                <a:lnTo>
                  <a:pt x="22" y="22"/>
                </a:lnTo>
                <a:lnTo>
                  <a:pt x="56" y="22"/>
                </a:lnTo>
                <a:lnTo>
                  <a:pt x="56" y="0"/>
                </a:lnTo>
                <a:lnTo>
                  <a:pt x="0" y="0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3" name="Freeform 59"/>
          <p:cNvSpPr>
            <a:spLocks noEditPoints="1"/>
          </p:cNvSpPr>
          <p:nvPr/>
        </p:nvSpPr>
        <p:spPr bwMode="auto">
          <a:xfrm>
            <a:off x="973892" y="2966772"/>
            <a:ext cx="378540" cy="374493"/>
          </a:xfrm>
          <a:custGeom>
            <a:avLst/>
            <a:gdLst>
              <a:gd name="T0" fmla="*/ 282 w 282"/>
              <a:gd name="T1" fmla="*/ 219 h 279"/>
              <a:gd name="T2" fmla="*/ 282 w 282"/>
              <a:gd name="T3" fmla="*/ 279 h 279"/>
              <a:gd name="T4" fmla="*/ 221 w 282"/>
              <a:gd name="T5" fmla="*/ 279 h 279"/>
              <a:gd name="T6" fmla="*/ 221 w 282"/>
              <a:gd name="T7" fmla="*/ 252 h 279"/>
              <a:gd name="T8" fmla="*/ 64 w 282"/>
              <a:gd name="T9" fmla="*/ 252 h 279"/>
              <a:gd name="T10" fmla="*/ 64 w 282"/>
              <a:gd name="T11" fmla="*/ 279 h 279"/>
              <a:gd name="T12" fmla="*/ 0 w 282"/>
              <a:gd name="T13" fmla="*/ 279 h 279"/>
              <a:gd name="T14" fmla="*/ 0 w 282"/>
              <a:gd name="T15" fmla="*/ 219 h 279"/>
              <a:gd name="T16" fmla="*/ 29 w 282"/>
              <a:gd name="T17" fmla="*/ 219 h 279"/>
              <a:gd name="T18" fmla="*/ 29 w 282"/>
              <a:gd name="T19" fmla="*/ 60 h 279"/>
              <a:gd name="T20" fmla="*/ 0 w 282"/>
              <a:gd name="T21" fmla="*/ 60 h 279"/>
              <a:gd name="T22" fmla="*/ 0 w 282"/>
              <a:gd name="T23" fmla="*/ 0 h 279"/>
              <a:gd name="T24" fmla="*/ 64 w 282"/>
              <a:gd name="T25" fmla="*/ 0 h 279"/>
              <a:gd name="T26" fmla="*/ 64 w 282"/>
              <a:gd name="T27" fmla="*/ 27 h 279"/>
              <a:gd name="T28" fmla="*/ 221 w 282"/>
              <a:gd name="T29" fmla="*/ 27 h 279"/>
              <a:gd name="T30" fmla="*/ 221 w 282"/>
              <a:gd name="T31" fmla="*/ 0 h 279"/>
              <a:gd name="T32" fmla="*/ 282 w 282"/>
              <a:gd name="T33" fmla="*/ 0 h 279"/>
              <a:gd name="T34" fmla="*/ 282 w 282"/>
              <a:gd name="T35" fmla="*/ 60 h 279"/>
              <a:gd name="T36" fmla="*/ 253 w 282"/>
              <a:gd name="T37" fmla="*/ 60 h 279"/>
              <a:gd name="T38" fmla="*/ 253 w 282"/>
              <a:gd name="T39" fmla="*/ 219 h 279"/>
              <a:gd name="T40" fmla="*/ 282 w 282"/>
              <a:gd name="T41" fmla="*/ 219 h 279"/>
              <a:gd name="T42" fmla="*/ 17 w 282"/>
              <a:gd name="T43" fmla="*/ 236 h 279"/>
              <a:gd name="T44" fmla="*/ 17 w 282"/>
              <a:gd name="T45" fmla="*/ 262 h 279"/>
              <a:gd name="T46" fmla="*/ 45 w 282"/>
              <a:gd name="T47" fmla="*/ 262 h 279"/>
              <a:gd name="T48" fmla="*/ 45 w 282"/>
              <a:gd name="T49" fmla="*/ 236 h 279"/>
              <a:gd name="T50" fmla="*/ 17 w 282"/>
              <a:gd name="T51" fmla="*/ 236 h 279"/>
              <a:gd name="T52" fmla="*/ 45 w 282"/>
              <a:gd name="T53" fmla="*/ 17 h 279"/>
              <a:gd name="T54" fmla="*/ 17 w 282"/>
              <a:gd name="T55" fmla="*/ 17 h 279"/>
              <a:gd name="T56" fmla="*/ 17 w 282"/>
              <a:gd name="T57" fmla="*/ 43 h 279"/>
              <a:gd name="T58" fmla="*/ 45 w 282"/>
              <a:gd name="T59" fmla="*/ 43 h 279"/>
              <a:gd name="T60" fmla="*/ 45 w 282"/>
              <a:gd name="T61" fmla="*/ 17 h 279"/>
              <a:gd name="T62" fmla="*/ 221 w 282"/>
              <a:gd name="T63" fmla="*/ 43 h 279"/>
              <a:gd name="T64" fmla="*/ 64 w 282"/>
              <a:gd name="T65" fmla="*/ 43 h 279"/>
              <a:gd name="T66" fmla="*/ 64 w 282"/>
              <a:gd name="T67" fmla="*/ 60 h 279"/>
              <a:gd name="T68" fmla="*/ 45 w 282"/>
              <a:gd name="T69" fmla="*/ 60 h 279"/>
              <a:gd name="T70" fmla="*/ 45 w 282"/>
              <a:gd name="T71" fmla="*/ 219 h 279"/>
              <a:gd name="T72" fmla="*/ 64 w 282"/>
              <a:gd name="T73" fmla="*/ 219 h 279"/>
              <a:gd name="T74" fmla="*/ 64 w 282"/>
              <a:gd name="T75" fmla="*/ 236 h 279"/>
              <a:gd name="T76" fmla="*/ 221 w 282"/>
              <a:gd name="T77" fmla="*/ 236 h 279"/>
              <a:gd name="T78" fmla="*/ 221 w 282"/>
              <a:gd name="T79" fmla="*/ 219 h 279"/>
              <a:gd name="T80" fmla="*/ 236 w 282"/>
              <a:gd name="T81" fmla="*/ 219 h 279"/>
              <a:gd name="T82" fmla="*/ 236 w 282"/>
              <a:gd name="T83" fmla="*/ 60 h 279"/>
              <a:gd name="T84" fmla="*/ 221 w 282"/>
              <a:gd name="T85" fmla="*/ 60 h 279"/>
              <a:gd name="T86" fmla="*/ 221 w 282"/>
              <a:gd name="T87" fmla="*/ 43 h 279"/>
              <a:gd name="T88" fmla="*/ 264 w 282"/>
              <a:gd name="T89" fmla="*/ 43 h 279"/>
              <a:gd name="T90" fmla="*/ 264 w 282"/>
              <a:gd name="T91" fmla="*/ 17 h 279"/>
              <a:gd name="T92" fmla="*/ 236 w 282"/>
              <a:gd name="T93" fmla="*/ 17 h 279"/>
              <a:gd name="T94" fmla="*/ 236 w 282"/>
              <a:gd name="T95" fmla="*/ 43 h 279"/>
              <a:gd name="T96" fmla="*/ 264 w 282"/>
              <a:gd name="T97" fmla="*/ 43 h 279"/>
              <a:gd name="T98" fmla="*/ 236 w 282"/>
              <a:gd name="T99" fmla="*/ 236 h 279"/>
              <a:gd name="T100" fmla="*/ 236 w 282"/>
              <a:gd name="T101" fmla="*/ 262 h 279"/>
              <a:gd name="T102" fmla="*/ 264 w 282"/>
              <a:gd name="T103" fmla="*/ 262 h 279"/>
              <a:gd name="T104" fmla="*/ 264 w 282"/>
              <a:gd name="T105" fmla="*/ 236 h 279"/>
              <a:gd name="T106" fmla="*/ 236 w 282"/>
              <a:gd name="T107" fmla="*/ 236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2" h="279">
                <a:moveTo>
                  <a:pt x="282" y="219"/>
                </a:moveTo>
                <a:lnTo>
                  <a:pt x="282" y="279"/>
                </a:lnTo>
                <a:lnTo>
                  <a:pt x="221" y="279"/>
                </a:lnTo>
                <a:lnTo>
                  <a:pt x="221" y="252"/>
                </a:lnTo>
                <a:lnTo>
                  <a:pt x="64" y="252"/>
                </a:lnTo>
                <a:lnTo>
                  <a:pt x="64" y="279"/>
                </a:lnTo>
                <a:lnTo>
                  <a:pt x="0" y="279"/>
                </a:lnTo>
                <a:lnTo>
                  <a:pt x="0" y="219"/>
                </a:lnTo>
                <a:lnTo>
                  <a:pt x="29" y="219"/>
                </a:lnTo>
                <a:lnTo>
                  <a:pt x="29" y="60"/>
                </a:lnTo>
                <a:lnTo>
                  <a:pt x="0" y="60"/>
                </a:lnTo>
                <a:lnTo>
                  <a:pt x="0" y="0"/>
                </a:lnTo>
                <a:lnTo>
                  <a:pt x="64" y="0"/>
                </a:lnTo>
                <a:lnTo>
                  <a:pt x="64" y="27"/>
                </a:lnTo>
                <a:lnTo>
                  <a:pt x="221" y="27"/>
                </a:lnTo>
                <a:lnTo>
                  <a:pt x="221" y="0"/>
                </a:lnTo>
                <a:lnTo>
                  <a:pt x="282" y="0"/>
                </a:lnTo>
                <a:lnTo>
                  <a:pt x="282" y="60"/>
                </a:lnTo>
                <a:lnTo>
                  <a:pt x="253" y="60"/>
                </a:lnTo>
                <a:lnTo>
                  <a:pt x="253" y="219"/>
                </a:lnTo>
                <a:lnTo>
                  <a:pt x="282" y="219"/>
                </a:lnTo>
                <a:close/>
                <a:moveTo>
                  <a:pt x="17" y="236"/>
                </a:moveTo>
                <a:lnTo>
                  <a:pt x="17" y="262"/>
                </a:lnTo>
                <a:lnTo>
                  <a:pt x="45" y="262"/>
                </a:lnTo>
                <a:lnTo>
                  <a:pt x="45" y="236"/>
                </a:lnTo>
                <a:lnTo>
                  <a:pt x="17" y="236"/>
                </a:lnTo>
                <a:close/>
                <a:moveTo>
                  <a:pt x="45" y="17"/>
                </a:moveTo>
                <a:lnTo>
                  <a:pt x="17" y="17"/>
                </a:lnTo>
                <a:lnTo>
                  <a:pt x="17" y="43"/>
                </a:lnTo>
                <a:lnTo>
                  <a:pt x="45" y="43"/>
                </a:lnTo>
                <a:lnTo>
                  <a:pt x="45" y="17"/>
                </a:lnTo>
                <a:close/>
                <a:moveTo>
                  <a:pt x="221" y="43"/>
                </a:moveTo>
                <a:lnTo>
                  <a:pt x="64" y="43"/>
                </a:lnTo>
                <a:lnTo>
                  <a:pt x="64" y="60"/>
                </a:lnTo>
                <a:lnTo>
                  <a:pt x="45" y="60"/>
                </a:lnTo>
                <a:lnTo>
                  <a:pt x="45" y="219"/>
                </a:lnTo>
                <a:lnTo>
                  <a:pt x="64" y="219"/>
                </a:lnTo>
                <a:lnTo>
                  <a:pt x="64" y="236"/>
                </a:lnTo>
                <a:lnTo>
                  <a:pt x="221" y="236"/>
                </a:lnTo>
                <a:lnTo>
                  <a:pt x="221" y="219"/>
                </a:lnTo>
                <a:lnTo>
                  <a:pt x="236" y="219"/>
                </a:lnTo>
                <a:lnTo>
                  <a:pt x="236" y="60"/>
                </a:lnTo>
                <a:lnTo>
                  <a:pt x="221" y="60"/>
                </a:lnTo>
                <a:lnTo>
                  <a:pt x="221" y="43"/>
                </a:lnTo>
                <a:close/>
                <a:moveTo>
                  <a:pt x="264" y="43"/>
                </a:moveTo>
                <a:lnTo>
                  <a:pt x="264" y="17"/>
                </a:lnTo>
                <a:lnTo>
                  <a:pt x="236" y="17"/>
                </a:lnTo>
                <a:lnTo>
                  <a:pt x="236" y="43"/>
                </a:lnTo>
                <a:lnTo>
                  <a:pt x="264" y="43"/>
                </a:lnTo>
                <a:close/>
                <a:moveTo>
                  <a:pt x="236" y="236"/>
                </a:moveTo>
                <a:lnTo>
                  <a:pt x="236" y="262"/>
                </a:lnTo>
                <a:lnTo>
                  <a:pt x="264" y="262"/>
                </a:lnTo>
                <a:lnTo>
                  <a:pt x="264" y="236"/>
                </a:lnTo>
                <a:lnTo>
                  <a:pt x="236" y="236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" name="Freeform 60"/>
          <p:cNvSpPr>
            <a:spLocks noEditPoints="1"/>
          </p:cNvSpPr>
          <p:nvPr/>
        </p:nvSpPr>
        <p:spPr bwMode="auto">
          <a:xfrm>
            <a:off x="1736822" y="2968115"/>
            <a:ext cx="375856" cy="377178"/>
          </a:xfrm>
          <a:custGeom>
            <a:avLst/>
            <a:gdLst>
              <a:gd name="T0" fmla="*/ 24 w 200"/>
              <a:gd name="T1" fmla="*/ 31 h 200"/>
              <a:gd name="T2" fmla="*/ 24 w 200"/>
              <a:gd name="T3" fmla="*/ 169 h 200"/>
              <a:gd name="T4" fmla="*/ 30 w 200"/>
              <a:gd name="T5" fmla="*/ 175 h 200"/>
              <a:gd name="T6" fmla="*/ 170 w 200"/>
              <a:gd name="T7" fmla="*/ 175 h 200"/>
              <a:gd name="T8" fmla="*/ 176 w 200"/>
              <a:gd name="T9" fmla="*/ 169 h 200"/>
              <a:gd name="T10" fmla="*/ 176 w 200"/>
              <a:gd name="T11" fmla="*/ 31 h 200"/>
              <a:gd name="T12" fmla="*/ 170 w 200"/>
              <a:gd name="T13" fmla="*/ 24 h 200"/>
              <a:gd name="T14" fmla="*/ 30 w 200"/>
              <a:gd name="T15" fmla="*/ 24 h 200"/>
              <a:gd name="T16" fmla="*/ 24 w 200"/>
              <a:gd name="T17" fmla="*/ 31 h 200"/>
              <a:gd name="T18" fmla="*/ 194 w 200"/>
              <a:gd name="T19" fmla="*/ 0 h 200"/>
              <a:gd name="T20" fmla="*/ 156 w 200"/>
              <a:gd name="T21" fmla="*/ 0 h 200"/>
              <a:gd name="T22" fmla="*/ 150 w 200"/>
              <a:gd name="T23" fmla="*/ 6 h 200"/>
              <a:gd name="T24" fmla="*/ 156 w 200"/>
              <a:gd name="T25" fmla="*/ 12 h 200"/>
              <a:gd name="T26" fmla="*/ 188 w 200"/>
              <a:gd name="T27" fmla="*/ 12 h 200"/>
              <a:gd name="T28" fmla="*/ 188 w 200"/>
              <a:gd name="T29" fmla="*/ 44 h 200"/>
              <a:gd name="T30" fmla="*/ 194 w 200"/>
              <a:gd name="T31" fmla="*/ 50 h 200"/>
              <a:gd name="T32" fmla="*/ 200 w 200"/>
              <a:gd name="T33" fmla="*/ 44 h 200"/>
              <a:gd name="T34" fmla="*/ 200 w 200"/>
              <a:gd name="T35" fmla="*/ 6 h 200"/>
              <a:gd name="T36" fmla="*/ 194 w 200"/>
              <a:gd name="T37" fmla="*/ 0 h 200"/>
              <a:gd name="T38" fmla="*/ 194 w 200"/>
              <a:gd name="T39" fmla="*/ 150 h 200"/>
              <a:gd name="T40" fmla="*/ 188 w 200"/>
              <a:gd name="T41" fmla="*/ 156 h 200"/>
              <a:gd name="T42" fmla="*/ 188 w 200"/>
              <a:gd name="T43" fmla="*/ 188 h 200"/>
              <a:gd name="T44" fmla="*/ 156 w 200"/>
              <a:gd name="T45" fmla="*/ 188 h 200"/>
              <a:gd name="T46" fmla="*/ 150 w 200"/>
              <a:gd name="T47" fmla="*/ 194 h 200"/>
              <a:gd name="T48" fmla="*/ 156 w 200"/>
              <a:gd name="T49" fmla="*/ 200 h 200"/>
              <a:gd name="T50" fmla="*/ 194 w 200"/>
              <a:gd name="T51" fmla="*/ 200 h 200"/>
              <a:gd name="T52" fmla="*/ 200 w 200"/>
              <a:gd name="T53" fmla="*/ 194 h 200"/>
              <a:gd name="T54" fmla="*/ 200 w 200"/>
              <a:gd name="T55" fmla="*/ 156 h 200"/>
              <a:gd name="T56" fmla="*/ 194 w 200"/>
              <a:gd name="T57" fmla="*/ 150 h 200"/>
              <a:gd name="T58" fmla="*/ 6 w 200"/>
              <a:gd name="T59" fmla="*/ 50 h 200"/>
              <a:gd name="T60" fmla="*/ 12 w 200"/>
              <a:gd name="T61" fmla="*/ 44 h 200"/>
              <a:gd name="T62" fmla="*/ 12 w 200"/>
              <a:gd name="T63" fmla="*/ 12 h 200"/>
              <a:gd name="T64" fmla="*/ 44 w 200"/>
              <a:gd name="T65" fmla="*/ 12 h 200"/>
              <a:gd name="T66" fmla="*/ 50 w 200"/>
              <a:gd name="T67" fmla="*/ 6 h 200"/>
              <a:gd name="T68" fmla="*/ 44 w 200"/>
              <a:gd name="T69" fmla="*/ 0 h 200"/>
              <a:gd name="T70" fmla="*/ 6 w 200"/>
              <a:gd name="T71" fmla="*/ 0 h 200"/>
              <a:gd name="T72" fmla="*/ 0 w 200"/>
              <a:gd name="T73" fmla="*/ 6 h 200"/>
              <a:gd name="T74" fmla="*/ 0 w 200"/>
              <a:gd name="T75" fmla="*/ 44 h 200"/>
              <a:gd name="T76" fmla="*/ 6 w 200"/>
              <a:gd name="T77" fmla="*/ 50 h 200"/>
              <a:gd name="T78" fmla="*/ 44 w 200"/>
              <a:gd name="T79" fmla="*/ 188 h 200"/>
              <a:gd name="T80" fmla="*/ 12 w 200"/>
              <a:gd name="T81" fmla="*/ 188 h 200"/>
              <a:gd name="T82" fmla="*/ 12 w 200"/>
              <a:gd name="T83" fmla="*/ 156 h 200"/>
              <a:gd name="T84" fmla="*/ 6 w 200"/>
              <a:gd name="T85" fmla="*/ 150 h 200"/>
              <a:gd name="T86" fmla="*/ 0 w 200"/>
              <a:gd name="T87" fmla="*/ 156 h 200"/>
              <a:gd name="T88" fmla="*/ 0 w 200"/>
              <a:gd name="T89" fmla="*/ 194 h 200"/>
              <a:gd name="T90" fmla="*/ 6 w 200"/>
              <a:gd name="T91" fmla="*/ 200 h 200"/>
              <a:gd name="T92" fmla="*/ 44 w 200"/>
              <a:gd name="T93" fmla="*/ 200 h 200"/>
              <a:gd name="T94" fmla="*/ 50 w 200"/>
              <a:gd name="T95" fmla="*/ 194 h 200"/>
              <a:gd name="T96" fmla="*/ 44 w 200"/>
              <a:gd name="T97" fmla="*/ 18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0" h="200">
                <a:moveTo>
                  <a:pt x="24" y="31"/>
                </a:moveTo>
                <a:cubicBezTo>
                  <a:pt x="24" y="169"/>
                  <a:pt x="24" y="169"/>
                  <a:pt x="24" y="169"/>
                </a:cubicBezTo>
                <a:cubicBezTo>
                  <a:pt x="24" y="173"/>
                  <a:pt x="27" y="175"/>
                  <a:pt x="30" y="175"/>
                </a:cubicBezTo>
                <a:cubicBezTo>
                  <a:pt x="170" y="175"/>
                  <a:pt x="170" y="175"/>
                  <a:pt x="170" y="175"/>
                </a:cubicBezTo>
                <a:cubicBezTo>
                  <a:pt x="173" y="175"/>
                  <a:pt x="176" y="173"/>
                  <a:pt x="176" y="169"/>
                </a:cubicBezTo>
                <a:cubicBezTo>
                  <a:pt x="176" y="31"/>
                  <a:pt x="176" y="31"/>
                  <a:pt x="176" y="31"/>
                </a:cubicBezTo>
                <a:cubicBezTo>
                  <a:pt x="176" y="27"/>
                  <a:pt x="173" y="24"/>
                  <a:pt x="17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27" y="24"/>
                  <a:pt x="24" y="27"/>
                  <a:pt x="24" y="31"/>
                </a:cubicBezTo>
                <a:close/>
                <a:moveTo>
                  <a:pt x="194" y="0"/>
                </a:moveTo>
                <a:cubicBezTo>
                  <a:pt x="156" y="0"/>
                  <a:pt x="156" y="0"/>
                  <a:pt x="156" y="0"/>
                </a:cubicBezTo>
                <a:cubicBezTo>
                  <a:pt x="153" y="0"/>
                  <a:pt x="150" y="3"/>
                  <a:pt x="150" y="6"/>
                </a:cubicBezTo>
                <a:cubicBezTo>
                  <a:pt x="150" y="10"/>
                  <a:pt x="153" y="12"/>
                  <a:pt x="156" y="12"/>
                </a:cubicBezTo>
                <a:cubicBezTo>
                  <a:pt x="188" y="12"/>
                  <a:pt x="188" y="12"/>
                  <a:pt x="188" y="12"/>
                </a:cubicBezTo>
                <a:cubicBezTo>
                  <a:pt x="188" y="44"/>
                  <a:pt x="188" y="44"/>
                  <a:pt x="188" y="44"/>
                </a:cubicBezTo>
                <a:cubicBezTo>
                  <a:pt x="188" y="47"/>
                  <a:pt x="190" y="50"/>
                  <a:pt x="194" y="50"/>
                </a:cubicBezTo>
                <a:cubicBezTo>
                  <a:pt x="197" y="50"/>
                  <a:pt x="200" y="47"/>
                  <a:pt x="200" y="44"/>
                </a:cubicBezTo>
                <a:cubicBezTo>
                  <a:pt x="200" y="6"/>
                  <a:pt x="200" y="6"/>
                  <a:pt x="200" y="6"/>
                </a:cubicBezTo>
                <a:cubicBezTo>
                  <a:pt x="200" y="3"/>
                  <a:pt x="197" y="0"/>
                  <a:pt x="194" y="0"/>
                </a:cubicBezTo>
                <a:close/>
                <a:moveTo>
                  <a:pt x="194" y="150"/>
                </a:moveTo>
                <a:cubicBezTo>
                  <a:pt x="190" y="150"/>
                  <a:pt x="188" y="153"/>
                  <a:pt x="188" y="156"/>
                </a:cubicBezTo>
                <a:cubicBezTo>
                  <a:pt x="188" y="188"/>
                  <a:pt x="188" y="188"/>
                  <a:pt x="188" y="188"/>
                </a:cubicBezTo>
                <a:cubicBezTo>
                  <a:pt x="156" y="188"/>
                  <a:pt x="156" y="188"/>
                  <a:pt x="156" y="188"/>
                </a:cubicBezTo>
                <a:cubicBezTo>
                  <a:pt x="153" y="188"/>
                  <a:pt x="150" y="190"/>
                  <a:pt x="150" y="194"/>
                </a:cubicBezTo>
                <a:cubicBezTo>
                  <a:pt x="150" y="197"/>
                  <a:pt x="153" y="200"/>
                  <a:pt x="156" y="200"/>
                </a:cubicBezTo>
                <a:cubicBezTo>
                  <a:pt x="194" y="200"/>
                  <a:pt x="194" y="200"/>
                  <a:pt x="194" y="200"/>
                </a:cubicBezTo>
                <a:cubicBezTo>
                  <a:pt x="197" y="200"/>
                  <a:pt x="200" y="197"/>
                  <a:pt x="200" y="194"/>
                </a:cubicBezTo>
                <a:cubicBezTo>
                  <a:pt x="200" y="156"/>
                  <a:pt x="200" y="156"/>
                  <a:pt x="200" y="156"/>
                </a:cubicBezTo>
                <a:cubicBezTo>
                  <a:pt x="200" y="153"/>
                  <a:pt x="197" y="150"/>
                  <a:pt x="194" y="150"/>
                </a:cubicBezTo>
                <a:close/>
                <a:moveTo>
                  <a:pt x="6" y="50"/>
                </a:moveTo>
                <a:cubicBezTo>
                  <a:pt x="10" y="50"/>
                  <a:pt x="12" y="47"/>
                  <a:pt x="12" y="44"/>
                </a:cubicBezTo>
                <a:cubicBezTo>
                  <a:pt x="12" y="12"/>
                  <a:pt x="12" y="12"/>
                  <a:pt x="12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7" y="12"/>
                  <a:pt x="50" y="10"/>
                  <a:pt x="50" y="6"/>
                </a:cubicBezTo>
                <a:cubicBezTo>
                  <a:pt x="50" y="3"/>
                  <a:pt x="47" y="0"/>
                  <a:pt x="44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7"/>
                  <a:pt x="3" y="50"/>
                  <a:pt x="6" y="50"/>
                </a:cubicBezTo>
                <a:close/>
                <a:moveTo>
                  <a:pt x="44" y="188"/>
                </a:moveTo>
                <a:cubicBezTo>
                  <a:pt x="12" y="188"/>
                  <a:pt x="12" y="188"/>
                  <a:pt x="12" y="188"/>
                </a:cubicBezTo>
                <a:cubicBezTo>
                  <a:pt x="12" y="156"/>
                  <a:pt x="12" y="156"/>
                  <a:pt x="12" y="156"/>
                </a:cubicBezTo>
                <a:cubicBezTo>
                  <a:pt x="12" y="153"/>
                  <a:pt x="10" y="150"/>
                  <a:pt x="6" y="150"/>
                </a:cubicBezTo>
                <a:cubicBezTo>
                  <a:pt x="3" y="150"/>
                  <a:pt x="0" y="153"/>
                  <a:pt x="0" y="156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197"/>
                  <a:pt x="3" y="200"/>
                  <a:pt x="6" y="200"/>
                </a:cubicBezTo>
                <a:cubicBezTo>
                  <a:pt x="44" y="200"/>
                  <a:pt x="44" y="200"/>
                  <a:pt x="44" y="200"/>
                </a:cubicBezTo>
                <a:cubicBezTo>
                  <a:pt x="47" y="200"/>
                  <a:pt x="50" y="197"/>
                  <a:pt x="50" y="194"/>
                </a:cubicBezTo>
                <a:cubicBezTo>
                  <a:pt x="50" y="190"/>
                  <a:pt x="47" y="188"/>
                  <a:pt x="44" y="188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134810" y="2966772"/>
            <a:ext cx="350179" cy="349563"/>
            <a:chOff x="5380483" y="5004568"/>
            <a:chExt cx="366676" cy="366051"/>
          </a:xfrm>
          <a:solidFill>
            <a:srgbClr val="E7E6E6">
              <a:lumMod val="50000"/>
            </a:srgbClr>
          </a:solidFill>
        </p:grpSpPr>
        <p:sp>
          <p:nvSpPr>
            <p:cNvPr id="36" name="AutoShape 84"/>
            <p:cNvSpPr/>
            <p:nvPr/>
          </p:nvSpPr>
          <p:spPr bwMode="auto">
            <a:xfrm>
              <a:off x="5380483" y="5004568"/>
              <a:ext cx="366676" cy="3660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7" name="AutoShape 85"/>
            <p:cNvSpPr/>
            <p:nvPr/>
          </p:nvSpPr>
          <p:spPr bwMode="auto">
            <a:xfrm>
              <a:off x="5598238" y="5141602"/>
              <a:ext cx="102619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8" name="AutoShape 86"/>
            <p:cNvSpPr/>
            <p:nvPr/>
          </p:nvSpPr>
          <p:spPr bwMode="auto">
            <a:xfrm>
              <a:off x="5598238" y="5107187"/>
              <a:ext cx="102619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9" name="AutoShape 87"/>
            <p:cNvSpPr/>
            <p:nvPr/>
          </p:nvSpPr>
          <p:spPr bwMode="auto">
            <a:xfrm>
              <a:off x="5598238" y="5072772"/>
              <a:ext cx="102619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0" name="AutoShape 88"/>
            <p:cNvSpPr/>
            <p:nvPr/>
          </p:nvSpPr>
          <p:spPr bwMode="auto">
            <a:xfrm>
              <a:off x="5472467" y="5313677"/>
              <a:ext cx="102619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1" name="AutoShape 89"/>
            <p:cNvSpPr/>
            <p:nvPr/>
          </p:nvSpPr>
          <p:spPr bwMode="auto">
            <a:xfrm>
              <a:off x="5472467" y="5279263"/>
              <a:ext cx="102619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2" name="AutoShape 90"/>
            <p:cNvSpPr/>
            <p:nvPr/>
          </p:nvSpPr>
          <p:spPr bwMode="auto">
            <a:xfrm>
              <a:off x="5472467" y="5244847"/>
              <a:ext cx="102619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3" name="AutoShape 91"/>
            <p:cNvSpPr/>
            <p:nvPr/>
          </p:nvSpPr>
          <p:spPr bwMode="auto">
            <a:xfrm>
              <a:off x="5598238" y="5313677"/>
              <a:ext cx="102619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4" name="AutoShape 92"/>
            <p:cNvSpPr/>
            <p:nvPr/>
          </p:nvSpPr>
          <p:spPr bwMode="auto">
            <a:xfrm>
              <a:off x="5598238" y="5279263"/>
              <a:ext cx="102619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5" name="AutoShape 93"/>
            <p:cNvSpPr/>
            <p:nvPr/>
          </p:nvSpPr>
          <p:spPr bwMode="auto">
            <a:xfrm>
              <a:off x="5598238" y="5244847"/>
              <a:ext cx="102619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6" name="AutoShape 94"/>
            <p:cNvSpPr/>
            <p:nvPr/>
          </p:nvSpPr>
          <p:spPr bwMode="auto">
            <a:xfrm>
              <a:off x="5472465" y="5176016"/>
              <a:ext cx="228390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7" name="AutoShape 95"/>
            <p:cNvSpPr/>
            <p:nvPr/>
          </p:nvSpPr>
          <p:spPr bwMode="auto">
            <a:xfrm>
              <a:off x="5472465" y="5210433"/>
              <a:ext cx="228390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8" name="AutoShape 96"/>
            <p:cNvSpPr/>
            <p:nvPr/>
          </p:nvSpPr>
          <p:spPr bwMode="auto">
            <a:xfrm>
              <a:off x="5472467" y="5050246"/>
              <a:ext cx="102619" cy="1026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49" name="AutoShape 135"/>
          <p:cNvSpPr/>
          <p:nvPr/>
        </p:nvSpPr>
        <p:spPr bwMode="auto">
          <a:xfrm>
            <a:off x="6362400" y="3021148"/>
            <a:ext cx="350179" cy="2408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681"/>
                </a:moveTo>
                <a:lnTo>
                  <a:pt x="19651" y="18681"/>
                </a:lnTo>
                <a:lnTo>
                  <a:pt x="19575" y="18681"/>
                </a:lnTo>
                <a:lnTo>
                  <a:pt x="16874" y="14754"/>
                </a:lnTo>
                <a:lnTo>
                  <a:pt x="16874" y="14727"/>
                </a:lnTo>
                <a:lnTo>
                  <a:pt x="16199" y="13745"/>
                </a:lnTo>
                <a:lnTo>
                  <a:pt x="16199" y="7854"/>
                </a:lnTo>
                <a:lnTo>
                  <a:pt x="19575" y="2945"/>
                </a:lnTo>
                <a:lnTo>
                  <a:pt x="19651" y="2945"/>
                </a:lnTo>
                <a:lnTo>
                  <a:pt x="20249" y="2945"/>
                </a:lnTo>
                <a:cubicBezTo>
                  <a:pt x="20249" y="2945"/>
                  <a:pt x="20249" y="18681"/>
                  <a:pt x="20249" y="18681"/>
                </a:cubicBezTo>
                <a:close/>
                <a:moveTo>
                  <a:pt x="2024" y="19636"/>
                </a:moveTo>
                <a:cubicBezTo>
                  <a:pt x="1651" y="19636"/>
                  <a:pt x="1349" y="19195"/>
                  <a:pt x="1349" y="18654"/>
                </a:cubicBezTo>
                <a:lnTo>
                  <a:pt x="1349" y="2945"/>
                </a:lnTo>
                <a:cubicBezTo>
                  <a:pt x="1349" y="2402"/>
                  <a:pt x="1651" y="1963"/>
                  <a:pt x="2024" y="1963"/>
                </a:cubicBezTo>
                <a:lnTo>
                  <a:pt x="14849" y="1963"/>
                </a:lnTo>
                <a:cubicBezTo>
                  <a:pt x="15221" y="1963"/>
                  <a:pt x="15524" y="2403"/>
                  <a:pt x="15524" y="2945"/>
                </a:cubicBezTo>
                <a:lnTo>
                  <a:pt x="15524" y="18654"/>
                </a:lnTo>
                <a:cubicBezTo>
                  <a:pt x="15524" y="19195"/>
                  <a:pt x="15221" y="19636"/>
                  <a:pt x="14849" y="19636"/>
                </a:cubicBezTo>
                <a:cubicBezTo>
                  <a:pt x="14849" y="19636"/>
                  <a:pt x="2024" y="19636"/>
                  <a:pt x="2024" y="19636"/>
                </a:cubicBezTo>
                <a:close/>
                <a:moveTo>
                  <a:pt x="20249" y="981"/>
                </a:moveTo>
                <a:lnTo>
                  <a:pt x="19651" y="981"/>
                </a:lnTo>
                <a:cubicBezTo>
                  <a:pt x="19296" y="981"/>
                  <a:pt x="18956" y="1185"/>
                  <a:pt x="18703" y="1547"/>
                </a:cubicBezTo>
                <a:lnTo>
                  <a:pt x="16874" y="4170"/>
                </a:lnTo>
                <a:lnTo>
                  <a:pt x="16874" y="2945"/>
                </a:lnTo>
                <a:cubicBezTo>
                  <a:pt x="16874" y="1317"/>
                  <a:pt x="15967" y="0"/>
                  <a:pt x="14849" y="0"/>
                </a:cubicBezTo>
                <a:lnTo>
                  <a:pt x="2024" y="0"/>
                </a:lnTo>
                <a:cubicBezTo>
                  <a:pt x="908" y="0"/>
                  <a:pt x="0" y="1320"/>
                  <a:pt x="0" y="2945"/>
                </a:cubicBezTo>
                <a:lnTo>
                  <a:pt x="0" y="9789"/>
                </a:lnTo>
                <a:lnTo>
                  <a:pt x="0" y="18654"/>
                </a:lnTo>
                <a:cubicBezTo>
                  <a:pt x="0" y="20281"/>
                  <a:pt x="905" y="21599"/>
                  <a:pt x="2024" y="21599"/>
                </a:cubicBezTo>
                <a:lnTo>
                  <a:pt x="14849" y="21599"/>
                </a:lnTo>
                <a:cubicBezTo>
                  <a:pt x="15967" y="21599"/>
                  <a:pt x="16874" y="20281"/>
                  <a:pt x="16874" y="18654"/>
                </a:cubicBezTo>
                <a:lnTo>
                  <a:pt x="16874" y="17456"/>
                </a:lnTo>
                <a:lnTo>
                  <a:pt x="18703" y="20079"/>
                </a:lnTo>
                <a:cubicBezTo>
                  <a:pt x="18956" y="20442"/>
                  <a:pt x="19296" y="20645"/>
                  <a:pt x="19651" y="20645"/>
                </a:cubicBezTo>
                <a:lnTo>
                  <a:pt x="20249" y="20645"/>
                </a:lnTo>
                <a:cubicBezTo>
                  <a:pt x="20994" y="20645"/>
                  <a:pt x="21600" y="19765"/>
                  <a:pt x="21600" y="18681"/>
                </a:cubicBezTo>
                <a:lnTo>
                  <a:pt x="21600" y="2945"/>
                </a:lnTo>
                <a:cubicBezTo>
                  <a:pt x="21600" y="1860"/>
                  <a:pt x="20994" y="981"/>
                  <a:pt x="20249" y="981"/>
                </a:cubicBezTo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589144" y="2966772"/>
            <a:ext cx="349584" cy="349563"/>
            <a:chOff x="3868099" y="5008322"/>
            <a:chExt cx="366052" cy="366051"/>
          </a:xfrm>
          <a:solidFill>
            <a:srgbClr val="E7E6E6">
              <a:lumMod val="50000"/>
            </a:srgbClr>
          </a:solidFill>
        </p:grpSpPr>
        <p:sp>
          <p:nvSpPr>
            <p:cNvPr id="51" name="AutoShape 136"/>
            <p:cNvSpPr/>
            <p:nvPr/>
          </p:nvSpPr>
          <p:spPr bwMode="auto">
            <a:xfrm>
              <a:off x="4062700" y="5054001"/>
              <a:ext cx="120140" cy="12014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52" name="AutoShape 137"/>
            <p:cNvSpPr/>
            <p:nvPr/>
          </p:nvSpPr>
          <p:spPr bwMode="auto">
            <a:xfrm>
              <a:off x="3868099" y="5008322"/>
              <a:ext cx="366050" cy="366051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53" name="AutoShape 138"/>
            <p:cNvSpPr/>
            <p:nvPr/>
          </p:nvSpPr>
          <p:spPr bwMode="auto">
            <a:xfrm>
              <a:off x="4062702" y="5008322"/>
              <a:ext cx="171449" cy="17144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54" name="AutoShape 139"/>
          <p:cNvSpPr/>
          <p:nvPr/>
        </p:nvSpPr>
        <p:spPr bwMode="auto">
          <a:xfrm>
            <a:off x="4824766" y="2972150"/>
            <a:ext cx="349581" cy="338807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4051860" y="3005015"/>
            <a:ext cx="349583" cy="273077"/>
            <a:chOff x="2403273" y="5054000"/>
            <a:chExt cx="366051" cy="285957"/>
          </a:xfrm>
          <a:solidFill>
            <a:srgbClr val="E7E6E6">
              <a:lumMod val="50000"/>
            </a:srgbClr>
          </a:solidFill>
        </p:grpSpPr>
        <p:sp>
          <p:nvSpPr>
            <p:cNvPr id="56" name="AutoShape 140"/>
            <p:cNvSpPr/>
            <p:nvPr/>
          </p:nvSpPr>
          <p:spPr bwMode="auto">
            <a:xfrm>
              <a:off x="2448949" y="5099679"/>
              <a:ext cx="229016" cy="185841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57" name="AutoShape 141"/>
            <p:cNvSpPr/>
            <p:nvPr/>
          </p:nvSpPr>
          <p:spPr bwMode="auto">
            <a:xfrm>
              <a:off x="2403273" y="5054000"/>
              <a:ext cx="366051" cy="285957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58" name="AutoShape 142"/>
            <p:cNvSpPr/>
            <p:nvPr/>
          </p:nvSpPr>
          <p:spPr bwMode="auto">
            <a:xfrm>
              <a:off x="2689230" y="5111568"/>
              <a:ext cx="34415" cy="337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59" name="AutoShape 143"/>
            <p:cNvSpPr/>
            <p:nvPr/>
          </p:nvSpPr>
          <p:spPr bwMode="auto">
            <a:xfrm>
              <a:off x="2677965" y="5259864"/>
              <a:ext cx="45678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60" name="AutoShape 144"/>
            <p:cNvSpPr/>
            <p:nvPr/>
          </p:nvSpPr>
          <p:spPr bwMode="auto">
            <a:xfrm>
              <a:off x="2689228" y="5225449"/>
              <a:ext cx="46304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61" name="AutoShape 145"/>
            <p:cNvSpPr/>
            <p:nvPr/>
          </p:nvSpPr>
          <p:spPr bwMode="auto">
            <a:xfrm>
              <a:off x="2689228" y="5191660"/>
              <a:ext cx="46304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62" name="AutoShape 146"/>
            <p:cNvSpPr/>
            <p:nvPr/>
          </p:nvSpPr>
          <p:spPr bwMode="auto">
            <a:xfrm>
              <a:off x="2495253" y="5145356"/>
              <a:ext cx="68204" cy="48181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274884" y="2988284"/>
            <a:ext cx="349583" cy="306540"/>
            <a:chOff x="1671171" y="5030848"/>
            <a:chExt cx="366051" cy="320998"/>
          </a:xfrm>
          <a:solidFill>
            <a:srgbClr val="E7E6E6">
              <a:lumMod val="50000"/>
            </a:srgbClr>
          </a:solidFill>
        </p:grpSpPr>
        <p:sp>
          <p:nvSpPr>
            <p:cNvPr id="64" name="AutoShape 147"/>
            <p:cNvSpPr/>
            <p:nvPr/>
          </p:nvSpPr>
          <p:spPr bwMode="auto">
            <a:xfrm>
              <a:off x="1671171" y="5030848"/>
              <a:ext cx="366051" cy="320998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65" name="AutoShape 148"/>
            <p:cNvSpPr/>
            <p:nvPr/>
          </p:nvSpPr>
          <p:spPr bwMode="auto">
            <a:xfrm>
              <a:off x="1728111" y="5088415"/>
              <a:ext cx="54438" cy="544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66" name="AutoShape 149"/>
          <p:cNvSpPr/>
          <p:nvPr/>
        </p:nvSpPr>
        <p:spPr bwMode="auto">
          <a:xfrm>
            <a:off x="2518088" y="3015770"/>
            <a:ext cx="349583" cy="2515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537" y="19720"/>
                </a:moveTo>
                <a:lnTo>
                  <a:pt x="16537" y="19721"/>
                </a:lnTo>
                <a:lnTo>
                  <a:pt x="4387" y="19721"/>
                </a:lnTo>
                <a:cubicBezTo>
                  <a:pt x="2713" y="19720"/>
                  <a:pt x="1350" y="17824"/>
                  <a:pt x="1350" y="15494"/>
                </a:cubicBezTo>
                <a:cubicBezTo>
                  <a:pt x="1350" y="13992"/>
                  <a:pt x="1918" y="12635"/>
                  <a:pt x="2871" y="11862"/>
                </a:cubicBezTo>
                <a:cubicBezTo>
                  <a:pt x="3797" y="11123"/>
                  <a:pt x="3860" y="10975"/>
                  <a:pt x="3472" y="9647"/>
                </a:cubicBezTo>
                <a:cubicBezTo>
                  <a:pt x="3406" y="9374"/>
                  <a:pt x="3375" y="9136"/>
                  <a:pt x="3375" y="8921"/>
                </a:cubicBezTo>
                <a:cubicBezTo>
                  <a:pt x="3375" y="7626"/>
                  <a:pt x="4131" y="6573"/>
                  <a:pt x="5062" y="6573"/>
                </a:cubicBezTo>
                <a:cubicBezTo>
                  <a:pt x="5062" y="6573"/>
                  <a:pt x="5505" y="6529"/>
                  <a:pt x="5976" y="6789"/>
                </a:cubicBezTo>
                <a:cubicBezTo>
                  <a:pt x="6750" y="7219"/>
                  <a:pt x="6834" y="6808"/>
                  <a:pt x="7200" y="5701"/>
                </a:cubicBezTo>
                <a:cubicBezTo>
                  <a:pt x="7974" y="3380"/>
                  <a:pt x="9652" y="1878"/>
                  <a:pt x="11475" y="1878"/>
                </a:cubicBezTo>
                <a:cubicBezTo>
                  <a:pt x="13905" y="1878"/>
                  <a:pt x="15914" y="4435"/>
                  <a:pt x="16148" y="7826"/>
                </a:cubicBezTo>
                <a:cubicBezTo>
                  <a:pt x="16231" y="9171"/>
                  <a:pt x="16231" y="9171"/>
                  <a:pt x="17239" y="9491"/>
                </a:cubicBezTo>
                <a:cubicBezTo>
                  <a:pt x="18984" y="9955"/>
                  <a:pt x="20250" y="12085"/>
                  <a:pt x="20250" y="14555"/>
                </a:cubicBezTo>
                <a:cubicBezTo>
                  <a:pt x="20250" y="17404"/>
                  <a:pt x="18585" y="19720"/>
                  <a:pt x="16537" y="19720"/>
                </a:cubicBezTo>
                <a:moveTo>
                  <a:pt x="17492" y="7647"/>
                </a:moveTo>
                <a:cubicBezTo>
                  <a:pt x="17196" y="3362"/>
                  <a:pt x="14632" y="0"/>
                  <a:pt x="11475" y="0"/>
                </a:cubicBezTo>
                <a:cubicBezTo>
                  <a:pt x="9031" y="0"/>
                  <a:pt x="6939" y="2017"/>
                  <a:pt x="5976" y="4911"/>
                </a:cubicBezTo>
                <a:cubicBezTo>
                  <a:pt x="5685" y="4784"/>
                  <a:pt x="5383" y="4695"/>
                  <a:pt x="5062" y="4695"/>
                </a:cubicBezTo>
                <a:cubicBezTo>
                  <a:pt x="3385" y="4695"/>
                  <a:pt x="2025" y="6589"/>
                  <a:pt x="2025" y="8921"/>
                </a:cubicBezTo>
                <a:cubicBezTo>
                  <a:pt x="2025" y="9385"/>
                  <a:pt x="2092" y="9824"/>
                  <a:pt x="2191" y="10240"/>
                </a:cubicBezTo>
                <a:cubicBezTo>
                  <a:pt x="886" y="11298"/>
                  <a:pt x="0" y="13242"/>
                  <a:pt x="0" y="15494"/>
                </a:cubicBezTo>
                <a:cubicBezTo>
                  <a:pt x="0" y="18866"/>
                  <a:pt x="1964" y="21599"/>
                  <a:pt x="4387" y="21599"/>
                </a:cubicBezTo>
                <a:lnTo>
                  <a:pt x="4387" y="21600"/>
                </a:lnTo>
                <a:lnTo>
                  <a:pt x="16537" y="21600"/>
                </a:lnTo>
                <a:lnTo>
                  <a:pt x="16537" y="21599"/>
                </a:lnTo>
                <a:cubicBezTo>
                  <a:pt x="19334" y="21599"/>
                  <a:pt x="21599" y="18446"/>
                  <a:pt x="21599" y="14555"/>
                </a:cubicBezTo>
                <a:cubicBezTo>
                  <a:pt x="21599" y="11120"/>
                  <a:pt x="19831" y="8269"/>
                  <a:pt x="17492" y="7647"/>
                </a:cubicBezTo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10959322" y="2977528"/>
            <a:ext cx="349583" cy="328052"/>
            <a:chOff x="8310142" y="5004567"/>
            <a:chExt cx="366051" cy="343525"/>
          </a:xfrm>
          <a:solidFill>
            <a:srgbClr val="E7E6E6">
              <a:lumMod val="50000"/>
            </a:srgbClr>
          </a:solidFill>
        </p:grpSpPr>
        <p:sp>
          <p:nvSpPr>
            <p:cNvPr id="68" name="AutoShape 69"/>
            <p:cNvSpPr/>
            <p:nvPr/>
          </p:nvSpPr>
          <p:spPr bwMode="auto">
            <a:xfrm>
              <a:off x="8310142" y="5004567"/>
              <a:ext cx="366051" cy="343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69" name="AutoShape 70"/>
            <p:cNvSpPr/>
            <p:nvPr/>
          </p:nvSpPr>
          <p:spPr bwMode="auto">
            <a:xfrm>
              <a:off x="8481589" y="5072772"/>
              <a:ext cx="68830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0" name="AutoShape 71"/>
            <p:cNvSpPr/>
            <p:nvPr/>
          </p:nvSpPr>
          <p:spPr bwMode="auto">
            <a:xfrm>
              <a:off x="8481589" y="5107187"/>
              <a:ext cx="68830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1" name="AutoShape 72"/>
            <p:cNvSpPr/>
            <p:nvPr/>
          </p:nvSpPr>
          <p:spPr bwMode="auto">
            <a:xfrm>
              <a:off x="8481589" y="5141602"/>
              <a:ext cx="148923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2" name="AutoShape 73"/>
            <p:cNvSpPr/>
            <p:nvPr/>
          </p:nvSpPr>
          <p:spPr bwMode="auto">
            <a:xfrm>
              <a:off x="8355818" y="5210433"/>
              <a:ext cx="274694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3" name="AutoShape 74"/>
            <p:cNvSpPr/>
            <p:nvPr/>
          </p:nvSpPr>
          <p:spPr bwMode="auto">
            <a:xfrm>
              <a:off x="8355818" y="5244847"/>
              <a:ext cx="274694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4" name="AutoShape 75"/>
            <p:cNvSpPr/>
            <p:nvPr/>
          </p:nvSpPr>
          <p:spPr bwMode="auto">
            <a:xfrm>
              <a:off x="8355818" y="5279263"/>
              <a:ext cx="274694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5" name="AutoShape 76"/>
            <p:cNvSpPr/>
            <p:nvPr/>
          </p:nvSpPr>
          <p:spPr bwMode="auto">
            <a:xfrm>
              <a:off x="8355818" y="5176016"/>
              <a:ext cx="274694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6" name="AutoShape 77"/>
            <p:cNvSpPr/>
            <p:nvPr/>
          </p:nvSpPr>
          <p:spPr bwMode="auto">
            <a:xfrm>
              <a:off x="8355820" y="5061508"/>
              <a:ext cx="103245" cy="91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10218563" y="2966772"/>
            <a:ext cx="327472" cy="349563"/>
            <a:chOff x="7589304" y="5004568"/>
            <a:chExt cx="342899" cy="366051"/>
          </a:xfrm>
          <a:solidFill>
            <a:srgbClr val="E7E6E6">
              <a:lumMod val="50000"/>
            </a:srgbClr>
          </a:solidFill>
        </p:grpSpPr>
        <p:sp>
          <p:nvSpPr>
            <p:cNvPr id="78" name="AutoShape 78"/>
            <p:cNvSpPr/>
            <p:nvPr/>
          </p:nvSpPr>
          <p:spPr bwMode="auto">
            <a:xfrm>
              <a:off x="7589304" y="5004568"/>
              <a:ext cx="342899" cy="3660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9" name="AutoShape 79"/>
            <p:cNvSpPr/>
            <p:nvPr/>
          </p:nvSpPr>
          <p:spPr bwMode="auto">
            <a:xfrm>
              <a:off x="7634982" y="5050245"/>
              <a:ext cx="251543" cy="22901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80" name="AutoShape 80"/>
            <p:cNvSpPr/>
            <p:nvPr/>
          </p:nvSpPr>
          <p:spPr bwMode="auto">
            <a:xfrm>
              <a:off x="7772014" y="5084660"/>
              <a:ext cx="68830" cy="6883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9417806" y="2966772"/>
            <a:ext cx="349581" cy="349563"/>
            <a:chOff x="6845312" y="5004568"/>
            <a:chExt cx="366050" cy="366051"/>
          </a:xfrm>
          <a:solidFill>
            <a:srgbClr val="E7E6E6">
              <a:lumMod val="50000"/>
            </a:srgbClr>
          </a:solidFill>
        </p:grpSpPr>
        <p:sp>
          <p:nvSpPr>
            <p:cNvPr id="82" name="AutoShape 81"/>
            <p:cNvSpPr/>
            <p:nvPr/>
          </p:nvSpPr>
          <p:spPr bwMode="auto">
            <a:xfrm>
              <a:off x="6845312" y="5004568"/>
              <a:ext cx="366050" cy="3660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83" name="AutoShape 82"/>
            <p:cNvSpPr/>
            <p:nvPr/>
          </p:nvSpPr>
          <p:spPr bwMode="auto">
            <a:xfrm>
              <a:off x="6879726" y="5301789"/>
              <a:ext cx="34415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84" name="AutoShape 83"/>
          <p:cNvSpPr/>
          <p:nvPr/>
        </p:nvSpPr>
        <p:spPr bwMode="auto">
          <a:xfrm>
            <a:off x="8655821" y="3026825"/>
            <a:ext cx="349581" cy="2294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sp>
        <p:nvSpPr>
          <p:cNvPr id="85" name="Freeform 419"/>
          <p:cNvSpPr/>
          <p:nvPr/>
        </p:nvSpPr>
        <p:spPr bwMode="auto">
          <a:xfrm>
            <a:off x="7942879" y="2978900"/>
            <a:ext cx="254313" cy="325305"/>
          </a:xfrm>
          <a:custGeom>
            <a:avLst/>
            <a:gdLst>
              <a:gd name="T0" fmla="*/ 154 w 156"/>
              <a:gd name="T1" fmla="*/ 136 h 199"/>
              <a:gd name="T2" fmla="*/ 154 w 156"/>
              <a:gd name="T3" fmla="*/ 127 h 199"/>
              <a:gd name="T4" fmla="*/ 146 w 156"/>
              <a:gd name="T5" fmla="*/ 102 h 199"/>
              <a:gd name="T6" fmla="*/ 145 w 156"/>
              <a:gd name="T7" fmla="*/ 41 h 199"/>
              <a:gd name="T8" fmla="*/ 145 w 156"/>
              <a:gd name="T9" fmla="*/ 39 h 199"/>
              <a:gd name="T10" fmla="*/ 143 w 156"/>
              <a:gd name="T11" fmla="*/ 38 h 199"/>
              <a:gd name="T12" fmla="*/ 105 w 156"/>
              <a:gd name="T13" fmla="*/ 80 h 199"/>
              <a:gd name="T14" fmla="*/ 88 w 156"/>
              <a:gd name="T15" fmla="*/ 2 h 199"/>
              <a:gd name="T16" fmla="*/ 87 w 156"/>
              <a:gd name="T17" fmla="*/ 0 h 199"/>
              <a:gd name="T18" fmla="*/ 85 w 156"/>
              <a:gd name="T19" fmla="*/ 0 h 199"/>
              <a:gd name="T20" fmla="*/ 58 w 156"/>
              <a:gd name="T21" fmla="*/ 51 h 199"/>
              <a:gd name="T22" fmla="*/ 46 w 156"/>
              <a:gd name="T23" fmla="*/ 96 h 199"/>
              <a:gd name="T24" fmla="*/ 17 w 156"/>
              <a:gd name="T25" fmla="*/ 64 h 199"/>
              <a:gd name="T26" fmla="*/ 8 w 156"/>
              <a:gd name="T27" fmla="*/ 57 h 199"/>
              <a:gd name="T28" fmla="*/ 5 w 156"/>
              <a:gd name="T29" fmla="*/ 57 h 199"/>
              <a:gd name="T30" fmla="*/ 5 w 156"/>
              <a:gd name="T31" fmla="*/ 59 h 199"/>
              <a:gd name="T32" fmla="*/ 7 w 156"/>
              <a:gd name="T33" fmla="*/ 110 h 199"/>
              <a:gd name="T34" fmla="*/ 32 w 156"/>
              <a:gd name="T35" fmla="*/ 190 h 199"/>
              <a:gd name="T36" fmla="*/ 52 w 156"/>
              <a:gd name="T37" fmla="*/ 197 h 199"/>
              <a:gd name="T38" fmla="*/ 53 w 156"/>
              <a:gd name="T39" fmla="*/ 197 h 199"/>
              <a:gd name="T40" fmla="*/ 53 w 156"/>
              <a:gd name="T41" fmla="*/ 197 h 199"/>
              <a:gd name="T42" fmla="*/ 55 w 156"/>
              <a:gd name="T43" fmla="*/ 195 h 199"/>
              <a:gd name="T44" fmla="*/ 54 w 156"/>
              <a:gd name="T45" fmla="*/ 194 h 199"/>
              <a:gd name="T46" fmla="*/ 45 w 156"/>
              <a:gd name="T47" fmla="*/ 157 h 199"/>
              <a:gd name="T48" fmla="*/ 45 w 156"/>
              <a:gd name="T49" fmla="*/ 135 h 199"/>
              <a:gd name="T50" fmla="*/ 45 w 156"/>
              <a:gd name="T51" fmla="*/ 135 h 199"/>
              <a:gd name="T52" fmla="*/ 59 w 156"/>
              <a:gd name="T53" fmla="*/ 152 h 199"/>
              <a:gd name="T54" fmla="*/ 61 w 156"/>
              <a:gd name="T55" fmla="*/ 154 h 199"/>
              <a:gd name="T56" fmla="*/ 63 w 156"/>
              <a:gd name="T57" fmla="*/ 153 h 199"/>
              <a:gd name="T58" fmla="*/ 71 w 156"/>
              <a:gd name="T59" fmla="*/ 127 h 199"/>
              <a:gd name="T60" fmla="*/ 81 w 156"/>
              <a:gd name="T61" fmla="*/ 104 h 199"/>
              <a:gd name="T62" fmla="*/ 91 w 156"/>
              <a:gd name="T63" fmla="*/ 145 h 199"/>
              <a:gd name="T64" fmla="*/ 93 w 156"/>
              <a:gd name="T65" fmla="*/ 146 h 199"/>
              <a:gd name="T66" fmla="*/ 95 w 156"/>
              <a:gd name="T67" fmla="*/ 144 h 199"/>
              <a:gd name="T68" fmla="*/ 108 w 156"/>
              <a:gd name="T69" fmla="*/ 124 h 199"/>
              <a:gd name="T70" fmla="*/ 111 w 156"/>
              <a:gd name="T71" fmla="*/ 153 h 199"/>
              <a:gd name="T72" fmla="*/ 115 w 156"/>
              <a:gd name="T73" fmla="*/ 166 h 199"/>
              <a:gd name="T74" fmla="*/ 115 w 156"/>
              <a:gd name="T75" fmla="*/ 171 h 199"/>
              <a:gd name="T76" fmla="*/ 99 w 156"/>
              <a:gd name="T77" fmla="*/ 195 h 199"/>
              <a:gd name="T78" fmla="*/ 99 w 156"/>
              <a:gd name="T79" fmla="*/ 198 h 199"/>
              <a:gd name="T80" fmla="*/ 101 w 156"/>
              <a:gd name="T81" fmla="*/ 199 h 199"/>
              <a:gd name="T82" fmla="*/ 101 w 156"/>
              <a:gd name="T83" fmla="*/ 199 h 199"/>
              <a:gd name="T84" fmla="*/ 106 w 156"/>
              <a:gd name="T85" fmla="*/ 197 h 199"/>
              <a:gd name="T86" fmla="*/ 154 w 156"/>
              <a:gd name="T87" fmla="*/ 13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6" h="199">
                <a:moveTo>
                  <a:pt x="154" y="136"/>
                </a:moveTo>
                <a:cubicBezTo>
                  <a:pt x="155" y="133"/>
                  <a:pt x="154" y="130"/>
                  <a:pt x="154" y="127"/>
                </a:cubicBezTo>
                <a:cubicBezTo>
                  <a:pt x="152" y="119"/>
                  <a:pt x="149" y="110"/>
                  <a:pt x="146" y="102"/>
                </a:cubicBezTo>
                <a:cubicBezTo>
                  <a:pt x="138" y="81"/>
                  <a:pt x="129" y="59"/>
                  <a:pt x="145" y="41"/>
                </a:cubicBezTo>
                <a:cubicBezTo>
                  <a:pt x="145" y="40"/>
                  <a:pt x="145" y="40"/>
                  <a:pt x="145" y="39"/>
                </a:cubicBezTo>
                <a:cubicBezTo>
                  <a:pt x="145" y="38"/>
                  <a:pt x="144" y="38"/>
                  <a:pt x="143" y="38"/>
                </a:cubicBezTo>
                <a:cubicBezTo>
                  <a:pt x="118" y="42"/>
                  <a:pt x="108" y="67"/>
                  <a:pt x="105" y="80"/>
                </a:cubicBezTo>
                <a:cubicBezTo>
                  <a:pt x="93" y="58"/>
                  <a:pt x="88" y="35"/>
                  <a:pt x="88" y="2"/>
                </a:cubicBezTo>
                <a:cubicBezTo>
                  <a:pt x="88" y="1"/>
                  <a:pt x="88" y="0"/>
                  <a:pt x="87" y="0"/>
                </a:cubicBezTo>
                <a:cubicBezTo>
                  <a:pt x="87" y="0"/>
                  <a:pt x="86" y="0"/>
                  <a:pt x="85" y="0"/>
                </a:cubicBezTo>
                <a:cubicBezTo>
                  <a:pt x="66" y="12"/>
                  <a:pt x="62" y="32"/>
                  <a:pt x="58" y="51"/>
                </a:cubicBezTo>
                <a:cubicBezTo>
                  <a:pt x="58" y="69"/>
                  <a:pt x="54" y="83"/>
                  <a:pt x="46" y="96"/>
                </a:cubicBezTo>
                <a:cubicBezTo>
                  <a:pt x="41" y="80"/>
                  <a:pt x="29" y="72"/>
                  <a:pt x="17" y="64"/>
                </a:cubicBezTo>
                <a:cubicBezTo>
                  <a:pt x="14" y="62"/>
                  <a:pt x="11" y="59"/>
                  <a:pt x="8" y="57"/>
                </a:cubicBezTo>
                <a:cubicBezTo>
                  <a:pt x="7" y="57"/>
                  <a:pt x="6" y="57"/>
                  <a:pt x="5" y="57"/>
                </a:cubicBezTo>
                <a:cubicBezTo>
                  <a:pt x="5" y="58"/>
                  <a:pt x="4" y="59"/>
                  <a:pt x="5" y="59"/>
                </a:cubicBezTo>
                <a:cubicBezTo>
                  <a:pt x="10" y="75"/>
                  <a:pt x="8" y="93"/>
                  <a:pt x="7" y="110"/>
                </a:cubicBezTo>
                <a:cubicBezTo>
                  <a:pt x="4" y="140"/>
                  <a:pt x="0" y="170"/>
                  <a:pt x="32" y="190"/>
                </a:cubicBezTo>
                <a:cubicBezTo>
                  <a:pt x="39" y="193"/>
                  <a:pt x="45" y="195"/>
                  <a:pt x="52" y="197"/>
                </a:cubicBezTo>
                <a:cubicBezTo>
                  <a:pt x="53" y="197"/>
                  <a:pt x="53" y="197"/>
                  <a:pt x="53" y="197"/>
                </a:cubicBezTo>
                <a:cubicBezTo>
                  <a:pt x="53" y="197"/>
                  <a:pt x="53" y="197"/>
                  <a:pt x="53" y="197"/>
                </a:cubicBezTo>
                <a:cubicBezTo>
                  <a:pt x="54" y="197"/>
                  <a:pt x="55" y="197"/>
                  <a:pt x="55" y="195"/>
                </a:cubicBezTo>
                <a:cubicBezTo>
                  <a:pt x="55" y="195"/>
                  <a:pt x="55" y="194"/>
                  <a:pt x="54" y="194"/>
                </a:cubicBezTo>
                <a:cubicBezTo>
                  <a:pt x="42" y="185"/>
                  <a:pt x="43" y="171"/>
                  <a:pt x="45" y="157"/>
                </a:cubicBezTo>
                <a:cubicBezTo>
                  <a:pt x="45" y="150"/>
                  <a:pt x="46" y="142"/>
                  <a:pt x="45" y="135"/>
                </a:cubicBezTo>
                <a:cubicBezTo>
                  <a:pt x="45" y="135"/>
                  <a:pt x="45" y="135"/>
                  <a:pt x="45" y="135"/>
                </a:cubicBezTo>
                <a:cubicBezTo>
                  <a:pt x="52" y="139"/>
                  <a:pt x="58" y="144"/>
                  <a:pt x="59" y="152"/>
                </a:cubicBezTo>
                <a:cubicBezTo>
                  <a:pt x="60" y="153"/>
                  <a:pt x="60" y="154"/>
                  <a:pt x="61" y="154"/>
                </a:cubicBezTo>
                <a:cubicBezTo>
                  <a:pt x="62" y="154"/>
                  <a:pt x="62" y="154"/>
                  <a:pt x="63" y="153"/>
                </a:cubicBezTo>
                <a:cubicBezTo>
                  <a:pt x="69" y="145"/>
                  <a:pt x="71" y="137"/>
                  <a:pt x="71" y="127"/>
                </a:cubicBezTo>
                <a:cubicBezTo>
                  <a:pt x="73" y="118"/>
                  <a:pt x="75" y="110"/>
                  <a:pt x="81" y="104"/>
                </a:cubicBezTo>
                <a:cubicBezTo>
                  <a:pt x="81" y="117"/>
                  <a:pt x="83" y="131"/>
                  <a:pt x="91" y="145"/>
                </a:cubicBezTo>
                <a:cubicBezTo>
                  <a:pt x="92" y="146"/>
                  <a:pt x="92" y="146"/>
                  <a:pt x="93" y="146"/>
                </a:cubicBezTo>
                <a:cubicBezTo>
                  <a:pt x="94" y="146"/>
                  <a:pt x="95" y="145"/>
                  <a:pt x="95" y="144"/>
                </a:cubicBezTo>
                <a:cubicBezTo>
                  <a:pt x="96" y="140"/>
                  <a:pt x="99" y="129"/>
                  <a:pt x="108" y="124"/>
                </a:cubicBezTo>
                <a:cubicBezTo>
                  <a:pt x="103" y="133"/>
                  <a:pt x="107" y="144"/>
                  <a:pt x="111" y="153"/>
                </a:cubicBezTo>
                <a:cubicBezTo>
                  <a:pt x="113" y="158"/>
                  <a:pt x="114" y="162"/>
                  <a:pt x="115" y="166"/>
                </a:cubicBezTo>
                <a:cubicBezTo>
                  <a:pt x="115" y="167"/>
                  <a:pt x="115" y="169"/>
                  <a:pt x="115" y="171"/>
                </a:cubicBezTo>
                <a:cubicBezTo>
                  <a:pt x="116" y="180"/>
                  <a:pt x="111" y="188"/>
                  <a:pt x="99" y="195"/>
                </a:cubicBezTo>
                <a:cubicBezTo>
                  <a:pt x="99" y="196"/>
                  <a:pt x="98" y="197"/>
                  <a:pt x="99" y="198"/>
                </a:cubicBezTo>
                <a:cubicBezTo>
                  <a:pt x="99" y="198"/>
                  <a:pt x="100" y="199"/>
                  <a:pt x="101" y="199"/>
                </a:cubicBezTo>
                <a:cubicBezTo>
                  <a:pt x="101" y="199"/>
                  <a:pt x="101" y="199"/>
                  <a:pt x="101" y="199"/>
                </a:cubicBezTo>
                <a:cubicBezTo>
                  <a:pt x="103" y="198"/>
                  <a:pt x="104" y="198"/>
                  <a:pt x="106" y="197"/>
                </a:cubicBezTo>
                <a:cubicBezTo>
                  <a:pt x="140" y="180"/>
                  <a:pt x="156" y="160"/>
                  <a:pt x="154" y="136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86" name="Freeform 19"/>
          <p:cNvSpPr>
            <a:spLocks noEditPoints="1"/>
          </p:cNvSpPr>
          <p:nvPr/>
        </p:nvSpPr>
        <p:spPr bwMode="auto">
          <a:xfrm>
            <a:off x="3265134" y="3624700"/>
            <a:ext cx="369085" cy="296889"/>
          </a:xfrm>
          <a:custGeom>
            <a:avLst/>
            <a:gdLst>
              <a:gd name="T0" fmla="*/ 393 w 400"/>
              <a:gd name="T1" fmla="*/ 61 h 322"/>
              <a:gd name="T2" fmla="*/ 300 w 400"/>
              <a:gd name="T3" fmla="*/ 3 h 322"/>
              <a:gd name="T4" fmla="*/ 286 w 400"/>
              <a:gd name="T5" fmla="*/ 3 h 322"/>
              <a:gd name="T6" fmla="*/ 200 w 400"/>
              <a:gd name="T7" fmla="*/ 57 h 322"/>
              <a:gd name="T8" fmla="*/ 113 w 400"/>
              <a:gd name="T9" fmla="*/ 3 h 322"/>
              <a:gd name="T10" fmla="*/ 100 w 400"/>
              <a:gd name="T11" fmla="*/ 3 h 322"/>
              <a:gd name="T12" fmla="*/ 6 w 400"/>
              <a:gd name="T13" fmla="*/ 61 h 322"/>
              <a:gd name="T14" fmla="*/ 0 w 400"/>
              <a:gd name="T15" fmla="*/ 73 h 322"/>
              <a:gd name="T16" fmla="*/ 0 w 400"/>
              <a:gd name="T17" fmla="*/ 307 h 322"/>
              <a:gd name="T18" fmla="*/ 6 w 400"/>
              <a:gd name="T19" fmla="*/ 319 h 322"/>
              <a:gd name="T20" fmla="*/ 20 w 400"/>
              <a:gd name="T21" fmla="*/ 319 h 322"/>
              <a:gd name="T22" fmla="*/ 106 w 400"/>
              <a:gd name="T23" fmla="*/ 265 h 322"/>
              <a:gd name="T24" fmla="*/ 193 w 400"/>
              <a:gd name="T25" fmla="*/ 319 h 322"/>
              <a:gd name="T26" fmla="*/ 207 w 400"/>
              <a:gd name="T27" fmla="*/ 319 h 322"/>
              <a:gd name="T28" fmla="*/ 293 w 400"/>
              <a:gd name="T29" fmla="*/ 265 h 322"/>
              <a:gd name="T30" fmla="*/ 380 w 400"/>
              <a:gd name="T31" fmla="*/ 319 h 322"/>
              <a:gd name="T32" fmla="*/ 387 w 400"/>
              <a:gd name="T33" fmla="*/ 321 h 322"/>
              <a:gd name="T34" fmla="*/ 393 w 400"/>
              <a:gd name="T35" fmla="*/ 319 h 322"/>
              <a:gd name="T36" fmla="*/ 400 w 400"/>
              <a:gd name="T37" fmla="*/ 307 h 322"/>
              <a:gd name="T38" fmla="*/ 400 w 400"/>
              <a:gd name="T39" fmla="*/ 73 h 322"/>
              <a:gd name="T40" fmla="*/ 393 w 400"/>
              <a:gd name="T41" fmla="*/ 61 h 322"/>
              <a:gd name="T42" fmla="*/ 93 w 400"/>
              <a:gd name="T43" fmla="*/ 241 h 322"/>
              <a:gd name="T44" fmla="*/ 26 w 400"/>
              <a:gd name="T45" fmla="*/ 283 h 322"/>
              <a:gd name="T46" fmla="*/ 26 w 400"/>
              <a:gd name="T47" fmla="*/ 81 h 322"/>
              <a:gd name="T48" fmla="*/ 93 w 400"/>
              <a:gd name="T49" fmla="*/ 39 h 322"/>
              <a:gd name="T50" fmla="*/ 93 w 400"/>
              <a:gd name="T51" fmla="*/ 241 h 322"/>
              <a:gd name="T52" fmla="*/ 187 w 400"/>
              <a:gd name="T53" fmla="*/ 283 h 322"/>
              <a:gd name="T54" fmla="*/ 119 w 400"/>
              <a:gd name="T55" fmla="*/ 241 h 322"/>
              <a:gd name="T56" fmla="*/ 119 w 400"/>
              <a:gd name="T57" fmla="*/ 39 h 322"/>
              <a:gd name="T58" fmla="*/ 187 w 400"/>
              <a:gd name="T59" fmla="*/ 81 h 322"/>
              <a:gd name="T60" fmla="*/ 187 w 400"/>
              <a:gd name="T61" fmla="*/ 283 h 322"/>
              <a:gd name="T62" fmla="*/ 280 w 400"/>
              <a:gd name="T63" fmla="*/ 241 h 322"/>
              <a:gd name="T64" fmla="*/ 213 w 400"/>
              <a:gd name="T65" fmla="*/ 283 h 322"/>
              <a:gd name="T66" fmla="*/ 213 w 400"/>
              <a:gd name="T67" fmla="*/ 81 h 322"/>
              <a:gd name="T68" fmla="*/ 280 w 400"/>
              <a:gd name="T69" fmla="*/ 39 h 322"/>
              <a:gd name="T70" fmla="*/ 280 w 400"/>
              <a:gd name="T71" fmla="*/ 241 h 322"/>
              <a:gd name="T72" fmla="*/ 374 w 400"/>
              <a:gd name="T73" fmla="*/ 283 h 322"/>
              <a:gd name="T74" fmla="*/ 306 w 400"/>
              <a:gd name="T75" fmla="*/ 241 h 322"/>
              <a:gd name="T76" fmla="*/ 306 w 400"/>
              <a:gd name="T77" fmla="*/ 39 h 322"/>
              <a:gd name="T78" fmla="*/ 374 w 400"/>
              <a:gd name="T79" fmla="*/ 81 h 322"/>
              <a:gd name="T80" fmla="*/ 374 w 400"/>
              <a:gd name="T81" fmla="*/ 283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322">
                <a:moveTo>
                  <a:pt x="393" y="61"/>
                </a:moveTo>
                <a:cubicBezTo>
                  <a:pt x="300" y="3"/>
                  <a:pt x="300" y="3"/>
                  <a:pt x="300" y="3"/>
                </a:cubicBezTo>
                <a:cubicBezTo>
                  <a:pt x="296" y="0"/>
                  <a:pt x="291" y="0"/>
                  <a:pt x="286" y="3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113" y="3"/>
                  <a:pt x="113" y="3"/>
                  <a:pt x="113" y="3"/>
                </a:cubicBezTo>
                <a:cubicBezTo>
                  <a:pt x="109" y="0"/>
                  <a:pt x="104" y="0"/>
                  <a:pt x="100" y="3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4"/>
                  <a:pt x="0" y="68"/>
                  <a:pt x="0" y="73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2"/>
                  <a:pt x="2" y="317"/>
                  <a:pt x="6" y="319"/>
                </a:cubicBezTo>
                <a:cubicBezTo>
                  <a:pt x="11" y="322"/>
                  <a:pt x="16" y="321"/>
                  <a:pt x="20" y="319"/>
                </a:cubicBezTo>
                <a:cubicBezTo>
                  <a:pt x="106" y="265"/>
                  <a:pt x="106" y="265"/>
                  <a:pt x="106" y="265"/>
                </a:cubicBezTo>
                <a:cubicBezTo>
                  <a:pt x="193" y="319"/>
                  <a:pt x="193" y="319"/>
                  <a:pt x="193" y="319"/>
                </a:cubicBezTo>
                <a:cubicBezTo>
                  <a:pt x="197" y="322"/>
                  <a:pt x="202" y="322"/>
                  <a:pt x="207" y="31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380" y="319"/>
                  <a:pt x="380" y="319"/>
                  <a:pt x="380" y="319"/>
                </a:cubicBezTo>
                <a:cubicBezTo>
                  <a:pt x="382" y="320"/>
                  <a:pt x="384" y="321"/>
                  <a:pt x="387" y="321"/>
                </a:cubicBezTo>
                <a:cubicBezTo>
                  <a:pt x="389" y="321"/>
                  <a:pt x="391" y="320"/>
                  <a:pt x="393" y="319"/>
                </a:cubicBezTo>
                <a:cubicBezTo>
                  <a:pt x="397" y="317"/>
                  <a:pt x="400" y="312"/>
                  <a:pt x="400" y="307"/>
                </a:cubicBezTo>
                <a:cubicBezTo>
                  <a:pt x="400" y="73"/>
                  <a:pt x="400" y="73"/>
                  <a:pt x="400" y="73"/>
                </a:cubicBezTo>
                <a:cubicBezTo>
                  <a:pt x="400" y="68"/>
                  <a:pt x="397" y="64"/>
                  <a:pt x="393" y="61"/>
                </a:cubicBezTo>
                <a:close/>
                <a:moveTo>
                  <a:pt x="93" y="241"/>
                </a:moveTo>
                <a:cubicBezTo>
                  <a:pt x="26" y="283"/>
                  <a:pt x="26" y="283"/>
                  <a:pt x="26" y="283"/>
                </a:cubicBezTo>
                <a:cubicBezTo>
                  <a:pt x="26" y="81"/>
                  <a:pt x="26" y="81"/>
                  <a:pt x="26" y="81"/>
                </a:cubicBezTo>
                <a:cubicBezTo>
                  <a:pt x="93" y="39"/>
                  <a:pt x="93" y="39"/>
                  <a:pt x="93" y="39"/>
                </a:cubicBezTo>
                <a:lnTo>
                  <a:pt x="93" y="241"/>
                </a:lnTo>
                <a:close/>
                <a:moveTo>
                  <a:pt x="187" y="283"/>
                </a:moveTo>
                <a:cubicBezTo>
                  <a:pt x="119" y="241"/>
                  <a:pt x="119" y="241"/>
                  <a:pt x="119" y="241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87" y="81"/>
                  <a:pt x="187" y="81"/>
                  <a:pt x="187" y="81"/>
                </a:cubicBezTo>
                <a:lnTo>
                  <a:pt x="187" y="283"/>
                </a:lnTo>
                <a:close/>
                <a:moveTo>
                  <a:pt x="280" y="241"/>
                </a:moveTo>
                <a:cubicBezTo>
                  <a:pt x="213" y="283"/>
                  <a:pt x="213" y="283"/>
                  <a:pt x="213" y="283"/>
                </a:cubicBezTo>
                <a:cubicBezTo>
                  <a:pt x="213" y="81"/>
                  <a:pt x="213" y="81"/>
                  <a:pt x="213" y="81"/>
                </a:cubicBezTo>
                <a:cubicBezTo>
                  <a:pt x="280" y="39"/>
                  <a:pt x="280" y="39"/>
                  <a:pt x="280" y="39"/>
                </a:cubicBezTo>
                <a:lnTo>
                  <a:pt x="280" y="241"/>
                </a:lnTo>
                <a:close/>
                <a:moveTo>
                  <a:pt x="374" y="283"/>
                </a:moveTo>
                <a:cubicBezTo>
                  <a:pt x="306" y="241"/>
                  <a:pt x="306" y="241"/>
                  <a:pt x="306" y="241"/>
                </a:cubicBezTo>
                <a:cubicBezTo>
                  <a:pt x="306" y="39"/>
                  <a:pt x="306" y="39"/>
                  <a:pt x="306" y="39"/>
                </a:cubicBezTo>
                <a:cubicBezTo>
                  <a:pt x="374" y="81"/>
                  <a:pt x="374" y="81"/>
                  <a:pt x="374" y="81"/>
                </a:cubicBezTo>
                <a:lnTo>
                  <a:pt x="374" y="283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87" name="Freeform 21"/>
          <p:cNvSpPr>
            <a:spLocks noEditPoints="1"/>
          </p:cNvSpPr>
          <p:nvPr/>
        </p:nvSpPr>
        <p:spPr bwMode="auto">
          <a:xfrm>
            <a:off x="1739784" y="3587605"/>
            <a:ext cx="369933" cy="371081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88" name="Freeform 99"/>
          <p:cNvSpPr>
            <a:spLocks noEditPoints="1"/>
          </p:cNvSpPr>
          <p:nvPr/>
        </p:nvSpPr>
        <p:spPr bwMode="auto">
          <a:xfrm>
            <a:off x="4121209" y="3605306"/>
            <a:ext cx="210886" cy="335679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 w="9525">
            <a:noFill/>
            <a:round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89" name="Group 123"/>
          <p:cNvGrpSpPr/>
          <p:nvPr/>
        </p:nvGrpSpPr>
        <p:grpSpPr>
          <a:xfrm>
            <a:off x="4750749" y="3685243"/>
            <a:ext cx="497615" cy="175804"/>
            <a:chOff x="1441430" y="4357700"/>
            <a:chExt cx="503238" cy="177800"/>
          </a:xfrm>
          <a:solidFill>
            <a:srgbClr val="E7E6E6">
              <a:lumMod val="50000"/>
            </a:srgbClr>
          </a:solidFill>
        </p:grpSpPr>
        <p:sp>
          <p:nvSpPr>
            <p:cNvPr id="90" name="Freeform 19"/>
            <p:cNvSpPr/>
            <p:nvPr/>
          </p:nvSpPr>
          <p:spPr bwMode="auto">
            <a:xfrm>
              <a:off x="1441430" y="4357700"/>
              <a:ext cx="231775" cy="177800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203" y="0"/>
                </a:cxn>
                <a:cxn ang="0">
                  <a:pos x="225" y="5"/>
                </a:cxn>
                <a:cxn ang="0">
                  <a:pos x="245" y="13"/>
                </a:cxn>
                <a:cxn ang="0">
                  <a:pos x="262" y="26"/>
                </a:cxn>
                <a:cxn ang="0">
                  <a:pos x="271" y="32"/>
                </a:cxn>
                <a:cxn ang="0">
                  <a:pos x="282" y="47"/>
                </a:cxn>
                <a:cxn ang="0">
                  <a:pos x="292" y="63"/>
                </a:cxn>
                <a:cxn ang="0">
                  <a:pos x="232" y="63"/>
                </a:cxn>
                <a:cxn ang="0">
                  <a:pos x="213" y="53"/>
                </a:cxn>
                <a:cxn ang="0">
                  <a:pos x="192" y="49"/>
                </a:cxn>
                <a:cxn ang="0">
                  <a:pos x="112" y="49"/>
                </a:cxn>
                <a:cxn ang="0">
                  <a:pos x="88" y="54"/>
                </a:cxn>
                <a:cxn ang="0">
                  <a:pos x="68" y="68"/>
                </a:cxn>
                <a:cxn ang="0">
                  <a:pos x="61" y="77"/>
                </a:cxn>
                <a:cxn ang="0">
                  <a:pos x="51" y="99"/>
                </a:cxn>
                <a:cxn ang="0">
                  <a:pos x="50" y="111"/>
                </a:cxn>
                <a:cxn ang="0">
                  <a:pos x="51" y="124"/>
                </a:cxn>
                <a:cxn ang="0">
                  <a:pos x="61" y="146"/>
                </a:cxn>
                <a:cxn ang="0">
                  <a:pos x="68" y="154"/>
                </a:cxn>
                <a:cxn ang="0">
                  <a:pos x="88" y="168"/>
                </a:cxn>
                <a:cxn ang="0">
                  <a:pos x="112" y="173"/>
                </a:cxn>
                <a:cxn ang="0">
                  <a:pos x="192" y="173"/>
                </a:cxn>
                <a:cxn ang="0">
                  <a:pos x="213" y="169"/>
                </a:cxn>
                <a:cxn ang="0">
                  <a:pos x="232" y="158"/>
                </a:cxn>
                <a:cxn ang="0">
                  <a:pos x="292" y="158"/>
                </a:cxn>
                <a:cxn ang="0">
                  <a:pos x="282" y="175"/>
                </a:cxn>
                <a:cxn ang="0">
                  <a:pos x="271" y="189"/>
                </a:cxn>
                <a:cxn ang="0">
                  <a:pos x="262" y="196"/>
                </a:cxn>
                <a:cxn ang="0">
                  <a:pos x="245" y="209"/>
                </a:cxn>
                <a:cxn ang="0">
                  <a:pos x="225" y="217"/>
                </a:cxn>
                <a:cxn ang="0">
                  <a:pos x="203" y="221"/>
                </a:cxn>
                <a:cxn ang="0">
                  <a:pos x="112" y="222"/>
                </a:cxn>
                <a:cxn ang="0">
                  <a:pos x="100" y="221"/>
                </a:cxn>
                <a:cxn ang="0">
                  <a:pos x="78" y="217"/>
                </a:cxn>
                <a:cxn ang="0">
                  <a:pos x="58" y="209"/>
                </a:cxn>
                <a:cxn ang="0">
                  <a:pos x="41" y="196"/>
                </a:cxn>
                <a:cxn ang="0">
                  <a:pos x="34" y="189"/>
                </a:cxn>
                <a:cxn ang="0">
                  <a:pos x="20" y="173"/>
                </a:cxn>
                <a:cxn ang="0">
                  <a:pos x="9" y="154"/>
                </a:cxn>
                <a:cxn ang="0">
                  <a:pos x="3" y="133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3" y="89"/>
                </a:cxn>
                <a:cxn ang="0">
                  <a:pos x="9" y="68"/>
                </a:cxn>
                <a:cxn ang="0">
                  <a:pos x="20" y="49"/>
                </a:cxn>
                <a:cxn ang="0">
                  <a:pos x="34" y="32"/>
                </a:cxn>
                <a:cxn ang="0">
                  <a:pos x="41" y="26"/>
                </a:cxn>
                <a:cxn ang="0">
                  <a:pos x="58" y="13"/>
                </a:cxn>
                <a:cxn ang="0">
                  <a:pos x="78" y="5"/>
                </a:cxn>
                <a:cxn ang="0">
                  <a:pos x="100" y="0"/>
                </a:cxn>
                <a:cxn ang="0">
                  <a:pos x="112" y="0"/>
                </a:cxn>
              </a:cxnLst>
              <a:rect l="0" t="0" r="r" b="b"/>
              <a:pathLst>
                <a:path w="292" h="222">
                  <a:moveTo>
                    <a:pt x="112" y="0"/>
                  </a:moveTo>
                  <a:lnTo>
                    <a:pt x="192" y="0"/>
                  </a:lnTo>
                  <a:lnTo>
                    <a:pt x="192" y="0"/>
                  </a:lnTo>
                  <a:lnTo>
                    <a:pt x="203" y="0"/>
                  </a:lnTo>
                  <a:lnTo>
                    <a:pt x="214" y="2"/>
                  </a:lnTo>
                  <a:lnTo>
                    <a:pt x="225" y="5"/>
                  </a:lnTo>
                  <a:lnTo>
                    <a:pt x="235" y="9"/>
                  </a:lnTo>
                  <a:lnTo>
                    <a:pt x="245" y="13"/>
                  </a:lnTo>
                  <a:lnTo>
                    <a:pt x="254" y="18"/>
                  </a:lnTo>
                  <a:lnTo>
                    <a:pt x="262" y="26"/>
                  </a:lnTo>
                  <a:lnTo>
                    <a:pt x="271" y="32"/>
                  </a:lnTo>
                  <a:lnTo>
                    <a:pt x="271" y="32"/>
                  </a:lnTo>
                  <a:lnTo>
                    <a:pt x="277" y="39"/>
                  </a:lnTo>
                  <a:lnTo>
                    <a:pt x="282" y="47"/>
                  </a:lnTo>
                  <a:lnTo>
                    <a:pt x="288" y="56"/>
                  </a:lnTo>
                  <a:lnTo>
                    <a:pt x="292" y="63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23" y="58"/>
                  </a:lnTo>
                  <a:lnTo>
                    <a:pt x="213" y="53"/>
                  </a:lnTo>
                  <a:lnTo>
                    <a:pt x="203" y="51"/>
                  </a:lnTo>
                  <a:lnTo>
                    <a:pt x="192" y="49"/>
                  </a:lnTo>
                  <a:lnTo>
                    <a:pt x="112" y="49"/>
                  </a:lnTo>
                  <a:lnTo>
                    <a:pt x="112" y="49"/>
                  </a:lnTo>
                  <a:lnTo>
                    <a:pt x="99" y="51"/>
                  </a:lnTo>
                  <a:lnTo>
                    <a:pt x="88" y="54"/>
                  </a:lnTo>
                  <a:lnTo>
                    <a:pt x="77" y="60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61" y="77"/>
                  </a:lnTo>
                  <a:lnTo>
                    <a:pt x="55" y="86"/>
                  </a:lnTo>
                  <a:lnTo>
                    <a:pt x="51" y="99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1" y="124"/>
                  </a:lnTo>
                  <a:lnTo>
                    <a:pt x="55" y="135"/>
                  </a:lnTo>
                  <a:lnTo>
                    <a:pt x="61" y="146"/>
                  </a:lnTo>
                  <a:lnTo>
                    <a:pt x="68" y="154"/>
                  </a:lnTo>
                  <a:lnTo>
                    <a:pt x="68" y="154"/>
                  </a:lnTo>
                  <a:lnTo>
                    <a:pt x="77" y="162"/>
                  </a:lnTo>
                  <a:lnTo>
                    <a:pt x="88" y="168"/>
                  </a:lnTo>
                  <a:lnTo>
                    <a:pt x="99" y="172"/>
                  </a:lnTo>
                  <a:lnTo>
                    <a:pt x="112" y="173"/>
                  </a:lnTo>
                  <a:lnTo>
                    <a:pt x="192" y="173"/>
                  </a:lnTo>
                  <a:lnTo>
                    <a:pt x="192" y="173"/>
                  </a:lnTo>
                  <a:lnTo>
                    <a:pt x="203" y="172"/>
                  </a:lnTo>
                  <a:lnTo>
                    <a:pt x="213" y="169"/>
                  </a:lnTo>
                  <a:lnTo>
                    <a:pt x="223" y="164"/>
                  </a:lnTo>
                  <a:lnTo>
                    <a:pt x="232" y="158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88" y="167"/>
                  </a:lnTo>
                  <a:lnTo>
                    <a:pt x="282" y="175"/>
                  </a:lnTo>
                  <a:lnTo>
                    <a:pt x="277" y="183"/>
                  </a:lnTo>
                  <a:lnTo>
                    <a:pt x="271" y="189"/>
                  </a:lnTo>
                  <a:lnTo>
                    <a:pt x="271" y="189"/>
                  </a:lnTo>
                  <a:lnTo>
                    <a:pt x="262" y="196"/>
                  </a:lnTo>
                  <a:lnTo>
                    <a:pt x="254" y="203"/>
                  </a:lnTo>
                  <a:lnTo>
                    <a:pt x="245" y="209"/>
                  </a:lnTo>
                  <a:lnTo>
                    <a:pt x="235" y="214"/>
                  </a:lnTo>
                  <a:lnTo>
                    <a:pt x="225" y="217"/>
                  </a:lnTo>
                  <a:lnTo>
                    <a:pt x="214" y="220"/>
                  </a:lnTo>
                  <a:lnTo>
                    <a:pt x="203" y="221"/>
                  </a:lnTo>
                  <a:lnTo>
                    <a:pt x="19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00" y="221"/>
                  </a:lnTo>
                  <a:lnTo>
                    <a:pt x="89" y="220"/>
                  </a:lnTo>
                  <a:lnTo>
                    <a:pt x="78" y="217"/>
                  </a:lnTo>
                  <a:lnTo>
                    <a:pt x="68" y="214"/>
                  </a:lnTo>
                  <a:lnTo>
                    <a:pt x="58" y="209"/>
                  </a:lnTo>
                  <a:lnTo>
                    <a:pt x="50" y="203"/>
                  </a:lnTo>
                  <a:lnTo>
                    <a:pt x="41" y="196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6" y="182"/>
                  </a:lnTo>
                  <a:lnTo>
                    <a:pt x="20" y="173"/>
                  </a:lnTo>
                  <a:lnTo>
                    <a:pt x="14" y="164"/>
                  </a:lnTo>
                  <a:lnTo>
                    <a:pt x="9" y="154"/>
                  </a:lnTo>
                  <a:lnTo>
                    <a:pt x="5" y="143"/>
                  </a:lnTo>
                  <a:lnTo>
                    <a:pt x="3" y="133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00"/>
                  </a:lnTo>
                  <a:lnTo>
                    <a:pt x="3" y="89"/>
                  </a:lnTo>
                  <a:lnTo>
                    <a:pt x="5" y="78"/>
                  </a:lnTo>
                  <a:lnTo>
                    <a:pt x="9" y="68"/>
                  </a:lnTo>
                  <a:lnTo>
                    <a:pt x="14" y="58"/>
                  </a:lnTo>
                  <a:lnTo>
                    <a:pt x="20" y="49"/>
                  </a:lnTo>
                  <a:lnTo>
                    <a:pt x="26" y="41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41" y="26"/>
                  </a:lnTo>
                  <a:lnTo>
                    <a:pt x="50" y="18"/>
                  </a:lnTo>
                  <a:lnTo>
                    <a:pt x="58" y="13"/>
                  </a:lnTo>
                  <a:lnTo>
                    <a:pt x="68" y="9"/>
                  </a:lnTo>
                  <a:lnTo>
                    <a:pt x="78" y="5"/>
                  </a:lnTo>
                  <a:lnTo>
                    <a:pt x="89" y="2"/>
                  </a:lnTo>
                  <a:lnTo>
                    <a:pt x="100" y="0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1" name="Freeform 20"/>
            <p:cNvSpPr/>
            <p:nvPr/>
          </p:nvSpPr>
          <p:spPr bwMode="auto">
            <a:xfrm>
              <a:off x="1714480" y="4357700"/>
              <a:ext cx="230188" cy="1778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92" y="0"/>
                </a:cxn>
                <a:cxn ang="0">
                  <a:pos x="213" y="5"/>
                </a:cxn>
                <a:cxn ang="0">
                  <a:pos x="234" y="13"/>
                </a:cxn>
                <a:cxn ang="0">
                  <a:pos x="251" y="26"/>
                </a:cxn>
                <a:cxn ang="0">
                  <a:pos x="258" y="32"/>
                </a:cxn>
                <a:cxn ang="0">
                  <a:pos x="272" y="49"/>
                </a:cxn>
                <a:cxn ang="0">
                  <a:pos x="283" y="68"/>
                </a:cxn>
                <a:cxn ang="0">
                  <a:pos x="289" y="89"/>
                </a:cxn>
                <a:cxn ang="0">
                  <a:pos x="292" y="111"/>
                </a:cxn>
                <a:cxn ang="0">
                  <a:pos x="292" y="111"/>
                </a:cxn>
                <a:cxn ang="0">
                  <a:pos x="289" y="133"/>
                </a:cxn>
                <a:cxn ang="0">
                  <a:pos x="283" y="154"/>
                </a:cxn>
                <a:cxn ang="0">
                  <a:pos x="272" y="173"/>
                </a:cxn>
                <a:cxn ang="0">
                  <a:pos x="258" y="189"/>
                </a:cxn>
                <a:cxn ang="0">
                  <a:pos x="251" y="196"/>
                </a:cxn>
                <a:cxn ang="0">
                  <a:pos x="234" y="209"/>
                </a:cxn>
                <a:cxn ang="0">
                  <a:pos x="213" y="217"/>
                </a:cxn>
                <a:cxn ang="0">
                  <a:pos x="192" y="221"/>
                </a:cxn>
                <a:cxn ang="0">
                  <a:pos x="100" y="222"/>
                </a:cxn>
                <a:cxn ang="0">
                  <a:pos x="89" y="221"/>
                </a:cxn>
                <a:cxn ang="0">
                  <a:pos x="67" y="217"/>
                </a:cxn>
                <a:cxn ang="0">
                  <a:pos x="47" y="209"/>
                </a:cxn>
                <a:cxn ang="0">
                  <a:pos x="30" y="196"/>
                </a:cxn>
                <a:cxn ang="0">
                  <a:pos x="21" y="189"/>
                </a:cxn>
                <a:cxn ang="0">
                  <a:pos x="9" y="175"/>
                </a:cxn>
                <a:cxn ang="0">
                  <a:pos x="0" y="158"/>
                </a:cxn>
                <a:cxn ang="0">
                  <a:pos x="61" y="158"/>
                </a:cxn>
                <a:cxn ang="0">
                  <a:pos x="79" y="169"/>
                </a:cxn>
                <a:cxn ang="0">
                  <a:pos x="100" y="173"/>
                </a:cxn>
                <a:cxn ang="0">
                  <a:pos x="181" y="173"/>
                </a:cxn>
                <a:cxn ang="0">
                  <a:pos x="204" y="168"/>
                </a:cxn>
                <a:cxn ang="0">
                  <a:pos x="224" y="154"/>
                </a:cxn>
                <a:cxn ang="0">
                  <a:pos x="231" y="146"/>
                </a:cxn>
                <a:cxn ang="0">
                  <a:pos x="241" y="124"/>
                </a:cxn>
                <a:cxn ang="0">
                  <a:pos x="242" y="111"/>
                </a:cxn>
                <a:cxn ang="0">
                  <a:pos x="241" y="99"/>
                </a:cxn>
                <a:cxn ang="0">
                  <a:pos x="231" y="77"/>
                </a:cxn>
                <a:cxn ang="0">
                  <a:pos x="224" y="68"/>
                </a:cxn>
                <a:cxn ang="0">
                  <a:pos x="204" y="54"/>
                </a:cxn>
                <a:cxn ang="0">
                  <a:pos x="181" y="49"/>
                </a:cxn>
                <a:cxn ang="0">
                  <a:pos x="100" y="49"/>
                </a:cxn>
                <a:cxn ang="0">
                  <a:pos x="79" y="53"/>
                </a:cxn>
                <a:cxn ang="0">
                  <a:pos x="61" y="63"/>
                </a:cxn>
                <a:cxn ang="0">
                  <a:pos x="0" y="63"/>
                </a:cxn>
                <a:cxn ang="0">
                  <a:pos x="9" y="47"/>
                </a:cxn>
                <a:cxn ang="0">
                  <a:pos x="21" y="32"/>
                </a:cxn>
                <a:cxn ang="0">
                  <a:pos x="30" y="26"/>
                </a:cxn>
                <a:cxn ang="0">
                  <a:pos x="47" y="13"/>
                </a:cxn>
                <a:cxn ang="0">
                  <a:pos x="67" y="5"/>
                </a:cxn>
                <a:cxn ang="0">
                  <a:pos x="89" y="0"/>
                </a:cxn>
                <a:cxn ang="0">
                  <a:pos x="100" y="0"/>
                </a:cxn>
              </a:cxnLst>
              <a:rect l="0" t="0" r="r" b="b"/>
              <a:pathLst>
                <a:path w="292" h="222">
                  <a:moveTo>
                    <a:pt x="100" y="0"/>
                  </a:moveTo>
                  <a:lnTo>
                    <a:pt x="181" y="0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3" y="2"/>
                  </a:lnTo>
                  <a:lnTo>
                    <a:pt x="213" y="5"/>
                  </a:lnTo>
                  <a:lnTo>
                    <a:pt x="224" y="9"/>
                  </a:lnTo>
                  <a:lnTo>
                    <a:pt x="234" y="13"/>
                  </a:lnTo>
                  <a:lnTo>
                    <a:pt x="242" y="18"/>
                  </a:lnTo>
                  <a:lnTo>
                    <a:pt x="251" y="26"/>
                  </a:lnTo>
                  <a:lnTo>
                    <a:pt x="258" y="32"/>
                  </a:lnTo>
                  <a:lnTo>
                    <a:pt x="258" y="32"/>
                  </a:lnTo>
                  <a:lnTo>
                    <a:pt x="266" y="41"/>
                  </a:lnTo>
                  <a:lnTo>
                    <a:pt x="272" y="49"/>
                  </a:lnTo>
                  <a:lnTo>
                    <a:pt x="278" y="58"/>
                  </a:lnTo>
                  <a:lnTo>
                    <a:pt x="283" y="68"/>
                  </a:lnTo>
                  <a:lnTo>
                    <a:pt x="287" y="78"/>
                  </a:lnTo>
                  <a:lnTo>
                    <a:pt x="289" y="89"/>
                  </a:lnTo>
                  <a:lnTo>
                    <a:pt x="291" y="100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1" y="122"/>
                  </a:lnTo>
                  <a:lnTo>
                    <a:pt x="289" y="133"/>
                  </a:lnTo>
                  <a:lnTo>
                    <a:pt x="287" y="143"/>
                  </a:lnTo>
                  <a:lnTo>
                    <a:pt x="283" y="154"/>
                  </a:lnTo>
                  <a:lnTo>
                    <a:pt x="278" y="164"/>
                  </a:lnTo>
                  <a:lnTo>
                    <a:pt x="272" y="173"/>
                  </a:lnTo>
                  <a:lnTo>
                    <a:pt x="266" y="182"/>
                  </a:lnTo>
                  <a:lnTo>
                    <a:pt x="258" y="189"/>
                  </a:lnTo>
                  <a:lnTo>
                    <a:pt x="258" y="189"/>
                  </a:lnTo>
                  <a:lnTo>
                    <a:pt x="251" y="196"/>
                  </a:lnTo>
                  <a:lnTo>
                    <a:pt x="242" y="203"/>
                  </a:lnTo>
                  <a:lnTo>
                    <a:pt x="234" y="209"/>
                  </a:lnTo>
                  <a:lnTo>
                    <a:pt x="224" y="214"/>
                  </a:lnTo>
                  <a:lnTo>
                    <a:pt x="213" y="217"/>
                  </a:lnTo>
                  <a:lnTo>
                    <a:pt x="203" y="220"/>
                  </a:lnTo>
                  <a:lnTo>
                    <a:pt x="192" y="221"/>
                  </a:lnTo>
                  <a:lnTo>
                    <a:pt x="181" y="222"/>
                  </a:lnTo>
                  <a:lnTo>
                    <a:pt x="100" y="222"/>
                  </a:lnTo>
                  <a:lnTo>
                    <a:pt x="100" y="222"/>
                  </a:lnTo>
                  <a:lnTo>
                    <a:pt x="89" y="221"/>
                  </a:lnTo>
                  <a:lnTo>
                    <a:pt x="78" y="220"/>
                  </a:lnTo>
                  <a:lnTo>
                    <a:pt x="67" y="217"/>
                  </a:lnTo>
                  <a:lnTo>
                    <a:pt x="57" y="214"/>
                  </a:lnTo>
                  <a:lnTo>
                    <a:pt x="47" y="209"/>
                  </a:lnTo>
                  <a:lnTo>
                    <a:pt x="38" y="203"/>
                  </a:lnTo>
                  <a:lnTo>
                    <a:pt x="30" y="196"/>
                  </a:lnTo>
                  <a:lnTo>
                    <a:pt x="21" y="189"/>
                  </a:lnTo>
                  <a:lnTo>
                    <a:pt x="21" y="189"/>
                  </a:lnTo>
                  <a:lnTo>
                    <a:pt x="15" y="183"/>
                  </a:lnTo>
                  <a:lnTo>
                    <a:pt x="9" y="175"/>
                  </a:lnTo>
                  <a:lnTo>
                    <a:pt x="4" y="167"/>
                  </a:lnTo>
                  <a:lnTo>
                    <a:pt x="0" y="158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69" y="164"/>
                  </a:lnTo>
                  <a:lnTo>
                    <a:pt x="79" y="169"/>
                  </a:lnTo>
                  <a:lnTo>
                    <a:pt x="89" y="172"/>
                  </a:lnTo>
                  <a:lnTo>
                    <a:pt x="100" y="173"/>
                  </a:lnTo>
                  <a:lnTo>
                    <a:pt x="181" y="173"/>
                  </a:lnTo>
                  <a:lnTo>
                    <a:pt x="181" y="173"/>
                  </a:lnTo>
                  <a:lnTo>
                    <a:pt x="193" y="172"/>
                  </a:lnTo>
                  <a:lnTo>
                    <a:pt x="204" y="168"/>
                  </a:lnTo>
                  <a:lnTo>
                    <a:pt x="215" y="162"/>
                  </a:lnTo>
                  <a:lnTo>
                    <a:pt x="224" y="154"/>
                  </a:lnTo>
                  <a:lnTo>
                    <a:pt x="224" y="154"/>
                  </a:lnTo>
                  <a:lnTo>
                    <a:pt x="231" y="146"/>
                  </a:lnTo>
                  <a:lnTo>
                    <a:pt x="237" y="135"/>
                  </a:lnTo>
                  <a:lnTo>
                    <a:pt x="241" y="124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1" y="99"/>
                  </a:lnTo>
                  <a:lnTo>
                    <a:pt x="237" y="86"/>
                  </a:lnTo>
                  <a:lnTo>
                    <a:pt x="231" y="77"/>
                  </a:lnTo>
                  <a:lnTo>
                    <a:pt x="224" y="68"/>
                  </a:lnTo>
                  <a:lnTo>
                    <a:pt x="224" y="68"/>
                  </a:lnTo>
                  <a:lnTo>
                    <a:pt x="215" y="60"/>
                  </a:lnTo>
                  <a:lnTo>
                    <a:pt x="204" y="54"/>
                  </a:lnTo>
                  <a:lnTo>
                    <a:pt x="193" y="51"/>
                  </a:lnTo>
                  <a:lnTo>
                    <a:pt x="181" y="49"/>
                  </a:lnTo>
                  <a:lnTo>
                    <a:pt x="100" y="49"/>
                  </a:lnTo>
                  <a:lnTo>
                    <a:pt x="100" y="49"/>
                  </a:lnTo>
                  <a:lnTo>
                    <a:pt x="89" y="51"/>
                  </a:lnTo>
                  <a:lnTo>
                    <a:pt x="79" y="53"/>
                  </a:lnTo>
                  <a:lnTo>
                    <a:pt x="69" y="58"/>
                  </a:lnTo>
                  <a:lnTo>
                    <a:pt x="6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56"/>
                  </a:lnTo>
                  <a:lnTo>
                    <a:pt x="9" y="47"/>
                  </a:lnTo>
                  <a:lnTo>
                    <a:pt x="15" y="39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30" y="26"/>
                  </a:lnTo>
                  <a:lnTo>
                    <a:pt x="38" y="18"/>
                  </a:lnTo>
                  <a:lnTo>
                    <a:pt x="47" y="13"/>
                  </a:lnTo>
                  <a:lnTo>
                    <a:pt x="57" y="9"/>
                  </a:lnTo>
                  <a:lnTo>
                    <a:pt x="67" y="5"/>
                  </a:lnTo>
                  <a:lnTo>
                    <a:pt x="78" y="2"/>
                  </a:lnTo>
                  <a:lnTo>
                    <a:pt x="89" y="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2" name="Freeform 21"/>
            <p:cNvSpPr/>
            <p:nvPr/>
          </p:nvSpPr>
          <p:spPr bwMode="auto">
            <a:xfrm>
              <a:off x="1601767" y="4427550"/>
              <a:ext cx="195263" cy="3651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24" y="0"/>
                </a:cxn>
                <a:cxn ang="0">
                  <a:pos x="224" y="0"/>
                </a:cxn>
                <a:cxn ang="0">
                  <a:pos x="229" y="1"/>
                </a:cxn>
                <a:cxn ang="0">
                  <a:pos x="233" y="2"/>
                </a:cxn>
                <a:cxn ang="0">
                  <a:pos x="236" y="5"/>
                </a:cxn>
                <a:cxn ang="0">
                  <a:pos x="240" y="7"/>
                </a:cxn>
                <a:cxn ang="0">
                  <a:pos x="242" y="11"/>
                </a:cxn>
                <a:cxn ang="0">
                  <a:pos x="245" y="14"/>
                </a:cxn>
                <a:cxn ang="0">
                  <a:pos x="246" y="18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8"/>
                </a:cxn>
                <a:cxn ang="0">
                  <a:pos x="245" y="32"/>
                </a:cxn>
                <a:cxn ang="0">
                  <a:pos x="242" y="36"/>
                </a:cxn>
                <a:cxn ang="0">
                  <a:pos x="240" y="39"/>
                </a:cxn>
                <a:cxn ang="0">
                  <a:pos x="236" y="42"/>
                </a:cxn>
                <a:cxn ang="0">
                  <a:pos x="233" y="44"/>
                </a:cxn>
                <a:cxn ang="0">
                  <a:pos x="229" y="45"/>
                </a:cxn>
                <a:cxn ang="0">
                  <a:pos x="224" y="45"/>
                </a:cxn>
                <a:cxn ang="0">
                  <a:pos x="24" y="45"/>
                </a:cxn>
                <a:cxn ang="0">
                  <a:pos x="24" y="45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2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3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7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6" h="45">
                  <a:moveTo>
                    <a:pt x="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9" y="1"/>
                  </a:lnTo>
                  <a:lnTo>
                    <a:pt x="233" y="2"/>
                  </a:lnTo>
                  <a:lnTo>
                    <a:pt x="236" y="5"/>
                  </a:lnTo>
                  <a:lnTo>
                    <a:pt x="240" y="7"/>
                  </a:lnTo>
                  <a:lnTo>
                    <a:pt x="242" y="11"/>
                  </a:lnTo>
                  <a:lnTo>
                    <a:pt x="245" y="14"/>
                  </a:lnTo>
                  <a:lnTo>
                    <a:pt x="246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8"/>
                  </a:lnTo>
                  <a:lnTo>
                    <a:pt x="245" y="32"/>
                  </a:lnTo>
                  <a:lnTo>
                    <a:pt x="242" y="36"/>
                  </a:lnTo>
                  <a:lnTo>
                    <a:pt x="240" y="39"/>
                  </a:lnTo>
                  <a:lnTo>
                    <a:pt x="236" y="42"/>
                  </a:lnTo>
                  <a:lnTo>
                    <a:pt x="233" y="44"/>
                  </a:lnTo>
                  <a:lnTo>
                    <a:pt x="229" y="45"/>
                  </a:lnTo>
                  <a:lnTo>
                    <a:pt x="2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93" name="Group 83"/>
          <p:cNvGrpSpPr/>
          <p:nvPr/>
        </p:nvGrpSpPr>
        <p:grpSpPr>
          <a:xfrm>
            <a:off x="5610076" y="3619292"/>
            <a:ext cx="307721" cy="307705"/>
            <a:chOff x="1787872" y="3796481"/>
            <a:chExt cx="296916" cy="296916"/>
          </a:xfrm>
          <a:solidFill>
            <a:srgbClr val="E7E6E6">
              <a:lumMod val="50000"/>
            </a:srgbClr>
          </a:solidFill>
        </p:grpSpPr>
        <p:sp>
          <p:nvSpPr>
            <p:cNvPr id="94" name="Freeform 12"/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5" name="Freeform 13"/>
            <p:cNvSpPr/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96" name="Freeform 60"/>
          <p:cNvSpPr>
            <a:spLocks noEditPoints="1"/>
          </p:cNvSpPr>
          <p:nvPr/>
        </p:nvSpPr>
        <p:spPr bwMode="auto">
          <a:xfrm>
            <a:off x="2540094" y="3619292"/>
            <a:ext cx="305570" cy="30770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1" y="2"/>
              </a:cxn>
              <a:cxn ang="0">
                <a:pos x="0" y="11"/>
              </a:cxn>
              <a:cxn ang="0">
                <a:pos x="0" y="269"/>
              </a:cxn>
              <a:cxn ang="0">
                <a:pos x="0" y="276"/>
              </a:cxn>
              <a:cxn ang="0">
                <a:pos x="11" y="285"/>
              </a:cxn>
              <a:cxn ang="0">
                <a:pos x="267" y="287"/>
              </a:cxn>
              <a:cxn ang="0">
                <a:pos x="274" y="285"/>
              </a:cxn>
              <a:cxn ang="0">
                <a:pos x="283" y="276"/>
              </a:cxn>
              <a:cxn ang="0">
                <a:pos x="285" y="19"/>
              </a:cxn>
              <a:cxn ang="0">
                <a:pos x="283" y="11"/>
              </a:cxn>
              <a:cxn ang="0">
                <a:pos x="274" y="2"/>
              </a:cxn>
              <a:cxn ang="0">
                <a:pos x="267" y="0"/>
              </a:cxn>
              <a:cxn ang="0">
                <a:pos x="18" y="269"/>
              </a:cxn>
              <a:cxn ang="0">
                <a:pos x="53" y="233"/>
              </a:cxn>
              <a:cxn ang="0">
                <a:pos x="53" y="198"/>
              </a:cxn>
              <a:cxn ang="0">
                <a:pos x="18" y="162"/>
              </a:cxn>
              <a:cxn ang="0">
                <a:pos x="53" y="198"/>
              </a:cxn>
              <a:cxn ang="0">
                <a:pos x="18" y="126"/>
              </a:cxn>
              <a:cxn ang="0">
                <a:pos x="53" y="91"/>
              </a:cxn>
              <a:cxn ang="0">
                <a:pos x="53" y="55"/>
              </a:cxn>
              <a:cxn ang="0">
                <a:pos x="18" y="19"/>
              </a:cxn>
              <a:cxn ang="0">
                <a:pos x="53" y="55"/>
              </a:cxn>
              <a:cxn ang="0">
                <a:pos x="71" y="269"/>
              </a:cxn>
              <a:cxn ang="0">
                <a:pos x="214" y="180"/>
              </a:cxn>
              <a:cxn ang="0">
                <a:pos x="214" y="162"/>
              </a:cxn>
              <a:cxn ang="0">
                <a:pos x="71" y="19"/>
              </a:cxn>
              <a:cxn ang="0">
                <a:pos x="214" y="162"/>
              </a:cxn>
              <a:cxn ang="0">
                <a:pos x="232" y="269"/>
              </a:cxn>
              <a:cxn ang="0">
                <a:pos x="267" y="233"/>
              </a:cxn>
              <a:cxn ang="0">
                <a:pos x="267" y="198"/>
              </a:cxn>
              <a:cxn ang="0">
                <a:pos x="232" y="162"/>
              </a:cxn>
              <a:cxn ang="0">
                <a:pos x="267" y="198"/>
              </a:cxn>
              <a:cxn ang="0">
                <a:pos x="232" y="126"/>
              </a:cxn>
              <a:cxn ang="0">
                <a:pos x="267" y="91"/>
              </a:cxn>
              <a:cxn ang="0">
                <a:pos x="267" y="55"/>
              </a:cxn>
              <a:cxn ang="0">
                <a:pos x="232" y="19"/>
              </a:cxn>
              <a:cxn ang="0">
                <a:pos x="267" y="55"/>
              </a:cxn>
            </a:cxnLst>
            <a:rect l="0" t="0" r="r" b="b"/>
            <a:pathLst>
              <a:path w="285" h="287">
                <a:moveTo>
                  <a:pt x="267" y="0"/>
                </a:moveTo>
                <a:lnTo>
                  <a:pt x="18" y="0"/>
                </a:lnTo>
                <a:lnTo>
                  <a:pt x="18" y="0"/>
                </a:lnTo>
                <a:lnTo>
                  <a:pt x="11" y="2"/>
                </a:lnTo>
                <a:lnTo>
                  <a:pt x="6" y="6"/>
                </a:lnTo>
                <a:lnTo>
                  <a:pt x="0" y="11"/>
                </a:lnTo>
                <a:lnTo>
                  <a:pt x="0" y="19"/>
                </a:lnTo>
                <a:lnTo>
                  <a:pt x="0" y="269"/>
                </a:lnTo>
                <a:lnTo>
                  <a:pt x="0" y="269"/>
                </a:lnTo>
                <a:lnTo>
                  <a:pt x="0" y="276"/>
                </a:lnTo>
                <a:lnTo>
                  <a:pt x="6" y="281"/>
                </a:lnTo>
                <a:lnTo>
                  <a:pt x="11" y="285"/>
                </a:lnTo>
                <a:lnTo>
                  <a:pt x="18" y="287"/>
                </a:lnTo>
                <a:lnTo>
                  <a:pt x="267" y="287"/>
                </a:lnTo>
                <a:lnTo>
                  <a:pt x="267" y="287"/>
                </a:lnTo>
                <a:lnTo>
                  <a:pt x="274" y="285"/>
                </a:lnTo>
                <a:lnTo>
                  <a:pt x="279" y="281"/>
                </a:lnTo>
                <a:lnTo>
                  <a:pt x="283" y="276"/>
                </a:lnTo>
                <a:lnTo>
                  <a:pt x="285" y="269"/>
                </a:lnTo>
                <a:lnTo>
                  <a:pt x="285" y="19"/>
                </a:lnTo>
                <a:lnTo>
                  <a:pt x="285" y="19"/>
                </a:lnTo>
                <a:lnTo>
                  <a:pt x="283" y="11"/>
                </a:lnTo>
                <a:lnTo>
                  <a:pt x="279" y="6"/>
                </a:lnTo>
                <a:lnTo>
                  <a:pt x="274" y="2"/>
                </a:lnTo>
                <a:lnTo>
                  <a:pt x="267" y="0"/>
                </a:lnTo>
                <a:lnTo>
                  <a:pt x="267" y="0"/>
                </a:lnTo>
                <a:close/>
                <a:moveTo>
                  <a:pt x="53" y="269"/>
                </a:moveTo>
                <a:lnTo>
                  <a:pt x="18" y="269"/>
                </a:lnTo>
                <a:lnTo>
                  <a:pt x="18" y="233"/>
                </a:lnTo>
                <a:lnTo>
                  <a:pt x="53" y="233"/>
                </a:lnTo>
                <a:lnTo>
                  <a:pt x="53" y="269"/>
                </a:lnTo>
                <a:close/>
                <a:moveTo>
                  <a:pt x="53" y="198"/>
                </a:moveTo>
                <a:lnTo>
                  <a:pt x="18" y="198"/>
                </a:lnTo>
                <a:lnTo>
                  <a:pt x="18" y="162"/>
                </a:lnTo>
                <a:lnTo>
                  <a:pt x="53" y="162"/>
                </a:lnTo>
                <a:lnTo>
                  <a:pt x="53" y="198"/>
                </a:lnTo>
                <a:close/>
                <a:moveTo>
                  <a:pt x="53" y="126"/>
                </a:moveTo>
                <a:lnTo>
                  <a:pt x="18" y="126"/>
                </a:lnTo>
                <a:lnTo>
                  <a:pt x="18" y="91"/>
                </a:lnTo>
                <a:lnTo>
                  <a:pt x="53" y="91"/>
                </a:lnTo>
                <a:lnTo>
                  <a:pt x="53" y="126"/>
                </a:lnTo>
                <a:close/>
                <a:moveTo>
                  <a:pt x="53" y="55"/>
                </a:moveTo>
                <a:lnTo>
                  <a:pt x="18" y="55"/>
                </a:lnTo>
                <a:lnTo>
                  <a:pt x="18" y="19"/>
                </a:lnTo>
                <a:lnTo>
                  <a:pt x="53" y="19"/>
                </a:lnTo>
                <a:lnTo>
                  <a:pt x="53" y="55"/>
                </a:lnTo>
                <a:close/>
                <a:moveTo>
                  <a:pt x="214" y="269"/>
                </a:moveTo>
                <a:lnTo>
                  <a:pt x="71" y="269"/>
                </a:lnTo>
                <a:lnTo>
                  <a:pt x="71" y="180"/>
                </a:lnTo>
                <a:lnTo>
                  <a:pt x="214" y="180"/>
                </a:lnTo>
                <a:lnTo>
                  <a:pt x="214" y="269"/>
                </a:lnTo>
                <a:close/>
                <a:moveTo>
                  <a:pt x="214" y="162"/>
                </a:moveTo>
                <a:lnTo>
                  <a:pt x="71" y="162"/>
                </a:lnTo>
                <a:lnTo>
                  <a:pt x="71" y="19"/>
                </a:lnTo>
                <a:lnTo>
                  <a:pt x="214" y="19"/>
                </a:lnTo>
                <a:lnTo>
                  <a:pt x="214" y="162"/>
                </a:lnTo>
                <a:close/>
                <a:moveTo>
                  <a:pt x="267" y="269"/>
                </a:moveTo>
                <a:lnTo>
                  <a:pt x="232" y="269"/>
                </a:lnTo>
                <a:lnTo>
                  <a:pt x="232" y="233"/>
                </a:lnTo>
                <a:lnTo>
                  <a:pt x="267" y="233"/>
                </a:lnTo>
                <a:lnTo>
                  <a:pt x="267" y="269"/>
                </a:lnTo>
                <a:close/>
                <a:moveTo>
                  <a:pt x="267" y="198"/>
                </a:moveTo>
                <a:lnTo>
                  <a:pt x="232" y="198"/>
                </a:lnTo>
                <a:lnTo>
                  <a:pt x="232" y="162"/>
                </a:lnTo>
                <a:lnTo>
                  <a:pt x="267" y="162"/>
                </a:lnTo>
                <a:lnTo>
                  <a:pt x="267" y="198"/>
                </a:lnTo>
                <a:close/>
                <a:moveTo>
                  <a:pt x="267" y="126"/>
                </a:moveTo>
                <a:lnTo>
                  <a:pt x="232" y="126"/>
                </a:lnTo>
                <a:lnTo>
                  <a:pt x="232" y="91"/>
                </a:lnTo>
                <a:lnTo>
                  <a:pt x="267" y="91"/>
                </a:lnTo>
                <a:lnTo>
                  <a:pt x="267" y="126"/>
                </a:lnTo>
                <a:close/>
                <a:moveTo>
                  <a:pt x="267" y="55"/>
                </a:moveTo>
                <a:lnTo>
                  <a:pt x="232" y="55"/>
                </a:lnTo>
                <a:lnTo>
                  <a:pt x="232" y="19"/>
                </a:lnTo>
                <a:lnTo>
                  <a:pt x="267" y="19"/>
                </a:lnTo>
                <a:lnTo>
                  <a:pt x="267" y="55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 w="9525">
            <a:noFill/>
            <a:round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6347054" y="3585650"/>
            <a:ext cx="380872" cy="374991"/>
            <a:chOff x="9374188" y="916658"/>
            <a:chExt cx="309563" cy="304800"/>
          </a:xfrm>
          <a:solidFill>
            <a:srgbClr val="E7E6E6">
              <a:lumMod val="50000"/>
            </a:srgbClr>
          </a:solidFill>
        </p:grpSpPr>
        <p:sp>
          <p:nvSpPr>
            <p:cNvPr id="98" name="Freeform 263"/>
            <p:cNvSpPr/>
            <p:nvPr/>
          </p:nvSpPr>
          <p:spPr bwMode="auto">
            <a:xfrm>
              <a:off x="9429751" y="916658"/>
              <a:ext cx="117475" cy="222250"/>
            </a:xfrm>
            <a:custGeom>
              <a:avLst/>
              <a:gdLst>
                <a:gd name="T0" fmla="*/ 2 w 75"/>
                <a:gd name="T1" fmla="*/ 142 h 142"/>
                <a:gd name="T2" fmla="*/ 71 w 75"/>
                <a:gd name="T3" fmla="*/ 142 h 142"/>
                <a:gd name="T4" fmla="*/ 73 w 75"/>
                <a:gd name="T5" fmla="*/ 141 h 142"/>
                <a:gd name="T6" fmla="*/ 73 w 75"/>
                <a:gd name="T7" fmla="*/ 139 h 142"/>
                <a:gd name="T8" fmla="*/ 75 w 75"/>
                <a:gd name="T9" fmla="*/ 2 h 142"/>
                <a:gd name="T10" fmla="*/ 74 w 75"/>
                <a:gd name="T11" fmla="*/ 0 h 142"/>
                <a:gd name="T12" fmla="*/ 72 w 75"/>
                <a:gd name="T13" fmla="*/ 0 h 142"/>
                <a:gd name="T14" fmla="*/ 0 w 75"/>
                <a:gd name="T15" fmla="*/ 140 h 142"/>
                <a:gd name="T16" fmla="*/ 0 w 75"/>
                <a:gd name="T17" fmla="*/ 141 h 142"/>
                <a:gd name="T18" fmla="*/ 2 w 75"/>
                <a:gd name="T1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142">
                  <a:moveTo>
                    <a:pt x="2" y="142"/>
                  </a:moveTo>
                  <a:cubicBezTo>
                    <a:pt x="71" y="142"/>
                    <a:pt x="71" y="142"/>
                    <a:pt x="71" y="142"/>
                  </a:cubicBezTo>
                  <a:cubicBezTo>
                    <a:pt x="72" y="142"/>
                    <a:pt x="73" y="142"/>
                    <a:pt x="73" y="141"/>
                  </a:cubicBezTo>
                  <a:cubicBezTo>
                    <a:pt x="73" y="141"/>
                    <a:pt x="73" y="140"/>
                    <a:pt x="73" y="139"/>
                  </a:cubicBezTo>
                  <a:cubicBezTo>
                    <a:pt x="71" y="132"/>
                    <a:pt x="73" y="53"/>
                    <a:pt x="75" y="2"/>
                  </a:cubicBezTo>
                  <a:cubicBezTo>
                    <a:pt x="75" y="1"/>
                    <a:pt x="75" y="1"/>
                    <a:pt x="74" y="0"/>
                  </a:cubicBezTo>
                  <a:cubicBezTo>
                    <a:pt x="73" y="0"/>
                    <a:pt x="73" y="0"/>
                    <a:pt x="72" y="0"/>
                  </a:cubicBezTo>
                  <a:cubicBezTo>
                    <a:pt x="13" y="42"/>
                    <a:pt x="0" y="139"/>
                    <a:pt x="0" y="140"/>
                  </a:cubicBezTo>
                  <a:cubicBezTo>
                    <a:pt x="0" y="140"/>
                    <a:pt x="0" y="141"/>
                    <a:pt x="0" y="141"/>
                  </a:cubicBezTo>
                  <a:cubicBezTo>
                    <a:pt x="1" y="142"/>
                    <a:pt x="1" y="142"/>
                    <a:pt x="2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9" name="Freeform 264"/>
            <p:cNvSpPr/>
            <p:nvPr/>
          </p:nvSpPr>
          <p:spPr bwMode="auto">
            <a:xfrm>
              <a:off x="9553576" y="976983"/>
              <a:ext cx="68263" cy="161925"/>
            </a:xfrm>
            <a:custGeom>
              <a:avLst/>
              <a:gdLst>
                <a:gd name="T0" fmla="*/ 0 w 44"/>
                <a:gd name="T1" fmla="*/ 102 h 104"/>
                <a:gd name="T2" fmla="*/ 0 w 44"/>
                <a:gd name="T3" fmla="*/ 103 h 104"/>
                <a:gd name="T4" fmla="*/ 2 w 44"/>
                <a:gd name="T5" fmla="*/ 104 h 104"/>
                <a:gd name="T6" fmla="*/ 42 w 44"/>
                <a:gd name="T7" fmla="*/ 104 h 104"/>
                <a:gd name="T8" fmla="*/ 44 w 44"/>
                <a:gd name="T9" fmla="*/ 103 h 104"/>
                <a:gd name="T10" fmla="*/ 44 w 44"/>
                <a:gd name="T11" fmla="*/ 102 h 104"/>
                <a:gd name="T12" fmla="*/ 4 w 44"/>
                <a:gd name="T13" fmla="*/ 1 h 104"/>
                <a:gd name="T14" fmla="*/ 1 w 44"/>
                <a:gd name="T15" fmla="*/ 0 h 104"/>
                <a:gd name="T16" fmla="*/ 0 w 44"/>
                <a:gd name="T17" fmla="*/ 2 h 104"/>
                <a:gd name="T18" fmla="*/ 0 w 44"/>
                <a:gd name="T19" fmla="*/ 10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104">
                  <a:moveTo>
                    <a:pt x="0" y="102"/>
                  </a:moveTo>
                  <a:cubicBezTo>
                    <a:pt x="0" y="102"/>
                    <a:pt x="0" y="103"/>
                    <a:pt x="0" y="103"/>
                  </a:cubicBezTo>
                  <a:cubicBezTo>
                    <a:pt x="1" y="104"/>
                    <a:pt x="1" y="104"/>
                    <a:pt x="2" y="104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3" y="104"/>
                    <a:pt x="43" y="104"/>
                    <a:pt x="44" y="103"/>
                  </a:cubicBezTo>
                  <a:cubicBezTo>
                    <a:pt x="44" y="103"/>
                    <a:pt x="44" y="102"/>
                    <a:pt x="44" y="102"/>
                  </a:cubicBezTo>
                  <a:cubicBezTo>
                    <a:pt x="44" y="101"/>
                    <a:pt x="30" y="56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7" y="76"/>
                    <a:pt x="0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0" name="Freeform 265"/>
            <p:cNvSpPr/>
            <p:nvPr/>
          </p:nvSpPr>
          <p:spPr bwMode="auto">
            <a:xfrm>
              <a:off x="9407526" y="1150021"/>
              <a:ext cx="138113" cy="22225"/>
            </a:xfrm>
            <a:custGeom>
              <a:avLst/>
              <a:gdLst>
                <a:gd name="T0" fmla="*/ 16 w 88"/>
                <a:gd name="T1" fmla="*/ 14 h 14"/>
                <a:gd name="T2" fmla="*/ 18 w 88"/>
                <a:gd name="T3" fmla="*/ 14 h 14"/>
                <a:gd name="T4" fmla="*/ 86 w 88"/>
                <a:gd name="T5" fmla="*/ 3 h 14"/>
                <a:gd name="T6" fmla="*/ 88 w 88"/>
                <a:gd name="T7" fmla="*/ 1 h 14"/>
                <a:gd name="T8" fmla="*/ 86 w 88"/>
                <a:gd name="T9" fmla="*/ 0 h 14"/>
                <a:gd name="T10" fmla="*/ 2 w 88"/>
                <a:gd name="T11" fmla="*/ 0 h 14"/>
                <a:gd name="T12" fmla="*/ 1 w 88"/>
                <a:gd name="T13" fmla="*/ 0 h 14"/>
                <a:gd name="T14" fmla="*/ 1 w 88"/>
                <a:gd name="T15" fmla="*/ 2 h 14"/>
                <a:gd name="T16" fmla="*/ 16 w 88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4">
                  <a:moveTo>
                    <a:pt x="16" y="14"/>
                  </a:moveTo>
                  <a:cubicBezTo>
                    <a:pt x="17" y="14"/>
                    <a:pt x="17" y="14"/>
                    <a:pt x="18" y="14"/>
                  </a:cubicBezTo>
                  <a:cubicBezTo>
                    <a:pt x="39" y="14"/>
                    <a:pt x="84" y="4"/>
                    <a:pt x="86" y="3"/>
                  </a:cubicBezTo>
                  <a:cubicBezTo>
                    <a:pt x="87" y="3"/>
                    <a:pt x="88" y="2"/>
                    <a:pt x="88" y="1"/>
                  </a:cubicBezTo>
                  <a:cubicBezTo>
                    <a:pt x="88" y="0"/>
                    <a:pt x="87" y="0"/>
                    <a:pt x="8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5" y="13"/>
                    <a:pt x="13" y="14"/>
                    <a:pt x="16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1" name="Freeform 266"/>
            <p:cNvSpPr/>
            <p:nvPr/>
          </p:nvSpPr>
          <p:spPr bwMode="auto">
            <a:xfrm>
              <a:off x="9374188" y="1162721"/>
              <a:ext cx="309563" cy="38100"/>
            </a:xfrm>
            <a:custGeom>
              <a:avLst/>
              <a:gdLst>
                <a:gd name="T0" fmla="*/ 198 w 198"/>
                <a:gd name="T1" fmla="*/ 16 h 24"/>
                <a:gd name="T2" fmla="*/ 136 w 198"/>
                <a:gd name="T3" fmla="*/ 0 h 24"/>
                <a:gd name="T4" fmla="*/ 109 w 198"/>
                <a:gd name="T5" fmla="*/ 2 h 24"/>
                <a:gd name="T6" fmla="*/ 3 w 198"/>
                <a:gd name="T7" fmla="*/ 13 h 24"/>
                <a:gd name="T8" fmla="*/ 2 w 198"/>
                <a:gd name="T9" fmla="*/ 13 h 24"/>
                <a:gd name="T10" fmla="*/ 2 w 198"/>
                <a:gd name="T11" fmla="*/ 13 h 24"/>
                <a:gd name="T12" fmla="*/ 0 w 198"/>
                <a:gd name="T13" fmla="*/ 14 h 24"/>
                <a:gd name="T14" fmla="*/ 1 w 198"/>
                <a:gd name="T15" fmla="*/ 17 h 24"/>
                <a:gd name="T16" fmla="*/ 41 w 198"/>
                <a:gd name="T17" fmla="*/ 24 h 24"/>
                <a:gd name="T18" fmla="*/ 111 w 198"/>
                <a:gd name="T19" fmla="*/ 17 h 24"/>
                <a:gd name="T20" fmla="*/ 142 w 198"/>
                <a:gd name="T21" fmla="*/ 15 h 24"/>
                <a:gd name="T22" fmla="*/ 196 w 198"/>
                <a:gd name="T23" fmla="*/ 20 h 24"/>
                <a:gd name="T24" fmla="*/ 198 w 198"/>
                <a:gd name="T25" fmla="*/ 19 h 24"/>
                <a:gd name="T26" fmla="*/ 198 w 198"/>
                <a:gd name="T2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8" h="24">
                  <a:moveTo>
                    <a:pt x="198" y="16"/>
                  </a:moveTo>
                  <a:cubicBezTo>
                    <a:pt x="188" y="3"/>
                    <a:pt x="159" y="0"/>
                    <a:pt x="136" y="0"/>
                  </a:cubicBezTo>
                  <a:cubicBezTo>
                    <a:pt x="121" y="0"/>
                    <a:pt x="110" y="2"/>
                    <a:pt x="109" y="2"/>
                  </a:cubicBezTo>
                  <a:cubicBezTo>
                    <a:pt x="71" y="13"/>
                    <a:pt x="14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1" y="14"/>
                    <a:pt x="0" y="14"/>
                  </a:cubicBezTo>
                  <a:cubicBezTo>
                    <a:pt x="0" y="15"/>
                    <a:pt x="0" y="16"/>
                    <a:pt x="1" y="17"/>
                  </a:cubicBezTo>
                  <a:cubicBezTo>
                    <a:pt x="7" y="22"/>
                    <a:pt x="21" y="24"/>
                    <a:pt x="41" y="24"/>
                  </a:cubicBezTo>
                  <a:cubicBezTo>
                    <a:pt x="61" y="24"/>
                    <a:pt x="87" y="22"/>
                    <a:pt x="111" y="17"/>
                  </a:cubicBezTo>
                  <a:cubicBezTo>
                    <a:pt x="120" y="16"/>
                    <a:pt x="130" y="15"/>
                    <a:pt x="142" y="15"/>
                  </a:cubicBezTo>
                  <a:cubicBezTo>
                    <a:pt x="170" y="15"/>
                    <a:pt x="196" y="20"/>
                    <a:pt x="196" y="20"/>
                  </a:cubicBezTo>
                  <a:cubicBezTo>
                    <a:pt x="197" y="20"/>
                    <a:pt x="198" y="19"/>
                    <a:pt x="198" y="19"/>
                  </a:cubicBezTo>
                  <a:cubicBezTo>
                    <a:pt x="198" y="18"/>
                    <a:pt x="198" y="17"/>
                    <a:pt x="19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2" name="Freeform 267"/>
            <p:cNvSpPr/>
            <p:nvPr/>
          </p:nvSpPr>
          <p:spPr bwMode="auto">
            <a:xfrm>
              <a:off x="9447213" y="1199233"/>
              <a:ext cx="144463" cy="22225"/>
            </a:xfrm>
            <a:custGeom>
              <a:avLst/>
              <a:gdLst>
                <a:gd name="T0" fmla="*/ 91 w 92"/>
                <a:gd name="T1" fmla="*/ 2 h 14"/>
                <a:gd name="T2" fmla="*/ 72 w 92"/>
                <a:gd name="T3" fmla="*/ 0 h 14"/>
                <a:gd name="T4" fmla="*/ 42 w 92"/>
                <a:gd name="T5" fmla="*/ 3 h 14"/>
                <a:gd name="T6" fmla="*/ 12 w 92"/>
                <a:gd name="T7" fmla="*/ 6 h 14"/>
                <a:gd name="T8" fmla="*/ 2 w 92"/>
                <a:gd name="T9" fmla="*/ 6 h 14"/>
                <a:gd name="T10" fmla="*/ 0 w 92"/>
                <a:gd name="T11" fmla="*/ 7 h 14"/>
                <a:gd name="T12" fmla="*/ 1 w 92"/>
                <a:gd name="T13" fmla="*/ 9 h 14"/>
                <a:gd name="T14" fmla="*/ 20 w 92"/>
                <a:gd name="T15" fmla="*/ 13 h 14"/>
                <a:gd name="T16" fmla="*/ 28 w 92"/>
                <a:gd name="T17" fmla="*/ 14 h 14"/>
                <a:gd name="T18" fmla="*/ 57 w 92"/>
                <a:gd name="T19" fmla="*/ 9 h 14"/>
                <a:gd name="T20" fmla="*/ 84 w 92"/>
                <a:gd name="T21" fmla="*/ 5 h 14"/>
                <a:gd name="T22" fmla="*/ 90 w 92"/>
                <a:gd name="T23" fmla="*/ 6 h 14"/>
                <a:gd name="T24" fmla="*/ 92 w 92"/>
                <a:gd name="T25" fmla="*/ 4 h 14"/>
                <a:gd name="T26" fmla="*/ 91 w 92"/>
                <a:gd name="T2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14">
                  <a:moveTo>
                    <a:pt x="91" y="2"/>
                  </a:moveTo>
                  <a:cubicBezTo>
                    <a:pt x="85" y="0"/>
                    <a:pt x="79" y="0"/>
                    <a:pt x="72" y="0"/>
                  </a:cubicBezTo>
                  <a:cubicBezTo>
                    <a:pt x="62" y="0"/>
                    <a:pt x="52" y="1"/>
                    <a:pt x="42" y="3"/>
                  </a:cubicBezTo>
                  <a:cubicBezTo>
                    <a:pt x="32" y="5"/>
                    <a:pt x="22" y="6"/>
                    <a:pt x="12" y="6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3" y="10"/>
                    <a:pt x="12" y="12"/>
                    <a:pt x="20" y="13"/>
                  </a:cubicBezTo>
                  <a:cubicBezTo>
                    <a:pt x="23" y="13"/>
                    <a:pt x="26" y="14"/>
                    <a:pt x="28" y="14"/>
                  </a:cubicBezTo>
                  <a:cubicBezTo>
                    <a:pt x="38" y="14"/>
                    <a:pt x="48" y="11"/>
                    <a:pt x="57" y="9"/>
                  </a:cubicBezTo>
                  <a:cubicBezTo>
                    <a:pt x="66" y="7"/>
                    <a:pt x="75" y="5"/>
                    <a:pt x="84" y="5"/>
                  </a:cubicBezTo>
                  <a:cubicBezTo>
                    <a:pt x="86" y="5"/>
                    <a:pt x="88" y="5"/>
                    <a:pt x="90" y="6"/>
                  </a:cubicBezTo>
                  <a:cubicBezTo>
                    <a:pt x="91" y="6"/>
                    <a:pt x="92" y="5"/>
                    <a:pt x="92" y="4"/>
                  </a:cubicBezTo>
                  <a:cubicBezTo>
                    <a:pt x="92" y="3"/>
                    <a:pt x="92" y="2"/>
                    <a:pt x="9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231613" y="3598632"/>
            <a:ext cx="346813" cy="349025"/>
            <a:chOff x="5745163" y="5881688"/>
            <a:chExt cx="739775" cy="744537"/>
          </a:xfrm>
          <a:solidFill>
            <a:srgbClr val="E7E6E6">
              <a:lumMod val="50000"/>
            </a:srgbClr>
          </a:solidFill>
        </p:grpSpPr>
        <p:sp>
          <p:nvSpPr>
            <p:cNvPr id="104" name="Freeform 13"/>
            <p:cNvSpPr>
              <a:spLocks noEditPoints="1"/>
            </p:cNvSpPr>
            <p:nvPr/>
          </p:nvSpPr>
          <p:spPr bwMode="auto">
            <a:xfrm>
              <a:off x="5745163" y="5956300"/>
              <a:ext cx="668337" cy="669925"/>
            </a:xfrm>
            <a:custGeom>
              <a:avLst/>
              <a:gdLst>
                <a:gd name="T0" fmla="*/ 129 w 259"/>
                <a:gd name="T1" fmla="*/ 260 h 260"/>
                <a:gd name="T2" fmla="*/ 259 w 259"/>
                <a:gd name="T3" fmla="*/ 130 h 260"/>
                <a:gd name="T4" fmla="*/ 243 w 259"/>
                <a:gd name="T5" fmla="*/ 69 h 260"/>
                <a:gd name="T6" fmla="*/ 240 w 259"/>
                <a:gd name="T7" fmla="*/ 69 h 260"/>
                <a:gd name="T8" fmla="*/ 238 w 259"/>
                <a:gd name="T9" fmla="*/ 69 h 260"/>
                <a:gd name="T10" fmla="*/ 222 w 259"/>
                <a:gd name="T11" fmla="*/ 68 h 260"/>
                <a:gd name="T12" fmla="*/ 210 w 259"/>
                <a:gd name="T13" fmla="*/ 80 h 260"/>
                <a:gd name="T14" fmla="*/ 224 w 259"/>
                <a:gd name="T15" fmla="*/ 130 h 260"/>
                <a:gd name="T16" fmla="*/ 129 w 259"/>
                <a:gd name="T17" fmla="*/ 225 h 260"/>
                <a:gd name="T18" fmla="*/ 34 w 259"/>
                <a:gd name="T19" fmla="*/ 130 h 260"/>
                <a:gd name="T20" fmla="*/ 129 w 259"/>
                <a:gd name="T21" fmla="*/ 35 h 260"/>
                <a:gd name="T22" fmla="*/ 179 w 259"/>
                <a:gd name="T23" fmla="*/ 49 h 260"/>
                <a:gd name="T24" fmla="*/ 190 w 259"/>
                <a:gd name="T25" fmla="*/ 38 h 260"/>
                <a:gd name="T26" fmla="*/ 189 w 259"/>
                <a:gd name="T27" fmla="*/ 19 h 260"/>
                <a:gd name="T28" fmla="*/ 189 w 259"/>
                <a:gd name="T29" fmla="*/ 15 h 260"/>
                <a:gd name="T30" fmla="*/ 129 w 259"/>
                <a:gd name="T31" fmla="*/ 0 h 260"/>
                <a:gd name="T32" fmla="*/ 0 w 259"/>
                <a:gd name="T33" fmla="*/ 130 h 260"/>
                <a:gd name="T34" fmla="*/ 129 w 259"/>
                <a:gd name="T35" fmla="*/ 260 h 260"/>
                <a:gd name="T36" fmla="*/ 129 w 259"/>
                <a:gd name="T37" fmla="*/ 260 h 260"/>
                <a:gd name="T38" fmla="*/ 129 w 259"/>
                <a:gd name="T39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9" h="260">
                  <a:moveTo>
                    <a:pt x="129" y="260"/>
                  </a:moveTo>
                  <a:cubicBezTo>
                    <a:pt x="201" y="260"/>
                    <a:pt x="259" y="202"/>
                    <a:pt x="259" y="130"/>
                  </a:cubicBezTo>
                  <a:cubicBezTo>
                    <a:pt x="259" y="108"/>
                    <a:pt x="253" y="87"/>
                    <a:pt x="243" y="69"/>
                  </a:cubicBezTo>
                  <a:cubicBezTo>
                    <a:pt x="242" y="69"/>
                    <a:pt x="241" y="69"/>
                    <a:pt x="240" y="69"/>
                  </a:cubicBezTo>
                  <a:cubicBezTo>
                    <a:pt x="240" y="69"/>
                    <a:pt x="239" y="69"/>
                    <a:pt x="238" y="69"/>
                  </a:cubicBezTo>
                  <a:cubicBezTo>
                    <a:pt x="222" y="68"/>
                    <a:pt x="222" y="68"/>
                    <a:pt x="222" y="68"/>
                  </a:cubicBezTo>
                  <a:cubicBezTo>
                    <a:pt x="210" y="80"/>
                    <a:pt x="210" y="80"/>
                    <a:pt x="210" y="80"/>
                  </a:cubicBezTo>
                  <a:cubicBezTo>
                    <a:pt x="219" y="94"/>
                    <a:pt x="224" y="112"/>
                    <a:pt x="224" y="130"/>
                  </a:cubicBezTo>
                  <a:cubicBezTo>
                    <a:pt x="224" y="183"/>
                    <a:pt x="182" y="225"/>
                    <a:pt x="129" y="225"/>
                  </a:cubicBezTo>
                  <a:cubicBezTo>
                    <a:pt x="77" y="225"/>
                    <a:pt x="34" y="183"/>
                    <a:pt x="34" y="130"/>
                  </a:cubicBezTo>
                  <a:cubicBezTo>
                    <a:pt x="34" y="77"/>
                    <a:pt x="76" y="35"/>
                    <a:pt x="129" y="35"/>
                  </a:cubicBezTo>
                  <a:cubicBezTo>
                    <a:pt x="147" y="35"/>
                    <a:pt x="165" y="40"/>
                    <a:pt x="179" y="49"/>
                  </a:cubicBezTo>
                  <a:cubicBezTo>
                    <a:pt x="190" y="38"/>
                    <a:pt x="190" y="38"/>
                    <a:pt x="190" y="38"/>
                  </a:cubicBezTo>
                  <a:cubicBezTo>
                    <a:pt x="189" y="19"/>
                    <a:pt x="189" y="19"/>
                    <a:pt x="189" y="19"/>
                  </a:cubicBezTo>
                  <a:cubicBezTo>
                    <a:pt x="188" y="18"/>
                    <a:pt x="188" y="16"/>
                    <a:pt x="189" y="15"/>
                  </a:cubicBezTo>
                  <a:cubicBezTo>
                    <a:pt x="171" y="6"/>
                    <a:pt x="151" y="0"/>
                    <a:pt x="129" y="0"/>
                  </a:cubicBezTo>
                  <a:cubicBezTo>
                    <a:pt x="58" y="0"/>
                    <a:pt x="0" y="58"/>
                    <a:pt x="0" y="130"/>
                  </a:cubicBezTo>
                  <a:cubicBezTo>
                    <a:pt x="0" y="202"/>
                    <a:pt x="58" y="260"/>
                    <a:pt x="129" y="260"/>
                  </a:cubicBezTo>
                  <a:close/>
                  <a:moveTo>
                    <a:pt x="129" y="260"/>
                  </a:moveTo>
                  <a:cubicBezTo>
                    <a:pt x="129" y="260"/>
                    <a:pt x="129" y="260"/>
                    <a:pt x="129" y="26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5" name="Freeform 14"/>
            <p:cNvSpPr>
              <a:spLocks noEditPoints="1"/>
            </p:cNvSpPr>
            <p:nvPr/>
          </p:nvSpPr>
          <p:spPr bwMode="auto">
            <a:xfrm>
              <a:off x="5913438" y="6126163"/>
              <a:ext cx="330200" cy="330200"/>
            </a:xfrm>
            <a:custGeom>
              <a:avLst/>
              <a:gdLst>
                <a:gd name="T0" fmla="*/ 64 w 128"/>
                <a:gd name="T1" fmla="*/ 31 h 128"/>
                <a:gd name="T2" fmla="*/ 67 w 128"/>
                <a:gd name="T3" fmla="*/ 31 h 128"/>
                <a:gd name="T4" fmla="*/ 91 w 128"/>
                <a:gd name="T5" fmla="*/ 7 h 128"/>
                <a:gd name="T6" fmla="*/ 91 w 128"/>
                <a:gd name="T7" fmla="*/ 6 h 128"/>
                <a:gd name="T8" fmla="*/ 64 w 128"/>
                <a:gd name="T9" fmla="*/ 0 h 128"/>
                <a:gd name="T10" fmla="*/ 0 w 128"/>
                <a:gd name="T11" fmla="*/ 64 h 128"/>
                <a:gd name="T12" fmla="*/ 64 w 128"/>
                <a:gd name="T13" fmla="*/ 128 h 128"/>
                <a:gd name="T14" fmla="*/ 128 w 128"/>
                <a:gd name="T15" fmla="*/ 64 h 128"/>
                <a:gd name="T16" fmla="*/ 122 w 128"/>
                <a:gd name="T17" fmla="*/ 37 h 128"/>
                <a:gd name="T18" fmla="*/ 121 w 128"/>
                <a:gd name="T19" fmla="*/ 38 h 128"/>
                <a:gd name="T20" fmla="*/ 97 w 128"/>
                <a:gd name="T21" fmla="*/ 61 h 128"/>
                <a:gd name="T22" fmla="*/ 98 w 128"/>
                <a:gd name="T23" fmla="*/ 64 h 128"/>
                <a:gd name="T24" fmla="*/ 64 w 128"/>
                <a:gd name="T25" fmla="*/ 98 h 128"/>
                <a:gd name="T26" fmla="*/ 31 w 128"/>
                <a:gd name="T27" fmla="*/ 64 h 128"/>
                <a:gd name="T28" fmla="*/ 64 w 128"/>
                <a:gd name="T29" fmla="*/ 31 h 128"/>
                <a:gd name="T30" fmla="*/ 64 w 128"/>
                <a:gd name="T31" fmla="*/ 31 h 128"/>
                <a:gd name="T32" fmla="*/ 64 w 128"/>
                <a:gd name="T33" fmla="*/ 3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" h="128">
                  <a:moveTo>
                    <a:pt x="64" y="31"/>
                  </a:moveTo>
                  <a:cubicBezTo>
                    <a:pt x="65" y="31"/>
                    <a:pt x="66" y="31"/>
                    <a:pt x="67" y="31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83" y="2"/>
                    <a:pt x="7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99" y="128"/>
                    <a:pt x="128" y="99"/>
                    <a:pt x="128" y="64"/>
                  </a:cubicBezTo>
                  <a:cubicBezTo>
                    <a:pt x="128" y="54"/>
                    <a:pt x="126" y="45"/>
                    <a:pt x="122" y="37"/>
                  </a:cubicBezTo>
                  <a:cubicBezTo>
                    <a:pt x="121" y="38"/>
                    <a:pt x="121" y="38"/>
                    <a:pt x="121" y="38"/>
                  </a:cubicBezTo>
                  <a:cubicBezTo>
                    <a:pt x="97" y="61"/>
                    <a:pt x="97" y="61"/>
                    <a:pt x="97" y="61"/>
                  </a:cubicBezTo>
                  <a:cubicBezTo>
                    <a:pt x="97" y="62"/>
                    <a:pt x="98" y="63"/>
                    <a:pt x="98" y="64"/>
                  </a:cubicBezTo>
                  <a:cubicBezTo>
                    <a:pt x="98" y="83"/>
                    <a:pt x="83" y="98"/>
                    <a:pt x="64" y="98"/>
                  </a:cubicBezTo>
                  <a:cubicBezTo>
                    <a:pt x="46" y="98"/>
                    <a:pt x="31" y="83"/>
                    <a:pt x="31" y="64"/>
                  </a:cubicBezTo>
                  <a:cubicBezTo>
                    <a:pt x="31" y="46"/>
                    <a:pt x="46" y="31"/>
                    <a:pt x="64" y="31"/>
                  </a:cubicBezTo>
                  <a:close/>
                  <a:moveTo>
                    <a:pt x="64" y="31"/>
                  </a:moveTo>
                  <a:cubicBezTo>
                    <a:pt x="64" y="31"/>
                    <a:pt x="64" y="31"/>
                    <a:pt x="64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6" name="Freeform 15"/>
            <p:cNvSpPr>
              <a:spLocks noEditPoints="1"/>
            </p:cNvSpPr>
            <p:nvPr/>
          </p:nvSpPr>
          <p:spPr bwMode="auto">
            <a:xfrm>
              <a:off x="6078538" y="5881688"/>
              <a:ext cx="406400" cy="407988"/>
            </a:xfrm>
            <a:custGeom>
              <a:avLst/>
              <a:gdLst>
                <a:gd name="T0" fmla="*/ 134 w 158"/>
                <a:gd name="T1" fmla="*/ 43 h 158"/>
                <a:gd name="T2" fmla="*/ 141 w 158"/>
                <a:gd name="T3" fmla="*/ 36 h 158"/>
                <a:gd name="T4" fmla="*/ 141 w 158"/>
                <a:gd name="T5" fmla="*/ 23 h 158"/>
                <a:gd name="T6" fmla="*/ 136 w 158"/>
                <a:gd name="T7" fmla="*/ 18 h 158"/>
                <a:gd name="T8" fmla="*/ 130 w 158"/>
                <a:gd name="T9" fmla="*/ 15 h 158"/>
                <a:gd name="T10" fmla="*/ 123 w 158"/>
                <a:gd name="T11" fmla="*/ 18 h 158"/>
                <a:gd name="T12" fmla="*/ 115 w 158"/>
                <a:gd name="T13" fmla="*/ 27 h 158"/>
                <a:gd name="T14" fmla="*/ 113 w 158"/>
                <a:gd name="T15" fmla="*/ 3 h 158"/>
                <a:gd name="T16" fmla="*/ 110 w 158"/>
                <a:gd name="T17" fmla="*/ 0 h 158"/>
                <a:gd name="T18" fmla="*/ 108 w 158"/>
                <a:gd name="T19" fmla="*/ 1 h 158"/>
                <a:gd name="T20" fmla="*/ 73 w 158"/>
                <a:gd name="T21" fmla="*/ 36 h 158"/>
                <a:gd name="T22" fmla="*/ 69 w 158"/>
                <a:gd name="T23" fmla="*/ 48 h 158"/>
                <a:gd name="T24" fmla="*/ 69 w 158"/>
                <a:gd name="T25" fmla="*/ 49 h 158"/>
                <a:gd name="T26" fmla="*/ 70 w 158"/>
                <a:gd name="T27" fmla="*/ 71 h 158"/>
                <a:gd name="T28" fmla="*/ 58 w 158"/>
                <a:gd name="T29" fmla="*/ 83 h 158"/>
                <a:gd name="T30" fmla="*/ 35 w 158"/>
                <a:gd name="T31" fmla="*/ 106 h 158"/>
                <a:gd name="T32" fmla="*/ 35 w 158"/>
                <a:gd name="T33" fmla="*/ 106 h 158"/>
                <a:gd name="T34" fmla="*/ 13 w 158"/>
                <a:gd name="T35" fmla="*/ 128 h 158"/>
                <a:gd name="T36" fmla="*/ 3 w 158"/>
                <a:gd name="T37" fmla="*/ 138 h 158"/>
                <a:gd name="T38" fmla="*/ 1 w 158"/>
                <a:gd name="T39" fmla="*/ 143 h 158"/>
                <a:gd name="T40" fmla="*/ 0 w 158"/>
                <a:gd name="T41" fmla="*/ 150 h 158"/>
                <a:gd name="T42" fmla="*/ 8 w 158"/>
                <a:gd name="T43" fmla="*/ 158 h 158"/>
                <a:gd name="T44" fmla="*/ 8 w 158"/>
                <a:gd name="T45" fmla="*/ 158 h 158"/>
                <a:gd name="T46" fmla="*/ 16 w 158"/>
                <a:gd name="T47" fmla="*/ 158 h 158"/>
                <a:gd name="T48" fmla="*/ 21 w 158"/>
                <a:gd name="T49" fmla="*/ 156 h 158"/>
                <a:gd name="T50" fmla="*/ 89 w 158"/>
                <a:gd name="T51" fmla="*/ 88 h 158"/>
                <a:gd name="T52" fmla="*/ 109 w 158"/>
                <a:gd name="T53" fmla="*/ 89 h 158"/>
                <a:gd name="T54" fmla="*/ 110 w 158"/>
                <a:gd name="T55" fmla="*/ 89 h 158"/>
                <a:gd name="T56" fmla="*/ 111 w 158"/>
                <a:gd name="T57" fmla="*/ 89 h 158"/>
                <a:gd name="T58" fmla="*/ 122 w 158"/>
                <a:gd name="T59" fmla="*/ 85 h 158"/>
                <a:gd name="T60" fmla="*/ 157 w 158"/>
                <a:gd name="T61" fmla="*/ 50 h 158"/>
                <a:gd name="T62" fmla="*/ 155 w 158"/>
                <a:gd name="T63" fmla="*/ 45 h 158"/>
                <a:gd name="T64" fmla="*/ 134 w 158"/>
                <a:gd name="T65" fmla="*/ 43 h 158"/>
                <a:gd name="T66" fmla="*/ 134 w 158"/>
                <a:gd name="T67" fmla="*/ 43 h 158"/>
                <a:gd name="T68" fmla="*/ 134 w 158"/>
                <a:gd name="T69" fmla="*/ 4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8" h="158">
                  <a:moveTo>
                    <a:pt x="134" y="43"/>
                  </a:moveTo>
                  <a:cubicBezTo>
                    <a:pt x="141" y="36"/>
                    <a:pt x="141" y="36"/>
                    <a:pt x="141" y="36"/>
                  </a:cubicBezTo>
                  <a:cubicBezTo>
                    <a:pt x="145" y="32"/>
                    <a:pt x="145" y="27"/>
                    <a:pt x="141" y="23"/>
                  </a:cubicBezTo>
                  <a:cubicBezTo>
                    <a:pt x="136" y="18"/>
                    <a:pt x="136" y="18"/>
                    <a:pt x="136" y="18"/>
                  </a:cubicBezTo>
                  <a:cubicBezTo>
                    <a:pt x="134" y="16"/>
                    <a:pt x="132" y="15"/>
                    <a:pt x="130" y="15"/>
                  </a:cubicBezTo>
                  <a:cubicBezTo>
                    <a:pt x="127" y="15"/>
                    <a:pt x="125" y="16"/>
                    <a:pt x="123" y="18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3" y="1"/>
                    <a:pt x="111" y="0"/>
                    <a:pt x="110" y="0"/>
                  </a:cubicBezTo>
                  <a:cubicBezTo>
                    <a:pt x="109" y="0"/>
                    <a:pt x="108" y="1"/>
                    <a:pt x="108" y="1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70" y="39"/>
                    <a:pt x="68" y="43"/>
                    <a:pt x="69" y="48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2" y="139"/>
                    <a:pt x="1" y="141"/>
                    <a:pt x="1" y="143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5"/>
                    <a:pt x="4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16" y="158"/>
                    <a:pt x="16" y="158"/>
                    <a:pt x="16" y="158"/>
                  </a:cubicBezTo>
                  <a:cubicBezTo>
                    <a:pt x="18" y="158"/>
                    <a:pt x="20" y="157"/>
                    <a:pt x="21" y="156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109" y="89"/>
                    <a:pt x="109" y="89"/>
                    <a:pt x="109" y="89"/>
                  </a:cubicBezTo>
                  <a:cubicBezTo>
                    <a:pt x="110" y="89"/>
                    <a:pt x="110" y="89"/>
                    <a:pt x="110" y="89"/>
                  </a:cubicBezTo>
                  <a:cubicBezTo>
                    <a:pt x="110" y="89"/>
                    <a:pt x="111" y="89"/>
                    <a:pt x="111" y="89"/>
                  </a:cubicBezTo>
                  <a:cubicBezTo>
                    <a:pt x="115" y="89"/>
                    <a:pt x="119" y="88"/>
                    <a:pt x="122" y="85"/>
                  </a:cubicBezTo>
                  <a:cubicBezTo>
                    <a:pt x="157" y="50"/>
                    <a:pt x="157" y="50"/>
                    <a:pt x="157" y="50"/>
                  </a:cubicBezTo>
                  <a:cubicBezTo>
                    <a:pt x="158" y="48"/>
                    <a:pt x="157" y="45"/>
                    <a:pt x="155" y="45"/>
                  </a:cubicBezTo>
                  <a:lnTo>
                    <a:pt x="134" y="43"/>
                  </a:lnTo>
                  <a:close/>
                  <a:moveTo>
                    <a:pt x="134" y="43"/>
                  </a:moveTo>
                  <a:cubicBezTo>
                    <a:pt x="134" y="43"/>
                    <a:pt x="134" y="43"/>
                    <a:pt x="134" y="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1000183" y="3557874"/>
            <a:ext cx="325958" cy="430543"/>
            <a:chOff x="4432300" y="1684338"/>
            <a:chExt cx="341313" cy="450850"/>
          </a:xfrm>
          <a:solidFill>
            <a:srgbClr val="E7E6E6">
              <a:lumMod val="50000"/>
            </a:srgbClr>
          </a:solidFill>
        </p:grpSpPr>
        <p:sp>
          <p:nvSpPr>
            <p:cNvPr id="108" name="Freeform 83"/>
            <p:cNvSpPr>
              <a:spLocks noEditPoints="1"/>
            </p:cNvSpPr>
            <p:nvPr/>
          </p:nvSpPr>
          <p:spPr bwMode="auto">
            <a:xfrm>
              <a:off x="4451350" y="1684338"/>
              <a:ext cx="311150" cy="303213"/>
            </a:xfrm>
            <a:custGeom>
              <a:avLst/>
              <a:gdLst>
                <a:gd name="T0" fmla="*/ 86 w 392"/>
                <a:gd name="T1" fmla="*/ 80 h 381"/>
                <a:gd name="T2" fmla="*/ 38 w 392"/>
                <a:gd name="T3" fmla="*/ 94 h 381"/>
                <a:gd name="T4" fmla="*/ 7 w 392"/>
                <a:gd name="T5" fmla="*/ 132 h 381"/>
                <a:gd name="T6" fmla="*/ 1 w 392"/>
                <a:gd name="T7" fmla="*/ 180 h 381"/>
                <a:gd name="T8" fmla="*/ 45 w 392"/>
                <a:gd name="T9" fmla="*/ 241 h 381"/>
                <a:gd name="T10" fmla="*/ 42 w 392"/>
                <a:gd name="T11" fmla="*/ 295 h 381"/>
                <a:gd name="T12" fmla="*/ 52 w 392"/>
                <a:gd name="T13" fmla="*/ 335 h 381"/>
                <a:gd name="T14" fmla="*/ 87 w 392"/>
                <a:gd name="T15" fmla="*/ 370 h 381"/>
                <a:gd name="T16" fmla="*/ 128 w 392"/>
                <a:gd name="T17" fmla="*/ 381 h 381"/>
                <a:gd name="T18" fmla="*/ 183 w 392"/>
                <a:gd name="T19" fmla="*/ 361 h 381"/>
                <a:gd name="T20" fmla="*/ 218 w 392"/>
                <a:gd name="T21" fmla="*/ 366 h 381"/>
                <a:gd name="T22" fmla="*/ 265 w 392"/>
                <a:gd name="T23" fmla="*/ 381 h 381"/>
                <a:gd name="T24" fmla="*/ 313 w 392"/>
                <a:gd name="T25" fmla="*/ 366 h 381"/>
                <a:gd name="T26" fmla="*/ 345 w 392"/>
                <a:gd name="T27" fmla="*/ 328 h 381"/>
                <a:gd name="T28" fmla="*/ 350 w 392"/>
                <a:gd name="T29" fmla="*/ 282 h 381"/>
                <a:gd name="T30" fmla="*/ 359 w 392"/>
                <a:gd name="T31" fmla="*/ 234 h 381"/>
                <a:gd name="T32" fmla="*/ 392 w 392"/>
                <a:gd name="T33" fmla="*/ 166 h 381"/>
                <a:gd name="T34" fmla="*/ 381 w 392"/>
                <a:gd name="T35" fmla="*/ 124 h 381"/>
                <a:gd name="T36" fmla="*/ 346 w 392"/>
                <a:gd name="T37" fmla="*/ 89 h 381"/>
                <a:gd name="T38" fmla="*/ 304 w 392"/>
                <a:gd name="T39" fmla="*/ 80 h 381"/>
                <a:gd name="T40" fmla="*/ 278 w 392"/>
                <a:gd name="T41" fmla="*/ 59 h 381"/>
                <a:gd name="T42" fmla="*/ 250 w 392"/>
                <a:gd name="T43" fmla="*/ 19 h 381"/>
                <a:gd name="T44" fmla="*/ 205 w 392"/>
                <a:gd name="T45" fmla="*/ 1 h 381"/>
                <a:gd name="T46" fmla="*/ 163 w 392"/>
                <a:gd name="T47" fmla="*/ 6 h 381"/>
                <a:gd name="T48" fmla="*/ 126 w 392"/>
                <a:gd name="T49" fmla="*/ 37 h 381"/>
                <a:gd name="T50" fmla="*/ 110 w 392"/>
                <a:gd name="T51" fmla="*/ 84 h 381"/>
                <a:gd name="T52" fmla="*/ 151 w 392"/>
                <a:gd name="T53" fmla="*/ 115 h 381"/>
                <a:gd name="T54" fmla="*/ 145 w 392"/>
                <a:gd name="T55" fmla="*/ 76 h 381"/>
                <a:gd name="T56" fmla="*/ 186 w 392"/>
                <a:gd name="T57" fmla="*/ 36 h 381"/>
                <a:gd name="T58" fmla="*/ 233 w 392"/>
                <a:gd name="T59" fmla="*/ 50 h 381"/>
                <a:gd name="T60" fmla="*/ 247 w 392"/>
                <a:gd name="T61" fmla="*/ 97 h 381"/>
                <a:gd name="T62" fmla="*/ 250 w 392"/>
                <a:gd name="T63" fmla="*/ 127 h 381"/>
                <a:gd name="T64" fmla="*/ 271 w 392"/>
                <a:gd name="T65" fmla="*/ 127 h 381"/>
                <a:gd name="T66" fmla="*/ 315 w 392"/>
                <a:gd name="T67" fmla="*/ 116 h 381"/>
                <a:gd name="T68" fmla="*/ 355 w 392"/>
                <a:gd name="T69" fmla="*/ 156 h 381"/>
                <a:gd name="T70" fmla="*/ 341 w 392"/>
                <a:gd name="T71" fmla="*/ 203 h 381"/>
                <a:gd name="T72" fmla="*/ 302 w 392"/>
                <a:gd name="T73" fmla="*/ 217 h 381"/>
                <a:gd name="T74" fmla="*/ 282 w 392"/>
                <a:gd name="T75" fmla="*/ 236 h 381"/>
                <a:gd name="T76" fmla="*/ 302 w 392"/>
                <a:gd name="T77" fmla="*/ 259 h 381"/>
                <a:gd name="T78" fmla="*/ 316 w 392"/>
                <a:gd name="T79" fmla="*/ 295 h 381"/>
                <a:gd name="T80" fmla="*/ 293 w 392"/>
                <a:gd name="T81" fmla="*/ 338 h 381"/>
                <a:gd name="T82" fmla="*/ 247 w 392"/>
                <a:gd name="T83" fmla="*/ 343 h 381"/>
                <a:gd name="T84" fmla="*/ 213 w 392"/>
                <a:gd name="T85" fmla="*/ 304 h 381"/>
                <a:gd name="T86" fmla="*/ 197 w 392"/>
                <a:gd name="T87" fmla="*/ 290 h 381"/>
                <a:gd name="T88" fmla="*/ 177 w 392"/>
                <a:gd name="T89" fmla="*/ 313 h 381"/>
                <a:gd name="T90" fmla="*/ 138 w 392"/>
                <a:gd name="T91" fmla="*/ 345 h 381"/>
                <a:gd name="T92" fmla="*/ 92 w 392"/>
                <a:gd name="T93" fmla="*/ 331 h 381"/>
                <a:gd name="T94" fmla="*/ 77 w 392"/>
                <a:gd name="T95" fmla="*/ 287 h 381"/>
                <a:gd name="T96" fmla="*/ 96 w 392"/>
                <a:gd name="T97" fmla="*/ 253 h 381"/>
                <a:gd name="T98" fmla="*/ 109 w 392"/>
                <a:gd name="T99" fmla="*/ 230 h 381"/>
                <a:gd name="T100" fmla="*/ 86 w 392"/>
                <a:gd name="T101" fmla="*/ 218 h 381"/>
                <a:gd name="T102" fmla="*/ 44 w 392"/>
                <a:gd name="T103" fmla="*/ 195 h 381"/>
                <a:gd name="T104" fmla="*/ 38 w 392"/>
                <a:gd name="T105" fmla="*/ 146 h 381"/>
                <a:gd name="T106" fmla="*/ 86 w 392"/>
                <a:gd name="T107" fmla="*/ 115 h 381"/>
                <a:gd name="T108" fmla="*/ 121 w 392"/>
                <a:gd name="T109" fmla="*/ 129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2" h="381">
                  <a:moveTo>
                    <a:pt x="110" y="84"/>
                  </a:moveTo>
                  <a:lnTo>
                    <a:pt x="110" y="84"/>
                  </a:lnTo>
                  <a:lnTo>
                    <a:pt x="98" y="81"/>
                  </a:lnTo>
                  <a:lnTo>
                    <a:pt x="92" y="80"/>
                  </a:lnTo>
                  <a:lnTo>
                    <a:pt x="86" y="80"/>
                  </a:lnTo>
                  <a:lnTo>
                    <a:pt x="86" y="80"/>
                  </a:lnTo>
                  <a:lnTo>
                    <a:pt x="78" y="80"/>
                  </a:lnTo>
                  <a:lnTo>
                    <a:pt x="69" y="81"/>
                  </a:lnTo>
                  <a:lnTo>
                    <a:pt x="60" y="83"/>
                  </a:lnTo>
                  <a:lnTo>
                    <a:pt x="52" y="86"/>
                  </a:lnTo>
                  <a:lnTo>
                    <a:pt x="45" y="89"/>
                  </a:lnTo>
                  <a:lnTo>
                    <a:pt x="38" y="94"/>
                  </a:lnTo>
                  <a:lnTo>
                    <a:pt x="31" y="99"/>
                  </a:lnTo>
                  <a:lnTo>
                    <a:pt x="25" y="105"/>
                  </a:lnTo>
                  <a:lnTo>
                    <a:pt x="20" y="111"/>
                  </a:lnTo>
                  <a:lnTo>
                    <a:pt x="14" y="118"/>
                  </a:lnTo>
                  <a:lnTo>
                    <a:pt x="10" y="124"/>
                  </a:lnTo>
                  <a:lnTo>
                    <a:pt x="7" y="132"/>
                  </a:lnTo>
                  <a:lnTo>
                    <a:pt x="3" y="141"/>
                  </a:lnTo>
                  <a:lnTo>
                    <a:pt x="1" y="148"/>
                  </a:lnTo>
                  <a:lnTo>
                    <a:pt x="0" y="157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1" y="180"/>
                  </a:lnTo>
                  <a:lnTo>
                    <a:pt x="3" y="193"/>
                  </a:lnTo>
                  <a:lnTo>
                    <a:pt x="9" y="205"/>
                  </a:lnTo>
                  <a:lnTo>
                    <a:pt x="15" y="216"/>
                  </a:lnTo>
                  <a:lnTo>
                    <a:pt x="24" y="226"/>
                  </a:lnTo>
                  <a:lnTo>
                    <a:pt x="34" y="235"/>
                  </a:lnTo>
                  <a:lnTo>
                    <a:pt x="45" y="241"/>
                  </a:lnTo>
                  <a:lnTo>
                    <a:pt x="57" y="247"/>
                  </a:lnTo>
                  <a:lnTo>
                    <a:pt x="57" y="247"/>
                  </a:lnTo>
                  <a:lnTo>
                    <a:pt x="50" y="258"/>
                  </a:lnTo>
                  <a:lnTo>
                    <a:pt x="46" y="270"/>
                  </a:lnTo>
                  <a:lnTo>
                    <a:pt x="43" y="282"/>
                  </a:lnTo>
                  <a:lnTo>
                    <a:pt x="42" y="295"/>
                  </a:lnTo>
                  <a:lnTo>
                    <a:pt x="42" y="295"/>
                  </a:lnTo>
                  <a:lnTo>
                    <a:pt x="43" y="304"/>
                  </a:lnTo>
                  <a:lnTo>
                    <a:pt x="44" y="313"/>
                  </a:lnTo>
                  <a:lnTo>
                    <a:pt x="46" y="320"/>
                  </a:lnTo>
                  <a:lnTo>
                    <a:pt x="48" y="328"/>
                  </a:lnTo>
                  <a:lnTo>
                    <a:pt x="52" y="335"/>
                  </a:lnTo>
                  <a:lnTo>
                    <a:pt x="57" y="343"/>
                  </a:lnTo>
                  <a:lnTo>
                    <a:pt x="61" y="350"/>
                  </a:lnTo>
                  <a:lnTo>
                    <a:pt x="67" y="356"/>
                  </a:lnTo>
                  <a:lnTo>
                    <a:pt x="73" y="362"/>
                  </a:lnTo>
                  <a:lnTo>
                    <a:pt x="80" y="366"/>
                  </a:lnTo>
                  <a:lnTo>
                    <a:pt x="87" y="370"/>
                  </a:lnTo>
                  <a:lnTo>
                    <a:pt x="95" y="375"/>
                  </a:lnTo>
                  <a:lnTo>
                    <a:pt x="103" y="377"/>
                  </a:lnTo>
                  <a:lnTo>
                    <a:pt x="110" y="379"/>
                  </a:lnTo>
                  <a:lnTo>
                    <a:pt x="119" y="380"/>
                  </a:lnTo>
                  <a:lnTo>
                    <a:pt x="128" y="381"/>
                  </a:lnTo>
                  <a:lnTo>
                    <a:pt x="128" y="381"/>
                  </a:lnTo>
                  <a:lnTo>
                    <a:pt x="139" y="380"/>
                  </a:lnTo>
                  <a:lnTo>
                    <a:pt x="149" y="379"/>
                  </a:lnTo>
                  <a:lnTo>
                    <a:pt x="157" y="376"/>
                  </a:lnTo>
                  <a:lnTo>
                    <a:pt x="167" y="372"/>
                  </a:lnTo>
                  <a:lnTo>
                    <a:pt x="175" y="366"/>
                  </a:lnTo>
                  <a:lnTo>
                    <a:pt x="183" y="361"/>
                  </a:lnTo>
                  <a:lnTo>
                    <a:pt x="190" y="354"/>
                  </a:lnTo>
                  <a:lnTo>
                    <a:pt x="197" y="346"/>
                  </a:lnTo>
                  <a:lnTo>
                    <a:pt x="197" y="346"/>
                  </a:lnTo>
                  <a:lnTo>
                    <a:pt x="202" y="354"/>
                  </a:lnTo>
                  <a:lnTo>
                    <a:pt x="210" y="361"/>
                  </a:lnTo>
                  <a:lnTo>
                    <a:pt x="218" y="366"/>
                  </a:lnTo>
                  <a:lnTo>
                    <a:pt x="226" y="372"/>
                  </a:lnTo>
                  <a:lnTo>
                    <a:pt x="235" y="376"/>
                  </a:lnTo>
                  <a:lnTo>
                    <a:pt x="244" y="379"/>
                  </a:lnTo>
                  <a:lnTo>
                    <a:pt x="254" y="380"/>
                  </a:lnTo>
                  <a:lnTo>
                    <a:pt x="265" y="381"/>
                  </a:lnTo>
                  <a:lnTo>
                    <a:pt x="265" y="381"/>
                  </a:lnTo>
                  <a:lnTo>
                    <a:pt x="273" y="380"/>
                  </a:lnTo>
                  <a:lnTo>
                    <a:pt x="282" y="379"/>
                  </a:lnTo>
                  <a:lnTo>
                    <a:pt x="290" y="377"/>
                  </a:lnTo>
                  <a:lnTo>
                    <a:pt x="299" y="375"/>
                  </a:lnTo>
                  <a:lnTo>
                    <a:pt x="306" y="370"/>
                  </a:lnTo>
                  <a:lnTo>
                    <a:pt x="313" y="366"/>
                  </a:lnTo>
                  <a:lnTo>
                    <a:pt x="319" y="362"/>
                  </a:lnTo>
                  <a:lnTo>
                    <a:pt x="326" y="356"/>
                  </a:lnTo>
                  <a:lnTo>
                    <a:pt x="331" y="350"/>
                  </a:lnTo>
                  <a:lnTo>
                    <a:pt x="337" y="343"/>
                  </a:lnTo>
                  <a:lnTo>
                    <a:pt x="341" y="335"/>
                  </a:lnTo>
                  <a:lnTo>
                    <a:pt x="345" y="328"/>
                  </a:lnTo>
                  <a:lnTo>
                    <a:pt x="348" y="320"/>
                  </a:lnTo>
                  <a:lnTo>
                    <a:pt x="350" y="313"/>
                  </a:lnTo>
                  <a:lnTo>
                    <a:pt x="351" y="304"/>
                  </a:lnTo>
                  <a:lnTo>
                    <a:pt x="351" y="295"/>
                  </a:lnTo>
                  <a:lnTo>
                    <a:pt x="351" y="295"/>
                  </a:lnTo>
                  <a:lnTo>
                    <a:pt x="350" y="282"/>
                  </a:lnTo>
                  <a:lnTo>
                    <a:pt x="347" y="269"/>
                  </a:lnTo>
                  <a:lnTo>
                    <a:pt x="342" y="258"/>
                  </a:lnTo>
                  <a:lnTo>
                    <a:pt x="336" y="247"/>
                  </a:lnTo>
                  <a:lnTo>
                    <a:pt x="336" y="247"/>
                  </a:lnTo>
                  <a:lnTo>
                    <a:pt x="348" y="241"/>
                  </a:lnTo>
                  <a:lnTo>
                    <a:pt x="359" y="234"/>
                  </a:lnTo>
                  <a:lnTo>
                    <a:pt x="368" y="225"/>
                  </a:lnTo>
                  <a:lnTo>
                    <a:pt x="376" y="215"/>
                  </a:lnTo>
                  <a:lnTo>
                    <a:pt x="383" y="204"/>
                  </a:lnTo>
                  <a:lnTo>
                    <a:pt x="387" y="192"/>
                  </a:lnTo>
                  <a:lnTo>
                    <a:pt x="390" y="179"/>
                  </a:lnTo>
                  <a:lnTo>
                    <a:pt x="392" y="166"/>
                  </a:lnTo>
                  <a:lnTo>
                    <a:pt x="392" y="166"/>
                  </a:lnTo>
                  <a:lnTo>
                    <a:pt x="390" y="157"/>
                  </a:lnTo>
                  <a:lnTo>
                    <a:pt x="389" y="148"/>
                  </a:lnTo>
                  <a:lnTo>
                    <a:pt x="387" y="141"/>
                  </a:lnTo>
                  <a:lnTo>
                    <a:pt x="385" y="132"/>
                  </a:lnTo>
                  <a:lnTo>
                    <a:pt x="381" y="124"/>
                  </a:lnTo>
                  <a:lnTo>
                    <a:pt x="376" y="118"/>
                  </a:lnTo>
                  <a:lnTo>
                    <a:pt x="372" y="111"/>
                  </a:lnTo>
                  <a:lnTo>
                    <a:pt x="366" y="105"/>
                  </a:lnTo>
                  <a:lnTo>
                    <a:pt x="360" y="99"/>
                  </a:lnTo>
                  <a:lnTo>
                    <a:pt x="353" y="94"/>
                  </a:lnTo>
                  <a:lnTo>
                    <a:pt x="346" y="89"/>
                  </a:lnTo>
                  <a:lnTo>
                    <a:pt x="338" y="86"/>
                  </a:lnTo>
                  <a:lnTo>
                    <a:pt x="330" y="83"/>
                  </a:lnTo>
                  <a:lnTo>
                    <a:pt x="322" y="81"/>
                  </a:lnTo>
                  <a:lnTo>
                    <a:pt x="314" y="80"/>
                  </a:lnTo>
                  <a:lnTo>
                    <a:pt x="304" y="80"/>
                  </a:lnTo>
                  <a:lnTo>
                    <a:pt x="304" y="80"/>
                  </a:lnTo>
                  <a:lnTo>
                    <a:pt x="293" y="81"/>
                  </a:lnTo>
                  <a:lnTo>
                    <a:pt x="282" y="83"/>
                  </a:lnTo>
                  <a:lnTo>
                    <a:pt x="282" y="83"/>
                  </a:lnTo>
                  <a:lnTo>
                    <a:pt x="282" y="75"/>
                  </a:lnTo>
                  <a:lnTo>
                    <a:pt x="280" y="66"/>
                  </a:lnTo>
                  <a:lnTo>
                    <a:pt x="278" y="59"/>
                  </a:lnTo>
                  <a:lnTo>
                    <a:pt x="275" y="51"/>
                  </a:lnTo>
                  <a:lnTo>
                    <a:pt x="271" y="43"/>
                  </a:lnTo>
                  <a:lnTo>
                    <a:pt x="267" y="37"/>
                  </a:lnTo>
                  <a:lnTo>
                    <a:pt x="261" y="30"/>
                  </a:lnTo>
                  <a:lnTo>
                    <a:pt x="256" y="25"/>
                  </a:lnTo>
                  <a:lnTo>
                    <a:pt x="250" y="19"/>
                  </a:lnTo>
                  <a:lnTo>
                    <a:pt x="244" y="14"/>
                  </a:lnTo>
                  <a:lnTo>
                    <a:pt x="236" y="10"/>
                  </a:lnTo>
                  <a:lnTo>
                    <a:pt x="230" y="6"/>
                  </a:lnTo>
                  <a:lnTo>
                    <a:pt x="222" y="4"/>
                  </a:lnTo>
                  <a:lnTo>
                    <a:pt x="213" y="2"/>
                  </a:lnTo>
                  <a:lnTo>
                    <a:pt x="205" y="1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88" y="1"/>
                  </a:lnTo>
                  <a:lnTo>
                    <a:pt x="179" y="2"/>
                  </a:lnTo>
                  <a:lnTo>
                    <a:pt x="172" y="4"/>
                  </a:lnTo>
                  <a:lnTo>
                    <a:pt x="163" y="6"/>
                  </a:lnTo>
                  <a:lnTo>
                    <a:pt x="156" y="11"/>
                  </a:lnTo>
                  <a:lnTo>
                    <a:pt x="149" y="14"/>
                  </a:lnTo>
                  <a:lnTo>
                    <a:pt x="142" y="19"/>
                  </a:lnTo>
                  <a:lnTo>
                    <a:pt x="137" y="25"/>
                  </a:lnTo>
                  <a:lnTo>
                    <a:pt x="131" y="30"/>
                  </a:lnTo>
                  <a:lnTo>
                    <a:pt x="126" y="37"/>
                  </a:lnTo>
                  <a:lnTo>
                    <a:pt x="121" y="43"/>
                  </a:lnTo>
                  <a:lnTo>
                    <a:pt x="118" y="51"/>
                  </a:lnTo>
                  <a:lnTo>
                    <a:pt x="115" y="59"/>
                  </a:lnTo>
                  <a:lnTo>
                    <a:pt x="113" y="68"/>
                  </a:lnTo>
                  <a:lnTo>
                    <a:pt x="110" y="75"/>
                  </a:lnTo>
                  <a:lnTo>
                    <a:pt x="110" y="84"/>
                  </a:lnTo>
                  <a:lnTo>
                    <a:pt x="110" y="84"/>
                  </a:lnTo>
                  <a:close/>
                  <a:moveTo>
                    <a:pt x="144" y="130"/>
                  </a:moveTo>
                  <a:lnTo>
                    <a:pt x="144" y="130"/>
                  </a:lnTo>
                  <a:lnTo>
                    <a:pt x="148" y="125"/>
                  </a:lnTo>
                  <a:lnTo>
                    <a:pt x="151" y="120"/>
                  </a:lnTo>
                  <a:lnTo>
                    <a:pt x="151" y="115"/>
                  </a:lnTo>
                  <a:lnTo>
                    <a:pt x="150" y="108"/>
                  </a:lnTo>
                  <a:lnTo>
                    <a:pt x="150" y="108"/>
                  </a:lnTo>
                  <a:lnTo>
                    <a:pt x="145" y="98"/>
                  </a:lnTo>
                  <a:lnTo>
                    <a:pt x="144" y="87"/>
                  </a:lnTo>
                  <a:lnTo>
                    <a:pt x="144" y="87"/>
                  </a:lnTo>
                  <a:lnTo>
                    <a:pt x="145" y="76"/>
                  </a:lnTo>
                  <a:lnTo>
                    <a:pt x="149" y="66"/>
                  </a:lnTo>
                  <a:lnTo>
                    <a:pt x="153" y="58"/>
                  </a:lnTo>
                  <a:lnTo>
                    <a:pt x="160" y="50"/>
                  </a:lnTo>
                  <a:lnTo>
                    <a:pt x="167" y="43"/>
                  </a:lnTo>
                  <a:lnTo>
                    <a:pt x="176" y="39"/>
                  </a:lnTo>
                  <a:lnTo>
                    <a:pt x="186" y="36"/>
                  </a:lnTo>
                  <a:lnTo>
                    <a:pt x="197" y="35"/>
                  </a:lnTo>
                  <a:lnTo>
                    <a:pt x="197" y="35"/>
                  </a:lnTo>
                  <a:lnTo>
                    <a:pt x="207" y="36"/>
                  </a:lnTo>
                  <a:lnTo>
                    <a:pt x="217" y="39"/>
                  </a:lnTo>
                  <a:lnTo>
                    <a:pt x="225" y="43"/>
                  </a:lnTo>
                  <a:lnTo>
                    <a:pt x="233" y="50"/>
                  </a:lnTo>
                  <a:lnTo>
                    <a:pt x="240" y="58"/>
                  </a:lnTo>
                  <a:lnTo>
                    <a:pt x="244" y="66"/>
                  </a:lnTo>
                  <a:lnTo>
                    <a:pt x="247" y="76"/>
                  </a:lnTo>
                  <a:lnTo>
                    <a:pt x="248" y="87"/>
                  </a:lnTo>
                  <a:lnTo>
                    <a:pt x="248" y="87"/>
                  </a:lnTo>
                  <a:lnTo>
                    <a:pt x="247" y="97"/>
                  </a:lnTo>
                  <a:lnTo>
                    <a:pt x="245" y="106"/>
                  </a:lnTo>
                  <a:lnTo>
                    <a:pt x="245" y="106"/>
                  </a:lnTo>
                  <a:lnTo>
                    <a:pt x="243" y="112"/>
                  </a:lnTo>
                  <a:lnTo>
                    <a:pt x="244" y="118"/>
                  </a:lnTo>
                  <a:lnTo>
                    <a:pt x="246" y="122"/>
                  </a:lnTo>
                  <a:lnTo>
                    <a:pt x="250" y="127"/>
                  </a:lnTo>
                  <a:lnTo>
                    <a:pt x="250" y="127"/>
                  </a:lnTo>
                  <a:lnTo>
                    <a:pt x="256" y="130"/>
                  </a:lnTo>
                  <a:lnTo>
                    <a:pt x="261" y="130"/>
                  </a:lnTo>
                  <a:lnTo>
                    <a:pt x="267" y="129"/>
                  </a:lnTo>
                  <a:lnTo>
                    <a:pt x="271" y="127"/>
                  </a:lnTo>
                  <a:lnTo>
                    <a:pt x="271" y="127"/>
                  </a:lnTo>
                  <a:lnTo>
                    <a:pt x="279" y="121"/>
                  </a:lnTo>
                  <a:lnTo>
                    <a:pt x="288" y="118"/>
                  </a:lnTo>
                  <a:lnTo>
                    <a:pt x="295" y="115"/>
                  </a:lnTo>
                  <a:lnTo>
                    <a:pt x="304" y="115"/>
                  </a:lnTo>
                  <a:lnTo>
                    <a:pt x="304" y="115"/>
                  </a:lnTo>
                  <a:lnTo>
                    <a:pt x="315" y="116"/>
                  </a:lnTo>
                  <a:lnTo>
                    <a:pt x="325" y="119"/>
                  </a:lnTo>
                  <a:lnTo>
                    <a:pt x="334" y="123"/>
                  </a:lnTo>
                  <a:lnTo>
                    <a:pt x="341" y="130"/>
                  </a:lnTo>
                  <a:lnTo>
                    <a:pt x="348" y="138"/>
                  </a:lnTo>
                  <a:lnTo>
                    <a:pt x="352" y="146"/>
                  </a:lnTo>
                  <a:lnTo>
                    <a:pt x="355" y="156"/>
                  </a:lnTo>
                  <a:lnTo>
                    <a:pt x="357" y="166"/>
                  </a:lnTo>
                  <a:lnTo>
                    <a:pt x="357" y="166"/>
                  </a:lnTo>
                  <a:lnTo>
                    <a:pt x="355" y="177"/>
                  </a:lnTo>
                  <a:lnTo>
                    <a:pt x="352" y="187"/>
                  </a:lnTo>
                  <a:lnTo>
                    <a:pt x="348" y="195"/>
                  </a:lnTo>
                  <a:lnTo>
                    <a:pt x="341" y="203"/>
                  </a:lnTo>
                  <a:lnTo>
                    <a:pt x="334" y="209"/>
                  </a:lnTo>
                  <a:lnTo>
                    <a:pt x="325" y="214"/>
                  </a:lnTo>
                  <a:lnTo>
                    <a:pt x="315" y="217"/>
                  </a:lnTo>
                  <a:lnTo>
                    <a:pt x="304" y="218"/>
                  </a:lnTo>
                  <a:lnTo>
                    <a:pt x="302" y="217"/>
                  </a:lnTo>
                  <a:lnTo>
                    <a:pt x="302" y="217"/>
                  </a:lnTo>
                  <a:lnTo>
                    <a:pt x="295" y="218"/>
                  </a:lnTo>
                  <a:lnTo>
                    <a:pt x="290" y="221"/>
                  </a:lnTo>
                  <a:lnTo>
                    <a:pt x="287" y="225"/>
                  </a:lnTo>
                  <a:lnTo>
                    <a:pt x="283" y="230"/>
                  </a:lnTo>
                  <a:lnTo>
                    <a:pt x="283" y="230"/>
                  </a:lnTo>
                  <a:lnTo>
                    <a:pt x="282" y="236"/>
                  </a:lnTo>
                  <a:lnTo>
                    <a:pt x="283" y="241"/>
                  </a:lnTo>
                  <a:lnTo>
                    <a:pt x="287" y="246"/>
                  </a:lnTo>
                  <a:lnTo>
                    <a:pt x="291" y="250"/>
                  </a:lnTo>
                  <a:lnTo>
                    <a:pt x="291" y="250"/>
                  </a:lnTo>
                  <a:lnTo>
                    <a:pt x="296" y="253"/>
                  </a:lnTo>
                  <a:lnTo>
                    <a:pt x="302" y="259"/>
                  </a:lnTo>
                  <a:lnTo>
                    <a:pt x="306" y="263"/>
                  </a:lnTo>
                  <a:lnTo>
                    <a:pt x="310" y="269"/>
                  </a:lnTo>
                  <a:lnTo>
                    <a:pt x="313" y="275"/>
                  </a:lnTo>
                  <a:lnTo>
                    <a:pt x="315" y="281"/>
                  </a:lnTo>
                  <a:lnTo>
                    <a:pt x="316" y="287"/>
                  </a:lnTo>
                  <a:lnTo>
                    <a:pt x="316" y="295"/>
                  </a:lnTo>
                  <a:lnTo>
                    <a:pt x="316" y="295"/>
                  </a:lnTo>
                  <a:lnTo>
                    <a:pt x="315" y="305"/>
                  </a:lnTo>
                  <a:lnTo>
                    <a:pt x="312" y="315"/>
                  </a:lnTo>
                  <a:lnTo>
                    <a:pt x="307" y="323"/>
                  </a:lnTo>
                  <a:lnTo>
                    <a:pt x="301" y="331"/>
                  </a:lnTo>
                  <a:lnTo>
                    <a:pt x="293" y="338"/>
                  </a:lnTo>
                  <a:lnTo>
                    <a:pt x="284" y="342"/>
                  </a:lnTo>
                  <a:lnTo>
                    <a:pt x="275" y="345"/>
                  </a:lnTo>
                  <a:lnTo>
                    <a:pt x="265" y="346"/>
                  </a:lnTo>
                  <a:lnTo>
                    <a:pt x="265" y="346"/>
                  </a:lnTo>
                  <a:lnTo>
                    <a:pt x="255" y="345"/>
                  </a:lnTo>
                  <a:lnTo>
                    <a:pt x="247" y="343"/>
                  </a:lnTo>
                  <a:lnTo>
                    <a:pt x="238" y="340"/>
                  </a:lnTo>
                  <a:lnTo>
                    <a:pt x="232" y="334"/>
                  </a:lnTo>
                  <a:lnTo>
                    <a:pt x="225" y="328"/>
                  </a:lnTo>
                  <a:lnTo>
                    <a:pt x="220" y="321"/>
                  </a:lnTo>
                  <a:lnTo>
                    <a:pt x="217" y="313"/>
                  </a:lnTo>
                  <a:lnTo>
                    <a:pt x="213" y="304"/>
                  </a:lnTo>
                  <a:lnTo>
                    <a:pt x="213" y="304"/>
                  </a:lnTo>
                  <a:lnTo>
                    <a:pt x="211" y="298"/>
                  </a:lnTo>
                  <a:lnTo>
                    <a:pt x="208" y="294"/>
                  </a:lnTo>
                  <a:lnTo>
                    <a:pt x="202" y="291"/>
                  </a:lnTo>
                  <a:lnTo>
                    <a:pt x="197" y="290"/>
                  </a:lnTo>
                  <a:lnTo>
                    <a:pt x="197" y="290"/>
                  </a:lnTo>
                  <a:lnTo>
                    <a:pt x="190" y="291"/>
                  </a:lnTo>
                  <a:lnTo>
                    <a:pt x="185" y="294"/>
                  </a:lnTo>
                  <a:lnTo>
                    <a:pt x="182" y="298"/>
                  </a:lnTo>
                  <a:lnTo>
                    <a:pt x="179" y="304"/>
                  </a:lnTo>
                  <a:lnTo>
                    <a:pt x="179" y="304"/>
                  </a:lnTo>
                  <a:lnTo>
                    <a:pt x="177" y="313"/>
                  </a:lnTo>
                  <a:lnTo>
                    <a:pt x="173" y="321"/>
                  </a:lnTo>
                  <a:lnTo>
                    <a:pt x="167" y="328"/>
                  </a:lnTo>
                  <a:lnTo>
                    <a:pt x="162" y="334"/>
                  </a:lnTo>
                  <a:lnTo>
                    <a:pt x="154" y="340"/>
                  </a:lnTo>
                  <a:lnTo>
                    <a:pt x="147" y="343"/>
                  </a:lnTo>
                  <a:lnTo>
                    <a:pt x="138" y="345"/>
                  </a:lnTo>
                  <a:lnTo>
                    <a:pt x="128" y="346"/>
                  </a:lnTo>
                  <a:lnTo>
                    <a:pt x="128" y="346"/>
                  </a:lnTo>
                  <a:lnTo>
                    <a:pt x="118" y="345"/>
                  </a:lnTo>
                  <a:lnTo>
                    <a:pt x="108" y="342"/>
                  </a:lnTo>
                  <a:lnTo>
                    <a:pt x="99" y="338"/>
                  </a:lnTo>
                  <a:lnTo>
                    <a:pt x="92" y="331"/>
                  </a:lnTo>
                  <a:lnTo>
                    <a:pt x="85" y="323"/>
                  </a:lnTo>
                  <a:lnTo>
                    <a:pt x="81" y="315"/>
                  </a:lnTo>
                  <a:lnTo>
                    <a:pt x="78" y="305"/>
                  </a:lnTo>
                  <a:lnTo>
                    <a:pt x="77" y="295"/>
                  </a:lnTo>
                  <a:lnTo>
                    <a:pt x="77" y="295"/>
                  </a:lnTo>
                  <a:lnTo>
                    <a:pt x="77" y="287"/>
                  </a:lnTo>
                  <a:lnTo>
                    <a:pt x="79" y="281"/>
                  </a:lnTo>
                  <a:lnTo>
                    <a:pt x="81" y="275"/>
                  </a:lnTo>
                  <a:lnTo>
                    <a:pt x="83" y="269"/>
                  </a:lnTo>
                  <a:lnTo>
                    <a:pt x="87" y="263"/>
                  </a:lnTo>
                  <a:lnTo>
                    <a:pt x="92" y="259"/>
                  </a:lnTo>
                  <a:lnTo>
                    <a:pt x="96" y="253"/>
                  </a:lnTo>
                  <a:lnTo>
                    <a:pt x="102" y="250"/>
                  </a:lnTo>
                  <a:lnTo>
                    <a:pt x="102" y="250"/>
                  </a:lnTo>
                  <a:lnTo>
                    <a:pt x="106" y="246"/>
                  </a:lnTo>
                  <a:lnTo>
                    <a:pt x="109" y="241"/>
                  </a:lnTo>
                  <a:lnTo>
                    <a:pt x="110" y="236"/>
                  </a:lnTo>
                  <a:lnTo>
                    <a:pt x="109" y="230"/>
                  </a:lnTo>
                  <a:lnTo>
                    <a:pt x="109" y="230"/>
                  </a:lnTo>
                  <a:lnTo>
                    <a:pt x="107" y="225"/>
                  </a:lnTo>
                  <a:lnTo>
                    <a:pt x="103" y="221"/>
                  </a:lnTo>
                  <a:lnTo>
                    <a:pt x="97" y="218"/>
                  </a:lnTo>
                  <a:lnTo>
                    <a:pt x="92" y="217"/>
                  </a:lnTo>
                  <a:lnTo>
                    <a:pt x="86" y="218"/>
                  </a:lnTo>
                  <a:lnTo>
                    <a:pt x="86" y="218"/>
                  </a:lnTo>
                  <a:lnTo>
                    <a:pt x="75" y="217"/>
                  </a:lnTo>
                  <a:lnTo>
                    <a:pt x="66" y="214"/>
                  </a:lnTo>
                  <a:lnTo>
                    <a:pt x="57" y="209"/>
                  </a:lnTo>
                  <a:lnTo>
                    <a:pt x="49" y="203"/>
                  </a:lnTo>
                  <a:lnTo>
                    <a:pt x="44" y="195"/>
                  </a:lnTo>
                  <a:lnTo>
                    <a:pt x="38" y="187"/>
                  </a:lnTo>
                  <a:lnTo>
                    <a:pt x="35" y="177"/>
                  </a:lnTo>
                  <a:lnTo>
                    <a:pt x="34" y="166"/>
                  </a:lnTo>
                  <a:lnTo>
                    <a:pt x="34" y="166"/>
                  </a:lnTo>
                  <a:lnTo>
                    <a:pt x="35" y="156"/>
                  </a:lnTo>
                  <a:lnTo>
                    <a:pt x="38" y="146"/>
                  </a:lnTo>
                  <a:lnTo>
                    <a:pt x="44" y="138"/>
                  </a:lnTo>
                  <a:lnTo>
                    <a:pt x="49" y="130"/>
                  </a:lnTo>
                  <a:lnTo>
                    <a:pt x="57" y="123"/>
                  </a:lnTo>
                  <a:lnTo>
                    <a:pt x="66" y="119"/>
                  </a:lnTo>
                  <a:lnTo>
                    <a:pt x="75" y="116"/>
                  </a:lnTo>
                  <a:lnTo>
                    <a:pt x="86" y="115"/>
                  </a:lnTo>
                  <a:lnTo>
                    <a:pt x="86" y="115"/>
                  </a:lnTo>
                  <a:lnTo>
                    <a:pt x="96" y="116"/>
                  </a:lnTo>
                  <a:lnTo>
                    <a:pt x="105" y="118"/>
                  </a:lnTo>
                  <a:lnTo>
                    <a:pt x="114" y="122"/>
                  </a:lnTo>
                  <a:lnTo>
                    <a:pt x="121" y="129"/>
                  </a:lnTo>
                  <a:lnTo>
                    <a:pt x="121" y="129"/>
                  </a:lnTo>
                  <a:lnTo>
                    <a:pt x="127" y="132"/>
                  </a:lnTo>
                  <a:lnTo>
                    <a:pt x="132" y="133"/>
                  </a:lnTo>
                  <a:lnTo>
                    <a:pt x="139" y="132"/>
                  </a:lnTo>
                  <a:lnTo>
                    <a:pt x="144" y="130"/>
                  </a:lnTo>
                  <a:lnTo>
                    <a:pt x="144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9" name="Freeform 84"/>
            <p:cNvSpPr>
              <a:spLocks noEditPoints="1"/>
            </p:cNvSpPr>
            <p:nvPr/>
          </p:nvSpPr>
          <p:spPr bwMode="auto">
            <a:xfrm>
              <a:off x="4548188" y="1784350"/>
              <a:ext cx="119063" cy="117475"/>
            </a:xfrm>
            <a:custGeom>
              <a:avLst/>
              <a:gdLst>
                <a:gd name="T0" fmla="*/ 0 w 149"/>
                <a:gd name="T1" fmla="*/ 75 h 149"/>
                <a:gd name="T2" fmla="*/ 2 w 149"/>
                <a:gd name="T3" fmla="*/ 90 h 149"/>
                <a:gd name="T4" fmla="*/ 6 w 149"/>
                <a:gd name="T5" fmla="*/ 104 h 149"/>
                <a:gd name="T6" fmla="*/ 12 w 149"/>
                <a:gd name="T7" fmla="*/ 116 h 149"/>
                <a:gd name="T8" fmla="*/ 22 w 149"/>
                <a:gd name="T9" fmla="*/ 127 h 149"/>
                <a:gd name="T10" fmla="*/ 33 w 149"/>
                <a:gd name="T11" fmla="*/ 137 h 149"/>
                <a:gd name="T12" fmla="*/ 45 w 149"/>
                <a:gd name="T13" fmla="*/ 144 h 149"/>
                <a:gd name="T14" fmla="*/ 60 w 149"/>
                <a:gd name="T15" fmla="*/ 148 h 149"/>
                <a:gd name="T16" fmla="*/ 75 w 149"/>
                <a:gd name="T17" fmla="*/ 149 h 149"/>
                <a:gd name="T18" fmla="*/ 83 w 149"/>
                <a:gd name="T19" fmla="*/ 149 h 149"/>
                <a:gd name="T20" fmla="*/ 97 w 149"/>
                <a:gd name="T21" fmla="*/ 146 h 149"/>
                <a:gd name="T22" fmla="*/ 110 w 149"/>
                <a:gd name="T23" fmla="*/ 140 h 149"/>
                <a:gd name="T24" fmla="*/ 122 w 149"/>
                <a:gd name="T25" fmla="*/ 133 h 149"/>
                <a:gd name="T26" fmla="*/ 132 w 149"/>
                <a:gd name="T27" fmla="*/ 122 h 149"/>
                <a:gd name="T28" fmla="*/ 139 w 149"/>
                <a:gd name="T29" fmla="*/ 111 h 149"/>
                <a:gd name="T30" fmla="*/ 146 w 149"/>
                <a:gd name="T31" fmla="*/ 97 h 149"/>
                <a:gd name="T32" fmla="*/ 148 w 149"/>
                <a:gd name="T33" fmla="*/ 83 h 149"/>
                <a:gd name="T34" fmla="*/ 149 w 149"/>
                <a:gd name="T35" fmla="*/ 75 h 149"/>
                <a:gd name="T36" fmla="*/ 147 w 149"/>
                <a:gd name="T37" fmla="*/ 61 h 149"/>
                <a:gd name="T38" fmla="*/ 143 w 149"/>
                <a:gd name="T39" fmla="*/ 46 h 149"/>
                <a:gd name="T40" fmla="*/ 136 w 149"/>
                <a:gd name="T41" fmla="*/ 33 h 149"/>
                <a:gd name="T42" fmla="*/ 127 w 149"/>
                <a:gd name="T43" fmla="*/ 22 h 149"/>
                <a:gd name="T44" fmla="*/ 116 w 149"/>
                <a:gd name="T45" fmla="*/ 14 h 149"/>
                <a:gd name="T46" fmla="*/ 103 w 149"/>
                <a:gd name="T47" fmla="*/ 7 h 149"/>
                <a:gd name="T48" fmla="*/ 89 w 149"/>
                <a:gd name="T49" fmla="*/ 3 h 149"/>
                <a:gd name="T50" fmla="*/ 75 w 149"/>
                <a:gd name="T51" fmla="*/ 0 h 149"/>
                <a:gd name="T52" fmla="*/ 67 w 149"/>
                <a:gd name="T53" fmla="*/ 2 h 149"/>
                <a:gd name="T54" fmla="*/ 52 w 149"/>
                <a:gd name="T55" fmla="*/ 4 h 149"/>
                <a:gd name="T56" fmla="*/ 39 w 149"/>
                <a:gd name="T57" fmla="*/ 9 h 149"/>
                <a:gd name="T58" fmla="*/ 27 w 149"/>
                <a:gd name="T59" fmla="*/ 18 h 149"/>
                <a:gd name="T60" fmla="*/ 17 w 149"/>
                <a:gd name="T61" fmla="*/ 28 h 149"/>
                <a:gd name="T62" fmla="*/ 9 w 149"/>
                <a:gd name="T63" fmla="*/ 40 h 149"/>
                <a:gd name="T64" fmla="*/ 4 w 149"/>
                <a:gd name="T65" fmla="*/ 53 h 149"/>
                <a:gd name="T66" fmla="*/ 0 w 149"/>
                <a:gd name="T67" fmla="*/ 67 h 149"/>
                <a:gd name="T68" fmla="*/ 0 w 149"/>
                <a:gd name="T69" fmla="*/ 75 h 149"/>
                <a:gd name="T70" fmla="*/ 34 w 149"/>
                <a:gd name="T71" fmla="*/ 75 h 149"/>
                <a:gd name="T72" fmla="*/ 38 w 149"/>
                <a:gd name="T73" fmla="*/ 60 h 149"/>
                <a:gd name="T74" fmla="*/ 46 w 149"/>
                <a:gd name="T75" fmla="*/ 48 h 149"/>
                <a:gd name="T76" fmla="*/ 60 w 149"/>
                <a:gd name="T77" fmla="*/ 39 h 149"/>
                <a:gd name="T78" fmla="*/ 75 w 149"/>
                <a:gd name="T79" fmla="*/ 35 h 149"/>
                <a:gd name="T80" fmla="*/ 83 w 149"/>
                <a:gd name="T81" fmla="*/ 37 h 149"/>
                <a:gd name="T82" fmla="*/ 97 w 149"/>
                <a:gd name="T83" fmla="*/ 42 h 149"/>
                <a:gd name="T84" fmla="*/ 108 w 149"/>
                <a:gd name="T85" fmla="*/ 53 h 149"/>
                <a:gd name="T86" fmla="*/ 113 w 149"/>
                <a:gd name="T87" fmla="*/ 67 h 149"/>
                <a:gd name="T88" fmla="*/ 114 w 149"/>
                <a:gd name="T89" fmla="*/ 75 h 149"/>
                <a:gd name="T90" fmla="*/ 111 w 149"/>
                <a:gd name="T91" fmla="*/ 90 h 149"/>
                <a:gd name="T92" fmla="*/ 102 w 149"/>
                <a:gd name="T93" fmla="*/ 103 h 149"/>
                <a:gd name="T94" fmla="*/ 90 w 149"/>
                <a:gd name="T95" fmla="*/ 112 h 149"/>
                <a:gd name="T96" fmla="*/ 75 w 149"/>
                <a:gd name="T97" fmla="*/ 114 h 149"/>
                <a:gd name="T98" fmla="*/ 66 w 149"/>
                <a:gd name="T99" fmla="*/ 114 h 149"/>
                <a:gd name="T100" fmla="*/ 52 w 149"/>
                <a:gd name="T101" fmla="*/ 108 h 149"/>
                <a:gd name="T102" fmla="*/ 42 w 149"/>
                <a:gd name="T103" fmla="*/ 97 h 149"/>
                <a:gd name="T104" fmla="*/ 35 w 149"/>
                <a:gd name="T105" fmla="*/ 84 h 149"/>
                <a:gd name="T106" fmla="*/ 34 w 149"/>
                <a:gd name="T107" fmla="*/ 7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9" h="149">
                  <a:moveTo>
                    <a:pt x="0" y="75"/>
                  </a:moveTo>
                  <a:lnTo>
                    <a:pt x="0" y="75"/>
                  </a:lnTo>
                  <a:lnTo>
                    <a:pt x="0" y="83"/>
                  </a:lnTo>
                  <a:lnTo>
                    <a:pt x="2" y="90"/>
                  </a:lnTo>
                  <a:lnTo>
                    <a:pt x="4" y="97"/>
                  </a:lnTo>
                  <a:lnTo>
                    <a:pt x="6" y="104"/>
                  </a:lnTo>
                  <a:lnTo>
                    <a:pt x="9" y="111"/>
                  </a:lnTo>
                  <a:lnTo>
                    <a:pt x="12" y="116"/>
                  </a:lnTo>
                  <a:lnTo>
                    <a:pt x="17" y="122"/>
                  </a:lnTo>
                  <a:lnTo>
                    <a:pt x="22" y="127"/>
                  </a:lnTo>
                  <a:lnTo>
                    <a:pt x="27" y="133"/>
                  </a:lnTo>
                  <a:lnTo>
                    <a:pt x="33" y="137"/>
                  </a:lnTo>
                  <a:lnTo>
                    <a:pt x="39" y="140"/>
                  </a:lnTo>
                  <a:lnTo>
                    <a:pt x="45" y="144"/>
                  </a:lnTo>
                  <a:lnTo>
                    <a:pt x="52" y="146"/>
                  </a:lnTo>
                  <a:lnTo>
                    <a:pt x="60" y="148"/>
                  </a:lnTo>
                  <a:lnTo>
                    <a:pt x="6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83" y="149"/>
                  </a:lnTo>
                  <a:lnTo>
                    <a:pt x="89" y="148"/>
                  </a:lnTo>
                  <a:lnTo>
                    <a:pt x="97" y="146"/>
                  </a:lnTo>
                  <a:lnTo>
                    <a:pt x="103" y="144"/>
                  </a:lnTo>
                  <a:lnTo>
                    <a:pt x="110" y="140"/>
                  </a:lnTo>
                  <a:lnTo>
                    <a:pt x="116" y="137"/>
                  </a:lnTo>
                  <a:lnTo>
                    <a:pt x="122" y="133"/>
                  </a:lnTo>
                  <a:lnTo>
                    <a:pt x="127" y="127"/>
                  </a:lnTo>
                  <a:lnTo>
                    <a:pt x="132" y="122"/>
                  </a:lnTo>
                  <a:lnTo>
                    <a:pt x="136" y="116"/>
                  </a:lnTo>
                  <a:lnTo>
                    <a:pt x="139" y="111"/>
                  </a:lnTo>
                  <a:lnTo>
                    <a:pt x="143" y="104"/>
                  </a:lnTo>
                  <a:lnTo>
                    <a:pt x="146" y="97"/>
                  </a:lnTo>
                  <a:lnTo>
                    <a:pt x="147" y="90"/>
                  </a:lnTo>
                  <a:lnTo>
                    <a:pt x="148" y="83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8" y="67"/>
                  </a:lnTo>
                  <a:lnTo>
                    <a:pt x="147" y="61"/>
                  </a:lnTo>
                  <a:lnTo>
                    <a:pt x="146" y="53"/>
                  </a:lnTo>
                  <a:lnTo>
                    <a:pt x="143" y="46"/>
                  </a:lnTo>
                  <a:lnTo>
                    <a:pt x="139" y="40"/>
                  </a:lnTo>
                  <a:lnTo>
                    <a:pt x="136" y="33"/>
                  </a:lnTo>
                  <a:lnTo>
                    <a:pt x="132" y="28"/>
                  </a:lnTo>
                  <a:lnTo>
                    <a:pt x="127" y="22"/>
                  </a:lnTo>
                  <a:lnTo>
                    <a:pt x="122" y="18"/>
                  </a:lnTo>
                  <a:lnTo>
                    <a:pt x="116" y="14"/>
                  </a:lnTo>
                  <a:lnTo>
                    <a:pt x="110" y="9"/>
                  </a:lnTo>
                  <a:lnTo>
                    <a:pt x="103" y="7"/>
                  </a:lnTo>
                  <a:lnTo>
                    <a:pt x="97" y="4"/>
                  </a:lnTo>
                  <a:lnTo>
                    <a:pt x="89" y="3"/>
                  </a:lnTo>
                  <a:lnTo>
                    <a:pt x="83" y="2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67" y="2"/>
                  </a:lnTo>
                  <a:lnTo>
                    <a:pt x="60" y="3"/>
                  </a:lnTo>
                  <a:lnTo>
                    <a:pt x="52" y="4"/>
                  </a:lnTo>
                  <a:lnTo>
                    <a:pt x="45" y="7"/>
                  </a:lnTo>
                  <a:lnTo>
                    <a:pt x="39" y="9"/>
                  </a:lnTo>
                  <a:lnTo>
                    <a:pt x="33" y="14"/>
                  </a:lnTo>
                  <a:lnTo>
                    <a:pt x="27" y="18"/>
                  </a:lnTo>
                  <a:lnTo>
                    <a:pt x="22" y="22"/>
                  </a:lnTo>
                  <a:lnTo>
                    <a:pt x="17" y="28"/>
                  </a:lnTo>
                  <a:lnTo>
                    <a:pt x="12" y="33"/>
                  </a:lnTo>
                  <a:lnTo>
                    <a:pt x="9" y="40"/>
                  </a:lnTo>
                  <a:lnTo>
                    <a:pt x="6" y="46"/>
                  </a:lnTo>
                  <a:lnTo>
                    <a:pt x="4" y="53"/>
                  </a:lnTo>
                  <a:lnTo>
                    <a:pt x="2" y="61"/>
                  </a:lnTo>
                  <a:lnTo>
                    <a:pt x="0" y="67"/>
                  </a:lnTo>
                  <a:lnTo>
                    <a:pt x="0" y="75"/>
                  </a:lnTo>
                  <a:lnTo>
                    <a:pt x="0" y="75"/>
                  </a:lnTo>
                  <a:close/>
                  <a:moveTo>
                    <a:pt x="34" y="75"/>
                  </a:moveTo>
                  <a:lnTo>
                    <a:pt x="34" y="75"/>
                  </a:lnTo>
                  <a:lnTo>
                    <a:pt x="35" y="67"/>
                  </a:lnTo>
                  <a:lnTo>
                    <a:pt x="38" y="60"/>
                  </a:lnTo>
                  <a:lnTo>
                    <a:pt x="42" y="53"/>
                  </a:lnTo>
                  <a:lnTo>
                    <a:pt x="46" y="48"/>
                  </a:lnTo>
                  <a:lnTo>
                    <a:pt x="52" y="42"/>
                  </a:lnTo>
                  <a:lnTo>
                    <a:pt x="60" y="39"/>
                  </a:lnTo>
                  <a:lnTo>
                    <a:pt x="66" y="37"/>
                  </a:lnTo>
                  <a:lnTo>
                    <a:pt x="75" y="35"/>
                  </a:lnTo>
                  <a:lnTo>
                    <a:pt x="75" y="35"/>
                  </a:lnTo>
                  <a:lnTo>
                    <a:pt x="83" y="37"/>
                  </a:lnTo>
                  <a:lnTo>
                    <a:pt x="90" y="39"/>
                  </a:lnTo>
                  <a:lnTo>
                    <a:pt x="97" y="42"/>
                  </a:lnTo>
                  <a:lnTo>
                    <a:pt x="102" y="48"/>
                  </a:lnTo>
                  <a:lnTo>
                    <a:pt x="108" y="53"/>
                  </a:lnTo>
                  <a:lnTo>
                    <a:pt x="111" y="60"/>
                  </a:lnTo>
                  <a:lnTo>
                    <a:pt x="113" y="67"/>
                  </a:lnTo>
                  <a:lnTo>
                    <a:pt x="114" y="75"/>
                  </a:lnTo>
                  <a:lnTo>
                    <a:pt x="114" y="75"/>
                  </a:lnTo>
                  <a:lnTo>
                    <a:pt x="113" y="84"/>
                  </a:lnTo>
                  <a:lnTo>
                    <a:pt x="111" y="90"/>
                  </a:lnTo>
                  <a:lnTo>
                    <a:pt x="108" y="97"/>
                  </a:lnTo>
                  <a:lnTo>
                    <a:pt x="102" y="103"/>
                  </a:lnTo>
                  <a:lnTo>
                    <a:pt x="97" y="108"/>
                  </a:lnTo>
                  <a:lnTo>
                    <a:pt x="90" y="112"/>
                  </a:lnTo>
                  <a:lnTo>
                    <a:pt x="83" y="114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66" y="114"/>
                  </a:lnTo>
                  <a:lnTo>
                    <a:pt x="60" y="112"/>
                  </a:lnTo>
                  <a:lnTo>
                    <a:pt x="52" y="108"/>
                  </a:lnTo>
                  <a:lnTo>
                    <a:pt x="46" y="103"/>
                  </a:lnTo>
                  <a:lnTo>
                    <a:pt x="42" y="97"/>
                  </a:lnTo>
                  <a:lnTo>
                    <a:pt x="38" y="90"/>
                  </a:lnTo>
                  <a:lnTo>
                    <a:pt x="35" y="84"/>
                  </a:lnTo>
                  <a:lnTo>
                    <a:pt x="34" y="75"/>
                  </a:lnTo>
                  <a:lnTo>
                    <a:pt x="34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10" name="Freeform 85"/>
            <p:cNvSpPr/>
            <p:nvPr/>
          </p:nvSpPr>
          <p:spPr bwMode="auto">
            <a:xfrm>
              <a:off x="4432300" y="1993900"/>
              <a:ext cx="341313" cy="141288"/>
            </a:xfrm>
            <a:custGeom>
              <a:avLst/>
              <a:gdLst>
                <a:gd name="T0" fmla="*/ 304 w 430"/>
                <a:gd name="T1" fmla="*/ 86 h 178"/>
                <a:gd name="T2" fmla="*/ 282 w 430"/>
                <a:gd name="T3" fmla="*/ 100 h 178"/>
                <a:gd name="T4" fmla="*/ 264 w 430"/>
                <a:gd name="T5" fmla="*/ 115 h 178"/>
                <a:gd name="T6" fmla="*/ 236 w 430"/>
                <a:gd name="T7" fmla="*/ 146 h 178"/>
                <a:gd name="T8" fmla="*/ 236 w 430"/>
                <a:gd name="T9" fmla="*/ 21 h 178"/>
                <a:gd name="T10" fmla="*/ 234 w 430"/>
                <a:gd name="T11" fmla="*/ 12 h 178"/>
                <a:gd name="T12" fmla="*/ 230 w 430"/>
                <a:gd name="T13" fmla="*/ 6 h 178"/>
                <a:gd name="T14" fmla="*/ 223 w 430"/>
                <a:gd name="T15" fmla="*/ 1 h 178"/>
                <a:gd name="T16" fmla="*/ 214 w 430"/>
                <a:gd name="T17" fmla="*/ 0 h 178"/>
                <a:gd name="T18" fmla="*/ 210 w 430"/>
                <a:gd name="T19" fmla="*/ 0 h 178"/>
                <a:gd name="T20" fmla="*/ 202 w 430"/>
                <a:gd name="T21" fmla="*/ 3 h 178"/>
                <a:gd name="T22" fmla="*/ 197 w 430"/>
                <a:gd name="T23" fmla="*/ 9 h 178"/>
                <a:gd name="T24" fmla="*/ 194 w 430"/>
                <a:gd name="T25" fmla="*/ 16 h 178"/>
                <a:gd name="T26" fmla="*/ 194 w 430"/>
                <a:gd name="T27" fmla="*/ 146 h 178"/>
                <a:gd name="T28" fmla="*/ 180 w 430"/>
                <a:gd name="T29" fmla="*/ 130 h 178"/>
                <a:gd name="T30" fmla="*/ 156 w 430"/>
                <a:gd name="T31" fmla="*/ 107 h 178"/>
                <a:gd name="T32" fmla="*/ 137 w 430"/>
                <a:gd name="T33" fmla="*/ 92 h 178"/>
                <a:gd name="T34" fmla="*/ 125 w 430"/>
                <a:gd name="T35" fmla="*/ 86 h 178"/>
                <a:gd name="T36" fmla="*/ 103 w 430"/>
                <a:gd name="T37" fmla="*/ 76 h 178"/>
                <a:gd name="T38" fmla="*/ 81 w 430"/>
                <a:gd name="T39" fmla="*/ 69 h 178"/>
                <a:gd name="T40" fmla="*/ 40 w 430"/>
                <a:gd name="T41" fmla="*/ 62 h 178"/>
                <a:gd name="T42" fmla="*/ 11 w 430"/>
                <a:gd name="T43" fmla="*/ 61 h 178"/>
                <a:gd name="T44" fmla="*/ 0 w 430"/>
                <a:gd name="T45" fmla="*/ 62 h 178"/>
                <a:gd name="T46" fmla="*/ 13 w 430"/>
                <a:gd name="T47" fmla="*/ 82 h 178"/>
                <a:gd name="T48" fmla="*/ 35 w 430"/>
                <a:gd name="T49" fmla="*/ 111 h 178"/>
                <a:gd name="T50" fmla="*/ 59 w 430"/>
                <a:gd name="T51" fmla="*/ 132 h 178"/>
                <a:gd name="T52" fmla="*/ 79 w 430"/>
                <a:gd name="T53" fmla="*/ 147 h 178"/>
                <a:gd name="T54" fmla="*/ 90 w 430"/>
                <a:gd name="T55" fmla="*/ 153 h 178"/>
                <a:gd name="T56" fmla="*/ 127 w 430"/>
                <a:gd name="T57" fmla="*/ 168 h 178"/>
                <a:gd name="T58" fmla="*/ 162 w 430"/>
                <a:gd name="T59" fmla="*/ 175 h 178"/>
                <a:gd name="T60" fmla="*/ 190 w 430"/>
                <a:gd name="T61" fmla="*/ 177 h 178"/>
                <a:gd name="T62" fmla="*/ 209 w 430"/>
                <a:gd name="T63" fmla="*/ 177 h 178"/>
                <a:gd name="T64" fmla="*/ 214 w 430"/>
                <a:gd name="T65" fmla="*/ 178 h 178"/>
                <a:gd name="T66" fmla="*/ 220 w 430"/>
                <a:gd name="T67" fmla="*/ 177 h 178"/>
                <a:gd name="T68" fmla="*/ 253 w 430"/>
                <a:gd name="T69" fmla="*/ 177 h 178"/>
                <a:gd name="T70" fmla="*/ 284 w 430"/>
                <a:gd name="T71" fmla="*/ 173 h 178"/>
                <a:gd name="T72" fmla="*/ 321 w 430"/>
                <a:gd name="T73" fmla="*/ 162 h 178"/>
                <a:gd name="T74" fmla="*/ 340 w 430"/>
                <a:gd name="T75" fmla="*/ 153 h 178"/>
                <a:gd name="T76" fmla="*/ 361 w 430"/>
                <a:gd name="T77" fmla="*/ 140 h 178"/>
                <a:gd name="T78" fmla="*/ 378 w 430"/>
                <a:gd name="T79" fmla="*/ 126 h 178"/>
                <a:gd name="T80" fmla="*/ 407 w 430"/>
                <a:gd name="T81" fmla="*/ 95 h 178"/>
                <a:gd name="T82" fmla="*/ 423 w 430"/>
                <a:gd name="T83" fmla="*/ 72 h 178"/>
                <a:gd name="T84" fmla="*/ 430 w 430"/>
                <a:gd name="T85" fmla="*/ 62 h 178"/>
                <a:gd name="T86" fmla="*/ 406 w 430"/>
                <a:gd name="T87" fmla="*/ 61 h 178"/>
                <a:gd name="T88" fmla="*/ 370 w 430"/>
                <a:gd name="T89" fmla="*/ 65 h 178"/>
                <a:gd name="T90" fmla="*/ 338 w 430"/>
                <a:gd name="T91" fmla="*/ 72 h 178"/>
                <a:gd name="T92" fmla="*/ 315 w 430"/>
                <a:gd name="T93" fmla="*/ 81 h 178"/>
                <a:gd name="T94" fmla="*/ 304 w 430"/>
                <a:gd name="T95" fmla="*/ 8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0" h="178">
                  <a:moveTo>
                    <a:pt x="304" y="86"/>
                  </a:moveTo>
                  <a:lnTo>
                    <a:pt x="304" y="86"/>
                  </a:lnTo>
                  <a:lnTo>
                    <a:pt x="293" y="92"/>
                  </a:lnTo>
                  <a:lnTo>
                    <a:pt x="282" y="100"/>
                  </a:lnTo>
                  <a:lnTo>
                    <a:pt x="273" y="107"/>
                  </a:lnTo>
                  <a:lnTo>
                    <a:pt x="264" y="115"/>
                  </a:lnTo>
                  <a:lnTo>
                    <a:pt x="248" y="130"/>
                  </a:lnTo>
                  <a:lnTo>
                    <a:pt x="236" y="146"/>
                  </a:lnTo>
                  <a:lnTo>
                    <a:pt x="236" y="21"/>
                  </a:lnTo>
                  <a:lnTo>
                    <a:pt x="236" y="21"/>
                  </a:lnTo>
                  <a:lnTo>
                    <a:pt x="235" y="16"/>
                  </a:lnTo>
                  <a:lnTo>
                    <a:pt x="234" y="12"/>
                  </a:lnTo>
                  <a:lnTo>
                    <a:pt x="232" y="9"/>
                  </a:lnTo>
                  <a:lnTo>
                    <a:pt x="230" y="6"/>
                  </a:lnTo>
                  <a:lnTo>
                    <a:pt x="226" y="3"/>
                  </a:lnTo>
                  <a:lnTo>
                    <a:pt x="223" y="1"/>
                  </a:lnTo>
                  <a:lnTo>
                    <a:pt x="219" y="0"/>
                  </a:lnTo>
                  <a:lnTo>
                    <a:pt x="214" y="0"/>
                  </a:lnTo>
                  <a:lnTo>
                    <a:pt x="214" y="0"/>
                  </a:lnTo>
                  <a:lnTo>
                    <a:pt x="210" y="0"/>
                  </a:lnTo>
                  <a:lnTo>
                    <a:pt x="207" y="1"/>
                  </a:lnTo>
                  <a:lnTo>
                    <a:pt x="202" y="3"/>
                  </a:lnTo>
                  <a:lnTo>
                    <a:pt x="200" y="6"/>
                  </a:lnTo>
                  <a:lnTo>
                    <a:pt x="197" y="9"/>
                  </a:lnTo>
                  <a:lnTo>
                    <a:pt x="195" y="12"/>
                  </a:lnTo>
                  <a:lnTo>
                    <a:pt x="194" y="16"/>
                  </a:lnTo>
                  <a:lnTo>
                    <a:pt x="194" y="21"/>
                  </a:lnTo>
                  <a:lnTo>
                    <a:pt x="194" y="146"/>
                  </a:lnTo>
                  <a:lnTo>
                    <a:pt x="194" y="146"/>
                  </a:lnTo>
                  <a:lnTo>
                    <a:pt x="180" y="130"/>
                  </a:lnTo>
                  <a:lnTo>
                    <a:pt x="165" y="115"/>
                  </a:lnTo>
                  <a:lnTo>
                    <a:pt x="156" y="107"/>
                  </a:lnTo>
                  <a:lnTo>
                    <a:pt x="146" y="100"/>
                  </a:lnTo>
                  <a:lnTo>
                    <a:pt x="137" y="92"/>
                  </a:lnTo>
                  <a:lnTo>
                    <a:pt x="125" y="86"/>
                  </a:lnTo>
                  <a:lnTo>
                    <a:pt x="125" y="86"/>
                  </a:lnTo>
                  <a:lnTo>
                    <a:pt x="114" y="81"/>
                  </a:lnTo>
                  <a:lnTo>
                    <a:pt x="103" y="76"/>
                  </a:lnTo>
                  <a:lnTo>
                    <a:pt x="92" y="72"/>
                  </a:lnTo>
                  <a:lnTo>
                    <a:pt x="81" y="69"/>
                  </a:lnTo>
                  <a:lnTo>
                    <a:pt x="59" y="65"/>
                  </a:lnTo>
                  <a:lnTo>
                    <a:pt x="40" y="62"/>
                  </a:lnTo>
                  <a:lnTo>
                    <a:pt x="24" y="61"/>
                  </a:lnTo>
                  <a:lnTo>
                    <a:pt x="11" y="61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5" y="72"/>
                  </a:lnTo>
                  <a:lnTo>
                    <a:pt x="13" y="82"/>
                  </a:lnTo>
                  <a:lnTo>
                    <a:pt x="23" y="95"/>
                  </a:lnTo>
                  <a:lnTo>
                    <a:pt x="35" y="111"/>
                  </a:lnTo>
                  <a:lnTo>
                    <a:pt x="50" y="126"/>
                  </a:lnTo>
                  <a:lnTo>
                    <a:pt x="59" y="132"/>
                  </a:lnTo>
                  <a:lnTo>
                    <a:pt x="69" y="140"/>
                  </a:lnTo>
                  <a:lnTo>
                    <a:pt x="79" y="147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108" y="162"/>
                  </a:lnTo>
                  <a:lnTo>
                    <a:pt x="127" y="168"/>
                  </a:lnTo>
                  <a:lnTo>
                    <a:pt x="144" y="173"/>
                  </a:lnTo>
                  <a:lnTo>
                    <a:pt x="162" y="175"/>
                  </a:lnTo>
                  <a:lnTo>
                    <a:pt x="177" y="177"/>
                  </a:lnTo>
                  <a:lnTo>
                    <a:pt x="190" y="177"/>
                  </a:lnTo>
                  <a:lnTo>
                    <a:pt x="209" y="177"/>
                  </a:lnTo>
                  <a:lnTo>
                    <a:pt x="209" y="177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38" y="177"/>
                  </a:lnTo>
                  <a:lnTo>
                    <a:pt x="253" y="177"/>
                  </a:lnTo>
                  <a:lnTo>
                    <a:pt x="268" y="175"/>
                  </a:lnTo>
                  <a:lnTo>
                    <a:pt x="284" y="173"/>
                  </a:lnTo>
                  <a:lnTo>
                    <a:pt x="303" y="168"/>
                  </a:lnTo>
                  <a:lnTo>
                    <a:pt x="321" y="162"/>
                  </a:lnTo>
                  <a:lnTo>
                    <a:pt x="340" y="153"/>
                  </a:lnTo>
                  <a:lnTo>
                    <a:pt x="340" y="153"/>
                  </a:lnTo>
                  <a:lnTo>
                    <a:pt x="351" y="147"/>
                  </a:lnTo>
                  <a:lnTo>
                    <a:pt x="361" y="140"/>
                  </a:lnTo>
                  <a:lnTo>
                    <a:pt x="370" y="132"/>
                  </a:lnTo>
                  <a:lnTo>
                    <a:pt x="378" y="126"/>
                  </a:lnTo>
                  <a:lnTo>
                    <a:pt x="394" y="111"/>
                  </a:lnTo>
                  <a:lnTo>
                    <a:pt x="407" y="95"/>
                  </a:lnTo>
                  <a:lnTo>
                    <a:pt x="417" y="82"/>
                  </a:lnTo>
                  <a:lnTo>
                    <a:pt x="423" y="72"/>
                  </a:lnTo>
                  <a:lnTo>
                    <a:pt x="430" y="62"/>
                  </a:lnTo>
                  <a:lnTo>
                    <a:pt x="430" y="62"/>
                  </a:lnTo>
                  <a:lnTo>
                    <a:pt x="418" y="61"/>
                  </a:lnTo>
                  <a:lnTo>
                    <a:pt x="406" y="61"/>
                  </a:lnTo>
                  <a:lnTo>
                    <a:pt x="389" y="62"/>
                  </a:lnTo>
                  <a:lnTo>
                    <a:pt x="370" y="65"/>
                  </a:lnTo>
                  <a:lnTo>
                    <a:pt x="349" y="69"/>
                  </a:lnTo>
                  <a:lnTo>
                    <a:pt x="338" y="72"/>
                  </a:lnTo>
                  <a:lnTo>
                    <a:pt x="326" y="76"/>
                  </a:lnTo>
                  <a:lnTo>
                    <a:pt x="315" y="81"/>
                  </a:lnTo>
                  <a:lnTo>
                    <a:pt x="304" y="86"/>
                  </a:lnTo>
                  <a:lnTo>
                    <a:pt x="30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10959024" y="3625849"/>
            <a:ext cx="350179" cy="294590"/>
            <a:chOff x="4600201" y="5775463"/>
            <a:chExt cx="366676" cy="308484"/>
          </a:xfrm>
          <a:solidFill>
            <a:srgbClr val="E7E6E6">
              <a:lumMod val="50000"/>
            </a:srgbClr>
          </a:solidFill>
        </p:grpSpPr>
        <p:sp>
          <p:nvSpPr>
            <p:cNvPr id="112" name="AutoShape 120"/>
            <p:cNvSpPr/>
            <p:nvPr/>
          </p:nvSpPr>
          <p:spPr bwMode="auto">
            <a:xfrm>
              <a:off x="4692182" y="5855558"/>
              <a:ext cx="182712" cy="1827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13" name="AutoShape 121"/>
            <p:cNvSpPr/>
            <p:nvPr/>
          </p:nvSpPr>
          <p:spPr bwMode="auto">
            <a:xfrm>
              <a:off x="4737861" y="5901235"/>
              <a:ext cx="51310" cy="5131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14" name="AutoShape 122"/>
            <p:cNvSpPr/>
            <p:nvPr/>
          </p:nvSpPr>
          <p:spPr bwMode="auto">
            <a:xfrm>
              <a:off x="4600201" y="5775463"/>
              <a:ext cx="366676" cy="30848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10207509" y="3598364"/>
            <a:ext cx="349581" cy="349562"/>
            <a:chOff x="3868099" y="5741049"/>
            <a:chExt cx="366050" cy="366050"/>
          </a:xfrm>
          <a:solidFill>
            <a:srgbClr val="E7E6E6">
              <a:lumMod val="50000"/>
            </a:srgbClr>
          </a:solidFill>
        </p:grpSpPr>
        <p:sp>
          <p:nvSpPr>
            <p:cNvPr id="116" name="AutoShape 123"/>
            <p:cNvSpPr/>
            <p:nvPr/>
          </p:nvSpPr>
          <p:spPr bwMode="auto">
            <a:xfrm>
              <a:off x="3868099" y="5741049"/>
              <a:ext cx="366050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17" name="AutoShape 124"/>
            <p:cNvSpPr/>
            <p:nvPr/>
          </p:nvSpPr>
          <p:spPr bwMode="auto">
            <a:xfrm>
              <a:off x="3971344" y="5843668"/>
              <a:ext cx="160186" cy="1601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18" name="AutoShape 125"/>
            <p:cNvSpPr/>
            <p:nvPr/>
          </p:nvSpPr>
          <p:spPr bwMode="auto">
            <a:xfrm>
              <a:off x="4005134" y="5878083"/>
              <a:ext cx="91982" cy="91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9417806" y="3598364"/>
            <a:ext cx="349581" cy="349562"/>
            <a:chOff x="3135998" y="5741049"/>
            <a:chExt cx="366050" cy="366050"/>
          </a:xfrm>
          <a:solidFill>
            <a:srgbClr val="E7E6E6">
              <a:lumMod val="50000"/>
            </a:srgbClr>
          </a:solidFill>
        </p:grpSpPr>
        <p:sp>
          <p:nvSpPr>
            <p:cNvPr id="120" name="AutoShape 126"/>
            <p:cNvSpPr/>
            <p:nvPr/>
          </p:nvSpPr>
          <p:spPr bwMode="auto">
            <a:xfrm>
              <a:off x="3135998" y="5741049"/>
              <a:ext cx="366050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21" name="AutoShape 127"/>
            <p:cNvSpPr/>
            <p:nvPr/>
          </p:nvSpPr>
          <p:spPr bwMode="auto">
            <a:xfrm>
              <a:off x="3284295" y="5797991"/>
              <a:ext cx="86350" cy="85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8655520" y="3598364"/>
            <a:ext cx="350179" cy="349562"/>
            <a:chOff x="2403271" y="5741049"/>
            <a:chExt cx="366676" cy="366050"/>
          </a:xfrm>
          <a:solidFill>
            <a:srgbClr val="E7E6E6">
              <a:lumMod val="50000"/>
            </a:srgbClr>
          </a:solidFill>
        </p:grpSpPr>
        <p:sp>
          <p:nvSpPr>
            <p:cNvPr id="123" name="AutoShape 128"/>
            <p:cNvSpPr/>
            <p:nvPr/>
          </p:nvSpPr>
          <p:spPr bwMode="auto">
            <a:xfrm>
              <a:off x="2403271" y="5741049"/>
              <a:ext cx="366676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24" name="AutoShape 129"/>
            <p:cNvSpPr/>
            <p:nvPr/>
          </p:nvSpPr>
          <p:spPr bwMode="auto">
            <a:xfrm>
              <a:off x="2632287" y="5786727"/>
              <a:ext cx="91356" cy="91356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125" name="AutoShape 130"/>
          <p:cNvSpPr/>
          <p:nvPr/>
        </p:nvSpPr>
        <p:spPr bwMode="auto">
          <a:xfrm>
            <a:off x="7895244" y="3598364"/>
            <a:ext cx="349583" cy="349562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126" name="组合 125"/>
          <p:cNvGrpSpPr/>
          <p:nvPr/>
        </p:nvGrpSpPr>
        <p:grpSpPr>
          <a:xfrm>
            <a:off x="7156920" y="3598364"/>
            <a:ext cx="305960" cy="349562"/>
            <a:chOff x="961596" y="5741049"/>
            <a:chExt cx="320373" cy="366050"/>
          </a:xfrm>
          <a:solidFill>
            <a:srgbClr val="E7E6E6">
              <a:lumMod val="50000"/>
            </a:srgbClr>
          </a:solidFill>
        </p:grpSpPr>
        <p:sp>
          <p:nvSpPr>
            <p:cNvPr id="127" name="AutoShape 131"/>
            <p:cNvSpPr/>
            <p:nvPr/>
          </p:nvSpPr>
          <p:spPr bwMode="auto">
            <a:xfrm>
              <a:off x="961596" y="5741049"/>
              <a:ext cx="320373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5400"/>
                  </a:moveTo>
                  <a:lnTo>
                    <a:pt x="20057" y="6075"/>
                  </a:lnTo>
                  <a:lnTo>
                    <a:pt x="1542" y="6075"/>
                  </a:lnTo>
                  <a:lnTo>
                    <a:pt x="1542" y="5400"/>
                  </a:lnTo>
                  <a:lnTo>
                    <a:pt x="1542" y="4725"/>
                  </a:lnTo>
                  <a:cubicBezTo>
                    <a:pt x="1542" y="4352"/>
                    <a:pt x="1887" y="4050"/>
                    <a:pt x="2314" y="4050"/>
                  </a:cubicBezTo>
                  <a:lnTo>
                    <a:pt x="19285" y="4050"/>
                  </a:lnTo>
                  <a:cubicBezTo>
                    <a:pt x="19712" y="4050"/>
                    <a:pt x="20057" y="4352"/>
                    <a:pt x="20057" y="4725"/>
                  </a:cubicBezTo>
                  <a:cubicBezTo>
                    <a:pt x="20057" y="4725"/>
                    <a:pt x="20057" y="5400"/>
                    <a:pt x="20057" y="5400"/>
                  </a:cubicBezTo>
                  <a:close/>
                  <a:moveTo>
                    <a:pt x="18514" y="18900"/>
                  </a:moveTo>
                  <a:cubicBezTo>
                    <a:pt x="18514" y="19644"/>
                    <a:pt x="17822" y="20249"/>
                    <a:pt x="16971" y="20249"/>
                  </a:cubicBezTo>
                  <a:lnTo>
                    <a:pt x="4628" y="20249"/>
                  </a:lnTo>
                  <a:cubicBezTo>
                    <a:pt x="3777" y="20249"/>
                    <a:pt x="3085" y="19644"/>
                    <a:pt x="3085" y="18900"/>
                  </a:cubicBezTo>
                  <a:lnTo>
                    <a:pt x="3085" y="7425"/>
                  </a:lnTo>
                  <a:lnTo>
                    <a:pt x="18514" y="7425"/>
                  </a:lnTo>
                  <a:cubicBezTo>
                    <a:pt x="18514" y="7425"/>
                    <a:pt x="18514" y="18900"/>
                    <a:pt x="18514" y="18900"/>
                  </a:cubicBezTo>
                  <a:close/>
                  <a:moveTo>
                    <a:pt x="6171" y="2025"/>
                  </a:moveTo>
                  <a:cubicBezTo>
                    <a:pt x="6171" y="1652"/>
                    <a:pt x="6516" y="1350"/>
                    <a:pt x="6942" y="1350"/>
                  </a:cubicBezTo>
                  <a:lnTo>
                    <a:pt x="14657" y="1350"/>
                  </a:lnTo>
                  <a:cubicBezTo>
                    <a:pt x="15083" y="1350"/>
                    <a:pt x="15428" y="1652"/>
                    <a:pt x="15428" y="2025"/>
                  </a:cubicBezTo>
                  <a:lnTo>
                    <a:pt x="15428" y="2700"/>
                  </a:lnTo>
                  <a:lnTo>
                    <a:pt x="6171" y="2700"/>
                  </a:lnTo>
                  <a:cubicBezTo>
                    <a:pt x="6171" y="2700"/>
                    <a:pt x="6171" y="2025"/>
                    <a:pt x="6171" y="2025"/>
                  </a:cubicBezTo>
                  <a:close/>
                  <a:moveTo>
                    <a:pt x="21585" y="4601"/>
                  </a:moveTo>
                  <a:cubicBezTo>
                    <a:pt x="21511" y="3541"/>
                    <a:pt x="20516" y="2700"/>
                    <a:pt x="19285" y="2700"/>
                  </a:cubicBezTo>
                  <a:lnTo>
                    <a:pt x="16971" y="2700"/>
                  </a:lnTo>
                  <a:lnTo>
                    <a:pt x="16971" y="2025"/>
                  </a:lnTo>
                  <a:cubicBezTo>
                    <a:pt x="16971" y="906"/>
                    <a:pt x="15935" y="0"/>
                    <a:pt x="14657" y="0"/>
                  </a:cubicBezTo>
                  <a:lnTo>
                    <a:pt x="6942" y="0"/>
                  </a:lnTo>
                  <a:cubicBezTo>
                    <a:pt x="5664" y="0"/>
                    <a:pt x="4628" y="906"/>
                    <a:pt x="4628" y="2025"/>
                  </a:cubicBezTo>
                  <a:lnTo>
                    <a:pt x="4628" y="2700"/>
                  </a:lnTo>
                  <a:lnTo>
                    <a:pt x="2314" y="2700"/>
                  </a:lnTo>
                  <a:cubicBezTo>
                    <a:pt x="1083" y="2700"/>
                    <a:pt x="88" y="3541"/>
                    <a:pt x="14" y="4601"/>
                  </a:cubicBezTo>
                  <a:lnTo>
                    <a:pt x="0" y="4601"/>
                  </a:lnTo>
                  <a:lnTo>
                    <a:pt x="0" y="5400"/>
                  </a:lnTo>
                  <a:lnTo>
                    <a:pt x="0" y="6075"/>
                  </a:lnTo>
                  <a:cubicBezTo>
                    <a:pt x="0" y="6820"/>
                    <a:pt x="691" y="7425"/>
                    <a:pt x="1542" y="7425"/>
                  </a:cubicBezTo>
                  <a:lnTo>
                    <a:pt x="1542" y="18900"/>
                  </a:lnTo>
                  <a:cubicBezTo>
                    <a:pt x="1542" y="20391"/>
                    <a:pt x="2924" y="21599"/>
                    <a:pt x="4628" y="21599"/>
                  </a:cubicBezTo>
                  <a:lnTo>
                    <a:pt x="16971" y="21599"/>
                  </a:lnTo>
                  <a:cubicBezTo>
                    <a:pt x="18675" y="21599"/>
                    <a:pt x="20057" y="20391"/>
                    <a:pt x="20057" y="18900"/>
                  </a:cubicBezTo>
                  <a:lnTo>
                    <a:pt x="20057" y="7425"/>
                  </a:lnTo>
                  <a:cubicBezTo>
                    <a:pt x="20908" y="7425"/>
                    <a:pt x="21599" y="6820"/>
                    <a:pt x="21599" y="6075"/>
                  </a:cubicBezTo>
                  <a:lnTo>
                    <a:pt x="21599" y="5400"/>
                  </a:lnTo>
                  <a:lnTo>
                    <a:pt x="21599" y="4601"/>
                  </a:lnTo>
                  <a:cubicBezTo>
                    <a:pt x="21599" y="4601"/>
                    <a:pt x="21585" y="4601"/>
                    <a:pt x="21585" y="460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28" name="AutoShape 132"/>
            <p:cNvSpPr/>
            <p:nvPr/>
          </p:nvSpPr>
          <p:spPr bwMode="auto">
            <a:xfrm>
              <a:off x="1030424" y="5889347"/>
              <a:ext cx="45678" cy="17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29" name="AutoShape 133"/>
            <p:cNvSpPr/>
            <p:nvPr/>
          </p:nvSpPr>
          <p:spPr bwMode="auto">
            <a:xfrm>
              <a:off x="1099254" y="5889347"/>
              <a:ext cx="45678" cy="17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30" name="AutoShape 134"/>
            <p:cNvSpPr/>
            <p:nvPr/>
          </p:nvSpPr>
          <p:spPr bwMode="auto">
            <a:xfrm>
              <a:off x="1167459" y="5889347"/>
              <a:ext cx="45678" cy="17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131" name="AutoShape 59"/>
          <p:cNvSpPr/>
          <p:nvPr/>
        </p:nvSpPr>
        <p:spPr bwMode="auto">
          <a:xfrm>
            <a:off x="229930" y="4244534"/>
            <a:ext cx="350179" cy="349562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sp>
        <p:nvSpPr>
          <p:cNvPr id="132" name="Freeform 11"/>
          <p:cNvSpPr>
            <a:spLocks noEditPoints="1"/>
          </p:cNvSpPr>
          <p:nvPr/>
        </p:nvSpPr>
        <p:spPr bwMode="auto">
          <a:xfrm>
            <a:off x="7139656" y="4248183"/>
            <a:ext cx="340488" cy="342261"/>
          </a:xfrm>
          <a:custGeom>
            <a:avLst/>
            <a:gdLst>
              <a:gd name="T0" fmla="*/ 381 w 402"/>
              <a:gd name="T1" fmla="*/ 10 h 404"/>
              <a:gd name="T2" fmla="*/ 365 w 402"/>
              <a:gd name="T3" fmla="*/ 3 h 404"/>
              <a:gd name="T4" fmla="*/ 358 w 402"/>
              <a:gd name="T5" fmla="*/ 18 h 404"/>
              <a:gd name="T6" fmla="*/ 312 w 402"/>
              <a:gd name="T7" fmla="*/ 133 h 404"/>
              <a:gd name="T8" fmla="*/ 301 w 402"/>
              <a:gd name="T9" fmla="*/ 116 h 404"/>
              <a:gd name="T10" fmla="*/ 282 w 402"/>
              <a:gd name="T11" fmla="*/ 106 h 404"/>
              <a:gd name="T12" fmla="*/ 219 w 402"/>
              <a:gd name="T13" fmla="*/ 107 h 404"/>
              <a:gd name="T14" fmla="*/ 197 w 402"/>
              <a:gd name="T15" fmla="*/ 113 h 404"/>
              <a:gd name="T16" fmla="*/ 11 w 402"/>
              <a:gd name="T17" fmla="*/ 245 h 404"/>
              <a:gd name="T18" fmla="*/ 6 w 402"/>
              <a:gd name="T19" fmla="*/ 273 h 404"/>
              <a:gd name="T20" fmla="*/ 91 w 402"/>
              <a:gd name="T21" fmla="*/ 395 h 404"/>
              <a:gd name="T22" fmla="*/ 116 w 402"/>
              <a:gd name="T23" fmla="*/ 397 h 404"/>
              <a:gd name="T24" fmla="*/ 302 w 402"/>
              <a:gd name="T25" fmla="*/ 265 h 404"/>
              <a:gd name="T26" fmla="*/ 316 w 402"/>
              <a:gd name="T27" fmla="*/ 247 h 404"/>
              <a:gd name="T28" fmla="*/ 336 w 402"/>
              <a:gd name="T29" fmla="*/ 184 h 404"/>
              <a:gd name="T30" fmla="*/ 333 w 402"/>
              <a:gd name="T31" fmla="*/ 163 h 404"/>
              <a:gd name="T32" fmla="*/ 326 w 402"/>
              <a:gd name="T33" fmla="*/ 153 h 404"/>
              <a:gd name="T34" fmla="*/ 381 w 402"/>
              <a:gd name="T35" fmla="*/ 10 h 404"/>
              <a:gd name="T36" fmla="*/ 294 w 402"/>
              <a:gd name="T37" fmla="*/ 197 h 404"/>
              <a:gd name="T38" fmla="*/ 250 w 402"/>
              <a:gd name="T39" fmla="*/ 189 h 404"/>
              <a:gd name="T40" fmla="*/ 258 w 402"/>
              <a:gd name="T41" fmla="*/ 144 h 404"/>
              <a:gd name="T42" fmla="*/ 295 w 402"/>
              <a:gd name="T43" fmla="*/ 145 h 404"/>
              <a:gd name="T44" fmla="*/ 285 w 402"/>
              <a:gd name="T45" fmla="*/ 150 h 404"/>
              <a:gd name="T46" fmla="*/ 279 w 402"/>
              <a:gd name="T47" fmla="*/ 166 h 404"/>
              <a:gd name="T48" fmla="*/ 290 w 402"/>
              <a:gd name="T49" fmla="*/ 173 h 404"/>
              <a:gd name="T50" fmla="*/ 295 w 402"/>
              <a:gd name="T51" fmla="*/ 172 h 404"/>
              <a:gd name="T52" fmla="*/ 307 w 402"/>
              <a:gd name="T53" fmla="*/ 165 h 404"/>
              <a:gd name="T54" fmla="*/ 294 w 402"/>
              <a:gd name="T55" fmla="*/ 197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2" h="404">
                <a:moveTo>
                  <a:pt x="381" y="10"/>
                </a:moveTo>
                <a:cubicBezTo>
                  <a:pt x="378" y="4"/>
                  <a:pt x="372" y="0"/>
                  <a:pt x="365" y="3"/>
                </a:cubicBezTo>
                <a:cubicBezTo>
                  <a:pt x="359" y="5"/>
                  <a:pt x="356" y="12"/>
                  <a:pt x="358" y="18"/>
                </a:cubicBezTo>
                <a:cubicBezTo>
                  <a:pt x="376" y="71"/>
                  <a:pt x="340" y="111"/>
                  <a:pt x="312" y="133"/>
                </a:cubicBezTo>
                <a:cubicBezTo>
                  <a:pt x="301" y="116"/>
                  <a:pt x="301" y="116"/>
                  <a:pt x="301" y="116"/>
                </a:cubicBezTo>
                <a:cubicBezTo>
                  <a:pt x="297" y="111"/>
                  <a:pt x="289" y="106"/>
                  <a:pt x="282" y="106"/>
                </a:cubicBezTo>
                <a:cubicBezTo>
                  <a:pt x="219" y="107"/>
                  <a:pt x="219" y="107"/>
                  <a:pt x="219" y="107"/>
                </a:cubicBezTo>
                <a:cubicBezTo>
                  <a:pt x="212" y="106"/>
                  <a:pt x="203" y="109"/>
                  <a:pt x="197" y="113"/>
                </a:cubicBezTo>
                <a:cubicBezTo>
                  <a:pt x="11" y="245"/>
                  <a:pt x="11" y="245"/>
                  <a:pt x="11" y="245"/>
                </a:cubicBezTo>
                <a:cubicBezTo>
                  <a:pt x="2" y="251"/>
                  <a:pt x="0" y="264"/>
                  <a:pt x="6" y="273"/>
                </a:cubicBezTo>
                <a:cubicBezTo>
                  <a:pt x="91" y="395"/>
                  <a:pt x="91" y="395"/>
                  <a:pt x="91" y="395"/>
                </a:cubicBezTo>
                <a:cubicBezTo>
                  <a:pt x="97" y="404"/>
                  <a:pt x="107" y="403"/>
                  <a:pt x="116" y="397"/>
                </a:cubicBezTo>
                <a:cubicBezTo>
                  <a:pt x="302" y="265"/>
                  <a:pt x="302" y="265"/>
                  <a:pt x="302" y="265"/>
                </a:cubicBezTo>
                <a:cubicBezTo>
                  <a:pt x="308" y="261"/>
                  <a:pt x="314" y="253"/>
                  <a:pt x="316" y="247"/>
                </a:cubicBezTo>
                <a:cubicBezTo>
                  <a:pt x="336" y="184"/>
                  <a:pt x="336" y="184"/>
                  <a:pt x="336" y="184"/>
                </a:cubicBezTo>
                <a:cubicBezTo>
                  <a:pt x="338" y="178"/>
                  <a:pt x="337" y="168"/>
                  <a:pt x="333" y="163"/>
                </a:cubicBezTo>
                <a:cubicBezTo>
                  <a:pt x="326" y="153"/>
                  <a:pt x="326" y="153"/>
                  <a:pt x="326" y="153"/>
                </a:cubicBezTo>
                <a:cubicBezTo>
                  <a:pt x="363" y="124"/>
                  <a:pt x="402" y="73"/>
                  <a:pt x="381" y="10"/>
                </a:cubicBezTo>
                <a:close/>
                <a:moveTo>
                  <a:pt x="294" y="197"/>
                </a:moveTo>
                <a:cubicBezTo>
                  <a:pt x="280" y="207"/>
                  <a:pt x="260" y="204"/>
                  <a:pt x="250" y="189"/>
                </a:cubicBezTo>
                <a:cubicBezTo>
                  <a:pt x="240" y="175"/>
                  <a:pt x="243" y="155"/>
                  <a:pt x="258" y="144"/>
                </a:cubicBezTo>
                <a:cubicBezTo>
                  <a:pt x="269" y="136"/>
                  <a:pt x="284" y="137"/>
                  <a:pt x="295" y="145"/>
                </a:cubicBezTo>
                <a:cubicBezTo>
                  <a:pt x="289" y="148"/>
                  <a:pt x="285" y="150"/>
                  <a:pt x="285" y="150"/>
                </a:cubicBezTo>
                <a:cubicBezTo>
                  <a:pt x="279" y="153"/>
                  <a:pt x="276" y="160"/>
                  <a:pt x="279" y="166"/>
                </a:cubicBezTo>
                <a:cubicBezTo>
                  <a:pt x="281" y="171"/>
                  <a:pt x="285" y="173"/>
                  <a:pt x="290" y="173"/>
                </a:cubicBezTo>
                <a:cubicBezTo>
                  <a:pt x="292" y="173"/>
                  <a:pt x="293" y="173"/>
                  <a:pt x="295" y="172"/>
                </a:cubicBezTo>
                <a:cubicBezTo>
                  <a:pt x="299" y="170"/>
                  <a:pt x="303" y="168"/>
                  <a:pt x="307" y="165"/>
                </a:cubicBezTo>
                <a:cubicBezTo>
                  <a:pt x="309" y="177"/>
                  <a:pt x="304" y="190"/>
                  <a:pt x="294" y="197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133" name="Group 167"/>
          <p:cNvGrpSpPr/>
          <p:nvPr/>
        </p:nvGrpSpPr>
        <p:grpSpPr>
          <a:xfrm>
            <a:off x="6370282" y="4289982"/>
            <a:ext cx="334414" cy="258666"/>
            <a:chOff x="3727889" y="-113301"/>
            <a:chExt cx="548381" cy="424189"/>
          </a:xfrm>
          <a:solidFill>
            <a:srgbClr val="E7E6E6">
              <a:lumMod val="50000"/>
            </a:srgbClr>
          </a:solidFill>
        </p:grpSpPr>
        <p:sp>
          <p:nvSpPr>
            <p:cNvPr id="134" name="Oval 43"/>
            <p:cNvSpPr>
              <a:spLocks noChangeArrowheads="1"/>
            </p:cNvSpPr>
            <p:nvPr/>
          </p:nvSpPr>
          <p:spPr bwMode="auto">
            <a:xfrm>
              <a:off x="3954500" y="47987"/>
              <a:ext cx="96773" cy="975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5" name="Freeform 44"/>
            <p:cNvSpPr/>
            <p:nvPr/>
          </p:nvSpPr>
          <p:spPr bwMode="auto">
            <a:xfrm>
              <a:off x="4042402" y="-20560"/>
              <a:ext cx="98386" cy="238707"/>
            </a:xfrm>
            <a:custGeom>
              <a:avLst/>
              <a:gdLst>
                <a:gd name="T0" fmla="*/ 34 w 52"/>
                <a:gd name="T1" fmla="*/ 61 h 125"/>
                <a:gd name="T2" fmla="*/ 0 w 52"/>
                <a:gd name="T3" fmla="*/ 112 h 125"/>
                <a:gd name="T4" fmla="*/ 15 w 52"/>
                <a:gd name="T5" fmla="*/ 125 h 125"/>
                <a:gd name="T6" fmla="*/ 52 w 52"/>
                <a:gd name="T7" fmla="*/ 61 h 125"/>
                <a:gd name="T8" fmla="*/ 18 w 52"/>
                <a:gd name="T9" fmla="*/ 0 h 125"/>
                <a:gd name="T10" fmla="*/ 4 w 52"/>
                <a:gd name="T11" fmla="*/ 12 h 125"/>
                <a:gd name="T12" fmla="*/ 34 w 52"/>
                <a:gd name="T13" fmla="*/ 6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25">
                  <a:moveTo>
                    <a:pt x="34" y="61"/>
                  </a:moveTo>
                  <a:cubicBezTo>
                    <a:pt x="34" y="84"/>
                    <a:pt x="20" y="104"/>
                    <a:pt x="0" y="112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37" y="113"/>
                    <a:pt x="52" y="89"/>
                    <a:pt x="52" y="61"/>
                  </a:cubicBezTo>
                  <a:cubicBezTo>
                    <a:pt x="52" y="35"/>
                    <a:pt x="39" y="13"/>
                    <a:pt x="18" y="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2" y="21"/>
                    <a:pt x="34" y="40"/>
                    <a:pt x="34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6" name="Freeform 45"/>
            <p:cNvSpPr/>
            <p:nvPr/>
          </p:nvSpPr>
          <p:spPr bwMode="auto">
            <a:xfrm>
              <a:off x="4093208" y="-62495"/>
              <a:ext cx="114515" cy="322577"/>
            </a:xfrm>
            <a:custGeom>
              <a:avLst/>
              <a:gdLst>
                <a:gd name="T0" fmla="*/ 40 w 60"/>
                <a:gd name="T1" fmla="*/ 83 h 169"/>
                <a:gd name="T2" fmla="*/ 0 w 60"/>
                <a:gd name="T3" fmla="*/ 155 h 169"/>
                <a:gd name="T4" fmla="*/ 15 w 60"/>
                <a:gd name="T5" fmla="*/ 169 h 169"/>
                <a:gd name="T6" fmla="*/ 60 w 60"/>
                <a:gd name="T7" fmla="*/ 83 h 169"/>
                <a:gd name="T8" fmla="*/ 19 w 60"/>
                <a:gd name="T9" fmla="*/ 0 h 169"/>
                <a:gd name="T10" fmla="*/ 3 w 60"/>
                <a:gd name="T11" fmla="*/ 14 h 169"/>
                <a:gd name="T12" fmla="*/ 40 w 60"/>
                <a:gd name="T13" fmla="*/ 83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69">
                  <a:moveTo>
                    <a:pt x="40" y="83"/>
                  </a:moveTo>
                  <a:cubicBezTo>
                    <a:pt x="40" y="114"/>
                    <a:pt x="24" y="140"/>
                    <a:pt x="0" y="155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42" y="150"/>
                    <a:pt x="60" y="119"/>
                    <a:pt x="60" y="83"/>
                  </a:cubicBezTo>
                  <a:cubicBezTo>
                    <a:pt x="60" y="49"/>
                    <a:pt x="44" y="19"/>
                    <a:pt x="1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5" y="29"/>
                    <a:pt x="40" y="54"/>
                    <a:pt x="40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7" name="Freeform 46"/>
            <p:cNvSpPr/>
            <p:nvPr/>
          </p:nvSpPr>
          <p:spPr bwMode="auto">
            <a:xfrm>
              <a:off x="4143207" y="-113301"/>
              <a:ext cx="133063" cy="424189"/>
            </a:xfrm>
            <a:custGeom>
              <a:avLst/>
              <a:gdLst>
                <a:gd name="T0" fmla="*/ 49 w 70"/>
                <a:gd name="T1" fmla="*/ 110 h 223"/>
                <a:gd name="T2" fmla="*/ 0 w 70"/>
                <a:gd name="T3" fmla="*/ 209 h 223"/>
                <a:gd name="T4" fmla="*/ 16 w 70"/>
                <a:gd name="T5" fmla="*/ 223 h 223"/>
                <a:gd name="T6" fmla="*/ 70 w 70"/>
                <a:gd name="T7" fmla="*/ 110 h 223"/>
                <a:gd name="T8" fmla="*/ 19 w 70"/>
                <a:gd name="T9" fmla="*/ 0 h 223"/>
                <a:gd name="T10" fmla="*/ 3 w 70"/>
                <a:gd name="T11" fmla="*/ 14 h 223"/>
                <a:gd name="T12" fmla="*/ 49 w 70"/>
                <a:gd name="T13" fmla="*/ 11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23">
                  <a:moveTo>
                    <a:pt x="49" y="110"/>
                  </a:moveTo>
                  <a:cubicBezTo>
                    <a:pt x="49" y="151"/>
                    <a:pt x="30" y="186"/>
                    <a:pt x="0" y="209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49" y="197"/>
                    <a:pt x="70" y="156"/>
                    <a:pt x="70" y="110"/>
                  </a:cubicBezTo>
                  <a:cubicBezTo>
                    <a:pt x="70" y="66"/>
                    <a:pt x="50" y="26"/>
                    <a:pt x="1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1" y="37"/>
                    <a:pt x="49" y="71"/>
                    <a:pt x="49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8" name="Oval 47"/>
            <p:cNvSpPr>
              <a:spLocks noChangeArrowheads="1"/>
            </p:cNvSpPr>
            <p:nvPr/>
          </p:nvSpPr>
          <p:spPr bwMode="auto">
            <a:xfrm>
              <a:off x="3952887" y="52019"/>
              <a:ext cx="96773" cy="975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9" name="Freeform 48"/>
            <p:cNvSpPr/>
            <p:nvPr/>
          </p:nvSpPr>
          <p:spPr bwMode="auto">
            <a:xfrm>
              <a:off x="3863371" y="-20560"/>
              <a:ext cx="98386" cy="238707"/>
            </a:xfrm>
            <a:custGeom>
              <a:avLst/>
              <a:gdLst>
                <a:gd name="T0" fmla="*/ 18 w 52"/>
                <a:gd name="T1" fmla="*/ 64 h 125"/>
                <a:gd name="T2" fmla="*/ 52 w 52"/>
                <a:gd name="T3" fmla="*/ 13 h 125"/>
                <a:gd name="T4" fmla="*/ 38 w 52"/>
                <a:gd name="T5" fmla="*/ 0 h 125"/>
                <a:gd name="T6" fmla="*/ 0 w 52"/>
                <a:gd name="T7" fmla="*/ 64 h 125"/>
                <a:gd name="T8" fmla="*/ 34 w 52"/>
                <a:gd name="T9" fmla="*/ 125 h 125"/>
                <a:gd name="T10" fmla="*/ 48 w 52"/>
                <a:gd name="T11" fmla="*/ 113 h 125"/>
                <a:gd name="T12" fmla="*/ 18 w 52"/>
                <a:gd name="T13" fmla="*/ 6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25">
                  <a:moveTo>
                    <a:pt x="18" y="64"/>
                  </a:moveTo>
                  <a:cubicBezTo>
                    <a:pt x="18" y="41"/>
                    <a:pt x="32" y="21"/>
                    <a:pt x="52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5" y="12"/>
                    <a:pt x="0" y="36"/>
                    <a:pt x="0" y="64"/>
                  </a:cubicBezTo>
                  <a:cubicBezTo>
                    <a:pt x="0" y="90"/>
                    <a:pt x="14" y="113"/>
                    <a:pt x="34" y="125"/>
                  </a:cubicBezTo>
                  <a:cubicBezTo>
                    <a:pt x="48" y="113"/>
                    <a:pt x="48" y="113"/>
                    <a:pt x="48" y="113"/>
                  </a:cubicBezTo>
                  <a:cubicBezTo>
                    <a:pt x="30" y="104"/>
                    <a:pt x="18" y="85"/>
                    <a:pt x="18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0" name="Freeform 49"/>
            <p:cNvSpPr/>
            <p:nvPr/>
          </p:nvSpPr>
          <p:spPr bwMode="auto">
            <a:xfrm>
              <a:off x="3796437" y="-62495"/>
              <a:ext cx="116128" cy="322577"/>
            </a:xfrm>
            <a:custGeom>
              <a:avLst/>
              <a:gdLst>
                <a:gd name="T0" fmla="*/ 20 w 61"/>
                <a:gd name="T1" fmla="*/ 86 h 169"/>
                <a:gd name="T2" fmla="*/ 61 w 61"/>
                <a:gd name="T3" fmla="*/ 14 h 169"/>
                <a:gd name="T4" fmla="*/ 45 w 61"/>
                <a:gd name="T5" fmla="*/ 0 h 169"/>
                <a:gd name="T6" fmla="*/ 0 w 61"/>
                <a:gd name="T7" fmla="*/ 86 h 169"/>
                <a:gd name="T8" fmla="*/ 42 w 61"/>
                <a:gd name="T9" fmla="*/ 169 h 169"/>
                <a:gd name="T10" fmla="*/ 57 w 61"/>
                <a:gd name="T11" fmla="*/ 155 h 169"/>
                <a:gd name="T12" fmla="*/ 20 w 61"/>
                <a:gd name="T13" fmla="*/ 8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69">
                  <a:moveTo>
                    <a:pt x="20" y="86"/>
                  </a:moveTo>
                  <a:cubicBezTo>
                    <a:pt x="20" y="55"/>
                    <a:pt x="36" y="29"/>
                    <a:pt x="61" y="14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18" y="19"/>
                    <a:pt x="0" y="50"/>
                    <a:pt x="0" y="86"/>
                  </a:cubicBezTo>
                  <a:cubicBezTo>
                    <a:pt x="0" y="120"/>
                    <a:pt x="16" y="150"/>
                    <a:pt x="42" y="169"/>
                  </a:cubicBezTo>
                  <a:cubicBezTo>
                    <a:pt x="57" y="155"/>
                    <a:pt x="57" y="155"/>
                    <a:pt x="57" y="155"/>
                  </a:cubicBezTo>
                  <a:cubicBezTo>
                    <a:pt x="35" y="140"/>
                    <a:pt x="20" y="115"/>
                    <a:pt x="20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1" name="Freeform 50"/>
            <p:cNvSpPr/>
            <p:nvPr/>
          </p:nvSpPr>
          <p:spPr bwMode="auto">
            <a:xfrm>
              <a:off x="3727889" y="-113301"/>
              <a:ext cx="133063" cy="424189"/>
            </a:xfrm>
            <a:custGeom>
              <a:avLst/>
              <a:gdLst>
                <a:gd name="T0" fmla="*/ 21 w 70"/>
                <a:gd name="T1" fmla="*/ 113 h 223"/>
                <a:gd name="T2" fmla="*/ 70 w 70"/>
                <a:gd name="T3" fmla="*/ 14 h 223"/>
                <a:gd name="T4" fmla="*/ 54 w 70"/>
                <a:gd name="T5" fmla="*/ 0 h 223"/>
                <a:gd name="T6" fmla="*/ 0 w 70"/>
                <a:gd name="T7" fmla="*/ 113 h 223"/>
                <a:gd name="T8" fmla="*/ 51 w 70"/>
                <a:gd name="T9" fmla="*/ 223 h 223"/>
                <a:gd name="T10" fmla="*/ 67 w 70"/>
                <a:gd name="T11" fmla="*/ 209 h 223"/>
                <a:gd name="T12" fmla="*/ 21 w 70"/>
                <a:gd name="T13" fmla="*/ 11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23">
                  <a:moveTo>
                    <a:pt x="21" y="113"/>
                  </a:moveTo>
                  <a:cubicBezTo>
                    <a:pt x="21" y="73"/>
                    <a:pt x="40" y="37"/>
                    <a:pt x="70" y="14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1" y="26"/>
                    <a:pt x="0" y="67"/>
                    <a:pt x="0" y="113"/>
                  </a:cubicBezTo>
                  <a:cubicBezTo>
                    <a:pt x="0" y="157"/>
                    <a:pt x="20" y="197"/>
                    <a:pt x="51" y="223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39" y="186"/>
                    <a:pt x="21" y="152"/>
                    <a:pt x="21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42" name="Group 2"/>
          <p:cNvGrpSpPr/>
          <p:nvPr/>
        </p:nvGrpSpPr>
        <p:grpSpPr>
          <a:xfrm>
            <a:off x="7874657" y="4257095"/>
            <a:ext cx="390758" cy="324439"/>
            <a:chOff x="3965790" y="1735873"/>
            <a:chExt cx="537091" cy="445963"/>
          </a:xfrm>
          <a:solidFill>
            <a:srgbClr val="E7E6E6">
              <a:lumMod val="50000"/>
            </a:srgbClr>
          </a:solidFill>
        </p:grpSpPr>
        <p:sp>
          <p:nvSpPr>
            <p:cNvPr id="143" name="Freeform 69"/>
            <p:cNvSpPr/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4" name="Freeform 70"/>
            <p:cNvSpPr/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5" name="Freeform 71"/>
            <p:cNvSpPr/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6" name="Freeform 72"/>
            <p:cNvSpPr/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47" name="Group 85"/>
          <p:cNvGrpSpPr/>
          <p:nvPr/>
        </p:nvGrpSpPr>
        <p:grpSpPr>
          <a:xfrm>
            <a:off x="9429053" y="4860787"/>
            <a:ext cx="327087" cy="434660"/>
            <a:chOff x="5575100" y="3734191"/>
            <a:chExt cx="315602" cy="419419"/>
          </a:xfrm>
          <a:solidFill>
            <a:srgbClr val="E7E6E6">
              <a:lumMod val="50000"/>
            </a:srgbClr>
          </a:solidFill>
        </p:grpSpPr>
        <p:sp>
          <p:nvSpPr>
            <p:cNvPr id="148" name="Freeform 108"/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9" name="Freeform 109"/>
            <p:cNvSpPr/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50" name="Group 119"/>
          <p:cNvGrpSpPr/>
          <p:nvPr/>
        </p:nvGrpSpPr>
        <p:grpSpPr>
          <a:xfrm>
            <a:off x="8642237" y="4238799"/>
            <a:ext cx="376748" cy="361029"/>
            <a:chOff x="1168380" y="3486162"/>
            <a:chExt cx="381000" cy="365126"/>
          </a:xfrm>
          <a:solidFill>
            <a:srgbClr val="E7E6E6">
              <a:lumMod val="50000"/>
            </a:srgbClr>
          </a:solidFill>
        </p:grpSpPr>
        <p:sp>
          <p:nvSpPr>
            <p:cNvPr id="151" name="Freeform 16"/>
            <p:cNvSpPr/>
            <p:nvPr/>
          </p:nvSpPr>
          <p:spPr bwMode="auto">
            <a:xfrm>
              <a:off x="1223942" y="3643325"/>
              <a:ext cx="146050" cy="207963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5" y="231"/>
                </a:cxn>
                <a:cxn ang="0">
                  <a:pos x="125" y="231"/>
                </a:cxn>
                <a:cxn ang="0">
                  <a:pos x="124" y="237"/>
                </a:cxn>
                <a:cxn ang="0">
                  <a:pos x="122" y="243"/>
                </a:cxn>
                <a:cxn ang="0">
                  <a:pos x="119" y="248"/>
                </a:cxn>
                <a:cxn ang="0">
                  <a:pos x="115" y="253"/>
                </a:cxn>
                <a:cxn ang="0">
                  <a:pos x="110" y="257"/>
                </a:cxn>
                <a:cxn ang="0">
                  <a:pos x="105" y="260"/>
                </a:cxn>
                <a:cxn ang="0">
                  <a:pos x="99" y="262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87" y="262"/>
                </a:cxn>
                <a:cxn ang="0">
                  <a:pos x="80" y="260"/>
                </a:cxn>
                <a:cxn ang="0">
                  <a:pos x="74" y="257"/>
                </a:cxn>
                <a:cxn ang="0">
                  <a:pos x="69" y="253"/>
                </a:cxn>
                <a:cxn ang="0">
                  <a:pos x="66" y="248"/>
                </a:cxn>
                <a:cxn ang="0">
                  <a:pos x="63" y="243"/>
                </a:cxn>
                <a:cxn ang="0">
                  <a:pos x="61" y="237"/>
                </a:cxn>
                <a:cxn ang="0">
                  <a:pos x="61" y="231"/>
                </a:cxn>
                <a:cxn ang="0">
                  <a:pos x="61" y="101"/>
                </a:cxn>
                <a:cxn ang="0">
                  <a:pos x="16" y="101"/>
                </a:cxn>
                <a:cxn ang="0">
                  <a:pos x="16" y="101"/>
                </a:cxn>
                <a:cxn ang="0">
                  <a:pos x="10" y="100"/>
                </a:cxn>
                <a:cxn ang="0">
                  <a:pos x="5" y="99"/>
                </a:cxn>
                <a:cxn ang="0">
                  <a:pos x="1" y="95"/>
                </a:cxn>
                <a:cxn ang="0">
                  <a:pos x="0" y="91"/>
                </a:cxn>
                <a:cxn ang="0">
                  <a:pos x="0" y="87"/>
                </a:cxn>
                <a:cxn ang="0">
                  <a:pos x="0" y="82"/>
                </a:cxn>
                <a:cxn ang="0">
                  <a:pos x="3" y="77"/>
                </a:cxn>
                <a:cxn ang="0">
                  <a:pos x="7" y="73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5" y="6"/>
                </a:cxn>
                <a:cxn ang="0">
                  <a:pos x="80" y="2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0"/>
                </a:cxn>
                <a:cxn ang="0">
                  <a:pos x="104" y="2"/>
                </a:cxn>
                <a:cxn ang="0">
                  <a:pos x="110" y="6"/>
                </a:cxn>
                <a:cxn ang="0">
                  <a:pos x="115" y="11"/>
                </a:cxn>
                <a:cxn ang="0">
                  <a:pos x="178" y="73"/>
                </a:cxn>
                <a:cxn ang="0">
                  <a:pos x="178" y="73"/>
                </a:cxn>
                <a:cxn ang="0">
                  <a:pos x="182" y="77"/>
                </a:cxn>
                <a:cxn ang="0">
                  <a:pos x="184" y="82"/>
                </a:cxn>
                <a:cxn ang="0">
                  <a:pos x="184" y="86"/>
                </a:cxn>
                <a:cxn ang="0">
                  <a:pos x="184" y="91"/>
                </a:cxn>
                <a:cxn ang="0">
                  <a:pos x="182" y="95"/>
                </a:cxn>
                <a:cxn ang="0">
                  <a:pos x="178" y="97"/>
                </a:cxn>
                <a:cxn ang="0">
                  <a:pos x="173" y="100"/>
                </a:cxn>
                <a:cxn ang="0">
                  <a:pos x="166" y="101"/>
                </a:cxn>
                <a:cxn ang="0">
                  <a:pos x="125" y="101"/>
                </a:cxn>
              </a:cxnLst>
              <a:rect l="0" t="0" r="r" b="b"/>
              <a:pathLst>
                <a:path w="184" h="263">
                  <a:moveTo>
                    <a:pt x="125" y="101"/>
                  </a:moveTo>
                  <a:lnTo>
                    <a:pt x="125" y="231"/>
                  </a:lnTo>
                  <a:lnTo>
                    <a:pt x="125" y="231"/>
                  </a:lnTo>
                  <a:lnTo>
                    <a:pt x="124" y="237"/>
                  </a:lnTo>
                  <a:lnTo>
                    <a:pt x="122" y="243"/>
                  </a:lnTo>
                  <a:lnTo>
                    <a:pt x="119" y="248"/>
                  </a:lnTo>
                  <a:lnTo>
                    <a:pt x="115" y="253"/>
                  </a:lnTo>
                  <a:lnTo>
                    <a:pt x="110" y="257"/>
                  </a:lnTo>
                  <a:lnTo>
                    <a:pt x="105" y="260"/>
                  </a:lnTo>
                  <a:lnTo>
                    <a:pt x="99" y="262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87" y="262"/>
                  </a:lnTo>
                  <a:lnTo>
                    <a:pt x="80" y="260"/>
                  </a:lnTo>
                  <a:lnTo>
                    <a:pt x="74" y="257"/>
                  </a:lnTo>
                  <a:lnTo>
                    <a:pt x="69" y="253"/>
                  </a:lnTo>
                  <a:lnTo>
                    <a:pt x="66" y="248"/>
                  </a:lnTo>
                  <a:lnTo>
                    <a:pt x="63" y="243"/>
                  </a:lnTo>
                  <a:lnTo>
                    <a:pt x="61" y="237"/>
                  </a:lnTo>
                  <a:lnTo>
                    <a:pt x="61" y="231"/>
                  </a:lnTo>
                  <a:lnTo>
                    <a:pt x="61" y="101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0" y="100"/>
                  </a:lnTo>
                  <a:lnTo>
                    <a:pt x="5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3" y="77"/>
                  </a:lnTo>
                  <a:lnTo>
                    <a:pt x="7" y="7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0" y="6"/>
                  </a:lnTo>
                  <a:lnTo>
                    <a:pt x="115" y="11"/>
                  </a:lnTo>
                  <a:lnTo>
                    <a:pt x="178" y="73"/>
                  </a:lnTo>
                  <a:lnTo>
                    <a:pt x="178" y="73"/>
                  </a:lnTo>
                  <a:lnTo>
                    <a:pt x="182" y="77"/>
                  </a:lnTo>
                  <a:lnTo>
                    <a:pt x="184" y="82"/>
                  </a:lnTo>
                  <a:lnTo>
                    <a:pt x="184" y="86"/>
                  </a:lnTo>
                  <a:lnTo>
                    <a:pt x="184" y="91"/>
                  </a:lnTo>
                  <a:lnTo>
                    <a:pt x="182" y="95"/>
                  </a:lnTo>
                  <a:lnTo>
                    <a:pt x="178" y="97"/>
                  </a:lnTo>
                  <a:lnTo>
                    <a:pt x="173" y="100"/>
                  </a:lnTo>
                  <a:lnTo>
                    <a:pt x="166" y="101"/>
                  </a:lnTo>
                  <a:lnTo>
                    <a:pt x="125" y="10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2" name="Freeform 17"/>
            <p:cNvSpPr/>
            <p:nvPr/>
          </p:nvSpPr>
          <p:spPr bwMode="auto">
            <a:xfrm>
              <a:off x="1168380" y="3486162"/>
              <a:ext cx="381000" cy="266700"/>
            </a:xfrm>
            <a:custGeom>
              <a:avLst/>
              <a:gdLst/>
              <a:ahLst/>
              <a:cxnLst>
                <a:cxn ang="0">
                  <a:pos x="392" y="125"/>
                </a:cxn>
                <a:cxn ang="0">
                  <a:pos x="420" y="136"/>
                </a:cxn>
                <a:cxn ang="0">
                  <a:pos x="445" y="153"/>
                </a:cxn>
                <a:cxn ang="0">
                  <a:pos x="463" y="175"/>
                </a:cxn>
                <a:cxn ang="0">
                  <a:pos x="476" y="200"/>
                </a:cxn>
                <a:cxn ang="0">
                  <a:pos x="480" y="227"/>
                </a:cxn>
                <a:cxn ang="0">
                  <a:pos x="480" y="237"/>
                </a:cxn>
                <a:cxn ang="0">
                  <a:pos x="472" y="264"/>
                </a:cxn>
                <a:cxn ang="0">
                  <a:pos x="457" y="289"/>
                </a:cxn>
                <a:cxn ang="0">
                  <a:pos x="435" y="310"/>
                </a:cxn>
                <a:cxn ang="0">
                  <a:pos x="408" y="325"/>
                </a:cxn>
                <a:cxn ang="0">
                  <a:pos x="376" y="334"/>
                </a:cxn>
                <a:cxn ang="0">
                  <a:pos x="376" y="220"/>
                </a:cxn>
                <a:cxn ang="0">
                  <a:pos x="362" y="195"/>
                </a:cxn>
                <a:cxn ang="0">
                  <a:pos x="347" y="185"/>
                </a:cxn>
                <a:cxn ang="0">
                  <a:pos x="329" y="182"/>
                </a:cxn>
                <a:cxn ang="0">
                  <a:pos x="301" y="190"/>
                </a:cxn>
                <a:cxn ang="0">
                  <a:pos x="288" y="203"/>
                </a:cxn>
                <a:cxn ang="0">
                  <a:pos x="280" y="230"/>
                </a:cxn>
                <a:cxn ang="0">
                  <a:pos x="210" y="315"/>
                </a:cxn>
                <a:cxn ang="0">
                  <a:pos x="246" y="313"/>
                </a:cxn>
                <a:cxn ang="0">
                  <a:pos x="259" y="306"/>
                </a:cxn>
                <a:cxn ang="0">
                  <a:pos x="268" y="295"/>
                </a:cxn>
                <a:cxn ang="0">
                  <a:pos x="268" y="277"/>
                </a:cxn>
                <a:cxn ang="0">
                  <a:pos x="258" y="259"/>
                </a:cxn>
                <a:cxn ang="0">
                  <a:pos x="188" y="190"/>
                </a:cxn>
                <a:cxn ang="0">
                  <a:pos x="162" y="182"/>
                </a:cxn>
                <a:cxn ang="0">
                  <a:pos x="143" y="185"/>
                </a:cxn>
                <a:cxn ang="0">
                  <a:pos x="65" y="259"/>
                </a:cxn>
                <a:cxn ang="0">
                  <a:pos x="54" y="278"/>
                </a:cxn>
                <a:cxn ang="0">
                  <a:pos x="54" y="295"/>
                </a:cxn>
                <a:cxn ang="0">
                  <a:pos x="59" y="304"/>
                </a:cxn>
                <a:cxn ang="0">
                  <a:pos x="67" y="310"/>
                </a:cxn>
                <a:cxn ang="0">
                  <a:pos x="114" y="315"/>
                </a:cxn>
                <a:cxn ang="0">
                  <a:pos x="101" y="334"/>
                </a:cxn>
                <a:cxn ang="0">
                  <a:pos x="69" y="324"/>
                </a:cxn>
                <a:cxn ang="0">
                  <a:pos x="41" y="306"/>
                </a:cxn>
                <a:cxn ang="0">
                  <a:pos x="20" y="284"/>
                </a:cxn>
                <a:cxn ang="0">
                  <a:pos x="5" y="257"/>
                </a:cxn>
                <a:cxn ang="0">
                  <a:pos x="0" y="227"/>
                </a:cxn>
                <a:cxn ang="0">
                  <a:pos x="1" y="219"/>
                </a:cxn>
                <a:cxn ang="0">
                  <a:pos x="7" y="191"/>
                </a:cxn>
                <a:cxn ang="0">
                  <a:pos x="22" y="167"/>
                </a:cxn>
                <a:cxn ang="0">
                  <a:pos x="43" y="147"/>
                </a:cxn>
                <a:cxn ang="0">
                  <a:pos x="69" y="132"/>
                </a:cxn>
                <a:cxn ang="0">
                  <a:pos x="99" y="122"/>
                </a:cxn>
                <a:cxn ang="0">
                  <a:pos x="99" y="118"/>
                </a:cxn>
                <a:cxn ang="0">
                  <a:pos x="105" y="84"/>
                </a:cxn>
                <a:cxn ang="0">
                  <a:pos x="123" y="53"/>
                </a:cxn>
                <a:cxn ang="0">
                  <a:pos x="151" y="27"/>
                </a:cxn>
                <a:cxn ang="0">
                  <a:pos x="185" y="10"/>
                </a:cxn>
                <a:cxn ang="0">
                  <a:pos x="226" y="1"/>
                </a:cxn>
                <a:cxn ang="0">
                  <a:pos x="255" y="1"/>
                </a:cxn>
                <a:cxn ang="0">
                  <a:pos x="295" y="10"/>
                </a:cxn>
                <a:cxn ang="0">
                  <a:pos x="330" y="27"/>
                </a:cxn>
                <a:cxn ang="0">
                  <a:pos x="357" y="53"/>
                </a:cxn>
                <a:cxn ang="0">
                  <a:pos x="374" y="84"/>
                </a:cxn>
                <a:cxn ang="0">
                  <a:pos x="381" y="118"/>
                </a:cxn>
                <a:cxn ang="0">
                  <a:pos x="381" y="122"/>
                </a:cxn>
              </a:cxnLst>
              <a:rect l="0" t="0" r="r" b="b"/>
              <a:pathLst>
                <a:path w="480" h="336">
                  <a:moveTo>
                    <a:pt x="381" y="122"/>
                  </a:moveTo>
                  <a:lnTo>
                    <a:pt x="381" y="122"/>
                  </a:lnTo>
                  <a:lnTo>
                    <a:pt x="392" y="125"/>
                  </a:lnTo>
                  <a:lnTo>
                    <a:pt x="402" y="127"/>
                  </a:lnTo>
                  <a:lnTo>
                    <a:pt x="412" y="132"/>
                  </a:lnTo>
                  <a:lnTo>
                    <a:pt x="420" y="136"/>
                  </a:lnTo>
                  <a:lnTo>
                    <a:pt x="429" y="141"/>
                  </a:lnTo>
                  <a:lnTo>
                    <a:pt x="438" y="147"/>
                  </a:lnTo>
                  <a:lnTo>
                    <a:pt x="445" y="153"/>
                  </a:lnTo>
                  <a:lnTo>
                    <a:pt x="451" y="161"/>
                  </a:lnTo>
                  <a:lnTo>
                    <a:pt x="457" y="167"/>
                  </a:lnTo>
                  <a:lnTo>
                    <a:pt x="463" y="175"/>
                  </a:lnTo>
                  <a:lnTo>
                    <a:pt x="468" y="183"/>
                  </a:lnTo>
                  <a:lnTo>
                    <a:pt x="472" y="191"/>
                  </a:lnTo>
                  <a:lnTo>
                    <a:pt x="476" y="200"/>
                  </a:lnTo>
                  <a:lnTo>
                    <a:pt x="478" y="209"/>
                  </a:lnTo>
                  <a:lnTo>
                    <a:pt x="480" y="219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37"/>
                  </a:lnTo>
                  <a:lnTo>
                    <a:pt x="478" y="247"/>
                  </a:lnTo>
                  <a:lnTo>
                    <a:pt x="476" y="256"/>
                  </a:lnTo>
                  <a:lnTo>
                    <a:pt x="472" y="264"/>
                  </a:lnTo>
                  <a:lnTo>
                    <a:pt x="467" y="273"/>
                  </a:lnTo>
                  <a:lnTo>
                    <a:pt x="462" y="282"/>
                  </a:lnTo>
                  <a:lnTo>
                    <a:pt x="457" y="289"/>
                  </a:lnTo>
                  <a:lnTo>
                    <a:pt x="450" y="297"/>
                  </a:lnTo>
                  <a:lnTo>
                    <a:pt x="442" y="304"/>
                  </a:lnTo>
                  <a:lnTo>
                    <a:pt x="435" y="310"/>
                  </a:lnTo>
                  <a:lnTo>
                    <a:pt x="426" y="315"/>
                  </a:lnTo>
                  <a:lnTo>
                    <a:pt x="418" y="320"/>
                  </a:lnTo>
                  <a:lnTo>
                    <a:pt x="408" y="325"/>
                  </a:lnTo>
                  <a:lnTo>
                    <a:pt x="398" y="329"/>
                  </a:lnTo>
                  <a:lnTo>
                    <a:pt x="387" y="331"/>
                  </a:lnTo>
                  <a:lnTo>
                    <a:pt x="376" y="334"/>
                  </a:lnTo>
                  <a:lnTo>
                    <a:pt x="376" y="230"/>
                  </a:lnTo>
                  <a:lnTo>
                    <a:pt x="376" y="230"/>
                  </a:lnTo>
                  <a:lnTo>
                    <a:pt x="376" y="220"/>
                  </a:lnTo>
                  <a:lnTo>
                    <a:pt x="372" y="211"/>
                  </a:lnTo>
                  <a:lnTo>
                    <a:pt x="368" y="203"/>
                  </a:lnTo>
                  <a:lnTo>
                    <a:pt x="362" y="195"/>
                  </a:lnTo>
                  <a:lnTo>
                    <a:pt x="362" y="195"/>
                  </a:lnTo>
                  <a:lnTo>
                    <a:pt x="355" y="190"/>
                  </a:lnTo>
                  <a:lnTo>
                    <a:pt x="347" y="185"/>
                  </a:lnTo>
                  <a:lnTo>
                    <a:pt x="337" y="183"/>
                  </a:lnTo>
                  <a:lnTo>
                    <a:pt x="329" y="182"/>
                  </a:lnTo>
                  <a:lnTo>
                    <a:pt x="329" y="182"/>
                  </a:lnTo>
                  <a:lnTo>
                    <a:pt x="319" y="183"/>
                  </a:lnTo>
                  <a:lnTo>
                    <a:pt x="309" y="185"/>
                  </a:lnTo>
                  <a:lnTo>
                    <a:pt x="301" y="190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88" y="203"/>
                  </a:lnTo>
                  <a:lnTo>
                    <a:pt x="284" y="211"/>
                  </a:lnTo>
                  <a:lnTo>
                    <a:pt x="280" y="220"/>
                  </a:lnTo>
                  <a:lnTo>
                    <a:pt x="280" y="230"/>
                  </a:lnTo>
                  <a:lnTo>
                    <a:pt x="280" y="33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35" y="315"/>
                  </a:lnTo>
                  <a:lnTo>
                    <a:pt x="235" y="315"/>
                  </a:lnTo>
                  <a:lnTo>
                    <a:pt x="246" y="313"/>
                  </a:lnTo>
                  <a:lnTo>
                    <a:pt x="255" y="310"/>
                  </a:lnTo>
                  <a:lnTo>
                    <a:pt x="255" y="310"/>
                  </a:lnTo>
                  <a:lnTo>
                    <a:pt x="259" y="306"/>
                  </a:lnTo>
                  <a:lnTo>
                    <a:pt x="263" y="303"/>
                  </a:lnTo>
                  <a:lnTo>
                    <a:pt x="266" y="299"/>
                  </a:lnTo>
                  <a:lnTo>
                    <a:pt x="268" y="295"/>
                  </a:lnTo>
                  <a:lnTo>
                    <a:pt x="268" y="295"/>
                  </a:lnTo>
                  <a:lnTo>
                    <a:pt x="269" y="285"/>
                  </a:lnTo>
                  <a:lnTo>
                    <a:pt x="268" y="277"/>
                  </a:lnTo>
                  <a:lnTo>
                    <a:pt x="268" y="277"/>
                  </a:lnTo>
                  <a:lnTo>
                    <a:pt x="264" y="268"/>
                  </a:lnTo>
                  <a:lnTo>
                    <a:pt x="258" y="259"/>
                  </a:lnTo>
                  <a:lnTo>
                    <a:pt x="195" y="198"/>
                  </a:lnTo>
                  <a:lnTo>
                    <a:pt x="195" y="198"/>
                  </a:lnTo>
                  <a:lnTo>
                    <a:pt x="188" y="190"/>
                  </a:lnTo>
                  <a:lnTo>
                    <a:pt x="179" y="185"/>
                  </a:lnTo>
                  <a:lnTo>
                    <a:pt x="170" y="183"/>
                  </a:lnTo>
                  <a:lnTo>
                    <a:pt x="162" y="182"/>
                  </a:lnTo>
                  <a:lnTo>
                    <a:pt x="162" y="182"/>
                  </a:lnTo>
                  <a:lnTo>
                    <a:pt x="152" y="183"/>
                  </a:lnTo>
                  <a:lnTo>
                    <a:pt x="143" y="185"/>
                  </a:lnTo>
                  <a:lnTo>
                    <a:pt x="136" y="190"/>
                  </a:lnTo>
                  <a:lnTo>
                    <a:pt x="127" y="198"/>
                  </a:lnTo>
                  <a:lnTo>
                    <a:pt x="65" y="259"/>
                  </a:lnTo>
                  <a:lnTo>
                    <a:pt x="65" y="259"/>
                  </a:lnTo>
                  <a:lnTo>
                    <a:pt x="58" y="26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3" y="287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7" y="300"/>
                  </a:lnTo>
                  <a:lnTo>
                    <a:pt x="59" y="304"/>
                  </a:lnTo>
                  <a:lnTo>
                    <a:pt x="63" y="306"/>
                  </a:lnTo>
                  <a:lnTo>
                    <a:pt x="67" y="310"/>
                  </a:lnTo>
                  <a:lnTo>
                    <a:pt x="67" y="310"/>
                  </a:lnTo>
                  <a:lnTo>
                    <a:pt x="75" y="314"/>
                  </a:lnTo>
                  <a:lnTo>
                    <a:pt x="85" y="315"/>
                  </a:lnTo>
                  <a:lnTo>
                    <a:pt x="114" y="315"/>
                  </a:lnTo>
                  <a:lnTo>
                    <a:pt x="114" y="335"/>
                  </a:lnTo>
                  <a:lnTo>
                    <a:pt x="114" y="335"/>
                  </a:lnTo>
                  <a:lnTo>
                    <a:pt x="101" y="334"/>
                  </a:lnTo>
                  <a:lnTo>
                    <a:pt x="90" y="331"/>
                  </a:lnTo>
                  <a:lnTo>
                    <a:pt x="79" y="327"/>
                  </a:lnTo>
                  <a:lnTo>
                    <a:pt x="69" y="324"/>
                  </a:lnTo>
                  <a:lnTo>
                    <a:pt x="59" y="319"/>
                  </a:lnTo>
                  <a:lnTo>
                    <a:pt x="49" y="313"/>
                  </a:lnTo>
                  <a:lnTo>
                    <a:pt x="41" y="306"/>
                  </a:lnTo>
                  <a:lnTo>
                    <a:pt x="33" y="300"/>
                  </a:lnTo>
                  <a:lnTo>
                    <a:pt x="26" y="292"/>
                  </a:lnTo>
                  <a:lnTo>
                    <a:pt x="20" y="284"/>
                  </a:lnTo>
                  <a:lnTo>
                    <a:pt x="13" y="275"/>
                  </a:lnTo>
                  <a:lnTo>
                    <a:pt x="8" y="267"/>
                  </a:lnTo>
                  <a:lnTo>
                    <a:pt x="5" y="257"/>
                  </a:lnTo>
                  <a:lnTo>
                    <a:pt x="2" y="248"/>
                  </a:lnTo>
                  <a:lnTo>
                    <a:pt x="1" y="23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19"/>
                  </a:lnTo>
                  <a:lnTo>
                    <a:pt x="2" y="209"/>
                  </a:lnTo>
                  <a:lnTo>
                    <a:pt x="5" y="200"/>
                  </a:lnTo>
                  <a:lnTo>
                    <a:pt x="7" y="191"/>
                  </a:lnTo>
                  <a:lnTo>
                    <a:pt x="12" y="183"/>
                  </a:lnTo>
                  <a:lnTo>
                    <a:pt x="16" y="175"/>
                  </a:lnTo>
                  <a:lnTo>
                    <a:pt x="22" y="167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3" y="147"/>
                  </a:lnTo>
                  <a:lnTo>
                    <a:pt x="50" y="141"/>
                  </a:lnTo>
                  <a:lnTo>
                    <a:pt x="59" y="136"/>
                  </a:lnTo>
                  <a:lnTo>
                    <a:pt x="69" y="132"/>
                  </a:lnTo>
                  <a:lnTo>
                    <a:pt x="79" y="127"/>
                  </a:lnTo>
                  <a:lnTo>
                    <a:pt x="89" y="125"/>
                  </a:lnTo>
                  <a:lnTo>
                    <a:pt x="99" y="122"/>
                  </a:lnTo>
                  <a:lnTo>
                    <a:pt x="99" y="122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0" y="107"/>
                  </a:lnTo>
                  <a:lnTo>
                    <a:pt x="101" y="95"/>
                  </a:lnTo>
                  <a:lnTo>
                    <a:pt x="105" y="84"/>
                  </a:lnTo>
                  <a:lnTo>
                    <a:pt x="110" y="73"/>
                  </a:lnTo>
                  <a:lnTo>
                    <a:pt x="116" y="63"/>
                  </a:lnTo>
                  <a:lnTo>
                    <a:pt x="123" y="53"/>
                  </a:lnTo>
                  <a:lnTo>
                    <a:pt x="131" y="43"/>
                  </a:lnTo>
                  <a:lnTo>
                    <a:pt x="141" y="36"/>
                  </a:lnTo>
                  <a:lnTo>
                    <a:pt x="151" y="27"/>
                  </a:lnTo>
                  <a:lnTo>
                    <a:pt x="161" y="21"/>
                  </a:lnTo>
                  <a:lnTo>
                    <a:pt x="173" y="15"/>
                  </a:lnTo>
                  <a:lnTo>
                    <a:pt x="185" y="10"/>
                  </a:lnTo>
                  <a:lnTo>
                    <a:pt x="198" y="6"/>
                  </a:lnTo>
                  <a:lnTo>
                    <a:pt x="211" y="2"/>
                  </a:lnTo>
                  <a:lnTo>
                    <a:pt x="226" y="1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68" y="2"/>
                  </a:lnTo>
                  <a:lnTo>
                    <a:pt x="282" y="6"/>
                  </a:lnTo>
                  <a:lnTo>
                    <a:pt x="295" y="10"/>
                  </a:lnTo>
                  <a:lnTo>
                    <a:pt x="308" y="15"/>
                  </a:lnTo>
                  <a:lnTo>
                    <a:pt x="319" y="21"/>
                  </a:lnTo>
                  <a:lnTo>
                    <a:pt x="330" y="27"/>
                  </a:lnTo>
                  <a:lnTo>
                    <a:pt x="340" y="36"/>
                  </a:lnTo>
                  <a:lnTo>
                    <a:pt x="348" y="43"/>
                  </a:lnTo>
                  <a:lnTo>
                    <a:pt x="357" y="53"/>
                  </a:lnTo>
                  <a:lnTo>
                    <a:pt x="365" y="63"/>
                  </a:lnTo>
                  <a:lnTo>
                    <a:pt x="369" y="73"/>
                  </a:lnTo>
                  <a:lnTo>
                    <a:pt x="374" y="84"/>
                  </a:lnTo>
                  <a:lnTo>
                    <a:pt x="378" y="95"/>
                  </a:lnTo>
                  <a:lnTo>
                    <a:pt x="381" y="107"/>
                  </a:lnTo>
                  <a:lnTo>
                    <a:pt x="381" y="118"/>
                  </a:lnTo>
                  <a:lnTo>
                    <a:pt x="381" y="118"/>
                  </a:lnTo>
                  <a:lnTo>
                    <a:pt x="381" y="122"/>
                  </a:lnTo>
                  <a:lnTo>
                    <a:pt x="381" y="1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3" name="Freeform 18"/>
            <p:cNvSpPr/>
            <p:nvPr/>
          </p:nvSpPr>
          <p:spPr bwMode="auto">
            <a:xfrm>
              <a:off x="1355705" y="3643325"/>
              <a:ext cx="147638" cy="207963"/>
            </a:xfrm>
            <a:custGeom>
              <a:avLst/>
              <a:gdLst/>
              <a:ahLst/>
              <a:cxnLst>
                <a:cxn ang="0">
                  <a:pos x="126" y="162"/>
                </a:cxn>
                <a:cxn ang="0">
                  <a:pos x="126" y="32"/>
                </a:cxn>
                <a:cxn ang="0">
                  <a:pos x="126" y="32"/>
                </a:cxn>
                <a:cxn ang="0">
                  <a:pos x="125" y="26"/>
                </a:cxn>
                <a:cxn ang="0">
                  <a:pos x="123" y="19"/>
                </a:cxn>
                <a:cxn ang="0">
                  <a:pos x="120" y="13"/>
                </a:cxn>
                <a:cxn ang="0">
                  <a:pos x="116" y="8"/>
                </a:cxn>
                <a:cxn ang="0">
                  <a:pos x="111" y="5"/>
                </a:cxn>
                <a:cxn ang="0">
                  <a:pos x="106" y="2"/>
                </a:cxn>
                <a:cxn ang="0">
                  <a:pos x="100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0"/>
                </a:cxn>
                <a:cxn ang="0">
                  <a:pos x="80" y="2"/>
                </a:cxn>
                <a:cxn ang="0">
                  <a:pos x="75" y="5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64" y="19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162"/>
                </a:cxn>
                <a:cxn ang="0">
                  <a:pos x="17" y="162"/>
                </a:cxn>
                <a:cxn ang="0">
                  <a:pos x="17" y="162"/>
                </a:cxn>
                <a:cxn ang="0">
                  <a:pos x="11" y="162"/>
                </a:cxn>
                <a:cxn ang="0">
                  <a:pos x="6" y="164"/>
                </a:cxn>
                <a:cxn ang="0">
                  <a:pos x="2" y="167"/>
                </a:cxn>
                <a:cxn ang="0">
                  <a:pos x="1" y="170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3" y="184"/>
                </a:cxn>
                <a:cxn ang="0">
                  <a:pos x="7" y="189"/>
                </a:cxn>
                <a:cxn ang="0">
                  <a:pos x="70" y="251"/>
                </a:cxn>
                <a:cxn ang="0">
                  <a:pos x="70" y="251"/>
                </a:cxn>
                <a:cxn ang="0">
                  <a:pos x="76" y="256"/>
                </a:cxn>
                <a:cxn ang="0">
                  <a:pos x="81" y="259"/>
                </a:cxn>
                <a:cxn ang="0">
                  <a:pos x="88" y="262"/>
                </a:cxn>
                <a:cxn ang="0">
                  <a:pos x="92" y="263"/>
                </a:cxn>
                <a:cxn ang="0">
                  <a:pos x="99" y="262"/>
                </a:cxn>
                <a:cxn ang="0">
                  <a:pos x="105" y="259"/>
                </a:cxn>
                <a:cxn ang="0">
                  <a:pos x="110" y="256"/>
                </a:cxn>
                <a:cxn ang="0">
                  <a:pos x="116" y="251"/>
                </a:cxn>
                <a:cxn ang="0">
                  <a:pos x="179" y="189"/>
                </a:cxn>
                <a:cxn ang="0">
                  <a:pos x="179" y="189"/>
                </a:cxn>
                <a:cxn ang="0">
                  <a:pos x="183" y="185"/>
                </a:cxn>
                <a:cxn ang="0">
                  <a:pos x="184" y="180"/>
                </a:cxn>
                <a:cxn ang="0">
                  <a:pos x="185" y="175"/>
                </a:cxn>
                <a:cxn ang="0">
                  <a:pos x="185" y="171"/>
                </a:cxn>
                <a:cxn ang="0">
                  <a:pos x="183" y="168"/>
                </a:cxn>
                <a:cxn ang="0">
                  <a:pos x="179" y="164"/>
                </a:cxn>
                <a:cxn ang="0">
                  <a:pos x="173" y="162"/>
                </a:cxn>
                <a:cxn ang="0">
                  <a:pos x="165" y="162"/>
                </a:cxn>
                <a:cxn ang="0">
                  <a:pos x="126" y="162"/>
                </a:cxn>
              </a:cxnLst>
              <a:rect l="0" t="0" r="r" b="b"/>
              <a:pathLst>
                <a:path w="185" h="263">
                  <a:moveTo>
                    <a:pt x="126" y="162"/>
                  </a:moveTo>
                  <a:lnTo>
                    <a:pt x="126" y="32"/>
                  </a:lnTo>
                  <a:lnTo>
                    <a:pt x="126" y="32"/>
                  </a:lnTo>
                  <a:lnTo>
                    <a:pt x="125" y="26"/>
                  </a:lnTo>
                  <a:lnTo>
                    <a:pt x="123" y="19"/>
                  </a:lnTo>
                  <a:lnTo>
                    <a:pt x="120" y="13"/>
                  </a:lnTo>
                  <a:lnTo>
                    <a:pt x="116" y="8"/>
                  </a:lnTo>
                  <a:lnTo>
                    <a:pt x="111" y="5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5" y="5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64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162"/>
                  </a:lnTo>
                  <a:lnTo>
                    <a:pt x="17" y="162"/>
                  </a:lnTo>
                  <a:lnTo>
                    <a:pt x="17" y="162"/>
                  </a:lnTo>
                  <a:lnTo>
                    <a:pt x="11" y="162"/>
                  </a:lnTo>
                  <a:lnTo>
                    <a:pt x="6" y="164"/>
                  </a:lnTo>
                  <a:lnTo>
                    <a:pt x="2" y="167"/>
                  </a:lnTo>
                  <a:lnTo>
                    <a:pt x="1" y="170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3" y="184"/>
                  </a:lnTo>
                  <a:lnTo>
                    <a:pt x="7" y="18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6" y="256"/>
                  </a:lnTo>
                  <a:lnTo>
                    <a:pt x="81" y="259"/>
                  </a:lnTo>
                  <a:lnTo>
                    <a:pt x="88" y="262"/>
                  </a:lnTo>
                  <a:lnTo>
                    <a:pt x="92" y="263"/>
                  </a:lnTo>
                  <a:lnTo>
                    <a:pt x="99" y="262"/>
                  </a:lnTo>
                  <a:lnTo>
                    <a:pt x="105" y="259"/>
                  </a:lnTo>
                  <a:lnTo>
                    <a:pt x="110" y="256"/>
                  </a:lnTo>
                  <a:lnTo>
                    <a:pt x="116" y="251"/>
                  </a:lnTo>
                  <a:lnTo>
                    <a:pt x="179" y="189"/>
                  </a:lnTo>
                  <a:lnTo>
                    <a:pt x="179" y="189"/>
                  </a:lnTo>
                  <a:lnTo>
                    <a:pt x="183" y="185"/>
                  </a:lnTo>
                  <a:lnTo>
                    <a:pt x="184" y="180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3" y="168"/>
                  </a:lnTo>
                  <a:lnTo>
                    <a:pt x="179" y="164"/>
                  </a:lnTo>
                  <a:lnTo>
                    <a:pt x="173" y="162"/>
                  </a:lnTo>
                  <a:lnTo>
                    <a:pt x="165" y="162"/>
                  </a:lnTo>
                  <a:lnTo>
                    <a:pt x="126" y="16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154" name="Freeform 11"/>
          <p:cNvSpPr>
            <a:spLocks noEditPoints="1"/>
          </p:cNvSpPr>
          <p:nvPr/>
        </p:nvSpPr>
        <p:spPr bwMode="auto">
          <a:xfrm>
            <a:off x="10232742" y="4269766"/>
            <a:ext cx="299115" cy="299098"/>
          </a:xfrm>
          <a:custGeom>
            <a:avLst/>
            <a:gdLst/>
            <a:ahLst/>
            <a:cxnLst>
              <a:cxn ang="0">
                <a:pos x="263" y="275"/>
              </a:cxn>
              <a:cxn ang="0">
                <a:pos x="234" y="270"/>
              </a:cxn>
              <a:cxn ang="0">
                <a:pos x="172" y="232"/>
              </a:cxn>
              <a:cxn ang="0">
                <a:pos x="121" y="243"/>
              </a:cxn>
              <a:cxn ang="0">
                <a:pos x="98" y="241"/>
              </a:cxn>
              <a:cxn ang="0">
                <a:pos x="63" y="228"/>
              </a:cxn>
              <a:cxn ang="0">
                <a:pos x="36" y="208"/>
              </a:cxn>
              <a:cxn ang="0">
                <a:pos x="15" y="179"/>
              </a:cxn>
              <a:cxn ang="0">
                <a:pos x="2" y="147"/>
              </a:cxn>
              <a:cxn ang="0">
                <a:pos x="0" y="121"/>
              </a:cxn>
              <a:cxn ang="0">
                <a:pos x="5" y="85"/>
              </a:cxn>
              <a:cxn ang="0">
                <a:pos x="22" y="52"/>
              </a:cxn>
              <a:cxn ang="0">
                <a:pos x="45" y="27"/>
              </a:cxn>
              <a:cxn ang="0">
                <a:pos x="74" y="9"/>
              </a:cxn>
              <a:cxn ang="0">
                <a:pos x="111" y="0"/>
              </a:cxn>
              <a:cxn ang="0">
                <a:pos x="134" y="0"/>
              </a:cxn>
              <a:cxn ang="0">
                <a:pos x="170" y="9"/>
              </a:cxn>
              <a:cxn ang="0">
                <a:pos x="199" y="27"/>
              </a:cxn>
              <a:cxn ang="0">
                <a:pos x="223" y="52"/>
              </a:cxn>
              <a:cxn ang="0">
                <a:pos x="239" y="85"/>
              </a:cxn>
              <a:cxn ang="0">
                <a:pos x="245" y="121"/>
              </a:cxn>
              <a:cxn ang="0">
                <a:pos x="239" y="156"/>
              </a:cxn>
              <a:cxn ang="0">
                <a:pos x="272" y="234"/>
              </a:cxn>
              <a:cxn ang="0">
                <a:pos x="279" y="252"/>
              </a:cxn>
              <a:cxn ang="0">
                <a:pos x="272" y="270"/>
              </a:cxn>
              <a:cxn ang="0">
                <a:pos x="105" y="36"/>
              </a:cxn>
              <a:cxn ang="0">
                <a:pos x="60" y="60"/>
              </a:cxn>
              <a:cxn ang="0">
                <a:pos x="36" y="103"/>
              </a:cxn>
              <a:cxn ang="0">
                <a:pos x="36" y="139"/>
              </a:cxn>
              <a:cxn ang="0">
                <a:pos x="60" y="183"/>
              </a:cxn>
              <a:cxn ang="0">
                <a:pos x="105" y="206"/>
              </a:cxn>
              <a:cxn ang="0">
                <a:pos x="140" y="206"/>
              </a:cxn>
              <a:cxn ang="0">
                <a:pos x="183" y="183"/>
              </a:cxn>
              <a:cxn ang="0">
                <a:pos x="208" y="139"/>
              </a:cxn>
              <a:cxn ang="0">
                <a:pos x="208" y="103"/>
              </a:cxn>
              <a:cxn ang="0">
                <a:pos x="183" y="60"/>
              </a:cxn>
              <a:cxn ang="0">
                <a:pos x="140" y="36"/>
              </a:cxn>
              <a:cxn ang="0">
                <a:pos x="158" y="139"/>
              </a:cxn>
              <a:cxn ang="0">
                <a:pos x="80" y="138"/>
              </a:cxn>
              <a:cxn ang="0">
                <a:pos x="71" y="121"/>
              </a:cxn>
              <a:cxn ang="0">
                <a:pos x="74" y="109"/>
              </a:cxn>
              <a:cxn ang="0">
                <a:pos x="158" y="103"/>
              </a:cxn>
              <a:cxn ang="0">
                <a:pos x="170" y="109"/>
              </a:cxn>
              <a:cxn ang="0">
                <a:pos x="174" y="121"/>
              </a:cxn>
              <a:cxn ang="0">
                <a:pos x="163" y="138"/>
              </a:cxn>
            </a:cxnLst>
            <a:rect l="0" t="0" r="r" b="b"/>
            <a:pathLst>
              <a:path w="279" h="277">
                <a:moveTo>
                  <a:pt x="272" y="270"/>
                </a:moveTo>
                <a:lnTo>
                  <a:pt x="272" y="270"/>
                </a:lnTo>
                <a:lnTo>
                  <a:pt x="263" y="275"/>
                </a:lnTo>
                <a:lnTo>
                  <a:pt x="252" y="277"/>
                </a:lnTo>
                <a:lnTo>
                  <a:pt x="243" y="275"/>
                </a:lnTo>
                <a:lnTo>
                  <a:pt x="234" y="270"/>
                </a:lnTo>
                <a:lnTo>
                  <a:pt x="189" y="225"/>
                </a:lnTo>
                <a:lnTo>
                  <a:pt x="189" y="225"/>
                </a:lnTo>
                <a:lnTo>
                  <a:pt x="172" y="232"/>
                </a:lnTo>
                <a:lnTo>
                  <a:pt x="158" y="239"/>
                </a:lnTo>
                <a:lnTo>
                  <a:pt x="140" y="243"/>
                </a:lnTo>
                <a:lnTo>
                  <a:pt x="121" y="243"/>
                </a:lnTo>
                <a:lnTo>
                  <a:pt x="121" y="243"/>
                </a:lnTo>
                <a:lnTo>
                  <a:pt x="111" y="243"/>
                </a:lnTo>
                <a:lnTo>
                  <a:pt x="98" y="241"/>
                </a:lnTo>
                <a:lnTo>
                  <a:pt x="85" y="237"/>
                </a:lnTo>
                <a:lnTo>
                  <a:pt x="74" y="234"/>
                </a:lnTo>
                <a:lnTo>
                  <a:pt x="63" y="228"/>
                </a:lnTo>
                <a:lnTo>
                  <a:pt x="54" y="223"/>
                </a:lnTo>
                <a:lnTo>
                  <a:pt x="45" y="216"/>
                </a:lnTo>
                <a:lnTo>
                  <a:pt x="36" y="208"/>
                </a:lnTo>
                <a:lnTo>
                  <a:pt x="27" y="199"/>
                </a:lnTo>
                <a:lnTo>
                  <a:pt x="22" y="190"/>
                </a:lnTo>
                <a:lnTo>
                  <a:pt x="15" y="179"/>
                </a:lnTo>
                <a:lnTo>
                  <a:pt x="9" y="168"/>
                </a:lnTo>
                <a:lnTo>
                  <a:pt x="5" y="157"/>
                </a:lnTo>
                <a:lnTo>
                  <a:pt x="2" y="147"/>
                </a:lnTo>
                <a:lnTo>
                  <a:pt x="0" y="134"/>
                </a:lnTo>
                <a:lnTo>
                  <a:pt x="0" y="121"/>
                </a:lnTo>
                <a:lnTo>
                  <a:pt x="0" y="121"/>
                </a:lnTo>
                <a:lnTo>
                  <a:pt x="0" y="109"/>
                </a:lnTo>
                <a:lnTo>
                  <a:pt x="2" y="96"/>
                </a:lnTo>
                <a:lnTo>
                  <a:pt x="5" y="85"/>
                </a:lnTo>
                <a:lnTo>
                  <a:pt x="9" y="74"/>
                </a:lnTo>
                <a:lnTo>
                  <a:pt x="15" y="63"/>
                </a:lnTo>
                <a:lnTo>
                  <a:pt x="22" y="52"/>
                </a:lnTo>
                <a:lnTo>
                  <a:pt x="27" y="43"/>
                </a:lnTo>
                <a:lnTo>
                  <a:pt x="36" y="34"/>
                </a:lnTo>
                <a:lnTo>
                  <a:pt x="45" y="27"/>
                </a:lnTo>
                <a:lnTo>
                  <a:pt x="54" y="20"/>
                </a:lnTo>
                <a:lnTo>
                  <a:pt x="63" y="14"/>
                </a:lnTo>
                <a:lnTo>
                  <a:pt x="74" y="9"/>
                </a:lnTo>
                <a:lnTo>
                  <a:pt x="85" y="5"/>
                </a:lnTo>
                <a:lnTo>
                  <a:pt x="98" y="2"/>
                </a:lnTo>
                <a:lnTo>
                  <a:pt x="111" y="0"/>
                </a:lnTo>
                <a:lnTo>
                  <a:pt x="121" y="0"/>
                </a:lnTo>
                <a:lnTo>
                  <a:pt x="121" y="0"/>
                </a:lnTo>
                <a:lnTo>
                  <a:pt x="134" y="0"/>
                </a:lnTo>
                <a:lnTo>
                  <a:pt x="147" y="2"/>
                </a:lnTo>
                <a:lnTo>
                  <a:pt x="158" y="5"/>
                </a:lnTo>
                <a:lnTo>
                  <a:pt x="170" y="9"/>
                </a:lnTo>
                <a:lnTo>
                  <a:pt x="181" y="14"/>
                </a:lnTo>
                <a:lnTo>
                  <a:pt x="190" y="20"/>
                </a:lnTo>
                <a:lnTo>
                  <a:pt x="199" y="27"/>
                </a:lnTo>
                <a:lnTo>
                  <a:pt x="208" y="34"/>
                </a:lnTo>
                <a:lnTo>
                  <a:pt x="216" y="43"/>
                </a:lnTo>
                <a:lnTo>
                  <a:pt x="223" y="52"/>
                </a:lnTo>
                <a:lnTo>
                  <a:pt x="230" y="63"/>
                </a:lnTo>
                <a:lnTo>
                  <a:pt x="236" y="74"/>
                </a:lnTo>
                <a:lnTo>
                  <a:pt x="239" y="85"/>
                </a:lnTo>
                <a:lnTo>
                  <a:pt x="241" y="96"/>
                </a:lnTo>
                <a:lnTo>
                  <a:pt x="243" y="109"/>
                </a:lnTo>
                <a:lnTo>
                  <a:pt x="245" y="121"/>
                </a:lnTo>
                <a:lnTo>
                  <a:pt x="245" y="121"/>
                </a:lnTo>
                <a:lnTo>
                  <a:pt x="243" y="139"/>
                </a:lnTo>
                <a:lnTo>
                  <a:pt x="239" y="156"/>
                </a:lnTo>
                <a:lnTo>
                  <a:pt x="234" y="172"/>
                </a:lnTo>
                <a:lnTo>
                  <a:pt x="225" y="187"/>
                </a:lnTo>
                <a:lnTo>
                  <a:pt x="272" y="234"/>
                </a:lnTo>
                <a:lnTo>
                  <a:pt x="272" y="234"/>
                </a:lnTo>
                <a:lnTo>
                  <a:pt x="277" y="243"/>
                </a:lnTo>
                <a:lnTo>
                  <a:pt x="279" y="252"/>
                </a:lnTo>
                <a:lnTo>
                  <a:pt x="277" y="261"/>
                </a:lnTo>
                <a:lnTo>
                  <a:pt x="272" y="270"/>
                </a:lnTo>
                <a:lnTo>
                  <a:pt x="272" y="270"/>
                </a:lnTo>
                <a:close/>
                <a:moveTo>
                  <a:pt x="121" y="34"/>
                </a:moveTo>
                <a:lnTo>
                  <a:pt x="121" y="34"/>
                </a:lnTo>
                <a:lnTo>
                  <a:pt x="105" y="36"/>
                </a:lnTo>
                <a:lnTo>
                  <a:pt x="89" y="41"/>
                </a:lnTo>
                <a:lnTo>
                  <a:pt x="74" y="49"/>
                </a:lnTo>
                <a:lnTo>
                  <a:pt x="60" y="60"/>
                </a:lnTo>
                <a:lnTo>
                  <a:pt x="51" y="72"/>
                </a:lnTo>
                <a:lnTo>
                  <a:pt x="42" y="87"/>
                </a:lnTo>
                <a:lnTo>
                  <a:pt x="36" y="103"/>
                </a:lnTo>
                <a:lnTo>
                  <a:pt x="34" y="121"/>
                </a:lnTo>
                <a:lnTo>
                  <a:pt x="34" y="121"/>
                </a:lnTo>
                <a:lnTo>
                  <a:pt x="36" y="139"/>
                </a:lnTo>
                <a:lnTo>
                  <a:pt x="42" y="156"/>
                </a:lnTo>
                <a:lnTo>
                  <a:pt x="51" y="170"/>
                </a:lnTo>
                <a:lnTo>
                  <a:pt x="60" y="183"/>
                </a:lnTo>
                <a:lnTo>
                  <a:pt x="74" y="194"/>
                </a:lnTo>
                <a:lnTo>
                  <a:pt x="89" y="201"/>
                </a:lnTo>
                <a:lnTo>
                  <a:pt x="105" y="206"/>
                </a:lnTo>
                <a:lnTo>
                  <a:pt x="121" y="208"/>
                </a:lnTo>
                <a:lnTo>
                  <a:pt x="121" y="208"/>
                </a:lnTo>
                <a:lnTo>
                  <a:pt x="140" y="206"/>
                </a:lnTo>
                <a:lnTo>
                  <a:pt x="156" y="201"/>
                </a:lnTo>
                <a:lnTo>
                  <a:pt x="170" y="194"/>
                </a:lnTo>
                <a:lnTo>
                  <a:pt x="183" y="183"/>
                </a:lnTo>
                <a:lnTo>
                  <a:pt x="194" y="170"/>
                </a:lnTo>
                <a:lnTo>
                  <a:pt x="203" y="156"/>
                </a:lnTo>
                <a:lnTo>
                  <a:pt x="208" y="139"/>
                </a:lnTo>
                <a:lnTo>
                  <a:pt x="210" y="121"/>
                </a:lnTo>
                <a:lnTo>
                  <a:pt x="210" y="121"/>
                </a:lnTo>
                <a:lnTo>
                  <a:pt x="208" y="103"/>
                </a:lnTo>
                <a:lnTo>
                  <a:pt x="203" y="87"/>
                </a:lnTo>
                <a:lnTo>
                  <a:pt x="194" y="72"/>
                </a:lnTo>
                <a:lnTo>
                  <a:pt x="183" y="60"/>
                </a:lnTo>
                <a:lnTo>
                  <a:pt x="170" y="49"/>
                </a:lnTo>
                <a:lnTo>
                  <a:pt x="156" y="41"/>
                </a:lnTo>
                <a:lnTo>
                  <a:pt x="140" y="36"/>
                </a:lnTo>
                <a:lnTo>
                  <a:pt x="121" y="34"/>
                </a:lnTo>
                <a:lnTo>
                  <a:pt x="121" y="34"/>
                </a:lnTo>
                <a:close/>
                <a:moveTo>
                  <a:pt x="158" y="139"/>
                </a:moveTo>
                <a:lnTo>
                  <a:pt x="87" y="139"/>
                </a:lnTo>
                <a:lnTo>
                  <a:pt x="87" y="139"/>
                </a:lnTo>
                <a:lnTo>
                  <a:pt x="80" y="138"/>
                </a:lnTo>
                <a:lnTo>
                  <a:pt x="74" y="134"/>
                </a:lnTo>
                <a:lnTo>
                  <a:pt x="71" y="128"/>
                </a:lnTo>
                <a:lnTo>
                  <a:pt x="71" y="121"/>
                </a:lnTo>
                <a:lnTo>
                  <a:pt x="71" y="121"/>
                </a:lnTo>
                <a:lnTo>
                  <a:pt x="71" y="114"/>
                </a:lnTo>
                <a:lnTo>
                  <a:pt x="74" y="109"/>
                </a:lnTo>
                <a:lnTo>
                  <a:pt x="80" y="105"/>
                </a:lnTo>
                <a:lnTo>
                  <a:pt x="87" y="103"/>
                </a:lnTo>
                <a:lnTo>
                  <a:pt x="158" y="103"/>
                </a:lnTo>
                <a:lnTo>
                  <a:pt x="158" y="103"/>
                </a:lnTo>
                <a:lnTo>
                  <a:pt x="163" y="105"/>
                </a:lnTo>
                <a:lnTo>
                  <a:pt x="170" y="109"/>
                </a:lnTo>
                <a:lnTo>
                  <a:pt x="174" y="114"/>
                </a:lnTo>
                <a:lnTo>
                  <a:pt x="174" y="121"/>
                </a:lnTo>
                <a:lnTo>
                  <a:pt x="174" y="121"/>
                </a:lnTo>
                <a:lnTo>
                  <a:pt x="174" y="128"/>
                </a:lnTo>
                <a:lnTo>
                  <a:pt x="170" y="134"/>
                </a:lnTo>
                <a:lnTo>
                  <a:pt x="163" y="138"/>
                </a:lnTo>
                <a:lnTo>
                  <a:pt x="158" y="139"/>
                </a:lnTo>
                <a:lnTo>
                  <a:pt x="158" y="139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 w="9525">
            <a:noFill/>
            <a:round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55" name="Freeform 295"/>
          <p:cNvSpPr/>
          <p:nvPr/>
        </p:nvSpPr>
        <p:spPr bwMode="auto">
          <a:xfrm>
            <a:off x="10985538" y="4266957"/>
            <a:ext cx="297152" cy="304715"/>
          </a:xfrm>
          <a:custGeom>
            <a:avLst/>
            <a:gdLst>
              <a:gd name="T0" fmla="*/ 194 w 198"/>
              <a:gd name="T1" fmla="*/ 8 h 203"/>
              <a:gd name="T2" fmla="*/ 154 w 198"/>
              <a:gd name="T3" fmla="*/ 20 h 203"/>
              <a:gd name="T4" fmla="*/ 144 w 198"/>
              <a:gd name="T5" fmla="*/ 28 h 203"/>
              <a:gd name="T6" fmla="*/ 27 w 198"/>
              <a:gd name="T7" fmla="*/ 19 h 203"/>
              <a:gd name="T8" fmla="*/ 7 w 198"/>
              <a:gd name="T9" fmla="*/ 23 h 203"/>
              <a:gd name="T10" fmla="*/ 0 w 198"/>
              <a:gd name="T11" fmla="*/ 31 h 203"/>
              <a:gd name="T12" fmla="*/ 106 w 198"/>
              <a:gd name="T13" fmla="*/ 69 h 203"/>
              <a:gd name="T14" fmla="*/ 63 w 198"/>
              <a:gd name="T15" fmla="*/ 120 h 203"/>
              <a:gd name="T16" fmla="*/ 24 w 198"/>
              <a:gd name="T17" fmla="*/ 118 h 203"/>
              <a:gd name="T18" fmla="*/ 9 w 198"/>
              <a:gd name="T19" fmla="*/ 132 h 203"/>
              <a:gd name="T20" fmla="*/ 57 w 198"/>
              <a:gd name="T21" fmla="*/ 142 h 203"/>
              <a:gd name="T22" fmla="*/ 70 w 198"/>
              <a:gd name="T23" fmla="*/ 193 h 203"/>
              <a:gd name="T24" fmla="*/ 84 w 198"/>
              <a:gd name="T25" fmla="*/ 178 h 203"/>
              <a:gd name="T26" fmla="*/ 82 w 198"/>
              <a:gd name="T27" fmla="*/ 139 h 203"/>
              <a:gd name="T28" fmla="*/ 133 w 198"/>
              <a:gd name="T29" fmla="*/ 96 h 203"/>
              <a:gd name="T30" fmla="*/ 172 w 198"/>
              <a:gd name="T31" fmla="*/ 203 h 203"/>
              <a:gd name="T32" fmla="*/ 179 w 198"/>
              <a:gd name="T33" fmla="*/ 195 h 203"/>
              <a:gd name="T34" fmla="*/ 183 w 198"/>
              <a:gd name="T35" fmla="*/ 175 h 203"/>
              <a:gd name="T36" fmla="*/ 174 w 198"/>
              <a:gd name="T37" fmla="*/ 58 h 203"/>
              <a:gd name="T38" fmla="*/ 183 w 198"/>
              <a:gd name="T39" fmla="*/ 49 h 203"/>
              <a:gd name="T40" fmla="*/ 188 w 198"/>
              <a:gd name="T41" fmla="*/ 42 h 203"/>
              <a:gd name="T42" fmla="*/ 194 w 198"/>
              <a:gd name="T43" fmla="*/ 33 h 203"/>
              <a:gd name="T44" fmla="*/ 198 w 198"/>
              <a:gd name="T45" fmla="*/ 20 h 203"/>
              <a:gd name="T46" fmla="*/ 194 w 198"/>
              <a:gd name="T47" fmla="*/ 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8" h="203">
                <a:moveTo>
                  <a:pt x="194" y="8"/>
                </a:moveTo>
                <a:cubicBezTo>
                  <a:pt x="186" y="0"/>
                  <a:pt x="173" y="4"/>
                  <a:pt x="154" y="20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27" y="19"/>
                  <a:pt x="27" y="19"/>
                  <a:pt x="27" y="19"/>
                </a:cubicBezTo>
                <a:cubicBezTo>
                  <a:pt x="18" y="18"/>
                  <a:pt x="11" y="19"/>
                  <a:pt x="7" y="23"/>
                </a:cubicBezTo>
                <a:cubicBezTo>
                  <a:pt x="0" y="31"/>
                  <a:pt x="0" y="31"/>
                  <a:pt x="0" y="31"/>
                </a:cubicBezTo>
                <a:cubicBezTo>
                  <a:pt x="106" y="69"/>
                  <a:pt x="106" y="69"/>
                  <a:pt x="106" y="69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24" y="118"/>
                  <a:pt x="24" y="118"/>
                  <a:pt x="24" y="118"/>
                </a:cubicBezTo>
                <a:cubicBezTo>
                  <a:pt x="9" y="132"/>
                  <a:pt x="9" y="132"/>
                  <a:pt x="9" y="132"/>
                </a:cubicBezTo>
                <a:cubicBezTo>
                  <a:pt x="57" y="142"/>
                  <a:pt x="57" y="142"/>
                  <a:pt x="57" y="142"/>
                </a:cubicBezTo>
                <a:cubicBezTo>
                  <a:pt x="70" y="193"/>
                  <a:pt x="70" y="193"/>
                  <a:pt x="70" y="193"/>
                </a:cubicBezTo>
                <a:cubicBezTo>
                  <a:pt x="84" y="178"/>
                  <a:pt x="84" y="178"/>
                  <a:pt x="84" y="178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133" y="96"/>
                  <a:pt x="133" y="96"/>
                  <a:pt x="133" y="96"/>
                </a:cubicBezTo>
                <a:cubicBezTo>
                  <a:pt x="172" y="203"/>
                  <a:pt x="172" y="203"/>
                  <a:pt x="172" y="203"/>
                </a:cubicBezTo>
                <a:cubicBezTo>
                  <a:pt x="179" y="195"/>
                  <a:pt x="179" y="195"/>
                  <a:pt x="179" y="195"/>
                </a:cubicBezTo>
                <a:cubicBezTo>
                  <a:pt x="183" y="191"/>
                  <a:pt x="185" y="185"/>
                  <a:pt x="183" y="175"/>
                </a:cubicBezTo>
                <a:cubicBezTo>
                  <a:pt x="174" y="58"/>
                  <a:pt x="174" y="58"/>
                  <a:pt x="174" y="58"/>
                </a:cubicBezTo>
                <a:cubicBezTo>
                  <a:pt x="183" y="49"/>
                  <a:pt x="183" y="49"/>
                  <a:pt x="183" y="49"/>
                </a:cubicBezTo>
                <a:cubicBezTo>
                  <a:pt x="185" y="46"/>
                  <a:pt x="186" y="44"/>
                  <a:pt x="188" y="42"/>
                </a:cubicBezTo>
                <a:cubicBezTo>
                  <a:pt x="190" y="40"/>
                  <a:pt x="192" y="37"/>
                  <a:pt x="194" y="33"/>
                </a:cubicBezTo>
                <a:cubicBezTo>
                  <a:pt x="196" y="30"/>
                  <a:pt x="197" y="25"/>
                  <a:pt x="198" y="20"/>
                </a:cubicBezTo>
                <a:cubicBezTo>
                  <a:pt x="198" y="15"/>
                  <a:pt x="197" y="11"/>
                  <a:pt x="194" y="8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56" name="AutoShape 47"/>
          <p:cNvSpPr/>
          <p:nvPr/>
        </p:nvSpPr>
        <p:spPr bwMode="auto">
          <a:xfrm>
            <a:off x="4051860" y="4244534"/>
            <a:ext cx="349583" cy="349562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157" name="组合 156"/>
          <p:cNvGrpSpPr/>
          <p:nvPr/>
        </p:nvGrpSpPr>
        <p:grpSpPr>
          <a:xfrm>
            <a:off x="3296697" y="4244534"/>
            <a:ext cx="305960" cy="349562"/>
            <a:chOff x="7600567" y="5737294"/>
            <a:chExt cx="320373" cy="366050"/>
          </a:xfrm>
          <a:solidFill>
            <a:srgbClr val="E7E6E6">
              <a:lumMod val="50000"/>
            </a:srgbClr>
          </a:solidFill>
        </p:grpSpPr>
        <p:sp>
          <p:nvSpPr>
            <p:cNvPr id="158" name="AutoShape 48"/>
            <p:cNvSpPr/>
            <p:nvPr/>
          </p:nvSpPr>
          <p:spPr bwMode="auto">
            <a:xfrm>
              <a:off x="7600567" y="5737294"/>
              <a:ext cx="320373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59" name="AutoShape 49"/>
            <p:cNvSpPr/>
            <p:nvPr/>
          </p:nvSpPr>
          <p:spPr bwMode="auto">
            <a:xfrm>
              <a:off x="7852107" y="6023253"/>
              <a:ext cx="23152" cy="225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60" name="AutoShape 50"/>
            <p:cNvSpPr/>
            <p:nvPr/>
          </p:nvSpPr>
          <p:spPr bwMode="auto">
            <a:xfrm>
              <a:off x="7852107" y="5954421"/>
              <a:ext cx="23152" cy="231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61" name="AutoShape 51"/>
            <p:cNvSpPr/>
            <p:nvPr/>
          </p:nvSpPr>
          <p:spPr bwMode="auto">
            <a:xfrm>
              <a:off x="7852107" y="5885591"/>
              <a:ext cx="23152" cy="231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2518090" y="4244534"/>
            <a:ext cx="349581" cy="349562"/>
            <a:chOff x="6845312" y="5737294"/>
            <a:chExt cx="366050" cy="366050"/>
          </a:xfrm>
          <a:solidFill>
            <a:srgbClr val="E7E6E6">
              <a:lumMod val="50000"/>
            </a:srgbClr>
          </a:solidFill>
        </p:grpSpPr>
        <p:sp>
          <p:nvSpPr>
            <p:cNvPr id="163" name="AutoShape 52"/>
            <p:cNvSpPr/>
            <p:nvPr/>
          </p:nvSpPr>
          <p:spPr bwMode="auto">
            <a:xfrm>
              <a:off x="6845312" y="5737294"/>
              <a:ext cx="366050" cy="366050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64" name="AutoShape 53"/>
            <p:cNvSpPr/>
            <p:nvPr/>
          </p:nvSpPr>
          <p:spPr bwMode="auto">
            <a:xfrm>
              <a:off x="6982974" y="5863066"/>
              <a:ext cx="98865" cy="102619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65" name="AutoShape 54"/>
            <p:cNvSpPr/>
            <p:nvPr/>
          </p:nvSpPr>
          <p:spPr bwMode="auto">
            <a:xfrm>
              <a:off x="6971083" y="5988837"/>
              <a:ext cx="55690" cy="58192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66" name="AutoShape 55"/>
            <p:cNvSpPr/>
            <p:nvPr/>
          </p:nvSpPr>
          <p:spPr bwMode="auto">
            <a:xfrm>
              <a:off x="7028652" y="5794235"/>
              <a:ext cx="56315" cy="58818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1749958" y="4244534"/>
            <a:ext cx="349583" cy="349562"/>
            <a:chOff x="4927276" y="5204159"/>
            <a:chExt cx="366051" cy="366050"/>
          </a:xfrm>
          <a:solidFill>
            <a:srgbClr val="E7E6E6">
              <a:lumMod val="50000"/>
            </a:srgbClr>
          </a:solidFill>
        </p:grpSpPr>
        <p:sp>
          <p:nvSpPr>
            <p:cNvPr id="168" name="AutoShape 56"/>
            <p:cNvSpPr/>
            <p:nvPr/>
          </p:nvSpPr>
          <p:spPr bwMode="auto">
            <a:xfrm>
              <a:off x="4927276" y="5204159"/>
              <a:ext cx="114508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69" name="AutoShape 57"/>
            <p:cNvSpPr/>
            <p:nvPr/>
          </p:nvSpPr>
          <p:spPr bwMode="auto">
            <a:xfrm>
              <a:off x="5178819" y="5204159"/>
              <a:ext cx="114508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70" name="AutoShape 58"/>
            <p:cNvSpPr/>
            <p:nvPr/>
          </p:nvSpPr>
          <p:spPr bwMode="auto">
            <a:xfrm>
              <a:off x="5053047" y="5204159"/>
              <a:ext cx="114508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171" name="Freeform 293"/>
          <p:cNvSpPr>
            <a:spLocks noEditPoints="1"/>
          </p:cNvSpPr>
          <p:nvPr/>
        </p:nvSpPr>
        <p:spPr bwMode="auto">
          <a:xfrm>
            <a:off x="1018667" y="4259139"/>
            <a:ext cx="288992" cy="320350"/>
          </a:xfrm>
          <a:custGeom>
            <a:avLst/>
            <a:gdLst>
              <a:gd name="T0" fmla="*/ 174 w 178"/>
              <a:gd name="T1" fmla="*/ 73 h 196"/>
              <a:gd name="T2" fmla="*/ 153 w 178"/>
              <a:gd name="T3" fmla="*/ 36 h 196"/>
              <a:gd name="T4" fmla="*/ 110 w 178"/>
              <a:gd name="T5" fmla="*/ 11 h 196"/>
              <a:gd name="T6" fmla="*/ 67 w 178"/>
              <a:gd name="T7" fmla="*/ 11 h 196"/>
              <a:gd name="T8" fmla="*/ 24 w 178"/>
              <a:gd name="T9" fmla="*/ 36 h 196"/>
              <a:gd name="T10" fmla="*/ 3 w 178"/>
              <a:gd name="T11" fmla="*/ 73 h 196"/>
              <a:gd name="T12" fmla="*/ 3 w 178"/>
              <a:gd name="T13" fmla="*/ 123 h 196"/>
              <a:gd name="T14" fmla="*/ 24 w 178"/>
              <a:gd name="T15" fmla="*/ 159 h 196"/>
              <a:gd name="T16" fmla="*/ 68 w 178"/>
              <a:gd name="T17" fmla="*/ 184 h 196"/>
              <a:gd name="T18" fmla="*/ 110 w 178"/>
              <a:gd name="T19" fmla="*/ 184 h 196"/>
              <a:gd name="T20" fmla="*/ 153 w 178"/>
              <a:gd name="T21" fmla="*/ 160 h 196"/>
              <a:gd name="T22" fmla="*/ 174 w 178"/>
              <a:gd name="T23" fmla="*/ 123 h 196"/>
              <a:gd name="T24" fmla="*/ 76 w 178"/>
              <a:gd name="T25" fmla="*/ 176 h 196"/>
              <a:gd name="T26" fmla="*/ 89 w 178"/>
              <a:gd name="T27" fmla="*/ 147 h 196"/>
              <a:gd name="T28" fmla="*/ 101 w 178"/>
              <a:gd name="T29" fmla="*/ 176 h 196"/>
              <a:gd name="T30" fmla="*/ 101 w 178"/>
              <a:gd name="T31" fmla="*/ 19 h 196"/>
              <a:gd name="T32" fmla="*/ 89 w 178"/>
              <a:gd name="T33" fmla="*/ 49 h 196"/>
              <a:gd name="T34" fmla="*/ 76 w 178"/>
              <a:gd name="T35" fmla="*/ 19 h 196"/>
              <a:gd name="T36" fmla="*/ 133 w 178"/>
              <a:gd name="T37" fmla="*/ 91 h 196"/>
              <a:gd name="T38" fmla="*/ 136 w 178"/>
              <a:gd name="T39" fmla="*/ 103 h 196"/>
              <a:gd name="T40" fmla="*/ 133 w 178"/>
              <a:gd name="T41" fmla="*/ 98 h 196"/>
              <a:gd name="T42" fmla="*/ 131 w 178"/>
              <a:gd name="T43" fmla="*/ 73 h 196"/>
              <a:gd name="T44" fmla="*/ 150 w 178"/>
              <a:gd name="T45" fmla="*/ 48 h 196"/>
              <a:gd name="T46" fmla="*/ 163 w 178"/>
              <a:gd name="T47" fmla="*/ 70 h 196"/>
              <a:gd name="T48" fmla="*/ 131 w 178"/>
              <a:gd name="T49" fmla="*/ 73 h 196"/>
              <a:gd name="T50" fmla="*/ 73 w 178"/>
              <a:gd name="T51" fmla="*/ 125 h 196"/>
              <a:gd name="T52" fmla="*/ 58 w 178"/>
              <a:gd name="T53" fmla="*/ 98 h 196"/>
              <a:gd name="T54" fmla="*/ 73 w 178"/>
              <a:gd name="T55" fmla="*/ 71 h 196"/>
              <a:gd name="T56" fmla="*/ 104 w 178"/>
              <a:gd name="T57" fmla="*/ 71 h 196"/>
              <a:gd name="T58" fmla="*/ 120 w 178"/>
              <a:gd name="T59" fmla="*/ 98 h 196"/>
              <a:gd name="T60" fmla="*/ 104 w 178"/>
              <a:gd name="T61" fmla="*/ 125 h 196"/>
              <a:gd name="T62" fmla="*/ 111 w 178"/>
              <a:gd name="T63" fmla="*/ 60 h 196"/>
              <a:gd name="T64" fmla="*/ 115 w 178"/>
              <a:gd name="T65" fmla="*/ 52 h 196"/>
              <a:gd name="T66" fmla="*/ 111 w 178"/>
              <a:gd name="T67" fmla="*/ 60 h 196"/>
              <a:gd name="T68" fmla="*/ 73 w 178"/>
              <a:gd name="T69" fmla="*/ 56 h 196"/>
              <a:gd name="T70" fmla="*/ 60 w 178"/>
              <a:gd name="T71" fmla="*/ 64 h 196"/>
              <a:gd name="T72" fmla="*/ 45 w 178"/>
              <a:gd name="T73" fmla="*/ 105 h 196"/>
              <a:gd name="T74" fmla="*/ 45 w 178"/>
              <a:gd name="T75" fmla="*/ 90 h 196"/>
              <a:gd name="T76" fmla="*/ 45 w 178"/>
              <a:gd name="T77" fmla="*/ 105 h 196"/>
              <a:gd name="T78" fmla="*/ 46 w 178"/>
              <a:gd name="T79" fmla="*/ 73 h 196"/>
              <a:gd name="T80" fmla="*/ 14 w 178"/>
              <a:gd name="T81" fmla="*/ 70 h 196"/>
              <a:gd name="T82" fmla="*/ 27 w 178"/>
              <a:gd name="T83" fmla="*/ 48 h 196"/>
              <a:gd name="T84" fmla="*/ 50 w 178"/>
              <a:gd name="T85" fmla="*/ 49 h 196"/>
              <a:gd name="T86" fmla="*/ 27 w 178"/>
              <a:gd name="T87" fmla="*/ 107 h 196"/>
              <a:gd name="T88" fmla="*/ 50 w 178"/>
              <a:gd name="T89" fmla="*/ 147 h 196"/>
              <a:gd name="T90" fmla="*/ 14 w 178"/>
              <a:gd name="T91" fmla="*/ 141 h 196"/>
              <a:gd name="T92" fmla="*/ 67 w 178"/>
              <a:gd name="T93" fmla="*/ 136 h 196"/>
              <a:gd name="T94" fmla="*/ 62 w 178"/>
              <a:gd name="T95" fmla="*/ 143 h 196"/>
              <a:gd name="T96" fmla="*/ 67 w 178"/>
              <a:gd name="T97" fmla="*/ 136 h 196"/>
              <a:gd name="T98" fmla="*/ 104 w 178"/>
              <a:gd name="T99" fmla="*/ 140 h 196"/>
              <a:gd name="T100" fmla="*/ 117 w 178"/>
              <a:gd name="T101" fmla="*/ 132 h 196"/>
              <a:gd name="T102" fmla="*/ 127 w 178"/>
              <a:gd name="T103" fmla="*/ 147 h 196"/>
              <a:gd name="T104" fmla="*/ 150 w 178"/>
              <a:gd name="T105" fmla="*/ 107 h 196"/>
              <a:gd name="T106" fmla="*/ 164 w 178"/>
              <a:gd name="T107" fmla="*/ 141 h 196"/>
              <a:gd name="T108" fmla="*/ 144 w 178"/>
              <a:gd name="T109" fmla="*/ 149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8" h="196">
                <a:moveTo>
                  <a:pt x="159" y="98"/>
                </a:moveTo>
                <a:cubicBezTo>
                  <a:pt x="166" y="89"/>
                  <a:pt x="171" y="81"/>
                  <a:pt x="174" y="73"/>
                </a:cubicBezTo>
                <a:cubicBezTo>
                  <a:pt x="178" y="64"/>
                  <a:pt x="178" y="55"/>
                  <a:pt x="174" y="49"/>
                </a:cubicBezTo>
                <a:cubicBezTo>
                  <a:pt x="170" y="42"/>
                  <a:pt x="163" y="38"/>
                  <a:pt x="153" y="36"/>
                </a:cubicBezTo>
                <a:cubicBezTo>
                  <a:pt x="145" y="35"/>
                  <a:pt x="135" y="35"/>
                  <a:pt x="124" y="37"/>
                </a:cubicBezTo>
                <a:cubicBezTo>
                  <a:pt x="120" y="27"/>
                  <a:pt x="115" y="18"/>
                  <a:pt x="110" y="11"/>
                </a:cubicBezTo>
                <a:cubicBezTo>
                  <a:pt x="103" y="4"/>
                  <a:pt x="96" y="0"/>
                  <a:pt x="89" y="0"/>
                </a:cubicBezTo>
                <a:cubicBezTo>
                  <a:pt x="81" y="0"/>
                  <a:pt x="74" y="4"/>
                  <a:pt x="67" y="11"/>
                </a:cubicBezTo>
                <a:cubicBezTo>
                  <a:pt x="62" y="18"/>
                  <a:pt x="57" y="27"/>
                  <a:pt x="54" y="37"/>
                </a:cubicBezTo>
                <a:cubicBezTo>
                  <a:pt x="43" y="35"/>
                  <a:pt x="33" y="35"/>
                  <a:pt x="24" y="36"/>
                </a:cubicBezTo>
                <a:cubicBezTo>
                  <a:pt x="14" y="38"/>
                  <a:pt x="7" y="42"/>
                  <a:pt x="4" y="49"/>
                </a:cubicBezTo>
                <a:cubicBezTo>
                  <a:pt x="0" y="55"/>
                  <a:pt x="0" y="64"/>
                  <a:pt x="3" y="73"/>
                </a:cubicBezTo>
                <a:cubicBezTo>
                  <a:pt x="6" y="81"/>
                  <a:pt x="12" y="89"/>
                  <a:pt x="19" y="98"/>
                </a:cubicBezTo>
                <a:cubicBezTo>
                  <a:pt x="12" y="106"/>
                  <a:pt x="6" y="115"/>
                  <a:pt x="3" y="123"/>
                </a:cubicBezTo>
                <a:cubicBezTo>
                  <a:pt x="0" y="132"/>
                  <a:pt x="0" y="140"/>
                  <a:pt x="4" y="147"/>
                </a:cubicBezTo>
                <a:cubicBezTo>
                  <a:pt x="7" y="154"/>
                  <a:pt x="14" y="158"/>
                  <a:pt x="24" y="159"/>
                </a:cubicBezTo>
                <a:cubicBezTo>
                  <a:pt x="33" y="161"/>
                  <a:pt x="43" y="160"/>
                  <a:pt x="54" y="158"/>
                </a:cubicBezTo>
                <a:cubicBezTo>
                  <a:pt x="58" y="169"/>
                  <a:pt x="62" y="178"/>
                  <a:pt x="68" y="184"/>
                </a:cubicBezTo>
                <a:cubicBezTo>
                  <a:pt x="74" y="192"/>
                  <a:pt x="81" y="196"/>
                  <a:pt x="89" y="196"/>
                </a:cubicBezTo>
                <a:cubicBezTo>
                  <a:pt x="96" y="196"/>
                  <a:pt x="103" y="192"/>
                  <a:pt x="110" y="184"/>
                </a:cubicBezTo>
                <a:cubicBezTo>
                  <a:pt x="115" y="178"/>
                  <a:pt x="120" y="169"/>
                  <a:pt x="124" y="158"/>
                </a:cubicBezTo>
                <a:cubicBezTo>
                  <a:pt x="135" y="160"/>
                  <a:pt x="145" y="161"/>
                  <a:pt x="153" y="160"/>
                </a:cubicBezTo>
                <a:cubicBezTo>
                  <a:pt x="163" y="158"/>
                  <a:pt x="170" y="154"/>
                  <a:pt x="174" y="147"/>
                </a:cubicBezTo>
                <a:cubicBezTo>
                  <a:pt x="178" y="140"/>
                  <a:pt x="178" y="132"/>
                  <a:pt x="174" y="123"/>
                </a:cubicBezTo>
                <a:cubicBezTo>
                  <a:pt x="171" y="115"/>
                  <a:pt x="166" y="106"/>
                  <a:pt x="159" y="98"/>
                </a:cubicBezTo>
                <a:close/>
                <a:moveTo>
                  <a:pt x="76" y="176"/>
                </a:moveTo>
                <a:cubicBezTo>
                  <a:pt x="72" y="171"/>
                  <a:pt x="69" y="164"/>
                  <a:pt x="66" y="155"/>
                </a:cubicBezTo>
                <a:cubicBezTo>
                  <a:pt x="74" y="153"/>
                  <a:pt x="81" y="150"/>
                  <a:pt x="89" y="147"/>
                </a:cubicBezTo>
                <a:cubicBezTo>
                  <a:pt x="96" y="151"/>
                  <a:pt x="104" y="153"/>
                  <a:pt x="112" y="155"/>
                </a:cubicBezTo>
                <a:cubicBezTo>
                  <a:pt x="109" y="164"/>
                  <a:pt x="105" y="171"/>
                  <a:pt x="101" y="176"/>
                </a:cubicBezTo>
                <a:cubicBezTo>
                  <a:pt x="93" y="187"/>
                  <a:pt x="84" y="187"/>
                  <a:pt x="76" y="176"/>
                </a:cubicBezTo>
                <a:close/>
                <a:moveTo>
                  <a:pt x="101" y="19"/>
                </a:moveTo>
                <a:cubicBezTo>
                  <a:pt x="105" y="25"/>
                  <a:pt x="109" y="32"/>
                  <a:pt x="112" y="40"/>
                </a:cubicBezTo>
                <a:cubicBezTo>
                  <a:pt x="104" y="42"/>
                  <a:pt x="97" y="45"/>
                  <a:pt x="89" y="49"/>
                </a:cubicBezTo>
                <a:cubicBezTo>
                  <a:pt x="81" y="45"/>
                  <a:pt x="73" y="42"/>
                  <a:pt x="66" y="40"/>
                </a:cubicBezTo>
                <a:cubicBezTo>
                  <a:pt x="69" y="32"/>
                  <a:pt x="72" y="25"/>
                  <a:pt x="76" y="19"/>
                </a:cubicBezTo>
                <a:cubicBezTo>
                  <a:pt x="84" y="8"/>
                  <a:pt x="93" y="8"/>
                  <a:pt x="101" y="19"/>
                </a:cubicBezTo>
                <a:close/>
                <a:moveTo>
                  <a:pt x="133" y="91"/>
                </a:moveTo>
                <a:cubicBezTo>
                  <a:pt x="136" y="93"/>
                  <a:pt x="139" y="96"/>
                  <a:pt x="141" y="98"/>
                </a:cubicBezTo>
                <a:cubicBezTo>
                  <a:pt x="139" y="100"/>
                  <a:pt x="138" y="101"/>
                  <a:pt x="136" y="103"/>
                </a:cubicBezTo>
                <a:cubicBezTo>
                  <a:pt x="135" y="104"/>
                  <a:pt x="134" y="105"/>
                  <a:pt x="133" y="106"/>
                </a:cubicBezTo>
                <a:cubicBezTo>
                  <a:pt x="133" y="103"/>
                  <a:pt x="133" y="100"/>
                  <a:pt x="133" y="98"/>
                </a:cubicBezTo>
                <a:cubicBezTo>
                  <a:pt x="133" y="96"/>
                  <a:pt x="133" y="93"/>
                  <a:pt x="133" y="91"/>
                </a:cubicBezTo>
                <a:close/>
                <a:moveTo>
                  <a:pt x="131" y="73"/>
                </a:moveTo>
                <a:cubicBezTo>
                  <a:pt x="130" y="65"/>
                  <a:pt x="129" y="57"/>
                  <a:pt x="127" y="49"/>
                </a:cubicBezTo>
                <a:cubicBezTo>
                  <a:pt x="136" y="47"/>
                  <a:pt x="144" y="47"/>
                  <a:pt x="150" y="48"/>
                </a:cubicBezTo>
                <a:cubicBezTo>
                  <a:pt x="157" y="48"/>
                  <a:pt x="162" y="51"/>
                  <a:pt x="164" y="54"/>
                </a:cubicBezTo>
                <a:cubicBezTo>
                  <a:pt x="166" y="58"/>
                  <a:pt x="166" y="63"/>
                  <a:pt x="163" y="70"/>
                </a:cubicBezTo>
                <a:cubicBezTo>
                  <a:pt x="160" y="76"/>
                  <a:pt x="156" y="82"/>
                  <a:pt x="150" y="89"/>
                </a:cubicBezTo>
                <a:cubicBezTo>
                  <a:pt x="144" y="83"/>
                  <a:pt x="138" y="78"/>
                  <a:pt x="131" y="73"/>
                </a:cubicBezTo>
                <a:close/>
                <a:moveTo>
                  <a:pt x="89" y="133"/>
                </a:moveTo>
                <a:cubicBezTo>
                  <a:pt x="83" y="131"/>
                  <a:pt x="78" y="128"/>
                  <a:pt x="73" y="125"/>
                </a:cubicBezTo>
                <a:cubicBezTo>
                  <a:pt x="67" y="121"/>
                  <a:pt x="62" y="118"/>
                  <a:pt x="58" y="115"/>
                </a:cubicBezTo>
                <a:cubicBezTo>
                  <a:pt x="58" y="110"/>
                  <a:pt x="58" y="104"/>
                  <a:pt x="58" y="98"/>
                </a:cubicBezTo>
                <a:cubicBezTo>
                  <a:pt x="58" y="91"/>
                  <a:pt x="58" y="85"/>
                  <a:pt x="58" y="80"/>
                </a:cubicBezTo>
                <a:cubicBezTo>
                  <a:pt x="63" y="77"/>
                  <a:pt x="68" y="74"/>
                  <a:pt x="73" y="71"/>
                </a:cubicBezTo>
                <a:cubicBezTo>
                  <a:pt x="78" y="68"/>
                  <a:pt x="83" y="65"/>
                  <a:pt x="89" y="63"/>
                </a:cubicBezTo>
                <a:cubicBezTo>
                  <a:pt x="94" y="65"/>
                  <a:pt x="99" y="68"/>
                  <a:pt x="104" y="71"/>
                </a:cubicBezTo>
                <a:cubicBezTo>
                  <a:pt x="109" y="74"/>
                  <a:pt x="114" y="77"/>
                  <a:pt x="119" y="80"/>
                </a:cubicBezTo>
                <a:cubicBezTo>
                  <a:pt x="120" y="85"/>
                  <a:pt x="120" y="91"/>
                  <a:pt x="120" y="98"/>
                </a:cubicBezTo>
                <a:cubicBezTo>
                  <a:pt x="120" y="104"/>
                  <a:pt x="120" y="110"/>
                  <a:pt x="119" y="115"/>
                </a:cubicBezTo>
                <a:cubicBezTo>
                  <a:pt x="115" y="118"/>
                  <a:pt x="110" y="122"/>
                  <a:pt x="104" y="125"/>
                </a:cubicBezTo>
                <a:cubicBezTo>
                  <a:pt x="99" y="128"/>
                  <a:pt x="94" y="131"/>
                  <a:pt x="89" y="133"/>
                </a:cubicBezTo>
                <a:close/>
                <a:moveTo>
                  <a:pt x="111" y="60"/>
                </a:moveTo>
                <a:cubicBezTo>
                  <a:pt x="109" y="59"/>
                  <a:pt x="107" y="57"/>
                  <a:pt x="104" y="56"/>
                </a:cubicBezTo>
                <a:cubicBezTo>
                  <a:pt x="108" y="55"/>
                  <a:pt x="112" y="53"/>
                  <a:pt x="115" y="52"/>
                </a:cubicBezTo>
                <a:cubicBezTo>
                  <a:pt x="116" y="56"/>
                  <a:pt x="117" y="60"/>
                  <a:pt x="117" y="64"/>
                </a:cubicBezTo>
                <a:cubicBezTo>
                  <a:pt x="115" y="62"/>
                  <a:pt x="113" y="61"/>
                  <a:pt x="111" y="60"/>
                </a:cubicBezTo>
                <a:close/>
                <a:moveTo>
                  <a:pt x="62" y="52"/>
                </a:moveTo>
                <a:cubicBezTo>
                  <a:pt x="66" y="53"/>
                  <a:pt x="70" y="55"/>
                  <a:pt x="73" y="56"/>
                </a:cubicBezTo>
                <a:cubicBezTo>
                  <a:pt x="71" y="57"/>
                  <a:pt x="69" y="59"/>
                  <a:pt x="67" y="60"/>
                </a:cubicBezTo>
                <a:cubicBezTo>
                  <a:pt x="65" y="61"/>
                  <a:pt x="62" y="62"/>
                  <a:pt x="60" y="64"/>
                </a:cubicBezTo>
                <a:cubicBezTo>
                  <a:pt x="61" y="60"/>
                  <a:pt x="62" y="56"/>
                  <a:pt x="62" y="52"/>
                </a:cubicBezTo>
                <a:close/>
                <a:moveTo>
                  <a:pt x="45" y="105"/>
                </a:moveTo>
                <a:cubicBezTo>
                  <a:pt x="42" y="103"/>
                  <a:pt x="39" y="100"/>
                  <a:pt x="36" y="98"/>
                </a:cubicBezTo>
                <a:cubicBezTo>
                  <a:pt x="39" y="95"/>
                  <a:pt x="42" y="93"/>
                  <a:pt x="45" y="90"/>
                </a:cubicBezTo>
                <a:cubicBezTo>
                  <a:pt x="45" y="93"/>
                  <a:pt x="45" y="95"/>
                  <a:pt x="45" y="98"/>
                </a:cubicBezTo>
                <a:cubicBezTo>
                  <a:pt x="45" y="100"/>
                  <a:pt x="45" y="103"/>
                  <a:pt x="45" y="105"/>
                </a:cubicBezTo>
                <a:close/>
                <a:moveTo>
                  <a:pt x="50" y="49"/>
                </a:moveTo>
                <a:cubicBezTo>
                  <a:pt x="48" y="57"/>
                  <a:pt x="47" y="65"/>
                  <a:pt x="46" y="73"/>
                </a:cubicBezTo>
                <a:cubicBezTo>
                  <a:pt x="39" y="78"/>
                  <a:pt x="33" y="84"/>
                  <a:pt x="27" y="89"/>
                </a:cubicBezTo>
                <a:cubicBezTo>
                  <a:pt x="21" y="82"/>
                  <a:pt x="17" y="76"/>
                  <a:pt x="14" y="70"/>
                </a:cubicBezTo>
                <a:cubicBezTo>
                  <a:pt x="12" y="63"/>
                  <a:pt x="11" y="58"/>
                  <a:pt x="14" y="55"/>
                </a:cubicBezTo>
                <a:cubicBezTo>
                  <a:pt x="16" y="51"/>
                  <a:pt x="20" y="48"/>
                  <a:pt x="27" y="48"/>
                </a:cubicBezTo>
                <a:cubicBezTo>
                  <a:pt x="29" y="47"/>
                  <a:pt x="31" y="47"/>
                  <a:pt x="34" y="47"/>
                </a:cubicBezTo>
                <a:cubicBezTo>
                  <a:pt x="39" y="47"/>
                  <a:pt x="44" y="48"/>
                  <a:pt x="50" y="49"/>
                </a:cubicBezTo>
                <a:close/>
                <a:moveTo>
                  <a:pt x="14" y="126"/>
                </a:moveTo>
                <a:cubicBezTo>
                  <a:pt x="17" y="120"/>
                  <a:pt x="21" y="114"/>
                  <a:pt x="27" y="107"/>
                </a:cubicBezTo>
                <a:cubicBezTo>
                  <a:pt x="33" y="112"/>
                  <a:pt x="39" y="118"/>
                  <a:pt x="46" y="123"/>
                </a:cubicBezTo>
                <a:cubicBezTo>
                  <a:pt x="47" y="131"/>
                  <a:pt x="48" y="139"/>
                  <a:pt x="50" y="147"/>
                </a:cubicBezTo>
                <a:cubicBezTo>
                  <a:pt x="41" y="148"/>
                  <a:pt x="34" y="149"/>
                  <a:pt x="27" y="148"/>
                </a:cubicBezTo>
                <a:cubicBezTo>
                  <a:pt x="20" y="147"/>
                  <a:pt x="16" y="145"/>
                  <a:pt x="14" y="141"/>
                </a:cubicBezTo>
                <a:cubicBezTo>
                  <a:pt x="11" y="137"/>
                  <a:pt x="12" y="132"/>
                  <a:pt x="14" y="126"/>
                </a:cubicBezTo>
                <a:close/>
                <a:moveTo>
                  <a:pt x="67" y="136"/>
                </a:moveTo>
                <a:cubicBezTo>
                  <a:pt x="69" y="137"/>
                  <a:pt x="71" y="138"/>
                  <a:pt x="73" y="140"/>
                </a:cubicBezTo>
                <a:cubicBezTo>
                  <a:pt x="70" y="141"/>
                  <a:pt x="66" y="142"/>
                  <a:pt x="62" y="143"/>
                </a:cubicBezTo>
                <a:cubicBezTo>
                  <a:pt x="62" y="140"/>
                  <a:pt x="61" y="136"/>
                  <a:pt x="60" y="132"/>
                </a:cubicBezTo>
                <a:cubicBezTo>
                  <a:pt x="62" y="134"/>
                  <a:pt x="64" y="135"/>
                  <a:pt x="67" y="136"/>
                </a:cubicBezTo>
                <a:close/>
                <a:moveTo>
                  <a:pt x="115" y="143"/>
                </a:moveTo>
                <a:cubicBezTo>
                  <a:pt x="112" y="142"/>
                  <a:pt x="108" y="141"/>
                  <a:pt x="104" y="140"/>
                </a:cubicBezTo>
                <a:cubicBezTo>
                  <a:pt x="106" y="139"/>
                  <a:pt x="109" y="137"/>
                  <a:pt x="111" y="136"/>
                </a:cubicBezTo>
                <a:cubicBezTo>
                  <a:pt x="113" y="135"/>
                  <a:pt x="115" y="133"/>
                  <a:pt x="117" y="132"/>
                </a:cubicBezTo>
                <a:cubicBezTo>
                  <a:pt x="117" y="136"/>
                  <a:pt x="116" y="140"/>
                  <a:pt x="115" y="143"/>
                </a:cubicBezTo>
                <a:close/>
                <a:moveTo>
                  <a:pt x="127" y="147"/>
                </a:moveTo>
                <a:cubicBezTo>
                  <a:pt x="129" y="139"/>
                  <a:pt x="130" y="131"/>
                  <a:pt x="131" y="123"/>
                </a:cubicBezTo>
                <a:cubicBezTo>
                  <a:pt x="138" y="118"/>
                  <a:pt x="144" y="112"/>
                  <a:pt x="150" y="107"/>
                </a:cubicBezTo>
                <a:cubicBezTo>
                  <a:pt x="156" y="114"/>
                  <a:pt x="160" y="120"/>
                  <a:pt x="163" y="126"/>
                </a:cubicBezTo>
                <a:cubicBezTo>
                  <a:pt x="166" y="133"/>
                  <a:pt x="166" y="137"/>
                  <a:pt x="164" y="141"/>
                </a:cubicBezTo>
                <a:cubicBezTo>
                  <a:pt x="162" y="145"/>
                  <a:pt x="157" y="147"/>
                  <a:pt x="150" y="148"/>
                </a:cubicBezTo>
                <a:cubicBezTo>
                  <a:pt x="148" y="148"/>
                  <a:pt x="146" y="149"/>
                  <a:pt x="144" y="149"/>
                </a:cubicBezTo>
                <a:cubicBezTo>
                  <a:pt x="139" y="149"/>
                  <a:pt x="133" y="148"/>
                  <a:pt x="127" y="147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172" name="组合 171"/>
          <p:cNvGrpSpPr/>
          <p:nvPr/>
        </p:nvGrpSpPr>
        <p:grpSpPr>
          <a:xfrm>
            <a:off x="4768632" y="4263352"/>
            <a:ext cx="461849" cy="311924"/>
            <a:chOff x="2938463" y="1827213"/>
            <a:chExt cx="665163" cy="449263"/>
          </a:xfrm>
          <a:solidFill>
            <a:srgbClr val="E7E6E6">
              <a:lumMod val="50000"/>
            </a:srgbClr>
          </a:solidFill>
        </p:grpSpPr>
        <p:sp>
          <p:nvSpPr>
            <p:cNvPr id="173" name="Freeform 72"/>
            <p:cNvSpPr/>
            <p:nvPr/>
          </p:nvSpPr>
          <p:spPr bwMode="auto">
            <a:xfrm>
              <a:off x="3275013" y="1827213"/>
              <a:ext cx="328613" cy="395288"/>
            </a:xfrm>
            <a:custGeom>
              <a:avLst/>
              <a:gdLst>
                <a:gd name="T0" fmla="*/ 47 w 103"/>
                <a:gd name="T1" fmla="*/ 21 h 124"/>
                <a:gd name="T2" fmla="*/ 67 w 103"/>
                <a:gd name="T3" fmla="*/ 6 h 124"/>
                <a:gd name="T4" fmla="*/ 0 w 103"/>
                <a:gd name="T5" fmla="*/ 0 h 124"/>
                <a:gd name="T6" fmla="*/ 5 w 103"/>
                <a:gd name="T7" fmla="*/ 52 h 124"/>
                <a:gd name="T8" fmla="*/ 22 w 103"/>
                <a:gd name="T9" fmla="*/ 39 h 124"/>
                <a:gd name="T10" fmla="*/ 45 w 103"/>
                <a:gd name="T11" fmla="*/ 124 h 124"/>
                <a:gd name="T12" fmla="*/ 47 w 103"/>
                <a:gd name="T13" fmla="*/ 2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24">
                  <a:moveTo>
                    <a:pt x="47" y="21"/>
                  </a:moveTo>
                  <a:cubicBezTo>
                    <a:pt x="67" y="6"/>
                    <a:pt x="67" y="6"/>
                    <a:pt x="67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36" y="49"/>
                    <a:pt x="66" y="77"/>
                    <a:pt x="45" y="124"/>
                  </a:cubicBezTo>
                  <a:cubicBezTo>
                    <a:pt x="45" y="124"/>
                    <a:pt x="103" y="80"/>
                    <a:pt x="4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4" name="Freeform 73"/>
            <p:cNvSpPr/>
            <p:nvPr/>
          </p:nvSpPr>
          <p:spPr bwMode="auto">
            <a:xfrm>
              <a:off x="2938463" y="1881188"/>
              <a:ext cx="330200" cy="395288"/>
            </a:xfrm>
            <a:custGeom>
              <a:avLst/>
              <a:gdLst>
                <a:gd name="T0" fmla="*/ 104 w 104"/>
                <a:gd name="T1" fmla="*/ 124 h 124"/>
                <a:gd name="T2" fmla="*/ 99 w 104"/>
                <a:gd name="T3" fmla="*/ 72 h 124"/>
                <a:gd name="T4" fmla="*/ 82 w 104"/>
                <a:gd name="T5" fmla="*/ 85 h 124"/>
                <a:gd name="T6" fmla="*/ 59 w 104"/>
                <a:gd name="T7" fmla="*/ 0 h 124"/>
                <a:gd name="T8" fmla="*/ 57 w 104"/>
                <a:gd name="T9" fmla="*/ 103 h 124"/>
                <a:gd name="T10" fmla="*/ 37 w 104"/>
                <a:gd name="T11" fmla="*/ 118 h 124"/>
                <a:gd name="T12" fmla="*/ 104 w 104"/>
                <a:gd name="T13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4">
                  <a:moveTo>
                    <a:pt x="104" y="124"/>
                  </a:moveTo>
                  <a:cubicBezTo>
                    <a:pt x="99" y="72"/>
                    <a:pt x="99" y="72"/>
                    <a:pt x="99" y="72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68" y="75"/>
                    <a:pt x="37" y="46"/>
                    <a:pt x="59" y="0"/>
                  </a:cubicBezTo>
                  <a:cubicBezTo>
                    <a:pt x="59" y="0"/>
                    <a:pt x="0" y="44"/>
                    <a:pt x="57" y="103"/>
                  </a:cubicBezTo>
                  <a:cubicBezTo>
                    <a:pt x="37" y="118"/>
                    <a:pt x="37" y="118"/>
                    <a:pt x="37" y="118"/>
                  </a:cubicBezTo>
                  <a:lnTo>
                    <a:pt x="104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5634778" y="4248087"/>
            <a:ext cx="258314" cy="342453"/>
            <a:chOff x="10574338" y="295275"/>
            <a:chExt cx="1193800" cy="1582738"/>
          </a:xfrm>
          <a:solidFill>
            <a:srgbClr val="E7E6E6">
              <a:lumMod val="50000"/>
            </a:srgbClr>
          </a:solidFill>
        </p:grpSpPr>
        <p:sp>
          <p:nvSpPr>
            <p:cNvPr id="176" name="Freeform 18"/>
            <p:cNvSpPr/>
            <p:nvPr/>
          </p:nvSpPr>
          <p:spPr bwMode="auto">
            <a:xfrm>
              <a:off x="10574338" y="766763"/>
              <a:ext cx="1193800" cy="1111250"/>
            </a:xfrm>
            <a:custGeom>
              <a:avLst/>
              <a:gdLst>
                <a:gd name="T0" fmla="*/ 391 w 411"/>
                <a:gd name="T1" fmla="*/ 0 h 382"/>
                <a:gd name="T2" fmla="*/ 21 w 411"/>
                <a:gd name="T3" fmla="*/ 0 h 382"/>
                <a:gd name="T4" fmla="*/ 0 w 411"/>
                <a:gd name="T5" fmla="*/ 21 h 382"/>
                <a:gd name="T6" fmla="*/ 21 w 411"/>
                <a:gd name="T7" fmla="*/ 42 h 382"/>
                <a:gd name="T8" fmla="*/ 26 w 411"/>
                <a:gd name="T9" fmla="*/ 42 h 382"/>
                <a:gd name="T10" fmla="*/ 76 w 411"/>
                <a:gd name="T11" fmla="*/ 343 h 382"/>
                <a:gd name="T12" fmla="*/ 59 w 411"/>
                <a:gd name="T13" fmla="*/ 363 h 382"/>
                <a:gd name="T14" fmla="*/ 79 w 411"/>
                <a:gd name="T15" fmla="*/ 382 h 382"/>
                <a:gd name="T16" fmla="*/ 333 w 411"/>
                <a:gd name="T17" fmla="*/ 382 h 382"/>
                <a:gd name="T18" fmla="*/ 353 w 411"/>
                <a:gd name="T19" fmla="*/ 363 h 382"/>
                <a:gd name="T20" fmla="*/ 336 w 411"/>
                <a:gd name="T21" fmla="*/ 343 h 382"/>
                <a:gd name="T22" fmla="*/ 386 w 411"/>
                <a:gd name="T23" fmla="*/ 42 h 382"/>
                <a:gd name="T24" fmla="*/ 391 w 411"/>
                <a:gd name="T25" fmla="*/ 42 h 382"/>
                <a:gd name="T26" fmla="*/ 411 w 411"/>
                <a:gd name="T27" fmla="*/ 21 h 382"/>
                <a:gd name="T28" fmla="*/ 391 w 411"/>
                <a:gd name="T29" fmla="*/ 0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1" h="382">
                  <a:moveTo>
                    <a:pt x="39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76" y="343"/>
                    <a:pt x="76" y="343"/>
                    <a:pt x="76" y="343"/>
                  </a:cubicBezTo>
                  <a:cubicBezTo>
                    <a:pt x="66" y="345"/>
                    <a:pt x="59" y="353"/>
                    <a:pt x="59" y="363"/>
                  </a:cubicBezTo>
                  <a:cubicBezTo>
                    <a:pt x="59" y="373"/>
                    <a:pt x="68" y="382"/>
                    <a:pt x="79" y="382"/>
                  </a:cubicBezTo>
                  <a:cubicBezTo>
                    <a:pt x="333" y="382"/>
                    <a:pt x="333" y="382"/>
                    <a:pt x="333" y="382"/>
                  </a:cubicBezTo>
                  <a:cubicBezTo>
                    <a:pt x="344" y="382"/>
                    <a:pt x="353" y="373"/>
                    <a:pt x="353" y="363"/>
                  </a:cubicBezTo>
                  <a:cubicBezTo>
                    <a:pt x="353" y="353"/>
                    <a:pt x="346" y="345"/>
                    <a:pt x="336" y="343"/>
                  </a:cubicBezTo>
                  <a:cubicBezTo>
                    <a:pt x="386" y="42"/>
                    <a:pt x="386" y="42"/>
                    <a:pt x="386" y="42"/>
                  </a:cubicBezTo>
                  <a:cubicBezTo>
                    <a:pt x="391" y="42"/>
                    <a:pt x="391" y="42"/>
                    <a:pt x="391" y="42"/>
                  </a:cubicBezTo>
                  <a:cubicBezTo>
                    <a:pt x="402" y="42"/>
                    <a:pt x="411" y="32"/>
                    <a:pt x="411" y="21"/>
                  </a:cubicBezTo>
                  <a:cubicBezTo>
                    <a:pt x="411" y="9"/>
                    <a:pt x="402" y="0"/>
                    <a:pt x="3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7" name="Freeform 19"/>
            <p:cNvSpPr/>
            <p:nvPr/>
          </p:nvSpPr>
          <p:spPr bwMode="auto">
            <a:xfrm>
              <a:off x="10980738" y="295275"/>
              <a:ext cx="384175" cy="419100"/>
            </a:xfrm>
            <a:custGeom>
              <a:avLst/>
              <a:gdLst>
                <a:gd name="T0" fmla="*/ 42 w 132"/>
                <a:gd name="T1" fmla="*/ 0 h 144"/>
                <a:gd name="T2" fmla="*/ 33 w 132"/>
                <a:gd name="T3" fmla="*/ 9 h 144"/>
                <a:gd name="T4" fmla="*/ 33 w 132"/>
                <a:gd name="T5" fmla="*/ 55 h 144"/>
                <a:gd name="T6" fmla="*/ 24 w 132"/>
                <a:gd name="T7" fmla="*/ 64 h 144"/>
                <a:gd name="T8" fmla="*/ 7 w 132"/>
                <a:gd name="T9" fmla="*/ 65 h 144"/>
                <a:gd name="T10" fmla="*/ 3 w 132"/>
                <a:gd name="T11" fmla="*/ 72 h 144"/>
                <a:gd name="T12" fmla="*/ 61 w 132"/>
                <a:gd name="T13" fmla="*/ 140 h 144"/>
                <a:gd name="T14" fmla="*/ 71 w 132"/>
                <a:gd name="T15" fmla="*/ 140 h 144"/>
                <a:gd name="T16" fmla="*/ 129 w 132"/>
                <a:gd name="T17" fmla="*/ 72 h 144"/>
                <a:gd name="T18" fmla="*/ 125 w 132"/>
                <a:gd name="T19" fmla="*/ 65 h 144"/>
                <a:gd name="T20" fmla="*/ 106 w 132"/>
                <a:gd name="T21" fmla="*/ 64 h 144"/>
                <a:gd name="T22" fmla="*/ 97 w 132"/>
                <a:gd name="T23" fmla="*/ 55 h 144"/>
                <a:gd name="T24" fmla="*/ 97 w 132"/>
                <a:gd name="T25" fmla="*/ 9 h 144"/>
                <a:gd name="T26" fmla="*/ 89 w 132"/>
                <a:gd name="T27" fmla="*/ 0 h 144"/>
                <a:gd name="T28" fmla="*/ 42 w 132"/>
                <a:gd name="T2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" h="144">
                  <a:moveTo>
                    <a:pt x="42" y="0"/>
                  </a:moveTo>
                  <a:cubicBezTo>
                    <a:pt x="37" y="0"/>
                    <a:pt x="33" y="4"/>
                    <a:pt x="33" y="9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60"/>
                    <a:pt x="29" y="64"/>
                    <a:pt x="24" y="64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2" y="65"/>
                    <a:pt x="0" y="68"/>
                    <a:pt x="3" y="72"/>
                  </a:cubicBezTo>
                  <a:cubicBezTo>
                    <a:pt x="61" y="140"/>
                    <a:pt x="61" y="140"/>
                    <a:pt x="61" y="140"/>
                  </a:cubicBezTo>
                  <a:cubicBezTo>
                    <a:pt x="64" y="144"/>
                    <a:pt x="68" y="144"/>
                    <a:pt x="71" y="140"/>
                  </a:cubicBezTo>
                  <a:cubicBezTo>
                    <a:pt x="129" y="72"/>
                    <a:pt x="129" y="72"/>
                    <a:pt x="129" y="72"/>
                  </a:cubicBezTo>
                  <a:cubicBezTo>
                    <a:pt x="132" y="68"/>
                    <a:pt x="130" y="65"/>
                    <a:pt x="125" y="65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1" y="64"/>
                    <a:pt x="97" y="60"/>
                    <a:pt x="97" y="55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7" y="4"/>
                    <a:pt x="93" y="0"/>
                    <a:pt x="89" y="0"/>
                  </a:cubicBezTo>
                  <a:lnTo>
                    <a:pt x="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8" name="Freeform 20"/>
            <p:cNvSpPr>
              <a:spLocks noEditPoints="1"/>
            </p:cNvSpPr>
            <p:nvPr/>
          </p:nvSpPr>
          <p:spPr bwMode="auto">
            <a:xfrm>
              <a:off x="10887075" y="1017588"/>
              <a:ext cx="569913" cy="573088"/>
            </a:xfrm>
            <a:custGeom>
              <a:avLst/>
              <a:gdLst>
                <a:gd name="T0" fmla="*/ 169 w 196"/>
                <a:gd name="T1" fmla="*/ 25 h 197"/>
                <a:gd name="T2" fmla="*/ 102 w 196"/>
                <a:gd name="T3" fmla="*/ 0 h 197"/>
                <a:gd name="T4" fmla="*/ 30 w 196"/>
                <a:gd name="T5" fmla="*/ 29 h 197"/>
                <a:gd name="T6" fmla="*/ 0 w 196"/>
                <a:gd name="T7" fmla="*/ 99 h 197"/>
                <a:gd name="T8" fmla="*/ 29 w 196"/>
                <a:gd name="T9" fmla="*/ 168 h 197"/>
                <a:gd name="T10" fmla="*/ 104 w 196"/>
                <a:gd name="T11" fmla="*/ 197 h 197"/>
                <a:gd name="T12" fmla="*/ 172 w 196"/>
                <a:gd name="T13" fmla="*/ 181 h 197"/>
                <a:gd name="T14" fmla="*/ 163 w 196"/>
                <a:gd name="T15" fmla="*/ 158 h 197"/>
                <a:gd name="T16" fmla="*/ 104 w 196"/>
                <a:gd name="T17" fmla="*/ 174 h 197"/>
                <a:gd name="T18" fmla="*/ 48 w 196"/>
                <a:gd name="T19" fmla="*/ 152 h 197"/>
                <a:gd name="T20" fmla="*/ 28 w 196"/>
                <a:gd name="T21" fmla="*/ 99 h 197"/>
                <a:gd name="T22" fmla="*/ 49 w 196"/>
                <a:gd name="T23" fmla="*/ 45 h 197"/>
                <a:gd name="T24" fmla="*/ 102 w 196"/>
                <a:gd name="T25" fmla="*/ 23 h 197"/>
                <a:gd name="T26" fmla="*/ 151 w 196"/>
                <a:gd name="T27" fmla="*/ 41 h 197"/>
                <a:gd name="T28" fmla="*/ 171 w 196"/>
                <a:gd name="T29" fmla="*/ 86 h 197"/>
                <a:gd name="T30" fmla="*/ 162 w 196"/>
                <a:gd name="T31" fmla="*/ 117 h 197"/>
                <a:gd name="T32" fmla="*/ 143 w 196"/>
                <a:gd name="T33" fmla="*/ 129 h 197"/>
                <a:gd name="T34" fmla="*/ 137 w 196"/>
                <a:gd name="T35" fmla="*/ 124 h 197"/>
                <a:gd name="T36" fmla="*/ 138 w 196"/>
                <a:gd name="T37" fmla="*/ 113 h 197"/>
                <a:gd name="T38" fmla="*/ 145 w 196"/>
                <a:gd name="T39" fmla="*/ 52 h 197"/>
                <a:gd name="T40" fmla="*/ 120 w 196"/>
                <a:gd name="T41" fmla="*/ 52 h 197"/>
                <a:gd name="T42" fmla="*/ 118 w 196"/>
                <a:gd name="T43" fmla="*/ 58 h 197"/>
                <a:gd name="T44" fmla="*/ 97 w 196"/>
                <a:gd name="T45" fmla="*/ 50 h 197"/>
                <a:gd name="T46" fmla="*/ 65 w 196"/>
                <a:gd name="T47" fmla="*/ 64 h 197"/>
                <a:gd name="T48" fmla="*/ 52 w 196"/>
                <a:gd name="T49" fmla="*/ 102 h 197"/>
                <a:gd name="T50" fmla="*/ 63 w 196"/>
                <a:gd name="T51" fmla="*/ 139 h 197"/>
                <a:gd name="T52" fmla="*/ 92 w 196"/>
                <a:gd name="T53" fmla="*/ 153 h 197"/>
                <a:gd name="T54" fmla="*/ 117 w 196"/>
                <a:gd name="T55" fmla="*/ 141 h 197"/>
                <a:gd name="T56" fmla="*/ 140 w 196"/>
                <a:gd name="T57" fmla="*/ 153 h 197"/>
                <a:gd name="T58" fmla="*/ 179 w 196"/>
                <a:gd name="T59" fmla="*/ 133 h 197"/>
                <a:gd name="T60" fmla="*/ 196 w 196"/>
                <a:gd name="T61" fmla="*/ 85 h 197"/>
                <a:gd name="T62" fmla="*/ 169 w 196"/>
                <a:gd name="T63" fmla="*/ 25 h 197"/>
                <a:gd name="T64" fmla="*/ 109 w 196"/>
                <a:gd name="T65" fmla="*/ 118 h 197"/>
                <a:gd name="T66" fmla="*/ 93 w 196"/>
                <a:gd name="T67" fmla="*/ 127 h 197"/>
                <a:gd name="T68" fmla="*/ 83 w 196"/>
                <a:gd name="T69" fmla="*/ 120 h 197"/>
                <a:gd name="T70" fmla="*/ 79 w 196"/>
                <a:gd name="T71" fmla="*/ 103 h 197"/>
                <a:gd name="T72" fmla="*/ 84 w 196"/>
                <a:gd name="T73" fmla="*/ 83 h 197"/>
                <a:gd name="T74" fmla="*/ 98 w 196"/>
                <a:gd name="T75" fmla="*/ 76 h 197"/>
                <a:gd name="T76" fmla="*/ 111 w 196"/>
                <a:gd name="T77" fmla="*/ 81 h 197"/>
                <a:gd name="T78" fmla="*/ 116 w 196"/>
                <a:gd name="T79" fmla="*/ 97 h 197"/>
                <a:gd name="T80" fmla="*/ 109 w 196"/>
                <a:gd name="T81" fmla="*/ 11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6" h="197">
                  <a:moveTo>
                    <a:pt x="169" y="25"/>
                  </a:moveTo>
                  <a:cubicBezTo>
                    <a:pt x="151" y="9"/>
                    <a:pt x="128" y="0"/>
                    <a:pt x="102" y="0"/>
                  </a:cubicBezTo>
                  <a:cubicBezTo>
                    <a:pt x="74" y="0"/>
                    <a:pt x="50" y="10"/>
                    <a:pt x="30" y="29"/>
                  </a:cubicBezTo>
                  <a:cubicBezTo>
                    <a:pt x="10" y="48"/>
                    <a:pt x="0" y="71"/>
                    <a:pt x="0" y="99"/>
                  </a:cubicBezTo>
                  <a:cubicBezTo>
                    <a:pt x="0" y="126"/>
                    <a:pt x="10" y="149"/>
                    <a:pt x="29" y="168"/>
                  </a:cubicBezTo>
                  <a:cubicBezTo>
                    <a:pt x="47" y="188"/>
                    <a:pt x="73" y="197"/>
                    <a:pt x="104" y="197"/>
                  </a:cubicBezTo>
                  <a:cubicBezTo>
                    <a:pt x="127" y="197"/>
                    <a:pt x="150" y="192"/>
                    <a:pt x="172" y="181"/>
                  </a:cubicBezTo>
                  <a:cubicBezTo>
                    <a:pt x="163" y="158"/>
                    <a:pt x="163" y="158"/>
                    <a:pt x="163" y="158"/>
                  </a:cubicBezTo>
                  <a:cubicBezTo>
                    <a:pt x="143" y="169"/>
                    <a:pt x="123" y="174"/>
                    <a:pt x="104" y="174"/>
                  </a:cubicBezTo>
                  <a:cubicBezTo>
                    <a:pt x="80" y="174"/>
                    <a:pt x="61" y="166"/>
                    <a:pt x="48" y="152"/>
                  </a:cubicBezTo>
                  <a:cubicBezTo>
                    <a:pt x="34" y="137"/>
                    <a:pt x="28" y="119"/>
                    <a:pt x="28" y="99"/>
                  </a:cubicBezTo>
                  <a:cubicBezTo>
                    <a:pt x="28" y="77"/>
                    <a:pt x="35" y="59"/>
                    <a:pt x="49" y="45"/>
                  </a:cubicBezTo>
                  <a:cubicBezTo>
                    <a:pt x="63" y="30"/>
                    <a:pt x="81" y="23"/>
                    <a:pt x="102" y="23"/>
                  </a:cubicBezTo>
                  <a:cubicBezTo>
                    <a:pt x="121" y="23"/>
                    <a:pt x="137" y="29"/>
                    <a:pt x="151" y="41"/>
                  </a:cubicBezTo>
                  <a:cubicBezTo>
                    <a:pt x="164" y="53"/>
                    <a:pt x="171" y="68"/>
                    <a:pt x="171" y="86"/>
                  </a:cubicBezTo>
                  <a:cubicBezTo>
                    <a:pt x="171" y="98"/>
                    <a:pt x="168" y="109"/>
                    <a:pt x="162" y="117"/>
                  </a:cubicBezTo>
                  <a:cubicBezTo>
                    <a:pt x="155" y="125"/>
                    <a:pt x="149" y="129"/>
                    <a:pt x="143" y="129"/>
                  </a:cubicBezTo>
                  <a:cubicBezTo>
                    <a:pt x="139" y="129"/>
                    <a:pt x="137" y="127"/>
                    <a:pt x="137" y="124"/>
                  </a:cubicBezTo>
                  <a:cubicBezTo>
                    <a:pt x="137" y="121"/>
                    <a:pt x="138" y="117"/>
                    <a:pt x="138" y="113"/>
                  </a:cubicBezTo>
                  <a:cubicBezTo>
                    <a:pt x="145" y="52"/>
                    <a:pt x="145" y="52"/>
                    <a:pt x="145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2" y="52"/>
                    <a:pt x="104" y="50"/>
                    <a:pt x="97" y="50"/>
                  </a:cubicBezTo>
                  <a:cubicBezTo>
                    <a:pt x="84" y="50"/>
                    <a:pt x="74" y="55"/>
                    <a:pt x="65" y="64"/>
                  </a:cubicBezTo>
                  <a:cubicBezTo>
                    <a:pt x="56" y="74"/>
                    <a:pt x="52" y="87"/>
                    <a:pt x="52" y="102"/>
                  </a:cubicBezTo>
                  <a:cubicBezTo>
                    <a:pt x="52" y="118"/>
                    <a:pt x="55" y="130"/>
                    <a:pt x="63" y="139"/>
                  </a:cubicBezTo>
                  <a:cubicBezTo>
                    <a:pt x="71" y="148"/>
                    <a:pt x="80" y="153"/>
                    <a:pt x="92" y="153"/>
                  </a:cubicBezTo>
                  <a:cubicBezTo>
                    <a:pt x="101" y="153"/>
                    <a:pt x="110" y="149"/>
                    <a:pt x="117" y="141"/>
                  </a:cubicBezTo>
                  <a:cubicBezTo>
                    <a:pt x="122" y="149"/>
                    <a:pt x="130" y="153"/>
                    <a:pt x="140" y="153"/>
                  </a:cubicBezTo>
                  <a:cubicBezTo>
                    <a:pt x="155" y="153"/>
                    <a:pt x="168" y="146"/>
                    <a:pt x="179" y="133"/>
                  </a:cubicBezTo>
                  <a:cubicBezTo>
                    <a:pt x="190" y="120"/>
                    <a:pt x="196" y="104"/>
                    <a:pt x="196" y="85"/>
                  </a:cubicBezTo>
                  <a:cubicBezTo>
                    <a:pt x="196" y="62"/>
                    <a:pt x="187" y="42"/>
                    <a:pt x="169" y="25"/>
                  </a:cubicBezTo>
                  <a:close/>
                  <a:moveTo>
                    <a:pt x="109" y="118"/>
                  </a:moveTo>
                  <a:cubicBezTo>
                    <a:pt x="105" y="124"/>
                    <a:pt x="99" y="127"/>
                    <a:pt x="93" y="127"/>
                  </a:cubicBezTo>
                  <a:cubicBezTo>
                    <a:pt x="89" y="127"/>
                    <a:pt x="85" y="125"/>
                    <a:pt x="83" y="120"/>
                  </a:cubicBezTo>
                  <a:cubicBezTo>
                    <a:pt x="80" y="116"/>
                    <a:pt x="79" y="110"/>
                    <a:pt x="79" y="103"/>
                  </a:cubicBezTo>
                  <a:cubicBezTo>
                    <a:pt x="79" y="95"/>
                    <a:pt x="81" y="88"/>
                    <a:pt x="84" y="83"/>
                  </a:cubicBezTo>
                  <a:cubicBezTo>
                    <a:pt x="88" y="78"/>
                    <a:pt x="93" y="76"/>
                    <a:pt x="98" y="76"/>
                  </a:cubicBezTo>
                  <a:cubicBezTo>
                    <a:pt x="103" y="76"/>
                    <a:pt x="107" y="78"/>
                    <a:pt x="111" y="81"/>
                  </a:cubicBezTo>
                  <a:cubicBezTo>
                    <a:pt x="114" y="85"/>
                    <a:pt x="116" y="90"/>
                    <a:pt x="116" y="97"/>
                  </a:cubicBezTo>
                  <a:cubicBezTo>
                    <a:pt x="116" y="105"/>
                    <a:pt x="114" y="112"/>
                    <a:pt x="109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4824466" y="4925145"/>
            <a:ext cx="350179" cy="305943"/>
            <a:chOff x="5380483" y="6492547"/>
            <a:chExt cx="366676" cy="320373"/>
          </a:xfrm>
          <a:solidFill>
            <a:srgbClr val="E7E6E6">
              <a:lumMod val="50000"/>
            </a:srgbClr>
          </a:solidFill>
        </p:grpSpPr>
        <p:sp>
          <p:nvSpPr>
            <p:cNvPr id="180" name="AutoShape 43"/>
            <p:cNvSpPr/>
            <p:nvPr/>
          </p:nvSpPr>
          <p:spPr bwMode="auto">
            <a:xfrm>
              <a:off x="5380483" y="6492547"/>
              <a:ext cx="366676" cy="26343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81" name="AutoShape 44"/>
            <p:cNvSpPr/>
            <p:nvPr/>
          </p:nvSpPr>
          <p:spPr bwMode="auto">
            <a:xfrm>
              <a:off x="5712744" y="6607057"/>
              <a:ext cx="22526" cy="1257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82" name="AutoShape 45"/>
            <p:cNvSpPr/>
            <p:nvPr/>
          </p:nvSpPr>
          <p:spPr bwMode="auto">
            <a:xfrm>
              <a:off x="5700855" y="6744090"/>
              <a:ext cx="46304" cy="6883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4051562" y="4914091"/>
            <a:ext cx="350179" cy="328052"/>
            <a:chOff x="4600201" y="6496302"/>
            <a:chExt cx="366676" cy="343525"/>
          </a:xfrm>
          <a:solidFill>
            <a:srgbClr val="E7E6E6">
              <a:lumMod val="50000"/>
            </a:srgbClr>
          </a:solidFill>
        </p:grpSpPr>
        <p:sp>
          <p:nvSpPr>
            <p:cNvPr id="184" name="AutoShape 110"/>
            <p:cNvSpPr/>
            <p:nvPr/>
          </p:nvSpPr>
          <p:spPr bwMode="auto">
            <a:xfrm>
              <a:off x="4646507" y="6541981"/>
              <a:ext cx="274069" cy="18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85" name="AutoShape 111"/>
            <p:cNvSpPr/>
            <p:nvPr/>
          </p:nvSpPr>
          <p:spPr bwMode="auto">
            <a:xfrm>
              <a:off x="4600201" y="6496302"/>
              <a:ext cx="366676" cy="343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186" name="AutoShape 112"/>
          <p:cNvSpPr/>
          <p:nvPr/>
        </p:nvSpPr>
        <p:spPr bwMode="auto">
          <a:xfrm>
            <a:off x="3274886" y="4903036"/>
            <a:ext cx="349581" cy="350160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187" name="组合 186"/>
          <p:cNvGrpSpPr/>
          <p:nvPr/>
        </p:nvGrpSpPr>
        <p:grpSpPr>
          <a:xfrm>
            <a:off x="2572766" y="4903036"/>
            <a:ext cx="240226" cy="350160"/>
            <a:chOff x="3192941" y="6473150"/>
            <a:chExt cx="251543" cy="366676"/>
          </a:xfrm>
          <a:solidFill>
            <a:srgbClr val="E7E6E6">
              <a:lumMod val="50000"/>
            </a:srgbClr>
          </a:solidFill>
        </p:grpSpPr>
        <p:sp>
          <p:nvSpPr>
            <p:cNvPr id="188" name="AutoShape 113"/>
            <p:cNvSpPr/>
            <p:nvPr/>
          </p:nvSpPr>
          <p:spPr bwMode="auto">
            <a:xfrm>
              <a:off x="3192941" y="6473150"/>
              <a:ext cx="251543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89" name="AutoShape 114"/>
            <p:cNvSpPr/>
            <p:nvPr/>
          </p:nvSpPr>
          <p:spPr bwMode="auto">
            <a:xfrm>
              <a:off x="3249882" y="6530717"/>
              <a:ext cx="74461" cy="744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90" name="组合 189"/>
          <p:cNvGrpSpPr/>
          <p:nvPr/>
        </p:nvGrpSpPr>
        <p:grpSpPr>
          <a:xfrm>
            <a:off x="1793582" y="4903036"/>
            <a:ext cx="262336" cy="350160"/>
            <a:chOff x="2448949" y="6473150"/>
            <a:chExt cx="274694" cy="366676"/>
          </a:xfrm>
          <a:solidFill>
            <a:srgbClr val="E7E6E6">
              <a:lumMod val="50000"/>
            </a:srgbClr>
          </a:solidFill>
        </p:grpSpPr>
        <p:sp>
          <p:nvSpPr>
            <p:cNvPr id="191" name="AutoShape 115"/>
            <p:cNvSpPr/>
            <p:nvPr/>
          </p:nvSpPr>
          <p:spPr bwMode="auto">
            <a:xfrm>
              <a:off x="2448949" y="6473150"/>
              <a:ext cx="274694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92" name="AutoShape 116"/>
            <p:cNvSpPr/>
            <p:nvPr/>
          </p:nvSpPr>
          <p:spPr bwMode="auto">
            <a:xfrm>
              <a:off x="2563457" y="6690903"/>
              <a:ext cx="45678" cy="6883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193" name="AutoShape 117"/>
          <p:cNvSpPr/>
          <p:nvPr/>
        </p:nvSpPr>
        <p:spPr bwMode="auto">
          <a:xfrm>
            <a:off x="988370" y="4946956"/>
            <a:ext cx="349583" cy="262321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194" name="组合 193"/>
          <p:cNvGrpSpPr/>
          <p:nvPr/>
        </p:nvGrpSpPr>
        <p:grpSpPr>
          <a:xfrm>
            <a:off x="230228" y="4946956"/>
            <a:ext cx="349583" cy="262321"/>
            <a:chOff x="939070" y="6519454"/>
            <a:chExt cx="366051" cy="274694"/>
          </a:xfrm>
          <a:solidFill>
            <a:srgbClr val="E7E6E6">
              <a:lumMod val="50000"/>
            </a:srgbClr>
          </a:solidFill>
        </p:grpSpPr>
        <p:sp>
          <p:nvSpPr>
            <p:cNvPr id="195" name="AutoShape 118"/>
            <p:cNvSpPr/>
            <p:nvPr/>
          </p:nvSpPr>
          <p:spPr bwMode="auto">
            <a:xfrm>
              <a:off x="939070" y="6519454"/>
              <a:ext cx="366051" cy="274694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96" name="AutoShape 119"/>
            <p:cNvSpPr/>
            <p:nvPr/>
          </p:nvSpPr>
          <p:spPr bwMode="auto">
            <a:xfrm>
              <a:off x="1167459" y="6622073"/>
              <a:ext cx="68830" cy="6883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97" name="Group 159"/>
          <p:cNvGrpSpPr/>
          <p:nvPr/>
        </p:nvGrpSpPr>
        <p:grpSpPr>
          <a:xfrm>
            <a:off x="10924888" y="4913289"/>
            <a:ext cx="418451" cy="329655"/>
            <a:chOff x="1058564" y="1781841"/>
            <a:chExt cx="649993" cy="512092"/>
          </a:xfrm>
          <a:solidFill>
            <a:srgbClr val="E7E6E6">
              <a:lumMod val="50000"/>
            </a:srgbClr>
          </a:solidFill>
        </p:grpSpPr>
        <p:sp>
          <p:nvSpPr>
            <p:cNvPr id="198" name="Freeform 31"/>
            <p:cNvSpPr/>
            <p:nvPr/>
          </p:nvSpPr>
          <p:spPr bwMode="auto">
            <a:xfrm>
              <a:off x="1058564" y="1823776"/>
              <a:ext cx="457253" cy="470157"/>
            </a:xfrm>
            <a:custGeom>
              <a:avLst/>
              <a:gdLst>
                <a:gd name="T0" fmla="*/ 191 w 240"/>
                <a:gd name="T1" fmla="*/ 0 h 247"/>
                <a:gd name="T2" fmla="*/ 49 w 240"/>
                <a:gd name="T3" fmla="*/ 0 h 247"/>
                <a:gd name="T4" fmla="*/ 0 w 240"/>
                <a:gd name="T5" fmla="*/ 49 h 247"/>
                <a:gd name="T6" fmla="*/ 0 w 240"/>
                <a:gd name="T7" fmla="*/ 129 h 247"/>
                <a:gd name="T8" fmla="*/ 49 w 240"/>
                <a:gd name="T9" fmla="*/ 178 h 247"/>
                <a:gd name="T10" fmla="*/ 57 w 240"/>
                <a:gd name="T11" fmla="*/ 178 h 247"/>
                <a:gd name="T12" fmla="*/ 32 w 240"/>
                <a:gd name="T13" fmla="*/ 245 h 247"/>
                <a:gd name="T14" fmla="*/ 121 w 240"/>
                <a:gd name="T15" fmla="*/ 178 h 247"/>
                <a:gd name="T16" fmla="*/ 191 w 240"/>
                <a:gd name="T17" fmla="*/ 178 h 247"/>
                <a:gd name="T18" fmla="*/ 240 w 240"/>
                <a:gd name="T19" fmla="*/ 129 h 247"/>
                <a:gd name="T20" fmla="*/ 240 w 240"/>
                <a:gd name="T21" fmla="*/ 49 h 247"/>
                <a:gd name="T22" fmla="*/ 191 w 240"/>
                <a:gd name="T23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0" h="247">
                  <a:moveTo>
                    <a:pt x="191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8"/>
                    <a:pt x="49" y="178"/>
                  </a:cubicBezTo>
                  <a:cubicBezTo>
                    <a:pt x="57" y="178"/>
                    <a:pt x="57" y="178"/>
                    <a:pt x="57" y="178"/>
                  </a:cubicBezTo>
                  <a:cubicBezTo>
                    <a:pt x="49" y="198"/>
                    <a:pt x="31" y="247"/>
                    <a:pt x="32" y="245"/>
                  </a:cubicBezTo>
                  <a:cubicBezTo>
                    <a:pt x="32" y="244"/>
                    <a:pt x="97" y="196"/>
                    <a:pt x="121" y="178"/>
                  </a:cubicBezTo>
                  <a:cubicBezTo>
                    <a:pt x="191" y="178"/>
                    <a:pt x="191" y="178"/>
                    <a:pt x="191" y="178"/>
                  </a:cubicBezTo>
                  <a:cubicBezTo>
                    <a:pt x="218" y="178"/>
                    <a:pt x="240" y="156"/>
                    <a:pt x="240" y="129"/>
                  </a:cubicBezTo>
                  <a:cubicBezTo>
                    <a:pt x="240" y="49"/>
                    <a:pt x="240" y="49"/>
                    <a:pt x="240" y="49"/>
                  </a:cubicBezTo>
                  <a:cubicBezTo>
                    <a:pt x="240" y="22"/>
                    <a:pt x="218" y="0"/>
                    <a:pt x="1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9" name="Freeform 32"/>
            <p:cNvSpPr/>
            <p:nvPr/>
          </p:nvSpPr>
          <p:spPr bwMode="auto">
            <a:xfrm>
              <a:off x="1378722" y="1781841"/>
              <a:ext cx="329835" cy="384674"/>
            </a:xfrm>
            <a:custGeom>
              <a:avLst/>
              <a:gdLst>
                <a:gd name="T0" fmla="*/ 133 w 173"/>
                <a:gd name="T1" fmla="*/ 0 h 202"/>
                <a:gd name="T2" fmla="*/ 18 w 173"/>
                <a:gd name="T3" fmla="*/ 0 h 202"/>
                <a:gd name="T4" fmla="*/ 0 w 173"/>
                <a:gd name="T5" fmla="*/ 5 h 202"/>
                <a:gd name="T6" fmla="*/ 33 w 173"/>
                <a:gd name="T7" fmla="*/ 5 h 202"/>
                <a:gd name="T8" fmla="*/ 89 w 173"/>
                <a:gd name="T9" fmla="*/ 61 h 202"/>
                <a:gd name="T10" fmla="*/ 89 w 173"/>
                <a:gd name="T11" fmla="*/ 151 h 202"/>
                <a:gd name="T12" fmla="*/ 89 w 173"/>
                <a:gd name="T13" fmla="*/ 156 h 202"/>
                <a:gd name="T14" fmla="*/ 148 w 173"/>
                <a:gd name="T15" fmla="*/ 201 h 202"/>
                <a:gd name="T16" fmla="*/ 127 w 173"/>
                <a:gd name="T17" fmla="*/ 145 h 202"/>
                <a:gd name="T18" fmla="*/ 133 w 173"/>
                <a:gd name="T19" fmla="*/ 145 h 202"/>
                <a:gd name="T20" fmla="*/ 173 w 173"/>
                <a:gd name="T21" fmla="*/ 105 h 202"/>
                <a:gd name="T22" fmla="*/ 173 w 173"/>
                <a:gd name="T23" fmla="*/ 41 h 202"/>
                <a:gd name="T24" fmla="*/ 133 w 173"/>
                <a:gd name="T2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02">
                  <a:moveTo>
                    <a:pt x="13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5" y="2"/>
                    <a:pt x="0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64" y="5"/>
                    <a:pt x="89" y="30"/>
                    <a:pt x="89" y="6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89" y="153"/>
                    <a:pt x="89" y="154"/>
                    <a:pt x="89" y="156"/>
                  </a:cubicBezTo>
                  <a:cubicBezTo>
                    <a:pt x="113" y="174"/>
                    <a:pt x="148" y="200"/>
                    <a:pt x="148" y="201"/>
                  </a:cubicBezTo>
                  <a:cubicBezTo>
                    <a:pt x="148" y="202"/>
                    <a:pt x="133" y="162"/>
                    <a:pt x="127" y="145"/>
                  </a:cubicBezTo>
                  <a:cubicBezTo>
                    <a:pt x="133" y="145"/>
                    <a:pt x="133" y="145"/>
                    <a:pt x="133" y="145"/>
                  </a:cubicBezTo>
                  <a:cubicBezTo>
                    <a:pt x="155" y="145"/>
                    <a:pt x="173" y="127"/>
                    <a:pt x="173" y="105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73" y="18"/>
                    <a:pt x="155" y="0"/>
                    <a:pt x="1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8710198" y="4903036"/>
            <a:ext cx="240823" cy="350160"/>
            <a:chOff x="6361126" y="5734996"/>
            <a:chExt cx="252168" cy="366676"/>
          </a:xfrm>
          <a:solidFill>
            <a:srgbClr val="E7E6E6">
              <a:lumMod val="50000"/>
            </a:srgbClr>
          </a:solidFill>
        </p:grpSpPr>
        <p:sp>
          <p:nvSpPr>
            <p:cNvPr id="201" name="AutoShape 30"/>
            <p:cNvSpPr/>
            <p:nvPr/>
          </p:nvSpPr>
          <p:spPr bwMode="auto">
            <a:xfrm>
              <a:off x="6361126" y="5734996"/>
              <a:ext cx="252168" cy="366676"/>
            </a:xfrm>
            <a:custGeom>
              <a:avLst/>
              <a:gdLst>
                <a:gd name="T0" fmla="*/ 10383 w 20767"/>
                <a:gd name="T1" fmla="*/ 10800 h 21600"/>
                <a:gd name="T2" fmla="*/ 10383 w 20767"/>
                <a:gd name="T3" fmla="*/ 10800 h 21600"/>
                <a:gd name="T4" fmla="*/ 10383 w 20767"/>
                <a:gd name="T5" fmla="*/ 10800 h 21600"/>
                <a:gd name="T6" fmla="*/ 10383 w 2076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67" h="21600">
                  <a:moveTo>
                    <a:pt x="18566" y="16551"/>
                  </a:moveTo>
                  <a:cubicBezTo>
                    <a:pt x="17960" y="18284"/>
                    <a:pt x="17274" y="20249"/>
                    <a:pt x="9436" y="20249"/>
                  </a:cubicBezTo>
                  <a:cubicBezTo>
                    <a:pt x="4711" y="20249"/>
                    <a:pt x="1888" y="17809"/>
                    <a:pt x="1888" y="15451"/>
                  </a:cubicBezTo>
                  <a:cubicBezTo>
                    <a:pt x="1888" y="13645"/>
                    <a:pt x="2349" y="12161"/>
                    <a:pt x="2835" y="10591"/>
                  </a:cubicBezTo>
                  <a:cubicBezTo>
                    <a:pt x="3454" y="8600"/>
                    <a:pt x="4088" y="6563"/>
                    <a:pt x="3813" y="3868"/>
                  </a:cubicBezTo>
                  <a:cubicBezTo>
                    <a:pt x="6723" y="6750"/>
                    <a:pt x="7759" y="10567"/>
                    <a:pt x="7759" y="10567"/>
                  </a:cubicBezTo>
                  <a:cubicBezTo>
                    <a:pt x="7759" y="10567"/>
                    <a:pt x="10468" y="7846"/>
                    <a:pt x="11196" y="6582"/>
                  </a:cubicBezTo>
                  <a:cubicBezTo>
                    <a:pt x="11755" y="7395"/>
                    <a:pt x="12267" y="10124"/>
                    <a:pt x="12267" y="12825"/>
                  </a:cubicBezTo>
                  <a:cubicBezTo>
                    <a:pt x="12267" y="12825"/>
                    <a:pt x="14773" y="11347"/>
                    <a:pt x="16653" y="9127"/>
                  </a:cubicBezTo>
                  <a:cubicBezTo>
                    <a:pt x="18632" y="11666"/>
                    <a:pt x="19346" y="14320"/>
                    <a:pt x="18566" y="16551"/>
                  </a:cubicBezTo>
                  <a:moveTo>
                    <a:pt x="16041" y="6075"/>
                  </a:moveTo>
                  <a:cubicBezTo>
                    <a:pt x="15982" y="7879"/>
                    <a:pt x="14088" y="9404"/>
                    <a:pt x="14088" y="9404"/>
                  </a:cubicBezTo>
                  <a:cubicBezTo>
                    <a:pt x="14088" y="6046"/>
                    <a:pt x="10380" y="3375"/>
                    <a:pt x="10380" y="3375"/>
                  </a:cubicBezTo>
                  <a:cubicBezTo>
                    <a:pt x="10380" y="3375"/>
                    <a:pt x="10330" y="5373"/>
                    <a:pt x="8452" y="7389"/>
                  </a:cubicBezTo>
                  <a:cubicBezTo>
                    <a:pt x="6574" y="2686"/>
                    <a:pt x="938" y="0"/>
                    <a:pt x="938" y="0"/>
                  </a:cubicBezTo>
                  <a:cubicBezTo>
                    <a:pt x="3756" y="7389"/>
                    <a:pt x="0" y="10076"/>
                    <a:pt x="0" y="15451"/>
                  </a:cubicBezTo>
                  <a:cubicBezTo>
                    <a:pt x="0" y="18604"/>
                    <a:pt x="3730" y="21599"/>
                    <a:pt x="9436" y="21599"/>
                  </a:cubicBezTo>
                  <a:cubicBezTo>
                    <a:pt x="17888" y="21599"/>
                    <a:pt x="19523" y="19379"/>
                    <a:pt x="20396" y="16878"/>
                  </a:cubicBezTo>
                  <a:cubicBezTo>
                    <a:pt x="21599" y="13436"/>
                    <a:pt x="19797" y="9432"/>
                    <a:pt x="16041" y="607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02" name="AutoShape 31"/>
            <p:cNvSpPr/>
            <p:nvPr/>
          </p:nvSpPr>
          <p:spPr bwMode="auto">
            <a:xfrm>
              <a:off x="6416387" y="5883663"/>
              <a:ext cx="162063" cy="131403"/>
            </a:xfrm>
            <a:custGeom>
              <a:avLst/>
              <a:gdLst>
                <a:gd name="T0" fmla="*/ 10641 w 21282"/>
                <a:gd name="T1" fmla="*/ 10800 h 21600"/>
                <a:gd name="T2" fmla="*/ 10641 w 21282"/>
                <a:gd name="T3" fmla="*/ 10800 h 21600"/>
                <a:gd name="T4" fmla="*/ 10641 w 21282"/>
                <a:gd name="T5" fmla="*/ 10800 h 21600"/>
                <a:gd name="T6" fmla="*/ 10641 w 21282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82" h="21600">
                  <a:moveTo>
                    <a:pt x="20698" y="5891"/>
                  </a:moveTo>
                  <a:lnTo>
                    <a:pt x="19424" y="7749"/>
                  </a:lnTo>
                  <a:cubicBezTo>
                    <a:pt x="17846" y="10064"/>
                    <a:pt x="16352" y="12259"/>
                    <a:pt x="12365" y="14784"/>
                  </a:cubicBezTo>
                  <a:cubicBezTo>
                    <a:pt x="11794" y="12631"/>
                    <a:pt x="11275" y="10259"/>
                    <a:pt x="11275" y="6631"/>
                  </a:cubicBezTo>
                  <a:lnTo>
                    <a:pt x="11275" y="3408"/>
                  </a:lnTo>
                  <a:lnTo>
                    <a:pt x="9000" y="7893"/>
                  </a:lnTo>
                  <a:cubicBezTo>
                    <a:pt x="8233" y="9421"/>
                    <a:pt x="7598" y="10690"/>
                    <a:pt x="6649" y="12373"/>
                  </a:cubicBezTo>
                  <a:cubicBezTo>
                    <a:pt x="5211" y="8296"/>
                    <a:pt x="4195" y="5281"/>
                    <a:pt x="3422" y="2545"/>
                  </a:cubicBezTo>
                  <a:lnTo>
                    <a:pt x="2705" y="0"/>
                  </a:lnTo>
                  <a:lnTo>
                    <a:pt x="1926" y="2847"/>
                  </a:lnTo>
                  <a:cubicBezTo>
                    <a:pt x="936" y="6469"/>
                    <a:pt x="0" y="9891"/>
                    <a:pt x="0" y="18771"/>
                  </a:cubicBezTo>
                  <a:cubicBezTo>
                    <a:pt x="0" y="19292"/>
                    <a:pt x="333" y="19714"/>
                    <a:pt x="749" y="19714"/>
                  </a:cubicBezTo>
                  <a:cubicBezTo>
                    <a:pt x="1162" y="19714"/>
                    <a:pt x="1499" y="19292"/>
                    <a:pt x="1499" y="18771"/>
                  </a:cubicBezTo>
                  <a:cubicBezTo>
                    <a:pt x="1499" y="11964"/>
                    <a:pt x="2037" y="8594"/>
                    <a:pt x="2758" y="5681"/>
                  </a:cubicBezTo>
                  <a:cubicBezTo>
                    <a:pt x="3537" y="8174"/>
                    <a:pt x="4520" y="11009"/>
                    <a:pt x="5812" y="14638"/>
                  </a:cubicBezTo>
                  <a:lnTo>
                    <a:pt x="6339" y="16117"/>
                  </a:lnTo>
                  <a:lnTo>
                    <a:pt x="7100" y="14811"/>
                  </a:lnTo>
                  <a:cubicBezTo>
                    <a:pt x="8344" y="12681"/>
                    <a:pt x="9085" y="11248"/>
                    <a:pt x="9896" y="9638"/>
                  </a:cubicBezTo>
                  <a:cubicBezTo>
                    <a:pt x="10133" y="12428"/>
                    <a:pt x="10681" y="14428"/>
                    <a:pt x="11223" y="16408"/>
                  </a:cubicBezTo>
                  <a:lnTo>
                    <a:pt x="11495" y="17404"/>
                  </a:lnTo>
                  <a:lnTo>
                    <a:pt x="12253" y="16953"/>
                  </a:lnTo>
                  <a:cubicBezTo>
                    <a:pt x="16306" y="14531"/>
                    <a:pt x="18203" y="12327"/>
                    <a:pt x="19708" y="10211"/>
                  </a:cubicBezTo>
                  <a:cubicBezTo>
                    <a:pt x="19942" y="13727"/>
                    <a:pt x="19573" y="17574"/>
                    <a:pt x="18698" y="20305"/>
                  </a:cubicBezTo>
                  <a:cubicBezTo>
                    <a:pt x="18543" y="20787"/>
                    <a:pt x="18730" y="21336"/>
                    <a:pt x="19114" y="21531"/>
                  </a:cubicBezTo>
                  <a:cubicBezTo>
                    <a:pt x="19204" y="21577"/>
                    <a:pt x="19301" y="21599"/>
                    <a:pt x="19395" y="21599"/>
                  </a:cubicBezTo>
                  <a:cubicBezTo>
                    <a:pt x="19690" y="21599"/>
                    <a:pt x="19972" y="21377"/>
                    <a:pt x="20089" y="21008"/>
                  </a:cubicBezTo>
                  <a:cubicBezTo>
                    <a:pt x="21251" y="17380"/>
                    <a:pt x="21600" y="12213"/>
                    <a:pt x="20976" y="7841"/>
                  </a:cubicBezTo>
                  <a:cubicBezTo>
                    <a:pt x="20976" y="7841"/>
                    <a:pt x="20698" y="5891"/>
                    <a:pt x="20698" y="589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203" name="AutoShape 32"/>
          <p:cNvSpPr/>
          <p:nvPr/>
        </p:nvSpPr>
        <p:spPr bwMode="auto">
          <a:xfrm>
            <a:off x="7895246" y="4925145"/>
            <a:ext cx="349581" cy="305942"/>
          </a:xfrm>
          <a:custGeom>
            <a:avLst/>
            <a:gdLst>
              <a:gd name="T0" fmla="+- 0 10800 108"/>
              <a:gd name="T1" fmla="*/ T0 w 21384"/>
              <a:gd name="T2" fmla="*/ 10800 h 21600"/>
              <a:gd name="T3" fmla="+- 0 10800 108"/>
              <a:gd name="T4" fmla="*/ T3 w 21384"/>
              <a:gd name="T5" fmla="*/ 10800 h 21600"/>
              <a:gd name="T6" fmla="+- 0 10800 108"/>
              <a:gd name="T7" fmla="*/ T6 w 21384"/>
              <a:gd name="T8" fmla="*/ 10800 h 21600"/>
              <a:gd name="T9" fmla="+- 0 10800 108"/>
              <a:gd name="T10" fmla="*/ T9 w 2138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84" h="21600">
                <a:moveTo>
                  <a:pt x="18710" y="9257"/>
                </a:moveTo>
                <a:lnTo>
                  <a:pt x="16706" y="7714"/>
                </a:lnTo>
                <a:lnTo>
                  <a:pt x="16706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7" y="3857"/>
                  <a:pt x="13542" y="2871"/>
                  <a:pt x="13915" y="1542"/>
                </a:cubicBezTo>
                <a:lnTo>
                  <a:pt x="16706" y="1542"/>
                </a:lnTo>
                <a:lnTo>
                  <a:pt x="20047" y="4628"/>
                </a:lnTo>
                <a:cubicBezTo>
                  <a:pt x="20047" y="4628"/>
                  <a:pt x="18710" y="9257"/>
                  <a:pt x="18710" y="9257"/>
                </a:cubicBezTo>
                <a:close/>
                <a:moveTo>
                  <a:pt x="13200" y="1542"/>
                </a:moveTo>
                <a:cubicBezTo>
                  <a:pt x="12831" y="2438"/>
                  <a:pt x="11852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0" y="1542"/>
                  <a:pt x="13200" y="1542"/>
                </a:cubicBezTo>
                <a:close/>
                <a:moveTo>
                  <a:pt x="20882" y="3423"/>
                </a:moveTo>
                <a:lnTo>
                  <a:pt x="17541" y="338"/>
                </a:lnTo>
                <a:cubicBezTo>
                  <a:pt x="17303" y="119"/>
                  <a:pt x="17009" y="0"/>
                  <a:pt x="16706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6" y="21600"/>
                </a:lnTo>
                <a:cubicBezTo>
                  <a:pt x="17443" y="21600"/>
                  <a:pt x="18042" y="20908"/>
                  <a:pt x="18042" y="20057"/>
                </a:cubicBezTo>
                <a:lnTo>
                  <a:pt x="18042" y="10593"/>
                </a:lnTo>
                <a:cubicBezTo>
                  <a:pt x="18247" y="10729"/>
                  <a:pt x="18478" y="10800"/>
                  <a:pt x="18710" y="10800"/>
                </a:cubicBezTo>
                <a:cubicBezTo>
                  <a:pt x="18856" y="10800"/>
                  <a:pt x="19002" y="10772"/>
                  <a:pt x="19144" y="10716"/>
                </a:cubicBezTo>
                <a:cubicBezTo>
                  <a:pt x="19538" y="10560"/>
                  <a:pt x="19846" y="10201"/>
                  <a:pt x="19978" y="9745"/>
                </a:cubicBezTo>
                <a:lnTo>
                  <a:pt x="21315" y="5116"/>
                </a:lnTo>
                <a:cubicBezTo>
                  <a:pt x="21491" y="4503"/>
                  <a:pt x="21319" y="3827"/>
                  <a:pt x="20882" y="3423"/>
                </a:cubicBezTo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204" name="组合 203"/>
          <p:cNvGrpSpPr/>
          <p:nvPr/>
        </p:nvGrpSpPr>
        <p:grpSpPr>
          <a:xfrm>
            <a:off x="7135110" y="4903036"/>
            <a:ext cx="349581" cy="350161"/>
            <a:chOff x="6845312" y="6469395"/>
            <a:chExt cx="366050" cy="366677"/>
          </a:xfrm>
          <a:solidFill>
            <a:srgbClr val="E7E6E6">
              <a:lumMod val="50000"/>
            </a:srgbClr>
          </a:solidFill>
        </p:grpSpPr>
        <p:sp>
          <p:nvSpPr>
            <p:cNvPr id="205" name="AutoShape 33"/>
            <p:cNvSpPr/>
            <p:nvPr/>
          </p:nvSpPr>
          <p:spPr bwMode="auto">
            <a:xfrm>
              <a:off x="6845312" y="6607056"/>
              <a:ext cx="366050" cy="229016"/>
            </a:xfrm>
            <a:custGeom>
              <a:avLst/>
              <a:gdLst>
                <a:gd name="T0" fmla="*/ 10752 w 21505"/>
                <a:gd name="T1" fmla="*/ 10800 h 21600"/>
                <a:gd name="T2" fmla="*/ 10752 w 21505"/>
                <a:gd name="T3" fmla="*/ 10800 h 21600"/>
                <a:gd name="T4" fmla="*/ 10752 w 21505"/>
                <a:gd name="T5" fmla="*/ 10800 h 21600"/>
                <a:gd name="T6" fmla="*/ 10752 w 21505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05" h="21600">
                  <a:moveTo>
                    <a:pt x="17472" y="17279"/>
                  </a:moveTo>
                  <a:lnTo>
                    <a:pt x="17472" y="18899"/>
                  </a:lnTo>
                  <a:cubicBezTo>
                    <a:pt x="17472" y="19198"/>
                    <a:pt x="17321" y="19439"/>
                    <a:pt x="17136" y="19439"/>
                  </a:cubicBezTo>
                  <a:lnTo>
                    <a:pt x="4368" y="19439"/>
                  </a:lnTo>
                  <a:cubicBezTo>
                    <a:pt x="4182" y="19439"/>
                    <a:pt x="4032" y="19198"/>
                    <a:pt x="4032" y="18899"/>
                  </a:cubicBezTo>
                  <a:lnTo>
                    <a:pt x="4032" y="17279"/>
                  </a:lnTo>
                  <a:lnTo>
                    <a:pt x="1344" y="12419"/>
                  </a:lnTo>
                  <a:cubicBezTo>
                    <a:pt x="1344" y="12121"/>
                    <a:pt x="1494" y="11879"/>
                    <a:pt x="1680" y="11879"/>
                  </a:cubicBezTo>
                  <a:lnTo>
                    <a:pt x="3360" y="11879"/>
                  </a:lnTo>
                  <a:lnTo>
                    <a:pt x="4032" y="11879"/>
                  </a:lnTo>
                  <a:lnTo>
                    <a:pt x="4704" y="11879"/>
                  </a:lnTo>
                  <a:lnTo>
                    <a:pt x="5376" y="11879"/>
                  </a:lnTo>
                  <a:lnTo>
                    <a:pt x="6048" y="11879"/>
                  </a:lnTo>
                  <a:lnTo>
                    <a:pt x="6720" y="11879"/>
                  </a:lnTo>
                  <a:lnTo>
                    <a:pt x="7392" y="11879"/>
                  </a:lnTo>
                  <a:lnTo>
                    <a:pt x="8064" y="11879"/>
                  </a:lnTo>
                  <a:lnTo>
                    <a:pt x="8736" y="11879"/>
                  </a:lnTo>
                  <a:lnTo>
                    <a:pt x="12768" y="11879"/>
                  </a:lnTo>
                  <a:lnTo>
                    <a:pt x="13440" y="11879"/>
                  </a:lnTo>
                  <a:lnTo>
                    <a:pt x="14112" y="11879"/>
                  </a:lnTo>
                  <a:lnTo>
                    <a:pt x="14784" y="11879"/>
                  </a:lnTo>
                  <a:lnTo>
                    <a:pt x="15456" y="11879"/>
                  </a:lnTo>
                  <a:lnTo>
                    <a:pt x="16128" y="11879"/>
                  </a:lnTo>
                  <a:lnTo>
                    <a:pt x="16800" y="11879"/>
                  </a:lnTo>
                  <a:lnTo>
                    <a:pt x="17472" y="11879"/>
                  </a:lnTo>
                  <a:lnTo>
                    <a:pt x="18144" y="11879"/>
                  </a:lnTo>
                  <a:lnTo>
                    <a:pt x="19824" y="11879"/>
                  </a:lnTo>
                  <a:cubicBezTo>
                    <a:pt x="20009" y="11879"/>
                    <a:pt x="20160" y="12121"/>
                    <a:pt x="20160" y="12419"/>
                  </a:cubicBezTo>
                  <a:cubicBezTo>
                    <a:pt x="20160" y="12419"/>
                    <a:pt x="17472" y="17279"/>
                    <a:pt x="17472" y="17279"/>
                  </a:cubicBezTo>
                  <a:close/>
                  <a:moveTo>
                    <a:pt x="10752" y="4320"/>
                  </a:moveTo>
                  <a:cubicBezTo>
                    <a:pt x="8625" y="4320"/>
                    <a:pt x="6826" y="6601"/>
                    <a:pt x="6246" y="9719"/>
                  </a:cubicBezTo>
                  <a:lnTo>
                    <a:pt x="5552" y="9719"/>
                  </a:lnTo>
                  <a:cubicBezTo>
                    <a:pt x="6152" y="6000"/>
                    <a:pt x="8252" y="3239"/>
                    <a:pt x="10752" y="3239"/>
                  </a:cubicBezTo>
                  <a:cubicBezTo>
                    <a:pt x="12934" y="3239"/>
                    <a:pt x="14813" y="5344"/>
                    <a:pt x="15654" y="8353"/>
                  </a:cubicBezTo>
                  <a:lnTo>
                    <a:pt x="15054" y="8835"/>
                  </a:lnTo>
                  <a:cubicBezTo>
                    <a:pt x="14323" y="6180"/>
                    <a:pt x="12671" y="4320"/>
                    <a:pt x="10752" y="4320"/>
                  </a:cubicBezTo>
                  <a:moveTo>
                    <a:pt x="10752" y="8639"/>
                  </a:moveTo>
                  <a:cubicBezTo>
                    <a:pt x="10158" y="8639"/>
                    <a:pt x="9630" y="9061"/>
                    <a:pt x="9260" y="9719"/>
                  </a:cubicBezTo>
                  <a:lnTo>
                    <a:pt x="8437" y="9719"/>
                  </a:lnTo>
                  <a:cubicBezTo>
                    <a:pt x="8904" y="8435"/>
                    <a:pt x="9761" y="7560"/>
                    <a:pt x="10752" y="7560"/>
                  </a:cubicBezTo>
                  <a:cubicBezTo>
                    <a:pt x="11742" y="7560"/>
                    <a:pt x="12600" y="8435"/>
                    <a:pt x="13066" y="9719"/>
                  </a:cubicBezTo>
                  <a:lnTo>
                    <a:pt x="12244" y="9719"/>
                  </a:lnTo>
                  <a:cubicBezTo>
                    <a:pt x="11874" y="9061"/>
                    <a:pt x="11345" y="8639"/>
                    <a:pt x="10752" y="8639"/>
                  </a:cubicBezTo>
                  <a:moveTo>
                    <a:pt x="13827" y="9719"/>
                  </a:moveTo>
                  <a:cubicBezTo>
                    <a:pt x="13307" y="7816"/>
                    <a:pt x="12126" y="6479"/>
                    <a:pt x="10752" y="6479"/>
                  </a:cubicBezTo>
                  <a:cubicBezTo>
                    <a:pt x="9378" y="6479"/>
                    <a:pt x="8197" y="7816"/>
                    <a:pt x="7676" y="9719"/>
                  </a:cubicBezTo>
                  <a:lnTo>
                    <a:pt x="6955" y="9719"/>
                  </a:lnTo>
                  <a:cubicBezTo>
                    <a:pt x="7510" y="7207"/>
                    <a:pt x="9001" y="5400"/>
                    <a:pt x="10752" y="5400"/>
                  </a:cubicBezTo>
                  <a:cubicBezTo>
                    <a:pt x="12409" y="5400"/>
                    <a:pt x="13834" y="7015"/>
                    <a:pt x="14454" y="9317"/>
                  </a:cubicBezTo>
                  <a:lnTo>
                    <a:pt x="13953" y="9719"/>
                  </a:lnTo>
                  <a:cubicBezTo>
                    <a:pt x="13953" y="9719"/>
                    <a:pt x="13827" y="9719"/>
                    <a:pt x="13827" y="9719"/>
                  </a:cubicBezTo>
                  <a:close/>
                  <a:moveTo>
                    <a:pt x="10752" y="1080"/>
                  </a:moveTo>
                  <a:cubicBezTo>
                    <a:pt x="13459" y="1080"/>
                    <a:pt x="15792" y="3672"/>
                    <a:pt x="16856" y="7388"/>
                  </a:cubicBezTo>
                  <a:lnTo>
                    <a:pt x="16256" y="7869"/>
                  </a:lnTo>
                  <a:cubicBezTo>
                    <a:pt x="15305" y="4504"/>
                    <a:pt x="13201" y="2160"/>
                    <a:pt x="10752" y="2160"/>
                  </a:cubicBezTo>
                  <a:cubicBezTo>
                    <a:pt x="7874" y="2160"/>
                    <a:pt x="5470" y="5392"/>
                    <a:pt x="4858" y="9719"/>
                  </a:cubicBezTo>
                  <a:lnTo>
                    <a:pt x="4167" y="9719"/>
                  </a:lnTo>
                  <a:cubicBezTo>
                    <a:pt x="4792" y="4796"/>
                    <a:pt x="7507" y="1080"/>
                    <a:pt x="10752" y="1080"/>
                  </a:cubicBezTo>
                  <a:moveTo>
                    <a:pt x="17336" y="9719"/>
                  </a:moveTo>
                  <a:lnTo>
                    <a:pt x="16958" y="9719"/>
                  </a:lnTo>
                  <a:lnTo>
                    <a:pt x="17294" y="9449"/>
                  </a:lnTo>
                  <a:cubicBezTo>
                    <a:pt x="17307" y="9540"/>
                    <a:pt x="17325" y="9628"/>
                    <a:pt x="17336" y="9719"/>
                  </a:cubicBezTo>
                  <a:moveTo>
                    <a:pt x="19824" y="9719"/>
                  </a:moveTo>
                  <a:lnTo>
                    <a:pt x="18016" y="9719"/>
                  </a:lnTo>
                  <a:cubicBezTo>
                    <a:pt x="17986" y="9461"/>
                    <a:pt x="17948" y="9209"/>
                    <a:pt x="17908" y="8957"/>
                  </a:cubicBezTo>
                  <a:lnTo>
                    <a:pt x="21132" y="6366"/>
                  </a:lnTo>
                  <a:cubicBezTo>
                    <a:pt x="21464" y="6099"/>
                    <a:pt x="21599" y="5450"/>
                    <a:pt x="21433" y="4916"/>
                  </a:cubicBezTo>
                  <a:cubicBezTo>
                    <a:pt x="21267" y="4383"/>
                    <a:pt x="20864" y="4169"/>
                    <a:pt x="20532" y="4433"/>
                  </a:cubicBezTo>
                  <a:lnTo>
                    <a:pt x="17456" y="6905"/>
                  </a:lnTo>
                  <a:cubicBezTo>
                    <a:pt x="16282" y="2836"/>
                    <a:pt x="13721" y="0"/>
                    <a:pt x="10752" y="0"/>
                  </a:cubicBezTo>
                  <a:cubicBezTo>
                    <a:pt x="7135" y="0"/>
                    <a:pt x="4122" y="4198"/>
                    <a:pt x="3488" y="9719"/>
                  </a:cubicBezTo>
                  <a:lnTo>
                    <a:pt x="1680" y="9719"/>
                  </a:lnTo>
                  <a:cubicBezTo>
                    <a:pt x="754" y="9719"/>
                    <a:pt x="0" y="10930"/>
                    <a:pt x="0" y="12419"/>
                  </a:cubicBezTo>
                  <a:cubicBezTo>
                    <a:pt x="0" y="12949"/>
                    <a:pt x="121" y="13459"/>
                    <a:pt x="339" y="13855"/>
                  </a:cubicBezTo>
                  <a:lnTo>
                    <a:pt x="2688" y="18101"/>
                  </a:lnTo>
                  <a:lnTo>
                    <a:pt x="2688" y="18899"/>
                  </a:lnTo>
                  <a:cubicBezTo>
                    <a:pt x="2688" y="20389"/>
                    <a:pt x="3442" y="21599"/>
                    <a:pt x="4368" y="21599"/>
                  </a:cubicBezTo>
                  <a:lnTo>
                    <a:pt x="17136" y="21599"/>
                  </a:lnTo>
                  <a:cubicBezTo>
                    <a:pt x="18062" y="21599"/>
                    <a:pt x="18816" y="20389"/>
                    <a:pt x="18816" y="18899"/>
                  </a:cubicBezTo>
                  <a:lnTo>
                    <a:pt x="18816" y="18101"/>
                  </a:lnTo>
                  <a:lnTo>
                    <a:pt x="21165" y="13855"/>
                  </a:lnTo>
                  <a:cubicBezTo>
                    <a:pt x="21383" y="13459"/>
                    <a:pt x="21504" y="12949"/>
                    <a:pt x="21504" y="12419"/>
                  </a:cubicBezTo>
                  <a:cubicBezTo>
                    <a:pt x="21504" y="10930"/>
                    <a:pt x="20750" y="9719"/>
                    <a:pt x="19824" y="971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06" name="AutoShape 34"/>
            <p:cNvSpPr/>
            <p:nvPr/>
          </p:nvSpPr>
          <p:spPr bwMode="auto">
            <a:xfrm>
              <a:off x="6936670" y="6515700"/>
              <a:ext cx="26281" cy="85724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47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07" name="AutoShape 35"/>
            <p:cNvSpPr/>
            <p:nvPr/>
          </p:nvSpPr>
          <p:spPr bwMode="auto">
            <a:xfrm>
              <a:off x="7074330" y="6515700"/>
              <a:ext cx="25655" cy="85724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08" name="AutoShape 36"/>
            <p:cNvSpPr/>
            <p:nvPr/>
          </p:nvSpPr>
          <p:spPr bwMode="auto">
            <a:xfrm>
              <a:off x="7016763" y="6469395"/>
              <a:ext cx="26281" cy="86350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9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5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209" name="组合 208"/>
          <p:cNvGrpSpPr/>
          <p:nvPr/>
        </p:nvGrpSpPr>
        <p:grpSpPr>
          <a:xfrm>
            <a:off x="6362698" y="4903036"/>
            <a:ext cx="349583" cy="350160"/>
            <a:chOff x="4927278" y="5750745"/>
            <a:chExt cx="366051" cy="366676"/>
          </a:xfrm>
          <a:solidFill>
            <a:srgbClr val="E7E6E6">
              <a:lumMod val="50000"/>
            </a:srgbClr>
          </a:solidFill>
        </p:grpSpPr>
        <p:sp>
          <p:nvSpPr>
            <p:cNvPr id="210" name="AutoShape 37"/>
            <p:cNvSpPr/>
            <p:nvPr/>
          </p:nvSpPr>
          <p:spPr bwMode="auto">
            <a:xfrm>
              <a:off x="4927278" y="5785159"/>
              <a:ext cx="333513" cy="33226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11" name="AutoShape 38"/>
            <p:cNvSpPr/>
            <p:nvPr/>
          </p:nvSpPr>
          <p:spPr bwMode="auto">
            <a:xfrm>
              <a:off x="5087464" y="5934083"/>
              <a:ext cx="56941" cy="575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12" name="AutoShape 39"/>
            <p:cNvSpPr/>
            <p:nvPr/>
          </p:nvSpPr>
          <p:spPr bwMode="auto">
            <a:xfrm>
              <a:off x="5236388" y="5750745"/>
              <a:ext cx="56941" cy="575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13" name="AutoShape 40"/>
            <p:cNvSpPr/>
            <p:nvPr/>
          </p:nvSpPr>
          <p:spPr bwMode="auto">
            <a:xfrm>
              <a:off x="5018632" y="5922820"/>
              <a:ext cx="45678" cy="456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14" name="AutoShape 41"/>
            <p:cNvSpPr/>
            <p:nvPr/>
          </p:nvSpPr>
          <p:spPr bwMode="auto">
            <a:xfrm>
              <a:off x="5064310" y="6002913"/>
              <a:ext cx="23152" cy="225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15" name="AutoShape 42"/>
            <p:cNvSpPr/>
            <p:nvPr/>
          </p:nvSpPr>
          <p:spPr bwMode="auto">
            <a:xfrm>
              <a:off x="5247649" y="5830838"/>
              <a:ext cx="22526" cy="231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216" name="Freeform 280"/>
          <p:cNvSpPr>
            <a:spLocks noEditPoints="1"/>
          </p:cNvSpPr>
          <p:nvPr/>
        </p:nvSpPr>
        <p:spPr bwMode="auto">
          <a:xfrm>
            <a:off x="5642559" y="4914639"/>
            <a:ext cx="242753" cy="326955"/>
          </a:xfrm>
          <a:custGeom>
            <a:avLst/>
            <a:gdLst>
              <a:gd name="T0" fmla="*/ 143 w 149"/>
              <a:gd name="T1" fmla="*/ 59 h 200"/>
              <a:gd name="T2" fmla="*/ 107 w 149"/>
              <a:gd name="T3" fmla="*/ 28 h 200"/>
              <a:gd name="T4" fmla="*/ 97 w 149"/>
              <a:gd name="T5" fmla="*/ 0 h 200"/>
              <a:gd name="T6" fmla="*/ 8 w 149"/>
              <a:gd name="T7" fmla="*/ 12 h 200"/>
              <a:gd name="T8" fmla="*/ 2 w 149"/>
              <a:gd name="T9" fmla="*/ 186 h 200"/>
              <a:gd name="T10" fmla="*/ 0 w 149"/>
              <a:gd name="T11" fmla="*/ 199 h 200"/>
              <a:gd name="T12" fmla="*/ 18 w 149"/>
              <a:gd name="T13" fmla="*/ 200 h 200"/>
              <a:gd name="T14" fmla="*/ 112 w 149"/>
              <a:gd name="T15" fmla="*/ 200 h 200"/>
              <a:gd name="T16" fmla="*/ 114 w 149"/>
              <a:gd name="T17" fmla="*/ 187 h 200"/>
              <a:gd name="T18" fmla="*/ 107 w 149"/>
              <a:gd name="T19" fmla="*/ 186 h 200"/>
              <a:gd name="T20" fmla="*/ 107 w 149"/>
              <a:gd name="T21" fmla="*/ 168 h 200"/>
              <a:gd name="T22" fmla="*/ 133 w 149"/>
              <a:gd name="T23" fmla="*/ 163 h 200"/>
              <a:gd name="T24" fmla="*/ 141 w 149"/>
              <a:gd name="T25" fmla="*/ 105 h 200"/>
              <a:gd name="T26" fmla="*/ 149 w 149"/>
              <a:gd name="T27" fmla="*/ 94 h 200"/>
              <a:gd name="T28" fmla="*/ 144 w 149"/>
              <a:gd name="T29" fmla="*/ 60 h 200"/>
              <a:gd name="T30" fmla="*/ 141 w 149"/>
              <a:gd name="T31" fmla="*/ 74 h 200"/>
              <a:gd name="T32" fmla="*/ 138 w 149"/>
              <a:gd name="T33" fmla="*/ 97 h 200"/>
              <a:gd name="T34" fmla="*/ 137 w 149"/>
              <a:gd name="T35" fmla="*/ 97 h 200"/>
              <a:gd name="T36" fmla="*/ 131 w 149"/>
              <a:gd name="T37" fmla="*/ 79 h 200"/>
              <a:gd name="T38" fmla="*/ 140 w 149"/>
              <a:gd name="T39" fmla="*/ 68 h 200"/>
              <a:gd name="T40" fmla="*/ 18 w 149"/>
              <a:gd name="T41" fmla="*/ 8 h 200"/>
              <a:gd name="T42" fmla="*/ 98 w 149"/>
              <a:gd name="T43" fmla="*/ 62 h 200"/>
              <a:gd name="T44" fmla="*/ 18 w 149"/>
              <a:gd name="T45" fmla="*/ 8 h 200"/>
              <a:gd name="T46" fmla="*/ 33 w 149"/>
              <a:gd name="T47" fmla="*/ 99 h 200"/>
              <a:gd name="T48" fmla="*/ 80 w 149"/>
              <a:gd name="T49" fmla="*/ 108 h 200"/>
              <a:gd name="T50" fmla="*/ 80 w 149"/>
              <a:gd name="T51" fmla="*/ 120 h 200"/>
              <a:gd name="T52" fmla="*/ 33 w 149"/>
              <a:gd name="T53" fmla="*/ 134 h 200"/>
              <a:gd name="T54" fmla="*/ 80 w 149"/>
              <a:gd name="T55" fmla="*/ 120 h 200"/>
              <a:gd name="T56" fmla="*/ 108 w 149"/>
              <a:gd name="T57" fmla="*/ 159 h 200"/>
              <a:gd name="T58" fmla="*/ 107 w 149"/>
              <a:gd name="T59" fmla="*/ 37 h 200"/>
              <a:gd name="T60" fmla="*/ 122 w 149"/>
              <a:gd name="T61" fmla="*/ 79 h 200"/>
              <a:gd name="T62" fmla="*/ 133 w 149"/>
              <a:gd name="T63" fmla="*/ 105 h 200"/>
              <a:gd name="T64" fmla="*/ 127 w 149"/>
              <a:gd name="T65" fmla="*/ 156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9" h="200">
                <a:moveTo>
                  <a:pt x="144" y="60"/>
                </a:moveTo>
                <a:cubicBezTo>
                  <a:pt x="144" y="59"/>
                  <a:pt x="143" y="59"/>
                  <a:pt x="143" y="59"/>
                </a:cubicBezTo>
                <a:cubicBezTo>
                  <a:pt x="138" y="44"/>
                  <a:pt x="113" y="30"/>
                  <a:pt x="110" y="29"/>
                </a:cubicBezTo>
                <a:cubicBezTo>
                  <a:pt x="109" y="28"/>
                  <a:pt x="108" y="28"/>
                  <a:pt x="107" y="28"/>
                </a:cubicBezTo>
                <a:cubicBezTo>
                  <a:pt x="107" y="12"/>
                  <a:pt x="107" y="12"/>
                  <a:pt x="107" y="12"/>
                </a:cubicBezTo>
                <a:cubicBezTo>
                  <a:pt x="107" y="5"/>
                  <a:pt x="102" y="0"/>
                  <a:pt x="97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3" y="0"/>
                  <a:pt x="8" y="5"/>
                  <a:pt x="8" y="12"/>
                </a:cubicBezTo>
                <a:cubicBezTo>
                  <a:pt x="8" y="186"/>
                  <a:pt x="8" y="186"/>
                  <a:pt x="8" y="186"/>
                </a:cubicBezTo>
                <a:cubicBezTo>
                  <a:pt x="2" y="186"/>
                  <a:pt x="2" y="186"/>
                  <a:pt x="2" y="186"/>
                </a:cubicBezTo>
                <a:cubicBezTo>
                  <a:pt x="1" y="186"/>
                  <a:pt x="0" y="186"/>
                  <a:pt x="0" y="187"/>
                </a:cubicBezTo>
                <a:cubicBezTo>
                  <a:pt x="0" y="199"/>
                  <a:pt x="0" y="199"/>
                  <a:pt x="0" y="199"/>
                </a:cubicBezTo>
                <a:cubicBezTo>
                  <a:pt x="0" y="199"/>
                  <a:pt x="1" y="200"/>
                  <a:pt x="2" y="200"/>
                </a:cubicBezTo>
                <a:cubicBezTo>
                  <a:pt x="18" y="200"/>
                  <a:pt x="18" y="200"/>
                  <a:pt x="18" y="200"/>
                </a:cubicBezTo>
                <a:cubicBezTo>
                  <a:pt x="97" y="200"/>
                  <a:pt x="97" y="200"/>
                  <a:pt x="97" y="200"/>
                </a:cubicBezTo>
                <a:cubicBezTo>
                  <a:pt x="112" y="200"/>
                  <a:pt x="112" y="200"/>
                  <a:pt x="112" y="200"/>
                </a:cubicBezTo>
                <a:cubicBezTo>
                  <a:pt x="113" y="200"/>
                  <a:pt x="114" y="199"/>
                  <a:pt x="114" y="199"/>
                </a:cubicBezTo>
                <a:cubicBezTo>
                  <a:pt x="114" y="187"/>
                  <a:pt x="114" y="187"/>
                  <a:pt x="114" y="187"/>
                </a:cubicBezTo>
                <a:cubicBezTo>
                  <a:pt x="114" y="186"/>
                  <a:pt x="113" y="186"/>
                  <a:pt x="112" y="186"/>
                </a:cubicBezTo>
                <a:cubicBezTo>
                  <a:pt x="107" y="186"/>
                  <a:pt x="107" y="186"/>
                  <a:pt x="107" y="186"/>
                </a:cubicBezTo>
                <a:cubicBezTo>
                  <a:pt x="107" y="168"/>
                  <a:pt x="107" y="168"/>
                  <a:pt x="107" y="168"/>
                </a:cubicBezTo>
                <a:cubicBezTo>
                  <a:pt x="107" y="168"/>
                  <a:pt x="107" y="168"/>
                  <a:pt x="107" y="168"/>
                </a:cubicBezTo>
                <a:cubicBezTo>
                  <a:pt x="110" y="168"/>
                  <a:pt x="112" y="168"/>
                  <a:pt x="115" y="168"/>
                </a:cubicBezTo>
                <a:cubicBezTo>
                  <a:pt x="122" y="168"/>
                  <a:pt x="128" y="166"/>
                  <a:pt x="133" y="163"/>
                </a:cubicBezTo>
                <a:cubicBezTo>
                  <a:pt x="139" y="157"/>
                  <a:pt x="140" y="151"/>
                  <a:pt x="140" y="150"/>
                </a:cubicBezTo>
                <a:cubicBezTo>
                  <a:pt x="141" y="105"/>
                  <a:pt x="141" y="105"/>
                  <a:pt x="141" y="105"/>
                </a:cubicBezTo>
                <a:cubicBezTo>
                  <a:pt x="146" y="103"/>
                  <a:pt x="148" y="98"/>
                  <a:pt x="149" y="95"/>
                </a:cubicBezTo>
                <a:cubicBezTo>
                  <a:pt x="149" y="94"/>
                  <a:pt x="149" y="94"/>
                  <a:pt x="149" y="9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9" y="69"/>
                  <a:pt x="149" y="62"/>
                  <a:pt x="144" y="60"/>
                </a:cubicBezTo>
                <a:close/>
                <a:moveTo>
                  <a:pt x="140" y="68"/>
                </a:moveTo>
                <a:cubicBezTo>
                  <a:pt x="140" y="69"/>
                  <a:pt x="141" y="71"/>
                  <a:pt x="141" y="74"/>
                </a:cubicBezTo>
                <a:cubicBezTo>
                  <a:pt x="141" y="93"/>
                  <a:pt x="141" y="93"/>
                  <a:pt x="141" y="93"/>
                </a:cubicBezTo>
                <a:cubicBezTo>
                  <a:pt x="140" y="94"/>
                  <a:pt x="139" y="97"/>
                  <a:pt x="138" y="97"/>
                </a:cubicBezTo>
                <a:cubicBezTo>
                  <a:pt x="138" y="97"/>
                  <a:pt x="138" y="97"/>
                  <a:pt x="137" y="97"/>
                </a:cubicBezTo>
                <a:cubicBezTo>
                  <a:pt x="137" y="97"/>
                  <a:pt x="137" y="97"/>
                  <a:pt x="137" y="97"/>
                </a:cubicBezTo>
                <a:cubicBezTo>
                  <a:pt x="131" y="96"/>
                  <a:pt x="131" y="96"/>
                  <a:pt x="131" y="86"/>
                </a:cubicBezTo>
                <a:cubicBezTo>
                  <a:pt x="131" y="84"/>
                  <a:pt x="131" y="82"/>
                  <a:pt x="131" y="79"/>
                </a:cubicBezTo>
                <a:cubicBezTo>
                  <a:pt x="130" y="70"/>
                  <a:pt x="138" y="68"/>
                  <a:pt x="140" y="68"/>
                </a:cubicBezTo>
                <a:cubicBezTo>
                  <a:pt x="140" y="68"/>
                  <a:pt x="140" y="68"/>
                  <a:pt x="140" y="68"/>
                </a:cubicBezTo>
                <a:cubicBezTo>
                  <a:pt x="140" y="68"/>
                  <a:pt x="140" y="68"/>
                  <a:pt x="140" y="68"/>
                </a:cubicBezTo>
                <a:close/>
                <a:moveTo>
                  <a:pt x="18" y="8"/>
                </a:moveTo>
                <a:cubicBezTo>
                  <a:pt x="98" y="8"/>
                  <a:pt x="98" y="8"/>
                  <a:pt x="98" y="8"/>
                </a:cubicBezTo>
                <a:cubicBezTo>
                  <a:pt x="98" y="62"/>
                  <a:pt x="98" y="62"/>
                  <a:pt x="98" y="62"/>
                </a:cubicBezTo>
                <a:cubicBezTo>
                  <a:pt x="18" y="62"/>
                  <a:pt x="18" y="62"/>
                  <a:pt x="18" y="62"/>
                </a:cubicBezTo>
                <a:lnTo>
                  <a:pt x="18" y="8"/>
                </a:lnTo>
                <a:close/>
                <a:moveTo>
                  <a:pt x="33" y="108"/>
                </a:moveTo>
                <a:cubicBezTo>
                  <a:pt x="33" y="99"/>
                  <a:pt x="33" y="99"/>
                  <a:pt x="33" y="99"/>
                </a:cubicBezTo>
                <a:cubicBezTo>
                  <a:pt x="80" y="99"/>
                  <a:pt x="80" y="99"/>
                  <a:pt x="80" y="99"/>
                </a:cubicBezTo>
                <a:cubicBezTo>
                  <a:pt x="80" y="108"/>
                  <a:pt x="80" y="108"/>
                  <a:pt x="80" y="108"/>
                </a:cubicBezTo>
                <a:lnTo>
                  <a:pt x="33" y="108"/>
                </a:lnTo>
                <a:close/>
                <a:moveTo>
                  <a:pt x="80" y="120"/>
                </a:moveTo>
                <a:cubicBezTo>
                  <a:pt x="80" y="134"/>
                  <a:pt x="80" y="134"/>
                  <a:pt x="80" y="134"/>
                </a:cubicBezTo>
                <a:cubicBezTo>
                  <a:pt x="33" y="134"/>
                  <a:pt x="33" y="134"/>
                  <a:pt x="33" y="134"/>
                </a:cubicBezTo>
                <a:cubicBezTo>
                  <a:pt x="33" y="120"/>
                  <a:pt x="33" y="120"/>
                  <a:pt x="33" y="120"/>
                </a:cubicBezTo>
                <a:lnTo>
                  <a:pt x="80" y="120"/>
                </a:lnTo>
                <a:close/>
                <a:moveTo>
                  <a:pt x="127" y="156"/>
                </a:moveTo>
                <a:cubicBezTo>
                  <a:pt x="123" y="159"/>
                  <a:pt x="117" y="160"/>
                  <a:pt x="108" y="159"/>
                </a:cubicBezTo>
                <a:cubicBezTo>
                  <a:pt x="108" y="159"/>
                  <a:pt x="107" y="159"/>
                  <a:pt x="107" y="159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17" y="43"/>
                  <a:pt x="130" y="53"/>
                  <a:pt x="134" y="61"/>
                </a:cubicBezTo>
                <a:cubicBezTo>
                  <a:pt x="128" y="63"/>
                  <a:pt x="121" y="68"/>
                  <a:pt x="122" y="79"/>
                </a:cubicBezTo>
                <a:cubicBezTo>
                  <a:pt x="122" y="82"/>
                  <a:pt x="122" y="84"/>
                  <a:pt x="122" y="86"/>
                </a:cubicBezTo>
                <a:cubicBezTo>
                  <a:pt x="122" y="95"/>
                  <a:pt x="122" y="103"/>
                  <a:pt x="133" y="105"/>
                </a:cubicBezTo>
                <a:cubicBezTo>
                  <a:pt x="131" y="149"/>
                  <a:pt x="131" y="149"/>
                  <a:pt x="131" y="149"/>
                </a:cubicBezTo>
                <a:cubicBezTo>
                  <a:pt x="131" y="149"/>
                  <a:pt x="131" y="153"/>
                  <a:pt x="127" y="156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17" name="Freeform 5"/>
          <p:cNvSpPr>
            <a:spLocks noEditPoints="1"/>
          </p:cNvSpPr>
          <p:nvPr/>
        </p:nvSpPr>
        <p:spPr bwMode="auto">
          <a:xfrm>
            <a:off x="10130899" y="4896680"/>
            <a:ext cx="395671" cy="362874"/>
          </a:xfrm>
          <a:custGeom>
            <a:avLst/>
            <a:gdLst>
              <a:gd name="T0" fmla="*/ 114 w 283"/>
              <a:gd name="T1" fmla="*/ 0 h 260"/>
              <a:gd name="T2" fmla="*/ 114 w 283"/>
              <a:gd name="T3" fmla="*/ 73 h 260"/>
              <a:gd name="T4" fmla="*/ 132 w 283"/>
              <a:gd name="T5" fmla="*/ 98 h 260"/>
              <a:gd name="T6" fmla="*/ 130 w 283"/>
              <a:gd name="T7" fmla="*/ 76 h 260"/>
              <a:gd name="T8" fmla="*/ 89 w 283"/>
              <a:gd name="T9" fmla="*/ 77 h 260"/>
              <a:gd name="T10" fmla="*/ 116 w 283"/>
              <a:gd name="T11" fmla="*/ 95 h 260"/>
              <a:gd name="T12" fmla="*/ 138 w 283"/>
              <a:gd name="T13" fmla="*/ 101 h 260"/>
              <a:gd name="T14" fmla="*/ 171 w 283"/>
              <a:gd name="T15" fmla="*/ 135 h 260"/>
              <a:gd name="T16" fmla="*/ 171 w 283"/>
              <a:gd name="T17" fmla="*/ 68 h 260"/>
              <a:gd name="T18" fmla="*/ 116 w 283"/>
              <a:gd name="T19" fmla="*/ 170 h 260"/>
              <a:gd name="T20" fmla="*/ 116 w 283"/>
              <a:gd name="T21" fmla="*/ 103 h 260"/>
              <a:gd name="T22" fmla="*/ 116 w 283"/>
              <a:gd name="T23" fmla="*/ 170 h 260"/>
              <a:gd name="T24" fmla="*/ 102 w 283"/>
              <a:gd name="T25" fmla="*/ 172 h 260"/>
              <a:gd name="T26" fmla="*/ 59 w 283"/>
              <a:gd name="T27" fmla="*/ 250 h 260"/>
              <a:gd name="T28" fmla="*/ 61 w 283"/>
              <a:gd name="T29" fmla="*/ 251 h 260"/>
              <a:gd name="T30" fmla="*/ 170 w 283"/>
              <a:gd name="T31" fmla="*/ 251 h 260"/>
              <a:gd name="T32" fmla="*/ 173 w 283"/>
              <a:gd name="T33" fmla="*/ 250 h 260"/>
              <a:gd name="T34" fmla="*/ 130 w 283"/>
              <a:gd name="T35" fmla="*/ 172 h 260"/>
              <a:gd name="T36" fmla="*/ 157 w 283"/>
              <a:gd name="T37" fmla="*/ 137 h 260"/>
              <a:gd name="T38" fmla="*/ 181 w 283"/>
              <a:gd name="T39" fmla="*/ 215 h 260"/>
              <a:gd name="T40" fmla="*/ 226 w 283"/>
              <a:gd name="T41" fmla="*/ 216 h 260"/>
              <a:gd name="T42" fmla="*/ 228 w 283"/>
              <a:gd name="T43" fmla="*/ 215 h 260"/>
              <a:gd name="T44" fmla="*/ 185 w 283"/>
              <a:gd name="T45" fmla="*/ 137 h 260"/>
              <a:gd name="T46" fmla="*/ 212 w 283"/>
              <a:gd name="T47" fmla="*/ 98 h 260"/>
              <a:gd name="T48" fmla="*/ 260 w 283"/>
              <a:gd name="T49" fmla="*/ 68 h 260"/>
              <a:gd name="T50" fmla="*/ 193 w 283"/>
              <a:gd name="T51" fmla="*/ 67 h 260"/>
              <a:gd name="T52" fmla="*/ 212 w 283"/>
              <a:gd name="T53" fmla="*/ 104 h 260"/>
              <a:gd name="T54" fmla="*/ 236 w 283"/>
              <a:gd name="T55" fmla="*/ 181 h 260"/>
              <a:gd name="T56" fmla="*/ 281 w 283"/>
              <a:gd name="T57" fmla="*/ 182 h 260"/>
              <a:gd name="T58" fmla="*/ 283 w 283"/>
              <a:gd name="T59" fmla="*/ 181 h 260"/>
              <a:gd name="T60" fmla="*/ 241 w 283"/>
              <a:gd name="T61" fmla="*/ 104 h 260"/>
              <a:gd name="T62" fmla="*/ 75 w 283"/>
              <a:gd name="T63" fmla="*/ 130 h 260"/>
              <a:gd name="T64" fmla="*/ 91 w 283"/>
              <a:gd name="T65" fmla="*/ 102 h 260"/>
              <a:gd name="T66" fmla="*/ 24 w 283"/>
              <a:gd name="T67" fmla="*/ 102 h 260"/>
              <a:gd name="T68" fmla="*/ 87 w 283"/>
              <a:gd name="T69" fmla="*/ 166 h 260"/>
              <a:gd name="T70" fmla="*/ 71 w 283"/>
              <a:gd name="T71" fmla="*/ 137 h 260"/>
              <a:gd name="T72" fmla="*/ 0 w 283"/>
              <a:gd name="T73" fmla="*/ 180 h 260"/>
              <a:gd name="T74" fmla="*/ 0 w 283"/>
              <a:gd name="T75" fmla="*/ 216 h 260"/>
              <a:gd name="T76" fmla="*/ 51 w 283"/>
              <a:gd name="T77" fmla="*/ 225 h 260"/>
              <a:gd name="T78" fmla="*/ 87 w 283"/>
              <a:gd name="T79" fmla="*/ 166 h 260"/>
              <a:gd name="T80" fmla="*/ 87 w 283"/>
              <a:gd name="T81" fmla="*/ 166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83" h="260">
                <a:moveTo>
                  <a:pt x="78" y="37"/>
                </a:moveTo>
                <a:cubicBezTo>
                  <a:pt x="78" y="17"/>
                  <a:pt x="94" y="0"/>
                  <a:pt x="114" y="0"/>
                </a:cubicBezTo>
                <a:cubicBezTo>
                  <a:pt x="134" y="0"/>
                  <a:pt x="150" y="17"/>
                  <a:pt x="150" y="37"/>
                </a:cubicBezTo>
                <a:cubicBezTo>
                  <a:pt x="150" y="57"/>
                  <a:pt x="134" y="73"/>
                  <a:pt x="114" y="73"/>
                </a:cubicBezTo>
                <a:cubicBezTo>
                  <a:pt x="94" y="73"/>
                  <a:pt x="78" y="57"/>
                  <a:pt x="78" y="37"/>
                </a:cubicBezTo>
                <a:close/>
                <a:moveTo>
                  <a:pt x="132" y="98"/>
                </a:moveTo>
                <a:cubicBezTo>
                  <a:pt x="132" y="90"/>
                  <a:pt x="135" y="83"/>
                  <a:pt x="139" y="77"/>
                </a:cubicBezTo>
                <a:cubicBezTo>
                  <a:pt x="136" y="76"/>
                  <a:pt x="133" y="76"/>
                  <a:pt x="130" y="76"/>
                </a:cubicBezTo>
                <a:cubicBezTo>
                  <a:pt x="99" y="76"/>
                  <a:pt x="99" y="76"/>
                  <a:pt x="99" y="76"/>
                </a:cubicBezTo>
                <a:cubicBezTo>
                  <a:pt x="95" y="76"/>
                  <a:pt x="92" y="76"/>
                  <a:pt x="89" y="77"/>
                </a:cubicBezTo>
                <a:cubicBezTo>
                  <a:pt x="94" y="83"/>
                  <a:pt x="97" y="91"/>
                  <a:pt x="97" y="99"/>
                </a:cubicBezTo>
                <a:cubicBezTo>
                  <a:pt x="102" y="96"/>
                  <a:pt x="109" y="95"/>
                  <a:pt x="116" y="95"/>
                </a:cubicBezTo>
                <a:cubicBezTo>
                  <a:pt x="121" y="95"/>
                  <a:pt x="127" y="96"/>
                  <a:pt x="132" y="98"/>
                </a:cubicBezTo>
                <a:close/>
                <a:moveTo>
                  <a:pt x="138" y="101"/>
                </a:moveTo>
                <a:cubicBezTo>
                  <a:pt x="148" y="108"/>
                  <a:pt x="156" y="119"/>
                  <a:pt x="157" y="132"/>
                </a:cubicBezTo>
                <a:cubicBezTo>
                  <a:pt x="161" y="134"/>
                  <a:pt x="166" y="135"/>
                  <a:pt x="171" y="135"/>
                </a:cubicBezTo>
                <a:cubicBezTo>
                  <a:pt x="190" y="135"/>
                  <a:pt x="205" y="120"/>
                  <a:pt x="205" y="102"/>
                </a:cubicBezTo>
                <a:cubicBezTo>
                  <a:pt x="205" y="83"/>
                  <a:pt x="190" y="68"/>
                  <a:pt x="171" y="68"/>
                </a:cubicBezTo>
                <a:cubicBezTo>
                  <a:pt x="153" y="68"/>
                  <a:pt x="138" y="83"/>
                  <a:pt x="138" y="101"/>
                </a:cubicBezTo>
                <a:close/>
                <a:moveTo>
                  <a:pt x="116" y="170"/>
                </a:moveTo>
                <a:cubicBezTo>
                  <a:pt x="134" y="170"/>
                  <a:pt x="149" y="155"/>
                  <a:pt x="149" y="136"/>
                </a:cubicBezTo>
                <a:cubicBezTo>
                  <a:pt x="149" y="118"/>
                  <a:pt x="134" y="103"/>
                  <a:pt x="116" y="103"/>
                </a:cubicBezTo>
                <a:cubicBezTo>
                  <a:pt x="97" y="103"/>
                  <a:pt x="82" y="118"/>
                  <a:pt x="82" y="136"/>
                </a:cubicBezTo>
                <a:cubicBezTo>
                  <a:pt x="82" y="155"/>
                  <a:pt x="97" y="170"/>
                  <a:pt x="116" y="170"/>
                </a:cubicBezTo>
                <a:close/>
                <a:moveTo>
                  <a:pt x="130" y="172"/>
                </a:moveTo>
                <a:cubicBezTo>
                  <a:pt x="102" y="172"/>
                  <a:pt x="102" y="172"/>
                  <a:pt x="102" y="172"/>
                </a:cubicBezTo>
                <a:cubicBezTo>
                  <a:pt x="78" y="172"/>
                  <a:pt x="59" y="191"/>
                  <a:pt x="59" y="215"/>
                </a:cubicBezTo>
                <a:cubicBezTo>
                  <a:pt x="59" y="250"/>
                  <a:pt x="59" y="250"/>
                  <a:pt x="59" y="250"/>
                </a:cubicBezTo>
                <a:cubicBezTo>
                  <a:pt x="59" y="250"/>
                  <a:pt x="59" y="250"/>
                  <a:pt x="59" y="250"/>
                </a:cubicBezTo>
                <a:cubicBezTo>
                  <a:pt x="61" y="251"/>
                  <a:pt x="61" y="251"/>
                  <a:pt x="61" y="251"/>
                </a:cubicBezTo>
                <a:cubicBezTo>
                  <a:pt x="84" y="258"/>
                  <a:pt x="103" y="260"/>
                  <a:pt x="119" y="260"/>
                </a:cubicBezTo>
                <a:cubicBezTo>
                  <a:pt x="151" y="260"/>
                  <a:pt x="169" y="251"/>
                  <a:pt x="170" y="251"/>
                </a:cubicBezTo>
                <a:cubicBezTo>
                  <a:pt x="173" y="250"/>
                  <a:pt x="173" y="250"/>
                  <a:pt x="173" y="250"/>
                </a:cubicBezTo>
                <a:cubicBezTo>
                  <a:pt x="173" y="250"/>
                  <a:pt x="173" y="250"/>
                  <a:pt x="173" y="250"/>
                </a:cubicBezTo>
                <a:cubicBezTo>
                  <a:pt x="173" y="215"/>
                  <a:pt x="173" y="215"/>
                  <a:pt x="173" y="215"/>
                </a:cubicBezTo>
                <a:cubicBezTo>
                  <a:pt x="173" y="191"/>
                  <a:pt x="154" y="172"/>
                  <a:pt x="130" y="172"/>
                </a:cubicBezTo>
                <a:close/>
                <a:moveTo>
                  <a:pt x="185" y="137"/>
                </a:moveTo>
                <a:cubicBezTo>
                  <a:pt x="157" y="137"/>
                  <a:pt x="157" y="137"/>
                  <a:pt x="157" y="137"/>
                </a:cubicBezTo>
                <a:cubicBezTo>
                  <a:pt x="157" y="149"/>
                  <a:pt x="152" y="159"/>
                  <a:pt x="144" y="166"/>
                </a:cubicBezTo>
                <a:cubicBezTo>
                  <a:pt x="165" y="172"/>
                  <a:pt x="181" y="192"/>
                  <a:pt x="181" y="215"/>
                </a:cubicBezTo>
                <a:cubicBezTo>
                  <a:pt x="181" y="226"/>
                  <a:pt x="181" y="226"/>
                  <a:pt x="181" y="226"/>
                </a:cubicBezTo>
                <a:cubicBezTo>
                  <a:pt x="209" y="225"/>
                  <a:pt x="225" y="217"/>
                  <a:pt x="226" y="216"/>
                </a:cubicBezTo>
                <a:cubicBezTo>
                  <a:pt x="228" y="215"/>
                  <a:pt x="228" y="215"/>
                  <a:pt x="228" y="215"/>
                </a:cubicBezTo>
                <a:cubicBezTo>
                  <a:pt x="228" y="215"/>
                  <a:pt x="228" y="215"/>
                  <a:pt x="228" y="215"/>
                </a:cubicBezTo>
                <a:cubicBezTo>
                  <a:pt x="228" y="180"/>
                  <a:pt x="228" y="180"/>
                  <a:pt x="228" y="180"/>
                </a:cubicBezTo>
                <a:cubicBezTo>
                  <a:pt x="228" y="157"/>
                  <a:pt x="209" y="137"/>
                  <a:pt x="185" y="137"/>
                </a:cubicBezTo>
                <a:close/>
                <a:moveTo>
                  <a:pt x="193" y="67"/>
                </a:moveTo>
                <a:cubicBezTo>
                  <a:pt x="203" y="74"/>
                  <a:pt x="211" y="85"/>
                  <a:pt x="212" y="98"/>
                </a:cubicBezTo>
                <a:cubicBezTo>
                  <a:pt x="217" y="100"/>
                  <a:pt x="221" y="101"/>
                  <a:pt x="226" y="101"/>
                </a:cubicBezTo>
                <a:cubicBezTo>
                  <a:pt x="245" y="101"/>
                  <a:pt x="260" y="86"/>
                  <a:pt x="260" y="68"/>
                </a:cubicBezTo>
                <a:cubicBezTo>
                  <a:pt x="260" y="49"/>
                  <a:pt x="245" y="34"/>
                  <a:pt x="226" y="34"/>
                </a:cubicBezTo>
                <a:cubicBezTo>
                  <a:pt x="208" y="34"/>
                  <a:pt x="193" y="49"/>
                  <a:pt x="193" y="67"/>
                </a:cubicBezTo>
                <a:close/>
                <a:moveTo>
                  <a:pt x="241" y="104"/>
                </a:moveTo>
                <a:cubicBezTo>
                  <a:pt x="212" y="104"/>
                  <a:pt x="212" y="104"/>
                  <a:pt x="212" y="104"/>
                </a:cubicBezTo>
                <a:cubicBezTo>
                  <a:pt x="212" y="115"/>
                  <a:pt x="207" y="125"/>
                  <a:pt x="200" y="132"/>
                </a:cubicBezTo>
                <a:cubicBezTo>
                  <a:pt x="221" y="139"/>
                  <a:pt x="236" y="158"/>
                  <a:pt x="236" y="181"/>
                </a:cubicBezTo>
                <a:cubicBezTo>
                  <a:pt x="236" y="192"/>
                  <a:pt x="236" y="192"/>
                  <a:pt x="236" y="192"/>
                </a:cubicBezTo>
                <a:cubicBezTo>
                  <a:pt x="264" y="191"/>
                  <a:pt x="280" y="183"/>
                  <a:pt x="281" y="182"/>
                </a:cubicBezTo>
                <a:cubicBezTo>
                  <a:pt x="283" y="181"/>
                  <a:pt x="283" y="181"/>
                  <a:pt x="283" y="181"/>
                </a:cubicBezTo>
                <a:cubicBezTo>
                  <a:pt x="283" y="181"/>
                  <a:pt x="283" y="181"/>
                  <a:pt x="283" y="181"/>
                </a:cubicBezTo>
                <a:cubicBezTo>
                  <a:pt x="283" y="147"/>
                  <a:pt x="283" y="147"/>
                  <a:pt x="283" y="147"/>
                </a:cubicBezTo>
                <a:cubicBezTo>
                  <a:pt x="283" y="123"/>
                  <a:pt x="264" y="104"/>
                  <a:pt x="241" y="104"/>
                </a:cubicBezTo>
                <a:close/>
                <a:moveTo>
                  <a:pt x="57" y="135"/>
                </a:moveTo>
                <a:cubicBezTo>
                  <a:pt x="64" y="135"/>
                  <a:pt x="70" y="133"/>
                  <a:pt x="75" y="130"/>
                </a:cubicBezTo>
                <a:cubicBezTo>
                  <a:pt x="77" y="119"/>
                  <a:pt x="82" y="110"/>
                  <a:pt x="90" y="103"/>
                </a:cubicBezTo>
                <a:cubicBezTo>
                  <a:pt x="90" y="103"/>
                  <a:pt x="91" y="102"/>
                  <a:pt x="91" y="102"/>
                </a:cubicBezTo>
                <a:cubicBezTo>
                  <a:pt x="91" y="83"/>
                  <a:pt x="76" y="68"/>
                  <a:pt x="57" y="68"/>
                </a:cubicBezTo>
                <a:cubicBezTo>
                  <a:pt x="39" y="68"/>
                  <a:pt x="24" y="83"/>
                  <a:pt x="24" y="102"/>
                </a:cubicBezTo>
                <a:cubicBezTo>
                  <a:pt x="24" y="120"/>
                  <a:pt x="39" y="135"/>
                  <a:pt x="57" y="135"/>
                </a:cubicBezTo>
                <a:close/>
                <a:moveTo>
                  <a:pt x="87" y="166"/>
                </a:moveTo>
                <a:cubicBezTo>
                  <a:pt x="80" y="159"/>
                  <a:pt x="75" y="149"/>
                  <a:pt x="74" y="138"/>
                </a:cubicBezTo>
                <a:cubicBezTo>
                  <a:pt x="73" y="137"/>
                  <a:pt x="72" y="137"/>
                  <a:pt x="71" y="137"/>
                </a:cubicBezTo>
                <a:cubicBezTo>
                  <a:pt x="43" y="137"/>
                  <a:pt x="43" y="137"/>
                  <a:pt x="43" y="137"/>
                </a:cubicBezTo>
                <a:cubicBezTo>
                  <a:pt x="19" y="137"/>
                  <a:pt x="0" y="157"/>
                  <a:pt x="0" y="180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216"/>
                  <a:pt x="0" y="216"/>
                  <a:pt x="0" y="216"/>
                </a:cubicBezTo>
                <a:cubicBezTo>
                  <a:pt x="2" y="216"/>
                  <a:pt x="2" y="216"/>
                  <a:pt x="2" y="216"/>
                </a:cubicBezTo>
                <a:cubicBezTo>
                  <a:pt x="21" y="222"/>
                  <a:pt x="37" y="225"/>
                  <a:pt x="51" y="225"/>
                </a:cubicBezTo>
                <a:cubicBezTo>
                  <a:pt x="51" y="215"/>
                  <a:pt x="51" y="215"/>
                  <a:pt x="51" y="215"/>
                </a:cubicBezTo>
                <a:cubicBezTo>
                  <a:pt x="51" y="192"/>
                  <a:pt x="66" y="172"/>
                  <a:pt x="87" y="166"/>
                </a:cubicBezTo>
                <a:close/>
                <a:moveTo>
                  <a:pt x="87" y="166"/>
                </a:moveTo>
                <a:cubicBezTo>
                  <a:pt x="87" y="166"/>
                  <a:pt x="87" y="166"/>
                  <a:pt x="87" y="166"/>
                </a:cubicBezTo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18" name="Freeform 69"/>
          <p:cNvSpPr>
            <a:spLocks noEditPoints="1"/>
          </p:cNvSpPr>
          <p:nvPr/>
        </p:nvSpPr>
        <p:spPr bwMode="auto">
          <a:xfrm>
            <a:off x="8699347" y="4901630"/>
            <a:ext cx="262526" cy="352973"/>
          </a:xfrm>
          <a:custGeom>
            <a:avLst/>
            <a:gdLst>
              <a:gd name="T0" fmla="*/ 69 w 74"/>
              <a:gd name="T1" fmla="*/ 36 h 99"/>
              <a:gd name="T2" fmla="*/ 37 w 74"/>
              <a:gd name="T3" fmla="*/ 0 h 99"/>
              <a:gd name="T4" fmla="*/ 5 w 74"/>
              <a:gd name="T5" fmla="*/ 36 h 99"/>
              <a:gd name="T6" fmla="*/ 0 w 74"/>
              <a:gd name="T7" fmla="*/ 44 h 99"/>
              <a:gd name="T8" fmla="*/ 0 w 74"/>
              <a:gd name="T9" fmla="*/ 89 h 99"/>
              <a:gd name="T10" fmla="*/ 10 w 74"/>
              <a:gd name="T11" fmla="*/ 99 h 99"/>
              <a:gd name="T12" fmla="*/ 64 w 74"/>
              <a:gd name="T13" fmla="*/ 99 h 99"/>
              <a:gd name="T14" fmla="*/ 74 w 74"/>
              <a:gd name="T15" fmla="*/ 89 h 99"/>
              <a:gd name="T16" fmla="*/ 74 w 74"/>
              <a:gd name="T17" fmla="*/ 44 h 99"/>
              <a:gd name="T18" fmla="*/ 69 w 74"/>
              <a:gd name="T19" fmla="*/ 36 h 99"/>
              <a:gd name="T20" fmla="*/ 41 w 74"/>
              <a:gd name="T21" fmla="*/ 70 h 99"/>
              <a:gd name="T22" fmla="*/ 41 w 74"/>
              <a:gd name="T23" fmla="*/ 84 h 99"/>
              <a:gd name="T24" fmla="*/ 37 w 74"/>
              <a:gd name="T25" fmla="*/ 88 h 99"/>
              <a:gd name="T26" fmla="*/ 33 w 74"/>
              <a:gd name="T27" fmla="*/ 84 h 99"/>
              <a:gd name="T28" fmla="*/ 33 w 74"/>
              <a:gd name="T29" fmla="*/ 70 h 99"/>
              <a:gd name="T30" fmla="*/ 25 w 74"/>
              <a:gd name="T31" fmla="*/ 59 h 99"/>
              <a:gd name="T32" fmla="*/ 37 w 74"/>
              <a:gd name="T33" fmla="*/ 48 h 99"/>
              <a:gd name="T34" fmla="*/ 48 w 74"/>
              <a:gd name="T35" fmla="*/ 59 h 99"/>
              <a:gd name="T36" fmla="*/ 41 w 74"/>
              <a:gd name="T37" fmla="*/ 70 h 99"/>
              <a:gd name="T38" fmla="*/ 12 w 74"/>
              <a:gd name="T39" fmla="*/ 34 h 99"/>
              <a:gd name="T40" fmla="*/ 37 w 74"/>
              <a:gd name="T41" fmla="*/ 6 h 99"/>
              <a:gd name="T42" fmla="*/ 62 w 74"/>
              <a:gd name="T43" fmla="*/ 34 h 99"/>
              <a:gd name="T44" fmla="*/ 12 w 74"/>
              <a:gd name="T45" fmla="*/ 3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4" h="99">
                <a:moveTo>
                  <a:pt x="69" y="36"/>
                </a:moveTo>
                <a:cubicBezTo>
                  <a:pt x="68" y="16"/>
                  <a:pt x="54" y="0"/>
                  <a:pt x="37" y="0"/>
                </a:cubicBezTo>
                <a:cubicBezTo>
                  <a:pt x="19" y="0"/>
                  <a:pt x="5" y="16"/>
                  <a:pt x="5" y="36"/>
                </a:cubicBezTo>
                <a:cubicBezTo>
                  <a:pt x="2" y="37"/>
                  <a:pt x="0" y="41"/>
                  <a:pt x="0" y="44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94"/>
                  <a:pt x="4" y="99"/>
                  <a:pt x="10" y="99"/>
                </a:cubicBezTo>
                <a:cubicBezTo>
                  <a:pt x="64" y="99"/>
                  <a:pt x="64" y="99"/>
                  <a:pt x="64" y="99"/>
                </a:cubicBezTo>
                <a:cubicBezTo>
                  <a:pt x="69" y="99"/>
                  <a:pt x="74" y="94"/>
                  <a:pt x="74" y="89"/>
                </a:cubicBezTo>
                <a:cubicBezTo>
                  <a:pt x="74" y="44"/>
                  <a:pt x="74" y="44"/>
                  <a:pt x="74" y="44"/>
                </a:cubicBezTo>
                <a:cubicBezTo>
                  <a:pt x="74" y="41"/>
                  <a:pt x="72" y="37"/>
                  <a:pt x="69" y="36"/>
                </a:cubicBezTo>
                <a:close/>
                <a:moveTo>
                  <a:pt x="41" y="70"/>
                </a:moveTo>
                <a:cubicBezTo>
                  <a:pt x="41" y="84"/>
                  <a:pt x="41" y="84"/>
                  <a:pt x="41" y="84"/>
                </a:cubicBezTo>
                <a:cubicBezTo>
                  <a:pt x="41" y="87"/>
                  <a:pt x="39" y="88"/>
                  <a:pt x="37" y="88"/>
                </a:cubicBezTo>
                <a:cubicBezTo>
                  <a:pt x="34" y="88"/>
                  <a:pt x="33" y="87"/>
                  <a:pt x="33" y="84"/>
                </a:cubicBezTo>
                <a:cubicBezTo>
                  <a:pt x="33" y="70"/>
                  <a:pt x="33" y="70"/>
                  <a:pt x="33" y="70"/>
                </a:cubicBezTo>
                <a:cubicBezTo>
                  <a:pt x="28" y="68"/>
                  <a:pt x="25" y="64"/>
                  <a:pt x="25" y="59"/>
                </a:cubicBezTo>
                <a:cubicBezTo>
                  <a:pt x="25" y="53"/>
                  <a:pt x="30" y="48"/>
                  <a:pt x="37" y="48"/>
                </a:cubicBezTo>
                <a:cubicBezTo>
                  <a:pt x="43" y="48"/>
                  <a:pt x="48" y="53"/>
                  <a:pt x="48" y="59"/>
                </a:cubicBezTo>
                <a:cubicBezTo>
                  <a:pt x="48" y="64"/>
                  <a:pt x="45" y="68"/>
                  <a:pt x="41" y="70"/>
                </a:cubicBezTo>
                <a:close/>
                <a:moveTo>
                  <a:pt x="12" y="34"/>
                </a:moveTo>
                <a:cubicBezTo>
                  <a:pt x="13" y="19"/>
                  <a:pt x="24" y="6"/>
                  <a:pt x="37" y="6"/>
                </a:cubicBezTo>
                <a:cubicBezTo>
                  <a:pt x="50" y="6"/>
                  <a:pt x="61" y="19"/>
                  <a:pt x="62" y="34"/>
                </a:cubicBezTo>
                <a:lnTo>
                  <a:pt x="12" y="34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19" name="AutoShape 28"/>
          <p:cNvSpPr/>
          <p:nvPr/>
        </p:nvSpPr>
        <p:spPr bwMode="auto">
          <a:xfrm>
            <a:off x="9417506" y="5520357"/>
            <a:ext cx="350179" cy="3501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220" name="组合 219"/>
          <p:cNvGrpSpPr/>
          <p:nvPr/>
        </p:nvGrpSpPr>
        <p:grpSpPr>
          <a:xfrm>
            <a:off x="8710497" y="5520357"/>
            <a:ext cx="240226" cy="350160"/>
            <a:chOff x="4657770" y="7205877"/>
            <a:chExt cx="251543" cy="366676"/>
          </a:xfrm>
          <a:solidFill>
            <a:srgbClr val="E7E6E6">
              <a:lumMod val="50000"/>
            </a:srgbClr>
          </a:solidFill>
        </p:grpSpPr>
        <p:sp>
          <p:nvSpPr>
            <p:cNvPr id="221" name="AutoShape 97"/>
            <p:cNvSpPr/>
            <p:nvPr/>
          </p:nvSpPr>
          <p:spPr bwMode="auto">
            <a:xfrm>
              <a:off x="4657770" y="7205877"/>
              <a:ext cx="251543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22" name="AutoShape 98"/>
            <p:cNvSpPr/>
            <p:nvPr/>
          </p:nvSpPr>
          <p:spPr bwMode="auto">
            <a:xfrm>
              <a:off x="4760387" y="7240293"/>
              <a:ext cx="46304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23" name="AutoShape 99"/>
            <p:cNvSpPr/>
            <p:nvPr/>
          </p:nvSpPr>
          <p:spPr bwMode="auto">
            <a:xfrm>
              <a:off x="4772276" y="7526876"/>
              <a:ext cx="22526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224" name="AutoShape 100"/>
          <p:cNvSpPr/>
          <p:nvPr/>
        </p:nvSpPr>
        <p:spPr bwMode="auto">
          <a:xfrm>
            <a:off x="7917057" y="5520357"/>
            <a:ext cx="305960" cy="3501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225" name="组合 224"/>
          <p:cNvGrpSpPr/>
          <p:nvPr/>
        </p:nvGrpSpPr>
        <p:grpSpPr>
          <a:xfrm>
            <a:off x="7135110" y="5542466"/>
            <a:ext cx="349581" cy="305943"/>
            <a:chOff x="3135998" y="7229029"/>
            <a:chExt cx="366050" cy="320373"/>
          </a:xfrm>
          <a:solidFill>
            <a:srgbClr val="E7E6E6">
              <a:lumMod val="50000"/>
            </a:srgbClr>
          </a:solidFill>
        </p:grpSpPr>
        <p:sp>
          <p:nvSpPr>
            <p:cNvPr id="226" name="AutoShape 101"/>
            <p:cNvSpPr/>
            <p:nvPr/>
          </p:nvSpPr>
          <p:spPr bwMode="auto">
            <a:xfrm>
              <a:off x="3135998" y="7229029"/>
              <a:ext cx="366050" cy="3203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514"/>
                  </a:moveTo>
                  <a:cubicBezTo>
                    <a:pt x="20249" y="19365"/>
                    <a:pt x="19644" y="20057"/>
                    <a:pt x="18899" y="20057"/>
                  </a:cubicBezTo>
                  <a:lnTo>
                    <a:pt x="2699" y="20057"/>
                  </a:lnTo>
                  <a:cubicBezTo>
                    <a:pt x="1955" y="20057"/>
                    <a:pt x="1349" y="19365"/>
                    <a:pt x="1349" y="18514"/>
                  </a:cubicBezTo>
                  <a:lnTo>
                    <a:pt x="1349" y="13114"/>
                  </a:lnTo>
                  <a:lnTo>
                    <a:pt x="4050" y="1542"/>
                  </a:lnTo>
                  <a:lnTo>
                    <a:pt x="17549" y="1542"/>
                  </a:lnTo>
                  <a:lnTo>
                    <a:pt x="20249" y="13114"/>
                  </a:lnTo>
                  <a:cubicBezTo>
                    <a:pt x="20249" y="13114"/>
                    <a:pt x="20249" y="18514"/>
                    <a:pt x="20249" y="18514"/>
                  </a:cubicBezTo>
                  <a:close/>
                  <a:moveTo>
                    <a:pt x="21548" y="12693"/>
                  </a:moveTo>
                  <a:lnTo>
                    <a:pt x="18847" y="1117"/>
                  </a:lnTo>
                  <a:cubicBezTo>
                    <a:pt x="18683" y="460"/>
                    <a:pt x="18150" y="0"/>
                    <a:pt x="17549" y="0"/>
                  </a:cubicBezTo>
                  <a:lnTo>
                    <a:pt x="10800" y="0"/>
                  </a:lnTo>
                  <a:lnTo>
                    <a:pt x="4049" y="0"/>
                  </a:lnTo>
                  <a:cubicBezTo>
                    <a:pt x="3449" y="0"/>
                    <a:pt x="2916" y="460"/>
                    <a:pt x="2752" y="1117"/>
                  </a:cubicBezTo>
                  <a:lnTo>
                    <a:pt x="51" y="12693"/>
                  </a:lnTo>
                  <a:cubicBezTo>
                    <a:pt x="17" y="12835"/>
                    <a:pt x="0" y="12976"/>
                    <a:pt x="0" y="13114"/>
                  </a:cubicBezTo>
                  <a:lnTo>
                    <a:pt x="0" y="18514"/>
                  </a:lnTo>
                  <a:cubicBezTo>
                    <a:pt x="0" y="20218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20218"/>
                    <a:pt x="21600" y="18514"/>
                  </a:cubicBezTo>
                  <a:lnTo>
                    <a:pt x="21600" y="13114"/>
                  </a:lnTo>
                  <a:cubicBezTo>
                    <a:pt x="21600" y="12976"/>
                    <a:pt x="21582" y="12835"/>
                    <a:pt x="21548" y="1269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27" name="AutoShape 102"/>
            <p:cNvSpPr/>
            <p:nvPr/>
          </p:nvSpPr>
          <p:spPr bwMode="auto">
            <a:xfrm>
              <a:off x="3181678" y="7274708"/>
              <a:ext cx="279075" cy="205865"/>
            </a:xfrm>
            <a:custGeom>
              <a:avLst/>
              <a:gdLst>
                <a:gd name="T0" fmla="+- 0 10799 40"/>
                <a:gd name="T1" fmla="*/ T0 w 21519"/>
                <a:gd name="T2" fmla="*/ 10800 h 21600"/>
                <a:gd name="T3" fmla="+- 0 10799 40"/>
                <a:gd name="T4" fmla="*/ T3 w 21519"/>
                <a:gd name="T5" fmla="*/ 10800 h 21600"/>
                <a:gd name="T6" fmla="+- 0 10799 40"/>
                <a:gd name="T7" fmla="*/ T6 w 21519"/>
                <a:gd name="T8" fmla="*/ 10800 h 21600"/>
                <a:gd name="T9" fmla="+- 0 10799 40"/>
                <a:gd name="T10" fmla="*/ T9 w 2151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19" h="21600">
                  <a:moveTo>
                    <a:pt x="18070" y="14399"/>
                  </a:moveTo>
                  <a:lnTo>
                    <a:pt x="16603" y="14399"/>
                  </a:lnTo>
                  <a:cubicBezTo>
                    <a:pt x="15931" y="14399"/>
                    <a:pt x="15325" y="14907"/>
                    <a:pt x="15024" y="15725"/>
                  </a:cubicBezTo>
                  <a:lnTo>
                    <a:pt x="13746" y="19199"/>
                  </a:lnTo>
                  <a:lnTo>
                    <a:pt x="7773" y="19199"/>
                  </a:lnTo>
                  <a:lnTo>
                    <a:pt x="6495" y="15725"/>
                  </a:lnTo>
                  <a:cubicBezTo>
                    <a:pt x="6194" y="14907"/>
                    <a:pt x="5588" y="14399"/>
                    <a:pt x="4916" y="14399"/>
                  </a:cubicBezTo>
                  <a:lnTo>
                    <a:pt x="3449" y="14399"/>
                  </a:lnTo>
                  <a:lnTo>
                    <a:pt x="1343" y="14399"/>
                  </a:lnTo>
                  <a:lnTo>
                    <a:pt x="3924" y="1200"/>
                  </a:lnTo>
                  <a:lnTo>
                    <a:pt x="17595" y="1200"/>
                  </a:lnTo>
                  <a:lnTo>
                    <a:pt x="20176" y="14399"/>
                  </a:lnTo>
                  <a:cubicBezTo>
                    <a:pt x="20176" y="14399"/>
                    <a:pt x="18070" y="14399"/>
                    <a:pt x="18070" y="14399"/>
                  </a:cubicBezTo>
                  <a:close/>
                  <a:moveTo>
                    <a:pt x="17595" y="0"/>
                  </a:moveTo>
                  <a:lnTo>
                    <a:pt x="3924" y="0"/>
                  </a:lnTo>
                  <a:cubicBezTo>
                    <a:pt x="3524" y="0"/>
                    <a:pt x="3174" y="366"/>
                    <a:pt x="3071" y="891"/>
                  </a:cubicBezTo>
                  <a:lnTo>
                    <a:pt x="28" y="15291"/>
                  </a:lnTo>
                  <a:cubicBezTo>
                    <a:pt x="-40" y="15651"/>
                    <a:pt x="16" y="16035"/>
                    <a:pt x="183" y="16330"/>
                  </a:cubicBezTo>
                  <a:cubicBezTo>
                    <a:pt x="350" y="16625"/>
                    <a:pt x="609" y="16799"/>
                    <a:pt x="883" y="16799"/>
                  </a:cubicBezTo>
                  <a:lnTo>
                    <a:pt x="3449" y="16799"/>
                  </a:lnTo>
                  <a:lnTo>
                    <a:pt x="4456" y="16799"/>
                  </a:lnTo>
                  <a:lnTo>
                    <a:pt x="4916" y="16799"/>
                  </a:lnTo>
                  <a:lnTo>
                    <a:pt x="6194" y="20274"/>
                  </a:lnTo>
                  <a:cubicBezTo>
                    <a:pt x="6493" y="21086"/>
                    <a:pt x="7104" y="21599"/>
                    <a:pt x="7773" y="21599"/>
                  </a:cubicBezTo>
                  <a:lnTo>
                    <a:pt x="13746" y="21599"/>
                  </a:lnTo>
                  <a:cubicBezTo>
                    <a:pt x="14415" y="21599"/>
                    <a:pt x="15026" y="21086"/>
                    <a:pt x="15325" y="20274"/>
                  </a:cubicBezTo>
                  <a:lnTo>
                    <a:pt x="16603" y="16799"/>
                  </a:lnTo>
                  <a:lnTo>
                    <a:pt x="17063" y="16799"/>
                  </a:lnTo>
                  <a:lnTo>
                    <a:pt x="18070" y="16799"/>
                  </a:lnTo>
                  <a:lnTo>
                    <a:pt x="20636" y="16799"/>
                  </a:lnTo>
                  <a:cubicBezTo>
                    <a:pt x="20910" y="16799"/>
                    <a:pt x="21169" y="16625"/>
                    <a:pt x="21336" y="16330"/>
                  </a:cubicBezTo>
                  <a:cubicBezTo>
                    <a:pt x="21503" y="16035"/>
                    <a:pt x="21560" y="15651"/>
                    <a:pt x="21490" y="15291"/>
                  </a:cubicBezTo>
                  <a:lnTo>
                    <a:pt x="18448" y="891"/>
                  </a:lnTo>
                  <a:cubicBezTo>
                    <a:pt x="18345" y="366"/>
                    <a:pt x="17995" y="0"/>
                    <a:pt x="1759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6362698" y="5542466"/>
            <a:ext cx="349583" cy="305943"/>
            <a:chOff x="2403273" y="7229029"/>
            <a:chExt cx="366051" cy="320373"/>
          </a:xfrm>
          <a:solidFill>
            <a:srgbClr val="E7E6E6">
              <a:lumMod val="50000"/>
            </a:srgbClr>
          </a:solidFill>
        </p:grpSpPr>
        <p:sp>
          <p:nvSpPr>
            <p:cNvPr id="229" name="AutoShape 103"/>
            <p:cNvSpPr/>
            <p:nvPr/>
          </p:nvSpPr>
          <p:spPr bwMode="auto">
            <a:xfrm>
              <a:off x="2460840" y="7285970"/>
              <a:ext cx="131403" cy="863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30" name="AutoShape 104"/>
            <p:cNvSpPr/>
            <p:nvPr/>
          </p:nvSpPr>
          <p:spPr bwMode="auto">
            <a:xfrm>
              <a:off x="2403273" y="7229029"/>
              <a:ext cx="366051" cy="3203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5589444" y="5586086"/>
            <a:ext cx="348984" cy="218701"/>
            <a:chOff x="1671171" y="7274707"/>
            <a:chExt cx="365425" cy="229016"/>
          </a:xfrm>
          <a:solidFill>
            <a:srgbClr val="E7E6E6">
              <a:lumMod val="50000"/>
            </a:srgbClr>
          </a:solidFill>
        </p:grpSpPr>
        <p:sp>
          <p:nvSpPr>
            <p:cNvPr id="232" name="AutoShape 105"/>
            <p:cNvSpPr/>
            <p:nvPr/>
          </p:nvSpPr>
          <p:spPr bwMode="auto">
            <a:xfrm>
              <a:off x="1671171" y="7274707"/>
              <a:ext cx="365425" cy="22901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9438"/>
                  </a:moveTo>
                  <a:cubicBezTo>
                    <a:pt x="7005" y="19438"/>
                    <a:pt x="3289" y="15988"/>
                    <a:pt x="1437" y="10797"/>
                  </a:cubicBezTo>
                  <a:cubicBezTo>
                    <a:pt x="3298" y="5598"/>
                    <a:pt x="7009" y="2161"/>
                    <a:pt x="10800" y="2161"/>
                  </a:cubicBezTo>
                  <a:cubicBezTo>
                    <a:pt x="14595" y="2161"/>
                    <a:pt x="18310" y="5611"/>
                    <a:pt x="20162" y="10802"/>
                  </a:cubicBezTo>
                  <a:cubicBezTo>
                    <a:pt x="18301" y="16000"/>
                    <a:pt x="14590" y="19438"/>
                    <a:pt x="10800" y="19438"/>
                  </a:cubicBezTo>
                  <a:moveTo>
                    <a:pt x="21576" y="10561"/>
                  </a:moveTo>
                  <a:cubicBezTo>
                    <a:pt x="21569" y="10516"/>
                    <a:pt x="21573" y="10467"/>
                    <a:pt x="21562" y="10423"/>
                  </a:cubicBezTo>
                  <a:cubicBezTo>
                    <a:pt x="21558" y="10406"/>
                    <a:pt x="21548" y="10395"/>
                    <a:pt x="21544" y="10378"/>
                  </a:cubicBezTo>
                  <a:cubicBezTo>
                    <a:pt x="21537" y="10352"/>
                    <a:pt x="21539" y="10322"/>
                    <a:pt x="21530" y="10297"/>
                  </a:cubicBezTo>
                  <a:cubicBezTo>
                    <a:pt x="19569" y="4298"/>
                    <a:pt x="15302" y="0"/>
                    <a:pt x="10800" y="0"/>
                  </a:cubicBezTo>
                  <a:cubicBezTo>
                    <a:pt x="6297" y="0"/>
                    <a:pt x="2030" y="4290"/>
                    <a:pt x="69" y="10290"/>
                  </a:cubicBezTo>
                  <a:cubicBezTo>
                    <a:pt x="61" y="10316"/>
                    <a:pt x="62" y="10344"/>
                    <a:pt x="55" y="10370"/>
                  </a:cubicBezTo>
                  <a:cubicBezTo>
                    <a:pt x="51" y="10387"/>
                    <a:pt x="41" y="10398"/>
                    <a:pt x="37" y="10415"/>
                  </a:cubicBezTo>
                  <a:cubicBezTo>
                    <a:pt x="26" y="10459"/>
                    <a:pt x="30" y="10508"/>
                    <a:pt x="24" y="10554"/>
                  </a:cubicBezTo>
                  <a:cubicBezTo>
                    <a:pt x="12" y="10635"/>
                    <a:pt x="0" y="10714"/>
                    <a:pt x="0" y="10796"/>
                  </a:cubicBezTo>
                  <a:cubicBezTo>
                    <a:pt x="0" y="10878"/>
                    <a:pt x="12" y="10955"/>
                    <a:pt x="24" y="11038"/>
                  </a:cubicBezTo>
                  <a:cubicBezTo>
                    <a:pt x="30" y="11083"/>
                    <a:pt x="26" y="11131"/>
                    <a:pt x="37" y="11175"/>
                  </a:cubicBezTo>
                  <a:cubicBezTo>
                    <a:pt x="41" y="11193"/>
                    <a:pt x="51" y="11204"/>
                    <a:pt x="55" y="11220"/>
                  </a:cubicBezTo>
                  <a:cubicBezTo>
                    <a:pt x="62" y="11247"/>
                    <a:pt x="61" y="11276"/>
                    <a:pt x="69" y="11302"/>
                  </a:cubicBezTo>
                  <a:cubicBezTo>
                    <a:pt x="2030" y="17300"/>
                    <a:pt x="6297" y="21599"/>
                    <a:pt x="10800" y="21599"/>
                  </a:cubicBezTo>
                  <a:cubicBezTo>
                    <a:pt x="15302" y="21599"/>
                    <a:pt x="19569" y="17308"/>
                    <a:pt x="21530" y="11309"/>
                  </a:cubicBezTo>
                  <a:cubicBezTo>
                    <a:pt x="21539" y="11283"/>
                    <a:pt x="21537" y="11255"/>
                    <a:pt x="21544" y="11228"/>
                  </a:cubicBezTo>
                  <a:cubicBezTo>
                    <a:pt x="21548" y="11212"/>
                    <a:pt x="21558" y="11201"/>
                    <a:pt x="21562" y="11183"/>
                  </a:cubicBezTo>
                  <a:cubicBezTo>
                    <a:pt x="21573" y="11139"/>
                    <a:pt x="21569" y="11089"/>
                    <a:pt x="21576" y="11044"/>
                  </a:cubicBezTo>
                  <a:cubicBezTo>
                    <a:pt x="21587" y="10963"/>
                    <a:pt x="21599" y="10885"/>
                    <a:pt x="21599" y="10803"/>
                  </a:cubicBezTo>
                  <a:cubicBezTo>
                    <a:pt x="21599" y="10721"/>
                    <a:pt x="21587" y="10642"/>
                    <a:pt x="21576" y="105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33" name="AutoShape 106"/>
            <p:cNvSpPr/>
            <p:nvPr/>
          </p:nvSpPr>
          <p:spPr bwMode="auto">
            <a:xfrm>
              <a:off x="1808206" y="7343538"/>
              <a:ext cx="51935" cy="5131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2" y="0"/>
                  </a:moveTo>
                  <a:cubicBezTo>
                    <a:pt x="19193" y="0"/>
                    <a:pt x="19183" y="4"/>
                    <a:pt x="19174" y="4"/>
                  </a:cubicBezTo>
                  <a:cubicBezTo>
                    <a:pt x="8585" y="23"/>
                    <a:pt x="0" y="8607"/>
                    <a:pt x="0" y="19198"/>
                  </a:cubicBezTo>
                  <a:cubicBezTo>
                    <a:pt x="0" y="20523"/>
                    <a:pt x="1076" y="21600"/>
                    <a:pt x="2402" y="21600"/>
                  </a:cubicBezTo>
                  <a:cubicBezTo>
                    <a:pt x="3722" y="21600"/>
                    <a:pt x="4799" y="20523"/>
                    <a:pt x="4799" y="19198"/>
                  </a:cubicBezTo>
                  <a:cubicBezTo>
                    <a:pt x="4799" y="11262"/>
                    <a:pt x="11262" y="4803"/>
                    <a:pt x="19202" y="4803"/>
                  </a:cubicBezTo>
                  <a:lnTo>
                    <a:pt x="19202" y="4798"/>
                  </a:lnTo>
                  <a:cubicBezTo>
                    <a:pt x="20523" y="4798"/>
                    <a:pt x="21599" y="3721"/>
                    <a:pt x="21599" y="2401"/>
                  </a:cubicBezTo>
                  <a:cubicBezTo>
                    <a:pt x="21599" y="1076"/>
                    <a:pt x="20523" y="0"/>
                    <a:pt x="1920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34" name="AutoShape 107"/>
            <p:cNvSpPr/>
            <p:nvPr/>
          </p:nvSpPr>
          <p:spPr bwMode="auto">
            <a:xfrm>
              <a:off x="1773789" y="7309122"/>
              <a:ext cx="160186" cy="1601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057"/>
                  </a:moveTo>
                  <a:cubicBezTo>
                    <a:pt x="5694" y="20057"/>
                    <a:pt x="1542" y="15905"/>
                    <a:pt x="1542" y="10800"/>
                  </a:cubicBezTo>
                  <a:cubicBezTo>
                    <a:pt x="1542" y="5694"/>
                    <a:pt x="5694" y="1542"/>
                    <a:pt x="10800" y="1542"/>
                  </a:cubicBezTo>
                  <a:cubicBezTo>
                    <a:pt x="15905" y="1542"/>
                    <a:pt x="20057" y="5694"/>
                    <a:pt x="20057" y="10800"/>
                  </a:cubicBezTo>
                  <a:cubicBezTo>
                    <a:pt x="20057" y="15905"/>
                    <a:pt x="15905" y="20057"/>
                    <a:pt x="10800" y="20057"/>
                  </a:cubicBezTo>
                  <a:moveTo>
                    <a:pt x="10800" y="0"/>
                  </a:moveTo>
                  <a:cubicBezTo>
                    <a:pt x="4834" y="0"/>
                    <a:pt x="0" y="4834"/>
                    <a:pt x="0" y="10800"/>
                  </a:cubicBezTo>
                  <a:cubicBezTo>
                    <a:pt x="0" y="16765"/>
                    <a:pt x="4834" y="21600"/>
                    <a:pt x="10800" y="21600"/>
                  </a:cubicBezTo>
                  <a:cubicBezTo>
                    <a:pt x="16765" y="21600"/>
                    <a:pt x="21599" y="16765"/>
                    <a:pt x="21599" y="10800"/>
                  </a:cubicBezTo>
                  <a:cubicBezTo>
                    <a:pt x="21599" y="4834"/>
                    <a:pt x="1676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4868389" y="5520357"/>
            <a:ext cx="262336" cy="350160"/>
            <a:chOff x="984746" y="7205877"/>
            <a:chExt cx="274694" cy="366676"/>
          </a:xfrm>
          <a:solidFill>
            <a:srgbClr val="E7E6E6">
              <a:lumMod val="50000"/>
            </a:srgbClr>
          </a:solidFill>
        </p:grpSpPr>
        <p:sp>
          <p:nvSpPr>
            <p:cNvPr id="236" name="AutoShape 108"/>
            <p:cNvSpPr/>
            <p:nvPr/>
          </p:nvSpPr>
          <p:spPr bwMode="auto">
            <a:xfrm>
              <a:off x="1052950" y="7274707"/>
              <a:ext cx="137660" cy="13766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5" y="19800"/>
                    <a:pt x="1800" y="15764"/>
                    <a:pt x="1800" y="10800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599"/>
                  </a:moveTo>
                  <a:cubicBezTo>
                    <a:pt x="16756" y="21599"/>
                    <a:pt x="21600" y="16756"/>
                    <a:pt x="21600" y="10800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0"/>
                  </a:cubicBezTo>
                  <a:cubicBezTo>
                    <a:pt x="0" y="16756"/>
                    <a:pt x="484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37" name="AutoShape 109"/>
            <p:cNvSpPr/>
            <p:nvPr/>
          </p:nvSpPr>
          <p:spPr bwMode="auto">
            <a:xfrm>
              <a:off x="984746" y="7205877"/>
              <a:ext cx="274694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4" y="20170"/>
                  </a:moveTo>
                  <a:cubicBezTo>
                    <a:pt x="10885" y="20184"/>
                    <a:pt x="10830" y="20215"/>
                    <a:pt x="10782" y="20237"/>
                  </a:cubicBezTo>
                  <a:cubicBezTo>
                    <a:pt x="10774" y="20218"/>
                    <a:pt x="10707" y="20178"/>
                    <a:pt x="10666" y="20147"/>
                  </a:cubicBezTo>
                  <a:cubicBezTo>
                    <a:pt x="7368" y="17300"/>
                    <a:pt x="1799" y="12497"/>
                    <a:pt x="1799" y="8101"/>
                  </a:cubicBezTo>
                  <a:cubicBezTo>
                    <a:pt x="1799" y="4378"/>
                    <a:pt x="5838" y="1350"/>
                    <a:pt x="10800" y="1350"/>
                  </a:cubicBezTo>
                  <a:cubicBezTo>
                    <a:pt x="15762" y="1350"/>
                    <a:pt x="19800" y="4378"/>
                    <a:pt x="19800" y="8101"/>
                  </a:cubicBezTo>
                  <a:cubicBezTo>
                    <a:pt x="19800" y="12497"/>
                    <a:pt x="14231" y="17300"/>
                    <a:pt x="10904" y="20170"/>
                  </a:cubicBezTo>
                  <a:moveTo>
                    <a:pt x="10800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6"/>
                    <a:pt x="5400" y="17660"/>
                    <a:pt x="9337" y="21056"/>
                  </a:cubicBezTo>
                  <a:cubicBezTo>
                    <a:pt x="9352" y="21070"/>
                    <a:pt x="9984" y="21599"/>
                    <a:pt x="10766" y="21599"/>
                  </a:cubicBezTo>
                  <a:lnTo>
                    <a:pt x="10834" y="21599"/>
                  </a:lnTo>
                  <a:cubicBezTo>
                    <a:pt x="11615" y="21599"/>
                    <a:pt x="12247" y="21070"/>
                    <a:pt x="12262" y="21056"/>
                  </a:cubicBezTo>
                  <a:cubicBezTo>
                    <a:pt x="16200" y="17660"/>
                    <a:pt x="21599" y="12826"/>
                    <a:pt x="21599" y="8101"/>
                  </a:cubicBezTo>
                  <a:cubicBezTo>
                    <a:pt x="21599" y="3588"/>
                    <a:pt x="1675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238" name="组合 237"/>
          <p:cNvGrpSpPr/>
          <p:nvPr/>
        </p:nvGrpSpPr>
        <p:grpSpPr>
          <a:xfrm>
            <a:off x="10959324" y="5520357"/>
            <a:ext cx="349581" cy="350160"/>
            <a:chOff x="6113210" y="7202122"/>
            <a:chExt cx="366050" cy="366676"/>
          </a:xfrm>
          <a:solidFill>
            <a:srgbClr val="E7E6E6">
              <a:lumMod val="50000"/>
            </a:srgbClr>
          </a:solidFill>
        </p:grpSpPr>
        <p:sp>
          <p:nvSpPr>
            <p:cNvPr id="239" name="AutoShape 18"/>
            <p:cNvSpPr/>
            <p:nvPr/>
          </p:nvSpPr>
          <p:spPr bwMode="auto">
            <a:xfrm>
              <a:off x="6113210" y="7202122"/>
              <a:ext cx="366050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0" name="AutoShape 19"/>
            <p:cNvSpPr/>
            <p:nvPr/>
          </p:nvSpPr>
          <p:spPr bwMode="auto">
            <a:xfrm>
              <a:off x="6193303" y="7339783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1" name="AutoShape 20"/>
            <p:cNvSpPr/>
            <p:nvPr/>
          </p:nvSpPr>
          <p:spPr bwMode="auto">
            <a:xfrm>
              <a:off x="6193303" y="7396725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2" name="AutoShape 21"/>
            <p:cNvSpPr/>
            <p:nvPr/>
          </p:nvSpPr>
          <p:spPr bwMode="auto">
            <a:xfrm>
              <a:off x="6193303" y="7454292"/>
              <a:ext cx="45678" cy="337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3" name="AutoShape 22"/>
            <p:cNvSpPr/>
            <p:nvPr/>
          </p:nvSpPr>
          <p:spPr bwMode="auto">
            <a:xfrm>
              <a:off x="6273396" y="7454292"/>
              <a:ext cx="45678" cy="337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4" name="AutoShape 23"/>
            <p:cNvSpPr/>
            <p:nvPr/>
          </p:nvSpPr>
          <p:spPr bwMode="auto">
            <a:xfrm>
              <a:off x="6273396" y="7396725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5" name="AutoShape 24"/>
            <p:cNvSpPr/>
            <p:nvPr/>
          </p:nvSpPr>
          <p:spPr bwMode="auto">
            <a:xfrm>
              <a:off x="6273396" y="7339783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6" name="AutoShape 25"/>
            <p:cNvSpPr/>
            <p:nvPr/>
          </p:nvSpPr>
          <p:spPr bwMode="auto">
            <a:xfrm>
              <a:off x="6353490" y="7454292"/>
              <a:ext cx="45678" cy="337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7" name="AutoShape 26"/>
            <p:cNvSpPr/>
            <p:nvPr/>
          </p:nvSpPr>
          <p:spPr bwMode="auto">
            <a:xfrm>
              <a:off x="6353490" y="7396725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8" name="AutoShape 27"/>
            <p:cNvSpPr/>
            <p:nvPr/>
          </p:nvSpPr>
          <p:spPr bwMode="auto">
            <a:xfrm>
              <a:off x="6353490" y="7339783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249" name="组合 248"/>
          <p:cNvGrpSpPr/>
          <p:nvPr/>
        </p:nvGrpSpPr>
        <p:grpSpPr>
          <a:xfrm>
            <a:off x="10221289" y="5546822"/>
            <a:ext cx="322019" cy="297232"/>
            <a:chOff x="8745538" y="2649538"/>
            <a:chExt cx="309563" cy="285750"/>
          </a:xfrm>
          <a:solidFill>
            <a:srgbClr val="E7E6E6">
              <a:lumMod val="50000"/>
            </a:srgbClr>
          </a:solidFill>
        </p:grpSpPr>
        <p:sp>
          <p:nvSpPr>
            <p:cNvPr id="250" name="Freeform 313"/>
            <p:cNvSpPr/>
            <p:nvPr/>
          </p:nvSpPr>
          <p:spPr bwMode="auto">
            <a:xfrm>
              <a:off x="8745538" y="2649538"/>
              <a:ext cx="309563" cy="238125"/>
            </a:xfrm>
            <a:custGeom>
              <a:avLst/>
              <a:gdLst>
                <a:gd name="T0" fmla="*/ 197 w 198"/>
                <a:gd name="T1" fmla="*/ 0 h 152"/>
                <a:gd name="T2" fmla="*/ 195 w 198"/>
                <a:gd name="T3" fmla="*/ 0 h 152"/>
                <a:gd name="T4" fmla="*/ 1 w 198"/>
                <a:gd name="T5" fmla="*/ 99 h 152"/>
                <a:gd name="T6" fmla="*/ 0 w 198"/>
                <a:gd name="T7" fmla="*/ 101 h 152"/>
                <a:gd name="T8" fmla="*/ 2 w 198"/>
                <a:gd name="T9" fmla="*/ 103 h 152"/>
                <a:gd name="T10" fmla="*/ 67 w 198"/>
                <a:gd name="T11" fmla="*/ 124 h 152"/>
                <a:gd name="T12" fmla="*/ 68 w 198"/>
                <a:gd name="T13" fmla="*/ 123 h 152"/>
                <a:gd name="T14" fmla="*/ 158 w 198"/>
                <a:gd name="T15" fmla="*/ 42 h 152"/>
                <a:gd name="T16" fmla="*/ 87 w 198"/>
                <a:gd name="T17" fmla="*/ 127 h 152"/>
                <a:gd name="T18" fmla="*/ 86 w 198"/>
                <a:gd name="T19" fmla="*/ 129 h 152"/>
                <a:gd name="T20" fmla="*/ 88 w 198"/>
                <a:gd name="T21" fmla="*/ 130 h 152"/>
                <a:gd name="T22" fmla="*/ 160 w 198"/>
                <a:gd name="T23" fmla="*/ 152 h 152"/>
                <a:gd name="T24" fmla="*/ 160 w 198"/>
                <a:gd name="T25" fmla="*/ 152 h 152"/>
                <a:gd name="T26" fmla="*/ 161 w 198"/>
                <a:gd name="T27" fmla="*/ 152 h 152"/>
                <a:gd name="T28" fmla="*/ 162 w 198"/>
                <a:gd name="T29" fmla="*/ 151 h 152"/>
                <a:gd name="T30" fmla="*/ 198 w 198"/>
                <a:gd name="T31" fmla="*/ 2 h 152"/>
                <a:gd name="T32" fmla="*/ 197 w 198"/>
                <a:gd name="T3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8" h="152">
                  <a:moveTo>
                    <a:pt x="197" y="0"/>
                  </a:moveTo>
                  <a:cubicBezTo>
                    <a:pt x="197" y="0"/>
                    <a:pt x="196" y="0"/>
                    <a:pt x="195" y="0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1" y="100"/>
                    <a:pt x="0" y="100"/>
                    <a:pt x="0" y="101"/>
                  </a:cubicBezTo>
                  <a:cubicBezTo>
                    <a:pt x="0" y="102"/>
                    <a:pt x="1" y="103"/>
                    <a:pt x="2" y="103"/>
                  </a:cubicBezTo>
                  <a:cubicBezTo>
                    <a:pt x="67" y="124"/>
                    <a:pt x="67" y="124"/>
                    <a:pt x="67" y="124"/>
                  </a:cubicBezTo>
                  <a:cubicBezTo>
                    <a:pt x="67" y="124"/>
                    <a:pt x="68" y="124"/>
                    <a:pt x="68" y="123"/>
                  </a:cubicBezTo>
                  <a:cubicBezTo>
                    <a:pt x="158" y="42"/>
                    <a:pt x="158" y="42"/>
                    <a:pt x="158" y="42"/>
                  </a:cubicBezTo>
                  <a:cubicBezTo>
                    <a:pt x="87" y="127"/>
                    <a:pt x="87" y="127"/>
                    <a:pt x="87" y="127"/>
                  </a:cubicBezTo>
                  <a:cubicBezTo>
                    <a:pt x="86" y="128"/>
                    <a:pt x="86" y="128"/>
                    <a:pt x="86" y="129"/>
                  </a:cubicBezTo>
                  <a:cubicBezTo>
                    <a:pt x="86" y="130"/>
                    <a:pt x="87" y="130"/>
                    <a:pt x="88" y="130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61" y="152"/>
                    <a:pt x="161" y="152"/>
                    <a:pt x="161" y="152"/>
                  </a:cubicBezTo>
                  <a:cubicBezTo>
                    <a:pt x="162" y="152"/>
                    <a:pt x="162" y="151"/>
                    <a:pt x="162" y="151"/>
                  </a:cubicBezTo>
                  <a:cubicBezTo>
                    <a:pt x="198" y="2"/>
                    <a:pt x="198" y="2"/>
                    <a:pt x="198" y="2"/>
                  </a:cubicBezTo>
                  <a:cubicBezTo>
                    <a:pt x="198" y="2"/>
                    <a:pt x="198" y="1"/>
                    <a:pt x="1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1" name="Freeform 314"/>
            <p:cNvSpPr/>
            <p:nvPr/>
          </p:nvSpPr>
          <p:spPr bwMode="auto">
            <a:xfrm>
              <a:off x="8880476" y="2868613"/>
              <a:ext cx="36513" cy="66675"/>
            </a:xfrm>
            <a:custGeom>
              <a:avLst/>
              <a:gdLst>
                <a:gd name="T0" fmla="*/ 23 w 24"/>
                <a:gd name="T1" fmla="*/ 6 h 42"/>
                <a:gd name="T2" fmla="*/ 3 w 24"/>
                <a:gd name="T3" fmla="*/ 0 h 42"/>
                <a:gd name="T4" fmla="*/ 1 w 24"/>
                <a:gd name="T5" fmla="*/ 0 h 42"/>
                <a:gd name="T6" fmla="*/ 0 w 24"/>
                <a:gd name="T7" fmla="*/ 2 h 42"/>
                <a:gd name="T8" fmla="*/ 0 w 24"/>
                <a:gd name="T9" fmla="*/ 40 h 42"/>
                <a:gd name="T10" fmla="*/ 2 w 24"/>
                <a:gd name="T11" fmla="*/ 41 h 42"/>
                <a:gd name="T12" fmla="*/ 2 w 24"/>
                <a:gd name="T13" fmla="*/ 42 h 42"/>
                <a:gd name="T14" fmla="*/ 4 w 24"/>
                <a:gd name="T15" fmla="*/ 41 h 42"/>
                <a:gd name="T16" fmla="*/ 24 w 24"/>
                <a:gd name="T17" fmla="*/ 9 h 42"/>
                <a:gd name="T18" fmla="*/ 24 w 24"/>
                <a:gd name="T19" fmla="*/ 7 h 42"/>
                <a:gd name="T20" fmla="*/ 23 w 24"/>
                <a:gd name="T21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42">
                  <a:moveTo>
                    <a:pt x="23" y="6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1" y="41"/>
                    <a:pt x="2" y="41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3" y="42"/>
                    <a:pt x="3" y="41"/>
                    <a:pt x="4" y="41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8"/>
                    <a:pt x="24" y="7"/>
                  </a:cubicBezTo>
                  <a:cubicBezTo>
                    <a:pt x="24" y="7"/>
                    <a:pt x="23" y="6"/>
                    <a:pt x="2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52" name="AutoShape 29"/>
          <p:cNvSpPr/>
          <p:nvPr/>
        </p:nvSpPr>
        <p:spPr bwMode="auto">
          <a:xfrm>
            <a:off x="230228" y="5537087"/>
            <a:ext cx="349583" cy="316699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sp>
        <p:nvSpPr>
          <p:cNvPr id="253" name="AutoShape 46"/>
          <p:cNvSpPr/>
          <p:nvPr/>
        </p:nvSpPr>
        <p:spPr bwMode="auto">
          <a:xfrm>
            <a:off x="988370" y="5520657"/>
            <a:ext cx="349583" cy="3495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254" name="Group 81"/>
          <p:cNvGrpSpPr/>
          <p:nvPr/>
        </p:nvGrpSpPr>
        <p:grpSpPr>
          <a:xfrm>
            <a:off x="1757977" y="5543736"/>
            <a:ext cx="333545" cy="303403"/>
            <a:chOff x="4821392" y="2301522"/>
            <a:chExt cx="321831" cy="292764"/>
          </a:xfrm>
          <a:solidFill>
            <a:srgbClr val="E7E6E6">
              <a:lumMod val="50000"/>
            </a:srgbClr>
          </a:solidFill>
        </p:grpSpPr>
        <p:sp>
          <p:nvSpPr>
            <p:cNvPr id="255" name="Freeform 91"/>
            <p:cNvSpPr/>
            <p:nvPr/>
          </p:nvSpPr>
          <p:spPr bwMode="auto">
            <a:xfrm>
              <a:off x="4856689" y="2301522"/>
              <a:ext cx="147420" cy="126657"/>
            </a:xfrm>
            <a:custGeom>
              <a:avLst/>
              <a:gdLst/>
              <a:ahLst/>
              <a:cxnLst>
                <a:cxn ang="0">
                  <a:pos x="141" y="14"/>
                </a:cxn>
                <a:cxn ang="0">
                  <a:pos x="141" y="14"/>
                </a:cxn>
                <a:cxn ang="0">
                  <a:pos x="137" y="43"/>
                </a:cxn>
                <a:cxn ang="0">
                  <a:pos x="130" y="70"/>
                </a:cxn>
                <a:cxn ang="0">
                  <a:pos x="123" y="96"/>
                </a:cxn>
                <a:cxn ang="0">
                  <a:pos x="116" y="121"/>
                </a:cxn>
                <a:cxn ang="0">
                  <a:pos x="116" y="121"/>
                </a:cxn>
                <a:cxn ang="0">
                  <a:pos x="88" y="112"/>
                </a:cxn>
                <a:cxn ang="0">
                  <a:pos x="74" y="110"/>
                </a:cxn>
                <a:cxn ang="0">
                  <a:pos x="59" y="108"/>
                </a:cxn>
                <a:cxn ang="0">
                  <a:pos x="45" y="107"/>
                </a:cxn>
                <a:cxn ang="0">
                  <a:pos x="30" y="108"/>
                </a:cxn>
                <a:cxn ang="0">
                  <a:pos x="14" y="110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4" y="65"/>
                </a:cxn>
                <a:cxn ang="0">
                  <a:pos x="27" y="14"/>
                </a:cxn>
                <a:cxn ang="0">
                  <a:pos x="27" y="14"/>
                </a:cxn>
                <a:cxn ang="0">
                  <a:pos x="39" y="7"/>
                </a:cxn>
                <a:cxn ang="0">
                  <a:pos x="52" y="3"/>
                </a:cxn>
                <a:cxn ang="0">
                  <a:pos x="67" y="0"/>
                </a:cxn>
                <a:cxn ang="0">
                  <a:pos x="83" y="0"/>
                </a:cxn>
                <a:cxn ang="0">
                  <a:pos x="99" y="1"/>
                </a:cxn>
                <a:cxn ang="0">
                  <a:pos x="114" y="5"/>
                </a:cxn>
                <a:cxn ang="0">
                  <a:pos x="128" y="9"/>
                </a:cxn>
                <a:cxn ang="0">
                  <a:pos x="141" y="14"/>
                </a:cxn>
                <a:cxn ang="0">
                  <a:pos x="141" y="14"/>
                </a:cxn>
              </a:cxnLst>
              <a:rect l="0" t="0" r="r" b="b"/>
              <a:pathLst>
                <a:path w="141" h="121">
                  <a:moveTo>
                    <a:pt x="141" y="14"/>
                  </a:moveTo>
                  <a:lnTo>
                    <a:pt x="141" y="14"/>
                  </a:lnTo>
                  <a:lnTo>
                    <a:pt x="137" y="43"/>
                  </a:lnTo>
                  <a:lnTo>
                    <a:pt x="130" y="70"/>
                  </a:lnTo>
                  <a:lnTo>
                    <a:pt x="123" y="96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88" y="112"/>
                  </a:lnTo>
                  <a:lnTo>
                    <a:pt x="74" y="110"/>
                  </a:lnTo>
                  <a:lnTo>
                    <a:pt x="59" y="108"/>
                  </a:lnTo>
                  <a:lnTo>
                    <a:pt x="45" y="107"/>
                  </a:lnTo>
                  <a:lnTo>
                    <a:pt x="30" y="108"/>
                  </a:lnTo>
                  <a:lnTo>
                    <a:pt x="14" y="110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4" y="65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9" y="7"/>
                  </a:lnTo>
                  <a:lnTo>
                    <a:pt x="52" y="3"/>
                  </a:lnTo>
                  <a:lnTo>
                    <a:pt x="67" y="0"/>
                  </a:lnTo>
                  <a:lnTo>
                    <a:pt x="83" y="0"/>
                  </a:lnTo>
                  <a:lnTo>
                    <a:pt x="99" y="1"/>
                  </a:lnTo>
                  <a:lnTo>
                    <a:pt x="114" y="5"/>
                  </a:lnTo>
                  <a:lnTo>
                    <a:pt x="128" y="9"/>
                  </a:lnTo>
                  <a:lnTo>
                    <a:pt x="141" y="14"/>
                  </a:lnTo>
                  <a:lnTo>
                    <a:pt x="141" y="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6" name="Freeform 92"/>
            <p:cNvSpPr/>
            <p:nvPr/>
          </p:nvSpPr>
          <p:spPr bwMode="auto">
            <a:xfrm>
              <a:off x="4993727" y="2338896"/>
              <a:ext cx="149496" cy="124580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42" y="6"/>
                </a:cxn>
                <a:cxn ang="0">
                  <a:pos x="56" y="9"/>
                </a:cxn>
                <a:cxn ang="0">
                  <a:pos x="69" y="13"/>
                </a:cxn>
                <a:cxn ang="0">
                  <a:pos x="85" y="15"/>
                </a:cxn>
                <a:cxn ang="0">
                  <a:pos x="100" y="15"/>
                </a:cxn>
                <a:cxn ang="0">
                  <a:pos x="116" y="13"/>
                </a:cxn>
                <a:cxn ang="0">
                  <a:pos x="131" y="11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8" y="33"/>
                </a:cxn>
                <a:cxn ang="0">
                  <a:pos x="131" y="60"/>
                </a:cxn>
                <a:cxn ang="0">
                  <a:pos x="123" y="85"/>
                </a:cxn>
                <a:cxn ang="0">
                  <a:pos x="114" y="111"/>
                </a:cxn>
                <a:cxn ang="0">
                  <a:pos x="114" y="111"/>
                </a:cxn>
                <a:cxn ang="0">
                  <a:pos x="102" y="116"/>
                </a:cxn>
                <a:cxn ang="0">
                  <a:pos x="87" y="120"/>
                </a:cxn>
                <a:cxn ang="0">
                  <a:pos x="71" y="122"/>
                </a:cxn>
                <a:cxn ang="0">
                  <a:pos x="54" y="122"/>
                </a:cxn>
                <a:cxn ang="0">
                  <a:pos x="38" y="120"/>
                </a:cxn>
                <a:cxn ang="0">
                  <a:pos x="24" y="116"/>
                </a:cxn>
                <a:cxn ang="0">
                  <a:pos x="11" y="111"/>
                </a:cxn>
                <a:cxn ang="0">
                  <a:pos x="0" y="103"/>
                </a:cxn>
                <a:cxn ang="0">
                  <a:pos x="0" y="103"/>
                </a:cxn>
                <a:cxn ang="0">
                  <a:pos x="15" y="51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145" h="122">
                  <a:moveTo>
                    <a:pt x="31" y="0"/>
                  </a:moveTo>
                  <a:lnTo>
                    <a:pt x="31" y="0"/>
                  </a:lnTo>
                  <a:lnTo>
                    <a:pt x="42" y="6"/>
                  </a:lnTo>
                  <a:lnTo>
                    <a:pt x="56" y="9"/>
                  </a:lnTo>
                  <a:lnTo>
                    <a:pt x="69" y="13"/>
                  </a:lnTo>
                  <a:lnTo>
                    <a:pt x="85" y="15"/>
                  </a:lnTo>
                  <a:lnTo>
                    <a:pt x="100" y="15"/>
                  </a:lnTo>
                  <a:lnTo>
                    <a:pt x="116" y="13"/>
                  </a:lnTo>
                  <a:lnTo>
                    <a:pt x="131" y="11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8" y="33"/>
                  </a:lnTo>
                  <a:lnTo>
                    <a:pt x="131" y="60"/>
                  </a:lnTo>
                  <a:lnTo>
                    <a:pt x="123" y="85"/>
                  </a:lnTo>
                  <a:lnTo>
                    <a:pt x="114" y="111"/>
                  </a:lnTo>
                  <a:lnTo>
                    <a:pt x="114" y="111"/>
                  </a:lnTo>
                  <a:lnTo>
                    <a:pt x="102" y="116"/>
                  </a:lnTo>
                  <a:lnTo>
                    <a:pt x="87" y="120"/>
                  </a:lnTo>
                  <a:lnTo>
                    <a:pt x="71" y="122"/>
                  </a:lnTo>
                  <a:lnTo>
                    <a:pt x="54" y="122"/>
                  </a:lnTo>
                  <a:lnTo>
                    <a:pt x="38" y="120"/>
                  </a:lnTo>
                  <a:lnTo>
                    <a:pt x="24" y="116"/>
                  </a:lnTo>
                  <a:lnTo>
                    <a:pt x="11" y="111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15" y="51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7" name="Freeform 93"/>
            <p:cNvSpPr/>
            <p:nvPr/>
          </p:nvSpPr>
          <p:spPr bwMode="auto">
            <a:xfrm>
              <a:off x="4821392" y="2432330"/>
              <a:ext cx="147420" cy="128733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141" y="16"/>
                </a:cxn>
                <a:cxn ang="0">
                  <a:pos x="136" y="43"/>
                </a:cxn>
                <a:cxn ang="0">
                  <a:pos x="129" y="69"/>
                </a:cxn>
                <a:cxn ang="0">
                  <a:pos x="122" y="94"/>
                </a:cxn>
                <a:cxn ang="0">
                  <a:pos x="116" y="123"/>
                </a:cxn>
                <a:cxn ang="0">
                  <a:pos x="116" y="123"/>
                </a:cxn>
                <a:cxn ang="0">
                  <a:pos x="89" y="112"/>
                </a:cxn>
                <a:cxn ang="0">
                  <a:pos x="74" y="109"/>
                </a:cxn>
                <a:cxn ang="0">
                  <a:pos x="60" y="107"/>
                </a:cxn>
                <a:cxn ang="0">
                  <a:pos x="45" y="105"/>
                </a:cxn>
                <a:cxn ang="0">
                  <a:pos x="29" y="107"/>
                </a:cxn>
                <a:cxn ang="0">
                  <a:pos x="15" y="109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6" y="87"/>
                </a:cxn>
                <a:cxn ang="0">
                  <a:pos x="13" y="61"/>
                </a:cxn>
                <a:cxn ang="0">
                  <a:pos x="27" y="12"/>
                </a:cxn>
                <a:cxn ang="0">
                  <a:pos x="27" y="12"/>
                </a:cxn>
                <a:cxn ang="0">
                  <a:pos x="40" y="5"/>
                </a:cxn>
                <a:cxn ang="0">
                  <a:pos x="54" y="2"/>
                </a:cxn>
                <a:cxn ang="0">
                  <a:pos x="69" y="0"/>
                </a:cxn>
                <a:cxn ang="0">
                  <a:pos x="85" y="0"/>
                </a:cxn>
                <a:cxn ang="0">
                  <a:pos x="102" y="2"/>
                </a:cxn>
                <a:cxn ang="0">
                  <a:pos x="118" y="5"/>
                </a:cxn>
                <a:cxn ang="0">
                  <a:pos x="131" y="11"/>
                </a:cxn>
                <a:cxn ang="0">
                  <a:pos x="141" y="16"/>
                </a:cxn>
                <a:cxn ang="0">
                  <a:pos x="141" y="16"/>
                </a:cxn>
              </a:cxnLst>
              <a:rect l="0" t="0" r="r" b="b"/>
              <a:pathLst>
                <a:path w="141" h="123">
                  <a:moveTo>
                    <a:pt x="141" y="16"/>
                  </a:moveTo>
                  <a:lnTo>
                    <a:pt x="141" y="16"/>
                  </a:lnTo>
                  <a:lnTo>
                    <a:pt x="136" y="43"/>
                  </a:lnTo>
                  <a:lnTo>
                    <a:pt x="129" y="69"/>
                  </a:lnTo>
                  <a:lnTo>
                    <a:pt x="122" y="94"/>
                  </a:lnTo>
                  <a:lnTo>
                    <a:pt x="116" y="123"/>
                  </a:lnTo>
                  <a:lnTo>
                    <a:pt x="116" y="123"/>
                  </a:lnTo>
                  <a:lnTo>
                    <a:pt x="89" y="112"/>
                  </a:lnTo>
                  <a:lnTo>
                    <a:pt x="74" y="109"/>
                  </a:lnTo>
                  <a:lnTo>
                    <a:pt x="60" y="107"/>
                  </a:lnTo>
                  <a:lnTo>
                    <a:pt x="45" y="105"/>
                  </a:lnTo>
                  <a:lnTo>
                    <a:pt x="29" y="107"/>
                  </a:lnTo>
                  <a:lnTo>
                    <a:pt x="15" y="109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6" y="87"/>
                  </a:lnTo>
                  <a:lnTo>
                    <a:pt x="13" y="61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40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85" y="0"/>
                  </a:lnTo>
                  <a:lnTo>
                    <a:pt x="102" y="2"/>
                  </a:lnTo>
                  <a:lnTo>
                    <a:pt x="118" y="5"/>
                  </a:lnTo>
                  <a:lnTo>
                    <a:pt x="131" y="11"/>
                  </a:lnTo>
                  <a:lnTo>
                    <a:pt x="141" y="16"/>
                  </a:lnTo>
                  <a:lnTo>
                    <a:pt x="141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8" name="Freeform 94"/>
            <p:cNvSpPr/>
            <p:nvPr/>
          </p:nvSpPr>
          <p:spPr bwMode="auto">
            <a:xfrm>
              <a:off x="4956353" y="2463476"/>
              <a:ext cx="151573" cy="1308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41" y="7"/>
                </a:cxn>
                <a:cxn ang="0">
                  <a:pos x="56" y="12"/>
                </a:cxn>
                <a:cxn ang="0">
                  <a:pos x="70" y="16"/>
                </a:cxn>
                <a:cxn ang="0">
                  <a:pos x="85" y="16"/>
                </a:cxn>
                <a:cxn ang="0">
                  <a:pos x="99" y="16"/>
                </a:cxn>
                <a:cxn ang="0">
                  <a:pos x="116" y="16"/>
                </a:cxn>
                <a:cxn ang="0">
                  <a:pos x="130" y="12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0" y="59"/>
                </a:cxn>
                <a:cxn ang="0">
                  <a:pos x="114" y="110"/>
                </a:cxn>
                <a:cxn ang="0">
                  <a:pos x="114" y="110"/>
                </a:cxn>
                <a:cxn ang="0">
                  <a:pos x="101" y="117"/>
                </a:cxn>
                <a:cxn ang="0">
                  <a:pos x="88" y="121"/>
                </a:cxn>
                <a:cxn ang="0">
                  <a:pos x="72" y="125"/>
                </a:cxn>
                <a:cxn ang="0">
                  <a:pos x="56" y="125"/>
                </a:cxn>
                <a:cxn ang="0">
                  <a:pos x="39" y="123"/>
                </a:cxn>
                <a:cxn ang="0">
                  <a:pos x="25" y="119"/>
                </a:cxn>
                <a:cxn ang="0">
                  <a:pos x="10" y="114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5" y="79"/>
                </a:cxn>
                <a:cxn ang="0">
                  <a:pos x="12" y="52"/>
                </a:cxn>
                <a:cxn ang="0">
                  <a:pos x="21" y="25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45" h="125">
                  <a:moveTo>
                    <a:pt x="30" y="0"/>
                  </a:moveTo>
                  <a:lnTo>
                    <a:pt x="30" y="0"/>
                  </a:lnTo>
                  <a:lnTo>
                    <a:pt x="41" y="7"/>
                  </a:lnTo>
                  <a:lnTo>
                    <a:pt x="56" y="12"/>
                  </a:lnTo>
                  <a:lnTo>
                    <a:pt x="70" y="16"/>
                  </a:lnTo>
                  <a:lnTo>
                    <a:pt x="85" y="16"/>
                  </a:lnTo>
                  <a:lnTo>
                    <a:pt x="99" y="16"/>
                  </a:lnTo>
                  <a:lnTo>
                    <a:pt x="116" y="16"/>
                  </a:lnTo>
                  <a:lnTo>
                    <a:pt x="130" y="12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0" y="59"/>
                  </a:lnTo>
                  <a:lnTo>
                    <a:pt x="114" y="110"/>
                  </a:lnTo>
                  <a:lnTo>
                    <a:pt x="114" y="110"/>
                  </a:lnTo>
                  <a:lnTo>
                    <a:pt x="101" y="117"/>
                  </a:lnTo>
                  <a:lnTo>
                    <a:pt x="88" y="121"/>
                  </a:lnTo>
                  <a:lnTo>
                    <a:pt x="72" y="125"/>
                  </a:lnTo>
                  <a:lnTo>
                    <a:pt x="56" y="125"/>
                  </a:lnTo>
                  <a:lnTo>
                    <a:pt x="39" y="123"/>
                  </a:lnTo>
                  <a:lnTo>
                    <a:pt x="25" y="119"/>
                  </a:lnTo>
                  <a:lnTo>
                    <a:pt x="10" y="114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5" y="79"/>
                  </a:lnTo>
                  <a:lnTo>
                    <a:pt x="12" y="52"/>
                  </a:lnTo>
                  <a:lnTo>
                    <a:pt x="21" y="25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59" name="Group 76"/>
          <p:cNvGrpSpPr/>
          <p:nvPr/>
        </p:nvGrpSpPr>
        <p:grpSpPr>
          <a:xfrm>
            <a:off x="2485221" y="5551267"/>
            <a:ext cx="415317" cy="288340"/>
            <a:chOff x="5533573" y="812792"/>
            <a:chExt cx="400733" cy="278229"/>
          </a:xfrm>
          <a:solidFill>
            <a:srgbClr val="E7E6E6">
              <a:lumMod val="50000"/>
            </a:srgbClr>
          </a:solidFill>
        </p:grpSpPr>
        <p:sp>
          <p:nvSpPr>
            <p:cNvPr id="260" name="Freeform 101"/>
            <p:cNvSpPr/>
            <p:nvPr/>
          </p:nvSpPr>
          <p:spPr bwMode="auto">
            <a:xfrm>
              <a:off x="5730826" y="962288"/>
              <a:ext cx="93436" cy="128733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0" y="34"/>
                </a:cxn>
                <a:cxn ang="0">
                  <a:pos x="14" y="52"/>
                </a:cxn>
                <a:cxn ang="0">
                  <a:pos x="23" y="74"/>
                </a:cxn>
                <a:cxn ang="0">
                  <a:pos x="30" y="96"/>
                </a:cxn>
                <a:cxn ang="0">
                  <a:pos x="30" y="109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32" y="123"/>
                </a:cxn>
                <a:cxn ang="0">
                  <a:pos x="32" y="123"/>
                </a:cxn>
                <a:cxn ang="0">
                  <a:pos x="34" y="123"/>
                </a:cxn>
                <a:cxn ang="0">
                  <a:pos x="87" y="123"/>
                </a:cxn>
                <a:cxn ang="0">
                  <a:pos x="87" y="123"/>
                </a:cxn>
                <a:cxn ang="0">
                  <a:pos x="88" y="121"/>
                </a:cxn>
                <a:cxn ang="0">
                  <a:pos x="90" y="120"/>
                </a:cxn>
                <a:cxn ang="0">
                  <a:pos x="90" y="120"/>
                </a:cxn>
                <a:cxn ang="0">
                  <a:pos x="88" y="103"/>
                </a:cxn>
                <a:cxn ang="0">
                  <a:pos x="87" y="87"/>
                </a:cxn>
                <a:cxn ang="0">
                  <a:pos x="83" y="71"/>
                </a:cxn>
                <a:cxn ang="0">
                  <a:pos x="78" y="54"/>
                </a:cxn>
                <a:cxn ang="0">
                  <a:pos x="72" y="40"/>
                </a:cxn>
                <a:cxn ang="0">
                  <a:pos x="65" y="25"/>
                </a:cxn>
                <a:cxn ang="0">
                  <a:pos x="56" y="13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4" y="5"/>
                </a:cxn>
                <a:cxn ang="0">
                  <a:pos x="21" y="14"/>
                </a:cxn>
                <a:cxn ang="0">
                  <a:pos x="10" y="23"/>
                </a:cxn>
                <a:cxn ang="0">
                  <a:pos x="0" y="34"/>
                </a:cxn>
                <a:cxn ang="0">
                  <a:pos x="0" y="34"/>
                </a:cxn>
              </a:cxnLst>
              <a:rect l="0" t="0" r="r" b="b"/>
              <a:pathLst>
                <a:path w="90" h="123">
                  <a:moveTo>
                    <a:pt x="0" y="34"/>
                  </a:moveTo>
                  <a:lnTo>
                    <a:pt x="0" y="34"/>
                  </a:lnTo>
                  <a:lnTo>
                    <a:pt x="14" y="52"/>
                  </a:lnTo>
                  <a:lnTo>
                    <a:pt x="23" y="74"/>
                  </a:lnTo>
                  <a:lnTo>
                    <a:pt x="30" y="96"/>
                  </a:lnTo>
                  <a:lnTo>
                    <a:pt x="30" y="109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32" y="123"/>
                  </a:lnTo>
                  <a:lnTo>
                    <a:pt x="34" y="123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8" y="121"/>
                  </a:lnTo>
                  <a:lnTo>
                    <a:pt x="90" y="120"/>
                  </a:lnTo>
                  <a:lnTo>
                    <a:pt x="90" y="120"/>
                  </a:lnTo>
                  <a:lnTo>
                    <a:pt x="88" y="103"/>
                  </a:lnTo>
                  <a:lnTo>
                    <a:pt x="87" y="87"/>
                  </a:lnTo>
                  <a:lnTo>
                    <a:pt x="83" y="71"/>
                  </a:lnTo>
                  <a:lnTo>
                    <a:pt x="78" y="54"/>
                  </a:lnTo>
                  <a:lnTo>
                    <a:pt x="72" y="40"/>
                  </a:lnTo>
                  <a:lnTo>
                    <a:pt x="65" y="25"/>
                  </a:lnTo>
                  <a:lnTo>
                    <a:pt x="56" y="13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4" y="5"/>
                  </a:lnTo>
                  <a:lnTo>
                    <a:pt x="21" y="14"/>
                  </a:lnTo>
                  <a:lnTo>
                    <a:pt x="10" y="23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61" name="Freeform 102"/>
            <p:cNvSpPr/>
            <p:nvPr/>
          </p:nvSpPr>
          <p:spPr bwMode="auto">
            <a:xfrm>
              <a:off x="5533573" y="814869"/>
              <a:ext cx="182717" cy="151573"/>
            </a:xfrm>
            <a:custGeom>
              <a:avLst/>
              <a:gdLst/>
              <a:ahLst/>
              <a:cxnLst>
                <a:cxn ang="0">
                  <a:pos x="178" y="71"/>
                </a:cxn>
                <a:cxn ang="0">
                  <a:pos x="178" y="71"/>
                </a:cxn>
                <a:cxn ang="0">
                  <a:pos x="154" y="58"/>
                </a:cxn>
                <a:cxn ang="0">
                  <a:pos x="131" y="49"/>
                </a:cxn>
                <a:cxn ang="0">
                  <a:pos x="104" y="44"/>
                </a:cxn>
                <a:cxn ang="0">
                  <a:pos x="76" y="42"/>
                </a:cxn>
                <a:cxn ang="0">
                  <a:pos x="76" y="2"/>
                </a:cxn>
                <a:cxn ang="0">
                  <a:pos x="76" y="2"/>
                </a:cxn>
                <a:cxn ang="0">
                  <a:pos x="75" y="0"/>
                </a:cxn>
                <a:cxn ang="0">
                  <a:pos x="75" y="0"/>
                </a:cxn>
                <a:cxn ang="0">
                  <a:pos x="73" y="0"/>
                </a:cxn>
                <a:cxn ang="0">
                  <a:pos x="2" y="71"/>
                </a:cxn>
                <a:cxn ang="0">
                  <a:pos x="2" y="71"/>
                </a:cxn>
                <a:cxn ang="0">
                  <a:pos x="0" y="73"/>
                </a:cxn>
                <a:cxn ang="0">
                  <a:pos x="2" y="75"/>
                </a:cxn>
                <a:cxn ang="0">
                  <a:pos x="73" y="145"/>
                </a:cxn>
                <a:cxn ang="0">
                  <a:pos x="73" y="145"/>
                </a:cxn>
                <a:cxn ang="0">
                  <a:pos x="75" y="145"/>
                </a:cxn>
                <a:cxn ang="0">
                  <a:pos x="75" y="145"/>
                </a:cxn>
                <a:cxn ang="0">
                  <a:pos x="76" y="144"/>
                </a:cxn>
                <a:cxn ang="0">
                  <a:pos x="76" y="100"/>
                </a:cxn>
                <a:cxn ang="0">
                  <a:pos x="76" y="100"/>
                </a:cxn>
                <a:cxn ang="0">
                  <a:pos x="91" y="100"/>
                </a:cxn>
                <a:cxn ang="0">
                  <a:pos x="105" y="102"/>
                </a:cxn>
                <a:cxn ang="0">
                  <a:pos x="118" y="107"/>
                </a:cxn>
                <a:cxn ang="0">
                  <a:pos x="133" y="113"/>
                </a:cxn>
                <a:cxn ang="0">
                  <a:pos x="133" y="113"/>
                </a:cxn>
                <a:cxn ang="0">
                  <a:pos x="142" y="100"/>
                </a:cxn>
                <a:cxn ang="0">
                  <a:pos x="153" y="89"/>
                </a:cxn>
                <a:cxn ang="0">
                  <a:pos x="165" y="80"/>
                </a:cxn>
                <a:cxn ang="0">
                  <a:pos x="178" y="71"/>
                </a:cxn>
                <a:cxn ang="0">
                  <a:pos x="178" y="71"/>
                </a:cxn>
              </a:cxnLst>
              <a:rect l="0" t="0" r="r" b="b"/>
              <a:pathLst>
                <a:path w="178" h="145">
                  <a:moveTo>
                    <a:pt x="178" y="71"/>
                  </a:moveTo>
                  <a:lnTo>
                    <a:pt x="178" y="71"/>
                  </a:lnTo>
                  <a:lnTo>
                    <a:pt x="154" y="58"/>
                  </a:lnTo>
                  <a:lnTo>
                    <a:pt x="131" y="49"/>
                  </a:lnTo>
                  <a:lnTo>
                    <a:pt x="104" y="44"/>
                  </a:lnTo>
                  <a:lnTo>
                    <a:pt x="76" y="4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0" y="73"/>
                  </a:lnTo>
                  <a:lnTo>
                    <a:pt x="2" y="75"/>
                  </a:lnTo>
                  <a:lnTo>
                    <a:pt x="73" y="145"/>
                  </a:lnTo>
                  <a:lnTo>
                    <a:pt x="73" y="145"/>
                  </a:lnTo>
                  <a:lnTo>
                    <a:pt x="75" y="145"/>
                  </a:lnTo>
                  <a:lnTo>
                    <a:pt x="75" y="145"/>
                  </a:lnTo>
                  <a:lnTo>
                    <a:pt x="76" y="144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91" y="100"/>
                  </a:lnTo>
                  <a:lnTo>
                    <a:pt x="105" y="102"/>
                  </a:lnTo>
                  <a:lnTo>
                    <a:pt x="118" y="107"/>
                  </a:lnTo>
                  <a:lnTo>
                    <a:pt x="133" y="113"/>
                  </a:lnTo>
                  <a:lnTo>
                    <a:pt x="133" y="113"/>
                  </a:lnTo>
                  <a:lnTo>
                    <a:pt x="142" y="100"/>
                  </a:lnTo>
                  <a:lnTo>
                    <a:pt x="153" y="89"/>
                  </a:lnTo>
                  <a:lnTo>
                    <a:pt x="165" y="80"/>
                  </a:lnTo>
                  <a:lnTo>
                    <a:pt x="178" y="71"/>
                  </a:lnTo>
                  <a:lnTo>
                    <a:pt x="178" y="7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62" name="Freeform 103"/>
            <p:cNvSpPr/>
            <p:nvPr/>
          </p:nvSpPr>
          <p:spPr bwMode="auto">
            <a:xfrm>
              <a:off x="5620779" y="812792"/>
              <a:ext cx="313527" cy="278228"/>
            </a:xfrm>
            <a:custGeom>
              <a:avLst/>
              <a:gdLst/>
              <a:ahLst/>
              <a:cxnLst>
                <a:cxn ang="0">
                  <a:pos x="300" y="79"/>
                </a:cxn>
                <a:cxn ang="0">
                  <a:pos x="220" y="1"/>
                </a:cxn>
                <a:cxn ang="0">
                  <a:pos x="220" y="1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6" y="3"/>
                </a:cxn>
                <a:cxn ang="0">
                  <a:pos x="216" y="47"/>
                </a:cxn>
                <a:cxn ang="0">
                  <a:pos x="216" y="47"/>
                </a:cxn>
                <a:cxn ang="0">
                  <a:pos x="200" y="49"/>
                </a:cxn>
                <a:cxn ang="0">
                  <a:pos x="185" y="50"/>
                </a:cxn>
                <a:cxn ang="0">
                  <a:pos x="155" y="56"/>
                </a:cxn>
                <a:cxn ang="0">
                  <a:pos x="127" y="67"/>
                </a:cxn>
                <a:cxn ang="0">
                  <a:pos x="102" y="81"/>
                </a:cxn>
                <a:cxn ang="0">
                  <a:pos x="102" y="81"/>
                </a:cxn>
                <a:cxn ang="0">
                  <a:pos x="87" y="90"/>
                </a:cxn>
                <a:cxn ang="0">
                  <a:pos x="75" y="101"/>
                </a:cxn>
                <a:cxn ang="0">
                  <a:pos x="62" y="114"/>
                </a:cxn>
                <a:cxn ang="0">
                  <a:pos x="49" y="127"/>
                </a:cxn>
                <a:cxn ang="0">
                  <a:pos x="49" y="127"/>
                </a:cxn>
                <a:cxn ang="0">
                  <a:pos x="39" y="141"/>
                </a:cxn>
                <a:cxn ang="0">
                  <a:pos x="29" y="157"/>
                </a:cxn>
                <a:cxn ang="0">
                  <a:pos x="20" y="172"/>
                </a:cxn>
                <a:cxn ang="0">
                  <a:pos x="15" y="190"/>
                </a:cxn>
                <a:cxn ang="0">
                  <a:pos x="10" y="206"/>
                </a:cxn>
                <a:cxn ang="0">
                  <a:pos x="4" y="224"/>
                </a:cxn>
                <a:cxn ang="0">
                  <a:pos x="2" y="244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2" y="266"/>
                </a:cxn>
                <a:cxn ang="0">
                  <a:pos x="4" y="266"/>
                </a:cxn>
                <a:cxn ang="0">
                  <a:pos x="64" y="266"/>
                </a:cxn>
                <a:cxn ang="0">
                  <a:pos x="64" y="266"/>
                </a:cxn>
                <a:cxn ang="0">
                  <a:pos x="66" y="266"/>
                </a:cxn>
                <a:cxn ang="0">
                  <a:pos x="66" y="266"/>
                </a:cxn>
                <a:cxn ang="0">
                  <a:pos x="66" y="263"/>
                </a:cxn>
                <a:cxn ang="0">
                  <a:pos x="66" y="263"/>
                </a:cxn>
                <a:cxn ang="0">
                  <a:pos x="68" y="250"/>
                </a:cxn>
                <a:cxn ang="0">
                  <a:pos x="69" y="237"/>
                </a:cxn>
                <a:cxn ang="0">
                  <a:pos x="71" y="223"/>
                </a:cxn>
                <a:cxn ang="0">
                  <a:pos x="77" y="212"/>
                </a:cxn>
                <a:cxn ang="0">
                  <a:pos x="80" y="199"/>
                </a:cxn>
                <a:cxn ang="0">
                  <a:pos x="87" y="188"/>
                </a:cxn>
                <a:cxn ang="0">
                  <a:pos x="102" y="166"/>
                </a:cxn>
                <a:cxn ang="0">
                  <a:pos x="102" y="166"/>
                </a:cxn>
                <a:cxn ang="0">
                  <a:pos x="113" y="154"/>
                </a:cxn>
                <a:cxn ang="0">
                  <a:pos x="126" y="145"/>
                </a:cxn>
                <a:cxn ang="0">
                  <a:pos x="138" y="134"/>
                </a:cxn>
                <a:cxn ang="0">
                  <a:pos x="153" y="127"/>
                </a:cxn>
                <a:cxn ang="0">
                  <a:pos x="153" y="127"/>
                </a:cxn>
                <a:cxn ang="0">
                  <a:pos x="167" y="121"/>
                </a:cxn>
                <a:cxn ang="0">
                  <a:pos x="184" y="116"/>
                </a:cxn>
                <a:cxn ang="0">
                  <a:pos x="198" y="114"/>
                </a:cxn>
                <a:cxn ang="0">
                  <a:pos x="216" y="112"/>
                </a:cxn>
                <a:cxn ang="0">
                  <a:pos x="216" y="161"/>
                </a:cxn>
                <a:cxn ang="0">
                  <a:pos x="216" y="161"/>
                </a:cxn>
                <a:cxn ang="0">
                  <a:pos x="218" y="165"/>
                </a:cxn>
                <a:cxn ang="0">
                  <a:pos x="218" y="165"/>
                </a:cxn>
                <a:cxn ang="0">
                  <a:pos x="220" y="165"/>
                </a:cxn>
                <a:cxn ang="0">
                  <a:pos x="300" y="85"/>
                </a:cxn>
                <a:cxn ang="0">
                  <a:pos x="300" y="85"/>
                </a:cxn>
                <a:cxn ang="0">
                  <a:pos x="301" y="83"/>
                </a:cxn>
                <a:cxn ang="0">
                  <a:pos x="300" y="79"/>
                </a:cxn>
                <a:cxn ang="0">
                  <a:pos x="300" y="79"/>
                </a:cxn>
              </a:cxnLst>
              <a:rect l="0" t="0" r="r" b="b"/>
              <a:pathLst>
                <a:path w="301" h="266">
                  <a:moveTo>
                    <a:pt x="300" y="79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16" y="3"/>
                  </a:lnTo>
                  <a:lnTo>
                    <a:pt x="216" y="47"/>
                  </a:lnTo>
                  <a:lnTo>
                    <a:pt x="216" y="47"/>
                  </a:lnTo>
                  <a:lnTo>
                    <a:pt x="200" y="49"/>
                  </a:lnTo>
                  <a:lnTo>
                    <a:pt x="185" y="50"/>
                  </a:lnTo>
                  <a:lnTo>
                    <a:pt x="155" y="56"/>
                  </a:lnTo>
                  <a:lnTo>
                    <a:pt x="127" y="67"/>
                  </a:lnTo>
                  <a:lnTo>
                    <a:pt x="102" y="81"/>
                  </a:lnTo>
                  <a:lnTo>
                    <a:pt x="102" y="81"/>
                  </a:lnTo>
                  <a:lnTo>
                    <a:pt x="87" y="90"/>
                  </a:lnTo>
                  <a:lnTo>
                    <a:pt x="75" y="101"/>
                  </a:lnTo>
                  <a:lnTo>
                    <a:pt x="62" y="114"/>
                  </a:lnTo>
                  <a:lnTo>
                    <a:pt x="49" y="127"/>
                  </a:lnTo>
                  <a:lnTo>
                    <a:pt x="49" y="127"/>
                  </a:lnTo>
                  <a:lnTo>
                    <a:pt x="39" y="141"/>
                  </a:lnTo>
                  <a:lnTo>
                    <a:pt x="29" y="157"/>
                  </a:lnTo>
                  <a:lnTo>
                    <a:pt x="20" y="172"/>
                  </a:lnTo>
                  <a:lnTo>
                    <a:pt x="15" y="190"/>
                  </a:lnTo>
                  <a:lnTo>
                    <a:pt x="10" y="206"/>
                  </a:lnTo>
                  <a:lnTo>
                    <a:pt x="4" y="224"/>
                  </a:lnTo>
                  <a:lnTo>
                    <a:pt x="2" y="244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" y="266"/>
                  </a:lnTo>
                  <a:lnTo>
                    <a:pt x="4" y="266"/>
                  </a:lnTo>
                  <a:lnTo>
                    <a:pt x="64" y="266"/>
                  </a:lnTo>
                  <a:lnTo>
                    <a:pt x="64" y="266"/>
                  </a:lnTo>
                  <a:lnTo>
                    <a:pt x="66" y="266"/>
                  </a:lnTo>
                  <a:lnTo>
                    <a:pt x="66" y="266"/>
                  </a:lnTo>
                  <a:lnTo>
                    <a:pt x="66" y="263"/>
                  </a:lnTo>
                  <a:lnTo>
                    <a:pt x="66" y="263"/>
                  </a:lnTo>
                  <a:lnTo>
                    <a:pt x="68" y="250"/>
                  </a:lnTo>
                  <a:lnTo>
                    <a:pt x="69" y="237"/>
                  </a:lnTo>
                  <a:lnTo>
                    <a:pt x="71" y="223"/>
                  </a:lnTo>
                  <a:lnTo>
                    <a:pt x="77" y="212"/>
                  </a:lnTo>
                  <a:lnTo>
                    <a:pt x="80" y="199"/>
                  </a:lnTo>
                  <a:lnTo>
                    <a:pt x="87" y="188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13" y="154"/>
                  </a:lnTo>
                  <a:lnTo>
                    <a:pt x="126" y="145"/>
                  </a:lnTo>
                  <a:lnTo>
                    <a:pt x="138" y="134"/>
                  </a:lnTo>
                  <a:lnTo>
                    <a:pt x="153" y="127"/>
                  </a:lnTo>
                  <a:lnTo>
                    <a:pt x="153" y="127"/>
                  </a:lnTo>
                  <a:lnTo>
                    <a:pt x="167" y="121"/>
                  </a:lnTo>
                  <a:lnTo>
                    <a:pt x="184" y="116"/>
                  </a:lnTo>
                  <a:lnTo>
                    <a:pt x="198" y="114"/>
                  </a:lnTo>
                  <a:lnTo>
                    <a:pt x="216" y="112"/>
                  </a:lnTo>
                  <a:lnTo>
                    <a:pt x="216" y="161"/>
                  </a:lnTo>
                  <a:lnTo>
                    <a:pt x="216" y="161"/>
                  </a:lnTo>
                  <a:lnTo>
                    <a:pt x="218" y="165"/>
                  </a:lnTo>
                  <a:lnTo>
                    <a:pt x="218" y="165"/>
                  </a:lnTo>
                  <a:lnTo>
                    <a:pt x="220" y="165"/>
                  </a:lnTo>
                  <a:lnTo>
                    <a:pt x="300" y="85"/>
                  </a:lnTo>
                  <a:lnTo>
                    <a:pt x="300" y="85"/>
                  </a:lnTo>
                  <a:lnTo>
                    <a:pt x="301" y="83"/>
                  </a:lnTo>
                  <a:lnTo>
                    <a:pt x="300" y="79"/>
                  </a:lnTo>
                  <a:lnTo>
                    <a:pt x="300" y="7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63" name="Group 80"/>
          <p:cNvGrpSpPr/>
          <p:nvPr/>
        </p:nvGrpSpPr>
        <p:grpSpPr>
          <a:xfrm>
            <a:off x="3282904" y="5576013"/>
            <a:ext cx="333543" cy="238848"/>
            <a:chOff x="2566497" y="2332666"/>
            <a:chExt cx="321832" cy="230473"/>
          </a:xfrm>
          <a:solidFill>
            <a:srgbClr val="E7E6E6">
              <a:lumMod val="50000"/>
            </a:srgbClr>
          </a:solidFill>
        </p:grpSpPr>
        <p:sp>
          <p:nvSpPr>
            <p:cNvPr id="264" name="Freeform 49"/>
            <p:cNvSpPr/>
            <p:nvPr/>
          </p:nvSpPr>
          <p:spPr bwMode="auto">
            <a:xfrm>
              <a:off x="2566497" y="2332666"/>
              <a:ext cx="180641" cy="230473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60" y="0"/>
                </a:cxn>
                <a:cxn ang="0">
                  <a:pos x="155" y="1"/>
                </a:cxn>
                <a:cxn ang="0">
                  <a:pos x="151" y="5"/>
                </a:cxn>
                <a:cxn ang="0">
                  <a:pos x="75" y="52"/>
                </a:cxn>
                <a:cxn ang="0">
                  <a:pos x="15" y="52"/>
                </a:cxn>
                <a:cxn ang="0">
                  <a:pos x="15" y="52"/>
                </a:cxn>
                <a:cxn ang="0">
                  <a:pos x="10" y="54"/>
                </a:cxn>
                <a:cxn ang="0">
                  <a:pos x="4" y="58"/>
                </a:cxn>
                <a:cxn ang="0">
                  <a:pos x="4" y="58"/>
                </a:cxn>
                <a:cxn ang="0">
                  <a:pos x="2" y="61"/>
                </a:cxn>
                <a:cxn ang="0">
                  <a:pos x="0" y="67"/>
                </a:cxn>
                <a:cxn ang="0">
                  <a:pos x="0" y="156"/>
                </a:cxn>
                <a:cxn ang="0">
                  <a:pos x="0" y="156"/>
                </a:cxn>
                <a:cxn ang="0">
                  <a:pos x="2" y="161"/>
                </a:cxn>
                <a:cxn ang="0">
                  <a:pos x="4" y="165"/>
                </a:cxn>
                <a:cxn ang="0">
                  <a:pos x="4" y="165"/>
                </a:cxn>
                <a:cxn ang="0">
                  <a:pos x="10" y="168"/>
                </a:cxn>
                <a:cxn ang="0">
                  <a:pos x="15" y="170"/>
                </a:cxn>
                <a:cxn ang="0">
                  <a:pos x="75" y="170"/>
                </a:cxn>
                <a:cxn ang="0">
                  <a:pos x="151" y="217"/>
                </a:cxn>
                <a:cxn ang="0">
                  <a:pos x="151" y="217"/>
                </a:cxn>
                <a:cxn ang="0">
                  <a:pos x="155" y="221"/>
                </a:cxn>
                <a:cxn ang="0">
                  <a:pos x="160" y="223"/>
                </a:cxn>
                <a:cxn ang="0">
                  <a:pos x="160" y="223"/>
                </a:cxn>
                <a:cxn ang="0">
                  <a:pos x="165" y="221"/>
                </a:cxn>
                <a:cxn ang="0">
                  <a:pos x="171" y="217"/>
                </a:cxn>
                <a:cxn ang="0">
                  <a:pos x="171" y="217"/>
                </a:cxn>
                <a:cxn ang="0">
                  <a:pos x="174" y="214"/>
                </a:cxn>
                <a:cxn ang="0">
                  <a:pos x="174" y="208"/>
                </a:cxn>
                <a:cxn ang="0">
                  <a:pos x="174" y="14"/>
                </a:cxn>
                <a:cxn ang="0">
                  <a:pos x="174" y="14"/>
                </a:cxn>
                <a:cxn ang="0">
                  <a:pos x="174" y="9"/>
                </a:cxn>
                <a:cxn ang="0">
                  <a:pos x="171" y="5"/>
                </a:cxn>
                <a:cxn ang="0">
                  <a:pos x="171" y="5"/>
                </a:cxn>
                <a:cxn ang="0">
                  <a:pos x="165" y="1"/>
                </a:cxn>
                <a:cxn ang="0">
                  <a:pos x="160" y="0"/>
                </a:cxn>
                <a:cxn ang="0">
                  <a:pos x="160" y="0"/>
                </a:cxn>
              </a:cxnLst>
              <a:rect l="0" t="0" r="r" b="b"/>
              <a:pathLst>
                <a:path w="174" h="223">
                  <a:moveTo>
                    <a:pt x="160" y="0"/>
                  </a:moveTo>
                  <a:lnTo>
                    <a:pt x="160" y="0"/>
                  </a:lnTo>
                  <a:lnTo>
                    <a:pt x="155" y="1"/>
                  </a:lnTo>
                  <a:lnTo>
                    <a:pt x="151" y="5"/>
                  </a:lnTo>
                  <a:lnTo>
                    <a:pt x="75" y="52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0" y="54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2" y="61"/>
                  </a:lnTo>
                  <a:lnTo>
                    <a:pt x="0" y="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2" y="161"/>
                  </a:lnTo>
                  <a:lnTo>
                    <a:pt x="4" y="165"/>
                  </a:lnTo>
                  <a:lnTo>
                    <a:pt x="4" y="165"/>
                  </a:lnTo>
                  <a:lnTo>
                    <a:pt x="10" y="168"/>
                  </a:lnTo>
                  <a:lnTo>
                    <a:pt x="15" y="170"/>
                  </a:lnTo>
                  <a:lnTo>
                    <a:pt x="75" y="170"/>
                  </a:lnTo>
                  <a:lnTo>
                    <a:pt x="151" y="217"/>
                  </a:lnTo>
                  <a:lnTo>
                    <a:pt x="151" y="217"/>
                  </a:lnTo>
                  <a:lnTo>
                    <a:pt x="155" y="221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65" y="221"/>
                  </a:lnTo>
                  <a:lnTo>
                    <a:pt x="171" y="217"/>
                  </a:lnTo>
                  <a:lnTo>
                    <a:pt x="171" y="217"/>
                  </a:lnTo>
                  <a:lnTo>
                    <a:pt x="174" y="214"/>
                  </a:lnTo>
                  <a:lnTo>
                    <a:pt x="174" y="208"/>
                  </a:lnTo>
                  <a:lnTo>
                    <a:pt x="174" y="14"/>
                  </a:lnTo>
                  <a:lnTo>
                    <a:pt x="174" y="14"/>
                  </a:lnTo>
                  <a:lnTo>
                    <a:pt x="174" y="9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65" y="1"/>
                  </a:lnTo>
                  <a:lnTo>
                    <a:pt x="160" y="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65" name="Freeform 50"/>
            <p:cNvSpPr/>
            <p:nvPr/>
          </p:nvSpPr>
          <p:spPr bwMode="auto">
            <a:xfrm>
              <a:off x="2769977" y="2390804"/>
              <a:ext cx="58137" cy="114199"/>
            </a:xfrm>
            <a:custGeom>
              <a:avLst/>
              <a:gdLst/>
              <a:ahLst/>
              <a:cxnLst>
                <a:cxn ang="0">
                  <a:pos x="46" y="87"/>
                </a:cxn>
                <a:cxn ang="0">
                  <a:pos x="53" y="72"/>
                </a:cxn>
                <a:cxn ang="0">
                  <a:pos x="56" y="56"/>
                </a:cxn>
                <a:cxn ang="0">
                  <a:pos x="55" y="47"/>
                </a:cxn>
                <a:cxn ang="0">
                  <a:pos x="51" y="31"/>
                </a:cxn>
                <a:cxn ang="0">
                  <a:pos x="46" y="23"/>
                </a:cxn>
                <a:cxn ang="0">
                  <a:pos x="35" y="11"/>
                </a:cxn>
                <a:cxn ang="0">
                  <a:pos x="20" y="2"/>
                </a:cxn>
                <a:cxn ang="0">
                  <a:pos x="15" y="0"/>
                </a:cxn>
                <a:cxn ang="0">
                  <a:pos x="9" y="2"/>
                </a:cxn>
                <a:cxn ang="0">
                  <a:pos x="4" y="5"/>
                </a:cxn>
                <a:cxn ang="0">
                  <a:pos x="0" y="14"/>
                </a:cxn>
                <a:cxn ang="0">
                  <a:pos x="0" y="20"/>
                </a:cxn>
                <a:cxn ang="0">
                  <a:pos x="2" y="23"/>
                </a:cxn>
                <a:cxn ang="0">
                  <a:pos x="9" y="29"/>
                </a:cxn>
                <a:cxn ang="0">
                  <a:pos x="17" y="34"/>
                </a:cxn>
                <a:cxn ang="0">
                  <a:pos x="24" y="42"/>
                </a:cxn>
                <a:cxn ang="0">
                  <a:pos x="26" y="49"/>
                </a:cxn>
                <a:cxn ang="0">
                  <a:pos x="27" y="56"/>
                </a:cxn>
                <a:cxn ang="0">
                  <a:pos x="24" y="69"/>
                </a:cxn>
                <a:cxn ang="0">
                  <a:pos x="20" y="72"/>
                </a:cxn>
                <a:cxn ang="0">
                  <a:pos x="17" y="76"/>
                </a:cxn>
                <a:cxn ang="0">
                  <a:pos x="9" y="81"/>
                </a:cxn>
                <a:cxn ang="0">
                  <a:pos x="2" y="87"/>
                </a:cxn>
                <a:cxn ang="0">
                  <a:pos x="0" y="96"/>
                </a:cxn>
                <a:cxn ang="0">
                  <a:pos x="2" y="101"/>
                </a:cxn>
                <a:cxn ang="0">
                  <a:pos x="4" y="105"/>
                </a:cxn>
                <a:cxn ang="0">
                  <a:pos x="15" y="110"/>
                </a:cxn>
                <a:cxn ang="0">
                  <a:pos x="20" y="109"/>
                </a:cxn>
                <a:cxn ang="0">
                  <a:pos x="27" y="105"/>
                </a:cxn>
                <a:cxn ang="0">
                  <a:pos x="40" y="94"/>
                </a:cxn>
                <a:cxn ang="0">
                  <a:pos x="46" y="87"/>
                </a:cxn>
              </a:cxnLst>
              <a:rect l="0" t="0" r="r" b="b"/>
              <a:pathLst>
                <a:path w="56" h="110">
                  <a:moveTo>
                    <a:pt x="46" y="87"/>
                  </a:moveTo>
                  <a:lnTo>
                    <a:pt x="46" y="87"/>
                  </a:lnTo>
                  <a:lnTo>
                    <a:pt x="51" y="80"/>
                  </a:lnTo>
                  <a:lnTo>
                    <a:pt x="53" y="72"/>
                  </a:lnTo>
                  <a:lnTo>
                    <a:pt x="55" y="63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5" y="47"/>
                  </a:lnTo>
                  <a:lnTo>
                    <a:pt x="53" y="38"/>
                  </a:lnTo>
                  <a:lnTo>
                    <a:pt x="51" y="31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0" y="16"/>
                  </a:lnTo>
                  <a:lnTo>
                    <a:pt x="35" y="11"/>
                  </a:lnTo>
                  <a:lnTo>
                    <a:pt x="27" y="5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9" y="2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9" y="29"/>
                  </a:lnTo>
                  <a:lnTo>
                    <a:pt x="9" y="29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20" y="38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6" y="49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6" y="62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0" y="72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0" y="91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1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9" y="109"/>
                  </a:lnTo>
                  <a:lnTo>
                    <a:pt x="15" y="110"/>
                  </a:lnTo>
                  <a:lnTo>
                    <a:pt x="15" y="110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7" y="105"/>
                  </a:lnTo>
                  <a:lnTo>
                    <a:pt x="35" y="100"/>
                  </a:lnTo>
                  <a:lnTo>
                    <a:pt x="40" y="94"/>
                  </a:lnTo>
                  <a:lnTo>
                    <a:pt x="46" y="87"/>
                  </a:lnTo>
                  <a:lnTo>
                    <a:pt x="46" y="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66" name="Freeform 51"/>
            <p:cNvSpPr/>
            <p:nvPr/>
          </p:nvSpPr>
          <p:spPr bwMode="auto">
            <a:xfrm>
              <a:off x="2794893" y="2336819"/>
              <a:ext cx="93436" cy="224244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14" y="0"/>
                </a:cxn>
                <a:cxn ang="0">
                  <a:pos x="3" y="4"/>
                </a:cxn>
                <a:cxn ang="0">
                  <a:pos x="0" y="9"/>
                </a:cxn>
                <a:cxn ang="0">
                  <a:pos x="0" y="15"/>
                </a:cxn>
                <a:cxn ang="0">
                  <a:pos x="2" y="22"/>
                </a:cxn>
                <a:cxn ang="0">
                  <a:pos x="7" y="27"/>
                </a:cxn>
                <a:cxn ang="0">
                  <a:pos x="25" y="38"/>
                </a:cxn>
                <a:cxn ang="0">
                  <a:pos x="32" y="44"/>
                </a:cxn>
                <a:cxn ang="0">
                  <a:pos x="47" y="60"/>
                </a:cxn>
                <a:cxn ang="0">
                  <a:pos x="51" y="69"/>
                </a:cxn>
                <a:cxn ang="0">
                  <a:pos x="58" y="87"/>
                </a:cxn>
                <a:cxn ang="0">
                  <a:pos x="61" y="109"/>
                </a:cxn>
                <a:cxn ang="0">
                  <a:pos x="60" y="118"/>
                </a:cxn>
                <a:cxn ang="0">
                  <a:pos x="56" y="138"/>
                </a:cxn>
                <a:cxn ang="0">
                  <a:pos x="51" y="147"/>
                </a:cxn>
                <a:cxn ang="0">
                  <a:pos x="40" y="165"/>
                </a:cxn>
                <a:cxn ang="0">
                  <a:pos x="25" y="178"/>
                </a:cxn>
                <a:cxn ang="0">
                  <a:pos x="7" y="189"/>
                </a:cxn>
                <a:cxn ang="0">
                  <a:pos x="3" y="191"/>
                </a:cxn>
                <a:cxn ang="0">
                  <a:pos x="0" y="198"/>
                </a:cxn>
                <a:cxn ang="0">
                  <a:pos x="0" y="202"/>
                </a:cxn>
                <a:cxn ang="0">
                  <a:pos x="3" y="212"/>
                </a:cxn>
                <a:cxn ang="0">
                  <a:pos x="9" y="216"/>
                </a:cxn>
                <a:cxn ang="0">
                  <a:pos x="14" y="216"/>
                </a:cxn>
                <a:cxn ang="0">
                  <a:pos x="20" y="214"/>
                </a:cxn>
                <a:cxn ang="0">
                  <a:pos x="49" y="198"/>
                </a:cxn>
                <a:cxn ang="0">
                  <a:pos x="71" y="173"/>
                </a:cxn>
                <a:cxn ang="0">
                  <a:pos x="80" y="158"/>
                </a:cxn>
                <a:cxn ang="0">
                  <a:pos x="89" y="125"/>
                </a:cxn>
                <a:cxn ang="0">
                  <a:pos x="90" y="109"/>
                </a:cxn>
                <a:cxn ang="0">
                  <a:pos x="85" y="75"/>
                </a:cxn>
                <a:cxn ang="0">
                  <a:pos x="71" y="44"/>
                </a:cxn>
                <a:cxn ang="0">
                  <a:pos x="60" y="31"/>
                </a:cxn>
                <a:cxn ang="0">
                  <a:pos x="34" y="9"/>
                </a:cxn>
                <a:cxn ang="0">
                  <a:pos x="20" y="2"/>
                </a:cxn>
              </a:cxnLst>
              <a:rect l="0" t="0" r="r" b="b"/>
              <a:pathLst>
                <a:path w="90" h="216">
                  <a:moveTo>
                    <a:pt x="20" y="2"/>
                  </a:move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3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32" y="44"/>
                  </a:lnTo>
                  <a:lnTo>
                    <a:pt x="40" y="51"/>
                  </a:lnTo>
                  <a:lnTo>
                    <a:pt x="47" y="60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6" y="78"/>
                  </a:lnTo>
                  <a:lnTo>
                    <a:pt x="58" y="87"/>
                  </a:lnTo>
                  <a:lnTo>
                    <a:pt x="60" y="98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0" y="118"/>
                  </a:lnTo>
                  <a:lnTo>
                    <a:pt x="58" y="129"/>
                  </a:lnTo>
                  <a:lnTo>
                    <a:pt x="56" y="138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47" y="156"/>
                  </a:lnTo>
                  <a:lnTo>
                    <a:pt x="40" y="165"/>
                  </a:lnTo>
                  <a:lnTo>
                    <a:pt x="32" y="173"/>
                  </a:lnTo>
                  <a:lnTo>
                    <a:pt x="25" y="178"/>
                  </a:lnTo>
                  <a:lnTo>
                    <a:pt x="25" y="178"/>
                  </a:lnTo>
                  <a:lnTo>
                    <a:pt x="7" y="189"/>
                  </a:lnTo>
                  <a:lnTo>
                    <a:pt x="7" y="189"/>
                  </a:lnTo>
                  <a:lnTo>
                    <a:pt x="3" y="191"/>
                  </a:lnTo>
                  <a:lnTo>
                    <a:pt x="2" y="194"/>
                  </a:lnTo>
                  <a:lnTo>
                    <a:pt x="0" y="198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7"/>
                  </a:lnTo>
                  <a:lnTo>
                    <a:pt x="3" y="212"/>
                  </a:lnTo>
                  <a:lnTo>
                    <a:pt x="3" y="212"/>
                  </a:lnTo>
                  <a:lnTo>
                    <a:pt x="9" y="216"/>
                  </a:lnTo>
                  <a:lnTo>
                    <a:pt x="14" y="216"/>
                  </a:lnTo>
                  <a:lnTo>
                    <a:pt x="14" y="216"/>
                  </a:lnTo>
                  <a:lnTo>
                    <a:pt x="20" y="214"/>
                  </a:lnTo>
                  <a:lnTo>
                    <a:pt x="20" y="214"/>
                  </a:lnTo>
                  <a:lnTo>
                    <a:pt x="34" y="207"/>
                  </a:lnTo>
                  <a:lnTo>
                    <a:pt x="49" y="198"/>
                  </a:lnTo>
                  <a:lnTo>
                    <a:pt x="60" y="185"/>
                  </a:lnTo>
                  <a:lnTo>
                    <a:pt x="71" y="173"/>
                  </a:lnTo>
                  <a:lnTo>
                    <a:pt x="71" y="173"/>
                  </a:lnTo>
                  <a:lnTo>
                    <a:pt x="80" y="158"/>
                  </a:lnTo>
                  <a:lnTo>
                    <a:pt x="85" y="142"/>
                  </a:lnTo>
                  <a:lnTo>
                    <a:pt x="89" y="125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89" y="91"/>
                  </a:lnTo>
                  <a:lnTo>
                    <a:pt x="85" y="75"/>
                  </a:lnTo>
                  <a:lnTo>
                    <a:pt x="80" y="58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60" y="31"/>
                  </a:lnTo>
                  <a:lnTo>
                    <a:pt x="49" y="18"/>
                  </a:lnTo>
                  <a:lnTo>
                    <a:pt x="34" y="9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67" name="组合 266"/>
          <p:cNvGrpSpPr/>
          <p:nvPr/>
        </p:nvGrpSpPr>
        <p:grpSpPr>
          <a:xfrm>
            <a:off x="4000556" y="5594955"/>
            <a:ext cx="452191" cy="200964"/>
            <a:chOff x="7489826" y="1081758"/>
            <a:chExt cx="314325" cy="139701"/>
          </a:xfrm>
          <a:solidFill>
            <a:srgbClr val="E7E6E6">
              <a:lumMod val="50000"/>
            </a:srgbClr>
          </a:solidFill>
        </p:grpSpPr>
        <p:sp>
          <p:nvSpPr>
            <p:cNvPr id="268" name="Freeform 382"/>
            <p:cNvSpPr>
              <a:spLocks noEditPoints="1"/>
            </p:cNvSpPr>
            <p:nvPr/>
          </p:nvSpPr>
          <p:spPr bwMode="auto">
            <a:xfrm>
              <a:off x="7489826" y="1081758"/>
              <a:ext cx="314325" cy="122238"/>
            </a:xfrm>
            <a:custGeom>
              <a:avLst/>
              <a:gdLst>
                <a:gd name="T0" fmla="*/ 194 w 200"/>
                <a:gd name="T1" fmla="*/ 60 h 78"/>
                <a:gd name="T2" fmla="*/ 195 w 200"/>
                <a:gd name="T3" fmla="*/ 55 h 78"/>
                <a:gd name="T4" fmla="*/ 194 w 200"/>
                <a:gd name="T5" fmla="*/ 44 h 78"/>
                <a:gd name="T6" fmla="*/ 156 w 200"/>
                <a:gd name="T7" fmla="*/ 0 h 78"/>
                <a:gd name="T8" fmla="*/ 38 w 200"/>
                <a:gd name="T9" fmla="*/ 0 h 78"/>
                <a:gd name="T10" fmla="*/ 4 w 200"/>
                <a:gd name="T11" fmla="*/ 34 h 78"/>
                <a:gd name="T12" fmla="*/ 4 w 200"/>
                <a:gd name="T13" fmla="*/ 61 h 78"/>
                <a:gd name="T14" fmla="*/ 0 w 200"/>
                <a:gd name="T15" fmla="*/ 69 h 78"/>
                <a:gd name="T16" fmla="*/ 9 w 200"/>
                <a:gd name="T17" fmla="*/ 78 h 78"/>
                <a:gd name="T18" fmla="*/ 23 w 200"/>
                <a:gd name="T19" fmla="*/ 78 h 78"/>
                <a:gd name="T20" fmla="*/ 23 w 200"/>
                <a:gd name="T21" fmla="*/ 75 h 78"/>
                <a:gd name="T22" fmla="*/ 40 w 200"/>
                <a:gd name="T23" fmla="*/ 59 h 78"/>
                <a:gd name="T24" fmla="*/ 56 w 200"/>
                <a:gd name="T25" fmla="*/ 75 h 78"/>
                <a:gd name="T26" fmla="*/ 56 w 200"/>
                <a:gd name="T27" fmla="*/ 78 h 78"/>
                <a:gd name="T28" fmla="*/ 149 w 200"/>
                <a:gd name="T29" fmla="*/ 78 h 78"/>
                <a:gd name="T30" fmla="*/ 149 w 200"/>
                <a:gd name="T31" fmla="*/ 76 h 78"/>
                <a:gd name="T32" fmla="*/ 166 w 200"/>
                <a:gd name="T33" fmla="*/ 60 h 78"/>
                <a:gd name="T34" fmla="*/ 183 w 200"/>
                <a:gd name="T35" fmla="*/ 76 h 78"/>
                <a:gd name="T36" fmla="*/ 182 w 200"/>
                <a:gd name="T37" fmla="*/ 78 h 78"/>
                <a:gd name="T38" fmla="*/ 191 w 200"/>
                <a:gd name="T39" fmla="*/ 78 h 78"/>
                <a:gd name="T40" fmla="*/ 200 w 200"/>
                <a:gd name="T41" fmla="*/ 69 h 78"/>
                <a:gd name="T42" fmla="*/ 194 w 200"/>
                <a:gd name="T43" fmla="*/ 60 h 78"/>
                <a:gd name="T44" fmla="*/ 73 w 200"/>
                <a:gd name="T45" fmla="*/ 31 h 78"/>
                <a:gd name="T46" fmla="*/ 40 w 200"/>
                <a:gd name="T47" fmla="*/ 31 h 78"/>
                <a:gd name="T48" fmla="*/ 27 w 200"/>
                <a:gd name="T49" fmla="*/ 17 h 78"/>
                <a:gd name="T50" fmla="*/ 40 w 200"/>
                <a:gd name="T51" fmla="*/ 4 h 78"/>
                <a:gd name="T52" fmla="*/ 73 w 200"/>
                <a:gd name="T53" fmla="*/ 4 h 78"/>
                <a:gd name="T54" fmla="*/ 73 w 200"/>
                <a:gd name="T55" fmla="*/ 31 h 78"/>
                <a:gd name="T56" fmla="*/ 107 w 200"/>
                <a:gd name="T57" fmla="*/ 31 h 78"/>
                <a:gd name="T58" fmla="*/ 81 w 200"/>
                <a:gd name="T59" fmla="*/ 31 h 78"/>
                <a:gd name="T60" fmla="*/ 81 w 200"/>
                <a:gd name="T61" fmla="*/ 4 h 78"/>
                <a:gd name="T62" fmla="*/ 107 w 200"/>
                <a:gd name="T63" fmla="*/ 4 h 78"/>
                <a:gd name="T64" fmla="*/ 107 w 200"/>
                <a:gd name="T65" fmla="*/ 31 h 78"/>
                <a:gd name="T66" fmla="*/ 139 w 200"/>
                <a:gd name="T67" fmla="*/ 31 h 78"/>
                <a:gd name="T68" fmla="*/ 114 w 200"/>
                <a:gd name="T69" fmla="*/ 31 h 78"/>
                <a:gd name="T70" fmla="*/ 114 w 200"/>
                <a:gd name="T71" fmla="*/ 4 h 78"/>
                <a:gd name="T72" fmla="*/ 139 w 200"/>
                <a:gd name="T73" fmla="*/ 4 h 78"/>
                <a:gd name="T74" fmla="*/ 139 w 200"/>
                <a:gd name="T75" fmla="*/ 31 h 78"/>
                <a:gd name="T76" fmla="*/ 147 w 200"/>
                <a:gd name="T77" fmla="*/ 31 h 78"/>
                <a:gd name="T78" fmla="*/ 147 w 200"/>
                <a:gd name="T79" fmla="*/ 4 h 78"/>
                <a:gd name="T80" fmla="*/ 154 w 200"/>
                <a:gd name="T81" fmla="*/ 4 h 78"/>
                <a:gd name="T82" fmla="*/ 187 w 200"/>
                <a:gd name="T83" fmla="*/ 30 h 78"/>
                <a:gd name="T84" fmla="*/ 188 w 200"/>
                <a:gd name="T85" fmla="*/ 31 h 78"/>
                <a:gd name="T86" fmla="*/ 147 w 200"/>
                <a:gd name="T87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0" h="78">
                  <a:moveTo>
                    <a:pt x="194" y="60"/>
                  </a:moveTo>
                  <a:cubicBezTo>
                    <a:pt x="195" y="59"/>
                    <a:pt x="195" y="57"/>
                    <a:pt x="195" y="55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4" y="21"/>
                    <a:pt x="174" y="0"/>
                    <a:pt x="156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9" y="0"/>
                    <a:pt x="4" y="15"/>
                    <a:pt x="4" y="34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2" y="63"/>
                    <a:pt x="0" y="66"/>
                    <a:pt x="0" y="69"/>
                  </a:cubicBezTo>
                  <a:cubicBezTo>
                    <a:pt x="0" y="74"/>
                    <a:pt x="4" y="78"/>
                    <a:pt x="9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77"/>
                    <a:pt x="23" y="76"/>
                    <a:pt x="23" y="75"/>
                  </a:cubicBezTo>
                  <a:cubicBezTo>
                    <a:pt x="23" y="66"/>
                    <a:pt x="31" y="59"/>
                    <a:pt x="40" y="59"/>
                  </a:cubicBezTo>
                  <a:cubicBezTo>
                    <a:pt x="49" y="59"/>
                    <a:pt x="56" y="66"/>
                    <a:pt x="56" y="75"/>
                  </a:cubicBezTo>
                  <a:cubicBezTo>
                    <a:pt x="56" y="76"/>
                    <a:pt x="56" y="77"/>
                    <a:pt x="56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7"/>
                    <a:pt x="149" y="77"/>
                    <a:pt x="149" y="76"/>
                  </a:cubicBezTo>
                  <a:cubicBezTo>
                    <a:pt x="149" y="67"/>
                    <a:pt x="157" y="60"/>
                    <a:pt x="166" y="60"/>
                  </a:cubicBezTo>
                  <a:cubicBezTo>
                    <a:pt x="175" y="60"/>
                    <a:pt x="183" y="67"/>
                    <a:pt x="183" y="76"/>
                  </a:cubicBezTo>
                  <a:cubicBezTo>
                    <a:pt x="183" y="77"/>
                    <a:pt x="182" y="77"/>
                    <a:pt x="182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6" y="78"/>
                    <a:pt x="200" y="74"/>
                    <a:pt x="200" y="69"/>
                  </a:cubicBezTo>
                  <a:cubicBezTo>
                    <a:pt x="200" y="65"/>
                    <a:pt x="198" y="62"/>
                    <a:pt x="194" y="60"/>
                  </a:cubicBezTo>
                  <a:close/>
                  <a:moveTo>
                    <a:pt x="73" y="31"/>
                  </a:moveTo>
                  <a:cubicBezTo>
                    <a:pt x="40" y="31"/>
                    <a:pt x="40" y="31"/>
                    <a:pt x="40" y="31"/>
                  </a:cubicBezTo>
                  <a:cubicBezTo>
                    <a:pt x="33" y="31"/>
                    <a:pt x="27" y="25"/>
                    <a:pt x="27" y="17"/>
                  </a:cubicBezTo>
                  <a:cubicBezTo>
                    <a:pt x="27" y="10"/>
                    <a:pt x="33" y="4"/>
                    <a:pt x="40" y="4"/>
                  </a:cubicBezTo>
                  <a:cubicBezTo>
                    <a:pt x="73" y="4"/>
                    <a:pt x="73" y="4"/>
                    <a:pt x="73" y="4"/>
                  </a:cubicBezTo>
                  <a:lnTo>
                    <a:pt x="73" y="31"/>
                  </a:lnTo>
                  <a:close/>
                  <a:moveTo>
                    <a:pt x="107" y="31"/>
                  </a:moveTo>
                  <a:cubicBezTo>
                    <a:pt x="81" y="31"/>
                    <a:pt x="81" y="31"/>
                    <a:pt x="81" y="31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107" y="4"/>
                    <a:pt x="107" y="4"/>
                    <a:pt x="107" y="4"/>
                  </a:cubicBezTo>
                  <a:lnTo>
                    <a:pt x="107" y="31"/>
                  </a:lnTo>
                  <a:close/>
                  <a:moveTo>
                    <a:pt x="139" y="31"/>
                  </a:moveTo>
                  <a:cubicBezTo>
                    <a:pt x="114" y="31"/>
                    <a:pt x="114" y="31"/>
                    <a:pt x="114" y="31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39" y="4"/>
                    <a:pt x="139" y="4"/>
                    <a:pt x="139" y="4"/>
                  </a:cubicBezTo>
                  <a:lnTo>
                    <a:pt x="139" y="31"/>
                  </a:lnTo>
                  <a:close/>
                  <a:moveTo>
                    <a:pt x="147" y="31"/>
                  </a:moveTo>
                  <a:cubicBezTo>
                    <a:pt x="147" y="4"/>
                    <a:pt x="147" y="4"/>
                    <a:pt x="147" y="4"/>
                  </a:cubicBezTo>
                  <a:cubicBezTo>
                    <a:pt x="154" y="4"/>
                    <a:pt x="154" y="4"/>
                    <a:pt x="154" y="4"/>
                  </a:cubicBezTo>
                  <a:cubicBezTo>
                    <a:pt x="168" y="4"/>
                    <a:pt x="181" y="16"/>
                    <a:pt x="187" y="30"/>
                  </a:cubicBezTo>
                  <a:cubicBezTo>
                    <a:pt x="187" y="31"/>
                    <a:pt x="188" y="31"/>
                    <a:pt x="188" y="31"/>
                  </a:cubicBezTo>
                  <a:lnTo>
                    <a:pt x="147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69" name="Oval 383"/>
            <p:cNvSpPr>
              <a:spLocks noChangeArrowheads="1"/>
            </p:cNvSpPr>
            <p:nvPr/>
          </p:nvSpPr>
          <p:spPr bwMode="auto">
            <a:xfrm>
              <a:off x="7532688" y="1180183"/>
              <a:ext cx="39688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70" name="Oval 384"/>
            <p:cNvSpPr>
              <a:spLocks noChangeArrowheads="1"/>
            </p:cNvSpPr>
            <p:nvPr/>
          </p:nvSpPr>
          <p:spPr bwMode="auto">
            <a:xfrm>
              <a:off x="7731126" y="1181771"/>
              <a:ext cx="38100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71" name="AutoShape 4"/>
          <p:cNvSpPr/>
          <p:nvPr/>
        </p:nvSpPr>
        <p:spPr bwMode="auto">
          <a:xfrm>
            <a:off x="4830442" y="6162349"/>
            <a:ext cx="338228" cy="3394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272" name="组合 271"/>
          <p:cNvGrpSpPr/>
          <p:nvPr/>
        </p:nvGrpSpPr>
        <p:grpSpPr>
          <a:xfrm>
            <a:off x="5643822" y="6157269"/>
            <a:ext cx="240226" cy="349563"/>
            <a:chOff x="9111073" y="5004568"/>
            <a:chExt cx="251543" cy="366051"/>
          </a:xfrm>
          <a:solidFill>
            <a:srgbClr val="E7E6E6">
              <a:lumMod val="50000"/>
            </a:srgbClr>
          </a:solidFill>
        </p:grpSpPr>
        <p:sp>
          <p:nvSpPr>
            <p:cNvPr id="273" name="AutoShape 60"/>
            <p:cNvSpPr/>
            <p:nvPr/>
          </p:nvSpPr>
          <p:spPr bwMode="auto">
            <a:xfrm>
              <a:off x="9214316" y="5107186"/>
              <a:ext cx="22526" cy="231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74" name="AutoShape 61"/>
            <p:cNvSpPr/>
            <p:nvPr/>
          </p:nvSpPr>
          <p:spPr bwMode="auto">
            <a:xfrm>
              <a:off x="9214316" y="5244847"/>
              <a:ext cx="22526" cy="225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75" name="AutoShape 62"/>
            <p:cNvSpPr/>
            <p:nvPr/>
          </p:nvSpPr>
          <p:spPr bwMode="auto">
            <a:xfrm>
              <a:off x="9145486" y="5176016"/>
              <a:ext cx="22526" cy="231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76" name="AutoShape 63"/>
            <p:cNvSpPr/>
            <p:nvPr/>
          </p:nvSpPr>
          <p:spPr bwMode="auto">
            <a:xfrm>
              <a:off x="9282521" y="5176016"/>
              <a:ext cx="23152" cy="231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77" name="AutoShape 64"/>
            <p:cNvSpPr/>
            <p:nvPr/>
          </p:nvSpPr>
          <p:spPr bwMode="auto">
            <a:xfrm>
              <a:off x="9168013" y="5221695"/>
              <a:ext cx="23152" cy="23152"/>
            </a:xfrm>
            <a:custGeom>
              <a:avLst/>
              <a:gdLst>
                <a:gd name="T0" fmla="+- 0 10802 965"/>
                <a:gd name="T1" fmla="*/ T0 w 19675"/>
                <a:gd name="T2" fmla="+- 0 10800 961"/>
                <a:gd name="T3" fmla="*/ 10800 h 19678"/>
                <a:gd name="T4" fmla="+- 0 10802 965"/>
                <a:gd name="T5" fmla="*/ T4 w 19675"/>
                <a:gd name="T6" fmla="+- 0 10800 961"/>
                <a:gd name="T7" fmla="*/ 10800 h 19678"/>
                <a:gd name="T8" fmla="+- 0 10802 965"/>
                <a:gd name="T9" fmla="*/ T8 w 19675"/>
                <a:gd name="T10" fmla="+- 0 10800 961"/>
                <a:gd name="T11" fmla="*/ 10800 h 19678"/>
                <a:gd name="T12" fmla="+- 0 10802 965"/>
                <a:gd name="T13" fmla="*/ T12 w 19675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5" h="19678">
                  <a:moveTo>
                    <a:pt x="2894" y="2882"/>
                  </a:moveTo>
                  <a:cubicBezTo>
                    <a:pt x="-965" y="6725"/>
                    <a:pt x="-965" y="12952"/>
                    <a:pt x="2894" y="16795"/>
                  </a:cubicBezTo>
                  <a:cubicBezTo>
                    <a:pt x="6734" y="20638"/>
                    <a:pt x="12935" y="20638"/>
                    <a:pt x="16794" y="16795"/>
                  </a:cubicBezTo>
                  <a:cubicBezTo>
                    <a:pt x="20634" y="12952"/>
                    <a:pt x="20634" y="6725"/>
                    <a:pt x="16794" y="2882"/>
                  </a:cubicBezTo>
                  <a:cubicBezTo>
                    <a:pt x="12935" y="-961"/>
                    <a:pt x="6734" y="-961"/>
                    <a:pt x="2894" y="28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78" name="AutoShape 65"/>
            <p:cNvSpPr/>
            <p:nvPr/>
          </p:nvSpPr>
          <p:spPr bwMode="auto">
            <a:xfrm>
              <a:off x="9168013" y="5130338"/>
              <a:ext cx="23152" cy="23152"/>
            </a:xfrm>
            <a:custGeom>
              <a:avLst/>
              <a:gdLst>
                <a:gd name="T0" fmla="+- 0 10801 962"/>
                <a:gd name="T1" fmla="*/ T0 w 19678"/>
                <a:gd name="T2" fmla="+- 0 10801 965"/>
                <a:gd name="T3" fmla="*/ 10801 h 19673"/>
                <a:gd name="T4" fmla="+- 0 10801 962"/>
                <a:gd name="T5" fmla="*/ T4 w 19678"/>
                <a:gd name="T6" fmla="+- 0 10801 965"/>
                <a:gd name="T7" fmla="*/ 10801 h 19673"/>
                <a:gd name="T8" fmla="+- 0 10801 962"/>
                <a:gd name="T9" fmla="*/ T8 w 19678"/>
                <a:gd name="T10" fmla="+- 0 10801 965"/>
                <a:gd name="T11" fmla="*/ 10801 h 19673"/>
                <a:gd name="T12" fmla="+- 0 10801 962"/>
                <a:gd name="T13" fmla="*/ T12 w 19678"/>
                <a:gd name="T14" fmla="+- 0 10801 965"/>
                <a:gd name="T15" fmla="*/ 10801 h 196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3">
                  <a:moveTo>
                    <a:pt x="2897" y="2894"/>
                  </a:moveTo>
                  <a:cubicBezTo>
                    <a:pt x="-962" y="6734"/>
                    <a:pt x="-962" y="12935"/>
                    <a:pt x="2877" y="16785"/>
                  </a:cubicBezTo>
                  <a:cubicBezTo>
                    <a:pt x="6737" y="20635"/>
                    <a:pt x="12938" y="20635"/>
                    <a:pt x="16797" y="16785"/>
                  </a:cubicBezTo>
                  <a:cubicBezTo>
                    <a:pt x="20638" y="12935"/>
                    <a:pt x="20638" y="6734"/>
                    <a:pt x="16797" y="2894"/>
                  </a:cubicBezTo>
                  <a:cubicBezTo>
                    <a:pt x="12938" y="-965"/>
                    <a:pt x="6737" y="-965"/>
                    <a:pt x="2897" y="289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79" name="AutoShape 66"/>
            <p:cNvSpPr/>
            <p:nvPr/>
          </p:nvSpPr>
          <p:spPr bwMode="auto">
            <a:xfrm>
              <a:off x="9259994" y="5221695"/>
              <a:ext cx="22526" cy="23152"/>
            </a:xfrm>
            <a:custGeom>
              <a:avLst/>
              <a:gdLst>
                <a:gd name="T0" fmla="+- 0 10800 961"/>
                <a:gd name="T1" fmla="*/ T0 w 19678"/>
                <a:gd name="T2" fmla="+- 0 10800 961"/>
                <a:gd name="T3" fmla="*/ 10800 h 19678"/>
                <a:gd name="T4" fmla="+- 0 10800 961"/>
                <a:gd name="T5" fmla="*/ T4 w 19678"/>
                <a:gd name="T6" fmla="+- 0 10800 961"/>
                <a:gd name="T7" fmla="*/ 10800 h 19678"/>
                <a:gd name="T8" fmla="+- 0 10800 961"/>
                <a:gd name="T9" fmla="*/ T8 w 19678"/>
                <a:gd name="T10" fmla="+- 0 10800 961"/>
                <a:gd name="T11" fmla="*/ 10800 h 19678"/>
                <a:gd name="T12" fmla="+- 0 10800 961"/>
                <a:gd name="T13" fmla="*/ T12 w 19678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8">
                  <a:moveTo>
                    <a:pt x="2882" y="2882"/>
                  </a:moveTo>
                  <a:cubicBezTo>
                    <a:pt x="-961" y="6725"/>
                    <a:pt x="-961" y="12952"/>
                    <a:pt x="2882" y="16795"/>
                  </a:cubicBezTo>
                  <a:cubicBezTo>
                    <a:pt x="6725" y="20638"/>
                    <a:pt x="12952" y="20638"/>
                    <a:pt x="16795" y="16795"/>
                  </a:cubicBezTo>
                  <a:cubicBezTo>
                    <a:pt x="20639" y="12952"/>
                    <a:pt x="20639" y="6725"/>
                    <a:pt x="16795" y="2882"/>
                  </a:cubicBezTo>
                  <a:cubicBezTo>
                    <a:pt x="12952" y="-961"/>
                    <a:pt x="6725" y="-961"/>
                    <a:pt x="2882" y="28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80" name="AutoShape 67"/>
            <p:cNvSpPr/>
            <p:nvPr/>
          </p:nvSpPr>
          <p:spPr bwMode="auto">
            <a:xfrm>
              <a:off x="9111073" y="5004568"/>
              <a:ext cx="251543" cy="3660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9818" y="16200"/>
                  </a:moveTo>
                  <a:cubicBezTo>
                    <a:pt x="5486" y="16200"/>
                    <a:pt x="1963" y="13776"/>
                    <a:pt x="1963" y="10800"/>
                  </a:cubicBezTo>
                  <a:cubicBezTo>
                    <a:pt x="1963" y="7821"/>
                    <a:pt x="5486" y="5400"/>
                    <a:pt x="9818" y="5400"/>
                  </a:cubicBezTo>
                  <a:cubicBezTo>
                    <a:pt x="14148" y="5400"/>
                    <a:pt x="17672" y="7821"/>
                    <a:pt x="17672" y="10800"/>
                  </a:cubicBezTo>
                  <a:cubicBezTo>
                    <a:pt x="17672" y="13776"/>
                    <a:pt x="14148" y="16200"/>
                    <a:pt x="9818" y="16200"/>
                  </a:cubicBezTo>
                  <a:moveTo>
                    <a:pt x="13745" y="20249"/>
                  </a:moveTo>
                  <a:lnTo>
                    <a:pt x="5890" y="20249"/>
                  </a:lnTo>
                  <a:lnTo>
                    <a:pt x="4909" y="16613"/>
                  </a:lnTo>
                  <a:cubicBezTo>
                    <a:pt x="6358" y="17192"/>
                    <a:pt x="8019" y="17549"/>
                    <a:pt x="9818" y="17549"/>
                  </a:cubicBezTo>
                  <a:cubicBezTo>
                    <a:pt x="11614" y="17549"/>
                    <a:pt x="13277" y="17192"/>
                    <a:pt x="14727" y="16613"/>
                  </a:cubicBezTo>
                  <a:cubicBezTo>
                    <a:pt x="14727" y="16613"/>
                    <a:pt x="13745" y="20249"/>
                    <a:pt x="13745" y="20249"/>
                  </a:cubicBezTo>
                  <a:close/>
                  <a:moveTo>
                    <a:pt x="5992" y="1350"/>
                  </a:moveTo>
                  <a:lnTo>
                    <a:pt x="13847" y="1350"/>
                  </a:lnTo>
                  <a:lnTo>
                    <a:pt x="14828" y="4985"/>
                  </a:lnTo>
                  <a:cubicBezTo>
                    <a:pt x="13379" y="4406"/>
                    <a:pt x="11718" y="4050"/>
                    <a:pt x="9919" y="4050"/>
                  </a:cubicBezTo>
                  <a:cubicBezTo>
                    <a:pt x="8123" y="4050"/>
                    <a:pt x="6460" y="4406"/>
                    <a:pt x="5010" y="4985"/>
                  </a:cubicBezTo>
                  <a:cubicBezTo>
                    <a:pt x="5010" y="4985"/>
                    <a:pt x="5992" y="1350"/>
                    <a:pt x="5992" y="1350"/>
                  </a:cubicBezTo>
                  <a:close/>
                  <a:moveTo>
                    <a:pt x="19636" y="9450"/>
                  </a:moveTo>
                  <a:cubicBezTo>
                    <a:pt x="19567" y="9450"/>
                    <a:pt x="19509" y="9472"/>
                    <a:pt x="19442" y="9477"/>
                  </a:cubicBezTo>
                  <a:cubicBezTo>
                    <a:pt x="19101" y="8298"/>
                    <a:pt x="18294" y="7245"/>
                    <a:pt x="17187" y="6376"/>
                  </a:cubicBezTo>
                  <a:lnTo>
                    <a:pt x="15778" y="1102"/>
                  </a:lnTo>
                  <a:cubicBezTo>
                    <a:pt x="15605" y="464"/>
                    <a:pt x="14794" y="0"/>
                    <a:pt x="13847" y="0"/>
                  </a:cubicBezTo>
                  <a:lnTo>
                    <a:pt x="5992" y="0"/>
                  </a:lnTo>
                  <a:cubicBezTo>
                    <a:pt x="5047" y="0"/>
                    <a:pt x="4236" y="464"/>
                    <a:pt x="4061" y="1102"/>
                  </a:cubicBezTo>
                  <a:lnTo>
                    <a:pt x="2686" y="6198"/>
                  </a:lnTo>
                  <a:cubicBezTo>
                    <a:pt x="1037" y="7405"/>
                    <a:pt x="0" y="9012"/>
                    <a:pt x="0" y="10800"/>
                  </a:cubicBezTo>
                  <a:cubicBezTo>
                    <a:pt x="0" y="12542"/>
                    <a:pt x="995" y="14110"/>
                    <a:pt x="2573" y="15307"/>
                  </a:cubicBezTo>
                  <a:lnTo>
                    <a:pt x="3959" y="20496"/>
                  </a:lnTo>
                  <a:cubicBezTo>
                    <a:pt x="4132" y="21135"/>
                    <a:pt x="4943" y="21599"/>
                    <a:pt x="5890" y="21599"/>
                  </a:cubicBezTo>
                  <a:lnTo>
                    <a:pt x="13745" y="21599"/>
                  </a:lnTo>
                  <a:cubicBezTo>
                    <a:pt x="14690" y="21599"/>
                    <a:pt x="15501" y="21135"/>
                    <a:pt x="15676" y="20496"/>
                  </a:cubicBezTo>
                  <a:lnTo>
                    <a:pt x="17074" y="15311"/>
                  </a:lnTo>
                  <a:cubicBezTo>
                    <a:pt x="18242" y="14426"/>
                    <a:pt x="19089" y="13340"/>
                    <a:pt x="19442" y="12122"/>
                  </a:cubicBezTo>
                  <a:cubicBezTo>
                    <a:pt x="19509" y="12127"/>
                    <a:pt x="19567" y="12150"/>
                    <a:pt x="19636" y="12150"/>
                  </a:cubicBezTo>
                  <a:cubicBezTo>
                    <a:pt x="20719" y="12150"/>
                    <a:pt x="21600" y="11544"/>
                    <a:pt x="21600" y="10800"/>
                  </a:cubicBezTo>
                  <a:cubicBezTo>
                    <a:pt x="21600" y="10053"/>
                    <a:pt x="20719" y="9450"/>
                    <a:pt x="19636" y="945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81" name="AutoShape 68"/>
            <p:cNvSpPr/>
            <p:nvPr/>
          </p:nvSpPr>
          <p:spPr bwMode="auto">
            <a:xfrm>
              <a:off x="9214316" y="5130338"/>
              <a:ext cx="68830" cy="69456"/>
            </a:xfrm>
            <a:custGeom>
              <a:avLst/>
              <a:gdLst>
                <a:gd name="T0" fmla="*/ 10740 w 21481"/>
                <a:gd name="T1" fmla="+- 0 10860 120"/>
                <a:gd name="T2" fmla="*/ 10860 h 21480"/>
                <a:gd name="T3" fmla="*/ 10740 w 21481"/>
                <a:gd name="T4" fmla="+- 0 10860 120"/>
                <a:gd name="T5" fmla="*/ 10860 h 21480"/>
                <a:gd name="T6" fmla="*/ 10740 w 21481"/>
                <a:gd name="T7" fmla="+- 0 10860 120"/>
                <a:gd name="T8" fmla="*/ 10860 h 21480"/>
                <a:gd name="T9" fmla="*/ 10740 w 21481"/>
                <a:gd name="T10" fmla="+- 0 10860 120"/>
                <a:gd name="T11" fmla="*/ 10860 h 21480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481" h="21480">
                  <a:moveTo>
                    <a:pt x="21127" y="346"/>
                  </a:moveTo>
                  <a:cubicBezTo>
                    <a:pt x="20697" y="-82"/>
                    <a:pt x="20002" y="-120"/>
                    <a:pt x="19516" y="270"/>
                  </a:cubicBezTo>
                  <a:lnTo>
                    <a:pt x="1055" y="15432"/>
                  </a:lnTo>
                  <a:cubicBezTo>
                    <a:pt x="375" y="16113"/>
                    <a:pt x="0" y="17012"/>
                    <a:pt x="0" y="17972"/>
                  </a:cubicBezTo>
                  <a:cubicBezTo>
                    <a:pt x="0" y="18902"/>
                    <a:pt x="361" y="19783"/>
                    <a:pt x="1027" y="20446"/>
                  </a:cubicBezTo>
                  <a:cubicBezTo>
                    <a:pt x="1694" y="21103"/>
                    <a:pt x="2583" y="21473"/>
                    <a:pt x="3542" y="21479"/>
                  </a:cubicBezTo>
                  <a:cubicBezTo>
                    <a:pt x="4431" y="21473"/>
                    <a:pt x="5354" y="21144"/>
                    <a:pt x="6028" y="20495"/>
                  </a:cubicBezTo>
                  <a:lnTo>
                    <a:pt x="12598" y="12627"/>
                  </a:lnTo>
                  <a:lnTo>
                    <a:pt x="21224" y="1935"/>
                  </a:lnTo>
                  <a:cubicBezTo>
                    <a:pt x="21600" y="1462"/>
                    <a:pt x="21558" y="771"/>
                    <a:pt x="21127" y="3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282" name="Group 162"/>
          <p:cNvGrpSpPr/>
          <p:nvPr/>
        </p:nvGrpSpPr>
        <p:grpSpPr>
          <a:xfrm>
            <a:off x="4059364" y="6204681"/>
            <a:ext cx="334574" cy="254741"/>
            <a:chOff x="2070649" y="1631036"/>
            <a:chExt cx="723379" cy="550800"/>
          </a:xfrm>
          <a:solidFill>
            <a:srgbClr val="E7E6E6">
              <a:lumMod val="50000"/>
            </a:srgbClr>
          </a:solidFill>
        </p:grpSpPr>
        <p:sp>
          <p:nvSpPr>
            <p:cNvPr id="283" name="Oval 35"/>
            <p:cNvSpPr>
              <a:spLocks noChangeArrowheads="1"/>
            </p:cNvSpPr>
            <p:nvPr/>
          </p:nvSpPr>
          <p:spPr bwMode="auto">
            <a:xfrm>
              <a:off x="2344840" y="2015709"/>
              <a:ext cx="165321" cy="166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4" name="Freeform 36"/>
            <p:cNvSpPr/>
            <p:nvPr/>
          </p:nvSpPr>
          <p:spPr bwMode="auto">
            <a:xfrm>
              <a:off x="2228712" y="1861679"/>
              <a:ext cx="405641" cy="169353"/>
            </a:xfrm>
            <a:custGeom>
              <a:avLst/>
              <a:gdLst>
                <a:gd name="T0" fmla="*/ 105 w 213"/>
                <a:gd name="T1" fmla="*/ 31 h 89"/>
                <a:gd name="T2" fmla="*/ 191 w 213"/>
                <a:gd name="T3" fmla="*/ 89 h 89"/>
                <a:gd name="T4" fmla="*/ 213 w 213"/>
                <a:gd name="T5" fmla="*/ 64 h 89"/>
                <a:gd name="T6" fmla="*/ 105 w 213"/>
                <a:gd name="T7" fmla="*/ 0 h 89"/>
                <a:gd name="T8" fmla="*/ 0 w 213"/>
                <a:gd name="T9" fmla="*/ 58 h 89"/>
                <a:gd name="T10" fmla="*/ 21 w 213"/>
                <a:gd name="T11" fmla="*/ 82 h 89"/>
                <a:gd name="T12" fmla="*/ 105 w 213"/>
                <a:gd name="T13" fmla="*/ 3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89">
                  <a:moveTo>
                    <a:pt x="105" y="31"/>
                  </a:moveTo>
                  <a:cubicBezTo>
                    <a:pt x="144" y="31"/>
                    <a:pt x="177" y="54"/>
                    <a:pt x="191" y="89"/>
                  </a:cubicBezTo>
                  <a:cubicBezTo>
                    <a:pt x="213" y="64"/>
                    <a:pt x="213" y="64"/>
                    <a:pt x="213" y="64"/>
                  </a:cubicBezTo>
                  <a:cubicBezTo>
                    <a:pt x="192" y="26"/>
                    <a:pt x="152" y="0"/>
                    <a:pt x="105" y="0"/>
                  </a:cubicBezTo>
                  <a:cubicBezTo>
                    <a:pt x="61" y="0"/>
                    <a:pt x="22" y="23"/>
                    <a:pt x="0" y="58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37" y="51"/>
                    <a:pt x="68" y="31"/>
                    <a:pt x="10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5" name="Freeform 37"/>
            <p:cNvSpPr/>
            <p:nvPr/>
          </p:nvSpPr>
          <p:spPr bwMode="auto">
            <a:xfrm>
              <a:off x="2157745" y="1749583"/>
              <a:ext cx="549187" cy="195966"/>
            </a:xfrm>
            <a:custGeom>
              <a:avLst/>
              <a:gdLst>
                <a:gd name="T0" fmla="*/ 142 w 288"/>
                <a:gd name="T1" fmla="*/ 34 h 103"/>
                <a:gd name="T2" fmla="*/ 264 w 288"/>
                <a:gd name="T3" fmla="*/ 103 h 103"/>
                <a:gd name="T4" fmla="*/ 288 w 288"/>
                <a:gd name="T5" fmla="*/ 76 h 103"/>
                <a:gd name="T6" fmla="*/ 142 w 288"/>
                <a:gd name="T7" fmla="*/ 0 h 103"/>
                <a:gd name="T8" fmla="*/ 0 w 288"/>
                <a:gd name="T9" fmla="*/ 71 h 103"/>
                <a:gd name="T10" fmla="*/ 23 w 288"/>
                <a:gd name="T11" fmla="*/ 97 h 103"/>
                <a:gd name="T12" fmla="*/ 142 w 288"/>
                <a:gd name="T13" fmla="*/ 3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03">
                  <a:moveTo>
                    <a:pt x="142" y="34"/>
                  </a:moveTo>
                  <a:cubicBezTo>
                    <a:pt x="194" y="34"/>
                    <a:pt x="239" y="62"/>
                    <a:pt x="264" y="103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56" y="30"/>
                    <a:pt x="202" y="0"/>
                    <a:pt x="142" y="0"/>
                  </a:cubicBezTo>
                  <a:cubicBezTo>
                    <a:pt x="84" y="0"/>
                    <a:pt x="32" y="28"/>
                    <a:pt x="0" y="71"/>
                  </a:cubicBezTo>
                  <a:cubicBezTo>
                    <a:pt x="23" y="97"/>
                    <a:pt x="23" y="97"/>
                    <a:pt x="23" y="97"/>
                  </a:cubicBezTo>
                  <a:cubicBezTo>
                    <a:pt x="49" y="59"/>
                    <a:pt x="93" y="34"/>
                    <a:pt x="142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6" name="Freeform 38"/>
            <p:cNvSpPr/>
            <p:nvPr/>
          </p:nvSpPr>
          <p:spPr bwMode="auto">
            <a:xfrm>
              <a:off x="2070649" y="1631036"/>
              <a:ext cx="723379" cy="229030"/>
            </a:xfrm>
            <a:custGeom>
              <a:avLst/>
              <a:gdLst>
                <a:gd name="T0" fmla="*/ 188 w 380"/>
                <a:gd name="T1" fmla="*/ 36 h 120"/>
                <a:gd name="T2" fmla="*/ 355 w 380"/>
                <a:gd name="T3" fmla="*/ 120 h 120"/>
                <a:gd name="T4" fmla="*/ 380 w 380"/>
                <a:gd name="T5" fmla="*/ 93 h 120"/>
                <a:gd name="T6" fmla="*/ 188 w 380"/>
                <a:gd name="T7" fmla="*/ 0 h 120"/>
                <a:gd name="T8" fmla="*/ 0 w 380"/>
                <a:gd name="T9" fmla="*/ 88 h 120"/>
                <a:gd name="T10" fmla="*/ 25 w 380"/>
                <a:gd name="T11" fmla="*/ 115 h 120"/>
                <a:gd name="T12" fmla="*/ 188 w 380"/>
                <a:gd name="T13" fmla="*/ 3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120">
                  <a:moveTo>
                    <a:pt x="188" y="36"/>
                  </a:moveTo>
                  <a:cubicBezTo>
                    <a:pt x="256" y="36"/>
                    <a:pt x="317" y="69"/>
                    <a:pt x="355" y="120"/>
                  </a:cubicBezTo>
                  <a:cubicBezTo>
                    <a:pt x="380" y="93"/>
                    <a:pt x="380" y="93"/>
                    <a:pt x="380" y="93"/>
                  </a:cubicBezTo>
                  <a:cubicBezTo>
                    <a:pt x="335" y="36"/>
                    <a:pt x="266" y="0"/>
                    <a:pt x="188" y="0"/>
                  </a:cubicBezTo>
                  <a:cubicBezTo>
                    <a:pt x="113" y="0"/>
                    <a:pt x="45" y="34"/>
                    <a:pt x="0" y="88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63" y="67"/>
                    <a:pt x="122" y="36"/>
                    <a:pt x="188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87" name="Freeform 143"/>
          <p:cNvSpPr>
            <a:spLocks noEditPoints="1"/>
          </p:cNvSpPr>
          <p:nvPr/>
        </p:nvSpPr>
        <p:spPr bwMode="auto">
          <a:xfrm>
            <a:off x="6360514" y="6151130"/>
            <a:ext cx="353952" cy="361841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88" name="Freeform 53"/>
          <p:cNvSpPr>
            <a:spLocks noEditPoints="1"/>
          </p:cNvSpPr>
          <p:nvPr/>
        </p:nvSpPr>
        <p:spPr bwMode="auto">
          <a:xfrm>
            <a:off x="7160343" y="6167439"/>
            <a:ext cx="299115" cy="329222"/>
          </a:xfrm>
          <a:custGeom>
            <a:avLst/>
            <a:gdLst/>
            <a:ahLst/>
            <a:cxnLst>
              <a:cxn ang="0">
                <a:pos x="61" y="230"/>
              </a:cxn>
              <a:cxn ang="0">
                <a:pos x="39" y="201"/>
              </a:cxn>
              <a:cxn ang="0">
                <a:pos x="29" y="167"/>
              </a:cxn>
              <a:cxn ang="0">
                <a:pos x="30" y="134"/>
              </a:cxn>
              <a:cxn ang="0">
                <a:pos x="52" y="85"/>
              </a:cxn>
              <a:cxn ang="0">
                <a:pos x="94" y="53"/>
              </a:cxn>
              <a:cxn ang="0">
                <a:pos x="110" y="18"/>
              </a:cxn>
              <a:cxn ang="0">
                <a:pos x="49" y="49"/>
              </a:cxn>
              <a:cxn ang="0">
                <a:pos x="9" y="105"/>
              </a:cxn>
              <a:cxn ang="0">
                <a:pos x="0" y="152"/>
              </a:cxn>
              <a:cxn ang="0">
                <a:pos x="3" y="183"/>
              </a:cxn>
              <a:cxn ang="0">
                <a:pos x="20" y="223"/>
              </a:cxn>
              <a:cxn ang="0">
                <a:pos x="47" y="257"/>
              </a:cxn>
              <a:cxn ang="0">
                <a:pos x="61" y="265"/>
              </a:cxn>
              <a:cxn ang="0">
                <a:pos x="74" y="256"/>
              </a:cxn>
              <a:cxn ang="0">
                <a:pos x="68" y="239"/>
              </a:cxn>
              <a:cxn ang="0">
                <a:pos x="228" y="49"/>
              </a:cxn>
              <a:cxn ang="0">
                <a:pos x="212" y="45"/>
              </a:cxn>
              <a:cxn ang="0">
                <a:pos x="203" y="58"/>
              </a:cxn>
              <a:cxn ang="0">
                <a:pos x="208" y="67"/>
              </a:cxn>
              <a:cxn ang="0">
                <a:pos x="232" y="94"/>
              </a:cxn>
              <a:cxn ang="0">
                <a:pos x="246" y="127"/>
              </a:cxn>
              <a:cxn ang="0">
                <a:pos x="250" y="152"/>
              </a:cxn>
              <a:cxn ang="0">
                <a:pos x="235" y="207"/>
              </a:cxn>
              <a:cxn ang="0">
                <a:pos x="199" y="245"/>
              </a:cxn>
              <a:cxn ang="0">
                <a:pos x="166" y="288"/>
              </a:cxn>
              <a:cxn ang="0">
                <a:pos x="210" y="272"/>
              </a:cxn>
              <a:cxn ang="0">
                <a:pos x="259" y="221"/>
              </a:cxn>
              <a:cxn ang="0">
                <a:pos x="277" y="165"/>
              </a:cxn>
              <a:cxn ang="0">
                <a:pos x="275" y="138"/>
              </a:cxn>
              <a:cxn ang="0">
                <a:pos x="264" y="94"/>
              </a:cxn>
              <a:cxn ang="0">
                <a:pos x="239" y="58"/>
              </a:cxn>
              <a:cxn ang="0">
                <a:pos x="123" y="71"/>
              </a:cxn>
              <a:cxn ang="0">
                <a:pos x="172" y="40"/>
              </a:cxn>
              <a:cxn ang="0">
                <a:pos x="168" y="29"/>
              </a:cxn>
              <a:cxn ang="0">
                <a:pos x="117" y="0"/>
              </a:cxn>
              <a:cxn ang="0">
                <a:pos x="110" y="9"/>
              </a:cxn>
              <a:cxn ang="0">
                <a:pos x="112" y="69"/>
              </a:cxn>
              <a:cxn ang="0">
                <a:pos x="123" y="71"/>
              </a:cxn>
              <a:cxn ang="0">
                <a:pos x="108" y="263"/>
              </a:cxn>
              <a:cxn ang="0">
                <a:pos x="105" y="270"/>
              </a:cxn>
              <a:cxn ang="0">
                <a:pos x="154" y="305"/>
              </a:cxn>
              <a:cxn ang="0">
                <a:pos x="163" y="306"/>
              </a:cxn>
              <a:cxn ang="0">
                <a:pos x="166" y="243"/>
              </a:cxn>
              <a:cxn ang="0">
                <a:pos x="163" y="236"/>
              </a:cxn>
              <a:cxn ang="0">
                <a:pos x="154" y="236"/>
              </a:cxn>
            </a:cxnLst>
            <a:rect l="0" t="0" r="r" b="b"/>
            <a:pathLst>
              <a:path w="277" h="306">
                <a:moveTo>
                  <a:pt x="68" y="239"/>
                </a:moveTo>
                <a:lnTo>
                  <a:pt x="68" y="239"/>
                </a:lnTo>
                <a:lnTo>
                  <a:pt x="61" y="230"/>
                </a:lnTo>
                <a:lnTo>
                  <a:pt x="52" y="223"/>
                </a:lnTo>
                <a:lnTo>
                  <a:pt x="45" y="212"/>
                </a:lnTo>
                <a:lnTo>
                  <a:pt x="39" y="201"/>
                </a:lnTo>
                <a:lnTo>
                  <a:pt x="34" y="190"/>
                </a:lnTo>
                <a:lnTo>
                  <a:pt x="30" y="178"/>
                </a:lnTo>
                <a:lnTo>
                  <a:pt x="29" y="167"/>
                </a:lnTo>
                <a:lnTo>
                  <a:pt x="29" y="152"/>
                </a:lnTo>
                <a:lnTo>
                  <a:pt x="29" y="152"/>
                </a:lnTo>
                <a:lnTo>
                  <a:pt x="30" y="134"/>
                </a:lnTo>
                <a:lnTo>
                  <a:pt x="34" y="116"/>
                </a:lnTo>
                <a:lnTo>
                  <a:pt x="41" y="100"/>
                </a:lnTo>
                <a:lnTo>
                  <a:pt x="52" y="85"/>
                </a:lnTo>
                <a:lnTo>
                  <a:pt x="63" y="72"/>
                </a:lnTo>
                <a:lnTo>
                  <a:pt x="78" y="62"/>
                </a:lnTo>
                <a:lnTo>
                  <a:pt x="94" y="53"/>
                </a:lnTo>
                <a:lnTo>
                  <a:pt x="110" y="47"/>
                </a:lnTo>
                <a:lnTo>
                  <a:pt x="110" y="18"/>
                </a:lnTo>
                <a:lnTo>
                  <a:pt x="110" y="18"/>
                </a:lnTo>
                <a:lnTo>
                  <a:pt x="88" y="25"/>
                </a:lnTo>
                <a:lnTo>
                  <a:pt x="67" y="34"/>
                </a:lnTo>
                <a:lnTo>
                  <a:pt x="49" y="49"/>
                </a:lnTo>
                <a:lnTo>
                  <a:pt x="32" y="65"/>
                </a:lnTo>
                <a:lnTo>
                  <a:pt x="20" y="85"/>
                </a:lnTo>
                <a:lnTo>
                  <a:pt x="9" y="105"/>
                </a:lnTo>
                <a:lnTo>
                  <a:pt x="3" y="129"/>
                </a:lnTo>
                <a:lnTo>
                  <a:pt x="1" y="141"/>
                </a:lnTo>
                <a:lnTo>
                  <a:pt x="0" y="152"/>
                </a:lnTo>
                <a:lnTo>
                  <a:pt x="0" y="152"/>
                </a:lnTo>
                <a:lnTo>
                  <a:pt x="1" y="169"/>
                </a:lnTo>
                <a:lnTo>
                  <a:pt x="3" y="183"/>
                </a:lnTo>
                <a:lnTo>
                  <a:pt x="7" y="198"/>
                </a:lnTo>
                <a:lnTo>
                  <a:pt x="12" y="210"/>
                </a:lnTo>
                <a:lnTo>
                  <a:pt x="20" y="223"/>
                </a:lnTo>
                <a:lnTo>
                  <a:pt x="29" y="236"/>
                </a:lnTo>
                <a:lnTo>
                  <a:pt x="38" y="247"/>
                </a:lnTo>
                <a:lnTo>
                  <a:pt x="47" y="257"/>
                </a:lnTo>
                <a:lnTo>
                  <a:pt x="47" y="257"/>
                </a:lnTo>
                <a:lnTo>
                  <a:pt x="56" y="263"/>
                </a:lnTo>
                <a:lnTo>
                  <a:pt x="61" y="265"/>
                </a:lnTo>
                <a:lnTo>
                  <a:pt x="68" y="263"/>
                </a:lnTo>
                <a:lnTo>
                  <a:pt x="72" y="259"/>
                </a:lnTo>
                <a:lnTo>
                  <a:pt x="74" y="256"/>
                </a:lnTo>
                <a:lnTo>
                  <a:pt x="76" y="250"/>
                </a:lnTo>
                <a:lnTo>
                  <a:pt x="74" y="245"/>
                </a:lnTo>
                <a:lnTo>
                  <a:pt x="68" y="239"/>
                </a:lnTo>
                <a:lnTo>
                  <a:pt x="68" y="239"/>
                </a:lnTo>
                <a:close/>
                <a:moveTo>
                  <a:pt x="228" y="49"/>
                </a:moveTo>
                <a:lnTo>
                  <a:pt x="228" y="49"/>
                </a:lnTo>
                <a:lnTo>
                  <a:pt x="223" y="45"/>
                </a:lnTo>
                <a:lnTo>
                  <a:pt x="217" y="45"/>
                </a:lnTo>
                <a:lnTo>
                  <a:pt x="212" y="45"/>
                </a:lnTo>
                <a:lnTo>
                  <a:pt x="208" y="49"/>
                </a:lnTo>
                <a:lnTo>
                  <a:pt x="204" y="53"/>
                </a:lnTo>
                <a:lnTo>
                  <a:pt x="203" y="58"/>
                </a:lnTo>
                <a:lnTo>
                  <a:pt x="204" y="62"/>
                </a:lnTo>
                <a:lnTo>
                  <a:pt x="208" y="67"/>
                </a:lnTo>
                <a:lnTo>
                  <a:pt x="208" y="67"/>
                </a:lnTo>
                <a:lnTo>
                  <a:pt x="217" y="74"/>
                </a:lnTo>
                <a:lnTo>
                  <a:pt x="224" y="83"/>
                </a:lnTo>
                <a:lnTo>
                  <a:pt x="232" y="94"/>
                </a:lnTo>
                <a:lnTo>
                  <a:pt x="237" y="105"/>
                </a:lnTo>
                <a:lnTo>
                  <a:pt x="243" y="116"/>
                </a:lnTo>
                <a:lnTo>
                  <a:pt x="246" y="127"/>
                </a:lnTo>
                <a:lnTo>
                  <a:pt x="248" y="140"/>
                </a:lnTo>
                <a:lnTo>
                  <a:pt x="250" y="152"/>
                </a:lnTo>
                <a:lnTo>
                  <a:pt x="250" y="152"/>
                </a:lnTo>
                <a:lnTo>
                  <a:pt x="248" y="172"/>
                </a:lnTo>
                <a:lnTo>
                  <a:pt x="243" y="190"/>
                </a:lnTo>
                <a:lnTo>
                  <a:pt x="235" y="207"/>
                </a:lnTo>
                <a:lnTo>
                  <a:pt x="226" y="221"/>
                </a:lnTo>
                <a:lnTo>
                  <a:pt x="214" y="234"/>
                </a:lnTo>
                <a:lnTo>
                  <a:pt x="199" y="245"/>
                </a:lnTo>
                <a:lnTo>
                  <a:pt x="183" y="254"/>
                </a:lnTo>
                <a:lnTo>
                  <a:pt x="166" y="259"/>
                </a:lnTo>
                <a:lnTo>
                  <a:pt x="166" y="288"/>
                </a:lnTo>
                <a:lnTo>
                  <a:pt x="166" y="288"/>
                </a:lnTo>
                <a:lnTo>
                  <a:pt x="188" y="281"/>
                </a:lnTo>
                <a:lnTo>
                  <a:pt x="210" y="272"/>
                </a:lnTo>
                <a:lnTo>
                  <a:pt x="228" y="257"/>
                </a:lnTo>
                <a:lnTo>
                  <a:pt x="244" y="241"/>
                </a:lnTo>
                <a:lnTo>
                  <a:pt x="259" y="221"/>
                </a:lnTo>
                <a:lnTo>
                  <a:pt x="268" y="201"/>
                </a:lnTo>
                <a:lnTo>
                  <a:pt x="275" y="178"/>
                </a:lnTo>
                <a:lnTo>
                  <a:pt x="277" y="165"/>
                </a:lnTo>
                <a:lnTo>
                  <a:pt x="277" y="152"/>
                </a:lnTo>
                <a:lnTo>
                  <a:pt x="277" y="152"/>
                </a:lnTo>
                <a:lnTo>
                  <a:pt x="275" y="138"/>
                </a:lnTo>
                <a:lnTo>
                  <a:pt x="273" y="123"/>
                </a:lnTo>
                <a:lnTo>
                  <a:pt x="270" y="109"/>
                </a:lnTo>
                <a:lnTo>
                  <a:pt x="264" y="94"/>
                </a:lnTo>
                <a:lnTo>
                  <a:pt x="257" y="82"/>
                </a:lnTo>
                <a:lnTo>
                  <a:pt x="248" y="69"/>
                </a:lnTo>
                <a:lnTo>
                  <a:pt x="239" y="58"/>
                </a:lnTo>
                <a:lnTo>
                  <a:pt x="228" y="49"/>
                </a:lnTo>
                <a:lnTo>
                  <a:pt x="228" y="49"/>
                </a:lnTo>
                <a:close/>
                <a:moveTo>
                  <a:pt x="123" y="71"/>
                </a:moveTo>
                <a:lnTo>
                  <a:pt x="168" y="43"/>
                </a:lnTo>
                <a:lnTo>
                  <a:pt x="168" y="43"/>
                </a:lnTo>
                <a:lnTo>
                  <a:pt x="172" y="40"/>
                </a:lnTo>
                <a:lnTo>
                  <a:pt x="174" y="36"/>
                </a:lnTo>
                <a:lnTo>
                  <a:pt x="172" y="33"/>
                </a:lnTo>
                <a:lnTo>
                  <a:pt x="168" y="29"/>
                </a:lnTo>
                <a:lnTo>
                  <a:pt x="123" y="2"/>
                </a:lnTo>
                <a:lnTo>
                  <a:pt x="123" y="2"/>
                </a:lnTo>
                <a:lnTo>
                  <a:pt x="117" y="0"/>
                </a:lnTo>
                <a:lnTo>
                  <a:pt x="114" y="0"/>
                </a:lnTo>
                <a:lnTo>
                  <a:pt x="112" y="4"/>
                </a:lnTo>
                <a:lnTo>
                  <a:pt x="110" y="9"/>
                </a:lnTo>
                <a:lnTo>
                  <a:pt x="112" y="63"/>
                </a:lnTo>
                <a:lnTo>
                  <a:pt x="112" y="63"/>
                </a:lnTo>
                <a:lnTo>
                  <a:pt x="112" y="69"/>
                </a:lnTo>
                <a:lnTo>
                  <a:pt x="116" y="71"/>
                </a:lnTo>
                <a:lnTo>
                  <a:pt x="119" y="72"/>
                </a:lnTo>
                <a:lnTo>
                  <a:pt x="123" y="71"/>
                </a:lnTo>
                <a:lnTo>
                  <a:pt x="123" y="71"/>
                </a:lnTo>
                <a:close/>
                <a:moveTo>
                  <a:pt x="154" y="236"/>
                </a:moveTo>
                <a:lnTo>
                  <a:pt x="108" y="263"/>
                </a:lnTo>
                <a:lnTo>
                  <a:pt x="108" y="263"/>
                </a:lnTo>
                <a:lnTo>
                  <a:pt x="105" y="266"/>
                </a:lnTo>
                <a:lnTo>
                  <a:pt x="105" y="270"/>
                </a:lnTo>
                <a:lnTo>
                  <a:pt x="105" y="274"/>
                </a:lnTo>
                <a:lnTo>
                  <a:pt x="108" y="277"/>
                </a:lnTo>
                <a:lnTo>
                  <a:pt x="154" y="305"/>
                </a:lnTo>
                <a:lnTo>
                  <a:pt x="154" y="305"/>
                </a:lnTo>
                <a:lnTo>
                  <a:pt x="159" y="306"/>
                </a:lnTo>
                <a:lnTo>
                  <a:pt x="163" y="306"/>
                </a:lnTo>
                <a:lnTo>
                  <a:pt x="165" y="303"/>
                </a:lnTo>
                <a:lnTo>
                  <a:pt x="166" y="297"/>
                </a:lnTo>
                <a:lnTo>
                  <a:pt x="166" y="243"/>
                </a:lnTo>
                <a:lnTo>
                  <a:pt x="166" y="243"/>
                </a:lnTo>
                <a:lnTo>
                  <a:pt x="165" y="237"/>
                </a:lnTo>
                <a:lnTo>
                  <a:pt x="163" y="236"/>
                </a:lnTo>
                <a:lnTo>
                  <a:pt x="159" y="234"/>
                </a:lnTo>
                <a:lnTo>
                  <a:pt x="154" y="236"/>
                </a:lnTo>
                <a:lnTo>
                  <a:pt x="154" y="236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 w="9525">
            <a:noFill/>
            <a:round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289" name="Group 73"/>
          <p:cNvGrpSpPr/>
          <p:nvPr/>
        </p:nvGrpSpPr>
        <p:grpSpPr>
          <a:xfrm>
            <a:off x="7886049" y="6169592"/>
            <a:ext cx="367975" cy="324917"/>
            <a:chOff x="2549886" y="800334"/>
            <a:chExt cx="355053" cy="313526"/>
          </a:xfrm>
          <a:solidFill>
            <a:srgbClr val="E7E6E6">
              <a:lumMod val="50000"/>
            </a:srgbClr>
          </a:solidFill>
        </p:grpSpPr>
        <p:sp>
          <p:nvSpPr>
            <p:cNvPr id="290" name="Freeform 88"/>
            <p:cNvSpPr/>
            <p:nvPr/>
          </p:nvSpPr>
          <p:spPr bwMode="auto">
            <a:xfrm>
              <a:off x="2653702" y="1055723"/>
              <a:ext cx="58137" cy="581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4" y="19"/>
                </a:cxn>
                <a:cxn ang="0">
                  <a:pos x="56" y="24"/>
                </a:cxn>
                <a:cxn ang="0">
                  <a:pos x="56" y="30"/>
                </a:cxn>
                <a:cxn ang="0">
                  <a:pos x="56" y="30"/>
                </a:cxn>
                <a:cxn ang="0">
                  <a:pos x="56" y="35"/>
                </a:cxn>
                <a:cxn ang="0">
                  <a:pos x="54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4" y="57"/>
                </a:cxn>
                <a:cxn ang="0">
                  <a:pos x="27" y="57"/>
                </a:cxn>
                <a:cxn ang="0">
                  <a:pos x="27" y="57"/>
                </a:cxn>
                <a:cxn ang="0">
                  <a:pos x="22" y="57"/>
                </a:cxn>
                <a:cxn ang="0">
                  <a:pos x="16" y="55"/>
                </a:cxn>
                <a:cxn ang="0">
                  <a:pos x="7" y="49"/>
                </a:cxn>
                <a:cxn ang="0">
                  <a:pos x="2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9"/>
                </a:cxn>
                <a:cxn ang="0">
                  <a:pos x="7" y="10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56" h="57">
                  <a:moveTo>
                    <a:pt x="27" y="0"/>
                  </a:moveTo>
                  <a:lnTo>
                    <a:pt x="27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4" y="19"/>
                  </a:lnTo>
                  <a:lnTo>
                    <a:pt x="56" y="24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5"/>
                  </a:lnTo>
                  <a:lnTo>
                    <a:pt x="54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4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2" y="57"/>
                  </a:lnTo>
                  <a:lnTo>
                    <a:pt x="16" y="55"/>
                  </a:lnTo>
                  <a:lnTo>
                    <a:pt x="7" y="49"/>
                  </a:lnTo>
                  <a:lnTo>
                    <a:pt x="2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7" y="10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1" name="Freeform 89"/>
            <p:cNvSpPr/>
            <p:nvPr/>
          </p:nvSpPr>
          <p:spPr bwMode="auto">
            <a:xfrm>
              <a:off x="2782435" y="1055723"/>
              <a:ext cx="60214" cy="58137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9" y="0"/>
                </a:cxn>
                <a:cxn ang="0">
                  <a:pos x="35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5" y="19"/>
                </a:cxn>
                <a:cxn ang="0">
                  <a:pos x="56" y="24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35"/>
                </a:cxn>
                <a:cxn ang="0">
                  <a:pos x="55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5" y="57"/>
                </a:cxn>
                <a:cxn ang="0">
                  <a:pos x="29" y="57"/>
                </a:cxn>
                <a:cxn ang="0">
                  <a:pos x="29" y="57"/>
                </a:cxn>
                <a:cxn ang="0">
                  <a:pos x="24" y="57"/>
                </a:cxn>
                <a:cxn ang="0">
                  <a:pos x="18" y="55"/>
                </a:cxn>
                <a:cxn ang="0">
                  <a:pos x="9" y="49"/>
                </a:cxn>
                <a:cxn ang="0">
                  <a:pos x="4" y="40"/>
                </a:cxn>
                <a:cxn ang="0">
                  <a:pos x="2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9"/>
                </a:cxn>
                <a:cxn ang="0">
                  <a:pos x="9" y="10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9" y="0"/>
                </a:cxn>
              </a:cxnLst>
              <a:rect l="0" t="0" r="r" b="b"/>
              <a:pathLst>
                <a:path w="58" h="57">
                  <a:moveTo>
                    <a:pt x="29" y="0"/>
                  </a:moveTo>
                  <a:lnTo>
                    <a:pt x="29" y="0"/>
                  </a:lnTo>
                  <a:lnTo>
                    <a:pt x="35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5" y="19"/>
                  </a:lnTo>
                  <a:lnTo>
                    <a:pt x="56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35"/>
                  </a:lnTo>
                  <a:lnTo>
                    <a:pt x="55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5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4" y="57"/>
                  </a:lnTo>
                  <a:lnTo>
                    <a:pt x="18" y="55"/>
                  </a:lnTo>
                  <a:lnTo>
                    <a:pt x="9" y="49"/>
                  </a:lnTo>
                  <a:lnTo>
                    <a:pt x="4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9"/>
                  </a:lnTo>
                  <a:lnTo>
                    <a:pt x="9" y="10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2" name="Freeform 90"/>
            <p:cNvSpPr/>
            <p:nvPr/>
          </p:nvSpPr>
          <p:spPr bwMode="auto">
            <a:xfrm>
              <a:off x="2549886" y="800334"/>
              <a:ext cx="355053" cy="247084"/>
            </a:xfrm>
            <a:custGeom>
              <a:avLst/>
              <a:gdLst/>
              <a:ahLst/>
              <a:cxnLst>
                <a:cxn ang="0">
                  <a:pos x="325" y="91"/>
                </a:cxn>
                <a:cxn ang="0">
                  <a:pos x="149" y="91"/>
                </a:cxn>
                <a:cxn ang="0">
                  <a:pos x="140" y="98"/>
                </a:cxn>
                <a:cxn ang="0">
                  <a:pos x="138" y="105"/>
                </a:cxn>
                <a:cxn ang="0">
                  <a:pos x="143" y="116"/>
                </a:cxn>
                <a:cxn ang="0">
                  <a:pos x="307" y="120"/>
                </a:cxn>
                <a:cxn ang="0">
                  <a:pos x="297" y="149"/>
                </a:cxn>
                <a:cxn ang="0">
                  <a:pos x="143" y="149"/>
                </a:cxn>
                <a:cxn ang="0">
                  <a:pos x="134" y="156"/>
                </a:cxn>
                <a:cxn ang="0">
                  <a:pos x="132" y="161"/>
                </a:cxn>
                <a:cxn ang="0">
                  <a:pos x="138" y="172"/>
                </a:cxn>
                <a:cxn ang="0">
                  <a:pos x="290" y="176"/>
                </a:cxn>
                <a:cxn ang="0">
                  <a:pos x="281" y="203"/>
                </a:cxn>
                <a:cxn ang="0">
                  <a:pos x="111" y="120"/>
                </a:cxn>
                <a:cxn ang="0">
                  <a:pos x="107" y="91"/>
                </a:cxn>
                <a:cxn ang="0">
                  <a:pos x="103" y="53"/>
                </a:cxn>
                <a:cxn ang="0">
                  <a:pos x="96" y="45"/>
                </a:cxn>
                <a:cxn ang="0">
                  <a:pos x="53" y="20"/>
                </a:cxn>
                <a:cxn ang="0">
                  <a:pos x="15" y="2"/>
                </a:cxn>
                <a:cxn ang="0">
                  <a:pos x="6" y="2"/>
                </a:cxn>
                <a:cxn ang="0">
                  <a:pos x="0" y="11"/>
                </a:cxn>
                <a:cxn ang="0">
                  <a:pos x="2" y="22"/>
                </a:cxn>
                <a:cxn ang="0">
                  <a:pos x="15" y="34"/>
                </a:cxn>
                <a:cxn ang="0">
                  <a:pos x="62" y="56"/>
                </a:cxn>
                <a:cxn ang="0">
                  <a:pos x="71" y="63"/>
                </a:cxn>
                <a:cxn ang="0">
                  <a:pos x="73" y="71"/>
                </a:cxn>
                <a:cxn ang="0">
                  <a:pos x="93" y="217"/>
                </a:cxn>
                <a:cxn ang="0">
                  <a:pos x="94" y="227"/>
                </a:cxn>
                <a:cxn ang="0">
                  <a:pos x="100" y="234"/>
                </a:cxn>
                <a:cxn ang="0">
                  <a:pos x="111" y="237"/>
                </a:cxn>
                <a:cxn ang="0">
                  <a:pos x="288" y="237"/>
                </a:cxn>
                <a:cxn ang="0">
                  <a:pos x="292" y="236"/>
                </a:cxn>
                <a:cxn ang="0">
                  <a:pos x="303" y="230"/>
                </a:cxn>
                <a:cxn ang="0">
                  <a:pos x="305" y="221"/>
                </a:cxn>
                <a:cxn ang="0">
                  <a:pos x="341" y="118"/>
                </a:cxn>
                <a:cxn ang="0">
                  <a:pos x="343" y="103"/>
                </a:cxn>
                <a:cxn ang="0">
                  <a:pos x="337" y="94"/>
                </a:cxn>
                <a:cxn ang="0">
                  <a:pos x="325" y="91"/>
                </a:cxn>
              </a:cxnLst>
              <a:rect l="0" t="0" r="r" b="b"/>
              <a:pathLst>
                <a:path w="343" h="237">
                  <a:moveTo>
                    <a:pt x="325" y="91"/>
                  </a:moveTo>
                  <a:lnTo>
                    <a:pt x="325" y="91"/>
                  </a:lnTo>
                  <a:lnTo>
                    <a:pt x="149" y="91"/>
                  </a:lnTo>
                  <a:lnTo>
                    <a:pt x="149" y="91"/>
                  </a:lnTo>
                  <a:lnTo>
                    <a:pt x="143" y="92"/>
                  </a:lnTo>
                  <a:lnTo>
                    <a:pt x="140" y="98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40" y="111"/>
                  </a:lnTo>
                  <a:lnTo>
                    <a:pt x="143" y="116"/>
                  </a:lnTo>
                  <a:lnTo>
                    <a:pt x="149" y="120"/>
                  </a:lnTo>
                  <a:lnTo>
                    <a:pt x="307" y="120"/>
                  </a:lnTo>
                  <a:lnTo>
                    <a:pt x="297" y="149"/>
                  </a:lnTo>
                  <a:lnTo>
                    <a:pt x="297" y="149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38" y="152"/>
                  </a:lnTo>
                  <a:lnTo>
                    <a:pt x="134" y="156"/>
                  </a:lnTo>
                  <a:lnTo>
                    <a:pt x="132" y="161"/>
                  </a:lnTo>
                  <a:lnTo>
                    <a:pt x="132" y="161"/>
                  </a:lnTo>
                  <a:lnTo>
                    <a:pt x="134" y="169"/>
                  </a:lnTo>
                  <a:lnTo>
                    <a:pt x="138" y="172"/>
                  </a:lnTo>
                  <a:lnTo>
                    <a:pt x="143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81" y="203"/>
                  </a:lnTo>
                  <a:lnTo>
                    <a:pt x="122" y="203"/>
                  </a:lnTo>
                  <a:lnTo>
                    <a:pt x="111" y="120"/>
                  </a:lnTo>
                  <a:lnTo>
                    <a:pt x="107" y="91"/>
                  </a:lnTo>
                  <a:lnTo>
                    <a:pt x="107" y="91"/>
                  </a:lnTo>
                  <a:lnTo>
                    <a:pt x="103" y="53"/>
                  </a:lnTo>
                  <a:lnTo>
                    <a:pt x="103" y="53"/>
                  </a:lnTo>
                  <a:lnTo>
                    <a:pt x="102" y="49"/>
                  </a:lnTo>
                  <a:lnTo>
                    <a:pt x="96" y="45"/>
                  </a:lnTo>
                  <a:lnTo>
                    <a:pt x="80" y="33"/>
                  </a:lnTo>
                  <a:lnTo>
                    <a:pt x="53" y="2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5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7" y="29"/>
                  </a:lnTo>
                  <a:lnTo>
                    <a:pt x="15" y="34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7" y="60"/>
                  </a:lnTo>
                  <a:lnTo>
                    <a:pt x="71" y="63"/>
                  </a:lnTo>
                  <a:lnTo>
                    <a:pt x="73" y="71"/>
                  </a:lnTo>
                  <a:lnTo>
                    <a:pt x="73" y="71"/>
                  </a:lnTo>
                  <a:lnTo>
                    <a:pt x="93" y="217"/>
                  </a:lnTo>
                  <a:lnTo>
                    <a:pt x="93" y="217"/>
                  </a:lnTo>
                  <a:lnTo>
                    <a:pt x="93" y="221"/>
                  </a:lnTo>
                  <a:lnTo>
                    <a:pt x="94" y="227"/>
                  </a:lnTo>
                  <a:lnTo>
                    <a:pt x="98" y="230"/>
                  </a:lnTo>
                  <a:lnTo>
                    <a:pt x="100" y="234"/>
                  </a:lnTo>
                  <a:lnTo>
                    <a:pt x="105" y="236"/>
                  </a:lnTo>
                  <a:lnTo>
                    <a:pt x="111" y="237"/>
                  </a:lnTo>
                  <a:lnTo>
                    <a:pt x="111" y="237"/>
                  </a:lnTo>
                  <a:lnTo>
                    <a:pt x="288" y="237"/>
                  </a:lnTo>
                  <a:lnTo>
                    <a:pt x="288" y="237"/>
                  </a:lnTo>
                  <a:lnTo>
                    <a:pt x="292" y="236"/>
                  </a:lnTo>
                  <a:lnTo>
                    <a:pt x="297" y="234"/>
                  </a:lnTo>
                  <a:lnTo>
                    <a:pt x="303" y="230"/>
                  </a:lnTo>
                  <a:lnTo>
                    <a:pt x="305" y="225"/>
                  </a:lnTo>
                  <a:lnTo>
                    <a:pt x="305" y="221"/>
                  </a:lnTo>
                  <a:lnTo>
                    <a:pt x="341" y="118"/>
                  </a:lnTo>
                  <a:lnTo>
                    <a:pt x="341" y="118"/>
                  </a:lnTo>
                  <a:lnTo>
                    <a:pt x="341" y="114"/>
                  </a:lnTo>
                  <a:lnTo>
                    <a:pt x="343" y="103"/>
                  </a:lnTo>
                  <a:lnTo>
                    <a:pt x="341" y="100"/>
                  </a:lnTo>
                  <a:lnTo>
                    <a:pt x="337" y="94"/>
                  </a:lnTo>
                  <a:lnTo>
                    <a:pt x="334" y="92"/>
                  </a:lnTo>
                  <a:lnTo>
                    <a:pt x="325" y="91"/>
                  </a:lnTo>
                  <a:lnTo>
                    <a:pt x="325" y="9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93" name="组合 292"/>
          <p:cNvGrpSpPr/>
          <p:nvPr/>
        </p:nvGrpSpPr>
        <p:grpSpPr>
          <a:xfrm>
            <a:off x="8580076" y="6235891"/>
            <a:ext cx="501067" cy="192318"/>
            <a:chOff x="6238876" y="1102396"/>
            <a:chExt cx="314325" cy="120650"/>
          </a:xfrm>
          <a:solidFill>
            <a:srgbClr val="E7E6E6">
              <a:lumMod val="50000"/>
            </a:srgbClr>
          </a:solidFill>
        </p:grpSpPr>
        <p:sp>
          <p:nvSpPr>
            <p:cNvPr id="294" name="Freeform 379"/>
            <p:cNvSpPr>
              <a:spLocks noEditPoints="1"/>
            </p:cNvSpPr>
            <p:nvPr/>
          </p:nvSpPr>
          <p:spPr bwMode="auto">
            <a:xfrm>
              <a:off x="6238876" y="1102396"/>
              <a:ext cx="314325" cy="111125"/>
            </a:xfrm>
            <a:custGeom>
              <a:avLst/>
              <a:gdLst>
                <a:gd name="T0" fmla="*/ 199 w 201"/>
                <a:gd name="T1" fmla="*/ 53 h 71"/>
                <a:gd name="T2" fmla="*/ 139 w 201"/>
                <a:gd name="T3" fmla="*/ 22 h 71"/>
                <a:gd name="T4" fmla="*/ 109 w 201"/>
                <a:gd name="T5" fmla="*/ 0 h 71"/>
                <a:gd name="T6" fmla="*/ 77 w 201"/>
                <a:gd name="T7" fmla="*/ 0 h 71"/>
                <a:gd name="T8" fmla="*/ 16 w 201"/>
                <a:gd name="T9" fmla="*/ 26 h 71"/>
                <a:gd name="T10" fmla="*/ 0 w 201"/>
                <a:gd name="T11" fmla="*/ 58 h 71"/>
                <a:gd name="T12" fmla="*/ 2 w 201"/>
                <a:gd name="T13" fmla="*/ 64 h 71"/>
                <a:gd name="T14" fmla="*/ 19 w 201"/>
                <a:gd name="T15" fmla="*/ 69 h 71"/>
                <a:gd name="T16" fmla="*/ 19 w 201"/>
                <a:gd name="T17" fmla="*/ 69 h 71"/>
                <a:gd name="T18" fmla="*/ 24 w 201"/>
                <a:gd name="T19" fmla="*/ 69 h 71"/>
                <a:gd name="T20" fmla="*/ 23 w 201"/>
                <a:gd name="T21" fmla="*/ 65 h 71"/>
                <a:gd name="T22" fmla="*/ 42 w 201"/>
                <a:gd name="T23" fmla="*/ 46 h 71"/>
                <a:gd name="T24" fmla="*/ 61 w 201"/>
                <a:gd name="T25" fmla="*/ 65 h 71"/>
                <a:gd name="T26" fmla="*/ 60 w 201"/>
                <a:gd name="T27" fmla="*/ 69 h 71"/>
                <a:gd name="T28" fmla="*/ 137 w 201"/>
                <a:gd name="T29" fmla="*/ 71 h 71"/>
                <a:gd name="T30" fmla="*/ 137 w 201"/>
                <a:gd name="T31" fmla="*/ 66 h 71"/>
                <a:gd name="T32" fmla="*/ 155 w 201"/>
                <a:gd name="T33" fmla="*/ 47 h 71"/>
                <a:gd name="T34" fmla="*/ 174 w 201"/>
                <a:gd name="T35" fmla="*/ 66 h 71"/>
                <a:gd name="T36" fmla="*/ 173 w 201"/>
                <a:gd name="T37" fmla="*/ 71 h 71"/>
                <a:gd name="T38" fmla="*/ 180 w 201"/>
                <a:gd name="T39" fmla="*/ 71 h 71"/>
                <a:gd name="T40" fmla="*/ 181 w 201"/>
                <a:gd name="T41" fmla="*/ 71 h 71"/>
                <a:gd name="T42" fmla="*/ 197 w 201"/>
                <a:gd name="T43" fmla="*/ 65 h 71"/>
                <a:gd name="T44" fmla="*/ 199 w 201"/>
                <a:gd name="T45" fmla="*/ 53 h 71"/>
                <a:gd name="T46" fmla="*/ 75 w 201"/>
                <a:gd name="T47" fmla="*/ 23 h 71"/>
                <a:gd name="T48" fmla="*/ 46 w 201"/>
                <a:gd name="T49" fmla="*/ 23 h 71"/>
                <a:gd name="T50" fmla="*/ 73 w 201"/>
                <a:gd name="T51" fmla="*/ 4 h 71"/>
                <a:gd name="T52" fmla="*/ 75 w 201"/>
                <a:gd name="T53" fmla="*/ 4 h 71"/>
                <a:gd name="T54" fmla="*/ 75 w 201"/>
                <a:gd name="T55" fmla="*/ 23 h 71"/>
                <a:gd name="T56" fmla="*/ 80 w 201"/>
                <a:gd name="T57" fmla="*/ 23 h 71"/>
                <a:gd name="T58" fmla="*/ 80 w 201"/>
                <a:gd name="T59" fmla="*/ 4 h 71"/>
                <a:gd name="T60" fmla="*/ 110 w 201"/>
                <a:gd name="T61" fmla="*/ 4 h 71"/>
                <a:gd name="T62" fmla="*/ 134 w 201"/>
                <a:gd name="T63" fmla="*/ 23 h 71"/>
                <a:gd name="T64" fmla="*/ 80 w 201"/>
                <a:gd name="T65" fmla="*/ 2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1" h="71">
                  <a:moveTo>
                    <a:pt x="199" y="53"/>
                  </a:moveTo>
                  <a:cubicBezTo>
                    <a:pt x="192" y="28"/>
                    <a:pt x="147" y="23"/>
                    <a:pt x="139" y="22"/>
                  </a:cubicBezTo>
                  <a:cubicBezTo>
                    <a:pt x="119" y="1"/>
                    <a:pt x="111" y="0"/>
                    <a:pt x="10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45" y="0"/>
                    <a:pt x="26" y="14"/>
                    <a:pt x="16" y="26"/>
                  </a:cubicBezTo>
                  <a:cubicBezTo>
                    <a:pt x="5" y="39"/>
                    <a:pt x="0" y="54"/>
                    <a:pt x="0" y="58"/>
                  </a:cubicBezTo>
                  <a:cubicBezTo>
                    <a:pt x="0" y="60"/>
                    <a:pt x="0" y="62"/>
                    <a:pt x="2" y="64"/>
                  </a:cubicBezTo>
                  <a:cubicBezTo>
                    <a:pt x="6" y="68"/>
                    <a:pt x="16" y="69"/>
                    <a:pt x="1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3" y="67"/>
                    <a:pt x="23" y="66"/>
                    <a:pt x="23" y="65"/>
                  </a:cubicBezTo>
                  <a:cubicBezTo>
                    <a:pt x="23" y="54"/>
                    <a:pt x="32" y="46"/>
                    <a:pt x="42" y="46"/>
                  </a:cubicBezTo>
                  <a:cubicBezTo>
                    <a:pt x="52" y="46"/>
                    <a:pt x="61" y="54"/>
                    <a:pt x="61" y="65"/>
                  </a:cubicBezTo>
                  <a:cubicBezTo>
                    <a:pt x="61" y="66"/>
                    <a:pt x="60" y="68"/>
                    <a:pt x="60" y="69"/>
                  </a:cubicBezTo>
                  <a:cubicBezTo>
                    <a:pt x="137" y="71"/>
                    <a:pt x="137" y="71"/>
                    <a:pt x="137" y="71"/>
                  </a:cubicBezTo>
                  <a:cubicBezTo>
                    <a:pt x="137" y="69"/>
                    <a:pt x="137" y="68"/>
                    <a:pt x="137" y="66"/>
                  </a:cubicBezTo>
                  <a:cubicBezTo>
                    <a:pt x="137" y="56"/>
                    <a:pt x="145" y="47"/>
                    <a:pt x="155" y="47"/>
                  </a:cubicBezTo>
                  <a:cubicBezTo>
                    <a:pt x="165" y="47"/>
                    <a:pt x="174" y="56"/>
                    <a:pt x="174" y="66"/>
                  </a:cubicBezTo>
                  <a:cubicBezTo>
                    <a:pt x="174" y="68"/>
                    <a:pt x="173" y="70"/>
                    <a:pt x="173" y="71"/>
                  </a:cubicBezTo>
                  <a:cubicBezTo>
                    <a:pt x="180" y="71"/>
                    <a:pt x="180" y="71"/>
                    <a:pt x="180" y="71"/>
                  </a:cubicBezTo>
                  <a:cubicBezTo>
                    <a:pt x="181" y="71"/>
                    <a:pt x="181" y="71"/>
                    <a:pt x="181" y="71"/>
                  </a:cubicBezTo>
                  <a:cubicBezTo>
                    <a:pt x="188" y="71"/>
                    <a:pt x="194" y="69"/>
                    <a:pt x="197" y="65"/>
                  </a:cubicBezTo>
                  <a:cubicBezTo>
                    <a:pt x="201" y="60"/>
                    <a:pt x="199" y="53"/>
                    <a:pt x="199" y="53"/>
                  </a:cubicBezTo>
                  <a:close/>
                  <a:moveTo>
                    <a:pt x="75" y="23"/>
                  </a:moveTo>
                  <a:cubicBezTo>
                    <a:pt x="46" y="23"/>
                    <a:pt x="46" y="23"/>
                    <a:pt x="46" y="23"/>
                  </a:cubicBezTo>
                  <a:cubicBezTo>
                    <a:pt x="48" y="8"/>
                    <a:pt x="73" y="4"/>
                    <a:pt x="73" y="4"/>
                  </a:cubicBezTo>
                  <a:cubicBezTo>
                    <a:pt x="75" y="4"/>
                    <a:pt x="75" y="4"/>
                    <a:pt x="75" y="4"/>
                  </a:cubicBezTo>
                  <a:lnTo>
                    <a:pt x="75" y="23"/>
                  </a:lnTo>
                  <a:close/>
                  <a:moveTo>
                    <a:pt x="80" y="23"/>
                  </a:moveTo>
                  <a:cubicBezTo>
                    <a:pt x="80" y="4"/>
                    <a:pt x="80" y="4"/>
                    <a:pt x="80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10" y="4"/>
                    <a:pt x="127" y="13"/>
                    <a:pt x="134" y="23"/>
                  </a:cubicBezTo>
                  <a:lnTo>
                    <a:pt x="8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5" name="Oval 380"/>
            <p:cNvSpPr>
              <a:spLocks noChangeArrowheads="1"/>
            </p:cNvSpPr>
            <p:nvPr/>
          </p:nvSpPr>
          <p:spPr bwMode="auto">
            <a:xfrm>
              <a:off x="6284913" y="1183358"/>
              <a:ext cx="38100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6" name="Oval 381"/>
            <p:cNvSpPr>
              <a:spLocks noChangeArrowheads="1"/>
            </p:cNvSpPr>
            <p:nvPr/>
          </p:nvSpPr>
          <p:spPr bwMode="auto">
            <a:xfrm>
              <a:off x="6462713" y="1183358"/>
              <a:ext cx="38100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97" name="组合 296"/>
          <p:cNvGrpSpPr/>
          <p:nvPr/>
        </p:nvGrpSpPr>
        <p:grpSpPr>
          <a:xfrm>
            <a:off x="1749958" y="6189836"/>
            <a:ext cx="349583" cy="284430"/>
            <a:chOff x="6220283" y="6316623"/>
            <a:chExt cx="366051" cy="297846"/>
          </a:xfrm>
          <a:solidFill>
            <a:srgbClr val="E7E6E6">
              <a:lumMod val="50000"/>
            </a:srgbClr>
          </a:solidFill>
        </p:grpSpPr>
        <p:sp>
          <p:nvSpPr>
            <p:cNvPr id="298" name="AutoShape 5"/>
            <p:cNvSpPr/>
            <p:nvPr/>
          </p:nvSpPr>
          <p:spPr bwMode="auto">
            <a:xfrm>
              <a:off x="6488462" y="6416971"/>
              <a:ext cx="68830" cy="91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99" name="AutoShape 6"/>
            <p:cNvSpPr/>
            <p:nvPr/>
          </p:nvSpPr>
          <p:spPr bwMode="auto">
            <a:xfrm>
              <a:off x="6220283" y="6316623"/>
              <a:ext cx="366051" cy="297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300" name="组合 299"/>
          <p:cNvGrpSpPr/>
          <p:nvPr/>
        </p:nvGrpSpPr>
        <p:grpSpPr>
          <a:xfrm>
            <a:off x="988370" y="6156970"/>
            <a:ext cx="349583" cy="350160"/>
            <a:chOff x="7578039" y="7202122"/>
            <a:chExt cx="366051" cy="366676"/>
          </a:xfrm>
          <a:solidFill>
            <a:srgbClr val="E7E6E6">
              <a:lumMod val="50000"/>
            </a:srgbClr>
          </a:solidFill>
        </p:grpSpPr>
        <p:sp>
          <p:nvSpPr>
            <p:cNvPr id="301" name="AutoShape 7"/>
            <p:cNvSpPr/>
            <p:nvPr/>
          </p:nvSpPr>
          <p:spPr bwMode="auto">
            <a:xfrm>
              <a:off x="7578039" y="7202122"/>
              <a:ext cx="366051" cy="366676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2" name="AutoShape 8"/>
            <p:cNvSpPr/>
            <p:nvPr/>
          </p:nvSpPr>
          <p:spPr bwMode="auto">
            <a:xfrm>
              <a:off x="7738225" y="7362310"/>
              <a:ext cx="45678" cy="45678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3" name="AutoShape 9"/>
            <p:cNvSpPr/>
            <p:nvPr/>
          </p:nvSpPr>
          <p:spPr bwMode="auto">
            <a:xfrm>
              <a:off x="7691921" y="7316631"/>
              <a:ext cx="137660" cy="137660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4" name="AutoShape 10"/>
            <p:cNvSpPr/>
            <p:nvPr/>
          </p:nvSpPr>
          <p:spPr bwMode="auto">
            <a:xfrm>
              <a:off x="7783905" y="7407987"/>
              <a:ext cx="56941" cy="58818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5" name="AutoShape 11"/>
            <p:cNvSpPr/>
            <p:nvPr/>
          </p:nvSpPr>
          <p:spPr bwMode="auto">
            <a:xfrm>
              <a:off x="7806429" y="7431140"/>
              <a:ext cx="81970" cy="83847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6" name="AutoShape 12"/>
            <p:cNvSpPr/>
            <p:nvPr/>
          </p:nvSpPr>
          <p:spPr bwMode="auto">
            <a:xfrm>
              <a:off x="7795166" y="7419876"/>
              <a:ext cx="69456" cy="70707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7" name="AutoShape 13"/>
            <p:cNvSpPr/>
            <p:nvPr/>
          </p:nvSpPr>
          <p:spPr bwMode="auto">
            <a:xfrm>
              <a:off x="7680660" y="7305368"/>
              <a:ext cx="57567" cy="58192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8" name="AutoShape 14"/>
            <p:cNvSpPr/>
            <p:nvPr/>
          </p:nvSpPr>
          <p:spPr bwMode="auto">
            <a:xfrm>
              <a:off x="7634980" y="7259689"/>
              <a:ext cx="81970" cy="83222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9" name="AutoShape 15"/>
            <p:cNvSpPr/>
            <p:nvPr/>
          </p:nvSpPr>
          <p:spPr bwMode="auto">
            <a:xfrm>
              <a:off x="7658132" y="7282216"/>
              <a:ext cx="69456" cy="71333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310" name="组合 309"/>
          <p:cNvGrpSpPr/>
          <p:nvPr/>
        </p:nvGrpSpPr>
        <p:grpSpPr>
          <a:xfrm>
            <a:off x="230230" y="6162349"/>
            <a:ext cx="349581" cy="339404"/>
            <a:chOff x="6845312" y="7213386"/>
            <a:chExt cx="366050" cy="355413"/>
          </a:xfrm>
          <a:solidFill>
            <a:srgbClr val="E7E6E6">
              <a:lumMod val="50000"/>
            </a:srgbClr>
          </a:solidFill>
        </p:grpSpPr>
        <p:sp>
          <p:nvSpPr>
            <p:cNvPr id="311" name="AutoShape 16"/>
            <p:cNvSpPr/>
            <p:nvPr/>
          </p:nvSpPr>
          <p:spPr bwMode="auto">
            <a:xfrm>
              <a:off x="7028650" y="7407988"/>
              <a:ext cx="45678" cy="463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12" name="AutoShape 17"/>
            <p:cNvSpPr/>
            <p:nvPr/>
          </p:nvSpPr>
          <p:spPr bwMode="auto">
            <a:xfrm>
              <a:off x="6845312" y="7213386"/>
              <a:ext cx="366050" cy="355413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313" name="Freeform 15"/>
          <p:cNvSpPr>
            <a:spLocks noEditPoints="1"/>
          </p:cNvSpPr>
          <p:nvPr/>
        </p:nvSpPr>
        <p:spPr bwMode="auto">
          <a:xfrm>
            <a:off x="2530744" y="6170111"/>
            <a:ext cx="324270" cy="323880"/>
          </a:xfrm>
          <a:custGeom>
            <a:avLst/>
            <a:gdLst>
              <a:gd name="T0" fmla="*/ 183 w 371"/>
              <a:gd name="T1" fmla="*/ 1 h 370"/>
              <a:gd name="T2" fmla="*/ 2 w 371"/>
              <a:gd name="T3" fmla="*/ 187 h 370"/>
              <a:gd name="T4" fmla="*/ 188 w 371"/>
              <a:gd name="T5" fmla="*/ 369 h 370"/>
              <a:gd name="T6" fmla="*/ 370 w 371"/>
              <a:gd name="T7" fmla="*/ 182 h 370"/>
              <a:gd name="T8" fmla="*/ 183 w 371"/>
              <a:gd name="T9" fmla="*/ 1 h 370"/>
              <a:gd name="T10" fmla="*/ 184 w 371"/>
              <a:gd name="T11" fmla="*/ 25 h 370"/>
              <a:gd name="T12" fmla="*/ 260 w 371"/>
              <a:gd name="T13" fmla="*/ 43 h 370"/>
              <a:gd name="T14" fmla="*/ 235 w 371"/>
              <a:gd name="T15" fmla="*/ 84 h 370"/>
              <a:gd name="T16" fmla="*/ 186 w 371"/>
              <a:gd name="T17" fmla="*/ 73 h 370"/>
              <a:gd name="T18" fmla="*/ 137 w 371"/>
              <a:gd name="T19" fmla="*/ 84 h 370"/>
              <a:gd name="T20" fmla="*/ 112 w 371"/>
              <a:gd name="T21" fmla="*/ 43 h 370"/>
              <a:gd name="T22" fmla="*/ 184 w 371"/>
              <a:gd name="T23" fmla="*/ 25 h 370"/>
              <a:gd name="T24" fmla="*/ 85 w 371"/>
              <a:gd name="T25" fmla="*/ 234 h 370"/>
              <a:gd name="T26" fmla="*/ 44 w 371"/>
              <a:gd name="T27" fmla="*/ 259 h 370"/>
              <a:gd name="T28" fmla="*/ 26 w 371"/>
              <a:gd name="T29" fmla="*/ 187 h 370"/>
              <a:gd name="T30" fmla="*/ 44 w 371"/>
              <a:gd name="T31" fmla="*/ 111 h 370"/>
              <a:gd name="T32" fmla="*/ 85 w 371"/>
              <a:gd name="T33" fmla="*/ 136 h 370"/>
              <a:gd name="T34" fmla="*/ 74 w 371"/>
              <a:gd name="T35" fmla="*/ 185 h 370"/>
              <a:gd name="T36" fmla="*/ 85 w 371"/>
              <a:gd name="T37" fmla="*/ 234 h 370"/>
              <a:gd name="T38" fmla="*/ 188 w 371"/>
              <a:gd name="T39" fmla="*/ 345 h 370"/>
              <a:gd name="T40" fmla="*/ 112 w 371"/>
              <a:gd name="T41" fmla="*/ 327 h 370"/>
              <a:gd name="T42" fmla="*/ 137 w 371"/>
              <a:gd name="T43" fmla="*/ 286 h 370"/>
              <a:gd name="T44" fmla="*/ 186 w 371"/>
              <a:gd name="T45" fmla="*/ 297 h 370"/>
              <a:gd name="T46" fmla="*/ 235 w 371"/>
              <a:gd name="T47" fmla="*/ 286 h 370"/>
              <a:gd name="T48" fmla="*/ 260 w 371"/>
              <a:gd name="T49" fmla="*/ 327 h 370"/>
              <a:gd name="T50" fmla="*/ 188 w 371"/>
              <a:gd name="T51" fmla="*/ 345 h 370"/>
              <a:gd name="T52" fmla="*/ 186 w 371"/>
              <a:gd name="T53" fmla="*/ 273 h 370"/>
              <a:gd name="T54" fmla="*/ 98 w 371"/>
              <a:gd name="T55" fmla="*/ 185 h 370"/>
              <a:gd name="T56" fmla="*/ 186 w 371"/>
              <a:gd name="T57" fmla="*/ 97 h 370"/>
              <a:gd name="T58" fmla="*/ 274 w 371"/>
              <a:gd name="T59" fmla="*/ 185 h 370"/>
              <a:gd name="T60" fmla="*/ 186 w 371"/>
              <a:gd name="T61" fmla="*/ 273 h 370"/>
              <a:gd name="T62" fmla="*/ 286 w 371"/>
              <a:gd name="T63" fmla="*/ 234 h 370"/>
              <a:gd name="T64" fmla="*/ 298 w 371"/>
              <a:gd name="T65" fmla="*/ 185 h 370"/>
              <a:gd name="T66" fmla="*/ 286 w 371"/>
              <a:gd name="T67" fmla="*/ 136 h 370"/>
              <a:gd name="T68" fmla="*/ 328 w 371"/>
              <a:gd name="T69" fmla="*/ 111 h 370"/>
              <a:gd name="T70" fmla="*/ 346 w 371"/>
              <a:gd name="T71" fmla="*/ 183 h 370"/>
              <a:gd name="T72" fmla="*/ 328 w 371"/>
              <a:gd name="T73" fmla="*/ 259 h 370"/>
              <a:gd name="T74" fmla="*/ 286 w 371"/>
              <a:gd name="T75" fmla="*/ 23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184" y="25"/>
                </a:moveTo>
                <a:cubicBezTo>
                  <a:pt x="211" y="25"/>
                  <a:pt x="237" y="31"/>
                  <a:pt x="260" y="43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20" y="77"/>
                  <a:pt x="203" y="73"/>
                  <a:pt x="186" y="73"/>
                </a:cubicBezTo>
                <a:cubicBezTo>
                  <a:pt x="168" y="73"/>
                  <a:pt x="151" y="77"/>
                  <a:pt x="137" y="84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33" y="32"/>
                  <a:pt x="158" y="25"/>
                  <a:pt x="184" y="25"/>
                </a:cubicBezTo>
                <a:close/>
                <a:moveTo>
                  <a:pt x="85" y="234"/>
                </a:moveTo>
                <a:cubicBezTo>
                  <a:pt x="44" y="259"/>
                  <a:pt x="44" y="259"/>
                  <a:pt x="44" y="259"/>
                </a:cubicBezTo>
                <a:cubicBezTo>
                  <a:pt x="33" y="237"/>
                  <a:pt x="26" y="213"/>
                  <a:pt x="26" y="187"/>
                </a:cubicBezTo>
                <a:cubicBezTo>
                  <a:pt x="25" y="160"/>
                  <a:pt x="32" y="134"/>
                  <a:pt x="44" y="111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78" y="151"/>
                  <a:pt x="74" y="167"/>
                  <a:pt x="74" y="185"/>
                </a:cubicBezTo>
                <a:cubicBezTo>
                  <a:pt x="74" y="203"/>
                  <a:pt x="78" y="219"/>
                  <a:pt x="85" y="234"/>
                </a:cubicBezTo>
                <a:close/>
                <a:moveTo>
                  <a:pt x="188" y="345"/>
                </a:moveTo>
                <a:cubicBezTo>
                  <a:pt x="161" y="345"/>
                  <a:pt x="135" y="339"/>
                  <a:pt x="112" y="327"/>
                </a:cubicBezTo>
                <a:cubicBezTo>
                  <a:pt x="137" y="286"/>
                  <a:pt x="137" y="286"/>
                  <a:pt x="137" y="286"/>
                </a:cubicBezTo>
                <a:cubicBezTo>
                  <a:pt x="151" y="293"/>
                  <a:pt x="168" y="297"/>
                  <a:pt x="186" y="297"/>
                </a:cubicBezTo>
                <a:cubicBezTo>
                  <a:pt x="203" y="297"/>
                  <a:pt x="220" y="293"/>
                  <a:pt x="235" y="286"/>
                </a:cubicBezTo>
                <a:cubicBezTo>
                  <a:pt x="260" y="327"/>
                  <a:pt x="260" y="327"/>
                  <a:pt x="260" y="327"/>
                </a:cubicBezTo>
                <a:cubicBezTo>
                  <a:pt x="238" y="338"/>
                  <a:pt x="214" y="345"/>
                  <a:pt x="188" y="345"/>
                </a:cubicBezTo>
                <a:close/>
                <a:moveTo>
                  <a:pt x="186" y="273"/>
                </a:moveTo>
                <a:cubicBezTo>
                  <a:pt x="137" y="273"/>
                  <a:pt x="98" y="233"/>
                  <a:pt x="98" y="185"/>
                </a:cubicBezTo>
                <a:cubicBezTo>
                  <a:pt x="98" y="136"/>
                  <a:pt x="137" y="97"/>
                  <a:pt x="186" y="97"/>
                </a:cubicBezTo>
                <a:cubicBezTo>
                  <a:pt x="234" y="97"/>
                  <a:pt x="274" y="136"/>
                  <a:pt x="274" y="185"/>
                </a:cubicBezTo>
                <a:cubicBezTo>
                  <a:pt x="274" y="233"/>
                  <a:pt x="234" y="273"/>
                  <a:pt x="186" y="273"/>
                </a:cubicBezTo>
                <a:close/>
                <a:moveTo>
                  <a:pt x="286" y="234"/>
                </a:moveTo>
                <a:cubicBezTo>
                  <a:pt x="294" y="219"/>
                  <a:pt x="298" y="203"/>
                  <a:pt x="298" y="185"/>
                </a:cubicBezTo>
                <a:cubicBezTo>
                  <a:pt x="298" y="167"/>
                  <a:pt x="294" y="151"/>
                  <a:pt x="286" y="136"/>
                </a:cubicBezTo>
                <a:cubicBezTo>
                  <a:pt x="328" y="111"/>
                  <a:pt x="328" y="111"/>
                  <a:pt x="328" y="111"/>
                </a:cubicBezTo>
                <a:cubicBezTo>
                  <a:pt x="339" y="133"/>
                  <a:pt x="345" y="157"/>
                  <a:pt x="346" y="183"/>
                </a:cubicBezTo>
                <a:cubicBezTo>
                  <a:pt x="346" y="210"/>
                  <a:pt x="340" y="236"/>
                  <a:pt x="328" y="259"/>
                </a:cubicBezTo>
                <a:lnTo>
                  <a:pt x="286" y="234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14" name="Freeform 15"/>
          <p:cNvSpPr>
            <a:spLocks noEditPoints="1"/>
          </p:cNvSpPr>
          <p:nvPr/>
        </p:nvSpPr>
        <p:spPr bwMode="auto">
          <a:xfrm>
            <a:off x="3277439" y="6157240"/>
            <a:ext cx="344475" cy="349623"/>
          </a:xfrm>
          <a:custGeom>
            <a:avLst/>
            <a:gdLst>
              <a:gd name="T0" fmla="*/ 164 w 224"/>
              <a:gd name="T1" fmla="*/ 216 h 227"/>
              <a:gd name="T2" fmla="*/ 103 w 224"/>
              <a:gd name="T3" fmla="*/ 227 h 227"/>
              <a:gd name="T4" fmla="*/ 0 w 224"/>
              <a:gd name="T5" fmla="*/ 124 h 227"/>
              <a:gd name="T6" fmla="*/ 124 w 224"/>
              <a:gd name="T7" fmla="*/ 0 h 227"/>
              <a:gd name="T8" fmla="*/ 224 w 224"/>
              <a:gd name="T9" fmla="*/ 94 h 227"/>
              <a:gd name="T10" fmla="*/ 160 w 224"/>
              <a:gd name="T11" fmla="*/ 172 h 227"/>
              <a:gd name="T12" fmla="*/ 130 w 224"/>
              <a:gd name="T13" fmla="*/ 148 h 227"/>
              <a:gd name="T14" fmla="*/ 130 w 224"/>
              <a:gd name="T15" fmla="*/ 148 h 227"/>
              <a:gd name="T16" fmla="*/ 90 w 224"/>
              <a:gd name="T17" fmla="*/ 172 h 227"/>
              <a:gd name="T18" fmla="*/ 52 w 224"/>
              <a:gd name="T19" fmla="*/ 129 h 227"/>
              <a:gd name="T20" fmla="*/ 128 w 224"/>
              <a:gd name="T21" fmla="*/ 54 h 227"/>
              <a:gd name="T22" fmla="*/ 169 w 224"/>
              <a:gd name="T23" fmla="*/ 62 h 227"/>
              <a:gd name="T24" fmla="*/ 159 w 224"/>
              <a:gd name="T25" fmla="*/ 123 h 227"/>
              <a:gd name="T26" fmla="*/ 167 w 224"/>
              <a:gd name="T27" fmla="*/ 148 h 227"/>
              <a:gd name="T28" fmla="*/ 197 w 224"/>
              <a:gd name="T29" fmla="*/ 95 h 227"/>
              <a:gd name="T30" fmla="*/ 120 w 224"/>
              <a:gd name="T31" fmla="*/ 22 h 227"/>
              <a:gd name="T32" fmla="*/ 28 w 224"/>
              <a:gd name="T33" fmla="*/ 120 h 227"/>
              <a:gd name="T34" fmla="*/ 111 w 224"/>
              <a:gd name="T35" fmla="*/ 204 h 227"/>
              <a:gd name="T36" fmla="*/ 158 w 224"/>
              <a:gd name="T37" fmla="*/ 195 h 227"/>
              <a:gd name="T38" fmla="*/ 164 w 224"/>
              <a:gd name="T39" fmla="*/ 216 h 227"/>
              <a:gd name="T40" fmla="*/ 130 w 224"/>
              <a:gd name="T41" fmla="*/ 84 h 227"/>
              <a:gd name="T42" fmla="*/ 123 w 224"/>
              <a:gd name="T43" fmla="*/ 83 h 227"/>
              <a:gd name="T44" fmla="*/ 90 w 224"/>
              <a:gd name="T45" fmla="*/ 124 h 227"/>
              <a:gd name="T46" fmla="*/ 104 w 224"/>
              <a:gd name="T47" fmla="*/ 142 h 227"/>
              <a:gd name="T48" fmla="*/ 126 w 224"/>
              <a:gd name="T49" fmla="*/ 112 h 227"/>
              <a:gd name="T50" fmla="*/ 130 w 224"/>
              <a:gd name="T51" fmla="*/ 84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4" h="227">
                <a:moveTo>
                  <a:pt x="164" y="216"/>
                </a:moveTo>
                <a:cubicBezTo>
                  <a:pt x="143" y="224"/>
                  <a:pt x="127" y="227"/>
                  <a:pt x="103" y="227"/>
                </a:cubicBezTo>
                <a:cubicBezTo>
                  <a:pt x="49" y="227"/>
                  <a:pt x="0" y="188"/>
                  <a:pt x="0" y="124"/>
                </a:cubicBezTo>
                <a:cubicBezTo>
                  <a:pt x="0" y="58"/>
                  <a:pt x="50" y="0"/>
                  <a:pt x="124" y="0"/>
                </a:cubicBezTo>
                <a:cubicBezTo>
                  <a:pt x="181" y="0"/>
                  <a:pt x="224" y="39"/>
                  <a:pt x="224" y="94"/>
                </a:cubicBezTo>
                <a:cubicBezTo>
                  <a:pt x="224" y="141"/>
                  <a:pt x="197" y="172"/>
                  <a:pt x="160" y="172"/>
                </a:cubicBezTo>
                <a:cubicBezTo>
                  <a:pt x="144" y="172"/>
                  <a:pt x="133" y="164"/>
                  <a:pt x="130" y="148"/>
                </a:cubicBezTo>
                <a:cubicBezTo>
                  <a:pt x="130" y="148"/>
                  <a:pt x="130" y="148"/>
                  <a:pt x="130" y="148"/>
                </a:cubicBezTo>
                <a:cubicBezTo>
                  <a:pt x="120" y="164"/>
                  <a:pt x="106" y="172"/>
                  <a:pt x="90" y="172"/>
                </a:cubicBezTo>
                <a:cubicBezTo>
                  <a:pt x="68" y="172"/>
                  <a:pt x="52" y="156"/>
                  <a:pt x="52" y="129"/>
                </a:cubicBezTo>
                <a:cubicBezTo>
                  <a:pt x="52" y="89"/>
                  <a:pt x="81" y="54"/>
                  <a:pt x="128" y="54"/>
                </a:cubicBezTo>
                <a:cubicBezTo>
                  <a:pt x="143" y="54"/>
                  <a:pt x="161" y="58"/>
                  <a:pt x="169" y="62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7" y="139"/>
                  <a:pt x="159" y="147"/>
                  <a:pt x="167" y="148"/>
                </a:cubicBezTo>
                <a:cubicBezTo>
                  <a:pt x="180" y="148"/>
                  <a:pt x="197" y="132"/>
                  <a:pt x="197" y="95"/>
                </a:cubicBezTo>
                <a:cubicBezTo>
                  <a:pt x="197" y="54"/>
                  <a:pt x="170" y="22"/>
                  <a:pt x="120" y="22"/>
                </a:cubicBezTo>
                <a:cubicBezTo>
                  <a:pt x="71" y="22"/>
                  <a:pt x="28" y="59"/>
                  <a:pt x="28" y="120"/>
                </a:cubicBezTo>
                <a:cubicBezTo>
                  <a:pt x="28" y="175"/>
                  <a:pt x="63" y="204"/>
                  <a:pt x="111" y="204"/>
                </a:cubicBezTo>
                <a:cubicBezTo>
                  <a:pt x="127" y="204"/>
                  <a:pt x="145" y="201"/>
                  <a:pt x="158" y="195"/>
                </a:cubicBezTo>
                <a:lnTo>
                  <a:pt x="164" y="216"/>
                </a:lnTo>
                <a:close/>
                <a:moveTo>
                  <a:pt x="130" y="84"/>
                </a:moveTo>
                <a:cubicBezTo>
                  <a:pt x="127" y="83"/>
                  <a:pt x="125" y="83"/>
                  <a:pt x="123" y="83"/>
                </a:cubicBezTo>
                <a:cubicBezTo>
                  <a:pt x="104" y="83"/>
                  <a:pt x="90" y="102"/>
                  <a:pt x="90" y="124"/>
                </a:cubicBezTo>
                <a:cubicBezTo>
                  <a:pt x="90" y="135"/>
                  <a:pt x="95" y="142"/>
                  <a:pt x="104" y="142"/>
                </a:cubicBezTo>
                <a:cubicBezTo>
                  <a:pt x="113" y="142"/>
                  <a:pt x="124" y="130"/>
                  <a:pt x="126" y="112"/>
                </a:cubicBezTo>
                <a:lnTo>
                  <a:pt x="130" y="84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15" name="任意多边形 753"/>
          <p:cNvSpPr/>
          <p:nvPr/>
        </p:nvSpPr>
        <p:spPr>
          <a:xfrm>
            <a:off x="1740646" y="6773845"/>
            <a:ext cx="368209" cy="368187"/>
          </a:xfrm>
          <a:custGeom>
            <a:avLst/>
            <a:gdLst>
              <a:gd name="connsiteX0" fmla="*/ 397957 w 1188416"/>
              <a:gd name="connsiteY0" fmla="*/ 898550 h 1188416"/>
              <a:gd name="connsiteX1" fmla="*/ 420955 w 1188416"/>
              <a:gd name="connsiteY1" fmla="*/ 956903 h 1188416"/>
              <a:gd name="connsiteX2" fmla="*/ 544829 w 1188416"/>
              <a:gd name="connsiteY2" fmla="*/ 1096714 h 1188416"/>
              <a:gd name="connsiteX3" fmla="*/ 550426 w 1188416"/>
              <a:gd name="connsiteY3" fmla="*/ 1097896 h 1188416"/>
              <a:gd name="connsiteX4" fmla="*/ 550426 w 1188416"/>
              <a:gd name="connsiteY4" fmla="*/ 918082 h 1188416"/>
              <a:gd name="connsiteX5" fmla="*/ 474454 w 1188416"/>
              <a:gd name="connsiteY5" fmla="*/ 913876 h 1188416"/>
              <a:gd name="connsiteX6" fmla="*/ 123029 w 1188416"/>
              <a:gd name="connsiteY6" fmla="*/ 790985 h 1188416"/>
              <a:gd name="connsiteX7" fmla="*/ 144313 w 1188416"/>
              <a:gd name="connsiteY7" fmla="*/ 838091 h 1188416"/>
              <a:gd name="connsiteX8" fmla="*/ 383646 w 1188416"/>
              <a:gd name="connsiteY8" fmla="*/ 1060660 h 1188416"/>
              <a:gd name="connsiteX9" fmla="*/ 397209 w 1188416"/>
              <a:gd name="connsiteY9" fmla="*/ 1065053 h 1188416"/>
              <a:gd name="connsiteX10" fmla="*/ 363481 w 1188416"/>
              <a:gd name="connsiteY10" fmla="*/ 1014377 h 1188416"/>
              <a:gd name="connsiteX11" fmla="*/ 323638 w 1188416"/>
              <a:gd name="connsiteY11" fmla="*/ 926436 h 1188416"/>
              <a:gd name="connsiteX12" fmla="*/ 310033 w 1188416"/>
              <a:gd name="connsiteY12" fmla="*/ 880792 h 1188416"/>
              <a:gd name="connsiteX13" fmla="*/ 238684 w 1188416"/>
              <a:gd name="connsiteY13" fmla="*/ 855682 h 1188416"/>
              <a:gd name="connsiteX14" fmla="*/ 174040 w 1188416"/>
              <a:gd name="connsiteY14" fmla="*/ 824935 h 1188416"/>
              <a:gd name="connsiteX15" fmla="*/ 837608 w 1188416"/>
              <a:gd name="connsiteY15" fmla="*/ 696694 h 1188416"/>
              <a:gd name="connsiteX16" fmla="*/ 1047499 w 1188416"/>
              <a:gd name="connsiteY16" fmla="*/ 696694 h 1188416"/>
              <a:gd name="connsiteX17" fmla="*/ 1047499 w 1188416"/>
              <a:gd name="connsiteY17" fmla="*/ 837609 h 1188416"/>
              <a:gd name="connsiteX18" fmla="*/ 1188415 w 1188416"/>
              <a:gd name="connsiteY18" fmla="*/ 837609 h 1188416"/>
              <a:gd name="connsiteX19" fmla="*/ 1188415 w 1188416"/>
              <a:gd name="connsiteY19" fmla="*/ 1047500 h 1188416"/>
              <a:gd name="connsiteX20" fmla="*/ 1047499 w 1188416"/>
              <a:gd name="connsiteY20" fmla="*/ 1047500 h 1188416"/>
              <a:gd name="connsiteX21" fmla="*/ 1047499 w 1188416"/>
              <a:gd name="connsiteY21" fmla="*/ 1188416 h 1188416"/>
              <a:gd name="connsiteX22" fmla="*/ 837608 w 1188416"/>
              <a:gd name="connsiteY22" fmla="*/ 1188416 h 1188416"/>
              <a:gd name="connsiteX23" fmla="*/ 837608 w 1188416"/>
              <a:gd name="connsiteY23" fmla="*/ 1047500 h 1188416"/>
              <a:gd name="connsiteX24" fmla="*/ 696693 w 1188416"/>
              <a:gd name="connsiteY24" fmla="*/ 1047500 h 1188416"/>
              <a:gd name="connsiteX25" fmla="*/ 696693 w 1188416"/>
              <a:gd name="connsiteY25" fmla="*/ 837609 h 1188416"/>
              <a:gd name="connsiteX26" fmla="*/ 837608 w 1188416"/>
              <a:gd name="connsiteY26" fmla="*/ 837609 h 1188416"/>
              <a:gd name="connsiteX27" fmla="*/ 351023 w 1188416"/>
              <a:gd name="connsiteY27" fmla="*/ 632239 h 1188416"/>
              <a:gd name="connsiteX28" fmla="*/ 354170 w 1188416"/>
              <a:gd name="connsiteY28" fmla="*/ 697581 h 1188416"/>
              <a:gd name="connsiteX29" fmla="*/ 368447 w 1188416"/>
              <a:gd name="connsiteY29" fmla="*/ 793863 h 1188416"/>
              <a:gd name="connsiteX30" fmla="*/ 373620 w 1188416"/>
              <a:gd name="connsiteY30" fmla="*/ 813818 h 1188416"/>
              <a:gd name="connsiteX31" fmla="*/ 490835 w 1188416"/>
              <a:gd name="connsiteY31" fmla="*/ 834246 h 1188416"/>
              <a:gd name="connsiteX32" fmla="*/ 550426 w 1188416"/>
              <a:gd name="connsiteY32" fmla="*/ 837116 h 1188416"/>
              <a:gd name="connsiteX33" fmla="*/ 550426 w 1188416"/>
              <a:gd name="connsiteY33" fmla="*/ 632239 h 1188416"/>
              <a:gd name="connsiteX34" fmla="*/ 89307 w 1188416"/>
              <a:gd name="connsiteY34" fmla="*/ 632239 h 1188416"/>
              <a:gd name="connsiteX35" fmla="*/ 91702 w 1188416"/>
              <a:gd name="connsiteY35" fmla="*/ 643588 h 1188416"/>
              <a:gd name="connsiteX36" fmla="*/ 231514 w 1188416"/>
              <a:gd name="connsiteY36" fmla="*/ 767461 h 1188416"/>
              <a:gd name="connsiteX37" fmla="*/ 287038 w 1188416"/>
              <a:gd name="connsiteY37" fmla="*/ 787280 h 1188416"/>
              <a:gd name="connsiteX38" fmla="*/ 274540 w 1188416"/>
              <a:gd name="connsiteY38" fmla="*/ 713962 h 1188416"/>
              <a:gd name="connsiteX39" fmla="*/ 270017 w 1188416"/>
              <a:gd name="connsiteY39" fmla="*/ 632239 h 1188416"/>
              <a:gd name="connsiteX40" fmla="*/ 901378 w 1188416"/>
              <a:gd name="connsiteY40" fmla="*/ 401136 h 1188416"/>
              <a:gd name="connsiteX41" fmla="*/ 913876 w 1188416"/>
              <a:gd name="connsiteY41" fmla="*/ 474454 h 1188416"/>
              <a:gd name="connsiteX42" fmla="*/ 918304 w 1188416"/>
              <a:gd name="connsiteY42" fmla="*/ 554451 h 1188416"/>
              <a:gd name="connsiteX43" fmla="*/ 1098745 w 1188416"/>
              <a:gd name="connsiteY43" fmla="*/ 554451 h 1188416"/>
              <a:gd name="connsiteX44" fmla="*/ 1096714 w 1188416"/>
              <a:gd name="connsiteY44" fmla="*/ 544828 h 1188416"/>
              <a:gd name="connsiteX45" fmla="*/ 956902 w 1188416"/>
              <a:gd name="connsiteY45" fmla="*/ 420955 h 1188416"/>
              <a:gd name="connsiteX46" fmla="*/ 287038 w 1188416"/>
              <a:gd name="connsiteY46" fmla="*/ 401136 h 1188416"/>
              <a:gd name="connsiteX47" fmla="*/ 231514 w 1188416"/>
              <a:gd name="connsiteY47" fmla="*/ 420955 h 1188416"/>
              <a:gd name="connsiteX48" fmla="*/ 91702 w 1188416"/>
              <a:gd name="connsiteY48" fmla="*/ 544828 h 1188416"/>
              <a:gd name="connsiteX49" fmla="*/ 89671 w 1188416"/>
              <a:gd name="connsiteY49" fmla="*/ 554451 h 1188416"/>
              <a:gd name="connsiteX50" fmla="*/ 270112 w 1188416"/>
              <a:gd name="connsiteY50" fmla="*/ 554451 h 1188416"/>
              <a:gd name="connsiteX51" fmla="*/ 274540 w 1188416"/>
              <a:gd name="connsiteY51" fmla="*/ 474454 h 1188416"/>
              <a:gd name="connsiteX52" fmla="*/ 550426 w 1188416"/>
              <a:gd name="connsiteY52" fmla="*/ 351300 h 1188416"/>
              <a:gd name="connsiteX53" fmla="*/ 490835 w 1188416"/>
              <a:gd name="connsiteY53" fmla="*/ 354170 h 1188416"/>
              <a:gd name="connsiteX54" fmla="*/ 373621 w 1188416"/>
              <a:gd name="connsiteY54" fmla="*/ 374598 h 1188416"/>
              <a:gd name="connsiteX55" fmla="*/ 368447 w 1188416"/>
              <a:gd name="connsiteY55" fmla="*/ 394553 h 1188416"/>
              <a:gd name="connsiteX56" fmla="*/ 354170 w 1188416"/>
              <a:gd name="connsiteY56" fmla="*/ 490835 h 1188416"/>
              <a:gd name="connsiteX57" fmla="*/ 351106 w 1188416"/>
              <a:gd name="connsiteY57" fmla="*/ 554451 h 1188416"/>
              <a:gd name="connsiteX58" fmla="*/ 550426 w 1188416"/>
              <a:gd name="connsiteY58" fmla="*/ 554451 h 1188416"/>
              <a:gd name="connsiteX59" fmla="*/ 628214 w 1188416"/>
              <a:gd name="connsiteY59" fmla="*/ 350829 h 1188416"/>
              <a:gd name="connsiteX60" fmla="*/ 628214 w 1188416"/>
              <a:gd name="connsiteY60" fmla="*/ 554451 h 1188416"/>
              <a:gd name="connsiteX61" fmla="*/ 837310 w 1188416"/>
              <a:gd name="connsiteY61" fmla="*/ 554451 h 1188416"/>
              <a:gd name="connsiteX62" fmla="*/ 834246 w 1188416"/>
              <a:gd name="connsiteY62" fmla="*/ 490835 h 1188416"/>
              <a:gd name="connsiteX63" fmla="*/ 819969 w 1188416"/>
              <a:gd name="connsiteY63" fmla="*/ 394553 h 1188416"/>
              <a:gd name="connsiteX64" fmla="*/ 814795 w 1188416"/>
              <a:gd name="connsiteY64" fmla="*/ 374598 h 1188416"/>
              <a:gd name="connsiteX65" fmla="*/ 697581 w 1188416"/>
              <a:gd name="connsiteY65" fmla="*/ 354170 h 1188416"/>
              <a:gd name="connsiteX66" fmla="*/ 791207 w 1188416"/>
              <a:gd name="connsiteY66" fmla="*/ 123363 h 1188416"/>
              <a:gd name="connsiteX67" fmla="*/ 824935 w 1188416"/>
              <a:gd name="connsiteY67" fmla="*/ 174039 h 1188416"/>
              <a:gd name="connsiteX68" fmla="*/ 864779 w 1188416"/>
              <a:gd name="connsiteY68" fmla="*/ 261981 h 1188416"/>
              <a:gd name="connsiteX69" fmla="*/ 878383 w 1188416"/>
              <a:gd name="connsiteY69" fmla="*/ 307624 h 1188416"/>
              <a:gd name="connsiteX70" fmla="*/ 949732 w 1188416"/>
              <a:gd name="connsiteY70" fmla="*/ 332735 h 1188416"/>
              <a:gd name="connsiteX71" fmla="*/ 1014376 w 1188416"/>
              <a:gd name="connsiteY71" fmla="*/ 363481 h 1188416"/>
              <a:gd name="connsiteX72" fmla="*/ 1065387 w 1188416"/>
              <a:gd name="connsiteY72" fmla="*/ 397431 h 1188416"/>
              <a:gd name="connsiteX73" fmla="*/ 1044104 w 1188416"/>
              <a:gd name="connsiteY73" fmla="*/ 350326 h 1188416"/>
              <a:gd name="connsiteX74" fmla="*/ 804770 w 1188416"/>
              <a:gd name="connsiteY74" fmla="*/ 127756 h 1188416"/>
              <a:gd name="connsiteX75" fmla="*/ 397209 w 1188416"/>
              <a:gd name="connsiteY75" fmla="*/ 123363 h 1188416"/>
              <a:gd name="connsiteX76" fmla="*/ 383646 w 1188416"/>
              <a:gd name="connsiteY76" fmla="*/ 127756 h 1188416"/>
              <a:gd name="connsiteX77" fmla="*/ 144313 w 1188416"/>
              <a:gd name="connsiteY77" fmla="*/ 350326 h 1188416"/>
              <a:gd name="connsiteX78" fmla="*/ 123029 w 1188416"/>
              <a:gd name="connsiteY78" fmla="*/ 397431 h 1188416"/>
              <a:gd name="connsiteX79" fmla="*/ 174040 w 1188416"/>
              <a:gd name="connsiteY79" fmla="*/ 363481 h 1188416"/>
              <a:gd name="connsiteX80" fmla="*/ 238684 w 1188416"/>
              <a:gd name="connsiteY80" fmla="*/ 332735 h 1188416"/>
              <a:gd name="connsiteX81" fmla="*/ 310033 w 1188416"/>
              <a:gd name="connsiteY81" fmla="*/ 307624 h 1188416"/>
              <a:gd name="connsiteX82" fmla="*/ 323638 w 1188416"/>
              <a:gd name="connsiteY82" fmla="*/ 261981 h 1188416"/>
              <a:gd name="connsiteX83" fmla="*/ 363481 w 1188416"/>
              <a:gd name="connsiteY83" fmla="*/ 174039 h 1188416"/>
              <a:gd name="connsiteX84" fmla="*/ 550426 w 1188416"/>
              <a:gd name="connsiteY84" fmla="*/ 90520 h 1188416"/>
              <a:gd name="connsiteX85" fmla="*/ 544829 w 1188416"/>
              <a:gd name="connsiteY85" fmla="*/ 91702 h 1188416"/>
              <a:gd name="connsiteX86" fmla="*/ 420955 w 1188416"/>
              <a:gd name="connsiteY86" fmla="*/ 231514 h 1188416"/>
              <a:gd name="connsiteX87" fmla="*/ 397957 w 1188416"/>
              <a:gd name="connsiteY87" fmla="*/ 289866 h 1188416"/>
              <a:gd name="connsiteX88" fmla="*/ 474454 w 1188416"/>
              <a:gd name="connsiteY88" fmla="*/ 274540 h 1188416"/>
              <a:gd name="connsiteX89" fmla="*/ 550426 w 1188416"/>
              <a:gd name="connsiteY89" fmla="*/ 270335 h 1188416"/>
              <a:gd name="connsiteX90" fmla="*/ 628214 w 1188416"/>
              <a:gd name="connsiteY90" fmla="*/ 88457 h 1188416"/>
              <a:gd name="connsiteX91" fmla="*/ 628214 w 1188416"/>
              <a:gd name="connsiteY91" fmla="*/ 269793 h 1188416"/>
              <a:gd name="connsiteX92" fmla="*/ 713962 w 1188416"/>
              <a:gd name="connsiteY92" fmla="*/ 274540 h 1188416"/>
              <a:gd name="connsiteX93" fmla="*/ 790459 w 1188416"/>
              <a:gd name="connsiteY93" fmla="*/ 289866 h 1188416"/>
              <a:gd name="connsiteX94" fmla="*/ 767461 w 1188416"/>
              <a:gd name="connsiteY94" fmla="*/ 231514 h 1188416"/>
              <a:gd name="connsiteX95" fmla="*/ 643587 w 1188416"/>
              <a:gd name="connsiteY95" fmla="*/ 91702 h 1188416"/>
              <a:gd name="connsiteX96" fmla="*/ 594208 w 1188416"/>
              <a:gd name="connsiteY96" fmla="*/ 0 h 1188416"/>
              <a:gd name="connsiteX97" fmla="*/ 1188416 w 1188416"/>
              <a:gd name="connsiteY97" fmla="*/ 594208 h 1188416"/>
              <a:gd name="connsiteX98" fmla="*/ 1184822 w 1188416"/>
              <a:gd name="connsiteY98" fmla="*/ 629858 h 1188416"/>
              <a:gd name="connsiteX99" fmla="*/ 629009 w 1188416"/>
              <a:gd name="connsiteY99" fmla="*/ 629858 h 1188416"/>
              <a:gd name="connsiteX100" fmla="*/ 629009 w 1188416"/>
              <a:gd name="connsiteY100" fmla="*/ 632239 h 1188416"/>
              <a:gd name="connsiteX101" fmla="*/ 628214 w 1188416"/>
              <a:gd name="connsiteY101" fmla="*/ 632239 h 1188416"/>
              <a:gd name="connsiteX102" fmla="*/ 628214 w 1188416"/>
              <a:gd name="connsiteY102" fmla="*/ 837587 h 1188416"/>
              <a:gd name="connsiteX103" fmla="*/ 629009 w 1188416"/>
              <a:gd name="connsiteY103" fmla="*/ 837549 h 1188416"/>
              <a:gd name="connsiteX104" fmla="*/ 629009 w 1188416"/>
              <a:gd name="connsiteY104" fmla="*/ 918579 h 1188416"/>
              <a:gd name="connsiteX105" fmla="*/ 628214 w 1188416"/>
              <a:gd name="connsiteY105" fmla="*/ 918623 h 1188416"/>
              <a:gd name="connsiteX106" fmla="*/ 628214 w 1188416"/>
              <a:gd name="connsiteY106" fmla="*/ 1099959 h 1188416"/>
              <a:gd name="connsiteX107" fmla="*/ 629009 w 1188416"/>
              <a:gd name="connsiteY107" fmla="*/ 1099791 h 1188416"/>
              <a:gd name="connsiteX108" fmla="*/ 629009 w 1188416"/>
              <a:gd name="connsiteY108" fmla="*/ 1184908 h 1188416"/>
              <a:gd name="connsiteX109" fmla="*/ 594208 w 1188416"/>
              <a:gd name="connsiteY109" fmla="*/ 1188416 h 1188416"/>
              <a:gd name="connsiteX110" fmla="*/ 0 w 1188416"/>
              <a:gd name="connsiteY110" fmla="*/ 594208 h 1188416"/>
              <a:gd name="connsiteX111" fmla="*/ 594208 w 1188416"/>
              <a:gd name="connsiteY111" fmla="*/ 0 h 1188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188416" h="1188416">
                <a:moveTo>
                  <a:pt x="397957" y="898550"/>
                </a:moveTo>
                <a:lnTo>
                  <a:pt x="420955" y="956903"/>
                </a:lnTo>
                <a:cubicBezTo>
                  <a:pt x="454210" y="1026519"/>
                  <a:pt x="496979" y="1076216"/>
                  <a:pt x="544829" y="1096714"/>
                </a:cubicBezTo>
                <a:lnTo>
                  <a:pt x="550426" y="1097896"/>
                </a:lnTo>
                <a:lnTo>
                  <a:pt x="550426" y="918082"/>
                </a:lnTo>
                <a:lnTo>
                  <a:pt x="474454" y="913876"/>
                </a:lnTo>
                <a:close/>
                <a:moveTo>
                  <a:pt x="123029" y="790985"/>
                </a:moveTo>
                <a:lnTo>
                  <a:pt x="144313" y="838091"/>
                </a:lnTo>
                <a:cubicBezTo>
                  <a:pt x="197480" y="935962"/>
                  <a:pt x="281652" y="1014546"/>
                  <a:pt x="383646" y="1060660"/>
                </a:cubicBezTo>
                <a:lnTo>
                  <a:pt x="397209" y="1065053"/>
                </a:lnTo>
                <a:lnTo>
                  <a:pt x="363481" y="1014377"/>
                </a:lnTo>
                <a:cubicBezTo>
                  <a:pt x="348719" y="987494"/>
                  <a:pt x="335365" y="958048"/>
                  <a:pt x="323638" y="926436"/>
                </a:cubicBezTo>
                <a:lnTo>
                  <a:pt x="310033" y="880792"/>
                </a:lnTo>
                <a:lnTo>
                  <a:pt x="238684" y="855682"/>
                </a:lnTo>
                <a:cubicBezTo>
                  <a:pt x="215806" y="846286"/>
                  <a:pt x="194202" y="836007"/>
                  <a:pt x="174040" y="824935"/>
                </a:cubicBezTo>
                <a:close/>
                <a:moveTo>
                  <a:pt x="837608" y="696694"/>
                </a:moveTo>
                <a:lnTo>
                  <a:pt x="1047499" y="696694"/>
                </a:lnTo>
                <a:lnTo>
                  <a:pt x="1047499" y="837609"/>
                </a:lnTo>
                <a:lnTo>
                  <a:pt x="1188415" y="837609"/>
                </a:lnTo>
                <a:lnTo>
                  <a:pt x="1188415" y="1047500"/>
                </a:lnTo>
                <a:lnTo>
                  <a:pt x="1047499" y="1047500"/>
                </a:lnTo>
                <a:lnTo>
                  <a:pt x="1047499" y="1188416"/>
                </a:lnTo>
                <a:lnTo>
                  <a:pt x="837608" y="1188416"/>
                </a:lnTo>
                <a:lnTo>
                  <a:pt x="837608" y="1047500"/>
                </a:lnTo>
                <a:lnTo>
                  <a:pt x="696693" y="1047500"/>
                </a:lnTo>
                <a:lnTo>
                  <a:pt x="696693" y="837609"/>
                </a:lnTo>
                <a:lnTo>
                  <a:pt x="837608" y="837609"/>
                </a:lnTo>
                <a:close/>
                <a:moveTo>
                  <a:pt x="351023" y="632239"/>
                </a:moveTo>
                <a:lnTo>
                  <a:pt x="354170" y="697581"/>
                </a:lnTo>
                <a:cubicBezTo>
                  <a:pt x="357434" y="730971"/>
                  <a:pt x="362247" y="763180"/>
                  <a:pt x="368447" y="793863"/>
                </a:cubicBezTo>
                <a:lnTo>
                  <a:pt x="373620" y="813818"/>
                </a:lnTo>
                <a:lnTo>
                  <a:pt x="490835" y="834246"/>
                </a:lnTo>
                <a:lnTo>
                  <a:pt x="550426" y="837116"/>
                </a:lnTo>
                <a:lnTo>
                  <a:pt x="550426" y="632239"/>
                </a:lnTo>
                <a:close/>
                <a:moveTo>
                  <a:pt x="89307" y="632239"/>
                </a:moveTo>
                <a:lnTo>
                  <a:pt x="91702" y="643588"/>
                </a:lnTo>
                <a:cubicBezTo>
                  <a:pt x="112200" y="691438"/>
                  <a:pt x="161898" y="734207"/>
                  <a:pt x="231514" y="767461"/>
                </a:cubicBezTo>
                <a:lnTo>
                  <a:pt x="287038" y="787280"/>
                </a:lnTo>
                <a:lnTo>
                  <a:pt x="274540" y="713962"/>
                </a:lnTo>
                <a:lnTo>
                  <a:pt x="270017" y="632239"/>
                </a:lnTo>
                <a:close/>
                <a:moveTo>
                  <a:pt x="901378" y="401136"/>
                </a:moveTo>
                <a:lnTo>
                  <a:pt x="913876" y="474454"/>
                </a:lnTo>
                <a:lnTo>
                  <a:pt x="918304" y="554451"/>
                </a:lnTo>
                <a:lnTo>
                  <a:pt x="1098745" y="554451"/>
                </a:lnTo>
                <a:lnTo>
                  <a:pt x="1096714" y="544828"/>
                </a:lnTo>
                <a:cubicBezTo>
                  <a:pt x="1076216" y="496978"/>
                  <a:pt x="1026518" y="454210"/>
                  <a:pt x="956902" y="420955"/>
                </a:cubicBezTo>
                <a:close/>
                <a:moveTo>
                  <a:pt x="287038" y="401136"/>
                </a:moveTo>
                <a:lnTo>
                  <a:pt x="231514" y="420955"/>
                </a:lnTo>
                <a:cubicBezTo>
                  <a:pt x="161898" y="454210"/>
                  <a:pt x="112200" y="496978"/>
                  <a:pt x="91702" y="544828"/>
                </a:cubicBezTo>
                <a:lnTo>
                  <a:pt x="89671" y="554451"/>
                </a:lnTo>
                <a:lnTo>
                  <a:pt x="270112" y="554451"/>
                </a:lnTo>
                <a:lnTo>
                  <a:pt x="274540" y="474454"/>
                </a:lnTo>
                <a:close/>
                <a:moveTo>
                  <a:pt x="550426" y="351300"/>
                </a:moveTo>
                <a:lnTo>
                  <a:pt x="490835" y="354170"/>
                </a:lnTo>
                <a:lnTo>
                  <a:pt x="373621" y="374598"/>
                </a:lnTo>
                <a:lnTo>
                  <a:pt x="368447" y="394553"/>
                </a:lnTo>
                <a:cubicBezTo>
                  <a:pt x="362247" y="425236"/>
                  <a:pt x="357434" y="457445"/>
                  <a:pt x="354170" y="490835"/>
                </a:cubicBezTo>
                <a:lnTo>
                  <a:pt x="351106" y="554451"/>
                </a:lnTo>
                <a:lnTo>
                  <a:pt x="550426" y="554451"/>
                </a:lnTo>
                <a:close/>
                <a:moveTo>
                  <a:pt x="628214" y="350829"/>
                </a:moveTo>
                <a:lnTo>
                  <a:pt x="628214" y="554451"/>
                </a:lnTo>
                <a:lnTo>
                  <a:pt x="837310" y="554451"/>
                </a:lnTo>
                <a:lnTo>
                  <a:pt x="834246" y="490835"/>
                </a:lnTo>
                <a:cubicBezTo>
                  <a:pt x="830982" y="457445"/>
                  <a:pt x="826169" y="425236"/>
                  <a:pt x="819969" y="394553"/>
                </a:cubicBezTo>
                <a:lnTo>
                  <a:pt x="814795" y="374598"/>
                </a:lnTo>
                <a:lnTo>
                  <a:pt x="697581" y="354170"/>
                </a:lnTo>
                <a:close/>
                <a:moveTo>
                  <a:pt x="791207" y="123363"/>
                </a:moveTo>
                <a:lnTo>
                  <a:pt x="824935" y="174039"/>
                </a:lnTo>
                <a:cubicBezTo>
                  <a:pt x="839697" y="200922"/>
                  <a:pt x="853051" y="230368"/>
                  <a:pt x="864779" y="261981"/>
                </a:cubicBezTo>
                <a:lnTo>
                  <a:pt x="878383" y="307624"/>
                </a:lnTo>
                <a:lnTo>
                  <a:pt x="949732" y="332735"/>
                </a:lnTo>
                <a:cubicBezTo>
                  <a:pt x="972610" y="342130"/>
                  <a:pt x="994214" y="352410"/>
                  <a:pt x="1014376" y="363481"/>
                </a:cubicBezTo>
                <a:lnTo>
                  <a:pt x="1065387" y="397431"/>
                </a:lnTo>
                <a:lnTo>
                  <a:pt x="1044104" y="350326"/>
                </a:lnTo>
                <a:cubicBezTo>
                  <a:pt x="990937" y="252454"/>
                  <a:pt x="906765" y="173870"/>
                  <a:pt x="804770" y="127756"/>
                </a:cubicBezTo>
                <a:close/>
                <a:moveTo>
                  <a:pt x="397209" y="123363"/>
                </a:moveTo>
                <a:lnTo>
                  <a:pt x="383646" y="127756"/>
                </a:lnTo>
                <a:cubicBezTo>
                  <a:pt x="281652" y="173870"/>
                  <a:pt x="197480" y="252454"/>
                  <a:pt x="144313" y="350326"/>
                </a:cubicBezTo>
                <a:lnTo>
                  <a:pt x="123029" y="397431"/>
                </a:lnTo>
                <a:lnTo>
                  <a:pt x="174040" y="363481"/>
                </a:lnTo>
                <a:cubicBezTo>
                  <a:pt x="194202" y="352410"/>
                  <a:pt x="215806" y="342130"/>
                  <a:pt x="238684" y="332735"/>
                </a:cubicBezTo>
                <a:lnTo>
                  <a:pt x="310033" y="307624"/>
                </a:lnTo>
                <a:lnTo>
                  <a:pt x="323638" y="261981"/>
                </a:lnTo>
                <a:cubicBezTo>
                  <a:pt x="335365" y="230368"/>
                  <a:pt x="348719" y="200922"/>
                  <a:pt x="363481" y="174039"/>
                </a:cubicBezTo>
                <a:close/>
                <a:moveTo>
                  <a:pt x="550426" y="90520"/>
                </a:moveTo>
                <a:lnTo>
                  <a:pt x="544829" y="91702"/>
                </a:lnTo>
                <a:cubicBezTo>
                  <a:pt x="496979" y="112200"/>
                  <a:pt x="454210" y="161898"/>
                  <a:pt x="420955" y="231514"/>
                </a:cubicBezTo>
                <a:lnTo>
                  <a:pt x="397957" y="289866"/>
                </a:lnTo>
                <a:lnTo>
                  <a:pt x="474454" y="274540"/>
                </a:lnTo>
                <a:lnTo>
                  <a:pt x="550426" y="270335"/>
                </a:lnTo>
                <a:close/>
                <a:moveTo>
                  <a:pt x="628214" y="88457"/>
                </a:moveTo>
                <a:lnTo>
                  <a:pt x="628214" y="269793"/>
                </a:lnTo>
                <a:lnTo>
                  <a:pt x="713962" y="274540"/>
                </a:lnTo>
                <a:lnTo>
                  <a:pt x="790459" y="289866"/>
                </a:lnTo>
                <a:lnTo>
                  <a:pt x="767461" y="231514"/>
                </a:lnTo>
                <a:cubicBezTo>
                  <a:pt x="734206" y="161898"/>
                  <a:pt x="691437" y="112200"/>
                  <a:pt x="643587" y="91702"/>
                </a:cubicBezTo>
                <a:close/>
                <a:moveTo>
                  <a:pt x="594208" y="0"/>
                </a:moveTo>
                <a:cubicBezTo>
                  <a:pt x="922380" y="0"/>
                  <a:pt x="1188416" y="266036"/>
                  <a:pt x="1188416" y="594208"/>
                </a:cubicBezTo>
                <a:lnTo>
                  <a:pt x="1184822" y="629858"/>
                </a:lnTo>
                <a:lnTo>
                  <a:pt x="629009" y="629858"/>
                </a:lnTo>
                <a:lnTo>
                  <a:pt x="629009" y="632239"/>
                </a:lnTo>
                <a:lnTo>
                  <a:pt x="628214" y="632239"/>
                </a:lnTo>
                <a:lnTo>
                  <a:pt x="628214" y="837587"/>
                </a:lnTo>
                <a:lnTo>
                  <a:pt x="629009" y="837549"/>
                </a:lnTo>
                <a:lnTo>
                  <a:pt x="629009" y="918579"/>
                </a:lnTo>
                <a:lnTo>
                  <a:pt x="628214" y="918623"/>
                </a:lnTo>
                <a:lnTo>
                  <a:pt x="628214" y="1099959"/>
                </a:lnTo>
                <a:lnTo>
                  <a:pt x="629009" y="1099791"/>
                </a:lnTo>
                <a:lnTo>
                  <a:pt x="629009" y="1184908"/>
                </a:lnTo>
                <a:lnTo>
                  <a:pt x="594208" y="1188416"/>
                </a:lnTo>
                <a:cubicBezTo>
                  <a:pt x="266036" y="1188416"/>
                  <a:pt x="0" y="922380"/>
                  <a:pt x="0" y="594208"/>
                </a:cubicBezTo>
                <a:cubicBezTo>
                  <a:pt x="0" y="266036"/>
                  <a:pt x="266036" y="0"/>
                  <a:pt x="59420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/>
          </a:p>
        </p:txBody>
      </p:sp>
      <p:sp>
        <p:nvSpPr>
          <p:cNvPr id="316" name="任意多边形 754"/>
          <p:cNvSpPr/>
          <p:nvPr/>
        </p:nvSpPr>
        <p:spPr bwMode="auto">
          <a:xfrm>
            <a:off x="10243522" y="6172146"/>
            <a:ext cx="277554" cy="319808"/>
          </a:xfrm>
          <a:custGeom>
            <a:avLst/>
            <a:gdLst>
              <a:gd name="connsiteX0" fmla="*/ 4983955 w 5951537"/>
              <a:gd name="connsiteY0" fmla="*/ 1685925 h 6858000"/>
              <a:gd name="connsiteX1" fmla="*/ 4963318 w 5951537"/>
              <a:gd name="connsiteY1" fmla="*/ 1688306 h 6858000"/>
              <a:gd name="connsiteX2" fmla="*/ 4943474 w 5951537"/>
              <a:gd name="connsiteY2" fmla="*/ 1689894 h 6858000"/>
              <a:gd name="connsiteX3" fmla="*/ 4922837 w 5951537"/>
              <a:gd name="connsiteY3" fmla="*/ 1693863 h 6858000"/>
              <a:gd name="connsiteX4" fmla="*/ 4903787 w 5951537"/>
              <a:gd name="connsiteY4" fmla="*/ 1697831 h 6858000"/>
              <a:gd name="connsiteX5" fmla="*/ 4884737 w 5951537"/>
              <a:gd name="connsiteY5" fmla="*/ 1704181 h 6858000"/>
              <a:gd name="connsiteX6" fmla="*/ 4866481 w 5951537"/>
              <a:gd name="connsiteY6" fmla="*/ 1710531 h 6858000"/>
              <a:gd name="connsiteX7" fmla="*/ 4848224 w 5951537"/>
              <a:gd name="connsiteY7" fmla="*/ 1717675 h 6858000"/>
              <a:gd name="connsiteX8" fmla="*/ 4829968 w 5951537"/>
              <a:gd name="connsiteY8" fmla="*/ 1725613 h 6858000"/>
              <a:gd name="connsiteX9" fmla="*/ 4812506 w 5951537"/>
              <a:gd name="connsiteY9" fmla="*/ 1734344 h 6858000"/>
              <a:gd name="connsiteX10" fmla="*/ 4795043 w 5951537"/>
              <a:gd name="connsiteY10" fmla="*/ 1743869 h 6858000"/>
              <a:gd name="connsiteX11" fmla="*/ 4779168 w 5951537"/>
              <a:gd name="connsiteY11" fmla="*/ 1754981 h 6858000"/>
              <a:gd name="connsiteX12" fmla="*/ 4764087 w 5951537"/>
              <a:gd name="connsiteY12" fmla="*/ 1766094 h 6858000"/>
              <a:gd name="connsiteX13" fmla="*/ 4749006 w 5951537"/>
              <a:gd name="connsiteY13" fmla="*/ 1778000 h 6858000"/>
              <a:gd name="connsiteX14" fmla="*/ 4733131 w 5951537"/>
              <a:gd name="connsiteY14" fmla="*/ 1789906 h 6858000"/>
              <a:gd name="connsiteX15" fmla="*/ 4719637 w 5951537"/>
              <a:gd name="connsiteY15" fmla="*/ 1803400 h 6858000"/>
              <a:gd name="connsiteX16" fmla="*/ 4706143 w 5951537"/>
              <a:gd name="connsiteY16" fmla="*/ 1817688 h 6858000"/>
              <a:gd name="connsiteX17" fmla="*/ 4694237 w 5951537"/>
              <a:gd name="connsiteY17" fmla="*/ 1831975 h 6858000"/>
              <a:gd name="connsiteX18" fmla="*/ 4681537 w 5951537"/>
              <a:gd name="connsiteY18" fmla="*/ 1847057 h 6858000"/>
              <a:gd name="connsiteX19" fmla="*/ 4670424 w 5951537"/>
              <a:gd name="connsiteY19" fmla="*/ 1862932 h 6858000"/>
              <a:gd name="connsiteX20" fmla="*/ 4659312 w 5951537"/>
              <a:gd name="connsiteY20" fmla="*/ 1879600 h 6858000"/>
              <a:gd name="connsiteX21" fmla="*/ 4650581 w 5951537"/>
              <a:gd name="connsiteY21" fmla="*/ 1896269 h 6858000"/>
              <a:gd name="connsiteX22" fmla="*/ 4641056 w 5951537"/>
              <a:gd name="connsiteY22" fmla="*/ 1913732 h 6858000"/>
              <a:gd name="connsiteX23" fmla="*/ 4633118 w 5951537"/>
              <a:gd name="connsiteY23" fmla="*/ 1931988 h 6858000"/>
              <a:gd name="connsiteX24" fmla="*/ 4625974 w 5951537"/>
              <a:gd name="connsiteY24" fmla="*/ 1950244 h 6858000"/>
              <a:gd name="connsiteX25" fmla="*/ 4620418 w 5951537"/>
              <a:gd name="connsiteY25" fmla="*/ 1968500 h 6858000"/>
              <a:gd name="connsiteX26" fmla="*/ 4614068 w 5951537"/>
              <a:gd name="connsiteY26" fmla="*/ 1987550 h 6858000"/>
              <a:gd name="connsiteX27" fmla="*/ 4610099 w 5951537"/>
              <a:gd name="connsiteY27" fmla="*/ 2006600 h 6858000"/>
              <a:gd name="connsiteX28" fmla="*/ 4606131 w 5951537"/>
              <a:gd name="connsiteY28" fmla="*/ 2027238 h 6858000"/>
              <a:gd name="connsiteX29" fmla="*/ 4603749 w 5951537"/>
              <a:gd name="connsiteY29" fmla="*/ 2047082 h 6858000"/>
              <a:gd name="connsiteX30" fmla="*/ 4602162 w 5951537"/>
              <a:gd name="connsiteY30" fmla="*/ 2067719 h 6858000"/>
              <a:gd name="connsiteX31" fmla="*/ 4602162 w 5951537"/>
              <a:gd name="connsiteY31" fmla="*/ 2088357 h 6858000"/>
              <a:gd name="connsiteX32" fmla="*/ 4602162 w 5951537"/>
              <a:gd name="connsiteY32" fmla="*/ 2108994 h 6858000"/>
              <a:gd name="connsiteX33" fmla="*/ 4603749 w 5951537"/>
              <a:gd name="connsiteY33" fmla="*/ 2129632 h 6858000"/>
              <a:gd name="connsiteX34" fmla="*/ 4606131 w 5951537"/>
              <a:gd name="connsiteY34" fmla="*/ 2149476 h 6858000"/>
              <a:gd name="connsiteX35" fmla="*/ 4610099 w 5951537"/>
              <a:gd name="connsiteY35" fmla="*/ 2170113 h 6858000"/>
              <a:gd name="connsiteX36" fmla="*/ 4614068 w 5951537"/>
              <a:gd name="connsiteY36" fmla="*/ 2189163 h 6858000"/>
              <a:gd name="connsiteX37" fmla="*/ 4620418 w 5951537"/>
              <a:gd name="connsiteY37" fmla="*/ 2208213 h 6858000"/>
              <a:gd name="connsiteX38" fmla="*/ 4625974 w 5951537"/>
              <a:gd name="connsiteY38" fmla="*/ 2226469 h 6858000"/>
              <a:gd name="connsiteX39" fmla="*/ 4633118 w 5951537"/>
              <a:gd name="connsiteY39" fmla="*/ 2244726 h 6858000"/>
              <a:gd name="connsiteX40" fmla="*/ 4641056 w 5951537"/>
              <a:gd name="connsiteY40" fmla="*/ 2262982 h 6858000"/>
              <a:gd name="connsiteX41" fmla="*/ 4650581 w 5951537"/>
              <a:gd name="connsiteY41" fmla="*/ 2280444 h 6858000"/>
              <a:gd name="connsiteX42" fmla="*/ 4659312 w 5951537"/>
              <a:gd name="connsiteY42" fmla="*/ 2297907 h 6858000"/>
              <a:gd name="connsiteX43" fmla="*/ 4670424 w 5951537"/>
              <a:gd name="connsiteY43" fmla="*/ 2313782 h 6858000"/>
              <a:gd name="connsiteX44" fmla="*/ 4681537 w 5951537"/>
              <a:gd name="connsiteY44" fmla="*/ 2328863 h 6858000"/>
              <a:gd name="connsiteX45" fmla="*/ 4694237 w 5951537"/>
              <a:gd name="connsiteY45" fmla="*/ 2343944 h 6858000"/>
              <a:gd name="connsiteX46" fmla="*/ 4706143 w 5951537"/>
              <a:gd name="connsiteY46" fmla="*/ 2359026 h 6858000"/>
              <a:gd name="connsiteX47" fmla="*/ 4719637 w 5951537"/>
              <a:gd name="connsiteY47" fmla="*/ 2373313 h 6858000"/>
              <a:gd name="connsiteX48" fmla="*/ 4733131 w 5951537"/>
              <a:gd name="connsiteY48" fmla="*/ 2386807 h 6858000"/>
              <a:gd name="connsiteX49" fmla="*/ 4749006 w 5951537"/>
              <a:gd name="connsiteY49" fmla="*/ 2398713 h 6858000"/>
              <a:gd name="connsiteX50" fmla="*/ 4764087 w 5951537"/>
              <a:gd name="connsiteY50" fmla="*/ 2411413 h 6858000"/>
              <a:gd name="connsiteX51" fmla="*/ 4779168 w 5951537"/>
              <a:gd name="connsiteY51" fmla="*/ 2422526 h 6858000"/>
              <a:gd name="connsiteX52" fmla="*/ 4795043 w 5951537"/>
              <a:gd name="connsiteY52" fmla="*/ 2432051 h 6858000"/>
              <a:gd name="connsiteX53" fmla="*/ 4812506 w 5951537"/>
              <a:gd name="connsiteY53" fmla="*/ 2442369 h 6858000"/>
              <a:gd name="connsiteX54" fmla="*/ 4829968 w 5951537"/>
              <a:gd name="connsiteY54" fmla="*/ 2451895 h 6858000"/>
              <a:gd name="connsiteX55" fmla="*/ 4848224 w 5951537"/>
              <a:gd name="connsiteY55" fmla="*/ 2459832 h 6858000"/>
              <a:gd name="connsiteX56" fmla="*/ 4866481 w 5951537"/>
              <a:gd name="connsiteY56" fmla="*/ 2466976 h 6858000"/>
              <a:gd name="connsiteX57" fmla="*/ 4884737 w 5951537"/>
              <a:gd name="connsiteY57" fmla="*/ 2472532 h 6858000"/>
              <a:gd name="connsiteX58" fmla="*/ 4903787 w 5951537"/>
              <a:gd name="connsiteY58" fmla="*/ 2478882 h 6858000"/>
              <a:gd name="connsiteX59" fmla="*/ 4922837 w 5951537"/>
              <a:gd name="connsiteY59" fmla="*/ 2482851 h 6858000"/>
              <a:gd name="connsiteX60" fmla="*/ 4943474 w 5951537"/>
              <a:gd name="connsiteY60" fmla="*/ 2486026 h 6858000"/>
              <a:gd name="connsiteX61" fmla="*/ 4963318 w 5951537"/>
              <a:gd name="connsiteY61" fmla="*/ 2489201 h 6858000"/>
              <a:gd name="connsiteX62" fmla="*/ 4983955 w 5951537"/>
              <a:gd name="connsiteY62" fmla="*/ 2490788 h 6858000"/>
              <a:gd name="connsiteX63" fmla="*/ 5004593 w 5951537"/>
              <a:gd name="connsiteY63" fmla="*/ 2490788 h 6858000"/>
              <a:gd name="connsiteX64" fmla="*/ 5025231 w 5951537"/>
              <a:gd name="connsiteY64" fmla="*/ 2490788 h 6858000"/>
              <a:gd name="connsiteX65" fmla="*/ 5045074 w 5951537"/>
              <a:gd name="connsiteY65" fmla="*/ 2489201 h 6858000"/>
              <a:gd name="connsiteX66" fmla="*/ 5065712 w 5951537"/>
              <a:gd name="connsiteY66" fmla="*/ 2486026 h 6858000"/>
              <a:gd name="connsiteX67" fmla="*/ 5085555 w 5951537"/>
              <a:gd name="connsiteY67" fmla="*/ 2482851 h 6858000"/>
              <a:gd name="connsiteX68" fmla="*/ 5105399 w 5951537"/>
              <a:gd name="connsiteY68" fmla="*/ 2478882 h 6858000"/>
              <a:gd name="connsiteX69" fmla="*/ 5124449 w 5951537"/>
              <a:gd name="connsiteY69" fmla="*/ 2472532 h 6858000"/>
              <a:gd name="connsiteX70" fmla="*/ 5142705 w 5951537"/>
              <a:gd name="connsiteY70" fmla="*/ 2466976 h 6858000"/>
              <a:gd name="connsiteX71" fmla="*/ 5160962 w 5951537"/>
              <a:gd name="connsiteY71" fmla="*/ 2459832 h 6858000"/>
              <a:gd name="connsiteX72" fmla="*/ 5179218 w 5951537"/>
              <a:gd name="connsiteY72" fmla="*/ 2451895 h 6858000"/>
              <a:gd name="connsiteX73" fmla="*/ 5196680 w 5951537"/>
              <a:gd name="connsiteY73" fmla="*/ 2442369 h 6858000"/>
              <a:gd name="connsiteX74" fmla="*/ 5213349 w 5951537"/>
              <a:gd name="connsiteY74" fmla="*/ 2432051 h 6858000"/>
              <a:gd name="connsiteX75" fmla="*/ 5230018 w 5951537"/>
              <a:gd name="connsiteY75" fmla="*/ 2422526 h 6858000"/>
              <a:gd name="connsiteX76" fmla="*/ 5245099 w 5951537"/>
              <a:gd name="connsiteY76" fmla="*/ 2411413 h 6858000"/>
              <a:gd name="connsiteX77" fmla="*/ 5260180 w 5951537"/>
              <a:gd name="connsiteY77" fmla="*/ 2398713 h 6858000"/>
              <a:gd name="connsiteX78" fmla="*/ 5275262 w 5951537"/>
              <a:gd name="connsiteY78" fmla="*/ 2386807 h 6858000"/>
              <a:gd name="connsiteX79" fmla="*/ 5289549 w 5951537"/>
              <a:gd name="connsiteY79" fmla="*/ 2373313 h 6858000"/>
              <a:gd name="connsiteX80" fmla="*/ 5302249 w 5951537"/>
              <a:gd name="connsiteY80" fmla="*/ 2359026 h 6858000"/>
              <a:gd name="connsiteX81" fmla="*/ 5314949 w 5951537"/>
              <a:gd name="connsiteY81" fmla="*/ 2343944 h 6858000"/>
              <a:gd name="connsiteX82" fmla="*/ 5326855 w 5951537"/>
              <a:gd name="connsiteY82" fmla="*/ 2328863 h 6858000"/>
              <a:gd name="connsiteX83" fmla="*/ 5337968 w 5951537"/>
              <a:gd name="connsiteY83" fmla="*/ 2313782 h 6858000"/>
              <a:gd name="connsiteX84" fmla="*/ 5349080 w 5951537"/>
              <a:gd name="connsiteY84" fmla="*/ 2297907 h 6858000"/>
              <a:gd name="connsiteX85" fmla="*/ 5358605 w 5951537"/>
              <a:gd name="connsiteY85" fmla="*/ 2280444 h 6858000"/>
              <a:gd name="connsiteX86" fmla="*/ 5367337 w 5951537"/>
              <a:gd name="connsiteY86" fmla="*/ 2262982 h 6858000"/>
              <a:gd name="connsiteX87" fmla="*/ 5375274 w 5951537"/>
              <a:gd name="connsiteY87" fmla="*/ 2244726 h 6858000"/>
              <a:gd name="connsiteX88" fmla="*/ 5382418 w 5951537"/>
              <a:gd name="connsiteY88" fmla="*/ 2226469 h 6858000"/>
              <a:gd name="connsiteX89" fmla="*/ 5388768 w 5951537"/>
              <a:gd name="connsiteY89" fmla="*/ 2208213 h 6858000"/>
              <a:gd name="connsiteX90" fmla="*/ 5395118 w 5951537"/>
              <a:gd name="connsiteY90" fmla="*/ 2189163 h 6858000"/>
              <a:gd name="connsiteX91" fmla="*/ 5399087 w 5951537"/>
              <a:gd name="connsiteY91" fmla="*/ 2170113 h 6858000"/>
              <a:gd name="connsiteX92" fmla="*/ 5403055 w 5951537"/>
              <a:gd name="connsiteY92" fmla="*/ 2149476 h 6858000"/>
              <a:gd name="connsiteX93" fmla="*/ 5404643 w 5951537"/>
              <a:gd name="connsiteY93" fmla="*/ 2129632 h 6858000"/>
              <a:gd name="connsiteX94" fmla="*/ 5407024 w 5951537"/>
              <a:gd name="connsiteY94" fmla="*/ 2108994 h 6858000"/>
              <a:gd name="connsiteX95" fmla="*/ 5407024 w 5951537"/>
              <a:gd name="connsiteY95" fmla="*/ 2088357 h 6858000"/>
              <a:gd name="connsiteX96" fmla="*/ 5407024 w 5951537"/>
              <a:gd name="connsiteY96" fmla="*/ 2067719 h 6858000"/>
              <a:gd name="connsiteX97" fmla="*/ 5404643 w 5951537"/>
              <a:gd name="connsiteY97" fmla="*/ 2047082 h 6858000"/>
              <a:gd name="connsiteX98" fmla="*/ 5403055 w 5951537"/>
              <a:gd name="connsiteY98" fmla="*/ 2027238 h 6858000"/>
              <a:gd name="connsiteX99" fmla="*/ 5399087 w 5951537"/>
              <a:gd name="connsiteY99" fmla="*/ 2006600 h 6858000"/>
              <a:gd name="connsiteX100" fmla="*/ 5395118 w 5951537"/>
              <a:gd name="connsiteY100" fmla="*/ 1987550 h 6858000"/>
              <a:gd name="connsiteX101" fmla="*/ 5388768 w 5951537"/>
              <a:gd name="connsiteY101" fmla="*/ 1968500 h 6858000"/>
              <a:gd name="connsiteX102" fmla="*/ 5382418 w 5951537"/>
              <a:gd name="connsiteY102" fmla="*/ 1950244 h 6858000"/>
              <a:gd name="connsiteX103" fmla="*/ 5375274 w 5951537"/>
              <a:gd name="connsiteY103" fmla="*/ 1931988 h 6858000"/>
              <a:gd name="connsiteX104" fmla="*/ 5367337 w 5951537"/>
              <a:gd name="connsiteY104" fmla="*/ 1913732 h 6858000"/>
              <a:gd name="connsiteX105" fmla="*/ 5358605 w 5951537"/>
              <a:gd name="connsiteY105" fmla="*/ 1896269 h 6858000"/>
              <a:gd name="connsiteX106" fmla="*/ 5349080 w 5951537"/>
              <a:gd name="connsiteY106" fmla="*/ 1879600 h 6858000"/>
              <a:gd name="connsiteX107" fmla="*/ 5337968 w 5951537"/>
              <a:gd name="connsiteY107" fmla="*/ 1862932 h 6858000"/>
              <a:gd name="connsiteX108" fmla="*/ 5326855 w 5951537"/>
              <a:gd name="connsiteY108" fmla="*/ 1847057 h 6858000"/>
              <a:gd name="connsiteX109" fmla="*/ 5314949 w 5951537"/>
              <a:gd name="connsiteY109" fmla="*/ 1831975 h 6858000"/>
              <a:gd name="connsiteX110" fmla="*/ 5302249 w 5951537"/>
              <a:gd name="connsiteY110" fmla="*/ 1817688 h 6858000"/>
              <a:gd name="connsiteX111" fmla="*/ 5289549 w 5951537"/>
              <a:gd name="connsiteY111" fmla="*/ 1803400 h 6858000"/>
              <a:gd name="connsiteX112" fmla="*/ 5275262 w 5951537"/>
              <a:gd name="connsiteY112" fmla="*/ 1789906 h 6858000"/>
              <a:gd name="connsiteX113" fmla="*/ 5260180 w 5951537"/>
              <a:gd name="connsiteY113" fmla="*/ 1778000 h 6858000"/>
              <a:gd name="connsiteX114" fmla="*/ 5245099 w 5951537"/>
              <a:gd name="connsiteY114" fmla="*/ 1766094 h 6858000"/>
              <a:gd name="connsiteX115" fmla="*/ 5230018 w 5951537"/>
              <a:gd name="connsiteY115" fmla="*/ 1754981 h 6858000"/>
              <a:gd name="connsiteX116" fmla="*/ 5213349 w 5951537"/>
              <a:gd name="connsiteY116" fmla="*/ 1743869 h 6858000"/>
              <a:gd name="connsiteX117" fmla="*/ 5196680 w 5951537"/>
              <a:gd name="connsiteY117" fmla="*/ 1734344 h 6858000"/>
              <a:gd name="connsiteX118" fmla="*/ 5179218 w 5951537"/>
              <a:gd name="connsiteY118" fmla="*/ 1725613 h 6858000"/>
              <a:gd name="connsiteX119" fmla="*/ 5160962 w 5951537"/>
              <a:gd name="connsiteY119" fmla="*/ 1717675 h 6858000"/>
              <a:gd name="connsiteX120" fmla="*/ 5142705 w 5951537"/>
              <a:gd name="connsiteY120" fmla="*/ 1710531 h 6858000"/>
              <a:gd name="connsiteX121" fmla="*/ 5124449 w 5951537"/>
              <a:gd name="connsiteY121" fmla="*/ 1704181 h 6858000"/>
              <a:gd name="connsiteX122" fmla="*/ 5105399 w 5951537"/>
              <a:gd name="connsiteY122" fmla="*/ 1697831 h 6858000"/>
              <a:gd name="connsiteX123" fmla="*/ 5085555 w 5951537"/>
              <a:gd name="connsiteY123" fmla="*/ 1693863 h 6858000"/>
              <a:gd name="connsiteX124" fmla="*/ 5065712 w 5951537"/>
              <a:gd name="connsiteY124" fmla="*/ 1689894 h 6858000"/>
              <a:gd name="connsiteX125" fmla="*/ 5045074 w 5951537"/>
              <a:gd name="connsiteY125" fmla="*/ 1688306 h 6858000"/>
              <a:gd name="connsiteX126" fmla="*/ 5025231 w 5951537"/>
              <a:gd name="connsiteY126" fmla="*/ 1685925 h 6858000"/>
              <a:gd name="connsiteX127" fmla="*/ 5004593 w 5951537"/>
              <a:gd name="connsiteY127" fmla="*/ 1685925 h 6858000"/>
              <a:gd name="connsiteX128" fmla="*/ 1211262 w 5951537"/>
              <a:gd name="connsiteY128" fmla="*/ 0 h 6858000"/>
              <a:gd name="connsiteX129" fmla="*/ 1227137 w 5951537"/>
              <a:gd name="connsiteY129" fmla="*/ 0 h 6858000"/>
              <a:gd name="connsiteX130" fmla="*/ 1243806 w 5951537"/>
              <a:gd name="connsiteY130" fmla="*/ 0 h 6858000"/>
              <a:gd name="connsiteX131" fmla="*/ 1259681 w 5951537"/>
              <a:gd name="connsiteY131" fmla="*/ 794 h 6858000"/>
              <a:gd name="connsiteX132" fmla="*/ 1276350 w 5951537"/>
              <a:gd name="connsiteY132" fmla="*/ 3175 h 6858000"/>
              <a:gd name="connsiteX133" fmla="*/ 1291431 w 5951537"/>
              <a:gd name="connsiteY133" fmla="*/ 6350 h 6858000"/>
              <a:gd name="connsiteX134" fmla="*/ 1306512 w 5951537"/>
              <a:gd name="connsiteY134" fmla="*/ 10319 h 6858000"/>
              <a:gd name="connsiteX135" fmla="*/ 1321593 w 5951537"/>
              <a:gd name="connsiteY135" fmla="*/ 15081 h 6858000"/>
              <a:gd name="connsiteX136" fmla="*/ 1335881 w 5951537"/>
              <a:gd name="connsiteY136" fmla="*/ 21431 h 6858000"/>
              <a:gd name="connsiteX137" fmla="*/ 1350168 w 5951537"/>
              <a:gd name="connsiteY137" fmla="*/ 28575 h 6858000"/>
              <a:gd name="connsiteX138" fmla="*/ 1362868 w 5951537"/>
              <a:gd name="connsiteY138" fmla="*/ 37306 h 6858000"/>
              <a:gd name="connsiteX139" fmla="*/ 1377156 w 5951537"/>
              <a:gd name="connsiteY139" fmla="*/ 47625 h 6858000"/>
              <a:gd name="connsiteX140" fmla="*/ 1390650 w 5951537"/>
              <a:gd name="connsiteY140" fmla="*/ 58737 h 6858000"/>
              <a:gd name="connsiteX141" fmla="*/ 1402556 w 5951537"/>
              <a:gd name="connsiteY141" fmla="*/ 70644 h 6858000"/>
              <a:gd name="connsiteX142" fmla="*/ 1414462 w 5951537"/>
              <a:gd name="connsiteY142" fmla="*/ 84931 h 6858000"/>
              <a:gd name="connsiteX143" fmla="*/ 1427162 w 5951537"/>
              <a:gd name="connsiteY143" fmla="*/ 100012 h 6858000"/>
              <a:gd name="connsiteX144" fmla="*/ 1438275 w 5951537"/>
              <a:gd name="connsiteY144" fmla="*/ 116681 h 6858000"/>
              <a:gd name="connsiteX145" fmla="*/ 1449387 w 5951537"/>
              <a:gd name="connsiteY145" fmla="*/ 135731 h 6858000"/>
              <a:gd name="connsiteX146" fmla="*/ 1458912 w 5951537"/>
              <a:gd name="connsiteY146" fmla="*/ 154781 h 6858000"/>
              <a:gd name="connsiteX147" fmla="*/ 1469231 w 5951537"/>
              <a:gd name="connsiteY147" fmla="*/ 177006 h 6858000"/>
              <a:gd name="connsiteX148" fmla="*/ 1479550 w 5951537"/>
              <a:gd name="connsiteY148" fmla="*/ 200819 h 6858000"/>
              <a:gd name="connsiteX149" fmla="*/ 1488281 w 5951537"/>
              <a:gd name="connsiteY149" fmla="*/ 226219 h 6858000"/>
              <a:gd name="connsiteX150" fmla="*/ 1497012 w 5951537"/>
              <a:gd name="connsiteY150" fmla="*/ 250825 h 6858000"/>
              <a:gd name="connsiteX151" fmla="*/ 1504156 w 5951537"/>
              <a:gd name="connsiteY151" fmla="*/ 275431 h 6858000"/>
              <a:gd name="connsiteX152" fmla="*/ 1508918 w 5951537"/>
              <a:gd name="connsiteY152" fmla="*/ 298450 h 6858000"/>
              <a:gd name="connsiteX153" fmla="*/ 1512887 w 5951537"/>
              <a:gd name="connsiteY153" fmla="*/ 320675 h 6858000"/>
              <a:gd name="connsiteX154" fmla="*/ 1516062 w 5951537"/>
              <a:gd name="connsiteY154" fmla="*/ 342106 h 6858000"/>
              <a:gd name="connsiteX155" fmla="*/ 1516856 w 5951537"/>
              <a:gd name="connsiteY155" fmla="*/ 362744 h 6858000"/>
              <a:gd name="connsiteX156" fmla="*/ 1517650 w 5951537"/>
              <a:gd name="connsiteY156" fmla="*/ 381794 h 6858000"/>
              <a:gd name="connsiteX157" fmla="*/ 1516856 w 5951537"/>
              <a:gd name="connsiteY157" fmla="*/ 400050 h 6858000"/>
              <a:gd name="connsiteX158" fmla="*/ 1513681 w 5951537"/>
              <a:gd name="connsiteY158" fmla="*/ 417512 h 6858000"/>
              <a:gd name="connsiteX159" fmla="*/ 1511300 w 5951537"/>
              <a:gd name="connsiteY159" fmla="*/ 434181 h 6858000"/>
              <a:gd name="connsiteX160" fmla="*/ 1506537 w 5951537"/>
              <a:gd name="connsiteY160" fmla="*/ 450850 h 6858000"/>
              <a:gd name="connsiteX161" fmla="*/ 1500981 w 5951537"/>
              <a:gd name="connsiteY161" fmla="*/ 465931 h 6858000"/>
              <a:gd name="connsiteX162" fmla="*/ 1494631 w 5951537"/>
              <a:gd name="connsiteY162" fmla="*/ 480219 h 6858000"/>
              <a:gd name="connsiteX163" fmla="*/ 1486693 w 5951537"/>
              <a:gd name="connsiteY163" fmla="*/ 494506 h 6858000"/>
              <a:gd name="connsiteX164" fmla="*/ 1478756 w 5951537"/>
              <a:gd name="connsiteY164" fmla="*/ 507206 h 6858000"/>
              <a:gd name="connsiteX165" fmla="*/ 1469231 w 5951537"/>
              <a:gd name="connsiteY165" fmla="*/ 519906 h 6858000"/>
              <a:gd name="connsiteX166" fmla="*/ 1458912 w 5951537"/>
              <a:gd name="connsiteY166" fmla="*/ 531812 h 6858000"/>
              <a:gd name="connsiteX167" fmla="*/ 1447800 w 5951537"/>
              <a:gd name="connsiteY167" fmla="*/ 542925 h 6858000"/>
              <a:gd name="connsiteX168" fmla="*/ 1435893 w 5951537"/>
              <a:gd name="connsiteY168" fmla="*/ 554038 h 6858000"/>
              <a:gd name="connsiteX169" fmla="*/ 1423193 w 5951537"/>
              <a:gd name="connsiteY169" fmla="*/ 564356 h 6858000"/>
              <a:gd name="connsiteX170" fmla="*/ 1409700 w 5951537"/>
              <a:gd name="connsiteY170" fmla="*/ 573881 h 6858000"/>
              <a:gd name="connsiteX171" fmla="*/ 1395412 w 5951537"/>
              <a:gd name="connsiteY171" fmla="*/ 583406 h 6858000"/>
              <a:gd name="connsiteX172" fmla="*/ 1381125 w 5951537"/>
              <a:gd name="connsiteY172" fmla="*/ 592138 h 6858000"/>
              <a:gd name="connsiteX173" fmla="*/ 1365250 w 5951537"/>
              <a:gd name="connsiteY173" fmla="*/ 601662 h 6858000"/>
              <a:gd name="connsiteX174" fmla="*/ 1332706 w 5951537"/>
              <a:gd name="connsiteY174" fmla="*/ 617538 h 6858000"/>
              <a:gd name="connsiteX175" fmla="*/ 1298575 w 5951537"/>
              <a:gd name="connsiteY175" fmla="*/ 632619 h 6858000"/>
              <a:gd name="connsiteX176" fmla="*/ 1262062 w 5951537"/>
              <a:gd name="connsiteY176" fmla="*/ 646113 h 6858000"/>
              <a:gd name="connsiteX177" fmla="*/ 1223962 w 5951537"/>
              <a:gd name="connsiteY177" fmla="*/ 660400 h 6858000"/>
              <a:gd name="connsiteX178" fmla="*/ 1201737 w 5951537"/>
              <a:gd name="connsiteY178" fmla="*/ 666750 h 6858000"/>
              <a:gd name="connsiteX179" fmla="*/ 1177925 w 5951537"/>
              <a:gd name="connsiteY179" fmla="*/ 671513 h 6858000"/>
              <a:gd name="connsiteX180" fmla="*/ 1153318 w 5951537"/>
              <a:gd name="connsiteY180" fmla="*/ 673100 h 6858000"/>
              <a:gd name="connsiteX181" fmla="*/ 1127918 w 5951537"/>
              <a:gd name="connsiteY181" fmla="*/ 674688 h 6858000"/>
              <a:gd name="connsiteX182" fmla="*/ 1101725 w 5951537"/>
              <a:gd name="connsiteY182" fmla="*/ 673100 h 6858000"/>
              <a:gd name="connsiteX183" fmla="*/ 1075531 w 5951537"/>
              <a:gd name="connsiteY183" fmla="*/ 671513 h 6858000"/>
              <a:gd name="connsiteX184" fmla="*/ 1047750 w 5951537"/>
              <a:gd name="connsiteY184" fmla="*/ 667544 h 6858000"/>
              <a:gd name="connsiteX185" fmla="*/ 1020762 w 5951537"/>
              <a:gd name="connsiteY185" fmla="*/ 663575 h 6858000"/>
              <a:gd name="connsiteX186" fmla="*/ 993775 w 5951537"/>
              <a:gd name="connsiteY186" fmla="*/ 657225 h 6858000"/>
              <a:gd name="connsiteX187" fmla="*/ 965993 w 5951537"/>
              <a:gd name="connsiteY187" fmla="*/ 650081 h 6858000"/>
              <a:gd name="connsiteX188" fmla="*/ 939006 w 5951537"/>
              <a:gd name="connsiteY188" fmla="*/ 642144 h 6858000"/>
              <a:gd name="connsiteX189" fmla="*/ 911225 w 5951537"/>
              <a:gd name="connsiteY189" fmla="*/ 634206 h 6858000"/>
              <a:gd name="connsiteX190" fmla="*/ 885031 w 5951537"/>
              <a:gd name="connsiteY190" fmla="*/ 624681 h 6858000"/>
              <a:gd name="connsiteX191" fmla="*/ 859631 w 5951537"/>
              <a:gd name="connsiteY191" fmla="*/ 615950 h 6858000"/>
              <a:gd name="connsiteX192" fmla="*/ 810418 w 5951537"/>
              <a:gd name="connsiteY192" fmla="*/ 595313 h 6858000"/>
              <a:gd name="connsiteX193" fmla="*/ 788987 w 5951537"/>
              <a:gd name="connsiteY193" fmla="*/ 609600 h 6858000"/>
              <a:gd name="connsiteX194" fmla="*/ 768350 w 5951537"/>
              <a:gd name="connsiteY194" fmla="*/ 624681 h 6858000"/>
              <a:gd name="connsiteX195" fmla="*/ 746125 w 5951537"/>
              <a:gd name="connsiteY195" fmla="*/ 641350 h 6858000"/>
              <a:gd name="connsiteX196" fmla="*/ 724693 w 5951537"/>
              <a:gd name="connsiteY196" fmla="*/ 658019 h 6858000"/>
              <a:gd name="connsiteX197" fmla="*/ 704056 w 5951537"/>
              <a:gd name="connsiteY197" fmla="*/ 677863 h 6858000"/>
              <a:gd name="connsiteX198" fmla="*/ 682625 w 5951537"/>
              <a:gd name="connsiteY198" fmla="*/ 696913 h 6858000"/>
              <a:gd name="connsiteX199" fmla="*/ 661987 w 5951537"/>
              <a:gd name="connsiteY199" fmla="*/ 719138 h 6858000"/>
              <a:gd name="connsiteX200" fmla="*/ 641350 w 5951537"/>
              <a:gd name="connsiteY200" fmla="*/ 741363 h 6858000"/>
              <a:gd name="connsiteX201" fmla="*/ 619918 w 5951537"/>
              <a:gd name="connsiteY201" fmla="*/ 765969 h 6858000"/>
              <a:gd name="connsiteX202" fmla="*/ 599281 w 5951537"/>
              <a:gd name="connsiteY202" fmla="*/ 792163 h 6858000"/>
              <a:gd name="connsiteX203" fmla="*/ 580231 w 5951537"/>
              <a:gd name="connsiteY203" fmla="*/ 819150 h 6858000"/>
              <a:gd name="connsiteX204" fmla="*/ 560387 w 5951537"/>
              <a:gd name="connsiteY204" fmla="*/ 848519 h 6858000"/>
              <a:gd name="connsiteX205" fmla="*/ 542131 w 5951537"/>
              <a:gd name="connsiteY205" fmla="*/ 878681 h 6858000"/>
              <a:gd name="connsiteX206" fmla="*/ 523875 w 5951537"/>
              <a:gd name="connsiteY206" fmla="*/ 911225 h 6858000"/>
              <a:gd name="connsiteX207" fmla="*/ 505618 w 5951537"/>
              <a:gd name="connsiteY207" fmla="*/ 946150 h 6858000"/>
              <a:gd name="connsiteX208" fmla="*/ 488156 w 5951537"/>
              <a:gd name="connsiteY208" fmla="*/ 981075 h 6858000"/>
              <a:gd name="connsiteX209" fmla="*/ 472281 w 5951537"/>
              <a:gd name="connsiteY209" fmla="*/ 1019969 h 6858000"/>
              <a:gd name="connsiteX210" fmla="*/ 456406 w 5951537"/>
              <a:gd name="connsiteY210" fmla="*/ 1059656 h 6858000"/>
              <a:gd name="connsiteX211" fmla="*/ 441325 w 5951537"/>
              <a:gd name="connsiteY211" fmla="*/ 1100931 h 6858000"/>
              <a:gd name="connsiteX212" fmla="*/ 428625 w 5951537"/>
              <a:gd name="connsiteY212" fmla="*/ 1144588 h 6858000"/>
              <a:gd name="connsiteX213" fmla="*/ 415131 w 5951537"/>
              <a:gd name="connsiteY213" fmla="*/ 1189831 h 6858000"/>
              <a:gd name="connsiteX214" fmla="*/ 404018 w 5951537"/>
              <a:gd name="connsiteY214" fmla="*/ 1237456 h 6858000"/>
              <a:gd name="connsiteX215" fmla="*/ 393700 w 5951537"/>
              <a:gd name="connsiteY215" fmla="*/ 1288256 h 6858000"/>
              <a:gd name="connsiteX216" fmla="*/ 384968 w 5951537"/>
              <a:gd name="connsiteY216" fmla="*/ 1339850 h 6858000"/>
              <a:gd name="connsiteX217" fmla="*/ 377031 w 5951537"/>
              <a:gd name="connsiteY217" fmla="*/ 1393825 h 6858000"/>
              <a:gd name="connsiteX218" fmla="*/ 369887 w 5951537"/>
              <a:gd name="connsiteY218" fmla="*/ 1450181 h 6858000"/>
              <a:gd name="connsiteX219" fmla="*/ 364331 w 5951537"/>
              <a:gd name="connsiteY219" fmla="*/ 1508919 h 6858000"/>
              <a:gd name="connsiteX220" fmla="*/ 361156 w 5951537"/>
              <a:gd name="connsiteY220" fmla="*/ 1570831 h 6858000"/>
              <a:gd name="connsiteX221" fmla="*/ 358775 w 5951537"/>
              <a:gd name="connsiteY221" fmla="*/ 1633538 h 6858000"/>
              <a:gd name="connsiteX222" fmla="*/ 358775 w 5951537"/>
              <a:gd name="connsiteY222" fmla="*/ 1699419 h 6858000"/>
              <a:gd name="connsiteX223" fmla="*/ 359568 w 5951537"/>
              <a:gd name="connsiteY223" fmla="*/ 1768475 h 6858000"/>
              <a:gd name="connsiteX224" fmla="*/ 361156 w 5951537"/>
              <a:gd name="connsiteY224" fmla="*/ 1839119 h 6858000"/>
              <a:gd name="connsiteX225" fmla="*/ 502443 w 5951537"/>
              <a:gd name="connsiteY225" fmla="*/ 1839119 h 6858000"/>
              <a:gd name="connsiteX226" fmla="*/ 503237 w 5951537"/>
              <a:gd name="connsiteY226" fmla="*/ 1871663 h 6858000"/>
              <a:gd name="connsiteX227" fmla="*/ 506412 w 5951537"/>
              <a:gd name="connsiteY227" fmla="*/ 1913731 h 6858000"/>
              <a:gd name="connsiteX228" fmla="*/ 509587 w 5951537"/>
              <a:gd name="connsiteY228" fmla="*/ 1965325 h 6858000"/>
              <a:gd name="connsiteX229" fmla="*/ 516731 w 5951537"/>
              <a:gd name="connsiteY229" fmla="*/ 2025650 h 6858000"/>
              <a:gd name="connsiteX230" fmla="*/ 524668 w 5951537"/>
              <a:gd name="connsiteY230" fmla="*/ 2091531 h 6858000"/>
              <a:gd name="connsiteX231" fmla="*/ 531018 w 5951537"/>
              <a:gd name="connsiteY231" fmla="*/ 2126457 h 6858000"/>
              <a:gd name="connsiteX232" fmla="*/ 536575 w 5951537"/>
              <a:gd name="connsiteY232" fmla="*/ 2162969 h 6858000"/>
              <a:gd name="connsiteX233" fmla="*/ 543718 w 5951537"/>
              <a:gd name="connsiteY233" fmla="*/ 2201863 h 6858000"/>
              <a:gd name="connsiteX234" fmla="*/ 551656 w 5951537"/>
              <a:gd name="connsiteY234" fmla="*/ 2239963 h 6858000"/>
              <a:gd name="connsiteX235" fmla="*/ 561181 w 5951537"/>
              <a:gd name="connsiteY235" fmla="*/ 2280444 h 6858000"/>
              <a:gd name="connsiteX236" fmla="*/ 571500 w 5951537"/>
              <a:gd name="connsiteY236" fmla="*/ 2320925 h 6858000"/>
              <a:gd name="connsiteX237" fmla="*/ 582612 w 5951537"/>
              <a:gd name="connsiteY237" fmla="*/ 2362994 h 6858000"/>
              <a:gd name="connsiteX238" fmla="*/ 594518 w 5951537"/>
              <a:gd name="connsiteY238" fmla="*/ 2405063 h 6858000"/>
              <a:gd name="connsiteX239" fmla="*/ 608806 w 5951537"/>
              <a:gd name="connsiteY239" fmla="*/ 2447925 h 6858000"/>
              <a:gd name="connsiteX240" fmla="*/ 623887 w 5951537"/>
              <a:gd name="connsiteY240" fmla="*/ 2489994 h 6858000"/>
              <a:gd name="connsiteX241" fmla="*/ 639762 w 5951537"/>
              <a:gd name="connsiteY241" fmla="*/ 2533650 h 6858000"/>
              <a:gd name="connsiteX242" fmla="*/ 657225 w 5951537"/>
              <a:gd name="connsiteY242" fmla="*/ 2577306 h 6858000"/>
              <a:gd name="connsiteX243" fmla="*/ 676275 w 5951537"/>
              <a:gd name="connsiteY243" fmla="*/ 2620169 h 6858000"/>
              <a:gd name="connsiteX244" fmla="*/ 696912 w 5951537"/>
              <a:gd name="connsiteY244" fmla="*/ 2663031 h 6858000"/>
              <a:gd name="connsiteX245" fmla="*/ 719137 w 5951537"/>
              <a:gd name="connsiteY245" fmla="*/ 2705894 h 6858000"/>
              <a:gd name="connsiteX246" fmla="*/ 742950 w 5951537"/>
              <a:gd name="connsiteY246" fmla="*/ 2748757 h 6858000"/>
              <a:gd name="connsiteX247" fmla="*/ 768350 w 5951537"/>
              <a:gd name="connsiteY247" fmla="*/ 2790032 h 6858000"/>
              <a:gd name="connsiteX248" fmla="*/ 796131 w 5951537"/>
              <a:gd name="connsiteY248" fmla="*/ 2831306 h 6858000"/>
              <a:gd name="connsiteX249" fmla="*/ 824706 w 5951537"/>
              <a:gd name="connsiteY249" fmla="*/ 2871788 h 6858000"/>
              <a:gd name="connsiteX250" fmla="*/ 855662 w 5951537"/>
              <a:gd name="connsiteY250" fmla="*/ 2911475 h 6858000"/>
              <a:gd name="connsiteX251" fmla="*/ 888206 w 5951537"/>
              <a:gd name="connsiteY251" fmla="*/ 2948781 h 6858000"/>
              <a:gd name="connsiteX252" fmla="*/ 923925 w 5951537"/>
              <a:gd name="connsiteY252" fmla="*/ 2986088 h 6858000"/>
              <a:gd name="connsiteX253" fmla="*/ 944562 w 5951537"/>
              <a:gd name="connsiteY253" fmla="*/ 3007519 h 6858000"/>
              <a:gd name="connsiteX254" fmla="*/ 966787 w 5951537"/>
              <a:gd name="connsiteY254" fmla="*/ 3028950 h 6858000"/>
              <a:gd name="connsiteX255" fmla="*/ 989012 w 5951537"/>
              <a:gd name="connsiteY255" fmla="*/ 3049588 h 6858000"/>
              <a:gd name="connsiteX256" fmla="*/ 1012825 w 5951537"/>
              <a:gd name="connsiteY256" fmla="*/ 3068638 h 6858000"/>
              <a:gd name="connsiteX257" fmla="*/ 1035843 w 5951537"/>
              <a:gd name="connsiteY257" fmla="*/ 3087688 h 6858000"/>
              <a:gd name="connsiteX258" fmla="*/ 1060450 w 5951537"/>
              <a:gd name="connsiteY258" fmla="*/ 3105944 h 6858000"/>
              <a:gd name="connsiteX259" fmla="*/ 1085850 w 5951537"/>
              <a:gd name="connsiteY259" fmla="*/ 3123406 h 6858000"/>
              <a:gd name="connsiteX260" fmla="*/ 1111250 w 5951537"/>
              <a:gd name="connsiteY260" fmla="*/ 3139282 h 6858000"/>
              <a:gd name="connsiteX261" fmla="*/ 1135856 w 5951537"/>
              <a:gd name="connsiteY261" fmla="*/ 3155950 h 6858000"/>
              <a:gd name="connsiteX262" fmla="*/ 1162843 w 5951537"/>
              <a:gd name="connsiteY262" fmla="*/ 3171032 h 6858000"/>
              <a:gd name="connsiteX263" fmla="*/ 1189831 w 5951537"/>
              <a:gd name="connsiteY263" fmla="*/ 3186113 h 6858000"/>
              <a:gd name="connsiteX264" fmla="*/ 1217612 w 5951537"/>
              <a:gd name="connsiteY264" fmla="*/ 3200400 h 6858000"/>
              <a:gd name="connsiteX265" fmla="*/ 1245393 w 5951537"/>
              <a:gd name="connsiteY265" fmla="*/ 3213100 h 6858000"/>
              <a:gd name="connsiteX266" fmla="*/ 1273968 w 5951537"/>
              <a:gd name="connsiteY266" fmla="*/ 3226594 h 6858000"/>
              <a:gd name="connsiteX267" fmla="*/ 1302543 w 5951537"/>
              <a:gd name="connsiteY267" fmla="*/ 3237706 h 6858000"/>
              <a:gd name="connsiteX268" fmla="*/ 1331912 w 5951537"/>
              <a:gd name="connsiteY268" fmla="*/ 3249613 h 6858000"/>
              <a:gd name="connsiteX269" fmla="*/ 1362075 w 5951537"/>
              <a:gd name="connsiteY269" fmla="*/ 3259931 h 6858000"/>
              <a:gd name="connsiteX270" fmla="*/ 1392237 w 5951537"/>
              <a:gd name="connsiteY270" fmla="*/ 3270250 h 6858000"/>
              <a:gd name="connsiteX271" fmla="*/ 1423987 w 5951537"/>
              <a:gd name="connsiteY271" fmla="*/ 3278981 h 6858000"/>
              <a:gd name="connsiteX272" fmla="*/ 1454943 w 5951537"/>
              <a:gd name="connsiteY272" fmla="*/ 3288507 h 6858000"/>
              <a:gd name="connsiteX273" fmla="*/ 1487487 w 5951537"/>
              <a:gd name="connsiteY273" fmla="*/ 3295650 h 6858000"/>
              <a:gd name="connsiteX274" fmla="*/ 1520031 w 5951537"/>
              <a:gd name="connsiteY274" fmla="*/ 3303588 h 6858000"/>
              <a:gd name="connsiteX275" fmla="*/ 1552575 w 5951537"/>
              <a:gd name="connsiteY275" fmla="*/ 3309144 h 6858000"/>
              <a:gd name="connsiteX276" fmla="*/ 1585912 w 5951537"/>
              <a:gd name="connsiteY276" fmla="*/ 3315494 h 6858000"/>
              <a:gd name="connsiteX277" fmla="*/ 1620043 w 5951537"/>
              <a:gd name="connsiteY277" fmla="*/ 3320256 h 6858000"/>
              <a:gd name="connsiteX278" fmla="*/ 1654968 w 5951537"/>
              <a:gd name="connsiteY278" fmla="*/ 3325019 h 6858000"/>
              <a:gd name="connsiteX279" fmla="*/ 1689893 w 5951537"/>
              <a:gd name="connsiteY279" fmla="*/ 3328988 h 6858000"/>
              <a:gd name="connsiteX280" fmla="*/ 1725612 w 5951537"/>
              <a:gd name="connsiteY280" fmla="*/ 3332163 h 6858000"/>
              <a:gd name="connsiteX281" fmla="*/ 1762125 w 5951537"/>
              <a:gd name="connsiteY281" fmla="*/ 3334544 h 6858000"/>
              <a:gd name="connsiteX282" fmla="*/ 1798637 w 5951537"/>
              <a:gd name="connsiteY282" fmla="*/ 3336132 h 6858000"/>
              <a:gd name="connsiteX283" fmla="*/ 1835150 w 5951537"/>
              <a:gd name="connsiteY283" fmla="*/ 3336925 h 6858000"/>
              <a:gd name="connsiteX284" fmla="*/ 1872456 w 5951537"/>
              <a:gd name="connsiteY284" fmla="*/ 3337719 h 6858000"/>
              <a:gd name="connsiteX285" fmla="*/ 1909762 w 5951537"/>
              <a:gd name="connsiteY285" fmla="*/ 3336925 h 6858000"/>
              <a:gd name="connsiteX286" fmla="*/ 1947068 w 5951537"/>
              <a:gd name="connsiteY286" fmla="*/ 3336132 h 6858000"/>
              <a:gd name="connsiteX287" fmla="*/ 1983581 w 5951537"/>
              <a:gd name="connsiteY287" fmla="*/ 3334544 h 6858000"/>
              <a:gd name="connsiteX288" fmla="*/ 2019300 w 5951537"/>
              <a:gd name="connsiteY288" fmla="*/ 3332163 h 6858000"/>
              <a:gd name="connsiteX289" fmla="*/ 2055812 w 5951537"/>
              <a:gd name="connsiteY289" fmla="*/ 3328988 h 6858000"/>
              <a:gd name="connsiteX290" fmla="*/ 2089944 w 5951537"/>
              <a:gd name="connsiteY290" fmla="*/ 3325019 h 6858000"/>
              <a:gd name="connsiteX291" fmla="*/ 2124869 w 5951537"/>
              <a:gd name="connsiteY291" fmla="*/ 3320256 h 6858000"/>
              <a:gd name="connsiteX292" fmla="*/ 2159000 w 5951537"/>
              <a:gd name="connsiteY292" fmla="*/ 3315494 h 6858000"/>
              <a:gd name="connsiteX293" fmla="*/ 2192337 w 5951537"/>
              <a:gd name="connsiteY293" fmla="*/ 3309144 h 6858000"/>
              <a:gd name="connsiteX294" fmla="*/ 2225675 w 5951537"/>
              <a:gd name="connsiteY294" fmla="*/ 3303588 h 6858000"/>
              <a:gd name="connsiteX295" fmla="*/ 2258219 w 5951537"/>
              <a:gd name="connsiteY295" fmla="*/ 3295650 h 6858000"/>
              <a:gd name="connsiteX296" fmla="*/ 2289969 w 5951537"/>
              <a:gd name="connsiteY296" fmla="*/ 3288507 h 6858000"/>
              <a:gd name="connsiteX297" fmla="*/ 2321719 w 5951537"/>
              <a:gd name="connsiteY297" fmla="*/ 3278981 h 6858000"/>
              <a:gd name="connsiteX298" fmla="*/ 2352675 w 5951537"/>
              <a:gd name="connsiteY298" fmla="*/ 3270250 h 6858000"/>
              <a:gd name="connsiteX299" fmla="*/ 2382837 w 5951537"/>
              <a:gd name="connsiteY299" fmla="*/ 3259931 h 6858000"/>
              <a:gd name="connsiteX300" fmla="*/ 2413000 w 5951537"/>
              <a:gd name="connsiteY300" fmla="*/ 3249613 h 6858000"/>
              <a:gd name="connsiteX301" fmla="*/ 2442369 w 5951537"/>
              <a:gd name="connsiteY301" fmla="*/ 3237706 h 6858000"/>
              <a:gd name="connsiteX302" fmla="*/ 2471737 w 5951537"/>
              <a:gd name="connsiteY302" fmla="*/ 3226594 h 6858000"/>
              <a:gd name="connsiteX303" fmla="*/ 2500312 w 5951537"/>
              <a:gd name="connsiteY303" fmla="*/ 3213100 h 6858000"/>
              <a:gd name="connsiteX304" fmla="*/ 2527300 w 5951537"/>
              <a:gd name="connsiteY304" fmla="*/ 3200400 h 6858000"/>
              <a:gd name="connsiteX305" fmla="*/ 2555081 w 5951537"/>
              <a:gd name="connsiteY305" fmla="*/ 3186113 h 6858000"/>
              <a:gd name="connsiteX306" fmla="*/ 2582069 w 5951537"/>
              <a:gd name="connsiteY306" fmla="*/ 3171032 h 6858000"/>
              <a:gd name="connsiteX307" fmla="*/ 2609056 w 5951537"/>
              <a:gd name="connsiteY307" fmla="*/ 3155950 h 6858000"/>
              <a:gd name="connsiteX308" fmla="*/ 2635250 w 5951537"/>
              <a:gd name="connsiteY308" fmla="*/ 3139282 h 6858000"/>
              <a:gd name="connsiteX309" fmla="*/ 2660650 w 5951537"/>
              <a:gd name="connsiteY309" fmla="*/ 3123406 h 6858000"/>
              <a:gd name="connsiteX310" fmla="*/ 2684462 w 5951537"/>
              <a:gd name="connsiteY310" fmla="*/ 3105944 h 6858000"/>
              <a:gd name="connsiteX311" fmla="*/ 2709069 w 5951537"/>
              <a:gd name="connsiteY311" fmla="*/ 3087688 h 6858000"/>
              <a:gd name="connsiteX312" fmla="*/ 2732087 w 5951537"/>
              <a:gd name="connsiteY312" fmla="*/ 3068638 h 6858000"/>
              <a:gd name="connsiteX313" fmla="*/ 2755900 w 5951537"/>
              <a:gd name="connsiteY313" fmla="*/ 3049588 h 6858000"/>
              <a:gd name="connsiteX314" fmla="*/ 2778919 w 5951537"/>
              <a:gd name="connsiteY314" fmla="*/ 3028950 h 6858000"/>
              <a:gd name="connsiteX315" fmla="*/ 2800350 w 5951537"/>
              <a:gd name="connsiteY315" fmla="*/ 3007519 h 6858000"/>
              <a:gd name="connsiteX316" fmla="*/ 2822575 w 5951537"/>
              <a:gd name="connsiteY316" fmla="*/ 2986088 h 6858000"/>
              <a:gd name="connsiteX317" fmla="*/ 2856706 w 5951537"/>
              <a:gd name="connsiteY317" fmla="*/ 2948781 h 6858000"/>
              <a:gd name="connsiteX318" fmla="*/ 2889250 w 5951537"/>
              <a:gd name="connsiteY318" fmla="*/ 2911475 h 6858000"/>
              <a:gd name="connsiteX319" fmla="*/ 2920206 w 5951537"/>
              <a:gd name="connsiteY319" fmla="*/ 2871788 h 6858000"/>
              <a:gd name="connsiteX320" fmla="*/ 2949575 w 5951537"/>
              <a:gd name="connsiteY320" fmla="*/ 2831306 h 6858000"/>
              <a:gd name="connsiteX321" fmla="*/ 2976562 w 5951537"/>
              <a:gd name="connsiteY321" fmla="*/ 2790032 h 6858000"/>
              <a:gd name="connsiteX322" fmla="*/ 3002756 w 5951537"/>
              <a:gd name="connsiteY322" fmla="*/ 2748757 h 6858000"/>
              <a:gd name="connsiteX323" fmla="*/ 3025775 w 5951537"/>
              <a:gd name="connsiteY323" fmla="*/ 2705894 h 6858000"/>
              <a:gd name="connsiteX324" fmla="*/ 3048000 w 5951537"/>
              <a:gd name="connsiteY324" fmla="*/ 2663031 h 6858000"/>
              <a:gd name="connsiteX325" fmla="*/ 3068637 w 5951537"/>
              <a:gd name="connsiteY325" fmla="*/ 2620169 h 6858000"/>
              <a:gd name="connsiteX326" fmla="*/ 3087687 w 5951537"/>
              <a:gd name="connsiteY326" fmla="*/ 2577306 h 6858000"/>
              <a:gd name="connsiteX327" fmla="*/ 3105943 w 5951537"/>
              <a:gd name="connsiteY327" fmla="*/ 2533650 h 6858000"/>
              <a:gd name="connsiteX328" fmla="*/ 3121819 w 5951537"/>
              <a:gd name="connsiteY328" fmla="*/ 2489994 h 6858000"/>
              <a:gd name="connsiteX329" fmla="*/ 3136900 w 5951537"/>
              <a:gd name="connsiteY329" fmla="*/ 2447925 h 6858000"/>
              <a:gd name="connsiteX330" fmla="*/ 3150393 w 5951537"/>
              <a:gd name="connsiteY330" fmla="*/ 2405063 h 6858000"/>
              <a:gd name="connsiteX331" fmla="*/ 3162300 w 5951537"/>
              <a:gd name="connsiteY331" fmla="*/ 2362994 h 6858000"/>
              <a:gd name="connsiteX332" fmla="*/ 3175000 w 5951537"/>
              <a:gd name="connsiteY332" fmla="*/ 2320925 h 6858000"/>
              <a:gd name="connsiteX333" fmla="*/ 3184525 w 5951537"/>
              <a:gd name="connsiteY333" fmla="*/ 2280444 h 6858000"/>
              <a:gd name="connsiteX334" fmla="*/ 3194050 w 5951537"/>
              <a:gd name="connsiteY334" fmla="*/ 2239963 h 6858000"/>
              <a:gd name="connsiteX335" fmla="*/ 3201987 w 5951537"/>
              <a:gd name="connsiteY335" fmla="*/ 2201863 h 6858000"/>
              <a:gd name="connsiteX336" fmla="*/ 3209131 w 5951537"/>
              <a:gd name="connsiteY336" fmla="*/ 2162969 h 6858000"/>
              <a:gd name="connsiteX337" fmla="*/ 3215481 w 5951537"/>
              <a:gd name="connsiteY337" fmla="*/ 2126457 h 6858000"/>
              <a:gd name="connsiteX338" fmla="*/ 3220243 w 5951537"/>
              <a:gd name="connsiteY338" fmla="*/ 2091531 h 6858000"/>
              <a:gd name="connsiteX339" fmla="*/ 3229769 w 5951537"/>
              <a:gd name="connsiteY339" fmla="*/ 2025650 h 6858000"/>
              <a:gd name="connsiteX340" fmla="*/ 3235325 w 5951537"/>
              <a:gd name="connsiteY340" fmla="*/ 1965325 h 6858000"/>
              <a:gd name="connsiteX341" fmla="*/ 3239293 w 5951537"/>
              <a:gd name="connsiteY341" fmla="*/ 1913731 h 6858000"/>
              <a:gd name="connsiteX342" fmla="*/ 3241675 w 5951537"/>
              <a:gd name="connsiteY342" fmla="*/ 1871663 h 6858000"/>
              <a:gd name="connsiteX343" fmla="*/ 3242469 w 5951537"/>
              <a:gd name="connsiteY343" fmla="*/ 1839119 h 6858000"/>
              <a:gd name="connsiteX344" fmla="*/ 3383756 w 5951537"/>
              <a:gd name="connsiteY344" fmla="*/ 1839119 h 6858000"/>
              <a:gd name="connsiteX345" fmla="*/ 3386137 w 5951537"/>
              <a:gd name="connsiteY345" fmla="*/ 1768475 h 6858000"/>
              <a:gd name="connsiteX346" fmla="*/ 3387725 w 5951537"/>
              <a:gd name="connsiteY346" fmla="*/ 1699419 h 6858000"/>
              <a:gd name="connsiteX347" fmla="*/ 3386137 w 5951537"/>
              <a:gd name="connsiteY347" fmla="*/ 1633538 h 6858000"/>
              <a:gd name="connsiteX348" fmla="*/ 3384550 w 5951537"/>
              <a:gd name="connsiteY348" fmla="*/ 1570831 h 6858000"/>
              <a:gd name="connsiteX349" fmla="*/ 3380581 w 5951537"/>
              <a:gd name="connsiteY349" fmla="*/ 1508919 h 6858000"/>
              <a:gd name="connsiteX350" fmla="*/ 3375025 w 5951537"/>
              <a:gd name="connsiteY350" fmla="*/ 1450181 h 6858000"/>
              <a:gd name="connsiteX351" fmla="*/ 3367881 w 5951537"/>
              <a:gd name="connsiteY351" fmla="*/ 1393825 h 6858000"/>
              <a:gd name="connsiteX352" fmla="*/ 3360737 w 5951537"/>
              <a:gd name="connsiteY352" fmla="*/ 1339850 h 6858000"/>
              <a:gd name="connsiteX353" fmla="*/ 3352006 w 5951537"/>
              <a:gd name="connsiteY353" fmla="*/ 1288256 h 6858000"/>
              <a:gd name="connsiteX354" fmla="*/ 3340893 w 5951537"/>
              <a:gd name="connsiteY354" fmla="*/ 1237456 h 6858000"/>
              <a:gd name="connsiteX355" fmla="*/ 3329781 w 5951537"/>
              <a:gd name="connsiteY355" fmla="*/ 1189831 h 6858000"/>
              <a:gd name="connsiteX356" fmla="*/ 3316287 w 5951537"/>
              <a:gd name="connsiteY356" fmla="*/ 1144588 h 6858000"/>
              <a:gd name="connsiteX357" fmla="*/ 3303587 w 5951537"/>
              <a:gd name="connsiteY357" fmla="*/ 1100931 h 6858000"/>
              <a:gd name="connsiteX358" fmla="*/ 3289300 w 5951537"/>
              <a:gd name="connsiteY358" fmla="*/ 1059656 h 6858000"/>
              <a:gd name="connsiteX359" fmla="*/ 3272631 w 5951537"/>
              <a:gd name="connsiteY359" fmla="*/ 1019969 h 6858000"/>
              <a:gd name="connsiteX360" fmla="*/ 3256756 w 5951537"/>
              <a:gd name="connsiteY360" fmla="*/ 981075 h 6858000"/>
              <a:gd name="connsiteX361" fmla="*/ 3239293 w 5951537"/>
              <a:gd name="connsiteY361" fmla="*/ 946150 h 6858000"/>
              <a:gd name="connsiteX362" fmla="*/ 3222625 w 5951537"/>
              <a:gd name="connsiteY362" fmla="*/ 911225 h 6858000"/>
              <a:gd name="connsiteX363" fmla="*/ 3204369 w 5951537"/>
              <a:gd name="connsiteY363" fmla="*/ 878681 h 6858000"/>
              <a:gd name="connsiteX364" fmla="*/ 3184525 w 5951537"/>
              <a:gd name="connsiteY364" fmla="*/ 848519 h 6858000"/>
              <a:gd name="connsiteX365" fmla="*/ 3165475 w 5951537"/>
              <a:gd name="connsiteY365" fmla="*/ 819150 h 6858000"/>
              <a:gd name="connsiteX366" fmla="*/ 3145631 w 5951537"/>
              <a:gd name="connsiteY366" fmla="*/ 792163 h 6858000"/>
              <a:gd name="connsiteX367" fmla="*/ 3124993 w 5951537"/>
              <a:gd name="connsiteY367" fmla="*/ 765969 h 6858000"/>
              <a:gd name="connsiteX368" fmla="*/ 3105150 w 5951537"/>
              <a:gd name="connsiteY368" fmla="*/ 741363 h 6858000"/>
              <a:gd name="connsiteX369" fmla="*/ 3083719 w 5951537"/>
              <a:gd name="connsiteY369" fmla="*/ 719138 h 6858000"/>
              <a:gd name="connsiteX370" fmla="*/ 3062287 w 5951537"/>
              <a:gd name="connsiteY370" fmla="*/ 696913 h 6858000"/>
              <a:gd name="connsiteX371" fmla="*/ 3040856 w 5951537"/>
              <a:gd name="connsiteY371" fmla="*/ 677863 h 6858000"/>
              <a:gd name="connsiteX372" fmla="*/ 3019425 w 5951537"/>
              <a:gd name="connsiteY372" fmla="*/ 658019 h 6858000"/>
              <a:gd name="connsiteX373" fmla="*/ 2998787 w 5951537"/>
              <a:gd name="connsiteY373" fmla="*/ 641350 h 6858000"/>
              <a:gd name="connsiteX374" fmla="*/ 2977356 w 5951537"/>
              <a:gd name="connsiteY374" fmla="*/ 624681 h 6858000"/>
              <a:gd name="connsiteX375" fmla="*/ 2955925 w 5951537"/>
              <a:gd name="connsiteY375" fmla="*/ 609600 h 6858000"/>
              <a:gd name="connsiteX376" fmla="*/ 2934493 w 5951537"/>
              <a:gd name="connsiteY376" fmla="*/ 595313 h 6858000"/>
              <a:gd name="connsiteX377" fmla="*/ 2886075 w 5951537"/>
              <a:gd name="connsiteY377" fmla="*/ 615950 h 6858000"/>
              <a:gd name="connsiteX378" fmla="*/ 2859881 w 5951537"/>
              <a:gd name="connsiteY378" fmla="*/ 624681 h 6858000"/>
              <a:gd name="connsiteX379" fmla="*/ 2833687 w 5951537"/>
              <a:gd name="connsiteY379" fmla="*/ 634206 h 6858000"/>
              <a:gd name="connsiteX380" fmla="*/ 2807493 w 5951537"/>
              <a:gd name="connsiteY380" fmla="*/ 642144 h 6858000"/>
              <a:gd name="connsiteX381" fmla="*/ 2779712 w 5951537"/>
              <a:gd name="connsiteY381" fmla="*/ 650081 h 6858000"/>
              <a:gd name="connsiteX382" fmla="*/ 2752725 w 5951537"/>
              <a:gd name="connsiteY382" fmla="*/ 657225 h 6858000"/>
              <a:gd name="connsiteX383" fmla="*/ 2724943 w 5951537"/>
              <a:gd name="connsiteY383" fmla="*/ 663575 h 6858000"/>
              <a:gd name="connsiteX384" fmla="*/ 2697956 w 5951537"/>
              <a:gd name="connsiteY384" fmla="*/ 667544 h 6858000"/>
              <a:gd name="connsiteX385" fmla="*/ 2670175 w 5951537"/>
              <a:gd name="connsiteY385" fmla="*/ 671513 h 6858000"/>
              <a:gd name="connsiteX386" fmla="*/ 2643187 w 5951537"/>
              <a:gd name="connsiteY386" fmla="*/ 673100 h 6858000"/>
              <a:gd name="connsiteX387" fmla="*/ 2617787 w 5951537"/>
              <a:gd name="connsiteY387" fmla="*/ 674688 h 6858000"/>
              <a:gd name="connsiteX388" fmla="*/ 2591593 w 5951537"/>
              <a:gd name="connsiteY388" fmla="*/ 673100 h 6858000"/>
              <a:gd name="connsiteX389" fmla="*/ 2566987 w 5951537"/>
              <a:gd name="connsiteY389" fmla="*/ 671513 h 6858000"/>
              <a:gd name="connsiteX390" fmla="*/ 2543969 w 5951537"/>
              <a:gd name="connsiteY390" fmla="*/ 666750 h 6858000"/>
              <a:gd name="connsiteX391" fmla="*/ 2520950 w 5951537"/>
              <a:gd name="connsiteY391" fmla="*/ 660400 h 6858000"/>
              <a:gd name="connsiteX392" fmla="*/ 2482850 w 5951537"/>
              <a:gd name="connsiteY392" fmla="*/ 646113 h 6858000"/>
              <a:gd name="connsiteX393" fmla="*/ 2446337 w 5951537"/>
              <a:gd name="connsiteY393" fmla="*/ 632619 h 6858000"/>
              <a:gd name="connsiteX394" fmla="*/ 2412206 w 5951537"/>
              <a:gd name="connsiteY394" fmla="*/ 617538 h 6858000"/>
              <a:gd name="connsiteX395" fmla="*/ 2379662 w 5951537"/>
              <a:gd name="connsiteY395" fmla="*/ 601662 h 6858000"/>
              <a:gd name="connsiteX396" fmla="*/ 2364581 w 5951537"/>
              <a:gd name="connsiteY396" fmla="*/ 592138 h 6858000"/>
              <a:gd name="connsiteX397" fmla="*/ 2349500 w 5951537"/>
              <a:gd name="connsiteY397" fmla="*/ 583406 h 6858000"/>
              <a:gd name="connsiteX398" fmla="*/ 2335212 w 5951537"/>
              <a:gd name="connsiteY398" fmla="*/ 573881 h 6858000"/>
              <a:gd name="connsiteX399" fmla="*/ 2321719 w 5951537"/>
              <a:gd name="connsiteY399" fmla="*/ 564356 h 6858000"/>
              <a:gd name="connsiteX400" fmla="*/ 2309812 w 5951537"/>
              <a:gd name="connsiteY400" fmla="*/ 554038 h 6858000"/>
              <a:gd name="connsiteX401" fmla="*/ 2297906 w 5951537"/>
              <a:gd name="connsiteY401" fmla="*/ 542925 h 6858000"/>
              <a:gd name="connsiteX402" fmla="*/ 2286793 w 5951537"/>
              <a:gd name="connsiteY402" fmla="*/ 531812 h 6858000"/>
              <a:gd name="connsiteX403" fmla="*/ 2276475 w 5951537"/>
              <a:gd name="connsiteY403" fmla="*/ 519906 h 6858000"/>
              <a:gd name="connsiteX404" fmla="*/ 2266156 w 5951537"/>
              <a:gd name="connsiteY404" fmla="*/ 507206 h 6858000"/>
              <a:gd name="connsiteX405" fmla="*/ 2258219 w 5951537"/>
              <a:gd name="connsiteY405" fmla="*/ 494506 h 6858000"/>
              <a:gd name="connsiteX406" fmla="*/ 2251075 w 5951537"/>
              <a:gd name="connsiteY406" fmla="*/ 480219 h 6858000"/>
              <a:gd name="connsiteX407" fmla="*/ 2243931 w 5951537"/>
              <a:gd name="connsiteY407" fmla="*/ 465931 h 6858000"/>
              <a:gd name="connsiteX408" fmla="*/ 2239169 w 5951537"/>
              <a:gd name="connsiteY408" fmla="*/ 450850 h 6858000"/>
              <a:gd name="connsiteX409" fmla="*/ 2233612 w 5951537"/>
              <a:gd name="connsiteY409" fmla="*/ 434181 h 6858000"/>
              <a:gd name="connsiteX410" fmla="*/ 2231231 w 5951537"/>
              <a:gd name="connsiteY410" fmla="*/ 417512 h 6858000"/>
              <a:gd name="connsiteX411" fmla="*/ 2228850 w 5951537"/>
              <a:gd name="connsiteY411" fmla="*/ 400050 h 6858000"/>
              <a:gd name="connsiteX412" fmla="*/ 2228056 w 5951537"/>
              <a:gd name="connsiteY412" fmla="*/ 381794 h 6858000"/>
              <a:gd name="connsiteX413" fmla="*/ 2228056 w 5951537"/>
              <a:gd name="connsiteY413" fmla="*/ 362744 h 6858000"/>
              <a:gd name="connsiteX414" fmla="*/ 2228850 w 5951537"/>
              <a:gd name="connsiteY414" fmla="*/ 342106 h 6858000"/>
              <a:gd name="connsiteX415" fmla="*/ 2232025 w 5951537"/>
              <a:gd name="connsiteY415" fmla="*/ 320675 h 6858000"/>
              <a:gd name="connsiteX416" fmla="*/ 2235993 w 5951537"/>
              <a:gd name="connsiteY416" fmla="*/ 298450 h 6858000"/>
              <a:gd name="connsiteX417" fmla="*/ 2240756 w 5951537"/>
              <a:gd name="connsiteY417" fmla="*/ 275431 h 6858000"/>
              <a:gd name="connsiteX418" fmla="*/ 2247900 w 5951537"/>
              <a:gd name="connsiteY418" fmla="*/ 250825 h 6858000"/>
              <a:gd name="connsiteX419" fmla="*/ 2256631 w 5951537"/>
              <a:gd name="connsiteY419" fmla="*/ 226219 h 6858000"/>
              <a:gd name="connsiteX420" fmla="*/ 2265362 w 5951537"/>
              <a:gd name="connsiteY420" fmla="*/ 200819 h 6858000"/>
              <a:gd name="connsiteX421" fmla="*/ 2275681 w 5951537"/>
              <a:gd name="connsiteY421" fmla="*/ 177006 h 6858000"/>
              <a:gd name="connsiteX422" fmla="*/ 2286000 w 5951537"/>
              <a:gd name="connsiteY422" fmla="*/ 154781 h 6858000"/>
              <a:gd name="connsiteX423" fmla="*/ 2295525 w 5951537"/>
              <a:gd name="connsiteY423" fmla="*/ 135731 h 6858000"/>
              <a:gd name="connsiteX424" fmla="*/ 2306637 w 5951537"/>
              <a:gd name="connsiteY424" fmla="*/ 116681 h 6858000"/>
              <a:gd name="connsiteX425" fmla="*/ 2319337 w 5951537"/>
              <a:gd name="connsiteY425" fmla="*/ 100012 h 6858000"/>
              <a:gd name="connsiteX426" fmla="*/ 2330450 w 5951537"/>
              <a:gd name="connsiteY426" fmla="*/ 84931 h 6858000"/>
              <a:gd name="connsiteX427" fmla="*/ 2342356 w 5951537"/>
              <a:gd name="connsiteY427" fmla="*/ 70644 h 6858000"/>
              <a:gd name="connsiteX428" fmla="*/ 2355850 w 5951537"/>
              <a:gd name="connsiteY428" fmla="*/ 58737 h 6858000"/>
              <a:gd name="connsiteX429" fmla="*/ 2368550 w 5951537"/>
              <a:gd name="connsiteY429" fmla="*/ 47625 h 6858000"/>
              <a:gd name="connsiteX430" fmla="*/ 2382043 w 5951537"/>
              <a:gd name="connsiteY430" fmla="*/ 37306 h 6858000"/>
              <a:gd name="connsiteX431" fmla="*/ 2396331 w 5951537"/>
              <a:gd name="connsiteY431" fmla="*/ 28575 h 6858000"/>
              <a:gd name="connsiteX432" fmla="*/ 2409825 w 5951537"/>
              <a:gd name="connsiteY432" fmla="*/ 21431 h 6858000"/>
              <a:gd name="connsiteX433" fmla="*/ 2424112 w 5951537"/>
              <a:gd name="connsiteY433" fmla="*/ 15081 h 6858000"/>
              <a:gd name="connsiteX434" fmla="*/ 2438400 w 5951537"/>
              <a:gd name="connsiteY434" fmla="*/ 10319 h 6858000"/>
              <a:gd name="connsiteX435" fmla="*/ 2453481 w 5951537"/>
              <a:gd name="connsiteY435" fmla="*/ 6350 h 6858000"/>
              <a:gd name="connsiteX436" fmla="*/ 2470150 w 5951537"/>
              <a:gd name="connsiteY436" fmla="*/ 3175 h 6858000"/>
              <a:gd name="connsiteX437" fmla="*/ 2485231 w 5951537"/>
              <a:gd name="connsiteY437" fmla="*/ 794 h 6858000"/>
              <a:gd name="connsiteX438" fmla="*/ 2501106 w 5951537"/>
              <a:gd name="connsiteY438" fmla="*/ 0 h 6858000"/>
              <a:gd name="connsiteX439" fmla="*/ 2517775 w 5951537"/>
              <a:gd name="connsiteY439" fmla="*/ 0 h 6858000"/>
              <a:gd name="connsiteX440" fmla="*/ 2534443 w 5951537"/>
              <a:gd name="connsiteY440" fmla="*/ 0 h 6858000"/>
              <a:gd name="connsiteX441" fmla="*/ 2551112 w 5951537"/>
              <a:gd name="connsiteY441" fmla="*/ 794 h 6858000"/>
              <a:gd name="connsiteX442" fmla="*/ 2567781 w 5951537"/>
              <a:gd name="connsiteY442" fmla="*/ 3969 h 6858000"/>
              <a:gd name="connsiteX443" fmla="*/ 2586037 w 5951537"/>
              <a:gd name="connsiteY443" fmla="*/ 6350 h 6858000"/>
              <a:gd name="connsiteX444" fmla="*/ 2621756 w 5951537"/>
              <a:gd name="connsiteY444" fmla="*/ 14288 h 6858000"/>
              <a:gd name="connsiteX445" fmla="*/ 2658269 w 5951537"/>
              <a:gd name="connsiteY445" fmla="*/ 23019 h 6858000"/>
              <a:gd name="connsiteX446" fmla="*/ 2695575 w 5951537"/>
              <a:gd name="connsiteY446" fmla="*/ 34131 h 6858000"/>
              <a:gd name="connsiteX447" fmla="*/ 2732881 w 5951537"/>
              <a:gd name="connsiteY447" fmla="*/ 47625 h 6858000"/>
              <a:gd name="connsiteX448" fmla="*/ 2755900 w 5951537"/>
              <a:gd name="connsiteY448" fmla="*/ 55562 h 6858000"/>
              <a:gd name="connsiteX449" fmla="*/ 2776537 w 5951537"/>
              <a:gd name="connsiteY449" fmla="*/ 67469 h 6858000"/>
              <a:gd name="connsiteX450" fmla="*/ 2797969 w 5951537"/>
              <a:gd name="connsiteY450" fmla="*/ 80963 h 6858000"/>
              <a:gd name="connsiteX451" fmla="*/ 2818606 w 5951537"/>
              <a:gd name="connsiteY451" fmla="*/ 96044 h 6858000"/>
              <a:gd name="connsiteX452" fmla="*/ 2838450 w 5951537"/>
              <a:gd name="connsiteY452" fmla="*/ 112713 h 6858000"/>
              <a:gd name="connsiteX453" fmla="*/ 2857500 w 5951537"/>
              <a:gd name="connsiteY453" fmla="*/ 131763 h 6858000"/>
              <a:gd name="connsiteX454" fmla="*/ 2877343 w 5951537"/>
              <a:gd name="connsiteY454" fmla="*/ 150813 h 6858000"/>
              <a:gd name="connsiteX455" fmla="*/ 2895600 w 5951537"/>
              <a:gd name="connsiteY455" fmla="*/ 172244 h 6858000"/>
              <a:gd name="connsiteX456" fmla="*/ 2913856 w 5951537"/>
              <a:gd name="connsiteY456" fmla="*/ 193675 h 6858000"/>
              <a:gd name="connsiteX457" fmla="*/ 2930525 w 5951537"/>
              <a:gd name="connsiteY457" fmla="*/ 216694 h 6858000"/>
              <a:gd name="connsiteX458" fmla="*/ 2947987 w 5951537"/>
              <a:gd name="connsiteY458" fmla="*/ 238919 h 6858000"/>
              <a:gd name="connsiteX459" fmla="*/ 2963069 w 5951537"/>
              <a:gd name="connsiteY459" fmla="*/ 261938 h 6858000"/>
              <a:gd name="connsiteX460" fmla="*/ 2978150 w 5951537"/>
              <a:gd name="connsiteY460" fmla="*/ 286544 h 6858000"/>
              <a:gd name="connsiteX461" fmla="*/ 2993231 w 5951537"/>
              <a:gd name="connsiteY461" fmla="*/ 309563 h 6858000"/>
              <a:gd name="connsiteX462" fmla="*/ 3019425 w 5951537"/>
              <a:gd name="connsiteY462" fmla="*/ 355600 h 6858000"/>
              <a:gd name="connsiteX463" fmla="*/ 3053556 w 5951537"/>
              <a:gd name="connsiteY463" fmla="*/ 374650 h 6858000"/>
              <a:gd name="connsiteX464" fmla="*/ 3087687 w 5951537"/>
              <a:gd name="connsiteY464" fmla="*/ 396875 h 6858000"/>
              <a:gd name="connsiteX465" fmla="*/ 3121819 w 5951537"/>
              <a:gd name="connsiteY465" fmla="*/ 419894 h 6858000"/>
              <a:gd name="connsiteX466" fmla="*/ 3157537 w 5951537"/>
              <a:gd name="connsiteY466" fmla="*/ 446881 h 6858000"/>
              <a:gd name="connsiteX467" fmla="*/ 3191669 w 5951537"/>
              <a:gd name="connsiteY467" fmla="*/ 476250 h 6858000"/>
              <a:gd name="connsiteX468" fmla="*/ 3226593 w 5951537"/>
              <a:gd name="connsiteY468" fmla="*/ 506413 h 6858000"/>
              <a:gd name="connsiteX469" fmla="*/ 3260725 w 5951537"/>
              <a:gd name="connsiteY469" fmla="*/ 540544 h 6858000"/>
              <a:gd name="connsiteX470" fmla="*/ 3294062 w 5951537"/>
              <a:gd name="connsiteY470" fmla="*/ 577056 h 6858000"/>
              <a:gd name="connsiteX471" fmla="*/ 3317875 w 5951537"/>
              <a:gd name="connsiteY471" fmla="*/ 604837 h 6858000"/>
              <a:gd name="connsiteX472" fmla="*/ 3340100 w 5951537"/>
              <a:gd name="connsiteY472" fmla="*/ 631825 h 6858000"/>
              <a:gd name="connsiteX473" fmla="*/ 3362325 w 5951537"/>
              <a:gd name="connsiteY473" fmla="*/ 661194 h 6858000"/>
              <a:gd name="connsiteX474" fmla="*/ 3382169 w 5951537"/>
              <a:gd name="connsiteY474" fmla="*/ 690563 h 6858000"/>
              <a:gd name="connsiteX475" fmla="*/ 3402806 w 5951537"/>
              <a:gd name="connsiteY475" fmla="*/ 720725 h 6858000"/>
              <a:gd name="connsiteX476" fmla="*/ 3421856 w 5951537"/>
              <a:gd name="connsiteY476" fmla="*/ 752475 h 6858000"/>
              <a:gd name="connsiteX477" fmla="*/ 3440112 w 5951537"/>
              <a:gd name="connsiteY477" fmla="*/ 785019 h 6858000"/>
              <a:gd name="connsiteX478" fmla="*/ 3457575 w 5951537"/>
              <a:gd name="connsiteY478" fmla="*/ 817563 h 6858000"/>
              <a:gd name="connsiteX479" fmla="*/ 3473450 w 5951537"/>
              <a:gd name="connsiteY479" fmla="*/ 850900 h 6858000"/>
              <a:gd name="connsiteX480" fmla="*/ 3489325 w 5951537"/>
              <a:gd name="connsiteY480" fmla="*/ 885031 h 6858000"/>
              <a:gd name="connsiteX481" fmla="*/ 3505200 w 5951537"/>
              <a:gd name="connsiteY481" fmla="*/ 920750 h 6858000"/>
              <a:gd name="connsiteX482" fmla="*/ 3518693 w 5951537"/>
              <a:gd name="connsiteY482" fmla="*/ 957263 h 6858000"/>
              <a:gd name="connsiteX483" fmla="*/ 3532187 w 5951537"/>
              <a:gd name="connsiteY483" fmla="*/ 993775 h 6858000"/>
              <a:gd name="connsiteX484" fmla="*/ 3545681 w 5951537"/>
              <a:gd name="connsiteY484" fmla="*/ 1031081 h 6858000"/>
              <a:gd name="connsiteX485" fmla="*/ 3556793 w 5951537"/>
              <a:gd name="connsiteY485" fmla="*/ 1069181 h 6858000"/>
              <a:gd name="connsiteX486" fmla="*/ 3567906 w 5951537"/>
              <a:gd name="connsiteY486" fmla="*/ 1108869 h 6858000"/>
              <a:gd name="connsiteX487" fmla="*/ 3577431 w 5951537"/>
              <a:gd name="connsiteY487" fmla="*/ 1148556 h 6858000"/>
              <a:gd name="connsiteX488" fmla="*/ 3587750 w 5951537"/>
              <a:gd name="connsiteY488" fmla="*/ 1189038 h 6858000"/>
              <a:gd name="connsiteX489" fmla="*/ 3595687 w 5951537"/>
              <a:gd name="connsiteY489" fmla="*/ 1230313 h 6858000"/>
              <a:gd name="connsiteX490" fmla="*/ 3604419 w 5951537"/>
              <a:gd name="connsiteY490" fmla="*/ 1273175 h 6858000"/>
              <a:gd name="connsiteX491" fmla="*/ 3609975 w 5951537"/>
              <a:gd name="connsiteY491" fmla="*/ 1315244 h 6858000"/>
              <a:gd name="connsiteX492" fmla="*/ 3617119 w 5951537"/>
              <a:gd name="connsiteY492" fmla="*/ 1359694 h 6858000"/>
              <a:gd name="connsiteX493" fmla="*/ 3622675 w 5951537"/>
              <a:gd name="connsiteY493" fmla="*/ 1404938 h 6858000"/>
              <a:gd name="connsiteX494" fmla="*/ 3626643 w 5951537"/>
              <a:gd name="connsiteY494" fmla="*/ 1449388 h 6858000"/>
              <a:gd name="connsiteX495" fmla="*/ 3630612 w 5951537"/>
              <a:gd name="connsiteY495" fmla="*/ 1495425 h 6858000"/>
              <a:gd name="connsiteX496" fmla="*/ 3633787 w 5951537"/>
              <a:gd name="connsiteY496" fmla="*/ 1542256 h 6858000"/>
              <a:gd name="connsiteX497" fmla="*/ 3635375 w 5951537"/>
              <a:gd name="connsiteY497" fmla="*/ 1589881 h 6858000"/>
              <a:gd name="connsiteX498" fmla="*/ 3636169 w 5951537"/>
              <a:gd name="connsiteY498" fmla="*/ 1638300 h 6858000"/>
              <a:gd name="connsiteX499" fmla="*/ 3637756 w 5951537"/>
              <a:gd name="connsiteY499" fmla="*/ 1687513 h 6858000"/>
              <a:gd name="connsiteX500" fmla="*/ 3636169 w 5951537"/>
              <a:gd name="connsiteY500" fmla="*/ 1736725 h 6858000"/>
              <a:gd name="connsiteX501" fmla="*/ 3635375 w 5951537"/>
              <a:gd name="connsiteY501" fmla="*/ 1787525 h 6858000"/>
              <a:gd name="connsiteX502" fmla="*/ 3633787 w 5951537"/>
              <a:gd name="connsiteY502" fmla="*/ 1839119 h 6858000"/>
              <a:gd name="connsiteX503" fmla="*/ 3744912 w 5951537"/>
              <a:gd name="connsiteY503" fmla="*/ 1839119 h 6858000"/>
              <a:gd name="connsiteX504" fmla="*/ 3744119 w 5951537"/>
              <a:gd name="connsiteY504" fmla="*/ 1882775 h 6858000"/>
              <a:gd name="connsiteX505" fmla="*/ 3740943 w 5951537"/>
              <a:gd name="connsiteY505" fmla="*/ 1938338 h 6858000"/>
              <a:gd name="connsiteX506" fmla="*/ 3736975 w 5951537"/>
              <a:gd name="connsiteY506" fmla="*/ 2004219 h 6858000"/>
              <a:gd name="connsiteX507" fmla="*/ 3729037 w 5951537"/>
              <a:gd name="connsiteY507" fmla="*/ 2081213 h 6858000"/>
              <a:gd name="connsiteX508" fmla="*/ 3723481 w 5951537"/>
              <a:gd name="connsiteY508" fmla="*/ 2122488 h 6858000"/>
              <a:gd name="connsiteX509" fmla="*/ 3717925 w 5951537"/>
              <a:gd name="connsiteY509" fmla="*/ 2166144 h 6858000"/>
              <a:gd name="connsiteX510" fmla="*/ 3710781 w 5951537"/>
              <a:gd name="connsiteY510" fmla="*/ 2211388 h 6858000"/>
              <a:gd name="connsiteX511" fmla="*/ 3702050 w 5951537"/>
              <a:gd name="connsiteY511" fmla="*/ 2258219 h 6858000"/>
              <a:gd name="connsiteX512" fmla="*/ 3693319 w 5951537"/>
              <a:gd name="connsiteY512" fmla="*/ 2306638 h 6858000"/>
              <a:gd name="connsiteX513" fmla="*/ 3682206 w 5951537"/>
              <a:gd name="connsiteY513" fmla="*/ 2357438 h 6858000"/>
              <a:gd name="connsiteX514" fmla="*/ 3670300 w 5951537"/>
              <a:gd name="connsiteY514" fmla="*/ 2409031 h 6858000"/>
              <a:gd name="connsiteX515" fmla="*/ 3656806 w 5951537"/>
              <a:gd name="connsiteY515" fmla="*/ 2462213 h 6858000"/>
              <a:gd name="connsiteX516" fmla="*/ 3641725 w 5951537"/>
              <a:gd name="connsiteY516" fmla="*/ 2514600 h 6858000"/>
              <a:gd name="connsiteX517" fmla="*/ 3625056 w 5951537"/>
              <a:gd name="connsiteY517" fmla="*/ 2569369 h 6858000"/>
              <a:gd name="connsiteX518" fmla="*/ 3606800 w 5951537"/>
              <a:gd name="connsiteY518" fmla="*/ 2624138 h 6858000"/>
              <a:gd name="connsiteX519" fmla="*/ 3586956 w 5951537"/>
              <a:gd name="connsiteY519" fmla="*/ 2679700 h 6858000"/>
              <a:gd name="connsiteX520" fmla="*/ 3565525 w 5951537"/>
              <a:gd name="connsiteY520" fmla="*/ 2736056 h 6858000"/>
              <a:gd name="connsiteX521" fmla="*/ 3542506 w 5951537"/>
              <a:gd name="connsiteY521" fmla="*/ 2791619 h 6858000"/>
              <a:gd name="connsiteX522" fmla="*/ 3516312 w 5951537"/>
              <a:gd name="connsiteY522" fmla="*/ 2848769 h 6858000"/>
              <a:gd name="connsiteX523" fmla="*/ 3488531 w 5951537"/>
              <a:gd name="connsiteY523" fmla="*/ 2904332 h 6858000"/>
              <a:gd name="connsiteX524" fmla="*/ 3459162 w 5951537"/>
              <a:gd name="connsiteY524" fmla="*/ 2961481 h 6858000"/>
              <a:gd name="connsiteX525" fmla="*/ 3426619 w 5951537"/>
              <a:gd name="connsiteY525" fmla="*/ 3017044 h 6858000"/>
              <a:gd name="connsiteX526" fmla="*/ 3392487 w 5951537"/>
              <a:gd name="connsiteY526" fmla="*/ 3071813 h 6858000"/>
              <a:gd name="connsiteX527" fmla="*/ 3375025 w 5951537"/>
              <a:gd name="connsiteY527" fmla="*/ 3098800 h 6858000"/>
              <a:gd name="connsiteX528" fmla="*/ 3355975 w 5951537"/>
              <a:gd name="connsiteY528" fmla="*/ 3126581 h 6858000"/>
              <a:gd name="connsiteX529" fmla="*/ 3336925 w 5951537"/>
              <a:gd name="connsiteY529" fmla="*/ 3152775 h 6858000"/>
              <a:gd name="connsiteX530" fmla="*/ 3317875 w 5951537"/>
              <a:gd name="connsiteY530" fmla="*/ 3179763 h 6858000"/>
              <a:gd name="connsiteX531" fmla="*/ 3296443 w 5951537"/>
              <a:gd name="connsiteY531" fmla="*/ 3205956 h 6858000"/>
              <a:gd name="connsiteX532" fmla="*/ 3275012 w 5951537"/>
              <a:gd name="connsiteY532" fmla="*/ 3232150 h 6858000"/>
              <a:gd name="connsiteX533" fmla="*/ 3253581 w 5951537"/>
              <a:gd name="connsiteY533" fmla="*/ 3257550 h 6858000"/>
              <a:gd name="connsiteX534" fmla="*/ 3231356 w 5951537"/>
              <a:gd name="connsiteY534" fmla="*/ 3284538 h 6858000"/>
              <a:gd name="connsiteX535" fmla="*/ 3208337 w 5951537"/>
              <a:gd name="connsiteY535" fmla="*/ 3309144 h 6858000"/>
              <a:gd name="connsiteX536" fmla="*/ 3184525 w 5951537"/>
              <a:gd name="connsiteY536" fmla="*/ 3334544 h 6858000"/>
              <a:gd name="connsiteX537" fmla="*/ 3159919 w 5951537"/>
              <a:gd name="connsiteY537" fmla="*/ 3359944 h 6858000"/>
              <a:gd name="connsiteX538" fmla="*/ 3132931 w 5951537"/>
              <a:gd name="connsiteY538" fmla="*/ 3384550 h 6858000"/>
              <a:gd name="connsiteX539" fmla="*/ 3106737 w 5951537"/>
              <a:gd name="connsiteY539" fmla="*/ 3408363 h 6858000"/>
              <a:gd name="connsiteX540" fmla="*/ 3080543 w 5951537"/>
              <a:gd name="connsiteY540" fmla="*/ 3432175 h 6858000"/>
              <a:gd name="connsiteX541" fmla="*/ 3053556 w 5951537"/>
              <a:gd name="connsiteY541" fmla="*/ 3455194 h 6858000"/>
              <a:gd name="connsiteX542" fmla="*/ 3025775 w 5951537"/>
              <a:gd name="connsiteY542" fmla="*/ 3477419 h 6858000"/>
              <a:gd name="connsiteX543" fmla="*/ 2997200 w 5951537"/>
              <a:gd name="connsiteY543" fmla="*/ 3498850 h 6858000"/>
              <a:gd name="connsiteX544" fmla="*/ 2969419 w 5951537"/>
              <a:gd name="connsiteY544" fmla="*/ 3520281 h 6858000"/>
              <a:gd name="connsiteX545" fmla="*/ 2940050 w 5951537"/>
              <a:gd name="connsiteY545" fmla="*/ 3540125 h 6858000"/>
              <a:gd name="connsiteX546" fmla="*/ 2910681 w 5951537"/>
              <a:gd name="connsiteY546" fmla="*/ 3559969 h 6858000"/>
              <a:gd name="connsiteX547" fmla="*/ 2879725 w 5951537"/>
              <a:gd name="connsiteY547" fmla="*/ 3579019 h 6858000"/>
              <a:gd name="connsiteX548" fmla="*/ 2849562 w 5951537"/>
              <a:gd name="connsiteY548" fmla="*/ 3597275 h 6858000"/>
              <a:gd name="connsiteX549" fmla="*/ 2819400 w 5951537"/>
              <a:gd name="connsiteY549" fmla="*/ 3613944 h 6858000"/>
              <a:gd name="connsiteX550" fmla="*/ 2787650 w 5951537"/>
              <a:gd name="connsiteY550" fmla="*/ 3631406 h 6858000"/>
              <a:gd name="connsiteX551" fmla="*/ 2756693 w 5951537"/>
              <a:gd name="connsiteY551" fmla="*/ 3648075 h 6858000"/>
              <a:gd name="connsiteX552" fmla="*/ 2724150 w 5951537"/>
              <a:gd name="connsiteY552" fmla="*/ 3663156 h 6858000"/>
              <a:gd name="connsiteX553" fmla="*/ 2691606 w 5951537"/>
              <a:gd name="connsiteY553" fmla="*/ 3678238 h 6858000"/>
              <a:gd name="connsiteX554" fmla="*/ 2658269 w 5951537"/>
              <a:gd name="connsiteY554" fmla="*/ 3692525 h 6858000"/>
              <a:gd name="connsiteX555" fmla="*/ 2624931 w 5951537"/>
              <a:gd name="connsiteY555" fmla="*/ 3705225 h 6858000"/>
              <a:gd name="connsiteX556" fmla="*/ 2591593 w 5951537"/>
              <a:gd name="connsiteY556" fmla="*/ 3718719 h 6858000"/>
              <a:gd name="connsiteX557" fmla="*/ 2556669 w 5951537"/>
              <a:gd name="connsiteY557" fmla="*/ 3730625 h 6858000"/>
              <a:gd name="connsiteX558" fmla="*/ 2521743 w 5951537"/>
              <a:gd name="connsiteY558" fmla="*/ 3741738 h 6858000"/>
              <a:gd name="connsiteX559" fmla="*/ 2486819 w 5951537"/>
              <a:gd name="connsiteY559" fmla="*/ 3752850 h 6858000"/>
              <a:gd name="connsiteX560" fmla="*/ 2451893 w 5951537"/>
              <a:gd name="connsiteY560" fmla="*/ 3763169 h 6858000"/>
              <a:gd name="connsiteX561" fmla="*/ 2415381 w 5951537"/>
              <a:gd name="connsiteY561" fmla="*/ 3773488 h 6858000"/>
              <a:gd name="connsiteX562" fmla="*/ 2378869 w 5951537"/>
              <a:gd name="connsiteY562" fmla="*/ 3782219 h 6858000"/>
              <a:gd name="connsiteX563" fmla="*/ 2342356 w 5951537"/>
              <a:gd name="connsiteY563" fmla="*/ 3790156 h 6858000"/>
              <a:gd name="connsiteX564" fmla="*/ 2305050 w 5951537"/>
              <a:gd name="connsiteY564" fmla="*/ 3797300 h 6858000"/>
              <a:gd name="connsiteX565" fmla="*/ 2266156 w 5951537"/>
              <a:gd name="connsiteY565" fmla="*/ 3804444 h 6858000"/>
              <a:gd name="connsiteX566" fmla="*/ 2228850 w 5951537"/>
              <a:gd name="connsiteY566" fmla="*/ 3810794 h 6858000"/>
              <a:gd name="connsiteX567" fmla="*/ 2190750 w 5951537"/>
              <a:gd name="connsiteY567" fmla="*/ 3817144 h 6858000"/>
              <a:gd name="connsiteX568" fmla="*/ 2151062 w 5951537"/>
              <a:gd name="connsiteY568" fmla="*/ 3821906 h 6858000"/>
              <a:gd name="connsiteX569" fmla="*/ 2151856 w 5951537"/>
              <a:gd name="connsiteY569" fmla="*/ 3860800 h 6858000"/>
              <a:gd name="connsiteX570" fmla="*/ 2151062 w 5951537"/>
              <a:gd name="connsiteY570" fmla="*/ 3898900 h 6858000"/>
              <a:gd name="connsiteX571" fmla="*/ 2148681 w 5951537"/>
              <a:gd name="connsiteY571" fmla="*/ 3936206 h 6858000"/>
              <a:gd name="connsiteX572" fmla="*/ 2147093 w 5951537"/>
              <a:gd name="connsiteY572" fmla="*/ 3972719 h 6858000"/>
              <a:gd name="connsiteX573" fmla="*/ 2143125 w 5951537"/>
              <a:gd name="connsiteY573" fmla="*/ 4008438 h 6858000"/>
              <a:gd name="connsiteX574" fmla="*/ 2137569 w 5951537"/>
              <a:gd name="connsiteY574" fmla="*/ 4043363 h 6858000"/>
              <a:gd name="connsiteX575" fmla="*/ 2132806 w 5951537"/>
              <a:gd name="connsiteY575" fmla="*/ 4077494 h 6858000"/>
              <a:gd name="connsiteX576" fmla="*/ 2126456 w 5951537"/>
              <a:gd name="connsiteY576" fmla="*/ 4111625 h 6858000"/>
              <a:gd name="connsiteX577" fmla="*/ 2119312 w 5951537"/>
              <a:gd name="connsiteY577" fmla="*/ 4144169 h 6858000"/>
              <a:gd name="connsiteX578" fmla="*/ 2111375 w 5951537"/>
              <a:gd name="connsiteY578" fmla="*/ 4176713 h 6858000"/>
              <a:gd name="connsiteX579" fmla="*/ 2102643 w 5951537"/>
              <a:gd name="connsiteY579" fmla="*/ 4207669 h 6858000"/>
              <a:gd name="connsiteX580" fmla="*/ 2093119 w 5951537"/>
              <a:gd name="connsiteY580" fmla="*/ 4237831 h 6858000"/>
              <a:gd name="connsiteX581" fmla="*/ 2082800 w 5951537"/>
              <a:gd name="connsiteY581" fmla="*/ 4268788 h 6858000"/>
              <a:gd name="connsiteX582" fmla="*/ 2073275 w 5951537"/>
              <a:gd name="connsiteY582" fmla="*/ 4298156 h 6858000"/>
              <a:gd name="connsiteX583" fmla="*/ 2060575 w 5951537"/>
              <a:gd name="connsiteY583" fmla="*/ 4327525 h 6858000"/>
              <a:gd name="connsiteX584" fmla="*/ 2049462 w 5951537"/>
              <a:gd name="connsiteY584" fmla="*/ 4355306 h 6858000"/>
              <a:gd name="connsiteX585" fmla="*/ 2037556 w 5951537"/>
              <a:gd name="connsiteY585" fmla="*/ 4383088 h 6858000"/>
              <a:gd name="connsiteX586" fmla="*/ 2024062 w 5951537"/>
              <a:gd name="connsiteY586" fmla="*/ 4410075 h 6858000"/>
              <a:gd name="connsiteX587" fmla="*/ 1997868 w 5951537"/>
              <a:gd name="connsiteY587" fmla="*/ 4464050 h 6858000"/>
              <a:gd name="connsiteX588" fmla="*/ 1969293 w 5951537"/>
              <a:gd name="connsiteY588" fmla="*/ 4515644 h 6858000"/>
              <a:gd name="connsiteX589" fmla="*/ 1939925 w 5951537"/>
              <a:gd name="connsiteY589" fmla="*/ 4566444 h 6858000"/>
              <a:gd name="connsiteX590" fmla="*/ 1909762 w 5951537"/>
              <a:gd name="connsiteY590" fmla="*/ 4614863 h 6858000"/>
              <a:gd name="connsiteX591" fmla="*/ 1879600 w 5951537"/>
              <a:gd name="connsiteY591" fmla="*/ 4662488 h 6858000"/>
              <a:gd name="connsiteX592" fmla="*/ 1817687 w 5951537"/>
              <a:gd name="connsiteY592" fmla="*/ 4754563 h 6858000"/>
              <a:gd name="connsiteX593" fmla="*/ 1752600 w 5951537"/>
              <a:gd name="connsiteY593" fmla="*/ 4852194 h 6858000"/>
              <a:gd name="connsiteX594" fmla="*/ 1722437 w 5951537"/>
              <a:gd name="connsiteY594" fmla="*/ 4899819 h 6858000"/>
              <a:gd name="connsiteX595" fmla="*/ 1693862 w 5951537"/>
              <a:gd name="connsiteY595" fmla="*/ 4948238 h 6858000"/>
              <a:gd name="connsiteX596" fmla="*/ 1666081 w 5951537"/>
              <a:gd name="connsiteY596" fmla="*/ 4996656 h 6858000"/>
              <a:gd name="connsiteX597" fmla="*/ 1653381 w 5951537"/>
              <a:gd name="connsiteY597" fmla="*/ 5021263 h 6858000"/>
              <a:gd name="connsiteX598" fmla="*/ 1640681 w 5951537"/>
              <a:gd name="connsiteY598" fmla="*/ 5046663 h 6858000"/>
              <a:gd name="connsiteX599" fmla="*/ 1629568 w 5951537"/>
              <a:gd name="connsiteY599" fmla="*/ 5071269 h 6858000"/>
              <a:gd name="connsiteX600" fmla="*/ 1616868 w 5951537"/>
              <a:gd name="connsiteY600" fmla="*/ 5098256 h 6858000"/>
              <a:gd name="connsiteX601" fmla="*/ 1607343 w 5951537"/>
              <a:gd name="connsiteY601" fmla="*/ 5124450 h 6858000"/>
              <a:gd name="connsiteX602" fmla="*/ 1597025 w 5951537"/>
              <a:gd name="connsiteY602" fmla="*/ 5150644 h 6858000"/>
              <a:gd name="connsiteX603" fmla="*/ 1587500 w 5951537"/>
              <a:gd name="connsiteY603" fmla="*/ 5177631 h 6858000"/>
              <a:gd name="connsiteX604" fmla="*/ 1578768 w 5951537"/>
              <a:gd name="connsiteY604" fmla="*/ 5206206 h 6858000"/>
              <a:gd name="connsiteX605" fmla="*/ 1571625 w 5951537"/>
              <a:gd name="connsiteY605" fmla="*/ 5234781 h 6858000"/>
              <a:gd name="connsiteX606" fmla="*/ 1564481 w 5951537"/>
              <a:gd name="connsiteY606" fmla="*/ 5264150 h 6858000"/>
              <a:gd name="connsiteX607" fmla="*/ 1558131 w 5951537"/>
              <a:gd name="connsiteY607" fmla="*/ 5294313 h 6858000"/>
              <a:gd name="connsiteX608" fmla="*/ 1552575 w 5951537"/>
              <a:gd name="connsiteY608" fmla="*/ 5324475 h 6858000"/>
              <a:gd name="connsiteX609" fmla="*/ 1548606 w 5951537"/>
              <a:gd name="connsiteY609" fmla="*/ 5356225 h 6858000"/>
              <a:gd name="connsiteX610" fmla="*/ 1545431 w 5951537"/>
              <a:gd name="connsiteY610" fmla="*/ 5388769 h 6858000"/>
              <a:gd name="connsiteX611" fmla="*/ 1542256 w 5951537"/>
              <a:gd name="connsiteY611" fmla="*/ 5422106 h 6858000"/>
              <a:gd name="connsiteX612" fmla="*/ 1541462 w 5951537"/>
              <a:gd name="connsiteY612" fmla="*/ 5456238 h 6858000"/>
              <a:gd name="connsiteX613" fmla="*/ 1541462 w 5951537"/>
              <a:gd name="connsiteY613" fmla="*/ 5491956 h 6858000"/>
              <a:gd name="connsiteX614" fmla="*/ 1541462 w 5951537"/>
              <a:gd name="connsiteY614" fmla="*/ 5528469 h 6858000"/>
              <a:gd name="connsiteX615" fmla="*/ 1543050 w 5951537"/>
              <a:gd name="connsiteY615" fmla="*/ 5565775 h 6858000"/>
              <a:gd name="connsiteX616" fmla="*/ 1546225 w 5951537"/>
              <a:gd name="connsiteY616" fmla="*/ 5605463 h 6858000"/>
              <a:gd name="connsiteX617" fmla="*/ 1550193 w 5951537"/>
              <a:gd name="connsiteY617" fmla="*/ 5645150 h 6858000"/>
              <a:gd name="connsiteX618" fmla="*/ 1556543 w 5951537"/>
              <a:gd name="connsiteY618" fmla="*/ 5686425 h 6858000"/>
              <a:gd name="connsiteX619" fmla="*/ 1561306 w 5951537"/>
              <a:gd name="connsiteY619" fmla="*/ 5716588 h 6858000"/>
              <a:gd name="connsiteX620" fmla="*/ 1568450 w 5951537"/>
              <a:gd name="connsiteY620" fmla="*/ 5746750 h 6858000"/>
              <a:gd name="connsiteX621" fmla="*/ 1576387 w 5951537"/>
              <a:gd name="connsiteY621" fmla="*/ 5776119 h 6858000"/>
              <a:gd name="connsiteX622" fmla="*/ 1585912 w 5951537"/>
              <a:gd name="connsiteY622" fmla="*/ 5805488 h 6858000"/>
              <a:gd name="connsiteX623" fmla="*/ 1597025 w 5951537"/>
              <a:gd name="connsiteY623" fmla="*/ 5834063 h 6858000"/>
              <a:gd name="connsiteX624" fmla="*/ 1608931 w 5951537"/>
              <a:gd name="connsiteY624" fmla="*/ 5860256 h 6858000"/>
              <a:gd name="connsiteX625" fmla="*/ 1622425 w 5951537"/>
              <a:gd name="connsiteY625" fmla="*/ 5888038 h 6858000"/>
              <a:gd name="connsiteX626" fmla="*/ 1636712 w 5951537"/>
              <a:gd name="connsiteY626" fmla="*/ 5913438 h 6858000"/>
              <a:gd name="connsiteX627" fmla="*/ 1652587 w 5951537"/>
              <a:gd name="connsiteY627" fmla="*/ 5938838 h 6858000"/>
              <a:gd name="connsiteX628" fmla="*/ 1669256 w 5951537"/>
              <a:gd name="connsiteY628" fmla="*/ 5962650 h 6858000"/>
              <a:gd name="connsiteX629" fmla="*/ 1687512 w 5951537"/>
              <a:gd name="connsiteY629" fmla="*/ 5986463 h 6858000"/>
              <a:gd name="connsiteX630" fmla="*/ 1704975 w 5951537"/>
              <a:gd name="connsiteY630" fmla="*/ 6008688 h 6858000"/>
              <a:gd name="connsiteX631" fmla="*/ 1724818 w 5951537"/>
              <a:gd name="connsiteY631" fmla="*/ 6030913 h 6858000"/>
              <a:gd name="connsiteX632" fmla="*/ 1744662 w 5951537"/>
              <a:gd name="connsiteY632" fmla="*/ 6051550 h 6858000"/>
              <a:gd name="connsiteX633" fmla="*/ 1766093 w 5951537"/>
              <a:gd name="connsiteY633" fmla="*/ 6072188 h 6858000"/>
              <a:gd name="connsiteX634" fmla="*/ 1787525 w 5951537"/>
              <a:gd name="connsiteY634" fmla="*/ 6092031 h 6858000"/>
              <a:gd name="connsiteX635" fmla="*/ 1809750 w 5951537"/>
              <a:gd name="connsiteY635" fmla="*/ 6110288 h 6858000"/>
              <a:gd name="connsiteX636" fmla="*/ 1832768 w 5951537"/>
              <a:gd name="connsiteY636" fmla="*/ 6128544 h 6858000"/>
              <a:gd name="connsiteX637" fmla="*/ 1856581 w 5951537"/>
              <a:gd name="connsiteY637" fmla="*/ 6146800 h 6858000"/>
              <a:gd name="connsiteX638" fmla="*/ 1879600 w 5951537"/>
              <a:gd name="connsiteY638" fmla="*/ 6163469 h 6858000"/>
              <a:gd name="connsiteX639" fmla="*/ 1905000 w 5951537"/>
              <a:gd name="connsiteY639" fmla="*/ 6179344 h 6858000"/>
              <a:gd name="connsiteX640" fmla="*/ 1928812 w 5951537"/>
              <a:gd name="connsiteY640" fmla="*/ 6194425 h 6858000"/>
              <a:gd name="connsiteX641" fmla="*/ 1954212 w 5951537"/>
              <a:gd name="connsiteY641" fmla="*/ 6209506 h 6858000"/>
              <a:gd name="connsiteX642" fmla="*/ 1979612 w 5951537"/>
              <a:gd name="connsiteY642" fmla="*/ 6223000 h 6858000"/>
              <a:gd name="connsiteX643" fmla="*/ 2005012 w 5951537"/>
              <a:gd name="connsiteY643" fmla="*/ 6236494 h 6858000"/>
              <a:gd name="connsiteX644" fmla="*/ 2031206 w 5951537"/>
              <a:gd name="connsiteY644" fmla="*/ 6248400 h 6858000"/>
              <a:gd name="connsiteX645" fmla="*/ 2056606 w 5951537"/>
              <a:gd name="connsiteY645" fmla="*/ 6260306 h 6858000"/>
              <a:gd name="connsiteX646" fmla="*/ 2082800 w 5951537"/>
              <a:gd name="connsiteY646" fmla="*/ 6270625 h 6858000"/>
              <a:gd name="connsiteX647" fmla="*/ 2108200 w 5951537"/>
              <a:gd name="connsiteY647" fmla="*/ 6280944 h 6858000"/>
              <a:gd name="connsiteX648" fmla="*/ 2134393 w 5951537"/>
              <a:gd name="connsiteY648" fmla="*/ 6291263 h 6858000"/>
              <a:gd name="connsiteX649" fmla="*/ 2159793 w 5951537"/>
              <a:gd name="connsiteY649" fmla="*/ 6299200 h 6858000"/>
              <a:gd name="connsiteX650" fmla="*/ 2185987 w 5951537"/>
              <a:gd name="connsiteY650" fmla="*/ 6307138 h 6858000"/>
              <a:gd name="connsiteX651" fmla="*/ 2215356 w 5951537"/>
              <a:gd name="connsiteY651" fmla="*/ 6315075 h 6858000"/>
              <a:gd name="connsiteX652" fmla="*/ 2244725 w 5951537"/>
              <a:gd name="connsiteY652" fmla="*/ 6323013 h 6858000"/>
              <a:gd name="connsiteX653" fmla="*/ 2275681 w 5951537"/>
              <a:gd name="connsiteY653" fmla="*/ 6329363 h 6858000"/>
              <a:gd name="connsiteX654" fmla="*/ 2306637 w 5951537"/>
              <a:gd name="connsiteY654" fmla="*/ 6335713 h 6858000"/>
              <a:gd name="connsiteX655" fmla="*/ 2339181 w 5951537"/>
              <a:gd name="connsiteY655" fmla="*/ 6341269 h 6858000"/>
              <a:gd name="connsiteX656" fmla="*/ 2371725 w 5951537"/>
              <a:gd name="connsiteY656" fmla="*/ 6345238 h 6858000"/>
              <a:gd name="connsiteX657" fmla="*/ 2405062 w 5951537"/>
              <a:gd name="connsiteY657" fmla="*/ 6350000 h 6858000"/>
              <a:gd name="connsiteX658" fmla="*/ 2439193 w 5951537"/>
              <a:gd name="connsiteY658" fmla="*/ 6352381 h 6858000"/>
              <a:gd name="connsiteX659" fmla="*/ 2473325 w 5951537"/>
              <a:gd name="connsiteY659" fmla="*/ 6353969 h 6858000"/>
              <a:gd name="connsiteX660" fmla="*/ 2507456 w 5951537"/>
              <a:gd name="connsiteY660" fmla="*/ 6354763 h 6858000"/>
              <a:gd name="connsiteX661" fmla="*/ 2543175 w 5951537"/>
              <a:gd name="connsiteY661" fmla="*/ 6354763 h 6858000"/>
              <a:gd name="connsiteX662" fmla="*/ 2577306 w 5951537"/>
              <a:gd name="connsiteY662" fmla="*/ 6353969 h 6858000"/>
              <a:gd name="connsiteX663" fmla="*/ 2613025 w 5951537"/>
              <a:gd name="connsiteY663" fmla="*/ 6351588 h 6858000"/>
              <a:gd name="connsiteX664" fmla="*/ 2647950 w 5951537"/>
              <a:gd name="connsiteY664" fmla="*/ 6348413 h 6858000"/>
              <a:gd name="connsiteX665" fmla="*/ 2683669 w 5951537"/>
              <a:gd name="connsiteY665" fmla="*/ 6344444 h 6858000"/>
              <a:gd name="connsiteX666" fmla="*/ 2719387 w 5951537"/>
              <a:gd name="connsiteY666" fmla="*/ 6338094 h 6858000"/>
              <a:gd name="connsiteX667" fmla="*/ 2754312 w 5951537"/>
              <a:gd name="connsiteY667" fmla="*/ 6331744 h 6858000"/>
              <a:gd name="connsiteX668" fmla="*/ 2790031 w 5951537"/>
              <a:gd name="connsiteY668" fmla="*/ 6323013 h 6858000"/>
              <a:gd name="connsiteX669" fmla="*/ 2825750 w 5951537"/>
              <a:gd name="connsiteY669" fmla="*/ 6314281 h 6858000"/>
              <a:gd name="connsiteX670" fmla="*/ 2859881 w 5951537"/>
              <a:gd name="connsiteY670" fmla="*/ 6303169 h 6858000"/>
              <a:gd name="connsiteX671" fmla="*/ 2895600 w 5951537"/>
              <a:gd name="connsiteY671" fmla="*/ 6291263 h 6858000"/>
              <a:gd name="connsiteX672" fmla="*/ 2929731 w 5951537"/>
              <a:gd name="connsiteY672" fmla="*/ 6277769 h 6858000"/>
              <a:gd name="connsiteX673" fmla="*/ 2963069 w 5951537"/>
              <a:gd name="connsiteY673" fmla="*/ 6262688 h 6858000"/>
              <a:gd name="connsiteX674" fmla="*/ 2996406 w 5951537"/>
              <a:gd name="connsiteY674" fmla="*/ 6246019 h 6858000"/>
              <a:gd name="connsiteX675" fmla="*/ 3029743 w 5951537"/>
              <a:gd name="connsiteY675" fmla="*/ 6227763 h 6858000"/>
              <a:gd name="connsiteX676" fmla="*/ 3062287 w 5951537"/>
              <a:gd name="connsiteY676" fmla="*/ 6207919 h 6858000"/>
              <a:gd name="connsiteX677" fmla="*/ 3094037 w 5951537"/>
              <a:gd name="connsiteY677" fmla="*/ 6186488 h 6858000"/>
              <a:gd name="connsiteX678" fmla="*/ 3124993 w 5951537"/>
              <a:gd name="connsiteY678" fmla="*/ 6163469 h 6858000"/>
              <a:gd name="connsiteX679" fmla="*/ 3155156 w 5951537"/>
              <a:gd name="connsiteY679" fmla="*/ 6138863 h 6858000"/>
              <a:gd name="connsiteX680" fmla="*/ 3184525 w 5951537"/>
              <a:gd name="connsiteY680" fmla="*/ 6112669 h 6858000"/>
              <a:gd name="connsiteX681" fmla="*/ 3213100 w 5951537"/>
              <a:gd name="connsiteY681" fmla="*/ 6084094 h 6858000"/>
              <a:gd name="connsiteX682" fmla="*/ 3240881 w 5951537"/>
              <a:gd name="connsiteY682" fmla="*/ 6053931 h 6858000"/>
              <a:gd name="connsiteX683" fmla="*/ 3261519 w 5951537"/>
              <a:gd name="connsiteY683" fmla="*/ 6029325 h 6858000"/>
              <a:gd name="connsiteX684" fmla="*/ 3282156 w 5951537"/>
              <a:gd name="connsiteY684" fmla="*/ 6003925 h 6858000"/>
              <a:gd name="connsiteX685" fmla="*/ 3302000 w 5951537"/>
              <a:gd name="connsiteY685" fmla="*/ 5980113 h 6858000"/>
              <a:gd name="connsiteX686" fmla="*/ 3321843 w 5951537"/>
              <a:gd name="connsiteY686" fmla="*/ 5954713 h 6858000"/>
              <a:gd name="connsiteX687" fmla="*/ 3338512 w 5951537"/>
              <a:gd name="connsiteY687" fmla="*/ 5930106 h 6858000"/>
              <a:gd name="connsiteX688" fmla="*/ 3356769 w 5951537"/>
              <a:gd name="connsiteY688" fmla="*/ 5904706 h 6858000"/>
              <a:gd name="connsiteX689" fmla="*/ 3373437 w 5951537"/>
              <a:gd name="connsiteY689" fmla="*/ 5880894 h 6858000"/>
              <a:gd name="connsiteX690" fmla="*/ 3389312 w 5951537"/>
              <a:gd name="connsiteY690" fmla="*/ 5855494 h 6858000"/>
              <a:gd name="connsiteX691" fmla="*/ 3404393 w 5951537"/>
              <a:gd name="connsiteY691" fmla="*/ 5830094 h 6858000"/>
              <a:gd name="connsiteX692" fmla="*/ 3418681 w 5951537"/>
              <a:gd name="connsiteY692" fmla="*/ 5805488 h 6858000"/>
              <a:gd name="connsiteX693" fmla="*/ 3432969 w 5951537"/>
              <a:gd name="connsiteY693" fmla="*/ 5780881 h 6858000"/>
              <a:gd name="connsiteX694" fmla="*/ 3446462 w 5951537"/>
              <a:gd name="connsiteY694" fmla="*/ 5755481 h 6858000"/>
              <a:gd name="connsiteX695" fmla="*/ 3470275 w 5951537"/>
              <a:gd name="connsiteY695" fmla="*/ 5705475 h 6858000"/>
              <a:gd name="connsiteX696" fmla="*/ 3491706 w 5951537"/>
              <a:gd name="connsiteY696" fmla="*/ 5654675 h 6858000"/>
              <a:gd name="connsiteX697" fmla="*/ 3510756 w 5951537"/>
              <a:gd name="connsiteY697" fmla="*/ 5604669 h 6858000"/>
              <a:gd name="connsiteX698" fmla="*/ 3528219 w 5951537"/>
              <a:gd name="connsiteY698" fmla="*/ 5553869 h 6858000"/>
              <a:gd name="connsiteX699" fmla="*/ 3542506 w 5951537"/>
              <a:gd name="connsiteY699" fmla="*/ 5503069 h 6858000"/>
              <a:gd name="connsiteX700" fmla="*/ 3555206 w 5951537"/>
              <a:gd name="connsiteY700" fmla="*/ 5451475 h 6858000"/>
              <a:gd name="connsiteX701" fmla="*/ 3565525 w 5951537"/>
              <a:gd name="connsiteY701" fmla="*/ 5400675 h 6858000"/>
              <a:gd name="connsiteX702" fmla="*/ 3573462 w 5951537"/>
              <a:gd name="connsiteY702" fmla="*/ 5349081 h 6858000"/>
              <a:gd name="connsiteX703" fmla="*/ 3580606 w 5951537"/>
              <a:gd name="connsiteY703" fmla="*/ 5298281 h 6858000"/>
              <a:gd name="connsiteX704" fmla="*/ 3586162 w 5951537"/>
              <a:gd name="connsiteY704" fmla="*/ 5246688 h 6858000"/>
              <a:gd name="connsiteX705" fmla="*/ 3589337 w 5951537"/>
              <a:gd name="connsiteY705" fmla="*/ 5195094 h 6858000"/>
              <a:gd name="connsiteX706" fmla="*/ 3590925 w 5951537"/>
              <a:gd name="connsiteY706" fmla="*/ 5142706 h 6858000"/>
              <a:gd name="connsiteX707" fmla="*/ 3590925 w 5951537"/>
              <a:gd name="connsiteY707" fmla="*/ 5091113 h 6858000"/>
              <a:gd name="connsiteX708" fmla="*/ 3590131 w 5951537"/>
              <a:gd name="connsiteY708" fmla="*/ 5039519 h 6858000"/>
              <a:gd name="connsiteX709" fmla="*/ 3587750 w 5951537"/>
              <a:gd name="connsiteY709" fmla="*/ 4986338 h 6858000"/>
              <a:gd name="connsiteX710" fmla="*/ 3584575 w 5951537"/>
              <a:gd name="connsiteY710" fmla="*/ 4933950 h 6858000"/>
              <a:gd name="connsiteX711" fmla="*/ 3580606 w 5951537"/>
              <a:gd name="connsiteY711" fmla="*/ 4881563 h 6858000"/>
              <a:gd name="connsiteX712" fmla="*/ 3575050 w 5951537"/>
              <a:gd name="connsiteY712" fmla="*/ 4828381 h 6858000"/>
              <a:gd name="connsiteX713" fmla="*/ 3568700 w 5951537"/>
              <a:gd name="connsiteY713" fmla="*/ 4775994 h 6858000"/>
              <a:gd name="connsiteX714" fmla="*/ 3561556 w 5951537"/>
              <a:gd name="connsiteY714" fmla="*/ 4722019 h 6858000"/>
              <a:gd name="connsiteX715" fmla="*/ 3546475 w 5951537"/>
              <a:gd name="connsiteY715" fmla="*/ 4614863 h 6858000"/>
              <a:gd name="connsiteX716" fmla="*/ 3529012 w 5951537"/>
              <a:gd name="connsiteY716" fmla="*/ 4507706 h 6858000"/>
              <a:gd name="connsiteX717" fmla="*/ 3510756 w 5951537"/>
              <a:gd name="connsiteY717" fmla="*/ 4398963 h 6858000"/>
              <a:gd name="connsiteX718" fmla="*/ 3494087 w 5951537"/>
              <a:gd name="connsiteY718" fmla="*/ 4298156 h 6858000"/>
              <a:gd name="connsiteX719" fmla="*/ 3476625 w 5951537"/>
              <a:gd name="connsiteY719" fmla="*/ 4194969 h 6858000"/>
              <a:gd name="connsiteX720" fmla="*/ 3461543 w 5951537"/>
              <a:gd name="connsiteY720" fmla="*/ 4090988 h 6858000"/>
              <a:gd name="connsiteX721" fmla="*/ 3455193 w 5951537"/>
              <a:gd name="connsiteY721" fmla="*/ 4039394 h 6858000"/>
              <a:gd name="connsiteX722" fmla="*/ 3448050 w 5951537"/>
              <a:gd name="connsiteY722" fmla="*/ 3987800 h 6858000"/>
              <a:gd name="connsiteX723" fmla="*/ 3443287 w 5951537"/>
              <a:gd name="connsiteY723" fmla="*/ 3936206 h 6858000"/>
              <a:gd name="connsiteX724" fmla="*/ 3437731 w 5951537"/>
              <a:gd name="connsiteY724" fmla="*/ 3884613 h 6858000"/>
              <a:gd name="connsiteX725" fmla="*/ 3433762 w 5951537"/>
              <a:gd name="connsiteY725" fmla="*/ 3833019 h 6858000"/>
              <a:gd name="connsiteX726" fmla="*/ 3430587 w 5951537"/>
              <a:gd name="connsiteY726" fmla="*/ 3781425 h 6858000"/>
              <a:gd name="connsiteX727" fmla="*/ 3429793 w 5951537"/>
              <a:gd name="connsiteY727" fmla="*/ 3729831 h 6858000"/>
              <a:gd name="connsiteX728" fmla="*/ 3429000 w 5951537"/>
              <a:gd name="connsiteY728" fmla="*/ 3678238 h 6858000"/>
              <a:gd name="connsiteX729" fmla="*/ 3429793 w 5951537"/>
              <a:gd name="connsiteY729" fmla="*/ 3626644 h 6858000"/>
              <a:gd name="connsiteX730" fmla="*/ 3430587 w 5951537"/>
              <a:gd name="connsiteY730" fmla="*/ 3575844 h 6858000"/>
              <a:gd name="connsiteX731" fmla="*/ 3436143 w 5951537"/>
              <a:gd name="connsiteY731" fmla="*/ 3513138 h 6858000"/>
              <a:gd name="connsiteX732" fmla="*/ 3442493 w 5951537"/>
              <a:gd name="connsiteY732" fmla="*/ 3452019 h 6858000"/>
              <a:gd name="connsiteX733" fmla="*/ 3450431 w 5951537"/>
              <a:gd name="connsiteY733" fmla="*/ 3393281 h 6858000"/>
              <a:gd name="connsiteX734" fmla="*/ 3459956 w 5951537"/>
              <a:gd name="connsiteY734" fmla="*/ 3336132 h 6858000"/>
              <a:gd name="connsiteX735" fmla="*/ 3472656 w 5951537"/>
              <a:gd name="connsiteY735" fmla="*/ 3278981 h 6858000"/>
              <a:gd name="connsiteX736" fmla="*/ 3485356 w 5951537"/>
              <a:gd name="connsiteY736" fmla="*/ 3225800 h 6858000"/>
              <a:gd name="connsiteX737" fmla="*/ 3501231 w 5951537"/>
              <a:gd name="connsiteY737" fmla="*/ 3172619 h 6858000"/>
              <a:gd name="connsiteX738" fmla="*/ 3517106 w 5951537"/>
              <a:gd name="connsiteY738" fmla="*/ 3121025 h 6858000"/>
              <a:gd name="connsiteX739" fmla="*/ 3534569 w 5951537"/>
              <a:gd name="connsiteY739" fmla="*/ 3071813 h 6858000"/>
              <a:gd name="connsiteX740" fmla="*/ 3553619 w 5951537"/>
              <a:gd name="connsiteY740" fmla="*/ 3022600 h 6858000"/>
              <a:gd name="connsiteX741" fmla="*/ 3573462 w 5951537"/>
              <a:gd name="connsiteY741" fmla="*/ 2976563 h 6858000"/>
              <a:gd name="connsiteX742" fmla="*/ 3594893 w 5951537"/>
              <a:gd name="connsiteY742" fmla="*/ 2930525 h 6858000"/>
              <a:gd name="connsiteX743" fmla="*/ 3616325 w 5951537"/>
              <a:gd name="connsiteY743" fmla="*/ 2886869 h 6858000"/>
              <a:gd name="connsiteX744" fmla="*/ 3639343 w 5951537"/>
              <a:gd name="connsiteY744" fmla="*/ 2844800 h 6858000"/>
              <a:gd name="connsiteX745" fmla="*/ 3663156 w 5951537"/>
              <a:gd name="connsiteY745" fmla="*/ 2804319 h 6858000"/>
              <a:gd name="connsiteX746" fmla="*/ 3686969 w 5951537"/>
              <a:gd name="connsiteY746" fmla="*/ 2764631 h 6858000"/>
              <a:gd name="connsiteX747" fmla="*/ 3712369 w 5951537"/>
              <a:gd name="connsiteY747" fmla="*/ 2727325 h 6858000"/>
              <a:gd name="connsiteX748" fmla="*/ 3737769 w 5951537"/>
              <a:gd name="connsiteY748" fmla="*/ 2690813 h 6858000"/>
              <a:gd name="connsiteX749" fmla="*/ 3763962 w 5951537"/>
              <a:gd name="connsiteY749" fmla="*/ 2655094 h 6858000"/>
              <a:gd name="connsiteX750" fmla="*/ 3789362 w 5951537"/>
              <a:gd name="connsiteY750" fmla="*/ 2621756 h 6858000"/>
              <a:gd name="connsiteX751" fmla="*/ 3815556 w 5951537"/>
              <a:gd name="connsiteY751" fmla="*/ 2589213 h 6858000"/>
              <a:gd name="connsiteX752" fmla="*/ 3841750 w 5951537"/>
              <a:gd name="connsiteY752" fmla="*/ 2559050 h 6858000"/>
              <a:gd name="connsiteX753" fmla="*/ 3868737 w 5951537"/>
              <a:gd name="connsiteY753" fmla="*/ 2529681 h 6858000"/>
              <a:gd name="connsiteX754" fmla="*/ 3894931 w 5951537"/>
              <a:gd name="connsiteY754" fmla="*/ 2501106 h 6858000"/>
              <a:gd name="connsiteX755" fmla="*/ 3921125 w 5951537"/>
              <a:gd name="connsiteY755" fmla="*/ 2474913 h 6858000"/>
              <a:gd name="connsiteX756" fmla="*/ 3947319 w 5951537"/>
              <a:gd name="connsiteY756" fmla="*/ 2449513 h 6858000"/>
              <a:gd name="connsiteX757" fmla="*/ 3972719 w 5951537"/>
              <a:gd name="connsiteY757" fmla="*/ 2426494 h 6858000"/>
              <a:gd name="connsiteX758" fmla="*/ 3997325 w 5951537"/>
              <a:gd name="connsiteY758" fmla="*/ 2403475 h 6858000"/>
              <a:gd name="connsiteX759" fmla="*/ 4045743 w 5951537"/>
              <a:gd name="connsiteY759" fmla="*/ 2362994 h 6858000"/>
              <a:gd name="connsiteX760" fmla="*/ 4090193 w 5951537"/>
              <a:gd name="connsiteY760" fmla="*/ 2326481 h 6858000"/>
              <a:gd name="connsiteX761" fmla="*/ 4083050 w 5951537"/>
              <a:gd name="connsiteY761" fmla="*/ 2297906 h 6858000"/>
              <a:gd name="connsiteX762" fmla="*/ 4076700 w 5951537"/>
              <a:gd name="connsiteY762" fmla="*/ 2268538 h 6858000"/>
              <a:gd name="connsiteX763" fmla="*/ 4071937 w 5951537"/>
              <a:gd name="connsiteY763" fmla="*/ 2239169 h 6858000"/>
              <a:gd name="connsiteX764" fmla="*/ 4067175 w 5951537"/>
              <a:gd name="connsiteY764" fmla="*/ 2209800 h 6858000"/>
              <a:gd name="connsiteX765" fmla="*/ 4064000 w 5951537"/>
              <a:gd name="connsiteY765" fmla="*/ 2179638 h 6858000"/>
              <a:gd name="connsiteX766" fmla="*/ 4060825 w 5951537"/>
              <a:gd name="connsiteY766" fmla="*/ 2148681 h 6858000"/>
              <a:gd name="connsiteX767" fmla="*/ 4058443 w 5951537"/>
              <a:gd name="connsiteY767" fmla="*/ 2118519 h 6858000"/>
              <a:gd name="connsiteX768" fmla="*/ 4058443 w 5951537"/>
              <a:gd name="connsiteY768" fmla="*/ 2087563 h 6858000"/>
              <a:gd name="connsiteX769" fmla="*/ 4058443 w 5951537"/>
              <a:gd name="connsiteY769" fmla="*/ 2062956 h 6858000"/>
              <a:gd name="connsiteX770" fmla="*/ 4060031 w 5951537"/>
              <a:gd name="connsiteY770" fmla="*/ 2038350 h 6858000"/>
              <a:gd name="connsiteX771" fmla="*/ 4061619 w 5951537"/>
              <a:gd name="connsiteY771" fmla="*/ 2014538 h 6858000"/>
              <a:gd name="connsiteX772" fmla="*/ 4064000 w 5951537"/>
              <a:gd name="connsiteY772" fmla="*/ 1990725 h 6858000"/>
              <a:gd name="connsiteX773" fmla="*/ 4070350 w 5951537"/>
              <a:gd name="connsiteY773" fmla="*/ 1943100 h 6858000"/>
              <a:gd name="connsiteX774" fmla="*/ 4078287 w 5951537"/>
              <a:gd name="connsiteY774" fmla="*/ 1897063 h 6858000"/>
              <a:gd name="connsiteX775" fmla="*/ 4087812 w 5951537"/>
              <a:gd name="connsiteY775" fmla="*/ 1851025 h 6858000"/>
              <a:gd name="connsiteX776" fmla="*/ 4101306 w 5951537"/>
              <a:gd name="connsiteY776" fmla="*/ 1805781 h 6858000"/>
              <a:gd name="connsiteX777" fmla="*/ 4116387 w 5951537"/>
              <a:gd name="connsiteY777" fmla="*/ 1762125 h 6858000"/>
              <a:gd name="connsiteX778" fmla="*/ 4133056 w 5951537"/>
              <a:gd name="connsiteY778" fmla="*/ 1719263 h 6858000"/>
              <a:gd name="connsiteX779" fmla="*/ 4152106 w 5951537"/>
              <a:gd name="connsiteY779" fmla="*/ 1677194 h 6858000"/>
              <a:gd name="connsiteX780" fmla="*/ 4173537 w 5951537"/>
              <a:gd name="connsiteY780" fmla="*/ 1636713 h 6858000"/>
              <a:gd name="connsiteX781" fmla="*/ 4195762 w 5951537"/>
              <a:gd name="connsiteY781" fmla="*/ 1597025 h 6858000"/>
              <a:gd name="connsiteX782" fmla="*/ 4219575 w 5951537"/>
              <a:gd name="connsiteY782" fmla="*/ 1558925 h 6858000"/>
              <a:gd name="connsiteX783" fmla="*/ 4247356 w 5951537"/>
              <a:gd name="connsiteY783" fmla="*/ 1520825 h 6858000"/>
              <a:gd name="connsiteX784" fmla="*/ 4274343 w 5951537"/>
              <a:gd name="connsiteY784" fmla="*/ 1485900 h 6858000"/>
              <a:gd name="connsiteX785" fmla="*/ 4305299 w 5951537"/>
              <a:gd name="connsiteY785" fmla="*/ 1450975 h 6858000"/>
              <a:gd name="connsiteX786" fmla="*/ 4336256 w 5951537"/>
              <a:gd name="connsiteY786" fmla="*/ 1417638 h 6858000"/>
              <a:gd name="connsiteX787" fmla="*/ 4368799 w 5951537"/>
              <a:gd name="connsiteY787" fmla="*/ 1386681 h 6858000"/>
              <a:gd name="connsiteX788" fmla="*/ 4402931 w 5951537"/>
              <a:gd name="connsiteY788" fmla="*/ 1357313 h 6858000"/>
              <a:gd name="connsiteX789" fmla="*/ 4438649 w 5951537"/>
              <a:gd name="connsiteY789" fmla="*/ 1328738 h 6858000"/>
              <a:gd name="connsiteX790" fmla="*/ 4475956 w 5951537"/>
              <a:gd name="connsiteY790" fmla="*/ 1302544 h 6858000"/>
              <a:gd name="connsiteX791" fmla="*/ 4514849 w 5951537"/>
              <a:gd name="connsiteY791" fmla="*/ 1277938 h 6858000"/>
              <a:gd name="connsiteX792" fmla="*/ 4553743 w 5951537"/>
              <a:gd name="connsiteY792" fmla="*/ 1254919 h 6858000"/>
              <a:gd name="connsiteX793" fmla="*/ 4594225 w 5951537"/>
              <a:gd name="connsiteY793" fmla="*/ 1234281 h 6858000"/>
              <a:gd name="connsiteX794" fmla="*/ 4637087 w 5951537"/>
              <a:gd name="connsiteY794" fmla="*/ 1215231 h 6858000"/>
              <a:gd name="connsiteX795" fmla="*/ 4679949 w 5951537"/>
              <a:gd name="connsiteY795" fmla="*/ 1197769 h 6858000"/>
              <a:gd name="connsiteX796" fmla="*/ 4724399 w 5951537"/>
              <a:gd name="connsiteY796" fmla="*/ 1183481 h 6858000"/>
              <a:gd name="connsiteX797" fmla="*/ 4768849 w 5951537"/>
              <a:gd name="connsiteY797" fmla="*/ 1170781 h 6858000"/>
              <a:gd name="connsiteX798" fmla="*/ 4814093 w 5951537"/>
              <a:gd name="connsiteY798" fmla="*/ 1160463 h 6858000"/>
              <a:gd name="connsiteX799" fmla="*/ 4860925 w 5951537"/>
              <a:gd name="connsiteY799" fmla="*/ 1151731 h 6858000"/>
              <a:gd name="connsiteX800" fmla="*/ 4908549 w 5951537"/>
              <a:gd name="connsiteY800" fmla="*/ 1145381 h 6858000"/>
              <a:gd name="connsiteX801" fmla="*/ 4933156 w 5951537"/>
              <a:gd name="connsiteY801" fmla="*/ 1143000 h 6858000"/>
              <a:gd name="connsiteX802" fmla="*/ 4956175 w 5951537"/>
              <a:gd name="connsiteY802" fmla="*/ 1142206 h 6858000"/>
              <a:gd name="connsiteX803" fmla="*/ 4979987 w 5951537"/>
              <a:gd name="connsiteY803" fmla="*/ 1141413 h 6858000"/>
              <a:gd name="connsiteX804" fmla="*/ 5005387 w 5951537"/>
              <a:gd name="connsiteY804" fmla="*/ 1141413 h 6858000"/>
              <a:gd name="connsiteX805" fmla="*/ 5029993 w 5951537"/>
              <a:gd name="connsiteY805" fmla="*/ 1141413 h 6858000"/>
              <a:gd name="connsiteX806" fmla="*/ 5054599 w 5951537"/>
              <a:gd name="connsiteY806" fmla="*/ 1142206 h 6858000"/>
              <a:gd name="connsiteX807" fmla="*/ 5077619 w 5951537"/>
              <a:gd name="connsiteY807" fmla="*/ 1143000 h 6858000"/>
              <a:gd name="connsiteX808" fmla="*/ 5102225 w 5951537"/>
              <a:gd name="connsiteY808" fmla="*/ 1145381 h 6858000"/>
              <a:gd name="connsiteX809" fmla="*/ 5149849 w 5951537"/>
              <a:gd name="connsiteY809" fmla="*/ 1151731 h 6858000"/>
              <a:gd name="connsiteX810" fmla="*/ 5195887 w 5951537"/>
              <a:gd name="connsiteY810" fmla="*/ 1160463 h 6858000"/>
              <a:gd name="connsiteX811" fmla="*/ 5241925 w 5951537"/>
              <a:gd name="connsiteY811" fmla="*/ 1170781 h 6858000"/>
              <a:gd name="connsiteX812" fmla="*/ 5286375 w 5951537"/>
              <a:gd name="connsiteY812" fmla="*/ 1183481 h 6858000"/>
              <a:gd name="connsiteX813" fmla="*/ 5330825 w 5951537"/>
              <a:gd name="connsiteY813" fmla="*/ 1197769 h 6858000"/>
              <a:gd name="connsiteX814" fmla="*/ 5373687 w 5951537"/>
              <a:gd name="connsiteY814" fmla="*/ 1215231 h 6858000"/>
              <a:gd name="connsiteX815" fmla="*/ 5415756 w 5951537"/>
              <a:gd name="connsiteY815" fmla="*/ 1234281 h 6858000"/>
              <a:gd name="connsiteX816" fmla="*/ 5456237 w 5951537"/>
              <a:gd name="connsiteY816" fmla="*/ 1254919 h 6858000"/>
              <a:gd name="connsiteX817" fmla="*/ 5495925 w 5951537"/>
              <a:gd name="connsiteY817" fmla="*/ 1277938 h 6858000"/>
              <a:gd name="connsiteX818" fmla="*/ 5534025 w 5951537"/>
              <a:gd name="connsiteY818" fmla="*/ 1302544 h 6858000"/>
              <a:gd name="connsiteX819" fmla="*/ 5572125 w 5951537"/>
              <a:gd name="connsiteY819" fmla="*/ 1328738 h 6858000"/>
              <a:gd name="connsiteX820" fmla="*/ 5607049 w 5951537"/>
              <a:gd name="connsiteY820" fmla="*/ 1357313 h 6858000"/>
              <a:gd name="connsiteX821" fmla="*/ 5641975 w 5951537"/>
              <a:gd name="connsiteY821" fmla="*/ 1386681 h 6858000"/>
              <a:gd name="connsiteX822" fmla="*/ 5673725 w 5951537"/>
              <a:gd name="connsiteY822" fmla="*/ 1417638 h 6858000"/>
              <a:gd name="connsiteX823" fmla="*/ 5705475 w 5951537"/>
              <a:gd name="connsiteY823" fmla="*/ 1450975 h 6858000"/>
              <a:gd name="connsiteX824" fmla="*/ 5735637 w 5951537"/>
              <a:gd name="connsiteY824" fmla="*/ 1485900 h 6858000"/>
              <a:gd name="connsiteX825" fmla="*/ 5764212 w 5951537"/>
              <a:gd name="connsiteY825" fmla="*/ 1520825 h 6858000"/>
              <a:gd name="connsiteX826" fmla="*/ 5790406 w 5951537"/>
              <a:gd name="connsiteY826" fmla="*/ 1558925 h 6858000"/>
              <a:gd name="connsiteX827" fmla="*/ 5815012 w 5951537"/>
              <a:gd name="connsiteY827" fmla="*/ 1597025 h 6858000"/>
              <a:gd name="connsiteX828" fmla="*/ 5837237 w 5951537"/>
              <a:gd name="connsiteY828" fmla="*/ 1636713 h 6858000"/>
              <a:gd name="connsiteX829" fmla="*/ 5858669 w 5951537"/>
              <a:gd name="connsiteY829" fmla="*/ 1677194 h 6858000"/>
              <a:gd name="connsiteX830" fmla="*/ 5877719 w 5951537"/>
              <a:gd name="connsiteY830" fmla="*/ 1719263 h 6858000"/>
              <a:gd name="connsiteX831" fmla="*/ 5895181 w 5951537"/>
              <a:gd name="connsiteY831" fmla="*/ 1762125 h 6858000"/>
              <a:gd name="connsiteX832" fmla="*/ 5908675 w 5951537"/>
              <a:gd name="connsiteY832" fmla="*/ 1805781 h 6858000"/>
              <a:gd name="connsiteX833" fmla="*/ 5922169 w 5951537"/>
              <a:gd name="connsiteY833" fmla="*/ 1851025 h 6858000"/>
              <a:gd name="connsiteX834" fmla="*/ 5932487 w 5951537"/>
              <a:gd name="connsiteY834" fmla="*/ 1897063 h 6858000"/>
              <a:gd name="connsiteX835" fmla="*/ 5940425 w 5951537"/>
              <a:gd name="connsiteY835" fmla="*/ 1943100 h 6858000"/>
              <a:gd name="connsiteX836" fmla="*/ 5946775 w 5951537"/>
              <a:gd name="connsiteY836" fmla="*/ 1990725 h 6858000"/>
              <a:gd name="connsiteX837" fmla="*/ 5949156 w 5951537"/>
              <a:gd name="connsiteY837" fmla="*/ 2014538 h 6858000"/>
              <a:gd name="connsiteX838" fmla="*/ 5950743 w 5951537"/>
              <a:gd name="connsiteY838" fmla="*/ 2038350 h 6858000"/>
              <a:gd name="connsiteX839" fmla="*/ 5951537 w 5951537"/>
              <a:gd name="connsiteY839" fmla="*/ 2062956 h 6858000"/>
              <a:gd name="connsiteX840" fmla="*/ 5951537 w 5951537"/>
              <a:gd name="connsiteY840" fmla="*/ 2087563 h 6858000"/>
              <a:gd name="connsiteX841" fmla="*/ 5951537 w 5951537"/>
              <a:gd name="connsiteY841" fmla="*/ 2112169 h 6858000"/>
              <a:gd name="connsiteX842" fmla="*/ 5950743 w 5951537"/>
              <a:gd name="connsiteY842" fmla="*/ 2135981 h 6858000"/>
              <a:gd name="connsiteX843" fmla="*/ 5949156 w 5951537"/>
              <a:gd name="connsiteY843" fmla="*/ 2159794 h 6858000"/>
              <a:gd name="connsiteX844" fmla="*/ 5946775 w 5951537"/>
              <a:gd name="connsiteY844" fmla="*/ 2184400 h 6858000"/>
              <a:gd name="connsiteX845" fmla="*/ 5940425 w 5951537"/>
              <a:gd name="connsiteY845" fmla="*/ 2232025 h 6858000"/>
              <a:gd name="connsiteX846" fmla="*/ 5932487 w 5951537"/>
              <a:gd name="connsiteY846" fmla="*/ 2278857 h 6858000"/>
              <a:gd name="connsiteX847" fmla="*/ 5922169 w 5951537"/>
              <a:gd name="connsiteY847" fmla="*/ 2324100 h 6858000"/>
              <a:gd name="connsiteX848" fmla="*/ 5908675 w 5951537"/>
              <a:gd name="connsiteY848" fmla="*/ 2368550 h 6858000"/>
              <a:gd name="connsiteX849" fmla="*/ 5895181 w 5951537"/>
              <a:gd name="connsiteY849" fmla="*/ 2413000 h 6858000"/>
              <a:gd name="connsiteX850" fmla="*/ 5877719 w 5951537"/>
              <a:gd name="connsiteY850" fmla="*/ 2455863 h 6858000"/>
              <a:gd name="connsiteX851" fmla="*/ 5858669 w 5951537"/>
              <a:gd name="connsiteY851" fmla="*/ 2498725 h 6858000"/>
              <a:gd name="connsiteX852" fmla="*/ 5837237 w 5951537"/>
              <a:gd name="connsiteY852" fmla="*/ 2539206 h 6858000"/>
              <a:gd name="connsiteX853" fmla="*/ 5815012 w 5951537"/>
              <a:gd name="connsiteY853" fmla="*/ 2578100 h 6858000"/>
              <a:gd name="connsiteX854" fmla="*/ 5790406 w 5951537"/>
              <a:gd name="connsiteY854" fmla="*/ 2616994 h 6858000"/>
              <a:gd name="connsiteX855" fmla="*/ 5764212 w 5951537"/>
              <a:gd name="connsiteY855" fmla="*/ 2654300 h 6858000"/>
              <a:gd name="connsiteX856" fmla="*/ 5735637 w 5951537"/>
              <a:gd name="connsiteY856" fmla="*/ 2690019 h 6858000"/>
              <a:gd name="connsiteX857" fmla="*/ 5705475 w 5951537"/>
              <a:gd name="connsiteY857" fmla="*/ 2724150 h 6858000"/>
              <a:gd name="connsiteX858" fmla="*/ 5673725 w 5951537"/>
              <a:gd name="connsiteY858" fmla="*/ 2756694 h 6858000"/>
              <a:gd name="connsiteX859" fmla="*/ 5641975 w 5951537"/>
              <a:gd name="connsiteY859" fmla="*/ 2787650 h 6858000"/>
              <a:gd name="connsiteX860" fmla="*/ 5607049 w 5951537"/>
              <a:gd name="connsiteY860" fmla="*/ 2818606 h 6858000"/>
              <a:gd name="connsiteX861" fmla="*/ 5572125 w 5951537"/>
              <a:gd name="connsiteY861" fmla="*/ 2845594 h 6858000"/>
              <a:gd name="connsiteX862" fmla="*/ 5534025 w 5951537"/>
              <a:gd name="connsiteY862" fmla="*/ 2871788 h 6858000"/>
              <a:gd name="connsiteX863" fmla="*/ 5495925 w 5951537"/>
              <a:gd name="connsiteY863" fmla="*/ 2897188 h 6858000"/>
              <a:gd name="connsiteX864" fmla="*/ 5456237 w 5951537"/>
              <a:gd name="connsiteY864" fmla="*/ 2919413 h 6858000"/>
              <a:gd name="connsiteX865" fmla="*/ 5415756 w 5951537"/>
              <a:gd name="connsiteY865" fmla="*/ 2940844 h 6858000"/>
              <a:gd name="connsiteX866" fmla="*/ 5373687 w 5951537"/>
              <a:gd name="connsiteY866" fmla="*/ 2959894 h 6858000"/>
              <a:gd name="connsiteX867" fmla="*/ 5330825 w 5951537"/>
              <a:gd name="connsiteY867" fmla="*/ 2976563 h 6858000"/>
              <a:gd name="connsiteX868" fmla="*/ 5286375 w 5951537"/>
              <a:gd name="connsiteY868" fmla="*/ 2991644 h 6858000"/>
              <a:gd name="connsiteX869" fmla="*/ 5241925 w 5951537"/>
              <a:gd name="connsiteY869" fmla="*/ 3004344 h 6858000"/>
              <a:gd name="connsiteX870" fmla="*/ 5195887 w 5951537"/>
              <a:gd name="connsiteY870" fmla="*/ 3014663 h 6858000"/>
              <a:gd name="connsiteX871" fmla="*/ 5149849 w 5951537"/>
              <a:gd name="connsiteY871" fmla="*/ 3022600 h 6858000"/>
              <a:gd name="connsiteX872" fmla="*/ 5102225 w 5951537"/>
              <a:gd name="connsiteY872" fmla="*/ 3028950 h 6858000"/>
              <a:gd name="connsiteX873" fmla="*/ 5077619 w 5951537"/>
              <a:gd name="connsiteY873" fmla="*/ 3031331 h 6858000"/>
              <a:gd name="connsiteX874" fmla="*/ 5054599 w 5951537"/>
              <a:gd name="connsiteY874" fmla="*/ 3032919 h 6858000"/>
              <a:gd name="connsiteX875" fmla="*/ 5029993 w 5951537"/>
              <a:gd name="connsiteY875" fmla="*/ 3033713 h 6858000"/>
              <a:gd name="connsiteX876" fmla="*/ 5005387 w 5951537"/>
              <a:gd name="connsiteY876" fmla="*/ 3033713 h 6858000"/>
              <a:gd name="connsiteX877" fmla="*/ 4956969 w 5951537"/>
              <a:gd name="connsiteY877" fmla="*/ 3032919 h 6858000"/>
              <a:gd name="connsiteX878" fmla="*/ 4910137 w 5951537"/>
              <a:gd name="connsiteY878" fmla="*/ 3028950 h 6858000"/>
              <a:gd name="connsiteX879" fmla="*/ 4864099 w 5951537"/>
              <a:gd name="connsiteY879" fmla="*/ 3024188 h 6858000"/>
              <a:gd name="connsiteX880" fmla="*/ 4817269 w 5951537"/>
              <a:gd name="connsiteY880" fmla="*/ 3015457 h 6858000"/>
              <a:gd name="connsiteX881" fmla="*/ 4772819 w 5951537"/>
              <a:gd name="connsiteY881" fmla="*/ 3005931 h 6858000"/>
              <a:gd name="connsiteX882" fmla="*/ 4728369 w 5951537"/>
              <a:gd name="connsiteY882" fmla="*/ 2992438 h 6858000"/>
              <a:gd name="connsiteX883" fmla="*/ 4684712 w 5951537"/>
              <a:gd name="connsiteY883" fmla="*/ 2978150 h 6858000"/>
              <a:gd name="connsiteX884" fmla="*/ 4641849 w 5951537"/>
              <a:gd name="connsiteY884" fmla="*/ 2962275 h 6858000"/>
              <a:gd name="connsiteX885" fmla="*/ 4601369 w 5951537"/>
              <a:gd name="connsiteY885" fmla="*/ 2944019 h 6858000"/>
              <a:gd name="connsiteX886" fmla="*/ 4560887 w 5951537"/>
              <a:gd name="connsiteY886" fmla="*/ 2923381 h 6858000"/>
              <a:gd name="connsiteX887" fmla="*/ 4521993 w 5951537"/>
              <a:gd name="connsiteY887" fmla="*/ 2901157 h 6858000"/>
              <a:gd name="connsiteX888" fmla="*/ 4483893 w 5951537"/>
              <a:gd name="connsiteY888" fmla="*/ 2877344 h 6858000"/>
              <a:gd name="connsiteX889" fmla="*/ 4446587 w 5951537"/>
              <a:gd name="connsiteY889" fmla="*/ 2851944 h 6858000"/>
              <a:gd name="connsiteX890" fmla="*/ 4410869 w 5951537"/>
              <a:gd name="connsiteY890" fmla="*/ 2824163 h 6858000"/>
              <a:gd name="connsiteX891" fmla="*/ 4377531 w 5951537"/>
              <a:gd name="connsiteY891" fmla="*/ 2794794 h 6858000"/>
              <a:gd name="connsiteX892" fmla="*/ 4344193 w 5951537"/>
              <a:gd name="connsiteY892" fmla="*/ 2764631 h 6858000"/>
              <a:gd name="connsiteX893" fmla="*/ 4314031 w 5951537"/>
              <a:gd name="connsiteY893" fmla="*/ 2791619 h 6858000"/>
              <a:gd name="connsiteX894" fmla="*/ 4282281 w 5951537"/>
              <a:gd name="connsiteY894" fmla="*/ 2822575 h 6858000"/>
              <a:gd name="connsiteX895" fmla="*/ 4250531 w 5951537"/>
              <a:gd name="connsiteY895" fmla="*/ 2855913 h 6858000"/>
              <a:gd name="connsiteX896" fmla="*/ 4217193 w 5951537"/>
              <a:gd name="connsiteY896" fmla="*/ 2892425 h 6858000"/>
              <a:gd name="connsiteX897" fmla="*/ 4183062 w 5951537"/>
              <a:gd name="connsiteY897" fmla="*/ 2932113 h 6858000"/>
              <a:gd name="connsiteX898" fmla="*/ 4167187 w 5951537"/>
              <a:gd name="connsiteY898" fmla="*/ 2952750 h 6858000"/>
              <a:gd name="connsiteX899" fmla="*/ 4151312 w 5951537"/>
              <a:gd name="connsiteY899" fmla="*/ 2974975 h 6858000"/>
              <a:gd name="connsiteX900" fmla="*/ 4134643 w 5951537"/>
              <a:gd name="connsiteY900" fmla="*/ 2998788 h 6858000"/>
              <a:gd name="connsiteX901" fmla="*/ 4118769 w 5951537"/>
              <a:gd name="connsiteY901" fmla="*/ 3021807 h 6858000"/>
              <a:gd name="connsiteX902" fmla="*/ 4103687 w 5951537"/>
              <a:gd name="connsiteY902" fmla="*/ 3046413 h 6858000"/>
              <a:gd name="connsiteX903" fmla="*/ 4087812 w 5951537"/>
              <a:gd name="connsiteY903" fmla="*/ 3072606 h 6858000"/>
              <a:gd name="connsiteX904" fmla="*/ 4072731 w 5951537"/>
              <a:gd name="connsiteY904" fmla="*/ 3098800 h 6858000"/>
              <a:gd name="connsiteX905" fmla="*/ 4058443 w 5951537"/>
              <a:gd name="connsiteY905" fmla="*/ 3124994 h 6858000"/>
              <a:gd name="connsiteX906" fmla="*/ 4044950 w 5951537"/>
              <a:gd name="connsiteY906" fmla="*/ 3153569 h 6858000"/>
              <a:gd name="connsiteX907" fmla="*/ 4031456 w 5951537"/>
              <a:gd name="connsiteY907" fmla="*/ 3182938 h 6858000"/>
              <a:gd name="connsiteX908" fmla="*/ 4017962 w 5951537"/>
              <a:gd name="connsiteY908" fmla="*/ 3212307 h 6858000"/>
              <a:gd name="connsiteX909" fmla="*/ 4006056 w 5951537"/>
              <a:gd name="connsiteY909" fmla="*/ 3244056 h 6858000"/>
              <a:gd name="connsiteX910" fmla="*/ 3994943 w 5951537"/>
              <a:gd name="connsiteY910" fmla="*/ 3275013 h 6858000"/>
              <a:gd name="connsiteX911" fmla="*/ 3984625 w 5951537"/>
              <a:gd name="connsiteY911" fmla="*/ 3307556 h 6858000"/>
              <a:gd name="connsiteX912" fmla="*/ 3975100 w 5951537"/>
              <a:gd name="connsiteY912" fmla="*/ 3340894 h 6858000"/>
              <a:gd name="connsiteX913" fmla="*/ 3965575 w 5951537"/>
              <a:gd name="connsiteY913" fmla="*/ 3375025 h 6858000"/>
              <a:gd name="connsiteX914" fmla="*/ 3957637 w 5951537"/>
              <a:gd name="connsiteY914" fmla="*/ 3410744 h 6858000"/>
              <a:gd name="connsiteX915" fmla="*/ 3950493 w 5951537"/>
              <a:gd name="connsiteY915" fmla="*/ 3447256 h 6858000"/>
              <a:gd name="connsiteX916" fmla="*/ 3944143 w 5951537"/>
              <a:gd name="connsiteY916" fmla="*/ 3484563 h 6858000"/>
              <a:gd name="connsiteX917" fmla="*/ 3939381 w 5951537"/>
              <a:gd name="connsiteY917" fmla="*/ 3521869 h 6858000"/>
              <a:gd name="connsiteX918" fmla="*/ 3935412 w 5951537"/>
              <a:gd name="connsiteY918" fmla="*/ 3561556 h 6858000"/>
              <a:gd name="connsiteX919" fmla="*/ 3932237 w 5951537"/>
              <a:gd name="connsiteY919" fmla="*/ 3601244 h 6858000"/>
              <a:gd name="connsiteX920" fmla="*/ 3931443 w 5951537"/>
              <a:gd name="connsiteY920" fmla="*/ 3642519 h 6858000"/>
              <a:gd name="connsiteX921" fmla="*/ 3931443 w 5951537"/>
              <a:gd name="connsiteY921" fmla="*/ 3684588 h 6858000"/>
              <a:gd name="connsiteX922" fmla="*/ 3931443 w 5951537"/>
              <a:gd name="connsiteY922" fmla="*/ 3726656 h 6858000"/>
              <a:gd name="connsiteX923" fmla="*/ 3933031 w 5951537"/>
              <a:gd name="connsiteY923" fmla="*/ 3769519 h 6858000"/>
              <a:gd name="connsiteX924" fmla="*/ 3936206 w 5951537"/>
              <a:gd name="connsiteY924" fmla="*/ 3811588 h 6858000"/>
              <a:gd name="connsiteX925" fmla="*/ 3939381 w 5951537"/>
              <a:gd name="connsiteY925" fmla="*/ 3856038 h 6858000"/>
              <a:gd name="connsiteX926" fmla="*/ 3943350 w 5951537"/>
              <a:gd name="connsiteY926" fmla="*/ 3899694 h 6858000"/>
              <a:gd name="connsiteX927" fmla="*/ 3948112 w 5951537"/>
              <a:gd name="connsiteY927" fmla="*/ 3944144 h 6858000"/>
              <a:gd name="connsiteX928" fmla="*/ 3960812 w 5951537"/>
              <a:gd name="connsiteY928" fmla="*/ 4034631 h 6858000"/>
              <a:gd name="connsiteX929" fmla="*/ 3975100 w 5951537"/>
              <a:gd name="connsiteY929" fmla="*/ 4126706 h 6858000"/>
              <a:gd name="connsiteX930" fmla="*/ 3990181 w 5951537"/>
              <a:gd name="connsiteY930" fmla="*/ 4219575 h 6858000"/>
              <a:gd name="connsiteX931" fmla="*/ 4006056 w 5951537"/>
              <a:gd name="connsiteY931" fmla="*/ 4314825 h 6858000"/>
              <a:gd name="connsiteX932" fmla="*/ 4025106 w 5951537"/>
              <a:gd name="connsiteY932" fmla="*/ 4430713 h 6858000"/>
              <a:gd name="connsiteX933" fmla="*/ 4044950 w 5951537"/>
              <a:gd name="connsiteY933" fmla="*/ 4548981 h 6858000"/>
              <a:gd name="connsiteX934" fmla="*/ 4052887 w 5951537"/>
              <a:gd name="connsiteY934" fmla="*/ 4610100 h 6858000"/>
              <a:gd name="connsiteX935" fmla="*/ 4061619 w 5951537"/>
              <a:gd name="connsiteY935" fmla="*/ 4671219 h 6858000"/>
              <a:gd name="connsiteX936" fmla="*/ 4068762 w 5951537"/>
              <a:gd name="connsiteY936" fmla="*/ 4733131 h 6858000"/>
              <a:gd name="connsiteX937" fmla="*/ 4075906 w 5951537"/>
              <a:gd name="connsiteY937" fmla="*/ 4795044 h 6858000"/>
              <a:gd name="connsiteX938" fmla="*/ 4082256 w 5951537"/>
              <a:gd name="connsiteY938" fmla="*/ 4857750 h 6858000"/>
              <a:gd name="connsiteX939" fmla="*/ 4086225 w 5951537"/>
              <a:gd name="connsiteY939" fmla="*/ 4922044 h 6858000"/>
              <a:gd name="connsiteX940" fmla="*/ 4090193 w 5951537"/>
              <a:gd name="connsiteY940" fmla="*/ 4986338 h 6858000"/>
              <a:gd name="connsiteX941" fmla="*/ 4092575 w 5951537"/>
              <a:gd name="connsiteY941" fmla="*/ 5050631 h 6858000"/>
              <a:gd name="connsiteX942" fmla="*/ 4092575 w 5951537"/>
              <a:gd name="connsiteY942" fmla="*/ 5114925 h 6858000"/>
              <a:gd name="connsiteX943" fmla="*/ 4090987 w 5951537"/>
              <a:gd name="connsiteY943" fmla="*/ 5180806 h 6858000"/>
              <a:gd name="connsiteX944" fmla="*/ 4087812 w 5951537"/>
              <a:gd name="connsiteY944" fmla="*/ 5246688 h 6858000"/>
              <a:gd name="connsiteX945" fmla="*/ 4083050 w 5951537"/>
              <a:gd name="connsiteY945" fmla="*/ 5312569 h 6858000"/>
              <a:gd name="connsiteX946" fmla="*/ 4075906 w 5951537"/>
              <a:gd name="connsiteY946" fmla="*/ 5379244 h 6858000"/>
              <a:gd name="connsiteX947" fmla="*/ 4067175 w 5951537"/>
              <a:gd name="connsiteY947" fmla="*/ 5445125 h 6858000"/>
              <a:gd name="connsiteX948" fmla="*/ 4054475 w 5951537"/>
              <a:gd name="connsiteY948" fmla="*/ 5511800 h 6858000"/>
              <a:gd name="connsiteX949" fmla="*/ 4047331 w 5951537"/>
              <a:gd name="connsiteY949" fmla="*/ 5546725 h 6858000"/>
              <a:gd name="connsiteX950" fmla="*/ 4040981 w 5951537"/>
              <a:gd name="connsiteY950" fmla="*/ 5580063 h 6858000"/>
              <a:gd name="connsiteX951" fmla="*/ 4032250 w 5951537"/>
              <a:gd name="connsiteY951" fmla="*/ 5613400 h 6858000"/>
              <a:gd name="connsiteX952" fmla="*/ 4023519 w 5951537"/>
              <a:gd name="connsiteY952" fmla="*/ 5646738 h 6858000"/>
              <a:gd name="connsiteX953" fmla="*/ 4013200 w 5951537"/>
              <a:gd name="connsiteY953" fmla="*/ 5680075 h 6858000"/>
              <a:gd name="connsiteX954" fmla="*/ 4002881 w 5951537"/>
              <a:gd name="connsiteY954" fmla="*/ 5713413 h 6858000"/>
              <a:gd name="connsiteX955" fmla="*/ 3991769 w 5951537"/>
              <a:gd name="connsiteY955" fmla="*/ 5748338 h 6858000"/>
              <a:gd name="connsiteX956" fmla="*/ 3980656 w 5951537"/>
              <a:gd name="connsiteY956" fmla="*/ 5781675 h 6858000"/>
              <a:gd name="connsiteX957" fmla="*/ 3967956 w 5951537"/>
              <a:gd name="connsiteY957" fmla="*/ 5815013 h 6858000"/>
              <a:gd name="connsiteX958" fmla="*/ 3954462 w 5951537"/>
              <a:gd name="connsiteY958" fmla="*/ 5848350 h 6858000"/>
              <a:gd name="connsiteX959" fmla="*/ 3940175 w 5951537"/>
              <a:gd name="connsiteY959" fmla="*/ 5882481 h 6858000"/>
              <a:gd name="connsiteX960" fmla="*/ 3925093 w 5951537"/>
              <a:gd name="connsiteY960" fmla="*/ 5915819 h 6858000"/>
              <a:gd name="connsiteX961" fmla="*/ 3910012 w 5951537"/>
              <a:gd name="connsiteY961" fmla="*/ 5949950 h 6858000"/>
              <a:gd name="connsiteX962" fmla="*/ 3892550 w 5951537"/>
              <a:gd name="connsiteY962" fmla="*/ 5983288 h 6858000"/>
              <a:gd name="connsiteX963" fmla="*/ 3875881 w 5951537"/>
              <a:gd name="connsiteY963" fmla="*/ 6017419 h 6858000"/>
              <a:gd name="connsiteX964" fmla="*/ 3857625 w 5951537"/>
              <a:gd name="connsiteY964" fmla="*/ 6050756 h 6858000"/>
              <a:gd name="connsiteX965" fmla="*/ 3836987 w 5951537"/>
              <a:gd name="connsiteY965" fmla="*/ 6084094 h 6858000"/>
              <a:gd name="connsiteX966" fmla="*/ 3817143 w 5951537"/>
              <a:gd name="connsiteY966" fmla="*/ 6117431 h 6858000"/>
              <a:gd name="connsiteX967" fmla="*/ 3795712 w 5951537"/>
              <a:gd name="connsiteY967" fmla="*/ 6150769 h 6858000"/>
              <a:gd name="connsiteX968" fmla="*/ 3773487 w 5951537"/>
              <a:gd name="connsiteY968" fmla="*/ 6184900 h 6858000"/>
              <a:gd name="connsiteX969" fmla="*/ 3749675 w 5951537"/>
              <a:gd name="connsiteY969" fmla="*/ 6218238 h 6858000"/>
              <a:gd name="connsiteX970" fmla="*/ 3725862 w 5951537"/>
              <a:gd name="connsiteY970" fmla="*/ 6251575 h 6858000"/>
              <a:gd name="connsiteX971" fmla="*/ 3700462 w 5951537"/>
              <a:gd name="connsiteY971" fmla="*/ 6284913 h 6858000"/>
              <a:gd name="connsiteX972" fmla="*/ 3674269 w 5951537"/>
              <a:gd name="connsiteY972" fmla="*/ 6318250 h 6858000"/>
              <a:gd name="connsiteX973" fmla="*/ 3646487 w 5951537"/>
              <a:gd name="connsiteY973" fmla="*/ 6351588 h 6858000"/>
              <a:gd name="connsiteX974" fmla="*/ 3618706 w 5951537"/>
              <a:gd name="connsiteY974" fmla="*/ 6384925 h 6858000"/>
              <a:gd name="connsiteX975" fmla="*/ 3593306 w 5951537"/>
              <a:gd name="connsiteY975" fmla="*/ 6413500 h 6858000"/>
              <a:gd name="connsiteX976" fmla="*/ 3566319 w 5951537"/>
              <a:gd name="connsiteY976" fmla="*/ 6440488 h 6858000"/>
              <a:gd name="connsiteX977" fmla="*/ 3539331 w 5951537"/>
              <a:gd name="connsiteY977" fmla="*/ 6467475 h 6858000"/>
              <a:gd name="connsiteX978" fmla="*/ 3512343 w 5951537"/>
              <a:gd name="connsiteY978" fmla="*/ 6493669 h 6858000"/>
              <a:gd name="connsiteX979" fmla="*/ 3483769 w 5951537"/>
              <a:gd name="connsiteY979" fmla="*/ 6517481 h 6858000"/>
              <a:gd name="connsiteX980" fmla="*/ 3454400 w 5951537"/>
              <a:gd name="connsiteY980" fmla="*/ 6542088 h 6858000"/>
              <a:gd name="connsiteX981" fmla="*/ 3424237 w 5951537"/>
              <a:gd name="connsiteY981" fmla="*/ 6565106 h 6858000"/>
              <a:gd name="connsiteX982" fmla="*/ 3393281 w 5951537"/>
              <a:gd name="connsiteY982" fmla="*/ 6587331 h 6858000"/>
              <a:gd name="connsiteX983" fmla="*/ 3363119 w 5951537"/>
              <a:gd name="connsiteY983" fmla="*/ 6609556 h 6858000"/>
              <a:gd name="connsiteX984" fmla="*/ 3330575 w 5951537"/>
              <a:gd name="connsiteY984" fmla="*/ 6630194 h 6858000"/>
              <a:gd name="connsiteX985" fmla="*/ 3298031 w 5951537"/>
              <a:gd name="connsiteY985" fmla="*/ 6650038 h 6858000"/>
              <a:gd name="connsiteX986" fmla="*/ 3266281 w 5951537"/>
              <a:gd name="connsiteY986" fmla="*/ 6669881 h 6858000"/>
              <a:gd name="connsiteX987" fmla="*/ 3232150 w 5951537"/>
              <a:gd name="connsiteY987" fmla="*/ 6688138 h 6858000"/>
              <a:gd name="connsiteX988" fmla="*/ 3198812 w 5951537"/>
              <a:gd name="connsiteY988" fmla="*/ 6704806 h 6858000"/>
              <a:gd name="connsiteX989" fmla="*/ 3164681 w 5951537"/>
              <a:gd name="connsiteY989" fmla="*/ 6721475 h 6858000"/>
              <a:gd name="connsiteX990" fmla="*/ 3128962 w 5951537"/>
              <a:gd name="connsiteY990" fmla="*/ 6736556 h 6858000"/>
              <a:gd name="connsiteX991" fmla="*/ 3094037 w 5951537"/>
              <a:gd name="connsiteY991" fmla="*/ 6750844 h 6858000"/>
              <a:gd name="connsiteX992" fmla="*/ 3058319 w 5951537"/>
              <a:gd name="connsiteY992" fmla="*/ 6765131 h 6858000"/>
              <a:gd name="connsiteX993" fmla="*/ 3021806 w 5951537"/>
              <a:gd name="connsiteY993" fmla="*/ 6777038 h 6858000"/>
              <a:gd name="connsiteX994" fmla="*/ 2985293 w 5951537"/>
              <a:gd name="connsiteY994" fmla="*/ 6788944 h 6858000"/>
              <a:gd name="connsiteX995" fmla="*/ 2947987 w 5951537"/>
              <a:gd name="connsiteY995" fmla="*/ 6800056 h 6858000"/>
              <a:gd name="connsiteX996" fmla="*/ 2910681 w 5951537"/>
              <a:gd name="connsiteY996" fmla="*/ 6810375 h 6858000"/>
              <a:gd name="connsiteX997" fmla="*/ 2873375 w 5951537"/>
              <a:gd name="connsiteY997" fmla="*/ 6819900 h 6858000"/>
              <a:gd name="connsiteX998" fmla="*/ 2834481 w 5951537"/>
              <a:gd name="connsiteY998" fmla="*/ 6827838 h 6858000"/>
              <a:gd name="connsiteX999" fmla="*/ 2797175 w 5951537"/>
              <a:gd name="connsiteY999" fmla="*/ 6834981 h 6858000"/>
              <a:gd name="connsiteX1000" fmla="*/ 2757487 w 5951537"/>
              <a:gd name="connsiteY1000" fmla="*/ 6840538 h 6858000"/>
              <a:gd name="connsiteX1001" fmla="*/ 2719387 w 5951537"/>
              <a:gd name="connsiteY1001" fmla="*/ 6846094 h 6858000"/>
              <a:gd name="connsiteX1002" fmla="*/ 2679700 w 5951537"/>
              <a:gd name="connsiteY1002" fmla="*/ 6850856 h 6858000"/>
              <a:gd name="connsiteX1003" fmla="*/ 2640012 w 5951537"/>
              <a:gd name="connsiteY1003" fmla="*/ 6854031 h 6858000"/>
              <a:gd name="connsiteX1004" fmla="*/ 2600325 w 5951537"/>
              <a:gd name="connsiteY1004" fmla="*/ 6855619 h 6858000"/>
              <a:gd name="connsiteX1005" fmla="*/ 2561431 w 5951537"/>
              <a:gd name="connsiteY1005" fmla="*/ 6858000 h 6858000"/>
              <a:gd name="connsiteX1006" fmla="*/ 2521743 w 5951537"/>
              <a:gd name="connsiteY1006" fmla="*/ 6858000 h 6858000"/>
              <a:gd name="connsiteX1007" fmla="*/ 2462212 w 5951537"/>
              <a:gd name="connsiteY1007" fmla="*/ 6857206 h 6858000"/>
              <a:gd name="connsiteX1008" fmla="*/ 2401887 w 5951537"/>
              <a:gd name="connsiteY1008" fmla="*/ 6854031 h 6858000"/>
              <a:gd name="connsiteX1009" fmla="*/ 2343150 w 5951537"/>
              <a:gd name="connsiteY1009" fmla="*/ 6849269 h 6858000"/>
              <a:gd name="connsiteX1010" fmla="*/ 2282825 w 5951537"/>
              <a:gd name="connsiteY1010" fmla="*/ 6840538 h 6858000"/>
              <a:gd name="connsiteX1011" fmla="*/ 2222500 w 5951537"/>
              <a:gd name="connsiteY1011" fmla="*/ 6831806 h 6858000"/>
              <a:gd name="connsiteX1012" fmla="*/ 2162969 w 5951537"/>
              <a:gd name="connsiteY1012" fmla="*/ 6819900 h 6858000"/>
              <a:gd name="connsiteX1013" fmla="*/ 2103437 w 5951537"/>
              <a:gd name="connsiteY1013" fmla="*/ 6805613 h 6858000"/>
              <a:gd name="connsiteX1014" fmla="*/ 2043906 w 5951537"/>
              <a:gd name="connsiteY1014" fmla="*/ 6788150 h 6858000"/>
              <a:gd name="connsiteX1015" fmla="*/ 1993900 w 5951537"/>
              <a:gd name="connsiteY1015" fmla="*/ 6773069 h 6858000"/>
              <a:gd name="connsiteX1016" fmla="*/ 1945481 w 5951537"/>
              <a:gd name="connsiteY1016" fmla="*/ 6755606 h 6858000"/>
              <a:gd name="connsiteX1017" fmla="*/ 1897062 w 5951537"/>
              <a:gd name="connsiteY1017" fmla="*/ 6737350 h 6858000"/>
              <a:gd name="connsiteX1018" fmla="*/ 1850231 w 5951537"/>
              <a:gd name="connsiteY1018" fmla="*/ 6718300 h 6858000"/>
              <a:gd name="connsiteX1019" fmla="*/ 1804987 w 5951537"/>
              <a:gd name="connsiteY1019" fmla="*/ 6696869 h 6858000"/>
              <a:gd name="connsiteX1020" fmla="*/ 1758950 w 5951537"/>
              <a:gd name="connsiteY1020" fmla="*/ 6675438 h 6858000"/>
              <a:gd name="connsiteX1021" fmla="*/ 1715293 w 5951537"/>
              <a:gd name="connsiteY1021" fmla="*/ 6652419 h 6858000"/>
              <a:gd name="connsiteX1022" fmla="*/ 1673225 w 5951537"/>
              <a:gd name="connsiteY1022" fmla="*/ 6627019 h 6858000"/>
              <a:gd name="connsiteX1023" fmla="*/ 1631156 w 5951537"/>
              <a:gd name="connsiteY1023" fmla="*/ 6601619 h 6858000"/>
              <a:gd name="connsiteX1024" fmla="*/ 1590675 w 5951537"/>
              <a:gd name="connsiteY1024" fmla="*/ 6575425 h 6858000"/>
              <a:gd name="connsiteX1025" fmla="*/ 1552575 w 5951537"/>
              <a:gd name="connsiteY1025" fmla="*/ 6546850 h 6858000"/>
              <a:gd name="connsiteX1026" fmla="*/ 1513681 w 5951537"/>
              <a:gd name="connsiteY1026" fmla="*/ 6519069 h 6858000"/>
              <a:gd name="connsiteX1027" fmla="*/ 1477168 w 5951537"/>
              <a:gd name="connsiteY1027" fmla="*/ 6488113 h 6858000"/>
              <a:gd name="connsiteX1028" fmla="*/ 1442243 w 5951537"/>
              <a:gd name="connsiteY1028" fmla="*/ 6457156 h 6858000"/>
              <a:gd name="connsiteX1029" fmla="*/ 1408906 w 5951537"/>
              <a:gd name="connsiteY1029" fmla="*/ 6425406 h 6858000"/>
              <a:gd name="connsiteX1030" fmla="*/ 1376362 w 5951537"/>
              <a:gd name="connsiteY1030" fmla="*/ 6392069 h 6858000"/>
              <a:gd name="connsiteX1031" fmla="*/ 1344612 w 5951537"/>
              <a:gd name="connsiteY1031" fmla="*/ 6358731 h 6858000"/>
              <a:gd name="connsiteX1032" fmla="*/ 1314450 w 5951537"/>
              <a:gd name="connsiteY1032" fmla="*/ 6324600 h 6858000"/>
              <a:gd name="connsiteX1033" fmla="*/ 1285875 w 5951537"/>
              <a:gd name="connsiteY1033" fmla="*/ 6288088 h 6858000"/>
              <a:gd name="connsiteX1034" fmla="*/ 1259681 w 5951537"/>
              <a:gd name="connsiteY1034" fmla="*/ 6251575 h 6858000"/>
              <a:gd name="connsiteX1035" fmla="*/ 1234281 w 5951537"/>
              <a:gd name="connsiteY1035" fmla="*/ 6215063 h 6858000"/>
              <a:gd name="connsiteX1036" fmla="*/ 1210468 w 5951537"/>
              <a:gd name="connsiteY1036" fmla="*/ 6176169 h 6858000"/>
              <a:gd name="connsiteX1037" fmla="*/ 1188243 w 5951537"/>
              <a:gd name="connsiteY1037" fmla="*/ 6138069 h 6858000"/>
              <a:gd name="connsiteX1038" fmla="*/ 1166812 w 5951537"/>
              <a:gd name="connsiteY1038" fmla="*/ 6098381 h 6858000"/>
              <a:gd name="connsiteX1039" fmla="*/ 1147762 w 5951537"/>
              <a:gd name="connsiteY1039" fmla="*/ 6057900 h 6858000"/>
              <a:gd name="connsiteX1040" fmla="*/ 1130300 w 5951537"/>
              <a:gd name="connsiteY1040" fmla="*/ 6016625 h 6858000"/>
              <a:gd name="connsiteX1041" fmla="*/ 1113631 w 5951537"/>
              <a:gd name="connsiteY1041" fmla="*/ 5974556 h 6858000"/>
              <a:gd name="connsiteX1042" fmla="*/ 1100137 w 5951537"/>
              <a:gd name="connsiteY1042" fmla="*/ 5933281 h 6858000"/>
              <a:gd name="connsiteX1043" fmla="*/ 1086643 w 5951537"/>
              <a:gd name="connsiteY1043" fmla="*/ 5889625 h 6858000"/>
              <a:gd name="connsiteX1044" fmla="*/ 1076325 w 5951537"/>
              <a:gd name="connsiteY1044" fmla="*/ 5845969 h 6858000"/>
              <a:gd name="connsiteX1045" fmla="*/ 1066006 w 5951537"/>
              <a:gd name="connsiteY1045" fmla="*/ 5803106 h 6858000"/>
              <a:gd name="connsiteX1046" fmla="*/ 1059656 w 5951537"/>
              <a:gd name="connsiteY1046" fmla="*/ 5757863 h 6858000"/>
              <a:gd name="connsiteX1047" fmla="*/ 1050925 w 5951537"/>
              <a:gd name="connsiteY1047" fmla="*/ 5699125 h 6858000"/>
              <a:gd name="connsiteX1048" fmla="*/ 1046162 w 5951537"/>
              <a:gd name="connsiteY1048" fmla="*/ 5641975 h 6858000"/>
              <a:gd name="connsiteX1049" fmla="*/ 1042193 w 5951537"/>
              <a:gd name="connsiteY1049" fmla="*/ 5586413 h 6858000"/>
              <a:gd name="connsiteX1050" fmla="*/ 1039018 w 5951537"/>
              <a:gd name="connsiteY1050" fmla="*/ 5532438 h 6858000"/>
              <a:gd name="connsiteX1051" fmla="*/ 1039018 w 5951537"/>
              <a:gd name="connsiteY1051" fmla="*/ 5478463 h 6858000"/>
              <a:gd name="connsiteX1052" fmla="*/ 1039812 w 5951537"/>
              <a:gd name="connsiteY1052" fmla="*/ 5428456 h 6858000"/>
              <a:gd name="connsiteX1053" fmla="*/ 1042193 w 5951537"/>
              <a:gd name="connsiteY1053" fmla="*/ 5377656 h 6858000"/>
              <a:gd name="connsiteX1054" fmla="*/ 1046162 w 5951537"/>
              <a:gd name="connsiteY1054" fmla="*/ 5328444 h 6858000"/>
              <a:gd name="connsiteX1055" fmla="*/ 1052512 w 5951537"/>
              <a:gd name="connsiteY1055" fmla="*/ 5282406 h 6858000"/>
              <a:gd name="connsiteX1056" fmla="*/ 1058068 w 5951537"/>
              <a:gd name="connsiteY1056" fmla="*/ 5235575 h 6858000"/>
              <a:gd name="connsiteX1057" fmla="*/ 1066006 w 5951537"/>
              <a:gd name="connsiteY1057" fmla="*/ 5191125 h 6858000"/>
              <a:gd name="connsiteX1058" fmla="*/ 1075531 w 5951537"/>
              <a:gd name="connsiteY1058" fmla="*/ 5147469 h 6858000"/>
              <a:gd name="connsiteX1059" fmla="*/ 1085850 w 5951537"/>
              <a:gd name="connsiteY1059" fmla="*/ 5105400 h 6858000"/>
              <a:gd name="connsiteX1060" fmla="*/ 1097756 w 5951537"/>
              <a:gd name="connsiteY1060" fmla="*/ 5064125 h 6858000"/>
              <a:gd name="connsiteX1061" fmla="*/ 1109662 w 5951537"/>
              <a:gd name="connsiteY1061" fmla="*/ 5023644 h 6858000"/>
              <a:gd name="connsiteX1062" fmla="*/ 1123156 w 5951537"/>
              <a:gd name="connsiteY1062" fmla="*/ 4985544 h 6858000"/>
              <a:gd name="connsiteX1063" fmla="*/ 1137443 w 5951537"/>
              <a:gd name="connsiteY1063" fmla="*/ 4946650 h 6858000"/>
              <a:gd name="connsiteX1064" fmla="*/ 1151731 w 5951537"/>
              <a:gd name="connsiteY1064" fmla="*/ 4910931 h 6858000"/>
              <a:gd name="connsiteX1065" fmla="*/ 1167606 w 5951537"/>
              <a:gd name="connsiteY1065" fmla="*/ 4874419 h 6858000"/>
              <a:gd name="connsiteX1066" fmla="*/ 1183481 w 5951537"/>
              <a:gd name="connsiteY1066" fmla="*/ 4838700 h 6858000"/>
              <a:gd name="connsiteX1067" fmla="*/ 1200150 w 5951537"/>
              <a:gd name="connsiteY1067" fmla="*/ 4805363 h 6858000"/>
              <a:gd name="connsiteX1068" fmla="*/ 1217612 w 5951537"/>
              <a:gd name="connsiteY1068" fmla="*/ 4772025 h 6858000"/>
              <a:gd name="connsiteX1069" fmla="*/ 1235868 w 5951537"/>
              <a:gd name="connsiteY1069" fmla="*/ 4738688 h 6858000"/>
              <a:gd name="connsiteX1070" fmla="*/ 1252537 w 5951537"/>
              <a:gd name="connsiteY1070" fmla="*/ 4706938 h 6858000"/>
              <a:gd name="connsiteX1071" fmla="*/ 1289843 w 5951537"/>
              <a:gd name="connsiteY1071" fmla="*/ 4645025 h 6858000"/>
              <a:gd name="connsiteX1072" fmla="*/ 1326356 w 5951537"/>
              <a:gd name="connsiteY1072" fmla="*/ 4586288 h 6858000"/>
              <a:gd name="connsiteX1073" fmla="*/ 1364456 w 5951537"/>
              <a:gd name="connsiteY1073" fmla="*/ 4529931 h 6858000"/>
              <a:gd name="connsiteX1074" fmla="*/ 1401762 w 5951537"/>
              <a:gd name="connsiteY1074" fmla="*/ 4475163 h 6858000"/>
              <a:gd name="connsiteX1075" fmla="*/ 1453356 w 5951537"/>
              <a:gd name="connsiteY1075" fmla="*/ 4395788 h 6858000"/>
              <a:gd name="connsiteX1076" fmla="*/ 1478756 w 5951537"/>
              <a:gd name="connsiteY1076" fmla="*/ 4358481 h 6858000"/>
              <a:gd name="connsiteX1077" fmla="*/ 1501775 w 5951537"/>
              <a:gd name="connsiteY1077" fmla="*/ 4320381 h 6858000"/>
              <a:gd name="connsiteX1078" fmla="*/ 1524000 w 5951537"/>
              <a:gd name="connsiteY1078" fmla="*/ 4283869 h 6858000"/>
              <a:gd name="connsiteX1079" fmla="*/ 1544637 w 5951537"/>
              <a:gd name="connsiteY1079" fmla="*/ 4246563 h 6858000"/>
              <a:gd name="connsiteX1080" fmla="*/ 1563687 w 5951537"/>
              <a:gd name="connsiteY1080" fmla="*/ 4208463 h 6858000"/>
              <a:gd name="connsiteX1081" fmla="*/ 1581150 w 5951537"/>
              <a:gd name="connsiteY1081" fmla="*/ 4170363 h 6858000"/>
              <a:gd name="connsiteX1082" fmla="*/ 1597025 w 5951537"/>
              <a:gd name="connsiteY1082" fmla="*/ 4131469 h 6858000"/>
              <a:gd name="connsiteX1083" fmla="*/ 1611312 w 5951537"/>
              <a:gd name="connsiteY1083" fmla="*/ 4092575 h 6858000"/>
              <a:gd name="connsiteX1084" fmla="*/ 1622425 w 5951537"/>
              <a:gd name="connsiteY1084" fmla="*/ 4052888 h 6858000"/>
              <a:gd name="connsiteX1085" fmla="*/ 1627187 w 5951537"/>
              <a:gd name="connsiteY1085" fmla="*/ 4031456 h 6858000"/>
              <a:gd name="connsiteX1086" fmla="*/ 1632743 w 5951537"/>
              <a:gd name="connsiteY1086" fmla="*/ 4011613 h 6858000"/>
              <a:gd name="connsiteX1087" fmla="*/ 1636712 w 5951537"/>
              <a:gd name="connsiteY1087" fmla="*/ 3990181 h 6858000"/>
              <a:gd name="connsiteX1088" fmla="*/ 1639887 w 5951537"/>
              <a:gd name="connsiteY1088" fmla="*/ 3967956 h 6858000"/>
              <a:gd name="connsiteX1089" fmla="*/ 1642268 w 5951537"/>
              <a:gd name="connsiteY1089" fmla="*/ 3945731 h 6858000"/>
              <a:gd name="connsiteX1090" fmla="*/ 1644650 w 5951537"/>
              <a:gd name="connsiteY1090" fmla="*/ 3923506 h 6858000"/>
              <a:gd name="connsiteX1091" fmla="*/ 1646237 w 5951537"/>
              <a:gd name="connsiteY1091" fmla="*/ 3899694 h 6858000"/>
              <a:gd name="connsiteX1092" fmla="*/ 1647825 w 5951537"/>
              <a:gd name="connsiteY1092" fmla="*/ 3876675 h 6858000"/>
              <a:gd name="connsiteX1093" fmla="*/ 1647825 w 5951537"/>
              <a:gd name="connsiteY1093" fmla="*/ 3853656 h 6858000"/>
              <a:gd name="connsiteX1094" fmla="*/ 1647825 w 5951537"/>
              <a:gd name="connsiteY1094" fmla="*/ 3828256 h 6858000"/>
              <a:gd name="connsiteX1095" fmla="*/ 1605756 w 5951537"/>
              <a:gd name="connsiteY1095" fmla="*/ 3824288 h 6858000"/>
              <a:gd name="connsiteX1096" fmla="*/ 1565275 w 5951537"/>
              <a:gd name="connsiteY1096" fmla="*/ 3818731 h 6858000"/>
              <a:gd name="connsiteX1097" fmla="*/ 1524793 w 5951537"/>
              <a:gd name="connsiteY1097" fmla="*/ 3813969 h 6858000"/>
              <a:gd name="connsiteX1098" fmla="*/ 1485900 w 5951537"/>
              <a:gd name="connsiteY1098" fmla="*/ 3806825 h 6858000"/>
              <a:gd name="connsiteX1099" fmla="*/ 1446212 w 5951537"/>
              <a:gd name="connsiteY1099" fmla="*/ 3799681 h 6858000"/>
              <a:gd name="connsiteX1100" fmla="*/ 1407318 w 5951537"/>
              <a:gd name="connsiteY1100" fmla="*/ 3792538 h 6858000"/>
              <a:gd name="connsiteX1101" fmla="*/ 1369218 w 5951537"/>
              <a:gd name="connsiteY1101" fmla="*/ 3783806 h 6858000"/>
              <a:gd name="connsiteX1102" fmla="*/ 1330325 w 5951537"/>
              <a:gd name="connsiteY1102" fmla="*/ 3774281 h 6858000"/>
              <a:gd name="connsiteX1103" fmla="*/ 1293018 w 5951537"/>
              <a:gd name="connsiteY1103" fmla="*/ 3763963 h 6858000"/>
              <a:gd name="connsiteX1104" fmla="*/ 1255712 w 5951537"/>
              <a:gd name="connsiteY1104" fmla="*/ 3752850 h 6858000"/>
              <a:gd name="connsiteX1105" fmla="*/ 1219200 w 5951537"/>
              <a:gd name="connsiteY1105" fmla="*/ 3741738 h 6858000"/>
              <a:gd name="connsiteX1106" fmla="*/ 1182687 w 5951537"/>
              <a:gd name="connsiteY1106" fmla="*/ 3729831 h 6858000"/>
              <a:gd name="connsiteX1107" fmla="*/ 1147762 w 5951537"/>
              <a:gd name="connsiteY1107" fmla="*/ 3716338 h 6858000"/>
              <a:gd name="connsiteX1108" fmla="*/ 1112043 w 5951537"/>
              <a:gd name="connsiteY1108" fmla="*/ 3703638 h 6858000"/>
              <a:gd name="connsiteX1109" fmla="*/ 1077118 w 5951537"/>
              <a:gd name="connsiteY1109" fmla="*/ 3689350 h 6858000"/>
              <a:gd name="connsiteX1110" fmla="*/ 1042987 w 5951537"/>
              <a:gd name="connsiteY1110" fmla="*/ 3674269 h 6858000"/>
              <a:gd name="connsiteX1111" fmla="*/ 1009650 w 5951537"/>
              <a:gd name="connsiteY1111" fmla="*/ 3657600 h 6858000"/>
              <a:gd name="connsiteX1112" fmla="*/ 976312 w 5951537"/>
              <a:gd name="connsiteY1112" fmla="*/ 3641725 h 6858000"/>
              <a:gd name="connsiteX1113" fmla="*/ 943768 w 5951537"/>
              <a:gd name="connsiteY1113" fmla="*/ 3624263 h 6858000"/>
              <a:gd name="connsiteX1114" fmla="*/ 911225 w 5951537"/>
              <a:gd name="connsiteY1114" fmla="*/ 3606006 h 6858000"/>
              <a:gd name="connsiteX1115" fmla="*/ 878681 w 5951537"/>
              <a:gd name="connsiteY1115" fmla="*/ 3587750 h 6858000"/>
              <a:gd name="connsiteX1116" fmla="*/ 847725 w 5951537"/>
              <a:gd name="connsiteY1116" fmla="*/ 3567906 h 6858000"/>
              <a:gd name="connsiteX1117" fmla="*/ 817562 w 5951537"/>
              <a:gd name="connsiteY1117" fmla="*/ 3547269 h 6858000"/>
              <a:gd name="connsiteX1118" fmla="*/ 786606 w 5951537"/>
              <a:gd name="connsiteY1118" fmla="*/ 3527425 h 6858000"/>
              <a:gd name="connsiteX1119" fmla="*/ 756443 w 5951537"/>
              <a:gd name="connsiteY1119" fmla="*/ 3505994 h 6858000"/>
              <a:gd name="connsiteX1120" fmla="*/ 727075 w 5951537"/>
              <a:gd name="connsiteY1120" fmla="*/ 3483769 h 6858000"/>
              <a:gd name="connsiteX1121" fmla="*/ 697706 w 5951537"/>
              <a:gd name="connsiteY1121" fmla="*/ 3460750 h 6858000"/>
              <a:gd name="connsiteX1122" fmla="*/ 669131 w 5951537"/>
              <a:gd name="connsiteY1122" fmla="*/ 3436144 h 6858000"/>
              <a:gd name="connsiteX1123" fmla="*/ 642143 w 5951537"/>
              <a:gd name="connsiteY1123" fmla="*/ 3411538 h 6858000"/>
              <a:gd name="connsiteX1124" fmla="*/ 614362 w 5951537"/>
              <a:gd name="connsiteY1124" fmla="*/ 3386138 h 6858000"/>
              <a:gd name="connsiteX1125" fmla="*/ 587375 w 5951537"/>
              <a:gd name="connsiteY1125" fmla="*/ 3361531 h 6858000"/>
              <a:gd name="connsiteX1126" fmla="*/ 561181 w 5951537"/>
              <a:gd name="connsiteY1126" fmla="*/ 3334544 h 6858000"/>
              <a:gd name="connsiteX1127" fmla="*/ 536575 w 5951537"/>
              <a:gd name="connsiteY1127" fmla="*/ 3309144 h 6858000"/>
              <a:gd name="connsiteX1128" fmla="*/ 514350 w 5951537"/>
              <a:gd name="connsiteY1128" fmla="*/ 3284538 h 6858000"/>
              <a:gd name="connsiteX1129" fmla="*/ 491331 w 5951537"/>
              <a:gd name="connsiteY1129" fmla="*/ 3257550 h 6858000"/>
              <a:gd name="connsiteX1130" fmla="*/ 469900 w 5951537"/>
              <a:gd name="connsiteY1130" fmla="*/ 3232150 h 6858000"/>
              <a:gd name="connsiteX1131" fmla="*/ 448468 w 5951537"/>
              <a:gd name="connsiteY1131" fmla="*/ 3205956 h 6858000"/>
              <a:gd name="connsiteX1132" fmla="*/ 428625 w 5951537"/>
              <a:gd name="connsiteY1132" fmla="*/ 3179763 h 6858000"/>
              <a:gd name="connsiteX1133" fmla="*/ 407987 w 5951537"/>
              <a:gd name="connsiteY1133" fmla="*/ 3152775 h 6858000"/>
              <a:gd name="connsiteX1134" fmla="*/ 388937 w 5951537"/>
              <a:gd name="connsiteY1134" fmla="*/ 3126581 h 6858000"/>
              <a:gd name="connsiteX1135" fmla="*/ 370681 w 5951537"/>
              <a:gd name="connsiteY1135" fmla="*/ 3098800 h 6858000"/>
              <a:gd name="connsiteX1136" fmla="*/ 352425 w 5951537"/>
              <a:gd name="connsiteY1136" fmla="*/ 3071813 h 6858000"/>
              <a:gd name="connsiteX1137" fmla="*/ 318293 w 5951537"/>
              <a:gd name="connsiteY1137" fmla="*/ 3017044 h 6858000"/>
              <a:gd name="connsiteX1138" fmla="*/ 286543 w 5951537"/>
              <a:gd name="connsiteY1138" fmla="*/ 2961481 h 6858000"/>
              <a:gd name="connsiteX1139" fmla="*/ 256381 w 5951537"/>
              <a:gd name="connsiteY1139" fmla="*/ 2904332 h 6858000"/>
              <a:gd name="connsiteX1140" fmla="*/ 228600 w 5951537"/>
              <a:gd name="connsiteY1140" fmla="*/ 2848769 h 6858000"/>
              <a:gd name="connsiteX1141" fmla="*/ 203200 w 5951537"/>
              <a:gd name="connsiteY1141" fmla="*/ 2791619 h 6858000"/>
              <a:gd name="connsiteX1142" fmla="*/ 179387 w 5951537"/>
              <a:gd name="connsiteY1142" fmla="*/ 2736056 h 6858000"/>
              <a:gd name="connsiteX1143" fmla="*/ 157956 w 5951537"/>
              <a:gd name="connsiteY1143" fmla="*/ 2679700 h 6858000"/>
              <a:gd name="connsiteX1144" fmla="*/ 138112 w 5951537"/>
              <a:gd name="connsiteY1144" fmla="*/ 2624138 h 6858000"/>
              <a:gd name="connsiteX1145" fmla="*/ 119856 w 5951537"/>
              <a:gd name="connsiteY1145" fmla="*/ 2569369 h 6858000"/>
              <a:gd name="connsiteX1146" fmla="*/ 103187 w 5951537"/>
              <a:gd name="connsiteY1146" fmla="*/ 2514600 h 6858000"/>
              <a:gd name="connsiteX1147" fmla="*/ 88106 w 5951537"/>
              <a:gd name="connsiteY1147" fmla="*/ 2462213 h 6858000"/>
              <a:gd name="connsiteX1148" fmla="*/ 74612 w 5951537"/>
              <a:gd name="connsiteY1148" fmla="*/ 2409031 h 6858000"/>
              <a:gd name="connsiteX1149" fmla="*/ 62706 w 5951537"/>
              <a:gd name="connsiteY1149" fmla="*/ 2357438 h 6858000"/>
              <a:gd name="connsiteX1150" fmla="*/ 52387 w 5951537"/>
              <a:gd name="connsiteY1150" fmla="*/ 2306638 h 6858000"/>
              <a:gd name="connsiteX1151" fmla="*/ 43656 w 5951537"/>
              <a:gd name="connsiteY1151" fmla="*/ 2258219 h 6858000"/>
              <a:gd name="connsiteX1152" fmla="*/ 34131 w 5951537"/>
              <a:gd name="connsiteY1152" fmla="*/ 2211388 h 6858000"/>
              <a:gd name="connsiteX1153" fmla="*/ 26987 w 5951537"/>
              <a:gd name="connsiteY1153" fmla="*/ 2166144 h 6858000"/>
              <a:gd name="connsiteX1154" fmla="*/ 21431 w 5951537"/>
              <a:gd name="connsiteY1154" fmla="*/ 2122488 h 6858000"/>
              <a:gd name="connsiteX1155" fmla="*/ 15875 w 5951537"/>
              <a:gd name="connsiteY1155" fmla="*/ 2081213 h 6858000"/>
              <a:gd name="connsiteX1156" fmla="*/ 8731 w 5951537"/>
              <a:gd name="connsiteY1156" fmla="*/ 2004219 h 6858000"/>
              <a:gd name="connsiteX1157" fmla="*/ 3968 w 5951537"/>
              <a:gd name="connsiteY1157" fmla="*/ 1938338 h 6858000"/>
              <a:gd name="connsiteX1158" fmla="*/ 793 w 5951537"/>
              <a:gd name="connsiteY1158" fmla="*/ 1882775 h 6858000"/>
              <a:gd name="connsiteX1159" fmla="*/ 0 w 5951537"/>
              <a:gd name="connsiteY1159" fmla="*/ 1839119 h 6858000"/>
              <a:gd name="connsiteX1160" fmla="*/ 111125 w 5951537"/>
              <a:gd name="connsiteY1160" fmla="*/ 1839119 h 6858000"/>
              <a:gd name="connsiteX1161" fmla="*/ 109537 w 5951537"/>
              <a:gd name="connsiteY1161" fmla="*/ 1787525 h 6858000"/>
              <a:gd name="connsiteX1162" fmla="*/ 108743 w 5951537"/>
              <a:gd name="connsiteY1162" fmla="*/ 1736725 h 6858000"/>
              <a:gd name="connsiteX1163" fmla="*/ 108743 w 5951537"/>
              <a:gd name="connsiteY1163" fmla="*/ 1687513 h 6858000"/>
              <a:gd name="connsiteX1164" fmla="*/ 108743 w 5951537"/>
              <a:gd name="connsiteY1164" fmla="*/ 1638300 h 6858000"/>
              <a:gd name="connsiteX1165" fmla="*/ 110331 w 5951537"/>
              <a:gd name="connsiteY1165" fmla="*/ 1589881 h 6858000"/>
              <a:gd name="connsiteX1166" fmla="*/ 112712 w 5951537"/>
              <a:gd name="connsiteY1166" fmla="*/ 1542256 h 6858000"/>
              <a:gd name="connsiteX1167" fmla="*/ 115093 w 5951537"/>
              <a:gd name="connsiteY1167" fmla="*/ 1495425 h 6858000"/>
              <a:gd name="connsiteX1168" fmla="*/ 118268 w 5951537"/>
              <a:gd name="connsiteY1168" fmla="*/ 1449388 h 6858000"/>
              <a:gd name="connsiteX1169" fmla="*/ 123825 w 5951537"/>
              <a:gd name="connsiteY1169" fmla="*/ 1404938 h 6858000"/>
              <a:gd name="connsiteX1170" fmla="*/ 128587 w 5951537"/>
              <a:gd name="connsiteY1170" fmla="*/ 1359694 h 6858000"/>
              <a:gd name="connsiteX1171" fmla="*/ 134937 w 5951537"/>
              <a:gd name="connsiteY1171" fmla="*/ 1315244 h 6858000"/>
              <a:gd name="connsiteX1172" fmla="*/ 142081 w 5951537"/>
              <a:gd name="connsiteY1172" fmla="*/ 1273175 h 6858000"/>
              <a:gd name="connsiteX1173" fmla="*/ 149225 w 5951537"/>
              <a:gd name="connsiteY1173" fmla="*/ 1230313 h 6858000"/>
              <a:gd name="connsiteX1174" fmla="*/ 157956 w 5951537"/>
              <a:gd name="connsiteY1174" fmla="*/ 1189038 h 6858000"/>
              <a:gd name="connsiteX1175" fmla="*/ 167481 w 5951537"/>
              <a:gd name="connsiteY1175" fmla="*/ 1148556 h 6858000"/>
              <a:gd name="connsiteX1176" fmla="*/ 177006 w 5951537"/>
              <a:gd name="connsiteY1176" fmla="*/ 1108869 h 6858000"/>
              <a:gd name="connsiteX1177" fmla="*/ 188118 w 5951537"/>
              <a:gd name="connsiteY1177" fmla="*/ 1069181 h 6858000"/>
              <a:gd name="connsiteX1178" fmla="*/ 200818 w 5951537"/>
              <a:gd name="connsiteY1178" fmla="*/ 1031081 h 6858000"/>
              <a:gd name="connsiteX1179" fmla="*/ 212725 w 5951537"/>
              <a:gd name="connsiteY1179" fmla="*/ 993775 h 6858000"/>
              <a:gd name="connsiteX1180" fmla="*/ 226218 w 5951537"/>
              <a:gd name="connsiteY1180" fmla="*/ 957263 h 6858000"/>
              <a:gd name="connsiteX1181" fmla="*/ 239712 w 5951537"/>
              <a:gd name="connsiteY1181" fmla="*/ 920750 h 6858000"/>
              <a:gd name="connsiteX1182" fmla="*/ 255587 w 5951537"/>
              <a:gd name="connsiteY1182" fmla="*/ 885031 h 6858000"/>
              <a:gd name="connsiteX1183" fmla="*/ 271462 w 5951537"/>
              <a:gd name="connsiteY1183" fmla="*/ 850900 h 6858000"/>
              <a:gd name="connsiteX1184" fmla="*/ 287337 w 5951537"/>
              <a:gd name="connsiteY1184" fmla="*/ 817563 h 6858000"/>
              <a:gd name="connsiteX1185" fmla="*/ 305593 w 5951537"/>
              <a:gd name="connsiteY1185" fmla="*/ 785019 h 6858000"/>
              <a:gd name="connsiteX1186" fmla="*/ 323850 w 5951537"/>
              <a:gd name="connsiteY1186" fmla="*/ 752475 h 6858000"/>
              <a:gd name="connsiteX1187" fmla="*/ 343693 w 5951537"/>
              <a:gd name="connsiteY1187" fmla="*/ 720725 h 6858000"/>
              <a:gd name="connsiteX1188" fmla="*/ 362743 w 5951537"/>
              <a:gd name="connsiteY1188" fmla="*/ 690563 h 6858000"/>
              <a:gd name="connsiteX1189" fmla="*/ 384175 w 5951537"/>
              <a:gd name="connsiteY1189" fmla="*/ 661194 h 6858000"/>
              <a:gd name="connsiteX1190" fmla="*/ 404812 w 5951537"/>
              <a:gd name="connsiteY1190" fmla="*/ 631825 h 6858000"/>
              <a:gd name="connsiteX1191" fmla="*/ 427037 w 5951537"/>
              <a:gd name="connsiteY1191" fmla="*/ 604837 h 6858000"/>
              <a:gd name="connsiteX1192" fmla="*/ 450850 w 5951537"/>
              <a:gd name="connsiteY1192" fmla="*/ 577056 h 6858000"/>
              <a:gd name="connsiteX1193" fmla="*/ 484187 w 5951537"/>
              <a:gd name="connsiteY1193" fmla="*/ 540544 h 6858000"/>
              <a:gd name="connsiteX1194" fmla="*/ 518318 w 5951537"/>
              <a:gd name="connsiteY1194" fmla="*/ 506413 h 6858000"/>
              <a:gd name="connsiteX1195" fmla="*/ 553243 w 5951537"/>
              <a:gd name="connsiteY1195" fmla="*/ 476250 h 6858000"/>
              <a:gd name="connsiteX1196" fmla="*/ 588168 w 5951537"/>
              <a:gd name="connsiteY1196" fmla="*/ 446881 h 6858000"/>
              <a:gd name="connsiteX1197" fmla="*/ 623093 w 5951537"/>
              <a:gd name="connsiteY1197" fmla="*/ 419894 h 6858000"/>
              <a:gd name="connsiteX1198" fmla="*/ 657225 w 5951537"/>
              <a:gd name="connsiteY1198" fmla="*/ 396875 h 6858000"/>
              <a:gd name="connsiteX1199" fmla="*/ 691356 w 5951537"/>
              <a:gd name="connsiteY1199" fmla="*/ 374650 h 6858000"/>
              <a:gd name="connsiteX1200" fmla="*/ 726281 w 5951537"/>
              <a:gd name="connsiteY1200" fmla="*/ 355600 h 6858000"/>
              <a:gd name="connsiteX1201" fmla="*/ 752475 w 5951537"/>
              <a:gd name="connsiteY1201" fmla="*/ 309563 h 6858000"/>
              <a:gd name="connsiteX1202" fmla="*/ 766762 w 5951537"/>
              <a:gd name="connsiteY1202" fmla="*/ 286544 h 6858000"/>
              <a:gd name="connsiteX1203" fmla="*/ 781843 w 5951537"/>
              <a:gd name="connsiteY1203" fmla="*/ 261938 h 6858000"/>
              <a:gd name="connsiteX1204" fmla="*/ 797718 w 5951537"/>
              <a:gd name="connsiteY1204" fmla="*/ 238919 h 6858000"/>
              <a:gd name="connsiteX1205" fmla="*/ 814387 w 5951537"/>
              <a:gd name="connsiteY1205" fmla="*/ 216694 h 6858000"/>
              <a:gd name="connsiteX1206" fmla="*/ 831056 w 5951537"/>
              <a:gd name="connsiteY1206" fmla="*/ 193675 h 6858000"/>
              <a:gd name="connsiteX1207" fmla="*/ 849312 w 5951537"/>
              <a:gd name="connsiteY1207" fmla="*/ 172244 h 6858000"/>
              <a:gd name="connsiteX1208" fmla="*/ 867568 w 5951537"/>
              <a:gd name="connsiteY1208" fmla="*/ 150813 h 6858000"/>
              <a:gd name="connsiteX1209" fmla="*/ 887412 w 5951537"/>
              <a:gd name="connsiteY1209" fmla="*/ 131763 h 6858000"/>
              <a:gd name="connsiteX1210" fmla="*/ 907256 w 5951537"/>
              <a:gd name="connsiteY1210" fmla="*/ 112713 h 6858000"/>
              <a:gd name="connsiteX1211" fmla="*/ 926306 w 5951537"/>
              <a:gd name="connsiteY1211" fmla="*/ 96044 h 6858000"/>
              <a:gd name="connsiteX1212" fmla="*/ 947737 w 5951537"/>
              <a:gd name="connsiteY1212" fmla="*/ 80963 h 6858000"/>
              <a:gd name="connsiteX1213" fmla="*/ 969168 w 5951537"/>
              <a:gd name="connsiteY1213" fmla="*/ 67469 h 6858000"/>
              <a:gd name="connsiteX1214" fmla="*/ 990600 w 5951537"/>
              <a:gd name="connsiteY1214" fmla="*/ 55562 h 6858000"/>
              <a:gd name="connsiteX1215" fmla="*/ 1012031 w 5951537"/>
              <a:gd name="connsiteY1215" fmla="*/ 47625 h 6858000"/>
              <a:gd name="connsiteX1216" fmla="*/ 1050131 w 5951537"/>
              <a:gd name="connsiteY1216" fmla="*/ 34131 h 6858000"/>
              <a:gd name="connsiteX1217" fmla="*/ 1087437 w 5951537"/>
              <a:gd name="connsiteY1217" fmla="*/ 23019 h 6858000"/>
              <a:gd name="connsiteX1218" fmla="*/ 1123950 w 5951537"/>
              <a:gd name="connsiteY1218" fmla="*/ 14288 h 6858000"/>
              <a:gd name="connsiteX1219" fmla="*/ 1159668 w 5951537"/>
              <a:gd name="connsiteY1219" fmla="*/ 6350 h 6858000"/>
              <a:gd name="connsiteX1220" fmla="*/ 1177131 w 5951537"/>
              <a:gd name="connsiteY1220" fmla="*/ 3969 h 6858000"/>
              <a:gd name="connsiteX1221" fmla="*/ 1193800 w 5951537"/>
              <a:gd name="connsiteY1221" fmla="*/ 79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</a:cxnLst>
            <a:rect l="l" t="t" r="r" b="b"/>
            <a:pathLst>
              <a:path w="5951537" h="6858000">
                <a:moveTo>
                  <a:pt x="4983955" y="1685925"/>
                </a:moveTo>
                <a:lnTo>
                  <a:pt x="4963318" y="1688306"/>
                </a:lnTo>
                <a:lnTo>
                  <a:pt x="4943474" y="1689894"/>
                </a:lnTo>
                <a:lnTo>
                  <a:pt x="4922837" y="1693863"/>
                </a:lnTo>
                <a:lnTo>
                  <a:pt x="4903787" y="1697831"/>
                </a:lnTo>
                <a:lnTo>
                  <a:pt x="4884737" y="1704181"/>
                </a:lnTo>
                <a:lnTo>
                  <a:pt x="4866481" y="1710531"/>
                </a:lnTo>
                <a:lnTo>
                  <a:pt x="4848224" y="1717675"/>
                </a:lnTo>
                <a:lnTo>
                  <a:pt x="4829968" y="1725613"/>
                </a:lnTo>
                <a:lnTo>
                  <a:pt x="4812506" y="1734344"/>
                </a:lnTo>
                <a:lnTo>
                  <a:pt x="4795043" y="1743869"/>
                </a:lnTo>
                <a:lnTo>
                  <a:pt x="4779168" y="1754981"/>
                </a:lnTo>
                <a:lnTo>
                  <a:pt x="4764087" y="1766094"/>
                </a:lnTo>
                <a:lnTo>
                  <a:pt x="4749006" y="1778000"/>
                </a:lnTo>
                <a:lnTo>
                  <a:pt x="4733131" y="1789906"/>
                </a:lnTo>
                <a:lnTo>
                  <a:pt x="4719637" y="1803400"/>
                </a:lnTo>
                <a:lnTo>
                  <a:pt x="4706143" y="1817688"/>
                </a:lnTo>
                <a:lnTo>
                  <a:pt x="4694237" y="1831975"/>
                </a:lnTo>
                <a:lnTo>
                  <a:pt x="4681537" y="1847057"/>
                </a:lnTo>
                <a:lnTo>
                  <a:pt x="4670424" y="1862932"/>
                </a:lnTo>
                <a:lnTo>
                  <a:pt x="4659312" y="1879600"/>
                </a:lnTo>
                <a:lnTo>
                  <a:pt x="4650581" y="1896269"/>
                </a:lnTo>
                <a:lnTo>
                  <a:pt x="4641056" y="1913732"/>
                </a:lnTo>
                <a:lnTo>
                  <a:pt x="4633118" y="1931988"/>
                </a:lnTo>
                <a:lnTo>
                  <a:pt x="4625974" y="1950244"/>
                </a:lnTo>
                <a:lnTo>
                  <a:pt x="4620418" y="1968500"/>
                </a:lnTo>
                <a:lnTo>
                  <a:pt x="4614068" y="1987550"/>
                </a:lnTo>
                <a:lnTo>
                  <a:pt x="4610099" y="2006600"/>
                </a:lnTo>
                <a:lnTo>
                  <a:pt x="4606131" y="2027238"/>
                </a:lnTo>
                <a:lnTo>
                  <a:pt x="4603749" y="2047082"/>
                </a:lnTo>
                <a:lnTo>
                  <a:pt x="4602162" y="2067719"/>
                </a:lnTo>
                <a:lnTo>
                  <a:pt x="4602162" y="2088357"/>
                </a:lnTo>
                <a:lnTo>
                  <a:pt x="4602162" y="2108994"/>
                </a:lnTo>
                <a:lnTo>
                  <a:pt x="4603749" y="2129632"/>
                </a:lnTo>
                <a:lnTo>
                  <a:pt x="4606131" y="2149476"/>
                </a:lnTo>
                <a:lnTo>
                  <a:pt x="4610099" y="2170113"/>
                </a:lnTo>
                <a:lnTo>
                  <a:pt x="4614068" y="2189163"/>
                </a:lnTo>
                <a:lnTo>
                  <a:pt x="4620418" y="2208213"/>
                </a:lnTo>
                <a:lnTo>
                  <a:pt x="4625974" y="2226469"/>
                </a:lnTo>
                <a:lnTo>
                  <a:pt x="4633118" y="2244726"/>
                </a:lnTo>
                <a:lnTo>
                  <a:pt x="4641056" y="2262982"/>
                </a:lnTo>
                <a:lnTo>
                  <a:pt x="4650581" y="2280444"/>
                </a:lnTo>
                <a:lnTo>
                  <a:pt x="4659312" y="2297907"/>
                </a:lnTo>
                <a:lnTo>
                  <a:pt x="4670424" y="2313782"/>
                </a:lnTo>
                <a:lnTo>
                  <a:pt x="4681537" y="2328863"/>
                </a:lnTo>
                <a:lnTo>
                  <a:pt x="4694237" y="2343944"/>
                </a:lnTo>
                <a:lnTo>
                  <a:pt x="4706143" y="2359026"/>
                </a:lnTo>
                <a:lnTo>
                  <a:pt x="4719637" y="2373313"/>
                </a:lnTo>
                <a:lnTo>
                  <a:pt x="4733131" y="2386807"/>
                </a:lnTo>
                <a:lnTo>
                  <a:pt x="4749006" y="2398713"/>
                </a:lnTo>
                <a:lnTo>
                  <a:pt x="4764087" y="2411413"/>
                </a:lnTo>
                <a:lnTo>
                  <a:pt x="4779168" y="2422526"/>
                </a:lnTo>
                <a:lnTo>
                  <a:pt x="4795043" y="2432051"/>
                </a:lnTo>
                <a:lnTo>
                  <a:pt x="4812506" y="2442369"/>
                </a:lnTo>
                <a:lnTo>
                  <a:pt x="4829968" y="2451895"/>
                </a:lnTo>
                <a:lnTo>
                  <a:pt x="4848224" y="2459832"/>
                </a:lnTo>
                <a:lnTo>
                  <a:pt x="4866481" y="2466976"/>
                </a:lnTo>
                <a:lnTo>
                  <a:pt x="4884737" y="2472532"/>
                </a:lnTo>
                <a:lnTo>
                  <a:pt x="4903787" y="2478882"/>
                </a:lnTo>
                <a:lnTo>
                  <a:pt x="4922837" y="2482851"/>
                </a:lnTo>
                <a:lnTo>
                  <a:pt x="4943474" y="2486026"/>
                </a:lnTo>
                <a:lnTo>
                  <a:pt x="4963318" y="2489201"/>
                </a:lnTo>
                <a:lnTo>
                  <a:pt x="4983955" y="2490788"/>
                </a:lnTo>
                <a:lnTo>
                  <a:pt x="5004593" y="2490788"/>
                </a:lnTo>
                <a:lnTo>
                  <a:pt x="5025231" y="2490788"/>
                </a:lnTo>
                <a:lnTo>
                  <a:pt x="5045074" y="2489201"/>
                </a:lnTo>
                <a:lnTo>
                  <a:pt x="5065712" y="2486026"/>
                </a:lnTo>
                <a:lnTo>
                  <a:pt x="5085555" y="2482851"/>
                </a:lnTo>
                <a:lnTo>
                  <a:pt x="5105399" y="2478882"/>
                </a:lnTo>
                <a:lnTo>
                  <a:pt x="5124449" y="2472532"/>
                </a:lnTo>
                <a:lnTo>
                  <a:pt x="5142705" y="2466976"/>
                </a:lnTo>
                <a:lnTo>
                  <a:pt x="5160962" y="2459832"/>
                </a:lnTo>
                <a:lnTo>
                  <a:pt x="5179218" y="2451895"/>
                </a:lnTo>
                <a:lnTo>
                  <a:pt x="5196680" y="2442369"/>
                </a:lnTo>
                <a:lnTo>
                  <a:pt x="5213349" y="2432051"/>
                </a:lnTo>
                <a:lnTo>
                  <a:pt x="5230018" y="2422526"/>
                </a:lnTo>
                <a:lnTo>
                  <a:pt x="5245099" y="2411413"/>
                </a:lnTo>
                <a:lnTo>
                  <a:pt x="5260180" y="2398713"/>
                </a:lnTo>
                <a:lnTo>
                  <a:pt x="5275262" y="2386807"/>
                </a:lnTo>
                <a:lnTo>
                  <a:pt x="5289549" y="2373313"/>
                </a:lnTo>
                <a:lnTo>
                  <a:pt x="5302249" y="2359026"/>
                </a:lnTo>
                <a:lnTo>
                  <a:pt x="5314949" y="2343944"/>
                </a:lnTo>
                <a:lnTo>
                  <a:pt x="5326855" y="2328863"/>
                </a:lnTo>
                <a:lnTo>
                  <a:pt x="5337968" y="2313782"/>
                </a:lnTo>
                <a:lnTo>
                  <a:pt x="5349080" y="2297907"/>
                </a:lnTo>
                <a:lnTo>
                  <a:pt x="5358605" y="2280444"/>
                </a:lnTo>
                <a:lnTo>
                  <a:pt x="5367337" y="2262982"/>
                </a:lnTo>
                <a:lnTo>
                  <a:pt x="5375274" y="2244726"/>
                </a:lnTo>
                <a:lnTo>
                  <a:pt x="5382418" y="2226469"/>
                </a:lnTo>
                <a:lnTo>
                  <a:pt x="5388768" y="2208213"/>
                </a:lnTo>
                <a:lnTo>
                  <a:pt x="5395118" y="2189163"/>
                </a:lnTo>
                <a:lnTo>
                  <a:pt x="5399087" y="2170113"/>
                </a:lnTo>
                <a:lnTo>
                  <a:pt x="5403055" y="2149476"/>
                </a:lnTo>
                <a:lnTo>
                  <a:pt x="5404643" y="2129632"/>
                </a:lnTo>
                <a:lnTo>
                  <a:pt x="5407024" y="2108994"/>
                </a:lnTo>
                <a:lnTo>
                  <a:pt x="5407024" y="2088357"/>
                </a:lnTo>
                <a:lnTo>
                  <a:pt x="5407024" y="2067719"/>
                </a:lnTo>
                <a:lnTo>
                  <a:pt x="5404643" y="2047082"/>
                </a:lnTo>
                <a:lnTo>
                  <a:pt x="5403055" y="2027238"/>
                </a:lnTo>
                <a:lnTo>
                  <a:pt x="5399087" y="2006600"/>
                </a:lnTo>
                <a:lnTo>
                  <a:pt x="5395118" y="1987550"/>
                </a:lnTo>
                <a:lnTo>
                  <a:pt x="5388768" y="1968500"/>
                </a:lnTo>
                <a:lnTo>
                  <a:pt x="5382418" y="1950244"/>
                </a:lnTo>
                <a:lnTo>
                  <a:pt x="5375274" y="1931988"/>
                </a:lnTo>
                <a:lnTo>
                  <a:pt x="5367337" y="1913732"/>
                </a:lnTo>
                <a:lnTo>
                  <a:pt x="5358605" y="1896269"/>
                </a:lnTo>
                <a:lnTo>
                  <a:pt x="5349080" y="1879600"/>
                </a:lnTo>
                <a:lnTo>
                  <a:pt x="5337968" y="1862932"/>
                </a:lnTo>
                <a:lnTo>
                  <a:pt x="5326855" y="1847057"/>
                </a:lnTo>
                <a:lnTo>
                  <a:pt x="5314949" y="1831975"/>
                </a:lnTo>
                <a:lnTo>
                  <a:pt x="5302249" y="1817688"/>
                </a:lnTo>
                <a:lnTo>
                  <a:pt x="5289549" y="1803400"/>
                </a:lnTo>
                <a:lnTo>
                  <a:pt x="5275262" y="1789906"/>
                </a:lnTo>
                <a:lnTo>
                  <a:pt x="5260180" y="1778000"/>
                </a:lnTo>
                <a:lnTo>
                  <a:pt x="5245099" y="1766094"/>
                </a:lnTo>
                <a:lnTo>
                  <a:pt x="5230018" y="1754981"/>
                </a:lnTo>
                <a:lnTo>
                  <a:pt x="5213349" y="1743869"/>
                </a:lnTo>
                <a:lnTo>
                  <a:pt x="5196680" y="1734344"/>
                </a:lnTo>
                <a:lnTo>
                  <a:pt x="5179218" y="1725613"/>
                </a:lnTo>
                <a:lnTo>
                  <a:pt x="5160962" y="1717675"/>
                </a:lnTo>
                <a:lnTo>
                  <a:pt x="5142705" y="1710531"/>
                </a:lnTo>
                <a:lnTo>
                  <a:pt x="5124449" y="1704181"/>
                </a:lnTo>
                <a:lnTo>
                  <a:pt x="5105399" y="1697831"/>
                </a:lnTo>
                <a:lnTo>
                  <a:pt x="5085555" y="1693863"/>
                </a:lnTo>
                <a:lnTo>
                  <a:pt x="5065712" y="1689894"/>
                </a:lnTo>
                <a:lnTo>
                  <a:pt x="5045074" y="1688306"/>
                </a:lnTo>
                <a:lnTo>
                  <a:pt x="5025231" y="1685925"/>
                </a:lnTo>
                <a:lnTo>
                  <a:pt x="5004593" y="1685925"/>
                </a:lnTo>
                <a:close/>
                <a:moveTo>
                  <a:pt x="1211262" y="0"/>
                </a:moveTo>
                <a:lnTo>
                  <a:pt x="1227137" y="0"/>
                </a:lnTo>
                <a:lnTo>
                  <a:pt x="1243806" y="0"/>
                </a:lnTo>
                <a:lnTo>
                  <a:pt x="1259681" y="794"/>
                </a:lnTo>
                <a:lnTo>
                  <a:pt x="1276350" y="3175"/>
                </a:lnTo>
                <a:lnTo>
                  <a:pt x="1291431" y="6350"/>
                </a:lnTo>
                <a:lnTo>
                  <a:pt x="1306512" y="10319"/>
                </a:lnTo>
                <a:lnTo>
                  <a:pt x="1321593" y="15081"/>
                </a:lnTo>
                <a:lnTo>
                  <a:pt x="1335881" y="21431"/>
                </a:lnTo>
                <a:lnTo>
                  <a:pt x="1350168" y="28575"/>
                </a:lnTo>
                <a:lnTo>
                  <a:pt x="1362868" y="37306"/>
                </a:lnTo>
                <a:lnTo>
                  <a:pt x="1377156" y="47625"/>
                </a:lnTo>
                <a:lnTo>
                  <a:pt x="1390650" y="58737"/>
                </a:lnTo>
                <a:lnTo>
                  <a:pt x="1402556" y="70644"/>
                </a:lnTo>
                <a:lnTo>
                  <a:pt x="1414462" y="84931"/>
                </a:lnTo>
                <a:lnTo>
                  <a:pt x="1427162" y="100012"/>
                </a:lnTo>
                <a:lnTo>
                  <a:pt x="1438275" y="116681"/>
                </a:lnTo>
                <a:lnTo>
                  <a:pt x="1449387" y="135731"/>
                </a:lnTo>
                <a:lnTo>
                  <a:pt x="1458912" y="154781"/>
                </a:lnTo>
                <a:lnTo>
                  <a:pt x="1469231" y="177006"/>
                </a:lnTo>
                <a:lnTo>
                  <a:pt x="1479550" y="200819"/>
                </a:lnTo>
                <a:lnTo>
                  <a:pt x="1488281" y="226219"/>
                </a:lnTo>
                <a:lnTo>
                  <a:pt x="1497012" y="250825"/>
                </a:lnTo>
                <a:lnTo>
                  <a:pt x="1504156" y="275431"/>
                </a:lnTo>
                <a:lnTo>
                  <a:pt x="1508918" y="298450"/>
                </a:lnTo>
                <a:lnTo>
                  <a:pt x="1512887" y="320675"/>
                </a:lnTo>
                <a:lnTo>
                  <a:pt x="1516062" y="342106"/>
                </a:lnTo>
                <a:lnTo>
                  <a:pt x="1516856" y="362744"/>
                </a:lnTo>
                <a:lnTo>
                  <a:pt x="1517650" y="381794"/>
                </a:lnTo>
                <a:lnTo>
                  <a:pt x="1516856" y="400050"/>
                </a:lnTo>
                <a:lnTo>
                  <a:pt x="1513681" y="417512"/>
                </a:lnTo>
                <a:lnTo>
                  <a:pt x="1511300" y="434181"/>
                </a:lnTo>
                <a:lnTo>
                  <a:pt x="1506537" y="450850"/>
                </a:lnTo>
                <a:lnTo>
                  <a:pt x="1500981" y="465931"/>
                </a:lnTo>
                <a:lnTo>
                  <a:pt x="1494631" y="480219"/>
                </a:lnTo>
                <a:lnTo>
                  <a:pt x="1486693" y="494506"/>
                </a:lnTo>
                <a:lnTo>
                  <a:pt x="1478756" y="507206"/>
                </a:lnTo>
                <a:lnTo>
                  <a:pt x="1469231" y="519906"/>
                </a:lnTo>
                <a:lnTo>
                  <a:pt x="1458912" y="531812"/>
                </a:lnTo>
                <a:lnTo>
                  <a:pt x="1447800" y="542925"/>
                </a:lnTo>
                <a:lnTo>
                  <a:pt x="1435893" y="554038"/>
                </a:lnTo>
                <a:lnTo>
                  <a:pt x="1423193" y="564356"/>
                </a:lnTo>
                <a:lnTo>
                  <a:pt x="1409700" y="573881"/>
                </a:lnTo>
                <a:lnTo>
                  <a:pt x="1395412" y="583406"/>
                </a:lnTo>
                <a:lnTo>
                  <a:pt x="1381125" y="592138"/>
                </a:lnTo>
                <a:lnTo>
                  <a:pt x="1365250" y="601662"/>
                </a:lnTo>
                <a:lnTo>
                  <a:pt x="1332706" y="617538"/>
                </a:lnTo>
                <a:lnTo>
                  <a:pt x="1298575" y="632619"/>
                </a:lnTo>
                <a:lnTo>
                  <a:pt x="1262062" y="646113"/>
                </a:lnTo>
                <a:lnTo>
                  <a:pt x="1223962" y="660400"/>
                </a:lnTo>
                <a:lnTo>
                  <a:pt x="1201737" y="666750"/>
                </a:lnTo>
                <a:lnTo>
                  <a:pt x="1177925" y="671513"/>
                </a:lnTo>
                <a:lnTo>
                  <a:pt x="1153318" y="673100"/>
                </a:lnTo>
                <a:lnTo>
                  <a:pt x="1127918" y="674688"/>
                </a:lnTo>
                <a:lnTo>
                  <a:pt x="1101725" y="673100"/>
                </a:lnTo>
                <a:lnTo>
                  <a:pt x="1075531" y="671513"/>
                </a:lnTo>
                <a:lnTo>
                  <a:pt x="1047750" y="667544"/>
                </a:lnTo>
                <a:lnTo>
                  <a:pt x="1020762" y="663575"/>
                </a:lnTo>
                <a:lnTo>
                  <a:pt x="993775" y="657225"/>
                </a:lnTo>
                <a:lnTo>
                  <a:pt x="965993" y="650081"/>
                </a:lnTo>
                <a:lnTo>
                  <a:pt x="939006" y="642144"/>
                </a:lnTo>
                <a:lnTo>
                  <a:pt x="911225" y="634206"/>
                </a:lnTo>
                <a:lnTo>
                  <a:pt x="885031" y="624681"/>
                </a:lnTo>
                <a:lnTo>
                  <a:pt x="859631" y="615950"/>
                </a:lnTo>
                <a:lnTo>
                  <a:pt x="810418" y="595313"/>
                </a:lnTo>
                <a:lnTo>
                  <a:pt x="788987" y="609600"/>
                </a:lnTo>
                <a:lnTo>
                  <a:pt x="768350" y="624681"/>
                </a:lnTo>
                <a:lnTo>
                  <a:pt x="746125" y="641350"/>
                </a:lnTo>
                <a:lnTo>
                  <a:pt x="724693" y="658019"/>
                </a:lnTo>
                <a:lnTo>
                  <a:pt x="704056" y="677863"/>
                </a:lnTo>
                <a:lnTo>
                  <a:pt x="682625" y="696913"/>
                </a:lnTo>
                <a:lnTo>
                  <a:pt x="661987" y="719138"/>
                </a:lnTo>
                <a:lnTo>
                  <a:pt x="641350" y="741363"/>
                </a:lnTo>
                <a:lnTo>
                  <a:pt x="619918" y="765969"/>
                </a:lnTo>
                <a:lnTo>
                  <a:pt x="599281" y="792163"/>
                </a:lnTo>
                <a:lnTo>
                  <a:pt x="580231" y="819150"/>
                </a:lnTo>
                <a:lnTo>
                  <a:pt x="560387" y="848519"/>
                </a:lnTo>
                <a:lnTo>
                  <a:pt x="542131" y="878681"/>
                </a:lnTo>
                <a:lnTo>
                  <a:pt x="523875" y="911225"/>
                </a:lnTo>
                <a:lnTo>
                  <a:pt x="505618" y="946150"/>
                </a:lnTo>
                <a:lnTo>
                  <a:pt x="488156" y="981075"/>
                </a:lnTo>
                <a:lnTo>
                  <a:pt x="472281" y="1019969"/>
                </a:lnTo>
                <a:lnTo>
                  <a:pt x="456406" y="1059656"/>
                </a:lnTo>
                <a:lnTo>
                  <a:pt x="441325" y="1100931"/>
                </a:lnTo>
                <a:lnTo>
                  <a:pt x="428625" y="1144588"/>
                </a:lnTo>
                <a:lnTo>
                  <a:pt x="415131" y="1189831"/>
                </a:lnTo>
                <a:lnTo>
                  <a:pt x="404018" y="1237456"/>
                </a:lnTo>
                <a:lnTo>
                  <a:pt x="393700" y="1288256"/>
                </a:lnTo>
                <a:lnTo>
                  <a:pt x="384968" y="1339850"/>
                </a:lnTo>
                <a:lnTo>
                  <a:pt x="377031" y="1393825"/>
                </a:lnTo>
                <a:lnTo>
                  <a:pt x="369887" y="1450181"/>
                </a:lnTo>
                <a:lnTo>
                  <a:pt x="364331" y="1508919"/>
                </a:lnTo>
                <a:lnTo>
                  <a:pt x="361156" y="1570831"/>
                </a:lnTo>
                <a:lnTo>
                  <a:pt x="358775" y="1633538"/>
                </a:lnTo>
                <a:lnTo>
                  <a:pt x="358775" y="1699419"/>
                </a:lnTo>
                <a:lnTo>
                  <a:pt x="359568" y="1768475"/>
                </a:lnTo>
                <a:lnTo>
                  <a:pt x="361156" y="1839119"/>
                </a:lnTo>
                <a:lnTo>
                  <a:pt x="502443" y="1839119"/>
                </a:lnTo>
                <a:lnTo>
                  <a:pt x="503237" y="1871663"/>
                </a:lnTo>
                <a:lnTo>
                  <a:pt x="506412" y="1913731"/>
                </a:lnTo>
                <a:lnTo>
                  <a:pt x="509587" y="1965325"/>
                </a:lnTo>
                <a:lnTo>
                  <a:pt x="516731" y="2025650"/>
                </a:lnTo>
                <a:lnTo>
                  <a:pt x="524668" y="2091531"/>
                </a:lnTo>
                <a:lnTo>
                  <a:pt x="531018" y="2126457"/>
                </a:lnTo>
                <a:lnTo>
                  <a:pt x="536575" y="2162969"/>
                </a:lnTo>
                <a:lnTo>
                  <a:pt x="543718" y="2201863"/>
                </a:lnTo>
                <a:lnTo>
                  <a:pt x="551656" y="2239963"/>
                </a:lnTo>
                <a:lnTo>
                  <a:pt x="561181" y="2280444"/>
                </a:lnTo>
                <a:lnTo>
                  <a:pt x="571500" y="2320925"/>
                </a:lnTo>
                <a:lnTo>
                  <a:pt x="582612" y="2362994"/>
                </a:lnTo>
                <a:lnTo>
                  <a:pt x="594518" y="2405063"/>
                </a:lnTo>
                <a:lnTo>
                  <a:pt x="608806" y="2447925"/>
                </a:lnTo>
                <a:lnTo>
                  <a:pt x="623887" y="2489994"/>
                </a:lnTo>
                <a:lnTo>
                  <a:pt x="639762" y="2533650"/>
                </a:lnTo>
                <a:lnTo>
                  <a:pt x="657225" y="2577306"/>
                </a:lnTo>
                <a:lnTo>
                  <a:pt x="676275" y="2620169"/>
                </a:lnTo>
                <a:lnTo>
                  <a:pt x="696912" y="2663031"/>
                </a:lnTo>
                <a:lnTo>
                  <a:pt x="719137" y="2705894"/>
                </a:lnTo>
                <a:lnTo>
                  <a:pt x="742950" y="2748757"/>
                </a:lnTo>
                <a:lnTo>
                  <a:pt x="768350" y="2790032"/>
                </a:lnTo>
                <a:lnTo>
                  <a:pt x="796131" y="2831306"/>
                </a:lnTo>
                <a:lnTo>
                  <a:pt x="824706" y="2871788"/>
                </a:lnTo>
                <a:lnTo>
                  <a:pt x="855662" y="2911475"/>
                </a:lnTo>
                <a:lnTo>
                  <a:pt x="888206" y="2948781"/>
                </a:lnTo>
                <a:lnTo>
                  <a:pt x="923925" y="2986088"/>
                </a:lnTo>
                <a:lnTo>
                  <a:pt x="944562" y="3007519"/>
                </a:lnTo>
                <a:lnTo>
                  <a:pt x="966787" y="3028950"/>
                </a:lnTo>
                <a:lnTo>
                  <a:pt x="989012" y="3049588"/>
                </a:lnTo>
                <a:lnTo>
                  <a:pt x="1012825" y="3068638"/>
                </a:lnTo>
                <a:lnTo>
                  <a:pt x="1035843" y="3087688"/>
                </a:lnTo>
                <a:lnTo>
                  <a:pt x="1060450" y="3105944"/>
                </a:lnTo>
                <a:lnTo>
                  <a:pt x="1085850" y="3123406"/>
                </a:lnTo>
                <a:lnTo>
                  <a:pt x="1111250" y="3139282"/>
                </a:lnTo>
                <a:lnTo>
                  <a:pt x="1135856" y="3155950"/>
                </a:lnTo>
                <a:lnTo>
                  <a:pt x="1162843" y="3171032"/>
                </a:lnTo>
                <a:lnTo>
                  <a:pt x="1189831" y="3186113"/>
                </a:lnTo>
                <a:lnTo>
                  <a:pt x="1217612" y="3200400"/>
                </a:lnTo>
                <a:lnTo>
                  <a:pt x="1245393" y="3213100"/>
                </a:lnTo>
                <a:lnTo>
                  <a:pt x="1273968" y="3226594"/>
                </a:lnTo>
                <a:lnTo>
                  <a:pt x="1302543" y="3237706"/>
                </a:lnTo>
                <a:lnTo>
                  <a:pt x="1331912" y="3249613"/>
                </a:lnTo>
                <a:lnTo>
                  <a:pt x="1362075" y="3259931"/>
                </a:lnTo>
                <a:lnTo>
                  <a:pt x="1392237" y="3270250"/>
                </a:lnTo>
                <a:lnTo>
                  <a:pt x="1423987" y="3278981"/>
                </a:lnTo>
                <a:lnTo>
                  <a:pt x="1454943" y="3288507"/>
                </a:lnTo>
                <a:lnTo>
                  <a:pt x="1487487" y="3295650"/>
                </a:lnTo>
                <a:lnTo>
                  <a:pt x="1520031" y="3303588"/>
                </a:lnTo>
                <a:lnTo>
                  <a:pt x="1552575" y="3309144"/>
                </a:lnTo>
                <a:lnTo>
                  <a:pt x="1585912" y="3315494"/>
                </a:lnTo>
                <a:lnTo>
                  <a:pt x="1620043" y="3320256"/>
                </a:lnTo>
                <a:lnTo>
                  <a:pt x="1654968" y="3325019"/>
                </a:lnTo>
                <a:lnTo>
                  <a:pt x="1689893" y="3328988"/>
                </a:lnTo>
                <a:lnTo>
                  <a:pt x="1725612" y="3332163"/>
                </a:lnTo>
                <a:lnTo>
                  <a:pt x="1762125" y="3334544"/>
                </a:lnTo>
                <a:lnTo>
                  <a:pt x="1798637" y="3336132"/>
                </a:lnTo>
                <a:lnTo>
                  <a:pt x="1835150" y="3336925"/>
                </a:lnTo>
                <a:lnTo>
                  <a:pt x="1872456" y="3337719"/>
                </a:lnTo>
                <a:lnTo>
                  <a:pt x="1909762" y="3336925"/>
                </a:lnTo>
                <a:lnTo>
                  <a:pt x="1947068" y="3336132"/>
                </a:lnTo>
                <a:lnTo>
                  <a:pt x="1983581" y="3334544"/>
                </a:lnTo>
                <a:lnTo>
                  <a:pt x="2019300" y="3332163"/>
                </a:lnTo>
                <a:lnTo>
                  <a:pt x="2055812" y="3328988"/>
                </a:lnTo>
                <a:lnTo>
                  <a:pt x="2089944" y="3325019"/>
                </a:lnTo>
                <a:lnTo>
                  <a:pt x="2124869" y="3320256"/>
                </a:lnTo>
                <a:lnTo>
                  <a:pt x="2159000" y="3315494"/>
                </a:lnTo>
                <a:lnTo>
                  <a:pt x="2192337" y="3309144"/>
                </a:lnTo>
                <a:lnTo>
                  <a:pt x="2225675" y="3303588"/>
                </a:lnTo>
                <a:lnTo>
                  <a:pt x="2258219" y="3295650"/>
                </a:lnTo>
                <a:lnTo>
                  <a:pt x="2289969" y="3288507"/>
                </a:lnTo>
                <a:lnTo>
                  <a:pt x="2321719" y="3278981"/>
                </a:lnTo>
                <a:lnTo>
                  <a:pt x="2352675" y="3270250"/>
                </a:lnTo>
                <a:lnTo>
                  <a:pt x="2382837" y="3259931"/>
                </a:lnTo>
                <a:lnTo>
                  <a:pt x="2413000" y="3249613"/>
                </a:lnTo>
                <a:lnTo>
                  <a:pt x="2442369" y="3237706"/>
                </a:lnTo>
                <a:lnTo>
                  <a:pt x="2471737" y="3226594"/>
                </a:lnTo>
                <a:lnTo>
                  <a:pt x="2500312" y="3213100"/>
                </a:lnTo>
                <a:lnTo>
                  <a:pt x="2527300" y="3200400"/>
                </a:lnTo>
                <a:lnTo>
                  <a:pt x="2555081" y="3186113"/>
                </a:lnTo>
                <a:lnTo>
                  <a:pt x="2582069" y="3171032"/>
                </a:lnTo>
                <a:lnTo>
                  <a:pt x="2609056" y="3155950"/>
                </a:lnTo>
                <a:lnTo>
                  <a:pt x="2635250" y="3139282"/>
                </a:lnTo>
                <a:lnTo>
                  <a:pt x="2660650" y="3123406"/>
                </a:lnTo>
                <a:lnTo>
                  <a:pt x="2684462" y="3105944"/>
                </a:lnTo>
                <a:lnTo>
                  <a:pt x="2709069" y="3087688"/>
                </a:lnTo>
                <a:lnTo>
                  <a:pt x="2732087" y="3068638"/>
                </a:lnTo>
                <a:lnTo>
                  <a:pt x="2755900" y="3049588"/>
                </a:lnTo>
                <a:lnTo>
                  <a:pt x="2778919" y="3028950"/>
                </a:lnTo>
                <a:lnTo>
                  <a:pt x="2800350" y="3007519"/>
                </a:lnTo>
                <a:lnTo>
                  <a:pt x="2822575" y="2986088"/>
                </a:lnTo>
                <a:lnTo>
                  <a:pt x="2856706" y="2948781"/>
                </a:lnTo>
                <a:lnTo>
                  <a:pt x="2889250" y="2911475"/>
                </a:lnTo>
                <a:lnTo>
                  <a:pt x="2920206" y="2871788"/>
                </a:lnTo>
                <a:lnTo>
                  <a:pt x="2949575" y="2831306"/>
                </a:lnTo>
                <a:lnTo>
                  <a:pt x="2976562" y="2790032"/>
                </a:lnTo>
                <a:lnTo>
                  <a:pt x="3002756" y="2748757"/>
                </a:lnTo>
                <a:lnTo>
                  <a:pt x="3025775" y="2705894"/>
                </a:lnTo>
                <a:lnTo>
                  <a:pt x="3048000" y="2663031"/>
                </a:lnTo>
                <a:lnTo>
                  <a:pt x="3068637" y="2620169"/>
                </a:lnTo>
                <a:lnTo>
                  <a:pt x="3087687" y="2577306"/>
                </a:lnTo>
                <a:lnTo>
                  <a:pt x="3105943" y="2533650"/>
                </a:lnTo>
                <a:lnTo>
                  <a:pt x="3121819" y="2489994"/>
                </a:lnTo>
                <a:lnTo>
                  <a:pt x="3136900" y="2447925"/>
                </a:lnTo>
                <a:lnTo>
                  <a:pt x="3150393" y="2405063"/>
                </a:lnTo>
                <a:lnTo>
                  <a:pt x="3162300" y="2362994"/>
                </a:lnTo>
                <a:lnTo>
                  <a:pt x="3175000" y="2320925"/>
                </a:lnTo>
                <a:lnTo>
                  <a:pt x="3184525" y="2280444"/>
                </a:lnTo>
                <a:lnTo>
                  <a:pt x="3194050" y="2239963"/>
                </a:lnTo>
                <a:lnTo>
                  <a:pt x="3201987" y="2201863"/>
                </a:lnTo>
                <a:lnTo>
                  <a:pt x="3209131" y="2162969"/>
                </a:lnTo>
                <a:lnTo>
                  <a:pt x="3215481" y="2126457"/>
                </a:lnTo>
                <a:lnTo>
                  <a:pt x="3220243" y="2091531"/>
                </a:lnTo>
                <a:lnTo>
                  <a:pt x="3229769" y="2025650"/>
                </a:lnTo>
                <a:lnTo>
                  <a:pt x="3235325" y="1965325"/>
                </a:lnTo>
                <a:lnTo>
                  <a:pt x="3239293" y="1913731"/>
                </a:lnTo>
                <a:lnTo>
                  <a:pt x="3241675" y="1871663"/>
                </a:lnTo>
                <a:lnTo>
                  <a:pt x="3242469" y="1839119"/>
                </a:lnTo>
                <a:lnTo>
                  <a:pt x="3383756" y="1839119"/>
                </a:lnTo>
                <a:lnTo>
                  <a:pt x="3386137" y="1768475"/>
                </a:lnTo>
                <a:lnTo>
                  <a:pt x="3387725" y="1699419"/>
                </a:lnTo>
                <a:lnTo>
                  <a:pt x="3386137" y="1633538"/>
                </a:lnTo>
                <a:lnTo>
                  <a:pt x="3384550" y="1570831"/>
                </a:lnTo>
                <a:lnTo>
                  <a:pt x="3380581" y="1508919"/>
                </a:lnTo>
                <a:lnTo>
                  <a:pt x="3375025" y="1450181"/>
                </a:lnTo>
                <a:lnTo>
                  <a:pt x="3367881" y="1393825"/>
                </a:lnTo>
                <a:lnTo>
                  <a:pt x="3360737" y="1339850"/>
                </a:lnTo>
                <a:lnTo>
                  <a:pt x="3352006" y="1288256"/>
                </a:lnTo>
                <a:lnTo>
                  <a:pt x="3340893" y="1237456"/>
                </a:lnTo>
                <a:lnTo>
                  <a:pt x="3329781" y="1189831"/>
                </a:lnTo>
                <a:lnTo>
                  <a:pt x="3316287" y="1144588"/>
                </a:lnTo>
                <a:lnTo>
                  <a:pt x="3303587" y="1100931"/>
                </a:lnTo>
                <a:lnTo>
                  <a:pt x="3289300" y="1059656"/>
                </a:lnTo>
                <a:lnTo>
                  <a:pt x="3272631" y="1019969"/>
                </a:lnTo>
                <a:lnTo>
                  <a:pt x="3256756" y="981075"/>
                </a:lnTo>
                <a:lnTo>
                  <a:pt x="3239293" y="946150"/>
                </a:lnTo>
                <a:lnTo>
                  <a:pt x="3222625" y="911225"/>
                </a:lnTo>
                <a:lnTo>
                  <a:pt x="3204369" y="878681"/>
                </a:lnTo>
                <a:lnTo>
                  <a:pt x="3184525" y="848519"/>
                </a:lnTo>
                <a:lnTo>
                  <a:pt x="3165475" y="819150"/>
                </a:lnTo>
                <a:lnTo>
                  <a:pt x="3145631" y="792163"/>
                </a:lnTo>
                <a:lnTo>
                  <a:pt x="3124993" y="765969"/>
                </a:lnTo>
                <a:lnTo>
                  <a:pt x="3105150" y="741363"/>
                </a:lnTo>
                <a:lnTo>
                  <a:pt x="3083719" y="719138"/>
                </a:lnTo>
                <a:lnTo>
                  <a:pt x="3062287" y="696913"/>
                </a:lnTo>
                <a:lnTo>
                  <a:pt x="3040856" y="677863"/>
                </a:lnTo>
                <a:lnTo>
                  <a:pt x="3019425" y="658019"/>
                </a:lnTo>
                <a:lnTo>
                  <a:pt x="2998787" y="641350"/>
                </a:lnTo>
                <a:lnTo>
                  <a:pt x="2977356" y="624681"/>
                </a:lnTo>
                <a:lnTo>
                  <a:pt x="2955925" y="609600"/>
                </a:lnTo>
                <a:lnTo>
                  <a:pt x="2934493" y="595313"/>
                </a:lnTo>
                <a:lnTo>
                  <a:pt x="2886075" y="615950"/>
                </a:lnTo>
                <a:lnTo>
                  <a:pt x="2859881" y="624681"/>
                </a:lnTo>
                <a:lnTo>
                  <a:pt x="2833687" y="634206"/>
                </a:lnTo>
                <a:lnTo>
                  <a:pt x="2807493" y="642144"/>
                </a:lnTo>
                <a:lnTo>
                  <a:pt x="2779712" y="650081"/>
                </a:lnTo>
                <a:lnTo>
                  <a:pt x="2752725" y="657225"/>
                </a:lnTo>
                <a:lnTo>
                  <a:pt x="2724943" y="663575"/>
                </a:lnTo>
                <a:lnTo>
                  <a:pt x="2697956" y="667544"/>
                </a:lnTo>
                <a:lnTo>
                  <a:pt x="2670175" y="671513"/>
                </a:lnTo>
                <a:lnTo>
                  <a:pt x="2643187" y="673100"/>
                </a:lnTo>
                <a:lnTo>
                  <a:pt x="2617787" y="674688"/>
                </a:lnTo>
                <a:lnTo>
                  <a:pt x="2591593" y="673100"/>
                </a:lnTo>
                <a:lnTo>
                  <a:pt x="2566987" y="671513"/>
                </a:lnTo>
                <a:lnTo>
                  <a:pt x="2543969" y="666750"/>
                </a:lnTo>
                <a:lnTo>
                  <a:pt x="2520950" y="660400"/>
                </a:lnTo>
                <a:lnTo>
                  <a:pt x="2482850" y="646113"/>
                </a:lnTo>
                <a:lnTo>
                  <a:pt x="2446337" y="632619"/>
                </a:lnTo>
                <a:lnTo>
                  <a:pt x="2412206" y="617538"/>
                </a:lnTo>
                <a:lnTo>
                  <a:pt x="2379662" y="601662"/>
                </a:lnTo>
                <a:lnTo>
                  <a:pt x="2364581" y="592138"/>
                </a:lnTo>
                <a:lnTo>
                  <a:pt x="2349500" y="583406"/>
                </a:lnTo>
                <a:lnTo>
                  <a:pt x="2335212" y="573881"/>
                </a:lnTo>
                <a:lnTo>
                  <a:pt x="2321719" y="564356"/>
                </a:lnTo>
                <a:lnTo>
                  <a:pt x="2309812" y="554038"/>
                </a:lnTo>
                <a:lnTo>
                  <a:pt x="2297906" y="542925"/>
                </a:lnTo>
                <a:lnTo>
                  <a:pt x="2286793" y="531812"/>
                </a:lnTo>
                <a:lnTo>
                  <a:pt x="2276475" y="519906"/>
                </a:lnTo>
                <a:lnTo>
                  <a:pt x="2266156" y="507206"/>
                </a:lnTo>
                <a:lnTo>
                  <a:pt x="2258219" y="494506"/>
                </a:lnTo>
                <a:lnTo>
                  <a:pt x="2251075" y="480219"/>
                </a:lnTo>
                <a:lnTo>
                  <a:pt x="2243931" y="465931"/>
                </a:lnTo>
                <a:lnTo>
                  <a:pt x="2239169" y="450850"/>
                </a:lnTo>
                <a:lnTo>
                  <a:pt x="2233612" y="434181"/>
                </a:lnTo>
                <a:lnTo>
                  <a:pt x="2231231" y="417512"/>
                </a:lnTo>
                <a:lnTo>
                  <a:pt x="2228850" y="400050"/>
                </a:lnTo>
                <a:lnTo>
                  <a:pt x="2228056" y="381794"/>
                </a:lnTo>
                <a:lnTo>
                  <a:pt x="2228056" y="362744"/>
                </a:lnTo>
                <a:lnTo>
                  <a:pt x="2228850" y="342106"/>
                </a:lnTo>
                <a:lnTo>
                  <a:pt x="2232025" y="320675"/>
                </a:lnTo>
                <a:lnTo>
                  <a:pt x="2235993" y="298450"/>
                </a:lnTo>
                <a:lnTo>
                  <a:pt x="2240756" y="275431"/>
                </a:lnTo>
                <a:lnTo>
                  <a:pt x="2247900" y="250825"/>
                </a:lnTo>
                <a:lnTo>
                  <a:pt x="2256631" y="226219"/>
                </a:lnTo>
                <a:lnTo>
                  <a:pt x="2265362" y="200819"/>
                </a:lnTo>
                <a:lnTo>
                  <a:pt x="2275681" y="177006"/>
                </a:lnTo>
                <a:lnTo>
                  <a:pt x="2286000" y="154781"/>
                </a:lnTo>
                <a:lnTo>
                  <a:pt x="2295525" y="135731"/>
                </a:lnTo>
                <a:lnTo>
                  <a:pt x="2306637" y="116681"/>
                </a:lnTo>
                <a:lnTo>
                  <a:pt x="2319337" y="100012"/>
                </a:lnTo>
                <a:lnTo>
                  <a:pt x="2330450" y="84931"/>
                </a:lnTo>
                <a:lnTo>
                  <a:pt x="2342356" y="70644"/>
                </a:lnTo>
                <a:lnTo>
                  <a:pt x="2355850" y="58737"/>
                </a:lnTo>
                <a:lnTo>
                  <a:pt x="2368550" y="47625"/>
                </a:lnTo>
                <a:lnTo>
                  <a:pt x="2382043" y="37306"/>
                </a:lnTo>
                <a:lnTo>
                  <a:pt x="2396331" y="28575"/>
                </a:lnTo>
                <a:lnTo>
                  <a:pt x="2409825" y="21431"/>
                </a:lnTo>
                <a:lnTo>
                  <a:pt x="2424112" y="15081"/>
                </a:lnTo>
                <a:lnTo>
                  <a:pt x="2438400" y="10319"/>
                </a:lnTo>
                <a:lnTo>
                  <a:pt x="2453481" y="6350"/>
                </a:lnTo>
                <a:lnTo>
                  <a:pt x="2470150" y="3175"/>
                </a:lnTo>
                <a:lnTo>
                  <a:pt x="2485231" y="794"/>
                </a:lnTo>
                <a:lnTo>
                  <a:pt x="2501106" y="0"/>
                </a:lnTo>
                <a:lnTo>
                  <a:pt x="2517775" y="0"/>
                </a:lnTo>
                <a:lnTo>
                  <a:pt x="2534443" y="0"/>
                </a:lnTo>
                <a:lnTo>
                  <a:pt x="2551112" y="794"/>
                </a:lnTo>
                <a:lnTo>
                  <a:pt x="2567781" y="3969"/>
                </a:lnTo>
                <a:lnTo>
                  <a:pt x="2586037" y="6350"/>
                </a:lnTo>
                <a:lnTo>
                  <a:pt x="2621756" y="14288"/>
                </a:lnTo>
                <a:lnTo>
                  <a:pt x="2658269" y="23019"/>
                </a:lnTo>
                <a:lnTo>
                  <a:pt x="2695575" y="34131"/>
                </a:lnTo>
                <a:lnTo>
                  <a:pt x="2732881" y="47625"/>
                </a:lnTo>
                <a:lnTo>
                  <a:pt x="2755900" y="55562"/>
                </a:lnTo>
                <a:lnTo>
                  <a:pt x="2776537" y="67469"/>
                </a:lnTo>
                <a:lnTo>
                  <a:pt x="2797969" y="80963"/>
                </a:lnTo>
                <a:lnTo>
                  <a:pt x="2818606" y="96044"/>
                </a:lnTo>
                <a:lnTo>
                  <a:pt x="2838450" y="112713"/>
                </a:lnTo>
                <a:lnTo>
                  <a:pt x="2857500" y="131763"/>
                </a:lnTo>
                <a:lnTo>
                  <a:pt x="2877343" y="150813"/>
                </a:lnTo>
                <a:lnTo>
                  <a:pt x="2895600" y="172244"/>
                </a:lnTo>
                <a:lnTo>
                  <a:pt x="2913856" y="193675"/>
                </a:lnTo>
                <a:lnTo>
                  <a:pt x="2930525" y="216694"/>
                </a:lnTo>
                <a:lnTo>
                  <a:pt x="2947987" y="238919"/>
                </a:lnTo>
                <a:lnTo>
                  <a:pt x="2963069" y="261938"/>
                </a:lnTo>
                <a:lnTo>
                  <a:pt x="2978150" y="286544"/>
                </a:lnTo>
                <a:lnTo>
                  <a:pt x="2993231" y="309563"/>
                </a:lnTo>
                <a:lnTo>
                  <a:pt x="3019425" y="355600"/>
                </a:lnTo>
                <a:lnTo>
                  <a:pt x="3053556" y="374650"/>
                </a:lnTo>
                <a:lnTo>
                  <a:pt x="3087687" y="396875"/>
                </a:lnTo>
                <a:lnTo>
                  <a:pt x="3121819" y="419894"/>
                </a:lnTo>
                <a:lnTo>
                  <a:pt x="3157537" y="446881"/>
                </a:lnTo>
                <a:lnTo>
                  <a:pt x="3191669" y="476250"/>
                </a:lnTo>
                <a:lnTo>
                  <a:pt x="3226593" y="506413"/>
                </a:lnTo>
                <a:lnTo>
                  <a:pt x="3260725" y="540544"/>
                </a:lnTo>
                <a:lnTo>
                  <a:pt x="3294062" y="577056"/>
                </a:lnTo>
                <a:lnTo>
                  <a:pt x="3317875" y="604837"/>
                </a:lnTo>
                <a:lnTo>
                  <a:pt x="3340100" y="631825"/>
                </a:lnTo>
                <a:lnTo>
                  <a:pt x="3362325" y="661194"/>
                </a:lnTo>
                <a:lnTo>
                  <a:pt x="3382169" y="690563"/>
                </a:lnTo>
                <a:lnTo>
                  <a:pt x="3402806" y="720725"/>
                </a:lnTo>
                <a:lnTo>
                  <a:pt x="3421856" y="752475"/>
                </a:lnTo>
                <a:lnTo>
                  <a:pt x="3440112" y="785019"/>
                </a:lnTo>
                <a:lnTo>
                  <a:pt x="3457575" y="817563"/>
                </a:lnTo>
                <a:lnTo>
                  <a:pt x="3473450" y="850900"/>
                </a:lnTo>
                <a:lnTo>
                  <a:pt x="3489325" y="885031"/>
                </a:lnTo>
                <a:lnTo>
                  <a:pt x="3505200" y="920750"/>
                </a:lnTo>
                <a:lnTo>
                  <a:pt x="3518693" y="957263"/>
                </a:lnTo>
                <a:lnTo>
                  <a:pt x="3532187" y="993775"/>
                </a:lnTo>
                <a:lnTo>
                  <a:pt x="3545681" y="1031081"/>
                </a:lnTo>
                <a:lnTo>
                  <a:pt x="3556793" y="1069181"/>
                </a:lnTo>
                <a:lnTo>
                  <a:pt x="3567906" y="1108869"/>
                </a:lnTo>
                <a:lnTo>
                  <a:pt x="3577431" y="1148556"/>
                </a:lnTo>
                <a:lnTo>
                  <a:pt x="3587750" y="1189038"/>
                </a:lnTo>
                <a:lnTo>
                  <a:pt x="3595687" y="1230313"/>
                </a:lnTo>
                <a:lnTo>
                  <a:pt x="3604419" y="1273175"/>
                </a:lnTo>
                <a:lnTo>
                  <a:pt x="3609975" y="1315244"/>
                </a:lnTo>
                <a:lnTo>
                  <a:pt x="3617119" y="1359694"/>
                </a:lnTo>
                <a:lnTo>
                  <a:pt x="3622675" y="1404938"/>
                </a:lnTo>
                <a:lnTo>
                  <a:pt x="3626643" y="1449388"/>
                </a:lnTo>
                <a:lnTo>
                  <a:pt x="3630612" y="1495425"/>
                </a:lnTo>
                <a:lnTo>
                  <a:pt x="3633787" y="1542256"/>
                </a:lnTo>
                <a:lnTo>
                  <a:pt x="3635375" y="1589881"/>
                </a:lnTo>
                <a:lnTo>
                  <a:pt x="3636169" y="1638300"/>
                </a:lnTo>
                <a:lnTo>
                  <a:pt x="3637756" y="1687513"/>
                </a:lnTo>
                <a:lnTo>
                  <a:pt x="3636169" y="1736725"/>
                </a:lnTo>
                <a:lnTo>
                  <a:pt x="3635375" y="1787525"/>
                </a:lnTo>
                <a:lnTo>
                  <a:pt x="3633787" y="1839119"/>
                </a:lnTo>
                <a:lnTo>
                  <a:pt x="3744912" y="1839119"/>
                </a:lnTo>
                <a:lnTo>
                  <a:pt x="3744119" y="1882775"/>
                </a:lnTo>
                <a:lnTo>
                  <a:pt x="3740943" y="1938338"/>
                </a:lnTo>
                <a:lnTo>
                  <a:pt x="3736975" y="2004219"/>
                </a:lnTo>
                <a:lnTo>
                  <a:pt x="3729037" y="2081213"/>
                </a:lnTo>
                <a:lnTo>
                  <a:pt x="3723481" y="2122488"/>
                </a:lnTo>
                <a:lnTo>
                  <a:pt x="3717925" y="2166144"/>
                </a:lnTo>
                <a:lnTo>
                  <a:pt x="3710781" y="2211388"/>
                </a:lnTo>
                <a:lnTo>
                  <a:pt x="3702050" y="2258219"/>
                </a:lnTo>
                <a:lnTo>
                  <a:pt x="3693319" y="2306638"/>
                </a:lnTo>
                <a:lnTo>
                  <a:pt x="3682206" y="2357438"/>
                </a:lnTo>
                <a:lnTo>
                  <a:pt x="3670300" y="2409031"/>
                </a:lnTo>
                <a:lnTo>
                  <a:pt x="3656806" y="2462213"/>
                </a:lnTo>
                <a:lnTo>
                  <a:pt x="3641725" y="2514600"/>
                </a:lnTo>
                <a:lnTo>
                  <a:pt x="3625056" y="2569369"/>
                </a:lnTo>
                <a:lnTo>
                  <a:pt x="3606800" y="2624138"/>
                </a:lnTo>
                <a:lnTo>
                  <a:pt x="3586956" y="2679700"/>
                </a:lnTo>
                <a:lnTo>
                  <a:pt x="3565525" y="2736056"/>
                </a:lnTo>
                <a:lnTo>
                  <a:pt x="3542506" y="2791619"/>
                </a:lnTo>
                <a:lnTo>
                  <a:pt x="3516312" y="2848769"/>
                </a:lnTo>
                <a:lnTo>
                  <a:pt x="3488531" y="2904332"/>
                </a:lnTo>
                <a:lnTo>
                  <a:pt x="3459162" y="2961481"/>
                </a:lnTo>
                <a:lnTo>
                  <a:pt x="3426619" y="3017044"/>
                </a:lnTo>
                <a:lnTo>
                  <a:pt x="3392487" y="3071813"/>
                </a:lnTo>
                <a:lnTo>
                  <a:pt x="3375025" y="3098800"/>
                </a:lnTo>
                <a:lnTo>
                  <a:pt x="3355975" y="3126581"/>
                </a:lnTo>
                <a:lnTo>
                  <a:pt x="3336925" y="3152775"/>
                </a:lnTo>
                <a:lnTo>
                  <a:pt x="3317875" y="3179763"/>
                </a:lnTo>
                <a:lnTo>
                  <a:pt x="3296443" y="3205956"/>
                </a:lnTo>
                <a:lnTo>
                  <a:pt x="3275012" y="3232150"/>
                </a:lnTo>
                <a:lnTo>
                  <a:pt x="3253581" y="3257550"/>
                </a:lnTo>
                <a:lnTo>
                  <a:pt x="3231356" y="3284538"/>
                </a:lnTo>
                <a:lnTo>
                  <a:pt x="3208337" y="3309144"/>
                </a:lnTo>
                <a:lnTo>
                  <a:pt x="3184525" y="3334544"/>
                </a:lnTo>
                <a:lnTo>
                  <a:pt x="3159919" y="3359944"/>
                </a:lnTo>
                <a:lnTo>
                  <a:pt x="3132931" y="3384550"/>
                </a:lnTo>
                <a:lnTo>
                  <a:pt x="3106737" y="3408363"/>
                </a:lnTo>
                <a:lnTo>
                  <a:pt x="3080543" y="3432175"/>
                </a:lnTo>
                <a:lnTo>
                  <a:pt x="3053556" y="3455194"/>
                </a:lnTo>
                <a:lnTo>
                  <a:pt x="3025775" y="3477419"/>
                </a:lnTo>
                <a:lnTo>
                  <a:pt x="2997200" y="3498850"/>
                </a:lnTo>
                <a:lnTo>
                  <a:pt x="2969419" y="3520281"/>
                </a:lnTo>
                <a:lnTo>
                  <a:pt x="2940050" y="3540125"/>
                </a:lnTo>
                <a:lnTo>
                  <a:pt x="2910681" y="3559969"/>
                </a:lnTo>
                <a:lnTo>
                  <a:pt x="2879725" y="3579019"/>
                </a:lnTo>
                <a:lnTo>
                  <a:pt x="2849562" y="3597275"/>
                </a:lnTo>
                <a:lnTo>
                  <a:pt x="2819400" y="3613944"/>
                </a:lnTo>
                <a:lnTo>
                  <a:pt x="2787650" y="3631406"/>
                </a:lnTo>
                <a:lnTo>
                  <a:pt x="2756693" y="3648075"/>
                </a:lnTo>
                <a:lnTo>
                  <a:pt x="2724150" y="3663156"/>
                </a:lnTo>
                <a:lnTo>
                  <a:pt x="2691606" y="3678238"/>
                </a:lnTo>
                <a:lnTo>
                  <a:pt x="2658269" y="3692525"/>
                </a:lnTo>
                <a:lnTo>
                  <a:pt x="2624931" y="3705225"/>
                </a:lnTo>
                <a:lnTo>
                  <a:pt x="2591593" y="3718719"/>
                </a:lnTo>
                <a:lnTo>
                  <a:pt x="2556669" y="3730625"/>
                </a:lnTo>
                <a:lnTo>
                  <a:pt x="2521743" y="3741738"/>
                </a:lnTo>
                <a:lnTo>
                  <a:pt x="2486819" y="3752850"/>
                </a:lnTo>
                <a:lnTo>
                  <a:pt x="2451893" y="3763169"/>
                </a:lnTo>
                <a:lnTo>
                  <a:pt x="2415381" y="3773488"/>
                </a:lnTo>
                <a:lnTo>
                  <a:pt x="2378869" y="3782219"/>
                </a:lnTo>
                <a:lnTo>
                  <a:pt x="2342356" y="3790156"/>
                </a:lnTo>
                <a:lnTo>
                  <a:pt x="2305050" y="3797300"/>
                </a:lnTo>
                <a:lnTo>
                  <a:pt x="2266156" y="3804444"/>
                </a:lnTo>
                <a:lnTo>
                  <a:pt x="2228850" y="3810794"/>
                </a:lnTo>
                <a:lnTo>
                  <a:pt x="2190750" y="3817144"/>
                </a:lnTo>
                <a:lnTo>
                  <a:pt x="2151062" y="3821906"/>
                </a:lnTo>
                <a:lnTo>
                  <a:pt x="2151856" y="3860800"/>
                </a:lnTo>
                <a:lnTo>
                  <a:pt x="2151062" y="3898900"/>
                </a:lnTo>
                <a:lnTo>
                  <a:pt x="2148681" y="3936206"/>
                </a:lnTo>
                <a:lnTo>
                  <a:pt x="2147093" y="3972719"/>
                </a:lnTo>
                <a:lnTo>
                  <a:pt x="2143125" y="4008438"/>
                </a:lnTo>
                <a:lnTo>
                  <a:pt x="2137569" y="4043363"/>
                </a:lnTo>
                <a:lnTo>
                  <a:pt x="2132806" y="4077494"/>
                </a:lnTo>
                <a:lnTo>
                  <a:pt x="2126456" y="4111625"/>
                </a:lnTo>
                <a:lnTo>
                  <a:pt x="2119312" y="4144169"/>
                </a:lnTo>
                <a:lnTo>
                  <a:pt x="2111375" y="4176713"/>
                </a:lnTo>
                <a:lnTo>
                  <a:pt x="2102643" y="4207669"/>
                </a:lnTo>
                <a:lnTo>
                  <a:pt x="2093119" y="4237831"/>
                </a:lnTo>
                <a:lnTo>
                  <a:pt x="2082800" y="4268788"/>
                </a:lnTo>
                <a:lnTo>
                  <a:pt x="2073275" y="4298156"/>
                </a:lnTo>
                <a:lnTo>
                  <a:pt x="2060575" y="4327525"/>
                </a:lnTo>
                <a:lnTo>
                  <a:pt x="2049462" y="4355306"/>
                </a:lnTo>
                <a:lnTo>
                  <a:pt x="2037556" y="4383088"/>
                </a:lnTo>
                <a:lnTo>
                  <a:pt x="2024062" y="4410075"/>
                </a:lnTo>
                <a:lnTo>
                  <a:pt x="1997868" y="4464050"/>
                </a:lnTo>
                <a:lnTo>
                  <a:pt x="1969293" y="4515644"/>
                </a:lnTo>
                <a:lnTo>
                  <a:pt x="1939925" y="4566444"/>
                </a:lnTo>
                <a:lnTo>
                  <a:pt x="1909762" y="4614863"/>
                </a:lnTo>
                <a:lnTo>
                  <a:pt x="1879600" y="4662488"/>
                </a:lnTo>
                <a:lnTo>
                  <a:pt x="1817687" y="4754563"/>
                </a:lnTo>
                <a:lnTo>
                  <a:pt x="1752600" y="4852194"/>
                </a:lnTo>
                <a:lnTo>
                  <a:pt x="1722437" y="4899819"/>
                </a:lnTo>
                <a:lnTo>
                  <a:pt x="1693862" y="4948238"/>
                </a:lnTo>
                <a:lnTo>
                  <a:pt x="1666081" y="4996656"/>
                </a:lnTo>
                <a:lnTo>
                  <a:pt x="1653381" y="5021263"/>
                </a:lnTo>
                <a:lnTo>
                  <a:pt x="1640681" y="5046663"/>
                </a:lnTo>
                <a:lnTo>
                  <a:pt x="1629568" y="5071269"/>
                </a:lnTo>
                <a:lnTo>
                  <a:pt x="1616868" y="5098256"/>
                </a:lnTo>
                <a:lnTo>
                  <a:pt x="1607343" y="5124450"/>
                </a:lnTo>
                <a:lnTo>
                  <a:pt x="1597025" y="5150644"/>
                </a:lnTo>
                <a:lnTo>
                  <a:pt x="1587500" y="5177631"/>
                </a:lnTo>
                <a:lnTo>
                  <a:pt x="1578768" y="5206206"/>
                </a:lnTo>
                <a:lnTo>
                  <a:pt x="1571625" y="5234781"/>
                </a:lnTo>
                <a:lnTo>
                  <a:pt x="1564481" y="5264150"/>
                </a:lnTo>
                <a:lnTo>
                  <a:pt x="1558131" y="5294313"/>
                </a:lnTo>
                <a:lnTo>
                  <a:pt x="1552575" y="5324475"/>
                </a:lnTo>
                <a:lnTo>
                  <a:pt x="1548606" y="5356225"/>
                </a:lnTo>
                <a:lnTo>
                  <a:pt x="1545431" y="5388769"/>
                </a:lnTo>
                <a:lnTo>
                  <a:pt x="1542256" y="5422106"/>
                </a:lnTo>
                <a:lnTo>
                  <a:pt x="1541462" y="5456238"/>
                </a:lnTo>
                <a:lnTo>
                  <a:pt x="1541462" y="5491956"/>
                </a:lnTo>
                <a:lnTo>
                  <a:pt x="1541462" y="5528469"/>
                </a:lnTo>
                <a:lnTo>
                  <a:pt x="1543050" y="5565775"/>
                </a:lnTo>
                <a:lnTo>
                  <a:pt x="1546225" y="5605463"/>
                </a:lnTo>
                <a:lnTo>
                  <a:pt x="1550193" y="5645150"/>
                </a:lnTo>
                <a:lnTo>
                  <a:pt x="1556543" y="5686425"/>
                </a:lnTo>
                <a:lnTo>
                  <a:pt x="1561306" y="5716588"/>
                </a:lnTo>
                <a:lnTo>
                  <a:pt x="1568450" y="5746750"/>
                </a:lnTo>
                <a:lnTo>
                  <a:pt x="1576387" y="5776119"/>
                </a:lnTo>
                <a:lnTo>
                  <a:pt x="1585912" y="5805488"/>
                </a:lnTo>
                <a:lnTo>
                  <a:pt x="1597025" y="5834063"/>
                </a:lnTo>
                <a:lnTo>
                  <a:pt x="1608931" y="5860256"/>
                </a:lnTo>
                <a:lnTo>
                  <a:pt x="1622425" y="5888038"/>
                </a:lnTo>
                <a:lnTo>
                  <a:pt x="1636712" y="5913438"/>
                </a:lnTo>
                <a:lnTo>
                  <a:pt x="1652587" y="5938838"/>
                </a:lnTo>
                <a:lnTo>
                  <a:pt x="1669256" y="5962650"/>
                </a:lnTo>
                <a:lnTo>
                  <a:pt x="1687512" y="5986463"/>
                </a:lnTo>
                <a:lnTo>
                  <a:pt x="1704975" y="6008688"/>
                </a:lnTo>
                <a:lnTo>
                  <a:pt x="1724818" y="6030913"/>
                </a:lnTo>
                <a:lnTo>
                  <a:pt x="1744662" y="6051550"/>
                </a:lnTo>
                <a:lnTo>
                  <a:pt x="1766093" y="6072188"/>
                </a:lnTo>
                <a:lnTo>
                  <a:pt x="1787525" y="6092031"/>
                </a:lnTo>
                <a:lnTo>
                  <a:pt x="1809750" y="6110288"/>
                </a:lnTo>
                <a:lnTo>
                  <a:pt x="1832768" y="6128544"/>
                </a:lnTo>
                <a:lnTo>
                  <a:pt x="1856581" y="6146800"/>
                </a:lnTo>
                <a:lnTo>
                  <a:pt x="1879600" y="6163469"/>
                </a:lnTo>
                <a:lnTo>
                  <a:pt x="1905000" y="6179344"/>
                </a:lnTo>
                <a:lnTo>
                  <a:pt x="1928812" y="6194425"/>
                </a:lnTo>
                <a:lnTo>
                  <a:pt x="1954212" y="6209506"/>
                </a:lnTo>
                <a:lnTo>
                  <a:pt x="1979612" y="6223000"/>
                </a:lnTo>
                <a:lnTo>
                  <a:pt x="2005012" y="6236494"/>
                </a:lnTo>
                <a:lnTo>
                  <a:pt x="2031206" y="6248400"/>
                </a:lnTo>
                <a:lnTo>
                  <a:pt x="2056606" y="6260306"/>
                </a:lnTo>
                <a:lnTo>
                  <a:pt x="2082800" y="6270625"/>
                </a:lnTo>
                <a:lnTo>
                  <a:pt x="2108200" y="6280944"/>
                </a:lnTo>
                <a:lnTo>
                  <a:pt x="2134393" y="6291263"/>
                </a:lnTo>
                <a:lnTo>
                  <a:pt x="2159793" y="6299200"/>
                </a:lnTo>
                <a:lnTo>
                  <a:pt x="2185987" y="6307138"/>
                </a:lnTo>
                <a:lnTo>
                  <a:pt x="2215356" y="6315075"/>
                </a:lnTo>
                <a:lnTo>
                  <a:pt x="2244725" y="6323013"/>
                </a:lnTo>
                <a:lnTo>
                  <a:pt x="2275681" y="6329363"/>
                </a:lnTo>
                <a:lnTo>
                  <a:pt x="2306637" y="6335713"/>
                </a:lnTo>
                <a:lnTo>
                  <a:pt x="2339181" y="6341269"/>
                </a:lnTo>
                <a:lnTo>
                  <a:pt x="2371725" y="6345238"/>
                </a:lnTo>
                <a:lnTo>
                  <a:pt x="2405062" y="6350000"/>
                </a:lnTo>
                <a:lnTo>
                  <a:pt x="2439193" y="6352381"/>
                </a:lnTo>
                <a:lnTo>
                  <a:pt x="2473325" y="6353969"/>
                </a:lnTo>
                <a:lnTo>
                  <a:pt x="2507456" y="6354763"/>
                </a:lnTo>
                <a:lnTo>
                  <a:pt x="2543175" y="6354763"/>
                </a:lnTo>
                <a:lnTo>
                  <a:pt x="2577306" y="6353969"/>
                </a:lnTo>
                <a:lnTo>
                  <a:pt x="2613025" y="6351588"/>
                </a:lnTo>
                <a:lnTo>
                  <a:pt x="2647950" y="6348413"/>
                </a:lnTo>
                <a:lnTo>
                  <a:pt x="2683669" y="6344444"/>
                </a:lnTo>
                <a:lnTo>
                  <a:pt x="2719387" y="6338094"/>
                </a:lnTo>
                <a:lnTo>
                  <a:pt x="2754312" y="6331744"/>
                </a:lnTo>
                <a:lnTo>
                  <a:pt x="2790031" y="6323013"/>
                </a:lnTo>
                <a:lnTo>
                  <a:pt x="2825750" y="6314281"/>
                </a:lnTo>
                <a:lnTo>
                  <a:pt x="2859881" y="6303169"/>
                </a:lnTo>
                <a:lnTo>
                  <a:pt x="2895600" y="6291263"/>
                </a:lnTo>
                <a:lnTo>
                  <a:pt x="2929731" y="6277769"/>
                </a:lnTo>
                <a:lnTo>
                  <a:pt x="2963069" y="6262688"/>
                </a:lnTo>
                <a:lnTo>
                  <a:pt x="2996406" y="6246019"/>
                </a:lnTo>
                <a:lnTo>
                  <a:pt x="3029743" y="6227763"/>
                </a:lnTo>
                <a:lnTo>
                  <a:pt x="3062287" y="6207919"/>
                </a:lnTo>
                <a:lnTo>
                  <a:pt x="3094037" y="6186488"/>
                </a:lnTo>
                <a:lnTo>
                  <a:pt x="3124993" y="6163469"/>
                </a:lnTo>
                <a:lnTo>
                  <a:pt x="3155156" y="6138863"/>
                </a:lnTo>
                <a:lnTo>
                  <a:pt x="3184525" y="6112669"/>
                </a:lnTo>
                <a:lnTo>
                  <a:pt x="3213100" y="6084094"/>
                </a:lnTo>
                <a:lnTo>
                  <a:pt x="3240881" y="6053931"/>
                </a:lnTo>
                <a:lnTo>
                  <a:pt x="3261519" y="6029325"/>
                </a:lnTo>
                <a:lnTo>
                  <a:pt x="3282156" y="6003925"/>
                </a:lnTo>
                <a:lnTo>
                  <a:pt x="3302000" y="5980113"/>
                </a:lnTo>
                <a:lnTo>
                  <a:pt x="3321843" y="5954713"/>
                </a:lnTo>
                <a:lnTo>
                  <a:pt x="3338512" y="5930106"/>
                </a:lnTo>
                <a:lnTo>
                  <a:pt x="3356769" y="5904706"/>
                </a:lnTo>
                <a:lnTo>
                  <a:pt x="3373437" y="5880894"/>
                </a:lnTo>
                <a:lnTo>
                  <a:pt x="3389312" y="5855494"/>
                </a:lnTo>
                <a:lnTo>
                  <a:pt x="3404393" y="5830094"/>
                </a:lnTo>
                <a:lnTo>
                  <a:pt x="3418681" y="5805488"/>
                </a:lnTo>
                <a:lnTo>
                  <a:pt x="3432969" y="5780881"/>
                </a:lnTo>
                <a:lnTo>
                  <a:pt x="3446462" y="5755481"/>
                </a:lnTo>
                <a:lnTo>
                  <a:pt x="3470275" y="5705475"/>
                </a:lnTo>
                <a:lnTo>
                  <a:pt x="3491706" y="5654675"/>
                </a:lnTo>
                <a:lnTo>
                  <a:pt x="3510756" y="5604669"/>
                </a:lnTo>
                <a:lnTo>
                  <a:pt x="3528219" y="5553869"/>
                </a:lnTo>
                <a:lnTo>
                  <a:pt x="3542506" y="5503069"/>
                </a:lnTo>
                <a:lnTo>
                  <a:pt x="3555206" y="5451475"/>
                </a:lnTo>
                <a:lnTo>
                  <a:pt x="3565525" y="5400675"/>
                </a:lnTo>
                <a:lnTo>
                  <a:pt x="3573462" y="5349081"/>
                </a:lnTo>
                <a:lnTo>
                  <a:pt x="3580606" y="5298281"/>
                </a:lnTo>
                <a:lnTo>
                  <a:pt x="3586162" y="5246688"/>
                </a:lnTo>
                <a:lnTo>
                  <a:pt x="3589337" y="5195094"/>
                </a:lnTo>
                <a:lnTo>
                  <a:pt x="3590925" y="5142706"/>
                </a:lnTo>
                <a:lnTo>
                  <a:pt x="3590925" y="5091113"/>
                </a:lnTo>
                <a:lnTo>
                  <a:pt x="3590131" y="5039519"/>
                </a:lnTo>
                <a:lnTo>
                  <a:pt x="3587750" y="4986338"/>
                </a:lnTo>
                <a:lnTo>
                  <a:pt x="3584575" y="4933950"/>
                </a:lnTo>
                <a:lnTo>
                  <a:pt x="3580606" y="4881563"/>
                </a:lnTo>
                <a:lnTo>
                  <a:pt x="3575050" y="4828381"/>
                </a:lnTo>
                <a:lnTo>
                  <a:pt x="3568700" y="4775994"/>
                </a:lnTo>
                <a:lnTo>
                  <a:pt x="3561556" y="4722019"/>
                </a:lnTo>
                <a:lnTo>
                  <a:pt x="3546475" y="4614863"/>
                </a:lnTo>
                <a:lnTo>
                  <a:pt x="3529012" y="4507706"/>
                </a:lnTo>
                <a:lnTo>
                  <a:pt x="3510756" y="4398963"/>
                </a:lnTo>
                <a:lnTo>
                  <a:pt x="3494087" y="4298156"/>
                </a:lnTo>
                <a:lnTo>
                  <a:pt x="3476625" y="4194969"/>
                </a:lnTo>
                <a:lnTo>
                  <a:pt x="3461543" y="4090988"/>
                </a:lnTo>
                <a:lnTo>
                  <a:pt x="3455193" y="4039394"/>
                </a:lnTo>
                <a:lnTo>
                  <a:pt x="3448050" y="3987800"/>
                </a:lnTo>
                <a:lnTo>
                  <a:pt x="3443287" y="3936206"/>
                </a:lnTo>
                <a:lnTo>
                  <a:pt x="3437731" y="3884613"/>
                </a:lnTo>
                <a:lnTo>
                  <a:pt x="3433762" y="3833019"/>
                </a:lnTo>
                <a:lnTo>
                  <a:pt x="3430587" y="3781425"/>
                </a:lnTo>
                <a:lnTo>
                  <a:pt x="3429793" y="3729831"/>
                </a:lnTo>
                <a:lnTo>
                  <a:pt x="3429000" y="3678238"/>
                </a:lnTo>
                <a:lnTo>
                  <a:pt x="3429793" y="3626644"/>
                </a:lnTo>
                <a:lnTo>
                  <a:pt x="3430587" y="3575844"/>
                </a:lnTo>
                <a:lnTo>
                  <a:pt x="3436143" y="3513138"/>
                </a:lnTo>
                <a:lnTo>
                  <a:pt x="3442493" y="3452019"/>
                </a:lnTo>
                <a:lnTo>
                  <a:pt x="3450431" y="3393281"/>
                </a:lnTo>
                <a:lnTo>
                  <a:pt x="3459956" y="3336132"/>
                </a:lnTo>
                <a:lnTo>
                  <a:pt x="3472656" y="3278981"/>
                </a:lnTo>
                <a:lnTo>
                  <a:pt x="3485356" y="3225800"/>
                </a:lnTo>
                <a:lnTo>
                  <a:pt x="3501231" y="3172619"/>
                </a:lnTo>
                <a:lnTo>
                  <a:pt x="3517106" y="3121025"/>
                </a:lnTo>
                <a:lnTo>
                  <a:pt x="3534569" y="3071813"/>
                </a:lnTo>
                <a:lnTo>
                  <a:pt x="3553619" y="3022600"/>
                </a:lnTo>
                <a:lnTo>
                  <a:pt x="3573462" y="2976563"/>
                </a:lnTo>
                <a:lnTo>
                  <a:pt x="3594893" y="2930525"/>
                </a:lnTo>
                <a:lnTo>
                  <a:pt x="3616325" y="2886869"/>
                </a:lnTo>
                <a:lnTo>
                  <a:pt x="3639343" y="2844800"/>
                </a:lnTo>
                <a:lnTo>
                  <a:pt x="3663156" y="2804319"/>
                </a:lnTo>
                <a:lnTo>
                  <a:pt x="3686969" y="2764631"/>
                </a:lnTo>
                <a:lnTo>
                  <a:pt x="3712369" y="2727325"/>
                </a:lnTo>
                <a:lnTo>
                  <a:pt x="3737769" y="2690813"/>
                </a:lnTo>
                <a:lnTo>
                  <a:pt x="3763962" y="2655094"/>
                </a:lnTo>
                <a:lnTo>
                  <a:pt x="3789362" y="2621756"/>
                </a:lnTo>
                <a:lnTo>
                  <a:pt x="3815556" y="2589213"/>
                </a:lnTo>
                <a:lnTo>
                  <a:pt x="3841750" y="2559050"/>
                </a:lnTo>
                <a:lnTo>
                  <a:pt x="3868737" y="2529681"/>
                </a:lnTo>
                <a:lnTo>
                  <a:pt x="3894931" y="2501106"/>
                </a:lnTo>
                <a:lnTo>
                  <a:pt x="3921125" y="2474913"/>
                </a:lnTo>
                <a:lnTo>
                  <a:pt x="3947319" y="2449513"/>
                </a:lnTo>
                <a:lnTo>
                  <a:pt x="3972719" y="2426494"/>
                </a:lnTo>
                <a:lnTo>
                  <a:pt x="3997325" y="2403475"/>
                </a:lnTo>
                <a:lnTo>
                  <a:pt x="4045743" y="2362994"/>
                </a:lnTo>
                <a:lnTo>
                  <a:pt x="4090193" y="2326481"/>
                </a:lnTo>
                <a:lnTo>
                  <a:pt x="4083050" y="2297906"/>
                </a:lnTo>
                <a:lnTo>
                  <a:pt x="4076700" y="2268538"/>
                </a:lnTo>
                <a:lnTo>
                  <a:pt x="4071937" y="2239169"/>
                </a:lnTo>
                <a:lnTo>
                  <a:pt x="4067175" y="2209800"/>
                </a:lnTo>
                <a:lnTo>
                  <a:pt x="4064000" y="2179638"/>
                </a:lnTo>
                <a:lnTo>
                  <a:pt x="4060825" y="2148681"/>
                </a:lnTo>
                <a:lnTo>
                  <a:pt x="4058443" y="2118519"/>
                </a:lnTo>
                <a:lnTo>
                  <a:pt x="4058443" y="2087563"/>
                </a:lnTo>
                <a:lnTo>
                  <a:pt x="4058443" y="2062956"/>
                </a:lnTo>
                <a:lnTo>
                  <a:pt x="4060031" y="2038350"/>
                </a:lnTo>
                <a:lnTo>
                  <a:pt x="4061619" y="2014538"/>
                </a:lnTo>
                <a:lnTo>
                  <a:pt x="4064000" y="1990725"/>
                </a:lnTo>
                <a:lnTo>
                  <a:pt x="4070350" y="1943100"/>
                </a:lnTo>
                <a:lnTo>
                  <a:pt x="4078287" y="1897063"/>
                </a:lnTo>
                <a:lnTo>
                  <a:pt x="4087812" y="1851025"/>
                </a:lnTo>
                <a:lnTo>
                  <a:pt x="4101306" y="1805781"/>
                </a:lnTo>
                <a:lnTo>
                  <a:pt x="4116387" y="1762125"/>
                </a:lnTo>
                <a:lnTo>
                  <a:pt x="4133056" y="1719263"/>
                </a:lnTo>
                <a:lnTo>
                  <a:pt x="4152106" y="1677194"/>
                </a:lnTo>
                <a:lnTo>
                  <a:pt x="4173537" y="1636713"/>
                </a:lnTo>
                <a:lnTo>
                  <a:pt x="4195762" y="1597025"/>
                </a:lnTo>
                <a:lnTo>
                  <a:pt x="4219575" y="1558925"/>
                </a:lnTo>
                <a:lnTo>
                  <a:pt x="4247356" y="1520825"/>
                </a:lnTo>
                <a:lnTo>
                  <a:pt x="4274343" y="1485900"/>
                </a:lnTo>
                <a:lnTo>
                  <a:pt x="4305299" y="1450975"/>
                </a:lnTo>
                <a:lnTo>
                  <a:pt x="4336256" y="1417638"/>
                </a:lnTo>
                <a:lnTo>
                  <a:pt x="4368799" y="1386681"/>
                </a:lnTo>
                <a:lnTo>
                  <a:pt x="4402931" y="1357313"/>
                </a:lnTo>
                <a:lnTo>
                  <a:pt x="4438649" y="1328738"/>
                </a:lnTo>
                <a:lnTo>
                  <a:pt x="4475956" y="1302544"/>
                </a:lnTo>
                <a:lnTo>
                  <a:pt x="4514849" y="1277938"/>
                </a:lnTo>
                <a:lnTo>
                  <a:pt x="4553743" y="1254919"/>
                </a:lnTo>
                <a:lnTo>
                  <a:pt x="4594225" y="1234281"/>
                </a:lnTo>
                <a:lnTo>
                  <a:pt x="4637087" y="1215231"/>
                </a:lnTo>
                <a:lnTo>
                  <a:pt x="4679949" y="1197769"/>
                </a:lnTo>
                <a:lnTo>
                  <a:pt x="4724399" y="1183481"/>
                </a:lnTo>
                <a:lnTo>
                  <a:pt x="4768849" y="1170781"/>
                </a:lnTo>
                <a:lnTo>
                  <a:pt x="4814093" y="1160463"/>
                </a:lnTo>
                <a:lnTo>
                  <a:pt x="4860925" y="1151731"/>
                </a:lnTo>
                <a:lnTo>
                  <a:pt x="4908549" y="1145381"/>
                </a:lnTo>
                <a:lnTo>
                  <a:pt x="4933156" y="1143000"/>
                </a:lnTo>
                <a:lnTo>
                  <a:pt x="4956175" y="1142206"/>
                </a:lnTo>
                <a:lnTo>
                  <a:pt x="4979987" y="1141413"/>
                </a:lnTo>
                <a:lnTo>
                  <a:pt x="5005387" y="1141413"/>
                </a:lnTo>
                <a:lnTo>
                  <a:pt x="5029993" y="1141413"/>
                </a:lnTo>
                <a:lnTo>
                  <a:pt x="5054599" y="1142206"/>
                </a:lnTo>
                <a:lnTo>
                  <a:pt x="5077619" y="1143000"/>
                </a:lnTo>
                <a:lnTo>
                  <a:pt x="5102225" y="1145381"/>
                </a:lnTo>
                <a:lnTo>
                  <a:pt x="5149849" y="1151731"/>
                </a:lnTo>
                <a:lnTo>
                  <a:pt x="5195887" y="1160463"/>
                </a:lnTo>
                <a:lnTo>
                  <a:pt x="5241925" y="1170781"/>
                </a:lnTo>
                <a:lnTo>
                  <a:pt x="5286375" y="1183481"/>
                </a:lnTo>
                <a:lnTo>
                  <a:pt x="5330825" y="1197769"/>
                </a:lnTo>
                <a:lnTo>
                  <a:pt x="5373687" y="1215231"/>
                </a:lnTo>
                <a:lnTo>
                  <a:pt x="5415756" y="1234281"/>
                </a:lnTo>
                <a:lnTo>
                  <a:pt x="5456237" y="1254919"/>
                </a:lnTo>
                <a:lnTo>
                  <a:pt x="5495925" y="1277938"/>
                </a:lnTo>
                <a:lnTo>
                  <a:pt x="5534025" y="1302544"/>
                </a:lnTo>
                <a:lnTo>
                  <a:pt x="5572125" y="1328738"/>
                </a:lnTo>
                <a:lnTo>
                  <a:pt x="5607049" y="1357313"/>
                </a:lnTo>
                <a:lnTo>
                  <a:pt x="5641975" y="1386681"/>
                </a:lnTo>
                <a:lnTo>
                  <a:pt x="5673725" y="1417638"/>
                </a:lnTo>
                <a:lnTo>
                  <a:pt x="5705475" y="1450975"/>
                </a:lnTo>
                <a:lnTo>
                  <a:pt x="5735637" y="1485900"/>
                </a:lnTo>
                <a:lnTo>
                  <a:pt x="5764212" y="1520825"/>
                </a:lnTo>
                <a:lnTo>
                  <a:pt x="5790406" y="1558925"/>
                </a:lnTo>
                <a:lnTo>
                  <a:pt x="5815012" y="1597025"/>
                </a:lnTo>
                <a:lnTo>
                  <a:pt x="5837237" y="1636713"/>
                </a:lnTo>
                <a:lnTo>
                  <a:pt x="5858669" y="1677194"/>
                </a:lnTo>
                <a:lnTo>
                  <a:pt x="5877719" y="1719263"/>
                </a:lnTo>
                <a:lnTo>
                  <a:pt x="5895181" y="1762125"/>
                </a:lnTo>
                <a:lnTo>
                  <a:pt x="5908675" y="1805781"/>
                </a:lnTo>
                <a:lnTo>
                  <a:pt x="5922169" y="1851025"/>
                </a:lnTo>
                <a:lnTo>
                  <a:pt x="5932487" y="1897063"/>
                </a:lnTo>
                <a:lnTo>
                  <a:pt x="5940425" y="1943100"/>
                </a:lnTo>
                <a:lnTo>
                  <a:pt x="5946775" y="1990725"/>
                </a:lnTo>
                <a:lnTo>
                  <a:pt x="5949156" y="2014538"/>
                </a:lnTo>
                <a:lnTo>
                  <a:pt x="5950743" y="2038350"/>
                </a:lnTo>
                <a:lnTo>
                  <a:pt x="5951537" y="2062956"/>
                </a:lnTo>
                <a:lnTo>
                  <a:pt x="5951537" y="2087563"/>
                </a:lnTo>
                <a:lnTo>
                  <a:pt x="5951537" y="2112169"/>
                </a:lnTo>
                <a:lnTo>
                  <a:pt x="5950743" y="2135981"/>
                </a:lnTo>
                <a:lnTo>
                  <a:pt x="5949156" y="2159794"/>
                </a:lnTo>
                <a:lnTo>
                  <a:pt x="5946775" y="2184400"/>
                </a:lnTo>
                <a:lnTo>
                  <a:pt x="5940425" y="2232025"/>
                </a:lnTo>
                <a:lnTo>
                  <a:pt x="5932487" y="2278857"/>
                </a:lnTo>
                <a:lnTo>
                  <a:pt x="5922169" y="2324100"/>
                </a:lnTo>
                <a:lnTo>
                  <a:pt x="5908675" y="2368550"/>
                </a:lnTo>
                <a:lnTo>
                  <a:pt x="5895181" y="2413000"/>
                </a:lnTo>
                <a:lnTo>
                  <a:pt x="5877719" y="2455863"/>
                </a:lnTo>
                <a:lnTo>
                  <a:pt x="5858669" y="2498725"/>
                </a:lnTo>
                <a:lnTo>
                  <a:pt x="5837237" y="2539206"/>
                </a:lnTo>
                <a:lnTo>
                  <a:pt x="5815012" y="2578100"/>
                </a:lnTo>
                <a:lnTo>
                  <a:pt x="5790406" y="2616994"/>
                </a:lnTo>
                <a:lnTo>
                  <a:pt x="5764212" y="2654300"/>
                </a:lnTo>
                <a:lnTo>
                  <a:pt x="5735637" y="2690019"/>
                </a:lnTo>
                <a:lnTo>
                  <a:pt x="5705475" y="2724150"/>
                </a:lnTo>
                <a:lnTo>
                  <a:pt x="5673725" y="2756694"/>
                </a:lnTo>
                <a:lnTo>
                  <a:pt x="5641975" y="2787650"/>
                </a:lnTo>
                <a:lnTo>
                  <a:pt x="5607049" y="2818606"/>
                </a:lnTo>
                <a:lnTo>
                  <a:pt x="5572125" y="2845594"/>
                </a:lnTo>
                <a:lnTo>
                  <a:pt x="5534025" y="2871788"/>
                </a:lnTo>
                <a:lnTo>
                  <a:pt x="5495925" y="2897188"/>
                </a:lnTo>
                <a:lnTo>
                  <a:pt x="5456237" y="2919413"/>
                </a:lnTo>
                <a:lnTo>
                  <a:pt x="5415756" y="2940844"/>
                </a:lnTo>
                <a:lnTo>
                  <a:pt x="5373687" y="2959894"/>
                </a:lnTo>
                <a:lnTo>
                  <a:pt x="5330825" y="2976563"/>
                </a:lnTo>
                <a:lnTo>
                  <a:pt x="5286375" y="2991644"/>
                </a:lnTo>
                <a:lnTo>
                  <a:pt x="5241925" y="3004344"/>
                </a:lnTo>
                <a:lnTo>
                  <a:pt x="5195887" y="3014663"/>
                </a:lnTo>
                <a:lnTo>
                  <a:pt x="5149849" y="3022600"/>
                </a:lnTo>
                <a:lnTo>
                  <a:pt x="5102225" y="3028950"/>
                </a:lnTo>
                <a:lnTo>
                  <a:pt x="5077619" y="3031331"/>
                </a:lnTo>
                <a:lnTo>
                  <a:pt x="5054599" y="3032919"/>
                </a:lnTo>
                <a:lnTo>
                  <a:pt x="5029993" y="3033713"/>
                </a:lnTo>
                <a:lnTo>
                  <a:pt x="5005387" y="3033713"/>
                </a:lnTo>
                <a:lnTo>
                  <a:pt x="4956969" y="3032919"/>
                </a:lnTo>
                <a:lnTo>
                  <a:pt x="4910137" y="3028950"/>
                </a:lnTo>
                <a:lnTo>
                  <a:pt x="4864099" y="3024188"/>
                </a:lnTo>
                <a:lnTo>
                  <a:pt x="4817269" y="3015457"/>
                </a:lnTo>
                <a:lnTo>
                  <a:pt x="4772819" y="3005931"/>
                </a:lnTo>
                <a:lnTo>
                  <a:pt x="4728369" y="2992438"/>
                </a:lnTo>
                <a:lnTo>
                  <a:pt x="4684712" y="2978150"/>
                </a:lnTo>
                <a:lnTo>
                  <a:pt x="4641849" y="2962275"/>
                </a:lnTo>
                <a:lnTo>
                  <a:pt x="4601369" y="2944019"/>
                </a:lnTo>
                <a:lnTo>
                  <a:pt x="4560887" y="2923381"/>
                </a:lnTo>
                <a:lnTo>
                  <a:pt x="4521993" y="2901157"/>
                </a:lnTo>
                <a:lnTo>
                  <a:pt x="4483893" y="2877344"/>
                </a:lnTo>
                <a:lnTo>
                  <a:pt x="4446587" y="2851944"/>
                </a:lnTo>
                <a:lnTo>
                  <a:pt x="4410869" y="2824163"/>
                </a:lnTo>
                <a:lnTo>
                  <a:pt x="4377531" y="2794794"/>
                </a:lnTo>
                <a:lnTo>
                  <a:pt x="4344193" y="2764631"/>
                </a:lnTo>
                <a:lnTo>
                  <a:pt x="4314031" y="2791619"/>
                </a:lnTo>
                <a:lnTo>
                  <a:pt x="4282281" y="2822575"/>
                </a:lnTo>
                <a:lnTo>
                  <a:pt x="4250531" y="2855913"/>
                </a:lnTo>
                <a:lnTo>
                  <a:pt x="4217193" y="2892425"/>
                </a:lnTo>
                <a:lnTo>
                  <a:pt x="4183062" y="2932113"/>
                </a:lnTo>
                <a:lnTo>
                  <a:pt x="4167187" y="2952750"/>
                </a:lnTo>
                <a:lnTo>
                  <a:pt x="4151312" y="2974975"/>
                </a:lnTo>
                <a:lnTo>
                  <a:pt x="4134643" y="2998788"/>
                </a:lnTo>
                <a:lnTo>
                  <a:pt x="4118769" y="3021807"/>
                </a:lnTo>
                <a:lnTo>
                  <a:pt x="4103687" y="3046413"/>
                </a:lnTo>
                <a:lnTo>
                  <a:pt x="4087812" y="3072606"/>
                </a:lnTo>
                <a:lnTo>
                  <a:pt x="4072731" y="3098800"/>
                </a:lnTo>
                <a:lnTo>
                  <a:pt x="4058443" y="3124994"/>
                </a:lnTo>
                <a:lnTo>
                  <a:pt x="4044950" y="3153569"/>
                </a:lnTo>
                <a:lnTo>
                  <a:pt x="4031456" y="3182938"/>
                </a:lnTo>
                <a:lnTo>
                  <a:pt x="4017962" y="3212307"/>
                </a:lnTo>
                <a:lnTo>
                  <a:pt x="4006056" y="3244056"/>
                </a:lnTo>
                <a:lnTo>
                  <a:pt x="3994943" y="3275013"/>
                </a:lnTo>
                <a:lnTo>
                  <a:pt x="3984625" y="3307556"/>
                </a:lnTo>
                <a:lnTo>
                  <a:pt x="3975100" y="3340894"/>
                </a:lnTo>
                <a:lnTo>
                  <a:pt x="3965575" y="3375025"/>
                </a:lnTo>
                <a:lnTo>
                  <a:pt x="3957637" y="3410744"/>
                </a:lnTo>
                <a:lnTo>
                  <a:pt x="3950493" y="3447256"/>
                </a:lnTo>
                <a:lnTo>
                  <a:pt x="3944143" y="3484563"/>
                </a:lnTo>
                <a:lnTo>
                  <a:pt x="3939381" y="3521869"/>
                </a:lnTo>
                <a:lnTo>
                  <a:pt x="3935412" y="3561556"/>
                </a:lnTo>
                <a:lnTo>
                  <a:pt x="3932237" y="3601244"/>
                </a:lnTo>
                <a:lnTo>
                  <a:pt x="3931443" y="3642519"/>
                </a:lnTo>
                <a:lnTo>
                  <a:pt x="3931443" y="3684588"/>
                </a:lnTo>
                <a:lnTo>
                  <a:pt x="3931443" y="3726656"/>
                </a:lnTo>
                <a:lnTo>
                  <a:pt x="3933031" y="3769519"/>
                </a:lnTo>
                <a:lnTo>
                  <a:pt x="3936206" y="3811588"/>
                </a:lnTo>
                <a:lnTo>
                  <a:pt x="3939381" y="3856038"/>
                </a:lnTo>
                <a:lnTo>
                  <a:pt x="3943350" y="3899694"/>
                </a:lnTo>
                <a:lnTo>
                  <a:pt x="3948112" y="3944144"/>
                </a:lnTo>
                <a:lnTo>
                  <a:pt x="3960812" y="4034631"/>
                </a:lnTo>
                <a:lnTo>
                  <a:pt x="3975100" y="4126706"/>
                </a:lnTo>
                <a:lnTo>
                  <a:pt x="3990181" y="4219575"/>
                </a:lnTo>
                <a:lnTo>
                  <a:pt x="4006056" y="4314825"/>
                </a:lnTo>
                <a:lnTo>
                  <a:pt x="4025106" y="4430713"/>
                </a:lnTo>
                <a:lnTo>
                  <a:pt x="4044950" y="4548981"/>
                </a:lnTo>
                <a:lnTo>
                  <a:pt x="4052887" y="4610100"/>
                </a:lnTo>
                <a:lnTo>
                  <a:pt x="4061619" y="4671219"/>
                </a:lnTo>
                <a:lnTo>
                  <a:pt x="4068762" y="4733131"/>
                </a:lnTo>
                <a:lnTo>
                  <a:pt x="4075906" y="4795044"/>
                </a:lnTo>
                <a:lnTo>
                  <a:pt x="4082256" y="4857750"/>
                </a:lnTo>
                <a:lnTo>
                  <a:pt x="4086225" y="4922044"/>
                </a:lnTo>
                <a:lnTo>
                  <a:pt x="4090193" y="4986338"/>
                </a:lnTo>
                <a:lnTo>
                  <a:pt x="4092575" y="5050631"/>
                </a:lnTo>
                <a:lnTo>
                  <a:pt x="4092575" y="5114925"/>
                </a:lnTo>
                <a:lnTo>
                  <a:pt x="4090987" y="5180806"/>
                </a:lnTo>
                <a:lnTo>
                  <a:pt x="4087812" y="5246688"/>
                </a:lnTo>
                <a:lnTo>
                  <a:pt x="4083050" y="5312569"/>
                </a:lnTo>
                <a:lnTo>
                  <a:pt x="4075906" y="5379244"/>
                </a:lnTo>
                <a:lnTo>
                  <a:pt x="4067175" y="5445125"/>
                </a:lnTo>
                <a:lnTo>
                  <a:pt x="4054475" y="5511800"/>
                </a:lnTo>
                <a:lnTo>
                  <a:pt x="4047331" y="5546725"/>
                </a:lnTo>
                <a:lnTo>
                  <a:pt x="4040981" y="5580063"/>
                </a:lnTo>
                <a:lnTo>
                  <a:pt x="4032250" y="5613400"/>
                </a:lnTo>
                <a:lnTo>
                  <a:pt x="4023519" y="5646738"/>
                </a:lnTo>
                <a:lnTo>
                  <a:pt x="4013200" y="5680075"/>
                </a:lnTo>
                <a:lnTo>
                  <a:pt x="4002881" y="5713413"/>
                </a:lnTo>
                <a:lnTo>
                  <a:pt x="3991769" y="5748338"/>
                </a:lnTo>
                <a:lnTo>
                  <a:pt x="3980656" y="5781675"/>
                </a:lnTo>
                <a:lnTo>
                  <a:pt x="3967956" y="5815013"/>
                </a:lnTo>
                <a:lnTo>
                  <a:pt x="3954462" y="5848350"/>
                </a:lnTo>
                <a:lnTo>
                  <a:pt x="3940175" y="5882481"/>
                </a:lnTo>
                <a:lnTo>
                  <a:pt x="3925093" y="5915819"/>
                </a:lnTo>
                <a:lnTo>
                  <a:pt x="3910012" y="5949950"/>
                </a:lnTo>
                <a:lnTo>
                  <a:pt x="3892550" y="5983288"/>
                </a:lnTo>
                <a:lnTo>
                  <a:pt x="3875881" y="6017419"/>
                </a:lnTo>
                <a:lnTo>
                  <a:pt x="3857625" y="6050756"/>
                </a:lnTo>
                <a:lnTo>
                  <a:pt x="3836987" y="6084094"/>
                </a:lnTo>
                <a:lnTo>
                  <a:pt x="3817143" y="6117431"/>
                </a:lnTo>
                <a:lnTo>
                  <a:pt x="3795712" y="6150769"/>
                </a:lnTo>
                <a:lnTo>
                  <a:pt x="3773487" y="6184900"/>
                </a:lnTo>
                <a:lnTo>
                  <a:pt x="3749675" y="6218238"/>
                </a:lnTo>
                <a:lnTo>
                  <a:pt x="3725862" y="6251575"/>
                </a:lnTo>
                <a:lnTo>
                  <a:pt x="3700462" y="6284913"/>
                </a:lnTo>
                <a:lnTo>
                  <a:pt x="3674269" y="6318250"/>
                </a:lnTo>
                <a:lnTo>
                  <a:pt x="3646487" y="6351588"/>
                </a:lnTo>
                <a:lnTo>
                  <a:pt x="3618706" y="6384925"/>
                </a:lnTo>
                <a:lnTo>
                  <a:pt x="3593306" y="6413500"/>
                </a:lnTo>
                <a:lnTo>
                  <a:pt x="3566319" y="6440488"/>
                </a:lnTo>
                <a:lnTo>
                  <a:pt x="3539331" y="6467475"/>
                </a:lnTo>
                <a:lnTo>
                  <a:pt x="3512343" y="6493669"/>
                </a:lnTo>
                <a:lnTo>
                  <a:pt x="3483769" y="6517481"/>
                </a:lnTo>
                <a:lnTo>
                  <a:pt x="3454400" y="6542088"/>
                </a:lnTo>
                <a:lnTo>
                  <a:pt x="3424237" y="6565106"/>
                </a:lnTo>
                <a:lnTo>
                  <a:pt x="3393281" y="6587331"/>
                </a:lnTo>
                <a:lnTo>
                  <a:pt x="3363119" y="6609556"/>
                </a:lnTo>
                <a:lnTo>
                  <a:pt x="3330575" y="6630194"/>
                </a:lnTo>
                <a:lnTo>
                  <a:pt x="3298031" y="6650038"/>
                </a:lnTo>
                <a:lnTo>
                  <a:pt x="3266281" y="6669881"/>
                </a:lnTo>
                <a:lnTo>
                  <a:pt x="3232150" y="6688138"/>
                </a:lnTo>
                <a:lnTo>
                  <a:pt x="3198812" y="6704806"/>
                </a:lnTo>
                <a:lnTo>
                  <a:pt x="3164681" y="6721475"/>
                </a:lnTo>
                <a:lnTo>
                  <a:pt x="3128962" y="6736556"/>
                </a:lnTo>
                <a:lnTo>
                  <a:pt x="3094037" y="6750844"/>
                </a:lnTo>
                <a:lnTo>
                  <a:pt x="3058319" y="6765131"/>
                </a:lnTo>
                <a:lnTo>
                  <a:pt x="3021806" y="6777038"/>
                </a:lnTo>
                <a:lnTo>
                  <a:pt x="2985293" y="6788944"/>
                </a:lnTo>
                <a:lnTo>
                  <a:pt x="2947987" y="6800056"/>
                </a:lnTo>
                <a:lnTo>
                  <a:pt x="2910681" y="6810375"/>
                </a:lnTo>
                <a:lnTo>
                  <a:pt x="2873375" y="6819900"/>
                </a:lnTo>
                <a:lnTo>
                  <a:pt x="2834481" y="6827838"/>
                </a:lnTo>
                <a:lnTo>
                  <a:pt x="2797175" y="6834981"/>
                </a:lnTo>
                <a:lnTo>
                  <a:pt x="2757487" y="6840538"/>
                </a:lnTo>
                <a:lnTo>
                  <a:pt x="2719387" y="6846094"/>
                </a:lnTo>
                <a:lnTo>
                  <a:pt x="2679700" y="6850856"/>
                </a:lnTo>
                <a:lnTo>
                  <a:pt x="2640012" y="6854031"/>
                </a:lnTo>
                <a:lnTo>
                  <a:pt x="2600325" y="6855619"/>
                </a:lnTo>
                <a:lnTo>
                  <a:pt x="2561431" y="6858000"/>
                </a:lnTo>
                <a:lnTo>
                  <a:pt x="2521743" y="6858000"/>
                </a:lnTo>
                <a:lnTo>
                  <a:pt x="2462212" y="6857206"/>
                </a:lnTo>
                <a:lnTo>
                  <a:pt x="2401887" y="6854031"/>
                </a:lnTo>
                <a:lnTo>
                  <a:pt x="2343150" y="6849269"/>
                </a:lnTo>
                <a:lnTo>
                  <a:pt x="2282825" y="6840538"/>
                </a:lnTo>
                <a:lnTo>
                  <a:pt x="2222500" y="6831806"/>
                </a:lnTo>
                <a:lnTo>
                  <a:pt x="2162969" y="6819900"/>
                </a:lnTo>
                <a:lnTo>
                  <a:pt x="2103437" y="6805613"/>
                </a:lnTo>
                <a:lnTo>
                  <a:pt x="2043906" y="6788150"/>
                </a:lnTo>
                <a:lnTo>
                  <a:pt x="1993900" y="6773069"/>
                </a:lnTo>
                <a:lnTo>
                  <a:pt x="1945481" y="6755606"/>
                </a:lnTo>
                <a:lnTo>
                  <a:pt x="1897062" y="6737350"/>
                </a:lnTo>
                <a:lnTo>
                  <a:pt x="1850231" y="6718300"/>
                </a:lnTo>
                <a:lnTo>
                  <a:pt x="1804987" y="6696869"/>
                </a:lnTo>
                <a:lnTo>
                  <a:pt x="1758950" y="6675438"/>
                </a:lnTo>
                <a:lnTo>
                  <a:pt x="1715293" y="6652419"/>
                </a:lnTo>
                <a:lnTo>
                  <a:pt x="1673225" y="6627019"/>
                </a:lnTo>
                <a:lnTo>
                  <a:pt x="1631156" y="6601619"/>
                </a:lnTo>
                <a:lnTo>
                  <a:pt x="1590675" y="6575425"/>
                </a:lnTo>
                <a:lnTo>
                  <a:pt x="1552575" y="6546850"/>
                </a:lnTo>
                <a:lnTo>
                  <a:pt x="1513681" y="6519069"/>
                </a:lnTo>
                <a:lnTo>
                  <a:pt x="1477168" y="6488113"/>
                </a:lnTo>
                <a:lnTo>
                  <a:pt x="1442243" y="6457156"/>
                </a:lnTo>
                <a:lnTo>
                  <a:pt x="1408906" y="6425406"/>
                </a:lnTo>
                <a:lnTo>
                  <a:pt x="1376362" y="6392069"/>
                </a:lnTo>
                <a:lnTo>
                  <a:pt x="1344612" y="6358731"/>
                </a:lnTo>
                <a:lnTo>
                  <a:pt x="1314450" y="6324600"/>
                </a:lnTo>
                <a:lnTo>
                  <a:pt x="1285875" y="6288088"/>
                </a:lnTo>
                <a:lnTo>
                  <a:pt x="1259681" y="6251575"/>
                </a:lnTo>
                <a:lnTo>
                  <a:pt x="1234281" y="6215063"/>
                </a:lnTo>
                <a:lnTo>
                  <a:pt x="1210468" y="6176169"/>
                </a:lnTo>
                <a:lnTo>
                  <a:pt x="1188243" y="6138069"/>
                </a:lnTo>
                <a:lnTo>
                  <a:pt x="1166812" y="6098381"/>
                </a:lnTo>
                <a:lnTo>
                  <a:pt x="1147762" y="6057900"/>
                </a:lnTo>
                <a:lnTo>
                  <a:pt x="1130300" y="6016625"/>
                </a:lnTo>
                <a:lnTo>
                  <a:pt x="1113631" y="5974556"/>
                </a:lnTo>
                <a:lnTo>
                  <a:pt x="1100137" y="5933281"/>
                </a:lnTo>
                <a:lnTo>
                  <a:pt x="1086643" y="5889625"/>
                </a:lnTo>
                <a:lnTo>
                  <a:pt x="1076325" y="5845969"/>
                </a:lnTo>
                <a:lnTo>
                  <a:pt x="1066006" y="5803106"/>
                </a:lnTo>
                <a:lnTo>
                  <a:pt x="1059656" y="5757863"/>
                </a:lnTo>
                <a:lnTo>
                  <a:pt x="1050925" y="5699125"/>
                </a:lnTo>
                <a:lnTo>
                  <a:pt x="1046162" y="5641975"/>
                </a:lnTo>
                <a:lnTo>
                  <a:pt x="1042193" y="5586413"/>
                </a:lnTo>
                <a:lnTo>
                  <a:pt x="1039018" y="5532438"/>
                </a:lnTo>
                <a:lnTo>
                  <a:pt x="1039018" y="5478463"/>
                </a:lnTo>
                <a:lnTo>
                  <a:pt x="1039812" y="5428456"/>
                </a:lnTo>
                <a:lnTo>
                  <a:pt x="1042193" y="5377656"/>
                </a:lnTo>
                <a:lnTo>
                  <a:pt x="1046162" y="5328444"/>
                </a:lnTo>
                <a:lnTo>
                  <a:pt x="1052512" y="5282406"/>
                </a:lnTo>
                <a:lnTo>
                  <a:pt x="1058068" y="5235575"/>
                </a:lnTo>
                <a:lnTo>
                  <a:pt x="1066006" y="5191125"/>
                </a:lnTo>
                <a:lnTo>
                  <a:pt x="1075531" y="5147469"/>
                </a:lnTo>
                <a:lnTo>
                  <a:pt x="1085850" y="5105400"/>
                </a:lnTo>
                <a:lnTo>
                  <a:pt x="1097756" y="5064125"/>
                </a:lnTo>
                <a:lnTo>
                  <a:pt x="1109662" y="5023644"/>
                </a:lnTo>
                <a:lnTo>
                  <a:pt x="1123156" y="4985544"/>
                </a:lnTo>
                <a:lnTo>
                  <a:pt x="1137443" y="4946650"/>
                </a:lnTo>
                <a:lnTo>
                  <a:pt x="1151731" y="4910931"/>
                </a:lnTo>
                <a:lnTo>
                  <a:pt x="1167606" y="4874419"/>
                </a:lnTo>
                <a:lnTo>
                  <a:pt x="1183481" y="4838700"/>
                </a:lnTo>
                <a:lnTo>
                  <a:pt x="1200150" y="4805363"/>
                </a:lnTo>
                <a:lnTo>
                  <a:pt x="1217612" y="4772025"/>
                </a:lnTo>
                <a:lnTo>
                  <a:pt x="1235868" y="4738688"/>
                </a:lnTo>
                <a:lnTo>
                  <a:pt x="1252537" y="4706938"/>
                </a:lnTo>
                <a:lnTo>
                  <a:pt x="1289843" y="4645025"/>
                </a:lnTo>
                <a:lnTo>
                  <a:pt x="1326356" y="4586288"/>
                </a:lnTo>
                <a:lnTo>
                  <a:pt x="1364456" y="4529931"/>
                </a:lnTo>
                <a:lnTo>
                  <a:pt x="1401762" y="4475163"/>
                </a:lnTo>
                <a:lnTo>
                  <a:pt x="1453356" y="4395788"/>
                </a:lnTo>
                <a:lnTo>
                  <a:pt x="1478756" y="4358481"/>
                </a:lnTo>
                <a:lnTo>
                  <a:pt x="1501775" y="4320381"/>
                </a:lnTo>
                <a:lnTo>
                  <a:pt x="1524000" y="4283869"/>
                </a:lnTo>
                <a:lnTo>
                  <a:pt x="1544637" y="4246563"/>
                </a:lnTo>
                <a:lnTo>
                  <a:pt x="1563687" y="4208463"/>
                </a:lnTo>
                <a:lnTo>
                  <a:pt x="1581150" y="4170363"/>
                </a:lnTo>
                <a:lnTo>
                  <a:pt x="1597025" y="4131469"/>
                </a:lnTo>
                <a:lnTo>
                  <a:pt x="1611312" y="4092575"/>
                </a:lnTo>
                <a:lnTo>
                  <a:pt x="1622425" y="4052888"/>
                </a:lnTo>
                <a:lnTo>
                  <a:pt x="1627187" y="4031456"/>
                </a:lnTo>
                <a:lnTo>
                  <a:pt x="1632743" y="4011613"/>
                </a:lnTo>
                <a:lnTo>
                  <a:pt x="1636712" y="3990181"/>
                </a:lnTo>
                <a:lnTo>
                  <a:pt x="1639887" y="3967956"/>
                </a:lnTo>
                <a:lnTo>
                  <a:pt x="1642268" y="3945731"/>
                </a:lnTo>
                <a:lnTo>
                  <a:pt x="1644650" y="3923506"/>
                </a:lnTo>
                <a:lnTo>
                  <a:pt x="1646237" y="3899694"/>
                </a:lnTo>
                <a:lnTo>
                  <a:pt x="1647825" y="3876675"/>
                </a:lnTo>
                <a:lnTo>
                  <a:pt x="1647825" y="3853656"/>
                </a:lnTo>
                <a:lnTo>
                  <a:pt x="1647825" y="3828256"/>
                </a:lnTo>
                <a:lnTo>
                  <a:pt x="1605756" y="3824288"/>
                </a:lnTo>
                <a:lnTo>
                  <a:pt x="1565275" y="3818731"/>
                </a:lnTo>
                <a:lnTo>
                  <a:pt x="1524793" y="3813969"/>
                </a:lnTo>
                <a:lnTo>
                  <a:pt x="1485900" y="3806825"/>
                </a:lnTo>
                <a:lnTo>
                  <a:pt x="1446212" y="3799681"/>
                </a:lnTo>
                <a:lnTo>
                  <a:pt x="1407318" y="3792538"/>
                </a:lnTo>
                <a:lnTo>
                  <a:pt x="1369218" y="3783806"/>
                </a:lnTo>
                <a:lnTo>
                  <a:pt x="1330325" y="3774281"/>
                </a:lnTo>
                <a:lnTo>
                  <a:pt x="1293018" y="3763963"/>
                </a:lnTo>
                <a:lnTo>
                  <a:pt x="1255712" y="3752850"/>
                </a:lnTo>
                <a:lnTo>
                  <a:pt x="1219200" y="3741738"/>
                </a:lnTo>
                <a:lnTo>
                  <a:pt x="1182687" y="3729831"/>
                </a:lnTo>
                <a:lnTo>
                  <a:pt x="1147762" y="3716338"/>
                </a:lnTo>
                <a:lnTo>
                  <a:pt x="1112043" y="3703638"/>
                </a:lnTo>
                <a:lnTo>
                  <a:pt x="1077118" y="3689350"/>
                </a:lnTo>
                <a:lnTo>
                  <a:pt x="1042987" y="3674269"/>
                </a:lnTo>
                <a:lnTo>
                  <a:pt x="1009650" y="3657600"/>
                </a:lnTo>
                <a:lnTo>
                  <a:pt x="976312" y="3641725"/>
                </a:lnTo>
                <a:lnTo>
                  <a:pt x="943768" y="3624263"/>
                </a:lnTo>
                <a:lnTo>
                  <a:pt x="911225" y="3606006"/>
                </a:lnTo>
                <a:lnTo>
                  <a:pt x="878681" y="3587750"/>
                </a:lnTo>
                <a:lnTo>
                  <a:pt x="847725" y="3567906"/>
                </a:lnTo>
                <a:lnTo>
                  <a:pt x="817562" y="3547269"/>
                </a:lnTo>
                <a:lnTo>
                  <a:pt x="786606" y="3527425"/>
                </a:lnTo>
                <a:lnTo>
                  <a:pt x="756443" y="3505994"/>
                </a:lnTo>
                <a:lnTo>
                  <a:pt x="727075" y="3483769"/>
                </a:lnTo>
                <a:lnTo>
                  <a:pt x="697706" y="3460750"/>
                </a:lnTo>
                <a:lnTo>
                  <a:pt x="669131" y="3436144"/>
                </a:lnTo>
                <a:lnTo>
                  <a:pt x="642143" y="3411538"/>
                </a:lnTo>
                <a:lnTo>
                  <a:pt x="614362" y="3386138"/>
                </a:lnTo>
                <a:lnTo>
                  <a:pt x="587375" y="3361531"/>
                </a:lnTo>
                <a:lnTo>
                  <a:pt x="561181" y="3334544"/>
                </a:lnTo>
                <a:lnTo>
                  <a:pt x="536575" y="3309144"/>
                </a:lnTo>
                <a:lnTo>
                  <a:pt x="514350" y="3284538"/>
                </a:lnTo>
                <a:lnTo>
                  <a:pt x="491331" y="3257550"/>
                </a:lnTo>
                <a:lnTo>
                  <a:pt x="469900" y="3232150"/>
                </a:lnTo>
                <a:lnTo>
                  <a:pt x="448468" y="3205956"/>
                </a:lnTo>
                <a:lnTo>
                  <a:pt x="428625" y="3179763"/>
                </a:lnTo>
                <a:lnTo>
                  <a:pt x="407987" y="3152775"/>
                </a:lnTo>
                <a:lnTo>
                  <a:pt x="388937" y="3126581"/>
                </a:lnTo>
                <a:lnTo>
                  <a:pt x="370681" y="3098800"/>
                </a:lnTo>
                <a:lnTo>
                  <a:pt x="352425" y="3071813"/>
                </a:lnTo>
                <a:lnTo>
                  <a:pt x="318293" y="3017044"/>
                </a:lnTo>
                <a:lnTo>
                  <a:pt x="286543" y="2961481"/>
                </a:lnTo>
                <a:lnTo>
                  <a:pt x="256381" y="2904332"/>
                </a:lnTo>
                <a:lnTo>
                  <a:pt x="228600" y="2848769"/>
                </a:lnTo>
                <a:lnTo>
                  <a:pt x="203200" y="2791619"/>
                </a:lnTo>
                <a:lnTo>
                  <a:pt x="179387" y="2736056"/>
                </a:lnTo>
                <a:lnTo>
                  <a:pt x="157956" y="2679700"/>
                </a:lnTo>
                <a:lnTo>
                  <a:pt x="138112" y="2624138"/>
                </a:lnTo>
                <a:lnTo>
                  <a:pt x="119856" y="2569369"/>
                </a:lnTo>
                <a:lnTo>
                  <a:pt x="103187" y="2514600"/>
                </a:lnTo>
                <a:lnTo>
                  <a:pt x="88106" y="2462213"/>
                </a:lnTo>
                <a:lnTo>
                  <a:pt x="74612" y="2409031"/>
                </a:lnTo>
                <a:lnTo>
                  <a:pt x="62706" y="2357438"/>
                </a:lnTo>
                <a:lnTo>
                  <a:pt x="52387" y="2306638"/>
                </a:lnTo>
                <a:lnTo>
                  <a:pt x="43656" y="2258219"/>
                </a:lnTo>
                <a:lnTo>
                  <a:pt x="34131" y="2211388"/>
                </a:lnTo>
                <a:lnTo>
                  <a:pt x="26987" y="2166144"/>
                </a:lnTo>
                <a:lnTo>
                  <a:pt x="21431" y="2122488"/>
                </a:lnTo>
                <a:lnTo>
                  <a:pt x="15875" y="2081213"/>
                </a:lnTo>
                <a:lnTo>
                  <a:pt x="8731" y="2004219"/>
                </a:lnTo>
                <a:lnTo>
                  <a:pt x="3968" y="1938338"/>
                </a:lnTo>
                <a:lnTo>
                  <a:pt x="793" y="1882775"/>
                </a:lnTo>
                <a:lnTo>
                  <a:pt x="0" y="1839119"/>
                </a:lnTo>
                <a:lnTo>
                  <a:pt x="111125" y="1839119"/>
                </a:lnTo>
                <a:lnTo>
                  <a:pt x="109537" y="1787525"/>
                </a:lnTo>
                <a:lnTo>
                  <a:pt x="108743" y="1736725"/>
                </a:lnTo>
                <a:lnTo>
                  <a:pt x="108743" y="1687513"/>
                </a:lnTo>
                <a:lnTo>
                  <a:pt x="108743" y="1638300"/>
                </a:lnTo>
                <a:lnTo>
                  <a:pt x="110331" y="1589881"/>
                </a:lnTo>
                <a:lnTo>
                  <a:pt x="112712" y="1542256"/>
                </a:lnTo>
                <a:lnTo>
                  <a:pt x="115093" y="1495425"/>
                </a:lnTo>
                <a:lnTo>
                  <a:pt x="118268" y="1449388"/>
                </a:lnTo>
                <a:lnTo>
                  <a:pt x="123825" y="1404938"/>
                </a:lnTo>
                <a:lnTo>
                  <a:pt x="128587" y="1359694"/>
                </a:lnTo>
                <a:lnTo>
                  <a:pt x="134937" y="1315244"/>
                </a:lnTo>
                <a:lnTo>
                  <a:pt x="142081" y="1273175"/>
                </a:lnTo>
                <a:lnTo>
                  <a:pt x="149225" y="1230313"/>
                </a:lnTo>
                <a:lnTo>
                  <a:pt x="157956" y="1189038"/>
                </a:lnTo>
                <a:lnTo>
                  <a:pt x="167481" y="1148556"/>
                </a:lnTo>
                <a:lnTo>
                  <a:pt x="177006" y="1108869"/>
                </a:lnTo>
                <a:lnTo>
                  <a:pt x="188118" y="1069181"/>
                </a:lnTo>
                <a:lnTo>
                  <a:pt x="200818" y="1031081"/>
                </a:lnTo>
                <a:lnTo>
                  <a:pt x="212725" y="993775"/>
                </a:lnTo>
                <a:lnTo>
                  <a:pt x="226218" y="957263"/>
                </a:lnTo>
                <a:lnTo>
                  <a:pt x="239712" y="920750"/>
                </a:lnTo>
                <a:lnTo>
                  <a:pt x="255587" y="885031"/>
                </a:lnTo>
                <a:lnTo>
                  <a:pt x="271462" y="850900"/>
                </a:lnTo>
                <a:lnTo>
                  <a:pt x="287337" y="817563"/>
                </a:lnTo>
                <a:lnTo>
                  <a:pt x="305593" y="785019"/>
                </a:lnTo>
                <a:lnTo>
                  <a:pt x="323850" y="752475"/>
                </a:lnTo>
                <a:lnTo>
                  <a:pt x="343693" y="720725"/>
                </a:lnTo>
                <a:lnTo>
                  <a:pt x="362743" y="690563"/>
                </a:lnTo>
                <a:lnTo>
                  <a:pt x="384175" y="661194"/>
                </a:lnTo>
                <a:lnTo>
                  <a:pt x="404812" y="631825"/>
                </a:lnTo>
                <a:lnTo>
                  <a:pt x="427037" y="604837"/>
                </a:lnTo>
                <a:lnTo>
                  <a:pt x="450850" y="577056"/>
                </a:lnTo>
                <a:lnTo>
                  <a:pt x="484187" y="540544"/>
                </a:lnTo>
                <a:lnTo>
                  <a:pt x="518318" y="506413"/>
                </a:lnTo>
                <a:lnTo>
                  <a:pt x="553243" y="476250"/>
                </a:lnTo>
                <a:lnTo>
                  <a:pt x="588168" y="446881"/>
                </a:lnTo>
                <a:lnTo>
                  <a:pt x="623093" y="419894"/>
                </a:lnTo>
                <a:lnTo>
                  <a:pt x="657225" y="396875"/>
                </a:lnTo>
                <a:lnTo>
                  <a:pt x="691356" y="374650"/>
                </a:lnTo>
                <a:lnTo>
                  <a:pt x="726281" y="355600"/>
                </a:lnTo>
                <a:lnTo>
                  <a:pt x="752475" y="309563"/>
                </a:lnTo>
                <a:lnTo>
                  <a:pt x="766762" y="286544"/>
                </a:lnTo>
                <a:lnTo>
                  <a:pt x="781843" y="261938"/>
                </a:lnTo>
                <a:lnTo>
                  <a:pt x="797718" y="238919"/>
                </a:lnTo>
                <a:lnTo>
                  <a:pt x="814387" y="216694"/>
                </a:lnTo>
                <a:lnTo>
                  <a:pt x="831056" y="193675"/>
                </a:lnTo>
                <a:lnTo>
                  <a:pt x="849312" y="172244"/>
                </a:lnTo>
                <a:lnTo>
                  <a:pt x="867568" y="150813"/>
                </a:lnTo>
                <a:lnTo>
                  <a:pt x="887412" y="131763"/>
                </a:lnTo>
                <a:lnTo>
                  <a:pt x="907256" y="112713"/>
                </a:lnTo>
                <a:lnTo>
                  <a:pt x="926306" y="96044"/>
                </a:lnTo>
                <a:lnTo>
                  <a:pt x="947737" y="80963"/>
                </a:lnTo>
                <a:lnTo>
                  <a:pt x="969168" y="67469"/>
                </a:lnTo>
                <a:lnTo>
                  <a:pt x="990600" y="55562"/>
                </a:lnTo>
                <a:lnTo>
                  <a:pt x="1012031" y="47625"/>
                </a:lnTo>
                <a:lnTo>
                  <a:pt x="1050131" y="34131"/>
                </a:lnTo>
                <a:lnTo>
                  <a:pt x="1087437" y="23019"/>
                </a:lnTo>
                <a:lnTo>
                  <a:pt x="1123950" y="14288"/>
                </a:lnTo>
                <a:lnTo>
                  <a:pt x="1159668" y="6350"/>
                </a:lnTo>
                <a:lnTo>
                  <a:pt x="1177131" y="3969"/>
                </a:lnTo>
                <a:lnTo>
                  <a:pt x="1193800" y="79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317" name="任意多边形 755"/>
          <p:cNvSpPr/>
          <p:nvPr/>
        </p:nvSpPr>
        <p:spPr>
          <a:xfrm>
            <a:off x="1034585" y="6775233"/>
            <a:ext cx="257154" cy="365408"/>
          </a:xfrm>
          <a:custGeom>
            <a:avLst/>
            <a:gdLst>
              <a:gd name="connsiteX0" fmla="*/ 2067098 w 4826000"/>
              <a:gd name="connsiteY0" fmla="*/ 3025775 h 6858001"/>
              <a:gd name="connsiteX1" fmla="*/ 2759432 w 4826000"/>
              <a:gd name="connsiteY1" fmla="*/ 3025775 h 6858001"/>
              <a:gd name="connsiteX2" fmla="*/ 2759432 w 4826000"/>
              <a:gd name="connsiteY2" fmla="*/ 3674534 h 6858001"/>
              <a:gd name="connsiteX3" fmla="*/ 3408363 w 4826000"/>
              <a:gd name="connsiteY3" fmla="*/ 3674534 h 6858001"/>
              <a:gd name="connsiteX4" fmla="*/ 3408363 w 4826000"/>
              <a:gd name="connsiteY4" fmla="*/ 4366684 h 6858001"/>
              <a:gd name="connsiteX5" fmla="*/ 2759432 w 4826000"/>
              <a:gd name="connsiteY5" fmla="*/ 4366684 h 6858001"/>
              <a:gd name="connsiteX6" fmla="*/ 2759432 w 4826000"/>
              <a:gd name="connsiteY6" fmla="*/ 5014913 h 6858001"/>
              <a:gd name="connsiteX7" fmla="*/ 2067098 w 4826000"/>
              <a:gd name="connsiteY7" fmla="*/ 5014913 h 6858001"/>
              <a:gd name="connsiteX8" fmla="*/ 2067098 w 4826000"/>
              <a:gd name="connsiteY8" fmla="*/ 4366684 h 6858001"/>
              <a:gd name="connsiteX9" fmla="*/ 1419225 w 4826000"/>
              <a:gd name="connsiteY9" fmla="*/ 4366684 h 6858001"/>
              <a:gd name="connsiteX10" fmla="*/ 1419225 w 4826000"/>
              <a:gd name="connsiteY10" fmla="*/ 3674534 h 6858001"/>
              <a:gd name="connsiteX11" fmla="*/ 2067098 w 4826000"/>
              <a:gd name="connsiteY11" fmla="*/ 3674534 h 6858001"/>
              <a:gd name="connsiteX12" fmla="*/ 770466 w 4826000"/>
              <a:gd name="connsiteY12" fmla="*/ 1036638 h 6858001"/>
              <a:gd name="connsiteX13" fmla="*/ 1172104 w 4826000"/>
              <a:gd name="connsiteY13" fmla="*/ 1036638 h 6858001"/>
              <a:gd name="connsiteX14" fmla="*/ 862541 w 4826000"/>
              <a:gd name="connsiteY14" fmla="*/ 1572733 h 6858001"/>
              <a:gd name="connsiteX15" fmla="*/ 770466 w 4826000"/>
              <a:gd name="connsiteY15" fmla="*/ 1572733 h 6858001"/>
              <a:gd name="connsiteX16" fmla="*/ 758296 w 4826000"/>
              <a:gd name="connsiteY16" fmla="*/ 1573791 h 6858001"/>
              <a:gd name="connsiteX17" fmla="*/ 747183 w 4826000"/>
              <a:gd name="connsiteY17" fmla="*/ 1574321 h 6858001"/>
              <a:gd name="connsiteX18" fmla="*/ 735012 w 4826000"/>
              <a:gd name="connsiteY18" fmla="*/ 1575908 h 6858001"/>
              <a:gd name="connsiteX19" fmla="*/ 723900 w 4826000"/>
              <a:gd name="connsiteY19" fmla="*/ 1577496 h 6858001"/>
              <a:gd name="connsiteX20" fmla="*/ 712787 w 4826000"/>
              <a:gd name="connsiteY20" fmla="*/ 1580142 h 6858001"/>
              <a:gd name="connsiteX21" fmla="*/ 701146 w 4826000"/>
              <a:gd name="connsiteY21" fmla="*/ 1583317 h 6858001"/>
              <a:gd name="connsiteX22" fmla="*/ 690033 w 4826000"/>
              <a:gd name="connsiteY22" fmla="*/ 1587022 h 6858001"/>
              <a:gd name="connsiteX23" fmla="*/ 679450 w 4826000"/>
              <a:gd name="connsiteY23" fmla="*/ 1591785 h 6858001"/>
              <a:gd name="connsiteX24" fmla="*/ 668866 w 4826000"/>
              <a:gd name="connsiteY24" fmla="*/ 1596018 h 6858001"/>
              <a:gd name="connsiteX25" fmla="*/ 659341 w 4826000"/>
              <a:gd name="connsiteY25" fmla="*/ 1601310 h 6858001"/>
              <a:gd name="connsiteX26" fmla="*/ 649287 w 4826000"/>
              <a:gd name="connsiteY26" fmla="*/ 1606603 h 6858001"/>
              <a:gd name="connsiteX27" fmla="*/ 639762 w 4826000"/>
              <a:gd name="connsiteY27" fmla="*/ 1612953 h 6858001"/>
              <a:gd name="connsiteX28" fmla="*/ 630237 w 4826000"/>
              <a:gd name="connsiteY28" fmla="*/ 1619304 h 6858001"/>
              <a:gd name="connsiteX29" fmla="*/ 621241 w 4826000"/>
              <a:gd name="connsiteY29" fmla="*/ 1626184 h 6858001"/>
              <a:gd name="connsiteX30" fmla="*/ 613304 w 4826000"/>
              <a:gd name="connsiteY30" fmla="*/ 1633592 h 6858001"/>
              <a:gd name="connsiteX31" fmla="*/ 604837 w 4826000"/>
              <a:gd name="connsiteY31" fmla="*/ 1641531 h 6858001"/>
              <a:gd name="connsiteX32" fmla="*/ 597429 w 4826000"/>
              <a:gd name="connsiteY32" fmla="*/ 1649469 h 6858001"/>
              <a:gd name="connsiteX33" fmla="*/ 590021 w 4826000"/>
              <a:gd name="connsiteY33" fmla="*/ 1658466 h 6858001"/>
              <a:gd name="connsiteX34" fmla="*/ 583141 w 4826000"/>
              <a:gd name="connsiteY34" fmla="*/ 1666933 h 6858001"/>
              <a:gd name="connsiteX35" fmla="*/ 576262 w 4826000"/>
              <a:gd name="connsiteY35" fmla="*/ 1676988 h 6858001"/>
              <a:gd name="connsiteX36" fmla="*/ 570441 w 4826000"/>
              <a:gd name="connsiteY36" fmla="*/ 1685985 h 6858001"/>
              <a:gd name="connsiteX37" fmla="*/ 564091 w 4826000"/>
              <a:gd name="connsiteY37" fmla="*/ 1695511 h 6858001"/>
              <a:gd name="connsiteX38" fmla="*/ 559858 w 4826000"/>
              <a:gd name="connsiteY38" fmla="*/ 1706095 h 6858001"/>
              <a:gd name="connsiteX39" fmla="*/ 554566 w 4826000"/>
              <a:gd name="connsiteY39" fmla="*/ 1716150 h 6858001"/>
              <a:gd name="connsiteX40" fmla="*/ 550862 w 4826000"/>
              <a:gd name="connsiteY40" fmla="*/ 1727264 h 6858001"/>
              <a:gd name="connsiteX41" fmla="*/ 546629 w 4826000"/>
              <a:gd name="connsiteY41" fmla="*/ 1737848 h 6858001"/>
              <a:gd name="connsiteX42" fmla="*/ 543983 w 4826000"/>
              <a:gd name="connsiteY42" fmla="*/ 1748961 h 6858001"/>
              <a:gd name="connsiteX43" fmla="*/ 540808 w 4826000"/>
              <a:gd name="connsiteY43" fmla="*/ 1760604 h 6858001"/>
              <a:gd name="connsiteX44" fmla="*/ 538691 w 4826000"/>
              <a:gd name="connsiteY44" fmla="*/ 1771718 h 6858001"/>
              <a:gd name="connsiteX45" fmla="*/ 537104 w 4826000"/>
              <a:gd name="connsiteY45" fmla="*/ 1783889 h 6858001"/>
              <a:gd name="connsiteX46" fmla="*/ 536046 w 4826000"/>
              <a:gd name="connsiteY46" fmla="*/ 1795532 h 6858001"/>
              <a:gd name="connsiteX47" fmla="*/ 536046 w 4826000"/>
              <a:gd name="connsiteY47" fmla="*/ 1807704 h 6858001"/>
              <a:gd name="connsiteX48" fmla="*/ 536046 w 4826000"/>
              <a:gd name="connsiteY48" fmla="*/ 6087464 h 6858001"/>
              <a:gd name="connsiteX49" fmla="*/ 536046 w 4826000"/>
              <a:gd name="connsiteY49" fmla="*/ 6099636 h 6858001"/>
              <a:gd name="connsiteX50" fmla="*/ 537104 w 4826000"/>
              <a:gd name="connsiteY50" fmla="*/ 6111808 h 6858001"/>
              <a:gd name="connsiteX51" fmla="*/ 538691 w 4826000"/>
              <a:gd name="connsiteY51" fmla="*/ 6122922 h 6858001"/>
              <a:gd name="connsiteX52" fmla="*/ 540808 w 4826000"/>
              <a:gd name="connsiteY52" fmla="*/ 6135094 h 6858001"/>
              <a:gd name="connsiteX53" fmla="*/ 543983 w 4826000"/>
              <a:gd name="connsiteY53" fmla="*/ 6146207 h 6858001"/>
              <a:gd name="connsiteX54" fmla="*/ 546629 w 4826000"/>
              <a:gd name="connsiteY54" fmla="*/ 6156792 h 6858001"/>
              <a:gd name="connsiteX55" fmla="*/ 550862 w 4826000"/>
              <a:gd name="connsiteY55" fmla="*/ 6167905 h 6858001"/>
              <a:gd name="connsiteX56" fmla="*/ 554566 w 4826000"/>
              <a:gd name="connsiteY56" fmla="*/ 6178489 h 6858001"/>
              <a:gd name="connsiteX57" fmla="*/ 559858 w 4826000"/>
              <a:gd name="connsiteY57" fmla="*/ 6189074 h 6858001"/>
              <a:gd name="connsiteX58" fmla="*/ 564091 w 4826000"/>
              <a:gd name="connsiteY58" fmla="*/ 6199129 h 6858001"/>
              <a:gd name="connsiteX59" fmla="*/ 570441 w 4826000"/>
              <a:gd name="connsiteY59" fmla="*/ 6208655 h 6858001"/>
              <a:gd name="connsiteX60" fmla="*/ 576262 w 4826000"/>
              <a:gd name="connsiteY60" fmla="*/ 6218710 h 6858001"/>
              <a:gd name="connsiteX61" fmla="*/ 583141 w 4826000"/>
              <a:gd name="connsiteY61" fmla="*/ 6227706 h 6858001"/>
              <a:gd name="connsiteX62" fmla="*/ 590021 w 4826000"/>
              <a:gd name="connsiteY62" fmla="*/ 6236703 h 6858001"/>
              <a:gd name="connsiteX63" fmla="*/ 597429 w 4826000"/>
              <a:gd name="connsiteY63" fmla="*/ 6244641 h 6858001"/>
              <a:gd name="connsiteX64" fmla="*/ 604837 w 4826000"/>
              <a:gd name="connsiteY64" fmla="*/ 6253109 h 6858001"/>
              <a:gd name="connsiteX65" fmla="*/ 613304 w 4826000"/>
              <a:gd name="connsiteY65" fmla="*/ 6260518 h 6858001"/>
              <a:gd name="connsiteX66" fmla="*/ 621241 w 4826000"/>
              <a:gd name="connsiteY66" fmla="*/ 6268456 h 6858001"/>
              <a:gd name="connsiteX67" fmla="*/ 630237 w 4826000"/>
              <a:gd name="connsiteY67" fmla="*/ 6274807 h 6858001"/>
              <a:gd name="connsiteX68" fmla="*/ 639762 w 4826000"/>
              <a:gd name="connsiteY68" fmla="*/ 6281686 h 6858001"/>
              <a:gd name="connsiteX69" fmla="*/ 649287 w 4826000"/>
              <a:gd name="connsiteY69" fmla="*/ 6288037 h 6858001"/>
              <a:gd name="connsiteX70" fmla="*/ 659341 w 4826000"/>
              <a:gd name="connsiteY70" fmla="*/ 6293858 h 6858001"/>
              <a:gd name="connsiteX71" fmla="*/ 668866 w 4826000"/>
              <a:gd name="connsiteY71" fmla="*/ 6299150 h 6858001"/>
              <a:gd name="connsiteX72" fmla="*/ 679450 w 4826000"/>
              <a:gd name="connsiteY72" fmla="*/ 6303384 h 6858001"/>
              <a:gd name="connsiteX73" fmla="*/ 690033 w 4826000"/>
              <a:gd name="connsiteY73" fmla="*/ 6308147 h 6858001"/>
              <a:gd name="connsiteX74" fmla="*/ 701146 w 4826000"/>
              <a:gd name="connsiteY74" fmla="*/ 6311322 h 6858001"/>
              <a:gd name="connsiteX75" fmla="*/ 712787 w 4826000"/>
              <a:gd name="connsiteY75" fmla="*/ 6315027 h 6858001"/>
              <a:gd name="connsiteX76" fmla="*/ 723900 w 4826000"/>
              <a:gd name="connsiteY76" fmla="*/ 6317144 h 6858001"/>
              <a:gd name="connsiteX77" fmla="*/ 735012 w 4826000"/>
              <a:gd name="connsiteY77" fmla="*/ 6319261 h 6858001"/>
              <a:gd name="connsiteX78" fmla="*/ 747183 w 4826000"/>
              <a:gd name="connsiteY78" fmla="*/ 6320848 h 6858001"/>
              <a:gd name="connsiteX79" fmla="*/ 758296 w 4826000"/>
              <a:gd name="connsiteY79" fmla="*/ 6321907 h 6858001"/>
              <a:gd name="connsiteX80" fmla="*/ 770466 w 4826000"/>
              <a:gd name="connsiteY80" fmla="*/ 6321907 h 6858001"/>
              <a:gd name="connsiteX81" fmla="*/ 4055533 w 4826000"/>
              <a:gd name="connsiteY81" fmla="*/ 6321907 h 6858001"/>
              <a:gd name="connsiteX82" fmla="*/ 4067704 w 4826000"/>
              <a:gd name="connsiteY82" fmla="*/ 6321907 h 6858001"/>
              <a:gd name="connsiteX83" fmla="*/ 4079346 w 4826000"/>
              <a:gd name="connsiteY83" fmla="*/ 6320848 h 6858001"/>
              <a:gd name="connsiteX84" fmla="*/ 4090988 w 4826000"/>
              <a:gd name="connsiteY84" fmla="*/ 6319261 h 6858001"/>
              <a:gd name="connsiteX85" fmla="*/ 4102629 w 4826000"/>
              <a:gd name="connsiteY85" fmla="*/ 6317144 h 6858001"/>
              <a:gd name="connsiteX86" fmla="*/ 4114271 w 4826000"/>
              <a:gd name="connsiteY86" fmla="*/ 6315027 h 6858001"/>
              <a:gd name="connsiteX87" fmla="*/ 4125383 w 4826000"/>
              <a:gd name="connsiteY87" fmla="*/ 6311322 h 6858001"/>
              <a:gd name="connsiteX88" fmla="*/ 4135967 w 4826000"/>
              <a:gd name="connsiteY88" fmla="*/ 6308147 h 6858001"/>
              <a:gd name="connsiteX89" fmla="*/ 4146550 w 4826000"/>
              <a:gd name="connsiteY89" fmla="*/ 6303384 h 6858001"/>
              <a:gd name="connsiteX90" fmla="*/ 4157133 w 4826000"/>
              <a:gd name="connsiteY90" fmla="*/ 6299150 h 6858001"/>
              <a:gd name="connsiteX91" fmla="*/ 4166658 w 4826000"/>
              <a:gd name="connsiteY91" fmla="*/ 6293858 h 6858001"/>
              <a:gd name="connsiteX92" fmla="*/ 4176713 w 4826000"/>
              <a:gd name="connsiteY92" fmla="*/ 6288037 h 6858001"/>
              <a:gd name="connsiteX93" fmla="*/ 4186238 w 4826000"/>
              <a:gd name="connsiteY93" fmla="*/ 6281686 h 6858001"/>
              <a:gd name="connsiteX94" fmla="*/ 4195763 w 4826000"/>
              <a:gd name="connsiteY94" fmla="*/ 6274807 h 6858001"/>
              <a:gd name="connsiteX95" fmla="*/ 4204759 w 4826000"/>
              <a:gd name="connsiteY95" fmla="*/ 6268456 h 6858001"/>
              <a:gd name="connsiteX96" fmla="*/ 4212696 w 4826000"/>
              <a:gd name="connsiteY96" fmla="*/ 6260518 h 6858001"/>
              <a:gd name="connsiteX97" fmla="*/ 4221163 w 4826000"/>
              <a:gd name="connsiteY97" fmla="*/ 6253109 h 6858001"/>
              <a:gd name="connsiteX98" fmla="*/ 4229629 w 4826000"/>
              <a:gd name="connsiteY98" fmla="*/ 6244641 h 6858001"/>
              <a:gd name="connsiteX99" fmla="*/ 4235979 w 4826000"/>
              <a:gd name="connsiteY99" fmla="*/ 6236703 h 6858001"/>
              <a:gd name="connsiteX100" fmla="*/ 4243917 w 4826000"/>
              <a:gd name="connsiteY100" fmla="*/ 6227706 h 6858001"/>
              <a:gd name="connsiteX101" fmla="*/ 4249738 w 4826000"/>
              <a:gd name="connsiteY101" fmla="*/ 6218710 h 6858001"/>
              <a:gd name="connsiteX102" fmla="*/ 4255559 w 4826000"/>
              <a:gd name="connsiteY102" fmla="*/ 6208655 h 6858001"/>
              <a:gd name="connsiteX103" fmla="*/ 4261909 w 4826000"/>
              <a:gd name="connsiteY103" fmla="*/ 6199129 h 6858001"/>
              <a:gd name="connsiteX104" fmla="*/ 4267200 w 4826000"/>
              <a:gd name="connsiteY104" fmla="*/ 6189074 h 6858001"/>
              <a:gd name="connsiteX105" fmla="*/ 4271434 w 4826000"/>
              <a:gd name="connsiteY105" fmla="*/ 6178489 h 6858001"/>
              <a:gd name="connsiteX106" fmla="*/ 4276196 w 4826000"/>
              <a:gd name="connsiteY106" fmla="*/ 6167905 h 6858001"/>
              <a:gd name="connsiteX107" fmla="*/ 4279371 w 4826000"/>
              <a:gd name="connsiteY107" fmla="*/ 6156792 h 6858001"/>
              <a:gd name="connsiteX108" fmla="*/ 4283075 w 4826000"/>
              <a:gd name="connsiteY108" fmla="*/ 6146207 h 6858001"/>
              <a:gd name="connsiteX109" fmla="*/ 4285192 w 4826000"/>
              <a:gd name="connsiteY109" fmla="*/ 6135094 h 6858001"/>
              <a:gd name="connsiteX110" fmla="*/ 4287309 w 4826000"/>
              <a:gd name="connsiteY110" fmla="*/ 6122922 h 6858001"/>
              <a:gd name="connsiteX111" fmla="*/ 4288896 w 4826000"/>
              <a:gd name="connsiteY111" fmla="*/ 6111808 h 6858001"/>
              <a:gd name="connsiteX112" fmla="*/ 4289954 w 4826000"/>
              <a:gd name="connsiteY112" fmla="*/ 6099636 h 6858001"/>
              <a:gd name="connsiteX113" fmla="*/ 4290484 w 4826000"/>
              <a:gd name="connsiteY113" fmla="*/ 6087464 h 6858001"/>
              <a:gd name="connsiteX114" fmla="*/ 4290484 w 4826000"/>
              <a:gd name="connsiteY114" fmla="*/ 1807704 h 6858001"/>
              <a:gd name="connsiteX115" fmla="*/ 4289954 w 4826000"/>
              <a:gd name="connsiteY115" fmla="*/ 1795532 h 6858001"/>
              <a:gd name="connsiteX116" fmla="*/ 4288896 w 4826000"/>
              <a:gd name="connsiteY116" fmla="*/ 1783889 h 6858001"/>
              <a:gd name="connsiteX117" fmla="*/ 4287309 w 4826000"/>
              <a:gd name="connsiteY117" fmla="*/ 1771718 h 6858001"/>
              <a:gd name="connsiteX118" fmla="*/ 4285192 w 4826000"/>
              <a:gd name="connsiteY118" fmla="*/ 1760604 h 6858001"/>
              <a:gd name="connsiteX119" fmla="*/ 4283075 w 4826000"/>
              <a:gd name="connsiteY119" fmla="*/ 1748961 h 6858001"/>
              <a:gd name="connsiteX120" fmla="*/ 4279371 w 4826000"/>
              <a:gd name="connsiteY120" fmla="*/ 1737848 h 6858001"/>
              <a:gd name="connsiteX121" fmla="*/ 4276196 w 4826000"/>
              <a:gd name="connsiteY121" fmla="*/ 1727264 h 6858001"/>
              <a:gd name="connsiteX122" fmla="*/ 4271434 w 4826000"/>
              <a:gd name="connsiteY122" fmla="*/ 1716150 h 6858001"/>
              <a:gd name="connsiteX123" fmla="*/ 4267200 w 4826000"/>
              <a:gd name="connsiteY123" fmla="*/ 1706095 h 6858001"/>
              <a:gd name="connsiteX124" fmla="*/ 4261909 w 4826000"/>
              <a:gd name="connsiteY124" fmla="*/ 1695511 h 6858001"/>
              <a:gd name="connsiteX125" fmla="*/ 4255559 w 4826000"/>
              <a:gd name="connsiteY125" fmla="*/ 1685985 h 6858001"/>
              <a:gd name="connsiteX126" fmla="*/ 4249738 w 4826000"/>
              <a:gd name="connsiteY126" fmla="*/ 1676988 h 6858001"/>
              <a:gd name="connsiteX127" fmla="*/ 4243917 w 4826000"/>
              <a:gd name="connsiteY127" fmla="*/ 1666933 h 6858001"/>
              <a:gd name="connsiteX128" fmla="*/ 4235979 w 4826000"/>
              <a:gd name="connsiteY128" fmla="*/ 1658466 h 6858001"/>
              <a:gd name="connsiteX129" fmla="*/ 4229629 w 4826000"/>
              <a:gd name="connsiteY129" fmla="*/ 1649469 h 6858001"/>
              <a:gd name="connsiteX130" fmla="*/ 4221163 w 4826000"/>
              <a:gd name="connsiteY130" fmla="*/ 1641531 h 6858001"/>
              <a:gd name="connsiteX131" fmla="*/ 4212696 w 4826000"/>
              <a:gd name="connsiteY131" fmla="*/ 1633592 h 6858001"/>
              <a:gd name="connsiteX132" fmla="*/ 4204759 w 4826000"/>
              <a:gd name="connsiteY132" fmla="*/ 1626184 h 6858001"/>
              <a:gd name="connsiteX133" fmla="*/ 4195763 w 4826000"/>
              <a:gd name="connsiteY133" fmla="*/ 1619304 h 6858001"/>
              <a:gd name="connsiteX134" fmla="*/ 4186238 w 4826000"/>
              <a:gd name="connsiteY134" fmla="*/ 1612953 h 6858001"/>
              <a:gd name="connsiteX135" fmla="*/ 4176713 w 4826000"/>
              <a:gd name="connsiteY135" fmla="*/ 1606603 h 6858001"/>
              <a:gd name="connsiteX136" fmla="*/ 4166658 w 4826000"/>
              <a:gd name="connsiteY136" fmla="*/ 1601310 h 6858001"/>
              <a:gd name="connsiteX137" fmla="*/ 4157133 w 4826000"/>
              <a:gd name="connsiteY137" fmla="*/ 1596018 h 6858001"/>
              <a:gd name="connsiteX138" fmla="*/ 4146550 w 4826000"/>
              <a:gd name="connsiteY138" fmla="*/ 1591785 h 6858001"/>
              <a:gd name="connsiteX139" fmla="*/ 4135967 w 4826000"/>
              <a:gd name="connsiteY139" fmla="*/ 1587022 h 6858001"/>
              <a:gd name="connsiteX140" fmla="*/ 4125383 w 4826000"/>
              <a:gd name="connsiteY140" fmla="*/ 1583317 h 6858001"/>
              <a:gd name="connsiteX141" fmla="*/ 4114271 w 4826000"/>
              <a:gd name="connsiteY141" fmla="*/ 1580142 h 6858001"/>
              <a:gd name="connsiteX142" fmla="*/ 4102629 w 4826000"/>
              <a:gd name="connsiteY142" fmla="*/ 1577496 h 6858001"/>
              <a:gd name="connsiteX143" fmla="*/ 4090988 w 4826000"/>
              <a:gd name="connsiteY143" fmla="*/ 1575908 h 6858001"/>
              <a:gd name="connsiteX144" fmla="*/ 4079346 w 4826000"/>
              <a:gd name="connsiteY144" fmla="*/ 1574321 h 6858001"/>
              <a:gd name="connsiteX145" fmla="*/ 4067704 w 4826000"/>
              <a:gd name="connsiteY145" fmla="*/ 1573791 h 6858001"/>
              <a:gd name="connsiteX146" fmla="*/ 4055533 w 4826000"/>
              <a:gd name="connsiteY146" fmla="*/ 1572733 h 6858001"/>
              <a:gd name="connsiteX147" fmla="*/ 3963458 w 4826000"/>
              <a:gd name="connsiteY147" fmla="*/ 1572733 h 6858001"/>
              <a:gd name="connsiteX148" fmla="*/ 3653896 w 4826000"/>
              <a:gd name="connsiteY148" fmla="*/ 1036638 h 6858001"/>
              <a:gd name="connsiteX149" fmla="*/ 4055533 w 4826000"/>
              <a:gd name="connsiteY149" fmla="*/ 1036638 h 6858001"/>
              <a:gd name="connsiteX150" fmla="*/ 4075113 w 4826000"/>
              <a:gd name="connsiteY150" fmla="*/ 1037167 h 6858001"/>
              <a:gd name="connsiteX151" fmla="*/ 4095221 w 4826000"/>
              <a:gd name="connsiteY151" fmla="*/ 1038226 h 6858001"/>
              <a:gd name="connsiteX152" fmla="*/ 4114800 w 4826000"/>
              <a:gd name="connsiteY152" fmla="*/ 1038755 h 6858001"/>
              <a:gd name="connsiteX153" fmla="*/ 4134379 w 4826000"/>
              <a:gd name="connsiteY153" fmla="*/ 1040343 h 6858001"/>
              <a:gd name="connsiteX154" fmla="*/ 4153429 w 4826000"/>
              <a:gd name="connsiteY154" fmla="*/ 1042460 h 6858001"/>
              <a:gd name="connsiteX155" fmla="*/ 4173008 w 4826000"/>
              <a:gd name="connsiteY155" fmla="*/ 1045635 h 6858001"/>
              <a:gd name="connsiteX156" fmla="*/ 4191529 w 4826000"/>
              <a:gd name="connsiteY156" fmla="*/ 1048810 h 6858001"/>
              <a:gd name="connsiteX157" fmla="*/ 4210579 w 4826000"/>
              <a:gd name="connsiteY157" fmla="*/ 1052515 h 6858001"/>
              <a:gd name="connsiteX158" fmla="*/ 4229629 w 4826000"/>
              <a:gd name="connsiteY158" fmla="*/ 1056219 h 6858001"/>
              <a:gd name="connsiteX159" fmla="*/ 4248150 w 4826000"/>
              <a:gd name="connsiteY159" fmla="*/ 1060453 h 6858001"/>
              <a:gd name="connsiteX160" fmla="*/ 4266142 w 4826000"/>
              <a:gd name="connsiteY160" fmla="*/ 1065745 h 6858001"/>
              <a:gd name="connsiteX161" fmla="*/ 4284663 w 4826000"/>
              <a:gd name="connsiteY161" fmla="*/ 1071037 h 6858001"/>
              <a:gd name="connsiteX162" fmla="*/ 4302654 w 4826000"/>
              <a:gd name="connsiteY162" fmla="*/ 1077388 h 6858001"/>
              <a:gd name="connsiteX163" fmla="*/ 4320646 w 4826000"/>
              <a:gd name="connsiteY163" fmla="*/ 1083209 h 6858001"/>
              <a:gd name="connsiteX164" fmla="*/ 4338109 w 4826000"/>
              <a:gd name="connsiteY164" fmla="*/ 1090089 h 6858001"/>
              <a:gd name="connsiteX165" fmla="*/ 4355042 w 4826000"/>
              <a:gd name="connsiteY165" fmla="*/ 1097498 h 6858001"/>
              <a:gd name="connsiteX166" fmla="*/ 4372504 w 4826000"/>
              <a:gd name="connsiteY166" fmla="*/ 1104907 h 6858001"/>
              <a:gd name="connsiteX167" fmla="*/ 4388909 w 4826000"/>
              <a:gd name="connsiteY167" fmla="*/ 1112845 h 6858001"/>
              <a:gd name="connsiteX168" fmla="*/ 4406371 w 4826000"/>
              <a:gd name="connsiteY168" fmla="*/ 1120783 h 6858001"/>
              <a:gd name="connsiteX169" fmla="*/ 4422246 w 4826000"/>
              <a:gd name="connsiteY169" fmla="*/ 1129780 h 6858001"/>
              <a:gd name="connsiteX170" fmla="*/ 4454525 w 4826000"/>
              <a:gd name="connsiteY170" fmla="*/ 1148832 h 6858001"/>
              <a:gd name="connsiteX171" fmla="*/ 4486275 w 4826000"/>
              <a:gd name="connsiteY171" fmla="*/ 1168413 h 6858001"/>
              <a:gd name="connsiteX172" fmla="*/ 4516438 w 4826000"/>
              <a:gd name="connsiteY172" fmla="*/ 1190111 h 6858001"/>
              <a:gd name="connsiteX173" fmla="*/ 4545542 w 4826000"/>
              <a:gd name="connsiteY173" fmla="*/ 1212867 h 6858001"/>
              <a:gd name="connsiteX174" fmla="*/ 4573588 w 4826000"/>
              <a:gd name="connsiteY174" fmla="*/ 1236681 h 6858001"/>
              <a:gd name="connsiteX175" fmla="*/ 4600046 w 4826000"/>
              <a:gd name="connsiteY175" fmla="*/ 1262613 h 6858001"/>
              <a:gd name="connsiteX176" fmla="*/ 4625446 w 4826000"/>
              <a:gd name="connsiteY176" fmla="*/ 1289603 h 6858001"/>
              <a:gd name="connsiteX177" fmla="*/ 4649788 w 4826000"/>
              <a:gd name="connsiteY177" fmla="*/ 1317651 h 6858001"/>
              <a:gd name="connsiteX178" fmla="*/ 4673071 w 4826000"/>
              <a:gd name="connsiteY178" fmla="*/ 1346758 h 6858001"/>
              <a:gd name="connsiteX179" fmla="*/ 4694238 w 4826000"/>
              <a:gd name="connsiteY179" fmla="*/ 1376923 h 6858001"/>
              <a:gd name="connsiteX180" fmla="*/ 4714346 w 4826000"/>
              <a:gd name="connsiteY180" fmla="*/ 1407618 h 6858001"/>
              <a:gd name="connsiteX181" fmla="*/ 4733396 w 4826000"/>
              <a:gd name="connsiteY181" fmla="*/ 1440429 h 6858001"/>
              <a:gd name="connsiteX182" fmla="*/ 4741862 w 4826000"/>
              <a:gd name="connsiteY182" fmla="*/ 1456835 h 6858001"/>
              <a:gd name="connsiteX183" fmla="*/ 4749800 w 4826000"/>
              <a:gd name="connsiteY183" fmla="*/ 1473240 h 6858001"/>
              <a:gd name="connsiteX184" fmla="*/ 4758266 w 4826000"/>
              <a:gd name="connsiteY184" fmla="*/ 1490705 h 6858001"/>
              <a:gd name="connsiteX185" fmla="*/ 4765675 w 4826000"/>
              <a:gd name="connsiteY185" fmla="*/ 1508169 h 6858001"/>
              <a:gd name="connsiteX186" fmla="*/ 4772554 w 4826000"/>
              <a:gd name="connsiteY186" fmla="*/ 1525104 h 6858001"/>
              <a:gd name="connsiteX187" fmla="*/ 4779434 w 4826000"/>
              <a:gd name="connsiteY187" fmla="*/ 1542568 h 6858001"/>
              <a:gd name="connsiteX188" fmla="*/ 4786312 w 4826000"/>
              <a:gd name="connsiteY188" fmla="*/ 1560561 h 6858001"/>
              <a:gd name="connsiteX189" fmla="*/ 4791604 w 4826000"/>
              <a:gd name="connsiteY189" fmla="*/ 1579083 h 6858001"/>
              <a:gd name="connsiteX190" fmla="*/ 4797425 w 4826000"/>
              <a:gd name="connsiteY190" fmla="*/ 1597077 h 6858001"/>
              <a:gd name="connsiteX191" fmla="*/ 4801658 w 4826000"/>
              <a:gd name="connsiteY191" fmla="*/ 1615070 h 6858001"/>
              <a:gd name="connsiteX192" fmla="*/ 4806421 w 4826000"/>
              <a:gd name="connsiteY192" fmla="*/ 1633592 h 6858001"/>
              <a:gd name="connsiteX193" fmla="*/ 4811184 w 4826000"/>
              <a:gd name="connsiteY193" fmla="*/ 1652644 h 6858001"/>
              <a:gd name="connsiteX194" fmla="*/ 4813829 w 4826000"/>
              <a:gd name="connsiteY194" fmla="*/ 1671696 h 6858001"/>
              <a:gd name="connsiteX195" fmla="*/ 4817534 w 4826000"/>
              <a:gd name="connsiteY195" fmla="*/ 1690219 h 6858001"/>
              <a:gd name="connsiteX196" fmla="*/ 4820179 w 4826000"/>
              <a:gd name="connsiteY196" fmla="*/ 1709270 h 6858001"/>
              <a:gd name="connsiteX197" fmla="*/ 4822296 w 4826000"/>
              <a:gd name="connsiteY197" fmla="*/ 1728851 h 6858001"/>
              <a:gd name="connsiteX198" fmla="*/ 4823884 w 4826000"/>
              <a:gd name="connsiteY198" fmla="*/ 1748432 h 6858001"/>
              <a:gd name="connsiteX199" fmla="*/ 4825471 w 4826000"/>
              <a:gd name="connsiteY199" fmla="*/ 1768013 h 6858001"/>
              <a:gd name="connsiteX200" fmla="*/ 4826000 w 4826000"/>
              <a:gd name="connsiteY200" fmla="*/ 1787594 h 6858001"/>
              <a:gd name="connsiteX201" fmla="*/ 4826000 w 4826000"/>
              <a:gd name="connsiteY201" fmla="*/ 1807704 h 6858001"/>
              <a:gd name="connsiteX202" fmla="*/ 4826000 w 4826000"/>
              <a:gd name="connsiteY202" fmla="*/ 6087464 h 6858001"/>
              <a:gd name="connsiteX203" fmla="*/ 4826000 w 4826000"/>
              <a:gd name="connsiteY203" fmla="*/ 6107045 h 6858001"/>
              <a:gd name="connsiteX204" fmla="*/ 4825471 w 4826000"/>
              <a:gd name="connsiteY204" fmla="*/ 6127156 h 6858001"/>
              <a:gd name="connsiteX205" fmla="*/ 4823884 w 4826000"/>
              <a:gd name="connsiteY205" fmla="*/ 6146737 h 6858001"/>
              <a:gd name="connsiteX206" fmla="*/ 4822296 w 4826000"/>
              <a:gd name="connsiteY206" fmla="*/ 6165788 h 6858001"/>
              <a:gd name="connsiteX207" fmla="*/ 4820179 w 4826000"/>
              <a:gd name="connsiteY207" fmla="*/ 6185369 h 6858001"/>
              <a:gd name="connsiteX208" fmla="*/ 4817534 w 4826000"/>
              <a:gd name="connsiteY208" fmla="*/ 6204950 h 6858001"/>
              <a:gd name="connsiteX209" fmla="*/ 4813829 w 4826000"/>
              <a:gd name="connsiteY209" fmla="*/ 6224002 h 6858001"/>
              <a:gd name="connsiteX210" fmla="*/ 4811184 w 4826000"/>
              <a:gd name="connsiteY210" fmla="*/ 6242524 h 6858001"/>
              <a:gd name="connsiteX211" fmla="*/ 4806421 w 4826000"/>
              <a:gd name="connsiteY211" fmla="*/ 6261576 h 6858001"/>
              <a:gd name="connsiteX212" fmla="*/ 4801658 w 4826000"/>
              <a:gd name="connsiteY212" fmla="*/ 6279569 h 6858001"/>
              <a:gd name="connsiteX213" fmla="*/ 4797425 w 4826000"/>
              <a:gd name="connsiteY213" fmla="*/ 6298621 h 6858001"/>
              <a:gd name="connsiteX214" fmla="*/ 4791604 w 4826000"/>
              <a:gd name="connsiteY214" fmla="*/ 6316614 h 6858001"/>
              <a:gd name="connsiteX215" fmla="*/ 4786312 w 4826000"/>
              <a:gd name="connsiteY215" fmla="*/ 6334608 h 6858001"/>
              <a:gd name="connsiteX216" fmla="*/ 4779434 w 4826000"/>
              <a:gd name="connsiteY216" fmla="*/ 6352601 h 6858001"/>
              <a:gd name="connsiteX217" fmla="*/ 4772554 w 4826000"/>
              <a:gd name="connsiteY217" fmla="*/ 6370065 h 6858001"/>
              <a:gd name="connsiteX218" fmla="*/ 4765675 w 4826000"/>
              <a:gd name="connsiteY218" fmla="*/ 6387000 h 6858001"/>
              <a:gd name="connsiteX219" fmla="*/ 4758266 w 4826000"/>
              <a:gd name="connsiteY219" fmla="*/ 6404464 h 6858001"/>
              <a:gd name="connsiteX220" fmla="*/ 4749800 w 4826000"/>
              <a:gd name="connsiteY220" fmla="*/ 6421399 h 6858001"/>
              <a:gd name="connsiteX221" fmla="*/ 4741862 w 4826000"/>
              <a:gd name="connsiteY221" fmla="*/ 6438334 h 6858001"/>
              <a:gd name="connsiteX222" fmla="*/ 4733396 w 4826000"/>
              <a:gd name="connsiteY222" fmla="*/ 6454210 h 6858001"/>
              <a:gd name="connsiteX223" fmla="*/ 4714346 w 4826000"/>
              <a:gd name="connsiteY223" fmla="*/ 6486492 h 6858001"/>
              <a:gd name="connsiteX224" fmla="*/ 4694238 w 4826000"/>
              <a:gd name="connsiteY224" fmla="*/ 6518245 h 6858001"/>
              <a:gd name="connsiteX225" fmla="*/ 4673071 w 4826000"/>
              <a:gd name="connsiteY225" fmla="*/ 6548411 h 6858001"/>
              <a:gd name="connsiteX226" fmla="*/ 4649788 w 4826000"/>
              <a:gd name="connsiteY226" fmla="*/ 6578047 h 6858001"/>
              <a:gd name="connsiteX227" fmla="*/ 4625446 w 4826000"/>
              <a:gd name="connsiteY227" fmla="*/ 6605566 h 6858001"/>
              <a:gd name="connsiteX228" fmla="*/ 4600046 w 4826000"/>
              <a:gd name="connsiteY228" fmla="*/ 6632027 h 6858001"/>
              <a:gd name="connsiteX229" fmla="*/ 4573588 w 4826000"/>
              <a:gd name="connsiteY229" fmla="*/ 6657429 h 6858001"/>
              <a:gd name="connsiteX230" fmla="*/ 4545542 w 4826000"/>
              <a:gd name="connsiteY230" fmla="*/ 6681773 h 6858001"/>
              <a:gd name="connsiteX231" fmla="*/ 4516438 w 4826000"/>
              <a:gd name="connsiteY231" fmla="*/ 6705058 h 6858001"/>
              <a:gd name="connsiteX232" fmla="*/ 4486275 w 4826000"/>
              <a:gd name="connsiteY232" fmla="*/ 6726227 h 6858001"/>
              <a:gd name="connsiteX233" fmla="*/ 4454525 w 4826000"/>
              <a:gd name="connsiteY233" fmla="*/ 6746337 h 6858001"/>
              <a:gd name="connsiteX234" fmla="*/ 4422246 w 4826000"/>
              <a:gd name="connsiteY234" fmla="*/ 6765389 h 6858001"/>
              <a:gd name="connsiteX235" fmla="*/ 4406371 w 4826000"/>
              <a:gd name="connsiteY235" fmla="*/ 6773856 h 6858001"/>
              <a:gd name="connsiteX236" fmla="*/ 4388909 w 4826000"/>
              <a:gd name="connsiteY236" fmla="*/ 6781794 h 6858001"/>
              <a:gd name="connsiteX237" fmla="*/ 4372504 w 4826000"/>
              <a:gd name="connsiteY237" fmla="*/ 6790262 h 6858001"/>
              <a:gd name="connsiteX238" fmla="*/ 4355042 w 4826000"/>
              <a:gd name="connsiteY238" fmla="*/ 6797671 h 6858001"/>
              <a:gd name="connsiteX239" fmla="*/ 4338109 w 4826000"/>
              <a:gd name="connsiteY239" fmla="*/ 6804551 h 6858001"/>
              <a:gd name="connsiteX240" fmla="*/ 4320646 w 4826000"/>
              <a:gd name="connsiteY240" fmla="*/ 6811430 h 6858001"/>
              <a:gd name="connsiteX241" fmla="*/ 4302654 w 4826000"/>
              <a:gd name="connsiteY241" fmla="*/ 6818310 h 6858001"/>
              <a:gd name="connsiteX242" fmla="*/ 4284663 w 4826000"/>
              <a:gd name="connsiteY242" fmla="*/ 6823602 h 6858001"/>
              <a:gd name="connsiteX243" fmla="*/ 4266142 w 4826000"/>
              <a:gd name="connsiteY243" fmla="*/ 6829424 h 6858001"/>
              <a:gd name="connsiteX244" fmla="*/ 4248150 w 4826000"/>
              <a:gd name="connsiteY244" fmla="*/ 6833657 h 6858001"/>
              <a:gd name="connsiteX245" fmla="*/ 4229629 w 4826000"/>
              <a:gd name="connsiteY245" fmla="*/ 6838420 h 6858001"/>
              <a:gd name="connsiteX246" fmla="*/ 4210579 w 4826000"/>
              <a:gd name="connsiteY246" fmla="*/ 6843183 h 6858001"/>
              <a:gd name="connsiteX247" fmla="*/ 4191529 w 4826000"/>
              <a:gd name="connsiteY247" fmla="*/ 6845829 h 6858001"/>
              <a:gd name="connsiteX248" fmla="*/ 4173008 w 4826000"/>
              <a:gd name="connsiteY248" fmla="*/ 6849534 h 6858001"/>
              <a:gd name="connsiteX249" fmla="*/ 4153429 w 4826000"/>
              <a:gd name="connsiteY249" fmla="*/ 6852180 h 6858001"/>
              <a:gd name="connsiteX250" fmla="*/ 4134379 w 4826000"/>
              <a:gd name="connsiteY250" fmla="*/ 6854297 h 6858001"/>
              <a:gd name="connsiteX251" fmla="*/ 4114800 w 4826000"/>
              <a:gd name="connsiteY251" fmla="*/ 6855884 h 6858001"/>
              <a:gd name="connsiteX252" fmla="*/ 4095221 w 4826000"/>
              <a:gd name="connsiteY252" fmla="*/ 6857472 h 6858001"/>
              <a:gd name="connsiteX253" fmla="*/ 4075113 w 4826000"/>
              <a:gd name="connsiteY253" fmla="*/ 6858001 h 6858001"/>
              <a:gd name="connsiteX254" fmla="*/ 4055533 w 4826000"/>
              <a:gd name="connsiteY254" fmla="*/ 6858001 h 6858001"/>
              <a:gd name="connsiteX255" fmla="*/ 770466 w 4826000"/>
              <a:gd name="connsiteY255" fmla="*/ 6858001 h 6858001"/>
              <a:gd name="connsiteX256" fmla="*/ 750887 w 4826000"/>
              <a:gd name="connsiteY256" fmla="*/ 6858001 h 6858001"/>
              <a:gd name="connsiteX257" fmla="*/ 731308 w 4826000"/>
              <a:gd name="connsiteY257" fmla="*/ 6857472 h 6858001"/>
              <a:gd name="connsiteX258" fmla="*/ 711729 w 4826000"/>
              <a:gd name="connsiteY258" fmla="*/ 6855884 h 6858001"/>
              <a:gd name="connsiteX259" fmla="*/ 692150 w 4826000"/>
              <a:gd name="connsiteY259" fmla="*/ 6854297 h 6858001"/>
              <a:gd name="connsiteX260" fmla="*/ 672571 w 4826000"/>
              <a:gd name="connsiteY260" fmla="*/ 6852180 h 6858001"/>
              <a:gd name="connsiteX261" fmla="*/ 654050 w 4826000"/>
              <a:gd name="connsiteY261" fmla="*/ 6849534 h 6858001"/>
              <a:gd name="connsiteX262" fmla="*/ 634471 w 4826000"/>
              <a:gd name="connsiteY262" fmla="*/ 6845829 h 6858001"/>
              <a:gd name="connsiteX263" fmla="*/ 615421 w 4826000"/>
              <a:gd name="connsiteY263" fmla="*/ 6843183 h 6858001"/>
              <a:gd name="connsiteX264" fmla="*/ 596371 w 4826000"/>
              <a:gd name="connsiteY264" fmla="*/ 6838420 h 6858001"/>
              <a:gd name="connsiteX265" fmla="*/ 578379 w 4826000"/>
              <a:gd name="connsiteY265" fmla="*/ 6833657 h 6858001"/>
              <a:gd name="connsiteX266" fmla="*/ 559858 w 4826000"/>
              <a:gd name="connsiteY266" fmla="*/ 6829424 h 6858001"/>
              <a:gd name="connsiteX267" fmla="*/ 541337 w 4826000"/>
              <a:gd name="connsiteY267" fmla="*/ 6823602 h 6858001"/>
              <a:gd name="connsiteX268" fmla="*/ 523346 w 4826000"/>
              <a:gd name="connsiteY268" fmla="*/ 6818310 h 6858001"/>
              <a:gd name="connsiteX269" fmla="*/ 506412 w 4826000"/>
              <a:gd name="connsiteY269" fmla="*/ 6811430 h 6858001"/>
              <a:gd name="connsiteX270" fmla="*/ 487892 w 4826000"/>
              <a:gd name="connsiteY270" fmla="*/ 6804551 h 6858001"/>
              <a:gd name="connsiteX271" fmla="*/ 470958 w 4826000"/>
              <a:gd name="connsiteY271" fmla="*/ 6797671 h 6858001"/>
              <a:gd name="connsiteX272" fmla="*/ 453496 w 4826000"/>
              <a:gd name="connsiteY272" fmla="*/ 6790262 h 6858001"/>
              <a:gd name="connsiteX273" fmla="*/ 437092 w 4826000"/>
              <a:gd name="connsiteY273" fmla="*/ 6781794 h 6858001"/>
              <a:gd name="connsiteX274" fmla="*/ 420158 w 4826000"/>
              <a:gd name="connsiteY274" fmla="*/ 6773856 h 6858001"/>
              <a:gd name="connsiteX275" fmla="*/ 403754 w 4826000"/>
              <a:gd name="connsiteY275" fmla="*/ 6765389 h 6858001"/>
              <a:gd name="connsiteX276" fmla="*/ 371475 w 4826000"/>
              <a:gd name="connsiteY276" fmla="*/ 6746337 h 6858001"/>
              <a:gd name="connsiteX277" fmla="*/ 339725 w 4826000"/>
              <a:gd name="connsiteY277" fmla="*/ 6726227 h 6858001"/>
              <a:gd name="connsiteX278" fmla="*/ 309562 w 4826000"/>
              <a:gd name="connsiteY278" fmla="*/ 6705058 h 6858001"/>
              <a:gd name="connsiteX279" fmla="*/ 280987 w 4826000"/>
              <a:gd name="connsiteY279" fmla="*/ 6681773 h 6858001"/>
              <a:gd name="connsiteX280" fmla="*/ 252942 w 4826000"/>
              <a:gd name="connsiteY280" fmla="*/ 6657429 h 6858001"/>
              <a:gd name="connsiteX281" fmla="*/ 225954 w 4826000"/>
              <a:gd name="connsiteY281" fmla="*/ 6632027 h 6858001"/>
              <a:gd name="connsiteX282" fmla="*/ 200554 w 4826000"/>
              <a:gd name="connsiteY282" fmla="*/ 6605566 h 6858001"/>
              <a:gd name="connsiteX283" fmla="*/ 176212 w 4826000"/>
              <a:gd name="connsiteY283" fmla="*/ 6578047 h 6858001"/>
              <a:gd name="connsiteX284" fmla="*/ 152929 w 4826000"/>
              <a:gd name="connsiteY284" fmla="*/ 6548411 h 6858001"/>
              <a:gd name="connsiteX285" fmla="*/ 131762 w 4826000"/>
              <a:gd name="connsiteY285" fmla="*/ 6518245 h 6858001"/>
              <a:gd name="connsiteX286" fmla="*/ 111654 w 4826000"/>
              <a:gd name="connsiteY286" fmla="*/ 6486492 h 6858001"/>
              <a:gd name="connsiteX287" fmla="*/ 93662 w 4826000"/>
              <a:gd name="connsiteY287" fmla="*/ 6454210 h 6858001"/>
              <a:gd name="connsiteX288" fmla="*/ 84137 w 4826000"/>
              <a:gd name="connsiteY288" fmla="*/ 6438334 h 6858001"/>
              <a:gd name="connsiteX289" fmla="*/ 76200 w 4826000"/>
              <a:gd name="connsiteY289" fmla="*/ 6421399 h 6858001"/>
              <a:gd name="connsiteX290" fmla="*/ 67733 w 4826000"/>
              <a:gd name="connsiteY290" fmla="*/ 6404464 h 6858001"/>
              <a:gd name="connsiteX291" fmla="*/ 60325 w 4826000"/>
              <a:gd name="connsiteY291" fmla="*/ 6387000 h 6858001"/>
              <a:gd name="connsiteX292" fmla="*/ 53446 w 4826000"/>
              <a:gd name="connsiteY292" fmla="*/ 6370065 h 6858001"/>
              <a:gd name="connsiteX293" fmla="*/ 46567 w 4826000"/>
              <a:gd name="connsiteY293" fmla="*/ 6352601 h 6858001"/>
              <a:gd name="connsiteX294" fmla="*/ 40746 w 4826000"/>
              <a:gd name="connsiteY294" fmla="*/ 6334608 h 6858001"/>
              <a:gd name="connsiteX295" fmla="*/ 34396 w 4826000"/>
              <a:gd name="connsiteY295" fmla="*/ 6316614 h 6858001"/>
              <a:gd name="connsiteX296" fmla="*/ 29633 w 4826000"/>
              <a:gd name="connsiteY296" fmla="*/ 6298621 h 6858001"/>
              <a:gd name="connsiteX297" fmla="*/ 24342 w 4826000"/>
              <a:gd name="connsiteY297" fmla="*/ 6279569 h 6858001"/>
              <a:gd name="connsiteX298" fmla="*/ 19579 w 4826000"/>
              <a:gd name="connsiteY298" fmla="*/ 6261576 h 6858001"/>
              <a:gd name="connsiteX299" fmla="*/ 15875 w 4826000"/>
              <a:gd name="connsiteY299" fmla="*/ 6242524 h 6858001"/>
              <a:gd name="connsiteX300" fmla="*/ 12171 w 4826000"/>
              <a:gd name="connsiteY300" fmla="*/ 6224002 h 6858001"/>
              <a:gd name="connsiteX301" fmla="*/ 8996 w 4826000"/>
              <a:gd name="connsiteY301" fmla="*/ 6204950 h 6858001"/>
              <a:gd name="connsiteX302" fmla="*/ 5821 w 4826000"/>
              <a:gd name="connsiteY302" fmla="*/ 6185369 h 6858001"/>
              <a:gd name="connsiteX303" fmla="*/ 3704 w 4826000"/>
              <a:gd name="connsiteY303" fmla="*/ 6165788 h 6858001"/>
              <a:gd name="connsiteX304" fmla="*/ 2117 w 4826000"/>
              <a:gd name="connsiteY304" fmla="*/ 6146737 h 6858001"/>
              <a:gd name="connsiteX305" fmla="*/ 529 w 4826000"/>
              <a:gd name="connsiteY305" fmla="*/ 6127156 h 6858001"/>
              <a:gd name="connsiteX306" fmla="*/ 0 w 4826000"/>
              <a:gd name="connsiteY306" fmla="*/ 6107045 h 6858001"/>
              <a:gd name="connsiteX307" fmla="*/ 0 w 4826000"/>
              <a:gd name="connsiteY307" fmla="*/ 6087464 h 6858001"/>
              <a:gd name="connsiteX308" fmla="*/ 0 w 4826000"/>
              <a:gd name="connsiteY308" fmla="*/ 1807704 h 6858001"/>
              <a:gd name="connsiteX309" fmla="*/ 0 w 4826000"/>
              <a:gd name="connsiteY309" fmla="*/ 1787594 h 6858001"/>
              <a:gd name="connsiteX310" fmla="*/ 529 w 4826000"/>
              <a:gd name="connsiteY310" fmla="*/ 1768013 h 6858001"/>
              <a:gd name="connsiteX311" fmla="*/ 2117 w 4826000"/>
              <a:gd name="connsiteY311" fmla="*/ 1748432 h 6858001"/>
              <a:gd name="connsiteX312" fmla="*/ 3704 w 4826000"/>
              <a:gd name="connsiteY312" fmla="*/ 1728851 h 6858001"/>
              <a:gd name="connsiteX313" fmla="*/ 5821 w 4826000"/>
              <a:gd name="connsiteY313" fmla="*/ 1709270 h 6858001"/>
              <a:gd name="connsiteX314" fmla="*/ 8996 w 4826000"/>
              <a:gd name="connsiteY314" fmla="*/ 1690219 h 6858001"/>
              <a:gd name="connsiteX315" fmla="*/ 12171 w 4826000"/>
              <a:gd name="connsiteY315" fmla="*/ 1671696 h 6858001"/>
              <a:gd name="connsiteX316" fmla="*/ 15875 w 4826000"/>
              <a:gd name="connsiteY316" fmla="*/ 1652644 h 6858001"/>
              <a:gd name="connsiteX317" fmla="*/ 19579 w 4826000"/>
              <a:gd name="connsiteY317" fmla="*/ 1633592 h 6858001"/>
              <a:gd name="connsiteX318" fmla="*/ 24342 w 4826000"/>
              <a:gd name="connsiteY318" fmla="*/ 1615070 h 6858001"/>
              <a:gd name="connsiteX319" fmla="*/ 29633 w 4826000"/>
              <a:gd name="connsiteY319" fmla="*/ 1597077 h 6858001"/>
              <a:gd name="connsiteX320" fmla="*/ 34396 w 4826000"/>
              <a:gd name="connsiteY320" fmla="*/ 1579083 h 6858001"/>
              <a:gd name="connsiteX321" fmla="*/ 40746 w 4826000"/>
              <a:gd name="connsiteY321" fmla="*/ 1560561 h 6858001"/>
              <a:gd name="connsiteX322" fmla="*/ 46567 w 4826000"/>
              <a:gd name="connsiteY322" fmla="*/ 1542568 h 6858001"/>
              <a:gd name="connsiteX323" fmla="*/ 53446 w 4826000"/>
              <a:gd name="connsiteY323" fmla="*/ 1525104 h 6858001"/>
              <a:gd name="connsiteX324" fmla="*/ 60325 w 4826000"/>
              <a:gd name="connsiteY324" fmla="*/ 1508169 h 6858001"/>
              <a:gd name="connsiteX325" fmla="*/ 67733 w 4826000"/>
              <a:gd name="connsiteY325" fmla="*/ 1490705 h 6858001"/>
              <a:gd name="connsiteX326" fmla="*/ 76200 w 4826000"/>
              <a:gd name="connsiteY326" fmla="*/ 1473240 h 6858001"/>
              <a:gd name="connsiteX327" fmla="*/ 84137 w 4826000"/>
              <a:gd name="connsiteY327" fmla="*/ 1456835 h 6858001"/>
              <a:gd name="connsiteX328" fmla="*/ 93662 w 4826000"/>
              <a:gd name="connsiteY328" fmla="*/ 1440429 h 6858001"/>
              <a:gd name="connsiteX329" fmla="*/ 111654 w 4826000"/>
              <a:gd name="connsiteY329" fmla="*/ 1407618 h 6858001"/>
              <a:gd name="connsiteX330" fmla="*/ 131762 w 4826000"/>
              <a:gd name="connsiteY330" fmla="*/ 1376923 h 6858001"/>
              <a:gd name="connsiteX331" fmla="*/ 152929 w 4826000"/>
              <a:gd name="connsiteY331" fmla="*/ 1346758 h 6858001"/>
              <a:gd name="connsiteX332" fmla="*/ 176212 w 4826000"/>
              <a:gd name="connsiteY332" fmla="*/ 1317651 h 6858001"/>
              <a:gd name="connsiteX333" fmla="*/ 200554 w 4826000"/>
              <a:gd name="connsiteY333" fmla="*/ 1289603 h 6858001"/>
              <a:gd name="connsiteX334" fmla="*/ 225954 w 4826000"/>
              <a:gd name="connsiteY334" fmla="*/ 1262613 h 6858001"/>
              <a:gd name="connsiteX335" fmla="*/ 252942 w 4826000"/>
              <a:gd name="connsiteY335" fmla="*/ 1236681 h 6858001"/>
              <a:gd name="connsiteX336" fmla="*/ 280987 w 4826000"/>
              <a:gd name="connsiteY336" fmla="*/ 1212867 h 6858001"/>
              <a:gd name="connsiteX337" fmla="*/ 309562 w 4826000"/>
              <a:gd name="connsiteY337" fmla="*/ 1190111 h 6858001"/>
              <a:gd name="connsiteX338" fmla="*/ 339725 w 4826000"/>
              <a:gd name="connsiteY338" fmla="*/ 1168413 h 6858001"/>
              <a:gd name="connsiteX339" fmla="*/ 371475 w 4826000"/>
              <a:gd name="connsiteY339" fmla="*/ 1148832 h 6858001"/>
              <a:gd name="connsiteX340" fmla="*/ 403754 w 4826000"/>
              <a:gd name="connsiteY340" fmla="*/ 1129780 h 6858001"/>
              <a:gd name="connsiteX341" fmla="*/ 420158 w 4826000"/>
              <a:gd name="connsiteY341" fmla="*/ 1120783 h 6858001"/>
              <a:gd name="connsiteX342" fmla="*/ 437092 w 4826000"/>
              <a:gd name="connsiteY342" fmla="*/ 1112845 h 6858001"/>
              <a:gd name="connsiteX343" fmla="*/ 453496 w 4826000"/>
              <a:gd name="connsiteY343" fmla="*/ 1104907 h 6858001"/>
              <a:gd name="connsiteX344" fmla="*/ 470958 w 4826000"/>
              <a:gd name="connsiteY344" fmla="*/ 1097498 h 6858001"/>
              <a:gd name="connsiteX345" fmla="*/ 487892 w 4826000"/>
              <a:gd name="connsiteY345" fmla="*/ 1090089 h 6858001"/>
              <a:gd name="connsiteX346" fmla="*/ 506412 w 4826000"/>
              <a:gd name="connsiteY346" fmla="*/ 1083209 h 6858001"/>
              <a:gd name="connsiteX347" fmla="*/ 523346 w 4826000"/>
              <a:gd name="connsiteY347" fmla="*/ 1077388 h 6858001"/>
              <a:gd name="connsiteX348" fmla="*/ 541337 w 4826000"/>
              <a:gd name="connsiteY348" fmla="*/ 1071037 h 6858001"/>
              <a:gd name="connsiteX349" fmla="*/ 559858 w 4826000"/>
              <a:gd name="connsiteY349" fmla="*/ 1065745 h 6858001"/>
              <a:gd name="connsiteX350" fmla="*/ 578379 w 4826000"/>
              <a:gd name="connsiteY350" fmla="*/ 1060453 h 6858001"/>
              <a:gd name="connsiteX351" fmla="*/ 596371 w 4826000"/>
              <a:gd name="connsiteY351" fmla="*/ 1056219 h 6858001"/>
              <a:gd name="connsiteX352" fmla="*/ 615421 w 4826000"/>
              <a:gd name="connsiteY352" fmla="*/ 1052515 h 6858001"/>
              <a:gd name="connsiteX353" fmla="*/ 634471 w 4826000"/>
              <a:gd name="connsiteY353" fmla="*/ 1048810 h 6858001"/>
              <a:gd name="connsiteX354" fmla="*/ 654050 w 4826000"/>
              <a:gd name="connsiteY354" fmla="*/ 1045635 h 6858001"/>
              <a:gd name="connsiteX355" fmla="*/ 672571 w 4826000"/>
              <a:gd name="connsiteY355" fmla="*/ 1042460 h 6858001"/>
              <a:gd name="connsiteX356" fmla="*/ 692150 w 4826000"/>
              <a:gd name="connsiteY356" fmla="*/ 1040343 h 6858001"/>
              <a:gd name="connsiteX357" fmla="*/ 711729 w 4826000"/>
              <a:gd name="connsiteY357" fmla="*/ 1038755 h 6858001"/>
              <a:gd name="connsiteX358" fmla="*/ 731308 w 4826000"/>
              <a:gd name="connsiteY358" fmla="*/ 1038226 h 6858001"/>
              <a:gd name="connsiteX359" fmla="*/ 750887 w 4826000"/>
              <a:gd name="connsiteY359" fmla="*/ 1037167 h 6858001"/>
              <a:gd name="connsiteX360" fmla="*/ 2413795 w 4826000"/>
              <a:gd name="connsiteY360" fmla="*/ 327025 h 6858001"/>
              <a:gd name="connsiteX361" fmla="*/ 2205038 w 4826000"/>
              <a:gd name="connsiteY361" fmla="*/ 535782 h 6858001"/>
              <a:gd name="connsiteX362" fmla="*/ 2413795 w 4826000"/>
              <a:gd name="connsiteY362" fmla="*/ 744539 h 6858001"/>
              <a:gd name="connsiteX363" fmla="*/ 2622552 w 4826000"/>
              <a:gd name="connsiteY363" fmla="*/ 535782 h 6858001"/>
              <a:gd name="connsiteX364" fmla="*/ 2413795 w 4826000"/>
              <a:gd name="connsiteY364" fmla="*/ 327025 h 6858001"/>
              <a:gd name="connsiteX365" fmla="*/ 2386002 w 4826000"/>
              <a:gd name="connsiteY365" fmla="*/ 0 h 6858001"/>
              <a:gd name="connsiteX366" fmla="*/ 2413530 w 4826000"/>
              <a:gd name="connsiteY366" fmla="*/ 0 h 6858001"/>
              <a:gd name="connsiteX367" fmla="*/ 2439999 w 4826000"/>
              <a:gd name="connsiteY367" fmla="*/ 0 h 6858001"/>
              <a:gd name="connsiteX368" fmla="*/ 2465939 w 4826000"/>
              <a:gd name="connsiteY368" fmla="*/ 2117 h 6858001"/>
              <a:gd name="connsiteX369" fmla="*/ 2491879 w 4826000"/>
              <a:gd name="connsiteY369" fmla="*/ 5292 h 6858001"/>
              <a:gd name="connsiteX370" fmla="*/ 2517289 w 4826000"/>
              <a:gd name="connsiteY370" fmla="*/ 10054 h 6858001"/>
              <a:gd name="connsiteX371" fmla="*/ 2543229 w 4826000"/>
              <a:gd name="connsiteY371" fmla="*/ 15875 h 6858001"/>
              <a:gd name="connsiteX372" fmla="*/ 2567052 w 4826000"/>
              <a:gd name="connsiteY372" fmla="*/ 21696 h 6858001"/>
              <a:gd name="connsiteX373" fmla="*/ 2591403 w 4826000"/>
              <a:gd name="connsiteY373" fmla="*/ 30163 h 6858001"/>
              <a:gd name="connsiteX374" fmla="*/ 2615225 w 4826000"/>
              <a:gd name="connsiteY374" fmla="*/ 39158 h 6858001"/>
              <a:gd name="connsiteX375" fmla="*/ 2637989 w 4826000"/>
              <a:gd name="connsiteY375" fmla="*/ 49213 h 6858001"/>
              <a:gd name="connsiteX376" fmla="*/ 2660753 w 4826000"/>
              <a:gd name="connsiteY376" fmla="*/ 60325 h 6858001"/>
              <a:gd name="connsiteX377" fmla="*/ 2682457 w 4826000"/>
              <a:gd name="connsiteY377" fmla="*/ 72496 h 6858001"/>
              <a:gd name="connsiteX378" fmla="*/ 2704162 w 4826000"/>
              <a:gd name="connsiteY378" fmla="*/ 85196 h 6858001"/>
              <a:gd name="connsiteX379" fmla="*/ 2724808 w 4826000"/>
              <a:gd name="connsiteY379" fmla="*/ 99483 h 6858001"/>
              <a:gd name="connsiteX380" fmla="*/ 2744395 w 4826000"/>
              <a:gd name="connsiteY380" fmla="*/ 114300 h 6858001"/>
              <a:gd name="connsiteX381" fmla="*/ 2763982 w 4826000"/>
              <a:gd name="connsiteY381" fmla="*/ 130175 h 6858001"/>
              <a:gd name="connsiteX382" fmla="*/ 2781982 w 4826000"/>
              <a:gd name="connsiteY382" fmla="*/ 147108 h 6858001"/>
              <a:gd name="connsiteX383" fmla="*/ 2799451 w 4826000"/>
              <a:gd name="connsiteY383" fmla="*/ 164042 h 6858001"/>
              <a:gd name="connsiteX384" fmla="*/ 2816391 w 4826000"/>
              <a:gd name="connsiteY384" fmla="*/ 183092 h 6858001"/>
              <a:gd name="connsiteX385" fmla="*/ 2832273 w 4826000"/>
              <a:gd name="connsiteY385" fmla="*/ 201613 h 6858001"/>
              <a:gd name="connsiteX386" fmla="*/ 2847625 w 4826000"/>
              <a:gd name="connsiteY386" fmla="*/ 221192 h 6858001"/>
              <a:gd name="connsiteX387" fmla="*/ 2861919 w 4826000"/>
              <a:gd name="connsiteY387" fmla="*/ 241829 h 6858001"/>
              <a:gd name="connsiteX388" fmla="*/ 2874624 w 4826000"/>
              <a:gd name="connsiteY388" fmla="*/ 263525 h 6858001"/>
              <a:gd name="connsiteX389" fmla="*/ 2886800 w 4826000"/>
              <a:gd name="connsiteY389" fmla="*/ 285221 h 6858001"/>
              <a:gd name="connsiteX390" fmla="*/ 2897917 w 4826000"/>
              <a:gd name="connsiteY390" fmla="*/ 307446 h 6858001"/>
              <a:gd name="connsiteX391" fmla="*/ 2908504 w 4826000"/>
              <a:gd name="connsiteY391" fmla="*/ 330729 h 6858001"/>
              <a:gd name="connsiteX392" fmla="*/ 2917504 w 4826000"/>
              <a:gd name="connsiteY392" fmla="*/ 354013 h 6858001"/>
              <a:gd name="connsiteX393" fmla="*/ 2924915 w 4826000"/>
              <a:gd name="connsiteY393" fmla="*/ 377825 h 6858001"/>
              <a:gd name="connsiteX394" fmla="*/ 2932327 w 4826000"/>
              <a:gd name="connsiteY394" fmla="*/ 402696 h 6858001"/>
              <a:gd name="connsiteX395" fmla="*/ 2937620 w 4826000"/>
              <a:gd name="connsiteY395" fmla="*/ 427567 h 6858001"/>
              <a:gd name="connsiteX396" fmla="*/ 2942385 w 4826000"/>
              <a:gd name="connsiteY396" fmla="*/ 453496 h 6858001"/>
              <a:gd name="connsiteX397" fmla="*/ 2946091 w 4826000"/>
              <a:gd name="connsiteY397" fmla="*/ 478896 h 6858001"/>
              <a:gd name="connsiteX398" fmla="*/ 2948208 w 4826000"/>
              <a:gd name="connsiteY398" fmla="*/ 505354 h 6858001"/>
              <a:gd name="connsiteX399" fmla="*/ 3700463 w 4826000"/>
              <a:gd name="connsiteY399" fmla="*/ 1808163 h 6858001"/>
              <a:gd name="connsiteX400" fmla="*/ 1125538 w 4826000"/>
              <a:gd name="connsiteY400" fmla="*/ 1808163 h 6858001"/>
              <a:gd name="connsiteX401" fmla="*/ 1878322 w 4826000"/>
              <a:gd name="connsiteY401" fmla="*/ 505354 h 6858001"/>
              <a:gd name="connsiteX402" fmla="*/ 1880440 w 4826000"/>
              <a:gd name="connsiteY402" fmla="*/ 478896 h 6858001"/>
              <a:gd name="connsiteX403" fmla="*/ 1883616 w 4826000"/>
              <a:gd name="connsiteY403" fmla="*/ 453496 h 6858001"/>
              <a:gd name="connsiteX404" fmla="*/ 1888380 w 4826000"/>
              <a:gd name="connsiteY404" fmla="*/ 427567 h 6858001"/>
              <a:gd name="connsiteX405" fmla="*/ 1894204 w 4826000"/>
              <a:gd name="connsiteY405" fmla="*/ 402696 h 6858001"/>
              <a:gd name="connsiteX406" fmla="*/ 1901086 w 4826000"/>
              <a:gd name="connsiteY406" fmla="*/ 377825 h 6858001"/>
              <a:gd name="connsiteX407" fmla="*/ 1909026 w 4826000"/>
              <a:gd name="connsiteY407" fmla="*/ 354013 h 6858001"/>
              <a:gd name="connsiteX408" fmla="*/ 1918555 w 4826000"/>
              <a:gd name="connsiteY408" fmla="*/ 330729 h 6858001"/>
              <a:gd name="connsiteX409" fmla="*/ 1928084 w 4826000"/>
              <a:gd name="connsiteY409" fmla="*/ 307446 h 6858001"/>
              <a:gd name="connsiteX410" fmla="*/ 1939201 w 4826000"/>
              <a:gd name="connsiteY410" fmla="*/ 285221 h 6858001"/>
              <a:gd name="connsiteX411" fmla="*/ 1951377 w 4826000"/>
              <a:gd name="connsiteY411" fmla="*/ 263525 h 6858001"/>
              <a:gd name="connsiteX412" fmla="*/ 1965141 w 4826000"/>
              <a:gd name="connsiteY412" fmla="*/ 241829 h 6858001"/>
              <a:gd name="connsiteX413" fmla="*/ 1979435 w 4826000"/>
              <a:gd name="connsiteY413" fmla="*/ 221192 h 6858001"/>
              <a:gd name="connsiteX414" fmla="*/ 1994257 w 4826000"/>
              <a:gd name="connsiteY414" fmla="*/ 201613 h 6858001"/>
              <a:gd name="connsiteX415" fmla="*/ 2010139 w 4826000"/>
              <a:gd name="connsiteY415" fmla="*/ 183092 h 6858001"/>
              <a:gd name="connsiteX416" fmla="*/ 2026550 w 4826000"/>
              <a:gd name="connsiteY416" fmla="*/ 164042 h 6858001"/>
              <a:gd name="connsiteX417" fmla="*/ 2044019 w 4826000"/>
              <a:gd name="connsiteY417" fmla="*/ 147108 h 6858001"/>
              <a:gd name="connsiteX418" fmla="*/ 2063077 w 4826000"/>
              <a:gd name="connsiteY418" fmla="*/ 130175 h 6858001"/>
              <a:gd name="connsiteX419" fmla="*/ 2081606 w 4826000"/>
              <a:gd name="connsiteY419" fmla="*/ 114300 h 6858001"/>
              <a:gd name="connsiteX420" fmla="*/ 2101193 w 4826000"/>
              <a:gd name="connsiteY420" fmla="*/ 99483 h 6858001"/>
              <a:gd name="connsiteX421" fmla="*/ 2122368 w 4826000"/>
              <a:gd name="connsiteY421" fmla="*/ 85196 h 6858001"/>
              <a:gd name="connsiteX422" fmla="*/ 2143544 w 4826000"/>
              <a:gd name="connsiteY422" fmla="*/ 72496 h 6858001"/>
              <a:gd name="connsiteX423" fmla="*/ 2165248 w 4826000"/>
              <a:gd name="connsiteY423" fmla="*/ 60325 h 6858001"/>
              <a:gd name="connsiteX424" fmla="*/ 2188012 w 4826000"/>
              <a:gd name="connsiteY424" fmla="*/ 49213 h 6858001"/>
              <a:gd name="connsiteX425" fmla="*/ 2211305 w 4826000"/>
              <a:gd name="connsiteY425" fmla="*/ 39158 h 6858001"/>
              <a:gd name="connsiteX426" fmla="*/ 2234598 w 4826000"/>
              <a:gd name="connsiteY426" fmla="*/ 30163 h 6858001"/>
              <a:gd name="connsiteX427" fmla="*/ 2258950 w 4826000"/>
              <a:gd name="connsiteY427" fmla="*/ 21696 h 6858001"/>
              <a:gd name="connsiteX428" fmla="*/ 2283831 w 4826000"/>
              <a:gd name="connsiteY428" fmla="*/ 15875 h 6858001"/>
              <a:gd name="connsiteX429" fmla="*/ 2308712 w 4826000"/>
              <a:gd name="connsiteY429" fmla="*/ 10054 h 6858001"/>
              <a:gd name="connsiteX430" fmla="*/ 2334122 w 4826000"/>
              <a:gd name="connsiteY430" fmla="*/ 5292 h 6858001"/>
              <a:gd name="connsiteX431" fmla="*/ 2360062 w 4826000"/>
              <a:gd name="connsiteY431" fmla="*/ 211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</a:cxnLst>
            <a:rect l="l" t="t" r="r" b="b"/>
            <a:pathLst>
              <a:path w="4826000" h="6858001">
                <a:moveTo>
                  <a:pt x="2067098" y="3025775"/>
                </a:moveTo>
                <a:lnTo>
                  <a:pt x="2759432" y="3025775"/>
                </a:lnTo>
                <a:lnTo>
                  <a:pt x="2759432" y="3674534"/>
                </a:lnTo>
                <a:lnTo>
                  <a:pt x="3408363" y="3674534"/>
                </a:lnTo>
                <a:lnTo>
                  <a:pt x="3408363" y="4366684"/>
                </a:lnTo>
                <a:lnTo>
                  <a:pt x="2759432" y="4366684"/>
                </a:lnTo>
                <a:lnTo>
                  <a:pt x="2759432" y="5014913"/>
                </a:lnTo>
                <a:lnTo>
                  <a:pt x="2067098" y="5014913"/>
                </a:lnTo>
                <a:lnTo>
                  <a:pt x="2067098" y="4366684"/>
                </a:lnTo>
                <a:lnTo>
                  <a:pt x="1419225" y="4366684"/>
                </a:lnTo>
                <a:lnTo>
                  <a:pt x="1419225" y="3674534"/>
                </a:lnTo>
                <a:lnTo>
                  <a:pt x="2067098" y="3674534"/>
                </a:lnTo>
                <a:close/>
                <a:moveTo>
                  <a:pt x="770466" y="1036638"/>
                </a:moveTo>
                <a:lnTo>
                  <a:pt x="1172104" y="1036638"/>
                </a:lnTo>
                <a:lnTo>
                  <a:pt x="862541" y="1572733"/>
                </a:lnTo>
                <a:lnTo>
                  <a:pt x="770466" y="1572733"/>
                </a:lnTo>
                <a:lnTo>
                  <a:pt x="758296" y="1573791"/>
                </a:lnTo>
                <a:lnTo>
                  <a:pt x="747183" y="1574321"/>
                </a:lnTo>
                <a:lnTo>
                  <a:pt x="735012" y="1575908"/>
                </a:lnTo>
                <a:lnTo>
                  <a:pt x="723900" y="1577496"/>
                </a:lnTo>
                <a:lnTo>
                  <a:pt x="712787" y="1580142"/>
                </a:lnTo>
                <a:lnTo>
                  <a:pt x="701146" y="1583317"/>
                </a:lnTo>
                <a:lnTo>
                  <a:pt x="690033" y="1587022"/>
                </a:lnTo>
                <a:lnTo>
                  <a:pt x="679450" y="1591785"/>
                </a:lnTo>
                <a:lnTo>
                  <a:pt x="668866" y="1596018"/>
                </a:lnTo>
                <a:lnTo>
                  <a:pt x="659341" y="1601310"/>
                </a:lnTo>
                <a:lnTo>
                  <a:pt x="649287" y="1606603"/>
                </a:lnTo>
                <a:lnTo>
                  <a:pt x="639762" y="1612953"/>
                </a:lnTo>
                <a:lnTo>
                  <a:pt x="630237" y="1619304"/>
                </a:lnTo>
                <a:lnTo>
                  <a:pt x="621241" y="1626184"/>
                </a:lnTo>
                <a:lnTo>
                  <a:pt x="613304" y="1633592"/>
                </a:lnTo>
                <a:lnTo>
                  <a:pt x="604837" y="1641531"/>
                </a:lnTo>
                <a:lnTo>
                  <a:pt x="597429" y="1649469"/>
                </a:lnTo>
                <a:lnTo>
                  <a:pt x="590021" y="1658466"/>
                </a:lnTo>
                <a:lnTo>
                  <a:pt x="583141" y="1666933"/>
                </a:lnTo>
                <a:lnTo>
                  <a:pt x="576262" y="1676988"/>
                </a:lnTo>
                <a:lnTo>
                  <a:pt x="570441" y="1685985"/>
                </a:lnTo>
                <a:lnTo>
                  <a:pt x="564091" y="1695511"/>
                </a:lnTo>
                <a:lnTo>
                  <a:pt x="559858" y="1706095"/>
                </a:lnTo>
                <a:lnTo>
                  <a:pt x="554566" y="1716150"/>
                </a:lnTo>
                <a:lnTo>
                  <a:pt x="550862" y="1727264"/>
                </a:lnTo>
                <a:lnTo>
                  <a:pt x="546629" y="1737848"/>
                </a:lnTo>
                <a:lnTo>
                  <a:pt x="543983" y="1748961"/>
                </a:lnTo>
                <a:lnTo>
                  <a:pt x="540808" y="1760604"/>
                </a:lnTo>
                <a:lnTo>
                  <a:pt x="538691" y="1771718"/>
                </a:lnTo>
                <a:lnTo>
                  <a:pt x="537104" y="1783889"/>
                </a:lnTo>
                <a:lnTo>
                  <a:pt x="536046" y="1795532"/>
                </a:lnTo>
                <a:lnTo>
                  <a:pt x="536046" y="1807704"/>
                </a:lnTo>
                <a:lnTo>
                  <a:pt x="536046" y="6087464"/>
                </a:lnTo>
                <a:lnTo>
                  <a:pt x="536046" y="6099636"/>
                </a:lnTo>
                <a:lnTo>
                  <a:pt x="537104" y="6111808"/>
                </a:lnTo>
                <a:lnTo>
                  <a:pt x="538691" y="6122922"/>
                </a:lnTo>
                <a:lnTo>
                  <a:pt x="540808" y="6135094"/>
                </a:lnTo>
                <a:lnTo>
                  <a:pt x="543983" y="6146207"/>
                </a:lnTo>
                <a:lnTo>
                  <a:pt x="546629" y="6156792"/>
                </a:lnTo>
                <a:lnTo>
                  <a:pt x="550862" y="6167905"/>
                </a:lnTo>
                <a:lnTo>
                  <a:pt x="554566" y="6178489"/>
                </a:lnTo>
                <a:lnTo>
                  <a:pt x="559858" y="6189074"/>
                </a:lnTo>
                <a:lnTo>
                  <a:pt x="564091" y="6199129"/>
                </a:lnTo>
                <a:lnTo>
                  <a:pt x="570441" y="6208655"/>
                </a:lnTo>
                <a:lnTo>
                  <a:pt x="576262" y="6218710"/>
                </a:lnTo>
                <a:lnTo>
                  <a:pt x="583141" y="6227706"/>
                </a:lnTo>
                <a:lnTo>
                  <a:pt x="590021" y="6236703"/>
                </a:lnTo>
                <a:lnTo>
                  <a:pt x="597429" y="6244641"/>
                </a:lnTo>
                <a:lnTo>
                  <a:pt x="604837" y="6253109"/>
                </a:lnTo>
                <a:lnTo>
                  <a:pt x="613304" y="6260518"/>
                </a:lnTo>
                <a:lnTo>
                  <a:pt x="621241" y="6268456"/>
                </a:lnTo>
                <a:lnTo>
                  <a:pt x="630237" y="6274807"/>
                </a:lnTo>
                <a:lnTo>
                  <a:pt x="639762" y="6281686"/>
                </a:lnTo>
                <a:lnTo>
                  <a:pt x="649287" y="6288037"/>
                </a:lnTo>
                <a:lnTo>
                  <a:pt x="659341" y="6293858"/>
                </a:lnTo>
                <a:lnTo>
                  <a:pt x="668866" y="6299150"/>
                </a:lnTo>
                <a:lnTo>
                  <a:pt x="679450" y="6303384"/>
                </a:lnTo>
                <a:lnTo>
                  <a:pt x="690033" y="6308147"/>
                </a:lnTo>
                <a:lnTo>
                  <a:pt x="701146" y="6311322"/>
                </a:lnTo>
                <a:lnTo>
                  <a:pt x="712787" y="6315027"/>
                </a:lnTo>
                <a:lnTo>
                  <a:pt x="723900" y="6317144"/>
                </a:lnTo>
                <a:lnTo>
                  <a:pt x="735012" y="6319261"/>
                </a:lnTo>
                <a:lnTo>
                  <a:pt x="747183" y="6320848"/>
                </a:lnTo>
                <a:lnTo>
                  <a:pt x="758296" y="6321907"/>
                </a:lnTo>
                <a:lnTo>
                  <a:pt x="770466" y="6321907"/>
                </a:lnTo>
                <a:lnTo>
                  <a:pt x="4055533" y="6321907"/>
                </a:lnTo>
                <a:lnTo>
                  <a:pt x="4067704" y="6321907"/>
                </a:lnTo>
                <a:lnTo>
                  <a:pt x="4079346" y="6320848"/>
                </a:lnTo>
                <a:lnTo>
                  <a:pt x="4090988" y="6319261"/>
                </a:lnTo>
                <a:lnTo>
                  <a:pt x="4102629" y="6317144"/>
                </a:lnTo>
                <a:lnTo>
                  <a:pt x="4114271" y="6315027"/>
                </a:lnTo>
                <a:lnTo>
                  <a:pt x="4125383" y="6311322"/>
                </a:lnTo>
                <a:lnTo>
                  <a:pt x="4135967" y="6308147"/>
                </a:lnTo>
                <a:lnTo>
                  <a:pt x="4146550" y="6303384"/>
                </a:lnTo>
                <a:lnTo>
                  <a:pt x="4157133" y="6299150"/>
                </a:lnTo>
                <a:lnTo>
                  <a:pt x="4166658" y="6293858"/>
                </a:lnTo>
                <a:lnTo>
                  <a:pt x="4176713" y="6288037"/>
                </a:lnTo>
                <a:lnTo>
                  <a:pt x="4186238" y="6281686"/>
                </a:lnTo>
                <a:lnTo>
                  <a:pt x="4195763" y="6274807"/>
                </a:lnTo>
                <a:lnTo>
                  <a:pt x="4204759" y="6268456"/>
                </a:lnTo>
                <a:lnTo>
                  <a:pt x="4212696" y="6260518"/>
                </a:lnTo>
                <a:lnTo>
                  <a:pt x="4221163" y="6253109"/>
                </a:lnTo>
                <a:lnTo>
                  <a:pt x="4229629" y="6244641"/>
                </a:lnTo>
                <a:lnTo>
                  <a:pt x="4235979" y="6236703"/>
                </a:lnTo>
                <a:lnTo>
                  <a:pt x="4243917" y="6227706"/>
                </a:lnTo>
                <a:lnTo>
                  <a:pt x="4249738" y="6218710"/>
                </a:lnTo>
                <a:lnTo>
                  <a:pt x="4255559" y="6208655"/>
                </a:lnTo>
                <a:lnTo>
                  <a:pt x="4261909" y="6199129"/>
                </a:lnTo>
                <a:lnTo>
                  <a:pt x="4267200" y="6189074"/>
                </a:lnTo>
                <a:lnTo>
                  <a:pt x="4271434" y="6178489"/>
                </a:lnTo>
                <a:lnTo>
                  <a:pt x="4276196" y="6167905"/>
                </a:lnTo>
                <a:lnTo>
                  <a:pt x="4279371" y="6156792"/>
                </a:lnTo>
                <a:lnTo>
                  <a:pt x="4283075" y="6146207"/>
                </a:lnTo>
                <a:lnTo>
                  <a:pt x="4285192" y="6135094"/>
                </a:lnTo>
                <a:lnTo>
                  <a:pt x="4287309" y="6122922"/>
                </a:lnTo>
                <a:lnTo>
                  <a:pt x="4288896" y="6111808"/>
                </a:lnTo>
                <a:lnTo>
                  <a:pt x="4289954" y="6099636"/>
                </a:lnTo>
                <a:lnTo>
                  <a:pt x="4290484" y="6087464"/>
                </a:lnTo>
                <a:lnTo>
                  <a:pt x="4290484" y="1807704"/>
                </a:lnTo>
                <a:lnTo>
                  <a:pt x="4289954" y="1795532"/>
                </a:lnTo>
                <a:lnTo>
                  <a:pt x="4288896" y="1783889"/>
                </a:lnTo>
                <a:lnTo>
                  <a:pt x="4287309" y="1771718"/>
                </a:lnTo>
                <a:lnTo>
                  <a:pt x="4285192" y="1760604"/>
                </a:lnTo>
                <a:lnTo>
                  <a:pt x="4283075" y="1748961"/>
                </a:lnTo>
                <a:lnTo>
                  <a:pt x="4279371" y="1737848"/>
                </a:lnTo>
                <a:lnTo>
                  <a:pt x="4276196" y="1727264"/>
                </a:lnTo>
                <a:lnTo>
                  <a:pt x="4271434" y="1716150"/>
                </a:lnTo>
                <a:lnTo>
                  <a:pt x="4267200" y="1706095"/>
                </a:lnTo>
                <a:lnTo>
                  <a:pt x="4261909" y="1695511"/>
                </a:lnTo>
                <a:lnTo>
                  <a:pt x="4255559" y="1685985"/>
                </a:lnTo>
                <a:lnTo>
                  <a:pt x="4249738" y="1676988"/>
                </a:lnTo>
                <a:lnTo>
                  <a:pt x="4243917" y="1666933"/>
                </a:lnTo>
                <a:lnTo>
                  <a:pt x="4235979" y="1658466"/>
                </a:lnTo>
                <a:lnTo>
                  <a:pt x="4229629" y="1649469"/>
                </a:lnTo>
                <a:lnTo>
                  <a:pt x="4221163" y="1641531"/>
                </a:lnTo>
                <a:lnTo>
                  <a:pt x="4212696" y="1633592"/>
                </a:lnTo>
                <a:lnTo>
                  <a:pt x="4204759" y="1626184"/>
                </a:lnTo>
                <a:lnTo>
                  <a:pt x="4195763" y="1619304"/>
                </a:lnTo>
                <a:lnTo>
                  <a:pt x="4186238" y="1612953"/>
                </a:lnTo>
                <a:lnTo>
                  <a:pt x="4176713" y="1606603"/>
                </a:lnTo>
                <a:lnTo>
                  <a:pt x="4166658" y="1601310"/>
                </a:lnTo>
                <a:lnTo>
                  <a:pt x="4157133" y="1596018"/>
                </a:lnTo>
                <a:lnTo>
                  <a:pt x="4146550" y="1591785"/>
                </a:lnTo>
                <a:lnTo>
                  <a:pt x="4135967" y="1587022"/>
                </a:lnTo>
                <a:lnTo>
                  <a:pt x="4125383" y="1583317"/>
                </a:lnTo>
                <a:lnTo>
                  <a:pt x="4114271" y="1580142"/>
                </a:lnTo>
                <a:lnTo>
                  <a:pt x="4102629" y="1577496"/>
                </a:lnTo>
                <a:lnTo>
                  <a:pt x="4090988" y="1575908"/>
                </a:lnTo>
                <a:lnTo>
                  <a:pt x="4079346" y="1574321"/>
                </a:lnTo>
                <a:lnTo>
                  <a:pt x="4067704" y="1573791"/>
                </a:lnTo>
                <a:lnTo>
                  <a:pt x="4055533" y="1572733"/>
                </a:lnTo>
                <a:lnTo>
                  <a:pt x="3963458" y="1572733"/>
                </a:lnTo>
                <a:lnTo>
                  <a:pt x="3653896" y="1036638"/>
                </a:lnTo>
                <a:lnTo>
                  <a:pt x="4055533" y="1036638"/>
                </a:lnTo>
                <a:lnTo>
                  <a:pt x="4075113" y="1037167"/>
                </a:lnTo>
                <a:lnTo>
                  <a:pt x="4095221" y="1038226"/>
                </a:lnTo>
                <a:lnTo>
                  <a:pt x="4114800" y="1038755"/>
                </a:lnTo>
                <a:lnTo>
                  <a:pt x="4134379" y="1040343"/>
                </a:lnTo>
                <a:lnTo>
                  <a:pt x="4153429" y="1042460"/>
                </a:lnTo>
                <a:lnTo>
                  <a:pt x="4173008" y="1045635"/>
                </a:lnTo>
                <a:lnTo>
                  <a:pt x="4191529" y="1048810"/>
                </a:lnTo>
                <a:lnTo>
                  <a:pt x="4210579" y="1052515"/>
                </a:lnTo>
                <a:lnTo>
                  <a:pt x="4229629" y="1056219"/>
                </a:lnTo>
                <a:lnTo>
                  <a:pt x="4248150" y="1060453"/>
                </a:lnTo>
                <a:lnTo>
                  <a:pt x="4266142" y="1065745"/>
                </a:lnTo>
                <a:lnTo>
                  <a:pt x="4284663" y="1071037"/>
                </a:lnTo>
                <a:lnTo>
                  <a:pt x="4302654" y="1077388"/>
                </a:lnTo>
                <a:lnTo>
                  <a:pt x="4320646" y="1083209"/>
                </a:lnTo>
                <a:lnTo>
                  <a:pt x="4338109" y="1090089"/>
                </a:lnTo>
                <a:lnTo>
                  <a:pt x="4355042" y="1097498"/>
                </a:lnTo>
                <a:lnTo>
                  <a:pt x="4372504" y="1104907"/>
                </a:lnTo>
                <a:lnTo>
                  <a:pt x="4388909" y="1112845"/>
                </a:lnTo>
                <a:lnTo>
                  <a:pt x="4406371" y="1120783"/>
                </a:lnTo>
                <a:lnTo>
                  <a:pt x="4422246" y="1129780"/>
                </a:lnTo>
                <a:lnTo>
                  <a:pt x="4454525" y="1148832"/>
                </a:lnTo>
                <a:lnTo>
                  <a:pt x="4486275" y="1168413"/>
                </a:lnTo>
                <a:lnTo>
                  <a:pt x="4516438" y="1190111"/>
                </a:lnTo>
                <a:lnTo>
                  <a:pt x="4545542" y="1212867"/>
                </a:lnTo>
                <a:lnTo>
                  <a:pt x="4573588" y="1236681"/>
                </a:lnTo>
                <a:lnTo>
                  <a:pt x="4600046" y="1262613"/>
                </a:lnTo>
                <a:lnTo>
                  <a:pt x="4625446" y="1289603"/>
                </a:lnTo>
                <a:lnTo>
                  <a:pt x="4649788" y="1317651"/>
                </a:lnTo>
                <a:lnTo>
                  <a:pt x="4673071" y="1346758"/>
                </a:lnTo>
                <a:lnTo>
                  <a:pt x="4694238" y="1376923"/>
                </a:lnTo>
                <a:lnTo>
                  <a:pt x="4714346" y="1407618"/>
                </a:lnTo>
                <a:lnTo>
                  <a:pt x="4733396" y="1440429"/>
                </a:lnTo>
                <a:lnTo>
                  <a:pt x="4741862" y="1456835"/>
                </a:lnTo>
                <a:lnTo>
                  <a:pt x="4749800" y="1473240"/>
                </a:lnTo>
                <a:lnTo>
                  <a:pt x="4758266" y="1490705"/>
                </a:lnTo>
                <a:lnTo>
                  <a:pt x="4765675" y="1508169"/>
                </a:lnTo>
                <a:lnTo>
                  <a:pt x="4772554" y="1525104"/>
                </a:lnTo>
                <a:lnTo>
                  <a:pt x="4779434" y="1542568"/>
                </a:lnTo>
                <a:lnTo>
                  <a:pt x="4786312" y="1560561"/>
                </a:lnTo>
                <a:lnTo>
                  <a:pt x="4791604" y="1579083"/>
                </a:lnTo>
                <a:lnTo>
                  <a:pt x="4797425" y="1597077"/>
                </a:lnTo>
                <a:lnTo>
                  <a:pt x="4801658" y="1615070"/>
                </a:lnTo>
                <a:lnTo>
                  <a:pt x="4806421" y="1633592"/>
                </a:lnTo>
                <a:lnTo>
                  <a:pt x="4811184" y="1652644"/>
                </a:lnTo>
                <a:lnTo>
                  <a:pt x="4813829" y="1671696"/>
                </a:lnTo>
                <a:lnTo>
                  <a:pt x="4817534" y="1690219"/>
                </a:lnTo>
                <a:lnTo>
                  <a:pt x="4820179" y="1709270"/>
                </a:lnTo>
                <a:lnTo>
                  <a:pt x="4822296" y="1728851"/>
                </a:lnTo>
                <a:lnTo>
                  <a:pt x="4823884" y="1748432"/>
                </a:lnTo>
                <a:lnTo>
                  <a:pt x="4825471" y="1768013"/>
                </a:lnTo>
                <a:lnTo>
                  <a:pt x="4826000" y="1787594"/>
                </a:lnTo>
                <a:lnTo>
                  <a:pt x="4826000" y="1807704"/>
                </a:lnTo>
                <a:lnTo>
                  <a:pt x="4826000" y="6087464"/>
                </a:lnTo>
                <a:lnTo>
                  <a:pt x="4826000" y="6107045"/>
                </a:lnTo>
                <a:lnTo>
                  <a:pt x="4825471" y="6127156"/>
                </a:lnTo>
                <a:lnTo>
                  <a:pt x="4823884" y="6146737"/>
                </a:lnTo>
                <a:lnTo>
                  <a:pt x="4822296" y="6165788"/>
                </a:lnTo>
                <a:lnTo>
                  <a:pt x="4820179" y="6185369"/>
                </a:lnTo>
                <a:lnTo>
                  <a:pt x="4817534" y="6204950"/>
                </a:lnTo>
                <a:lnTo>
                  <a:pt x="4813829" y="6224002"/>
                </a:lnTo>
                <a:lnTo>
                  <a:pt x="4811184" y="6242524"/>
                </a:lnTo>
                <a:lnTo>
                  <a:pt x="4806421" y="6261576"/>
                </a:lnTo>
                <a:lnTo>
                  <a:pt x="4801658" y="6279569"/>
                </a:lnTo>
                <a:lnTo>
                  <a:pt x="4797425" y="6298621"/>
                </a:lnTo>
                <a:lnTo>
                  <a:pt x="4791604" y="6316614"/>
                </a:lnTo>
                <a:lnTo>
                  <a:pt x="4786312" y="6334608"/>
                </a:lnTo>
                <a:lnTo>
                  <a:pt x="4779434" y="6352601"/>
                </a:lnTo>
                <a:lnTo>
                  <a:pt x="4772554" y="6370065"/>
                </a:lnTo>
                <a:lnTo>
                  <a:pt x="4765675" y="6387000"/>
                </a:lnTo>
                <a:lnTo>
                  <a:pt x="4758266" y="6404464"/>
                </a:lnTo>
                <a:lnTo>
                  <a:pt x="4749800" y="6421399"/>
                </a:lnTo>
                <a:lnTo>
                  <a:pt x="4741862" y="6438334"/>
                </a:lnTo>
                <a:lnTo>
                  <a:pt x="4733396" y="6454210"/>
                </a:lnTo>
                <a:lnTo>
                  <a:pt x="4714346" y="6486492"/>
                </a:lnTo>
                <a:lnTo>
                  <a:pt x="4694238" y="6518245"/>
                </a:lnTo>
                <a:lnTo>
                  <a:pt x="4673071" y="6548411"/>
                </a:lnTo>
                <a:lnTo>
                  <a:pt x="4649788" y="6578047"/>
                </a:lnTo>
                <a:lnTo>
                  <a:pt x="4625446" y="6605566"/>
                </a:lnTo>
                <a:lnTo>
                  <a:pt x="4600046" y="6632027"/>
                </a:lnTo>
                <a:lnTo>
                  <a:pt x="4573588" y="6657429"/>
                </a:lnTo>
                <a:lnTo>
                  <a:pt x="4545542" y="6681773"/>
                </a:lnTo>
                <a:lnTo>
                  <a:pt x="4516438" y="6705058"/>
                </a:lnTo>
                <a:lnTo>
                  <a:pt x="4486275" y="6726227"/>
                </a:lnTo>
                <a:lnTo>
                  <a:pt x="4454525" y="6746337"/>
                </a:lnTo>
                <a:lnTo>
                  <a:pt x="4422246" y="6765389"/>
                </a:lnTo>
                <a:lnTo>
                  <a:pt x="4406371" y="6773856"/>
                </a:lnTo>
                <a:lnTo>
                  <a:pt x="4388909" y="6781794"/>
                </a:lnTo>
                <a:lnTo>
                  <a:pt x="4372504" y="6790262"/>
                </a:lnTo>
                <a:lnTo>
                  <a:pt x="4355042" y="6797671"/>
                </a:lnTo>
                <a:lnTo>
                  <a:pt x="4338109" y="6804551"/>
                </a:lnTo>
                <a:lnTo>
                  <a:pt x="4320646" y="6811430"/>
                </a:lnTo>
                <a:lnTo>
                  <a:pt x="4302654" y="6818310"/>
                </a:lnTo>
                <a:lnTo>
                  <a:pt x="4284663" y="6823602"/>
                </a:lnTo>
                <a:lnTo>
                  <a:pt x="4266142" y="6829424"/>
                </a:lnTo>
                <a:lnTo>
                  <a:pt x="4248150" y="6833657"/>
                </a:lnTo>
                <a:lnTo>
                  <a:pt x="4229629" y="6838420"/>
                </a:lnTo>
                <a:lnTo>
                  <a:pt x="4210579" y="6843183"/>
                </a:lnTo>
                <a:lnTo>
                  <a:pt x="4191529" y="6845829"/>
                </a:lnTo>
                <a:lnTo>
                  <a:pt x="4173008" y="6849534"/>
                </a:lnTo>
                <a:lnTo>
                  <a:pt x="4153429" y="6852180"/>
                </a:lnTo>
                <a:lnTo>
                  <a:pt x="4134379" y="6854297"/>
                </a:lnTo>
                <a:lnTo>
                  <a:pt x="4114800" y="6855884"/>
                </a:lnTo>
                <a:lnTo>
                  <a:pt x="4095221" y="6857472"/>
                </a:lnTo>
                <a:lnTo>
                  <a:pt x="4075113" y="6858001"/>
                </a:lnTo>
                <a:lnTo>
                  <a:pt x="4055533" y="6858001"/>
                </a:lnTo>
                <a:lnTo>
                  <a:pt x="770466" y="6858001"/>
                </a:lnTo>
                <a:lnTo>
                  <a:pt x="750887" y="6858001"/>
                </a:lnTo>
                <a:lnTo>
                  <a:pt x="731308" y="6857472"/>
                </a:lnTo>
                <a:lnTo>
                  <a:pt x="711729" y="6855884"/>
                </a:lnTo>
                <a:lnTo>
                  <a:pt x="692150" y="6854297"/>
                </a:lnTo>
                <a:lnTo>
                  <a:pt x="672571" y="6852180"/>
                </a:lnTo>
                <a:lnTo>
                  <a:pt x="654050" y="6849534"/>
                </a:lnTo>
                <a:lnTo>
                  <a:pt x="634471" y="6845829"/>
                </a:lnTo>
                <a:lnTo>
                  <a:pt x="615421" y="6843183"/>
                </a:lnTo>
                <a:lnTo>
                  <a:pt x="596371" y="6838420"/>
                </a:lnTo>
                <a:lnTo>
                  <a:pt x="578379" y="6833657"/>
                </a:lnTo>
                <a:lnTo>
                  <a:pt x="559858" y="6829424"/>
                </a:lnTo>
                <a:lnTo>
                  <a:pt x="541337" y="6823602"/>
                </a:lnTo>
                <a:lnTo>
                  <a:pt x="523346" y="6818310"/>
                </a:lnTo>
                <a:lnTo>
                  <a:pt x="506412" y="6811430"/>
                </a:lnTo>
                <a:lnTo>
                  <a:pt x="487892" y="6804551"/>
                </a:lnTo>
                <a:lnTo>
                  <a:pt x="470958" y="6797671"/>
                </a:lnTo>
                <a:lnTo>
                  <a:pt x="453496" y="6790262"/>
                </a:lnTo>
                <a:lnTo>
                  <a:pt x="437092" y="6781794"/>
                </a:lnTo>
                <a:lnTo>
                  <a:pt x="420158" y="6773856"/>
                </a:lnTo>
                <a:lnTo>
                  <a:pt x="403754" y="6765389"/>
                </a:lnTo>
                <a:lnTo>
                  <a:pt x="371475" y="6746337"/>
                </a:lnTo>
                <a:lnTo>
                  <a:pt x="339725" y="6726227"/>
                </a:lnTo>
                <a:lnTo>
                  <a:pt x="309562" y="6705058"/>
                </a:lnTo>
                <a:lnTo>
                  <a:pt x="280987" y="6681773"/>
                </a:lnTo>
                <a:lnTo>
                  <a:pt x="252942" y="6657429"/>
                </a:lnTo>
                <a:lnTo>
                  <a:pt x="225954" y="6632027"/>
                </a:lnTo>
                <a:lnTo>
                  <a:pt x="200554" y="6605566"/>
                </a:lnTo>
                <a:lnTo>
                  <a:pt x="176212" y="6578047"/>
                </a:lnTo>
                <a:lnTo>
                  <a:pt x="152929" y="6548411"/>
                </a:lnTo>
                <a:lnTo>
                  <a:pt x="131762" y="6518245"/>
                </a:lnTo>
                <a:lnTo>
                  <a:pt x="111654" y="6486492"/>
                </a:lnTo>
                <a:lnTo>
                  <a:pt x="93662" y="6454210"/>
                </a:lnTo>
                <a:lnTo>
                  <a:pt x="84137" y="6438334"/>
                </a:lnTo>
                <a:lnTo>
                  <a:pt x="76200" y="6421399"/>
                </a:lnTo>
                <a:lnTo>
                  <a:pt x="67733" y="6404464"/>
                </a:lnTo>
                <a:lnTo>
                  <a:pt x="60325" y="6387000"/>
                </a:lnTo>
                <a:lnTo>
                  <a:pt x="53446" y="6370065"/>
                </a:lnTo>
                <a:lnTo>
                  <a:pt x="46567" y="6352601"/>
                </a:lnTo>
                <a:lnTo>
                  <a:pt x="40746" y="6334608"/>
                </a:lnTo>
                <a:lnTo>
                  <a:pt x="34396" y="6316614"/>
                </a:lnTo>
                <a:lnTo>
                  <a:pt x="29633" y="6298621"/>
                </a:lnTo>
                <a:lnTo>
                  <a:pt x="24342" y="6279569"/>
                </a:lnTo>
                <a:lnTo>
                  <a:pt x="19579" y="6261576"/>
                </a:lnTo>
                <a:lnTo>
                  <a:pt x="15875" y="6242524"/>
                </a:lnTo>
                <a:lnTo>
                  <a:pt x="12171" y="6224002"/>
                </a:lnTo>
                <a:lnTo>
                  <a:pt x="8996" y="6204950"/>
                </a:lnTo>
                <a:lnTo>
                  <a:pt x="5821" y="6185369"/>
                </a:lnTo>
                <a:lnTo>
                  <a:pt x="3704" y="6165788"/>
                </a:lnTo>
                <a:lnTo>
                  <a:pt x="2117" y="6146737"/>
                </a:lnTo>
                <a:lnTo>
                  <a:pt x="529" y="6127156"/>
                </a:lnTo>
                <a:lnTo>
                  <a:pt x="0" y="6107045"/>
                </a:lnTo>
                <a:lnTo>
                  <a:pt x="0" y="6087464"/>
                </a:lnTo>
                <a:lnTo>
                  <a:pt x="0" y="1807704"/>
                </a:lnTo>
                <a:lnTo>
                  <a:pt x="0" y="1787594"/>
                </a:lnTo>
                <a:lnTo>
                  <a:pt x="529" y="1768013"/>
                </a:lnTo>
                <a:lnTo>
                  <a:pt x="2117" y="1748432"/>
                </a:lnTo>
                <a:lnTo>
                  <a:pt x="3704" y="1728851"/>
                </a:lnTo>
                <a:lnTo>
                  <a:pt x="5821" y="1709270"/>
                </a:lnTo>
                <a:lnTo>
                  <a:pt x="8996" y="1690219"/>
                </a:lnTo>
                <a:lnTo>
                  <a:pt x="12171" y="1671696"/>
                </a:lnTo>
                <a:lnTo>
                  <a:pt x="15875" y="1652644"/>
                </a:lnTo>
                <a:lnTo>
                  <a:pt x="19579" y="1633592"/>
                </a:lnTo>
                <a:lnTo>
                  <a:pt x="24342" y="1615070"/>
                </a:lnTo>
                <a:lnTo>
                  <a:pt x="29633" y="1597077"/>
                </a:lnTo>
                <a:lnTo>
                  <a:pt x="34396" y="1579083"/>
                </a:lnTo>
                <a:lnTo>
                  <a:pt x="40746" y="1560561"/>
                </a:lnTo>
                <a:lnTo>
                  <a:pt x="46567" y="1542568"/>
                </a:lnTo>
                <a:lnTo>
                  <a:pt x="53446" y="1525104"/>
                </a:lnTo>
                <a:lnTo>
                  <a:pt x="60325" y="1508169"/>
                </a:lnTo>
                <a:lnTo>
                  <a:pt x="67733" y="1490705"/>
                </a:lnTo>
                <a:lnTo>
                  <a:pt x="76200" y="1473240"/>
                </a:lnTo>
                <a:lnTo>
                  <a:pt x="84137" y="1456835"/>
                </a:lnTo>
                <a:lnTo>
                  <a:pt x="93662" y="1440429"/>
                </a:lnTo>
                <a:lnTo>
                  <a:pt x="111654" y="1407618"/>
                </a:lnTo>
                <a:lnTo>
                  <a:pt x="131762" y="1376923"/>
                </a:lnTo>
                <a:lnTo>
                  <a:pt x="152929" y="1346758"/>
                </a:lnTo>
                <a:lnTo>
                  <a:pt x="176212" y="1317651"/>
                </a:lnTo>
                <a:lnTo>
                  <a:pt x="200554" y="1289603"/>
                </a:lnTo>
                <a:lnTo>
                  <a:pt x="225954" y="1262613"/>
                </a:lnTo>
                <a:lnTo>
                  <a:pt x="252942" y="1236681"/>
                </a:lnTo>
                <a:lnTo>
                  <a:pt x="280987" y="1212867"/>
                </a:lnTo>
                <a:lnTo>
                  <a:pt x="309562" y="1190111"/>
                </a:lnTo>
                <a:lnTo>
                  <a:pt x="339725" y="1168413"/>
                </a:lnTo>
                <a:lnTo>
                  <a:pt x="371475" y="1148832"/>
                </a:lnTo>
                <a:lnTo>
                  <a:pt x="403754" y="1129780"/>
                </a:lnTo>
                <a:lnTo>
                  <a:pt x="420158" y="1120783"/>
                </a:lnTo>
                <a:lnTo>
                  <a:pt x="437092" y="1112845"/>
                </a:lnTo>
                <a:lnTo>
                  <a:pt x="453496" y="1104907"/>
                </a:lnTo>
                <a:lnTo>
                  <a:pt x="470958" y="1097498"/>
                </a:lnTo>
                <a:lnTo>
                  <a:pt x="487892" y="1090089"/>
                </a:lnTo>
                <a:lnTo>
                  <a:pt x="506412" y="1083209"/>
                </a:lnTo>
                <a:lnTo>
                  <a:pt x="523346" y="1077388"/>
                </a:lnTo>
                <a:lnTo>
                  <a:pt x="541337" y="1071037"/>
                </a:lnTo>
                <a:lnTo>
                  <a:pt x="559858" y="1065745"/>
                </a:lnTo>
                <a:lnTo>
                  <a:pt x="578379" y="1060453"/>
                </a:lnTo>
                <a:lnTo>
                  <a:pt x="596371" y="1056219"/>
                </a:lnTo>
                <a:lnTo>
                  <a:pt x="615421" y="1052515"/>
                </a:lnTo>
                <a:lnTo>
                  <a:pt x="634471" y="1048810"/>
                </a:lnTo>
                <a:lnTo>
                  <a:pt x="654050" y="1045635"/>
                </a:lnTo>
                <a:lnTo>
                  <a:pt x="672571" y="1042460"/>
                </a:lnTo>
                <a:lnTo>
                  <a:pt x="692150" y="1040343"/>
                </a:lnTo>
                <a:lnTo>
                  <a:pt x="711729" y="1038755"/>
                </a:lnTo>
                <a:lnTo>
                  <a:pt x="731308" y="1038226"/>
                </a:lnTo>
                <a:lnTo>
                  <a:pt x="750887" y="1037167"/>
                </a:lnTo>
                <a:close/>
                <a:moveTo>
                  <a:pt x="2413795" y="327025"/>
                </a:moveTo>
                <a:cubicBezTo>
                  <a:pt x="2298502" y="327025"/>
                  <a:pt x="2205038" y="420489"/>
                  <a:pt x="2205038" y="535782"/>
                </a:cubicBezTo>
                <a:cubicBezTo>
                  <a:pt x="2205038" y="651075"/>
                  <a:pt x="2298502" y="744539"/>
                  <a:pt x="2413795" y="744539"/>
                </a:cubicBezTo>
                <a:cubicBezTo>
                  <a:pt x="2529088" y="744539"/>
                  <a:pt x="2622552" y="651075"/>
                  <a:pt x="2622552" y="535782"/>
                </a:cubicBezTo>
                <a:cubicBezTo>
                  <a:pt x="2622552" y="420489"/>
                  <a:pt x="2529088" y="327025"/>
                  <a:pt x="2413795" y="327025"/>
                </a:cubicBezTo>
                <a:close/>
                <a:moveTo>
                  <a:pt x="2386002" y="0"/>
                </a:moveTo>
                <a:lnTo>
                  <a:pt x="2413530" y="0"/>
                </a:lnTo>
                <a:lnTo>
                  <a:pt x="2439999" y="0"/>
                </a:lnTo>
                <a:lnTo>
                  <a:pt x="2465939" y="2117"/>
                </a:lnTo>
                <a:lnTo>
                  <a:pt x="2491879" y="5292"/>
                </a:lnTo>
                <a:lnTo>
                  <a:pt x="2517289" y="10054"/>
                </a:lnTo>
                <a:lnTo>
                  <a:pt x="2543229" y="15875"/>
                </a:lnTo>
                <a:lnTo>
                  <a:pt x="2567052" y="21696"/>
                </a:lnTo>
                <a:lnTo>
                  <a:pt x="2591403" y="30163"/>
                </a:lnTo>
                <a:lnTo>
                  <a:pt x="2615225" y="39158"/>
                </a:lnTo>
                <a:lnTo>
                  <a:pt x="2637989" y="49213"/>
                </a:lnTo>
                <a:lnTo>
                  <a:pt x="2660753" y="60325"/>
                </a:lnTo>
                <a:lnTo>
                  <a:pt x="2682457" y="72496"/>
                </a:lnTo>
                <a:lnTo>
                  <a:pt x="2704162" y="85196"/>
                </a:lnTo>
                <a:lnTo>
                  <a:pt x="2724808" y="99483"/>
                </a:lnTo>
                <a:lnTo>
                  <a:pt x="2744395" y="114300"/>
                </a:lnTo>
                <a:lnTo>
                  <a:pt x="2763982" y="130175"/>
                </a:lnTo>
                <a:lnTo>
                  <a:pt x="2781982" y="147108"/>
                </a:lnTo>
                <a:lnTo>
                  <a:pt x="2799451" y="164042"/>
                </a:lnTo>
                <a:lnTo>
                  <a:pt x="2816391" y="183092"/>
                </a:lnTo>
                <a:lnTo>
                  <a:pt x="2832273" y="201613"/>
                </a:lnTo>
                <a:lnTo>
                  <a:pt x="2847625" y="221192"/>
                </a:lnTo>
                <a:lnTo>
                  <a:pt x="2861919" y="241829"/>
                </a:lnTo>
                <a:lnTo>
                  <a:pt x="2874624" y="263525"/>
                </a:lnTo>
                <a:lnTo>
                  <a:pt x="2886800" y="285221"/>
                </a:lnTo>
                <a:lnTo>
                  <a:pt x="2897917" y="307446"/>
                </a:lnTo>
                <a:lnTo>
                  <a:pt x="2908504" y="330729"/>
                </a:lnTo>
                <a:lnTo>
                  <a:pt x="2917504" y="354013"/>
                </a:lnTo>
                <a:lnTo>
                  <a:pt x="2924915" y="377825"/>
                </a:lnTo>
                <a:lnTo>
                  <a:pt x="2932327" y="402696"/>
                </a:lnTo>
                <a:lnTo>
                  <a:pt x="2937620" y="427567"/>
                </a:lnTo>
                <a:lnTo>
                  <a:pt x="2942385" y="453496"/>
                </a:lnTo>
                <a:lnTo>
                  <a:pt x="2946091" y="478896"/>
                </a:lnTo>
                <a:lnTo>
                  <a:pt x="2948208" y="505354"/>
                </a:lnTo>
                <a:lnTo>
                  <a:pt x="3700463" y="1808163"/>
                </a:lnTo>
                <a:lnTo>
                  <a:pt x="1125538" y="1808163"/>
                </a:lnTo>
                <a:lnTo>
                  <a:pt x="1878322" y="505354"/>
                </a:lnTo>
                <a:lnTo>
                  <a:pt x="1880440" y="478896"/>
                </a:lnTo>
                <a:lnTo>
                  <a:pt x="1883616" y="453496"/>
                </a:lnTo>
                <a:lnTo>
                  <a:pt x="1888380" y="427567"/>
                </a:lnTo>
                <a:lnTo>
                  <a:pt x="1894204" y="402696"/>
                </a:lnTo>
                <a:lnTo>
                  <a:pt x="1901086" y="377825"/>
                </a:lnTo>
                <a:lnTo>
                  <a:pt x="1909026" y="354013"/>
                </a:lnTo>
                <a:lnTo>
                  <a:pt x="1918555" y="330729"/>
                </a:lnTo>
                <a:lnTo>
                  <a:pt x="1928084" y="307446"/>
                </a:lnTo>
                <a:lnTo>
                  <a:pt x="1939201" y="285221"/>
                </a:lnTo>
                <a:lnTo>
                  <a:pt x="1951377" y="263525"/>
                </a:lnTo>
                <a:lnTo>
                  <a:pt x="1965141" y="241829"/>
                </a:lnTo>
                <a:lnTo>
                  <a:pt x="1979435" y="221192"/>
                </a:lnTo>
                <a:lnTo>
                  <a:pt x="1994257" y="201613"/>
                </a:lnTo>
                <a:lnTo>
                  <a:pt x="2010139" y="183092"/>
                </a:lnTo>
                <a:lnTo>
                  <a:pt x="2026550" y="164042"/>
                </a:lnTo>
                <a:lnTo>
                  <a:pt x="2044019" y="147108"/>
                </a:lnTo>
                <a:lnTo>
                  <a:pt x="2063077" y="130175"/>
                </a:lnTo>
                <a:lnTo>
                  <a:pt x="2081606" y="114300"/>
                </a:lnTo>
                <a:lnTo>
                  <a:pt x="2101193" y="99483"/>
                </a:lnTo>
                <a:lnTo>
                  <a:pt x="2122368" y="85196"/>
                </a:lnTo>
                <a:lnTo>
                  <a:pt x="2143544" y="72496"/>
                </a:lnTo>
                <a:lnTo>
                  <a:pt x="2165248" y="60325"/>
                </a:lnTo>
                <a:lnTo>
                  <a:pt x="2188012" y="49213"/>
                </a:lnTo>
                <a:lnTo>
                  <a:pt x="2211305" y="39158"/>
                </a:lnTo>
                <a:lnTo>
                  <a:pt x="2234598" y="30163"/>
                </a:lnTo>
                <a:lnTo>
                  <a:pt x="2258950" y="21696"/>
                </a:lnTo>
                <a:lnTo>
                  <a:pt x="2283831" y="15875"/>
                </a:lnTo>
                <a:lnTo>
                  <a:pt x="2308712" y="10054"/>
                </a:lnTo>
                <a:lnTo>
                  <a:pt x="2334122" y="5292"/>
                </a:lnTo>
                <a:lnTo>
                  <a:pt x="2360062" y="211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/>
          </a:p>
        </p:txBody>
      </p:sp>
      <p:sp>
        <p:nvSpPr>
          <p:cNvPr id="318" name="任意多边形 756"/>
          <p:cNvSpPr>
            <a:spLocks noChangeArrowheads="1"/>
          </p:cNvSpPr>
          <p:nvPr/>
        </p:nvSpPr>
        <p:spPr bwMode="auto">
          <a:xfrm>
            <a:off x="220917" y="6834104"/>
            <a:ext cx="368206" cy="247665"/>
          </a:xfrm>
          <a:custGeom>
            <a:avLst/>
            <a:gdLst>
              <a:gd name="connsiteX0" fmla="*/ 1728289 w 3776662"/>
              <a:gd name="connsiteY0" fmla="*/ 1567053 h 2540425"/>
              <a:gd name="connsiteX1" fmla="*/ 1722626 w 3776662"/>
              <a:gd name="connsiteY1" fmla="*/ 1567351 h 2540425"/>
              <a:gd name="connsiteX2" fmla="*/ 1716367 w 3776662"/>
              <a:gd name="connsiteY2" fmla="*/ 1567948 h 2540425"/>
              <a:gd name="connsiteX3" fmla="*/ 1710705 w 3776662"/>
              <a:gd name="connsiteY3" fmla="*/ 1568842 h 2540425"/>
              <a:gd name="connsiteX4" fmla="*/ 1705340 w 3776662"/>
              <a:gd name="connsiteY4" fmla="*/ 1569737 h 2540425"/>
              <a:gd name="connsiteX5" fmla="*/ 1699677 w 3776662"/>
              <a:gd name="connsiteY5" fmla="*/ 1570929 h 2540425"/>
              <a:gd name="connsiteX6" fmla="*/ 1694313 w 3776662"/>
              <a:gd name="connsiteY6" fmla="*/ 1572122 h 2540425"/>
              <a:gd name="connsiteX7" fmla="*/ 1689246 w 3776662"/>
              <a:gd name="connsiteY7" fmla="*/ 1574507 h 2540425"/>
              <a:gd name="connsiteX8" fmla="*/ 1683882 w 3776662"/>
              <a:gd name="connsiteY8" fmla="*/ 1576296 h 2540425"/>
              <a:gd name="connsiteX9" fmla="*/ 1678815 w 3776662"/>
              <a:gd name="connsiteY9" fmla="*/ 1578681 h 2540425"/>
              <a:gd name="connsiteX10" fmla="*/ 1674047 w 3776662"/>
              <a:gd name="connsiteY10" fmla="*/ 1581067 h 2540425"/>
              <a:gd name="connsiteX11" fmla="*/ 1669278 w 3776662"/>
              <a:gd name="connsiteY11" fmla="*/ 1584048 h 2540425"/>
              <a:gd name="connsiteX12" fmla="*/ 1664510 w 3776662"/>
              <a:gd name="connsiteY12" fmla="*/ 1587030 h 2540425"/>
              <a:gd name="connsiteX13" fmla="*/ 1660039 w 3776662"/>
              <a:gd name="connsiteY13" fmla="*/ 1590011 h 2540425"/>
              <a:gd name="connsiteX14" fmla="*/ 1655867 w 3776662"/>
              <a:gd name="connsiteY14" fmla="*/ 1593589 h 2540425"/>
              <a:gd name="connsiteX15" fmla="*/ 1651396 w 3776662"/>
              <a:gd name="connsiteY15" fmla="*/ 1596869 h 2540425"/>
              <a:gd name="connsiteX16" fmla="*/ 1647522 w 3776662"/>
              <a:gd name="connsiteY16" fmla="*/ 1600745 h 2540425"/>
              <a:gd name="connsiteX17" fmla="*/ 1643647 w 3776662"/>
              <a:gd name="connsiteY17" fmla="*/ 1604621 h 2540425"/>
              <a:gd name="connsiteX18" fmla="*/ 1640071 w 3776662"/>
              <a:gd name="connsiteY18" fmla="*/ 1609094 h 2540425"/>
              <a:gd name="connsiteX19" fmla="*/ 1636793 w 3776662"/>
              <a:gd name="connsiteY19" fmla="*/ 1612970 h 2540425"/>
              <a:gd name="connsiteX20" fmla="*/ 1633812 w 3776662"/>
              <a:gd name="connsiteY20" fmla="*/ 1617740 h 2540425"/>
              <a:gd name="connsiteX21" fmla="*/ 1630534 w 3776662"/>
              <a:gd name="connsiteY21" fmla="*/ 1622511 h 2540425"/>
              <a:gd name="connsiteX22" fmla="*/ 1627554 w 3776662"/>
              <a:gd name="connsiteY22" fmla="*/ 1627281 h 2540425"/>
              <a:gd name="connsiteX23" fmla="*/ 1625467 w 3776662"/>
              <a:gd name="connsiteY23" fmla="*/ 1632052 h 2540425"/>
              <a:gd name="connsiteX24" fmla="*/ 1622785 w 3776662"/>
              <a:gd name="connsiteY24" fmla="*/ 1637419 h 2540425"/>
              <a:gd name="connsiteX25" fmla="*/ 1620997 w 3776662"/>
              <a:gd name="connsiteY25" fmla="*/ 1642487 h 2540425"/>
              <a:gd name="connsiteX26" fmla="*/ 1618911 w 3776662"/>
              <a:gd name="connsiteY26" fmla="*/ 1647556 h 2540425"/>
              <a:gd name="connsiteX27" fmla="*/ 1617719 w 3776662"/>
              <a:gd name="connsiteY27" fmla="*/ 1652923 h 2540425"/>
              <a:gd name="connsiteX28" fmla="*/ 1616228 w 3776662"/>
              <a:gd name="connsiteY28" fmla="*/ 1658588 h 2540425"/>
              <a:gd name="connsiteX29" fmla="*/ 1615334 w 3776662"/>
              <a:gd name="connsiteY29" fmla="*/ 1664253 h 2540425"/>
              <a:gd name="connsiteX30" fmla="*/ 1614738 w 3776662"/>
              <a:gd name="connsiteY30" fmla="*/ 1669918 h 2540425"/>
              <a:gd name="connsiteX31" fmla="*/ 1614142 w 3776662"/>
              <a:gd name="connsiteY31" fmla="*/ 1675881 h 2540425"/>
              <a:gd name="connsiteX32" fmla="*/ 1614142 w 3776662"/>
              <a:gd name="connsiteY32" fmla="*/ 1681546 h 2540425"/>
              <a:gd name="connsiteX33" fmla="*/ 1614142 w 3776662"/>
              <a:gd name="connsiteY33" fmla="*/ 2268621 h 2540425"/>
              <a:gd name="connsiteX34" fmla="*/ 2162521 w 3776662"/>
              <a:gd name="connsiteY34" fmla="*/ 2268621 h 2540425"/>
              <a:gd name="connsiteX35" fmla="*/ 2162521 w 3776662"/>
              <a:gd name="connsiteY35" fmla="*/ 1681546 h 2540425"/>
              <a:gd name="connsiteX36" fmla="*/ 2162521 w 3776662"/>
              <a:gd name="connsiteY36" fmla="*/ 1675881 h 2540425"/>
              <a:gd name="connsiteX37" fmla="*/ 2161925 w 3776662"/>
              <a:gd name="connsiteY37" fmla="*/ 1669918 h 2540425"/>
              <a:gd name="connsiteX38" fmla="*/ 2161329 w 3776662"/>
              <a:gd name="connsiteY38" fmla="*/ 1664253 h 2540425"/>
              <a:gd name="connsiteX39" fmla="*/ 2160435 w 3776662"/>
              <a:gd name="connsiteY39" fmla="*/ 1658588 h 2540425"/>
              <a:gd name="connsiteX40" fmla="*/ 2158945 w 3776662"/>
              <a:gd name="connsiteY40" fmla="*/ 1652923 h 2540425"/>
              <a:gd name="connsiteX41" fmla="*/ 2157753 w 3776662"/>
              <a:gd name="connsiteY41" fmla="*/ 1647556 h 2540425"/>
              <a:gd name="connsiteX42" fmla="*/ 2155666 w 3776662"/>
              <a:gd name="connsiteY42" fmla="*/ 1642487 h 2540425"/>
              <a:gd name="connsiteX43" fmla="*/ 2153878 w 3776662"/>
              <a:gd name="connsiteY43" fmla="*/ 1637419 h 2540425"/>
              <a:gd name="connsiteX44" fmla="*/ 2151196 w 3776662"/>
              <a:gd name="connsiteY44" fmla="*/ 1632052 h 2540425"/>
              <a:gd name="connsiteX45" fmla="*/ 2149110 w 3776662"/>
              <a:gd name="connsiteY45" fmla="*/ 1627281 h 2540425"/>
              <a:gd name="connsiteX46" fmla="*/ 2146129 w 3776662"/>
              <a:gd name="connsiteY46" fmla="*/ 1622511 h 2540425"/>
              <a:gd name="connsiteX47" fmla="*/ 2142851 w 3776662"/>
              <a:gd name="connsiteY47" fmla="*/ 1617740 h 2540425"/>
              <a:gd name="connsiteX48" fmla="*/ 2139871 w 3776662"/>
              <a:gd name="connsiteY48" fmla="*/ 1612970 h 2540425"/>
              <a:gd name="connsiteX49" fmla="*/ 2136592 w 3776662"/>
              <a:gd name="connsiteY49" fmla="*/ 1609094 h 2540425"/>
              <a:gd name="connsiteX50" fmla="*/ 2133016 w 3776662"/>
              <a:gd name="connsiteY50" fmla="*/ 1604621 h 2540425"/>
              <a:gd name="connsiteX51" fmla="*/ 2129142 w 3776662"/>
              <a:gd name="connsiteY51" fmla="*/ 1600745 h 2540425"/>
              <a:gd name="connsiteX52" fmla="*/ 2125267 w 3776662"/>
              <a:gd name="connsiteY52" fmla="*/ 1596869 h 2540425"/>
              <a:gd name="connsiteX53" fmla="*/ 2120797 w 3776662"/>
              <a:gd name="connsiteY53" fmla="*/ 1593589 h 2540425"/>
              <a:gd name="connsiteX54" fmla="*/ 2116922 w 3776662"/>
              <a:gd name="connsiteY54" fmla="*/ 1590011 h 2540425"/>
              <a:gd name="connsiteX55" fmla="*/ 2112154 w 3776662"/>
              <a:gd name="connsiteY55" fmla="*/ 1587030 h 2540425"/>
              <a:gd name="connsiteX56" fmla="*/ 2107385 w 3776662"/>
              <a:gd name="connsiteY56" fmla="*/ 1584048 h 2540425"/>
              <a:gd name="connsiteX57" fmla="*/ 2102617 w 3776662"/>
              <a:gd name="connsiteY57" fmla="*/ 1581067 h 2540425"/>
              <a:gd name="connsiteX58" fmla="*/ 2097848 w 3776662"/>
              <a:gd name="connsiteY58" fmla="*/ 1578681 h 2540425"/>
              <a:gd name="connsiteX59" fmla="*/ 2092782 w 3776662"/>
              <a:gd name="connsiteY59" fmla="*/ 1576296 h 2540425"/>
              <a:gd name="connsiteX60" fmla="*/ 2087417 w 3776662"/>
              <a:gd name="connsiteY60" fmla="*/ 1574507 h 2540425"/>
              <a:gd name="connsiteX61" fmla="*/ 2082351 w 3776662"/>
              <a:gd name="connsiteY61" fmla="*/ 1572122 h 2540425"/>
              <a:gd name="connsiteX62" fmla="*/ 2076986 w 3776662"/>
              <a:gd name="connsiteY62" fmla="*/ 1570929 h 2540425"/>
              <a:gd name="connsiteX63" fmla="*/ 2071323 w 3776662"/>
              <a:gd name="connsiteY63" fmla="*/ 1569737 h 2540425"/>
              <a:gd name="connsiteX64" fmla="*/ 2065959 w 3776662"/>
              <a:gd name="connsiteY64" fmla="*/ 1568842 h 2540425"/>
              <a:gd name="connsiteX65" fmla="*/ 2060296 w 3776662"/>
              <a:gd name="connsiteY65" fmla="*/ 1567948 h 2540425"/>
              <a:gd name="connsiteX66" fmla="*/ 2054038 w 3776662"/>
              <a:gd name="connsiteY66" fmla="*/ 1567351 h 2540425"/>
              <a:gd name="connsiteX67" fmla="*/ 2048375 w 3776662"/>
              <a:gd name="connsiteY67" fmla="*/ 1567053 h 2540425"/>
              <a:gd name="connsiteX68" fmla="*/ 3178214 w 3776662"/>
              <a:gd name="connsiteY68" fmla="*/ 1530692 h 2540425"/>
              <a:gd name="connsiteX69" fmla="*/ 3178214 w 3776662"/>
              <a:gd name="connsiteY69" fmla="*/ 1729182 h 2540425"/>
              <a:gd name="connsiteX70" fmla="*/ 3376704 w 3776662"/>
              <a:gd name="connsiteY70" fmla="*/ 1729182 h 2540425"/>
              <a:gd name="connsiteX71" fmla="*/ 3376704 w 3776662"/>
              <a:gd name="connsiteY71" fmla="*/ 1530692 h 2540425"/>
              <a:gd name="connsiteX72" fmla="*/ 2885546 w 3776662"/>
              <a:gd name="connsiteY72" fmla="*/ 1530692 h 2540425"/>
              <a:gd name="connsiteX73" fmla="*/ 2885546 w 3776662"/>
              <a:gd name="connsiteY73" fmla="*/ 1729182 h 2540425"/>
              <a:gd name="connsiteX74" fmla="*/ 3084036 w 3776662"/>
              <a:gd name="connsiteY74" fmla="*/ 1729182 h 2540425"/>
              <a:gd name="connsiteX75" fmla="*/ 3084036 w 3776662"/>
              <a:gd name="connsiteY75" fmla="*/ 1530692 h 2540425"/>
              <a:gd name="connsiteX76" fmla="*/ 692626 w 3776662"/>
              <a:gd name="connsiteY76" fmla="*/ 1530692 h 2540425"/>
              <a:gd name="connsiteX77" fmla="*/ 692626 w 3776662"/>
              <a:gd name="connsiteY77" fmla="*/ 1729182 h 2540425"/>
              <a:gd name="connsiteX78" fmla="*/ 891116 w 3776662"/>
              <a:gd name="connsiteY78" fmla="*/ 1729182 h 2540425"/>
              <a:gd name="connsiteX79" fmla="*/ 891116 w 3776662"/>
              <a:gd name="connsiteY79" fmla="*/ 1530692 h 2540425"/>
              <a:gd name="connsiteX80" fmla="*/ 399959 w 3776662"/>
              <a:gd name="connsiteY80" fmla="*/ 1530692 h 2540425"/>
              <a:gd name="connsiteX81" fmla="*/ 399959 w 3776662"/>
              <a:gd name="connsiteY81" fmla="*/ 1729182 h 2540425"/>
              <a:gd name="connsiteX82" fmla="*/ 598449 w 3776662"/>
              <a:gd name="connsiteY82" fmla="*/ 1729182 h 2540425"/>
              <a:gd name="connsiteX83" fmla="*/ 598449 w 3776662"/>
              <a:gd name="connsiteY83" fmla="*/ 1530692 h 2540425"/>
              <a:gd name="connsiteX84" fmla="*/ 3178214 w 3776662"/>
              <a:gd name="connsiteY84" fmla="*/ 1212394 h 2540425"/>
              <a:gd name="connsiteX85" fmla="*/ 3178214 w 3776662"/>
              <a:gd name="connsiteY85" fmla="*/ 1410884 h 2540425"/>
              <a:gd name="connsiteX86" fmla="*/ 3376704 w 3776662"/>
              <a:gd name="connsiteY86" fmla="*/ 1410884 h 2540425"/>
              <a:gd name="connsiteX87" fmla="*/ 3376704 w 3776662"/>
              <a:gd name="connsiteY87" fmla="*/ 1212394 h 2540425"/>
              <a:gd name="connsiteX88" fmla="*/ 2885546 w 3776662"/>
              <a:gd name="connsiteY88" fmla="*/ 1212394 h 2540425"/>
              <a:gd name="connsiteX89" fmla="*/ 2885546 w 3776662"/>
              <a:gd name="connsiteY89" fmla="*/ 1410884 h 2540425"/>
              <a:gd name="connsiteX90" fmla="*/ 3084036 w 3776662"/>
              <a:gd name="connsiteY90" fmla="*/ 1410884 h 2540425"/>
              <a:gd name="connsiteX91" fmla="*/ 3084036 w 3776662"/>
              <a:gd name="connsiteY91" fmla="*/ 1212394 h 2540425"/>
              <a:gd name="connsiteX92" fmla="*/ 692626 w 3776662"/>
              <a:gd name="connsiteY92" fmla="*/ 1212394 h 2540425"/>
              <a:gd name="connsiteX93" fmla="*/ 692626 w 3776662"/>
              <a:gd name="connsiteY93" fmla="*/ 1410884 h 2540425"/>
              <a:gd name="connsiteX94" fmla="*/ 891116 w 3776662"/>
              <a:gd name="connsiteY94" fmla="*/ 1410884 h 2540425"/>
              <a:gd name="connsiteX95" fmla="*/ 891116 w 3776662"/>
              <a:gd name="connsiteY95" fmla="*/ 1212394 h 2540425"/>
              <a:gd name="connsiteX96" fmla="*/ 399959 w 3776662"/>
              <a:gd name="connsiteY96" fmla="*/ 1212394 h 2540425"/>
              <a:gd name="connsiteX97" fmla="*/ 399959 w 3776662"/>
              <a:gd name="connsiteY97" fmla="*/ 1410884 h 2540425"/>
              <a:gd name="connsiteX98" fmla="*/ 598449 w 3776662"/>
              <a:gd name="connsiteY98" fmla="*/ 1410884 h 2540425"/>
              <a:gd name="connsiteX99" fmla="*/ 598449 w 3776662"/>
              <a:gd name="connsiteY99" fmla="*/ 1212394 h 2540425"/>
              <a:gd name="connsiteX100" fmla="*/ 3178214 w 3776662"/>
              <a:gd name="connsiteY100" fmla="*/ 894096 h 2540425"/>
              <a:gd name="connsiteX101" fmla="*/ 3178214 w 3776662"/>
              <a:gd name="connsiteY101" fmla="*/ 1092586 h 2540425"/>
              <a:gd name="connsiteX102" fmla="*/ 3376704 w 3776662"/>
              <a:gd name="connsiteY102" fmla="*/ 1092586 h 2540425"/>
              <a:gd name="connsiteX103" fmla="*/ 3376704 w 3776662"/>
              <a:gd name="connsiteY103" fmla="*/ 894096 h 2540425"/>
              <a:gd name="connsiteX104" fmla="*/ 2885546 w 3776662"/>
              <a:gd name="connsiteY104" fmla="*/ 894096 h 2540425"/>
              <a:gd name="connsiteX105" fmla="*/ 2885546 w 3776662"/>
              <a:gd name="connsiteY105" fmla="*/ 1092586 h 2540425"/>
              <a:gd name="connsiteX106" fmla="*/ 3084036 w 3776662"/>
              <a:gd name="connsiteY106" fmla="*/ 1092586 h 2540425"/>
              <a:gd name="connsiteX107" fmla="*/ 3084036 w 3776662"/>
              <a:gd name="connsiteY107" fmla="*/ 894096 h 2540425"/>
              <a:gd name="connsiteX108" fmla="*/ 692626 w 3776662"/>
              <a:gd name="connsiteY108" fmla="*/ 894096 h 2540425"/>
              <a:gd name="connsiteX109" fmla="*/ 692626 w 3776662"/>
              <a:gd name="connsiteY109" fmla="*/ 1092586 h 2540425"/>
              <a:gd name="connsiteX110" fmla="*/ 891116 w 3776662"/>
              <a:gd name="connsiteY110" fmla="*/ 1092586 h 2540425"/>
              <a:gd name="connsiteX111" fmla="*/ 891116 w 3776662"/>
              <a:gd name="connsiteY111" fmla="*/ 894096 h 2540425"/>
              <a:gd name="connsiteX112" fmla="*/ 399959 w 3776662"/>
              <a:gd name="connsiteY112" fmla="*/ 894096 h 2540425"/>
              <a:gd name="connsiteX113" fmla="*/ 399959 w 3776662"/>
              <a:gd name="connsiteY113" fmla="*/ 1092586 h 2540425"/>
              <a:gd name="connsiteX114" fmla="*/ 598449 w 3776662"/>
              <a:gd name="connsiteY114" fmla="*/ 1092586 h 2540425"/>
              <a:gd name="connsiteX115" fmla="*/ 598449 w 3776662"/>
              <a:gd name="connsiteY115" fmla="*/ 894096 h 2540425"/>
              <a:gd name="connsiteX116" fmla="*/ 1770485 w 3776662"/>
              <a:gd name="connsiteY116" fmla="*/ 264652 h 2540425"/>
              <a:gd name="connsiteX117" fmla="*/ 2006180 w 3776662"/>
              <a:gd name="connsiteY117" fmla="*/ 264652 h 2540425"/>
              <a:gd name="connsiteX118" fmla="*/ 2006180 w 3776662"/>
              <a:gd name="connsiteY118" fmla="*/ 428358 h 2540425"/>
              <a:gd name="connsiteX119" fmla="*/ 2169674 w 3776662"/>
              <a:gd name="connsiteY119" fmla="*/ 428358 h 2540425"/>
              <a:gd name="connsiteX120" fmla="*/ 2169674 w 3776662"/>
              <a:gd name="connsiteY120" fmla="*/ 663630 h 2540425"/>
              <a:gd name="connsiteX121" fmla="*/ 2006180 w 3776662"/>
              <a:gd name="connsiteY121" fmla="*/ 663630 h 2540425"/>
              <a:gd name="connsiteX122" fmla="*/ 2006180 w 3776662"/>
              <a:gd name="connsiteY122" fmla="*/ 827336 h 2540425"/>
              <a:gd name="connsiteX123" fmla="*/ 1770485 w 3776662"/>
              <a:gd name="connsiteY123" fmla="*/ 827336 h 2540425"/>
              <a:gd name="connsiteX124" fmla="*/ 1770485 w 3776662"/>
              <a:gd name="connsiteY124" fmla="*/ 663630 h 2540425"/>
              <a:gd name="connsiteX125" fmla="*/ 1606990 w 3776662"/>
              <a:gd name="connsiteY125" fmla="*/ 663630 h 2540425"/>
              <a:gd name="connsiteX126" fmla="*/ 1606990 w 3776662"/>
              <a:gd name="connsiteY126" fmla="*/ 428358 h 2540425"/>
              <a:gd name="connsiteX127" fmla="*/ 1770485 w 3776662"/>
              <a:gd name="connsiteY127" fmla="*/ 428358 h 2540425"/>
              <a:gd name="connsiteX128" fmla="*/ 1876418 w 3776662"/>
              <a:gd name="connsiteY128" fmla="*/ 80469 h 2540425"/>
              <a:gd name="connsiteX129" fmla="*/ 1864206 w 3776662"/>
              <a:gd name="connsiteY129" fmla="*/ 80767 h 2540425"/>
              <a:gd name="connsiteX130" fmla="*/ 1852590 w 3776662"/>
              <a:gd name="connsiteY130" fmla="*/ 81661 h 2540425"/>
              <a:gd name="connsiteX131" fmla="*/ 1840974 w 3776662"/>
              <a:gd name="connsiteY131" fmla="*/ 82556 h 2540425"/>
              <a:gd name="connsiteX132" fmla="*/ 1829061 w 3776662"/>
              <a:gd name="connsiteY132" fmla="*/ 83748 h 2540425"/>
              <a:gd name="connsiteX133" fmla="*/ 1817445 w 3776662"/>
              <a:gd name="connsiteY133" fmla="*/ 85537 h 2540425"/>
              <a:gd name="connsiteX134" fmla="*/ 1805829 w 3776662"/>
              <a:gd name="connsiteY134" fmla="*/ 87326 h 2540425"/>
              <a:gd name="connsiteX135" fmla="*/ 1794511 w 3776662"/>
              <a:gd name="connsiteY135" fmla="*/ 90009 h 2540425"/>
              <a:gd name="connsiteX136" fmla="*/ 1783193 w 3776662"/>
              <a:gd name="connsiteY136" fmla="*/ 92096 h 2540425"/>
              <a:gd name="connsiteX137" fmla="*/ 1771875 w 3776662"/>
              <a:gd name="connsiteY137" fmla="*/ 95077 h 2540425"/>
              <a:gd name="connsiteX138" fmla="*/ 1760855 w 3776662"/>
              <a:gd name="connsiteY138" fmla="*/ 97760 h 2540425"/>
              <a:gd name="connsiteX139" fmla="*/ 1749835 w 3776662"/>
              <a:gd name="connsiteY139" fmla="*/ 101040 h 2540425"/>
              <a:gd name="connsiteX140" fmla="*/ 1739113 w 3776662"/>
              <a:gd name="connsiteY140" fmla="*/ 104617 h 2540425"/>
              <a:gd name="connsiteX141" fmla="*/ 1728390 w 3776662"/>
              <a:gd name="connsiteY141" fmla="*/ 108493 h 2540425"/>
              <a:gd name="connsiteX142" fmla="*/ 1717966 w 3776662"/>
              <a:gd name="connsiteY142" fmla="*/ 112369 h 2540425"/>
              <a:gd name="connsiteX143" fmla="*/ 1706946 w 3776662"/>
              <a:gd name="connsiteY143" fmla="*/ 116840 h 2540425"/>
              <a:gd name="connsiteX144" fmla="*/ 1696521 w 3776662"/>
              <a:gd name="connsiteY144" fmla="*/ 121610 h 2540425"/>
              <a:gd name="connsiteX145" fmla="*/ 1686693 w 3776662"/>
              <a:gd name="connsiteY145" fmla="*/ 126380 h 2540425"/>
              <a:gd name="connsiteX146" fmla="*/ 1676268 w 3776662"/>
              <a:gd name="connsiteY146" fmla="*/ 131151 h 2540425"/>
              <a:gd name="connsiteX147" fmla="*/ 1666439 w 3776662"/>
              <a:gd name="connsiteY147" fmla="*/ 136219 h 2540425"/>
              <a:gd name="connsiteX148" fmla="*/ 1656909 w 3776662"/>
              <a:gd name="connsiteY148" fmla="*/ 141883 h 2540425"/>
              <a:gd name="connsiteX149" fmla="*/ 1646782 w 3776662"/>
              <a:gd name="connsiteY149" fmla="*/ 147548 h 2540425"/>
              <a:gd name="connsiteX150" fmla="*/ 1637251 w 3776662"/>
              <a:gd name="connsiteY150" fmla="*/ 153510 h 2540425"/>
              <a:gd name="connsiteX151" fmla="*/ 1628316 w 3776662"/>
              <a:gd name="connsiteY151" fmla="*/ 159771 h 2540425"/>
              <a:gd name="connsiteX152" fmla="*/ 1619083 w 3776662"/>
              <a:gd name="connsiteY152" fmla="*/ 166031 h 2540425"/>
              <a:gd name="connsiteX153" fmla="*/ 1610147 w 3776662"/>
              <a:gd name="connsiteY153" fmla="*/ 172590 h 2540425"/>
              <a:gd name="connsiteX154" fmla="*/ 1600914 w 3776662"/>
              <a:gd name="connsiteY154" fmla="*/ 179745 h 2540425"/>
              <a:gd name="connsiteX155" fmla="*/ 1592277 w 3776662"/>
              <a:gd name="connsiteY155" fmla="*/ 186602 h 2540425"/>
              <a:gd name="connsiteX156" fmla="*/ 1583640 w 3776662"/>
              <a:gd name="connsiteY156" fmla="*/ 194055 h 2540425"/>
              <a:gd name="connsiteX157" fmla="*/ 1575300 w 3776662"/>
              <a:gd name="connsiteY157" fmla="*/ 201210 h 2540425"/>
              <a:gd name="connsiteX158" fmla="*/ 1567258 w 3776662"/>
              <a:gd name="connsiteY158" fmla="*/ 208664 h 2540425"/>
              <a:gd name="connsiteX159" fmla="*/ 1559217 w 3776662"/>
              <a:gd name="connsiteY159" fmla="*/ 216415 h 2540425"/>
              <a:gd name="connsiteX160" fmla="*/ 1551473 w 3776662"/>
              <a:gd name="connsiteY160" fmla="*/ 224763 h 2540425"/>
              <a:gd name="connsiteX161" fmla="*/ 1543729 w 3776662"/>
              <a:gd name="connsiteY161" fmla="*/ 232812 h 2540425"/>
              <a:gd name="connsiteX162" fmla="*/ 1536283 w 3776662"/>
              <a:gd name="connsiteY162" fmla="*/ 241160 h 2540425"/>
              <a:gd name="connsiteX163" fmla="*/ 1529135 w 3776662"/>
              <a:gd name="connsiteY163" fmla="*/ 249805 h 2540425"/>
              <a:gd name="connsiteX164" fmla="*/ 1521986 w 3776662"/>
              <a:gd name="connsiteY164" fmla="*/ 258451 h 2540425"/>
              <a:gd name="connsiteX165" fmla="*/ 1515732 w 3776662"/>
              <a:gd name="connsiteY165" fmla="*/ 267097 h 2540425"/>
              <a:gd name="connsiteX166" fmla="*/ 1508584 w 3776662"/>
              <a:gd name="connsiteY166" fmla="*/ 276339 h 2540425"/>
              <a:gd name="connsiteX167" fmla="*/ 1502627 w 3776662"/>
              <a:gd name="connsiteY167" fmla="*/ 285282 h 2540425"/>
              <a:gd name="connsiteX168" fmla="*/ 1496074 w 3776662"/>
              <a:gd name="connsiteY168" fmla="*/ 294822 h 2540425"/>
              <a:gd name="connsiteX169" fmla="*/ 1490415 w 3776662"/>
              <a:gd name="connsiteY169" fmla="*/ 304363 h 2540425"/>
              <a:gd name="connsiteX170" fmla="*/ 1484458 w 3776662"/>
              <a:gd name="connsiteY170" fmla="*/ 313903 h 2540425"/>
              <a:gd name="connsiteX171" fmla="*/ 1479097 w 3776662"/>
              <a:gd name="connsiteY171" fmla="*/ 324039 h 2540425"/>
              <a:gd name="connsiteX172" fmla="*/ 1474034 w 3776662"/>
              <a:gd name="connsiteY172" fmla="*/ 333877 h 2540425"/>
              <a:gd name="connsiteX173" fmla="*/ 1468673 w 3776662"/>
              <a:gd name="connsiteY173" fmla="*/ 344013 h 2540425"/>
              <a:gd name="connsiteX174" fmla="*/ 1463907 w 3776662"/>
              <a:gd name="connsiteY174" fmla="*/ 354448 h 2540425"/>
              <a:gd name="connsiteX175" fmla="*/ 1459142 w 3776662"/>
              <a:gd name="connsiteY175" fmla="*/ 364882 h 2540425"/>
              <a:gd name="connsiteX176" fmla="*/ 1455270 w 3776662"/>
              <a:gd name="connsiteY176" fmla="*/ 375019 h 2540425"/>
              <a:gd name="connsiteX177" fmla="*/ 1451100 w 3776662"/>
              <a:gd name="connsiteY177" fmla="*/ 386049 h 2540425"/>
              <a:gd name="connsiteX178" fmla="*/ 1447526 w 3776662"/>
              <a:gd name="connsiteY178" fmla="*/ 396782 h 2540425"/>
              <a:gd name="connsiteX179" fmla="*/ 1443654 w 3776662"/>
              <a:gd name="connsiteY179" fmla="*/ 407813 h 2540425"/>
              <a:gd name="connsiteX180" fmla="*/ 1440676 w 3776662"/>
              <a:gd name="connsiteY180" fmla="*/ 418545 h 2540425"/>
              <a:gd name="connsiteX181" fmla="*/ 1437697 w 3776662"/>
              <a:gd name="connsiteY181" fmla="*/ 429874 h 2540425"/>
              <a:gd name="connsiteX182" fmla="*/ 1435017 w 3776662"/>
              <a:gd name="connsiteY182" fmla="*/ 440607 h 2540425"/>
              <a:gd name="connsiteX183" fmla="*/ 1432336 w 3776662"/>
              <a:gd name="connsiteY183" fmla="*/ 452234 h 2540425"/>
              <a:gd name="connsiteX184" fmla="*/ 1430251 w 3776662"/>
              <a:gd name="connsiteY184" fmla="*/ 463563 h 2540425"/>
              <a:gd name="connsiteX185" fmla="*/ 1428166 w 3776662"/>
              <a:gd name="connsiteY185" fmla="*/ 475189 h 2540425"/>
              <a:gd name="connsiteX186" fmla="*/ 1426677 w 3776662"/>
              <a:gd name="connsiteY186" fmla="*/ 486518 h 2540425"/>
              <a:gd name="connsiteX187" fmla="*/ 1425486 w 3776662"/>
              <a:gd name="connsiteY187" fmla="*/ 498443 h 2540425"/>
              <a:gd name="connsiteX188" fmla="*/ 1424294 w 3776662"/>
              <a:gd name="connsiteY188" fmla="*/ 510070 h 2540425"/>
              <a:gd name="connsiteX189" fmla="*/ 1423401 w 3776662"/>
              <a:gd name="connsiteY189" fmla="*/ 522294 h 2540425"/>
              <a:gd name="connsiteX190" fmla="*/ 1422805 w 3776662"/>
              <a:gd name="connsiteY190" fmla="*/ 533921 h 2540425"/>
              <a:gd name="connsiteX191" fmla="*/ 1422805 w 3776662"/>
              <a:gd name="connsiteY191" fmla="*/ 545846 h 2540425"/>
              <a:gd name="connsiteX192" fmla="*/ 1422805 w 3776662"/>
              <a:gd name="connsiteY192" fmla="*/ 558069 h 2540425"/>
              <a:gd name="connsiteX193" fmla="*/ 1423401 w 3776662"/>
              <a:gd name="connsiteY193" fmla="*/ 569696 h 2540425"/>
              <a:gd name="connsiteX194" fmla="*/ 1424294 w 3776662"/>
              <a:gd name="connsiteY194" fmla="*/ 581919 h 2540425"/>
              <a:gd name="connsiteX195" fmla="*/ 1425486 w 3776662"/>
              <a:gd name="connsiteY195" fmla="*/ 593546 h 2540425"/>
              <a:gd name="connsiteX196" fmla="*/ 1426677 w 3776662"/>
              <a:gd name="connsiteY196" fmla="*/ 605471 h 2540425"/>
              <a:gd name="connsiteX197" fmla="*/ 1428166 w 3776662"/>
              <a:gd name="connsiteY197" fmla="*/ 617098 h 2540425"/>
              <a:gd name="connsiteX198" fmla="*/ 1430251 w 3776662"/>
              <a:gd name="connsiteY198" fmla="*/ 628427 h 2540425"/>
              <a:gd name="connsiteX199" fmla="*/ 1432336 w 3776662"/>
              <a:gd name="connsiteY199" fmla="*/ 640054 h 2540425"/>
              <a:gd name="connsiteX200" fmla="*/ 1435017 w 3776662"/>
              <a:gd name="connsiteY200" fmla="*/ 651383 h 2540425"/>
              <a:gd name="connsiteX201" fmla="*/ 1437697 w 3776662"/>
              <a:gd name="connsiteY201" fmla="*/ 662712 h 2540425"/>
              <a:gd name="connsiteX202" fmla="*/ 1440676 w 3776662"/>
              <a:gd name="connsiteY202" fmla="*/ 673444 h 2540425"/>
              <a:gd name="connsiteX203" fmla="*/ 1443654 w 3776662"/>
              <a:gd name="connsiteY203" fmla="*/ 684773 h 2540425"/>
              <a:gd name="connsiteX204" fmla="*/ 1447526 w 3776662"/>
              <a:gd name="connsiteY204" fmla="*/ 695506 h 2540425"/>
              <a:gd name="connsiteX205" fmla="*/ 1451100 w 3776662"/>
              <a:gd name="connsiteY205" fmla="*/ 706536 h 2540425"/>
              <a:gd name="connsiteX206" fmla="*/ 1455270 w 3776662"/>
              <a:gd name="connsiteY206" fmla="*/ 716971 h 2540425"/>
              <a:gd name="connsiteX207" fmla="*/ 1459142 w 3776662"/>
              <a:gd name="connsiteY207" fmla="*/ 727107 h 2540425"/>
              <a:gd name="connsiteX208" fmla="*/ 1463907 w 3776662"/>
              <a:gd name="connsiteY208" fmla="*/ 737542 h 2540425"/>
              <a:gd name="connsiteX209" fmla="*/ 1468673 w 3776662"/>
              <a:gd name="connsiteY209" fmla="*/ 747976 h 2540425"/>
              <a:gd name="connsiteX210" fmla="*/ 1474034 w 3776662"/>
              <a:gd name="connsiteY210" fmla="*/ 758112 h 2540425"/>
              <a:gd name="connsiteX211" fmla="*/ 1479097 w 3776662"/>
              <a:gd name="connsiteY211" fmla="*/ 767951 h 2540425"/>
              <a:gd name="connsiteX212" fmla="*/ 1484458 w 3776662"/>
              <a:gd name="connsiteY212" fmla="*/ 778087 h 2540425"/>
              <a:gd name="connsiteX213" fmla="*/ 1490415 w 3776662"/>
              <a:gd name="connsiteY213" fmla="*/ 787627 h 2540425"/>
              <a:gd name="connsiteX214" fmla="*/ 1496074 w 3776662"/>
              <a:gd name="connsiteY214" fmla="*/ 797167 h 2540425"/>
              <a:gd name="connsiteX215" fmla="*/ 1502627 w 3776662"/>
              <a:gd name="connsiteY215" fmla="*/ 806707 h 2540425"/>
              <a:gd name="connsiteX216" fmla="*/ 1508584 w 3776662"/>
              <a:gd name="connsiteY216" fmla="*/ 815651 h 2540425"/>
              <a:gd name="connsiteX217" fmla="*/ 1515732 w 3776662"/>
              <a:gd name="connsiteY217" fmla="*/ 824893 h 2540425"/>
              <a:gd name="connsiteX218" fmla="*/ 1521986 w 3776662"/>
              <a:gd name="connsiteY218" fmla="*/ 833539 h 2540425"/>
              <a:gd name="connsiteX219" fmla="*/ 1529135 w 3776662"/>
              <a:gd name="connsiteY219" fmla="*/ 842482 h 2540425"/>
              <a:gd name="connsiteX220" fmla="*/ 1536283 w 3776662"/>
              <a:gd name="connsiteY220" fmla="*/ 850830 h 2540425"/>
              <a:gd name="connsiteX221" fmla="*/ 1543729 w 3776662"/>
              <a:gd name="connsiteY221" fmla="*/ 859476 h 2540425"/>
              <a:gd name="connsiteX222" fmla="*/ 1551473 w 3776662"/>
              <a:gd name="connsiteY222" fmla="*/ 867227 h 2540425"/>
              <a:gd name="connsiteX223" fmla="*/ 1559217 w 3776662"/>
              <a:gd name="connsiteY223" fmla="*/ 875575 h 2540425"/>
              <a:gd name="connsiteX224" fmla="*/ 1567258 w 3776662"/>
              <a:gd name="connsiteY224" fmla="*/ 883326 h 2540425"/>
              <a:gd name="connsiteX225" fmla="*/ 1575300 w 3776662"/>
              <a:gd name="connsiteY225" fmla="*/ 890779 h 2540425"/>
              <a:gd name="connsiteX226" fmla="*/ 1583640 w 3776662"/>
              <a:gd name="connsiteY226" fmla="*/ 898531 h 2540425"/>
              <a:gd name="connsiteX227" fmla="*/ 1592277 w 3776662"/>
              <a:gd name="connsiteY227" fmla="*/ 905388 h 2540425"/>
              <a:gd name="connsiteX228" fmla="*/ 1600914 w 3776662"/>
              <a:gd name="connsiteY228" fmla="*/ 912244 h 2540425"/>
              <a:gd name="connsiteX229" fmla="*/ 1610147 w 3776662"/>
              <a:gd name="connsiteY229" fmla="*/ 919400 h 2540425"/>
              <a:gd name="connsiteX230" fmla="*/ 1619083 w 3776662"/>
              <a:gd name="connsiteY230" fmla="*/ 925958 h 2540425"/>
              <a:gd name="connsiteX231" fmla="*/ 1628316 w 3776662"/>
              <a:gd name="connsiteY231" fmla="*/ 932219 h 2540425"/>
              <a:gd name="connsiteX232" fmla="*/ 1637251 w 3776662"/>
              <a:gd name="connsiteY232" fmla="*/ 938480 h 2540425"/>
              <a:gd name="connsiteX233" fmla="*/ 1646782 w 3776662"/>
              <a:gd name="connsiteY233" fmla="*/ 944442 h 2540425"/>
              <a:gd name="connsiteX234" fmla="*/ 1656909 w 3776662"/>
              <a:gd name="connsiteY234" fmla="*/ 950107 h 2540425"/>
              <a:gd name="connsiteX235" fmla="*/ 1666439 w 3776662"/>
              <a:gd name="connsiteY235" fmla="*/ 955771 h 2540425"/>
              <a:gd name="connsiteX236" fmla="*/ 1676268 w 3776662"/>
              <a:gd name="connsiteY236" fmla="*/ 960839 h 2540425"/>
              <a:gd name="connsiteX237" fmla="*/ 1686693 w 3776662"/>
              <a:gd name="connsiteY237" fmla="*/ 966206 h 2540425"/>
              <a:gd name="connsiteX238" fmla="*/ 1696521 w 3776662"/>
              <a:gd name="connsiteY238" fmla="*/ 970976 h 2540425"/>
              <a:gd name="connsiteX239" fmla="*/ 1706946 w 3776662"/>
              <a:gd name="connsiteY239" fmla="*/ 975149 h 2540425"/>
              <a:gd name="connsiteX240" fmla="*/ 1717966 w 3776662"/>
              <a:gd name="connsiteY240" fmla="*/ 979621 h 2540425"/>
              <a:gd name="connsiteX241" fmla="*/ 1728390 w 3776662"/>
              <a:gd name="connsiteY241" fmla="*/ 983497 h 2540425"/>
              <a:gd name="connsiteX242" fmla="*/ 1739113 w 3776662"/>
              <a:gd name="connsiteY242" fmla="*/ 987373 h 2540425"/>
              <a:gd name="connsiteX243" fmla="*/ 1749835 w 3776662"/>
              <a:gd name="connsiteY243" fmla="*/ 990950 h 2540425"/>
              <a:gd name="connsiteX244" fmla="*/ 1760855 w 3776662"/>
              <a:gd name="connsiteY244" fmla="*/ 994230 h 2540425"/>
              <a:gd name="connsiteX245" fmla="*/ 1771875 w 3776662"/>
              <a:gd name="connsiteY245" fmla="*/ 997211 h 2540425"/>
              <a:gd name="connsiteX246" fmla="*/ 1783193 w 3776662"/>
              <a:gd name="connsiteY246" fmla="*/ 999894 h 2540425"/>
              <a:gd name="connsiteX247" fmla="*/ 1794511 w 3776662"/>
              <a:gd name="connsiteY247" fmla="*/ 1002577 h 2540425"/>
              <a:gd name="connsiteX248" fmla="*/ 1805829 w 3776662"/>
              <a:gd name="connsiteY248" fmla="*/ 1004664 h 2540425"/>
              <a:gd name="connsiteX249" fmla="*/ 1817445 w 3776662"/>
              <a:gd name="connsiteY249" fmla="*/ 1006453 h 2540425"/>
              <a:gd name="connsiteX250" fmla="*/ 1829061 w 3776662"/>
              <a:gd name="connsiteY250" fmla="*/ 1008242 h 2540425"/>
              <a:gd name="connsiteX251" fmla="*/ 1840974 w 3776662"/>
              <a:gd name="connsiteY251" fmla="*/ 1009434 h 2540425"/>
              <a:gd name="connsiteX252" fmla="*/ 1852590 w 3776662"/>
              <a:gd name="connsiteY252" fmla="*/ 1010328 h 2540425"/>
              <a:gd name="connsiteX253" fmla="*/ 1864206 w 3776662"/>
              <a:gd name="connsiteY253" fmla="*/ 1011223 h 2540425"/>
              <a:gd name="connsiteX254" fmla="*/ 1876418 w 3776662"/>
              <a:gd name="connsiteY254" fmla="*/ 1011521 h 2540425"/>
              <a:gd name="connsiteX255" fmla="*/ 1888629 w 3776662"/>
              <a:gd name="connsiteY255" fmla="*/ 1012117 h 2540425"/>
              <a:gd name="connsiteX256" fmla="*/ 1900245 w 3776662"/>
              <a:gd name="connsiteY256" fmla="*/ 1011521 h 2540425"/>
              <a:gd name="connsiteX257" fmla="*/ 1912456 w 3776662"/>
              <a:gd name="connsiteY257" fmla="*/ 1011223 h 2540425"/>
              <a:gd name="connsiteX258" fmla="*/ 1924072 w 3776662"/>
              <a:gd name="connsiteY258" fmla="*/ 1010328 h 2540425"/>
              <a:gd name="connsiteX259" fmla="*/ 1935688 w 3776662"/>
              <a:gd name="connsiteY259" fmla="*/ 1009434 h 2540425"/>
              <a:gd name="connsiteX260" fmla="*/ 1947602 w 3776662"/>
              <a:gd name="connsiteY260" fmla="*/ 1008242 h 2540425"/>
              <a:gd name="connsiteX261" fmla="*/ 1959217 w 3776662"/>
              <a:gd name="connsiteY261" fmla="*/ 1006453 h 2540425"/>
              <a:gd name="connsiteX262" fmla="*/ 1970833 w 3776662"/>
              <a:gd name="connsiteY262" fmla="*/ 1004664 h 2540425"/>
              <a:gd name="connsiteX263" fmla="*/ 1982151 w 3776662"/>
              <a:gd name="connsiteY263" fmla="*/ 1002577 h 2540425"/>
              <a:gd name="connsiteX264" fmla="*/ 1993469 w 3776662"/>
              <a:gd name="connsiteY264" fmla="*/ 999894 h 2540425"/>
              <a:gd name="connsiteX265" fmla="*/ 2004787 w 3776662"/>
              <a:gd name="connsiteY265" fmla="*/ 997211 h 2540425"/>
              <a:gd name="connsiteX266" fmla="*/ 2015807 w 3776662"/>
              <a:gd name="connsiteY266" fmla="*/ 994230 h 2540425"/>
              <a:gd name="connsiteX267" fmla="*/ 2026827 w 3776662"/>
              <a:gd name="connsiteY267" fmla="*/ 990950 h 2540425"/>
              <a:gd name="connsiteX268" fmla="*/ 2037550 w 3776662"/>
              <a:gd name="connsiteY268" fmla="*/ 987373 h 2540425"/>
              <a:gd name="connsiteX269" fmla="*/ 2048272 w 3776662"/>
              <a:gd name="connsiteY269" fmla="*/ 983497 h 2540425"/>
              <a:gd name="connsiteX270" fmla="*/ 2058696 w 3776662"/>
              <a:gd name="connsiteY270" fmla="*/ 979621 h 2540425"/>
              <a:gd name="connsiteX271" fmla="*/ 2069717 w 3776662"/>
              <a:gd name="connsiteY271" fmla="*/ 975149 h 2540425"/>
              <a:gd name="connsiteX272" fmla="*/ 2080141 w 3776662"/>
              <a:gd name="connsiteY272" fmla="*/ 970976 h 2540425"/>
              <a:gd name="connsiteX273" fmla="*/ 2089970 w 3776662"/>
              <a:gd name="connsiteY273" fmla="*/ 966206 h 2540425"/>
              <a:gd name="connsiteX274" fmla="*/ 2100394 w 3776662"/>
              <a:gd name="connsiteY274" fmla="*/ 960839 h 2540425"/>
              <a:gd name="connsiteX275" fmla="*/ 2110223 w 3776662"/>
              <a:gd name="connsiteY275" fmla="*/ 955771 h 2540425"/>
              <a:gd name="connsiteX276" fmla="*/ 2119754 w 3776662"/>
              <a:gd name="connsiteY276" fmla="*/ 950107 h 2540425"/>
              <a:gd name="connsiteX277" fmla="*/ 2129881 w 3776662"/>
              <a:gd name="connsiteY277" fmla="*/ 944442 h 2540425"/>
              <a:gd name="connsiteX278" fmla="*/ 2139411 w 3776662"/>
              <a:gd name="connsiteY278" fmla="*/ 938480 h 2540425"/>
              <a:gd name="connsiteX279" fmla="*/ 2148347 w 3776662"/>
              <a:gd name="connsiteY279" fmla="*/ 932219 h 2540425"/>
              <a:gd name="connsiteX280" fmla="*/ 2157878 w 3776662"/>
              <a:gd name="connsiteY280" fmla="*/ 925958 h 2540425"/>
              <a:gd name="connsiteX281" fmla="*/ 2166515 w 3776662"/>
              <a:gd name="connsiteY281" fmla="*/ 919400 h 2540425"/>
              <a:gd name="connsiteX282" fmla="*/ 2175748 w 3776662"/>
              <a:gd name="connsiteY282" fmla="*/ 912244 h 2540425"/>
              <a:gd name="connsiteX283" fmla="*/ 2184386 w 3776662"/>
              <a:gd name="connsiteY283" fmla="*/ 905388 h 2540425"/>
              <a:gd name="connsiteX284" fmla="*/ 2193023 w 3776662"/>
              <a:gd name="connsiteY284" fmla="*/ 898531 h 2540425"/>
              <a:gd name="connsiteX285" fmla="*/ 2201362 w 3776662"/>
              <a:gd name="connsiteY285" fmla="*/ 890779 h 2540425"/>
              <a:gd name="connsiteX286" fmla="*/ 2209404 w 3776662"/>
              <a:gd name="connsiteY286" fmla="*/ 883326 h 2540425"/>
              <a:gd name="connsiteX287" fmla="*/ 2217446 w 3776662"/>
              <a:gd name="connsiteY287" fmla="*/ 875575 h 2540425"/>
              <a:gd name="connsiteX288" fmla="*/ 2225190 w 3776662"/>
              <a:gd name="connsiteY288" fmla="*/ 867227 h 2540425"/>
              <a:gd name="connsiteX289" fmla="*/ 2232934 w 3776662"/>
              <a:gd name="connsiteY289" fmla="*/ 859476 h 2540425"/>
              <a:gd name="connsiteX290" fmla="*/ 2240380 w 3776662"/>
              <a:gd name="connsiteY290" fmla="*/ 850830 h 2540425"/>
              <a:gd name="connsiteX291" fmla="*/ 2247528 w 3776662"/>
              <a:gd name="connsiteY291" fmla="*/ 842482 h 2540425"/>
              <a:gd name="connsiteX292" fmla="*/ 2254676 w 3776662"/>
              <a:gd name="connsiteY292" fmla="*/ 833539 h 2540425"/>
              <a:gd name="connsiteX293" fmla="*/ 2261526 w 3776662"/>
              <a:gd name="connsiteY293" fmla="*/ 824893 h 2540425"/>
              <a:gd name="connsiteX294" fmla="*/ 2268079 w 3776662"/>
              <a:gd name="connsiteY294" fmla="*/ 815651 h 2540425"/>
              <a:gd name="connsiteX295" fmla="*/ 2274036 w 3776662"/>
              <a:gd name="connsiteY295" fmla="*/ 806707 h 2540425"/>
              <a:gd name="connsiteX296" fmla="*/ 2280588 w 3776662"/>
              <a:gd name="connsiteY296" fmla="*/ 797167 h 2540425"/>
              <a:gd name="connsiteX297" fmla="*/ 2286247 w 3776662"/>
              <a:gd name="connsiteY297" fmla="*/ 787627 h 2540425"/>
              <a:gd name="connsiteX298" fmla="*/ 2292204 w 3776662"/>
              <a:gd name="connsiteY298" fmla="*/ 778087 h 2540425"/>
              <a:gd name="connsiteX299" fmla="*/ 2297565 w 3776662"/>
              <a:gd name="connsiteY299" fmla="*/ 767951 h 2540425"/>
              <a:gd name="connsiteX300" fmla="*/ 2302629 w 3776662"/>
              <a:gd name="connsiteY300" fmla="*/ 758112 h 2540425"/>
              <a:gd name="connsiteX301" fmla="*/ 2307990 w 3776662"/>
              <a:gd name="connsiteY301" fmla="*/ 747976 h 2540425"/>
              <a:gd name="connsiteX302" fmla="*/ 2312755 w 3776662"/>
              <a:gd name="connsiteY302" fmla="*/ 737542 h 2540425"/>
              <a:gd name="connsiteX303" fmla="*/ 2317521 w 3776662"/>
              <a:gd name="connsiteY303" fmla="*/ 727107 h 2540425"/>
              <a:gd name="connsiteX304" fmla="*/ 2321393 w 3776662"/>
              <a:gd name="connsiteY304" fmla="*/ 716971 h 2540425"/>
              <a:gd name="connsiteX305" fmla="*/ 2325562 w 3776662"/>
              <a:gd name="connsiteY305" fmla="*/ 706536 h 2540425"/>
              <a:gd name="connsiteX306" fmla="*/ 2329434 w 3776662"/>
              <a:gd name="connsiteY306" fmla="*/ 695506 h 2540425"/>
              <a:gd name="connsiteX307" fmla="*/ 2333008 w 3776662"/>
              <a:gd name="connsiteY307" fmla="*/ 684773 h 2540425"/>
              <a:gd name="connsiteX308" fmla="*/ 2335987 w 3776662"/>
              <a:gd name="connsiteY308" fmla="*/ 673444 h 2540425"/>
              <a:gd name="connsiteX309" fmla="*/ 2338965 w 3776662"/>
              <a:gd name="connsiteY309" fmla="*/ 662712 h 2540425"/>
              <a:gd name="connsiteX310" fmla="*/ 2341646 w 3776662"/>
              <a:gd name="connsiteY310" fmla="*/ 651383 h 2540425"/>
              <a:gd name="connsiteX311" fmla="*/ 2344326 w 3776662"/>
              <a:gd name="connsiteY311" fmla="*/ 640054 h 2540425"/>
              <a:gd name="connsiteX312" fmla="*/ 2346411 w 3776662"/>
              <a:gd name="connsiteY312" fmla="*/ 628427 h 2540425"/>
              <a:gd name="connsiteX313" fmla="*/ 2348496 w 3776662"/>
              <a:gd name="connsiteY313" fmla="*/ 617098 h 2540425"/>
              <a:gd name="connsiteX314" fmla="*/ 2349985 w 3776662"/>
              <a:gd name="connsiteY314" fmla="*/ 605471 h 2540425"/>
              <a:gd name="connsiteX315" fmla="*/ 2351177 w 3776662"/>
              <a:gd name="connsiteY315" fmla="*/ 593546 h 2540425"/>
              <a:gd name="connsiteX316" fmla="*/ 2352368 w 3776662"/>
              <a:gd name="connsiteY316" fmla="*/ 581919 h 2540425"/>
              <a:gd name="connsiteX317" fmla="*/ 2353262 w 3776662"/>
              <a:gd name="connsiteY317" fmla="*/ 569696 h 2540425"/>
              <a:gd name="connsiteX318" fmla="*/ 2353857 w 3776662"/>
              <a:gd name="connsiteY318" fmla="*/ 558069 h 2540425"/>
              <a:gd name="connsiteX319" fmla="*/ 2353857 w 3776662"/>
              <a:gd name="connsiteY319" fmla="*/ 545846 h 2540425"/>
              <a:gd name="connsiteX320" fmla="*/ 2353857 w 3776662"/>
              <a:gd name="connsiteY320" fmla="*/ 533921 h 2540425"/>
              <a:gd name="connsiteX321" fmla="*/ 2353262 w 3776662"/>
              <a:gd name="connsiteY321" fmla="*/ 522294 h 2540425"/>
              <a:gd name="connsiteX322" fmla="*/ 2352368 w 3776662"/>
              <a:gd name="connsiteY322" fmla="*/ 510070 h 2540425"/>
              <a:gd name="connsiteX323" fmla="*/ 2351177 w 3776662"/>
              <a:gd name="connsiteY323" fmla="*/ 498443 h 2540425"/>
              <a:gd name="connsiteX324" fmla="*/ 2349985 w 3776662"/>
              <a:gd name="connsiteY324" fmla="*/ 486518 h 2540425"/>
              <a:gd name="connsiteX325" fmla="*/ 2348496 w 3776662"/>
              <a:gd name="connsiteY325" fmla="*/ 475189 h 2540425"/>
              <a:gd name="connsiteX326" fmla="*/ 2346411 w 3776662"/>
              <a:gd name="connsiteY326" fmla="*/ 463563 h 2540425"/>
              <a:gd name="connsiteX327" fmla="*/ 2344326 w 3776662"/>
              <a:gd name="connsiteY327" fmla="*/ 452234 h 2540425"/>
              <a:gd name="connsiteX328" fmla="*/ 2341646 w 3776662"/>
              <a:gd name="connsiteY328" fmla="*/ 440607 h 2540425"/>
              <a:gd name="connsiteX329" fmla="*/ 2338965 w 3776662"/>
              <a:gd name="connsiteY329" fmla="*/ 429874 h 2540425"/>
              <a:gd name="connsiteX330" fmla="*/ 2335987 w 3776662"/>
              <a:gd name="connsiteY330" fmla="*/ 418545 h 2540425"/>
              <a:gd name="connsiteX331" fmla="*/ 2333008 w 3776662"/>
              <a:gd name="connsiteY331" fmla="*/ 407813 h 2540425"/>
              <a:gd name="connsiteX332" fmla="*/ 2329434 w 3776662"/>
              <a:gd name="connsiteY332" fmla="*/ 396782 h 2540425"/>
              <a:gd name="connsiteX333" fmla="*/ 2325562 w 3776662"/>
              <a:gd name="connsiteY333" fmla="*/ 386049 h 2540425"/>
              <a:gd name="connsiteX334" fmla="*/ 2321393 w 3776662"/>
              <a:gd name="connsiteY334" fmla="*/ 375019 h 2540425"/>
              <a:gd name="connsiteX335" fmla="*/ 2317521 w 3776662"/>
              <a:gd name="connsiteY335" fmla="*/ 364882 h 2540425"/>
              <a:gd name="connsiteX336" fmla="*/ 2312755 w 3776662"/>
              <a:gd name="connsiteY336" fmla="*/ 354448 h 2540425"/>
              <a:gd name="connsiteX337" fmla="*/ 2307990 w 3776662"/>
              <a:gd name="connsiteY337" fmla="*/ 344013 h 2540425"/>
              <a:gd name="connsiteX338" fmla="*/ 2302629 w 3776662"/>
              <a:gd name="connsiteY338" fmla="*/ 333877 h 2540425"/>
              <a:gd name="connsiteX339" fmla="*/ 2297565 w 3776662"/>
              <a:gd name="connsiteY339" fmla="*/ 324039 h 2540425"/>
              <a:gd name="connsiteX340" fmla="*/ 2292204 w 3776662"/>
              <a:gd name="connsiteY340" fmla="*/ 313903 h 2540425"/>
              <a:gd name="connsiteX341" fmla="*/ 2286247 w 3776662"/>
              <a:gd name="connsiteY341" fmla="*/ 304363 h 2540425"/>
              <a:gd name="connsiteX342" fmla="*/ 2280588 w 3776662"/>
              <a:gd name="connsiteY342" fmla="*/ 294822 h 2540425"/>
              <a:gd name="connsiteX343" fmla="*/ 2274036 w 3776662"/>
              <a:gd name="connsiteY343" fmla="*/ 285282 h 2540425"/>
              <a:gd name="connsiteX344" fmla="*/ 2268079 w 3776662"/>
              <a:gd name="connsiteY344" fmla="*/ 276339 h 2540425"/>
              <a:gd name="connsiteX345" fmla="*/ 2261526 w 3776662"/>
              <a:gd name="connsiteY345" fmla="*/ 267097 h 2540425"/>
              <a:gd name="connsiteX346" fmla="*/ 2254676 w 3776662"/>
              <a:gd name="connsiteY346" fmla="*/ 258451 h 2540425"/>
              <a:gd name="connsiteX347" fmla="*/ 2247528 w 3776662"/>
              <a:gd name="connsiteY347" fmla="*/ 249805 h 2540425"/>
              <a:gd name="connsiteX348" fmla="*/ 2240380 w 3776662"/>
              <a:gd name="connsiteY348" fmla="*/ 241160 h 2540425"/>
              <a:gd name="connsiteX349" fmla="*/ 2232934 w 3776662"/>
              <a:gd name="connsiteY349" fmla="*/ 232812 h 2540425"/>
              <a:gd name="connsiteX350" fmla="*/ 2225190 w 3776662"/>
              <a:gd name="connsiteY350" fmla="*/ 224763 h 2540425"/>
              <a:gd name="connsiteX351" fmla="*/ 2217446 w 3776662"/>
              <a:gd name="connsiteY351" fmla="*/ 216415 h 2540425"/>
              <a:gd name="connsiteX352" fmla="*/ 2209404 w 3776662"/>
              <a:gd name="connsiteY352" fmla="*/ 208664 h 2540425"/>
              <a:gd name="connsiteX353" fmla="*/ 2201362 w 3776662"/>
              <a:gd name="connsiteY353" fmla="*/ 201210 h 2540425"/>
              <a:gd name="connsiteX354" fmla="*/ 2193023 w 3776662"/>
              <a:gd name="connsiteY354" fmla="*/ 194055 h 2540425"/>
              <a:gd name="connsiteX355" fmla="*/ 2184386 w 3776662"/>
              <a:gd name="connsiteY355" fmla="*/ 186602 h 2540425"/>
              <a:gd name="connsiteX356" fmla="*/ 2175748 w 3776662"/>
              <a:gd name="connsiteY356" fmla="*/ 179745 h 2540425"/>
              <a:gd name="connsiteX357" fmla="*/ 2166515 w 3776662"/>
              <a:gd name="connsiteY357" fmla="*/ 172590 h 2540425"/>
              <a:gd name="connsiteX358" fmla="*/ 2157878 w 3776662"/>
              <a:gd name="connsiteY358" fmla="*/ 166031 h 2540425"/>
              <a:gd name="connsiteX359" fmla="*/ 2148347 w 3776662"/>
              <a:gd name="connsiteY359" fmla="*/ 159771 h 2540425"/>
              <a:gd name="connsiteX360" fmla="*/ 2139411 w 3776662"/>
              <a:gd name="connsiteY360" fmla="*/ 153510 h 2540425"/>
              <a:gd name="connsiteX361" fmla="*/ 2129881 w 3776662"/>
              <a:gd name="connsiteY361" fmla="*/ 147548 h 2540425"/>
              <a:gd name="connsiteX362" fmla="*/ 2119754 w 3776662"/>
              <a:gd name="connsiteY362" fmla="*/ 141883 h 2540425"/>
              <a:gd name="connsiteX363" fmla="*/ 2110223 w 3776662"/>
              <a:gd name="connsiteY363" fmla="*/ 136219 h 2540425"/>
              <a:gd name="connsiteX364" fmla="*/ 2100394 w 3776662"/>
              <a:gd name="connsiteY364" fmla="*/ 131151 h 2540425"/>
              <a:gd name="connsiteX365" fmla="*/ 2089970 w 3776662"/>
              <a:gd name="connsiteY365" fmla="*/ 126380 h 2540425"/>
              <a:gd name="connsiteX366" fmla="*/ 2080141 w 3776662"/>
              <a:gd name="connsiteY366" fmla="*/ 121610 h 2540425"/>
              <a:gd name="connsiteX367" fmla="*/ 2069717 w 3776662"/>
              <a:gd name="connsiteY367" fmla="*/ 116840 h 2540425"/>
              <a:gd name="connsiteX368" fmla="*/ 2058696 w 3776662"/>
              <a:gd name="connsiteY368" fmla="*/ 112369 h 2540425"/>
              <a:gd name="connsiteX369" fmla="*/ 2048272 w 3776662"/>
              <a:gd name="connsiteY369" fmla="*/ 108493 h 2540425"/>
              <a:gd name="connsiteX370" fmla="*/ 2037550 w 3776662"/>
              <a:gd name="connsiteY370" fmla="*/ 104617 h 2540425"/>
              <a:gd name="connsiteX371" fmla="*/ 2026827 w 3776662"/>
              <a:gd name="connsiteY371" fmla="*/ 101040 h 2540425"/>
              <a:gd name="connsiteX372" fmla="*/ 2015807 w 3776662"/>
              <a:gd name="connsiteY372" fmla="*/ 97760 h 2540425"/>
              <a:gd name="connsiteX373" fmla="*/ 2004787 w 3776662"/>
              <a:gd name="connsiteY373" fmla="*/ 95077 h 2540425"/>
              <a:gd name="connsiteX374" fmla="*/ 1993469 w 3776662"/>
              <a:gd name="connsiteY374" fmla="*/ 92096 h 2540425"/>
              <a:gd name="connsiteX375" fmla="*/ 1982151 w 3776662"/>
              <a:gd name="connsiteY375" fmla="*/ 90009 h 2540425"/>
              <a:gd name="connsiteX376" fmla="*/ 1970833 w 3776662"/>
              <a:gd name="connsiteY376" fmla="*/ 87326 h 2540425"/>
              <a:gd name="connsiteX377" fmla="*/ 1959217 w 3776662"/>
              <a:gd name="connsiteY377" fmla="*/ 85537 h 2540425"/>
              <a:gd name="connsiteX378" fmla="*/ 1947602 w 3776662"/>
              <a:gd name="connsiteY378" fmla="*/ 83748 h 2540425"/>
              <a:gd name="connsiteX379" fmla="*/ 1935688 w 3776662"/>
              <a:gd name="connsiteY379" fmla="*/ 82556 h 2540425"/>
              <a:gd name="connsiteX380" fmla="*/ 1924072 w 3776662"/>
              <a:gd name="connsiteY380" fmla="*/ 81661 h 2540425"/>
              <a:gd name="connsiteX381" fmla="*/ 1912456 w 3776662"/>
              <a:gd name="connsiteY381" fmla="*/ 80767 h 2540425"/>
              <a:gd name="connsiteX382" fmla="*/ 1900245 w 3776662"/>
              <a:gd name="connsiteY382" fmla="*/ 80469 h 2540425"/>
              <a:gd name="connsiteX383" fmla="*/ 1888629 w 3776662"/>
              <a:gd name="connsiteY383" fmla="*/ 80469 h 2540425"/>
              <a:gd name="connsiteX384" fmla="*/ 1322070 w 3776662"/>
              <a:gd name="connsiteY384" fmla="*/ 0 h 2540425"/>
              <a:gd name="connsiteX385" fmla="*/ 1329819 w 3776662"/>
              <a:gd name="connsiteY385" fmla="*/ 0 h 2540425"/>
              <a:gd name="connsiteX386" fmla="*/ 2446843 w 3776662"/>
              <a:gd name="connsiteY386" fmla="*/ 0 h 2540425"/>
              <a:gd name="connsiteX387" fmla="*/ 2454592 w 3776662"/>
              <a:gd name="connsiteY387" fmla="*/ 0 h 2540425"/>
              <a:gd name="connsiteX388" fmla="*/ 2462937 w 3776662"/>
              <a:gd name="connsiteY388" fmla="*/ 298 h 2540425"/>
              <a:gd name="connsiteX389" fmla="*/ 2470686 w 3776662"/>
              <a:gd name="connsiteY389" fmla="*/ 1788 h 2540425"/>
              <a:gd name="connsiteX390" fmla="*/ 2478435 w 3776662"/>
              <a:gd name="connsiteY390" fmla="*/ 2980 h 2540425"/>
              <a:gd name="connsiteX391" fmla="*/ 2485885 w 3776662"/>
              <a:gd name="connsiteY391" fmla="*/ 4768 h 2540425"/>
              <a:gd name="connsiteX392" fmla="*/ 2493336 w 3776662"/>
              <a:gd name="connsiteY392" fmla="*/ 6855 h 2540425"/>
              <a:gd name="connsiteX393" fmla="*/ 2500489 w 3776662"/>
              <a:gd name="connsiteY393" fmla="*/ 9239 h 2540425"/>
              <a:gd name="connsiteX394" fmla="*/ 2507642 w 3776662"/>
              <a:gd name="connsiteY394" fmla="*/ 12219 h 2540425"/>
              <a:gd name="connsiteX395" fmla="*/ 2514496 w 3776662"/>
              <a:gd name="connsiteY395" fmla="*/ 15200 h 2540425"/>
              <a:gd name="connsiteX396" fmla="*/ 2521351 w 3776662"/>
              <a:gd name="connsiteY396" fmla="*/ 18776 h 2540425"/>
              <a:gd name="connsiteX397" fmla="*/ 2527908 w 3776662"/>
              <a:gd name="connsiteY397" fmla="*/ 22650 h 2540425"/>
              <a:gd name="connsiteX398" fmla="*/ 2533869 w 3776662"/>
              <a:gd name="connsiteY398" fmla="*/ 26525 h 2540425"/>
              <a:gd name="connsiteX399" fmla="*/ 2540425 w 3776662"/>
              <a:gd name="connsiteY399" fmla="*/ 30697 h 2540425"/>
              <a:gd name="connsiteX400" fmla="*/ 2546088 w 3776662"/>
              <a:gd name="connsiteY400" fmla="*/ 35466 h 2540425"/>
              <a:gd name="connsiteX401" fmla="*/ 2551750 w 3776662"/>
              <a:gd name="connsiteY401" fmla="*/ 40234 h 2540425"/>
              <a:gd name="connsiteX402" fmla="*/ 2557413 w 3776662"/>
              <a:gd name="connsiteY402" fmla="*/ 45599 h 2540425"/>
              <a:gd name="connsiteX403" fmla="*/ 2562480 w 3776662"/>
              <a:gd name="connsiteY403" fmla="*/ 51261 h 2540425"/>
              <a:gd name="connsiteX404" fmla="*/ 2567248 w 3776662"/>
              <a:gd name="connsiteY404" fmla="*/ 56924 h 2540425"/>
              <a:gd name="connsiteX405" fmla="*/ 2572017 w 3776662"/>
              <a:gd name="connsiteY405" fmla="*/ 62289 h 2540425"/>
              <a:gd name="connsiteX406" fmla="*/ 2576487 w 3776662"/>
              <a:gd name="connsiteY406" fmla="*/ 68547 h 2540425"/>
              <a:gd name="connsiteX407" fmla="*/ 2580362 w 3776662"/>
              <a:gd name="connsiteY407" fmla="*/ 75104 h 2540425"/>
              <a:gd name="connsiteX408" fmla="*/ 2584236 w 3776662"/>
              <a:gd name="connsiteY408" fmla="*/ 81363 h 2540425"/>
              <a:gd name="connsiteX409" fmla="*/ 2587812 w 3776662"/>
              <a:gd name="connsiteY409" fmla="*/ 88516 h 2540425"/>
              <a:gd name="connsiteX410" fmla="*/ 2590793 w 3776662"/>
              <a:gd name="connsiteY410" fmla="*/ 95370 h 2540425"/>
              <a:gd name="connsiteX411" fmla="*/ 2593773 w 3776662"/>
              <a:gd name="connsiteY411" fmla="*/ 102225 h 2540425"/>
              <a:gd name="connsiteX412" fmla="*/ 2595859 w 3776662"/>
              <a:gd name="connsiteY412" fmla="*/ 109676 h 2540425"/>
              <a:gd name="connsiteX413" fmla="*/ 2598243 w 3776662"/>
              <a:gd name="connsiteY413" fmla="*/ 117127 h 2540425"/>
              <a:gd name="connsiteX414" fmla="*/ 2599734 w 3776662"/>
              <a:gd name="connsiteY414" fmla="*/ 124279 h 2540425"/>
              <a:gd name="connsiteX415" fmla="*/ 2601224 w 3776662"/>
              <a:gd name="connsiteY415" fmla="*/ 132326 h 2540425"/>
              <a:gd name="connsiteX416" fmla="*/ 2602416 w 3776662"/>
              <a:gd name="connsiteY416" fmla="*/ 140075 h 2540425"/>
              <a:gd name="connsiteX417" fmla="*/ 2603012 w 3776662"/>
              <a:gd name="connsiteY417" fmla="*/ 148122 h 2540425"/>
              <a:gd name="connsiteX418" fmla="*/ 2603012 w 3776662"/>
              <a:gd name="connsiteY418" fmla="*/ 156169 h 2540425"/>
              <a:gd name="connsiteX419" fmla="*/ 2603012 w 3776662"/>
              <a:gd name="connsiteY419" fmla="*/ 2268620 h 2540425"/>
              <a:gd name="connsiteX420" fmla="*/ 2688845 w 3776662"/>
              <a:gd name="connsiteY420" fmla="*/ 2268620 h 2540425"/>
              <a:gd name="connsiteX421" fmla="*/ 2688845 w 3776662"/>
              <a:gd name="connsiteY421" fmla="*/ 585633 h 2540425"/>
              <a:gd name="connsiteX422" fmla="*/ 3417831 w 3776662"/>
              <a:gd name="connsiteY422" fmla="*/ 585633 h 2540425"/>
              <a:gd name="connsiteX423" fmla="*/ 3425580 w 3776662"/>
              <a:gd name="connsiteY423" fmla="*/ 585633 h 2540425"/>
              <a:gd name="connsiteX424" fmla="*/ 3433329 w 3776662"/>
              <a:gd name="connsiteY424" fmla="*/ 585931 h 2540425"/>
              <a:gd name="connsiteX425" fmla="*/ 3441674 w 3776662"/>
              <a:gd name="connsiteY425" fmla="*/ 587421 h 2540425"/>
              <a:gd name="connsiteX426" fmla="*/ 3448827 w 3776662"/>
              <a:gd name="connsiteY426" fmla="*/ 588613 h 2540425"/>
              <a:gd name="connsiteX427" fmla="*/ 3456873 w 3776662"/>
              <a:gd name="connsiteY427" fmla="*/ 590402 h 2540425"/>
              <a:gd name="connsiteX428" fmla="*/ 3464027 w 3776662"/>
              <a:gd name="connsiteY428" fmla="*/ 592488 h 2540425"/>
              <a:gd name="connsiteX429" fmla="*/ 3471477 w 3776662"/>
              <a:gd name="connsiteY429" fmla="*/ 594574 h 2540425"/>
              <a:gd name="connsiteX430" fmla="*/ 3478332 w 3776662"/>
              <a:gd name="connsiteY430" fmla="*/ 597852 h 2540425"/>
              <a:gd name="connsiteX431" fmla="*/ 3485485 w 3776662"/>
              <a:gd name="connsiteY431" fmla="*/ 600833 h 2540425"/>
              <a:gd name="connsiteX432" fmla="*/ 3492339 w 3776662"/>
              <a:gd name="connsiteY432" fmla="*/ 604111 h 2540425"/>
              <a:gd name="connsiteX433" fmla="*/ 3498896 w 3776662"/>
              <a:gd name="connsiteY433" fmla="*/ 607985 h 2540425"/>
              <a:gd name="connsiteX434" fmla="*/ 3504857 w 3776662"/>
              <a:gd name="connsiteY434" fmla="*/ 612158 h 2540425"/>
              <a:gd name="connsiteX435" fmla="*/ 3510817 w 3776662"/>
              <a:gd name="connsiteY435" fmla="*/ 616330 h 2540425"/>
              <a:gd name="connsiteX436" fmla="*/ 3517076 w 3776662"/>
              <a:gd name="connsiteY436" fmla="*/ 621099 h 2540425"/>
              <a:gd name="connsiteX437" fmla="*/ 3522739 w 3776662"/>
              <a:gd name="connsiteY437" fmla="*/ 625867 h 2540425"/>
              <a:gd name="connsiteX438" fmla="*/ 3528401 w 3776662"/>
              <a:gd name="connsiteY438" fmla="*/ 631232 h 2540425"/>
              <a:gd name="connsiteX439" fmla="*/ 3533468 w 3776662"/>
              <a:gd name="connsiteY439" fmla="*/ 636597 h 2540425"/>
              <a:gd name="connsiteX440" fmla="*/ 3538236 w 3776662"/>
              <a:gd name="connsiteY440" fmla="*/ 642259 h 2540425"/>
              <a:gd name="connsiteX441" fmla="*/ 3543005 w 3776662"/>
              <a:gd name="connsiteY441" fmla="*/ 647922 h 2540425"/>
              <a:gd name="connsiteX442" fmla="*/ 3547475 w 3776662"/>
              <a:gd name="connsiteY442" fmla="*/ 654478 h 2540425"/>
              <a:gd name="connsiteX443" fmla="*/ 3551350 w 3776662"/>
              <a:gd name="connsiteY443" fmla="*/ 660439 h 2540425"/>
              <a:gd name="connsiteX444" fmla="*/ 3555224 w 3776662"/>
              <a:gd name="connsiteY444" fmla="*/ 666996 h 2540425"/>
              <a:gd name="connsiteX445" fmla="*/ 3558503 w 3776662"/>
              <a:gd name="connsiteY445" fmla="*/ 674149 h 2540425"/>
              <a:gd name="connsiteX446" fmla="*/ 3561781 w 3776662"/>
              <a:gd name="connsiteY446" fmla="*/ 681003 h 2540425"/>
              <a:gd name="connsiteX447" fmla="*/ 3564165 w 3776662"/>
              <a:gd name="connsiteY447" fmla="*/ 687858 h 2540425"/>
              <a:gd name="connsiteX448" fmla="*/ 3566847 w 3776662"/>
              <a:gd name="connsiteY448" fmla="*/ 695309 h 2540425"/>
              <a:gd name="connsiteX449" fmla="*/ 3568934 w 3776662"/>
              <a:gd name="connsiteY449" fmla="*/ 702760 h 2540425"/>
              <a:gd name="connsiteX450" fmla="*/ 3570722 w 3776662"/>
              <a:gd name="connsiteY450" fmla="*/ 709912 h 2540425"/>
              <a:gd name="connsiteX451" fmla="*/ 3572212 w 3776662"/>
              <a:gd name="connsiteY451" fmla="*/ 717661 h 2540425"/>
              <a:gd name="connsiteX452" fmla="*/ 3572808 w 3776662"/>
              <a:gd name="connsiteY452" fmla="*/ 725708 h 2540425"/>
              <a:gd name="connsiteX453" fmla="*/ 3573702 w 3776662"/>
              <a:gd name="connsiteY453" fmla="*/ 733755 h 2540425"/>
              <a:gd name="connsiteX454" fmla="*/ 3573702 w 3776662"/>
              <a:gd name="connsiteY454" fmla="*/ 741504 h 2540425"/>
              <a:gd name="connsiteX455" fmla="*/ 3573702 w 3776662"/>
              <a:gd name="connsiteY455" fmla="*/ 2268620 h 2540425"/>
              <a:gd name="connsiteX456" fmla="*/ 3640461 w 3776662"/>
              <a:gd name="connsiteY456" fmla="*/ 2268620 h 2540425"/>
              <a:gd name="connsiteX457" fmla="*/ 3647614 w 3776662"/>
              <a:gd name="connsiteY457" fmla="*/ 2268620 h 2540425"/>
              <a:gd name="connsiteX458" fmla="*/ 3654469 w 3776662"/>
              <a:gd name="connsiteY458" fmla="*/ 2269216 h 2540425"/>
              <a:gd name="connsiteX459" fmla="*/ 3661323 w 3776662"/>
              <a:gd name="connsiteY459" fmla="*/ 2269812 h 2540425"/>
              <a:gd name="connsiteX460" fmla="*/ 3667880 w 3776662"/>
              <a:gd name="connsiteY460" fmla="*/ 2271302 h 2540425"/>
              <a:gd name="connsiteX461" fmla="*/ 3674437 w 3776662"/>
              <a:gd name="connsiteY461" fmla="*/ 2272494 h 2540425"/>
              <a:gd name="connsiteX462" fmla="*/ 3680994 w 3776662"/>
              <a:gd name="connsiteY462" fmla="*/ 2274581 h 2540425"/>
              <a:gd name="connsiteX463" fmla="*/ 3687253 w 3776662"/>
              <a:gd name="connsiteY463" fmla="*/ 2276965 h 2540425"/>
              <a:gd name="connsiteX464" fmla="*/ 3693511 w 3776662"/>
              <a:gd name="connsiteY464" fmla="*/ 2279051 h 2540425"/>
              <a:gd name="connsiteX465" fmla="*/ 3699472 w 3776662"/>
              <a:gd name="connsiteY465" fmla="*/ 2281733 h 2540425"/>
              <a:gd name="connsiteX466" fmla="*/ 3705432 w 3776662"/>
              <a:gd name="connsiteY466" fmla="*/ 2284714 h 2540425"/>
              <a:gd name="connsiteX467" fmla="*/ 3711095 w 3776662"/>
              <a:gd name="connsiteY467" fmla="*/ 2288290 h 2540425"/>
              <a:gd name="connsiteX468" fmla="*/ 3716757 w 3776662"/>
              <a:gd name="connsiteY468" fmla="*/ 2291568 h 2540425"/>
              <a:gd name="connsiteX469" fmla="*/ 3722122 w 3776662"/>
              <a:gd name="connsiteY469" fmla="*/ 2295443 h 2540425"/>
              <a:gd name="connsiteX470" fmla="*/ 3727189 w 3776662"/>
              <a:gd name="connsiteY470" fmla="*/ 2299317 h 2540425"/>
              <a:gd name="connsiteX471" fmla="*/ 3731957 w 3776662"/>
              <a:gd name="connsiteY471" fmla="*/ 2303788 h 2540425"/>
              <a:gd name="connsiteX472" fmla="*/ 3736726 w 3776662"/>
              <a:gd name="connsiteY472" fmla="*/ 2307960 h 2540425"/>
              <a:gd name="connsiteX473" fmla="*/ 3741196 w 3776662"/>
              <a:gd name="connsiteY473" fmla="*/ 2312729 h 2540425"/>
              <a:gd name="connsiteX474" fmla="*/ 3745369 w 3776662"/>
              <a:gd name="connsiteY474" fmla="*/ 2318093 h 2540425"/>
              <a:gd name="connsiteX475" fmla="*/ 3749839 w 3776662"/>
              <a:gd name="connsiteY475" fmla="*/ 2323160 h 2540425"/>
              <a:gd name="connsiteX476" fmla="*/ 3753117 w 3776662"/>
              <a:gd name="connsiteY476" fmla="*/ 2328524 h 2540425"/>
              <a:gd name="connsiteX477" fmla="*/ 3756694 w 3776662"/>
              <a:gd name="connsiteY477" fmla="*/ 2334187 h 2540425"/>
              <a:gd name="connsiteX478" fmla="*/ 3760270 w 3776662"/>
              <a:gd name="connsiteY478" fmla="*/ 2339850 h 2540425"/>
              <a:gd name="connsiteX479" fmla="*/ 3763251 w 3776662"/>
              <a:gd name="connsiteY479" fmla="*/ 2345512 h 2540425"/>
              <a:gd name="connsiteX480" fmla="*/ 3765933 w 3776662"/>
              <a:gd name="connsiteY480" fmla="*/ 2351473 h 2540425"/>
              <a:gd name="connsiteX481" fmla="*/ 3768317 w 3776662"/>
              <a:gd name="connsiteY481" fmla="*/ 2357433 h 2540425"/>
              <a:gd name="connsiteX482" fmla="*/ 3770701 w 3776662"/>
              <a:gd name="connsiteY482" fmla="*/ 2363990 h 2540425"/>
              <a:gd name="connsiteX483" fmla="*/ 3772191 w 3776662"/>
              <a:gd name="connsiteY483" fmla="*/ 2370547 h 2540425"/>
              <a:gd name="connsiteX484" fmla="*/ 3773682 w 3776662"/>
              <a:gd name="connsiteY484" fmla="*/ 2377104 h 2540425"/>
              <a:gd name="connsiteX485" fmla="*/ 3774874 w 3776662"/>
              <a:gd name="connsiteY485" fmla="*/ 2383958 h 2540425"/>
              <a:gd name="connsiteX486" fmla="*/ 3775768 w 3776662"/>
              <a:gd name="connsiteY486" fmla="*/ 2390515 h 2540425"/>
              <a:gd name="connsiteX487" fmla="*/ 3776364 w 3776662"/>
              <a:gd name="connsiteY487" fmla="*/ 2397370 h 2540425"/>
              <a:gd name="connsiteX488" fmla="*/ 3776662 w 3776662"/>
              <a:gd name="connsiteY488" fmla="*/ 2404224 h 2540425"/>
              <a:gd name="connsiteX489" fmla="*/ 3776364 w 3776662"/>
              <a:gd name="connsiteY489" fmla="*/ 2411377 h 2540425"/>
              <a:gd name="connsiteX490" fmla="*/ 3775768 w 3776662"/>
              <a:gd name="connsiteY490" fmla="*/ 2418232 h 2540425"/>
              <a:gd name="connsiteX491" fmla="*/ 3774874 w 3776662"/>
              <a:gd name="connsiteY491" fmla="*/ 2425087 h 2540425"/>
              <a:gd name="connsiteX492" fmla="*/ 3773682 w 3776662"/>
              <a:gd name="connsiteY492" fmla="*/ 2431941 h 2540425"/>
              <a:gd name="connsiteX493" fmla="*/ 3772191 w 3776662"/>
              <a:gd name="connsiteY493" fmla="*/ 2438498 h 2540425"/>
              <a:gd name="connsiteX494" fmla="*/ 3770701 w 3776662"/>
              <a:gd name="connsiteY494" fmla="*/ 2445055 h 2540425"/>
              <a:gd name="connsiteX495" fmla="*/ 3768317 w 3776662"/>
              <a:gd name="connsiteY495" fmla="*/ 2451016 h 2540425"/>
              <a:gd name="connsiteX496" fmla="*/ 3765933 w 3776662"/>
              <a:gd name="connsiteY496" fmla="*/ 2457274 h 2540425"/>
              <a:gd name="connsiteX497" fmla="*/ 3763251 w 3776662"/>
              <a:gd name="connsiteY497" fmla="*/ 2463235 h 2540425"/>
              <a:gd name="connsiteX498" fmla="*/ 3760270 w 3776662"/>
              <a:gd name="connsiteY498" fmla="*/ 2469195 h 2540425"/>
              <a:gd name="connsiteX499" fmla="*/ 3756694 w 3776662"/>
              <a:gd name="connsiteY499" fmla="*/ 2474858 h 2540425"/>
              <a:gd name="connsiteX500" fmla="*/ 3753117 w 3776662"/>
              <a:gd name="connsiteY500" fmla="*/ 2480521 h 2540425"/>
              <a:gd name="connsiteX501" fmla="*/ 3749839 w 3776662"/>
              <a:gd name="connsiteY501" fmla="*/ 2485885 h 2540425"/>
              <a:gd name="connsiteX502" fmla="*/ 3745369 w 3776662"/>
              <a:gd name="connsiteY502" fmla="*/ 2490952 h 2540425"/>
              <a:gd name="connsiteX503" fmla="*/ 3741196 w 3776662"/>
              <a:gd name="connsiteY503" fmla="*/ 2495720 h 2540425"/>
              <a:gd name="connsiteX504" fmla="*/ 3736726 w 3776662"/>
              <a:gd name="connsiteY504" fmla="*/ 2500489 h 2540425"/>
              <a:gd name="connsiteX505" fmla="*/ 3731957 w 3776662"/>
              <a:gd name="connsiteY505" fmla="*/ 2505257 h 2540425"/>
              <a:gd name="connsiteX506" fmla="*/ 3727189 w 3776662"/>
              <a:gd name="connsiteY506" fmla="*/ 2509132 h 2540425"/>
              <a:gd name="connsiteX507" fmla="*/ 3722122 w 3776662"/>
              <a:gd name="connsiteY507" fmla="*/ 2513602 h 2540425"/>
              <a:gd name="connsiteX508" fmla="*/ 3716757 w 3776662"/>
              <a:gd name="connsiteY508" fmla="*/ 2517477 h 2540425"/>
              <a:gd name="connsiteX509" fmla="*/ 3711095 w 3776662"/>
              <a:gd name="connsiteY509" fmla="*/ 2521053 h 2540425"/>
              <a:gd name="connsiteX510" fmla="*/ 3705432 w 3776662"/>
              <a:gd name="connsiteY510" fmla="*/ 2524033 h 2540425"/>
              <a:gd name="connsiteX511" fmla="*/ 3699472 w 3776662"/>
              <a:gd name="connsiteY511" fmla="*/ 2527014 h 2540425"/>
              <a:gd name="connsiteX512" fmla="*/ 3693511 w 3776662"/>
              <a:gd name="connsiteY512" fmla="*/ 2529696 h 2540425"/>
              <a:gd name="connsiteX513" fmla="*/ 3687253 w 3776662"/>
              <a:gd name="connsiteY513" fmla="*/ 2532080 h 2540425"/>
              <a:gd name="connsiteX514" fmla="*/ 3680994 w 3776662"/>
              <a:gd name="connsiteY514" fmla="*/ 2534464 h 2540425"/>
              <a:gd name="connsiteX515" fmla="*/ 3674437 w 3776662"/>
              <a:gd name="connsiteY515" fmla="*/ 2535955 h 2540425"/>
              <a:gd name="connsiteX516" fmla="*/ 3667880 w 3776662"/>
              <a:gd name="connsiteY516" fmla="*/ 2537743 h 2540425"/>
              <a:gd name="connsiteX517" fmla="*/ 3661323 w 3776662"/>
              <a:gd name="connsiteY517" fmla="*/ 2539233 h 2540425"/>
              <a:gd name="connsiteX518" fmla="*/ 3654469 w 3776662"/>
              <a:gd name="connsiteY518" fmla="*/ 2540127 h 2540425"/>
              <a:gd name="connsiteX519" fmla="*/ 3647614 w 3776662"/>
              <a:gd name="connsiteY519" fmla="*/ 2540425 h 2540425"/>
              <a:gd name="connsiteX520" fmla="*/ 3640461 w 3776662"/>
              <a:gd name="connsiteY520" fmla="*/ 2540425 h 2540425"/>
              <a:gd name="connsiteX521" fmla="*/ 136200 w 3776662"/>
              <a:gd name="connsiteY521" fmla="*/ 2540425 h 2540425"/>
              <a:gd name="connsiteX522" fmla="*/ 129048 w 3776662"/>
              <a:gd name="connsiteY522" fmla="*/ 2540425 h 2540425"/>
              <a:gd name="connsiteX523" fmla="*/ 122193 w 3776662"/>
              <a:gd name="connsiteY523" fmla="*/ 2540127 h 2540425"/>
              <a:gd name="connsiteX524" fmla="*/ 115338 w 3776662"/>
              <a:gd name="connsiteY524" fmla="*/ 2539233 h 2540425"/>
              <a:gd name="connsiteX525" fmla="*/ 108781 w 3776662"/>
              <a:gd name="connsiteY525" fmla="*/ 2537743 h 2540425"/>
              <a:gd name="connsiteX526" fmla="*/ 102225 w 3776662"/>
              <a:gd name="connsiteY526" fmla="*/ 2535955 h 2540425"/>
              <a:gd name="connsiteX527" fmla="*/ 95668 w 3776662"/>
              <a:gd name="connsiteY527" fmla="*/ 2534464 h 2540425"/>
              <a:gd name="connsiteX528" fmla="*/ 89409 w 3776662"/>
              <a:gd name="connsiteY528" fmla="*/ 2532080 h 2540425"/>
              <a:gd name="connsiteX529" fmla="*/ 83151 w 3776662"/>
              <a:gd name="connsiteY529" fmla="*/ 2529696 h 2540425"/>
              <a:gd name="connsiteX530" fmla="*/ 77190 w 3776662"/>
              <a:gd name="connsiteY530" fmla="*/ 2527014 h 2540425"/>
              <a:gd name="connsiteX531" fmla="*/ 71229 w 3776662"/>
              <a:gd name="connsiteY531" fmla="*/ 2524033 h 2540425"/>
              <a:gd name="connsiteX532" fmla="*/ 65567 w 3776662"/>
              <a:gd name="connsiteY532" fmla="*/ 2521053 h 2540425"/>
              <a:gd name="connsiteX533" fmla="*/ 60202 w 3776662"/>
              <a:gd name="connsiteY533" fmla="*/ 2517477 h 2540425"/>
              <a:gd name="connsiteX534" fmla="*/ 54540 w 3776662"/>
              <a:gd name="connsiteY534" fmla="*/ 2513602 h 2540425"/>
              <a:gd name="connsiteX535" fmla="*/ 49473 w 3776662"/>
              <a:gd name="connsiteY535" fmla="*/ 2509132 h 2540425"/>
              <a:gd name="connsiteX536" fmla="*/ 44705 w 3776662"/>
              <a:gd name="connsiteY536" fmla="*/ 2505257 h 2540425"/>
              <a:gd name="connsiteX537" fmla="*/ 39936 w 3776662"/>
              <a:gd name="connsiteY537" fmla="*/ 2500489 h 2540425"/>
              <a:gd name="connsiteX538" fmla="*/ 35466 w 3776662"/>
              <a:gd name="connsiteY538" fmla="*/ 2495720 h 2540425"/>
              <a:gd name="connsiteX539" fmla="*/ 31293 w 3776662"/>
              <a:gd name="connsiteY539" fmla="*/ 2490952 h 2540425"/>
              <a:gd name="connsiteX540" fmla="*/ 27419 w 3776662"/>
              <a:gd name="connsiteY540" fmla="*/ 2485885 h 2540425"/>
              <a:gd name="connsiteX541" fmla="*/ 23544 w 3776662"/>
              <a:gd name="connsiteY541" fmla="*/ 2480521 h 2540425"/>
              <a:gd name="connsiteX542" fmla="*/ 19968 w 3776662"/>
              <a:gd name="connsiteY542" fmla="*/ 2474858 h 2540425"/>
              <a:gd name="connsiteX543" fmla="*/ 16392 w 3776662"/>
              <a:gd name="connsiteY543" fmla="*/ 2469195 h 2540425"/>
              <a:gd name="connsiteX544" fmla="*/ 13411 w 3776662"/>
              <a:gd name="connsiteY544" fmla="*/ 2463235 h 2540425"/>
              <a:gd name="connsiteX545" fmla="*/ 10729 w 3776662"/>
              <a:gd name="connsiteY545" fmla="*/ 2457274 h 2540425"/>
              <a:gd name="connsiteX546" fmla="*/ 8345 w 3776662"/>
              <a:gd name="connsiteY546" fmla="*/ 2451016 h 2540425"/>
              <a:gd name="connsiteX547" fmla="*/ 5960 w 3776662"/>
              <a:gd name="connsiteY547" fmla="*/ 2445055 h 2540425"/>
              <a:gd name="connsiteX548" fmla="*/ 4470 w 3776662"/>
              <a:gd name="connsiteY548" fmla="*/ 2438498 h 2540425"/>
              <a:gd name="connsiteX549" fmla="*/ 2980 w 3776662"/>
              <a:gd name="connsiteY549" fmla="*/ 2431941 h 2540425"/>
              <a:gd name="connsiteX550" fmla="*/ 1788 w 3776662"/>
              <a:gd name="connsiteY550" fmla="*/ 2425087 h 2540425"/>
              <a:gd name="connsiteX551" fmla="*/ 894 w 3776662"/>
              <a:gd name="connsiteY551" fmla="*/ 2418232 h 2540425"/>
              <a:gd name="connsiteX552" fmla="*/ 298 w 3776662"/>
              <a:gd name="connsiteY552" fmla="*/ 2411377 h 2540425"/>
              <a:gd name="connsiteX553" fmla="*/ 0 w 3776662"/>
              <a:gd name="connsiteY553" fmla="*/ 2404224 h 2540425"/>
              <a:gd name="connsiteX554" fmla="*/ 298 w 3776662"/>
              <a:gd name="connsiteY554" fmla="*/ 2397370 h 2540425"/>
              <a:gd name="connsiteX555" fmla="*/ 894 w 3776662"/>
              <a:gd name="connsiteY555" fmla="*/ 2390515 h 2540425"/>
              <a:gd name="connsiteX556" fmla="*/ 1788 w 3776662"/>
              <a:gd name="connsiteY556" fmla="*/ 2383958 h 2540425"/>
              <a:gd name="connsiteX557" fmla="*/ 2980 w 3776662"/>
              <a:gd name="connsiteY557" fmla="*/ 2377104 h 2540425"/>
              <a:gd name="connsiteX558" fmla="*/ 4470 w 3776662"/>
              <a:gd name="connsiteY558" fmla="*/ 2370547 h 2540425"/>
              <a:gd name="connsiteX559" fmla="*/ 5960 w 3776662"/>
              <a:gd name="connsiteY559" fmla="*/ 2363990 h 2540425"/>
              <a:gd name="connsiteX560" fmla="*/ 8345 w 3776662"/>
              <a:gd name="connsiteY560" fmla="*/ 2357433 h 2540425"/>
              <a:gd name="connsiteX561" fmla="*/ 10729 w 3776662"/>
              <a:gd name="connsiteY561" fmla="*/ 2351473 h 2540425"/>
              <a:gd name="connsiteX562" fmla="*/ 13411 w 3776662"/>
              <a:gd name="connsiteY562" fmla="*/ 2345512 h 2540425"/>
              <a:gd name="connsiteX563" fmla="*/ 16392 w 3776662"/>
              <a:gd name="connsiteY563" fmla="*/ 2339850 h 2540425"/>
              <a:gd name="connsiteX564" fmla="*/ 19968 w 3776662"/>
              <a:gd name="connsiteY564" fmla="*/ 2334187 h 2540425"/>
              <a:gd name="connsiteX565" fmla="*/ 23544 w 3776662"/>
              <a:gd name="connsiteY565" fmla="*/ 2328524 h 2540425"/>
              <a:gd name="connsiteX566" fmla="*/ 27419 w 3776662"/>
              <a:gd name="connsiteY566" fmla="*/ 2323160 h 2540425"/>
              <a:gd name="connsiteX567" fmla="*/ 31293 w 3776662"/>
              <a:gd name="connsiteY567" fmla="*/ 2318093 h 2540425"/>
              <a:gd name="connsiteX568" fmla="*/ 35466 w 3776662"/>
              <a:gd name="connsiteY568" fmla="*/ 2312729 h 2540425"/>
              <a:gd name="connsiteX569" fmla="*/ 39936 w 3776662"/>
              <a:gd name="connsiteY569" fmla="*/ 2307960 h 2540425"/>
              <a:gd name="connsiteX570" fmla="*/ 44705 w 3776662"/>
              <a:gd name="connsiteY570" fmla="*/ 2303788 h 2540425"/>
              <a:gd name="connsiteX571" fmla="*/ 49473 w 3776662"/>
              <a:gd name="connsiteY571" fmla="*/ 2299317 h 2540425"/>
              <a:gd name="connsiteX572" fmla="*/ 54540 w 3776662"/>
              <a:gd name="connsiteY572" fmla="*/ 2295443 h 2540425"/>
              <a:gd name="connsiteX573" fmla="*/ 60202 w 3776662"/>
              <a:gd name="connsiteY573" fmla="*/ 2291568 h 2540425"/>
              <a:gd name="connsiteX574" fmla="*/ 65567 w 3776662"/>
              <a:gd name="connsiteY574" fmla="*/ 2288290 h 2540425"/>
              <a:gd name="connsiteX575" fmla="*/ 71229 w 3776662"/>
              <a:gd name="connsiteY575" fmla="*/ 2284714 h 2540425"/>
              <a:gd name="connsiteX576" fmla="*/ 77190 w 3776662"/>
              <a:gd name="connsiteY576" fmla="*/ 2281733 h 2540425"/>
              <a:gd name="connsiteX577" fmla="*/ 83151 w 3776662"/>
              <a:gd name="connsiteY577" fmla="*/ 2279051 h 2540425"/>
              <a:gd name="connsiteX578" fmla="*/ 89409 w 3776662"/>
              <a:gd name="connsiteY578" fmla="*/ 2276965 h 2540425"/>
              <a:gd name="connsiteX579" fmla="*/ 95668 w 3776662"/>
              <a:gd name="connsiteY579" fmla="*/ 2274581 h 2540425"/>
              <a:gd name="connsiteX580" fmla="*/ 102225 w 3776662"/>
              <a:gd name="connsiteY580" fmla="*/ 2272494 h 2540425"/>
              <a:gd name="connsiteX581" fmla="*/ 108781 w 3776662"/>
              <a:gd name="connsiteY581" fmla="*/ 2271302 h 2540425"/>
              <a:gd name="connsiteX582" fmla="*/ 115338 w 3776662"/>
              <a:gd name="connsiteY582" fmla="*/ 2269812 h 2540425"/>
              <a:gd name="connsiteX583" fmla="*/ 122193 w 3776662"/>
              <a:gd name="connsiteY583" fmla="*/ 2269216 h 2540425"/>
              <a:gd name="connsiteX584" fmla="*/ 129048 w 3776662"/>
              <a:gd name="connsiteY584" fmla="*/ 2268620 h 2540425"/>
              <a:gd name="connsiteX585" fmla="*/ 136200 w 3776662"/>
              <a:gd name="connsiteY585" fmla="*/ 2268620 h 2540425"/>
              <a:gd name="connsiteX586" fmla="*/ 202960 w 3776662"/>
              <a:gd name="connsiteY586" fmla="*/ 2268620 h 2540425"/>
              <a:gd name="connsiteX587" fmla="*/ 202960 w 3776662"/>
              <a:gd name="connsiteY587" fmla="*/ 741504 h 2540425"/>
              <a:gd name="connsiteX588" fmla="*/ 202960 w 3776662"/>
              <a:gd name="connsiteY588" fmla="*/ 733755 h 2540425"/>
              <a:gd name="connsiteX589" fmla="*/ 203854 w 3776662"/>
              <a:gd name="connsiteY589" fmla="*/ 725708 h 2540425"/>
              <a:gd name="connsiteX590" fmla="*/ 204450 w 3776662"/>
              <a:gd name="connsiteY590" fmla="*/ 717661 h 2540425"/>
              <a:gd name="connsiteX591" fmla="*/ 205940 w 3776662"/>
              <a:gd name="connsiteY591" fmla="*/ 709912 h 2540425"/>
              <a:gd name="connsiteX592" fmla="*/ 207728 w 3776662"/>
              <a:gd name="connsiteY592" fmla="*/ 702760 h 2540425"/>
              <a:gd name="connsiteX593" fmla="*/ 209814 w 3776662"/>
              <a:gd name="connsiteY593" fmla="*/ 695309 h 2540425"/>
              <a:gd name="connsiteX594" fmla="*/ 212497 w 3776662"/>
              <a:gd name="connsiteY594" fmla="*/ 687858 h 2540425"/>
              <a:gd name="connsiteX595" fmla="*/ 214881 w 3776662"/>
              <a:gd name="connsiteY595" fmla="*/ 681003 h 2540425"/>
              <a:gd name="connsiteX596" fmla="*/ 218159 w 3776662"/>
              <a:gd name="connsiteY596" fmla="*/ 674149 h 2540425"/>
              <a:gd name="connsiteX597" fmla="*/ 221438 w 3776662"/>
              <a:gd name="connsiteY597" fmla="*/ 666996 h 2540425"/>
              <a:gd name="connsiteX598" fmla="*/ 225312 w 3776662"/>
              <a:gd name="connsiteY598" fmla="*/ 660439 h 2540425"/>
              <a:gd name="connsiteX599" fmla="*/ 229186 w 3776662"/>
              <a:gd name="connsiteY599" fmla="*/ 654478 h 2540425"/>
              <a:gd name="connsiteX600" fmla="*/ 233657 w 3776662"/>
              <a:gd name="connsiteY600" fmla="*/ 647922 h 2540425"/>
              <a:gd name="connsiteX601" fmla="*/ 238425 w 3776662"/>
              <a:gd name="connsiteY601" fmla="*/ 642259 h 2540425"/>
              <a:gd name="connsiteX602" fmla="*/ 243194 w 3776662"/>
              <a:gd name="connsiteY602" fmla="*/ 636597 h 2540425"/>
              <a:gd name="connsiteX603" fmla="*/ 248260 w 3776662"/>
              <a:gd name="connsiteY603" fmla="*/ 631232 h 2540425"/>
              <a:gd name="connsiteX604" fmla="*/ 253923 w 3776662"/>
              <a:gd name="connsiteY604" fmla="*/ 625867 h 2540425"/>
              <a:gd name="connsiteX605" fmla="*/ 259586 w 3776662"/>
              <a:gd name="connsiteY605" fmla="*/ 621099 h 2540425"/>
              <a:gd name="connsiteX606" fmla="*/ 265844 w 3776662"/>
              <a:gd name="connsiteY606" fmla="*/ 616330 h 2540425"/>
              <a:gd name="connsiteX607" fmla="*/ 271805 w 3776662"/>
              <a:gd name="connsiteY607" fmla="*/ 612158 h 2540425"/>
              <a:gd name="connsiteX608" fmla="*/ 277766 w 3776662"/>
              <a:gd name="connsiteY608" fmla="*/ 607985 h 2540425"/>
              <a:gd name="connsiteX609" fmla="*/ 284918 w 3776662"/>
              <a:gd name="connsiteY609" fmla="*/ 604111 h 2540425"/>
              <a:gd name="connsiteX610" fmla="*/ 291177 w 3776662"/>
              <a:gd name="connsiteY610" fmla="*/ 600833 h 2540425"/>
              <a:gd name="connsiteX611" fmla="*/ 298330 w 3776662"/>
              <a:gd name="connsiteY611" fmla="*/ 597852 h 2540425"/>
              <a:gd name="connsiteX612" fmla="*/ 305185 w 3776662"/>
              <a:gd name="connsiteY612" fmla="*/ 594574 h 2540425"/>
              <a:gd name="connsiteX613" fmla="*/ 312635 w 3776662"/>
              <a:gd name="connsiteY613" fmla="*/ 592488 h 2540425"/>
              <a:gd name="connsiteX614" fmla="*/ 319788 w 3776662"/>
              <a:gd name="connsiteY614" fmla="*/ 590402 h 2540425"/>
              <a:gd name="connsiteX615" fmla="*/ 327835 w 3776662"/>
              <a:gd name="connsiteY615" fmla="*/ 588613 h 2540425"/>
              <a:gd name="connsiteX616" fmla="*/ 334988 w 3776662"/>
              <a:gd name="connsiteY616" fmla="*/ 587421 h 2540425"/>
              <a:gd name="connsiteX617" fmla="*/ 343333 w 3776662"/>
              <a:gd name="connsiteY617" fmla="*/ 585931 h 2540425"/>
              <a:gd name="connsiteX618" fmla="*/ 351082 w 3776662"/>
              <a:gd name="connsiteY618" fmla="*/ 585633 h 2540425"/>
              <a:gd name="connsiteX619" fmla="*/ 358830 w 3776662"/>
              <a:gd name="connsiteY619" fmla="*/ 585633 h 2540425"/>
              <a:gd name="connsiteX620" fmla="*/ 1087817 w 3776662"/>
              <a:gd name="connsiteY620" fmla="*/ 585633 h 2540425"/>
              <a:gd name="connsiteX621" fmla="*/ 1087817 w 3776662"/>
              <a:gd name="connsiteY621" fmla="*/ 2268620 h 2540425"/>
              <a:gd name="connsiteX622" fmla="*/ 1173650 w 3776662"/>
              <a:gd name="connsiteY622" fmla="*/ 2268620 h 2540425"/>
              <a:gd name="connsiteX623" fmla="*/ 1173650 w 3776662"/>
              <a:gd name="connsiteY623" fmla="*/ 156169 h 2540425"/>
              <a:gd name="connsiteX624" fmla="*/ 1173650 w 3776662"/>
              <a:gd name="connsiteY624" fmla="*/ 148122 h 2540425"/>
              <a:gd name="connsiteX625" fmla="*/ 1174246 w 3776662"/>
              <a:gd name="connsiteY625" fmla="*/ 140075 h 2540425"/>
              <a:gd name="connsiteX626" fmla="*/ 1175439 w 3776662"/>
              <a:gd name="connsiteY626" fmla="*/ 132326 h 2540425"/>
              <a:gd name="connsiteX627" fmla="*/ 1176929 w 3776662"/>
              <a:gd name="connsiteY627" fmla="*/ 124279 h 2540425"/>
              <a:gd name="connsiteX628" fmla="*/ 1178419 w 3776662"/>
              <a:gd name="connsiteY628" fmla="*/ 117127 h 2540425"/>
              <a:gd name="connsiteX629" fmla="*/ 1180803 w 3776662"/>
              <a:gd name="connsiteY629" fmla="*/ 109676 h 2540425"/>
              <a:gd name="connsiteX630" fmla="*/ 1182889 w 3776662"/>
              <a:gd name="connsiteY630" fmla="*/ 102225 h 2540425"/>
              <a:gd name="connsiteX631" fmla="*/ 1185870 w 3776662"/>
              <a:gd name="connsiteY631" fmla="*/ 95370 h 2540425"/>
              <a:gd name="connsiteX632" fmla="*/ 1188850 w 3776662"/>
              <a:gd name="connsiteY632" fmla="*/ 88516 h 2540425"/>
              <a:gd name="connsiteX633" fmla="*/ 1192426 w 3776662"/>
              <a:gd name="connsiteY633" fmla="*/ 81363 h 2540425"/>
              <a:gd name="connsiteX634" fmla="*/ 1196301 w 3776662"/>
              <a:gd name="connsiteY634" fmla="*/ 75104 h 2540425"/>
              <a:gd name="connsiteX635" fmla="*/ 1200175 w 3776662"/>
              <a:gd name="connsiteY635" fmla="*/ 68547 h 2540425"/>
              <a:gd name="connsiteX636" fmla="*/ 1204646 w 3776662"/>
              <a:gd name="connsiteY636" fmla="*/ 62289 h 2540425"/>
              <a:gd name="connsiteX637" fmla="*/ 1209414 w 3776662"/>
              <a:gd name="connsiteY637" fmla="*/ 56924 h 2540425"/>
              <a:gd name="connsiteX638" fmla="*/ 1214183 w 3776662"/>
              <a:gd name="connsiteY638" fmla="*/ 51261 h 2540425"/>
              <a:gd name="connsiteX639" fmla="*/ 1219249 w 3776662"/>
              <a:gd name="connsiteY639" fmla="*/ 45599 h 2540425"/>
              <a:gd name="connsiteX640" fmla="*/ 1224912 w 3776662"/>
              <a:gd name="connsiteY640" fmla="*/ 40234 h 2540425"/>
              <a:gd name="connsiteX641" fmla="*/ 1230574 w 3776662"/>
              <a:gd name="connsiteY641" fmla="*/ 35466 h 2540425"/>
              <a:gd name="connsiteX642" fmla="*/ 1236237 w 3776662"/>
              <a:gd name="connsiteY642" fmla="*/ 30697 h 2540425"/>
              <a:gd name="connsiteX643" fmla="*/ 1242794 w 3776662"/>
              <a:gd name="connsiteY643" fmla="*/ 26525 h 2540425"/>
              <a:gd name="connsiteX644" fmla="*/ 1248754 w 3776662"/>
              <a:gd name="connsiteY644" fmla="*/ 22650 h 2540425"/>
              <a:gd name="connsiteX645" fmla="*/ 1255311 w 3776662"/>
              <a:gd name="connsiteY645" fmla="*/ 18776 h 2540425"/>
              <a:gd name="connsiteX646" fmla="*/ 1262166 w 3776662"/>
              <a:gd name="connsiteY646" fmla="*/ 15200 h 2540425"/>
              <a:gd name="connsiteX647" fmla="*/ 1269021 w 3776662"/>
              <a:gd name="connsiteY647" fmla="*/ 12219 h 2540425"/>
              <a:gd name="connsiteX648" fmla="*/ 1276173 w 3776662"/>
              <a:gd name="connsiteY648" fmla="*/ 9239 h 2540425"/>
              <a:gd name="connsiteX649" fmla="*/ 1283326 w 3776662"/>
              <a:gd name="connsiteY649" fmla="*/ 6855 h 2540425"/>
              <a:gd name="connsiteX650" fmla="*/ 1290777 w 3776662"/>
              <a:gd name="connsiteY650" fmla="*/ 4768 h 2540425"/>
              <a:gd name="connsiteX651" fmla="*/ 1298526 w 3776662"/>
              <a:gd name="connsiteY651" fmla="*/ 2980 h 2540425"/>
              <a:gd name="connsiteX652" fmla="*/ 1305977 w 3776662"/>
              <a:gd name="connsiteY652" fmla="*/ 1788 h 2540425"/>
              <a:gd name="connsiteX653" fmla="*/ 1313725 w 3776662"/>
              <a:gd name="connsiteY653" fmla="*/ 298 h 254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</a:cxnLst>
            <a:rect l="l" t="t" r="r" b="b"/>
            <a:pathLst>
              <a:path w="3776662" h="2540425">
                <a:moveTo>
                  <a:pt x="1728289" y="1567053"/>
                </a:moveTo>
                <a:lnTo>
                  <a:pt x="1722626" y="1567351"/>
                </a:lnTo>
                <a:lnTo>
                  <a:pt x="1716367" y="1567948"/>
                </a:lnTo>
                <a:lnTo>
                  <a:pt x="1710705" y="1568842"/>
                </a:lnTo>
                <a:lnTo>
                  <a:pt x="1705340" y="1569737"/>
                </a:lnTo>
                <a:lnTo>
                  <a:pt x="1699677" y="1570929"/>
                </a:lnTo>
                <a:lnTo>
                  <a:pt x="1694313" y="1572122"/>
                </a:lnTo>
                <a:lnTo>
                  <a:pt x="1689246" y="1574507"/>
                </a:lnTo>
                <a:lnTo>
                  <a:pt x="1683882" y="1576296"/>
                </a:lnTo>
                <a:lnTo>
                  <a:pt x="1678815" y="1578681"/>
                </a:lnTo>
                <a:lnTo>
                  <a:pt x="1674047" y="1581067"/>
                </a:lnTo>
                <a:lnTo>
                  <a:pt x="1669278" y="1584048"/>
                </a:lnTo>
                <a:lnTo>
                  <a:pt x="1664510" y="1587030"/>
                </a:lnTo>
                <a:lnTo>
                  <a:pt x="1660039" y="1590011"/>
                </a:lnTo>
                <a:lnTo>
                  <a:pt x="1655867" y="1593589"/>
                </a:lnTo>
                <a:lnTo>
                  <a:pt x="1651396" y="1596869"/>
                </a:lnTo>
                <a:lnTo>
                  <a:pt x="1647522" y="1600745"/>
                </a:lnTo>
                <a:lnTo>
                  <a:pt x="1643647" y="1604621"/>
                </a:lnTo>
                <a:lnTo>
                  <a:pt x="1640071" y="1609094"/>
                </a:lnTo>
                <a:lnTo>
                  <a:pt x="1636793" y="1612970"/>
                </a:lnTo>
                <a:lnTo>
                  <a:pt x="1633812" y="1617740"/>
                </a:lnTo>
                <a:lnTo>
                  <a:pt x="1630534" y="1622511"/>
                </a:lnTo>
                <a:lnTo>
                  <a:pt x="1627554" y="1627281"/>
                </a:lnTo>
                <a:lnTo>
                  <a:pt x="1625467" y="1632052"/>
                </a:lnTo>
                <a:lnTo>
                  <a:pt x="1622785" y="1637419"/>
                </a:lnTo>
                <a:lnTo>
                  <a:pt x="1620997" y="1642487"/>
                </a:lnTo>
                <a:lnTo>
                  <a:pt x="1618911" y="1647556"/>
                </a:lnTo>
                <a:lnTo>
                  <a:pt x="1617719" y="1652923"/>
                </a:lnTo>
                <a:lnTo>
                  <a:pt x="1616228" y="1658588"/>
                </a:lnTo>
                <a:lnTo>
                  <a:pt x="1615334" y="1664253"/>
                </a:lnTo>
                <a:lnTo>
                  <a:pt x="1614738" y="1669918"/>
                </a:lnTo>
                <a:lnTo>
                  <a:pt x="1614142" y="1675881"/>
                </a:lnTo>
                <a:lnTo>
                  <a:pt x="1614142" y="1681546"/>
                </a:lnTo>
                <a:lnTo>
                  <a:pt x="1614142" y="2268621"/>
                </a:lnTo>
                <a:lnTo>
                  <a:pt x="2162521" y="2268621"/>
                </a:lnTo>
                <a:lnTo>
                  <a:pt x="2162521" y="1681546"/>
                </a:lnTo>
                <a:lnTo>
                  <a:pt x="2162521" y="1675881"/>
                </a:lnTo>
                <a:lnTo>
                  <a:pt x="2161925" y="1669918"/>
                </a:lnTo>
                <a:lnTo>
                  <a:pt x="2161329" y="1664253"/>
                </a:lnTo>
                <a:lnTo>
                  <a:pt x="2160435" y="1658588"/>
                </a:lnTo>
                <a:lnTo>
                  <a:pt x="2158945" y="1652923"/>
                </a:lnTo>
                <a:lnTo>
                  <a:pt x="2157753" y="1647556"/>
                </a:lnTo>
                <a:lnTo>
                  <a:pt x="2155666" y="1642487"/>
                </a:lnTo>
                <a:lnTo>
                  <a:pt x="2153878" y="1637419"/>
                </a:lnTo>
                <a:lnTo>
                  <a:pt x="2151196" y="1632052"/>
                </a:lnTo>
                <a:lnTo>
                  <a:pt x="2149110" y="1627281"/>
                </a:lnTo>
                <a:lnTo>
                  <a:pt x="2146129" y="1622511"/>
                </a:lnTo>
                <a:lnTo>
                  <a:pt x="2142851" y="1617740"/>
                </a:lnTo>
                <a:lnTo>
                  <a:pt x="2139871" y="1612970"/>
                </a:lnTo>
                <a:lnTo>
                  <a:pt x="2136592" y="1609094"/>
                </a:lnTo>
                <a:lnTo>
                  <a:pt x="2133016" y="1604621"/>
                </a:lnTo>
                <a:lnTo>
                  <a:pt x="2129142" y="1600745"/>
                </a:lnTo>
                <a:lnTo>
                  <a:pt x="2125267" y="1596869"/>
                </a:lnTo>
                <a:lnTo>
                  <a:pt x="2120797" y="1593589"/>
                </a:lnTo>
                <a:lnTo>
                  <a:pt x="2116922" y="1590011"/>
                </a:lnTo>
                <a:lnTo>
                  <a:pt x="2112154" y="1587030"/>
                </a:lnTo>
                <a:lnTo>
                  <a:pt x="2107385" y="1584048"/>
                </a:lnTo>
                <a:lnTo>
                  <a:pt x="2102617" y="1581067"/>
                </a:lnTo>
                <a:lnTo>
                  <a:pt x="2097848" y="1578681"/>
                </a:lnTo>
                <a:lnTo>
                  <a:pt x="2092782" y="1576296"/>
                </a:lnTo>
                <a:lnTo>
                  <a:pt x="2087417" y="1574507"/>
                </a:lnTo>
                <a:lnTo>
                  <a:pt x="2082351" y="1572122"/>
                </a:lnTo>
                <a:lnTo>
                  <a:pt x="2076986" y="1570929"/>
                </a:lnTo>
                <a:lnTo>
                  <a:pt x="2071323" y="1569737"/>
                </a:lnTo>
                <a:lnTo>
                  <a:pt x="2065959" y="1568842"/>
                </a:lnTo>
                <a:lnTo>
                  <a:pt x="2060296" y="1567948"/>
                </a:lnTo>
                <a:lnTo>
                  <a:pt x="2054038" y="1567351"/>
                </a:lnTo>
                <a:lnTo>
                  <a:pt x="2048375" y="1567053"/>
                </a:lnTo>
                <a:close/>
                <a:moveTo>
                  <a:pt x="3178214" y="1530692"/>
                </a:moveTo>
                <a:lnTo>
                  <a:pt x="3178214" y="1729182"/>
                </a:lnTo>
                <a:lnTo>
                  <a:pt x="3376704" y="1729182"/>
                </a:lnTo>
                <a:lnTo>
                  <a:pt x="3376704" y="1530692"/>
                </a:lnTo>
                <a:close/>
                <a:moveTo>
                  <a:pt x="2885546" y="1530692"/>
                </a:moveTo>
                <a:lnTo>
                  <a:pt x="2885546" y="1729182"/>
                </a:lnTo>
                <a:lnTo>
                  <a:pt x="3084036" y="1729182"/>
                </a:lnTo>
                <a:lnTo>
                  <a:pt x="3084036" y="1530692"/>
                </a:lnTo>
                <a:close/>
                <a:moveTo>
                  <a:pt x="692626" y="1530692"/>
                </a:moveTo>
                <a:lnTo>
                  <a:pt x="692626" y="1729182"/>
                </a:lnTo>
                <a:lnTo>
                  <a:pt x="891116" y="1729182"/>
                </a:lnTo>
                <a:lnTo>
                  <a:pt x="891116" y="1530692"/>
                </a:lnTo>
                <a:close/>
                <a:moveTo>
                  <a:pt x="399959" y="1530692"/>
                </a:moveTo>
                <a:lnTo>
                  <a:pt x="399959" y="1729182"/>
                </a:lnTo>
                <a:lnTo>
                  <a:pt x="598449" y="1729182"/>
                </a:lnTo>
                <a:lnTo>
                  <a:pt x="598449" y="1530692"/>
                </a:lnTo>
                <a:close/>
                <a:moveTo>
                  <a:pt x="3178214" y="1212394"/>
                </a:moveTo>
                <a:lnTo>
                  <a:pt x="3178214" y="1410884"/>
                </a:lnTo>
                <a:lnTo>
                  <a:pt x="3376704" y="1410884"/>
                </a:lnTo>
                <a:lnTo>
                  <a:pt x="3376704" y="1212394"/>
                </a:lnTo>
                <a:close/>
                <a:moveTo>
                  <a:pt x="2885546" y="1212394"/>
                </a:moveTo>
                <a:lnTo>
                  <a:pt x="2885546" y="1410884"/>
                </a:lnTo>
                <a:lnTo>
                  <a:pt x="3084036" y="1410884"/>
                </a:lnTo>
                <a:lnTo>
                  <a:pt x="3084036" y="1212394"/>
                </a:lnTo>
                <a:close/>
                <a:moveTo>
                  <a:pt x="692626" y="1212394"/>
                </a:moveTo>
                <a:lnTo>
                  <a:pt x="692626" y="1410884"/>
                </a:lnTo>
                <a:lnTo>
                  <a:pt x="891116" y="1410884"/>
                </a:lnTo>
                <a:lnTo>
                  <a:pt x="891116" y="1212394"/>
                </a:lnTo>
                <a:close/>
                <a:moveTo>
                  <a:pt x="399959" y="1212394"/>
                </a:moveTo>
                <a:lnTo>
                  <a:pt x="399959" y="1410884"/>
                </a:lnTo>
                <a:lnTo>
                  <a:pt x="598449" y="1410884"/>
                </a:lnTo>
                <a:lnTo>
                  <a:pt x="598449" y="1212394"/>
                </a:lnTo>
                <a:close/>
                <a:moveTo>
                  <a:pt x="3178214" y="894096"/>
                </a:moveTo>
                <a:lnTo>
                  <a:pt x="3178214" y="1092586"/>
                </a:lnTo>
                <a:lnTo>
                  <a:pt x="3376704" y="1092586"/>
                </a:lnTo>
                <a:lnTo>
                  <a:pt x="3376704" y="894096"/>
                </a:lnTo>
                <a:close/>
                <a:moveTo>
                  <a:pt x="2885546" y="894096"/>
                </a:moveTo>
                <a:lnTo>
                  <a:pt x="2885546" y="1092586"/>
                </a:lnTo>
                <a:lnTo>
                  <a:pt x="3084036" y="1092586"/>
                </a:lnTo>
                <a:lnTo>
                  <a:pt x="3084036" y="894096"/>
                </a:lnTo>
                <a:close/>
                <a:moveTo>
                  <a:pt x="692626" y="894096"/>
                </a:moveTo>
                <a:lnTo>
                  <a:pt x="692626" y="1092586"/>
                </a:lnTo>
                <a:lnTo>
                  <a:pt x="891116" y="1092586"/>
                </a:lnTo>
                <a:lnTo>
                  <a:pt x="891116" y="894096"/>
                </a:lnTo>
                <a:close/>
                <a:moveTo>
                  <a:pt x="399959" y="894096"/>
                </a:moveTo>
                <a:lnTo>
                  <a:pt x="399959" y="1092586"/>
                </a:lnTo>
                <a:lnTo>
                  <a:pt x="598449" y="1092586"/>
                </a:lnTo>
                <a:lnTo>
                  <a:pt x="598449" y="894096"/>
                </a:lnTo>
                <a:close/>
                <a:moveTo>
                  <a:pt x="1770485" y="264652"/>
                </a:moveTo>
                <a:lnTo>
                  <a:pt x="2006180" y="264652"/>
                </a:lnTo>
                <a:lnTo>
                  <a:pt x="2006180" y="428358"/>
                </a:lnTo>
                <a:lnTo>
                  <a:pt x="2169674" y="428358"/>
                </a:lnTo>
                <a:lnTo>
                  <a:pt x="2169674" y="663630"/>
                </a:lnTo>
                <a:lnTo>
                  <a:pt x="2006180" y="663630"/>
                </a:lnTo>
                <a:lnTo>
                  <a:pt x="2006180" y="827336"/>
                </a:lnTo>
                <a:lnTo>
                  <a:pt x="1770485" y="827336"/>
                </a:lnTo>
                <a:lnTo>
                  <a:pt x="1770485" y="663630"/>
                </a:lnTo>
                <a:lnTo>
                  <a:pt x="1606990" y="663630"/>
                </a:lnTo>
                <a:lnTo>
                  <a:pt x="1606990" y="428358"/>
                </a:lnTo>
                <a:lnTo>
                  <a:pt x="1770485" y="428358"/>
                </a:lnTo>
                <a:close/>
                <a:moveTo>
                  <a:pt x="1876418" y="80469"/>
                </a:moveTo>
                <a:lnTo>
                  <a:pt x="1864206" y="80767"/>
                </a:lnTo>
                <a:lnTo>
                  <a:pt x="1852590" y="81661"/>
                </a:lnTo>
                <a:lnTo>
                  <a:pt x="1840974" y="82556"/>
                </a:lnTo>
                <a:lnTo>
                  <a:pt x="1829061" y="83748"/>
                </a:lnTo>
                <a:lnTo>
                  <a:pt x="1817445" y="85537"/>
                </a:lnTo>
                <a:lnTo>
                  <a:pt x="1805829" y="87326"/>
                </a:lnTo>
                <a:lnTo>
                  <a:pt x="1794511" y="90009"/>
                </a:lnTo>
                <a:lnTo>
                  <a:pt x="1783193" y="92096"/>
                </a:lnTo>
                <a:lnTo>
                  <a:pt x="1771875" y="95077"/>
                </a:lnTo>
                <a:lnTo>
                  <a:pt x="1760855" y="97760"/>
                </a:lnTo>
                <a:lnTo>
                  <a:pt x="1749835" y="101040"/>
                </a:lnTo>
                <a:lnTo>
                  <a:pt x="1739113" y="104617"/>
                </a:lnTo>
                <a:lnTo>
                  <a:pt x="1728390" y="108493"/>
                </a:lnTo>
                <a:lnTo>
                  <a:pt x="1717966" y="112369"/>
                </a:lnTo>
                <a:lnTo>
                  <a:pt x="1706946" y="116840"/>
                </a:lnTo>
                <a:lnTo>
                  <a:pt x="1696521" y="121610"/>
                </a:lnTo>
                <a:lnTo>
                  <a:pt x="1686693" y="126380"/>
                </a:lnTo>
                <a:lnTo>
                  <a:pt x="1676268" y="131151"/>
                </a:lnTo>
                <a:lnTo>
                  <a:pt x="1666439" y="136219"/>
                </a:lnTo>
                <a:lnTo>
                  <a:pt x="1656909" y="141883"/>
                </a:lnTo>
                <a:lnTo>
                  <a:pt x="1646782" y="147548"/>
                </a:lnTo>
                <a:lnTo>
                  <a:pt x="1637251" y="153510"/>
                </a:lnTo>
                <a:lnTo>
                  <a:pt x="1628316" y="159771"/>
                </a:lnTo>
                <a:lnTo>
                  <a:pt x="1619083" y="166031"/>
                </a:lnTo>
                <a:lnTo>
                  <a:pt x="1610147" y="172590"/>
                </a:lnTo>
                <a:lnTo>
                  <a:pt x="1600914" y="179745"/>
                </a:lnTo>
                <a:lnTo>
                  <a:pt x="1592277" y="186602"/>
                </a:lnTo>
                <a:lnTo>
                  <a:pt x="1583640" y="194055"/>
                </a:lnTo>
                <a:lnTo>
                  <a:pt x="1575300" y="201210"/>
                </a:lnTo>
                <a:lnTo>
                  <a:pt x="1567258" y="208664"/>
                </a:lnTo>
                <a:lnTo>
                  <a:pt x="1559217" y="216415"/>
                </a:lnTo>
                <a:lnTo>
                  <a:pt x="1551473" y="224763"/>
                </a:lnTo>
                <a:lnTo>
                  <a:pt x="1543729" y="232812"/>
                </a:lnTo>
                <a:lnTo>
                  <a:pt x="1536283" y="241160"/>
                </a:lnTo>
                <a:lnTo>
                  <a:pt x="1529135" y="249805"/>
                </a:lnTo>
                <a:lnTo>
                  <a:pt x="1521986" y="258451"/>
                </a:lnTo>
                <a:lnTo>
                  <a:pt x="1515732" y="267097"/>
                </a:lnTo>
                <a:lnTo>
                  <a:pt x="1508584" y="276339"/>
                </a:lnTo>
                <a:lnTo>
                  <a:pt x="1502627" y="285282"/>
                </a:lnTo>
                <a:lnTo>
                  <a:pt x="1496074" y="294822"/>
                </a:lnTo>
                <a:lnTo>
                  <a:pt x="1490415" y="304363"/>
                </a:lnTo>
                <a:lnTo>
                  <a:pt x="1484458" y="313903"/>
                </a:lnTo>
                <a:lnTo>
                  <a:pt x="1479097" y="324039"/>
                </a:lnTo>
                <a:lnTo>
                  <a:pt x="1474034" y="333877"/>
                </a:lnTo>
                <a:lnTo>
                  <a:pt x="1468673" y="344013"/>
                </a:lnTo>
                <a:lnTo>
                  <a:pt x="1463907" y="354448"/>
                </a:lnTo>
                <a:lnTo>
                  <a:pt x="1459142" y="364882"/>
                </a:lnTo>
                <a:lnTo>
                  <a:pt x="1455270" y="375019"/>
                </a:lnTo>
                <a:lnTo>
                  <a:pt x="1451100" y="386049"/>
                </a:lnTo>
                <a:lnTo>
                  <a:pt x="1447526" y="396782"/>
                </a:lnTo>
                <a:lnTo>
                  <a:pt x="1443654" y="407813"/>
                </a:lnTo>
                <a:lnTo>
                  <a:pt x="1440676" y="418545"/>
                </a:lnTo>
                <a:lnTo>
                  <a:pt x="1437697" y="429874"/>
                </a:lnTo>
                <a:lnTo>
                  <a:pt x="1435017" y="440607"/>
                </a:lnTo>
                <a:lnTo>
                  <a:pt x="1432336" y="452234"/>
                </a:lnTo>
                <a:lnTo>
                  <a:pt x="1430251" y="463563"/>
                </a:lnTo>
                <a:lnTo>
                  <a:pt x="1428166" y="475189"/>
                </a:lnTo>
                <a:lnTo>
                  <a:pt x="1426677" y="486518"/>
                </a:lnTo>
                <a:lnTo>
                  <a:pt x="1425486" y="498443"/>
                </a:lnTo>
                <a:lnTo>
                  <a:pt x="1424294" y="510070"/>
                </a:lnTo>
                <a:lnTo>
                  <a:pt x="1423401" y="522294"/>
                </a:lnTo>
                <a:lnTo>
                  <a:pt x="1422805" y="533921"/>
                </a:lnTo>
                <a:lnTo>
                  <a:pt x="1422805" y="545846"/>
                </a:lnTo>
                <a:lnTo>
                  <a:pt x="1422805" y="558069"/>
                </a:lnTo>
                <a:lnTo>
                  <a:pt x="1423401" y="569696"/>
                </a:lnTo>
                <a:lnTo>
                  <a:pt x="1424294" y="581919"/>
                </a:lnTo>
                <a:lnTo>
                  <a:pt x="1425486" y="593546"/>
                </a:lnTo>
                <a:lnTo>
                  <a:pt x="1426677" y="605471"/>
                </a:lnTo>
                <a:lnTo>
                  <a:pt x="1428166" y="617098"/>
                </a:lnTo>
                <a:lnTo>
                  <a:pt x="1430251" y="628427"/>
                </a:lnTo>
                <a:lnTo>
                  <a:pt x="1432336" y="640054"/>
                </a:lnTo>
                <a:lnTo>
                  <a:pt x="1435017" y="651383"/>
                </a:lnTo>
                <a:lnTo>
                  <a:pt x="1437697" y="662712"/>
                </a:lnTo>
                <a:lnTo>
                  <a:pt x="1440676" y="673444"/>
                </a:lnTo>
                <a:lnTo>
                  <a:pt x="1443654" y="684773"/>
                </a:lnTo>
                <a:lnTo>
                  <a:pt x="1447526" y="695506"/>
                </a:lnTo>
                <a:lnTo>
                  <a:pt x="1451100" y="706536"/>
                </a:lnTo>
                <a:lnTo>
                  <a:pt x="1455270" y="716971"/>
                </a:lnTo>
                <a:lnTo>
                  <a:pt x="1459142" y="727107"/>
                </a:lnTo>
                <a:lnTo>
                  <a:pt x="1463907" y="737542"/>
                </a:lnTo>
                <a:lnTo>
                  <a:pt x="1468673" y="747976"/>
                </a:lnTo>
                <a:lnTo>
                  <a:pt x="1474034" y="758112"/>
                </a:lnTo>
                <a:lnTo>
                  <a:pt x="1479097" y="767951"/>
                </a:lnTo>
                <a:lnTo>
                  <a:pt x="1484458" y="778087"/>
                </a:lnTo>
                <a:lnTo>
                  <a:pt x="1490415" y="787627"/>
                </a:lnTo>
                <a:lnTo>
                  <a:pt x="1496074" y="797167"/>
                </a:lnTo>
                <a:lnTo>
                  <a:pt x="1502627" y="806707"/>
                </a:lnTo>
                <a:lnTo>
                  <a:pt x="1508584" y="815651"/>
                </a:lnTo>
                <a:lnTo>
                  <a:pt x="1515732" y="824893"/>
                </a:lnTo>
                <a:lnTo>
                  <a:pt x="1521986" y="833539"/>
                </a:lnTo>
                <a:lnTo>
                  <a:pt x="1529135" y="842482"/>
                </a:lnTo>
                <a:lnTo>
                  <a:pt x="1536283" y="850830"/>
                </a:lnTo>
                <a:lnTo>
                  <a:pt x="1543729" y="859476"/>
                </a:lnTo>
                <a:lnTo>
                  <a:pt x="1551473" y="867227"/>
                </a:lnTo>
                <a:lnTo>
                  <a:pt x="1559217" y="875575"/>
                </a:lnTo>
                <a:lnTo>
                  <a:pt x="1567258" y="883326"/>
                </a:lnTo>
                <a:lnTo>
                  <a:pt x="1575300" y="890779"/>
                </a:lnTo>
                <a:lnTo>
                  <a:pt x="1583640" y="898531"/>
                </a:lnTo>
                <a:lnTo>
                  <a:pt x="1592277" y="905388"/>
                </a:lnTo>
                <a:lnTo>
                  <a:pt x="1600914" y="912244"/>
                </a:lnTo>
                <a:lnTo>
                  <a:pt x="1610147" y="919400"/>
                </a:lnTo>
                <a:lnTo>
                  <a:pt x="1619083" y="925958"/>
                </a:lnTo>
                <a:lnTo>
                  <a:pt x="1628316" y="932219"/>
                </a:lnTo>
                <a:lnTo>
                  <a:pt x="1637251" y="938480"/>
                </a:lnTo>
                <a:lnTo>
                  <a:pt x="1646782" y="944442"/>
                </a:lnTo>
                <a:lnTo>
                  <a:pt x="1656909" y="950107"/>
                </a:lnTo>
                <a:lnTo>
                  <a:pt x="1666439" y="955771"/>
                </a:lnTo>
                <a:lnTo>
                  <a:pt x="1676268" y="960839"/>
                </a:lnTo>
                <a:lnTo>
                  <a:pt x="1686693" y="966206"/>
                </a:lnTo>
                <a:lnTo>
                  <a:pt x="1696521" y="970976"/>
                </a:lnTo>
                <a:lnTo>
                  <a:pt x="1706946" y="975149"/>
                </a:lnTo>
                <a:lnTo>
                  <a:pt x="1717966" y="979621"/>
                </a:lnTo>
                <a:lnTo>
                  <a:pt x="1728390" y="983497"/>
                </a:lnTo>
                <a:lnTo>
                  <a:pt x="1739113" y="987373"/>
                </a:lnTo>
                <a:lnTo>
                  <a:pt x="1749835" y="990950"/>
                </a:lnTo>
                <a:lnTo>
                  <a:pt x="1760855" y="994230"/>
                </a:lnTo>
                <a:lnTo>
                  <a:pt x="1771875" y="997211"/>
                </a:lnTo>
                <a:lnTo>
                  <a:pt x="1783193" y="999894"/>
                </a:lnTo>
                <a:lnTo>
                  <a:pt x="1794511" y="1002577"/>
                </a:lnTo>
                <a:lnTo>
                  <a:pt x="1805829" y="1004664"/>
                </a:lnTo>
                <a:lnTo>
                  <a:pt x="1817445" y="1006453"/>
                </a:lnTo>
                <a:lnTo>
                  <a:pt x="1829061" y="1008242"/>
                </a:lnTo>
                <a:lnTo>
                  <a:pt x="1840974" y="1009434"/>
                </a:lnTo>
                <a:lnTo>
                  <a:pt x="1852590" y="1010328"/>
                </a:lnTo>
                <a:lnTo>
                  <a:pt x="1864206" y="1011223"/>
                </a:lnTo>
                <a:lnTo>
                  <a:pt x="1876418" y="1011521"/>
                </a:lnTo>
                <a:lnTo>
                  <a:pt x="1888629" y="1012117"/>
                </a:lnTo>
                <a:lnTo>
                  <a:pt x="1900245" y="1011521"/>
                </a:lnTo>
                <a:lnTo>
                  <a:pt x="1912456" y="1011223"/>
                </a:lnTo>
                <a:lnTo>
                  <a:pt x="1924072" y="1010328"/>
                </a:lnTo>
                <a:lnTo>
                  <a:pt x="1935688" y="1009434"/>
                </a:lnTo>
                <a:lnTo>
                  <a:pt x="1947602" y="1008242"/>
                </a:lnTo>
                <a:lnTo>
                  <a:pt x="1959217" y="1006453"/>
                </a:lnTo>
                <a:lnTo>
                  <a:pt x="1970833" y="1004664"/>
                </a:lnTo>
                <a:lnTo>
                  <a:pt x="1982151" y="1002577"/>
                </a:lnTo>
                <a:lnTo>
                  <a:pt x="1993469" y="999894"/>
                </a:lnTo>
                <a:lnTo>
                  <a:pt x="2004787" y="997211"/>
                </a:lnTo>
                <a:lnTo>
                  <a:pt x="2015807" y="994230"/>
                </a:lnTo>
                <a:lnTo>
                  <a:pt x="2026827" y="990950"/>
                </a:lnTo>
                <a:lnTo>
                  <a:pt x="2037550" y="987373"/>
                </a:lnTo>
                <a:lnTo>
                  <a:pt x="2048272" y="983497"/>
                </a:lnTo>
                <a:lnTo>
                  <a:pt x="2058696" y="979621"/>
                </a:lnTo>
                <a:lnTo>
                  <a:pt x="2069717" y="975149"/>
                </a:lnTo>
                <a:lnTo>
                  <a:pt x="2080141" y="970976"/>
                </a:lnTo>
                <a:lnTo>
                  <a:pt x="2089970" y="966206"/>
                </a:lnTo>
                <a:lnTo>
                  <a:pt x="2100394" y="960839"/>
                </a:lnTo>
                <a:lnTo>
                  <a:pt x="2110223" y="955771"/>
                </a:lnTo>
                <a:lnTo>
                  <a:pt x="2119754" y="950107"/>
                </a:lnTo>
                <a:lnTo>
                  <a:pt x="2129881" y="944442"/>
                </a:lnTo>
                <a:lnTo>
                  <a:pt x="2139411" y="938480"/>
                </a:lnTo>
                <a:lnTo>
                  <a:pt x="2148347" y="932219"/>
                </a:lnTo>
                <a:lnTo>
                  <a:pt x="2157878" y="925958"/>
                </a:lnTo>
                <a:lnTo>
                  <a:pt x="2166515" y="919400"/>
                </a:lnTo>
                <a:lnTo>
                  <a:pt x="2175748" y="912244"/>
                </a:lnTo>
                <a:lnTo>
                  <a:pt x="2184386" y="905388"/>
                </a:lnTo>
                <a:lnTo>
                  <a:pt x="2193023" y="898531"/>
                </a:lnTo>
                <a:lnTo>
                  <a:pt x="2201362" y="890779"/>
                </a:lnTo>
                <a:lnTo>
                  <a:pt x="2209404" y="883326"/>
                </a:lnTo>
                <a:lnTo>
                  <a:pt x="2217446" y="875575"/>
                </a:lnTo>
                <a:lnTo>
                  <a:pt x="2225190" y="867227"/>
                </a:lnTo>
                <a:lnTo>
                  <a:pt x="2232934" y="859476"/>
                </a:lnTo>
                <a:lnTo>
                  <a:pt x="2240380" y="850830"/>
                </a:lnTo>
                <a:lnTo>
                  <a:pt x="2247528" y="842482"/>
                </a:lnTo>
                <a:lnTo>
                  <a:pt x="2254676" y="833539"/>
                </a:lnTo>
                <a:lnTo>
                  <a:pt x="2261526" y="824893"/>
                </a:lnTo>
                <a:lnTo>
                  <a:pt x="2268079" y="815651"/>
                </a:lnTo>
                <a:lnTo>
                  <a:pt x="2274036" y="806707"/>
                </a:lnTo>
                <a:lnTo>
                  <a:pt x="2280588" y="797167"/>
                </a:lnTo>
                <a:lnTo>
                  <a:pt x="2286247" y="787627"/>
                </a:lnTo>
                <a:lnTo>
                  <a:pt x="2292204" y="778087"/>
                </a:lnTo>
                <a:lnTo>
                  <a:pt x="2297565" y="767951"/>
                </a:lnTo>
                <a:lnTo>
                  <a:pt x="2302629" y="758112"/>
                </a:lnTo>
                <a:lnTo>
                  <a:pt x="2307990" y="747976"/>
                </a:lnTo>
                <a:lnTo>
                  <a:pt x="2312755" y="737542"/>
                </a:lnTo>
                <a:lnTo>
                  <a:pt x="2317521" y="727107"/>
                </a:lnTo>
                <a:lnTo>
                  <a:pt x="2321393" y="716971"/>
                </a:lnTo>
                <a:lnTo>
                  <a:pt x="2325562" y="706536"/>
                </a:lnTo>
                <a:lnTo>
                  <a:pt x="2329434" y="695506"/>
                </a:lnTo>
                <a:lnTo>
                  <a:pt x="2333008" y="684773"/>
                </a:lnTo>
                <a:lnTo>
                  <a:pt x="2335987" y="673444"/>
                </a:lnTo>
                <a:lnTo>
                  <a:pt x="2338965" y="662712"/>
                </a:lnTo>
                <a:lnTo>
                  <a:pt x="2341646" y="651383"/>
                </a:lnTo>
                <a:lnTo>
                  <a:pt x="2344326" y="640054"/>
                </a:lnTo>
                <a:lnTo>
                  <a:pt x="2346411" y="628427"/>
                </a:lnTo>
                <a:lnTo>
                  <a:pt x="2348496" y="617098"/>
                </a:lnTo>
                <a:lnTo>
                  <a:pt x="2349985" y="605471"/>
                </a:lnTo>
                <a:lnTo>
                  <a:pt x="2351177" y="593546"/>
                </a:lnTo>
                <a:lnTo>
                  <a:pt x="2352368" y="581919"/>
                </a:lnTo>
                <a:lnTo>
                  <a:pt x="2353262" y="569696"/>
                </a:lnTo>
                <a:lnTo>
                  <a:pt x="2353857" y="558069"/>
                </a:lnTo>
                <a:lnTo>
                  <a:pt x="2353857" y="545846"/>
                </a:lnTo>
                <a:lnTo>
                  <a:pt x="2353857" y="533921"/>
                </a:lnTo>
                <a:lnTo>
                  <a:pt x="2353262" y="522294"/>
                </a:lnTo>
                <a:lnTo>
                  <a:pt x="2352368" y="510070"/>
                </a:lnTo>
                <a:lnTo>
                  <a:pt x="2351177" y="498443"/>
                </a:lnTo>
                <a:lnTo>
                  <a:pt x="2349985" y="486518"/>
                </a:lnTo>
                <a:lnTo>
                  <a:pt x="2348496" y="475189"/>
                </a:lnTo>
                <a:lnTo>
                  <a:pt x="2346411" y="463563"/>
                </a:lnTo>
                <a:lnTo>
                  <a:pt x="2344326" y="452234"/>
                </a:lnTo>
                <a:lnTo>
                  <a:pt x="2341646" y="440607"/>
                </a:lnTo>
                <a:lnTo>
                  <a:pt x="2338965" y="429874"/>
                </a:lnTo>
                <a:lnTo>
                  <a:pt x="2335987" y="418545"/>
                </a:lnTo>
                <a:lnTo>
                  <a:pt x="2333008" y="407813"/>
                </a:lnTo>
                <a:lnTo>
                  <a:pt x="2329434" y="396782"/>
                </a:lnTo>
                <a:lnTo>
                  <a:pt x="2325562" y="386049"/>
                </a:lnTo>
                <a:lnTo>
                  <a:pt x="2321393" y="375019"/>
                </a:lnTo>
                <a:lnTo>
                  <a:pt x="2317521" y="364882"/>
                </a:lnTo>
                <a:lnTo>
                  <a:pt x="2312755" y="354448"/>
                </a:lnTo>
                <a:lnTo>
                  <a:pt x="2307990" y="344013"/>
                </a:lnTo>
                <a:lnTo>
                  <a:pt x="2302629" y="333877"/>
                </a:lnTo>
                <a:lnTo>
                  <a:pt x="2297565" y="324039"/>
                </a:lnTo>
                <a:lnTo>
                  <a:pt x="2292204" y="313903"/>
                </a:lnTo>
                <a:lnTo>
                  <a:pt x="2286247" y="304363"/>
                </a:lnTo>
                <a:lnTo>
                  <a:pt x="2280588" y="294822"/>
                </a:lnTo>
                <a:lnTo>
                  <a:pt x="2274036" y="285282"/>
                </a:lnTo>
                <a:lnTo>
                  <a:pt x="2268079" y="276339"/>
                </a:lnTo>
                <a:lnTo>
                  <a:pt x="2261526" y="267097"/>
                </a:lnTo>
                <a:lnTo>
                  <a:pt x="2254676" y="258451"/>
                </a:lnTo>
                <a:lnTo>
                  <a:pt x="2247528" y="249805"/>
                </a:lnTo>
                <a:lnTo>
                  <a:pt x="2240380" y="241160"/>
                </a:lnTo>
                <a:lnTo>
                  <a:pt x="2232934" y="232812"/>
                </a:lnTo>
                <a:lnTo>
                  <a:pt x="2225190" y="224763"/>
                </a:lnTo>
                <a:lnTo>
                  <a:pt x="2217446" y="216415"/>
                </a:lnTo>
                <a:lnTo>
                  <a:pt x="2209404" y="208664"/>
                </a:lnTo>
                <a:lnTo>
                  <a:pt x="2201362" y="201210"/>
                </a:lnTo>
                <a:lnTo>
                  <a:pt x="2193023" y="194055"/>
                </a:lnTo>
                <a:lnTo>
                  <a:pt x="2184386" y="186602"/>
                </a:lnTo>
                <a:lnTo>
                  <a:pt x="2175748" y="179745"/>
                </a:lnTo>
                <a:lnTo>
                  <a:pt x="2166515" y="172590"/>
                </a:lnTo>
                <a:lnTo>
                  <a:pt x="2157878" y="166031"/>
                </a:lnTo>
                <a:lnTo>
                  <a:pt x="2148347" y="159771"/>
                </a:lnTo>
                <a:lnTo>
                  <a:pt x="2139411" y="153510"/>
                </a:lnTo>
                <a:lnTo>
                  <a:pt x="2129881" y="147548"/>
                </a:lnTo>
                <a:lnTo>
                  <a:pt x="2119754" y="141883"/>
                </a:lnTo>
                <a:lnTo>
                  <a:pt x="2110223" y="136219"/>
                </a:lnTo>
                <a:lnTo>
                  <a:pt x="2100394" y="131151"/>
                </a:lnTo>
                <a:lnTo>
                  <a:pt x="2089970" y="126380"/>
                </a:lnTo>
                <a:lnTo>
                  <a:pt x="2080141" y="121610"/>
                </a:lnTo>
                <a:lnTo>
                  <a:pt x="2069717" y="116840"/>
                </a:lnTo>
                <a:lnTo>
                  <a:pt x="2058696" y="112369"/>
                </a:lnTo>
                <a:lnTo>
                  <a:pt x="2048272" y="108493"/>
                </a:lnTo>
                <a:lnTo>
                  <a:pt x="2037550" y="104617"/>
                </a:lnTo>
                <a:lnTo>
                  <a:pt x="2026827" y="101040"/>
                </a:lnTo>
                <a:lnTo>
                  <a:pt x="2015807" y="97760"/>
                </a:lnTo>
                <a:lnTo>
                  <a:pt x="2004787" y="95077"/>
                </a:lnTo>
                <a:lnTo>
                  <a:pt x="1993469" y="92096"/>
                </a:lnTo>
                <a:lnTo>
                  <a:pt x="1982151" y="90009"/>
                </a:lnTo>
                <a:lnTo>
                  <a:pt x="1970833" y="87326"/>
                </a:lnTo>
                <a:lnTo>
                  <a:pt x="1959217" y="85537"/>
                </a:lnTo>
                <a:lnTo>
                  <a:pt x="1947602" y="83748"/>
                </a:lnTo>
                <a:lnTo>
                  <a:pt x="1935688" y="82556"/>
                </a:lnTo>
                <a:lnTo>
                  <a:pt x="1924072" y="81661"/>
                </a:lnTo>
                <a:lnTo>
                  <a:pt x="1912456" y="80767"/>
                </a:lnTo>
                <a:lnTo>
                  <a:pt x="1900245" y="80469"/>
                </a:lnTo>
                <a:lnTo>
                  <a:pt x="1888629" y="80469"/>
                </a:lnTo>
                <a:close/>
                <a:moveTo>
                  <a:pt x="1322070" y="0"/>
                </a:moveTo>
                <a:lnTo>
                  <a:pt x="1329819" y="0"/>
                </a:lnTo>
                <a:lnTo>
                  <a:pt x="2446843" y="0"/>
                </a:lnTo>
                <a:lnTo>
                  <a:pt x="2454592" y="0"/>
                </a:lnTo>
                <a:lnTo>
                  <a:pt x="2462937" y="298"/>
                </a:lnTo>
                <a:lnTo>
                  <a:pt x="2470686" y="1788"/>
                </a:lnTo>
                <a:lnTo>
                  <a:pt x="2478435" y="2980"/>
                </a:lnTo>
                <a:lnTo>
                  <a:pt x="2485885" y="4768"/>
                </a:lnTo>
                <a:lnTo>
                  <a:pt x="2493336" y="6855"/>
                </a:lnTo>
                <a:lnTo>
                  <a:pt x="2500489" y="9239"/>
                </a:lnTo>
                <a:lnTo>
                  <a:pt x="2507642" y="12219"/>
                </a:lnTo>
                <a:lnTo>
                  <a:pt x="2514496" y="15200"/>
                </a:lnTo>
                <a:lnTo>
                  <a:pt x="2521351" y="18776"/>
                </a:lnTo>
                <a:lnTo>
                  <a:pt x="2527908" y="22650"/>
                </a:lnTo>
                <a:lnTo>
                  <a:pt x="2533869" y="26525"/>
                </a:lnTo>
                <a:lnTo>
                  <a:pt x="2540425" y="30697"/>
                </a:lnTo>
                <a:lnTo>
                  <a:pt x="2546088" y="35466"/>
                </a:lnTo>
                <a:lnTo>
                  <a:pt x="2551750" y="40234"/>
                </a:lnTo>
                <a:lnTo>
                  <a:pt x="2557413" y="45599"/>
                </a:lnTo>
                <a:lnTo>
                  <a:pt x="2562480" y="51261"/>
                </a:lnTo>
                <a:lnTo>
                  <a:pt x="2567248" y="56924"/>
                </a:lnTo>
                <a:lnTo>
                  <a:pt x="2572017" y="62289"/>
                </a:lnTo>
                <a:lnTo>
                  <a:pt x="2576487" y="68547"/>
                </a:lnTo>
                <a:lnTo>
                  <a:pt x="2580362" y="75104"/>
                </a:lnTo>
                <a:lnTo>
                  <a:pt x="2584236" y="81363"/>
                </a:lnTo>
                <a:lnTo>
                  <a:pt x="2587812" y="88516"/>
                </a:lnTo>
                <a:lnTo>
                  <a:pt x="2590793" y="95370"/>
                </a:lnTo>
                <a:lnTo>
                  <a:pt x="2593773" y="102225"/>
                </a:lnTo>
                <a:lnTo>
                  <a:pt x="2595859" y="109676"/>
                </a:lnTo>
                <a:lnTo>
                  <a:pt x="2598243" y="117127"/>
                </a:lnTo>
                <a:lnTo>
                  <a:pt x="2599734" y="124279"/>
                </a:lnTo>
                <a:lnTo>
                  <a:pt x="2601224" y="132326"/>
                </a:lnTo>
                <a:lnTo>
                  <a:pt x="2602416" y="140075"/>
                </a:lnTo>
                <a:lnTo>
                  <a:pt x="2603012" y="148122"/>
                </a:lnTo>
                <a:lnTo>
                  <a:pt x="2603012" y="156169"/>
                </a:lnTo>
                <a:lnTo>
                  <a:pt x="2603012" y="2268620"/>
                </a:lnTo>
                <a:lnTo>
                  <a:pt x="2688845" y="2268620"/>
                </a:lnTo>
                <a:lnTo>
                  <a:pt x="2688845" y="585633"/>
                </a:lnTo>
                <a:lnTo>
                  <a:pt x="3417831" y="585633"/>
                </a:lnTo>
                <a:lnTo>
                  <a:pt x="3425580" y="585633"/>
                </a:lnTo>
                <a:lnTo>
                  <a:pt x="3433329" y="585931"/>
                </a:lnTo>
                <a:lnTo>
                  <a:pt x="3441674" y="587421"/>
                </a:lnTo>
                <a:lnTo>
                  <a:pt x="3448827" y="588613"/>
                </a:lnTo>
                <a:lnTo>
                  <a:pt x="3456873" y="590402"/>
                </a:lnTo>
                <a:lnTo>
                  <a:pt x="3464027" y="592488"/>
                </a:lnTo>
                <a:lnTo>
                  <a:pt x="3471477" y="594574"/>
                </a:lnTo>
                <a:lnTo>
                  <a:pt x="3478332" y="597852"/>
                </a:lnTo>
                <a:lnTo>
                  <a:pt x="3485485" y="600833"/>
                </a:lnTo>
                <a:lnTo>
                  <a:pt x="3492339" y="604111"/>
                </a:lnTo>
                <a:lnTo>
                  <a:pt x="3498896" y="607985"/>
                </a:lnTo>
                <a:lnTo>
                  <a:pt x="3504857" y="612158"/>
                </a:lnTo>
                <a:lnTo>
                  <a:pt x="3510817" y="616330"/>
                </a:lnTo>
                <a:lnTo>
                  <a:pt x="3517076" y="621099"/>
                </a:lnTo>
                <a:lnTo>
                  <a:pt x="3522739" y="625867"/>
                </a:lnTo>
                <a:lnTo>
                  <a:pt x="3528401" y="631232"/>
                </a:lnTo>
                <a:lnTo>
                  <a:pt x="3533468" y="636597"/>
                </a:lnTo>
                <a:lnTo>
                  <a:pt x="3538236" y="642259"/>
                </a:lnTo>
                <a:lnTo>
                  <a:pt x="3543005" y="647922"/>
                </a:lnTo>
                <a:lnTo>
                  <a:pt x="3547475" y="654478"/>
                </a:lnTo>
                <a:lnTo>
                  <a:pt x="3551350" y="660439"/>
                </a:lnTo>
                <a:lnTo>
                  <a:pt x="3555224" y="666996"/>
                </a:lnTo>
                <a:lnTo>
                  <a:pt x="3558503" y="674149"/>
                </a:lnTo>
                <a:lnTo>
                  <a:pt x="3561781" y="681003"/>
                </a:lnTo>
                <a:lnTo>
                  <a:pt x="3564165" y="687858"/>
                </a:lnTo>
                <a:lnTo>
                  <a:pt x="3566847" y="695309"/>
                </a:lnTo>
                <a:lnTo>
                  <a:pt x="3568934" y="702760"/>
                </a:lnTo>
                <a:lnTo>
                  <a:pt x="3570722" y="709912"/>
                </a:lnTo>
                <a:lnTo>
                  <a:pt x="3572212" y="717661"/>
                </a:lnTo>
                <a:lnTo>
                  <a:pt x="3572808" y="725708"/>
                </a:lnTo>
                <a:lnTo>
                  <a:pt x="3573702" y="733755"/>
                </a:lnTo>
                <a:lnTo>
                  <a:pt x="3573702" y="741504"/>
                </a:lnTo>
                <a:lnTo>
                  <a:pt x="3573702" y="2268620"/>
                </a:lnTo>
                <a:lnTo>
                  <a:pt x="3640461" y="2268620"/>
                </a:lnTo>
                <a:lnTo>
                  <a:pt x="3647614" y="2268620"/>
                </a:lnTo>
                <a:lnTo>
                  <a:pt x="3654469" y="2269216"/>
                </a:lnTo>
                <a:lnTo>
                  <a:pt x="3661323" y="2269812"/>
                </a:lnTo>
                <a:lnTo>
                  <a:pt x="3667880" y="2271302"/>
                </a:lnTo>
                <a:lnTo>
                  <a:pt x="3674437" y="2272494"/>
                </a:lnTo>
                <a:lnTo>
                  <a:pt x="3680994" y="2274581"/>
                </a:lnTo>
                <a:lnTo>
                  <a:pt x="3687253" y="2276965"/>
                </a:lnTo>
                <a:lnTo>
                  <a:pt x="3693511" y="2279051"/>
                </a:lnTo>
                <a:lnTo>
                  <a:pt x="3699472" y="2281733"/>
                </a:lnTo>
                <a:lnTo>
                  <a:pt x="3705432" y="2284714"/>
                </a:lnTo>
                <a:lnTo>
                  <a:pt x="3711095" y="2288290"/>
                </a:lnTo>
                <a:lnTo>
                  <a:pt x="3716757" y="2291568"/>
                </a:lnTo>
                <a:lnTo>
                  <a:pt x="3722122" y="2295443"/>
                </a:lnTo>
                <a:lnTo>
                  <a:pt x="3727189" y="2299317"/>
                </a:lnTo>
                <a:lnTo>
                  <a:pt x="3731957" y="2303788"/>
                </a:lnTo>
                <a:lnTo>
                  <a:pt x="3736726" y="2307960"/>
                </a:lnTo>
                <a:lnTo>
                  <a:pt x="3741196" y="2312729"/>
                </a:lnTo>
                <a:lnTo>
                  <a:pt x="3745369" y="2318093"/>
                </a:lnTo>
                <a:lnTo>
                  <a:pt x="3749839" y="2323160"/>
                </a:lnTo>
                <a:lnTo>
                  <a:pt x="3753117" y="2328524"/>
                </a:lnTo>
                <a:lnTo>
                  <a:pt x="3756694" y="2334187"/>
                </a:lnTo>
                <a:lnTo>
                  <a:pt x="3760270" y="2339850"/>
                </a:lnTo>
                <a:lnTo>
                  <a:pt x="3763251" y="2345512"/>
                </a:lnTo>
                <a:lnTo>
                  <a:pt x="3765933" y="2351473"/>
                </a:lnTo>
                <a:lnTo>
                  <a:pt x="3768317" y="2357433"/>
                </a:lnTo>
                <a:lnTo>
                  <a:pt x="3770701" y="2363990"/>
                </a:lnTo>
                <a:lnTo>
                  <a:pt x="3772191" y="2370547"/>
                </a:lnTo>
                <a:lnTo>
                  <a:pt x="3773682" y="2377104"/>
                </a:lnTo>
                <a:lnTo>
                  <a:pt x="3774874" y="2383958"/>
                </a:lnTo>
                <a:lnTo>
                  <a:pt x="3775768" y="2390515"/>
                </a:lnTo>
                <a:lnTo>
                  <a:pt x="3776364" y="2397370"/>
                </a:lnTo>
                <a:lnTo>
                  <a:pt x="3776662" y="2404224"/>
                </a:lnTo>
                <a:lnTo>
                  <a:pt x="3776364" y="2411377"/>
                </a:lnTo>
                <a:lnTo>
                  <a:pt x="3775768" y="2418232"/>
                </a:lnTo>
                <a:lnTo>
                  <a:pt x="3774874" y="2425087"/>
                </a:lnTo>
                <a:lnTo>
                  <a:pt x="3773682" y="2431941"/>
                </a:lnTo>
                <a:lnTo>
                  <a:pt x="3772191" y="2438498"/>
                </a:lnTo>
                <a:lnTo>
                  <a:pt x="3770701" y="2445055"/>
                </a:lnTo>
                <a:lnTo>
                  <a:pt x="3768317" y="2451016"/>
                </a:lnTo>
                <a:lnTo>
                  <a:pt x="3765933" y="2457274"/>
                </a:lnTo>
                <a:lnTo>
                  <a:pt x="3763251" y="2463235"/>
                </a:lnTo>
                <a:lnTo>
                  <a:pt x="3760270" y="2469195"/>
                </a:lnTo>
                <a:lnTo>
                  <a:pt x="3756694" y="2474858"/>
                </a:lnTo>
                <a:lnTo>
                  <a:pt x="3753117" y="2480521"/>
                </a:lnTo>
                <a:lnTo>
                  <a:pt x="3749839" y="2485885"/>
                </a:lnTo>
                <a:lnTo>
                  <a:pt x="3745369" y="2490952"/>
                </a:lnTo>
                <a:lnTo>
                  <a:pt x="3741196" y="2495720"/>
                </a:lnTo>
                <a:lnTo>
                  <a:pt x="3736726" y="2500489"/>
                </a:lnTo>
                <a:lnTo>
                  <a:pt x="3731957" y="2505257"/>
                </a:lnTo>
                <a:lnTo>
                  <a:pt x="3727189" y="2509132"/>
                </a:lnTo>
                <a:lnTo>
                  <a:pt x="3722122" y="2513602"/>
                </a:lnTo>
                <a:lnTo>
                  <a:pt x="3716757" y="2517477"/>
                </a:lnTo>
                <a:lnTo>
                  <a:pt x="3711095" y="2521053"/>
                </a:lnTo>
                <a:lnTo>
                  <a:pt x="3705432" y="2524033"/>
                </a:lnTo>
                <a:lnTo>
                  <a:pt x="3699472" y="2527014"/>
                </a:lnTo>
                <a:lnTo>
                  <a:pt x="3693511" y="2529696"/>
                </a:lnTo>
                <a:lnTo>
                  <a:pt x="3687253" y="2532080"/>
                </a:lnTo>
                <a:lnTo>
                  <a:pt x="3680994" y="2534464"/>
                </a:lnTo>
                <a:lnTo>
                  <a:pt x="3674437" y="2535955"/>
                </a:lnTo>
                <a:lnTo>
                  <a:pt x="3667880" y="2537743"/>
                </a:lnTo>
                <a:lnTo>
                  <a:pt x="3661323" y="2539233"/>
                </a:lnTo>
                <a:lnTo>
                  <a:pt x="3654469" y="2540127"/>
                </a:lnTo>
                <a:lnTo>
                  <a:pt x="3647614" y="2540425"/>
                </a:lnTo>
                <a:lnTo>
                  <a:pt x="3640461" y="2540425"/>
                </a:lnTo>
                <a:lnTo>
                  <a:pt x="136200" y="2540425"/>
                </a:lnTo>
                <a:lnTo>
                  <a:pt x="129048" y="2540425"/>
                </a:lnTo>
                <a:lnTo>
                  <a:pt x="122193" y="2540127"/>
                </a:lnTo>
                <a:lnTo>
                  <a:pt x="115338" y="2539233"/>
                </a:lnTo>
                <a:lnTo>
                  <a:pt x="108781" y="2537743"/>
                </a:lnTo>
                <a:lnTo>
                  <a:pt x="102225" y="2535955"/>
                </a:lnTo>
                <a:lnTo>
                  <a:pt x="95668" y="2534464"/>
                </a:lnTo>
                <a:lnTo>
                  <a:pt x="89409" y="2532080"/>
                </a:lnTo>
                <a:lnTo>
                  <a:pt x="83151" y="2529696"/>
                </a:lnTo>
                <a:lnTo>
                  <a:pt x="77190" y="2527014"/>
                </a:lnTo>
                <a:lnTo>
                  <a:pt x="71229" y="2524033"/>
                </a:lnTo>
                <a:lnTo>
                  <a:pt x="65567" y="2521053"/>
                </a:lnTo>
                <a:lnTo>
                  <a:pt x="60202" y="2517477"/>
                </a:lnTo>
                <a:lnTo>
                  <a:pt x="54540" y="2513602"/>
                </a:lnTo>
                <a:lnTo>
                  <a:pt x="49473" y="2509132"/>
                </a:lnTo>
                <a:lnTo>
                  <a:pt x="44705" y="2505257"/>
                </a:lnTo>
                <a:lnTo>
                  <a:pt x="39936" y="2500489"/>
                </a:lnTo>
                <a:lnTo>
                  <a:pt x="35466" y="2495720"/>
                </a:lnTo>
                <a:lnTo>
                  <a:pt x="31293" y="2490952"/>
                </a:lnTo>
                <a:lnTo>
                  <a:pt x="27419" y="2485885"/>
                </a:lnTo>
                <a:lnTo>
                  <a:pt x="23544" y="2480521"/>
                </a:lnTo>
                <a:lnTo>
                  <a:pt x="19968" y="2474858"/>
                </a:lnTo>
                <a:lnTo>
                  <a:pt x="16392" y="2469195"/>
                </a:lnTo>
                <a:lnTo>
                  <a:pt x="13411" y="2463235"/>
                </a:lnTo>
                <a:lnTo>
                  <a:pt x="10729" y="2457274"/>
                </a:lnTo>
                <a:lnTo>
                  <a:pt x="8345" y="2451016"/>
                </a:lnTo>
                <a:lnTo>
                  <a:pt x="5960" y="2445055"/>
                </a:lnTo>
                <a:lnTo>
                  <a:pt x="4470" y="2438498"/>
                </a:lnTo>
                <a:lnTo>
                  <a:pt x="2980" y="2431941"/>
                </a:lnTo>
                <a:lnTo>
                  <a:pt x="1788" y="2425087"/>
                </a:lnTo>
                <a:lnTo>
                  <a:pt x="894" y="2418232"/>
                </a:lnTo>
                <a:lnTo>
                  <a:pt x="298" y="2411377"/>
                </a:lnTo>
                <a:lnTo>
                  <a:pt x="0" y="2404224"/>
                </a:lnTo>
                <a:lnTo>
                  <a:pt x="298" y="2397370"/>
                </a:lnTo>
                <a:lnTo>
                  <a:pt x="894" y="2390515"/>
                </a:lnTo>
                <a:lnTo>
                  <a:pt x="1788" y="2383958"/>
                </a:lnTo>
                <a:lnTo>
                  <a:pt x="2980" y="2377104"/>
                </a:lnTo>
                <a:lnTo>
                  <a:pt x="4470" y="2370547"/>
                </a:lnTo>
                <a:lnTo>
                  <a:pt x="5960" y="2363990"/>
                </a:lnTo>
                <a:lnTo>
                  <a:pt x="8345" y="2357433"/>
                </a:lnTo>
                <a:lnTo>
                  <a:pt x="10729" y="2351473"/>
                </a:lnTo>
                <a:lnTo>
                  <a:pt x="13411" y="2345512"/>
                </a:lnTo>
                <a:lnTo>
                  <a:pt x="16392" y="2339850"/>
                </a:lnTo>
                <a:lnTo>
                  <a:pt x="19968" y="2334187"/>
                </a:lnTo>
                <a:lnTo>
                  <a:pt x="23544" y="2328524"/>
                </a:lnTo>
                <a:lnTo>
                  <a:pt x="27419" y="2323160"/>
                </a:lnTo>
                <a:lnTo>
                  <a:pt x="31293" y="2318093"/>
                </a:lnTo>
                <a:lnTo>
                  <a:pt x="35466" y="2312729"/>
                </a:lnTo>
                <a:lnTo>
                  <a:pt x="39936" y="2307960"/>
                </a:lnTo>
                <a:lnTo>
                  <a:pt x="44705" y="2303788"/>
                </a:lnTo>
                <a:lnTo>
                  <a:pt x="49473" y="2299317"/>
                </a:lnTo>
                <a:lnTo>
                  <a:pt x="54540" y="2295443"/>
                </a:lnTo>
                <a:lnTo>
                  <a:pt x="60202" y="2291568"/>
                </a:lnTo>
                <a:lnTo>
                  <a:pt x="65567" y="2288290"/>
                </a:lnTo>
                <a:lnTo>
                  <a:pt x="71229" y="2284714"/>
                </a:lnTo>
                <a:lnTo>
                  <a:pt x="77190" y="2281733"/>
                </a:lnTo>
                <a:lnTo>
                  <a:pt x="83151" y="2279051"/>
                </a:lnTo>
                <a:lnTo>
                  <a:pt x="89409" y="2276965"/>
                </a:lnTo>
                <a:lnTo>
                  <a:pt x="95668" y="2274581"/>
                </a:lnTo>
                <a:lnTo>
                  <a:pt x="102225" y="2272494"/>
                </a:lnTo>
                <a:lnTo>
                  <a:pt x="108781" y="2271302"/>
                </a:lnTo>
                <a:lnTo>
                  <a:pt x="115338" y="2269812"/>
                </a:lnTo>
                <a:lnTo>
                  <a:pt x="122193" y="2269216"/>
                </a:lnTo>
                <a:lnTo>
                  <a:pt x="129048" y="2268620"/>
                </a:lnTo>
                <a:lnTo>
                  <a:pt x="136200" y="2268620"/>
                </a:lnTo>
                <a:lnTo>
                  <a:pt x="202960" y="2268620"/>
                </a:lnTo>
                <a:lnTo>
                  <a:pt x="202960" y="741504"/>
                </a:lnTo>
                <a:lnTo>
                  <a:pt x="202960" y="733755"/>
                </a:lnTo>
                <a:lnTo>
                  <a:pt x="203854" y="725708"/>
                </a:lnTo>
                <a:lnTo>
                  <a:pt x="204450" y="717661"/>
                </a:lnTo>
                <a:lnTo>
                  <a:pt x="205940" y="709912"/>
                </a:lnTo>
                <a:lnTo>
                  <a:pt x="207728" y="702760"/>
                </a:lnTo>
                <a:lnTo>
                  <a:pt x="209814" y="695309"/>
                </a:lnTo>
                <a:lnTo>
                  <a:pt x="212497" y="687858"/>
                </a:lnTo>
                <a:lnTo>
                  <a:pt x="214881" y="681003"/>
                </a:lnTo>
                <a:lnTo>
                  <a:pt x="218159" y="674149"/>
                </a:lnTo>
                <a:lnTo>
                  <a:pt x="221438" y="666996"/>
                </a:lnTo>
                <a:lnTo>
                  <a:pt x="225312" y="660439"/>
                </a:lnTo>
                <a:lnTo>
                  <a:pt x="229186" y="654478"/>
                </a:lnTo>
                <a:lnTo>
                  <a:pt x="233657" y="647922"/>
                </a:lnTo>
                <a:lnTo>
                  <a:pt x="238425" y="642259"/>
                </a:lnTo>
                <a:lnTo>
                  <a:pt x="243194" y="636597"/>
                </a:lnTo>
                <a:lnTo>
                  <a:pt x="248260" y="631232"/>
                </a:lnTo>
                <a:lnTo>
                  <a:pt x="253923" y="625867"/>
                </a:lnTo>
                <a:lnTo>
                  <a:pt x="259586" y="621099"/>
                </a:lnTo>
                <a:lnTo>
                  <a:pt x="265844" y="616330"/>
                </a:lnTo>
                <a:lnTo>
                  <a:pt x="271805" y="612158"/>
                </a:lnTo>
                <a:lnTo>
                  <a:pt x="277766" y="607985"/>
                </a:lnTo>
                <a:lnTo>
                  <a:pt x="284918" y="604111"/>
                </a:lnTo>
                <a:lnTo>
                  <a:pt x="291177" y="600833"/>
                </a:lnTo>
                <a:lnTo>
                  <a:pt x="298330" y="597852"/>
                </a:lnTo>
                <a:lnTo>
                  <a:pt x="305185" y="594574"/>
                </a:lnTo>
                <a:lnTo>
                  <a:pt x="312635" y="592488"/>
                </a:lnTo>
                <a:lnTo>
                  <a:pt x="319788" y="590402"/>
                </a:lnTo>
                <a:lnTo>
                  <a:pt x="327835" y="588613"/>
                </a:lnTo>
                <a:lnTo>
                  <a:pt x="334988" y="587421"/>
                </a:lnTo>
                <a:lnTo>
                  <a:pt x="343333" y="585931"/>
                </a:lnTo>
                <a:lnTo>
                  <a:pt x="351082" y="585633"/>
                </a:lnTo>
                <a:lnTo>
                  <a:pt x="358830" y="585633"/>
                </a:lnTo>
                <a:lnTo>
                  <a:pt x="1087817" y="585633"/>
                </a:lnTo>
                <a:lnTo>
                  <a:pt x="1087817" y="2268620"/>
                </a:lnTo>
                <a:lnTo>
                  <a:pt x="1173650" y="2268620"/>
                </a:lnTo>
                <a:lnTo>
                  <a:pt x="1173650" y="156169"/>
                </a:lnTo>
                <a:lnTo>
                  <a:pt x="1173650" y="148122"/>
                </a:lnTo>
                <a:lnTo>
                  <a:pt x="1174246" y="140075"/>
                </a:lnTo>
                <a:lnTo>
                  <a:pt x="1175439" y="132326"/>
                </a:lnTo>
                <a:lnTo>
                  <a:pt x="1176929" y="124279"/>
                </a:lnTo>
                <a:lnTo>
                  <a:pt x="1178419" y="117127"/>
                </a:lnTo>
                <a:lnTo>
                  <a:pt x="1180803" y="109676"/>
                </a:lnTo>
                <a:lnTo>
                  <a:pt x="1182889" y="102225"/>
                </a:lnTo>
                <a:lnTo>
                  <a:pt x="1185870" y="95370"/>
                </a:lnTo>
                <a:lnTo>
                  <a:pt x="1188850" y="88516"/>
                </a:lnTo>
                <a:lnTo>
                  <a:pt x="1192426" y="81363"/>
                </a:lnTo>
                <a:lnTo>
                  <a:pt x="1196301" y="75104"/>
                </a:lnTo>
                <a:lnTo>
                  <a:pt x="1200175" y="68547"/>
                </a:lnTo>
                <a:lnTo>
                  <a:pt x="1204646" y="62289"/>
                </a:lnTo>
                <a:lnTo>
                  <a:pt x="1209414" y="56924"/>
                </a:lnTo>
                <a:lnTo>
                  <a:pt x="1214183" y="51261"/>
                </a:lnTo>
                <a:lnTo>
                  <a:pt x="1219249" y="45599"/>
                </a:lnTo>
                <a:lnTo>
                  <a:pt x="1224912" y="40234"/>
                </a:lnTo>
                <a:lnTo>
                  <a:pt x="1230574" y="35466"/>
                </a:lnTo>
                <a:lnTo>
                  <a:pt x="1236237" y="30697"/>
                </a:lnTo>
                <a:lnTo>
                  <a:pt x="1242794" y="26525"/>
                </a:lnTo>
                <a:lnTo>
                  <a:pt x="1248754" y="22650"/>
                </a:lnTo>
                <a:lnTo>
                  <a:pt x="1255311" y="18776"/>
                </a:lnTo>
                <a:lnTo>
                  <a:pt x="1262166" y="15200"/>
                </a:lnTo>
                <a:lnTo>
                  <a:pt x="1269021" y="12219"/>
                </a:lnTo>
                <a:lnTo>
                  <a:pt x="1276173" y="9239"/>
                </a:lnTo>
                <a:lnTo>
                  <a:pt x="1283326" y="6855"/>
                </a:lnTo>
                <a:lnTo>
                  <a:pt x="1290777" y="4768"/>
                </a:lnTo>
                <a:lnTo>
                  <a:pt x="1298526" y="2980"/>
                </a:lnTo>
                <a:lnTo>
                  <a:pt x="1305977" y="1788"/>
                </a:lnTo>
                <a:lnTo>
                  <a:pt x="1313725" y="29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319" name="任意多边形 757"/>
          <p:cNvSpPr/>
          <p:nvPr/>
        </p:nvSpPr>
        <p:spPr bwMode="auto">
          <a:xfrm>
            <a:off x="2533930" y="6765328"/>
            <a:ext cx="317901" cy="385218"/>
          </a:xfrm>
          <a:custGeom>
            <a:avLst/>
            <a:gdLst>
              <a:gd name="connsiteX0" fmla="*/ 1774825 w 2390775"/>
              <a:gd name="connsiteY0" fmla="*/ 1989138 h 2897188"/>
              <a:gd name="connsiteX1" fmla="*/ 1785409 w 2390775"/>
              <a:gd name="connsiteY1" fmla="*/ 1989667 h 2897188"/>
              <a:gd name="connsiteX2" fmla="*/ 1794933 w 2390775"/>
              <a:gd name="connsiteY2" fmla="*/ 1990726 h 2897188"/>
              <a:gd name="connsiteX3" fmla="*/ 1804459 w 2390775"/>
              <a:gd name="connsiteY3" fmla="*/ 1993901 h 2897188"/>
              <a:gd name="connsiteX4" fmla="*/ 1813983 w 2390775"/>
              <a:gd name="connsiteY4" fmla="*/ 1997076 h 2897188"/>
              <a:gd name="connsiteX5" fmla="*/ 1822451 w 2390775"/>
              <a:gd name="connsiteY5" fmla="*/ 2000780 h 2897188"/>
              <a:gd name="connsiteX6" fmla="*/ 1830917 w 2390775"/>
              <a:gd name="connsiteY6" fmla="*/ 2006071 h 2897188"/>
              <a:gd name="connsiteX7" fmla="*/ 1838855 w 2390775"/>
              <a:gd name="connsiteY7" fmla="*/ 2011892 h 2897188"/>
              <a:gd name="connsiteX8" fmla="*/ 1845733 w 2390775"/>
              <a:gd name="connsiteY8" fmla="*/ 2018242 h 2897188"/>
              <a:gd name="connsiteX9" fmla="*/ 1852083 w 2390775"/>
              <a:gd name="connsiteY9" fmla="*/ 2025651 h 2897188"/>
              <a:gd name="connsiteX10" fmla="*/ 1858433 w 2390775"/>
              <a:gd name="connsiteY10" fmla="*/ 2033588 h 2897188"/>
              <a:gd name="connsiteX11" fmla="*/ 1863197 w 2390775"/>
              <a:gd name="connsiteY11" fmla="*/ 2041526 h 2897188"/>
              <a:gd name="connsiteX12" fmla="*/ 1866901 w 2390775"/>
              <a:gd name="connsiteY12" fmla="*/ 2050521 h 2897188"/>
              <a:gd name="connsiteX13" fmla="*/ 1870605 w 2390775"/>
              <a:gd name="connsiteY13" fmla="*/ 2058988 h 2897188"/>
              <a:gd name="connsiteX14" fmla="*/ 1873251 w 2390775"/>
              <a:gd name="connsiteY14" fmla="*/ 2069042 h 2897188"/>
              <a:gd name="connsiteX15" fmla="*/ 1874309 w 2390775"/>
              <a:gd name="connsiteY15" fmla="*/ 2078567 h 2897188"/>
              <a:gd name="connsiteX16" fmla="*/ 1874839 w 2390775"/>
              <a:gd name="connsiteY16" fmla="*/ 2089680 h 2897188"/>
              <a:gd name="connsiteX17" fmla="*/ 1874309 w 2390775"/>
              <a:gd name="connsiteY17" fmla="*/ 2099734 h 2897188"/>
              <a:gd name="connsiteX18" fmla="*/ 1873251 w 2390775"/>
              <a:gd name="connsiteY18" fmla="*/ 2109788 h 2897188"/>
              <a:gd name="connsiteX19" fmla="*/ 1870605 w 2390775"/>
              <a:gd name="connsiteY19" fmla="*/ 2119313 h 2897188"/>
              <a:gd name="connsiteX20" fmla="*/ 1866901 w 2390775"/>
              <a:gd name="connsiteY20" fmla="*/ 2128309 h 2897188"/>
              <a:gd name="connsiteX21" fmla="*/ 1863197 w 2390775"/>
              <a:gd name="connsiteY21" fmla="*/ 2136776 h 2897188"/>
              <a:gd name="connsiteX22" fmla="*/ 1858433 w 2390775"/>
              <a:gd name="connsiteY22" fmla="*/ 2144713 h 2897188"/>
              <a:gd name="connsiteX23" fmla="*/ 1852083 w 2390775"/>
              <a:gd name="connsiteY23" fmla="*/ 2152651 h 2897188"/>
              <a:gd name="connsiteX24" fmla="*/ 1845733 w 2390775"/>
              <a:gd name="connsiteY24" fmla="*/ 2160059 h 2897188"/>
              <a:gd name="connsiteX25" fmla="*/ 1838855 w 2390775"/>
              <a:gd name="connsiteY25" fmla="*/ 2166938 h 2897188"/>
              <a:gd name="connsiteX26" fmla="*/ 1830917 w 2390775"/>
              <a:gd name="connsiteY26" fmla="*/ 2172230 h 2897188"/>
              <a:gd name="connsiteX27" fmla="*/ 1822451 w 2390775"/>
              <a:gd name="connsiteY27" fmla="*/ 2177521 h 2897188"/>
              <a:gd name="connsiteX28" fmla="*/ 1813983 w 2390775"/>
              <a:gd name="connsiteY28" fmla="*/ 2181226 h 2897188"/>
              <a:gd name="connsiteX29" fmla="*/ 1804459 w 2390775"/>
              <a:gd name="connsiteY29" fmla="*/ 2184401 h 2897188"/>
              <a:gd name="connsiteX30" fmla="*/ 1794933 w 2390775"/>
              <a:gd name="connsiteY30" fmla="*/ 2187576 h 2897188"/>
              <a:gd name="connsiteX31" fmla="*/ 1785409 w 2390775"/>
              <a:gd name="connsiteY31" fmla="*/ 2188634 h 2897188"/>
              <a:gd name="connsiteX32" fmla="*/ 1774825 w 2390775"/>
              <a:gd name="connsiteY32" fmla="*/ 2189163 h 2897188"/>
              <a:gd name="connsiteX33" fmla="*/ 1764771 w 2390775"/>
              <a:gd name="connsiteY33" fmla="*/ 2188634 h 2897188"/>
              <a:gd name="connsiteX34" fmla="*/ 1754717 w 2390775"/>
              <a:gd name="connsiteY34" fmla="*/ 2187576 h 2897188"/>
              <a:gd name="connsiteX35" fmla="*/ 1745193 w 2390775"/>
              <a:gd name="connsiteY35" fmla="*/ 2184401 h 2897188"/>
              <a:gd name="connsiteX36" fmla="*/ 1736197 w 2390775"/>
              <a:gd name="connsiteY36" fmla="*/ 2181226 h 2897188"/>
              <a:gd name="connsiteX37" fmla="*/ 1727201 w 2390775"/>
              <a:gd name="connsiteY37" fmla="*/ 2177521 h 2897188"/>
              <a:gd name="connsiteX38" fmla="*/ 1718733 w 2390775"/>
              <a:gd name="connsiteY38" fmla="*/ 2172230 h 2897188"/>
              <a:gd name="connsiteX39" fmla="*/ 1710797 w 2390775"/>
              <a:gd name="connsiteY39" fmla="*/ 2166938 h 2897188"/>
              <a:gd name="connsiteX40" fmla="*/ 1704447 w 2390775"/>
              <a:gd name="connsiteY40" fmla="*/ 2160059 h 2897188"/>
              <a:gd name="connsiteX41" fmla="*/ 1697567 w 2390775"/>
              <a:gd name="connsiteY41" fmla="*/ 2152651 h 2897188"/>
              <a:gd name="connsiteX42" fmla="*/ 1691747 w 2390775"/>
              <a:gd name="connsiteY42" fmla="*/ 2144713 h 2897188"/>
              <a:gd name="connsiteX43" fmla="*/ 1686983 w 2390775"/>
              <a:gd name="connsiteY43" fmla="*/ 2136776 h 2897188"/>
              <a:gd name="connsiteX44" fmla="*/ 1682221 w 2390775"/>
              <a:gd name="connsiteY44" fmla="*/ 2128309 h 2897188"/>
              <a:gd name="connsiteX45" fmla="*/ 1679047 w 2390775"/>
              <a:gd name="connsiteY45" fmla="*/ 2119313 h 2897188"/>
              <a:gd name="connsiteX46" fmla="*/ 1676929 w 2390775"/>
              <a:gd name="connsiteY46" fmla="*/ 2109788 h 2897188"/>
              <a:gd name="connsiteX47" fmla="*/ 1675343 w 2390775"/>
              <a:gd name="connsiteY47" fmla="*/ 2099734 h 2897188"/>
              <a:gd name="connsiteX48" fmla="*/ 1674813 w 2390775"/>
              <a:gd name="connsiteY48" fmla="*/ 2089680 h 2897188"/>
              <a:gd name="connsiteX49" fmla="*/ 1675343 w 2390775"/>
              <a:gd name="connsiteY49" fmla="*/ 2078567 h 2897188"/>
              <a:gd name="connsiteX50" fmla="*/ 1676929 w 2390775"/>
              <a:gd name="connsiteY50" fmla="*/ 2069042 h 2897188"/>
              <a:gd name="connsiteX51" fmla="*/ 1679047 w 2390775"/>
              <a:gd name="connsiteY51" fmla="*/ 2058988 h 2897188"/>
              <a:gd name="connsiteX52" fmla="*/ 1682221 w 2390775"/>
              <a:gd name="connsiteY52" fmla="*/ 2050521 h 2897188"/>
              <a:gd name="connsiteX53" fmla="*/ 1686983 w 2390775"/>
              <a:gd name="connsiteY53" fmla="*/ 2041526 h 2897188"/>
              <a:gd name="connsiteX54" fmla="*/ 1691747 w 2390775"/>
              <a:gd name="connsiteY54" fmla="*/ 2033588 h 2897188"/>
              <a:gd name="connsiteX55" fmla="*/ 1697567 w 2390775"/>
              <a:gd name="connsiteY55" fmla="*/ 2025651 h 2897188"/>
              <a:gd name="connsiteX56" fmla="*/ 1704447 w 2390775"/>
              <a:gd name="connsiteY56" fmla="*/ 2018242 h 2897188"/>
              <a:gd name="connsiteX57" fmla="*/ 1710797 w 2390775"/>
              <a:gd name="connsiteY57" fmla="*/ 2011892 h 2897188"/>
              <a:gd name="connsiteX58" fmla="*/ 1718733 w 2390775"/>
              <a:gd name="connsiteY58" fmla="*/ 2006071 h 2897188"/>
              <a:gd name="connsiteX59" fmla="*/ 1727201 w 2390775"/>
              <a:gd name="connsiteY59" fmla="*/ 2000780 h 2897188"/>
              <a:gd name="connsiteX60" fmla="*/ 1736197 w 2390775"/>
              <a:gd name="connsiteY60" fmla="*/ 1997076 h 2897188"/>
              <a:gd name="connsiteX61" fmla="*/ 1745193 w 2390775"/>
              <a:gd name="connsiteY61" fmla="*/ 1993901 h 2897188"/>
              <a:gd name="connsiteX62" fmla="*/ 1754717 w 2390775"/>
              <a:gd name="connsiteY62" fmla="*/ 1990726 h 2897188"/>
              <a:gd name="connsiteX63" fmla="*/ 1764771 w 2390775"/>
              <a:gd name="connsiteY63" fmla="*/ 1989667 h 2897188"/>
              <a:gd name="connsiteX64" fmla="*/ 757767 w 2390775"/>
              <a:gd name="connsiteY64" fmla="*/ 1644650 h 2897188"/>
              <a:gd name="connsiteX65" fmla="*/ 757767 w 2390775"/>
              <a:gd name="connsiteY65" fmla="*/ 1713971 h 2897188"/>
              <a:gd name="connsiteX66" fmla="*/ 758295 w 2390775"/>
              <a:gd name="connsiteY66" fmla="*/ 1735137 h 2897188"/>
              <a:gd name="connsiteX67" fmla="*/ 759355 w 2390775"/>
              <a:gd name="connsiteY67" fmla="*/ 1756304 h 2897188"/>
              <a:gd name="connsiteX68" fmla="*/ 762529 w 2390775"/>
              <a:gd name="connsiteY68" fmla="*/ 1776942 h 2897188"/>
              <a:gd name="connsiteX69" fmla="*/ 765705 w 2390775"/>
              <a:gd name="connsiteY69" fmla="*/ 1797050 h 2897188"/>
              <a:gd name="connsiteX70" fmla="*/ 769937 w 2390775"/>
              <a:gd name="connsiteY70" fmla="*/ 1817158 h 2897188"/>
              <a:gd name="connsiteX71" fmla="*/ 775229 w 2390775"/>
              <a:gd name="connsiteY71" fmla="*/ 1836737 h 2897188"/>
              <a:gd name="connsiteX72" fmla="*/ 781579 w 2390775"/>
              <a:gd name="connsiteY72" fmla="*/ 1856317 h 2897188"/>
              <a:gd name="connsiteX73" fmla="*/ 788459 w 2390775"/>
              <a:gd name="connsiteY73" fmla="*/ 1875367 h 2897188"/>
              <a:gd name="connsiteX74" fmla="*/ 796395 w 2390775"/>
              <a:gd name="connsiteY74" fmla="*/ 1893887 h 2897188"/>
              <a:gd name="connsiteX75" fmla="*/ 804863 w 2390775"/>
              <a:gd name="connsiteY75" fmla="*/ 1911879 h 2897188"/>
              <a:gd name="connsiteX76" fmla="*/ 814387 w 2390775"/>
              <a:gd name="connsiteY76" fmla="*/ 1929342 h 2897188"/>
              <a:gd name="connsiteX77" fmla="*/ 824441 w 2390775"/>
              <a:gd name="connsiteY77" fmla="*/ 1946804 h 2897188"/>
              <a:gd name="connsiteX78" fmla="*/ 835555 w 2390775"/>
              <a:gd name="connsiteY78" fmla="*/ 1963208 h 2897188"/>
              <a:gd name="connsiteX79" fmla="*/ 847195 w 2390775"/>
              <a:gd name="connsiteY79" fmla="*/ 1979612 h 2897188"/>
              <a:gd name="connsiteX80" fmla="*/ 859895 w 2390775"/>
              <a:gd name="connsiteY80" fmla="*/ 1994959 h 2897188"/>
              <a:gd name="connsiteX81" fmla="*/ 872595 w 2390775"/>
              <a:gd name="connsiteY81" fmla="*/ 2009775 h 2897188"/>
              <a:gd name="connsiteX82" fmla="*/ 885825 w 2390775"/>
              <a:gd name="connsiteY82" fmla="*/ 2024592 h 2897188"/>
              <a:gd name="connsiteX83" fmla="*/ 900641 w 2390775"/>
              <a:gd name="connsiteY83" fmla="*/ 2037821 h 2897188"/>
              <a:gd name="connsiteX84" fmla="*/ 915459 w 2390775"/>
              <a:gd name="connsiteY84" fmla="*/ 2051579 h 2897188"/>
              <a:gd name="connsiteX85" fmla="*/ 930805 w 2390775"/>
              <a:gd name="connsiteY85" fmla="*/ 2063750 h 2897188"/>
              <a:gd name="connsiteX86" fmla="*/ 947209 w 2390775"/>
              <a:gd name="connsiteY86" fmla="*/ 2075392 h 2897188"/>
              <a:gd name="connsiteX87" fmla="*/ 963613 w 2390775"/>
              <a:gd name="connsiteY87" fmla="*/ 2085975 h 2897188"/>
              <a:gd name="connsiteX88" fmla="*/ 980545 w 2390775"/>
              <a:gd name="connsiteY88" fmla="*/ 2096559 h 2897188"/>
              <a:gd name="connsiteX89" fmla="*/ 998537 w 2390775"/>
              <a:gd name="connsiteY89" fmla="*/ 2105554 h 2897188"/>
              <a:gd name="connsiteX90" fmla="*/ 1016529 w 2390775"/>
              <a:gd name="connsiteY90" fmla="*/ 2114550 h 2897188"/>
              <a:gd name="connsiteX91" fmla="*/ 1035051 w 2390775"/>
              <a:gd name="connsiteY91" fmla="*/ 2122488 h 2897188"/>
              <a:gd name="connsiteX92" fmla="*/ 1054099 w 2390775"/>
              <a:gd name="connsiteY92" fmla="*/ 2129896 h 2897188"/>
              <a:gd name="connsiteX93" fmla="*/ 1073151 w 2390775"/>
              <a:gd name="connsiteY93" fmla="*/ 2135717 h 2897188"/>
              <a:gd name="connsiteX94" fmla="*/ 1093259 w 2390775"/>
              <a:gd name="connsiteY94" fmla="*/ 2141009 h 2897188"/>
              <a:gd name="connsiteX95" fmla="*/ 1112837 w 2390775"/>
              <a:gd name="connsiteY95" fmla="*/ 2145242 h 2897188"/>
              <a:gd name="connsiteX96" fmla="*/ 1133475 w 2390775"/>
              <a:gd name="connsiteY96" fmla="*/ 2148946 h 2897188"/>
              <a:gd name="connsiteX97" fmla="*/ 1154113 w 2390775"/>
              <a:gd name="connsiteY97" fmla="*/ 2151592 h 2897188"/>
              <a:gd name="connsiteX98" fmla="*/ 1154113 w 2390775"/>
              <a:gd name="connsiteY98" fmla="*/ 2352675 h 2897188"/>
              <a:gd name="connsiteX99" fmla="*/ 1154113 w 2390775"/>
              <a:gd name="connsiteY99" fmla="*/ 2369609 h 2897188"/>
              <a:gd name="connsiteX100" fmla="*/ 1155699 w 2390775"/>
              <a:gd name="connsiteY100" fmla="*/ 2386013 h 2897188"/>
              <a:gd name="connsiteX101" fmla="*/ 1157817 w 2390775"/>
              <a:gd name="connsiteY101" fmla="*/ 2402946 h 2897188"/>
              <a:gd name="connsiteX102" fmla="*/ 1160991 w 2390775"/>
              <a:gd name="connsiteY102" fmla="*/ 2418821 h 2897188"/>
              <a:gd name="connsiteX103" fmla="*/ 1164167 w 2390775"/>
              <a:gd name="connsiteY103" fmla="*/ 2435225 h 2897188"/>
              <a:gd name="connsiteX104" fmla="*/ 1168929 w 2390775"/>
              <a:gd name="connsiteY104" fmla="*/ 2451100 h 2897188"/>
              <a:gd name="connsiteX105" fmla="*/ 1174221 w 2390775"/>
              <a:gd name="connsiteY105" fmla="*/ 2465917 h 2897188"/>
              <a:gd name="connsiteX106" fmla="*/ 1180041 w 2390775"/>
              <a:gd name="connsiteY106" fmla="*/ 2481263 h 2897188"/>
              <a:gd name="connsiteX107" fmla="*/ 1186391 w 2390775"/>
              <a:gd name="connsiteY107" fmla="*/ 2495550 h 2897188"/>
              <a:gd name="connsiteX108" fmla="*/ 1193799 w 2390775"/>
              <a:gd name="connsiteY108" fmla="*/ 2510367 h 2897188"/>
              <a:gd name="connsiteX109" fmla="*/ 1201737 w 2390775"/>
              <a:gd name="connsiteY109" fmla="*/ 2523596 h 2897188"/>
              <a:gd name="connsiteX110" fmla="*/ 1210733 w 2390775"/>
              <a:gd name="connsiteY110" fmla="*/ 2537355 h 2897188"/>
              <a:gd name="connsiteX111" fmla="*/ 1219729 w 2390775"/>
              <a:gd name="connsiteY111" fmla="*/ 2550584 h 2897188"/>
              <a:gd name="connsiteX112" fmla="*/ 1229783 w 2390775"/>
              <a:gd name="connsiteY112" fmla="*/ 2562755 h 2897188"/>
              <a:gd name="connsiteX113" fmla="*/ 1239837 w 2390775"/>
              <a:gd name="connsiteY113" fmla="*/ 2574926 h 2897188"/>
              <a:gd name="connsiteX114" fmla="*/ 1250951 w 2390775"/>
              <a:gd name="connsiteY114" fmla="*/ 2586567 h 2897188"/>
              <a:gd name="connsiteX115" fmla="*/ 1262591 w 2390775"/>
              <a:gd name="connsiteY115" fmla="*/ 2597680 h 2897188"/>
              <a:gd name="connsiteX116" fmla="*/ 1274233 w 2390775"/>
              <a:gd name="connsiteY116" fmla="*/ 2607734 h 2897188"/>
              <a:gd name="connsiteX117" fmla="*/ 1286933 w 2390775"/>
              <a:gd name="connsiteY117" fmla="*/ 2617788 h 2897188"/>
              <a:gd name="connsiteX118" fmla="*/ 1300163 w 2390775"/>
              <a:gd name="connsiteY118" fmla="*/ 2626784 h 2897188"/>
              <a:gd name="connsiteX119" fmla="*/ 1313391 w 2390775"/>
              <a:gd name="connsiteY119" fmla="*/ 2635780 h 2897188"/>
              <a:gd name="connsiteX120" fmla="*/ 1327151 w 2390775"/>
              <a:gd name="connsiteY120" fmla="*/ 2643717 h 2897188"/>
              <a:gd name="connsiteX121" fmla="*/ 1341437 w 2390775"/>
              <a:gd name="connsiteY121" fmla="*/ 2650596 h 2897188"/>
              <a:gd name="connsiteX122" fmla="*/ 1356255 w 2390775"/>
              <a:gd name="connsiteY122" fmla="*/ 2657476 h 2897188"/>
              <a:gd name="connsiteX123" fmla="*/ 1371071 w 2390775"/>
              <a:gd name="connsiteY123" fmla="*/ 2663296 h 2897188"/>
              <a:gd name="connsiteX124" fmla="*/ 1386417 w 2390775"/>
              <a:gd name="connsiteY124" fmla="*/ 2668588 h 2897188"/>
              <a:gd name="connsiteX125" fmla="*/ 1402291 w 2390775"/>
              <a:gd name="connsiteY125" fmla="*/ 2673351 h 2897188"/>
              <a:gd name="connsiteX126" fmla="*/ 1418167 w 2390775"/>
              <a:gd name="connsiteY126" fmla="*/ 2676526 h 2897188"/>
              <a:gd name="connsiteX127" fmla="*/ 1434571 w 2390775"/>
              <a:gd name="connsiteY127" fmla="*/ 2679171 h 2897188"/>
              <a:gd name="connsiteX128" fmla="*/ 1450975 w 2390775"/>
              <a:gd name="connsiteY128" fmla="*/ 2681817 h 2897188"/>
              <a:gd name="connsiteX129" fmla="*/ 1467379 w 2390775"/>
              <a:gd name="connsiteY129" fmla="*/ 2683405 h 2897188"/>
              <a:gd name="connsiteX130" fmla="*/ 1484841 w 2390775"/>
              <a:gd name="connsiteY130" fmla="*/ 2683405 h 2897188"/>
              <a:gd name="connsiteX131" fmla="*/ 1501775 w 2390775"/>
              <a:gd name="connsiteY131" fmla="*/ 2683405 h 2897188"/>
              <a:gd name="connsiteX132" fmla="*/ 1518709 w 2390775"/>
              <a:gd name="connsiteY132" fmla="*/ 2681817 h 2897188"/>
              <a:gd name="connsiteX133" fmla="*/ 1535113 w 2390775"/>
              <a:gd name="connsiteY133" fmla="*/ 2679171 h 2897188"/>
              <a:gd name="connsiteX134" fmla="*/ 1551517 w 2390775"/>
              <a:gd name="connsiteY134" fmla="*/ 2676526 h 2897188"/>
              <a:gd name="connsiteX135" fmla="*/ 1567391 w 2390775"/>
              <a:gd name="connsiteY135" fmla="*/ 2673351 h 2897188"/>
              <a:gd name="connsiteX136" fmla="*/ 1582737 w 2390775"/>
              <a:gd name="connsiteY136" fmla="*/ 2668588 h 2897188"/>
              <a:gd name="connsiteX137" fmla="*/ 1598613 w 2390775"/>
              <a:gd name="connsiteY137" fmla="*/ 2663296 h 2897188"/>
              <a:gd name="connsiteX138" fmla="*/ 1613429 w 2390775"/>
              <a:gd name="connsiteY138" fmla="*/ 2657476 h 2897188"/>
              <a:gd name="connsiteX139" fmla="*/ 1628245 w 2390775"/>
              <a:gd name="connsiteY139" fmla="*/ 2650596 h 2897188"/>
              <a:gd name="connsiteX140" fmla="*/ 1642005 w 2390775"/>
              <a:gd name="connsiteY140" fmla="*/ 2643717 h 2897188"/>
              <a:gd name="connsiteX141" fmla="*/ 1656291 w 2390775"/>
              <a:gd name="connsiteY141" fmla="*/ 2635780 h 2897188"/>
              <a:gd name="connsiteX142" fmla="*/ 1669521 w 2390775"/>
              <a:gd name="connsiteY142" fmla="*/ 2626784 h 2897188"/>
              <a:gd name="connsiteX143" fmla="*/ 1682221 w 2390775"/>
              <a:gd name="connsiteY143" fmla="*/ 2617788 h 2897188"/>
              <a:gd name="connsiteX144" fmla="*/ 1695451 w 2390775"/>
              <a:gd name="connsiteY144" fmla="*/ 2607734 h 2897188"/>
              <a:gd name="connsiteX145" fmla="*/ 1707091 w 2390775"/>
              <a:gd name="connsiteY145" fmla="*/ 2597680 h 2897188"/>
              <a:gd name="connsiteX146" fmla="*/ 1718733 w 2390775"/>
              <a:gd name="connsiteY146" fmla="*/ 2586567 h 2897188"/>
              <a:gd name="connsiteX147" fmla="*/ 1729317 w 2390775"/>
              <a:gd name="connsiteY147" fmla="*/ 2574926 h 2897188"/>
              <a:gd name="connsiteX148" fmla="*/ 1739899 w 2390775"/>
              <a:gd name="connsiteY148" fmla="*/ 2562755 h 2897188"/>
              <a:gd name="connsiteX149" fmla="*/ 1749425 w 2390775"/>
              <a:gd name="connsiteY149" fmla="*/ 2550584 h 2897188"/>
              <a:gd name="connsiteX150" fmla="*/ 1758951 w 2390775"/>
              <a:gd name="connsiteY150" fmla="*/ 2537355 h 2897188"/>
              <a:gd name="connsiteX151" fmla="*/ 1767417 w 2390775"/>
              <a:gd name="connsiteY151" fmla="*/ 2523596 h 2897188"/>
              <a:gd name="connsiteX152" fmla="*/ 1775355 w 2390775"/>
              <a:gd name="connsiteY152" fmla="*/ 2510367 h 2897188"/>
              <a:gd name="connsiteX153" fmla="*/ 1783291 w 2390775"/>
              <a:gd name="connsiteY153" fmla="*/ 2495550 h 2897188"/>
              <a:gd name="connsiteX154" fmla="*/ 1789113 w 2390775"/>
              <a:gd name="connsiteY154" fmla="*/ 2481263 h 2897188"/>
              <a:gd name="connsiteX155" fmla="*/ 1795463 w 2390775"/>
              <a:gd name="connsiteY155" fmla="*/ 2465917 h 2897188"/>
              <a:gd name="connsiteX156" fmla="*/ 1800755 w 2390775"/>
              <a:gd name="connsiteY156" fmla="*/ 2451100 h 2897188"/>
              <a:gd name="connsiteX157" fmla="*/ 1804987 w 2390775"/>
              <a:gd name="connsiteY157" fmla="*/ 2435225 h 2897188"/>
              <a:gd name="connsiteX158" fmla="*/ 1808691 w 2390775"/>
              <a:gd name="connsiteY158" fmla="*/ 2418821 h 2897188"/>
              <a:gd name="connsiteX159" fmla="*/ 1811867 w 2390775"/>
              <a:gd name="connsiteY159" fmla="*/ 2402946 h 2897188"/>
              <a:gd name="connsiteX160" fmla="*/ 1813983 w 2390775"/>
              <a:gd name="connsiteY160" fmla="*/ 2386013 h 2897188"/>
              <a:gd name="connsiteX161" fmla="*/ 1815041 w 2390775"/>
              <a:gd name="connsiteY161" fmla="*/ 2369609 h 2897188"/>
              <a:gd name="connsiteX162" fmla="*/ 1815571 w 2390775"/>
              <a:gd name="connsiteY162" fmla="*/ 2352675 h 2897188"/>
              <a:gd name="connsiteX163" fmla="*/ 1815571 w 2390775"/>
              <a:gd name="connsiteY163" fmla="*/ 2272242 h 2897188"/>
              <a:gd name="connsiteX164" fmla="*/ 1823509 w 2390775"/>
              <a:gd name="connsiteY164" fmla="*/ 2270655 h 2897188"/>
              <a:gd name="connsiteX165" fmla="*/ 1830917 w 2390775"/>
              <a:gd name="connsiteY165" fmla="*/ 2268538 h 2897188"/>
              <a:gd name="connsiteX166" fmla="*/ 1838855 w 2390775"/>
              <a:gd name="connsiteY166" fmla="*/ 2265892 h 2897188"/>
              <a:gd name="connsiteX167" fmla="*/ 1845733 w 2390775"/>
              <a:gd name="connsiteY167" fmla="*/ 2262717 h 2897188"/>
              <a:gd name="connsiteX168" fmla="*/ 1860021 w 2390775"/>
              <a:gd name="connsiteY168" fmla="*/ 2256367 h 2897188"/>
              <a:gd name="connsiteX169" fmla="*/ 1873779 w 2390775"/>
              <a:gd name="connsiteY169" fmla="*/ 2248430 h 2897188"/>
              <a:gd name="connsiteX170" fmla="*/ 1886479 w 2390775"/>
              <a:gd name="connsiteY170" fmla="*/ 2239963 h 2897188"/>
              <a:gd name="connsiteX171" fmla="*/ 1898651 w 2390775"/>
              <a:gd name="connsiteY171" fmla="*/ 2229909 h 2897188"/>
              <a:gd name="connsiteX172" fmla="*/ 1909763 w 2390775"/>
              <a:gd name="connsiteY172" fmla="*/ 2219325 h 2897188"/>
              <a:gd name="connsiteX173" fmla="*/ 1920345 w 2390775"/>
              <a:gd name="connsiteY173" fmla="*/ 2207684 h 2897188"/>
              <a:gd name="connsiteX174" fmla="*/ 1929341 w 2390775"/>
              <a:gd name="connsiteY174" fmla="*/ 2194984 h 2897188"/>
              <a:gd name="connsiteX175" fmla="*/ 1937809 w 2390775"/>
              <a:gd name="connsiteY175" fmla="*/ 2182284 h 2897188"/>
              <a:gd name="connsiteX176" fmla="*/ 1944687 w 2390775"/>
              <a:gd name="connsiteY176" fmla="*/ 2168525 h 2897188"/>
              <a:gd name="connsiteX177" fmla="*/ 1950509 w 2390775"/>
              <a:gd name="connsiteY177" fmla="*/ 2153709 h 2897188"/>
              <a:gd name="connsiteX178" fmla="*/ 1953155 w 2390775"/>
              <a:gd name="connsiteY178" fmla="*/ 2145771 h 2897188"/>
              <a:gd name="connsiteX179" fmla="*/ 1955799 w 2390775"/>
              <a:gd name="connsiteY179" fmla="*/ 2138892 h 2897188"/>
              <a:gd name="connsiteX180" fmla="*/ 1957387 w 2390775"/>
              <a:gd name="connsiteY180" fmla="*/ 2130955 h 2897188"/>
              <a:gd name="connsiteX181" fmla="*/ 1958975 w 2390775"/>
              <a:gd name="connsiteY181" fmla="*/ 2123017 h 2897188"/>
              <a:gd name="connsiteX182" fmla="*/ 1960033 w 2390775"/>
              <a:gd name="connsiteY182" fmla="*/ 2115079 h 2897188"/>
              <a:gd name="connsiteX183" fmla="*/ 1961091 w 2390775"/>
              <a:gd name="connsiteY183" fmla="*/ 2106613 h 2897188"/>
              <a:gd name="connsiteX184" fmla="*/ 1961621 w 2390775"/>
              <a:gd name="connsiteY184" fmla="*/ 2098146 h 2897188"/>
              <a:gd name="connsiteX185" fmla="*/ 1961621 w 2390775"/>
              <a:gd name="connsiteY185" fmla="*/ 2090738 h 2897188"/>
              <a:gd name="connsiteX186" fmla="*/ 1961621 w 2390775"/>
              <a:gd name="connsiteY186" fmla="*/ 2080684 h 2897188"/>
              <a:gd name="connsiteX187" fmla="*/ 1961091 w 2390775"/>
              <a:gd name="connsiteY187" fmla="*/ 2071159 h 2897188"/>
              <a:gd name="connsiteX188" fmla="*/ 1959505 w 2390775"/>
              <a:gd name="connsiteY188" fmla="*/ 2062163 h 2897188"/>
              <a:gd name="connsiteX189" fmla="*/ 1957917 w 2390775"/>
              <a:gd name="connsiteY189" fmla="*/ 2052638 h 2897188"/>
              <a:gd name="connsiteX190" fmla="*/ 1956329 w 2390775"/>
              <a:gd name="connsiteY190" fmla="*/ 2043642 h 2897188"/>
              <a:gd name="connsiteX191" fmla="*/ 1953155 w 2390775"/>
              <a:gd name="connsiteY191" fmla="*/ 2034646 h 2897188"/>
              <a:gd name="connsiteX192" fmla="*/ 1950509 w 2390775"/>
              <a:gd name="connsiteY192" fmla="*/ 2026179 h 2897188"/>
              <a:gd name="connsiteX193" fmla="*/ 1947333 w 2390775"/>
              <a:gd name="connsiteY193" fmla="*/ 2017713 h 2897188"/>
              <a:gd name="connsiteX194" fmla="*/ 1943099 w 2390775"/>
              <a:gd name="connsiteY194" fmla="*/ 2009246 h 2897188"/>
              <a:gd name="connsiteX195" fmla="*/ 1939395 w 2390775"/>
              <a:gd name="connsiteY195" fmla="*/ 2000779 h 2897188"/>
              <a:gd name="connsiteX196" fmla="*/ 1934633 w 2390775"/>
              <a:gd name="connsiteY196" fmla="*/ 1993371 h 2897188"/>
              <a:gd name="connsiteX197" fmla="*/ 1929871 w 2390775"/>
              <a:gd name="connsiteY197" fmla="*/ 1985962 h 2897188"/>
              <a:gd name="connsiteX198" fmla="*/ 1924579 w 2390775"/>
              <a:gd name="connsiteY198" fmla="*/ 1978554 h 2897188"/>
              <a:gd name="connsiteX199" fmla="*/ 1919287 w 2390775"/>
              <a:gd name="connsiteY199" fmla="*/ 1971146 h 2897188"/>
              <a:gd name="connsiteX200" fmla="*/ 1912937 w 2390775"/>
              <a:gd name="connsiteY200" fmla="*/ 1964796 h 2897188"/>
              <a:gd name="connsiteX201" fmla="*/ 1907117 w 2390775"/>
              <a:gd name="connsiteY201" fmla="*/ 1957917 h 2897188"/>
              <a:gd name="connsiteX202" fmla="*/ 1900767 w 2390775"/>
              <a:gd name="connsiteY202" fmla="*/ 1951567 h 2897188"/>
              <a:gd name="connsiteX203" fmla="*/ 1893887 w 2390775"/>
              <a:gd name="connsiteY203" fmla="*/ 1946275 h 2897188"/>
              <a:gd name="connsiteX204" fmla="*/ 1886479 w 2390775"/>
              <a:gd name="connsiteY204" fmla="*/ 1940454 h 2897188"/>
              <a:gd name="connsiteX205" fmla="*/ 1879599 w 2390775"/>
              <a:gd name="connsiteY205" fmla="*/ 1935692 h 2897188"/>
              <a:gd name="connsiteX206" fmla="*/ 1871663 w 2390775"/>
              <a:gd name="connsiteY206" fmla="*/ 1930400 h 2897188"/>
              <a:gd name="connsiteX207" fmla="*/ 1863725 w 2390775"/>
              <a:gd name="connsiteY207" fmla="*/ 1926167 h 2897188"/>
              <a:gd name="connsiteX208" fmla="*/ 1855787 w 2390775"/>
              <a:gd name="connsiteY208" fmla="*/ 1921404 h 2897188"/>
              <a:gd name="connsiteX209" fmla="*/ 1847321 w 2390775"/>
              <a:gd name="connsiteY209" fmla="*/ 1918229 h 2897188"/>
              <a:gd name="connsiteX210" fmla="*/ 1839383 w 2390775"/>
              <a:gd name="connsiteY210" fmla="*/ 1914525 h 2897188"/>
              <a:gd name="connsiteX211" fmla="*/ 1830387 w 2390775"/>
              <a:gd name="connsiteY211" fmla="*/ 1911879 h 2897188"/>
              <a:gd name="connsiteX212" fmla="*/ 1821921 w 2390775"/>
              <a:gd name="connsiteY212" fmla="*/ 1909233 h 2897188"/>
              <a:gd name="connsiteX213" fmla="*/ 1812395 w 2390775"/>
              <a:gd name="connsiteY213" fmla="*/ 1907117 h 2897188"/>
              <a:gd name="connsiteX214" fmla="*/ 1803399 w 2390775"/>
              <a:gd name="connsiteY214" fmla="*/ 1905000 h 2897188"/>
              <a:gd name="connsiteX215" fmla="*/ 1793875 w 2390775"/>
              <a:gd name="connsiteY215" fmla="*/ 1903942 h 2897188"/>
              <a:gd name="connsiteX216" fmla="*/ 1784351 w 2390775"/>
              <a:gd name="connsiteY216" fmla="*/ 1903412 h 2897188"/>
              <a:gd name="connsiteX217" fmla="*/ 1774825 w 2390775"/>
              <a:gd name="connsiteY217" fmla="*/ 1902883 h 2897188"/>
              <a:gd name="connsiteX218" fmla="*/ 1765299 w 2390775"/>
              <a:gd name="connsiteY218" fmla="*/ 1903412 h 2897188"/>
              <a:gd name="connsiteX219" fmla="*/ 1755775 w 2390775"/>
              <a:gd name="connsiteY219" fmla="*/ 1903942 h 2897188"/>
              <a:gd name="connsiteX220" fmla="*/ 1746251 w 2390775"/>
              <a:gd name="connsiteY220" fmla="*/ 1905000 h 2897188"/>
              <a:gd name="connsiteX221" fmla="*/ 1737255 w 2390775"/>
              <a:gd name="connsiteY221" fmla="*/ 1907117 h 2897188"/>
              <a:gd name="connsiteX222" fmla="*/ 1728259 w 2390775"/>
              <a:gd name="connsiteY222" fmla="*/ 1909233 h 2897188"/>
              <a:gd name="connsiteX223" fmla="*/ 1719263 w 2390775"/>
              <a:gd name="connsiteY223" fmla="*/ 1911879 h 2897188"/>
              <a:gd name="connsiteX224" fmla="*/ 1710795 w 2390775"/>
              <a:gd name="connsiteY224" fmla="*/ 1914525 h 2897188"/>
              <a:gd name="connsiteX225" fmla="*/ 1701799 w 2390775"/>
              <a:gd name="connsiteY225" fmla="*/ 1918229 h 2897188"/>
              <a:gd name="connsiteX226" fmla="*/ 1694391 w 2390775"/>
              <a:gd name="connsiteY226" fmla="*/ 1921404 h 2897188"/>
              <a:gd name="connsiteX227" fmla="*/ 1685925 w 2390775"/>
              <a:gd name="connsiteY227" fmla="*/ 1926167 h 2897188"/>
              <a:gd name="connsiteX228" fmla="*/ 1677987 w 2390775"/>
              <a:gd name="connsiteY228" fmla="*/ 1930400 h 2897188"/>
              <a:gd name="connsiteX229" fmla="*/ 1670579 w 2390775"/>
              <a:gd name="connsiteY229" fmla="*/ 1935692 h 2897188"/>
              <a:gd name="connsiteX230" fmla="*/ 1663171 w 2390775"/>
              <a:gd name="connsiteY230" fmla="*/ 1940454 h 2897188"/>
              <a:gd name="connsiteX231" fmla="*/ 1656291 w 2390775"/>
              <a:gd name="connsiteY231" fmla="*/ 1946275 h 2897188"/>
              <a:gd name="connsiteX232" fmla="*/ 1649413 w 2390775"/>
              <a:gd name="connsiteY232" fmla="*/ 1951567 h 2897188"/>
              <a:gd name="connsiteX233" fmla="*/ 1642533 w 2390775"/>
              <a:gd name="connsiteY233" fmla="*/ 1957917 h 2897188"/>
              <a:gd name="connsiteX234" fmla="*/ 1636713 w 2390775"/>
              <a:gd name="connsiteY234" fmla="*/ 1964796 h 2897188"/>
              <a:gd name="connsiteX235" fmla="*/ 1630891 w 2390775"/>
              <a:gd name="connsiteY235" fmla="*/ 1971146 h 2897188"/>
              <a:gd name="connsiteX236" fmla="*/ 1625599 w 2390775"/>
              <a:gd name="connsiteY236" fmla="*/ 1978554 h 2897188"/>
              <a:gd name="connsiteX237" fmla="*/ 1619779 w 2390775"/>
              <a:gd name="connsiteY237" fmla="*/ 1985962 h 2897188"/>
              <a:gd name="connsiteX238" fmla="*/ 1615545 w 2390775"/>
              <a:gd name="connsiteY238" fmla="*/ 1993371 h 2897188"/>
              <a:gd name="connsiteX239" fmla="*/ 1610783 w 2390775"/>
              <a:gd name="connsiteY239" fmla="*/ 2000779 h 2897188"/>
              <a:gd name="connsiteX240" fmla="*/ 1606551 w 2390775"/>
              <a:gd name="connsiteY240" fmla="*/ 2009246 h 2897188"/>
              <a:gd name="connsiteX241" fmla="*/ 1602845 w 2390775"/>
              <a:gd name="connsiteY241" fmla="*/ 2017713 h 2897188"/>
              <a:gd name="connsiteX242" fmla="*/ 1599671 w 2390775"/>
              <a:gd name="connsiteY242" fmla="*/ 2026179 h 2897188"/>
              <a:gd name="connsiteX243" fmla="*/ 1596495 w 2390775"/>
              <a:gd name="connsiteY243" fmla="*/ 2034646 h 2897188"/>
              <a:gd name="connsiteX244" fmla="*/ 1593851 w 2390775"/>
              <a:gd name="connsiteY244" fmla="*/ 2043642 h 2897188"/>
              <a:gd name="connsiteX245" fmla="*/ 1591733 w 2390775"/>
              <a:gd name="connsiteY245" fmla="*/ 2052638 h 2897188"/>
              <a:gd name="connsiteX246" fmla="*/ 1590145 w 2390775"/>
              <a:gd name="connsiteY246" fmla="*/ 2062163 h 2897188"/>
              <a:gd name="connsiteX247" fmla="*/ 1589087 w 2390775"/>
              <a:gd name="connsiteY247" fmla="*/ 2071159 h 2897188"/>
              <a:gd name="connsiteX248" fmla="*/ 1588559 w 2390775"/>
              <a:gd name="connsiteY248" fmla="*/ 2080684 h 2897188"/>
              <a:gd name="connsiteX249" fmla="*/ 1588029 w 2390775"/>
              <a:gd name="connsiteY249" fmla="*/ 2090738 h 2897188"/>
              <a:gd name="connsiteX250" fmla="*/ 1588559 w 2390775"/>
              <a:gd name="connsiteY250" fmla="*/ 2098146 h 2897188"/>
              <a:gd name="connsiteX251" fmla="*/ 1589087 w 2390775"/>
              <a:gd name="connsiteY251" fmla="*/ 2106084 h 2897188"/>
              <a:gd name="connsiteX252" fmla="*/ 1589617 w 2390775"/>
              <a:gd name="connsiteY252" fmla="*/ 2114550 h 2897188"/>
              <a:gd name="connsiteX253" fmla="*/ 1590675 w 2390775"/>
              <a:gd name="connsiteY253" fmla="*/ 2122488 h 2897188"/>
              <a:gd name="connsiteX254" fmla="*/ 1592263 w 2390775"/>
              <a:gd name="connsiteY254" fmla="*/ 2129896 h 2897188"/>
              <a:gd name="connsiteX255" fmla="*/ 1593851 w 2390775"/>
              <a:gd name="connsiteY255" fmla="*/ 2137305 h 2897188"/>
              <a:gd name="connsiteX256" fmla="*/ 1598613 w 2390775"/>
              <a:gd name="connsiteY256" fmla="*/ 2152121 h 2897188"/>
              <a:gd name="connsiteX257" fmla="*/ 1604433 w 2390775"/>
              <a:gd name="connsiteY257" fmla="*/ 2166409 h 2897188"/>
              <a:gd name="connsiteX258" fmla="*/ 1611313 w 2390775"/>
              <a:gd name="connsiteY258" fmla="*/ 2180167 h 2897188"/>
              <a:gd name="connsiteX259" fmla="*/ 1619251 w 2390775"/>
              <a:gd name="connsiteY259" fmla="*/ 2192867 h 2897188"/>
              <a:gd name="connsiteX260" fmla="*/ 1628245 w 2390775"/>
              <a:gd name="connsiteY260" fmla="*/ 2205038 h 2897188"/>
              <a:gd name="connsiteX261" fmla="*/ 1638299 w 2390775"/>
              <a:gd name="connsiteY261" fmla="*/ 2217209 h 2897188"/>
              <a:gd name="connsiteX262" fmla="*/ 1648883 w 2390775"/>
              <a:gd name="connsiteY262" fmla="*/ 2227792 h 2897188"/>
              <a:gd name="connsiteX263" fmla="*/ 1660525 w 2390775"/>
              <a:gd name="connsiteY263" fmla="*/ 2237317 h 2897188"/>
              <a:gd name="connsiteX264" fmla="*/ 1672695 w 2390775"/>
              <a:gd name="connsiteY264" fmla="*/ 2246313 h 2897188"/>
              <a:gd name="connsiteX265" fmla="*/ 1685925 w 2390775"/>
              <a:gd name="connsiteY265" fmla="*/ 2253721 h 2897188"/>
              <a:gd name="connsiteX266" fmla="*/ 1699683 w 2390775"/>
              <a:gd name="connsiteY266" fmla="*/ 2260600 h 2897188"/>
              <a:gd name="connsiteX267" fmla="*/ 1713971 w 2390775"/>
              <a:gd name="connsiteY267" fmla="*/ 2266421 h 2897188"/>
              <a:gd name="connsiteX268" fmla="*/ 1728787 w 2390775"/>
              <a:gd name="connsiteY268" fmla="*/ 2270655 h 2897188"/>
              <a:gd name="connsiteX269" fmla="*/ 1728787 w 2390775"/>
              <a:gd name="connsiteY269" fmla="*/ 2352675 h 2897188"/>
              <a:gd name="connsiteX270" fmla="*/ 1728259 w 2390775"/>
              <a:gd name="connsiteY270" fmla="*/ 2365375 h 2897188"/>
              <a:gd name="connsiteX271" fmla="*/ 1727729 w 2390775"/>
              <a:gd name="connsiteY271" fmla="*/ 2377546 h 2897188"/>
              <a:gd name="connsiteX272" fmla="*/ 1726141 w 2390775"/>
              <a:gd name="connsiteY272" fmla="*/ 2389188 h 2897188"/>
              <a:gd name="connsiteX273" fmla="*/ 1724025 w 2390775"/>
              <a:gd name="connsiteY273" fmla="*/ 2401888 h 2897188"/>
              <a:gd name="connsiteX274" fmla="*/ 1720851 w 2390775"/>
              <a:gd name="connsiteY274" fmla="*/ 2413530 h 2897188"/>
              <a:gd name="connsiteX275" fmla="*/ 1717675 w 2390775"/>
              <a:gd name="connsiteY275" fmla="*/ 2425171 h 2897188"/>
              <a:gd name="connsiteX276" fmla="*/ 1713971 w 2390775"/>
              <a:gd name="connsiteY276" fmla="*/ 2436284 h 2897188"/>
              <a:gd name="connsiteX277" fmla="*/ 1709737 w 2390775"/>
              <a:gd name="connsiteY277" fmla="*/ 2447396 h 2897188"/>
              <a:gd name="connsiteX278" fmla="*/ 1704975 w 2390775"/>
              <a:gd name="connsiteY278" fmla="*/ 2457980 h 2897188"/>
              <a:gd name="connsiteX279" fmla="*/ 1699155 w 2390775"/>
              <a:gd name="connsiteY279" fmla="*/ 2469092 h 2897188"/>
              <a:gd name="connsiteX280" fmla="*/ 1693863 w 2390775"/>
              <a:gd name="connsiteY280" fmla="*/ 2479146 h 2897188"/>
              <a:gd name="connsiteX281" fmla="*/ 1686983 w 2390775"/>
              <a:gd name="connsiteY281" fmla="*/ 2489200 h 2897188"/>
              <a:gd name="connsiteX282" fmla="*/ 1680105 w 2390775"/>
              <a:gd name="connsiteY282" fmla="*/ 2498725 h 2897188"/>
              <a:gd name="connsiteX283" fmla="*/ 1672695 w 2390775"/>
              <a:gd name="connsiteY283" fmla="*/ 2507721 h 2897188"/>
              <a:gd name="connsiteX284" fmla="*/ 1665287 w 2390775"/>
              <a:gd name="connsiteY284" fmla="*/ 2516717 h 2897188"/>
              <a:gd name="connsiteX285" fmla="*/ 1657351 w 2390775"/>
              <a:gd name="connsiteY285" fmla="*/ 2524655 h 2897188"/>
              <a:gd name="connsiteX286" fmla="*/ 1648883 w 2390775"/>
              <a:gd name="connsiteY286" fmla="*/ 2533121 h 2897188"/>
              <a:gd name="connsiteX287" fmla="*/ 1639887 w 2390775"/>
              <a:gd name="connsiteY287" fmla="*/ 2541059 h 2897188"/>
              <a:gd name="connsiteX288" fmla="*/ 1630891 w 2390775"/>
              <a:gd name="connsiteY288" fmla="*/ 2547938 h 2897188"/>
              <a:gd name="connsiteX289" fmla="*/ 1620837 w 2390775"/>
              <a:gd name="connsiteY289" fmla="*/ 2554817 h 2897188"/>
              <a:gd name="connsiteX290" fmla="*/ 1611313 w 2390775"/>
              <a:gd name="connsiteY290" fmla="*/ 2561167 h 2897188"/>
              <a:gd name="connsiteX291" fmla="*/ 1600729 w 2390775"/>
              <a:gd name="connsiteY291" fmla="*/ 2566988 h 2897188"/>
              <a:gd name="connsiteX292" fmla="*/ 1590675 w 2390775"/>
              <a:gd name="connsiteY292" fmla="*/ 2572280 h 2897188"/>
              <a:gd name="connsiteX293" fmla="*/ 1579563 w 2390775"/>
              <a:gd name="connsiteY293" fmla="*/ 2577571 h 2897188"/>
              <a:gd name="connsiteX294" fmla="*/ 1568979 w 2390775"/>
              <a:gd name="connsiteY294" fmla="*/ 2581805 h 2897188"/>
              <a:gd name="connsiteX295" fmla="*/ 1557337 w 2390775"/>
              <a:gd name="connsiteY295" fmla="*/ 2586038 h 2897188"/>
              <a:gd name="connsiteX296" fmla="*/ 1545695 w 2390775"/>
              <a:gd name="connsiteY296" fmla="*/ 2588684 h 2897188"/>
              <a:gd name="connsiteX297" fmla="*/ 1534055 w 2390775"/>
              <a:gd name="connsiteY297" fmla="*/ 2591330 h 2897188"/>
              <a:gd name="connsiteX298" fmla="*/ 1521883 w 2390775"/>
              <a:gd name="connsiteY298" fmla="*/ 2593446 h 2897188"/>
              <a:gd name="connsiteX299" fmla="*/ 1509713 w 2390775"/>
              <a:gd name="connsiteY299" fmla="*/ 2595563 h 2897188"/>
              <a:gd name="connsiteX300" fmla="*/ 1497013 w 2390775"/>
              <a:gd name="connsiteY300" fmla="*/ 2596621 h 2897188"/>
              <a:gd name="connsiteX301" fmla="*/ 1484841 w 2390775"/>
              <a:gd name="connsiteY301" fmla="*/ 2596621 h 2897188"/>
              <a:gd name="connsiteX302" fmla="*/ 1472141 w 2390775"/>
              <a:gd name="connsiteY302" fmla="*/ 2596621 h 2897188"/>
              <a:gd name="connsiteX303" fmla="*/ 1459441 w 2390775"/>
              <a:gd name="connsiteY303" fmla="*/ 2595563 h 2897188"/>
              <a:gd name="connsiteX304" fmla="*/ 1447271 w 2390775"/>
              <a:gd name="connsiteY304" fmla="*/ 2593446 h 2897188"/>
              <a:gd name="connsiteX305" fmla="*/ 1435629 w 2390775"/>
              <a:gd name="connsiteY305" fmla="*/ 2591330 h 2897188"/>
              <a:gd name="connsiteX306" fmla="*/ 1423987 w 2390775"/>
              <a:gd name="connsiteY306" fmla="*/ 2588684 h 2897188"/>
              <a:gd name="connsiteX307" fmla="*/ 1412345 w 2390775"/>
              <a:gd name="connsiteY307" fmla="*/ 2586038 h 2897188"/>
              <a:gd name="connsiteX308" fmla="*/ 1400705 w 2390775"/>
              <a:gd name="connsiteY308" fmla="*/ 2581805 h 2897188"/>
              <a:gd name="connsiteX309" fmla="*/ 1389591 w 2390775"/>
              <a:gd name="connsiteY309" fmla="*/ 2577571 h 2897188"/>
              <a:gd name="connsiteX310" fmla="*/ 1379009 w 2390775"/>
              <a:gd name="connsiteY310" fmla="*/ 2572280 h 2897188"/>
              <a:gd name="connsiteX311" fmla="*/ 1368425 w 2390775"/>
              <a:gd name="connsiteY311" fmla="*/ 2566988 h 2897188"/>
              <a:gd name="connsiteX312" fmla="*/ 1358371 w 2390775"/>
              <a:gd name="connsiteY312" fmla="*/ 2561167 h 2897188"/>
              <a:gd name="connsiteX313" fmla="*/ 1348317 w 2390775"/>
              <a:gd name="connsiteY313" fmla="*/ 2554817 h 2897188"/>
              <a:gd name="connsiteX314" fmla="*/ 1338791 w 2390775"/>
              <a:gd name="connsiteY314" fmla="*/ 2547938 h 2897188"/>
              <a:gd name="connsiteX315" fmla="*/ 1329795 w 2390775"/>
              <a:gd name="connsiteY315" fmla="*/ 2541059 h 2897188"/>
              <a:gd name="connsiteX316" fmla="*/ 1320799 w 2390775"/>
              <a:gd name="connsiteY316" fmla="*/ 2533121 h 2897188"/>
              <a:gd name="connsiteX317" fmla="*/ 1312333 w 2390775"/>
              <a:gd name="connsiteY317" fmla="*/ 2524655 h 2897188"/>
              <a:gd name="connsiteX318" fmla="*/ 1303867 w 2390775"/>
              <a:gd name="connsiteY318" fmla="*/ 2516717 h 2897188"/>
              <a:gd name="connsiteX319" fmla="*/ 1296459 w 2390775"/>
              <a:gd name="connsiteY319" fmla="*/ 2507721 h 2897188"/>
              <a:gd name="connsiteX320" fmla="*/ 1289051 w 2390775"/>
              <a:gd name="connsiteY320" fmla="*/ 2498725 h 2897188"/>
              <a:gd name="connsiteX321" fmla="*/ 1282171 w 2390775"/>
              <a:gd name="connsiteY321" fmla="*/ 2489200 h 2897188"/>
              <a:gd name="connsiteX322" fmla="*/ 1276351 w 2390775"/>
              <a:gd name="connsiteY322" fmla="*/ 2479146 h 2897188"/>
              <a:gd name="connsiteX323" fmla="*/ 1269999 w 2390775"/>
              <a:gd name="connsiteY323" fmla="*/ 2469092 h 2897188"/>
              <a:gd name="connsiteX324" fmla="*/ 1264709 w 2390775"/>
              <a:gd name="connsiteY324" fmla="*/ 2457980 h 2897188"/>
              <a:gd name="connsiteX325" fmla="*/ 1259945 w 2390775"/>
              <a:gd name="connsiteY325" fmla="*/ 2447396 h 2897188"/>
              <a:gd name="connsiteX326" fmla="*/ 1255183 w 2390775"/>
              <a:gd name="connsiteY326" fmla="*/ 2436284 h 2897188"/>
              <a:gd name="connsiteX327" fmla="*/ 1251479 w 2390775"/>
              <a:gd name="connsiteY327" fmla="*/ 2425171 h 2897188"/>
              <a:gd name="connsiteX328" fmla="*/ 1248305 w 2390775"/>
              <a:gd name="connsiteY328" fmla="*/ 2413530 h 2897188"/>
              <a:gd name="connsiteX329" fmla="*/ 1245659 w 2390775"/>
              <a:gd name="connsiteY329" fmla="*/ 2401888 h 2897188"/>
              <a:gd name="connsiteX330" fmla="*/ 1243541 w 2390775"/>
              <a:gd name="connsiteY330" fmla="*/ 2389188 h 2897188"/>
              <a:gd name="connsiteX331" fmla="*/ 1241955 w 2390775"/>
              <a:gd name="connsiteY331" fmla="*/ 2377546 h 2897188"/>
              <a:gd name="connsiteX332" fmla="*/ 1240895 w 2390775"/>
              <a:gd name="connsiteY332" fmla="*/ 2365375 h 2897188"/>
              <a:gd name="connsiteX333" fmla="*/ 1240895 w 2390775"/>
              <a:gd name="connsiteY333" fmla="*/ 2352675 h 2897188"/>
              <a:gd name="connsiteX334" fmla="*/ 1240895 w 2390775"/>
              <a:gd name="connsiteY334" fmla="*/ 2151592 h 2897188"/>
              <a:gd name="connsiteX335" fmla="*/ 1261533 w 2390775"/>
              <a:gd name="connsiteY335" fmla="*/ 2148946 h 2897188"/>
              <a:gd name="connsiteX336" fmla="*/ 1281641 w 2390775"/>
              <a:gd name="connsiteY336" fmla="*/ 2145242 h 2897188"/>
              <a:gd name="connsiteX337" fmla="*/ 1301751 w 2390775"/>
              <a:gd name="connsiteY337" fmla="*/ 2141009 h 2897188"/>
              <a:gd name="connsiteX338" fmla="*/ 1321329 w 2390775"/>
              <a:gd name="connsiteY338" fmla="*/ 2135717 h 2897188"/>
              <a:gd name="connsiteX339" fmla="*/ 1340909 w 2390775"/>
              <a:gd name="connsiteY339" fmla="*/ 2129896 h 2897188"/>
              <a:gd name="connsiteX340" fmla="*/ 1359429 w 2390775"/>
              <a:gd name="connsiteY340" fmla="*/ 2122488 h 2897188"/>
              <a:gd name="connsiteX341" fmla="*/ 1377951 w 2390775"/>
              <a:gd name="connsiteY341" fmla="*/ 2114550 h 2897188"/>
              <a:gd name="connsiteX342" fmla="*/ 1396471 w 2390775"/>
              <a:gd name="connsiteY342" fmla="*/ 2105554 h 2897188"/>
              <a:gd name="connsiteX343" fmla="*/ 1413933 w 2390775"/>
              <a:gd name="connsiteY343" fmla="*/ 2096559 h 2897188"/>
              <a:gd name="connsiteX344" fmla="*/ 1431395 w 2390775"/>
              <a:gd name="connsiteY344" fmla="*/ 2085975 h 2897188"/>
              <a:gd name="connsiteX345" fmla="*/ 1447271 w 2390775"/>
              <a:gd name="connsiteY345" fmla="*/ 2075392 h 2897188"/>
              <a:gd name="connsiteX346" fmla="*/ 1463675 w 2390775"/>
              <a:gd name="connsiteY346" fmla="*/ 2063750 h 2897188"/>
              <a:gd name="connsiteX347" fmla="*/ 1479551 w 2390775"/>
              <a:gd name="connsiteY347" fmla="*/ 2051579 h 2897188"/>
              <a:gd name="connsiteX348" fmla="*/ 1493837 w 2390775"/>
              <a:gd name="connsiteY348" fmla="*/ 2037821 h 2897188"/>
              <a:gd name="connsiteX349" fmla="*/ 1508125 w 2390775"/>
              <a:gd name="connsiteY349" fmla="*/ 2024592 h 2897188"/>
              <a:gd name="connsiteX350" fmla="*/ 1521883 w 2390775"/>
              <a:gd name="connsiteY350" fmla="*/ 2009775 h 2897188"/>
              <a:gd name="connsiteX351" fmla="*/ 1535113 w 2390775"/>
              <a:gd name="connsiteY351" fmla="*/ 1994959 h 2897188"/>
              <a:gd name="connsiteX352" fmla="*/ 1547813 w 2390775"/>
              <a:gd name="connsiteY352" fmla="*/ 1979612 h 2897188"/>
              <a:gd name="connsiteX353" fmla="*/ 1559455 w 2390775"/>
              <a:gd name="connsiteY353" fmla="*/ 1963208 h 2897188"/>
              <a:gd name="connsiteX354" fmla="*/ 1570037 w 2390775"/>
              <a:gd name="connsiteY354" fmla="*/ 1946804 h 2897188"/>
              <a:gd name="connsiteX355" fmla="*/ 1580621 w 2390775"/>
              <a:gd name="connsiteY355" fmla="*/ 1929342 h 2897188"/>
              <a:gd name="connsiteX356" fmla="*/ 1589617 w 2390775"/>
              <a:gd name="connsiteY356" fmla="*/ 1911879 h 2897188"/>
              <a:gd name="connsiteX357" fmla="*/ 1598613 w 2390775"/>
              <a:gd name="connsiteY357" fmla="*/ 1893887 h 2897188"/>
              <a:gd name="connsiteX358" fmla="*/ 1606551 w 2390775"/>
              <a:gd name="connsiteY358" fmla="*/ 1875367 h 2897188"/>
              <a:gd name="connsiteX359" fmla="*/ 1612899 w 2390775"/>
              <a:gd name="connsiteY359" fmla="*/ 1856317 h 2897188"/>
              <a:gd name="connsiteX360" fmla="*/ 1619251 w 2390775"/>
              <a:gd name="connsiteY360" fmla="*/ 1836737 h 2897188"/>
              <a:gd name="connsiteX361" fmla="*/ 1624541 w 2390775"/>
              <a:gd name="connsiteY361" fmla="*/ 1817158 h 2897188"/>
              <a:gd name="connsiteX362" fmla="*/ 1629305 w 2390775"/>
              <a:gd name="connsiteY362" fmla="*/ 1797050 h 2897188"/>
              <a:gd name="connsiteX363" fmla="*/ 1632479 w 2390775"/>
              <a:gd name="connsiteY363" fmla="*/ 1776942 h 2897188"/>
              <a:gd name="connsiteX364" fmla="*/ 1635125 w 2390775"/>
              <a:gd name="connsiteY364" fmla="*/ 1756304 h 2897188"/>
              <a:gd name="connsiteX365" fmla="*/ 1636713 w 2390775"/>
              <a:gd name="connsiteY365" fmla="*/ 1735137 h 2897188"/>
              <a:gd name="connsiteX366" fmla="*/ 1637241 w 2390775"/>
              <a:gd name="connsiteY366" fmla="*/ 1713971 h 2897188"/>
              <a:gd name="connsiteX367" fmla="*/ 1637241 w 2390775"/>
              <a:gd name="connsiteY367" fmla="*/ 1646767 h 2897188"/>
              <a:gd name="connsiteX368" fmla="*/ 1639359 w 2390775"/>
              <a:gd name="connsiteY368" fmla="*/ 1648354 h 2897188"/>
              <a:gd name="connsiteX369" fmla="*/ 1664229 w 2390775"/>
              <a:gd name="connsiteY369" fmla="*/ 1663700 h 2897188"/>
              <a:gd name="connsiteX370" fmla="*/ 1688041 w 2390775"/>
              <a:gd name="connsiteY370" fmla="*/ 1677458 h 2897188"/>
              <a:gd name="connsiteX371" fmla="*/ 1711855 w 2390775"/>
              <a:gd name="connsiteY371" fmla="*/ 1689629 h 2897188"/>
              <a:gd name="connsiteX372" fmla="*/ 1735137 w 2390775"/>
              <a:gd name="connsiteY372" fmla="*/ 1700212 h 2897188"/>
              <a:gd name="connsiteX373" fmla="*/ 1758421 w 2390775"/>
              <a:gd name="connsiteY373" fmla="*/ 1710267 h 2897188"/>
              <a:gd name="connsiteX374" fmla="*/ 1781175 w 2390775"/>
              <a:gd name="connsiteY374" fmla="*/ 1718733 h 2897188"/>
              <a:gd name="connsiteX375" fmla="*/ 1803399 w 2390775"/>
              <a:gd name="connsiteY375" fmla="*/ 1726671 h 2897188"/>
              <a:gd name="connsiteX376" fmla="*/ 1825095 w 2390775"/>
              <a:gd name="connsiteY376" fmla="*/ 1733021 h 2897188"/>
              <a:gd name="connsiteX377" fmla="*/ 1846791 w 2390775"/>
              <a:gd name="connsiteY377" fmla="*/ 1738842 h 2897188"/>
              <a:gd name="connsiteX378" fmla="*/ 1868487 w 2390775"/>
              <a:gd name="connsiteY378" fmla="*/ 1744133 h 2897188"/>
              <a:gd name="connsiteX379" fmla="*/ 1889125 w 2390775"/>
              <a:gd name="connsiteY379" fmla="*/ 1747837 h 2897188"/>
              <a:gd name="connsiteX380" fmla="*/ 1909763 w 2390775"/>
              <a:gd name="connsiteY380" fmla="*/ 1752071 h 2897188"/>
              <a:gd name="connsiteX381" fmla="*/ 1929871 w 2390775"/>
              <a:gd name="connsiteY381" fmla="*/ 1754717 h 2897188"/>
              <a:gd name="connsiteX382" fmla="*/ 1949979 w 2390775"/>
              <a:gd name="connsiteY382" fmla="*/ 1757362 h 2897188"/>
              <a:gd name="connsiteX383" fmla="*/ 1988609 w 2390775"/>
              <a:gd name="connsiteY383" fmla="*/ 1762125 h 2897188"/>
              <a:gd name="connsiteX384" fmla="*/ 2062691 w 2390775"/>
              <a:gd name="connsiteY384" fmla="*/ 1769004 h 2897188"/>
              <a:gd name="connsiteX385" fmla="*/ 2097617 w 2390775"/>
              <a:gd name="connsiteY385" fmla="*/ 1773767 h 2897188"/>
              <a:gd name="connsiteX386" fmla="*/ 2114551 w 2390775"/>
              <a:gd name="connsiteY386" fmla="*/ 1775883 h 2897188"/>
              <a:gd name="connsiteX387" fmla="*/ 2132013 w 2390775"/>
              <a:gd name="connsiteY387" fmla="*/ 1779058 h 2897188"/>
              <a:gd name="connsiteX388" fmla="*/ 2147887 w 2390775"/>
              <a:gd name="connsiteY388" fmla="*/ 1782762 h 2897188"/>
              <a:gd name="connsiteX389" fmla="*/ 2164291 w 2390775"/>
              <a:gd name="connsiteY389" fmla="*/ 1786996 h 2897188"/>
              <a:gd name="connsiteX390" fmla="*/ 2180695 w 2390775"/>
              <a:gd name="connsiteY390" fmla="*/ 1791758 h 2897188"/>
              <a:gd name="connsiteX391" fmla="*/ 2196041 w 2390775"/>
              <a:gd name="connsiteY391" fmla="*/ 1797050 h 2897188"/>
              <a:gd name="connsiteX392" fmla="*/ 2211917 w 2390775"/>
              <a:gd name="connsiteY392" fmla="*/ 1803929 h 2897188"/>
              <a:gd name="connsiteX393" fmla="*/ 2227263 w 2390775"/>
              <a:gd name="connsiteY393" fmla="*/ 1811337 h 2897188"/>
              <a:gd name="connsiteX394" fmla="*/ 2242079 w 2390775"/>
              <a:gd name="connsiteY394" fmla="*/ 1819804 h 2897188"/>
              <a:gd name="connsiteX395" fmla="*/ 2256895 w 2390775"/>
              <a:gd name="connsiteY395" fmla="*/ 1829329 h 2897188"/>
              <a:gd name="connsiteX396" fmla="*/ 2270655 w 2390775"/>
              <a:gd name="connsiteY396" fmla="*/ 1839912 h 2897188"/>
              <a:gd name="connsiteX397" fmla="*/ 2283355 w 2390775"/>
              <a:gd name="connsiteY397" fmla="*/ 1849967 h 2897188"/>
              <a:gd name="connsiteX398" fmla="*/ 2296055 w 2390775"/>
              <a:gd name="connsiteY398" fmla="*/ 1860550 h 2897188"/>
              <a:gd name="connsiteX399" fmla="*/ 2307167 w 2390775"/>
              <a:gd name="connsiteY399" fmla="*/ 1871133 h 2897188"/>
              <a:gd name="connsiteX400" fmla="*/ 2317221 w 2390775"/>
              <a:gd name="connsiteY400" fmla="*/ 1881717 h 2897188"/>
              <a:gd name="connsiteX401" fmla="*/ 2326745 w 2390775"/>
              <a:gd name="connsiteY401" fmla="*/ 1892829 h 2897188"/>
              <a:gd name="connsiteX402" fmla="*/ 2335741 w 2390775"/>
              <a:gd name="connsiteY402" fmla="*/ 1903412 h 2897188"/>
              <a:gd name="connsiteX403" fmla="*/ 2342621 w 2390775"/>
              <a:gd name="connsiteY403" fmla="*/ 1914525 h 2897188"/>
              <a:gd name="connsiteX404" fmla="*/ 2350029 w 2390775"/>
              <a:gd name="connsiteY404" fmla="*/ 1926696 h 2897188"/>
              <a:gd name="connsiteX405" fmla="*/ 2356379 w 2390775"/>
              <a:gd name="connsiteY405" fmla="*/ 1937808 h 2897188"/>
              <a:gd name="connsiteX406" fmla="*/ 2362199 w 2390775"/>
              <a:gd name="connsiteY406" fmla="*/ 1949450 h 2897188"/>
              <a:gd name="connsiteX407" fmla="*/ 2367491 w 2390775"/>
              <a:gd name="connsiteY407" fmla="*/ 1961092 h 2897188"/>
              <a:gd name="connsiteX408" fmla="*/ 2371195 w 2390775"/>
              <a:gd name="connsiteY408" fmla="*/ 1973792 h 2897188"/>
              <a:gd name="connsiteX409" fmla="*/ 2375429 w 2390775"/>
              <a:gd name="connsiteY409" fmla="*/ 1985433 h 2897188"/>
              <a:gd name="connsiteX410" fmla="*/ 2378605 w 2390775"/>
              <a:gd name="connsiteY410" fmla="*/ 1997604 h 2897188"/>
              <a:gd name="connsiteX411" fmla="*/ 2381251 w 2390775"/>
              <a:gd name="connsiteY411" fmla="*/ 2009775 h 2897188"/>
              <a:gd name="connsiteX412" fmla="*/ 2384425 w 2390775"/>
              <a:gd name="connsiteY412" fmla="*/ 2023004 h 2897188"/>
              <a:gd name="connsiteX413" fmla="*/ 2386013 w 2390775"/>
              <a:gd name="connsiteY413" fmla="*/ 2035704 h 2897188"/>
              <a:gd name="connsiteX414" fmla="*/ 2387599 w 2390775"/>
              <a:gd name="connsiteY414" fmla="*/ 2048404 h 2897188"/>
              <a:gd name="connsiteX415" fmla="*/ 2388659 w 2390775"/>
              <a:gd name="connsiteY415" fmla="*/ 2061634 h 2897188"/>
              <a:gd name="connsiteX416" fmla="*/ 2390245 w 2390775"/>
              <a:gd name="connsiteY416" fmla="*/ 2088092 h 2897188"/>
              <a:gd name="connsiteX417" fmla="*/ 2390775 w 2390775"/>
              <a:gd name="connsiteY417" fmla="*/ 2115609 h 2897188"/>
              <a:gd name="connsiteX418" fmla="*/ 2390775 w 2390775"/>
              <a:gd name="connsiteY418" fmla="*/ 2143655 h 2897188"/>
              <a:gd name="connsiteX419" fmla="*/ 2390245 w 2390775"/>
              <a:gd name="connsiteY419" fmla="*/ 2172759 h 2897188"/>
              <a:gd name="connsiteX420" fmla="*/ 2389717 w 2390775"/>
              <a:gd name="connsiteY420" fmla="*/ 2232555 h 2897188"/>
              <a:gd name="connsiteX421" fmla="*/ 2389717 w 2390775"/>
              <a:gd name="connsiteY421" fmla="*/ 2755371 h 2897188"/>
              <a:gd name="connsiteX422" fmla="*/ 1195387 w 2390775"/>
              <a:gd name="connsiteY422" fmla="*/ 2897188 h 2897188"/>
              <a:gd name="connsiteX423" fmla="*/ 1058 w 2390775"/>
              <a:gd name="connsiteY423" fmla="*/ 2755371 h 2897188"/>
              <a:gd name="connsiteX424" fmla="*/ 1058 w 2390775"/>
              <a:gd name="connsiteY424" fmla="*/ 2232555 h 2897188"/>
              <a:gd name="connsiteX425" fmla="*/ 0 w 2390775"/>
              <a:gd name="connsiteY425" fmla="*/ 2172759 h 2897188"/>
              <a:gd name="connsiteX426" fmla="*/ 0 w 2390775"/>
              <a:gd name="connsiteY426" fmla="*/ 2143655 h 2897188"/>
              <a:gd name="connsiteX427" fmla="*/ 0 w 2390775"/>
              <a:gd name="connsiteY427" fmla="*/ 2115609 h 2897188"/>
              <a:gd name="connsiteX428" fmla="*/ 529 w 2390775"/>
              <a:gd name="connsiteY428" fmla="*/ 2088092 h 2897188"/>
              <a:gd name="connsiteX429" fmla="*/ 2117 w 2390775"/>
              <a:gd name="connsiteY429" fmla="*/ 2061634 h 2897188"/>
              <a:gd name="connsiteX430" fmla="*/ 3175 w 2390775"/>
              <a:gd name="connsiteY430" fmla="*/ 2048404 h 2897188"/>
              <a:gd name="connsiteX431" fmla="*/ 5292 w 2390775"/>
              <a:gd name="connsiteY431" fmla="*/ 2035704 h 2897188"/>
              <a:gd name="connsiteX432" fmla="*/ 6879 w 2390775"/>
              <a:gd name="connsiteY432" fmla="*/ 2023004 h 2897188"/>
              <a:gd name="connsiteX433" fmla="*/ 9525 w 2390775"/>
              <a:gd name="connsiteY433" fmla="*/ 2009775 h 2897188"/>
              <a:gd name="connsiteX434" fmla="*/ 12171 w 2390775"/>
              <a:gd name="connsiteY434" fmla="*/ 1997604 h 2897188"/>
              <a:gd name="connsiteX435" fmla="*/ 15875 w 2390775"/>
              <a:gd name="connsiteY435" fmla="*/ 1985433 h 2897188"/>
              <a:gd name="connsiteX436" fmla="*/ 19050 w 2390775"/>
              <a:gd name="connsiteY436" fmla="*/ 1973792 h 2897188"/>
              <a:gd name="connsiteX437" fmla="*/ 23813 w 2390775"/>
              <a:gd name="connsiteY437" fmla="*/ 1961092 h 2897188"/>
              <a:gd name="connsiteX438" fmla="*/ 28575 w 2390775"/>
              <a:gd name="connsiteY438" fmla="*/ 1949450 h 2897188"/>
              <a:gd name="connsiteX439" fmla="*/ 34925 w 2390775"/>
              <a:gd name="connsiteY439" fmla="*/ 1937808 h 2897188"/>
              <a:gd name="connsiteX440" fmla="*/ 40746 w 2390775"/>
              <a:gd name="connsiteY440" fmla="*/ 1926696 h 2897188"/>
              <a:gd name="connsiteX441" fmla="*/ 47625 w 2390775"/>
              <a:gd name="connsiteY441" fmla="*/ 1914525 h 2897188"/>
              <a:gd name="connsiteX442" fmla="*/ 55563 w 2390775"/>
              <a:gd name="connsiteY442" fmla="*/ 1903412 h 2897188"/>
              <a:gd name="connsiteX443" fmla="*/ 64558 w 2390775"/>
              <a:gd name="connsiteY443" fmla="*/ 1892829 h 2897188"/>
              <a:gd name="connsiteX444" fmla="*/ 74083 w 2390775"/>
              <a:gd name="connsiteY444" fmla="*/ 1881717 h 2897188"/>
              <a:gd name="connsiteX445" fmla="*/ 84137 w 2390775"/>
              <a:gd name="connsiteY445" fmla="*/ 1871133 h 2897188"/>
              <a:gd name="connsiteX446" fmla="*/ 95250 w 2390775"/>
              <a:gd name="connsiteY446" fmla="*/ 1860550 h 2897188"/>
              <a:gd name="connsiteX447" fmla="*/ 107421 w 2390775"/>
              <a:gd name="connsiteY447" fmla="*/ 1849967 h 2897188"/>
              <a:gd name="connsiteX448" fmla="*/ 120650 w 2390775"/>
              <a:gd name="connsiteY448" fmla="*/ 1839912 h 2897188"/>
              <a:gd name="connsiteX449" fmla="*/ 134408 w 2390775"/>
              <a:gd name="connsiteY449" fmla="*/ 1829329 h 2897188"/>
              <a:gd name="connsiteX450" fmla="*/ 148696 w 2390775"/>
              <a:gd name="connsiteY450" fmla="*/ 1819804 h 2897188"/>
              <a:gd name="connsiteX451" fmla="*/ 164042 w 2390775"/>
              <a:gd name="connsiteY451" fmla="*/ 1811337 h 2897188"/>
              <a:gd name="connsiteX452" fmla="*/ 179387 w 2390775"/>
              <a:gd name="connsiteY452" fmla="*/ 1803929 h 2897188"/>
              <a:gd name="connsiteX453" fmla="*/ 194733 w 2390775"/>
              <a:gd name="connsiteY453" fmla="*/ 1797050 h 2897188"/>
              <a:gd name="connsiteX454" fmla="*/ 210608 w 2390775"/>
              <a:gd name="connsiteY454" fmla="*/ 1791758 h 2897188"/>
              <a:gd name="connsiteX455" fmla="*/ 226483 w 2390775"/>
              <a:gd name="connsiteY455" fmla="*/ 1786996 h 2897188"/>
              <a:gd name="connsiteX456" fmla="*/ 242887 w 2390775"/>
              <a:gd name="connsiteY456" fmla="*/ 1782762 h 2897188"/>
              <a:gd name="connsiteX457" fmla="*/ 259292 w 2390775"/>
              <a:gd name="connsiteY457" fmla="*/ 1779058 h 2897188"/>
              <a:gd name="connsiteX458" fmla="*/ 276754 w 2390775"/>
              <a:gd name="connsiteY458" fmla="*/ 1775883 h 2897188"/>
              <a:gd name="connsiteX459" fmla="*/ 293158 w 2390775"/>
              <a:gd name="connsiteY459" fmla="*/ 1773767 h 2897188"/>
              <a:gd name="connsiteX460" fmla="*/ 328613 w 2390775"/>
              <a:gd name="connsiteY460" fmla="*/ 1769004 h 2897188"/>
              <a:gd name="connsiteX461" fmla="*/ 402695 w 2390775"/>
              <a:gd name="connsiteY461" fmla="*/ 1762125 h 2897188"/>
              <a:gd name="connsiteX462" fmla="*/ 441325 w 2390775"/>
              <a:gd name="connsiteY462" fmla="*/ 1757362 h 2897188"/>
              <a:gd name="connsiteX463" fmla="*/ 461433 w 2390775"/>
              <a:gd name="connsiteY463" fmla="*/ 1754717 h 2897188"/>
              <a:gd name="connsiteX464" fmla="*/ 481541 w 2390775"/>
              <a:gd name="connsiteY464" fmla="*/ 1752071 h 2897188"/>
              <a:gd name="connsiteX465" fmla="*/ 502179 w 2390775"/>
              <a:gd name="connsiteY465" fmla="*/ 1747837 h 2897188"/>
              <a:gd name="connsiteX466" fmla="*/ 522817 w 2390775"/>
              <a:gd name="connsiteY466" fmla="*/ 1744133 h 2897188"/>
              <a:gd name="connsiteX467" fmla="*/ 543983 w 2390775"/>
              <a:gd name="connsiteY467" fmla="*/ 1738842 h 2897188"/>
              <a:gd name="connsiteX468" fmla="*/ 565679 w 2390775"/>
              <a:gd name="connsiteY468" fmla="*/ 1733021 h 2897188"/>
              <a:gd name="connsiteX469" fmla="*/ 587905 w 2390775"/>
              <a:gd name="connsiteY469" fmla="*/ 1726671 h 2897188"/>
              <a:gd name="connsiteX470" fmla="*/ 610129 w 2390775"/>
              <a:gd name="connsiteY470" fmla="*/ 1718733 h 2897188"/>
              <a:gd name="connsiteX471" fmla="*/ 632355 w 2390775"/>
              <a:gd name="connsiteY471" fmla="*/ 1710267 h 2897188"/>
              <a:gd name="connsiteX472" fmla="*/ 656167 w 2390775"/>
              <a:gd name="connsiteY472" fmla="*/ 1700212 h 2897188"/>
              <a:gd name="connsiteX473" fmla="*/ 678921 w 2390775"/>
              <a:gd name="connsiteY473" fmla="*/ 1689629 h 2897188"/>
              <a:gd name="connsiteX474" fmla="*/ 703263 w 2390775"/>
              <a:gd name="connsiteY474" fmla="*/ 1677458 h 2897188"/>
              <a:gd name="connsiteX475" fmla="*/ 727075 w 2390775"/>
              <a:gd name="connsiteY475" fmla="*/ 1663700 h 2897188"/>
              <a:gd name="connsiteX476" fmla="*/ 751945 w 2390775"/>
              <a:gd name="connsiteY476" fmla="*/ 1648354 h 2897188"/>
              <a:gd name="connsiteX477" fmla="*/ 1195123 w 2390775"/>
              <a:gd name="connsiteY477" fmla="*/ 0 h 2897188"/>
              <a:gd name="connsiteX478" fmla="*/ 1213123 w 2390775"/>
              <a:gd name="connsiteY478" fmla="*/ 0 h 2897188"/>
              <a:gd name="connsiteX479" fmla="*/ 1230595 w 2390775"/>
              <a:gd name="connsiteY479" fmla="*/ 529 h 2897188"/>
              <a:gd name="connsiteX480" fmla="*/ 1248065 w 2390775"/>
              <a:gd name="connsiteY480" fmla="*/ 1588 h 2897188"/>
              <a:gd name="connsiteX481" fmla="*/ 1265007 w 2390775"/>
              <a:gd name="connsiteY481" fmla="*/ 2646 h 2897188"/>
              <a:gd name="connsiteX482" fmla="*/ 1281419 w 2390775"/>
              <a:gd name="connsiteY482" fmla="*/ 4234 h 2897188"/>
              <a:gd name="connsiteX483" fmla="*/ 1297831 w 2390775"/>
              <a:gd name="connsiteY483" fmla="*/ 6352 h 2897188"/>
              <a:gd name="connsiteX484" fmla="*/ 1313713 w 2390775"/>
              <a:gd name="connsiteY484" fmla="*/ 8469 h 2897188"/>
              <a:gd name="connsiteX485" fmla="*/ 1329595 w 2390775"/>
              <a:gd name="connsiteY485" fmla="*/ 11115 h 2897188"/>
              <a:gd name="connsiteX486" fmla="*/ 1344949 w 2390775"/>
              <a:gd name="connsiteY486" fmla="*/ 13762 h 2897188"/>
              <a:gd name="connsiteX487" fmla="*/ 1359773 w 2390775"/>
              <a:gd name="connsiteY487" fmla="*/ 16938 h 2897188"/>
              <a:gd name="connsiteX488" fmla="*/ 1375125 w 2390775"/>
              <a:gd name="connsiteY488" fmla="*/ 20643 h 2897188"/>
              <a:gd name="connsiteX489" fmla="*/ 1388891 w 2390775"/>
              <a:gd name="connsiteY489" fmla="*/ 24877 h 2897188"/>
              <a:gd name="connsiteX490" fmla="*/ 1403715 w 2390775"/>
              <a:gd name="connsiteY490" fmla="*/ 29112 h 2897188"/>
              <a:gd name="connsiteX491" fmla="*/ 1416951 w 2390775"/>
              <a:gd name="connsiteY491" fmla="*/ 33346 h 2897188"/>
              <a:gd name="connsiteX492" fmla="*/ 1431245 w 2390775"/>
              <a:gd name="connsiteY492" fmla="*/ 38639 h 2897188"/>
              <a:gd name="connsiteX493" fmla="*/ 1443951 w 2390775"/>
              <a:gd name="connsiteY493" fmla="*/ 43932 h 2897188"/>
              <a:gd name="connsiteX494" fmla="*/ 1456657 w 2390775"/>
              <a:gd name="connsiteY494" fmla="*/ 49225 h 2897188"/>
              <a:gd name="connsiteX495" fmla="*/ 1469893 w 2390775"/>
              <a:gd name="connsiteY495" fmla="*/ 55577 h 2897188"/>
              <a:gd name="connsiteX496" fmla="*/ 1482069 w 2390775"/>
              <a:gd name="connsiteY496" fmla="*/ 61399 h 2897188"/>
              <a:gd name="connsiteX497" fmla="*/ 1493717 w 2390775"/>
              <a:gd name="connsiteY497" fmla="*/ 68280 h 2897188"/>
              <a:gd name="connsiteX498" fmla="*/ 1505363 w 2390775"/>
              <a:gd name="connsiteY498" fmla="*/ 75690 h 2897188"/>
              <a:gd name="connsiteX499" fmla="*/ 1517011 w 2390775"/>
              <a:gd name="connsiteY499" fmla="*/ 83100 h 2897188"/>
              <a:gd name="connsiteX500" fmla="*/ 1528129 w 2390775"/>
              <a:gd name="connsiteY500" fmla="*/ 90511 h 2897188"/>
              <a:gd name="connsiteX501" fmla="*/ 1539247 w 2390775"/>
              <a:gd name="connsiteY501" fmla="*/ 98450 h 2897188"/>
              <a:gd name="connsiteX502" fmla="*/ 1549835 w 2390775"/>
              <a:gd name="connsiteY502" fmla="*/ 106919 h 2897188"/>
              <a:gd name="connsiteX503" fmla="*/ 1559893 w 2390775"/>
              <a:gd name="connsiteY503" fmla="*/ 115917 h 2897188"/>
              <a:gd name="connsiteX504" fmla="*/ 1569953 w 2390775"/>
              <a:gd name="connsiteY504" fmla="*/ 124915 h 2897188"/>
              <a:gd name="connsiteX505" fmla="*/ 1579483 w 2390775"/>
              <a:gd name="connsiteY505" fmla="*/ 134443 h 2897188"/>
              <a:gd name="connsiteX506" fmla="*/ 1589011 w 2390775"/>
              <a:gd name="connsiteY506" fmla="*/ 143970 h 2897188"/>
              <a:gd name="connsiteX507" fmla="*/ 1598013 w 2390775"/>
              <a:gd name="connsiteY507" fmla="*/ 154027 h 2897188"/>
              <a:gd name="connsiteX508" fmla="*/ 1607013 w 2390775"/>
              <a:gd name="connsiteY508" fmla="*/ 164613 h 2897188"/>
              <a:gd name="connsiteX509" fmla="*/ 1615483 w 2390775"/>
              <a:gd name="connsiteY509" fmla="*/ 175199 h 2897188"/>
              <a:gd name="connsiteX510" fmla="*/ 1623425 w 2390775"/>
              <a:gd name="connsiteY510" fmla="*/ 186314 h 2897188"/>
              <a:gd name="connsiteX511" fmla="*/ 1631365 w 2390775"/>
              <a:gd name="connsiteY511" fmla="*/ 197959 h 2897188"/>
              <a:gd name="connsiteX512" fmla="*/ 1639307 w 2390775"/>
              <a:gd name="connsiteY512" fmla="*/ 210133 h 2897188"/>
              <a:gd name="connsiteX513" fmla="*/ 1646719 w 2390775"/>
              <a:gd name="connsiteY513" fmla="*/ 222307 h 2897188"/>
              <a:gd name="connsiteX514" fmla="*/ 1653601 w 2390775"/>
              <a:gd name="connsiteY514" fmla="*/ 234481 h 2897188"/>
              <a:gd name="connsiteX515" fmla="*/ 1660483 w 2390775"/>
              <a:gd name="connsiteY515" fmla="*/ 248243 h 2897188"/>
              <a:gd name="connsiteX516" fmla="*/ 1667367 w 2390775"/>
              <a:gd name="connsiteY516" fmla="*/ 260946 h 2897188"/>
              <a:gd name="connsiteX517" fmla="*/ 1673719 w 2390775"/>
              <a:gd name="connsiteY517" fmla="*/ 274708 h 2897188"/>
              <a:gd name="connsiteX518" fmla="*/ 1679543 w 2390775"/>
              <a:gd name="connsiteY518" fmla="*/ 288470 h 2897188"/>
              <a:gd name="connsiteX519" fmla="*/ 1685367 w 2390775"/>
              <a:gd name="connsiteY519" fmla="*/ 302761 h 2897188"/>
              <a:gd name="connsiteX520" fmla="*/ 1690661 w 2390775"/>
              <a:gd name="connsiteY520" fmla="*/ 317581 h 2897188"/>
              <a:gd name="connsiteX521" fmla="*/ 1695955 w 2390775"/>
              <a:gd name="connsiteY521" fmla="*/ 332402 h 2897188"/>
              <a:gd name="connsiteX522" fmla="*/ 1700719 w 2390775"/>
              <a:gd name="connsiteY522" fmla="*/ 347751 h 2897188"/>
              <a:gd name="connsiteX523" fmla="*/ 1705485 w 2390775"/>
              <a:gd name="connsiteY523" fmla="*/ 363101 h 2897188"/>
              <a:gd name="connsiteX524" fmla="*/ 1709719 w 2390775"/>
              <a:gd name="connsiteY524" fmla="*/ 379510 h 2897188"/>
              <a:gd name="connsiteX525" fmla="*/ 1714485 w 2390775"/>
              <a:gd name="connsiteY525" fmla="*/ 395918 h 2897188"/>
              <a:gd name="connsiteX526" fmla="*/ 1721367 w 2390775"/>
              <a:gd name="connsiteY526" fmla="*/ 429793 h 2897188"/>
              <a:gd name="connsiteX527" fmla="*/ 1728249 w 2390775"/>
              <a:gd name="connsiteY527" fmla="*/ 465257 h 2897188"/>
              <a:gd name="connsiteX528" fmla="*/ 1734073 w 2390775"/>
              <a:gd name="connsiteY528" fmla="*/ 501778 h 2897188"/>
              <a:gd name="connsiteX529" fmla="*/ 1738309 w 2390775"/>
              <a:gd name="connsiteY529" fmla="*/ 539888 h 2897188"/>
              <a:gd name="connsiteX530" fmla="*/ 1742015 w 2390775"/>
              <a:gd name="connsiteY530" fmla="*/ 579586 h 2897188"/>
              <a:gd name="connsiteX531" fmla="*/ 1744133 w 2390775"/>
              <a:gd name="connsiteY531" fmla="*/ 620342 h 2897188"/>
              <a:gd name="connsiteX532" fmla="*/ 1745721 w 2390775"/>
              <a:gd name="connsiteY532" fmla="*/ 662157 h 2897188"/>
              <a:gd name="connsiteX533" fmla="*/ 1746251 w 2390775"/>
              <a:gd name="connsiteY533" fmla="*/ 706089 h 2897188"/>
              <a:gd name="connsiteX534" fmla="*/ 1745721 w 2390775"/>
              <a:gd name="connsiteY534" fmla="*/ 737318 h 2897188"/>
              <a:gd name="connsiteX535" fmla="*/ 1744133 w 2390775"/>
              <a:gd name="connsiteY535" fmla="*/ 768547 h 2897188"/>
              <a:gd name="connsiteX536" fmla="*/ 1740955 w 2390775"/>
              <a:gd name="connsiteY536" fmla="*/ 799246 h 2897188"/>
              <a:gd name="connsiteX537" fmla="*/ 1737779 w 2390775"/>
              <a:gd name="connsiteY537" fmla="*/ 829946 h 2897188"/>
              <a:gd name="connsiteX538" fmla="*/ 1733015 w 2390775"/>
              <a:gd name="connsiteY538" fmla="*/ 860116 h 2897188"/>
              <a:gd name="connsiteX539" fmla="*/ 1727191 w 2390775"/>
              <a:gd name="connsiteY539" fmla="*/ 889228 h 2897188"/>
              <a:gd name="connsiteX540" fmla="*/ 1720309 w 2390775"/>
              <a:gd name="connsiteY540" fmla="*/ 918339 h 2897188"/>
              <a:gd name="connsiteX541" fmla="*/ 1713425 w 2390775"/>
              <a:gd name="connsiteY541" fmla="*/ 946922 h 2897188"/>
              <a:gd name="connsiteX542" fmla="*/ 1704955 w 2390775"/>
              <a:gd name="connsiteY542" fmla="*/ 973916 h 2897188"/>
              <a:gd name="connsiteX543" fmla="*/ 1695425 w 2390775"/>
              <a:gd name="connsiteY543" fmla="*/ 1001440 h 2897188"/>
              <a:gd name="connsiteX544" fmla="*/ 1685367 w 2390775"/>
              <a:gd name="connsiteY544" fmla="*/ 1028434 h 2897188"/>
              <a:gd name="connsiteX545" fmla="*/ 1674779 w 2390775"/>
              <a:gd name="connsiteY545" fmla="*/ 1054370 h 2897188"/>
              <a:gd name="connsiteX546" fmla="*/ 1662073 w 2390775"/>
              <a:gd name="connsiteY546" fmla="*/ 1079776 h 2897188"/>
              <a:gd name="connsiteX547" fmla="*/ 1649895 w 2390775"/>
              <a:gd name="connsiteY547" fmla="*/ 1104654 h 2897188"/>
              <a:gd name="connsiteX548" fmla="*/ 1636659 w 2390775"/>
              <a:gd name="connsiteY548" fmla="*/ 1127943 h 2897188"/>
              <a:gd name="connsiteX549" fmla="*/ 1622365 w 2390775"/>
              <a:gd name="connsiteY549" fmla="*/ 1151761 h 2897188"/>
              <a:gd name="connsiteX550" fmla="*/ 1621837 w 2390775"/>
              <a:gd name="connsiteY550" fmla="*/ 1152291 h 2897188"/>
              <a:gd name="connsiteX551" fmla="*/ 1614425 w 2390775"/>
              <a:gd name="connsiteY551" fmla="*/ 1163406 h 2897188"/>
              <a:gd name="connsiteX552" fmla="*/ 1577365 w 2390775"/>
              <a:gd name="connsiteY552" fmla="*/ 1218454 h 2897188"/>
              <a:gd name="connsiteX553" fmla="*/ 1559893 w 2390775"/>
              <a:gd name="connsiteY553" fmla="*/ 1244919 h 2897188"/>
              <a:gd name="connsiteX554" fmla="*/ 1542953 w 2390775"/>
              <a:gd name="connsiteY554" fmla="*/ 1271913 h 2897188"/>
              <a:gd name="connsiteX555" fmla="*/ 1527069 w 2390775"/>
              <a:gd name="connsiteY555" fmla="*/ 1298378 h 2897188"/>
              <a:gd name="connsiteX556" fmla="*/ 1520717 w 2390775"/>
              <a:gd name="connsiteY556" fmla="*/ 1311081 h 2897188"/>
              <a:gd name="connsiteX557" fmla="*/ 1513835 w 2390775"/>
              <a:gd name="connsiteY557" fmla="*/ 1324843 h 2897188"/>
              <a:gd name="connsiteX558" fmla="*/ 1508011 w 2390775"/>
              <a:gd name="connsiteY558" fmla="*/ 1337547 h 2897188"/>
              <a:gd name="connsiteX559" fmla="*/ 1502717 w 2390775"/>
              <a:gd name="connsiteY559" fmla="*/ 1350779 h 2897188"/>
              <a:gd name="connsiteX560" fmla="*/ 1497423 w 2390775"/>
              <a:gd name="connsiteY560" fmla="*/ 1364012 h 2897188"/>
              <a:gd name="connsiteX561" fmla="*/ 1493717 w 2390775"/>
              <a:gd name="connsiteY561" fmla="*/ 1376715 h 2897188"/>
              <a:gd name="connsiteX562" fmla="*/ 1490539 w 2390775"/>
              <a:gd name="connsiteY562" fmla="*/ 1389947 h 2897188"/>
              <a:gd name="connsiteX563" fmla="*/ 1487363 w 2390775"/>
              <a:gd name="connsiteY563" fmla="*/ 1403180 h 2897188"/>
              <a:gd name="connsiteX564" fmla="*/ 1485775 w 2390775"/>
              <a:gd name="connsiteY564" fmla="*/ 1415883 h 2897188"/>
              <a:gd name="connsiteX565" fmla="*/ 1485245 w 2390775"/>
              <a:gd name="connsiteY565" fmla="*/ 1428587 h 2897188"/>
              <a:gd name="connsiteX566" fmla="*/ 1485245 w 2390775"/>
              <a:gd name="connsiteY566" fmla="*/ 1441819 h 2897188"/>
              <a:gd name="connsiteX567" fmla="*/ 1485775 w 2390775"/>
              <a:gd name="connsiteY567" fmla="*/ 1455052 h 2897188"/>
              <a:gd name="connsiteX568" fmla="*/ 1487893 w 2390775"/>
              <a:gd name="connsiteY568" fmla="*/ 1467755 h 2897188"/>
              <a:gd name="connsiteX569" fmla="*/ 1491069 w 2390775"/>
              <a:gd name="connsiteY569" fmla="*/ 1480987 h 2897188"/>
              <a:gd name="connsiteX570" fmla="*/ 1494775 w 2390775"/>
              <a:gd name="connsiteY570" fmla="*/ 1493691 h 2897188"/>
              <a:gd name="connsiteX571" fmla="*/ 1500599 w 2390775"/>
              <a:gd name="connsiteY571" fmla="*/ 1506923 h 2897188"/>
              <a:gd name="connsiteX572" fmla="*/ 1506423 w 2390775"/>
              <a:gd name="connsiteY572" fmla="*/ 1520156 h 2897188"/>
              <a:gd name="connsiteX573" fmla="*/ 1514363 w 2390775"/>
              <a:gd name="connsiteY573" fmla="*/ 1532859 h 2897188"/>
              <a:gd name="connsiteX574" fmla="*/ 1523363 w 2390775"/>
              <a:gd name="connsiteY574" fmla="*/ 1546092 h 2897188"/>
              <a:gd name="connsiteX575" fmla="*/ 1533423 w 2390775"/>
              <a:gd name="connsiteY575" fmla="*/ 1559324 h 2897188"/>
              <a:gd name="connsiteX576" fmla="*/ 1545071 w 2390775"/>
              <a:gd name="connsiteY576" fmla="*/ 1572557 h 2897188"/>
              <a:gd name="connsiteX577" fmla="*/ 1558305 w 2390775"/>
              <a:gd name="connsiteY577" fmla="*/ 1586319 h 2897188"/>
              <a:gd name="connsiteX578" fmla="*/ 1552481 w 2390775"/>
              <a:gd name="connsiteY578" fmla="*/ 1601668 h 2897188"/>
              <a:gd name="connsiteX579" fmla="*/ 1550365 w 2390775"/>
              <a:gd name="connsiteY579" fmla="*/ 1713880 h 2897188"/>
              <a:gd name="connsiteX580" fmla="*/ 1549835 w 2390775"/>
              <a:gd name="connsiteY580" fmla="*/ 1732406 h 2897188"/>
              <a:gd name="connsiteX581" fmla="*/ 1548247 w 2390775"/>
              <a:gd name="connsiteY581" fmla="*/ 1749873 h 2897188"/>
              <a:gd name="connsiteX582" fmla="*/ 1545599 w 2390775"/>
              <a:gd name="connsiteY582" fmla="*/ 1767340 h 2897188"/>
              <a:gd name="connsiteX583" fmla="*/ 1542953 w 2390775"/>
              <a:gd name="connsiteY583" fmla="*/ 1784807 h 2897188"/>
              <a:gd name="connsiteX584" fmla="*/ 1539247 w 2390775"/>
              <a:gd name="connsiteY584" fmla="*/ 1802274 h 2897188"/>
              <a:gd name="connsiteX585" fmla="*/ 1533953 w 2390775"/>
              <a:gd name="connsiteY585" fmla="*/ 1819211 h 2897188"/>
              <a:gd name="connsiteX586" fmla="*/ 1528659 w 2390775"/>
              <a:gd name="connsiteY586" fmla="*/ 1835090 h 2897188"/>
              <a:gd name="connsiteX587" fmla="*/ 1522305 w 2390775"/>
              <a:gd name="connsiteY587" fmla="*/ 1850970 h 2897188"/>
              <a:gd name="connsiteX588" fmla="*/ 1514893 w 2390775"/>
              <a:gd name="connsiteY588" fmla="*/ 1866319 h 2897188"/>
              <a:gd name="connsiteX589" fmla="*/ 1506951 w 2390775"/>
              <a:gd name="connsiteY589" fmla="*/ 1882198 h 2897188"/>
              <a:gd name="connsiteX590" fmla="*/ 1499011 w 2390775"/>
              <a:gd name="connsiteY590" fmla="*/ 1897019 h 2897188"/>
              <a:gd name="connsiteX591" fmla="*/ 1490011 w 2390775"/>
              <a:gd name="connsiteY591" fmla="*/ 1910781 h 2897188"/>
              <a:gd name="connsiteX592" fmla="*/ 1479951 w 2390775"/>
              <a:gd name="connsiteY592" fmla="*/ 1924543 h 2897188"/>
              <a:gd name="connsiteX593" fmla="*/ 1469893 w 2390775"/>
              <a:gd name="connsiteY593" fmla="*/ 1938304 h 2897188"/>
              <a:gd name="connsiteX594" fmla="*/ 1458245 w 2390775"/>
              <a:gd name="connsiteY594" fmla="*/ 1951008 h 2897188"/>
              <a:gd name="connsiteX595" fmla="*/ 1446597 w 2390775"/>
              <a:gd name="connsiteY595" fmla="*/ 1963182 h 2897188"/>
              <a:gd name="connsiteX596" fmla="*/ 1434421 w 2390775"/>
              <a:gd name="connsiteY596" fmla="*/ 1975356 h 2897188"/>
              <a:gd name="connsiteX597" fmla="*/ 1421715 w 2390775"/>
              <a:gd name="connsiteY597" fmla="*/ 1986471 h 2897188"/>
              <a:gd name="connsiteX598" fmla="*/ 1407951 w 2390775"/>
              <a:gd name="connsiteY598" fmla="*/ 1996528 h 2897188"/>
              <a:gd name="connsiteX599" fmla="*/ 1394185 w 2390775"/>
              <a:gd name="connsiteY599" fmla="*/ 2006585 h 2897188"/>
              <a:gd name="connsiteX600" fmla="*/ 1379891 w 2390775"/>
              <a:gd name="connsiteY600" fmla="*/ 2015583 h 2897188"/>
              <a:gd name="connsiteX601" fmla="*/ 1365067 w 2390775"/>
              <a:gd name="connsiteY601" fmla="*/ 2024052 h 2897188"/>
              <a:gd name="connsiteX602" fmla="*/ 1349713 w 2390775"/>
              <a:gd name="connsiteY602" fmla="*/ 2031991 h 2897188"/>
              <a:gd name="connsiteX603" fmla="*/ 1334361 w 2390775"/>
              <a:gd name="connsiteY603" fmla="*/ 2038872 h 2897188"/>
              <a:gd name="connsiteX604" fmla="*/ 1318477 w 2390775"/>
              <a:gd name="connsiteY604" fmla="*/ 2045224 h 2897188"/>
              <a:gd name="connsiteX605" fmla="*/ 1301537 w 2390775"/>
              <a:gd name="connsiteY605" fmla="*/ 2050517 h 2897188"/>
              <a:gd name="connsiteX606" fmla="*/ 1285653 w 2390775"/>
              <a:gd name="connsiteY606" fmla="*/ 2055810 h 2897188"/>
              <a:gd name="connsiteX607" fmla="*/ 1268183 w 2390775"/>
              <a:gd name="connsiteY607" fmla="*/ 2059515 h 2897188"/>
              <a:gd name="connsiteX608" fmla="*/ 1250711 w 2390775"/>
              <a:gd name="connsiteY608" fmla="*/ 2062691 h 2897188"/>
              <a:gd name="connsiteX609" fmla="*/ 1233241 w 2390775"/>
              <a:gd name="connsiteY609" fmla="*/ 2064808 h 2897188"/>
              <a:gd name="connsiteX610" fmla="*/ 1215241 w 2390775"/>
              <a:gd name="connsiteY610" fmla="*/ 2066396 h 2897188"/>
              <a:gd name="connsiteX611" fmla="*/ 1196711 w 2390775"/>
              <a:gd name="connsiteY611" fmla="*/ 2066925 h 2897188"/>
              <a:gd name="connsiteX612" fmla="*/ 1179241 w 2390775"/>
              <a:gd name="connsiteY612" fmla="*/ 2066396 h 2897188"/>
              <a:gd name="connsiteX613" fmla="*/ 1161239 w 2390775"/>
              <a:gd name="connsiteY613" fmla="*/ 2064808 h 2897188"/>
              <a:gd name="connsiteX614" fmla="*/ 1143239 w 2390775"/>
              <a:gd name="connsiteY614" fmla="*/ 2062691 h 2897188"/>
              <a:gd name="connsiteX615" fmla="*/ 1125769 w 2390775"/>
              <a:gd name="connsiteY615" fmla="*/ 2059515 h 2897188"/>
              <a:gd name="connsiteX616" fmla="*/ 1108827 w 2390775"/>
              <a:gd name="connsiteY616" fmla="*/ 2055810 h 2897188"/>
              <a:gd name="connsiteX617" fmla="*/ 1092415 w 2390775"/>
              <a:gd name="connsiteY617" fmla="*/ 2050517 h 2897188"/>
              <a:gd name="connsiteX618" fmla="*/ 1076003 w 2390775"/>
              <a:gd name="connsiteY618" fmla="*/ 2045224 h 2897188"/>
              <a:gd name="connsiteX619" fmla="*/ 1059591 w 2390775"/>
              <a:gd name="connsiteY619" fmla="*/ 2038872 h 2897188"/>
              <a:gd name="connsiteX620" fmla="*/ 1044237 w 2390775"/>
              <a:gd name="connsiteY620" fmla="*/ 2031991 h 2897188"/>
              <a:gd name="connsiteX621" fmla="*/ 1028885 w 2390775"/>
              <a:gd name="connsiteY621" fmla="*/ 2024052 h 2897188"/>
              <a:gd name="connsiteX622" fmla="*/ 1014591 w 2390775"/>
              <a:gd name="connsiteY622" fmla="*/ 2015583 h 2897188"/>
              <a:gd name="connsiteX623" fmla="*/ 999767 w 2390775"/>
              <a:gd name="connsiteY623" fmla="*/ 2006585 h 2897188"/>
              <a:gd name="connsiteX624" fmla="*/ 986001 w 2390775"/>
              <a:gd name="connsiteY624" fmla="*/ 1996528 h 2897188"/>
              <a:gd name="connsiteX625" fmla="*/ 972237 w 2390775"/>
              <a:gd name="connsiteY625" fmla="*/ 1986471 h 2897188"/>
              <a:gd name="connsiteX626" fmla="*/ 959531 w 2390775"/>
              <a:gd name="connsiteY626" fmla="*/ 1975356 h 2897188"/>
              <a:gd name="connsiteX627" fmla="*/ 947883 w 2390775"/>
              <a:gd name="connsiteY627" fmla="*/ 1963182 h 2897188"/>
              <a:gd name="connsiteX628" fmla="*/ 936235 w 2390775"/>
              <a:gd name="connsiteY628" fmla="*/ 1951008 h 2897188"/>
              <a:gd name="connsiteX629" fmla="*/ 924589 w 2390775"/>
              <a:gd name="connsiteY629" fmla="*/ 1938304 h 2897188"/>
              <a:gd name="connsiteX630" fmla="*/ 914001 w 2390775"/>
              <a:gd name="connsiteY630" fmla="*/ 1924543 h 2897188"/>
              <a:gd name="connsiteX631" fmla="*/ 904471 w 2390775"/>
              <a:gd name="connsiteY631" fmla="*/ 1910781 h 2897188"/>
              <a:gd name="connsiteX632" fmla="*/ 894941 w 2390775"/>
              <a:gd name="connsiteY632" fmla="*/ 1897019 h 2897188"/>
              <a:gd name="connsiteX633" fmla="*/ 886999 w 2390775"/>
              <a:gd name="connsiteY633" fmla="*/ 1882198 h 2897188"/>
              <a:gd name="connsiteX634" fmla="*/ 879059 w 2390775"/>
              <a:gd name="connsiteY634" fmla="*/ 1866319 h 2897188"/>
              <a:gd name="connsiteX635" fmla="*/ 871647 w 2390775"/>
              <a:gd name="connsiteY635" fmla="*/ 1850970 h 2897188"/>
              <a:gd name="connsiteX636" fmla="*/ 865293 w 2390775"/>
              <a:gd name="connsiteY636" fmla="*/ 1835090 h 2897188"/>
              <a:gd name="connsiteX637" fmla="*/ 859999 w 2390775"/>
              <a:gd name="connsiteY637" fmla="*/ 1819211 h 2897188"/>
              <a:gd name="connsiteX638" fmla="*/ 855235 w 2390775"/>
              <a:gd name="connsiteY638" fmla="*/ 1802274 h 2897188"/>
              <a:gd name="connsiteX639" fmla="*/ 851529 w 2390775"/>
              <a:gd name="connsiteY639" fmla="*/ 1784807 h 2897188"/>
              <a:gd name="connsiteX640" fmla="*/ 848353 w 2390775"/>
              <a:gd name="connsiteY640" fmla="*/ 1767340 h 2897188"/>
              <a:gd name="connsiteX641" fmla="*/ 845705 w 2390775"/>
              <a:gd name="connsiteY641" fmla="*/ 1749873 h 2897188"/>
              <a:gd name="connsiteX642" fmla="*/ 844647 w 2390775"/>
              <a:gd name="connsiteY642" fmla="*/ 1732406 h 2897188"/>
              <a:gd name="connsiteX643" fmla="*/ 844117 w 2390775"/>
              <a:gd name="connsiteY643" fmla="*/ 1713880 h 2897188"/>
              <a:gd name="connsiteX644" fmla="*/ 844117 w 2390775"/>
              <a:gd name="connsiteY644" fmla="*/ 1602727 h 2897188"/>
              <a:gd name="connsiteX645" fmla="*/ 834057 w 2390775"/>
              <a:gd name="connsiteY645" fmla="*/ 1583672 h 2897188"/>
              <a:gd name="connsiteX646" fmla="*/ 846763 w 2390775"/>
              <a:gd name="connsiteY646" fmla="*/ 1570439 h 2897188"/>
              <a:gd name="connsiteX647" fmla="*/ 858411 w 2390775"/>
              <a:gd name="connsiteY647" fmla="*/ 1557736 h 2897188"/>
              <a:gd name="connsiteX648" fmla="*/ 868471 w 2390775"/>
              <a:gd name="connsiteY648" fmla="*/ 1543974 h 2897188"/>
              <a:gd name="connsiteX649" fmla="*/ 877471 w 2390775"/>
              <a:gd name="connsiteY649" fmla="*/ 1531271 h 2897188"/>
              <a:gd name="connsiteX650" fmla="*/ 884353 w 2390775"/>
              <a:gd name="connsiteY650" fmla="*/ 1518568 h 2897188"/>
              <a:gd name="connsiteX651" fmla="*/ 890705 w 2390775"/>
              <a:gd name="connsiteY651" fmla="*/ 1505335 h 2897188"/>
              <a:gd name="connsiteX652" fmla="*/ 895471 w 2390775"/>
              <a:gd name="connsiteY652" fmla="*/ 1492103 h 2897188"/>
              <a:gd name="connsiteX653" fmla="*/ 899705 w 2390775"/>
              <a:gd name="connsiteY653" fmla="*/ 1479400 h 2897188"/>
              <a:gd name="connsiteX654" fmla="*/ 902353 w 2390775"/>
              <a:gd name="connsiteY654" fmla="*/ 1466167 h 2897188"/>
              <a:gd name="connsiteX655" fmla="*/ 904471 w 2390775"/>
              <a:gd name="connsiteY655" fmla="*/ 1453464 h 2897188"/>
              <a:gd name="connsiteX656" fmla="*/ 905001 w 2390775"/>
              <a:gd name="connsiteY656" fmla="*/ 1440760 h 2897188"/>
              <a:gd name="connsiteX657" fmla="*/ 905001 w 2390775"/>
              <a:gd name="connsiteY657" fmla="*/ 1427528 h 2897188"/>
              <a:gd name="connsiteX658" fmla="*/ 903941 w 2390775"/>
              <a:gd name="connsiteY658" fmla="*/ 1414825 h 2897188"/>
              <a:gd name="connsiteX659" fmla="*/ 902353 w 2390775"/>
              <a:gd name="connsiteY659" fmla="*/ 1402121 h 2897188"/>
              <a:gd name="connsiteX660" fmla="*/ 899705 w 2390775"/>
              <a:gd name="connsiteY660" fmla="*/ 1388889 h 2897188"/>
              <a:gd name="connsiteX661" fmla="*/ 895999 w 2390775"/>
              <a:gd name="connsiteY661" fmla="*/ 1375656 h 2897188"/>
              <a:gd name="connsiteX662" fmla="*/ 892295 w 2390775"/>
              <a:gd name="connsiteY662" fmla="*/ 1362953 h 2897188"/>
              <a:gd name="connsiteX663" fmla="*/ 887529 w 2390775"/>
              <a:gd name="connsiteY663" fmla="*/ 1349720 h 2897188"/>
              <a:gd name="connsiteX664" fmla="*/ 882235 w 2390775"/>
              <a:gd name="connsiteY664" fmla="*/ 1337017 h 2897188"/>
              <a:gd name="connsiteX665" fmla="*/ 875881 w 2390775"/>
              <a:gd name="connsiteY665" fmla="*/ 1324314 h 2897188"/>
              <a:gd name="connsiteX666" fmla="*/ 869529 w 2390775"/>
              <a:gd name="connsiteY666" fmla="*/ 1310552 h 2897188"/>
              <a:gd name="connsiteX667" fmla="*/ 862647 w 2390775"/>
              <a:gd name="connsiteY667" fmla="*/ 1297849 h 2897188"/>
              <a:gd name="connsiteX668" fmla="*/ 847293 w 2390775"/>
              <a:gd name="connsiteY668" fmla="*/ 1271384 h 2897188"/>
              <a:gd name="connsiteX669" fmla="*/ 830881 w 2390775"/>
              <a:gd name="connsiteY669" fmla="*/ 1244389 h 2897188"/>
              <a:gd name="connsiteX670" fmla="*/ 812881 w 2390775"/>
              <a:gd name="connsiteY670" fmla="*/ 1217924 h 2897188"/>
              <a:gd name="connsiteX671" fmla="*/ 775821 w 2390775"/>
              <a:gd name="connsiteY671" fmla="*/ 1163406 h 2897188"/>
              <a:gd name="connsiteX672" fmla="*/ 768409 w 2390775"/>
              <a:gd name="connsiteY672" fmla="*/ 1152291 h 2897188"/>
              <a:gd name="connsiteX673" fmla="*/ 767881 w 2390775"/>
              <a:gd name="connsiteY673" fmla="*/ 1151761 h 2897188"/>
              <a:gd name="connsiteX674" fmla="*/ 754115 w 2390775"/>
              <a:gd name="connsiteY674" fmla="*/ 1127943 h 2897188"/>
              <a:gd name="connsiteX675" fmla="*/ 740351 w 2390775"/>
              <a:gd name="connsiteY675" fmla="*/ 1104654 h 2897188"/>
              <a:gd name="connsiteX676" fmla="*/ 728173 w 2390775"/>
              <a:gd name="connsiteY676" fmla="*/ 1079776 h 2897188"/>
              <a:gd name="connsiteX677" fmla="*/ 715997 w 2390775"/>
              <a:gd name="connsiteY677" fmla="*/ 1054370 h 2897188"/>
              <a:gd name="connsiteX678" fmla="*/ 705409 w 2390775"/>
              <a:gd name="connsiteY678" fmla="*/ 1028434 h 2897188"/>
              <a:gd name="connsiteX679" fmla="*/ 695349 w 2390775"/>
              <a:gd name="connsiteY679" fmla="*/ 1001440 h 2897188"/>
              <a:gd name="connsiteX680" fmla="*/ 685819 w 2390775"/>
              <a:gd name="connsiteY680" fmla="*/ 973916 h 2897188"/>
              <a:gd name="connsiteX681" fmla="*/ 677349 w 2390775"/>
              <a:gd name="connsiteY681" fmla="*/ 946922 h 2897188"/>
              <a:gd name="connsiteX682" fmla="*/ 669937 w 2390775"/>
              <a:gd name="connsiteY682" fmla="*/ 918339 h 2897188"/>
              <a:gd name="connsiteX683" fmla="*/ 663585 w 2390775"/>
              <a:gd name="connsiteY683" fmla="*/ 889228 h 2897188"/>
              <a:gd name="connsiteX684" fmla="*/ 657761 w 2390775"/>
              <a:gd name="connsiteY684" fmla="*/ 860116 h 2897188"/>
              <a:gd name="connsiteX685" fmla="*/ 652467 w 2390775"/>
              <a:gd name="connsiteY685" fmla="*/ 829946 h 2897188"/>
              <a:gd name="connsiteX686" fmla="*/ 649289 w 2390775"/>
              <a:gd name="connsiteY686" fmla="*/ 799246 h 2897188"/>
              <a:gd name="connsiteX687" fmla="*/ 646643 w 2390775"/>
              <a:gd name="connsiteY687" fmla="*/ 768547 h 2897188"/>
              <a:gd name="connsiteX688" fmla="*/ 645055 w 2390775"/>
              <a:gd name="connsiteY688" fmla="*/ 737318 h 2897188"/>
              <a:gd name="connsiteX689" fmla="*/ 644525 w 2390775"/>
              <a:gd name="connsiteY689" fmla="*/ 706089 h 2897188"/>
              <a:gd name="connsiteX690" fmla="*/ 645055 w 2390775"/>
              <a:gd name="connsiteY690" fmla="*/ 659510 h 2897188"/>
              <a:gd name="connsiteX691" fmla="*/ 646643 w 2390775"/>
              <a:gd name="connsiteY691" fmla="*/ 614520 h 2897188"/>
              <a:gd name="connsiteX692" fmla="*/ 648761 w 2390775"/>
              <a:gd name="connsiteY692" fmla="*/ 571646 h 2897188"/>
              <a:gd name="connsiteX693" fmla="*/ 651937 w 2390775"/>
              <a:gd name="connsiteY693" fmla="*/ 530361 h 2897188"/>
              <a:gd name="connsiteX694" fmla="*/ 656701 w 2390775"/>
              <a:gd name="connsiteY694" fmla="*/ 490663 h 2897188"/>
              <a:gd name="connsiteX695" fmla="*/ 661995 w 2390775"/>
              <a:gd name="connsiteY695" fmla="*/ 453083 h 2897188"/>
              <a:gd name="connsiteX696" fmla="*/ 668879 w 2390775"/>
              <a:gd name="connsiteY696" fmla="*/ 416561 h 2897188"/>
              <a:gd name="connsiteX697" fmla="*/ 672055 w 2390775"/>
              <a:gd name="connsiteY697" fmla="*/ 399094 h 2897188"/>
              <a:gd name="connsiteX698" fmla="*/ 676291 w 2390775"/>
              <a:gd name="connsiteY698" fmla="*/ 381627 h 2897188"/>
              <a:gd name="connsiteX699" fmla="*/ 680525 w 2390775"/>
              <a:gd name="connsiteY699" fmla="*/ 365218 h 2897188"/>
              <a:gd name="connsiteX700" fmla="*/ 684761 w 2390775"/>
              <a:gd name="connsiteY700" fmla="*/ 348810 h 2897188"/>
              <a:gd name="connsiteX701" fmla="*/ 689525 w 2390775"/>
              <a:gd name="connsiteY701" fmla="*/ 332931 h 2897188"/>
              <a:gd name="connsiteX702" fmla="*/ 694819 w 2390775"/>
              <a:gd name="connsiteY702" fmla="*/ 318111 h 2897188"/>
              <a:gd name="connsiteX703" fmla="*/ 699585 w 2390775"/>
              <a:gd name="connsiteY703" fmla="*/ 302761 h 2897188"/>
              <a:gd name="connsiteX704" fmla="*/ 705409 w 2390775"/>
              <a:gd name="connsiteY704" fmla="*/ 287940 h 2897188"/>
              <a:gd name="connsiteX705" fmla="*/ 710703 w 2390775"/>
              <a:gd name="connsiteY705" fmla="*/ 273649 h 2897188"/>
              <a:gd name="connsiteX706" fmla="*/ 717055 w 2390775"/>
              <a:gd name="connsiteY706" fmla="*/ 259887 h 2897188"/>
              <a:gd name="connsiteX707" fmla="*/ 723409 w 2390775"/>
              <a:gd name="connsiteY707" fmla="*/ 246125 h 2897188"/>
              <a:gd name="connsiteX708" fmla="*/ 729761 w 2390775"/>
              <a:gd name="connsiteY708" fmla="*/ 233422 h 2897188"/>
              <a:gd name="connsiteX709" fmla="*/ 736645 w 2390775"/>
              <a:gd name="connsiteY709" fmla="*/ 220719 h 2897188"/>
              <a:gd name="connsiteX710" fmla="*/ 744057 w 2390775"/>
              <a:gd name="connsiteY710" fmla="*/ 208016 h 2897188"/>
              <a:gd name="connsiteX711" fmla="*/ 751469 w 2390775"/>
              <a:gd name="connsiteY711" fmla="*/ 196371 h 2897188"/>
              <a:gd name="connsiteX712" fmla="*/ 758879 w 2390775"/>
              <a:gd name="connsiteY712" fmla="*/ 184726 h 2897188"/>
              <a:gd name="connsiteX713" fmla="*/ 766821 w 2390775"/>
              <a:gd name="connsiteY713" fmla="*/ 173611 h 2897188"/>
              <a:gd name="connsiteX714" fmla="*/ 775291 w 2390775"/>
              <a:gd name="connsiteY714" fmla="*/ 163025 h 2897188"/>
              <a:gd name="connsiteX715" fmla="*/ 783763 w 2390775"/>
              <a:gd name="connsiteY715" fmla="*/ 152439 h 2897188"/>
              <a:gd name="connsiteX716" fmla="*/ 792763 w 2390775"/>
              <a:gd name="connsiteY716" fmla="*/ 142912 h 2897188"/>
              <a:gd name="connsiteX717" fmla="*/ 801763 w 2390775"/>
              <a:gd name="connsiteY717" fmla="*/ 132855 h 2897188"/>
              <a:gd name="connsiteX718" fmla="*/ 811293 w 2390775"/>
              <a:gd name="connsiteY718" fmla="*/ 123857 h 2897188"/>
              <a:gd name="connsiteX719" fmla="*/ 820823 w 2390775"/>
              <a:gd name="connsiteY719" fmla="*/ 114859 h 2897188"/>
              <a:gd name="connsiteX720" fmla="*/ 830881 w 2390775"/>
              <a:gd name="connsiteY720" fmla="*/ 105860 h 2897188"/>
              <a:gd name="connsiteX721" fmla="*/ 840941 w 2390775"/>
              <a:gd name="connsiteY721" fmla="*/ 97392 h 2897188"/>
              <a:gd name="connsiteX722" fmla="*/ 851529 w 2390775"/>
              <a:gd name="connsiteY722" fmla="*/ 89452 h 2897188"/>
              <a:gd name="connsiteX723" fmla="*/ 862117 w 2390775"/>
              <a:gd name="connsiteY723" fmla="*/ 82042 h 2897188"/>
              <a:gd name="connsiteX724" fmla="*/ 873235 w 2390775"/>
              <a:gd name="connsiteY724" fmla="*/ 75161 h 2897188"/>
              <a:gd name="connsiteX725" fmla="*/ 884883 w 2390775"/>
              <a:gd name="connsiteY725" fmla="*/ 68280 h 2897188"/>
              <a:gd name="connsiteX726" fmla="*/ 897059 w 2390775"/>
              <a:gd name="connsiteY726" fmla="*/ 61399 h 2897188"/>
              <a:gd name="connsiteX727" fmla="*/ 908707 w 2390775"/>
              <a:gd name="connsiteY727" fmla="*/ 55577 h 2897188"/>
              <a:gd name="connsiteX728" fmla="*/ 920883 w 2390775"/>
              <a:gd name="connsiteY728" fmla="*/ 49754 h 2897188"/>
              <a:gd name="connsiteX729" fmla="*/ 933589 w 2390775"/>
              <a:gd name="connsiteY729" fmla="*/ 44461 h 2897188"/>
              <a:gd name="connsiteX730" fmla="*/ 946825 w 2390775"/>
              <a:gd name="connsiteY730" fmla="*/ 39168 h 2897188"/>
              <a:gd name="connsiteX731" fmla="*/ 959531 w 2390775"/>
              <a:gd name="connsiteY731" fmla="*/ 34405 h 2897188"/>
              <a:gd name="connsiteX732" fmla="*/ 973295 w 2390775"/>
              <a:gd name="connsiteY732" fmla="*/ 29641 h 2897188"/>
              <a:gd name="connsiteX733" fmla="*/ 987061 w 2390775"/>
              <a:gd name="connsiteY733" fmla="*/ 25936 h 2897188"/>
              <a:gd name="connsiteX734" fmla="*/ 1000825 w 2390775"/>
              <a:gd name="connsiteY734" fmla="*/ 21701 h 2897188"/>
              <a:gd name="connsiteX735" fmla="*/ 1015649 w 2390775"/>
              <a:gd name="connsiteY735" fmla="*/ 18526 h 2897188"/>
              <a:gd name="connsiteX736" fmla="*/ 1030473 w 2390775"/>
              <a:gd name="connsiteY736" fmla="*/ 15350 h 2897188"/>
              <a:gd name="connsiteX737" fmla="*/ 1045827 w 2390775"/>
              <a:gd name="connsiteY737" fmla="*/ 12174 h 2897188"/>
              <a:gd name="connsiteX738" fmla="*/ 1060649 w 2390775"/>
              <a:gd name="connsiteY738" fmla="*/ 9527 h 2897188"/>
              <a:gd name="connsiteX739" fmla="*/ 1076533 w 2390775"/>
              <a:gd name="connsiteY739" fmla="*/ 7410 h 2897188"/>
              <a:gd name="connsiteX740" fmla="*/ 1092945 w 2390775"/>
              <a:gd name="connsiteY740" fmla="*/ 5822 h 2897188"/>
              <a:gd name="connsiteX741" fmla="*/ 1125239 w 2390775"/>
              <a:gd name="connsiteY741" fmla="*/ 2117 h 2897188"/>
              <a:gd name="connsiteX742" fmla="*/ 1160181 w 2390775"/>
              <a:gd name="connsiteY742" fmla="*/ 529 h 2897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</a:cxnLst>
            <a:rect l="l" t="t" r="r" b="b"/>
            <a:pathLst>
              <a:path w="2390775" h="2897188">
                <a:moveTo>
                  <a:pt x="1774825" y="1989138"/>
                </a:moveTo>
                <a:lnTo>
                  <a:pt x="1785409" y="1989667"/>
                </a:lnTo>
                <a:lnTo>
                  <a:pt x="1794933" y="1990726"/>
                </a:lnTo>
                <a:lnTo>
                  <a:pt x="1804459" y="1993901"/>
                </a:lnTo>
                <a:lnTo>
                  <a:pt x="1813983" y="1997076"/>
                </a:lnTo>
                <a:lnTo>
                  <a:pt x="1822451" y="2000780"/>
                </a:lnTo>
                <a:lnTo>
                  <a:pt x="1830917" y="2006071"/>
                </a:lnTo>
                <a:lnTo>
                  <a:pt x="1838855" y="2011892"/>
                </a:lnTo>
                <a:lnTo>
                  <a:pt x="1845733" y="2018242"/>
                </a:lnTo>
                <a:lnTo>
                  <a:pt x="1852083" y="2025651"/>
                </a:lnTo>
                <a:lnTo>
                  <a:pt x="1858433" y="2033588"/>
                </a:lnTo>
                <a:lnTo>
                  <a:pt x="1863197" y="2041526"/>
                </a:lnTo>
                <a:lnTo>
                  <a:pt x="1866901" y="2050521"/>
                </a:lnTo>
                <a:lnTo>
                  <a:pt x="1870605" y="2058988"/>
                </a:lnTo>
                <a:lnTo>
                  <a:pt x="1873251" y="2069042"/>
                </a:lnTo>
                <a:lnTo>
                  <a:pt x="1874309" y="2078567"/>
                </a:lnTo>
                <a:lnTo>
                  <a:pt x="1874839" y="2089680"/>
                </a:lnTo>
                <a:lnTo>
                  <a:pt x="1874309" y="2099734"/>
                </a:lnTo>
                <a:lnTo>
                  <a:pt x="1873251" y="2109788"/>
                </a:lnTo>
                <a:lnTo>
                  <a:pt x="1870605" y="2119313"/>
                </a:lnTo>
                <a:lnTo>
                  <a:pt x="1866901" y="2128309"/>
                </a:lnTo>
                <a:lnTo>
                  <a:pt x="1863197" y="2136776"/>
                </a:lnTo>
                <a:lnTo>
                  <a:pt x="1858433" y="2144713"/>
                </a:lnTo>
                <a:lnTo>
                  <a:pt x="1852083" y="2152651"/>
                </a:lnTo>
                <a:lnTo>
                  <a:pt x="1845733" y="2160059"/>
                </a:lnTo>
                <a:lnTo>
                  <a:pt x="1838855" y="2166938"/>
                </a:lnTo>
                <a:lnTo>
                  <a:pt x="1830917" y="2172230"/>
                </a:lnTo>
                <a:lnTo>
                  <a:pt x="1822451" y="2177521"/>
                </a:lnTo>
                <a:lnTo>
                  <a:pt x="1813983" y="2181226"/>
                </a:lnTo>
                <a:lnTo>
                  <a:pt x="1804459" y="2184401"/>
                </a:lnTo>
                <a:lnTo>
                  <a:pt x="1794933" y="2187576"/>
                </a:lnTo>
                <a:lnTo>
                  <a:pt x="1785409" y="2188634"/>
                </a:lnTo>
                <a:lnTo>
                  <a:pt x="1774825" y="2189163"/>
                </a:lnTo>
                <a:lnTo>
                  <a:pt x="1764771" y="2188634"/>
                </a:lnTo>
                <a:lnTo>
                  <a:pt x="1754717" y="2187576"/>
                </a:lnTo>
                <a:lnTo>
                  <a:pt x="1745193" y="2184401"/>
                </a:lnTo>
                <a:lnTo>
                  <a:pt x="1736197" y="2181226"/>
                </a:lnTo>
                <a:lnTo>
                  <a:pt x="1727201" y="2177521"/>
                </a:lnTo>
                <a:lnTo>
                  <a:pt x="1718733" y="2172230"/>
                </a:lnTo>
                <a:lnTo>
                  <a:pt x="1710797" y="2166938"/>
                </a:lnTo>
                <a:lnTo>
                  <a:pt x="1704447" y="2160059"/>
                </a:lnTo>
                <a:lnTo>
                  <a:pt x="1697567" y="2152651"/>
                </a:lnTo>
                <a:lnTo>
                  <a:pt x="1691747" y="2144713"/>
                </a:lnTo>
                <a:lnTo>
                  <a:pt x="1686983" y="2136776"/>
                </a:lnTo>
                <a:lnTo>
                  <a:pt x="1682221" y="2128309"/>
                </a:lnTo>
                <a:lnTo>
                  <a:pt x="1679047" y="2119313"/>
                </a:lnTo>
                <a:lnTo>
                  <a:pt x="1676929" y="2109788"/>
                </a:lnTo>
                <a:lnTo>
                  <a:pt x="1675343" y="2099734"/>
                </a:lnTo>
                <a:lnTo>
                  <a:pt x="1674813" y="2089680"/>
                </a:lnTo>
                <a:lnTo>
                  <a:pt x="1675343" y="2078567"/>
                </a:lnTo>
                <a:lnTo>
                  <a:pt x="1676929" y="2069042"/>
                </a:lnTo>
                <a:lnTo>
                  <a:pt x="1679047" y="2058988"/>
                </a:lnTo>
                <a:lnTo>
                  <a:pt x="1682221" y="2050521"/>
                </a:lnTo>
                <a:lnTo>
                  <a:pt x="1686983" y="2041526"/>
                </a:lnTo>
                <a:lnTo>
                  <a:pt x="1691747" y="2033588"/>
                </a:lnTo>
                <a:lnTo>
                  <a:pt x="1697567" y="2025651"/>
                </a:lnTo>
                <a:lnTo>
                  <a:pt x="1704447" y="2018242"/>
                </a:lnTo>
                <a:lnTo>
                  <a:pt x="1710797" y="2011892"/>
                </a:lnTo>
                <a:lnTo>
                  <a:pt x="1718733" y="2006071"/>
                </a:lnTo>
                <a:lnTo>
                  <a:pt x="1727201" y="2000780"/>
                </a:lnTo>
                <a:lnTo>
                  <a:pt x="1736197" y="1997076"/>
                </a:lnTo>
                <a:lnTo>
                  <a:pt x="1745193" y="1993901"/>
                </a:lnTo>
                <a:lnTo>
                  <a:pt x="1754717" y="1990726"/>
                </a:lnTo>
                <a:lnTo>
                  <a:pt x="1764771" y="1989667"/>
                </a:lnTo>
                <a:close/>
                <a:moveTo>
                  <a:pt x="757767" y="1644650"/>
                </a:moveTo>
                <a:lnTo>
                  <a:pt x="757767" y="1713971"/>
                </a:lnTo>
                <a:lnTo>
                  <a:pt x="758295" y="1735137"/>
                </a:lnTo>
                <a:lnTo>
                  <a:pt x="759355" y="1756304"/>
                </a:lnTo>
                <a:lnTo>
                  <a:pt x="762529" y="1776942"/>
                </a:lnTo>
                <a:lnTo>
                  <a:pt x="765705" y="1797050"/>
                </a:lnTo>
                <a:lnTo>
                  <a:pt x="769937" y="1817158"/>
                </a:lnTo>
                <a:lnTo>
                  <a:pt x="775229" y="1836737"/>
                </a:lnTo>
                <a:lnTo>
                  <a:pt x="781579" y="1856317"/>
                </a:lnTo>
                <a:lnTo>
                  <a:pt x="788459" y="1875367"/>
                </a:lnTo>
                <a:lnTo>
                  <a:pt x="796395" y="1893887"/>
                </a:lnTo>
                <a:lnTo>
                  <a:pt x="804863" y="1911879"/>
                </a:lnTo>
                <a:lnTo>
                  <a:pt x="814387" y="1929342"/>
                </a:lnTo>
                <a:lnTo>
                  <a:pt x="824441" y="1946804"/>
                </a:lnTo>
                <a:lnTo>
                  <a:pt x="835555" y="1963208"/>
                </a:lnTo>
                <a:lnTo>
                  <a:pt x="847195" y="1979612"/>
                </a:lnTo>
                <a:lnTo>
                  <a:pt x="859895" y="1994959"/>
                </a:lnTo>
                <a:lnTo>
                  <a:pt x="872595" y="2009775"/>
                </a:lnTo>
                <a:lnTo>
                  <a:pt x="885825" y="2024592"/>
                </a:lnTo>
                <a:lnTo>
                  <a:pt x="900641" y="2037821"/>
                </a:lnTo>
                <a:lnTo>
                  <a:pt x="915459" y="2051579"/>
                </a:lnTo>
                <a:lnTo>
                  <a:pt x="930805" y="2063750"/>
                </a:lnTo>
                <a:lnTo>
                  <a:pt x="947209" y="2075392"/>
                </a:lnTo>
                <a:lnTo>
                  <a:pt x="963613" y="2085975"/>
                </a:lnTo>
                <a:lnTo>
                  <a:pt x="980545" y="2096559"/>
                </a:lnTo>
                <a:lnTo>
                  <a:pt x="998537" y="2105554"/>
                </a:lnTo>
                <a:lnTo>
                  <a:pt x="1016529" y="2114550"/>
                </a:lnTo>
                <a:lnTo>
                  <a:pt x="1035051" y="2122488"/>
                </a:lnTo>
                <a:lnTo>
                  <a:pt x="1054099" y="2129896"/>
                </a:lnTo>
                <a:lnTo>
                  <a:pt x="1073151" y="2135717"/>
                </a:lnTo>
                <a:lnTo>
                  <a:pt x="1093259" y="2141009"/>
                </a:lnTo>
                <a:lnTo>
                  <a:pt x="1112837" y="2145242"/>
                </a:lnTo>
                <a:lnTo>
                  <a:pt x="1133475" y="2148946"/>
                </a:lnTo>
                <a:lnTo>
                  <a:pt x="1154113" y="2151592"/>
                </a:lnTo>
                <a:lnTo>
                  <a:pt x="1154113" y="2352675"/>
                </a:lnTo>
                <a:lnTo>
                  <a:pt x="1154113" y="2369609"/>
                </a:lnTo>
                <a:lnTo>
                  <a:pt x="1155699" y="2386013"/>
                </a:lnTo>
                <a:lnTo>
                  <a:pt x="1157817" y="2402946"/>
                </a:lnTo>
                <a:lnTo>
                  <a:pt x="1160991" y="2418821"/>
                </a:lnTo>
                <a:lnTo>
                  <a:pt x="1164167" y="2435225"/>
                </a:lnTo>
                <a:lnTo>
                  <a:pt x="1168929" y="2451100"/>
                </a:lnTo>
                <a:lnTo>
                  <a:pt x="1174221" y="2465917"/>
                </a:lnTo>
                <a:lnTo>
                  <a:pt x="1180041" y="2481263"/>
                </a:lnTo>
                <a:lnTo>
                  <a:pt x="1186391" y="2495550"/>
                </a:lnTo>
                <a:lnTo>
                  <a:pt x="1193799" y="2510367"/>
                </a:lnTo>
                <a:lnTo>
                  <a:pt x="1201737" y="2523596"/>
                </a:lnTo>
                <a:lnTo>
                  <a:pt x="1210733" y="2537355"/>
                </a:lnTo>
                <a:lnTo>
                  <a:pt x="1219729" y="2550584"/>
                </a:lnTo>
                <a:lnTo>
                  <a:pt x="1229783" y="2562755"/>
                </a:lnTo>
                <a:lnTo>
                  <a:pt x="1239837" y="2574926"/>
                </a:lnTo>
                <a:lnTo>
                  <a:pt x="1250951" y="2586567"/>
                </a:lnTo>
                <a:lnTo>
                  <a:pt x="1262591" y="2597680"/>
                </a:lnTo>
                <a:lnTo>
                  <a:pt x="1274233" y="2607734"/>
                </a:lnTo>
                <a:lnTo>
                  <a:pt x="1286933" y="2617788"/>
                </a:lnTo>
                <a:lnTo>
                  <a:pt x="1300163" y="2626784"/>
                </a:lnTo>
                <a:lnTo>
                  <a:pt x="1313391" y="2635780"/>
                </a:lnTo>
                <a:lnTo>
                  <a:pt x="1327151" y="2643717"/>
                </a:lnTo>
                <a:lnTo>
                  <a:pt x="1341437" y="2650596"/>
                </a:lnTo>
                <a:lnTo>
                  <a:pt x="1356255" y="2657476"/>
                </a:lnTo>
                <a:lnTo>
                  <a:pt x="1371071" y="2663296"/>
                </a:lnTo>
                <a:lnTo>
                  <a:pt x="1386417" y="2668588"/>
                </a:lnTo>
                <a:lnTo>
                  <a:pt x="1402291" y="2673351"/>
                </a:lnTo>
                <a:lnTo>
                  <a:pt x="1418167" y="2676526"/>
                </a:lnTo>
                <a:lnTo>
                  <a:pt x="1434571" y="2679171"/>
                </a:lnTo>
                <a:lnTo>
                  <a:pt x="1450975" y="2681817"/>
                </a:lnTo>
                <a:lnTo>
                  <a:pt x="1467379" y="2683405"/>
                </a:lnTo>
                <a:lnTo>
                  <a:pt x="1484841" y="2683405"/>
                </a:lnTo>
                <a:lnTo>
                  <a:pt x="1501775" y="2683405"/>
                </a:lnTo>
                <a:lnTo>
                  <a:pt x="1518709" y="2681817"/>
                </a:lnTo>
                <a:lnTo>
                  <a:pt x="1535113" y="2679171"/>
                </a:lnTo>
                <a:lnTo>
                  <a:pt x="1551517" y="2676526"/>
                </a:lnTo>
                <a:lnTo>
                  <a:pt x="1567391" y="2673351"/>
                </a:lnTo>
                <a:lnTo>
                  <a:pt x="1582737" y="2668588"/>
                </a:lnTo>
                <a:lnTo>
                  <a:pt x="1598613" y="2663296"/>
                </a:lnTo>
                <a:lnTo>
                  <a:pt x="1613429" y="2657476"/>
                </a:lnTo>
                <a:lnTo>
                  <a:pt x="1628245" y="2650596"/>
                </a:lnTo>
                <a:lnTo>
                  <a:pt x="1642005" y="2643717"/>
                </a:lnTo>
                <a:lnTo>
                  <a:pt x="1656291" y="2635780"/>
                </a:lnTo>
                <a:lnTo>
                  <a:pt x="1669521" y="2626784"/>
                </a:lnTo>
                <a:lnTo>
                  <a:pt x="1682221" y="2617788"/>
                </a:lnTo>
                <a:lnTo>
                  <a:pt x="1695451" y="2607734"/>
                </a:lnTo>
                <a:lnTo>
                  <a:pt x="1707091" y="2597680"/>
                </a:lnTo>
                <a:lnTo>
                  <a:pt x="1718733" y="2586567"/>
                </a:lnTo>
                <a:lnTo>
                  <a:pt x="1729317" y="2574926"/>
                </a:lnTo>
                <a:lnTo>
                  <a:pt x="1739899" y="2562755"/>
                </a:lnTo>
                <a:lnTo>
                  <a:pt x="1749425" y="2550584"/>
                </a:lnTo>
                <a:lnTo>
                  <a:pt x="1758951" y="2537355"/>
                </a:lnTo>
                <a:lnTo>
                  <a:pt x="1767417" y="2523596"/>
                </a:lnTo>
                <a:lnTo>
                  <a:pt x="1775355" y="2510367"/>
                </a:lnTo>
                <a:lnTo>
                  <a:pt x="1783291" y="2495550"/>
                </a:lnTo>
                <a:lnTo>
                  <a:pt x="1789113" y="2481263"/>
                </a:lnTo>
                <a:lnTo>
                  <a:pt x="1795463" y="2465917"/>
                </a:lnTo>
                <a:lnTo>
                  <a:pt x="1800755" y="2451100"/>
                </a:lnTo>
                <a:lnTo>
                  <a:pt x="1804987" y="2435225"/>
                </a:lnTo>
                <a:lnTo>
                  <a:pt x="1808691" y="2418821"/>
                </a:lnTo>
                <a:lnTo>
                  <a:pt x="1811867" y="2402946"/>
                </a:lnTo>
                <a:lnTo>
                  <a:pt x="1813983" y="2386013"/>
                </a:lnTo>
                <a:lnTo>
                  <a:pt x="1815041" y="2369609"/>
                </a:lnTo>
                <a:lnTo>
                  <a:pt x="1815571" y="2352675"/>
                </a:lnTo>
                <a:lnTo>
                  <a:pt x="1815571" y="2272242"/>
                </a:lnTo>
                <a:lnTo>
                  <a:pt x="1823509" y="2270655"/>
                </a:lnTo>
                <a:lnTo>
                  <a:pt x="1830917" y="2268538"/>
                </a:lnTo>
                <a:lnTo>
                  <a:pt x="1838855" y="2265892"/>
                </a:lnTo>
                <a:lnTo>
                  <a:pt x="1845733" y="2262717"/>
                </a:lnTo>
                <a:lnTo>
                  <a:pt x="1860021" y="2256367"/>
                </a:lnTo>
                <a:lnTo>
                  <a:pt x="1873779" y="2248430"/>
                </a:lnTo>
                <a:lnTo>
                  <a:pt x="1886479" y="2239963"/>
                </a:lnTo>
                <a:lnTo>
                  <a:pt x="1898651" y="2229909"/>
                </a:lnTo>
                <a:lnTo>
                  <a:pt x="1909763" y="2219325"/>
                </a:lnTo>
                <a:lnTo>
                  <a:pt x="1920345" y="2207684"/>
                </a:lnTo>
                <a:lnTo>
                  <a:pt x="1929341" y="2194984"/>
                </a:lnTo>
                <a:lnTo>
                  <a:pt x="1937809" y="2182284"/>
                </a:lnTo>
                <a:lnTo>
                  <a:pt x="1944687" y="2168525"/>
                </a:lnTo>
                <a:lnTo>
                  <a:pt x="1950509" y="2153709"/>
                </a:lnTo>
                <a:lnTo>
                  <a:pt x="1953155" y="2145771"/>
                </a:lnTo>
                <a:lnTo>
                  <a:pt x="1955799" y="2138892"/>
                </a:lnTo>
                <a:lnTo>
                  <a:pt x="1957387" y="2130955"/>
                </a:lnTo>
                <a:lnTo>
                  <a:pt x="1958975" y="2123017"/>
                </a:lnTo>
                <a:lnTo>
                  <a:pt x="1960033" y="2115079"/>
                </a:lnTo>
                <a:lnTo>
                  <a:pt x="1961091" y="2106613"/>
                </a:lnTo>
                <a:lnTo>
                  <a:pt x="1961621" y="2098146"/>
                </a:lnTo>
                <a:lnTo>
                  <a:pt x="1961621" y="2090738"/>
                </a:lnTo>
                <a:lnTo>
                  <a:pt x="1961621" y="2080684"/>
                </a:lnTo>
                <a:lnTo>
                  <a:pt x="1961091" y="2071159"/>
                </a:lnTo>
                <a:lnTo>
                  <a:pt x="1959505" y="2062163"/>
                </a:lnTo>
                <a:lnTo>
                  <a:pt x="1957917" y="2052638"/>
                </a:lnTo>
                <a:lnTo>
                  <a:pt x="1956329" y="2043642"/>
                </a:lnTo>
                <a:lnTo>
                  <a:pt x="1953155" y="2034646"/>
                </a:lnTo>
                <a:lnTo>
                  <a:pt x="1950509" y="2026179"/>
                </a:lnTo>
                <a:lnTo>
                  <a:pt x="1947333" y="2017713"/>
                </a:lnTo>
                <a:lnTo>
                  <a:pt x="1943099" y="2009246"/>
                </a:lnTo>
                <a:lnTo>
                  <a:pt x="1939395" y="2000779"/>
                </a:lnTo>
                <a:lnTo>
                  <a:pt x="1934633" y="1993371"/>
                </a:lnTo>
                <a:lnTo>
                  <a:pt x="1929871" y="1985962"/>
                </a:lnTo>
                <a:lnTo>
                  <a:pt x="1924579" y="1978554"/>
                </a:lnTo>
                <a:lnTo>
                  <a:pt x="1919287" y="1971146"/>
                </a:lnTo>
                <a:lnTo>
                  <a:pt x="1912937" y="1964796"/>
                </a:lnTo>
                <a:lnTo>
                  <a:pt x="1907117" y="1957917"/>
                </a:lnTo>
                <a:lnTo>
                  <a:pt x="1900767" y="1951567"/>
                </a:lnTo>
                <a:lnTo>
                  <a:pt x="1893887" y="1946275"/>
                </a:lnTo>
                <a:lnTo>
                  <a:pt x="1886479" y="1940454"/>
                </a:lnTo>
                <a:lnTo>
                  <a:pt x="1879599" y="1935692"/>
                </a:lnTo>
                <a:lnTo>
                  <a:pt x="1871663" y="1930400"/>
                </a:lnTo>
                <a:lnTo>
                  <a:pt x="1863725" y="1926167"/>
                </a:lnTo>
                <a:lnTo>
                  <a:pt x="1855787" y="1921404"/>
                </a:lnTo>
                <a:lnTo>
                  <a:pt x="1847321" y="1918229"/>
                </a:lnTo>
                <a:lnTo>
                  <a:pt x="1839383" y="1914525"/>
                </a:lnTo>
                <a:lnTo>
                  <a:pt x="1830387" y="1911879"/>
                </a:lnTo>
                <a:lnTo>
                  <a:pt x="1821921" y="1909233"/>
                </a:lnTo>
                <a:lnTo>
                  <a:pt x="1812395" y="1907117"/>
                </a:lnTo>
                <a:lnTo>
                  <a:pt x="1803399" y="1905000"/>
                </a:lnTo>
                <a:lnTo>
                  <a:pt x="1793875" y="1903942"/>
                </a:lnTo>
                <a:lnTo>
                  <a:pt x="1784351" y="1903412"/>
                </a:lnTo>
                <a:lnTo>
                  <a:pt x="1774825" y="1902883"/>
                </a:lnTo>
                <a:lnTo>
                  <a:pt x="1765299" y="1903412"/>
                </a:lnTo>
                <a:lnTo>
                  <a:pt x="1755775" y="1903942"/>
                </a:lnTo>
                <a:lnTo>
                  <a:pt x="1746251" y="1905000"/>
                </a:lnTo>
                <a:lnTo>
                  <a:pt x="1737255" y="1907117"/>
                </a:lnTo>
                <a:lnTo>
                  <a:pt x="1728259" y="1909233"/>
                </a:lnTo>
                <a:lnTo>
                  <a:pt x="1719263" y="1911879"/>
                </a:lnTo>
                <a:lnTo>
                  <a:pt x="1710795" y="1914525"/>
                </a:lnTo>
                <a:lnTo>
                  <a:pt x="1701799" y="1918229"/>
                </a:lnTo>
                <a:lnTo>
                  <a:pt x="1694391" y="1921404"/>
                </a:lnTo>
                <a:lnTo>
                  <a:pt x="1685925" y="1926167"/>
                </a:lnTo>
                <a:lnTo>
                  <a:pt x="1677987" y="1930400"/>
                </a:lnTo>
                <a:lnTo>
                  <a:pt x="1670579" y="1935692"/>
                </a:lnTo>
                <a:lnTo>
                  <a:pt x="1663171" y="1940454"/>
                </a:lnTo>
                <a:lnTo>
                  <a:pt x="1656291" y="1946275"/>
                </a:lnTo>
                <a:lnTo>
                  <a:pt x="1649413" y="1951567"/>
                </a:lnTo>
                <a:lnTo>
                  <a:pt x="1642533" y="1957917"/>
                </a:lnTo>
                <a:lnTo>
                  <a:pt x="1636713" y="1964796"/>
                </a:lnTo>
                <a:lnTo>
                  <a:pt x="1630891" y="1971146"/>
                </a:lnTo>
                <a:lnTo>
                  <a:pt x="1625599" y="1978554"/>
                </a:lnTo>
                <a:lnTo>
                  <a:pt x="1619779" y="1985962"/>
                </a:lnTo>
                <a:lnTo>
                  <a:pt x="1615545" y="1993371"/>
                </a:lnTo>
                <a:lnTo>
                  <a:pt x="1610783" y="2000779"/>
                </a:lnTo>
                <a:lnTo>
                  <a:pt x="1606551" y="2009246"/>
                </a:lnTo>
                <a:lnTo>
                  <a:pt x="1602845" y="2017713"/>
                </a:lnTo>
                <a:lnTo>
                  <a:pt x="1599671" y="2026179"/>
                </a:lnTo>
                <a:lnTo>
                  <a:pt x="1596495" y="2034646"/>
                </a:lnTo>
                <a:lnTo>
                  <a:pt x="1593851" y="2043642"/>
                </a:lnTo>
                <a:lnTo>
                  <a:pt x="1591733" y="2052638"/>
                </a:lnTo>
                <a:lnTo>
                  <a:pt x="1590145" y="2062163"/>
                </a:lnTo>
                <a:lnTo>
                  <a:pt x="1589087" y="2071159"/>
                </a:lnTo>
                <a:lnTo>
                  <a:pt x="1588559" y="2080684"/>
                </a:lnTo>
                <a:lnTo>
                  <a:pt x="1588029" y="2090738"/>
                </a:lnTo>
                <a:lnTo>
                  <a:pt x="1588559" y="2098146"/>
                </a:lnTo>
                <a:lnTo>
                  <a:pt x="1589087" y="2106084"/>
                </a:lnTo>
                <a:lnTo>
                  <a:pt x="1589617" y="2114550"/>
                </a:lnTo>
                <a:lnTo>
                  <a:pt x="1590675" y="2122488"/>
                </a:lnTo>
                <a:lnTo>
                  <a:pt x="1592263" y="2129896"/>
                </a:lnTo>
                <a:lnTo>
                  <a:pt x="1593851" y="2137305"/>
                </a:lnTo>
                <a:lnTo>
                  <a:pt x="1598613" y="2152121"/>
                </a:lnTo>
                <a:lnTo>
                  <a:pt x="1604433" y="2166409"/>
                </a:lnTo>
                <a:lnTo>
                  <a:pt x="1611313" y="2180167"/>
                </a:lnTo>
                <a:lnTo>
                  <a:pt x="1619251" y="2192867"/>
                </a:lnTo>
                <a:lnTo>
                  <a:pt x="1628245" y="2205038"/>
                </a:lnTo>
                <a:lnTo>
                  <a:pt x="1638299" y="2217209"/>
                </a:lnTo>
                <a:lnTo>
                  <a:pt x="1648883" y="2227792"/>
                </a:lnTo>
                <a:lnTo>
                  <a:pt x="1660525" y="2237317"/>
                </a:lnTo>
                <a:lnTo>
                  <a:pt x="1672695" y="2246313"/>
                </a:lnTo>
                <a:lnTo>
                  <a:pt x="1685925" y="2253721"/>
                </a:lnTo>
                <a:lnTo>
                  <a:pt x="1699683" y="2260600"/>
                </a:lnTo>
                <a:lnTo>
                  <a:pt x="1713971" y="2266421"/>
                </a:lnTo>
                <a:lnTo>
                  <a:pt x="1728787" y="2270655"/>
                </a:lnTo>
                <a:lnTo>
                  <a:pt x="1728787" y="2352675"/>
                </a:lnTo>
                <a:lnTo>
                  <a:pt x="1728259" y="2365375"/>
                </a:lnTo>
                <a:lnTo>
                  <a:pt x="1727729" y="2377546"/>
                </a:lnTo>
                <a:lnTo>
                  <a:pt x="1726141" y="2389188"/>
                </a:lnTo>
                <a:lnTo>
                  <a:pt x="1724025" y="2401888"/>
                </a:lnTo>
                <a:lnTo>
                  <a:pt x="1720851" y="2413530"/>
                </a:lnTo>
                <a:lnTo>
                  <a:pt x="1717675" y="2425171"/>
                </a:lnTo>
                <a:lnTo>
                  <a:pt x="1713971" y="2436284"/>
                </a:lnTo>
                <a:lnTo>
                  <a:pt x="1709737" y="2447396"/>
                </a:lnTo>
                <a:lnTo>
                  <a:pt x="1704975" y="2457980"/>
                </a:lnTo>
                <a:lnTo>
                  <a:pt x="1699155" y="2469092"/>
                </a:lnTo>
                <a:lnTo>
                  <a:pt x="1693863" y="2479146"/>
                </a:lnTo>
                <a:lnTo>
                  <a:pt x="1686983" y="2489200"/>
                </a:lnTo>
                <a:lnTo>
                  <a:pt x="1680105" y="2498725"/>
                </a:lnTo>
                <a:lnTo>
                  <a:pt x="1672695" y="2507721"/>
                </a:lnTo>
                <a:lnTo>
                  <a:pt x="1665287" y="2516717"/>
                </a:lnTo>
                <a:lnTo>
                  <a:pt x="1657351" y="2524655"/>
                </a:lnTo>
                <a:lnTo>
                  <a:pt x="1648883" y="2533121"/>
                </a:lnTo>
                <a:lnTo>
                  <a:pt x="1639887" y="2541059"/>
                </a:lnTo>
                <a:lnTo>
                  <a:pt x="1630891" y="2547938"/>
                </a:lnTo>
                <a:lnTo>
                  <a:pt x="1620837" y="2554817"/>
                </a:lnTo>
                <a:lnTo>
                  <a:pt x="1611313" y="2561167"/>
                </a:lnTo>
                <a:lnTo>
                  <a:pt x="1600729" y="2566988"/>
                </a:lnTo>
                <a:lnTo>
                  <a:pt x="1590675" y="2572280"/>
                </a:lnTo>
                <a:lnTo>
                  <a:pt x="1579563" y="2577571"/>
                </a:lnTo>
                <a:lnTo>
                  <a:pt x="1568979" y="2581805"/>
                </a:lnTo>
                <a:lnTo>
                  <a:pt x="1557337" y="2586038"/>
                </a:lnTo>
                <a:lnTo>
                  <a:pt x="1545695" y="2588684"/>
                </a:lnTo>
                <a:lnTo>
                  <a:pt x="1534055" y="2591330"/>
                </a:lnTo>
                <a:lnTo>
                  <a:pt x="1521883" y="2593446"/>
                </a:lnTo>
                <a:lnTo>
                  <a:pt x="1509713" y="2595563"/>
                </a:lnTo>
                <a:lnTo>
                  <a:pt x="1497013" y="2596621"/>
                </a:lnTo>
                <a:lnTo>
                  <a:pt x="1484841" y="2596621"/>
                </a:lnTo>
                <a:lnTo>
                  <a:pt x="1472141" y="2596621"/>
                </a:lnTo>
                <a:lnTo>
                  <a:pt x="1459441" y="2595563"/>
                </a:lnTo>
                <a:lnTo>
                  <a:pt x="1447271" y="2593446"/>
                </a:lnTo>
                <a:lnTo>
                  <a:pt x="1435629" y="2591330"/>
                </a:lnTo>
                <a:lnTo>
                  <a:pt x="1423987" y="2588684"/>
                </a:lnTo>
                <a:lnTo>
                  <a:pt x="1412345" y="2586038"/>
                </a:lnTo>
                <a:lnTo>
                  <a:pt x="1400705" y="2581805"/>
                </a:lnTo>
                <a:lnTo>
                  <a:pt x="1389591" y="2577571"/>
                </a:lnTo>
                <a:lnTo>
                  <a:pt x="1379009" y="2572280"/>
                </a:lnTo>
                <a:lnTo>
                  <a:pt x="1368425" y="2566988"/>
                </a:lnTo>
                <a:lnTo>
                  <a:pt x="1358371" y="2561167"/>
                </a:lnTo>
                <a:lnTo>
                  <a:pt x="1348317" y="2554817"/>
                </a:lnTo>
                <a:lnTo>
                  <a:pt x="1338791" y="2547938"/>
                </a:lnTo>
                <a:lnTo>
                  <a:pt x="1329795" y="2541059"/>
                </a:lnTo>
                <a:lnTo>
                  <a:pt x="1320799" y="2533121"/>
                </a:lnTo>
                <a:lnTo>
                  <a:pt x="1312333" y="2524655"/>
                </a:lnTo>
                <a:lnTo>
                  <a:pt x="1303867" y="2516717"/>
                </a:lnTo>
                <a:lnTo>
                  <a:pt x="1296459" y="2507721"/>
                </a:lnTo>
                <a:lnTo>
                  <a:pt x="1289051" y="2498725"/>
                </a:lnTo>
                <a:lnTo>
                  <a:pt x="1282171" y="2489200"/>
                </a:lnTo>
                <a:lnTo>
                  <a:pt x="1276351" y="2479146"/>
                </a:lnTo>
                <a:lnTo>
                  <a:pt x="1269999" y="2469092"/>
                </a:lnTo>
                <a:lnTo>
                  <a:pt x="1264709" y="2457980"/>
                </a:lnTo>
                <a:lnTo>
                  <a:pt x="1259945" y="2447396"/>
                </a:lnTo>
                <a:lnTo>
                  <a:pt x="1255183" y="2436284"/>
                </a:lnTo>
                <a:lnTo>
                  <a:pt x="1251479" y="2425171"/>
                </a:lnTo>
                <a:lnTo>
                  <a:pt x="1248305" y="2413530"/>
                </a:lnTo>
                <a:lnTo>
                  <a:pt x="1245659" y="2401888"/>
                </a:lnTo>
                <a:lnTo>
                  <a:pt x="1243541" y="2389188"/>
                </a:lnTo>
                <a:lnTo>
                  <a:pt x="1241955" y="2377546"/>
                </a:lnTo>
                <a:lnTo>
                  <a:pt x="1240895" y="2365375"/>
                </a:lnTo>
                <a:lnTo>
                  <a:pt x="1240895" y="2352675"/>
                </a:lnTo>
                <a:lnTo>
                  <a:pt x="1240895" y="2151592"/>
                </a:lnTo>
                <a:lnTo>
                  <a:pt x="1261533" y="2148946"/>
                </a:lnTo>
                <a:lnTo>
                  <a:pt x="1281641" y="2145242"/>
                </a:lnTo>
                <a:lnTo>
                  <a:pt x="1301751" y="2141009"/>
                </a:lnTo>
                <a:lnTo>
                  <a:pt x="1321329" y="2135717"/>
                </a:lnTo>
                <a:lnTo>
                  <a:pt x="1340909" y="2129896"/>
                </a:lnTo>
                <a:lnTo>
                  <a:pt x="1359429" y="2122488"/>
                </a:lnTo>
                <a:lnTo>
                  <a:pt x="1377951" y="2114550"/>
                </a:lnTo>
                <a:lnTo>
                  <a:pt x="1396471" y="2105554"/>
                </a:lnTo>
                <a:lnTo>
                  <a:pt x="1413933" y="2096559"/>
                </a:lnTo>
                <a:lnTo>
                  <a:pt x="1431395" y="2085975"/>
                </a:lnTo>
                <a:lnTo>
                  <a:pt x="1447271" y="2075392"/>
                </a:lnTo>
                <a:lnTo>
                  <a:pt x="1463675" y="2063750"/>
                </a:lnTo>
                <a:lnTo>
                  <a:pt x="1479551" y="2051579"/>
                </a:lnTo>
                <a:lnTo>
                  <a:pt x="1493837" y="2037821"/>
                </a:lnTo>
                <a:lnTo>
                  <a:pt x="1508125" y="2024592"/>
                </a:lnTo>
                <a:lnTo>
                  <a:pt x="1521883" y="2009775"/>
                </a:lnTo>
                <a:lnTo>
                  <a:pt x="1535113" y="1994959"/>
                </a:lnTo>
                <a:lnTo>
                  <a:pt x="1547813" y="1979612"/>
                </a:lnTo>
                <a:lnTo>
                  <a:pt x="1559455" y="1963208"/>
                </a:lnTo>
                <a:lnTo>
                  <a:pt x="1570037" y="1946804"/>
                </a:lnTo>
                <a:lnTo>
                  <a:pt x="1580621" y="1929342"/>
                </a:lnTo>
                <a:lnTo>
                  <a:pt x="1589617" y="1911879"/>
                </a:lnTo>
                <a:lnTo>
                  <a:pt x="1598613" y="1893887"/>
                </a:lnTo>
                <a:lnTo>
                  <a:pt x="1606551" y="1875367"/>
                </a:lnTo>
                <a:lnTo>
                  <a:pt x="1612899" y="1856317"/>
                </a:lnTo>
                <a:lnTo>
                  <a:pt x="1619251" y="1836737"/>
                </a:lnTo>
                <a:lnTo>
                  <a:pt x="1624541" y="1817158"/>
                </a:lnTo>
                <a:lnTo>
                  <a:pt x="1629305" y="1797050"/>
                </a:lnTo>
                <a:lnTo>
                  <a:pt x="1632479" y="1776942"/>
                </a:lnTo>
                <a:lnTo>
                  <a:pt x="1635125" y="1756304"/>
                </a:lnTo>
                <a:lnTo>
                  <a:pt x="1636713" y="1735137"/>
                </a:lnTo>
                <a:lnTo>
                  <a:pt x="1637241" y="1713971"/>
                </a:lnTo>
                <a:lnTo>
                  <a:pt x="1637241" y="1646767"/>
                </a:lnTo>
                <a:lnTo>
                  <a:pt x="1639359" y="1648354"/>
                </a:lnTo>
                <a:lnTo>
                  <a:pt x="1664229" y="1663700"/>
                </a:lnTo>
                <a:lnTo>
                  <a:pt x="1688041" y="1677458"/>
                </a:lnTo>
                <a:lnTo>
                  <a:pt x="1711855" y="1689629"/>
                </a:lnTo>
                <a:lnTo>
                  <a:pt x="1735137" y="1700212"/>
                </a:lnTo>
                <a:lnTo>
                  <a:pt x="1758421" y="1710267"/>
                </a:lnTo>
                <a:lnTo>
                  <a:pt x="1781175" y="1718733"/>
                </a:lnTo>
                <a:lnTo>
                  <a:pt x="1803399" y="1726671"/>
                </a:lnTo>
                <a:lnTo>
                  <a:pt x="1825095" y="1733021"/>
                </a:lnTo>
                <a:lnTo>
                  <a:pt x="1846791" y="1738842"/>
                </a:lnTo>
                <a:lnTo>
                  <a:pt x="1868487" y="1744133"/>
                </a:lnTo>
                <a:lnTo>
                  <a:pt x="1889125" y="1747837"/>
                </a:lnTo>
                <a:lnTo>
                  <a:pt x="1909763" y="1752071"/>
                </a:lnTo>
                <a:lnTo>
                  <a:pt x="1929871" y="1754717"/>
                </a:lnTo>
                <a:lnTo>
                  <a:pt x="1949979" y="1757362"/>
                </a:lnTo>
                <a:lnTo>
                  <a:pt x="1988609" y="1762125"/>
                </a:lnTo>
                <a:lnTo>
                  <a:pt x="2062691" y="1769004"/>
                </a:lnTo>
                <a:lnTo>
                  <a:pt x="2097617" y="1773767"/>
                </a:lnTo>
                <a:lnTo>
                  <a:pt x="2114551" y="1775883"/>
                </a:lnTo>
                <a:lnTo>
                  <a:pt x="2132013" y="1779058"/>
                </a:lnTo>
                <a:lnTo>
                  <a:pt x="2147887" y="1782762"/>
                </a:lnTo>
                <a:lnTo>
                  <a:pt x="2164291" y="1786996"/>
                </a:lnTo>
                <a:lnTo>
                  <a:pt x="2180695" y="1791758"/>
                </a:lnTo>
                <a:lnTo>
                  <a:pt x="2196041" y="1797050"/>
                </a:lnTo>
                <a:lnTo>
                  <a:pt x="2211917" y="1803929"/>
                </a:lnTo>
                <a:lnTo>
                  <a:pt x="2227263" y="1811337"/>
                </a:lnTo>
                <a:lnTo>
                  <a:pt x="2242079" y="1819804"/>
                </a:lnTo>
                <a:lnTo>
                  <a:pt x="2256895" y="1829329"/>
                </a:lnTo>
                <a:lnTo>
                  <a:pt x="2270655" y="1839912"/>
                </a:lnTo>
                <a:lnTo>
                  <a:pt x="2283355" y="1849967"/>
                </a:lnTo>
                <a:lnTo>
                  <a:pt x="2296055" y="1860550"/>
                </a:lnTo>
                <a:lnTo>
                  <a:pt x="2307167" y="1871133"/>
                </a:lnTo>
                <a:lnTo>
                  <a:pt x="2317221" y="1881717"/>
                </a:lnTo>
                <a:lnTo>
                  <a:pt x="2326745" y="1892829"/>
                </a:lnTo>
                <a:lnTo>
                  <a:pt x="2335741" y="1903412"/>
                </a:lnTo>
                <a:lnTo>
                  <a:pt x="2342621" y="1914525"/>
                </a:lnTo>
                <a:lnTo>
                  <a:pt x="2350029" y="1926696"/>
                </a:lnTo>
                <a:lnTo>
                  <a:pt x="2356379" y="1937808"/>
                </a:lnTo>
                <a:lnTo>
                  <a:pt x="2362199" y="1949450"/>
                </a:lnTo>
                <a:lnTo>
                  <a:pt x="2367491" y="1961092"/>
                </a:lnTo>
                <a:lnTo>
                  <a:pt x="2371195" y="1973792"/>
                </a:lnTo>
                <a:lnTo>
                  <a:pt x="2375429" y="1985433"/>
                </a:lnTo>
                <a:lnTo>
                  <a:pt x="2378605" y="1997604"/>
                </a:lnTo>
                <a:lnTo>
                  <a:pt x="2381251" y="2009775"/>
                </a:lnTo>
                <a:lnTo>
                  <a:pt x="2384425" y="2023004"/>
                </a:lnTo>
                <a:lnTo>
                  <a:pt x="2386013" y="2035704"/>
                </a:lnTo>
                <a:lnTo>
                  <a:pt x="2387599" y="2048404"/>
                </a:lnTo>
                <a:lnTo>
                  <a:pt x="2388659" y="2061634"/>
                </a:lnTo>
                <a:lnTo>
                  <a:pt x="2390245" y="2088092"/>
                </a:lnTo>
                <a:lnTo>
                  <a:pt x="2390775" y="2115609"/>
                </a:lnTo>
                <a:lnTo>
                  <a:pt x="2390775" y="2143655"/>
                </a:lnTo>
                <a:lnTo>
                  <a:pt x="2390245" y="2172759"/>
                </a:lnTo>
                <a:lnTo>
                  <a:pt x="2389717" y="2232555"/>
                </a:lnTo>
                <a:lnTo>
                  <a:pt x="2389717" y="2755371"/>
                </a:lnTo>
                <a:lnTo>
                  <a:pt x="1195387" y="2897188"/>
                </a:lnTo>
                <a:lnTo>
                  <a:pt x="1058" y="2755371"/>
                </a:lnTo>
                <a:lnTo>
                  <a:pt x="1058" y="2232555"/>
                </a:lnTo>
                <a:lnTo>
                  <a:pt x="0" y="2172759"/>
                </a:lnTo>
                <a:lnTo>
                  <a:pt x="0" y="2143655"/>
                </a:lnTo>
                <a:lnTo>
                  <a:pt x="0" y="2115609"/>
                </a:lnTo>
                <a:lnTo>
                  <a:pt x="529" y="2088092"/>
                </a:lnTo>
                <a:lnTo>
                  <a:pt x="2117" y="2061634"/>
                </a:lnTo>
                <a:lnTo>
                  <a:pt x="3175" y="2048404"/>
                </a:lnTo>
                <a:lnTo>
                  <a:pt x="5292" y="2035704"/>
                </a:lnTo>
                <a:lnTo>
                  <a:pt x="6879" y="2023004"/>
                </a:lnTo>
                <a:lnTo>
                  <a:pt x="9525" y="2009775"/>
                </a:lnTo>
                <a:lnTo>
                  <a:pt x="12171" y="1997604"/>
                </a:lnTo>
                <a:lnTo>
                  <a:pt x="15875" y="1985433"/>
                </a:lnTo>
                <a:lnTo>
                  <a:pt x="19050" y="1973792"/>
                </a:lnTo>
                <a:lnTo>
                  <a:pt x="23813" y="1961092"/>
                </a:lnTo>
                <a:lnTo>
                  <a:pt x="28575" y="1949450"/>
                </a:lnTo>
                <a:lnTo>
                  <a:pt x="34925" y="1937808"/>
                </a:lnTo>
                <a:lnTo>
                  <a:pt x="40746" y="1926696"/>
                </a:lnTo>
                <a:lnTo>
                  <a:pt x="47625" y="1914525"/>
                </a:lnTo>
                <a:lnTo>
                  <a:pt x="55563" y="1903412"/>
                </a:lnTo>
                <a:lnTo>
                  <a:pt x="64558" y="1892829"/>
                </a:lnTo>
                <a:lnTo>
                  <a:pt x="74083" y="1881717"/>
                </a:lnTo>
                <a:lnTo>
                  <a:pt x="84137" y="1871133"/>
                </a:lnTo>
                <a:lnTo>
                  <a:pt x="95250" y="1860550"/>
                </a:lnTo>
                <a:lnTo>
                  <a:pt x="107421" y="1849967"/>
                </a:lnTo>
                <a:lnTo>
                  <a:pt x="120650" y="1839912"/>
                </a:lnTo>
                <a:lnTo>
                  <a:pt x="134408" y="1829329"/>
                </a:lnTo>
                <a:lnTo>
                  <a:pt x="148696" y="1819804"/>
                </a:lnTo>
                <a:lnTo>
                  <a:pt x="164042" y="1811337"/>
                </a:lnTo>
                <a:lnTo>
                  <a:pt x="179387" y="1803929"/>
                </a:lnTo>
                <a:lnTo>
                  <a:pt x="194733" y="1797050"/>
                </a:lnTo>
                <a:lnTo>
                  <a:pt x="210608" y="1791758"/>
                </a:lnTo>
                <a:lnTo>
                  <a:pt x="226483" y="1786996"/>
                </a:lnTo>
                <a:lnTo>
                  <a:pt x="242887" y="1782762"/>
                </a:lnTo>
                <a:lnTo>
                  <a:pt x="259292" y="1779058"/>
                </a:lnTo>
                <a:lnTo>
                  <a:pt x="276754" y="1775883"/>
                </a:lnTo>
                <a:lnTo>
                  <a:pt x="293158" y="1773767"/>
                </a:lnTo>
                <a:lnTo>
                  <a:pt x="328613" y="1769004"/>
                </a:lnTo>
                <a:lnTo>
                  <a:pt x="402695" y="1762125"/>
                </a:lnTo>
                <a:lnTo>
                  <a:pt x="441325" y="1757362"/>
                </a:lnTo>
                <a:lnTo>
                  <a:pt x="461433" y="1754717"/>
                </a:lnTo>
                <a:lnTo>
                  <a:pt x="481541" y="1752071"/>
                </a:lnTo>
                <a:lnTo>
                  <a:pt x="502179" y="1747837"/>
                </a:lnTo>
                <a:lnTo>
                  <a:pt x="522817" y="1744133"/>
                </a:lnTo>
                <a:lnTo>
                  <a:pt x="543983" y="1738842"/>
                </a:lnTo>
                <a:lnTo>
                  <a:pt x="565679" y="1733021"/>
                </a:lnTo>
                <a:lnTo>
                  <a:pt x="587905" y="1726671"/>
                </a:lnTo>
                <a:lnTo>
                  <a:pt x="610129" y="1718733"/>
                </a:lnTo>
                <a:lnTo>
                  <a:pt x="632355" y="1710267"/>
                </a:lnTo>
                <a:lnTo>
                  <a:pt x="656167" y="1700212"/>
                </a:lnTo>
                <a:lnTo>
                  <a:pt x="678921" y="1689629"/>
                </a:lnTo>
                <a:lnTo>
                  <a:pt x="703263" y="1677458"/>
                </a:lnTo>
                <a:lnTo>
                  <a:pt x="727075" y="1663700"/>
                </a:lnTo>
                <a:lnTo>
                  <a:pt x="751945" y="1648354"/>
                </a:lnTo>
                <a:close/>
                <a:moveTo>
                  <a:pt x="1195123" y="0"/>
                </a:moveTo>
                <a:lnTo>
                  <a:pt x="1213123" y="0"/>
                </a:lnTo>
                <a:lnTo>
                  <a:pt x="1230595" y="529"/>
                </a:lnTo>
                <a:lnTo>
                  <a:pt x="1248065" y="1588"/>
                </a:lnTo>
                <a:lnTo>
                  <a:pt x="1265007" y="2646"/>
                </a:lnTo>
                <a:lnTo>
                  <a:pt x="1281419" y="4234"/>
                </a:lnTo>
                <a:lnTo>
                  <a:pt x="1297831" y="6352"/>
                </a:lnTo>
                <a:lnTo>
                  <a:pt x="1313713" y="8469"/>
                </a:lnTo>
                <a:lnTo>
                  <a:pt x="1329595" y="11115"/>
                </a:lnTo>
                <a:lnTo>
                  <a:pt x="1344949" y="13762"/>
                </a:lnTo>
                <a:lnTo>
                  <a:pt x="1359773" y="16938"/>
                </a:lnTo>
                <a:lnTo>
                  <a:pt x="1375125" y="20643"/>
                </a:lnTo>
                <a:lnTo>
                  <a:pt x="1388891" y="24877"/>
                </a:lnTo>
                <a:lnTo>
                  <a:pt x="1403715" y="29112"/>
                </a:lnTo>
                <a:lnTo>
                  <a:pt x="1416951" y="33346"/>
                </a:lnTo>
                <a:lnTo>
                  <a:pt x="1431245" y="38639"/>
                </a:lnTo>
                <a:lnTo>
                  <a:pt x="1443951" y="43932"/>
                </a:lnTo>
                <a:lnTo>
                  <a:pt x="1456657" y="49225"/>
                </a:lnTo>
                <a:lnTo>
                  <a:pt x="1469893" y="55577"/>
                </a:lnTo>
                <a:lnTo>
                  <a:pt x="1482069" y="61399"/>
                </a:lnTo>
                <a:lnTo>
                  <a:pt x="1493717" y="68280"/>
                </a:lnTo>
                <a:lnTo>
                  <a:pt x="1505363" y="75690"/>
                </a:lnTo>
                <a:lnTo>
                  <a:pt x="1517011" y="83100"/>
                </a:lnTo>
                <a:lnTo>
                  <a:pt x="1528129" y="90511"/>
                </a:lnTo>
                <a:lnTo>
                  <a:pt x="1539247" y="98450"/>
                </a:lnTo>
                <a:lnTo>
                  <a:pt x="1549835" y="106919"/>
                </a:lnTo>
                <a:lnTo>
                  <a:pt x="1559893" y="115917"/>
                </a:lnTo>
                <a:lnTo>
                  <a:pt x="1569953" y="124915"/>
                </a:lnTo>
                <a:lnTo>
                  <a:pt x="1579483" y="134443"/>
                </a:lnTo>
                <a:lnTo>
                  <a:pt x="1589011" y="143970"/>
                </a:lnTo>
                <a:lnTo>
                  <a:pt x="1598013" y="154027"/>
                </a:lnTo>
                <a:lnTo>
                  <a:pt x="1607013" y="164613"/>
                </a:lnTo>
                <a:lnTo>
                  <a:pt x="1615483" y="175199"/>
                </a:lnTo>
                <a:lnTo>
                  <a:pt x="1623425" y="186314"/>
                </a:lnTo>
                <a:lnTo>
                  <a:pt x="1631365" y="197959"/>
                </a:lnTo>
                <a:lnTo>
                  <a:pt x="1639307" y="210133"/>
                </a:lnTo>
                <a:lnTo>
                  <a:pt x="1646719" y="222307"/>
                </a:lnTo>
                <a:lnTo>
                  <a:pt x="1653601" y="234481"/>
                </a:lnTo>
                <a:lnTo>
                  <a:pt x="1660483" y="248243"/>
                </a:lnTo>
                <a:lnTo>
                  <a:pt x="1667367" y="260946"/>
                </a:lnTo>
                <a:lnTo>
                  <a:pt x="1673719" y="274708"/>
                </a:lnTo>
                <a:lnTo>
                  <a:pt x="1679543" y="288470"/>
                </a:lnTo>
                <a:lnTo>
                  <a:pt x="1685367" y="302761"/>
                </a:lnTo>
                <a:lnTo>
                  <a:pt x="1690661" y="317581"/>
                </a:lnTo>
                <a:lnTo>
                  <a:pt x="1695955" y="332402"/>
                </a:lnTo>
                <a:lnTo>
                  <a:pt x="1700719" y="347751"/>
                </a:lnTo>
                <a:lnTo>
                  <a:pt x="1705485" y="363101"/>
                </a:lnTo>
                <a:lnTo>
                  <a:pt x="1709719" y="379510"/>
                </a:lnTo>
                <a:lnTo>
                  <a:pt x="1714485" y="395918"/>
                </a:lnTo>
                <a:lnTo>
                  <a:pt x="1721367" y="429793"/>
                </a:lnTo>
                <a:lnTo>
                  <a:pt x="1728249" y="465257"/>
                </a:lnTo>
                <a:lnTo>
                  <a:pt x="1734073" y="501778"/>
                </a:lnTo>
                <a:lnTo>
                  <a:pt x="1738309" y="539888"/>
                </a:lnTo>
                <a:lnTo>
                  <a:pt x="1742015" y="579586"/>
                </a:lnTo>
                <a:lnTo>
                  <a:pt x="1744133" y="620342"/>
                </a:lnTo>
                <a:lnTo>
                  <a:pt x="1745721" y="662157"/>
                </a:lnTo>
                <a:lnTo>
                  <a:pt x="1746251" y="706089"/>
                </a:lnTo>
                <a:lnTo>
                  <a:pt x="1745721" y="737318"/>
                </a:lnTo>
                <a:lnTo>
                  <a:pt x="1744133" y="768547"/>
                </a:lnTo>
                <a:lnTo>
                  <a:pt x="1740955" y="799246"/>
                </a:lnTo>
                <a:lnTo>
                  <a:pt x="1737779" y="829946"/>
                </a:lnTo>
                <a:lnTo>
                  <a:pt x="1733015" y="860116"/>
                </a:lnTo>
                <a:lnTo>
                  <a:pt x="1727191" y="889228"/>
                </a:lnTo>
                <a:lnTo>
                  <a:pt x="1720309" y="918339"/>
                </a:lnTo>
                <a:lnTo>
                  <a:pt x="1713425" y="946922"/>
                </a:lnTo>
                <a:lnTo>
                  <a:pt x="1704955" y="973916"/>
                </a:lnTo>
                <a:lnTo>
                  <a:pt x="1695425" y="1001440"/>
                </a:lnTo>
                <a:lnTo>
                  <a:pt x="1685367" y="1028434"/>
                </a:lnTo>
                <a:lnTo>
                  <a:pt x="1674779" y="1054370"/>
                </a:lnTo>
                <a:lnTo>
                  <a:pt x="1662073" y="1079776"/>
                </a:lnTo>
                <a:lnTo>
                  <a:pt x="1649895" y="1104654"/>
                </a:lnTo>
                <a:lnTo>
                  <a:pt x="1636659" y="1127943"/>
                </a:lnTo>
                <a:lnTo>
                  <a:pt x="1622365" y="1151761"/>
                </a:lnTo>
                <a:lnTo>
                  <a:pt x="1621837" y="1152291"/>
                </a:lnTo>
                <a:lnTo>
                  <a:pt x="1614425" y="1163406"/>
                </a:lnTo>
                <a:lnTo>
                  <a:pt x="1577365" y="1218454"/>
                </a:lnTo>
                <a:lnTo>
                  <a:pt x="1559893" y="1244919"/>
                </a:lnTo>
                <a:lnTo>
                  <a:pt x="1542953" y="1271913"/>
                </a:lnTo>
                <a:lnTo>
                  <a:pt x="1527069" y="1298378"/>
                </a:lnTo>
                <a:lnTo>
                  <a:pt x="1520717" y="1311081"/>
                </a:lnTo>
                <a:lnTo>
                  <a:pt x="1513835" y="1324843"/>
                </a:lnTo>
                <a:lnTo>
                  <a:pt x="1508011" y="1337547"/>
                </a:lnTo>
                <a:lnTo>
                  <a:pt x="1502717" y="1350779"/>
                </a:lnTo>
                <a:lnTo>
                  <a:pt x="1497423" y="1364012"/>
                </a:lnTo>
                <a:lnTo>
                  <a:pt x="1493717" y="1376715"/>
                </a:lnTo>
                <a:lnTo>
                  <a:pt x="1490539" y="1389947"/>
                </a:lnTo>
                <a:lnTo>
                  <a:pt x="1487363" y="1403180"/>
                </a:lnTo>
                <a:lnTo>
                  <a:pt x="1485775" y="1415883"/>
                </a:lnTo>
                <a:lnTo>
                  <a:pt x="1485245" y="1428587"/>
                </a:lnTo>
                <a:lnTo>
                  <a:pt x="1485245" y="1441819"/>
                </a:lnTo>
                <a:lnTo>
                  <a:pt x="1485775" y="1455052"/>
                </a:lnTo>
                <a:lnTo>
                  <a:pt x="1487893" y="1467755"/>
                </a:lnTo>
                <a:lnTo>
                  <a:pt x="1491069" y="1480987"/>
                </a:lnTo>
                <a:lnTo>
                  <a:pt x="1494775" y="1493691"/>
                </a:lnTo>
                <a:lnTo>
                  <a:pt x="1500599" y="1506923"/>
                </a:lnTo>
                <a:lnTo>
                  <a:pt x="1506423" y="1520156"/>
                </a:lnTo>
                <a:lnTo>
                  <a:pt x="1514363" y="1532859"/>
                </a:lnTo>
                <a:lnTo>
                  <a:pt x="1523363" y="1546092"/>
                </a:lnTo>
                <a:lnTo>
                  <a:pt x="1533423" y="1559324"/>
                </a:lnTo>
                <a:lnTo>
                  <a:pt x="1545071" y="1572557"/>
                </a:lnTo>
                <a:lnTo>
                  <a:pt x="1558305" y="1586319"/>
                </a:lnTo>
                <a:lnTo>
                  <a:pt x="1552481" y="1601668"/>
                </a:lnTo>
                <a:lnTo>
                  <a:pt x="1550365" y="1713880"/>
                </a:lnTo>
                <a:lnTo>
                  <a:pt x="1549835" y="1732406"/>
                </a:lnTo>
                <a:lnTo>
                  <a:pt x="1548247" y="1749873"/>
                </a:lnTo>
                <a:lnTo>
                  <a:pt x="1545599" y="1767340"/>
                </a:lnTo>
                <a:lnTo>
                  <a:pt x="1542953" y="1784807"/>
                </a:lnTo>
                <a:lnTo>
                  <a:pt x="1539247" y="1802274"/>
                </a:lnTo>
                <a:lnTo>
                  <a:pt x="1533953" y="1819211"/>
                </a:lnTo>
                <a:lnTo>
                  <a:pt x="1528659" y="1835090"/>
                </a:lnTo>
                <a:lnTo>
                  <a:pt x="1522305" y="1850970"/>
                </a:lnTo>
                <a:lnTo>
                  <a:pt x="1514893" y="1866319"/>
                </a:lnTo>
                <a:lnTo>
                  <a:pt x="1506951" y="1882198"/>
                </a:lnTo>
                <a:lnTo>
                  <a:pt x="1499011" y="1897019"/>
                </a:lnTo>
                <a:lnTo>
                  <a:pt x="1490011" y="1910781"/>
                </a:lnTo>
                <a:lnTo>
                  <a:pt x="1479951" y="1924543"/>
                </a:lnTo>
                <a:lnTo>
                  <a:pt x="1469893" y="1938304"/>
                </a:lnTo>
                <a:lnTo>
                  <a:pt x="1458245" y="1951008"/>
                </a:lnTo>
                <a:lnTo>
                  <a:pt x="1446597" y="1963182"/>
                </a:lnTo>
                <a:lnTo>
                  <a:pt x="1434421" y="1975356"/>
                </a:lnTo>
                <a:lnTo>
                  <a:pt x="1421715" y="1986471"/>
                </a:lnTo>
                <a:lnTo>
                  <a:pt x="1407951" y="1996528"/>
                </a:lnTo>
                <a:lnTo>
                  <a:pt x="1394185" y="2006585"/>
                </a:lnTo>
                <a:lnTo>
                  <a:pt x="1379891" y="2015583"/>
                </a:lnTo>
                <a:lnTo>
                  <a:pt x="1365067" y="2024052"/>
                </a:lnTo>
                <a:lnTo>
                  <a:pt x="1349713" y="2031991"/>
                </a:lnTo>
                <a:lnTo>
                  <a:pt x="1334361" y="2038872"/>
                </a:lnTo>
                <a:lnTo>
                  <a:pt x="1318477" y="2045224"/>
                </a:lnTo>
                <a:lnTo>
                  <a:pt x="1301537" y="2050517"/>
                </a:lnTo>
                <a:lnTo>
                  <a:pt x="1285653" y="2055810"/>
                </a:lnTo>
                <a:lnTo>
                  <a:pt x="1268183" y="2059515"/>
                </a:lnTo>
                <a:lnTo>
                  <a:pt x="1250711" y="2062691"/>
                </a:lnTo>
                <a:lnTo>
                  <a:pt x="1233241" y="2064808"/>
                </a:lnTo>
                <a:lnTo>
                  <a:pt x="1215241" y="2066396"/>
                </a:lnTo>
                <a:lnTo>
                  <a:pt x="1196711" y="2066925"/>
                </a:lnTo>
                <a:lnTo>
                  <a:pt x="1179241" y="2066396"/>
                </a:lnTo>
                <a:lnTo>
                  <a:pt x="1161239" y="2064808"/>
                </a:lnTo>
                <a:lnTo>
                  <a:pt x="1143239" y="2062691"/>
                </a:lnTo>
                <a:lnTo>
                  <a:pt x="1125769" y="2059515"/>
                </a:lnTo>
                <a:lnTo>
                  <a:pt x="1108827" y="2055810"/>
                </a:lnTo>
                <a:lnTo>
                  <a:pt x="1092415" y="2050517"/>
                </a:lnTo>
                <a:lnTo>
                  <a:pt x="1076003" y="2045224"/>
                </a:lnTo>
                <a:lnTo>
                  <a:pt x="1059591" y="2038872"/>
                </a:lnTo>
                <a:lnTo>
                  <a:pt x="1044237" y="2031991"/>
                </a:lnTo>
                <a:lnTo>
                  <a:pt x="1028885" y="2024052"/>
                </a:lnTo>
                <a:lnTo>
                  <a:pt x="1014591" y="2015583"/>
                </a:lnTo>
                <a:lnTo>
                  <a:pt x="999767" y="2006585"/>
                </a:lnTo>
                <a:lnTo>
                  <a:pt x="986001" y="1996528"/>
                </a:lnTo>
                <a:lnTo>
                  <a:pt x="972237" y="1986471"/>
                </a:lnTo>
                <a:lnTo>
                  <a:pt x="959531" y="1975356"/>
                </a:lnTo>
                <a:lnTo>
                  <a:pt x="947883" y="1963182"/>
                </a:lnTo>
                <a:lnTo>
                  <a:pt x="936235" y="1951008"/>
                </a:lnTo>
                <a:lnTo>
                  <a:pt x="924589" y="1938304"/>
                </a:lnTo>
                <a:lnTo>
                  <a:pt x="914001" y="1924543"/>
                </a:lnTo>
                <a:lnTo>
                  <a:pt x="904471" y="1910781"/>
                </a:lnTo>
                <a:lnTo>
                  <a:pt x="894941" y="1897019"/>
                </a:lnTo>
                <a:lnTo>
                  <a:pt x="886999" y="1882198"/>
                </a:lnTo>
                <a:lnTo>
                  <a:pt x="879059" y="1866319"/>
                </a:lnTo>
                <a:lnTo>
                  <a:pt x="871647" y="1850970"/>
                </a:lnTo>
                <a:lnTo>
                  <a:pt x="865293" y="1835090"/>
                </a:lnTo>
                <a:lnTo>
                  <a:pt x="859999" y="1819211"/>
                </a:lnTo>
                <a:lnTo>
                  <a:pt x="855235" y="1802274"/>
                </a:lnTo>
                <a:lnTo>
                  <a:pt x="851529" y="1784807"/>
                </a:lnTo>
                <a:lnTo>
                  <a:pt x="848353" y="1767340"/>
                </a:lnTo>
                <a:lnTo>
                  <a:pt x="845705" y="1749873"/>
                </a:lnTo>
                <a:lnTo>
                  <a:pt x="844647" y="1732406"/>
                </a:lnTo>
                <a:lnTo>
                  <a:pt x="844117" y="1713880"/>
                </a:lnTo>
                <a:lnTo>
                  <a:pt x="844117" y="1602727"/>
                </a:lnTo>
                <a:lnTo>
                  <a:pt x="834057" y="1583672"/>
                </a:lnTo>
                <a:lnTo>
                  <a:pt x="846763" y="1570439"/>
                </a:lnTo>
                <a:lnTo>
                  <a:pt x="858411" y="1557736"/>
                </a:lnTo>
                <a:lnTo>
                  <a:pt x="868471" y="1543974"/>
                </a:lnTo>
                <a:lnTo>
                  <a:pt x="877471" y="1531271"/>
                </a:lnTo>
                <a:lnTo>
                  <a:pt x="884353" y="1518568"/>
                </a:lnTo>
                <a:lnTo>
                  <a:pt x="890705" y="1505335"/>
                </a:lnTo>
                <a:lnTo>
                  <a:pt x="895471" y="1492103"/>
                </a:lnTo>
                <a:lnTo>
                  <a:pt x="899705" y="1479400"/>
                </a:lnTo>
                <a:lnTo>
                  <a:pt x="902353" y="1466167"/>
                </a:lnTo>
                <a:lnTo>
                  <a:pt x="904471" y="1453464"/>
                </a:lnTo>
                <a:lnTo>
                  <a:pt x="905001" y="1440760"/>
                </a:lnTo>
                <a:lnTo>
                  <a:pt x="905001" y="1427528"/>
                </a:lnTo>
                <a:lnTo>
                  <a:pt x="903941" y="1414825"/>
                </a:lnTo>
                <a:lnTo>
                  <a:pt x="902353" y="1402121"/>
                </a:lnTo>
                <a:lnTo>
                  <a:pt x="899705" y="1388889"/>
                </a:lnTo>
                <a:lnTo>
                  <a:pt x="895999" y="1375656"/>
                </a:lnTo>
                <a:lnTo>
                  <a:pt x="892295" y="1362953"/>
                </a:lnTo>
                <a:lnTo>
                  <a:pt x="887529" y="1349720"/>
                </a:lnTo>
                <a:lnTo>
                  <a:pt x="882235" y="1337017"/>
                </a:lnTo>
                <a:lnTo>
                  <a:pt x="875881" y="1324314"/>
                </a:lnTo>
                <a:lnTo>
                  <a:pt x="869529" y="1310552"/>
                </a:lnTo>
                <a:lnTo>
                  <a:pt x="862647" y="1297849"/>
                </a:lnTo>
                <a:lnTo>
                  <a:pt x="847293" y="1271384"/>
                </a:lnTo>
                <a:lnTo>
                  <a:pt x="830881" y="1244389"/>
                </a:lnTo>
                <a:lnTo>
                  <a:pt x="812881" y="1217924"/>
                </a:lnTo>
                <a:lnTo>
                  <a:pt x="775821" y="1163406"/>
                </a:lnTo>
                <a:lnTo>
                  <a:pt x="768409" y="1152291"/>
                </a:lnTo>
                <a:lnTo>
                  <a:pt x="767881" y="1151761"/>
                </a:lnTo>
                <a:lnTo>
                  <a:pt x="754115" y="1127943"/>
                </a:lnTo>
                <a:lnTo>
                  <a:pt x="740351" y="1104654"/>
                </a:lnTo>
                <a:lnTo>
                  <a:pt x="728173" y="1079776"/>
                </a:lnTo>
                <a:lnTo>
                  <a:pt x="715997" y="1054370"/>
                </a:lnTo>
                <a:lnTo>
                  <a:pt x="705409" y="1028434"/>
                </a:lnTo>
                <a:lnTo>
                  <a:pt x="695349" y="1001440"/>
                </a:lnTo>
                <a:lnTo>
                  <a:pt x="685819" y="973916"/>
                </a:lnTo>
                <a:lnTo>
                  <a:pt x="677349" y="946922"/>
                </a:lnTo>
                <a:lnTo>
                  <a:pt x="669937" y="918339"/>
                </a:lnTo>
                <a:lnTo>
                  <a:pt x="663585" y="889228"/>
                </a:lnTo>
                <a:lnTo>
                  <a:pt x="657761" y="860116"/>
                </a:lnTo>
                <a:lnTo>
                  <a:pt x="652467" y="829946"/>
                </a:lnTo>
                <a:lnTo>
                  <a:pt x="649289" y="799246"/>
                </a:lnTo>
                <a:lnTo>
                  <a:pt x="646643" y="768547"/>
                </a:lnTo>
                <a:lnTo>
                  <a:pt x="645055" y="737318"/>
                </a:lnTo>
                <a:lnTo>
                  <a:pt x="644525" y="706089"/>
                </a:lnTo>
                <a:lnTo>
                  <a:pt x="645055" y="659510"/>
                </a:lnTo>
                <a:lnTo>
                  <a:pt x="646643" y="614520"/>
                </a:lnTo>
                <a:lnTo>
                  <a:pt x="648761" y="571646"/>
                </a:lnTo>
                <a:lnTo>
                  <a:pt x="651937" y="530361"/>
                </a:lnTo>
                <a:lnTo>
                  <a:pt x="656701" y="490663"/>
                </a:lnTo>
                <a:lnTo>
                  <a:pt x="661995" y="453083"/>
                </a:lnTo>
                <a:lnTo>
                  <a:pt x="668879" y="416561"/>
                </a:lnTo>
                <a:lnTo>
                  <a:pt x="672055" y="399094"/>
                </a:lnTo>
                <a:lnTo>
                  <a:pt x="676291" y="381627"/>
                </a:lnTo>
                <a:lnTo>
                  <a:pt x="680525" y="365218"/>
                </a:lnTo>
                <a:lnTo>
                  <a:pt x="684761" y="348810"/>
                </a:lnTo>
                <a:lnTo>
                  <a:pt x="689525" y="332931"/>
                </a:lnTo>
                <a:lnTo>
                  <a:pt x="694819" y="318111"/>
                </a:lnTo>
                <a:lnTo>
                  <a:pt x="699585" y="302761"/>
                </a:lnTo>
                <a:lnTo>
                  <a:pt x="705409" y="287940"/>
                </a:lnTo>
                <a:lnTo>
                  <a:pt x="710703" y="273649"/>
                </a:lnTo>
                <a:lnTo>
                  <a:pt x="717055" y="259887"/>
                </a:lnTo>
                <a:lnTo>
                  <a:pt x="723409" y="246125"/>
                </a:lnTo>
                <a:lnTo>
                  <a:pt x="729761" y="233422"/>
                </a:lnTo>
                <a:lnTo>
                  <a:pt x="736645" y="220719"/>
                </a:lnTo>
                <a:lnTo>
                  <a:pt x="744057" y="208016"/>
                </a:lnTo>
                <a:lnTo>
                  <a:pt x="751469" y="196371"/>
                </a:lnTo>
                <a:lnTo>
                  <a:pt x="758879" y="184726"/>
                </a:lnTo>
                <a:lnTo>
                  <a:pt x="766821" y="173611"/>
                </a:lnTo>
                <a:lnTo>
                  <a:pt x="775291" y="163025"/>
                </a:lnTo>
                <a:lnTo>
                  <a:pt x="783763" y="152439"/>
                </a:lnTo>
                <a:lnTo>
                  <a:pt x="792763" y="142912"/>
                </a:lnTo>
                <a:lnTo>
                  <a:pt x="801763" y="132855"/>
                </a:lnTo>
                <a:lnTo>
                  <a:pt x="811293" y="123857"/>
                </a:lnTo>
                <a:lnTo>
                  <a:pt x="820823" y="114859"/>
                </a:lnTo>
                <a:lnTo>
                  <a:pt x="830881" y="105860"/>
                </a:lnTo>
                <a:lnTo>
                  <a:pt x="840941" y="97392"/>
                </a:lnTo>
                <a:lnTo>
                  <a:pt x="851529" y="89452"/>
                </a:lnTo>
                <a:lnTo>
                  <a:pt x="862117" y="82042"/>
                </a:lnTo>
                <a:lnTo>
                  <a:pt x="873235" y="75161"/>
                </a:lnTo>
                <a:lnTo>
                  <a:pt x="884883" y="68280"/>
                </a:lnTo>
                <a:lnTo>
                  <a:pt x="897059" y="61399"/>
                </a:lnTo>
                <a:lnTo>
                  <a:pt x="908707" y="55577"/>
                </a:lnTo>
                <a:lnTo>
                  <a:pt x="920883" y="49754"/>
                </a:lnTo>
                <a:lnTo>
                  <a:pt x="933589" y="44461"/>
                </a:lnTo>
                <a:lnTo>
                  <a:pt x="946825" y="39168"/>
                </a:lnTo>
                <a:lnTo>
                  <a:pt x="959531" y="34405"/>
                </a:lnTo>
                <a:lnTo>
                  <a:pt x="973295" y="29641"/>
                </a:lnTo>
                <a:lnTo>
                  <a:pt x="987061" y="25936"/>
                </a:lnTo>
                <a:lnTo>
                  <a:pt x="1000825" y="21701"/>
                </a:lnTo>
                <a:lnTo>
                  <a:pt x="1015649" y="18526"/>
                </a:lnTo>
                <a:lnTo>
                  <a:pt x="1030473" y="15350"/>
                </a:lnTo>
                <a:lnTo>
                  <a:pt x="1045827" y="12174"/>
                </a:lnTo>
                <a:lnTo>
                  <a:pt x="1060649" y="9527"/>
                </a:lnTo>
                <a:lnTo>
                  <a:pt x="1076533" y="7410"/>
                </a:lnTo>
                <a:lnTo>
                  <a:pt x="1092945" y="5822"/>
                </a:lnTo>
                <a:lnTo>
                  <a:pt x="1125239" y="2117"/>
                </a:lnTo>
                <a:lnTo>
                  <a:pt x="1160181" y="529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320" name="Freeform 6"/>
          <p:cNvSpPr/>
          <p:nvPr/>
        </p:nvSpPr>
        <p:spPr bwMode="auto">
          <a:xfrm>
            <a:off x="10972705" y="6186783"/>
            <a:ext cx="322817" cy="290534"/>
          </a:xfrm>
          <a:custGeom>
            <a:avLst/>
            <a:gdLst>
              <a:gd name="T0" fmla="*/ 370 w 2041"/>
              <a:gd name="T1" fmla="*/ 12 h 1837"/>
              <a:gd name="T2" fmla="*/ 219 w 2041"/>
              <a:gd name="T3" fmla="*/ 75 h 1837"/>
              <a:gd name="T4" fmla="*/ 110 w 2041"/>
              <a:gd name="T5" fmla="*/ 178 h 1837"/>
              <a:gd name="T6" fmla="*/ 42 w 2041"/>
              <a:gd name="T7" fmla="*/ 313 h 1837"/>
              <a:gd name="T8" fmla="*/ 0 w 2041"/>
              <a:gd name="T9" fmla="*/ 575 h 1837"/>
              <a:gd name="T10" fmla="*/ 32 w 2041"/>
              <a:gd name="T11" fmla="*/ 804 h 1837"/>
              <a:gd name="T12" fmla="*/ 416 w 2041"/>
              <a:gd name="T13" fmla="*/ 438 h 1837"/>
              <a:gd name="T14" fmla="*/ 452 w 2041"/>
              <a:gd name="T15" fmla="*/ 419 h 1837"/>
              <a:gd name="T16" fmla="*/ 496 w 2041"/>
              <a:gd name="T17" fmla="*/ 447 h 1837"/>
              <a:gd name="T18" fmla="*/ 635 w 2041"/>
              <a:gd name="T19" fmla="*/ 767 h 1837"/>
              <a:gd name="T20" fmla="*/ 666 w 2041"/>
              <a:gd name="T21" fmla="*/ 731 h 1837"/>
              <a:gd name="T22" fmla="*/ 703 w 2041"/>
              <a:gd name="T23" fmla="*/ 732 h 1837"/>
              <a:gd name="T24" fmla="*/ 808 w 2041"/>
              <a:gd name="T25" fmla="*/ 675 h 1837"/>
              <a:gd name="T26" fmla="*/ 851 w 2041"/>
              <a:gd name="T27" fmla="*/ 634 h 1837"/>
              <a:gd name="T28" fmla="*/ 889 w 2041"/>
              <a:gd name="T29" fmla="*/ 647 h 1837"/>
              <a:gd name="T30" fmla="*/ 1352 w 2041"/>
              <a:gd name="T31" fmla="*/ 766 h 1837"/>
              <a:gd name="T32" fmla="*/ 1464 w 2041"/>
              <a:gd name="T33" fmla="*/ 708 h 1837"/>
              <a:gd name="T34" fmla="*/ 1531 w 2041"/>
              <a:gd name="T35" fmla="*/ 725 h 1837"/>
              <a:gd name="T36" fmla="*/ 1587 w 2041"/>
              <a:gd name="T37" fmla="*/ 783 h 1837"/>
              <a:gd name="T38" fmla="*/ 1603 w 2041"/>
              <a:gd name="T39" fmla="*/ 852 h 1837"/>
              <a:gd name="T40" fmla="*/ 1580 w 2041"/>
              <a:gd name="T41" fmla="*/ 931 h 1837"/>
              <a:gd name="T42" fmla="*/ 1519 w 2041"/>
              <a:gd name="T43" fmla="*/ 983 h 1837"/>
              <a:gd name="T44" fmla="*/ 1443 w 2041"/>
              <a:gd name="T45" fmla="*/ 992 h 1837"/>
              <a:gd name="T46" fmla="*/ 1350 w 2041"/>
              <a:gd name="T47" fmla="*/ 936 h 1837"/>
              <a:gd name="T48" fmla="*/ 928 w 2041"/>
              <a:gd name="T49" fmla="*/ 904 h 1837"/>
              <a:gd name="T50" fmla="*/ 822 w 2041"/>
              <a:gd name="T51" fmla="*/ 990 h 1837"/>
              <a:gd name="T52" fmla="*/ 787 w 2041"/>
              <a:gd name="T53" fmla="*/ 1015 h 1837"/>
              <a:gd name="T54" fmla="*/ 754 w 2041"/>
              <a:gd name="T55" fmla="*/ 1006 h 1837"/>
              <a:gd name="T56" fmla="*/ 654 w 2041"/>
              <a:gd name="T57" fmla="*/ 1315 h 1837"/>
              <a:gd name="T58" fmla="*/ 623 w 2041"/>
              <a:gd name="T59" fmla="*/ 1357 h 1837"/>
              <a:gd name="T60" fmla="*/ 580 w 2041"/>
              <a:gd name="T61" fmla="*/ 1355 h 1837"/>
              <a:gd name="T62" fmla="*/ 449 w 2041"/>
              <a:gd name="T63" fmla="*/ 734 h 1837"/>
              <a:gd name="T64" fmla="*/ 400 w 2041"/>
              <a:gd name="T65" fmla="*/ 906 h 1837"/>
              <a:gd name="T66" fmla="*/ 75 w 2041"/>
              <a:gd name="T67" fmla="*/ 918 h 1837"/>
              <a:gd name="T68" fmla="*/ 205 w 2041"/>
              <a:gd name="T69" fmla="*/ 1118 h 1837"/>
              <a:gd name="T70" fmla="*/ 438 w 2041"/>
              <a:gd name="T71" fmla="*/ 1344 h 1837"/>
              <a:gd name="T72" fmla="*/ 896 w 2041"/>
              <a:gd name="T73" fmla="*/ 1718 h 1837"/>
              <a:gd name="T74" fmla="*/ 1086 w 2041"/>
              <a:gd name="T75" fmla="*/ 1760 h 1837"/>
              <a:gd name="T76" fmla="*/ 1587 w 2041"/>
              <a:gd name="T77" fmla="*/ 1341 h 1837"/>
              <a:gd name="T78" fmla="*/ 1847 w 2041"/>
              <a:gd name="T79" fmla="*/ 1085 h 1837"/>
              <a:gd name="T80" fmla="*/ 1996 w 2041"/>
              <a:gd name="T81" fmla="*/ 829 h 1837"/>
              <a:gd name="T82" fmla="*/ 2041 w 2041"/>
              <a:gd name="T83" fmla="*/ 575 h 1837"/>
              <a:gd name="T84" fmla="*/ 1990 w 2041"/>
              <a:gd name="T85" fmla="*/ 291 h 1837"/>
              <a:gd name="T86" fmla="*/ 1915 w 2041"/>
              <a:gd name="T87" fmla="*/ 161 h 1837"/>
              <a:gd name="T88" fmla="*/ 1799 w 2041"/>
              <a:gd name="T89" fmla="*/ 63 h 1837"/>
              <a:gd name="T90" fmla="*/ 1641 w 2041"/>
              <a:gd name="T91" fmla="*/ 8 h 1837"/>
              <a:gd name="T92" fmla="*/ 1475 w 2041"/>
              <a:gd name="T93" fmla="*/ 3 h 1837"/>
              <a:gd name="T94" fmla="*/ 1299 w 2041"/>
              <a:gd name="T95" fmla="*/ 50 h 1837"/>
              <a:gd name="T96" fmla="*/ 1175 w 2041"/>
              <a:gd name="T97" fmla="*/ 136 h 1837"/>
              <a:gd name="T98" fmla="*/ 1050 w 2041"/>
              <a:gd name="T99" fmla="*/ 308 h 1837"/>
              <a:gd name="T100" fmla="*/ 1015 w 2041"/>
              <a:gd name="T101" fmla="*/ 287 h 1837"/>
              <a:gd name="T102" fmla="*/ 900 w 2041"/>
              <a:gd name="T103" fmla="*/ 138 h 1837"/>
              <a:gd name="T104" fmla="*/ 766 w 2041"/>
              <a:gd name="T105" fmla="*/ 52 h 1837"/>
              <a:gd name="T106" fmla="*/ 575 w 2041"/>
              <a:gd name="T107" fmla="*/ 3 h 1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1" h="1837">
                <a:moveTo>
                  <a:pt x="496" y="0"/>
                </a:moveTo>
                <a:lnTo>
                  <a:pt x="496" y="0"/>
                </a:lnTo>
                <a:lnTo>
                  <a:pt x="463" y="0"/>
                </a:lnTo>
                <a:lnTo>
                  <a:pt x="430" y="3"/>
                </a:lnTo>
                <a:lnTo>
                  <a:pt x="400" y="7"/>
                </a:lnTo>
                <a:lnTo>
                  <a:pt x="370" y="12"/>
                </a:lnTo>
                <a:lnTo>
                  <a:pt x="342" y="19"/>
                </a:lnTo>
                <a:lnTo>
                  <a:pt x="314" y="28"/>
                </a:lnTo>
                <a:lnTo>
                  <a:pt x="289" y="38"/>
                </a:lnTo>
                <a:lnTo>
                  <a:pt x="265" y="49"/>
                </a:lnTo>
                <a:lnTo>
                  <a:pt x="240" y="61"/>
                </a:lnTo>
                <a:lnTo>
                  <a:pt x="219" y="75"/>
                </a:lnTo>
                <a:lnTo>
                  <a:pt x="198" y="89"/>
                </a:lnTo>
                <a:lnTo>
                  <a:pt x="179" y="105"/>
                </a:lnTo>
                <a:lnTo>
                  <a:pt x="160" y="122"/>
                </a:lnTo>
                <a:lnTo>
                  <a:pt x="142" y="140"/>
                </a:lnTo>
                <a:lnTo>
                  <a:pt x="126" y="159"/>
                </a:lnTo>
                <a:lnTo>
                  <a:pt x="110" y="178"/>
                </a:lnTo>
                <a:lnTo>
                  <a:pt x="96" y="199"/>
                </a:lnTo>
                <a:lnTo>
                  <a:pt x="84" y="220"/>
                </a:lnTo>
                <a:lnTo>
                  <a:pt x="72" y="243"/>
                </a:lnTo>
                <a:lnTo>
                  <a:pt x="60" y="266"/>
                </a:lnTo>
                <a:lnTo>
                  <a:pt x="51" y="289"/>
                </a:lnTo>
                <a:lnTo>
                  <a:pt x="42" y="313"/>
                </a:lnTo>
                <a:lnTo>
                  <a:pt x="26" y="362"/>
                </a:lnTo>
                <a:lnTo>
                  <a:pt x="14" y="413"/>
                </a:lnTo>
                <a:lnTo>
                  <a:pt x="7" y="466"/>
                </a:lnTo>
                <a:lnTo>
                  <a:pt x="2" y="520"/>
                </a:lnTo>
                <a:lnTo>
                  <a:pt x="0" y="575"/>
                </a:lnTo>
                <a:lnTo>
                  <a:pt x="0" y="575"/>
                </a:lnTo>
                <a:lnTo>
                  <a:pt x="0" y="604"/>
                </a:lnTo>
                <a:lnTo>
                  <a:pt x="2" y="634"/>
                </a:lnTo>
                <a:lnTo>
                  <a:pt x="5" y="664"/>
                </a:lnTo>
                <a:lnTo>
                  <a:pt x="9" y="694"/>
                </a:lnTo>
                <a:lnTo>
                  <a:pt x="18" y="750"/>
                </a:lnTo>
                <a:lnTo>
                  <a:pt x="32" y="804"/>
                </a:lnTo>
                <a:lnTo>
                  <a:pt x="328" y="804"/>
                </a:lnTo>
                <a:lnTo>
                  <a:pt x="405" y="462"/>
                </a:lnTo>
                <a:lnTo>
                  <a:pt x="405" y="462"/>
                </a:lnTo>
                <a:lnTo>
                  <a:pt x="407" y="454"/>
                </a:lnTo>
                <a:lnTo>
                  <a:pt x="410" y="447"/>
                </a:lnTo>
                <a:lnTo>
                  <a:pt x="416" y="438"/>
                </a:lnTo>
                <a:lnTo>
                  <a:pt x="421" y="433"/>
                </a:lnTo>
                <a:lnTo>
                  <a:pt x="428" y="427"/>
                </a:lnTo>
                <a:lnTo>
                  <a:pt x="435" y="424"/>
                </a:lnTo>
                <a:lnTo>
                  <a:pt x="444" y="420"/>
                </a:lnTo>
                <a:lnTo>
                  <a:pt x="452" y="419"/>
                </a:lnTo>
                <a:lnTo>
                  <a:pt x="452" y="419"/>
                </a:lnTo>
                <a:lnTo>
                  <a:pt x="461" y="420"/>
                </a:lnTo>
                <a:lnTo>
                  <a:pt x="470" y="422"/>
                </a:lnTo>
                <a:lnTo>
                  <a:pt x="477" y="426"/>
                </a:lnTo>
                <a:lnTo>
                  <a:pt x="486" y="431"/>
                </a:lnTo>
                <a:lnTo>
                  <a:pt x="491" y="438"/>
                </a:lnTo>
                <a:lnTo>
                  <a:pt x="496" y="447"/>
                </a:lnTo>
                <a:lnTo>
                  <a:pt x="502" y="455"/>
                </a:lnTo>
                <a:lnTo>
                  <a:pt x="503" y="466"/>
                </a:lnTo>
                <a:lnTo>
                  <a:pt x="600" y="995"/>
                </a:lnTo>
                <a:lnTo>
                  <a:pt x="633" y="776"/>
                </a:lnTo>
                <a:lnTo>
                  <a:pt x="633" y="776"/>
                </a:lnTo>
                <a:lnTo>
                  <a:pt x="635" y="767"/>
                </a:lnTo>
                <a:lnTo>
                  <a:pt x="638" y="759"/>
                </a:lnTo>
                <a:lnTo>
                  <a:pt x="642" y="752"/>
                </a:lnTo>
                <a:lnTo>
                  <a:pt x="647" y="745"/>
                </a:lnTo>
                <a:lnTo>
                  <a:pt x="652" y="739"/>
                </a:lnTo>
                <a:lnTo>
                  <a:pt x="659" y="734"/>
                </a:lnTo>
                <a:lnTo>
                  <a:pt x="666" y="731"/>
                </a:lnTo>
                <a:lnTo>
                  <a:pt x="673" y="729"/>
                </a:lnTo>
                <a:lnTo>
                  <a:pt x="673" y="729"/>
                </a:lnTo>
                <a:lnTo>
                  <a:pt x="680" y="727"/>
                </a:lnTo>
                <a:lnTo>
                  <a:pt x="689" y="727"/>
                </a:lnTo>
                <a:lnTo>
                  <a:pt x="696" y="729"/>
                </a:lnTo>
                <a:lnTo>
                  <a:pt x="703" y="732"/>
                </a:lnTo>
                <a:lnTo>
                  <a:pt x="710" y="736"/>
                </a:lnTo>
                <a:lnTo>
                  <a:pt x="715" y="741"/>
                </a:lnTo>
                <a:lnTo>
                  <a:pt x="721" y="748"/>
                </a:lnTo>
                <a:lnTo>
                  <a:pt x="726" y="755"/>
                </a:lnTo>
                <a:lnTo>
                  <a:pt x="766" y="825"/>
                </a:lnTo>
                <a:lnTo>
                  <a:pt x="808" y="675"/>
                </a:lnTo>
                <a:lnTo>
                  <a:pt x="808" y="675"/>
                </a:lnTo>
                <a:lnTo>
                  <a:pt x="815" y="659"/>
                </a:lnTo>
                <a:lnTo>
                  <a:pt x="824" y="648"/>
                </a:lnTo>
                <a:lnTo>
                  <a:pt x="836" y="639"/>
                </a:lnTo>
                <a:lnTo>
                  <a:pt x="844" y="636"/>
                </a:lnTo>
                <a:lnTo>
                  <a:pt x="851" y="634"/>
                </a:lnTo>
                <a:lnTo>
                  <a:pt x="851" y="634"/>
                </a:lnTo>
                <a:lnTo>
                  <a:pt x="858" y="634"/>
                </a:lnTo>
                <a:lnTo>
                  <a:pt x="865" y="634"/>
                </a:lnTo>
                <a:lnTo>
                  <a:pt x="872" y="636"/>
                </a:lnTo>
                <a:lnTo>
                  <a:pt x="877" y="639"/>
                </a:lnTo>
                <a:lnTo>
                  <a:pt x="889" y="647"/>
                </a:lnTo>
                <a:lnTo>
                  <a:pt x="900" y="659"/>
                </a:lnTo>
                <a:lnTo>
                  <a:pt x="987" y="804"/>
                </a:lnTo>
                <a:lnTo>
                  <a:pt x="1331" y="804"/>
                </a:lnTo>
                <a:lnTo>
                  <a:pt x="1331" y="804"/>
                </a:lnTo>
                <a:lnTo>
                  <a:pt x="1340" y="783"/>
                </a:lnTo>
                <a:lnTo>
                  <a:pt x="1352" y="766"/>
                </a:lnTo>
                <a:lnTo>
                  <a:pt x="1366" y="748"/>
                </a:lnTo>
                <a:lnTo>
                  <a:pt x="1382" y="734"/>
                </a:lnTo>
                <a:lnTo>
                  <a:pt x="1401" y="724"/>
                </a:lnTo>
                <a:lnTo>
                  <a:pt x="1420" y="715"/>
                </a:lnTo>
                <a:lnTo>
                  <a:pt x="1442" y="710"/>
                </a:lnTo>
                <a:lnTo>
                  <a:pt x="1464" y="708"/>
                </a:lnTo>
                <a:lnTo>
                  <a:pt x="1464" y="708"/>
                </a:lnTo>
                <a:lnTo>
                  <a:pt x="1478" y="708"/>
                </a:lnTo>
                <a:lnTo>
                  <a:pt x="1492" y="711"/>
                </a:lnTo>
                <a:lnTo>
                  <a:pt x="1505" y="715"/>
                </a:lnTo>
                <a:lnTo>
                  <a:pt x="1519" y="718"/>
                </a:lnTo>
                <a:lnTo>
                  <a:pt x="1531" y="725"/>
                </a:lnTo>
                <a:lnTo>
                  <a:pt x="1541" y="732"/>
                </a:lnTo>
                <a:lnTo>
                  <a:pt x="1552" y="741"/>
                </a:lnTo>
                <a:lnTo>
                  <a:pt x="1563" y="750"/>
                </a:lnTo>
                <a:lnTo>
                  <a:pt x="1571" y="760"/>
                </a:lnTo>
                <a:lnTo>
                  <a:pt x="1580" y="771"/>
                </a:lnTo>
                <a:lnTo>
                  <a:pt x="1587" y="783"/>
                </a:lnTo>
                <a:lnTo>
                  <a:pt x="1592" y="796"/>
                </a:lnTo>
                <a:lnTo>
                  <a:pt x="1598" y="810"/>
                </a:lnTo>
                <a:lnTo>
                  <a:pt x="1601" y="822"/>
                </a:lnTo>
                <a:lnTo>
                  <a:pt x="1603" y="836"/>
                </a:lnTo>
                <a:lnTo>
                  <a:pt x="1603" y="852"/>
                </a:lnTo>
                <a:lnTo>
                  <a:pt x="1603" y="852"/>
                </a:lnTo>
                <a:lnTo>
                  <a:pt x="1603" y="866"/>
                </a:lnTo>
                <a:lnTo>
                  <a:pt x="1601" y="880"/>
                </a:lnTo>
                <a:lnTo>
                  <a:pt x="1598" y="894"/>
                </a:lnTo>
                <a:lnTo>
                  <a:pt x="1592" y="908"/>
                </a:lnTo>
                <a:lnTo>
                  <a:pt x="1587" y="920"/>
                </a:lnTo>
                <a:lnTo>
                  <a:pt x="1580" y="931"/>
                </a:lnTo>
                <a:lnTo>
                  <a:pt x="1571" y="943"/>
                </a:lnTo>
                <a:lnTo>
                  <a:pt x="1563" y="952"/>
                </a:lnTo>
                <a:lnTo>
                  <a:pt x="1552" y="962"/>
                </a:lnTo>
                <a:lnTo>
                  <a:pt x="1541" y="969"/>
                </a:lnTo>
                <a:lnTo>
                  <a:pt x="1531" y="976"/>
                </a:lnTo>
                <a:lnTo>
                  <a:pt x="1519" y="983"/>
                </a:lnTo>
                <a:lnTo>
                  <a:pt x="1505" y="988"/>
                </a:lnTo>
                <a:lnTo>
                  <a:pt x="1492" y="992"/>
                </a:lnTo>
                <a:lnTo>
                  <a:pt x="1478" y="994"/>
                </a:lnTo>
                <a:lnTo>
                  <a:pt x="1464" y="994"/>
                </a:lnTo>
                <a:lnTo>
                  <a:pt x="1464" y="994"/>
                </a:lnTo>
                <a:lnTo>
                  <a:pt x="1443" y="992"/>
                </a:lnTo>
                <a:lnTo>
                  <a:pt x="1426" y="988"/>
                </a:lnTo>
                <a:lnTo>
                  <a:pt x="1408" y="981"/>
                </a:lnTo>
                <a:lnTo>
                  <a:pt x="1391" y="973"/>
                </a:lnTo>
                <a:lnTo>
                  <a:pt x="1375" y="962"/>
                </a:lnTo>
                <a:lnTo>
                  <a:pt x="1363" y="950"/>
                </a:lnTo>
                <a:lnTo>
                  <a:pt x="1350" y="936"/>
                </a:lnTo>
                <a:lnTo>
                  <a:pt x="1340" y="918"/>
                </a:lnTo>
                <a:lnTo>
                  <a:pt x="961" y="918"/>
                </a:lnTo>
                <a:lnTo>
                  <a:pt x="961" y="918"/>
                </a:lnTo>
                <a:lnTo>
                  <a:pt x="949" y="917"/>
                </a:lnTo>
                <a:lnTo>
                  <a:pt x="938" y="913"/>
                </a:lnTo>
                <a:lnTo>
                  <a:pt x="928" y="904"/>
                </a:lnTo>
                <a:lnTo>
                  <a:pt x="921" y="894"/>
                </a:lnTo>
                <a:lnTo>
                  <a:pt x="873" y="820"/>
                </a:lnTo>
                <a:lnTo>
                  <a:pt x="829" y="976"/>
                </a:lnTo>
                <a:lnTo>
                  <a:pt x="829" y="976"/>
                </a:lnTo>
                <a:lnTo>
                  <a:pt x="828" y="983"/>
                </a:lnTo>
                <a:lnTo>
                  <a:pt x="822" y="990"/>
                </a:lnTo>
                <a:lnTo>
                  <a:pt x="819" y="997"/>
                </a:lnTo>
                <a:lnTo>
                  <a:pt x="814" y="1002"/>
                </a:lnTo>
                <a:lnTo>
                  <a:pt x="808" y="1008"/>
                </a:lnTo>
                <a:lnTo>
                  <a:pt x="801" y="1011"/>
                </a:lnTo>
                <a:lnTo>
                  <a:pt x="794" y="1013"/>
                </a:lnTo>
                <a:lnTo>
                  <a:pt x="787" y="1015"/>
                </a:lnTo>
                <a:lnTo>
                  <a:pt x="787" y="1015"/>
                </a:lnTo>
                <a:lnTo>
                  <a:pt x="780" y="1015"/>
                </a:lnTo>
                <a:lnTo>
                  <a:pt x="773" y="1015"/>
                </a:lnTo>
                <a:lnTo>
                  <a:pt x="766" y="1013"/>
                </a:lnTo>
                <a:lnTo>
                  <a:pt x="759" y="1009"/>
                </a:lnTo>
                <a:lnTo>
                  <a:pt x="754" y="1006"/>
                </a:lnTo>
                <a:lnTo>
                  <a:pt x="749" y="1001"/>
                </a:lnTo>
                <a:lnTo>
                  <a:pt x="744" y="995"/>
                </a:lnTo>
                <a:lnTo>
                  <a:pt x="738" y="988"/>
                </a:lnTo>
                <a:lnTo>
                  <a:pt x="712" y="941"/>
                </a:lnTo>
                <a:lnTo>
                  <a:pt x="654" y="1315"/>
                </a:lnTo>
                <a:lnTo>
                  <a:pt x="654" y="1315"/>
                </a:lnTo>
                <a:lnTo>
                  <a:pt x="652" y="1323"/>
                </a:lnTo>
                <a:lnTo>
                  <a:pt x="649" y="1332"/>
                </a:lnTo>
                <a:lnTo>
                  <a:pt x="644" y="1341"/>
                </a:lnTo>
                <a:lnTo>
                  <a:pt x="637" y="1348"/>
                </a:lnTo>
                <a:lnTo>
                  <a:pt x="630" y="1353"/>
                </a:lnTo>
                <a:lnTo>
                  <a:pt x="623" y="1357"/>
                </a:lnTo>
                <a:lnTo>
                  <a:pt x="614" y="1360"/>
                </a:lnTo>
                <a:lnTo>
                  <a:pt x="605" y="1362"/>
                </a:lnTo>
                <a:lnTo>
                  <a:pt x="605" y="1362"/>
                </a:lnTo>
                <a:lnTo>
                  <a:pt x="596" y="1360"/>
                </a:lnTo>
                <a:lnTo>
                  <a:pt x="587" y="1358"/>
                </a:lnTo>
                <a:lnTo>
                  <a:pt x="580" y="1355"/>
                </a:lnTo>
                <a:lnTo>
                  <a:pt x="573" y="1350"/>
                </a:lnTo>
                <a:lnTo>
                  <a:pt x="566" y="1343"/>
                </a:lnTo>
                <a:lnTo>
                  <a:pt x="561" y="1334"/>
                </a:lnTo>
                <a:lnTo>
                  <a:pt x="558" y="1325"/>
                </a:lnTo>
                <a:lnTo>
                  <a:pt x="556" y="1316"/>
                </a:lnTo>
                <a:lnTo>
                  <a:pt x="449" y="734"/>
                </a:lnTo>
                <a:lnTo>
                  <a:pt x="417" y="876"/>
                </a:lnTo>
                <a:lnTo>
                  <a:pt x="417" y="876"/>
                </a:lnTo>
                <a:lnTo>
                  <a:pt x="414" y="885"/>
                </a:lnTo>
                <a:lnTo>
                  <a:pt x="410" y="894"/>
                </a:lnTo>
                <a:lnTo>
                  <a:pt x="405" y="901"/>
                </a:lnTo>
                <a:lnTo>
                  <a:pt x="400" y="906"/>
                </a:lnTo>
                <a:lnTo>
                  <a:pt x="393" y="911"/>
                </a:lnTo>
                <a:lnTo>
                  <a:pt x="384" y="915"/>
                </a:lnTo>
                <a:lnTo>
                  <a:pt x="377" y="918"/>
                </a:lnTo>
                <a:lnTo>
                  <a:pt x="368" y="918"/>
                </a:lnTo>
                <a:lnTo>
                  <a:pt x="75" y="918"/>
                </a:lnTo>
                <a:lnTo>
                  <a:pt x="75" y="918"/>
                </a:lnTo>
                <a:lnTo>
                  <a:pt x="95" y="953"/>
                </a:lnTo>
                <a:lnTo>
                  <a:pt x="114" y="988"/>
                </a:lnTo>
                <a:lnTo>
                  <a:pt x="135" y="1022"/>
                </a:lnTo>
                <a:lnTo>
                  <a:pt x="156" y="1055"/>
                </a:lnTo>
                <a:lnTo>
                  <a:pt x="181" y="1087"/>
                </a:lnTo>
                <a:lnTo>
                  <a:pt x="205" y="1118"/>
                </a:lnTo>
                <a:lnTo>
                  <a:pt x="231" y="1148"/>
                </a:lnTo>
                <a:lnTo>
                  <a:pt x="258" y="1178"/>
                </a:lnTo>
                <a:lnTo>
                  <a:pt x="286" y="1206"/>
                </a:lnTo>
                <a:lnTo>
                  <a:pt x="316" y="1234"/>
                </a:lnTo>
                <a:lnTo>
                  <a:pt x="375" y="1290"/>
                </a:lnTo>
                <a:lnTo>
                  <a:pt x="438" y="1344"/>
                </a:lnTo>
                <a:lnTo>
                  <a:pt x="503" y="1397"/>
                </a:lnTo>
                <a:lnTo>
                  <a:pt x="637" y="1502"/>
                </a:lnTo>
                <a:lnTo>
                  <a:pt x="703" y="1555"/>
                </a:lnTo>
                <a:lnTo>
                  <a:pt x="770" y="1607"/>
                </a:lnTo>
                <a:lnTo>
                  <a:pt x="835" y="1662"/>
                </a:lnTo>
                <a:lnTo>
                  <a:pt x="896" y="1718"/>
                </a:lnTo>
                <a:lnTo>
                  <a:pt x="956" y="1776"/>
                </a:lnTo>
                <a:lnTo>
                  <a:pt x="986" y="1807"/>
                </a:lnTo>
                <a:lnTo>
                  <a:pt x="1012" y="1837"/>
                </a:lnTo>
                <a:lnTo>
                  <a:pt x="1012" y="1837"/>
                </a:lnTo>
                <a:lnTo>
                  <a:pt x="1049" y="1798"/>
                </a:lnTo>
                <a:lnTo>
                  <a:pt x="1086" y="1760"/>
                </a:lnTo>
                <a:lnTo>
                  <a:pt x="1124" y="1723"/>
                </a:lnTo>
                <a:lnTo>
                  <a:pt x="1164" y="1686"/>
                </a:lnTo>
                <a:lnTo>
                  <a:pt x="1247" y="1614"/>
                </a:lnTo>
                <a:lnTo>
                  <a:pt x="1331" y="1544"/>
                </a:lnTo>
                <a:lnTo>
                  <a:pt x="1503" y="1409"/>
                </a:lnTo>
                <a:lnTo>
                  <a:pt x="1587" y="1341"/>
                </a:lnTo>
                <a:lnTo>
                  <a:pt x="1668" y="1271"/>
                </a:lnTo>
                <a:lnTo>
                  <a:pt x="1706" y="1234"/>
                </a:lnTo>
                <a:lnTo>
                  <a:pt x="1743" y="1199"/>
                </a:lnTo>
                <a:lnTo>
                  <a:pt x="1780" y="1162"/>
                </a:lnTo>
                <a:lnTo>
                  <a:pt x="1815" y="1123"/>
                </a:lnTo>
                <a:lnTo>
                  <a:pt x="1847" y="1085"/>
                </a:lnTo>
                <a:lnTo>
                  <a:pt x="1878" y="1046"/>
                </a:lnTo>
                <a:lnTo>
                  <a:pt x="1906" y="1006"/>
                </a:lnTo>
                <a:lnTo>
                  <a:pt x="1933" y="964"/>
                </a:lnTo>
                <a:lnTo>
                  <a:pt x="1957" y="920"/>
                </a:lnTo>
                <a:lnTo>
                  <a:pt x="1978" y="876"/>
                </a:lnTo>
                <a:lnTo>
                  <a:pt x="1996" y="829"/>
                </a:lnTo>
                <a:lnTo>
                  <a:pt x="2011" y="782"/>
                </a:lnTo>
                <a:lnTo>
                  <a:pt x="2024" y="732"/>
                </a:lnTo>
                <a:lnTo>
                  <a:pt x="2033" y="682"/>
                </a:lnTo>
                <a:lnTo>
                  <a:pt x="2040" y="629"/>
                </a:lnTo>
                <a:lnTo>
                  <a:pt x="2041" y="575"/>
                </a:lnTo>
                <a:lnTo>
                  <a:pt x="2041" y="575"/>
                </a:lnTo>
                <a:lnTo>
                  <a:pt x="2040" y="520"/>
                </a:lnTo>
                <a:lnTo>
                  <a:pt x="2034" y="466"/>
                </a:lnTo>
                <a:lnTo>
                  <a:pt x="2025" y="415"/>
                </a:lnTo>
                <a:lnTo>
                  <a:pt x="2015" y="364"/>
                </a:lnTo>
                <a:lnTo>
                  <a:pt x="1999" y="313"/>
                </a:lnTo>
                <a:lnTo>
                  <a:pt x="1990" y="291"/>
                </a:lnTo>
                <a:lnTo>
                  <a:pt x="1980" y="266"/>
                </a:lnTo>
                <a:lnTo>
                  <a:pt x="1969" y="243"/>
                </a:lnTo>
                <a:lnTo>
                  <a:pt x="1957" y="222"/>
                </a:lnTo>
                <a:lnTo>
                  <a:pt x="1943" y="201"/>
                </a:lnTo>
                <a:lnTo>
                  <a:pt x="1929" y="180"/>
                </a:lnTo>
                <a:lnTo>
                  <a:pt x="1915" y="161"/>
                </a:lnTo>
                <a:lnTo>
                  <a:pt x="1897" y="142"/>
                </a:lnTo>
                <a:lnTo>
                  <a:pt x="1880" y="124"/>
                </a:lnTo>
                <a:lnTo>
                  <a:pt x="1862" y="106"/>
                </a:lnTo>
                <a:lnTo>
                  <a:pt x="1843" y="91"/>
                </a:lnTo>
                <a:lnTo>
                  <a:pt x="1822" y="77"/>
                </a:lnTo>
                <a:lnTo>
                  <a:pt x="1799" y="63"/>
                </a:lnTo>
                <a:lnTo>
                  <a:pt x="1776" y="50"/>
                </a:lnTo>
                <a:lnTo>
                  <a:pt x="1752" y="40"/>
                </a:lnTo>
                <a:lnTo>
                  <a:pt x="1726" y="29"/>
                </a:lnTo>
                <a:lnTo>
                  <a:pt x="1699" y="21"/>
                </a:lnTo>
                <a:lnTo>
                  <a:pt x="1671" y="14"/>
                </a:lnTo>
                <a:lnTo>
                  <a:pt x="1641" y="8"/>
                </a:lnTo>
                <a:lnTo>
                  <a:pt x="1610" y="3"/>
                </a:lnTo>
                <a:lnTo>
                  <a:pt x="1578" y="1"/>
                </a:lnTo>
                <a:lnTo>
                  <a:pt x="1545" y="0"/>
                </a:lnTo>
                <a:lnTo>
                  <a:pt x="1545" y="0"/>
                </a:lnTo>
                <a:lnTo>
                  <a:pt x="1508" y="0"/>
                </a:lnTo>
                <a:lnTo>
                  <a:pt x="1475" y="3"/>
                </a:lnTo>
                <a:lnTo>
                  <a:pt x="1442" y="7"/>
                </a:lnTo>
                <a:lnTo>
                  <a:pt x="1410" y="14"/>
                </a:lnTo>
                <a:lnTo>
                  <a:pt x="1380" y="21"/>
                </a:lnTo>
                <a:lnTo>
                  <a:pt x="1352" y="29"/>
                </a:lnTo>
                <a:lnTo>
                  <a:pt x="1326" y="40"/>
                </a:lnTo>
                <a:lnTo>
                  <a:pt x="1299" y="50"/>
                </a:lnTo>
                <a:lnTo>
                  <a:pt x="1277" y="63"/>
                </a:lnTo>
                <a:lnTo>
                  <a:pt x="1254" y="77"/>
                </a:lnTo>
                <a:lnTo>
                  <a:pt x="1233" y="91"/>
                </a:lnTo>
                <a:lnTo>
                  <a:pt x="1212" y="105"/>
                </a:lnTo>
                <a:lnTo>
                  <a:pt x="1192" y="120"/>
                </a:lnTo>
                <a:lnTo>
                  <a:pt x="1175" y="136"/>
                </a:lnTo>
                <a:lnTo>
                  <a:pt x="1143" y="168"/>
                </a:lnTo>
                <a:lnTo>
                  <a:pt x="1117" y="199"/>
                </a:lnTo>
                <a:lnTo>
                  <a:pt x="1094" y="231"/>
                </a:lnTo>
                <a:lnTo>
                  <a:pt x="1077" y="259"/>
                </a:lnTo>
                <a:lnTo>
                  <a:pt x="1061" y="285"/>
                </a:lnTo>
                <a:lnTo>
                  <a:pt x="1050" y="308"/>
                </a:lnTo>
                <a:lnTo>
                  <a:pt x="1043" y="324"/>
                </a:lnTo>
                <a:lnTo>
                  <a:pt x="1036" y="340"/>
                </a:lnTo>
                <a:lnTo>
                  <a:pt x="1036" y="340"/>
                </a:lnTo>
                <a:lnTo>
                  <a:pt x="1031" y="324"/>
                </a:lnTo>
                <a:lnTo>
                  <a:pt x="1024" y="308"/>
                </a:lnTo>
                <a:lnTo>
                  <a:pt x="1015" y="287"/>
                </a:lnTo>
                <a:lnTo>
                  <a:pt x="1001" y="261"/>
                </a:lnTo>
                <a:lnTo>
                  <a:pt x="982" y="231"/>
                </a:lnTo>
                <a:lnTo>
                  <a:pt x="959" y="201"/>
                </a:lnTo>
                <a:lnTo>
                  <a:pt x="933" y="170"/>
                </a:lnTo>
                <a:lnTo>
                  <a:pt x="917" y="154"/>
                </a:lnTo>
                <a:lnTo>
                  <a:pt x="900" y="138"/>
                </a:lnTo>
                <a:lnTo>
                  <a:pt x="880" y="122"/>
                </a:lnTo>
                <a:lnTo>
                  <a:pt x="861" y="106"/>
                </a:lnTo>
                <a:lnTo>
                  <a:pt x="840" y="92"/>
                </a:lnTo>
                <a:lnTo>
                  <a:pt x="817" y="78"/>
                </a:lnTo>
                <a:lnTo>
                  <a:pt x="793" y="64"/>
                </a:lnTo>
                <a:lnTo>
                  <a:pt x="766" y="52"/>
                </a:lnTo>
                <a:lnTo>
                  <a:pt x="740" y="42"/>
                </a:lnTo>
                <a:lnTo>
                  <a:pt x="710" y="31"/>
                </a:lnTo>
                <a:lnTo>
                  <a:pt x="679" y="22"/>
                </a:lnTo>
                <a:lnTo>
                  <a:pt x="647" y="14"/>
                </a:lnTo>
                <a:lnTo>
                  <a:pt x="612" y="8"/>
                </a:lnTo>
                <a:lnTo>
                  <a:pt x="575" y="3"/>
                </a:lnTo>
                <a:lnTo>
                  <a:pt x="537" y="1"/>
                </a:lnTo>
                <a:lnTo>
                  <a:pt x="496" y="0"/>
                </a:lnTo>
                <a:lnTo>
                  <a:pt x="496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endParaRPr lang="zh-CN" altLang="en-US"/>
          </a:p>
        </p:txBody>
      </p:sp>
      <p:grpSp>
        <p:nvGrpSpPr>
          <p:cNvPr id="321" name="组合 320"/>
          <p:cNvGrpSpPr/>
          <p:nvPr/>
        </p:nvGrpSpPr>
        <p:grpSpPr>
          <a:xfrm>
            <a:off x="9431188" y="6209615"/>
            <a:ext cx="322815" cy="244870"/>
            <a:chOff x="3535135" y="5814559"/>
            <a:chExt cx="3465513" cy="2628901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22" name="Freeform 16"/>
            <p:cNvSpPr>
              <a:spLocks noEditPoints="1"/>
            </p:cNvSpPr>
            <p:nvPr/>
          </p:nvSpPr>
          <p:spPr bwMode="auto">
            <a:xfrm>
              <a:off x="3535135" y="6725788"/>
              <a:ext cx="3465513" cy="1717672"/>
            </a:xfrm>
            <a:custGeom>
              <a:avLst/>
              <a:gdLst>
                <a:gd name="T0" fmla="*/ 398 w 2183"/>
                <a:gd name="T1" fmla="*/ 0 h 1082"/>
                <a:gd name="T2" fmla="*/ 370 w 2183"/>
                <a:gd name="T3" fmla="*/ 1 h 1082"/>
                <a:gd name="T4" fmla="*/ 326 w 2183"/>
                <a:gd name="T5" fmla="*/ 13 h 1082"/>
                <a:gd name="T6" fmla="*/ 289 w 2183"/>
                <a:gd name="T7" fmla="*/ 32 h 1082"/>
                <a:gd name="T8" fmla="*/ 259 w 2183"/>
                <a:gd name="T9" fmla="*/ 56 h 1082"/>
                <a:gd name="T10" fmla="*/ 236 w 2183"/>
                <a:gd name="T11" fmla="*/ 85 h 1082"/>
                <a:gd name="T12" fmla="*/ 228 w 2183"/>
                <a:gd name="T13" fmla="*/ 107 h 1082"/>
                <a:gd name="T14" fmla="*/ 0 w 2183"/>
                <a:gd name="T15" fmla="*/ 986 h 1082"/>
                <a:gd name="T16" fmla="*/ 3 w 2183"/>
                <a:gd name="T17" fmla="*/ 1016 h 1082"/>
                <a:gd name="T18" fmla="*/ 18 w 2183"/>
                <a:gd name="T19" fmla="*/ 1044 h 1082"/>
                <a:gd name="T20" fmla="*/ 44 w 2183"/>
                <a:gd name="T21" fmla="*/ 1063 h 1082"/>
                <a:gd name="T22" fmla="*/ 77 w 2183"/>
                <a:gd name="T23" fmla="*/ 1077 h 1082"/>
                <a:gd name="T24" fmla="*/ 117 w 2183"/>
                <a:gd name="T25" fmla="*/ 1082 h 1082"/>
                <a:gd name="T26" fmla="*/ 1786 w 2183"/>
                <a:gd name="T27" fmla="*/ 1082 h 1082"/>
                <a:gd name="T28" fmla="*/ 1829 w 2183"/>
                <a:gd name="T29" fmla="*/ 1077 h 1082"/>
                <a:gd name="T30" fmla="*/ 1870 w 2183"/>
                <a:gd name="T31" fmla="*/ 1063 h 1082"/>
                <a:gd name="T32" fmla="*/ 1905 w 2183"/>
                <a:gd name="T33" fmla="*/ 1044 h 1082"/>
                <a:gd name="T34" fmla="*/ 1934 w 2183"/>
                <a:gd name="T35" fmla="*/ 1016 h 1082"/>
                <a:gd name="T36" fmla="*/ 1953 w 2183"/>
                <a:gd name="T37" fmla="*/ 986 h 1082"/>
                <a:gd name="T38" fmla="*/ 2181 w 2183"/>
                <a:gd name="T39" fmla="*/ 107 h 1082"/>
                <a:gd name="T40" fmla="*/ 2183 w 2183"/>
                <a:gd name="T41" fmla="*/ 85 h 1082"/>
                <a:gd name="T42" fmla="*/ 2176 w 2183"/>
                <a:gd name="T43" fmla="*/ 56 h 1082"/>
                <a:gd name="T44" fmla="*/ 2159 w 2183"/>
                <a:gd name="T45" fmla="*/ 32 h 1082"/>
                <a:gd name="T46" fmla="*/ 2130 w 2183"/>
                <a:gd name="T47" fmla="*/ 13 h 1082"/>
                <a:gd name="T48" fmla="*/ 2094 w 2183"/>
                <a:gd name="T49" fmla="*/ 1 h 1082"/>
                <a:gd name="T50" fmla="*/ 2065 w 2183"/>
                <a:gd name="T51" fmla="*/ 0 h 1082"/>
                <a:gd name="T52" fmla="*/ 1436 w 2183"/>
                <a:gd name="T53" fmla="*/ 579 h 1082"/>
                <a:gd name="T54" fmla="*/ 1391 w 2183"/>
                <a:gd name="T55" fmla="*/ 687 h 1082"/>
                <a:gd name="T56" fmla="*/ 1320 w 2183"/>
                <a:gd name="T57" fmla="*/ 779 h 1082"/>
                <a:gd name="T58" fmla="*/ 1232 w 2183"/>
                <a:gd name="T59" fmla="*/ 851 h 1082"/>
                <a:gd name="T60" fmla="*/ 1132 w 2183"/>
                <a:gd name="T61" fmla="*/ 899 h 1082"/>
                <a:gd name="T62" fmla="*/ 1042 w 2183"/>
                <a:gd name="T63" fmla="*/ 915 h 1082"/>
                <a:gd name="T64" fmla="*/ 1006 w 2183"/>
                <a:gd name="T65" fmla="*/ 915 h 1082"/>
                <a:gd name="T66" fmla="*/ 954 w 2183"/>
                <a:gd name="T67" fmla="*/ 907 h 1082"/>
                <a:gd name="T68" fmla="*/ 891 w 2183"/>
                <a:gd name="T69" fmla="*/ 886 h 1082"/>
                <a:gd name="T70" fmla="*/ 814 w 2183"/>
                <a:gd name="T71" fmla="*/ 830 h 1082"/>
                <a:gd name="T72" fmla="*/ 761 w 2183"/>
                <a:gd name="T73" fmla="*/ 750 h 1082"/>
                <a:gd name="T74" fmla="*/ 734 w 2183"/>
                <a:gd name="T75" fmla="*/ 652 h 1082"/>
                <a:gd name="T76" fmla="*/ 739 w 2183"/>
                <a:gd name="T77" fmla="*/ 541 h 1082"/>
                <a:gd name="T78" fmla="*/ 760 w 2183"/>
                <a:gd name="T79" fmla="*/ 465 h 1082"/>
                <a:gd name="T80" fmla="*/ 814 w 2183"/>
                <a:gd name="T81" fmla="*/ 363 h 1082"/>
                <a:gd name="T82" fmla="*/ 890 w 2183"/>
                <a:gd name="T83" fmla="*/ 276 h 1082"/>
                <a:gd name="T84" fmla="*/ 983 w 2183"/>
                <a:gd name="T85" fmla="*/ 212 h 1082"/>
                <a:gd name="T86" fmla="*/ 1087 w 2183"/>
                <a:gd name="T87" fmla="*/ 175 h 1082"/>
                <a:gd name="T88" fmla="*/ 1160 w 2183"/>
                <a:gd name="T89" fmla="*/ 167 h 1082"/>
                <a:gd name="T90" fmla="*/ 1197 w 2183"/>
                <a:gd name="T91" fmla="*/ 168 h 1082"/>
                <a:gd name="T92" fmla="*/ 1246 w 2183"/>
                <a:gd name="T93" fmla="*/ 178 h 1082"/>
                <a:gd name="T94" fmla="*/ 1320 w 2183"/>
                <a:gd name="T95" fmla="*/ 212 h 1082"/>
                <a:gd name="T96" fmla="*/ 1389 w 2183"/>
                <a:gd name="T97" fmla="*/ 276 h 1082"/>
                <a:gd name="T98" fmla="*/ 1434 w 2183"/>
                <a:gd name="T99" fmla="*/ 363 h 1082"/>
                <a:gd name="T100" fmla="*/ 1452 w 2183"/>
                <a:gd name="T101" fmla="*/ 465 h 1082"/>
                <a:gd name="T102" fmla="*/ 1446 w 2183"/>
                <a:gd name="T103" fmla="*/ 541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83" h="1082">
                  <a:moveTo>
                    <a:pt x="2065" y="0"/>
                  </a:moveTo>
                  <a:lnTo>
                    <a:pt x="2065" y="0"/>
                  </a:lnTo>
                  <a:lnTo>
                    <a:pt x="398" y="0"/>
                  </a:lnTo>
                  <a:lnTo>
                    <a:pt x="398" y="0"/>
                  </a:lnTo>
                  <a:lnTo>
                    <a:pt x="384" y="0"/>
                  </a:lnTo>
                  <a:lnTo>
                    <a:pt x="370" y="1"/>
                  </a:lnTo>
                  <a:lnTo>
                    <a:pt x="355" y="5"/>
                  </a:lnTo>
                  <a:lnTo>
                    <a:pt x="341" y="8"/>
                  </a:lnTo>
                  <a:lnTo>
                    <a:pt x="326" y="13"/>
                  </a:lnTo>
                  <a:lnTo>
                    <a:pt x="313" y="19"/>
                  </a:lnTo>
                  <a:lnTo>
                    <a:pt x="300" y="24"/>
                  </a:lnTo>
                  <a:lnTo>
                    <a:pt x="289" y="32"/>
                  </a:lnTo>
                  <a:lnTo>
                    <a:pt x="278" y="38"/>
                  </a:lnTo>
                  <a:lnTo>
                    <a:pt x="268" y="48"/>
                  </a:lnTo>
                  <a:lnTo>
                    <a:pt x="259" y="56"/>
                  </a:lnTo>
                  <a:lnTo>
                    <a:pt x="249" y="66"/>
                  </a:lnTo>
                  <a:lnTo>
                    <a:pt x="243" y="75"/>
                  </a:lnTo>
                  <a:lnTo>
                    <a:pt x="236" y="85"/>
                  </a:lnTo>
                  <a:lnTo>
                    <a:pt x="231" y="96"/>
                  </a:lnTo>
                  <a:lnTo>
                    <a:pt x="228" y="107"/>
                  </a:lnTo>
                  <a:lnTo>
                    <a:pt x="228" y="107"/>
                  </a:lnTo>
                  <a:lnTo>
                    <a:pt x="3" y="975"/>
                  </a:lnTo>
                  <a:lnTo>
                    <a:pt x="3" y="975"/>
                  </a:lnTo>
                  <a:lnTo>
                    <a:pt x="0" y="986"/>
                  </a:lnTo>
                  <a:lnTo>
                    <a:pt x="0" y="997"/>
                  </a:lnTo>
                  <a:lnTo>
                    <a:pt x="2" y="1007"/>
                  </a:lnTo>
                  <a:lnTo>
                    <a:pt x="3" y="1016"/>
                  </a:lnTo>
                  <a:lnTo>
                    <a:pt x="7" y="1026"/>
                  </a:lnTo>
                  <a:lnTo>
                    <a:pt x="11" y="1034"/>
                  </a:lnTo>
                  <a:lnTo>
                    <a:pt x="18" y="1044"/>
                  </a:lnTo>
                  <a:lnTo>
                    <a:pt x="26" y="1050"/>
                  </a:lnTo>
                  <a:lnTo>
                    <a:pt x="34" y="1058"/>
                  </a:lnTo>
                  <a:lnTo>
                    <a:pt x="44" y="1063"/>
                  </a:lnTo>
                  <a:lnTo>
                    <a:pt x="53" y="1069"/>
                  </a:lnTo>
                  <a:lnTo>
                    <a:pt x="64" y="1074"/>
                  </a:lnTo>
                  <a:lnTo>
                    <a:pt x="77" y="1077"/>
                  </a:lnTo>
                  <a:lnTo>
                    <a:pt x="90" y="1079"/>
                  </a:lnTo>
                  <a:lnTo>
                    <a:pt x="103" y="1080"/>
                  </a:lnTo>
                  <a:lnTo>
                    <a:pt x="117" y="1082"/>
                  </a:lnTo>
                  <a:lnTo>
                    <a:pt x="117" y="1082"/>
                  </a:lnTo>
                  <a:lnTo>
                    <a:pt x="1786" y="1082"/>
                  </a:lnTo>
                  <a:lnTo>
                    <a:pt x="1786" y="1082"/>
                  </a:lnTo>
                  <a:lnTo>
                    <a:pt x="1800" y="1080"/>
                  </a:lnTo>
                  <a:lnTo>
                    <a:pt x="1815" y="1079"/>
                  </a:lnTo>
                  <a:lnTo>
                    <a:pt x="1829" y="1077"/>
                  </a:lnTo>
                  <a:lnTo>
                    <a:pt x="1844" y="1074"/>
                  </a:lnTo>
                  <a:lnTo>
                    <a:pt x="1857" y="1069"/>
                  </a:lnTo>
                  <a:lnTo>
                    <a:pt x="1870" y="1063"/>
                  </a:lnTo>
                  <a:lnTo>
                    <a:pt x="1882" y="1058"/>
                  </a:lnTo>
                  <a:lnTo>
                    <a:pt x="1895" y="1050"/>
                  </a:lnTo>
                  <a:lnTo>
                    <a:pt x="1905" y="1044"/>
                  </a:lnTo>
                  <a:lnTo>
                    <a:pt x="1916" y="1034"/>
                  </a:lnTo>
                  <a:lnTo>
                    <a:pt x="1926" y="1026"/>
                  </a:lnTo>
                  <a:lnTo>
                    <a:pt x="1934" y="1016"/>
                  </a:lnTo>
                  <a:lnTo>
                    <a:pt x="1942" y="1007"/>
                  </a:lnTo>
                  <a:lnTo>
                    <a:pt x="1947" y="997"/>
                  </a:lnTo>
                  <a:lnTo>
                    <a:pt x="1953" y="986"/>
                  </a:lnTo>
                  <a:lnTo>
                    <a:pt x="1956" y="975"/>
                  </a:lnTo>
                  <a:lnTo>
                    <a:pt x="1956" y="975"/>
                  </a:lnTo>
                  <a:lnTo>
                    <a:pt x="2181" y="107"/>
                  </a:lnTo>
                  <a:lnTo>
                    <a:pt x="2181" y="107"/>
                  </a:lnTo>
                  <a:lnTo>
                    <a:pt x="2183" y="96"/>
                  </a:lnTo>
                  <a:lnTo>
                    <a:pt x="2183" y="85"/>
                  </a:lnTo>
                  <a:lnTo>
                    <a:pt x="2183" y="75"/>
                  </a:lnTo>
                  <a:lnTo>
                    <a:pt x="2181" y="66"/>
                  </a:lnTo>
                  <a:lnTo>
                    <a:pt x="2176" y="56"/>
                  </a:lnTo>
                  <a:lnTo>
                    <a:pt x="2171" y="48"/>
                  </a:lnTo>
                  <a:lnTo>
                    <a:pt x="2165" y="38"/>
                  </a:lnTo>
                  <a:lnTo>
                    <a:pt x="2159" y="32"/>
                  </a:lnTo>
                  <a:lnTo>
                    <a:pt x="2151" y="24"/>
                  </a:lnTo>
                  <a:lnTo>
                    <a:pt x="2141" y="19"/>
                  </a:lnTo>
                  <a:lnTo>
                    <a:pt x="2130" y="13"/>
                  </a:lnTo>
                  <a:lnTo>
                    <a:pt x="2118" y="8"/>
                  </a:lnTo>
                  <a:lnTo>
                    <a:pt x="2107" y="5"/>
                  </a:lnTo>
                  <a:lnTo>
                    <a:pt x="2094" y="1"/>
                  </a:lnTo>
                  <a:lnTo>
                    <a:pt x="2080" y="0"/>
                  </a:lnTo>
                  <a:lnTo>
                    <a:pt x="2065" y="0"/>
                  </a:lnTo>
                  <a:lnTo>
                    <a:pt x="2065" y="0"/>
                  </a:lnTo>
                  <a:close/>
                  <a:moveTo>
                    <a:pt x="1446" y="541"/>
                  </a:moveTo>
                  <a:lnTo>
                    <a:pt x="1446" y="541"/>
                  </a:lnTo>
                  <a:lnTo>
                    <a:pt x="1436" y="579"/>
                  </a:lnTo>
                  <a:lnTo>
                    <a:pt x="1425" y="616"/>
                  </a:lnTo>
                  <a:lnTo>
                    <a:pt x="1409" y="652"/>
                  </a:lnTo>
                  <a:lnTo>
                    <a:pt x="1391" y="687"/>
                  </a:lnTo>
                  <a:lnTo>
                    <a:pt x="1370" y="719"/>
                  </a:lnTo>
                  <a:lnTo>
                    <a:pt x="1346" y="750"/>
                  </a:lnTo>
                  <a:lnTo>
                    <a:pt x="1320" y="779"/>
                  </a:lnTo>
                  <a:lnTo>
                    <a:pt x="1293" y="806"/>
                  </a:lnTo>
                  <a:lnTo>
                    <a:pt x="1264" y="830"/>
                  </a:lnTo>
                  <a:lnTo>
                    <a:pt x="1232" y="851"/>
                  </a:lnTo>
                  <a:lnTo>
                    <a:pt x="1200" y="870"/>
                  </a:lnTo>
                  <a:lnTo>
                    <a:pt x="1166" y="886"/>
                  </a:lnTo>
                  <a:lnTo>
                    <a:pt x="1132" y="899"/>
                  </a:lnTo>
                  <a:lnTo>
                    <a:pt x="1095" y="907"/>
                  </a:lnTo>
                  <a:lnTo>
                    <a:pt x="1060" y="913"/>
                  </a:lnTo>
                  <a:lnTo>
                    <a:pt x="1042" y="915"/>
                  </a:lnTo>
                  <a:lnTo>
                    <a:pt x="1023" y="915"/>
                  </a:lnTo>
                  <a:lnTo>
                    <a:pt x="1023" y="915"/>
                  </a:lnTo>
                  <a:lnTo>
                    <a:pt x="1006" y="915"/>
                  </a:lnTo>
                  <a:lnTo>
                    <a:pt x="988" y="913"/>
                  </a:lnTo>
                  <a:lnTo>
                    <a:pt x="970" y="910"/>
                  </a:lnTo>
                  <a:lnTo>
                    <a:pt x="954" y="907"/>
                  </a:lnTo>
                  <a:lnTo>
                    <a:pt x="938" y="904"/>
                  </a:lnTo>
                  <a:lnTo>
                    <a:pt x="922" y="899"/>
                  </a:lnTo>
                  <a:lnTo>
                    <a:pt x="891" y="886"/>
                  </a:lnTo>
                  <a:lnTo>
                    <a:pt x="863" y="870"/>
                  </a:lnTo>
                  <a:lnTo>
                    <a:pt x="837" y="851"/>
                  </a:lnTo>
                  <a:lnTo>
                    <a:pt x="814" y="830"/>
                  </a:lnTo>
                  <a:lnTo>
                    <a:pt x="794" y="806"/>
                  </a:lnTo>
                  <a:lnTo>
                    <a:pt x="776" y="779"/>
                  </a:lnTo>
                  <a:lnTo>
                    <a:pt x="761" y="750"/>
                  </a:lnTo>
                  <a:lnTo>
                    <a:pt x="749" y="719"/>
                  </a:lnTo>
                  <a:lnTo>
                    <a:pt x="741" y="687"/>
                  </a:lnTo>
                  <a:lnTo>
                    <a:pt x="734" y="652"/>
                  </a:lnTo>
                  <a:lnTo>
                    <a:pt x="733" y="616"/>
                  </a:lnTo>
                  <a:lnTo>
                    <a:pt x="734" y="579"/>
                  </a:lnTo>
                  <a:lnTo>
                    <a:pt x="739" y="541"/>
                  </a:lnTo>
                  <a:lnTo>
                    <a:pt x="739" y="541"/>
                  </a:lnTo>
                  <a:lnTo>
                    <a:pt x="747" y="502"/>
                  </a:lnTo>
                  <a:lnTo>
                    <a:pt x="760" y="465"/>
                  </a:lnTo>
                  <a:lnTo>
                    <a:pt x="774" y="430"/>
                  </a:lnTo>
                  <a:lnTo>
                    <a:pt x="794" y="395"/>
                  </a:lnTo>
                  <a:lnTo>
                    <a:pt x="814" y="363"/>
                  </a:lnTo>
                  <a:lnTo>
                    <a:pt x="837" y="332"/>
                  </a:lnTo>
                  <a:lnTo>
                    <a:pt x="863" y="303"/>
                  </a:lnTo>
                  <a:lnTo>
                    <a:pt x="890" y="276"/>
                  </a:lnTo>
                  <a:lnTo>
                    <a:pt x="920" y="252"/>
                  </a:lnTo>
                  <a:lnTo>
                    <a:pt x="951" y="231"/>
                  </a:lnTo>
                  <a:lnTo>
                    <a:pt x="983" y="212"/>
                  </a:lnTo>
                  <a:lnTo>
                    <a:pt x="1017" y="196"/>
                  </a:lnTo>
                  <a:lnTo>
                    <a:pt x="1052" y="183"/>
                  </a:lnTo>
                  <a:lnTo>
                    <a:pt x="1087" y="175"/>
                  </a:lnTo>
                  <a:lnTo>
                    <a:pt x="1124" y="168"/>
                  </a:lnTo>
                  <a:lnTo>
                    <a:pt x="1142" y="167"/>
                  </a:lnTo>
                  <a:lnTo>
                    <a:pt x="1160" y="167"/>
                  </a:lnTo>
                  <a:lnTo>
                    <a:pt x="1160" y="167"/>
                  </a:lnTo>
                  <a:lnTo>
                    <a:pt x="1179" y="167"/>
                  </a:lnTo>
                  <a:lnTo>
                    <a:pt x="1197" y="168"/>
                  </a:lnTo>
                  <a:lnTo>
                    <a:pt x="1213" y="172"/>
                  </a:lnTo>
                  <a:lnTo>
                    <a:pt x="1230" y="175"/>
                  </a:lnTo>
                  <a:lnTo>
                    <a:pt x="1246" y="178"/>
                  </a:lnTo>
                  <a:lnTo>
                    <a:pt x="1262" y="183"/>
                  </a:lnTo>
                  <a:lnTo>
                    <a:pt x="1293" y="196"/>
                  </a:lnTo>
                  <a:lnTo>
                    <a:pt x="1320" y="212"/>
                  </a:lnTo>
                  <a:lnTo>
                    <a:pt x="1346" y="231"/>
                  </a:lnTo>
                  <a:lnTo>
                    <a:pt x="1370" y="252"/>
                  </a:lnTo>
                  <a:lnTo>
                    <a:pt x="1389" y="276"/>
                  </a:lnTo>
                  <a:lnTo>
                    <a:pt x="1409" y="303"/>
                  </a:lnTo>
                  <a:lnTo>
                    <a:pt x="1423" y="332"/>
                  </a:lnTo>
                  <a:lnTo>
                    <a:pt x="1434" y="363"/>
                  </a:lnTo>
                  <a:lnTo>
                    <a:pt x="1444" y="395"/>
                  </a:lnTo>
                  <a:lnTo>
                    <a:pt x="1449" y="430"/>
                  </a:lnTo>
                  <a:lnTo>
                    <a:pt x="1452" y="465"/>
                  </a:lnTo>
                  <a:lnTo>
                    <a:pt x="1450" y="502"/>
                  </a:lnTo>
                  <a:lnTo>
                    <a:pt x="1446" y="541"/>
                  </a:lnTo>
                  <a:lnTo>
                    <a:pt x="1446" y="5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" name="Freeform 17"/>
            <p:cNvSpPr/>
            <p:nvPr/>
          </p:nvSpPr>
          <p:spPr bwMode="auto">
            <a:xfrm>
              <a:off x="4871809" y="7236965"/>
              <a:ext cx="795344" cy="693735"/>
            </a:xfrm>
            <a:custGeom>
              <a:avLst/>
              <a:gdLst>
                <a:gd name="T0" fmla="*/ 480 w 501"/>
                <a:gd name="T1" fmla="*/ 155 h 437"/>
                <a:gd name="T2" fmla="*/ 334 w 501"/>
                <a:gd name="T3" fmla="*/ 155 h 437"/>
                <a:gd name="T4" fmla="*/ 363 w 501"/>
                <a:gd name="T5" fmla="*/ 25 h 437"/>
                <a:gd name="T6" fmla="*/ 363 w 501"/>
                <a:gd name="T7" fmla="*/ 15 h 437"/>
                <a:gd name="T8" fmla="*/ 358 w 501"/>
                <a:gd name="T9" fmla="*/ 9 h 437"/>
                <a:gd name="T10" fmla="*/ 351 w 501"/>
                <a:gd name="T11" fmla="*/ 2 h 437"/>
                <a:gd name="T12" fmla="*/ 342 w 501"/>
                <a:gd name="T13" fmla="*/ 0 h 437"/>
                <a:gd name="T14" fmla="*/ 252 w 501"/>
                <a:gd name="T15" fmla="*/ 0 h 437"/>
                <a:gd name="T16" fmla="*/ 241 w 501"/>
                <a:gd name="T17" fmla="*/ 4 h 437"/>
                <a:gd name="T18" fmla="*/ 225 w 501"/>
                <a:gd name="T19" fmla="*/ 15 h 437"/>
                <a:gd name="T20" fmla="*/ 221 w 501"/>
                <a:gd name="T21" fmla="*/ 25 h 437"/>
                <a:gd name="T22" fmla="*/ 192 w 501"/>
                <a:gd name="T23" fmla="*/ 155 h 437"/>
                <a:gd name="T24" fmla="*/ 48 w 501"/>
                <a:gd name="T25" fmla="*/ 155 h 437"/>
                <a:gd name="T26" fmla="*/ 37 w 501"/>
                <a:gd name="T27" fmla="*/ 156 h 437"/>
                <a:gd name="T28" fmla="*/ 21 w 501"/>
                <a:gd name="T29" fmla="*/ 169 h 437"/>
                <a:gd name="T30" fmla="*/ 17 w 501"/>
                <a:gd name="T31" fmla="*/ 179 h 437"/>
                <a:gd name="T32" fmla="*/ 0 w 501"/>
                <a:gd name="T33" fmla="*/ 259 h 437"/>
                <a:gd name="T34" fmla="*/ 0 w 501"/>
                <a:gd name="T35" fmla="*/ 264 h 437"/>
                <a:gd name="T36" fmla="*/ 1 w 501"/>
                <a:gd name="T37" fmla="*/ 272 h 437"/>
                <a:gd name="T38" fmla="*/ 6 w 501"/>
                <a:gd name="T39" fmla="*/ 278 h 437"/>
                <a:gd name="T40" fmla="*/ 16 w 501"/>
                <a:gd name="T41" fmla="*/ 282 h 437"/>
                <a:gd name="T42" fmla="*/ 21 w 501"/>
                <a:gd name="T43" fmla="*/ 283 h 437"/>
                <a:gd name="T44" fmla="*/ 165 w 501"/>
                <a:gd name="T45" fmla="*/ 283 h 437"/>
                <a:gd name="T46" fmla="*/ 138 w 501"/>
                <a:gd name="T47" fmla="*/ 413 h 437"/>
                <a:gd name="T48" fmla="*/ 138 w 501"/>
                <a:gd name="T49" fmla="*/ 423 h 437"/>
                <a:gd name="T50" fmla="*/ 141 w 501"/>
                <a:gd name="T51" fmla="*/ 429 h 437"/>
                <a:gd name="T52" fmla="*/ 147 w 501"/>
                <a:gd name="T53" fmla="*/ 434 h 437"/>
                <a:gd name="T54" fmla="*/ 157 w 501"/>
                <a:gd name="T55" fmla="*/ 437 h 437"/>
                <a:gd name="T56" fmla="*/ 249 w 501"/>
                <a:gd name="T57" fmla="*/ 437 h 437"/>
                <a:gd name="T58" fmla="*/ 258 w 501"/>
                <a:gd name="T59" fmla="*/ 434 h 437"/>
                <a:gd name="T60" fmla="*/ 274 w 501"/>
                <a:gd name="T61" fmla="*/ 423 h 437"/>
                <a:gd name="T62" fmla="*/ 279 w 501"/>
                <a:gd name="T63" fmla="*/ 413 h 437"/>
                <a:gd name="T64" fmla="*/ 306 w 501"/>
                <a:gd name="T65" fmla="*/ 283 h 437"/>
                <a:gd name="T66" fmla="*/ 453 w 501"/>
                <a:gd name="T67" fmla="*/ 283 h 437"/>
                <a:gd name="T68" fmla="*/ 462 w 501"/>
                <a:gd name="T69" fmla="*/ 282 h 437"/>
                <a:gd name="T70" fmla="*/ 478 w 501"/>
                <a:gd name="T71" fmla="*/ 269 h 437"/>
                <a:gd name="T72" fmla="*/ 483 w 501"/>
                <a:gd name="T73" fmla="*/ 259 h 437"/>
                <a:gd name="T74" fmla="*/ 501 w 501"/>
                <a:gd name="T75" fmla="*/ 179 h 437"/>
                <a:gd name="T76" fmla="*/ 501 w 501"/>
                <a:gd name="T77" fmla="*/ 174 h 437"/>
                <a:gd name="T78" fmla="*/ 499 w 501"/>
                <a:gd name="T79" fmla="*/ 164 h 437"/>
                <a:gd name="T80" fmla="*/ 493 w 501"/>
                <a:gd name="T81" fmla="*/ 159 h 437"/>
                <a:gd name="T82" fmla="*/ 485 w 501"/>
                <a:gd name="T83" fmla="*/ 155 h 437"/>
                <a:gd name="T84" fmla="*/ 480 w 501"/>
                <a:gd name="T85" fmla="*/ 155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01" h="437">
                  <a:moveTo>
                    <a:pt x="480" y="155"/>
                  </a:moveTo>
                  <a:lnTo>
                    <a:pt x="480" y="155"/>
                  </a:lnTo>
                  <a:lnTo>
                    <a:pt x="334" y="155"/>
                  </a:lnTo>
                  <a:lnTo>
                    <a:pt x="334" y="155"/>
                  </a:lnTo>
                  <a:lnTo>
                    <a:pt x="363" y="25"/>
                  </a:lnTo>
                  <a:lnTo>
                    <a:pt x="363" y="25"/>
                  </a:lnTo>
                  <a:lnTo>
                    <a:pt x="363" y="20"/>
                  </a:lnTo>
                  <a:lnTo>
                    <a:pt x="363" y="15"/>
                  </a:lnTo>
                  <a:lnTo>
                    <a:pt x="361" y="12"/>
                  </a:lnTo>
                  <a:lnTo>
                    <a:pt x="358" y="9"/>
                  </a:lnTo>
                  <a:lnTo>
                    <a:pt x="355" y="5"/>
                  </a:lnTo>
                  <a:lnTo>
                    <a:pt x="351" y="2"/>
                  </a:lnTo>
                  <a:lnTo>
                    <a:pt x="347" y="2"/>
                  </a:lnTo>
                  <a:lnTo>
                    <a:pt x="342" y="0"/>
                  </a:lnTo>
                  <a:lnTo>
                    <a:pt x="342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41" y="4"/>
                  </a:lnTo>
                  <a:lnTo>
                    <a:pt x="233" y="9"/>
                  </a:lnTo>
                  <a:lnTo>
                    <a:pt x="225" y="15"/>
                  </a:lnTo>
                  <a:lnTo>
                    <a:pt x="223" y="20"/>
                  </a:lnTo>
                  <a:lnTo>
                    <a:pt x="221" y="25"/>
                  </a:lnTo>
                  <a:lnTo>
                    <a:pt x="221" y="25"/>
                  </a:lnTo>
                  <a:lnTo>
                    <a:pt x="192" y="155"/>
                  </a:lnTo>
                  <a:lnTo>
                    <a:pt x="192" y="155"/>
                  </a:lnTo>
                  <a:lnTo>
                    <a:pt x="48" y="155"/>
                  </a:lnTo>
                  <a:lnTo>
                    <a:pt x="48" y="155"/>
                  </a:lnTo>
                  <a:lnTo>
                    <a:pt x="37" y="156"/>
                  </a:lnTo>
                  <a:lnTo>
                    <a:pt x="29" y="161"/>
                  </a:lnTo>
                  <a:lnTo>
                    <a:pt x="21" y="169"/>
                  </a:lnTo>
                  <a:lnTo>
                    <a:pt x="19" y="174"/>
                  </a:lnTo>
                  <a:lnTo>
                    <a:pt x="17" y="179"/>
                  </a:lnTo>
                  <a:lnTo>
                    <a:pt x="17" y="179"/>
                  </a:lnTo>
                  <a:lnTo>
                    <a:pt x="0" y="259"/>
                  </a:lnTo>
                  <a:lnTo>
                    <a:pt x="0" y="259"/>
                  </a:lnTo>
                  <a:lnTo>
                    <a:pt x="0" y="264"/>
                  </a:lnTo>
                  <a:lnTo>
                    <a:pt x="0" y="269"/>
                  </a:lnTo>
                  <a:lnTo>
                    <a:pt x="1" y="272"/>
                  </a:lnTo>
                  <a:lnTo>
                    <a:pt x="3" y="277"/>
                  </a:lnTo>
                  <a:lnTo>
                    <a:pt x="6" y="278"/>
                  </a:lnTo>
                  <a:lnTo>
                    <a:pt x="11" y="282"/>
                  </a:lnTo>
                  <a:lnTo>
                    <a:pt x="16" y="282"/>
                  </a:lnTo>
                  <a:lnTo>
                    <a:pt x="21" y="283"/>
                  </a:lnTo>
                  <a:lnTo>
                    <a:pt x="21" y="283"/>
                  </a:lnTo>
                  <a:lnTo>
                    <a:pt x="165" y="283"/>
                  </a:lnTo>
                  <a:lnTo>
                    <a:pt x="165" y="283"/>
                  </a:lnTo>
                  <a:lnTo>
                    <a:pt x="138" y="413"/>
                  </a:lnTo>
                  <a:lnTo>
                    <a:pt x="138" y="413"/>
                  </a:lnTo>
                  <a:lnTo>
                    <a:pt x="136" y="418"/>
                  </a:lnTo>
                  <a:lnTo>
                    <a:pt x="138" y="423"/>
                  </a:lnTo>
                  <a:lnTo>
                    <a:pt x="139" y="426"/>
                  </a:lnTo>
                  <a:lnTo>
                    <a:pt x="141" y="429"/>
                  </a:lnTo>
                  <a:lnTo>
                    <a:pt x="144" y="432"/>
                  </a:lnTo>
                  <a:lnTo>
                    <a:pt x="147" y="434"/>
                  </a:lnTo>
                  <a:lnTo>
                    <a:pt x="152" y="436"/>
                  </a:lnTo>
                  <a:lnTo>
                    <a:pt x="157" y="437"/>
                  </a:lnTo>
                  <a:lnTo>
                    <a:pt x="157" y="437"/>
                  </a:lnTo>
                  <a:lnTo>
                    <a:pt x="249" y="437"/>
                  </a:lnTo>
                  <a:lnTo>
                    <a:pt x="249" y="437"/>
                  </a:lnTo>
                  <a:lnTo>
                    <a:pt x="258" y="434"/>
                  </a:lnTo>
                  <a:lnTo>
                    <a:pt x="268" y="429"/>
                  </a:lnTo>
                  <a:lnTo>
                    <a:pt x="274" y="423"/>
                  </a:lnTo>
                  <a:lnTo>
                    <a:pt x="278" y="418"/>
                  </a:lnTo>
                  <a:lnTo>
                    <a:pt x="279" y="413"/>
                  </a:lnTo>
                  <a:lnTo>
                    <a:pt x="279" y="413"/>
                  </a:lnTo>
                  <a:lnTo>
                    <a:pt x="306" y="283"/>
                  </a:lnTo>
                  <a:lnTo>
                    <a:pt x="306" y="283"/>
                  </a:lnTo>
                  <a:lnTo>
                    <a:pt x="453" y="283"/>
                  </a:lnTo>
                  <a:lnTo>
                    <a:pt x="453" y="283"/>
                  </a:lnTo>
                  <a:lnTo>
                    <a:pt x="462" y="282"/>
                  </a:lnTo>
                  <a:lnTo>
                    <a:pt x="472" y="277"/>
                  </a:lnTo>
                  <a:lnTo>
                    <a:pt x="478" y="269"/>
                  </a:lnTo>
                  <a:lnTo>
                    <a:pt x="481" y="264"/>
                  </a:lnTo>
                  <a:lnTo>
                    <a:pt x="483" y="259"/>
                  </a:lnTo>
                  <a:lnTo>
                    <a:pt x="483" y="259"/>
                  </a:lnTo>
                  <a:lnTo>
                    <a:pt x="501" y="179"/>
                  </a:lnTo>
                  <a:lnTo>
                    <a:pt x="501" y="179"/>
                  </a:lnTo>
                  <a:lnTo>
                    <a:pt x="501" y="174"/>
                  </a:lnTo>
                  <a:lnTo>
                    <a:pt x="501" y="169"/>
                  </a:lnTo>
                  <a:lnTo>
                    <a:pt x="499" y="164"/>
                  </a:lnTo>
                  <a:lnTo>
                    <a:pt x="496" y="161"/>
                  </a:lnTo>
                  <a:lnTo>
                    <a:pt x="493" y="159"/>
                  </a:lnTo>
                  <a:lnTo>
                    <a:pt x="490" y="156"/>
                  </a:lnTo>
                  <a:lnTo>
                    <a:pt x="485" y="155"/>
                  </a:lnTo>
                  <a:lnTo>
                    <a:pt x="480" y="155"/>
                  </a:lnTo>
                  <a:lnTo>
                    <a:pt x="480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" name="Freeform 18"/>
            <p:cNvSpPr/>
            <p:nvPr/>
          </p:nvSpPr>
          <p:spPr bwMode="auto">
            <a:xfrm>
              <a:off x="3535135" y="5814559"/>
              <a:ext cx="3133728" cy="1787520"/>
            </a:xfrm>
            <a:custGeom>
              <a:avLst/>
              <a:gdLst>
                <a:gd name="T0" fmla="*/ 1974 w 1974"/>
                <a:gd name="T1" fmla="*/ 464 h 1126"/>
                <a:gd name="T2" fmla="*/ 1974 w 1974"/>
                <a:gd name="T3" fmla="*/ 400 h 1126"/>
                <a:gd name="T4" fmla="*/ 1971 w 1974"/>
                <a:gd name="T5" fmla="*/ 367 h 1126"/>
                <a:gd name="T6" fmla="*/ 1961 w 1974"/>
                <a:gd name="T7" fmla="*/ 336 h 1126"/>
                <a:gd name="T8" fmla="*/ 1945 w 1974"/>
                <a:gd name="T9" fmla="*/ 307 h 1126"/>
                <a:gd name="T10" fmla="*/ 1926 w 1974"/>
                <a:gd name="T11" fmla="*/ 283 h 1126"/>
                <a:gd name="T12" fmla="*/ 1902 w 1974"/>
                <a:gd name="T13" fmla="*/ 264 h 1126"/>
                <a:gd name="T14" fmla="*/ 1874 w 1974"/>
                <a:gd name="T15" fmla="*/ 248 h 1126"/>
                <a:gd name="T16" fmla="*/ 1844 w 1974"/>
                <a:gd name="T17" fmla="*/ 238 h 1126"/>
                <a:gd name="T18" fmla="*/ 1810 w 1974"/>
                <a:gd name="T19" fmla="*/ 235 h 1126"/>
                <a:gd name="T20" fmla="*/ 789 w 1974"/>
                <a:gd name="T21" fmla="*/ 166 h 1126"/>
                <a:gd name="T22" fmla="*/ 789 w 1974"/>
                <a:gd name="T23" fmla="*/ 150 h 1126"/>
                <a:gd name="T24" fmla="*/ 782 w 1974"/>
                <a:gd name="T25" fmla="*/ 118 h 1126"/>
                <a:gd name="T26" fmla="*/ 769 w 1974"/>
                <a:gd name="T27" fmla="*/ 87 h 1126"/>
                <a:gd name="T28" fmla="*/ 752 w 1974"/>
                <a:gd name="T29" fmla="*/ 61 h 1126"/>
                <a:gd name="T30" fmla="*/ 729 w 1974"/>
                <a:gd name="T31" fmla="*/ 39 h 1126"/>
                <a:gd name="T32" fmla="*/ 704 w 1974"/>
                <a:gd name="T33" fmla="*/ 21 h 1126"/>
                <a:gd name="T34" fmla="*/ 675 w 1974"/>
                <a:gd name="T35" fmla="*/ 8 h 1126"/>
                <a:gd name="T36" fmla="*/ 643 w 1974"/>
                <a:gd name="T37" fmla="*/ 2 h 1126"/>
                <a:gd name="T38" fmla="*/ 305 w 1974"/>
                <a:gd name="T39" fmla="*/ 0 h 1126"/>
                <a:gd name="T40" fmla="*/ 289 w 1974"/>
                <a:gd name="T41" fmla="*/ 2 h 1126"/>
                <a:gd name="T42" fmla="*/ 257 w 1974"/>
                <a:gd name="T43" fmla="*/ 8 h 1126"/>
                <a:gd name="T44" fmla="*/ 228 w 1974"/>
                <a:gd name="T45" fmla="*/ 21 h 1126"/>
                <a:gd name="T46" fmla="*/ 203 w 1974"/>
                <a:gd name="T47" fmla="*/ 39 h 1126"/>
                <a:gd name="T48" fmla="*/ 180 w 1974"/>
                <a:gd name="T49" fmla="*/ 61 h 1126"/>
                <a:gd name="T50" fmla="*/ 162 w 1974"/>
                <a:gd name="T51" fmla="*/ 87 h 1126"/>
                <a:gd name="T52" fmla="*/ 150 w 1974"/>
                <a:gd name="T53" fmla="*/ 118 h 1126"/>
                <a:gd name="T54" fmla="*/ 143 w 1974"/>
                <a:gd name="T55" fmla="*/ 150 h 1126"/>
                <a:gd name="T56" fmla="*/ 143 w 1974"/>
                <a:gd name="T57" fmla="*/ 236 h 1126"/>
                <a:gd name="T58" fmla="*/ 129 w 1974"/>
                <a:gd name="T59" fmla="*/ 240 h 1126"/>
                <a:gd name="T60" fmla="*/ 100 w 1974"/>
                <a:gd name="T61" fmla="*/ 249 h 1126"/>
                <a:gd name="T62" fmla="*/ 74 w 1974"/>
                <a:gd name="T63" fmla="*/ 262 h 1126"/>
                <a:gd name="T64" fmla="*/ 52 w 1974"/>
                <a:gd name="T65" fmla="*/ 280 h 1126"/>
                <a:gd name="T66" fmla="*/ 32 w 1974"/>
                <a:gd name="T67" fmla="*/ 302 h 1126"/>
                <a:gd name="T68" fmla="*/ 18 w 1974"/>
                <a:gd name="T69" fmla="*/ 326 h 1126"/>
                <a:gd name="T70" fmla="*/ 7 w 1974"/>
                <a:gd name="T71" fmla="*/ 355 h 1126"/>
                <a:gd name="T72" fmla="*/ 2 w 1974"/>
                <a:gd name="T73" fmla="*/ 384 h 1126"/>
                <a:gd name="T74" fmla="*/ 0 w 1974"/>
                <a:gd name="T75" fmla="*/ 1126 h 1126"/>
                <a:gd name="T76" fmla="*/ 122 w 1974"/>
                <a:gd name="T77" fmla="*/ 652 h 1126"/>
                <a:gd name="T78" fmla="*/ 138 w 1974"/>
                <a:gd name="T79" fmla="*/ 614 h 1126"/>
                <a:gd name="T80" fmla="*/ 159 w 1974"/>
                <a:gd name="T81" fmla="*/ 579 h 1126"/>
                <a:gd name="T82" fmla="*/ 188 w 1974"/>
                <a:gd name="T83" fmla="*/ 546 h 1126"/>
                <a:gd name="T84" fmla="*/ 223 w 1974"/>
                <a:gd name="T85" fmla="*/ 517 h 1126"/>
                <a:gd name="T86" fmla="*/ 262 w 1974"/>
                <a:gd name="T87" fmla="*/ 495 h 1126"/>
                <a:gd name="T88" fmla="*/ 305 w 1974"/>
                <a:gd name="T89" fmla="*/ 479 h 1126"/>
                <a:gd name="T90" fmla="*/ 350 w 1974"/>
                <a:gd name="T91" fmla="*/ 468 h 1126"/>
                <a:gd name="T92" fmla="*/ 398 w 1974"/>
                <a:gd name="T93" fmla="*/ 464 h 1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4" h="1126">
                  <a:moveTo>
                    <a:pt x="398" y="464"/>
                  </a:moveTo>
                  <a:lnTo>
                    <a:pt x="1974" y="464"/>
                  </a:lnTo>
                  <a:lnTo>
                    <a:pt x="1974" y="400"/>
                  </a:lnTo>
                  <a:lnTo>
                    <a:pt x="1974" y="400"/>
                  </a:lnTo>
                  <a:lnTo>
                    <a:pt x="1972" y="383"/>
                  </a:lnTo>
                  <a:lnTo>
                    <a:pt x="1971" y="367"/>
                  </a:lnTo>
                  <a:lnTo>
                    <a:pt x="1966" y="350"/>
                  </a:lnTo>
                  <a:lnTo>
                    <a:pt x="1961" y="336"/>
                  </a:lnTo>
                  <a:lnTo>
                    <a:pt x="1953" y="322"/>
                  </a:lnTo>
                  <a:lnTo>
                    <a:pt x="1945" y="307"/>
                  </a:lnTo>
                  <a:lnTo>
                    <a:pt x="1935" y="294"/>
                  </a:lnTo>
                  <a:lnTo>
                    <a:pt x="1926" y="283"/>
                  </a:lnTo>
                  <a:lnTo>
                    <a:pt x="1914" y="273"/>
                  </a:lnTo>
                  <a:lnTo>
                    <a:pt x="1902" y="264"/>
                  </a:lnTo>
                  <a:lnTo>
                    <a:pt x="1889" y="254"/>
                  </a:lnTo>
                  <a:lnTo>
                    <a:pt x="1874" y="248"/>
                  </a:lnTo>
                  <a:lnTo>
                    <a:pt x="1858" y="243"/>
                  </a:lnTo>
                  <a:lnTo>
                    <a:pt x="1844" y="238"/>
                  </a:lnTo>
                  <a:lnTo>
                    <a:pt x="1828" y="235"/>
                  </a:lnTo>
                  <a:lnTo>
                    <a:pt x="1810" y="235"/>
                  </a:lnTo>
                  <a:lnTo>
                    <a:pt x="789" y="235"/>
                  </a:lnTo>
                  <a:lnTo>
                    <a:pt x="789" y="166"/>
                  </a:lnTo>
                  <a:lnTo>
                    <a:pt x="789" y="166"/>
                  </a:lnTo>
                  <a:lnTo>
                    <a:pt x="789" y="150"/>
                  </a:lnTo>
                  <a:lnTo>
                    <a:pt x="785" y="134"/>
                  </a:lnTo>
                  <a:lnTo>
                    <a:pt x="782" y="118"/>
                  </a:lnTo>
                  <a:lnTo>
                    <a:pt x="776" y="102"/>
                  </a:lnTo>
                  <a:lnTo>
                    <a:pt x="769" y="87"/>
                  </a:lnTo>
                  <a:lnTo>
                    <a:pt x="761" y="74"/>
                  </a:lnTo>
                  <a:lnTo>
                    <a:pt x="752" y="61"/>
                  </a:lnTo>
                  <a:lnTo>
                    <a:pt x="742" y="50"/>
                  </a:lnTo>
                  <a:lnTo>
                    <a:pt x="729" y="39"/>
                  </a:lnTo>
                  <a:lnTo>
                    <a:pt x="718" y="29"/>
                  </a:lnTo>
                  <a:lnTo>
                    <a:pt x="704" y="21"/>
                  </a:lnTo>
                  <a:lnTo>
                    <a:pt x="689" y="15"/>
                  </a:lnTo>
                  <a:lnTo>
                    <a:pt x="675" y="8"/>
                  </a:lnTo>
                  <a:lnTo>
                    <a:pt x="659" y="5"/>
                  </a:lnTo>
                  <a:lnTo>
                    <a:pt x="643" y="2"/>
                  </a:lnTo>
                  <a:lnTo>
                    <a:pt x="627" y="0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289" y="2"/>
                  </a:lnTo>
                  <a:lnTo>
                    <a:pt x="273" y="5"/>
                  </a:lnTo>
                  <a:lnTo>
                    <a:pt x="257" y="8"/>
                  </a:lnTo>
                  <a:lnTo>
                    <a:pt x="243" y="15"/>
                  </a:lnTo>
                  <a:lnTo>
                    <a:pt x="228" y="21"/>
                  </a:lnTo>
                  <a:lnTo>
                    <a:pt x="215" y="29"/>
                  </a:lnTo>
                  <a:lnTo>
                    <a:pt x="203" y="39"/>
                  </a:lnTo>
                  <a:lnTo>
                    <a:pt x="190" y="50"/>
                  </a:lnTo>
                  <a:lnTo>
                    <a:pt x="180" y="61"/>
                  </a:lnTo>
                  <a:lnTo>
                    <a:pt x="170" y="74"/>
                  </a:lnTo>
                  <a:lnTo>
                    <a:pt x="162" y="87"/>
                  </a:lnTo>
                  <a:lnTo>
                    <a:pt x="156" y="102"/>
                  </a:lnTo>
                  <a:lnTo>
                    <a:pt x="150" y="118"/>
                  </a:lnTo>
                  <a:lnTo>
                    <a:pt x="146" y="134"/>
                  </a:lnTo>
                  <a:lnTo>
                    <a:pt x="143" y="150"/>
                  </a:lnTo>
                  <a:lnTo>
                    <a:pt x="143" y="166"/>
                  </a:lnTo>
                  <a:lnTo>
                    <a:pt x="143" y="236"/>
                  </a:lnTo>
                  <a:lnTo>
                    <a:pt x="143" y="236"/>
                  </a:lnTo>
                  <a:lnTo>
                    <a:pt x="129" y="240"/>
                  </a:lnTo>
                  <a:lnTo>
                    <a:pt x="114" y="243"/>
                  </a:lnTo>
                  <a:lnTo>
                    <a:pt x="100" y="249"/>
                  </a:lnTo>
                  <a:lnTo>
                    <a:pt x="87" y="256"/>
                  </a:lnTo>
                  <a:lnTo>
                    <a:pt x="74" y="262"/>
                  </a:lnTo>
                  <a:lnTo>
                    <a:pt x="63" y="270"/>
                  </a:lnTo>
                  <a:lnTo>
                    <a:pt x="52" y="280"/>
                  </a:lnTo>
                  <a:lnTo>
                    <a:pt x="42" y="291"/>
                  </a:lnTo>
                  <a:lnTo>
                    <a:pt x="32" y="302"/>
                  </a:lnTo>
                  <a:lnTo>
                    <a:pt x="24" y="314"/>
                  </a:lnTo>
                  <a:lnTo>
                    <a:pt x="18" y="326"/>
                  </a:lnTo>
                  <a:lnTo>
                    <a:pt x="11" y="341"/>
                  </a:lnTo>
                  <a:lnTo>
                    <a:pt x="7" y="355"/>
                  </a:lnTo>
                  <a:lnTo>
                    <a:pt x="3" y="370"/>
                  </a:lnTo>
                  <a:lnTo>
                    <a:pt x="2" y="384"/>
                  </a:lnTo>
                  <a:lnTo>
                    <a:pt x="0" y="400"/>
                  </a:lnTo>
                  <a:lnTo>
                    <a:pt x="0" y="1126"/>
                  </a:lnTo>
                  <a:lnTo>
                    <a:pt x="122" y="652"/>
                  </a:lnTo>
                  <a:lnTo>
                    <a:pt x="122" y="652"/>
                  </a:lnTo>
                  <a:lnTo>
                    <a:pt x="129" y="633"/>
                  </a:lnTo>
                  <a:lnTo>
                    <a:pt x="138" y="614"/>
                  </a:lnTo>
                  <a:lnTo>
                    <a:pt x="148" y="596"/>
                  </a:lnTo>
                  <a:lnTo>
                    <a:pt x="159" y="579"/>
                  </a:lnTo>
                  <a:lnTo>
                    <a:pt x="174" y="561"/>
                  </a:lnTo>
                  <a:lnTo>
                    <a:pt x="188" y="546"/>
                  </a:lnTo>
                  <a:lnTo>
                    <a:pt x="204" y="532"/>
                  </a:lnTo>
                  <a:lnTo>
                    <a:pt x="223" y="517"/>
                  </a:lnTo>
                  <a:lnTo>
                    <a:pt x="241" y="506"/>
                  </a:lnTo>
                  <a:lnTo>
                    <a:pt x="262" y="495"/>
                  </a:lnTo>
                  <a:lnTo>
                    <a:pt x="283" y="485"/>
                  </a:lnTo>
                  <a:lnTo>
                    <a:pt x="305" y="479"/>
                  </a:lnTo>
                  <a:lnTo>
                    <a:pt x="328" y="473"/>
                  </a:lnTo>
                  <a:lnTo>
                    <a:pt x="350" y="468"/>
                  </a:lnTo>
                  <a:lnTo>
                    <a:pt x="374" y="464"/>
                  </a:lnTo>
                  <a:lnTo>
                    <a:pt x="398" y="464"/>
                  </a:lnTo>
                  <a:lnTo>
                    <a:pt x="398" y="4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25" name="Freeform 75"/>
          <p:cNvSpPr/>
          <p:nvPr/>
        </p:nvSpPr>
        <p:spPr bwMode="auto">
          <a:xfrm>
            <a:off x="8646507" y="6811533"/>
            <a:ext cx="368209" cy="292807"/>
          </a:xfrm>
          <a:custGeom>
            <a:avLst/>
            <a:gdLst>
              <a:gd name="T0" fmla="*/ 3806 w 10304"/>
              <a:gd name="T1" fmla="*/ 8193 h 8194"/>
              <a:gd name="T2" fmla="*/ 3662 w 10304"/>
              <a:gd name="T3" fmla="*/ 8174 h 8194"/>
              <a:gd name="T4" fmla="*/ 3523 w 10304"/>
              <a:gd name="T5" fmla="*/ 8136 h 8194"/>
              <a:gd name="T6" fmla="*/ 3391 w 10304"/>
              <a:gd name="T7" fmla="*/ 8077 h 8194"/>
              <a:gd name="T8" fmla="*/ 3269 w 10304"/>
              <a:gd name="T9" fmla="*/ 8001 h 8194"/>
              <a:gd name="T10" fmla="*/ 3157 w 10304"/>
              <a:gd name="T11" fmla="*/ 7905 h 8194"/>
              <a:gd name="T12" fmla="*/ 254 w 10304"/>
              <a:gd name="T13" fmla="*/ 4999 h 8194"/>
              <a:gd name="T14" fmla="*/ 162 w 10304"/>
              <a:gd name="T15" fmla="*/ 4882 h 8194"/>
              <a:gd name="T16" fmla="*/ 92 w 10304"/>
              <a:gd name="T17" fmla="*/ 4753 h 8194"/>
              <a:gd name="T18" fmla="*/ 41 w 10304"/>
              <a:gd name="T19" fmla="*/ 4619 h 8194"/>
              <a:gd name="T20" fmla="*/ 10 w 10304"/>
              <a:gd name="T21" fmla="*/ 4479 h 8194"/>
              <a:gd name="T22" fmla="*/ 0 w 10304"/>
              <a:gd name="T23" fmla="*/ 4338 h 8194"/>
              <a:gd name="T24" fmla="*/ 10 w 10304"/>
              <a:gd name="T25" fmla="*/ 4196 h 8194"/>
              <a:gd name="T26" fmla="*/ 41 w 10304"/>
              <a:gd name="T27" fmla="*/ 4057 h 8194"/>
              <a:gd name="T28" fmla="*/ 92 w 10304"/>
              <a:gd name="T29" fmla="*/ 3922 h 8194"/>
              <a:gd name="T30" fmla="*/ 162 w 10304"/>
              <a:gd name="T31" fmla="*/ 3795 h 8194"/>
              <a:gd name="T32" fmla="*/ 254 w 10304"/>
              <a:gd name="T33" fmla="*/ 3676 h 8194"/>
              <a:gd name="T34" fmla="*/ 326 w 10304"/>
              <a:gd name="T35" fmla="*/ 3604 h 8194"/>
              <a:gd name="T36" fmla="*/ 444 w 10304"/>
              <a:gd name="T37" fmla="*/ 3513 h 8194"/>
              <a:gd name="T38" fmla="*/ 571 w 10304"/>
              <a:gd name="T39" fmla="*/ 3442 h 8194"/>
              <a:gd name="T40" fmla="*/ 706 w 10304"/>
              <a:gd name="T41" fmla="*/ 3391 h 8194"/>
              <a:gd name="T42" fmla="*/ 845 w 10304"/>
              <a:gd name="T43" fmla="*/ 3360 h 8194"/>
              <a:gd name="T44" fmla="*/ 986 w 10304"/>
              <a:gd name="T45" fmla="*/ 3350 h 8194"/>
              <a:gd name="T46" fmla="*/ 1129 w 10304"/>
              <a:gd name="T47" fmla="*/ 3360 h 8194"/>
              <a:gd name="T48" fmla="*/ 1269 w 10304"/>
              <a:gd name="T49" fmla="*/ 3391 h 8194"/>
              <a:gd name="T50" fmla="*/ 1403 w 10304"/>
              <a:gd name="T51" fmla="*/ 3442 h 8194"/>
              <a:gd name="T52" fmla="*/ 1530 w 10304"/>
              <a:gd name="T53" fmla="*/ 3513 h 8194"/>
              <a:gd name="T54" fmla="*/ 1648 w 10304"/>
              <a:gd name="T55" fmla="*/ 3604 h 8194"/>
              <a:gd name="T56" fmla="*/ 8575 w 10304"/>
              <a:gd name="T57" fmla="*/ 336 h 8194"/>
              <a:gd name="T58" fmla="*/ 8646 w 10304"/>
              <a:gd name="T59" fmla="*/ 264 h 8194"/>
              <a:gd name="T60" fmla="*/ 8762 w 10304"/>
              <a:gd name="T61" fmla="*/ 171 h 8194"/>
              <a:gd name="T62" fmla="*/ 8887 w 10304"/>
              <a:gd name="T63" fmla="*/ 99 h 8194"/>
              <a:gd name="T64" fmla="*/ 9020 w 10304"/>
              <a:gd name="T65" fmla="*/ 45 h 8194"/>
              <a:gd name="T66" fmla="*/ 9158 w 10304"/>
              <a:gd name="T67" fmla="*/ 13 h 8194"/>
              <a:gd name="T68" fmla="*/ 9301 w 10304"/>
              <a:gd name="T69" fmla="*/ 0 h 8194"/>
              <a:gd name="T70" fmla="*/ 9442 w 10304"/>
              <a:gd name="T71" fmla="*/ 8 h 8194"/>
              <a:gd name="T72" fmla="*/ 9583 w 10304"/>
              <a:gd name="T73" fmla="*/ 37 h 8194"/>
              <a:gd name="T74" fmla="*/ 9718 w 10304"/>
              <a:gd name="T75" fmla="*/ 85 h 8194"/>
              <a:gd name="T76" fmla="*/ 9848 w 10304"/>
              <a:gd name="T77" fmla="*/ 155 h 8194"/>
              <a:gd name="T78" fmla="*/ 9968 w 10304"/>
              <a:gd name="T79" fmla="*/ 246 h 8194"/>
              <a:gd name="T80" fmla="*/ 10040 w 10304"/>
              <a:gd name="T81" fmla="*/ 316 h 8194"/>
              <a:gd name="T82" fmla="*/ 10133 w 10304"/>
              <a:gd name="T83" fmla="*/ 432 h 8194"/>
              <a:gd name="T84" fmla="*/ 10205 w 10304"/>
              <a:gd name="T85" fmla="*/ 557 h 8194"/>
              <a:gd name="T86" fmla="*/ 10259 w 10304"/>
              <a:gd name="T87" fmla="*/ 690 h 8194"/>
              <a:gd name="T88" fmla="*/ 10291 w 10304"/>
              <a:gd name="T89" fmla="*/ 830 h 8194"/>
              <a:gd name="T90" fmla="*/ 10304 w 10304"/>
              <a:gd name="T91" fmla="*/ 971 h 8194"/>
              <a:gd name="T92" fmla="*/ 10297 w 10304"/>
              <a:gd name="T93" fmla="*/ 1114 h 8194"/>
              <a:gd name="T94" fmla="*/ 10269 w 10304"/>
              <a:gd name="T95" fmla="*/ 1253 h 8194"/>
              <a:gd name="T96" fmla="*/ 10219 w 10304"/>
              <a:gd name="T97" fmla="*/ 1389 h 8194"/>
              <a:gd name="T98" fmla="*/ 10150 w 10304"/>
              <a:gd name="T99" fmla="*/ 1519 h 8194"/>
              <a:gd name="T100" fmla="*/ 10059 w 10304"/>
              <a:gd name="T101" fmla="*/ 1639 h 8194"/>
              <a:gd name="T102" fmla="*/ 4563 w 10304"/>
              <a:gd name="T103" fmla="*/ 7895 h 8194"/>
              <a:gd name="T104" fmla="*/ 4448 w 10304"/>
              <a:gd name="T105" fmla="*/ 7995 h 8194"/>
              <a:gd name="T106" fmla="*/ 4321 w 10304"/>
              <a:gd name="T107" fmla="*/ 8077 h 8194"/>
              <a:gd name="T108" fmla="*/ 4185 w 10304"/>
              <a:gd name="T109" fmla="*/ 8138 h 8194"/>
              <a:gd name="T110" fmla="*/ 4039 w 10304"/>
              <a:gd name="T111" fmla="*/ 8177 h 8194"/>
              <a:gd name="T112" fmla="*/ 3887 w 10304"/>
              <a:gd name="T113" fmla="*/ 8193 h 8194"/>
              <a:gd name="T114" fmla="*/ 3856 w 10304"/>
              <a:gd name="T115" fmla="*/ 8194 h 8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304" h="8194">
                <a:moveTo>
                  <a:pt x="3856" y="8194"/>
                </a:moveTo>
                <a:lnTo>
                  <a:pt x="3856" y="8194"/>
                </a:lnTo>
                <a:lnTo>
                  <a:pt x="3806" y="8193"/>
                </a:lnTo>
                <a:lnTo>
                  <a:pt x="3758" y="8188"/>
                </a:lnTo>
                <a:lnTo>
                  <a:pt x="3710" y="8183"/>
                </a:lnTo>
                <a:lnTo>
                  <a:pt x="3662" y="8174"/>
                </a:lnTo>
                <a:lnTo>
                  <a:pt x="3614" y="8164"/>
                </a:lnTo>
                <a:lnTo>
                  <a:pt x="3568" y="8152"/>
                </a:lnTo>
                <a:lnTo>
                  <a:pt x="3523" y="8136"/>
                </a:lnTo>
                <a:lnTo>
                  <a:pt x="3477" y="8119"/>
                </a:lnTo>
                <a:lnTo>
                  <a:pt x="3434" y="8099"/>
                </a:lnTo>
                <a:lnTo>
                  <a:pt x="3391" y="8077"/>
                </a:lnTo>
                <a:lnTo>
                  <a:pt x="3349" y="8054"/>
                </a:lnTo>
                <a:lnTo>
                  <a:pt x="3308" y="8027"/>
                </a:lnTo>
                <a:lnTo>
                  <a:pt x="3269" y="8001"/>
                </a:lnTo>
                <a:lnTo>
                  <a:pt x="3229" y="7970"/>
                </a:lnTo>
                <a:lnTo>
                  <a:pt x="3192" y="7939"/>
                </a:lnTo>
                <a:lnTo>
                  <a:pt x="3157" y="7905"/>
                </a:lnTo>
                <a:lnTo>
                  <a:pt x="289" y="5037"/>
                </a:lnTo>
                <a:lnTo>
                  <a:pt x="289" y="5037"/>
                </a:lnTo>
                <a:lnTo>
                  <a:pt x="254" y="4999"/>
                </a:lnTo>
                <a:lnTo>
                  <a:pt x="221" y="4961"/>
                </a:lnTo>
                <a:lnTo>
                  <a:pt x="190" y="4923"/>
                </a:lnTo>
                <a:lnTo>
                  <a:pt x="162" y="4882"/>
                </a:lnTo>
                <a:lnTo>
                  <a:pt x="137" y="4839"/>
                </a:lnTo>
                <a:lnTo>
                  <a:pt x="113" y="4797"/>
                </a:lnTo>
                <a:lnTo>
                  <a:pt x="92" y="4753"/>
                </a:lnTo>
                <a:lnTo>
                  <a:pt x="72" y="4710"/>
                </a:lnTo>
                <a:lnTo>
                  <a:pt x="55" y="4664"/>
                </a:lnTo>
                <a:lnTo>
                  <a:pt x="41" y="4619"/>
                </a:lnTo>
                <a:lnTo>
                  <a:pt x="28" y="4573"/>
                </a:lnTo>
                <a:lnTo>
                  <a:pt x="18" y="4526"/>
                </a:lnTo>
                <a:lnTo>
                  <a:pt x="10" y="4479"/>
                </a:lnTo>
                <a:lnTo>
                  <a:pt x="4" y="4433"/>
                </a:lnTo>
                <a:lnTo>
                  <a:pt x="1" y="4385"/>
                </a:lnTo>
                <a:lnTo>
                  <a:pt x="0" y="4338"/>
                </a:lnTo>
                <a:lnTo>
                  <a:pt x="1" y="4290"/>
                </a:lnTo>
                <a:lnTo>
                  <a:pt x="4" y="4244"/>
                </a:lnTo>
                <a:lnTo>
                  <a:pt x="10" y="4196"/>
                </a:lnTo>
                <a:lnTo>
                  <a:pt x="18" y="4149"/>
                </a:lnTo>
                <a:lnTo>
                  <a:pt x="28" y="4103"/>
                </a:lnTo>
                <a:lnTo>
                  <a:pt x="41" y="4057"/>
                </a:lnTo>
                <a:lnTo>
                  <a:pt x="55" y="4011"/>
                </a:lnTo>
                <a:lnTo>
                  <a:pt x="72" y="3966"/>
                </a:lnTo>
                <a:lnTo>
                  <a:pt x="92" y="3922"/>
                </a:lnTo>
                <a:lnTo>
                  <a:pt x="113" y="3878"/>
                </a:lnTo>
                <a:lnTo>
                  <a:pt x="137" y="3836"/>
                </a:lnTo>
                <a:lnTo>
                  <a:pt x="162" y="3795"/>
                </a:lnTo>
                <a:lnTo>
                  <a:pt x="190" y="3754"/>
                </a:lnTo>
                <a:lnTo>
                  <a:pt x="221" y="3715"/>
                </a:lnTo>
                <a:lnTo>
                  <a:pt x="254" y="3676"/>
                </a:lnTo>
                <a:lnTo>
                  <a:pt x="289" y="3640"/>
                </a:lnTo>
                <a:lnTo>
                  <a:pt x="289" y="3640"/>
                </a:lnTo>
                <a:lnTo>
                  <a:pt x="326" y="3604"/>
                </a:lnTo>
                <a:lnTo>
                  <a:pt x="364" y="3572"/>
                </a:lnTo>
                <a:lnTo>
                  <a:pt x="403" y="3541"/>
                </a:lnTo>
                <a:lnTo>
                  <a:pt x="444" y="3513"/>
                </a:lnTo>
                <a:lnTo>
                  <a:pt x="485" y="3487"/>
                </a:lnTo>
                <a:lnTo>
                  <a:pt x="528" y="3463"/>
                </a:lnTo>
                <a:lnTo>
                  <a:pt x="571" y="3442"/>
                </a:lnTo>
                <a:lnTo>
                  <a:pt x="615" y="3422"/>
                </a:lnTo>
                <a:lnTo>
                  <a:pt x="660" y="3405"/>
                </a:lnTo>
                <a:lnTo>
                  <a:pt x="706" y="3391"/>
                </a:lnTo>
                <a:lnTo>
                  <a:pt x="752" y="3379"/>
                </a:lnTo>
                <a:lnTo>
                  <a:pt x="799" y="3369"/>
                </a:lnTo>
                <a:lnTo>
                  <a:pt x="845" y="3360"/>
                </a:lnTo>
                <a:lnTo>
                  <a:pt x="892" y="3355"/>
                </a:lnTo>
                <a:lnTo>
                  <a:pt x="940" y="3352"/>
                </a:lnTo>
                <a:lnTo>
                  <a:pt x="986" y="3350"/>
                </a:lnTo>
                <a:lnTo>
                  <a:pt x="1034" y="3352"/>
                </a:lnTo>
                <a:lnTo>
                  <a:pt x="1082" y="3355"/>
                </a:lnTo>
                <a:lnTo>
                  <a:pt x="1129" y="3360"/>
                </a:lnTo>
                <a:lnTo>
                  <a:pt x="1175" y="3369"/>
                </a:lnTo>
                <a:lnTo>
                  <a:pt x="1222" y="3379"/>
                </a:lnTo>
                <a:lnTo>
                  <a:pt x="1269" y="3391"/>
                </a:lnTo>
                <a:lnTo>
                  <a:pt x="1314" y="3405"/>
                </a:lnTo>
                <a:lnTo>
                  <a:pt x="1359" y="3422"/>
                </a:lnTo>
                <a:lnTo>
                  <a:pt x="1403" y="3442"/>
                </a:lnTo>
                <a:lnTo>
                  <a:pt x="1446" y="3463"/>
                </a:lnTo>
                <a:lnTo>
                  <a:pt x="1489" y="3487"/>
                </a:lnTo>
                <a:lnTo>
                  <a:pt x="1530" y="3513"/>
                </a:lnTo>
                <a:lnTo>
                  <a:pt x="1571" y="3541"/>
                </a:lnTo>
                <a:lnTo>
                  <a:pt x="1610" y="3572"/>
                </a:lnTo>
                <a:lnTo>
                  <a:pt x="1648" y="3604"/>
                </a:lnTo>
                <a:lnTo>
                  <a:pt x="1685" y="3640"/>
                </a:lnTo>
                <a:lnTo>
                  <a:pt x="3809" y="5762"/>
                </a:lnTo>
                <a:lnTo>
                  <a:pt x="8575" y="336"/>
                </a:lnTo>
                <a:lnTo>
                  <a:pt x="8575" y="336"/>
                </a:lnTo>
                <a:lnTo>
                  <a:pt x="8609" y="299"/>
                </a:lnTo>
                <a:lnTo>
                  <a:pt x="8646" y="264"/>
                </a:lnTo>
                <a:lnTo>
                  <a:pt x="8683" y="230"/>
                </a:lnTo>
                <a:lnTo>
                  <a:pt x="8721" y="199"/>
                </a:lnTo>
                <a:lnTo>
                  <a:pt x="8762" y="171"/>
                </a:lnTo>
                <a:lnTo>
                  <a:pt x="8802" y="144"/>
                </a:lnTo>
                <a:lnTo>
                  <a:pt x="8843" y="120"/>
                </a:lnTo>
                <a:lnTo>
                  <a:pt x="8887" y="99"/>
                </a:lnTo>
                <a:lnTo>
                  <a:pt x="8931" y="79"/>
                </a:lnTo>
                <a:lnTo>
                  <a:pt x="8975" y="61"/>
                </a:lnTo>
                <a:lnTo>
                  <a:pt x="9020" y="45"/>
                </a:lnTo>
                <a:lnTo>
                  <a:pt x="9066" y="32"/>
                </a:lnTo>
                <a:lnTo>
                  <a:pt x="9112" y="21"/>
                </a:lnTo>
                <a:lnTo>
                  <a:pt x="9158" y="13"/>
                </a:lnTo>
                <a:lnTo>
                  <a:pt x="9206" y="6"/>
                </a:lnTo>
                <a:lnTo>
                  <a:pt x="9253" y="1"/>
                </a:lnTo>
                <a:lnTo>
                  <a:pt x="9301" y="0"/>
                </a:lnTo>
                <a:lnTo>
                  <a:pt x="9347" y="0"/>
                </a:lnTo>
                <a:lnTo>
                  <a:pt x="9395" y="3"/>
                </a:lnTo>
                <a:lnTo>
                  <a:pt x="9442" y="8"/>
                </a:lnTo>
                <a:lnTo>
                  <a:pt x="9490" y="16"/>
                </a:lnTo>
                <a:lnTo>
                  <a:pt x="9536" y="24"/>
                </a:lnTo>
                <a:lnTo>
                  <a:pt x="9583" y="37"/>
                </a:lnTo>
                <a:lnTo>
                  <a:pt x="9628" y="51"/>
                </a:lnTo>
                <a:lnTo>
                  <a:pt x="9673" y="66"/>
                </a:lnTo>
                <a:lnTo>
                  <a:pt x="9718" y="85"/>
                </a:lnTo>
                <a:lnTo>
                  <a:pt x="9762" y="106"/>
                </a:lnTo>
                <a:lnTo>
                  <a:pt x="9806" y="130"/>
                </a:lnTo>
                <a:lnTo>
                  <a:pt x="9848" y="155"/>
                </a:lnTo>
                <a:lnTo>
                  <a:pt x="9889" y="182"/>
                </a:lnTo>
                <a:lnTo>
                  <a:pt x="9929" y="213"/>
                </a:lnTo>
                <a:lnTo>
                  <a:pt x="9968" y="246"/>
                </a:lnTo>
                <a:lnTo>
                  <a:pt x="9968" y="246"/>
                </a:lnTo>
                <a:lnTo>
                  <a:pt x="10006" y="279"/>
                </a:lnTo>
                <a:lnTo>
                  <a:pt x="10040" y="316"/>
                </a:lnTo>
                <a:lnTo>
                  <a:pt x="10074" y="353"/>
                </a:lnTo>
                <a:lnTo>
                  <a:pt x="10105" y="392"/>
                </a:lnTo>
                <a:lnTo>
                  <a:pt x="10133" y="432"/>
                </a:lnTo>
                <a:lnTo>
                  <a:pt x="10160" y="473"/>
                </a:lnTo>
                <a:lnTo>
                  <a:pt x="10184" y="515"/>
                </a:lnTo>
                <a:lnTo>
                  <a:pt x="10205" y="557"/>
                </a:lnTo>
                <a:lnTo>
                  <a:pt x="10227" y="601"/>
                </a:lnTo>
                <a:lnTo>
                  <a:pt x="10243" y="645"/>
                </a:lnTo>
                <a:lnTo>
                  <a:pt x="10259" y="690"/>
                </a:lnTo>
                <a:lnTo>
                  <a:pt x="10272" y="737"/>
                </a:lnTo>
                <a:lnTo>
                  <a:pt x="10283" y="783"/>
                </a:lnTo>
                <a:lnTo>
                  <a:pt x="10291" y="830"/>
                </a:lnTo>
                <a:lnTo>
                  <a:pt x="10299" y="876"/>
                </a:lnTo>
                <a:lnTo>
                  <a:pt x="10303" y="923"/>
                </a:lnTo>
                <a:lnTo>
                  <a:pt x="10304" y="971"/>
                </a:lnTo>
                <a:lnTo>
                  <a:pt x="10304" y="1019"/>
                </a:lnTo>
                <a:lnTo>
                  <a:pt x="10301" y="1066"/>
                </a:lnTo>
                <a:lnTo>
                  <a:pt x="10297" y="1114"/>
                </a:lnTo>
                <a:lnTo>
                  <a:pt x="10290" y="1160"/>
                </a:lnTo>
                <a:lnTo>
                  <a:pt x="10280" y="1207"/>
                </a:lnTo>
                <a:lnTo>
                  <a:pt x="10269" y="1253"/>
                </a:lnTo>
                <a:lnTo>
                  <a:pt x="10255" y="1300"/>
                </a:lnTo>
                <a:lnTo>
                  <a:pt x="10238" y="1345"/>
                </a:lnTo>
                <a:lnTo>
                  <a:pt x="10219" y="1389"/>
                </a:lnTo>
                <a:lnTo>
                  <a:pt x="10198" y="1434"/>
                </a:lnTo>
                <a:lnTo>
                  <a:pt x="10176" y="1476"/>
                </a:lnTo>
                <a:lnTo>
                  <a:pt x="10150" y="1519"/>
                </a:lnTo>
                <a:lnTo>
                  <a:pt x="10122" y="1559"/>
                </a:lnTo>
                <a:lnTo>
                  <a:pt x="10091" y="1600"/>
                </a:lnTo>
                <a:lnTo>
                  <a:pt x="10059" y="1639"/>
                </a:lnTo>
                <a:lnTo>
                  <a:pt x="4598" y="7858"/>
                </a:lnTo>
                <a:lnTo>
                  <a:pt x="4598" y="7858"/>
                </a:lnTo>
                <a:lnTo>
                  <a:pt x="4563" y="7895"/>
                </a:lnTo>
                <a:lnTo>
                  <a:pt x="4526" y="7930"/>
                </a:lnTo>
                <a:lnTo>
                  <a:pt x="4488" y="7964"/>
                </a:lnTo>
                <a:lnTo>
                  <a:pt x="4448" y="7995"/>
                </a:lnTo>
                <a:lnTo>
                  <a:pt x="4408" y="8025"/>
                </a:lnTo>
                <a:lnTo>
                  <a:pt x="4365" y="8051"/>
                </a:lnTo>
                <a:lnTo>
                  <a:pt x="4321" y="8077"/>
                </a:lnTo>
                <a:lnTo>
                  <a:pt x="4278" y="8099"/>
                </a:lnTo>
                <a:lnTo>
                  <a:pt x="4231" y="8119"/>
                </a:lnTo>
                <a:lnTo>
                  <a:pt x="4185" y="8138"/>
                </a:lnTo>
                <a:lnTo>
                  <a:pt x="4137" y="8153"/>
                </a:lnTo>
                <a:lnTo>
                  <a:pt x="4089" y="8166"/>
                </a:lnTo>
                <a:lnTo>
                  <a:pt x="4039" y="8177"/>
                </a:lnTo>
                <a:lnTo>
                  <a:pt x="3988" y="8184"/>
                </a:lnTo>
                <a:lnTo>
                  <a:pt x="3938" y="8190"/>
                </a:lnTo>
                <a:lnTo>
                  <a:pt x="3887" y="8193"/>
                </a:lnTo>
                <a:lnTo>
                  <a:pt x="3887" y="8193"/>
                </a:lnTo>
                <a:lnTo>
                  <a:pt x="3856" y="8194"/>
                </a:lnTo>
                <a:lnTo>
                  <a:pt x="3856" y="819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endParaRPr lang="zh-CN" altLang="en-US"/>
          </a:p>
        </p:txBody>
      </p:sp>
      <p:sp>
        <p:nvSpPr>
          <p:cNvPr id="326" name="任意多边形 764"/>
          <p:cNvSpPr/>
          <p:nvPr/>
        </p:nvSpPr>
        <p:spPr>
          <a:xfrm rot="2700000">
            <a:off x="6314924" y="6735348"/>
            <a:ext cx="445133" cy="445177"/>
          </a:xfrm>
          <a:custGeom>
            <a:avLst/>
            <a:gdLst>
              <a:gd name="connsiteX0" fmla="*/ 2011493 w 3853774"/>
              <a:gd name="connsiteY0" fmla="*/ 413890 h 3853933"/>
              <a:gd name="connsiteX1" fmla="*/ 2046480 w 3853774"/>
              <a:gd name="connsiteY1" fmla="*/ 329421 h 3853933"/>
              <a:gd name="connsiteX2" fmla="*/ 1927024 w 3853774"/>
              <a:gd name="connsiteY2" fmla="*/ 209965 h 3853933"/>
              <a:gd name="connsiteX3" fmla="*/ 1807568 w 3853774"/>
              <a:gd name="connsiteY3" fmla="*/ 329421 h 3853933"/>
              <a:gd name="connsiteX4" fmla="*/ 1927024 w 3853774"/>
              <a:gd name="connsiteY4" fmla="*/ 448877 h 3853933"/>
              <a:gd name="connsiteX5" fmla="*/ 2011493 w 3853774"/>
              <a:gd name="connsiteY5" fmla="*/ 413890 h 3853933"/>
              <a:gd name="connsiteX6" fmla="*/ 1847252 w 3853774"/>
              <a:gd name="connsiteY6" fmla="*/ 707557 h 3853933"/>
              <a:gd name="connsiteX7" fmla="*/ 1882239 w 3853774"/>
              <a:gd name="connsiteY7" fmla="*/ 623089 h 3853933"/>
              <a:gd name="connsiteX8" fmla="*/ 1762784 w 3853774"/>
              <a:gd name="connsiteY8" fmla="*/ 503633 h 3853933"/>
              <a:gd name="connsiteX9" fmla="*/ 1643328 w 3853774"/>
              <a:gd name="connsiteY9" fmla="*/ 623089 h 3853933"/>
              <a:gd name="connsiteX10" fmla="*/ 1762784 w 3853774"/>
              <a:gd name="connsiteY10" fmla="*/ 742545 h 3853933"/>
              <a:gd name="connsiteX11" fmla="*/ 1847252 w 3853774"/>
              <a:gd name="connsiteY11" fmla="*/ 707557 h 3853933"/>
              <a:gd name="connsiteX12" fmla="*/ 1683011 w 3853774"/>
              <a:gd name="connsiteY12" fmla="*/ 1001226 h 3853933"/>
              <a:gd name="connsiteX13" fmla="*/ 1717999 w 3853774"/>
              <a:gd name="connsiteY13" fmla="*/ 916758 h 3853933"/>
              <a:gd name="connsiteX14" fmla="*/ 1598543 w 3853774"/>
              <a:gd name="connsiteY14" fmla="*/ 797302 h 3853933"/>
              <a:gd name="connsiteX15" fmla="*/ 1479087 w 3853774"/>
              <a:gd name="connsiteY15" fmla="*/ 916758 h 3853933"/>
              <a:gd name="connsiteX16" fmla="*/ 1598543 w 3853774"/>
              <a:gd name="connsiteY16" fmla="*/ 1036214 h 3853933"/>
              <a:gd name="connsiteX17" fmla="*/ 1683011 w 3853774"/>
              <a:gd name="connsiteY17" fmla="*/ 1001226 h 3853933"/>
              <a:gd name="connsiteX18" fmla="*/ 2175733 w 3853774"/>
              <a:gd name="connsiteY18" fmla="*/ 707558 h 3853933"/>
              <a:gd name="connsiteX19" fmla="*/ 2210721 w 3853774"/>
              <a:gd name="connsiteY19" fmla="*/ 623090 h 3853933"/>
              <a:gd name="connsiteX20" fmla="*/ 2091265 w 3853774"/>
              <a:gd name="connsiteY20" fmla="*/ 503634 h 3853933"/>
              <a:gd name="connsiteX21" fmla="*/ 1971809 w 3853774"/>
              <a:gd name="connsiteY21" fmla="*/ 623090 h 3853933"/>
              <a:gd name="connsiteX22" fmla="*/ 2091265 w 3853774"/>
              <a:gd name="connsiteY22" fmla="*/ 742545 h 3853933"/>
              <a:gd name="connsiteX23" fmla="*/ 2175733 w 3853774"/>
              <a:gd name="connsiteY23" fmla="*/ 707558 h 3853933"/>
              <a:gd name="connsiteX24" fmla="*/ 2011493 w 3853774"/>
              <a:gd name="connsiteY24" fmla="*/ 1001227 h 3853933"/>
              <a:gd name="connsiteX25" fmla="*/ 2046480 w 3853774"/>
              <a:gd name="connsiteY25" fmla="*/ 916758 h 3853933"/>
              <a:gd name="connsiteX26" fmla="*/ 1927024 w 3853774"/>
              <a:gd name="connsiteY26" fmla="*/ 797302 h 3853933"/>
              <a:gd name="connsiteX27" fmla="*/ 1807568 w 3853774"/>
              <a:gd name="connsiteY27" fmla="*/ 916758 h 3853933"/>
              <a:gd name="connsiteX28" fmla="*/ 1927024 w 3853774"/>
              <a:gd name="connsiteY28" fmla="*/ 1036214 h 3853933"/>
              <a:gd name="connsiteX29" fmla="*/ 2011493 w 3853774"/>
              <a:gd name="connsiteY29" fmla="*/ 1001227 h 3853933"/>
              <a:gd name="connsiteX30" fmla="*/ 2339973 w 3853774"/>
              <a:gd name="connsiteY30" fmla="*/ 1001226 h 3853933"/>
              <a:gd name="connsiteX31" fmla="*/ 2374961 w 3853774"/>
              <a:gd name="connsiteY31" fmla="*/ 916758 h 3853933"/>
              <a:gd name="connsiteX32" fmla="*/ 2255505 w 3853774"/>
              <a:gd name="connsiteY32" fmla="*/ 797302 h 3853933"/>
              <a:gd name="connsiteX33" fmla="*/ 2136049 w 3853774"/>
              <a:gd name="connsiteY33" fmla="*/ 916758 h 3853933"/>
              <a:gd name="connsiteX34" fmla="*/ 2255505 w 3853774"/>
              <a:gd name="connsiteY34" fmla="*/ 1036214 h 3853933"/>
              <a:gd name="connsiteX35" fmla="*/ 2339973 w 3853774"/>
              <a:gd name="connsiteY35" fmla="*/ 1001226 h 3853933"/>
              <a:gd name="connsiteX36" fmla="*/ 1055470 w 3853774"/>
              <a:gd name="connsiteY36" fmla="*/ 2621863 h 3853933"/>
              <a:gd name="connsiteX37" fmla="*/ 695319 w 3853774"/>
              <a:gd name="connsiteY37" fmla="*/ 2622144 h 3853933"/>
              <a:gd name="connsiteX38" fmla="*/ 677635 w 3853774"/>
              <a:gd name="connsiteY38" fmla="*/ 2621863 h 3853933"/>
              <a:gd name="connsiteX39" fmla="*/ 659950 w 3853774"/>
              <a:gd name="connsiteY39" fmla="*/ 2621021 h 3853933"/>
              <a:gd name="connsiteX40" fmla="*/ 641984 w 3853774"/>
              <a:gd name="connsiteY40" fmla="*/ 2619898 h 3853933"/>
              <a:gd name="connsiteX41" fmla="*/ 624299 w 3853774"/>
              <a:gd name="connsiteY41" fmla="*/ 2618494 h 3853933"/>
              <a:gd name="connsiteX42" fmla="*/ 606895 w 3853774"/>
              <a:gd name="connsiteY42" fmla="*/ 2616249 h 3853933"/>
              <a:gd name="connsiteX43" fmla="*/ 589772 w 3853774"/>
              <a:gd name="connsiteY43" fmla="*/ 2613722 h 3853933"/>
              <a:gd name="connsiteX44" fmla="*/ 572368 w 3853774"/>
              <a:gd name="connsiteY44" fmla="*/ 2611477 h 3853933"/>
              <a:gd name="connsiteX45" fmla="*/ 555806 w 3853774"/>
              <a:gd name="connsiteY45" fmla="*/ 2607828 h 3853933"/>
              <a:gd name="connsiteX46" fmla="*/ 538402 w 3853774"/>
              <a:gd name="connsiteY46" fmla="*/ 2603898 h 3853933"/>
              <a:gd name="connsiteX47" fmla="*/ 521840 w 3853774"/>
              <a:gd name="connsiteY47" fmla="*/ 2600249 h 3853933"/>
              <a:gd name="connsiteX48" fmla="*/ 505559 w 3853774"/>
              <a:gd name="connsiteY48" fmla="*/ 2595757 h 3853933"/>
              <a:gd name="connsiteX49" fmla="*/ 488716 w 3853774"/>
              <a:gd name="connsiteY49" fmla="*/ 2590704 h 3853933"/>
              <a:gd name="connsiteX50" fmla="*/ 472716 w 3853774"/>
              <a:gd name="connsiteY50" fmla="*/ 2585371 h 3853933"/>
              <a:gd name="connsiteX51" fmla="*/ 456716 w 3853774"/>
              <a:gd name="connsiteY51" fmla="*/ 2580037 h 3853933"/>
              <a:gd name="connsiteX52" fmla="*/ 440715 w 3853774"/>
              <a:gd name="connsiteY52" fmla="*/ 2573581 h 3853933"/>
              <a:gd name="connsiteX53" fmla="*/ 425276 w 3853774"/>
              <a:gd name="connsiteY53" fmla="*/ 2567125 h 3853933"/>
              <a:gd name="connsiteX54" fmla="*/ 409275 w 3853774"/>
              <a:gd name="connsiteY54" fmla="*/ 2560669 h 3853933"/>
              <a:gd name="connsiteX55" fmla="*/ 394398 w 3853774"/>
              <a:gd name="connsiteY55" fmla="*/ 2553089 h 3853933"/>
              <a:gd name="connsiteX56" fmla="*/ 379239 w 3853774"/>
              <a:gd name="connsiteY56" fmla="*/ 2545790 h 3853933"/>
              <a:gd name="connsiteX57" fmla="*/ 364362 w 3853774"/>
              <a:gd name="connsiteY57" fmla="*/ 2538211 h 3853933"/>
              <a:gd name="connsiteX58" fmla="*/ 349484 w 3853774"/>
              <a:gd name="connsiteY58" fmla="*/ 2530071 h 3853933"/>
              <a:gd name="connsiteX59" fmla="*/ 334887 w 3853774"/>
              <a:gd name="connsiteY59" fmla="*/ 2521088 h 3853933"/>
              <a:gd name="connsiteX60" fmla="*/ 320570 w 3853774"/>
              <a:gd name="connsiteY60" fmla="*/ 2512386 h 3853933"/>
              <a:gd name="connsiteX61" fmla="*/ 306816 w 3853774"/>
              <a:gd name="connsiteY61" fmla="*/ 2503122 h 3853933"/>
              <a:gd name="connsiteX62" fmla="*/ 293342 w 3853774"/>
              <a:gd name="connsiteY62" fmla="*/ 2493578 h 3853933"/>
              <a:gd name="connsiteX63" fmla="*/ 279307 w 3853774"/>
              <a:gd name="connsiteY63" fmla="*/ 2484034 h 3853933"/>
              <a:gd name="connsiteX64" fmla="*/ 266113 w 3853774"/>
              <a:gd name="connsiteY64" fmla="*/ 2473648 h 3853933"/>
              <a:gd name="connsiteX65" fmla="*/ 253200 w 3853774"/>
              <a:gd name="connsiteY65" fmla="*/ 2463543 h 3853933"/>
              <a:gd name="connsiteX66" fmla="*/ 240568 w 3853774"/>
              <a:gd name="connsiteY66" fmla="*/ 2452033 h 3853933"/>
              <a:gd name="connsiteX67" fmla="*/ 228217 w 3853774"/>
              <a:gd name="connsiteY67" fmla="*/ 2441366 h 3853933"/>
              <a:gd name="connsiteX68" fmla="*/ 215585 w 3853774"/>
              <a:gd name="connsiteY68" fmla="*/ 2429857 h 3853933"/>
              <a:gd name="connsiteX69" fmla="*/ 204076 w 3853774"/>
              <a:gd name="connsiteY69" fmla="*/ 2418348 h 3853933"/>
              <a:gd name="connsiteX70" fmla="*/ 192286 w 3853774"/>
              <a:gd name="connsiteY70" fmla="*/ 2406558 h 3853933"/>
              <a:gd name="connsiteX71" fmla="*/ 180777 w 3853774"/>
              <a:gd name="connsiteY71" fmla="*/ 2393927 h 3853933"/>
              <a:gd name="connsiteX72" fmla="*/ 170110 w 3853774"/>
              <a:gd name="connsiteY72" fmla="*/ 2381575 h 3853933"/>
              <a:gd name="connsiteX73" fmla="*/ 158601 w 3853774"/>
              <a:gd name="connsiteY73" fmla="*/ 2368943 h 3853933"/>
              <a:gd name="connsiteX74" fmla="*/ 148496 w 3853774"/>
              <a:gd name="connsiteY74" fmla="*/ 2356031 h 3853933"/>
              <a:gd name="connsiteX75" fmla="*/ 138390 w 3853774"/>
              <a:gd name="connsiteY75" fmla="*/ 2343118 h 3853933"/>
              <a:gd name="connsiteX76" fmla="*/ 128565 w 3853774"/>
              <a:gd name="connsiteY76" fmla="*/ 2328801 h 3853933"/>
              <a:gd name="connsiteX77" fmla="*/ 119021 w 3853774"/>
              <a:gd name="connsiteY77" fmla="*/ 2315327 h 3853933"/>
              <a:gd name="connsiteX78" fmla="*/ 109757 w 3853774"/>
              <a:gd name="connsiteY78" fmla="*/ 2301573 h 3853933"/>
              <a:gd name="connsiteX79" fmla="*/ 101055 w 3853774"/>
              <a:gd name="connsiteY79" fmla="*/ 2287257 h 3853933"/>
              <a:gd name="connsiteX80" fmla="*/ 92072 w 3853774"/>
              <a:gd name="connsiteY80" fmla="*/ 2272659 h 3853933"/>
              <a:gd name="connsiteX81" fmla="*/ 84213 w 3853774"/>
              <a:gd name="connsiteY81" fmla="*/ 2258063 h 3853933"/>
              <a:gd name="connsiteX82" fmla="*/ 76353 w 3853774"/>
              <a:gd name="connsiteY82" fmla="*/ 2242904 h 3853933"/>
              <a:gd name="connsiteX83" fmla="*/ 69055 w 3853774"/>
              <a:gd name="connsiteY83" fmla="*/ 2227745 h 3853933"/>
              <a:gd name="connsiteX84" fmla="*/ 61475 w 3853774"/>
              <a:gd name="connsiteY84" fmla="*/ 2212868 h 3853933"/>
              <a:gd name="connsiteX85" fmla="*/ 55019 w 3853774"/>
              <a:gd name="connsiteY85" fmla="*/ 2196868 h 3853933"/>
              <a:gd name="connsiteX86" fmla="*/ 48563 w 3853774"/>
              <a:gd name="connsiteY86" fmla="*/ 2181429 h 3853933"/>
              <a:gd name="connsiteX87" fmla="*/ 42668 w 3853774"/>
              <a:gd name="connsiteY87" fmla="*/ 2165989 h 3853933"/>
              <a:gd name="connsiteX88" fmla="*/ 37053 w 3853774"/>
              <a:gd name="connsiteY88" fmla="*/ 2149708 h 3853933"/>
              <a:gd name="connsiteX89" fmla="*/ 31439 w 3853774"/>
              <a:gd name="connsiteY89" fmla="*/ 2133427 h 3853933"/>
              <a:gd name="connsiteX90" fmla="*/ 26948 w 3853774"/>
              <a:gd name="connsiteY90" fmla="*/ 2117146 h 3853933"/>
              <a:gd name="connsiteX91" fmla="*/ 22176 w 3853774"/>
              <a:gd name="connsiteY91" fmla="*/ 2100584 h 3853933"/>
              <a:gd name="connsiteX92" fmla="*/ 18246 w 3853774"/>
              <a:gd name="connsiteY92" fmla="*/ 2083741 h 3853933"/>
              <a:gd name="connsiteX93" fmla="*/ 14596 w 3853774"/>
              <a:gd name="connsiteY93" fmla="*/ 2066618 h 3853933"/>
              <a:gd name="connsiteX94" fmla="*/ 10947 w 3853774"/>
              <a:gd name="connsiteY94" fmla="*/ 2050056 h 3853933"/>
              <a:gd name="connsiteX95" fmla="*/ 8421 w 3853774"/>
              <a:gd name="connsiteY95" fmla="*/ 2032371 h 3853933"/>
              <a:gd name="connsiteX96" fmla="*/ 5894 w 3853774"/>
              <a:gd name="connsiteY96" fmla="*/ 2015248 h 3853933"/>
              <a:gd name="connsiteX97" fmla="*/ 3649 w 3853774"/>
              <a:gd name="connsiteY97" fmla="*/ 1997844 h 3853933"/>
              <a:gd name="connsiteX98" fmla="*/ 2245 w 3853774"/>
              <a:gd name="connsiteY98" fmla="*/ 1980160 h 3853933"/>
              <a:gd name="connsiteX99" fmla="*/ 1123 w 3853774"/>
              <a:gd name="connsiteY99" fmla="*/ 1962194 h 3853933"/>
              <a:gd name="connsiteX100" fmla="*/ 561 w 3853774"/>
              <a:gd name="connsiteY100" fmla="*/ 1944790 h 3853933"/>
              <a:gd name="connsiteX101" fmla="*/ 0 w 3853774"/>
              <a:gd name="connsiteY101" fmla="*/ 1926824 h 3853933"/>
              <a:gd name="connsiteX102" fmla="*/ 561 w 3853774"/>
              <a:gd name="connsiteY102" fmla="*/ 1908859 h 3853933"/>
              <a:gd name="connsiteX103" fmla="*/ 1403 w 3853774"/>
              <a:gd name="connsiteY103" fmla="*/ 1890613 h 3853933"/>
              <a:gd name="connsiteX104" fmla="*/ 2526 w 3853774"/>
              <a:gd name="connsiteY104" fmla="*/ 1873209 h 3853933"/>
              <a:gd name="connsiteX105" fmla="*/ 3930 w 3853774"/>
              <a:gd name="connsiteY105" fmla="*/ 1855524 h 3853933"/>
              <a:gd name="connsiteX106" fmla="*/ 6175 w 3853774"/>
              <a:gd name="connsiteY106" fmla="*/ 1838120 h 3853933"/>
              <a:gd name="connsiteX107" fmla="*/ 8141 w 3853774"/>
              <a:gd name="connsiteY107" fmla="*/ 1820435 h 3853933"/>
              <a:gd name="connsiteX108" fmla="*/ 10947 w 3853774"/>
              <a:gd name="connsiteY108" fmla="*/ 1803593 h 3853933"/>
              <a:gd name="connsiteX109" fmla="*/ 14035 w 3853774"/>
              <a:gd name="connsiteY109" fmla="*/ 1786469 h 3853933"/>
              <a:gd name="connsiteX110" fmla="*/ 18246 w 3853774"/>
              <a:gd name="connsiteY110" fmla="*/ 1769346 h 3853933"/>
              <a:gd name="connsiteX111" fmla="*/ 21895 w 3853774"/>
              <a:gd name="connsiteY111" fmla="*/ 1752784 h 3853933"/>
              <a:gd name="connsiteX112" fmla="*/ 26667 w 3853774"/>
              <a:gd name="connsiteY112" fmla="*/ 1736222 h 3853933"/>
              <a:gd name="connsiteX113" fmla="*/ 31720 w 3853774"/>
              <a:gd name="connsiteY113" fmla="*/ 1719941 h 3853933"/>
              <a:gd name="connsiteX114" fmla="*/ 36773 w 3853774"/>
              <a:gd name="connsiteY114" fmla="*/ 1703659 h 3853933"/>
              <a:gd name="connsiteX115" fmla="*/ 42387 w 3853774"/>
              <a:gd name="connsiteY115" fmla="*/ 1687379 h 3853933"/>
              <a:gd name="connsiteX116" fmla="*/ 48282 w 3853774"/>
              <a:gd name="connsiteY116" fmla="*/ 1671939 h 3853933"/>
              <a:gd name="connsiteX117" fmla="*/ 54738 w 3853774"/>
              <a:gd name="connsiteY117" fmla="*/ 1655939 h 3853933"/>
              <a:gd name="connsiteX118" fmla="*/ 61756 w 3853774"/>
              <a:gd name="connsiteY118" fmla="*/ 1640500 h 3853933"/>
              <a:gd name="connsiteX119" fmla="*/ 68774 w 3853774"/>
              <a:gd name="connsiteY119" fmla="*/ 1625061 h 3853933"/>
              <a:gd name="connsiteX120" fmla="*/ 76353 w 3853774"/>
              <a:gd name="connsiteY120" fmla="*/ 1610183 h 3853933"/>
              <a:gd name="connsiteX121" fmla="*/ 83932 w 3853774"/>
              <a:gd name="connsiteY121" fmla="*/ 1595306 h 3853933"/>
              <a:gd name="connsiteX122" fmla="*/ 92634 w 3853774"/>
              <a:gd name="connsiteY122" fmla="*/ 1580428 h 3853933"/>
              <a:gd name="connsiteX123" fmla="*/ 101336 w 3853774"/>
              <a:gd name="connsiteY123" fmla="*/ 1566112 h 3853933"/>
              <a:gd name="connsiteX124" fmla="*/ 110038 w 3853774"/>
              <a:gd name="connsiteY124" fmla="*/ 1551796 h 3853933"/>
              <a:gd name="connsiteX125" fmla="*/ 119021 w 3853774"/>
              <a:gd name="connsiteY125" fmla="*/ 1537760 h 3853933"/>
              <a:gd name="connsiteX126" fmla="*/ 128845 w 3853774"/>
              <a:gd name="connsiteY126" fmla="*/ 1524005 h 3853933"/>
              <a:gd name="connsiteX127" fmla="*/ 138390 w 3853774"/>
              <a:gd name="connsiteY127" fmla="*/ 1510532 h 3853933"/>
              <a:gd name="connsiteX128" fmla="*/ 148496 w 3853774"/>
              <a:gd name="connsiteY128" fmla="*/ 1497618 h 3853933"/>
              <a:gd name="connsiteX129" fmla="*/ 159162 w 3853774"/>
              <a:gd name="connsiteY129" fmla="*/ 1484144 h 3853933"/>
              <a:gd name="connsiteX130" fmla="*/ 169830 w 3853774"/>
              <a:gd name="connsiteY130" fmla="*/ 1471793 h 3853933"/>
              <a:gd name="connsiteX131" fmla="*/ 180777 w 3853774"/>
              <a:gd name="connsiteY131" fmla="*/ 1459161 h 3853933"/>
              <a:gd name="connsiteX132" fmla="*/ 192567 w 3853774"/>
              <a:gd name="connsiteY132" fmla="*/ 1446810 h 3853933"/>
              <a:gd name="connsiteX133" fmla="*/ 203796 w 3853774"/>
              <a:gd name="connsiteY133" fmla="*/ 1435020 h 3853933"/>
              <a:gd name="connsiteX134" fmla="*/ 216147 w 3853774"/>
              <a:gd name="connsiteY134" fmla="*/ 1423230 h 3853933"/>
              <a:gd name="connsiteX135" fmla="*/ 227936 w 3853774"/>
              <a:gd name="connsiteY135" fmla="*/ 1412002 h 3853933"/>
              <a:gd name="connsiteX136" fmla="*/ 240569 w 3853774"/>
              <a:gd name="connsiteY136" fmla="*/ 1401054 h 3853933"/>
              <a:gd name="connsiteX137" fmla="*/ 253200 w 3853774"/>
              <a:gd name="connsiteY137" fmla="*/ 1390106 h 3853933"/>
              <a:gd name="connsiteX138" fmla="*/ 266394 w 3853774"/>
              <a:gd name="connsiteY138" fmla="*/ 1379720 h 3853933"/>
              <a:gd name="connsiteX139" fmla="*/ 279307 w 3853774"/>
              <a:gd name="connsiteY139" fmla="*/ 1369614 h 3853933"/>
              <a:gd name="connsiteX140" fmla="*/ 293342 w 3853774"/>
              <a:gd name="connsiteY140" fmla="*/ 1359509 h 3853933"/>
              <a:gd name="connsiteX141" fmla="*/ 306816 w 3853774"/>
              <a:gd name="connsiteY141" fmla="*/ 1349965 h 3853933"/>
              <a:gd name="connsiteX142" fmla="*/ 320852 w 3853774"/>
              <a:gd name="connsiteY142" fmla="*/ 1340982 h 3853933"/>
              <a:gd name="connsiteX143" fmla="*/ 335448 w 3853774"/>
              <a:gd name="connsiteY143" fmla="*/ 1331999 h 3853933"/>
              <a:gd name="connsiteX144" fmla="*/ 349764 w 3853774"/>
              <a:gd name="connsiteY144" fmla="*/ 1323297 h 3853933"/>
              <a:gd name="connsiteX145" fmla="*/ 364081 w 3853774"/>
              <a:gd name="connsiteY145" fmla="*/ 1315157 h 3853933"/>
              <a:gd name="connsiteX146" fmla="*/ 379239 w 3853774"/>
              <a:gd name="connsiteY146" fmla="*/ 1307297 h 3853933"/>
              <a:gd name="connsiteX147" fmla="*/ 394117 w 3853774"/>
              <a:gd name="connsiteY147" fmla="*/ 1299718 h 3853933"/>
              <a:gd name="connsiteX148" fmla="*/ 409556 w 3853774"/>
              <a:gd name="connsiteY148" fmla="*/ 1292700 h 3853933"/>
              <a:gd name="connsiteX149" fmla="*/ 424714 w 3853774"/>
              <a:gd name="connsiteY149" fmla="*/ 1285963 h 3853933"/>
              <a:gd name="connsiteX150" fmla="*/ 440715 w 3853774"/>
              <a:gd name="connsiteY150" fmla="*/ 1279506 h 3853933"/>
              <a:gd name="connsiteX151" fmla="*/ 456435 w 3853774"/>
              <a:gd name="connsiteY151" fmla="*/ 1273331 h 3853933"/>
              <a:gd name="connsiteX152" fmla="*/ 472435 w 3853774"/>
              <a:gd name="connsiteY152" fmla="*/ 1267997 h 3853933"/>
              <a:gd name="connsiteX153" fmla="*/ 488997 w 3853774"/>
              <a:gd name="connsiteY153" fmla="*/ 1262664 h 3853933"/>
              <a:gd name="connsiteX154" fmla="*/ 505278 w 3853774"/>
              <a:gd name="connsiteY154" fmla="*/ 1257611 h 3853933"/>
              <a:gd name="connsiteX155" fmla="*/ 521560 w 3853774"/>
              <a:gd name="connsiteY155" fmla="*/ 1253119 h 3853933"/>
              <a:gd name="connsiteX156" fmla="*/ 538683 w 3853774"/>
              <a:gd name="connsiteY156" fmla="*/ 1248909 h 3853933"/>
              <a:gd name="connsiteX157" fmla="*/ 555244 w 3853774"/>
              <a:gd name="connsiteY157" fmla="*/ 1245260 h 3853933"/>
              <a:gd name="connsiteX158" fmla="*/ 572368 w 3853774"/>
              <a:gd name="connsiteY158" fmla="*/ 1242172 h 3853933"/>
              <a:gd name="connsiteX159" fmla="*/ 589491 w 3853774"/>
              <a:gd name="connsiteY159" fmla="*/ 1239085 h 3853933"/>
              <a:gd name="connsiteX160" fmla="*/ 607176 w 3853774"/>
              <a:gd name="connsiteY160" fmla="*/ 1237119 h 3853933"/>
              <a:gd name="connsiteX161" fmla="*/ 624580 w 3853774"/>
              <a:gd name="connsiteY161" fmla="*/ 1234874 h 3853933"/>
              <a:gd name="connsiteX162" fmla="*/ 642265 w 3853774"/>
              <a:gd name="connsiteY162" fmla="*/ 1233470 h 3853933"/>
              <a:gd name="connsiteX163" fmla="*/ 659950 w 3853774"/>
              <a:gd name="connsiteY163" fmla="*/ 1232067 h 3853933"/>
              <a:gd name="connsiteX164" fmla="*/ 677635 w 3853774"/>
              <a:gd name="connsiteY164" fmla="*/ 1231785 h 3853933"/>
              <a:gd name="connsiteX165" fmla="*/ 695600 w 3853774"/>
              <a:gd name="connsiteY165" fmla="*/ 1231224 h 3853933"/>
              <a:gd name="connsiteX166" fmla="*/ 1055751 w 3853774"/>
              <a:gd name="connsiteY166" fmla="*/ 1231505 h 3853933"/>
              <a:gd name="connsiteX167" fmla="*/ 1683013 w 3853774"/>
              <a:gd name="connsiteY167" fmla="*/ 3020800 h 3853933"/>
              <a:gd name="connsiteX168" fmla="*/ 1718000 w 3853774"/>
              <a:gd name="connsiteY168" fmla="*/ 2936331 h 3853933"/>
              <a:gd name="connsiteX169" fmla="*/ 1598545 w 3853774"/>
              <a:gd name="connsiteY169" fmla="*/ 2816876 h 3853933"/>
              <a:gd name="connsiteX170" fmla="*/ 1479089 w 3853774"/>
              <a:gd name="connsiteY170" fmla="*/ 2936331 h 3853933"/>
              <a:gd name="connsiteX171" fmla="*/ 1598545 w 3853774"/>
              <a:gd name="connsiteY171" fmla="*/ 3055787 h 3853933"/>
              <a:gd name="connsiteX172" fmla="*/ 1683013 w 3853774"/>
              <a:gd name="connsiteY172" fmla="*/ 3020800 h 3853933"/>
              <a:gd name="connsiteX173" fmla="*/ 2237701 w 3853774"/>
              <a:gd name="connsiteY173" fmla="*/ 2501547 h 3853933"/>
              <a:gd name="connsiteX174" fmla="*/ 2252308 w 3853774"/>
              <a:gd name="connsiteY174" fmla="*/ 2486379 h 3853933"/>
              <a:gd name="connsiteX175" fmla="*/ 2266071 w 3853774"/>
              <a:gd name="connsiteY175" fmla="*/ 2470368 h 3853933"/>
              <a:gd name="connsiteX176" fmla="*/ 2278993 w 3853774"/>
              <a:gd name="connsiteY176" fmla="*/ 2454075 h 3853933"/>
              <a:gd name="connsiteX177" fmla="*/ 2291353 w 3853774"/>
              <a:gd name="connsiteY177" fmla="*/ 2436659 h 3853933"/>
              <a:gd name="connsiteX178" fmla="*/ 2302870 w 3853774"/>
              <a:gd name="connsiteY178" fmla="*/ 2418963 h 3853933"/>
              <a:gd name="connsiteX179" fmla="*/ 2313263 w 3853774"/>
              <a:gd name="connsiteY179" fmla="*/ 2400143 h 3853933"/>
              <a:gd name="connsiteX180" fmla="*/ 2323095 w 3853774"/>
              <a:gd name="connsiteY180" fmla="*/ 2381322 h 3853933"/>
              <a:gd name="connsiteX181" fmla="*/ 2331803 w 3853774"/>
              <a:gd name="connsiteY181" fmla="*/ 2361940 h 3853933"/>
              <a:gd name="connsiteX182" fmla="*/ 2339948 w 3853774"/>
              <a:gd name="connsiteY182" fmla="*/ 2341996 h 3853933"/>
              <a:gd name="connsiteX183" fmla="*/ 2346971 w 3853774"/>
              <a:gd name="connsiteY183" fmla="*/ 2321490 h 3853933"/>
              <a:gd name="connsiteX184" fmla="*/ 2352590 w 3853774"/>
              <a:gd name="connsiteY184" fmla="*/ 2300704 h 3853933"/>
              <a:gd name="connsiteX185" fmla="*/ 2357364 w 3853774"/>
              <a:gd name="connsiteY185" fmla="*/ 2279636 h 3853933"/>
              <a:gd name="connsiteX186" fmla="*/ 2361297 w 3853774"/>
              <a:gd name="connsiteY186" fmla="*/ 2258287 h 3853933"/>
              <a:gd name="connsiteX187" fmla="*/ 2364106 w 3853774"/>
              <a:gd name="connsiteY187" fmla="*/ 2235816 h 3853933"/>
              <a:gd name="connsiteX188" fmla="*/ 2365792 w 3853774"/>
              <a:gd name="connsiteY188" fmla="*/ 2213344 h 3853933"/>
              <a:gd name="connsiteX189" fmla="*/ 2366634 w 3853774"/>
              <a:gd name="connsiteY189" fmla="*/ 2191153 h 3853933"/>
              <a:gd name="connsiteX190" fmla="*/ 2366073 w 3853774"/>
              <a:gd name="connsiteY190" fmla="*/ 1661937 h 3853933"/>
              <a:gd name="connsiteX191" fmla="*/ 2365792 w 3853774"/>
              <a:gd name="connsiteY191" fmla="*/ 1639184 h 3853933"/>
              <a:gd name="connsiteX192" fmla="*/ 2364107 w 3853774"/>
              <a:gd name="connsiteY192" fmla="*/ 1616712 h 3853933"/>
              <a:gd name="connsiteX193" fmla="*/ 2361298 w 3853774"/>
              <a:gd name="connsiteY193" fmla="*/ 1595364 h 3853933"/>
              <a:gd name="connsiteX194" fmla="*/ 2357926 w 3853774"/>
              <a:gd name="connsiteY194" fmla="*/ 1573454 h 3853933"/>
              <a:gd name="connsiteX195" fmla="*/ 2352590 w 3853774"/>
              <a:gd name="connsiteY195" fmla="*/ 1551824 h 3853933"/>
              <a:gd name="connsiteX196" fmla="*/ 2346690 w 3853774"/>
              <a:gd name="connsiteY196" fmla="*/ 1531319 h 3853933"/>
              <a:gd name="connsiteX197" fmla="*/ 2339668 w 3853774"/>
              <a:gd name="connsiteY197" fmla="*/ 1510813 h 3853933"/>
              <a:gd name="connsiteX198" fmla="*/ 2332084 w 3853774"/>
              <a:gd name="connsiteY198" fmla="*/ 1490869 h 3853933"/>
              <a:gd name="connsiteX199" fmla="*/ 2323095 w 3853774"/>
              <a:gd name="connsiteY199" fmla="*/ 1471206 h 3853933"/>
              <a:gd name="connsiteX200" fmla="*/ 2313545 w 3853774"/>
              <a:gd name="connsiteY200" fmla="*/ 1452667 h 3853933"/>
              <a:gd name="connsiteX201" fmla="*/ 2302589 w 3853774"/>
              <a:gd name="connsiteY201" fmla="*/ 1433847 h 3853933"/>
              <a:gd name="connsiteX202" fmla="*/ 2291353 w 3853774"/>
              <a:gd name="connsiteY202" fmla="*/ 1416431 h 3853933"/>
              <a:gd name="connsiteX203" fmla="*/ 2279275 w 3853774"/>
              <a:gd name="connsiteY203" fmla="*/ 1399296 h 3853933"/>
              <a:gd name="connsiteX204" fmla="*/ 2265792 w 3853774"/>
              <a:gd name="connsiteY204" fmla="*/ 1382442 h 3853933"/>
              <a:gd name="connsiteX205" fmla="*/ 2252028 w 3853774"/>
              <a:gd name="connsiteY205" fmla="*/ 1366430 h 3853933"/>
              <a:gd name="connsiteX206" fmla="*/ 2237701 w 3853774"/>
              <a:gd name="connsiteY206" fmla="*/ 1351543 h 3853933"/>
              <a:gd name="connsiteX207" fmla="*/ 2222252 w 3853774"/>
              <a:gd name="connsiteY207" fmla="*/ 1336655 h 3853933"/>
              <a:gd name="connsiteX208" fmla="*/ 2206522 w 3853774"/>
              <a:gd name="connsiteY208" fmla="*/ 1323172 h 3853933"/>
              <a:gd name="connsiteX209" fmla="*/ 2189948 w 3853774"/>
              <a:gd name="connsiteY209" fmla="*/ 1309970 h 3853933"/>
              <a:gd name="connsiteX210" fmla="*/ 2172814 w 3853774"/>
              <a:gd name="connsiteY210" fmla="*/ 1297891 h 3853933"/>
              <a:gd name="connsiteX211" fmla="*/ 2154836 w 3853774"/>
              <a:gd name="connsiteY211" fmla="*/ 1286093 h 3853933"/>
              <a:gd name="connsiteX212" fmla="*/ 2136578 w 3853774"/>
              <a:gd name="connsiteY212" fmla="*/ 1275699 h 3853933"/>
              <a:gd name="connsiteX213" fmla="*/ 2117758 w 3853774"/>
              <a:gd name="connsiteY213" fmla="*/ 1265868 h 3853933"/>
              <a:gd name="connsiteX214" fmla="*/ 2098375 w 3853774"/>
              <a:gd name="connsiteY214" fmla="*/ 1257160 h 3853933"/>
              <a:gd name="connsiteX215" fmla="*/ 2078150 w 3853774"/>
              <a:gd name="connsiteY215" fmla="*/ 1249295 h 3853933"/>
              <a:gd name="connsiteX216" fmla="*/ 2057644 w 3853774"/>
              <a:gd name="connsiteY216" fmla="*/ 1242273 h 3853933"/>
              <a:gd name="connsiteX217" fmla="*/ 2036858 w 3853774"/>
              <a:gd name="connsiteY217" fmla="*/ 1236092 h 3853933"/>
              <a:gd name="connsiteX218" fmla="*/ 2015790 w 3853774"/>
              <a:gd name="connsiteY218" fmla="*/ 1231318 h 3853933"/>
              <a:gd name="connsiteX219" fmla="*/ 1993600 w 3853774"/>
              <a:gd name="connsiteY219" fmla="*/ 1227666 h 3853933"/>
              <a:gd name="connsiteX220" fmla="*/ 1971971 w 3853774"/>
              <a:gd name="connsiteY220" fmla="*/ 1224576 h 3853933"/>
              <a:gd name="connsiteX221" fmla="*/ 1949779 w 3853774"/>
              <a:gd name="connsiteY221" fmla="*/ 1223171 h 3853933"/>
              <a:gd name="connsiteX222" fmla="*/ 1926745 w 3853774"/>
              <a:gd name="connsiteY222" fmla="*/ 1222610 h 3853933"/>
              <a:gd name="connsiteX223" fmla="*/ 1903992 w 3853774"/>
              <a:gd name="connsiteY223" fmla="*/ 1222890 h 3853933"/>
              <a:gd name="connsiteX224" fmla="*/ 1882082 w 3853774"/>
              <a:gd name="connsiteY224" fmla="*/ 1224576 h 3853933"/>
              <a:gd name="connsiteX225" fmla="*/ 1860172 w 3853774"/>
              <a:gd name="connsiteY225" fmla="*/ 1227385 h 3853933"/>
              <a:gd name="connsiteX226" fmla="*/ 1838262 w 3853774"/>
              <a:gd name="connsiteY226" fmla="*/ 1231318 h 3853933"/>
              <a:gd name="connsiteX227" fmla="*/ 1816913 w 3853774"/>
              <a:gd name="connsiteY227" fmla="*/ 1236374 h 3853933"/>
              <a:gd name="connsiteX228" fmla="*/ 1796408 w 3853774"/>
              <a:gd name="connsiteY228" fmla="*/ 1242273 h 3853933"/>
              <a:gd name="connsiteX229" fmla="*/ 1775902 w 3853774"/>
              <a:gd name="connsiteY229" fmla="*/ 1249296 h 3853933"/>
              <a:gd name="connsiteX230" fmla="*/ 1755677 w 3853774"/>
              <a:gd name="connsiteY230" fmla="*/ 1257160 h 3853933"/>
              <a:gd name="connsiteX231" fmla="*/ 1736295 w 3853774"/>
              <a:gd name="connsiteY231" fmla="*/ 1265868 h 3853933"/>
              <a:gd name="connsiteX232" fmla="*/ 1717475 w 3853774"/>
              <a:gd name="connsiteY232" fmla="*/ 1275700 h 3853933"/>
              <a:gd name="connsiteX233" fmla="*/ 1699216 w 3853774"/>
              <a:gd name="connsiteY233" fmla="*/ 1286093 h 3853933"/>
              <a:gd name="connsiteX234" fmla="*/ 1681239 w 3853774"/>
              <a:gd name="connsiteY234" fmla="*/ 1297891 h 3853933"/>
              <a:gd name="connsiteX235" fmla="*/ 1664104 w 3853774"/>
              <a:gd name="connsiteY235" fmla="*/ 1309970 h 3853933"/>
              <a:gd name="connsiteX236" fmla="*/ 1647530 w 3853774"/>
              <a:gd name="connsiteY236" fmla="*/ 1323172 h 3853933"/>
              <a:gd name="connsiteX237" fmla="*/ 1631800 w 3853774"/>
              <a:gd name="connsiteY237" fmla="*/ 1336655 h 3853933"/>
              <a:gd name="connsiteX238" fmla="*/ 1616350 w 3853774"/>
              <a:gd name="connsiteY238" fmla="*/ 1351543 h 3853933"/>
              <a:gd name="connsiteX239" fmla="*/ 1601744 w 3853774"/>
              <a:gd name="connsiteY239" fmla="*/ 1366711 h 3853933"/>
              <a:gd name="connsiteX240" fmla="*/ 1588260 w 3853774"/>
              <a:gd name="connsiteY240" fmla="*/ 1382443 h 3853933"/>
              <a:gd name="connsiteX241" fmla="*/ 1574777 w 3853774"/>
              <a:gd name="connsiteY241" fmla="*/ 1399296 h 3853933"/>
              <a:gd name="connsiteX242" fmla="*/ 1562699 w 3853774"/>
              <a:gd name="connsiteY242" fmla="*/ 1416431 h 3853933"/>
              <a:gd name="connsiteX243" fmla="*/ 1551182 w 3853774"/>
              <a:gd name="connsiteY243" fmla="*/ 1434128 h 3853933"/>
              <a:gd name="connsiteX244" fmla="*/ 1540508 w 3853774"/>
              <a:gd name="connsiteY244" fmla="*/ 1452667 h 3853933"/>
              <a:gd name="connsiteX245" fmla="*/ 1530957 w 3853774"/>
              <a:gd name="connsiteY245" fmla="*/ 1471207 h 3853933"/>
              <a:gd name="connsiteX246" fmla="*/ 1521968 w 3853774"/>
              <a:gd name="connsiteY246" fmla="*/ 1490869 h 3853933"/>
              <a:gd name="connsiteX247" fmla="*/ 1514384 w 3853774"/>
              <a:gd name="connsiteY247" fmla="*/ 1510813 h 3853933"/>
              <a:gd name="connsiteX248" fmla="*/ 1507361 w 3853774"/>
              <a:gd name="connsiteY248" fmla="*/ 1531319 h 3853933"/>
              <a:gd name="connsiteX249" fmla="*/ 1501463 w 3853774"/>
              <a:gd name="connsiteY249" fmla="*/ 1551824 h 3853933"/>
              <a:gd name="connsiteX250" fmla="*/ 1496126 w 3853774"/>
              <a:gd name="connsiteY250" fmla="*/ 1573454 h 3853933"/>
              <a:gd name="connsiteX251" fmla="*/ 1492474 w 3853774"/>
              <a:gd name="connsiteY251" fmla="*/ 1595084 h 3853933"/>
              <a:gd name="connsiteX252" fmla="*/ 1489665 w 3853774"/>
              <a:gd name="connsiteY252" fmla="*/ 1616994 h 3853933"/>
              <a:gd name="connsiteX253" fmla="*/ 1487979 w 3853774"/>
              <a:gd name="connsiteY253" fmla="*/ 1638904 h 3853933"/>
              <a:gd name="connsiteX254" fmla="*/ 1487698 w 3853774"/>
              <a:gd name="connsiteY254" fmla="*/ 1661657 h 3853933"/>
              <a:gd name="connsiteX255" fmla="*/ 1487417 w 3853774"/>
              <a:gd name="connsiteY255" fmla="*/ 2191153 h 3853933"/>
              <a:gd name="connsiteX256" fmla="*/ 1488260 w 3853774"/>
              <a:gd name="connsiteY256" fmla="*/ 2213344 h 3853933"/>
              <a:gd name="connsiteX257" fmla="*/ 1489665 w 3853774"/>
              <a:gd name="connsiteY257" fmla="*/ 2235535 h 3853933"/>
              <a:gd name="connsiteX258" fmla="*/ 1492473 w 3853774"/>
              <a:gd name="connsiteY258" fmla="*/ 2258008 h 3853933"/>
              <a:gd name="connsiteX259" fmla="*/ 1496406 w 3853774"/>
              <a:gd name="connsiteY259" fmla="*/ 2279356 h 3853933"/>
              <a:gd name="connsiteX260" fmla="*/ 1501462 w 3853774"/>
              <a:gd name="connsiteY260" fmla="*/ 2300704 h 3853933"/>
              <a:gd name="connsiteX261" fmla="*/ 1507080 w 3853774"/>
              <a:gd name="connsiteY261" fmla="*/ 2321491 h 3853933"/>
              <a:gd name="connsiteX262" fmla="*/ 1514103 w 3853774"/>
              <a:gd name="connsiteY262" fmla="*/ 2341996 h 3853933"/>
              <a:gd name="connsiteX263" fmla="*/ 1522249 w 3853774"/>
              <a:gd name="connsiteY263" fmla="*/ 2361940 h 3853933"/>
              <a:gd name="connsiteX264" fmla="*/ 1530957 w 3853774"/>
              <a:gd name="connsiteY264" fmla="*/ 2381322 h 3853933"/>
              <a:gd name="connsiteX265" fmla="*/ 1540788 w 3853774"/>
              <a:gd name="connsiteY265" fmla="*/ 2400142 h 3853933"/>
              <a:gd name="connsiteX266" fmla="*/ 1551181 w 3853774"/>
              <a:gd name="connsiteY266" fmla="*/ 2418401 h 3853933"/>
              <a:gd name="connsiteX267" fmla="*/ 1562698 w 3853774"/>
              <a:gd name="connsiteY267" fmla="*/ 2436661 h 3853933"/>
              <a:gd name="connsiteX268" fmla="*/ 1574777 w 3853774"/>
              <a:gd name="connsiteY268" fmla="*/ 2453794 h 3853933"/>
              <a:gd name="connsiteX269" fmla="*/ 1587979 w 3853774"/>
              <a:gd name="connsiteY269" fmla="*/ 2470368 h 3853933"/>
              <a:gd name="connsiteX270" fmla="*/ 1601462 w 3853774"/>
              <a:gd name="connsiteY270" fmla="*/ 2486098 h 3853933"/>
              <a:gd name="connsiteX271" fmla="*/ 1616350 w 3853774"/>
              <a:gd name="connsiteY271" fmla="*/ 2501548 h 3853933"/>
              <a:gd name="connsiteX272" fmla="*/ 1631518 w 3853774"/>
              <a:gd name="connsiteY272" fmla="*/ 2516155 h 3853933"/>
              <a:gd name="connsiteX273" fmla="*/ 1647530 w 3853774"/>
              <a:gd name="connsiteY273" fmla="*/ 2529919 h 3853933"/>
              <a:gd name="connsiteX274" fmla="*/ 1664103 w 3853774"/>
              <a:gd name="connsiteY274" fmla="*/ 2543121 h 3853933"/>
              <a:gd name="connsiteX275" fmla="*/ 1681238 w 3853774"/>
              <a:gd name="connsiteY275" fmla="*/ 2555200 h 3853933"/>
              <a:gd name="connsiteX276" fmla="*/ 1699496 w 3853774"/>
              <a:gd name="connsiteY276" fmla="*/ 2566717 h 3853933"/>
              <a:gd name="connsiteX277" fmla="*/ 1717755 w 3853774"/>
              <a:gd name="connsiteY277" fmla="*/ 2577110 h 3853933"/>
              <a:gd name="connsiteX278" fmla="*/ 1736575 w 3853774"/>
              <a:gd name="connsiteY278" fmla="*/ 2586941 h 3853933"/>
              <a:gd name="connsiteX279" fmla="*/ 1755958 w 3853774"/>
              <a:gd name="connsiteY279" fmla="*/ 2595649 h 3853933"/>
              <a:gd name="connsiteX280" fmla="*/ 1775901 w 3853774"/>
              <a:gd name="connsiteY280" fmla="*/ 2603795 h 3853933"/>
              <a:gd name="connsiteX281" fmla="*/ 1796126 w 3853774"/>
              <a:gd name="connsiteY281" fmla="*/ 2610537 h 3853933"/>
              <a:gd name="connsiteX282" fmla="*/ 1817475 w 3853774"/>
              <a:gd name="connsiteY282" fmla="*/ 2616717 h 3853933"/>
              <a:gd name="connsiteX283" fmla="*/ 1838542 w 3853774"/>
              <a:gd name="connsiteY283" fmla="*/ 2621492 h 3853933"/>
              <a:gd name="connsiteX284" fmla="*/ 1859891 w 3853774"/>
              <a:gd name="connsiteY284" fmla="*/ 2625424 h 3853933"/>
              <a:gd name="connsiteX285" fmla="*/ 1882082 w 3853774"/>
              <a:gd name="connsiteY285" fmla="*/ 2627952 h 3853933"/>
              <a:gd name="connsiteX286" fmla="*/ 1904554 w 3853774"/>
              <a:gd name="connsiteY286" fmla="*/ 2629638 h 3853933"/>
              <a:gd name="connsiteX287" fmla="*/ 1927026 w 3853774"/>
              <a:gd name="connsiteY287" fmla="*/ 2630761 h 3853933"/>
              <a:gd name="connsiteX288" fmla="*/ 1949497 w 3853774"/>
              <a:gd name="connsiteY288" fmla="*/ 2629638 h 3853933"/>
              <a:gd name="connsiteX289" fmla="*/ 1971969 w 3853774"/>
              <a:gd name="connsiteY289" fmla="*/ 2627954 h 3853933"/>
              <a:gd name="connsiteX290" fmla="*/ 1994160 w 3853774"/>
              <a:gd name="connsiteY290" fmla="*/ 2625424 h 3853933"/>
              <a:gd name="connsiteX291" fmla="*/ 2015509 w 3853774"/>
              <a:gd name="connsiteY291" fmla="*/ 2621491 h 3853933"/>
              <a:gd name="connsiteX292" fmla="*/ 2036576 w 3853774"/>
              <a:gd name="connsiteY292" fmla="*/ 2616719 h 3853933"/>
              <a:gd name="connsiteX293" fmla="*/ 2057925 w 3853774"/>
              <a:gd name="connsiteY293" fmla="*/ 2610536 h 3853933"/>
              <a:gd name="connsiteX294" fmla="*/ 2078430 w 3853774"/>
              <a:gd name="connsiteY294" fmla="*/ 2603514 h 3853933"/>
              <a:gd name="connsiteX295" fmla="*/ 2097813 w 3853774"/>
              <a:gd name="connsiteY295" fmla="*/ 2595930 h 3853933"/>
              <a:gd name="connsiteX296" fmla="*/ 2117196 w 3853774"/>
              <a:gd name="connsiteY296" fmla="*/ 2587222 h 3853933"/>
              <a:gd name="connsiteX297" fmla="*/ 2136296 w 3853774"/>
              <a:gd name="connsiteY297" fmla="*/ 2577110 h 3853933"/>
              <a:gd name="connsiteX298" fmla="*/ 2154835 w 3853774"/>
              <a:gd name="connsiteY298" fmla="*/ 2566997 h 3853933"/>
              <a:gd name="connsiteX299" fmla="*/ 2172532 w 3853774"/>
              <a:gd name="connsiteY299" fmla="*/ 2555480 h 3853933"/>
              <a:gd name="connsiteX300" fmla="*/ 2189948 w 3853774"/>
              <a:gd name="connsiteY300" fmla="*/ 2543121 h 3853933"/>
              <a:gd name="connsiteX301" fmla="*/ 2206240 w 3853774"/>
              <a:gd name="connsiteY301" fmla="*/ 2530200 h 3853933"/>
              <a:gd name="connsiteX302" fmla="*/ 2222532 w 3853774"/>
              <a:gd name="connsiteY302" fmla="*/ 2516154 h 3853933"/>
              <a:gd name="connsiteX303" fmla="*/ 2011494 w 3853774"/>
              <a:gd name="connsiteY303" fmla="*/ 3020800 h 3853933"/>
              <a:gd name="connsiteX304" fmla="*/ 2046481 w 3853774"/>
              <a:gd name="connsiteY304" fmla="*/ 2936331 h 3853933"/>
              <a:gd name="connsiteX305" fmla="*/ 1927025 w 3853774"/>
              <a:gd name="connsiteY305" fmla="*/ 2816877 h 3853933"/>
              <a:gd name="connsiteX306" fmla="*/ 1807570 w 3853774"/>
              <a:gd name="connsiteY306" fmla="*/ 2936331 h 3853933"/>
              <a:gd name="connsiteX307" fmla="*/ 1927026 w 3853774"/>
              <a:gd name="connsiteY307" fmla="*/ 3055787 h 3853933"/>
              <a:gd name="connsiteX308" fmla="*/ 2011494 w 3853774"/>
              <a:gd name="connsiteY308" fmla="*/ 3020800 h 3853933"/>
              <a:gd name="connsiteX309" fmla="*/ 1847252 w 3853774"/>
              <a:gd name="connsiteY309" fmla="*/ 3314469 h 3853933"/>
              <a:gd name="connsiteX310" fmla="*/ 1882240 w 3853774"/>
              <a:gd name="connsiteY310" fmla="*/ 3230000 h 3853933"/>
              <a:gd name="connsiteX311" fmla="*/ 1762784 w 3853774"/>
              <a:gd name="connsiteY311" fmla="*/ 3110544 h 3853933"/>
              <a:gd name="connsiteX312" fmla="*/ 1643329 w 3853774"/>
              <a:gd name="connsiteY312" fmla="*/ 3230000 h 3853933"/>
              <a:gd name="connsiteX313" fmla="*/ 1762784 w 3853774"/>
              <a:gd name="connsiteY313" fmla="*/ 3349456 h 3853933"/>
              <a:gd name="connsiteX314" fmla="*/ 1847252 w 3853774"/>
              <a:gd name="connsiteY314" fmla="*/ 3314469 h 3853933"/>
              <a:gd name="connsiteX315" fmla="*/ 2339974 w 3853774"/>
              <a:gd name="connsiteY315" fmla="*/ 3020801 h 3853933"/>
              <a:gd name="connsiteX316" fmla="*/ 2374962 w 3853774"/>
              <a:gd name="connsiteY316" fmla="*/ 2936331 h 3853933"/>
              <a:gd name="connsiteX317" fmla="*/ 2255506 w 3853774"/>
              <a:gd name="connsiteY317" fmla="*/ 2816876 h 3853933"/>
              <a:gd name="connsiteX318" fmla="*/ 2136050 w 3853774"/>
              <a:gd name="connsiteY318" fmla="*/ 2936331 h 3853933"/>
              <a:gd name="connsiteX319" fmla="*/ 2255506 w 3853774"/>
              <a:gd name="connsiteY319" fmla="*/ 3055787 h 3853933"/>
              <a:gd name="connsiteX320" fmla="*/ 2339974 w 3853774"/>
              <a:gd name="connsiteY320" fmla="*/ 3020801 h 3853933"/>
              <a:gd name="connsiteX321" fmla="*/ 2175734 w 3853774"/>
              <a:gd name="connsiteY321" fmla="*/ 3314469 h 3853933"/>
              <a:gd name="connsiteX322" fmla="*/ 2210722 w 3853774"/>
              <a:gd name="connsiteY322" fmla="*/ 3230001 h 3853933"/>
              <a:gd name="connsiteX323" fmla="*/ 2091266 w 3853774"/>
              <a:gd name="connsiteY323" fmla="*/ 3110545 h 3853933"/>
              <a:gd name="connsiteX324" fmla="*/ 1971810 w 3853774"/>
              <a:gd name="connsiteY324" fmla="*/ 3230001 h 3853933"/>
              <a:gd name="connsiteX325" fmla="*/ 2091266 w 3853774"/>
              <a:gd name="connsiteY325" fmla="*/ 3349458 h 3853933"/>
              <a:gd name="connsiteX326" fmla="*/ 2175734 w 3853774"/>
              <a:gd name="connsiteY326" fmla="*/ 3314469 h 3853933"/>
              <a:gd name="connsiteX327" fmla="*/ 2011494 w 3853774"/>
              <a:gd name="connsiteY327" fmla="*/ 3608137 h 3853933"/>
              <a:gd name="connsiteX328" fmla="*/ 2046481 w 3853774"/>
              <a:gd name="connsiteY328" fmla="*/ 3523669 h 3853933"/>
              <a:gd name="connsiteX329" fmla="*/ 1927025 w 3853774"/>
              <a:gd name="connsiteY329" fmla="*/ 3404215 h 3853933"/>
              <a:gd name="connsiteX330" fmla="*/ 1807570 w 3853774"/>
              <a:gd name="connsiteY330" fmla="*/ 3523669 h 3853933"/>
              <a:gd name="connsiteX331" fmla="*/ 1927026 w 3853774"/>
              <a:gd name="connsiteY331" fmla="*/ 3643124 h 3853933"/>
              <a:gd name="connsiteX332" fmla="*/ 2011494 w 3853774"/>
              <a:gd name="connsiteY332" fmla="*/ 3608137 h 3853933"/>
              <a:gd name="connsiteX333" fmla="*/ 3661769 w 3853774"/>
              <a:gd name="connsiteY333" fmla="*/ 2406559 h 3853933"/>
              <a:gd name="connsiteX334" fmla="*/ 3649698 w 3853774"/>
              <a:gd name="connsiteY334" fmla="*/ 2418630 h 3853933"/>
              <a:gd name="connsiteX335" fmla="*/ 3638189 w 3853774"/>
              <a:gd name="connsiteY335" fmla="*/ 2430139 h 3853933"/>
              <a:gd name="connsiteX336" fmla="*/ 3625838 w 3853774"/>
              <a:gd name="connsiteY336" fmla="*/ 2441367 h 3853933"/>
              <a:gd name="connsiteX337" fmla="*/ 3613206 w 3853774"/>
              <a:gd name="connsiteY337" fmla="*/ 2452315 h 3853933"/>
              <a:gd name="connsiteX338" fmla="*/ 3600854 w 3853774"/>
              <a:gd name="connsiteY338" fmla="*/ 2463543 h 3853933"/>
              <a:gd name="connsiteX339" fmla="*/ 3587942 w 3853774"/>
              <a:gd name="connsiteY339" fmla="*/ 2473649 h 3853933"/>
              <a:gd name="connsiteX340" fmla="*/ 3574468 w 3853774"/>
              <a:gd name="connsiteY340" fmla="*/ 2484316 h 3853933"/>
              <a:gd name="connsiteX341" fmla="*/ 3560713 w 3853774"/>
              <a:gd name="connsiteY341" fmla="*/ 2493579 h 3853933"/>
              <a:gd name="connsiteX342" fmla="*/ 3547239 w 3853774"/>
              <a:gd name="connsiteY342" fmla="*/ 2503123 h 3853933"/>
              <a:gd name="connsiteX343" fmla="*/ 3533203 w 3853774"/>
              <a:gd name="connsiteY343" fmla="*/ 2512667 h 3853933"/>
              <a:gd name="connsiteX344" fmla="*/ 3518887 w 3853774"/>
              <a:gd name="connsiteY344" fmla="*/ 2521370 h 3853933"/>
              <a:gd name="connsiteX345" fmla="*/ 3504571 w 3853774"/>
              <a:gd name="connsiteY345" fmla="*/ 2530071 h 3853933"/>
              <a:gd name="connsiteX346" fmla="*/ 3489693 w 3853774"/>
              <a:gd name="connsiteY346" fmla="*/ 2538212 h 3853933"/>
              <a:gd name="connsiteX347" fmla="*/ 3474816 w 3853774"/>
              <a:gd name="connsiteY347" fmla="*/ 2545791 h 3853933"/>
              <a:gd name="connsiteX348" fmla="*/ 3459657 w 3853774"/>
              <a:gd name="connsiteY348" fmla="*/ 2553090 h 3853933"/>
              <a:gd name="connsiteX349" fmla="*/ 3444779 w 3853774"/>
              <a:gd name="connsiteY349" fmla="*/ 2560669 h 3853933"/>
              <a:gd name="connsiteX350" fmla="*/ 3428779 w 3853774"/>
              <a:gd name="connsiteY350" fmla="*/ 2567125 h 3853933"/>
              <a:gd name="connsiteX351" fmla="*/ 3413340 w 3853774"/>
              <a:gd name="connsiteY351" fmla="*/ 2573582 h 3853933"/>
              <a:gd name="connsiteX352" fmla="*/ 3397339 w 3853774"/>
              <a:gd name="connsiteY352" fmla="*/ 2580038 h 3853933"/>
              <a:gd name="connsiteX353" fmla="*/ 3381058 w 3853774"/>
              <a:gd name="connsiteY353" fmla="*/ 2585652 h 3853933"/>
              <a:gd name="connsiteX354" fmla="*/ 3365338 w 3853774"/>
              <a:gd name="connsiteY354" fmla="*/ 2590705 h 3853933"/>
              <a:gd name="connsiteX355" fmla="*/ 3348496 w 3853774"/>
              <a:gd name="connsiteY355" fmla="*/ 2595758 h 3853933"/>
              <a:gd name="connsiteX356" fmla="*/ 3332214 w 3853774"/>
              <a:gd name="connsiteY356" fmla="*/ 2600250 h 3853933"/>
              <a:gd name="connsiteX357" fmla="*/ 3315372 w 3853774"/>
              <a:gd name="connsiteY357" fmla="*/ 2604179 h 3853933"/>
              <a:gd name="connsiteX358" fmla="*/ 3298249 w 3853774"/>
              <a:gd name="connsiteY358" fmla="*/ 2607828 h 3853933"/>
              <a:gd name="connsiteX359" fmla="*/ 3281687 w 3853774"/>
              <a:gd name="connsiteY359" fmla="*/ 2611478 h 3853933"/>
              <a:gd name="connsiteX360" fmla="*/ 3264283 w 3853774"/>
              <a:gd name="connsiteY360" fmla="*/ 2613723 h 3853933"/>
              <a:gd name="connsiteX361" fmla="*/ 3247159 w 3853774"/>
              <a:gd name="connsiteY361" fmla="*/ 2616250 h 3853933"/>
              <a:gd name="connsiteX362" fmla="*/ 3229755 w 3853774"/>
              <a:gd name="connsiteY362" fmla="*/ 2618495 h 3853933"/>
              <a:gd name="connsiteX363" fmla="*/ 3212070 w 3853774"/>
              <a:gd name="connsiteY363" fmla="*/ 2619899 h 3853933"/>
              <a:gd name="connsiteX364" fmla="*/ 3194105 w 3853774"/>
              <a:gd name="connsiteY364" fmla="*/ 2621022 h 3853933"/>
              <a:gd name="connsiteX365" fmla="*/ 3176139 w 3853774"/>
              <a:gd name="connsiteY365" fmla="*/ 2622145 h 3853933"/>
              <a:gd name="connsiteX366" fmla="*/ 3158736 w 3853774"/>
              <a:gd name="connsiteY366" fmla="*/ 2622145 h 3853933"/>
              <a:gd name="connsiteX367" fmla="*/ 2798584 w 3853774"/>
              <a:gd name="connsiteY367" fmla="*/ 2621864 h 3853933"/>
              <a:gd name="connsiteX368" fmla="*/ 2798303 w 3853774"/>
              <a:gd name="connsiteY368" fmla="*/ 1231506 h 3853933"/>
              <a:gd name="connsiteX369" fmla="*/ 3158174 w 3853774"/>
              <a:gd name="connsiteY369" fmla="*/ 1231506 h 3853933"/>
              <a:gd name="connsiteX370" fmla="*/ 3176140 w 3853774"/>
              <a:gd name="connsiteY370" fmla="*/ 1232067 h 3853933"/>
              <a:gd name="connsiteX371" fmla="*/ 3194105 w 3853774"/>
              <a:gd name="connsiteY371" fmla="*/ 1232067 h 3853933"/>
              <a:gd name="connsiteX372" fmla="*/ 3211509 w 3853774"/>
              <a:gd name="connsiteY372" fmla="*/ 1233752 h 3853933"/>
              <a:gd name="connsiteX373" fmla="*/ 3229194 w 3853774"/>
              <a:gd name="connsiteY373" fmla="*/ 1235155 h 3853933"/>
              <a:gd name="connsiteX374" fmla="*/ 3246879 w 3853774"/>
              <a:gd name="connsiteY374" fmla="*/ 1237120 h 3853933"/>
              <a:gd name="connsiteX375" fmla="*/ 3264283 w 3853774"/>
              <a:gd name="connsiteY375" fmla="*/ 1239366 h 3853933"/>
              <a:gd name="connsiteX376" fmla="*/ 3281406 w 3853774"/>
              <a:gd name="connsiteY376" fmla="*/ 1242453 h 3853933"/>
              <a:gd name="connsiteX377" fmla="*/ 3298529 w 3853774"/>
              <a:gd name="connsiteY377" fmla="*/ 1245541 h 3853933"/>
              <a:gd name="connsiteX378" fmla="*/ 3315372 w 3853774"/>
              <a:gd name="connsiteY378" fmla="*/ 1248910 h 3853933"/>
              <a:gd name="connsiteX379" fmla="*/ 3332215 w 3853774"/>
              <a:gd name="connsiteY379" fmla="*/ 1253401 h 3853933"/>
              <a:gd name="connsiteX380" fmla="*/ 3348777 w 3853774"/>
              <a:gd name="connsiteY380" fmla="*/ 1257612 h 3853933"/>
              <a:gd name="connsiteX381" fmla="*/ 3365058 w 3853774"/>
              <a:gd name="connsiteY381" fmla="*/ 1262665 h 3853933"/>
              <a:gd name="connsiteX382" fmla="*/ 3381620 w 3853774"/>
              <a:gd name="connsiteY382" fmla="*/ 1267998 h 3853933"/>
              <a:gd name="connsiteX383" fmla="*/ 3397339 w 3853774"/>
              <a:gd name="connsiteY383" fmla="*/ 1273612 h 3853933"/>
              <a:gd name="connsiteX384" fmla="*/ 3413340 w 3853774"/>
              <a:gd name="connsiteY384" fmla="*/ 1279507 h 3853933"/>
              <a:gd name="connsiteX385" fmla="*/ 3429060 w 3853774"/>
              <a:gd name="connsiteY385" fmla="*/ 1286244 h 3853933"/>
              <a:gd name="connsiteX386" fmla="*/ 3444218 w 3853774"/>
              <a:gd name="connsiteY386" fmla="*/ 1292981 h 3853933"/>
              <a:gd name="connsiteX387" fmla="*/ 3459657 w 3853774"/>
              <a:gd name="connsiteY387" fmla="*/ 1299999 h 3853933"/>
              <a:gd name="connsiteX388" fmla="*/ 3475096 w 3853774"/>
              <a:gd name="connsiteY388" fmla="*/ 1307578 h 3853933"/>
              <a:gd name="connsiteX389" fmla="*/ 3489693 w 3853774"/>
              <a:gd name="connsiteY389" fmla="*/ 1315438 h 3853933"/>
              <a:gd name="connsiteX390" fmla="*/ 3504571 w 3853774"/>
              <a:gd name="connsiteY390" fmla="*/ 1323579 h 3853933"/>
              <a:gd name="connsiteX391" fmla="*/ 3518606 w 3853774"/>
              <a:gd name="connsiteY391" fmla="*/ 1332000 h 3853933"/>
              <a:gd name="connsiteX392" fmla="*/ 3533203 w 3853774"/>
              <a:gd name="connsiteY392" fmla="*/ 1340983 h 3853933"/>
              <a:gd name="connsiteX393" fmla="*/ 3546958 w 3853774"/>
              <a:gd name="connsiteY393" fmla="*/ 1350246 h 3853933"/>
              <a:gd name="connsiteX394" fmla="*/ 3560713 w 3853774"/>
              <a:gd name="connsiteY394" fmla="*/ 1359509 h 3853933"/>
              <a:gd name="connsiteX395" fmla="*/ 3574468 w 3853774"/>
              <a:gd name="connsiteY395" fmla="*/ 1369896 h 3853933"/>
              <a:gd name="connsiteX396" fmla="*/ 3587661 w 3853774"/>
              <a:gd name="connsiteY396" fmla="*/ 1379721 h 3853933"/>
              <a:gd name="connsiteX397" fmla="*/ 3600573 w 3853774"/>
              <a:gd name="connsiteY397" fmla="*/ 1390388 h 3853933"/>
              <a:gd name="connsiteX398" fmla="*/ 3613486 w 3853774"/>
              <a:gd name="connsiteY398" fmla="*/ 1401055 h 3853933"/>
              <a:gd name="connsiteX399" fmla="*/ 3625838 w 3853774"/>
              <a:gd name="connsiteY399" fmla="*/ 1412283 h 3853933"/>
              <a:gd name="connsiteX400" fmla="*/ 3637908 w 3853774"/>
              <a:gd name="connsiteY400" fmla="*/ 1423231 h 3853933"/>
              <a:gd name="connsiteX401" fmla="*/ 3650259 w 3853774"/>
              <a:gd name="connsiteY401" fmla="*/ 1435021 h 3853933"/>
              <a:gd name="connsiteX402" fmla="*/ 3661488 w 3853774"/>
              <a:gd name="connsiteY402" fmla="*/ 1446811 h 3853933"/>
              <a:gd name="connsiteX403" fmla="*/ 3672997 w 3853774"/>
              <a:gd name="connsiteY403" fmla="*/ 1459442 h 3853933"/>
              <a:gd name="connsiteX404" fmla="*/ 3684225 w 3853774"/>
              <a:gd name="connsiteY404" fmla="*/ 1471794 h 3853933"/>
              <a:gd name="connsiteX405" fmla="*/ 3694612 w 3853774"/>
              <a:gd name="connsiteY405" fmla="*/ 1484426 h 3853933"/>
              <a:gd name="connsiteX406" fmla="*/ 3705559 w 3853774"/>
              <a:gd name="connsiteY406" fmla="*/ 1497619 h 3853933"/>
              <a:gd name="connsiteX407" fmla="*/ 3715384 w 3853774"/>
              <a:gd name="connsiteY407" fmla="*/ 1510812 h 3853933"/>
              <a:gd name="connsiteX408" fmla="*/ 3725209 w 3853774"/>
              <a:gd name="connsiteY408" fmla="*/ 1524006 h 3853933"/>
              <a:gd name="connsiteX409" fmla="*/ 3734753 w 3853774"/>
              <a:gd name="connsiteY409" fmla="*/ 1538041 h 3853933"/>
              <a:gd name="connsiteX410" fmla="*/ 3744297 w 3853774"/>
              <a:gd name="connsiteY410" fmla="*/ 1552077 h 3853933"/>
              <a:gd name="connsiteX411" fmla="*/ 3752719 w 3853774"/>
              <a:gd name="connsiteY411" fmla="*/ 1566112 h 3853933"/>
              <a:gd name="connsiteX412" fmla="*/ 3761421 w 3853774"/>
              <a:gd name="connsiteY412" fmla="*/ 1580429 h 3853933"/>
              <a:gd name="connsiteX413" fmla="*/ 3769842 w 3853774"/>
              <a:gd name="connsiteY413" fmla="*/ 1595587 h 3853933"/>
              <a:gd name="connsiteX414" fmla="*/ 3777702 w 3853774"/>
              <a:gd name="connsiteY414" fmla="*/ 1610184 h 3853933"/>
              <a:gd name="connsiteX415" fmla="*/ 3785000 w 3853774"/>
              <a:gd name="connsiteY415" fmla="*/ 1625342 h 3853933"/>
              <a:gd name="connsiteX416" fmla="*/ 3792018 w 3853774"/>
              <a:gd name="connsiteY416" fmla="*/ 1640781 h 3853933"/>
              <a:gd name="connsiteX417" fmla="*/ 3799036 w 3853774"/>
              <a:gd name="connsiteY417" fmla="*/ 1656220 h 3853933"/>
              <a:gd name="connsiteX418" fmla="*/ 3805773 w 3853774"/>
              <a:gd name="connsiteY418" fmla="*/ 1671940 h 3853933"/>
              <a:gd name="connsiteX419" fmla="*/ 3811387 w 3853774"/>
              <a:gd name="connsiteY419" fmla="*/ 1687660 h 3853933"/>
              <a:gd name="connsiteX420" fmla="*/ 3817282 w 3853774"/>
              <a:gd name="connsiteY420" fmla="*/ 1703660 h 3853933"/>
              <a:gd name="connsiteX421" fmla="*/ 3822334 w 3853774"/>
              <a:gd name="connsiteY421" fmla="*/ 1719942 h 3853933"/>
              <a:gd name="connsiteX422" fmla="*/ 3827387 w 3853774"/>
              <a:gd name="connsiteY422" fmla="*/ 1736223 h 3853933"/>
              <a:gd name="connsiteX423" fmla="*/ 3831879 w 3853774"/>
              <a:gd name="connsiteY423" fmla="*/ 1753065 h 3853933"/>
              <a:gd name="connsiteX424" fmla="*/ 3836089 w 3853774"/>
              <a:gd name="connsiteY424" fmla="*/ 1769628 h 3853933"/>
              <a:gd name="connsiteX425" fmla="*/ 3839739 w 3853774"/>
              <a:gd name="connsiteY425" fmla="*/ 1786751 h 3853933"/>
              <a:gd name="connsiteX426" fmla="*/ 3842827 w 3853774"/>
              <a:gd name="connsiteY426" fmla="*/ 1803874 h 3853933"/>
              <a:gd name="connsiteX427" fmla="*/ 3845634 w 3853774"/>
              <a:gd name="connsiteY427" fmla="*/ 1820716 h 3853933"/>
              <a:gd name="connsiteX428" fmla="*/ 3847879 w 3853774"/>
              <a:gd name="connsiteY428" fmla="*/ 1838120 h 3853933"/>
              <a:gd name="connsiteX429" fmla="*/ 3849844 w 3853774"/>
              <a:gd name="connsiteY429" fmla="*/ 1855805 h 3853933"/>
              <a:gd name="connsiteX430" fmla="*/ 3851528 w 3853774"/>
              <a:gd name="connsiteY430" fmla="*/ 1873771 h 3853933"/>
              <a:gd name="connsiteX431" fmla="*/ 3852651 w 3853774"/>
              <a:gd name="connsiteY431" fmla="*/ 1890613 h 3853933"/>
              <a:gd name="connsiteX432" fmla="*/ 3853213 w 3853774"/>
              <a:gd name="connsiteY432" fmla="*/ 1909140 h 3853933"/>
              <a:gd name="connsiteX433" fmla="*/ 3853774 w 3853774"/>
              <a:gd name="connsiteY433" fmla="*/ 1927106 h 3853933"/>
              <a:gd name="connsiteX434" fmla="*/ 3853494 w 3853774"/>
              <a:gd name="connsiteY434" fmla="*/ 1944791 h 3853933"/>
              <a:gd name="connsiteX435" fmla="*/ 3852651 w 3853774"/>
              <a:gd name="connsiteY435" fmla="*/ 1962475 h 3853933"/>
              <a:gd name="connsiteX436" fmla="*/ 3851528 w 3853774"/>
              <a:gd name="connsiteY436" fmla="*/ 1980441 h 3853933"/>
              <a:gd name="connsiteX437" fmla="*/ 3850406 w 3853774"/>
              <a:gd name="connsiteY437" fmla="*/ 1997845 h 3853933"/>
              <a:gd name="connsiteX438" fmla="*/ 3848160 w 3853774"/>
              <a:gd name="connsiteY438" fmla="*/ 2015249 h 3853933"/>
              <a:gd name="connsiteX439" fmla="*/ 3845634 w 3853774"/>
              <a:gd name="connsiteY439" fmla="*/ 2032372 h 3853933"/>
              <a:gd name="connsiteX440" fmla="*/ 3842827 w 3853774"/>
              <a:gd name="connsiteY440" fmla="*/ 2050338 h 3853933"/>
              <a:gd name="connsiteX441" fmla="*/ 3839177 w 3853774"/>
              <a:gd name="connsiteY441" fmla="*/ 2066899 h 3853933"/>
              <a:gd name="connsiteX442" fmla="*/ 3835809 w 3853774"/>
              <a:gd name="connsiteY442" fmla="*/ 2083742 h 3853933"/>
              <a:gd name="connsiteX443" fmla="*/ 3831598 w 3853774"/>
              <a:gd name="connsiteY443" fmla="*/ 2100866 h 3853933"/>
              <a:gd name="connsiteX444" fmla="*/ 3827107 w 3853774"/>
              <a:gd name="connsiteY444" fmla="*/ 2117147 h 3853933"/>
              <a:gd name="connsiteX445" fmla="*/ 3822334 w 3853774"/>
              <a:gd name="connsiteY445" fmla="*/ 2133709 h 3853933"/>
              <a:gd name="connsiteX446" fmla="*/ 3817001 w 3853774"/>
              <a:gd name="connsiteY446" fmla="*/ 2149709 h 3853933"/>
              <a:gd name="connsiteX447" fmla="*/ 3811387 w 3853774"/>
              <a:gd name="connsiteY447" fmla="*/ 2165990 h 3853933"/>
              <a:gd name="connsiteX448" fmla="*/ 3805212 w 3853774"/>
              <a:gd name="connsiteY448" fmla="*/ 2181710 h 3853933"/>
              <a:gd name="connsiteX449" fmla="*/ 3798755 w 3853774"/>
              <a:gd name="connsiteY449" fmla="*/ 2197149 h 3853933"/>
              <a:gd name="connsiteX450" fmla="*/ 3792299 w 3853774"/>
              <a:gd name="connsiteY450" fmla="*/ 2213150 h 3853933"/>
              <a:gd name="connsiteX451" fmla="*/ 3784720 w 3853774"/>
              <a:gd name="connsiteY451" fmla="*/ 2228027 h 3853933"/>
              <a:gd name="connsiteX452" fmla="*/ 3777421 w 3853774"/>
              <a:gd name="connsiteY452" fmla="*/ 2243186 h 3853933"/>
              <a:gd name="connsiteX453" fmla="*/ 3769561 w 3853774"/>
              <a:gd name="connsiteY453" fmla="*/ 2258344 h 3853933"/>
              <a:gd name="connsiteX454" fmla="*/ 3761701 w 3853774"/>
              <a:gd name="connsiteY454" fmla="*/ 2272941 h 3853933"/>
              <a:gd name="connsiteX455" fmla="*/ 3752999 w 3853774"/>
              <a:gd name="connsiteY455" fmla="*/ 2287257 h 3853933"/>
              <a:gd name="connsiteX456" fmla="*/ 3744297 w 3853774"/>
              <a:gd name="connsiteY456" fmla="*/ 2301573 h 3853933"/>
              <a:gd name="connsiteX457" fmla="*/ 3734753 w 3853774"/>
              <a:gd name="connsiteY457" fmla="*/ 2315609 h 3853933"/>
              <a:gd name="connsiteX458" fmla="*/ 3725209 w 3853774"/>
              <a:gd name="connsiteY458" fmla="*/ 2329083 h 3853933"/>
              <a:gd name="connsiteX459" fmla="*/ 3715946 w 3853774"/>
              <a:gd name="connsiteY459" fmla="*/ 2342838 h 3853933"/>
              <a:gd name="connsiteX460" fmla="*/ 3705278 w 3853774"/>
              <a:gd name="connsiteY460" fmla="*/ 2356312 h 3853933"/>
              <a:gd name="connsiteX461" fmla="*/ 3695173 w 3853774"/>
              <a:gd name="connsiteY461" fmla="*/ 2369224 h 3853933"/>
              <a:gd name="connsiteX462" fmla="*/ 3683944 w 3853774"/>
              <a:gd name="connsiteY462" fmla="*/ 2381576 h 3853933"/>
              <a:gd name="connsiteX463" fmla="*/ 3672997 w 3853774"/>
              <a:gd name="connsiteY463" fmla="*/ 2394208 h 3853933"/>
              <a:gd name="connsiteX464" fmla="*/ 2430482 w 3853774"/>
              <a:gd name="connsiteY464" fmla="*/ 3637846 h 3853933"/>
              <a:gd name="connsiteX465" fmla="*/ 2418414 w 3853774"/>
              <a:gd name="connsiteY465" fmla="*/ 3649914 h 3853933"/>
              <a:gd name="connsiteX466" fmla="*/ 2406909 w 3853774"/>
              <a:gd name="connsiteY466" fmla="*/ 3661419 h 3853933"/>
              <a:gd name="connsiteX467" fmla="*/ 2394280 w 3853774"/>
              <a:gd name="connsiteY467" fmla="*/ 3672925 h 3853933"/>
              <a:gd name="connsiteX468" fmla="*/ 2381651 w 3853774"/>
              <a:gd name="connsiteY468" fmla="*/ 3683869 h 3853933"/>
              <a:gd name="connsiteX469" fmla="*/ 2369584 w 3853774"/>
              <a:gd name="connsiteY469" fmla="*/ 3694814 h 3853933"/>
              <a:gd name="connsiteX470" fmla="*/ 2356114 w 3853774"/>
              <a:gd name="connsiteY470" fmla="*/ 3705479 h 3853933"/>
              <a:gd name="connsiteX471" fmla="*/ 2343204 w 3853774"/>
              <a:gd name="connsiteY471" fmla="*/ 3715581 h 3853933"/>
              <a:gd name="connsiteX472" fmla="*/ 2329454 w 3853774"/>
              <a:gd name="connsiteY472" fmla="*/ 3724843 h 3853933"/>
              <a:gd name="connsiteX473" fmla="*/ 2315703 w 3853774"/>
              <a:gd name="connsiteY473" fmla="*/ 3734664 h 3853933"/>
              <a:gd name="connsiteX474" fmla="*/ 2301952 w 3853774"/>
              <a:gd name="connsiteY474" fmla="*/ 3743925 h 3853933"/>
              <a:gd name="connsiteX475" fmla="*/ 2287639 w 3853774"/>
              <a:gd name="connsiteY475" fmla="*/ 3752625 h 3853933"/>
              <a:gd name="connsiteX476" fmla="*/ 2273327 w 3853774"/>
              <a:gd name="connsiteY476" fmla="*/ 3761324 h 3853933"/>
              <a:gd name="connsiteX477" fmla="*/ 2258173 w 3853774"/>
              <a:gd name="connsiteY477" fmla="*/ 3769743 h 3853933"/>
              <a:gd name="connsiteX478" fmla="*/ 2243299 w 3853774"/>
              <a:gd name="connsiteY478" fmla="*/ 3777322 h 3853933"/>
              <a:gd name="connsiteX479" fmla="*/ 2228146 w 3853774"/>
              <a:gd name="connsiteY479" fmla="*/ 3784617 h 3853933"/>
              <a:gd name="connsiteX480" fmla="*/ 2213271 w 3853774"/>
              <a:gd name="connsiteY480" fmla="*/ 3792194 h 3853933"/>
              <a:gd name="connsiteX481" fmla="*/ 2197276 w 3853774"/>
              <a:gd name="connsiteY481" fmla="*/ 3798648 h 3853933"/>
              <a:gd name="connsiteX482" fmla="*/ 2181560 w 3853774"/>
              <a:gd name="connsiteY482" fmla="*/ 3805384 h 3853933"/>
              <a:gd name="connsiteX483" fmla="*/ 2166125 w 3853774"/>
              <a:gd name="connsiteY483" fmla="*/ 3811277 h 3853933"/>
              <a:gd name="connsiteX484" fmla="*/ 2149848 w 3853774"/>
              <a:gd name="connsiteY484" fmla="*/ 3816890 h 3853933"/>
              <a:gd name="connsiteX485" fmla="*/ 2133853 w 3853774"/>
              <a:gd name="connsiteY485" fmla="*/ 3822222 h 3853933"/>
              <a:gd name="connsiteX486" fmla="*/ 2117295 w 3853774"/>
              <a:gd name="connsiteY486" fmla="*/ 3826993 h 3853933"/>
              <a:gd name="connsiteX487" fmla="*/ 2100738 w 3853774"/>
              <a:gd name="connsiteY487" fmla="*/ 3831763 h 3853933"/>
              <a:gd name="connsiteX488" fmla="*/ 2084180 w 3853774"/>
              <a:gd name="connsiteY488" fmla="*/ 3835411 h 3853933"/>
              <a:gd name="connsiteX489" fmla="*/ 2066781 w 3853774"/>
              <a:gd name="connsiteY489" fmla="*/ 3839340 h 3853933"/>
              <a:gd name="connsiteX490" fmla="*/ 2050224 w 3853774"/>
              <a:gd name="connsiteY490" fmla="*/ 3842989 h 3853933"/>
              <a:gd name="connsiteX491" fmla="*/ 2032824 w 3853774"/>
              <a:gd name="connsiteY491" fmla="*/ 3845235 h 3853933"/>
              <a:gd name="connsiteX492" fmla="*/ 2015706 w 3853774"/>
              <a:gd name="connsiteY492" fmla="*/ 3847759 h 3853933"/>
              <a:gd name="connsiteX493" fmla="*/ 1998307 w 3853774"/>
              <a:gd name="connsiteY493" fmla="*/ 3850004 h 3853933"/>
              <a:gd name="connsiteX494" fmla="*/ 1980627 w 3853774"/>
              <a:gd name="connsiteY494" fmla="*/ 3851407 h 3853933"/>
              <a:gd name="connsiteX495" fmla="*/ 1962947 w 3853774"/>
              <a:gd name="connsiteY495" fmla="*/ 3852249 h 3853933"/>
              <a:gd name="connsiteX496" fmla="*/ 1944986 w 3853774"/>
              <a:gd name="connsiteY496" fmla="*/ 3853372 h 3853933"/>
              <a:gd name="connsiteX497" fmla="*/ 1927026 w 3853774"/>
              <a:gd name="connsiteY497" fmla="*/ 3853933 h 3853933"/>
              <a:gd name="connsiteX498" fmla="*/ 1909065 w 3853774"/>
              <a:gd name="connsiteY498" fmla="*/ 3853372 h 3853933"/>
              <a:gd name="connsiteX499" fmla="*/ 1891105 w 3853774"/>
              <a:gd name="connsiteY499" fmla="*/ 3852249 h 3853933"/>
              <a:gd name="connsiteX500" fmla="*/ 1873705 w 3853774"/>
              <a:gd name="connsiteY500" fmla="*/ 3851688 h 3853933"/>
              <a:gd name="connsiteX501" fmla="*/ 1855745 w 3853774"/>
              <a:gd name="connsiteY501" fmla="*/ 3850004 h 3853933"/>
              <a:gd name="connsiteX502" fmla="*/ 1838346 w 3853774"/>
              <a:gd name="connsiteY502" fmla="*/ 3847759 h 3853933"/>
              <a:gd name="connsiteX503" fmla="*/ 1821228 w 3853774"/>
              <a:gd name="connsiteY503" fmla="*/ 3845233 h 3853933"/>
              <a:gd name="connsiteX504" fmla="*/ 1803828 w 3853774"/>
              <a:gd name="connsiteY504" fmla="*/ 3842989 h 3853933"/>
              <a:gd name="connsiteX505" fmla="*/ 1787271 w 3853774"/>
              <a:gd name="connsiteY505" fmla="*/ 3839340 h 3853933"/>
              <a:gd name="connsiteX506" fmla="*/ 1770152 w 3853774"/>
              <a:gd name="connsiteY506" fmla="*/ 3835692 h 3853933"/>
              <a:gd name="connsiteX507" fmla="*/ 1753314 w 3853774"/>
              <a:gd name="connsiteY507" fmla="*/ 3831763 h 3853933"/>
              <a:gd name="connsiteX508" fmla="*/ 1736757 w 3853774"/>
              <a:gd name="connsiteY508" fmla="*/ 3826993 h 3853933"/>
              <a:gd name="connsiteX509" fmla="*/ 1720199 w 3853774"/>
              <a:gd name="connsiteY509" fmla="*/ 3822222 h 3853933"/>
              <a:gd name="connsiteX510" fmla="*/ 1704203 w 3853774"/>
              <a:gd name="connsiteY510" fmla="*/ 3816891 h 3853933"/>
              <a:gd name="connsiteX511" fmla="*/ 1687927 w 3853774"/>
              <a:gd name="connsiteY511" fmla="*/ 3811277 h 3853933"/>
              <a:gd name="connsiteX512" fmla="*/ 1672492 w 3853774"/>
              <a:gd name="connsiteY512" fmla="*/ 3805384 h 3853933"/>
              <a:gd name="connsiteX513" fmla="*/ 1656776 w 3853774"/>
              <a:gd name="connsiteY513" fmla="*/ 3798648 h 3853933"/>
              <a:gd name="connsiteX514" fmla="*/ 1640780 w 3853774"/>
              <a:gd name="connsiteY514" fmla="*/ 3792194 h 3853933"/>
              <a:gd name="connsiteX515" fmla="*/ 1625907 w 3853774"/>
              <a:gd name="connsiteY515" fmla="*/ 3784617 h 3853933"/>
              <a:gd name="connsiteX516" fmla="*/ 1610752 w 3853774"/>
              <a:gd name="connsiteY516" fmla="*/ 3777321 h 3853933"/>
              <a:gd name="connsiteX517" fmla="*/ 1595879 w 3853774"/>
              <a:gd name="connsiteY517" fmla="*/ 3769743 h 3853933"/>
              <a:gd name="connsiteX518" fmla="*/ 1580725 w 3853774"/>
              <a:gd name="connsiteY518" fmla="*/ 3761325 h 3853933"/>
              <a:gd name="connsiteX519" fmla="*/ 1566413 w 3853774"/>
              <a:gd name="connsiteY519" fmla="*/ 3752625 h 3853933"/>
              <a:gd name="connsiteX520" fmla="*/ 1552381 w 3853774"/>
              <a:gd name="connsiteY520" fmla="*/ 3744206 h 3853933"/>
              <a:gd name="connsiteX521" fmla="*/ 1538349 w 3853774"/>
              <a:gd name="connsiteY521" fmla="*/ 3734664 h 3853933"/>
              <a:gd name="connsiteX522" fmla="*/ 1524598 w 3853774"/>
              <a:gd name="connsiteY522" fmla="*/ 3724842 h 3853933"/>
              <a:gd name="connsiteX523" fmla="*/ 1510847 w 3853774"/>
              <a:gd name="connsiteY523" fmla="*/ 3715582 h 3853933"/>
              <a:gd name="connsiteX524" fmla="*/ 1497938 w 3853774"/>
              <a:gd name="connsiteY524" fmla="*/ 3705479 h 3853933"/>
              <a:gd name="connsiteX525" fmla="*/ 1484468 w 3853774"/>
              <a:gd name="connsiteY525" fmla="*/ 3694814 h 3853933"/>
              <a:gd name="connsiteX526" fmla="*/ 1472400 w 3853774"/>
              <a:gd name="connsiteY526" fmla="*/ 3683870 h 3853933"/>
              <a:gd name="connsiteX527" fmla="*/ 1459772 w 3853774"/>
              <a:gd name="connsiteY527" fmla="*/ 3672925 h 3853933"/>
              <a:gd name="connsiteX528" fmla="*/ 1447144 w 3853774"/>
              <a:gd name="connsiteY528" fmla="*/ 3661419 h 3853933"/>
              <a:gd name="connsiteX529" fmla="*/ 1435638 w 3853774"/>
              <a:gd name="connsiteY529" fmla="*/ 3649913 h 3853933"/>
              <a:gd name="connsiteX530" fmla="*/ 1423570 w 3853774"/>
              <a:gd name="connsiteY530" fmla="*/ 3637846 h 3853933"/>
              <a:gd name="connsiteX531" fmla="*/ 1412626 w 3853774"/>
              <a:gd name="connsiteY531" fmla="*/ 3625778 h 3853933"/>
              <a:gd name="connsiteX532" fmla="*/ 1401681 w 3853774"/>
              <a:gd name="connsiteY532" fmla="*/ 3613151 h 3853933"/>
              <a:gd name="connsiteX533" fmla="*/ 1390456 w 3853774"/>
              <a:gd name="connsiteY533" fmla="*/ 3600802 h 3853933"/>
              <a:gd name="connsiteX534" fmla="*/ 1380072 w 3853774"/>
              <a:gd name="connsiteY534" fmla="*/ 3587613 h 3853933"/>
              <a:gd name="connsiteX535" fmla="*/ 1369970 w 3853774"/>
              <a:gd name="connsiteY535" fmla="*/ 3574703 h 3853933"/>
              <a:gd name="connsiteX536" fmla="*/ 1360148 w 3853774"/>
              <a:gd name="connsiteY536" fmla="*/ 3560391 h 3853933"/>
              <a:gd name="connsiteX537" fmla="*/ 1350606 w 3853774"/>
              <a:gd name="connsiteY537" fmla="*/ 3546921 h 3853933"/>
              <a:gd name="connsiteX538" fmla="*/ 1341345 w 3853774"/>
              <a:gd name="connsiteY538" fmla="*/ 3533170 h 3853933"/>
              <a:gd name="connsiteX539" fmla="*/ 1332365 w 3853774"/>
              <a:gd name="connsiteY539" fmla="*/ 3518576 h 3853933"/>
              <a:gd name="connsiteX540" fmla="*/ 1323945 w 3853774"/>
              <a:gd name="connsiteY540" fmla="*/ 3504545 h 3853933"/>
              <a:gd name="connsiteX541" fmla="*/ 1315807 w 3853774"/>
              <a:gd name="connsiteY541" fmla="*/ 3489672 h 3853933"/>
              <a:gd name="connsiteX542" fmla="*/ 1308230 w 3853774"/>
              <a:gd name="connsiteY542" fmla="*/ 3474798 h 3853933"/>
              <a:gd name="connsiteX543" fmla="*/ 1300653 w 3853774"/>
              <a:gd name="connsiteY543" fmla="*/ 3459363 h 3853933"/>
              <a:gd name="connsiteX544" fmla="*/ 1293076 w 3853774"/>
              <a:gd name="connsiteY544" fmla="*/ 3444490 h 3853933"/>
              <a:gd name="connsiteX545" fmla="*/ 1286902 w 3853774"/>
              <a:gd name="connsiteY545" fmla="*/ 3428774 h 3853933"/>
              <a:gd name="connsiteX546" fmla="*/ 1280167 w 3853774"/>
              <a:gd name="connsiteY546" fmla="*/ 3413059 h 3853933"/>
              <a:gd name="connsiteX547" fmla="*/ 1273993 w 3853774"/>
              <a:gd name="connsiteY547" fmla="*/ 3397343 h 3853933"/>
              <a:gd name="connsiteX548" fmla="*/ 1268661 w 3853774"/>
              <a:gd name="connsiteY548" fmla="*/ 3381348 h 3853933"/>
              <a:gd name="connsiteX549" fmla="*/ 1263048 w 3853774"/>
              <a:gd name="connsiteY549" fmla="*/ 3365071 h 3853933"/>
              <a:gd name="connsiteX550" fmla="*/ 1258278 w 3853774"/>
              <a:gd name="connsiteY550" fmla="*/ 3348514 h 3853933"/>
              <a:gd name="connsiteX551" fmla="*/ 1253788 w 3853774"/>
              <a:gd name="connsiteY551" fmla="*/ 3332236 h 3853933"/>
              <a:gd name="connsiteX552" fmla="*/ 1249578 w 3853774"/>
              <a:gd name="connsiteY552" fmla="*/ 3315118 h 3853933"/>
              <a:gd name="connsiteX553" fmla="*/ 1246210 w 3853774"/>
              <a:gd name="connsiteY553" fmla="*/ 3298280 h 3853933"/>
              <a:gd name="connsiteX554" fmla="*/ 1242562 w 3853774"/>
              <a:gd name="connsiteY554" fmla="*/ 3281723 h 3853933"/>
              <a:gd name="connsiteX555" fmla="*/ 1240037 w 3853774"/>
              <a:gd name="connsiteY555" fmla="*/ 3264042 h 3853933"/>
              <a:gd name="connsiteX556" fmla="*/ 1237511 w 3853774"/>
              <a:gd name="connsiteY556" fmla="*/ 3246924 h 3853933"/>
              <a:gd name="connsiteX557" fmla="*/ 1235265 w 3853774"/>
              <a:gd name="connsiteY557" fmla="*/ 3229525 h 3853933"/>
              <a:gd name="connsiteX558" fmla="*/ 1233862 w 3853774"/>
              <a:gd name="connsiteY558" fmla="*/ 3211845 h 3853933"/>
              <a:gd name="connsiteX559" fmla="*/ 1232740 w 3853774"/>
              <a:gd name="connsiteY559" fmla="*/ 3193884 h 3853933"/>
              <a:gd name="connsiteX560" fmla="*/ 1232179 w 3853774"/>
              <a:gd name="connsiteY560" fmla="*/ 3176485 h 3853933"/>
              <a:gd name="connsiteX561" fmla="*/ 1231617 w 3853774"/>
              <a:gd name="connsiteY561" fmla="*/ 3158525 h 3853933"/>
              <a:gd name="connsiteX562" fmla="*/ 1231899 w 3853774"/>
              <a:gd name="connsiteY562" fmla="*/ 694847 h 3853933"/>
              <a:gd name="connsiteX563" fmla="*/ 1231899 w 3853774"/>
              <a:gd name="connsiteY563" fmla="*/ 677448 h 3853933"/>
              <a:gd name="connsiteX564" fmla="*/ 1232740 w 3853774"/>
              <a:gd name="connsiteY564" fmla="*/ 659207 h 3853933"/>
              <a:gd name="connsiteX565" fmla="*/ 1234143 w 3853774"/>
              <a:gd name="connsiteY565" fmla="*/ 641527 h 3853933"/>
              <a:gd name="connsiteX566" fmla="*/ 1235547 w 3853774"/>
              <a:gd name="connsiteY566" fmla="*/ 623847 h 3853933"/>
              <a:gd name="connsiteX567" fmla="*/ 1237792 w 3853774"/>
              <a:gd name="connsiteY567" fmla="*/ 606448 h 3853933"/>
              <a:gd name="connsiteX568" fmla="*/ 1239756 w 3853774"/>
              <a:gd name="connsiteY568" fmla="*/ 588768 h 3853933"/>
              <a:gd name="connsiteX569" fmla="*/ 1242563 w 3853774"/>
              <a:gd name="connsiteY569" fmla="*/ 571930 h 3853933"/>
              <a:gd name="connsiteX570" fmla="*/ 1245649 w 3853774"/>
              <a:gd name="connsiteY570" fmla="*/ 554812 h 3853933"/>
              <a:gd name="connsiteX571" fmla="*/ 1249579 w 3853774"/>
              <a:gd name="connsiteY571" fmla="*/ 537973 h 3853933"/>
              <a:gd name="connsiteX572" fmla="*/ 1253507 w 3853774"/>
              <a:gd name="connsiteY572" fmla="*/ 521136 h 3853933"/>
              <a:gd name="connsiteX573" fmla="*/ 1257997 w 3853774"/>
              <a:gd name="connsiteY573" fmla="*/ 504859 h 3853933"/>
              <a:gd name="connsiteX574" fmla="*/ 1263330 w 3853774"/>
              <a:gd name="connsiteY574" fmla="*/ 488301 h 3853933"/>
              <a:gd name="connsiteX575" fmla="*/ 1268100 w 3853774"/>
              <a:gd name="connsiteY575" fmla="*/ 472305 h 3853933"/>
              <a:gd name="connsiteX576" fmla="*/ 1273713 w 3853774"/>
              <a:gd name="connsiteY576" fmla="*/ 456029 h 3853933"/>
              <a:gd name="connsiteX577" fmla="*/ 1280167 w 3853774"/>
              <a:gd name="connsiteY577" fmla="*/ 440033 h 3853933"/>
              <a:gd name="connsiteX578" fmla="*/ 1286341 w 3853774"/>
              <a:gd name="connsiteY578" fmla="*/ 424317 h 3853933"/>
              <a:gd name="connsiteX579" fmla="*/ 1293357 w 3853774"/>
              <a:gd name="connsiteY579" fmla="*/ 408883 h 3853933"/>
              <a:gd name="connsiteX580" fmla="*/ 1300373 w 3853774"/>
              <a:gd name="connsiteY580" fmla="*/ 393448 h 3853933"/>
              <a:gd name="connsiteX581" fmla="*/ 1307950 w 3853774"/>
              <a:gd name="connsiteY581" fmla="*/ 378574 h 3853933"/>
              <a:gd name="connsiteX582" fmla="*/ 1315527 w 3853774"/>
              <a:gd name="connsiteY582" fmla="*/ 363701 h 3853933"/>
              <a:gd name="connsiteX583" fmla="*/ 1323946 w 3853774"/>
              <a:gd name="connsiteY583" fmla="*/ 349107 h 3853933"/>
              <a:gd name="connsiteX584" fmla="*/ 1332646 w 3853774"/>
              <a:gd name="connsiteY584" fmla="*/ 334795 h 3853933"/>
              <a:gd name="connsiteX585" fmla="*/ 1341346 w 3853774"/>
              <a:gd name="connsiteY585" fmla="*/ 320483 h 3853933"/>
              <a:gd name="connsiteX586" fmla="*/ 1350606 w 3853774"/>
              <a:gd name="connsiteY586" fmla="*/ 306171 h 3853933"/>
              <a:gd name="connsiteX587" fmla="*/ 1360148 w 3853774"/>
              <a:gd name="connsiteY587" fmla="*/ 292700 h 3853933"/>
              <a:gd name="connsiteX588" fmla="*/ 1369690 w 3853774"/>
              <a:gd name="connsiteY588" fmla="*/ 279230 h 3853933"/>
              <a:gd name="connsiteX589" fmla="*/ 1380353 w 3853774"/>
              <a:gd name="connsiteY589" fmla="*/ 265759 h 3853933"/>
              <a:gd name="connsiteX590" fmla="*/ 1390456 w 3853774"/>
              <a:gd name="connsiteY590" fmla="*/ 252850 h 3853933"/>
              <a:gd name="connsiteX591" fmla="*/ 1401401 w 3853774"/>
              <a:gd name="connsiteY591" fmla="*/ 240222 h 3853933"/>
              <a:gd name="connsiteX592" fmla="*/ 1412346 w 3853774"/>
              <a:gd name="connsiteY592" fmla="*/ 227594 h 3853933"/>
              <a:gd name="connsiteX593" fmla="*/ 1423852 w 3853774"/>
              <a:gd name="connsiteY593" fmla="*/ 215526 h 3853933"/>
              <a:gd name="connsiteX594" fmla="*/ 1435077 w 3853774"/>
              <a:gd name="connsiteY594" fmla="*/ 203740 h 3853933"/>
              <a:gd name="connsiteX595" fmla="*/ 1447425 w 3853774"/>
              <a:gd name="connsiteY595" fmla="*/ 191953 h 3853933"/>
              <a:gd name="connsiteX596" fmla="*/ 1459492 w 3853774"/>
              <a:gd name="connsiteY596" fmla="*/ 180447 h 3853933"/>
              <a:gd name="connsiteX597" fmla="*/ 1472120 w 3853774"/>
              <a:gd name="connsiteY597" fmla="*/ 169502 h 3853933"/>
              <a:gd name="connsiteX598" fmla="*/ 1484749 w 3853774"/>
              <a:gd name="connsiteY598" fmla="*/ 158558 h 3853933"/>
              <a:gd name="connsiteX599" fmla="*/ 1497658 w 3853774"/>
              <a:gd name="connsiteY599" fmla="*/ 148454 h 3853933"/>
              <a:gd name="connsiteX600" fmla="*/ 1511129 w 3853774"/>
              <a:gd name="connsiteY600" fmla="*/ 137791 h 3853933"/>
              <a:gd name="connsiteX601" fmla="*/ 1524599 w 3853774"/>
              <a:gd name="connsiteY601" fmla="*/ 128249 h 3853933"/>
              <a:gd name="connsiteX602" fmla="*/ 1538069 w 3853774"/>
              <a:gd name="connsiteY602" fmla="*/ 118708 h 3853933"/>
              <a:gd name="connsiteX603" fmla="*/ 1552382 w 3853774"/>
              <a:gd name="connsiteY603" fmla="*/ 109447 h 3853933"/>
              <a:gd name="connsiteX604" fmla="*/ 1566694 w 3853774"/>
              <a:gd name="connsiteY604" fmla="*/ 100747 h 3853933"/>
              <a:gd name="connsiteX605" fmla="*/ 1581006 w 3853774"/>
              <a:gd name="connsiteY605" fmla="*/ 92048 h 3853933"/>
              <a:gd name="connsiteX606" fmla="*/ 1595318 w 3853774"/>
              <a:gd name="connsiteY606" fmla="*/ 83909 h 3853933"/>
              <a:gd name="connsiteX607" fmla="*/ 1610472 w 3853774"/>
              <a:gd name="connsiteY607" fmla="*/ 76051 h 3853933"/>
              <a:gd name="connsiteX608" fmla="*/ 1625346 w 3853774"/>
              <a:gd name="connsiteY608" fmla="*/ 68475 h 3853933"/>
              <a:gd name="connsiteX609" fmla="*/ 1640781 w 3853774"/>
              <a:gd name="connsiteY609" fmla="*/ 61459 h 3853933"/>
              <a:gd name="connsiteX610" fmla="*/ 1656216 w 3853774"/>
              <a:gd name="connsiteY610" fmla="*/ 54443 h 3853933"/>
              <a:gd name="connsiteX611" fmla="*/ 1671931 w 3853774"/>
              <a:gd name="connsiteY611" fmla="*/ 48269 h 3853933"/>
              <a:gd name="connsiteX612" fmla="*/ 1687647 w 3853774"/>
              <a:gd name="connsiteY612" fmla="*/ 42095 h 3853933"/>
              <a:gd name="connsiteX613" fmla="*/ 1703923 w 3853774"/>
              <a:gd name="connsiteY613" fmla="*/ 36482 h 3853933"/>
              <a:gd name="connsiteX614" fmla="*/ 1720200 w 3853774"/>
              <a:gd name="connsiteY614" fmla="*/ 31431 h 3853933"/>
              <a:gd name="connsiteX615" fmla="*/ 1736477 w 3853774"/>
              <a:gd name="connsiteY615" fmla="*/ 26379 h 3853933"/>
              <a:gd name="connsiteX616" fmla="*/ 1752754 w 3853774"/>
              <a:gd name="connsiteY616" fmla="*/ 21889 h 3853933"/>
              <a:gd name="connsiteX617" fmla="*/ 1769872 w 3853774"/>
              <a:gd name="connsiteY617" fmla="*/ 17680 h 3853933"/>
              <a:gd name="connsiteX618" fmla="*/ 1786429 w 3853774"/>
              <a:gd name="connsiteY618" fmla="*/ 14032 h 3853933"/>
              <a:gd name="connsiteX619" fmla="*/ 1803548 w 3853774"/>
              <a:gd name="connsiteY619" fmla="*/ 10945 h 3853933"/>
              <a:gd name="connsiteX620" fmla="*/ 1820948 w 3853774"/>
              <a:gd name="connsiteY620" fmla="*/ 7577 h 3853933"/>
              <a:gd name="connsiteX621" fmla="*/ 1838627 w 3853774"/>
              <a:gd name="connsiteY621" fmla="*/ 5613 h 3853933"/>
              <a:gd name="connsiteX622" fmla="*/ 1856026 w 3853774"/>
              <a:gd name="connsiteY622" fmla="*/ 3368 h 3853933"/>
              <a:gd name="connsiteX623" fmla="*/ 1873425 w 3853774"/>
              <a:gd name="connsiteY623" fmla="*/ 2245 h 3853933"/>
              <a:gd name="connsiteX624" fmla="*/ 1891106 w 3853774"/>
              <a:gd name="connsiteY624" fmla="*/ 842 h 3853933"/>
              <a:gd name="connsiteX625" fmla="*/ 1909066 w 3853774"/>
              <a:gd name="connsiteY625" fmla="*/ 281 h 3853933"/>
              <a:gd name="connsiteX626" fmla="*/ 1926746 w 3853774"/>
              <a:gd name="connsiteY626" fmla="*/ 0 h 3853933"/>
              <a:gd name="connsiteX627" fmla="*/ 1944707 w 3853774"/>
              <a:gd name="connsiteY627" fmla="*/ 561 h 3853933"/>
              <a:gd name="connsiteX628" fmla="*/ 1962667 w 3853774"/>
              <a:gd name="connsiteY628" fmla="*/ 561 h 3853933"/>
              <a:gd name="connsiteX629" fmla="*/ 1980066 w 3853774"/>
              <a:gd name="connsiteY629" fmla="*/ 2245 h 3853933"/>
              <a:gd name="connsiteX630" fmla="*/ 1997746 w 3853774"/>
              <a:gd name="connsiteY630" fmla="*/ 3648 h 3853933"/>
              <a:gd name="connsiteX631" fmla="*/ 2015426 w 3853774"/>
              <a:gd name="connsiteY631" fmla="*/ 5613 h 3853933"/>
              <a:gd name="connsiteX632" fmla="*/ 2032825 w 3853774"/>
              <a:gd name="connsiteY632" fmla="*/ 7858 h 3853933"/>
              <a:gd name="connsiteX633" fmla="*/ 2049944 w 3853774"/>
              <a:gd name="connsiteY633" fmla="*/ 10945 h 3853933"/>
              <a:gd name="connsiteX634" fmla="*/ 2067062 w 3853774"/>
              <a:gd name="connsiteY634" fmla="*/ 14032 h 3853933"/>
              <a:gd name="connsiteX635" fmla="*/ 2084181 w 3853774"/>
              <a:gd name="connsiteY635" fmla="*/ 17680 h 3853933"/>
              <a:gd name="connsiteX636" fmla="*/ 2100738 w 3853774"/>
              <a:gd name="connsiteY636" fmla="*/ 21889 h 3853933"/>
              <a:gd name="connsiteX637" fmla="*/ 2117576 w 3853774"/>
              <a:gd name="connsiteY637" fmla="*/ 26380 h 3853933"/>
              <a:gd name="connsiteX638" fmla="*/ 2133573 w 3853774"/>
              <a:gd name="connsiteY638" fmla="*/ 31150 h 3853933"/>
              <a:gd name="connsiteX639" fmla="*/ 2150130 w 3853774"/>
              <a:gd name="connsiteY639" fmla="*/ 36482 h 3853933"/>
              <a:gd name="connsiteX640" fmla="*/ 2166126 w 3853774"/>
              <a:gd name="connsiteY640" fmla="*/ 42375 h 3853933"/>
              <a:gd name="connsiteX641" fmla="*/ 2181841 w 3853774"/>
              <a:gd name="connsiteY641" fmla="*/ 47988 h 3853933"/>
              <a:gd name="connsiteX642" fmla="*/ 2197276 w 3853774"/>
              <a:gd name="connsiteY642" fmla="*/ 54443 h 3853933"/>
              <a:gd name="connsiteX643" fmla="*/ 2212711 w 3853774"/>
              <a:gd name="connsiteY643" fmla="*/ 61459 h 3853933"/>
              <a:gd name="connsiteX644" fmla="*/ 2228146 w 3853774"/>
              <a:gd name="connsiteY644" fmla="*/ 68474 h 3853933"/>
              <a:gd name="connsiteX645" fmla="*/ 2243300 w 3853774"/>
              <a:gd name="connsiteY645" fmla="*/ 75771 h 3853933"/>
              <a:gd name="connsiteX646" fmla="*/ 2258173 w 3853774"/>
              <a:gd name="connsiteY646" fmla="*/ 83909 h 3853933"/>
              <a:gd name="connsiteX647" fmla="*/ 2272766 w 3853774"/>
              <a:gd name="connsiteY647" fmla="*/ 91767 h 3853933"/>
              <a:gd name="connsiteX648" fmla="*/ 2287359 w 3853774"/>
              <a:gd name="connsiteY648" fmla="*/ 100747 h 3853933"/>
              <a:gd name="connsiteX649" fmla="*/ 2301672 w 3853774"/>
              <a:gd name="connsiteY649" fmla="*/ 109447 h 3853933"/>
              <a:gd name="connsiteX650" fmla="*/ 2315423 w 3853774"/>
              <a:gd name="connsiteY650" fmla="*/ 118708 h 3853933"/>
              <a:gd name="connsiteX651" fmla="*/ 2329174 w 3853774"/>
              <a:gd name="connsiteY651" fmla="*/ 127969 h 3853933"/>
              <a:gd name="connsiteX652" fmla="*/ 2342925 w 3853774"/>
              <a:gd name="connsiteY652" fmla="*/ 138352 h 3853933"/>
              <a:gd name="connsiteX653" fmla="*/ 2356114 w 3853774"/>
              <a:gd name="connsiteY653" fmla="*/ 148174 h 3853933"/>
              <a:gd name="connsiteX654" fmla="*/ 2368743 w 3853774"/>
              <a:gd name="connsiteY654" fmla="*/ 158558 h 3853933"/>
              <a:gd name="connsiteX655" fmla="*/ 2381933 w 3853774"/>
              <a:gd name="connsiteY655" fmla="*/ 169503 h 3853933"/>
              <a:gd name="connsiteX656" fmla="*/ 2394000 w 3853774"/>
              <a:gd name="connsiteY656" fmla="*/ 180447 h 3853933"/>
              <a:gd name="connsiteX657" fmla="*/ 2406628 w 3853774"/>
              <a:gd name="connsiteY657" fmla="*/ 191953 h 3853933"/>
              <a:gd name="connsiteX658" fmla="*/ 2418696 w 3853774"/>
              <a:gd name="connsiteY658" fmla="*/ 203459 h 3853933"/>
              <a:gd name="connsiteX659" fmla="*/ 2429921 w 3853774"/>
              <a:gd name="connsiteY659" fmla="*/ 215246 h 3853933"/>
              <a:gd name="connsiteX660" fmla="*/ 2441427 w 3853774"/>
              <a:gd name="connsiteY660" fmla="*/ 227874 h 3853933"/>
              <a:gd name="connsiteX661" fmla="*/ 2452371 w 3853774"/>
              <a:gd name="connsiteY661" fmla="*/ 239941 h 3853933"/>
              <a:gd name="connsiteX662" fmla="*/ 2463316 w 3853774"/>
              <a:gd name="connsiteY662" fmla="*/ 253131 h 3853933"/>
              <a:gd name="connsiteX663" fmla="*/ 2473700 w 3853774"/>
              <a:gd name="connsiteY663" fmla="*/ 265760 h 3853933"/>
              <a:gd name="connsiteX664" fmla="*/ 2483803 w 3853774"/>
              <a:gd name="connsiteY664" fmla="*/ 279230 h 3853933"/>
              <a:gd name="connsiteX665" fmla="*/ 2493905 w 3853774"/>
              <a:gd name="connsiteY665" fmla="*/ 292700 h 3853933"/>
              <a:gd name="connsiteX666" fmla="*/ 2503166 w 3853774"/>
              <a:gd name="connsiteY666" fmla="*/ 306451 h 3853933"/>
              <a:gd name="connsiteX667" fmla="*/ 2512427 w 3853774"/>
              <a:gd name="connsiteY667" fmla="*/ 320202 h 3853933"/>
              <a:gd name="connsiteX668" fmla="*/ 2521127 w 3853774"/>
              <a:gd name="connsiteY668" fmla="*/ 334514 h 3853933"/>
              <a:gd name="connsiteX669" fmla="*/ 2530107 w 3853774"/>
              <a:gd name="connsiteY669" fmla="*/ 349107 h 3853933"/>
              <a:gd name="connsiteX670" fmla="*/ 2538245 w 3853774"/>
              <a:gd name="connsiteY670" fmla="*/ 363981 h 3853933"/>
              <a:gd name="connsiteX671" fmla="*/ 2546103 w 3853774"/>
              <a:gd name="connsiteY671" fmla="*/ 378574 h 3853933"/>
              <a:gd name="connsiteX672" fmla="*/ 2553400 w 3853774"/>
              <a:gd name="connsiteY672" fmla="*/ 393728 h 3853933"/>
              <a:gd name="connsiteX673" fmla="*/ 2560415 w 3853774"/>
              <a:gd name="connsiteY673" fmla="*/ 409163 h 3853933"/>
              <a:gd name="connsiteX674" fmla="*/ 2567431 w 3853774"/>
              <a:gd name="connsiteY674" fmla="*/ 424598 h 3853933"/>
              <a:gd name="connsiteX675" fmla="*/ 2573885 w 3853774"/>
              <a:gd name="connsiteY675" fmla="*/ 440032 h 3853933"/>
              <a:gd name="connsiteX676" fmla="*/ 2580060 w 3853774"/>
              <a:gd name="connsiteY676" fmla="*/ 456309 h 3853933"/>
              <a:gd name="connsiteX677" fmla="*/ 2585672 w 3853774"/>
              <a:gd name="connsiteY677" fmla="*/ 472025 h 3853933"/>
              <a:gd name="connsiteX678" fmla="*/ 2590723 w 3853774"/>
              <a:gd name="connsiteY678" fmla="*/ 488301 h 3853933"/>
              <a:gd name="connsiteX679" fmla="*/ 2596055 w 3853774"/>
              <a:gd name="connsiteY679" fmla="*/ 504859 h 3853933"/>
              <a:gd name="connsiteX680" fmla="*/ 2600265 w 3853774"/>
              <a:gd name="connsiteY680" fmla="*/ 521416 h 3853933"/>
              <a:gd name="connsiteX681" fmla="*/ 2604194 w 3853774"/>
              <a:gd name="connsiteY681" fmla="*/ 537693 h 3853933"/>
              <a:gd name="connsiteX682" fmla="*/ 2608123 w 3853774"/>
              <a:gd name="connsiteY682" fmla="*/ 555092 h 3853933"/>
              <a:gd name="connsiteX683" fmla="*/ 2611210 w 3853774"/>
              <a:gd name="connsiteY683" fmla="*/ 572211 h 3853933"/>
              <a:gd name="connsiteX684" fmla="*/ 2614016 w 3853774"/>
              <a:gd name="connsiteY684" fmla="*/ 589049 h 3853933"/>
              <a:gd name="connsiteX685" fmla="*/ 2616261 w 3853774"/>
              <a:gd name="connsiteY685" fmla="*/ 606448 h 3853933"/>
              <a:gd name="connsiteX686" fmla="*/ 2618226 w 3853774"/>
              <a:gd name="connsiteY686" fmla="*/ 624128 h 3853933"/>
              <a:gd name="connsiteX687" fmla="*/ 2619629 w 3853774"/>
              <a:gd name="connsiteY687" fmla="*/ 641808 h 3853933"/>
              <a:gd name="connsiteX688" fmla="*/ 2621313 w 3853774"/>
              <a:gd name="connsiteY688" fmla="*/ 659207 h 3853933"/>
              <a:gd name="connsiteX689" fmla="*/ 2621593 w 3853774"/>
              <a:gd name="connsiteY689" fmla="*/ 677448 h 3853933"/>
              <a:gd name="connsiteX690" fmla="*/ 2621874 w 3853774"/>
              <a:gd name="connsiteY690" fmla="*/ 695128 h 3853933"/>
              <a:gd name="connsiteX691" fmla="*/ 2622434 w 3853774"/>
              <a:gd name="connsiteY691" fmla="*/ 3158525 h 3853933"/>
              <a:gd name="connsiteX692" fmla="*/ 2621874 w 3853774"/>
              <a:gd name="connsiteY692" fmla="*/ 3176485 h 3853933"/>
              <a:gd name="connsiteX693" fmla="*/ 2621313 w 3853774"/>
              <a:gd name="connsiteY693" fmla="*/ 3193884 h 3853933"/>
              <a:gd name="connsiteX694" fmla="*/ 2620190 w 3853774"/>
              <a:gd name="connsiteY694" fmla="*/ 3211844 h 3853933"/>
              <a:gd name="connsiteX695" fmla="*/ 2618786 w 3853774"/>
              <a:gd name="connsiteY695" fmla="*/ 3229525 h 3853933"/>
              <a:gd name="connsiteX696" fmla="*/ 2616541 w 3853774"/>
              <a:gd name="connsiteY696" fmla="*/ 3246924 h 3853933"/>
              <a:gd name="connsiteX697" fmla="*/ 2614016 w 3853774"/>
              <a:gd name="connsiteY697" fmla="*/ 3264042 h 3853933"/>
              <a:gd name="connsiteX698" fmla="*/ 2611490 w 3853774"/>
              <a:gd name="connsiteY698" fmla="*/ 3281723 h 3853933"/>
              <a:gd name="connsiteX699" fmla="*/ 2607842 w 3853774"/>
              <a:gd name="connsiteY699" fmla="*/ 3298279 h 3853933"/>
              <a:gd name="connsiteX700" fmla="*/ 2604475 w 3853774"/>
              <a:gd name="connsiteY700" fmla="*/ 3315118 h 3853933"/>
              <a:gd name="connsiteX701" fmla="*/ 2600265 w 3853774"/>
              <a:gd name="connsiteY701" fmla="*/ 3332236 h 3853933"/>
              <a:gd name="connsiteX702" fmla="*/ 2595775 w 3853774"/>
              <a:gd name="connsiteY702" fmla="*/ 3348513 h 3853933"/>
              <a:gd name="connsiteX703" fmla="*/ 2591004 w 3853774"/>
              <a:gd name="connsiteY703" fmla="*/ 3365070 h 3853933"/>
              <a:gd name="connsiteX704" fmla="*/ 2585391 w 3853774"/>
              <a:gd name="connsiteY704" fmla="*/ 3381347 h 3853933"/>
              <a:gd name="connsiteX705" fmla="*/ 2580059 w 3853774"/>
              <a:gd name="connsiteY705" fmla="*/ 3397343 h 3853933"/>
              <a:gd name="connsiteX706" fmla="*/ 2573885 w 3853774"/>
              <a:gd name="connsiteY706" fmla="*/ 3413058 h 3853933"/>
              <a:gd name="connsiteX707" fmla="*/ 2567150 w 3853774"/>
              <a:gd name="connsiteY707" fmla="*/ 3428774 h 3853933"/>
              <a:gd name="connsiteX708" fmla="*/ 2560976 w 3853774"/>
              <a:gd name="connsiteY708" fmla="*/ 3444489 h 3853933"/>
              <a:gd name="connsiteX709" fmla="*/ 2553399 w 3853774"/>
              <a:gd name="connsiteY709" fmla="*/ 3459364 h 3853933"/>
              <a:gd name="connsiteX710" fmla="*/ 2546103 w 3853774"/>
              <a:gd name="connsiteY710" fmla="*/ 3474517 h 3853933"/>
              <a:gd name="connsiteX711" fmla="*/ 2538245 w 3853774"/>
              <a:gd name="connsiteY711" fmla="*/ 3489671 h 3853933"/>
              <a:gd name="connsiteX712" fmla="*/ 2530387 w 3853774"/>
              <a:gd name="connsiteY712" fmla="*/ 3504264 h 3853933"/>
              <a:gd name="connsiteX713" fmla="*/ 2521688 w 3853774"/>
              <a:gd name="connsiteY713" fmla="*/ 3518577 h 3853933"/>
              <a:gd name="connsiteX714" fmla="*/ 2512707 w 3853774"/>
              <a:gd name="connsiteY714" fmla="*/ 3533170 h 3853933"/>
              <a:gd name="connsiteX715" fmla="*/ 2503447 w 3853774"/>
              <a:gd name="connsiteY715" fmla="*/ 3546920 h 3853933"/>
              <a:gd name="connsiteX716" fmla="*/ 2493905 w 3853774"/>
              <a:gd name="connsiteY716" fmla="*/ 3560391 h 3853933"/>
              <a:gd name="connsiteX717" fmla="*/ 2484083 w 3853774"/>
              <a:gd name="connsiteY717" fmla="*/ 3574703 h 3853933"/>
              <a:gd name="connsiteX718" fmla="*/ 2473980 w 3853774"/>
              <a:gd name="connsiteY718" fmla="*/ 3587612 h 3853933"/>
              <a:gd name="connsiteX719" fmla="*/ 2463596 w 3853774"/>
              <a:gd name="connsiteY719" fmla="*/ 3600802 h 3853933"/>
              <a:gd name="connsiteX720" fmla="*/ 2452371 w 3853774"/>
              <a:gd name="connsiteY720" fmla="*/ 3613150 h 3853933"/>
              <a:gd name="connsiteX721" fmla="*/ 2441427 w 3853774"/>
              <a:gd name="connsiteY721" fmla="*/ 3625778 h 3853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</a:cxnLst>
            <a:rect l="l" t="t" r="r" b="b"/>
            <a:pathLst>
              <a:path w="3853774" h="3853933">
                <a:moveTo>
                  <a:pt x="2011493" y="413890"/>
                </a:moveTo>
                <a:cubicBezTo>
                  <a:pt x="2033110" y="392272"/>
                  <a:pt x="2046480" y="362408"/>
                  <a:pt x="2046480" y="329421"/>
                </a:cubicBezTo>
                <a:cubicBezTo>
                  <a:pt x="2046480" y="263447"/>
                  <a:pt x="1992998" y="209965"/>
                  <a:pt x="1927024" y="209965"/>
                </a:cubicBezTo>
                <a:cubicBezTo>
                  <a:pt x="1861050" y="209965"/>
                  <a:pt x="1807568" y="263447"/>
                  <a:pt x="1807568" y="329421"/>
                </a:cubicBezTo>
                <a:cubicBezTo>
                  <a:pt x="1807568" y="395395"/>
                  <a:pt x="1861050" y="448877"/>
                  <a:pt x="1927024" y="448877"/>
                </a:cubicBezTo>
                <a:cubicBezTo>
                  <a:pt x="1960011" y="448877"/>
                  <a:pt x="1989875" y="435507"/>
                  <a:pt x="2011493" y="413890"/>
                </a:cubicBezTo>
                <a:close/>
                <a:moveTo>
                  <a:pt x="1847252" y="707557"/>
                </a:moveTo>
                <a:cubicBezTo>
                  <a:pt x="1868869" y="685940"/>
                  <a:pt x="1882239" y="656076"/>
                  <a:pt x="1882239" y="623089"/>
                </a:cubicBezTo>
                <a:cubicBezTo>
                  <a:pt x="1882240" y="557115"/>
                  <a:pt x="1828758" y="503633"/>
                  <a:pt x="1762784" y="503633"/>
                </a:cubicBezTo>
                <a:cubicBezTo>
                  <a:pt x="1696809" y="503633"/>
                  <a:pt x="1643327" y="557115"/>
                  <a:pt x="1643328" y="623089"/>
                </a:cubicBezTo>
                <a:cubicBezTo>
                  <a:pt x="1643327" y="689063"/>
                  <a:pt x="1696809" y="742545"/>
                  <a:pt x="1762784" y="742545"/>
                </a:cubicBezTo>
                <a:cubicBezTo>
                  <a:pt x="1795770" y="742545"/>
                  <a:pt x="1825634" y="729174"/>
                  <a:pt x="1847252" y="707557"/>
                </a:cubicBezTo>
                <a:close/>
                <a:moveTo>
                  <a:pt x="1683011" y="1001226"/>
                </a:moveTo>
                <a:cubicBezTo>
                  <a:pt x="1704629" y="979610"/>
                  <a:pt x="1717999" y="949746"/>
                  <a:pt x="1717999" y="916758"/>
                </a:cubicBezTo>
                <a:cubicBezTo>
                  <a:pt x="1717999" y="850784"/>
                  <a:pt x="1664517" y="797302"/>
                  <a:pt x="1598543" y="797302"/>
                </a:cubicBezTo>
                <a:cubicBezTo>
                  <a:pt x="1532569" y="797302"/>
                  <a:pt x="1479087" y="850784"/>
                  <a:pt x="1479087" y="916758"/>
                </a:cubicBezTo>
                <a:cubicBezTo>
                  <a:pt x="1479087" y="982732"/>
                  <a:pt x="1532569" y="1036214"/>
                  <a:pt x="1598543" y="1036214"/>
                </a:cubicBezTo>
                <a:cubicBezTo>
                  <a:pt x="1631530" y="1036214"/>
                  <a:pt x="1661395" y="1022844"/>
                  <a:pt x="1683011" y="1001226"/>
                </a:cubicBezTo>
                <a:close/>
                <a:moveTo>
                  <a:pt x="2175733" y="707558"/>
                </a:moveTo>
                <a:cubicBezTo>
                  <a:pt x="2197351" y="685941"/>
                  <a:pt x="2210721" y="656077"/>
                  <a:pt x="2210721" y="623090"/>
                </a:cubicBezTo>
                <a:cubicBezTo>
                  <a:pt x="2210721" y="557115"/>
                  <a:pt x="2157239" y="503633"/>
                  <a:pt x="2091265" y="503634"/>
                </a:cubicBezTo>
                <a:cubicBezTo>
                  <a:pt x="2025291" y="503633"/>
                  <a:pt x="1971809" y="557115"/>
                  <a:pt x="1971809" y="623090"/>
                </a:cubicBezTo>
                <a:cubicBezTo>
                  <a:pt x="1971809" y="689064"/>
                  <a:pt x="2025291" y="742546"/>
                  <a:pt x="2091265" y="742545"/>
                </a:cubicBezTo>
                <a:cubicBezTo>
                  <a:pt x="2124252" y="742546"/>
                  <a:pt x="2154116" y="729175"/>
                  <a:pt x="2175733" y="707558"/>
                </a:cubicBezTo>
                <a:close/>
                <a:moveTo>
                  <a:pt x="2011493" y="1001227"/>
                </a:moveTo>
                <a:cubicBezTo>
                  <a:pt x="2033109" y="979609"/>
                  <a:pt x="2046480" y="949745"/>
                  <a:pt x="2046480" y="916758"/>
                </a:cubicBezTo>
                <a:cubicBezTo>
                  <a:pt x="2046480" y="850784"/>
                  <a:pt x="1992998" y="797302"/>
                  <a:pt x="1927024" y="797302"/>
                </a:cubicBezTo>
                <a:cubicBezTo>
                  <a:pt x="1861050" y="797302"/>
                  <a:pt x="1807568" y="850784"/>
                  <a:pt x="1807568" y="916758"/>
                </a:cubicBezTo>
                <a:cubicBezTo>
                  <a:pt x="1807568" y="982732"/>
                  <a:pt x="1861050" y="1036214"/>
                  <a:pt x="1927024" y="1036214"/>
                </a:cubicBezTo>
                <a:cubicBezTo>
                  <a:pt x="1960011" y="1036214"/>
                  <a:pt x="1989875" y="1022843"/>
                  <a:pt x="2011493" y="1001227"/>
                </a:cubicBezTo>
                <a:close/>
                <a:moveTo>
                  <a:pt x="2339973" y="1001226"/>
                </a:moveTo>
                <a:cubicBezTo>
                  <a:pt x="2361590" y="979609"/>
                  <a:pt x="2374961" y="949745"/>
                  <a:pt x="2374961" y="916758"/>
                </a:cubicBezTo>
                <a:cubicBezTo>
                  <a:pt x="2374961" y="850784"/>
                  <a:pt x="2321479" y="797302"/>
                  <a:pt x="2255505" y="797302"/>
                </a:cubicBezTo>
                <a:cubicBezTo>
                  <a:pt x="2189531" y="797302"/>
                  <a:pt x="2136049" y="850784"/>
                  <a:pt x="2136049" y="916758"/>
                </a:cubicBezTo>
                <a:cubicBezTo>
                  <a:pt x="2136049" y="982732"/>
                  <a:pt x="2189531" y="1036214"/>
                  <a:pt x="2255505" y="1036214"/>
                </a:cubicBezTo>
                <a:cubicBezTo>
                  <a:pt x="2288492" y="1036214"/>
                  <a:pt x="2318356" y="1022844"/>
                  <a:pt x="2339973" y="1001226"/>
                </a:cubicBezTo>
                <a:close/>
                <a:moveTo>
                  <a:pt x="1055470" y="2621863"/>
                </a:moveTo>
                <a:lnTo>
                  <a:pt x="695319" y="2622144"/>
                </a:lnTo>
                <a:lnTo>
                  <a:pt x="677635" y="2621863"/>
                </a:lnTo>
                <a:lnTo>
                  <a:pt x="659950" y="2621021"/>
                </a:lnTo>
                <a:lnTo>
                  <a:pt x="641984" y="2619898"/>
                </a:lnTo>
                <a:lnTo>
                  <a:pt x="624299" y="2618494"/>
                </a:lnTo>
                <a:lnTo>
                  <a:pt x="606895" y="2616249"/>
                </a:lnTo>
                <a:lnTo>
                  <a:pt x="589772" y="2613722"/>
                </a:lnTo>
                <a:lnTo>
                  <a:pt x="572368" y="2611477"/>
                </a:lnTo>
                <a:lnTo>
                  <a:pt x="555806" y="2607828"/>
                </a:lnTo>
                <a:lnTo>
                  <a:pt x="538402" y="2603898"/>
                </a:lnTo>
                <a:lnTo>
                  <a:pt x="521840" y="2600249"/>
                </a:lnTo>
                <a:lnTo>
                  <a:pt x="505559" y="2595757"/>
                </a:lnTo>
                <a:lnTo>
                  <a:pt x="488716" y="2590704"/>
                </a:lnTo>
                <a:lnTo>
                  <a:pt x="472716" y="2585371"/>
                </a:lnTo>
                <a:lnTo>
                  <a:pt x="456716" y="2580037"/>
                </a:lnTo>
                <a:lnTo>
                  <a:pt x="440715" y="2573581"/>
                </a:lnTo>
                <a:lnTo>
                  <a:pt x="425276" y="2567125"/>
                </a:lnTo>
                <a:lnTo>
                  <a:pt x="409275" y="2560669"/>
                </a:lnTo>
                <a:lnTo>
                  <a:pt x="394398" y="2553089"/>
                </a:lnTo>
                <a:lnTo>
                  <a:pt x="379239" y="2545790"/>
                </a:lnTo>
                <a:lnTo>
                  <a:pt x="364362" y="2538211"/>
                </a:lnTo>
                <a:lnTo>
                  <a:pt x="349484" y="2530071"/>
                </a:lnTo>
                <a:lnTo>
                  <a:pt x="334887" y="2521088"/>
                </a:lnTo>
                <a:lnTo>
                  <a:pt x="320570" y="2512386"/>
                </a:lnTo>
                <a:lnTo>
                  <a:pt x="306816" y="2503122"/>
                </a:lnTo>
                <a:lnTo>
                  <a:pt x="293342" y="2493578"/>
                </a:lnTo>
                <a:lnTo>
                  <a:pt x="279307" y="2484034"/>
                </a:lnTo>
                <a:lnTo>
                  <a:pt x="266113" y="2473648"/>
                </a:lnTo>
                <a:lnTo>
                  <a:pt x="253200" y="2463543"/>
                </a:lnTo>
                <a:lnTo>
                  <a:pt x="240568" y="2452033"/>
                </a:lnTo>
                <a:lnTo>
                  <a:pt x="228217" y="2441366"/>
                </a:lnTo>
                <a:lnTo>
                  <a:pt x="215585" y="2429857"/>
                </a:lnTo>
                <a:lnTo>
                  <a:pt x="204076" y="2418348"/>
                </a:lnTo>
                <a:lnTo>
                  <a:pt x="192286" y="2406558"/>
                </a:lnTo>
                <a:lnTo>
                  <a:pt x="180777" y="2393927"/>
                </a:lnTo>
                <a:lnTo>
                  <a:pt x="170110" y="2381575"/>
                </a:lnTo>
                <a:lnTo>
                  <a:pt x="158601" y="2368943"/>
                </a:lnTo>
                <a:lnTo>
                  <a:pt x="148496" y="2356031"/>
                </a:lnTo>
                <a:lnTo>
                  <a:pt x="138390" y="2343118"/>
                </a:lnTo>
                <a:lnTo>
                  <a:pt x="128565" y="2328801"/>
                </a:lnTo>
                <a:lnTo>
                  <a:pt x="119021" y="2315327"/>
                </a:lnTo>
                <a:lnTo>
                  <a:pt x="109757" y="2301573"/>
                </a:lnTo>
                <a:lnTo>
                  <a:pt x="101055" y="2287257"/>
                </a:lnTo>
                <a:lnTo>
                  <a:pt x="92072" y="2272659"/>
                </a:lnTo>
                <a:lnTo>
                  <a:pt x="84213" y="2258063"/>
                </a:lnTo>
                <a:lnTo>
                  <a:pt x="76353" y="2242904"/>
                </a:lnTo>
                <a:lnTo>
                  <a:pt x="69055" y="2227745"/>
                </a:lnTo>
                <a:lnTo>
                  <a:pt x="61475" y="2212868"/>
                </a:lnTo>
                <a:lnTo>
                  <a:pt x="55019" y="2196868"/>
                </a:lnTo>
                <a:lnTo>
                  <a:pt x="48563" y="2181429"/>
                </a:lnTo>
                <a:lnTo>
                  <a:pt x="42668" y="2165989"/>
                </a:lnTo>
                <a:lnTo>
                  <a:pt x="37053" y="2149708"/>
                </a:lnTo>
                <a:lnTo>
                  <a:pt x="31439" y="2133427"/>
                </a:lnTo>
                <a:lnTo>
                  <a:pt x="26948" y="2117146"/>
                </a:lnTo>
                <a:lnTo>
                  <a:pt x="22176" y="2100584"/>
                </a:lnTo>
                <a:lnTo>
                  <a:pt x="18246" y="2083741"/>
                </a:lnTo>
                <a:lnTo>
                  <a:pt x="14596" y="2066618"/>
                </a:lnTo>
                <a:lnTo>
                  <a:pt x="10947" y="2050056"/>
                </a:lnTo>
                <a:lnTo>
                  <a:pt x="8421" y="2032371"/>
                </a:lnTo>
                <a:lnTo>
                  <a:pt x="5894" y="2015248"/>
                </a:lnTo>
                <a:lnTo>
                  <a:pt x="3649" y="1997844"/>
                </a:lnTo>
                <a:lnTo>
                  <a:pt x="2245" y="1980160"/>
                </a:lnTo>
                <a:lnTo>
                  <a:pt x="1123" y="1962194"/>
                </a:lnTo>
                <a:lnTo>
                  <a:pt x="561" y="1944790"/>
                </a:lnTo>
                <a:lnTo>
                  <a:pt x="0" y="1926824"/>
                </a:lnTo>
                <a:lnTo>
                  <a:pt x="561" y="1908859"/>
                </a:lnTo>
                <a:lnTo>
                  <a:pt x="1403" y="1890613"/>
                </a:lnTo>
                <a:lnTo>
                  <a:pt x="2526" y="1873209"/>
                </a:lnTo>
                <a:lnTo>
                  <a:pt x="3930" y="1855524"/>
                </a:lnTo>
                <a:lnTo>
                  <a:pt x="6175" y="1838120"/>
                </a:lnTo>
                <a:lnTo>
                  <a:pt x="8141" y="1820435"/>
                </a:lnTo>
                <a:lnTo>
                  <a:pt x="10947" y="1803593"/>
                </a:lnTo>
                <a:lnTo>
                  <a:pt x="14035" y="1786469"/>
                </a:lnTo>
                <a:lnTo>
                  <a:pt x="18246" y="1769346"/>
                </a:lnTo>
                <a:lnTo>
                  <a:pt x="21895" y="1752784"/>
                </a:lnTo>
                <a:lnTo>
                  <a:pt x="26667" y="1736222"/>
                </a:lnTo>
                <a:lnTo>
                  <a:pt x="31720" y="1719941"/>
                </a:lnTo>
                <a:lnTo>
                  <a:pt x="36773" y="1703659"/>
                </a:lnTo>
                <a:lnTo>
                  <a:pt x="42387" y="1687379"/>
                </a:lnTo>
                <a:lnTo>
                  <a:pt x="48282" y="1671939"/>
                </a:lnTo>
                <a:lnTo>
                  <a:pt x="54738" y="1655939"/>
                </a:lnTo>
                <a:lnTo>
                  <a:pt x="61756" y="1640500"/>
                </a:lnTo>
                <a:lnTo>
                  <a:pt x="68774" y="1625061"/>
                </a:lnTo>
                <a:lnTo>
                  <a:pt x="76353" y="1610183"/>
                </a:lnTo>
                <a:lnTo>
                  <a:pt x="83932" y="1595306"/>
                </a:lnTo>
                <a:lnTo>
                  <a:pt x="92634" y="1580428"/>
                </a:lnTo>
                <a:lnTo>
                  <a:pt x="101336" y="1566112"/>
                </a:lnTo>
                <a:lnTo>
                  <a:pt x="110038" y="1551796"/>
                </a:lnTo>
                <a:lnTo>
                  <a:pt x="119021" y="1537760"/>
                </a:lnTo>
                <a:lnTo>
                  <a:pt x="128845" y="1524005"/>
                </a:lnTo>
                <a:lnTo>
                  <a:pt x="138390" y="1510532"/>
                </a:lnTo>
                <a:lnTo>
                  <a:pt x="148496" y="1497618"/>
                </a:lnTo>
                <a:lnTo>
                  <a:pt x="159162" y="1484144"/>
                </a:lnTo>
                <a:lnTo>
                  <a:pt x="169830" y="1471793"/>
                </a:lnTo>
                <a:lnTo>
                  <a:pt x="180777" y="1459161"/>
                </a:lnTo>
                <a:lnTo>
                  <a:pt x="192567" y="1446810"/>
                </a:lnTo>
                <a:lnTo>
                  <a:pt x="203796" y="1435020"/>
                </a:lnTo>
                <a:lnTo>
                  <a:pt x="216147" y="1423230"/>
                </a:lnTo>
                <a:lnTo>
                  <a:pt x="227936" y="1412002"/>
                </a:lnTo>
                <a:lnTo>
                  <a:pt x="240569" y="1401054"/>
                </a:lnTo>
                <a:lnTo>
                  <a:pt x="253200" y="1390106"/>
                </a:lnTo>
                <a:lnTo>
                  <a:pt x="266394" y="1379720"/>
                </a:lnTo>
                <a:lnTo>
                  <a:pt x="279307" y="1369614"/>
                </a:lnTo>
                <a:lnTo>
                  <a:pt x="293342" y="1359509"/>
                </a:lnTo>
                <a:lnTo>
                  <a:pt x="306816" y="1349965"/>
                </a:lnTo>
                <a:lnTo>
                  <a:pt x="320852" y="1340982"/>
                </a:lnTo>
                <a:lnTo>
                  <a:pt x="335448" y="1331999"/>
                </a:lnTo>
                <a:lnTo>
                  <a:pt x="349764" y="1323297"/>
                </a:lnTo>
                <a:lnTo>
                  <a:pt x="364081" y="1315157"/>
                </a:lnTo>
                <a:lnTo>
                  <a:pt x="379239" y="1307297"/>
                </a:lnTo>
                <a:lnTo>
                  <a:pt x="394117" y="1299718"/>
                </a:lnTo>
                <a:lnTo>
                  <a:pt x="409556" y="1292700"/>
                </a:lnTo>
                <a:lnTo>
                  <a:pt x="424714" y="1285963"/>
                </a:lnTo>
                <a:lnTo>
                  <a:pt x="440715" y="1279506"/>
                </a:lnTo>
                <a:lnTo>
                  <a:pt x="456435" y="1273331"/>
                </a:lnTo>
                <a:lnTo>
                  <a:pt x="472435" y="1267997"/>
                </a:lnTo>
                <a:lnTo>
                  <a:pt x="488997" y="1262664"/>
                </a:lnTo>
                <a:lnTo>
                  <a:pt x="505278" y="1257611"/>
                </a:lnTo>
                <a:lnTo>
                  <a:pt x="521560" y="1253119"/>
                </a:lnTo>
                <a:lnTo>
                  <a:pt x="538683" y="1248909"/>
                </a:lnTo>
                <a:lnTo>
                  <a:pt x="555244" y="1245260"/>
                </a:lnTo>
                <a:lnTo>
                  <a:pt x="572368" y="1242172"/>
                </a:lnTo>
                <a:lnTo>
                  <a:pt x="589491" y="1239085"/>
                </a:lnTo>
                <a:lnTo>
                  <a:pt x="607176" y="1237119"/>
                </a:lnTo>
                <a:lnTo>
                  <a:pt x="624580" y="1234874"/>
                </a:lnTo>
                <a:lnTo>
                  <a:pt x="642265" y="1233470"/>
                </a:lnTo>
                <a:lnTo>
                  <a:pt x="659950" y="1232067"/>
                </a:lnTo>
                <a:lnTo>
                  <a:pt x="677635" y="1231785"/>
                </a:lnTo>
                <a:lnTo>
                  <a:pt x="695600" y="1231224"/>
                </a:lnTo>
                <a:lnTo>
                  <a:pt x="1055751" y="1231505"/>
                </a:lnTo>
                <a:close/>
                <a:moveTo>
                  <a:pt x="1683013" y="3020800"/>
                </a:moveTo>
                <a:cubicBezTo>
                  <a:pt x="1704630" y="2999183"/>
                  <a:pt x="1718000" y="2969319"/>
                  <a:pt x="1718000" y="2936331"/>
                </a:cubicBezTo>
                <a:cubicBezTo>
                  <a:pt x="1718001" y="2870358"/>
                  <a:pt x="1664519" y="2816876"/>
                  <a:pt x="1598545" y="2816876"/>
                </a:cubicBezTo>
                <a:cubicBezTo>
                  <a:pt x="1532570" y="2816876"/>
                  <a:pt x="1479089" y="2870357"/>
                  <a:pt x="1479089" y="2936331"/>
                </a:cubicBezTo>
                <a:cubicBezTo>
                  <a:pt x="1479088" y="3002306"/>
                  <a:pt x="1532570" y="3055788"/>
                  <a:pt x="1598545" y="3055787"/>
                </a:cubicBezTo>
                <a:cubicBezTo>
                  <a:pt x="1631531" y="3055788"/>
                  <a:pt x="1661396" y="3042417"/>
                  <a:pt x="1683013" y="3020800"/>
                </a:cubicBezTo>
                <a:close/>
                <a:moveTo>
                  <a:pt x="2237701" y="2501547"/>
                </a:moveTo>
                <a:lnTo>
                  <a:pt x="2252308" y="2486379"/>
                </a:lnTo>
                <a:lnTo>
                  <a:pt x="2266071" y="2470368"/>
                </a:lnTo>
                <a:lnTo>
                  <a:pt x="2278993" y="2454075"/>
                </a:lnTo>
                <a:lnTo>
                  <a:pt x="2291353" y="2436659"/>
                </a:lnTo>
                <a:lnTo>
                  <a:pt x="2302870" y="2418963"/>
                </a:lnTo>
                <a:lnTo>
                  <a:pt x="2313263" y="2400143"/>
                </a:lnTo>
                <a:lnTo>
                  <a:pt x="2323095" y="2381322"/>
                </a:lnTo>
                <a:lnTo>
                  <a:pt x="2331803" y="2361940"/>
                </a:lnTo>
                <a:lnTo>
                  <a:pt x="2339948" y="2341996"/>
                </a:lnTo>
                <a:lnTo>
                  <a:pt x="2346971" y="2321490"/>
                </a:lnTo>
                <a:lnTo>
                  <a:pt x="2352590" y="2300704"/>
                </a:lnTo>
                <a:lnTo>
                  <a:pt x="2357364" y="2279636"/>
                </a:lnTo>
                <a:lnTo>
                  <a:pt x="2361297" y="2258287"/>
                </a:lnTo>
                <a:lnTo>
                  <a:pt x="2364106" y="2235816"/>
                </a:lnTo>
                <a:lnTo>
                  <a:pt x="2365792" y="2213344"/>
                </a:lnTo>
                <a:lnTo>
                  <a:pt x="2366634" y="2191153"/>
                </a:lnTo>
                <a:lnTo>
                  <a:pt x="2366073" y="1661937"/>
                </a:lnTo>
                <a:lnTo>
                  <a:pt x="2365792" y="1639184"/>
                </a:lnTo>
                <a:lnTo>
                  <a:pt x="2364107" y="1616712"/>
                </a:lnTo>
                <a:lnTo>
                  <a:pt x="2361298" y="1595364"/>
                </a:lnTo>
                <a:lnTo>
                  <a:pt x="2357926" y="1573454"/>
                </a:lnTo>
                <a:lnTo>
                  <a:pt x="2352590" y="1551824"/>
                </a:lnTo>
                <a:lnTo>
                  <a:pt x="2346690" y="1531319"/>
                </a:lnTo>
                <a:lnTo>
                  <a:pt x="2339668" y="1510813"/>
                </a:lnTo>
                <a:lnTo>
                  <a:pt x="2332084" y="1490869"/>
                </a:lnTo>
                <a:lnTo>
                  <a:pt x="2323095" y="1471206"/>
                </a:lnTo>
                <a:lnTo>
                  <a:pt x="2313545" y="1452667"/>
                </a:lnTo>
                <a:lnTo>
                  <a:pt x="2302589" y="1433847"/>
                </a:lnTo>
                <a:lnTo>
                  <a:pt x="2291353" y="1416431"/>
                </a:lnTo>
                <a:lnTo>
                  <a:pt x="2279275" y="1399296"/>
                </a:lnTo>
                <a:lnTo>
                  <a:pt x="2265792" y="1382442"/>
                </a:lnTo>
                <a:lnTo>
                  <a:pt x="2252028" y="1366430"/>
                </a:lnTo>
                <a:lnTo>
                  <a:pt x="2237701" y="1351543"/>
                </a:lnTo>
                <a:lnTo>
                  <a:pt x="2222252" y="1336655"/>
                </a:lnTo>
                <a:lnTo>
                  <a:pt x="2206522" y="1323172"/>
                </a:lnTo>
                <a:lnTo>
                  <a:pt x="2189948" y="1309970"/>
                </a:lnTo>
                <a:lnTo>
                  <a:pt x="2172814" y="1297891"/>
                </a:lnTo>
                <a:lnTo>
                  <a:pt x="2154836" y="1286093"/>
                </a:lnTo>
                <a:lnTo>
                  <a:pt x="2136578" y="1275699"/>
                </a:lnTo>
                <a:lnTo>
                  <a:pt x="2117758" y="1265868"/>
                </a:lnTo>
                <a:lnTo>
                  <a:pt x="2098375" y="1257160"/>
                </a:lnTo>
                <a:lnTo>
                  <a:pt x="2078150" y="1249295"/>
                </a:lnTo>
                <a:lnTo>
                  <a:pt x="2057644" y="1242273"/>
                </a:lnTo>
                <a:lnTo>
                  <a:pt x="2036858" y="1236092"/>
                </a:lnTo>
                <a:lnTo>
                  <a:pt x="2015790" y="1231318"/>
                </a:lnTo>
                <a:lnTo>
                  <a:pt x="1993600" y="1227666"/>
                </a:lnTo>
                <a:lnTo>
                  <a:pt x="1971971" y="1224576"/>
                </a:lnTo>
                <a:lnTo>
                  <a:pt x="1949779" y="1223171"/>
                </a:lnTo>
                <a:lnTo>
                  <a:pt x="1926745" y="1222610"/>
                </a:lnTo>
                <a:lnTo>
                  <a:pt x="1903992" y="1222890"/>
                </a:lnTo>
                <a:lnTo>
                  <a:pt x="1882082" y="1224576"/>
                </a:lnTo>
                <a:lnTo>
                  <a:pt x="1860172" y="1227385"/>
                </a:lnTo>
                <a:lnTo>
                  <a:pt x="1838262" y="1231318"/>
                </a:lnTo>
                <a:lnTo>
                  <a:pt x="1816913" y="1236374"/>
                </a:lnTo>
                <a:lnTo>
                  <a:pt x="1796408" y="1242273"/>
                </a:lnTo>
                <a:lnTo>
                  <a:pt x="1775902" y="1249296"/>
                </a:lnTo>
                <a:lnTo>
                  <a:pt x="1755677" y="1257160"/>
                </a:lnTo>
                <a:lnTo>
                  <a:pt x="1736295" y="1265868"/>
                </a:lnTo>
                <a:lnTo>
                  <a:pt x="1717475" y="1275700"/>
                </a:lnTo>
                <a:lnTo>
                  <a:pt x="1699216" y="1286093"/>
                </a:lnTo>
                <a:lnTo>
                  <a:pt x="1681239" y="1297891"/>
                </a:lnTo>
                <a:lnTo>
                  <a:pt x="1664104" y="1309970"/>
                </a:lnTo>
                <a:lnTo>
                  <a:pt x="1647530" y="1323172"/>
                </a:lnTo>
                <a:lnTo>
                  <a:pt x="1631800" y="1336655"/>
                </a:lnTo>
                <a:lnTo>
                  <a:pt x="1616350" y="1351543"/>
                </a:lnTo>
                <a:lnTo>
                  <a:pt x="1601744" y="1366711"/>
                </a:lnTo>
                <a:lnTo>
                  <a:pt x="1588260" y="1382443"/>
                </a:lnTo>
                <a:lnTo>
                  <a:pt x="1574777" y="1399296"/>
                </a:lnTo>
                <a:lnTo>
                  <a:pt x="1562699" y="1416431"/>
                </a:lnTo>
                <a:lnTo>
                  <a:pt x="1551182" y="1434128"/>
                </a:lnTo>
                <a:lnTo>
                  <a:pt x="1540508" y="1452667"/>
                </a:lnTo>
                <a:lnTo>
                  <a:pt x="1530957" y="1471207"/>
                </a:lnTo>
                <a:lnTo>
                  <a:pt x="1521968" y="1490869"/>
                </a:lnTo>
                <a:lnTo>
                  <a:pt x="1514384" y="1510813"/>
                </a:lnTo>
                <a:lnTo>
                  <a:pt x="1507361" y="1531319"/>
                </a:lnTo>
                <a:lnTo>
                  <a:pt x="1501463" y="1551824"/>
                </a:lnTo>
                <a:lnTo>
                  <a:pt x="1496126" y="1573454"/>
                </a:lnTo>
                <a:lnTo>
                  <a:pt x="1492474" y="1595084"/>
                </a:lnTo>
                <a:lnTo>
                  <a:pt x="1489665" y="1616994"/>
                </a:lnTo>
                <a:lnTo>
                  <a:pt x="1487979" y="1638904"/>
                </a:lnTo>
                <a:lnTo>
                  <a:pt x="1487698" y="1661657"/>
                </a:lnTo>
                <a:lnTo>
                  <a:pt x="1487417" y="2191153"/>
                </a:lnTo>
                <a:lnTo>
                  <a:pt x="1488260" y="2213344"/>
                </a:lnTo>
                <a:lnTo>
                  <a:pt x="1489665" y="2235535"/>
                </a:lnTo>
                <a:lnTo>
                  <a:pt x="1492473" y="2258008"/>
                </a:lnTo>
                <a:lnTo>
                  <a:pt x="1496406" y="2279356"/>
                </a:lnTo>
                <a:lnTo>
                  <a:pt x="1501462" y="2300704"/>
                </a:lnTo>
                <a:lnTo>
                  <a:pt x="1507080" y="2321491"/>
                </a:lnTo>
                <a:lnTo>
                  <a:pt x="1514103" y="2341996"/>
                </a:lnTo>
                <a:lnTo>
                  <a:pt x="1522249" y="2361940"/>
                </a:lnTo>
                <a:lnTo>
                  <a:pt x="1530957" y="2381322"/>
                </a:lnTo>
                <a:lnTo>
                  <a:pt x="1540788" y="2400142"/>
                </a:lnTo>
                <a:lnTo>
                  <a:pt x="1551181" y="2418401"/>
                </a:lnTo>
                <a:lnTo>
                  <a:pt x="1562698" y="2436661"/>
                </a:lnTo>
                <a:lnTo>
                  <a:pt x="1574777" y="2453794"/>
                </a:lnTo>
                <a:lnTo>
                  <a:pt x="1587979" y="2470368"/>
                </a:lnTo>
                <a:lnTo>
                  <a:pt x="1601462" y="2486098"/>
                </a:lnTo>
                <a:lnTo>
                  <a:pt x="1616350" y="2501548"/>
                </a:lnTo>
                <a:lnTo>
                  <a:pt x="1631518" y="2516155"/>
                </a:lnTo>
                <a:lnTo>
                  <a:pt x="1647530" y="2529919"/>
                </a:lnTo>
                <a:lnTo>
                  <a:pt x="1664103" y="2543121"/>
                </a:lnTo>
                <a:lnTo>
                  <a:pt x="1681238" y="2555200"/>
                </a:lnTo>
                <a:lnTo>
                  <a:pt x="1699496" y="2566717"/>
                </a:lnTo>
                <a:lnTo>
                  <a:pt x="1717755" y="2577110"/>
                </a:lnTo>
                <a:lnTo>
                  <a:pt x="1736575" y="2586941"/>
                </a:lnTo>
                <a:lnTo>
                  <a:pt x="1755958" y="2595649"/>
                </a:lnTo>
                <a:lnTo>
                  <a:pt x="1775901" y="2603795"/>
                </a:lnTo>
                <a:lnTo>
                  <a:pt x="1796126" y="2610537"/>
                </a:lnTo>
                <a:lnTo>
                  <a:pt x="1817475" y="2616717"/>
                </a:lnTo>
                <a:lnTo>
                  <a:pt x="1838542" y="2621492"/>
                </a:lnTo>
                <a:lnTo>
                  <a:pt x="1859891" y="2625424"/>
                </a:lnTo>
                <a:lnTo>
                  <a:pt x="1882082" y="2627952"/>
                </a:lnTo>
                <a:lnTo>
                  <a:pt x="1904554" y="2629638"/>
                </a:lnTo>
                <a:lnTo>
                  <a:pt x="1927026" y="2630761"/>
                </a:lnTo>
                <a:lnTo>
                  <a:pt x="1949497" y="2629638"/>
                </a:lnTo>
                <a:lnTo>
                  <a:pt x="1971969" y="2627954"/>
                </a:lnTo>
                <a:lnTo>
                  <a:pt x="1994160" y="2625424"/>
                </a:lnTo>
                <a:lnTo>
                  <a:pt x="2015509" y="2621491"/>
                </a:lnTo>
                <a:lnTo>
                  <a:pt x="2036576" y="2616719"/>
                </a:lnTo>
                <a:lnTo>
                  <a:pt x="2057925" y="2610536"/>
                </a:lnTo>
                <a:lnTo>
                  <a:pt x="2078430" y="2603514"/>
                </a:lnTo>
                <a:lnTo>
                  <a:pt x="2097813" y="2595930"/>
                </a:lnTo>
                <a:lnTo>
                  <a:pt x="2117196" y="2587222"/>
                </a:lnTo>
                <a:lnTo>
                  <a:pt x="2136296" y="2577110"/>
                </a:lnTo>
                <a:lnTo>
                  <a:pt x="2154835" y="2566997"/>
                </a:lnTo>
                <a:lnTo>
                  <a:pt x="2172532" y="2555480"/>
                </a:lnTo>
                <a:lnTo>
                  <a:pt x="2189948" y="2543121"/>
                </a:lnTo>
                <a:lnTo>
                  <a:pt x="2206240" y="2530200"/>
                </a:lnTo>
                <a:lnTo>
                  <a:pt x="2222532" y="2516154"/>
                </a:lnTo>
                <a:close/>
                <a:moveTo>
                  <a:pt x="2011494" y="3020800"/>
                </a:moveTo>
                <a:cubicBezTo>
                  <a:pt x="2033111" y="2999183"/>
                  <a:pt x="2046482" y="2969319"/>
                  <a:pt x="2046481" y="2936331"/>
                </a:cubicBezTo>
                <a:cubicBezTo>
                  <a:pt x="2046482" y="2870358"/>
                  <a:pt x="1993000" y="2816876"/>
                  <a:pt x="1927025" y="2816877"/>
                </a:cubicBezTo>
                <a:cubicBezTo>
                  <a:pt x="1861051" y="2816876"/>
                  <a:pt x="1807570" y="2870357"/>
                  <a:pt x="1807570" y="2936331"/>
                </a:cubicBezTo>
                <a:cubicBezTo>
                  <a:pt x="1807569" y="3002306"/>
                  <a:pt x="1861051" y="3055788"/>
                  <a:pt x="1927026" y="3055787"/>
                </a:cubicBezTo>
                <a:cubicBezTo>
                  <a:pt x="1960012" y="3055788"/>
                  <a:pt x="1989877" y="3042417"/>
                  <a:pt x="2011494" y="3020800"/>
                </a:cubicBezTo>
                <a:close/>
                <a:moveTo>
                  <a:pt x="1847252" y="3314469"/>
                </a:moveTo>
                <a:cubicBezTo>
                  <a:pt x="1868869" y="3292852"/>
                  <a:pt x="1882240" y="3262988"/>
                  <a:pt x="1882240" y="3230000"/>
                </a:cubicBezTo>
                <a:cubicBezTo>
                  <a:pt x="1882240" y="3164026"/>
                  <a:pt x="1828758" y="3110544"/>
                  <a:pt x="1762784" y="3110544"/>
                </a:cubicBezTo>
                <a:cubicBezTo>
                  <a:pt x="1696810" y="3110544"/>
                  <a:pt x="1643329" y="3164026"/>
                  <a:pt x="1643329" y="3230000"/>
                </a:cubicBezTo>
                <a:cubicBezTo>
                  <a:pt x="1643328" y="3295974"/>
                  <a:pt x="1696810" y="3349456"/>
                  <a:pt x="1762784" y="3349456"/>
                </a:cubicBezTo>
                <a:cubicBezTo>
                  <a:pt x="1795772" y="3349455"/>
                  <a:pt x="1825635" y="3336085"/>
                  <a:pt x="1847252" y="3314469"/>
                </a:cubicBezTo>
                <a:close/>
                <a:moveTo>
                  <a:pt x="2339974" y="3020801"/>
                </a:moveTo>
                <a:cubicBezTo>
                  <a:pt x="2361591" y="2999184"/>
                  <a:pt x="2374962" y="2969319"/>
                  <a:pt x="2374962" y="2936331"/>
                </a:cubicBezTo>
                <a:cubicBezTo>
                  <a:pt x="2374963" y="2870357"/>
                  <a:pt x="2321480" y="2816875"/>
                  <a:pt x="2255506" y="2816876"/>
                </a:cubicBezTo>
                <a:cubicBezTo>
                  <a:pt x="2189532" y="2816876"/>
                  <a:pt x="2136050" y="2870357"/>
                  <a:pt x="2136050" y="2936331"/>
                </a:cubicBezTo>
                <a:cubicBezTo>
                  <a:pt x="2136050" y="3002306"/>
                  <a:pt x="2189532" y="3055788"/>
                  <a:pt x="2255506" y="3055787"/>
                </a:cubicBezTo>
                <a:cubicBezTo>
                  <a:pt x="2288494" y="3055787"/>
                  <a:pt x="2318357" y="3042417"/>
                  <a:pt x="2339974" y="3020801"/>
                </a:cubicBezTo>
                <a:close/>
                <a:moveTo>
                  <a:pt x="2175734" y="3314469"/>
                </a:moveTo>
                <a:cubicBezTo>
                  <a:pt x="2197351" y="3292852"/>
                  <a:pt x="2210722" y="3262988"/>
                  <a:pt x="2210722" y="3230001"/>
                </a:cubicBezTo>
                <a:cubicBezTo>
                  <a:pt x="2210722" y="3164027"/>
                  <a:pt x="2157240" y="3110545"/>
                  <a:pt x="2091266" y="3110545"/>
                </a:cubicBezTo>
                <a:cubicBezTo>
                  <a:pt x="2025291" y="3110545"/>
                  <a:pt x="1971810" y="3164026"/>
                  <a:pt x="1971810" y="3230001"/>
                </a:cubicBezTo>
                <a:cubicBezTo>
                  <a:pt x="1971810" y="3295975"/>
                  <a:pt x="2025292" y="3349457"/>
                  <a:pt x="2091266" y="3349458"/>
                </a:cubicBezTo>
                <a:cubicBezTo>
                  <a:pt x="2124253" y="3349457"/>
                  <a:pt x="2154117" y="3336087"/>
                  <a:pt x="2175734" y="3314469"/>
                </a:cubicBezTo>
                <a:close/>
                <a:moveTo>
                  <a:pt x="2011494" y="3608137"/>
                </a:moveTo>
                <a:cubicBezTo>
                  <a:pt x="2033111" y="3586520"/>
                  <a:pt x="2046481" y="3556656"/>
                  <a:pt x="2046481" y="3523669"/>
                </a:cubicBezTo>
                <a:cubicBezTo>
                  <a:pt x="2046482" y="3457694"/>
                  <a:pt x="1993000" y="3404212"/>
                  <a:pt x="1927025" y="3404215"/>
                </a:cubicBezTo>
                <a:cubicBezTo>
                  <a:pt x="1861051" y="3404213"/>
                  <a:pt x="1807570" y="3457694"/>
                  <a:pt x="1807570" y="3523669"/>
                </a:cubicBezTo>
                <a:cubicBezTo>
                  <a:pt x="1807569" y="3589644"/>
                  <a:pt x="1861051" y="3643126"/>
                  <a:pt x="1927026" y="3643124"/>
                </a:cubicBezTo>
                <a:cubicBezTo>
                  <a:pt x="1960012" y="3643126"/>
                  <a:pt x="1989877" y="3629754"/>
                  <a:pt x="2011494" y="3608137"/>
                </a:cubicBezTo>
                <a:close/>
                <a:moveTo>
                  <a:pt x="3661769" y="2406559"/>
                </a:moveTo>
                <a:lnTo>
                  <a:pt x="3649698" y="2418630"/>
                </a:lnTo>
                <a:lnTo>
                  <a:pt x="3638189" y="2430139"/>
                </a:lnTo>
                <a:lnTo>
                  <a:pt x="3625838" y="2441367"/>
                </a:lnTo>
                <a:lnTo>
                  <a:pt x="3613206" y="2452315"/>
                </a:lnTo>
                <a:lnTo>
                  <a:pt x="3600854" y="2463543"/>
                </a:lnTo>
                <a:lnTo>
                  <a:pt x="3587942" y="2473649"/>
                </a:lnTo>
                <a:lnTo>
                  <a:pt x="3574468" y="2484316"/>
                </a:lnTo>
                <a:lnTo>
                  <a:pt x="3560713" y="2493579"/>
                </a:lnTo>
                <a:lnTo>
                  <a:pt x="3547239" y="2503123"/>
                </a:lnTo>
                <a:lnTo>
                  <a:pt x="3533203" y="2512667"/>
                </a:lnTo>
                <a:lnTo>
                  <a:pt x="3518887" y="2521370"/>
                </a:lnTo>
                <a:lnTo>
                  <a:pt x="3504571" y="2530071"/>
                </a:lnTo>
                <a:lnTo>
                  <a:pt x="3489693" y="2538212"/>
                </a:lnTo>
                <a:lnTo>
                  <a:pt x="3474816" y="2545791"/>
                </a:lnTo>
                <a:lnTo>
                  <a:pt x="3459657" y="2553090"/>
                </a:lnTo>
                <a:lnTo>
                  <a:pt x="3444779" y="2560669"/>
                </a:lnTo>
                <a:lnTo>
                  <a:pt x="3428779" y="2567125"/>
                </a:lnTo>
                <a:lnTo>
                  <a:pt x="3413340" y="2573582"/>
                </a:lnTo>
                <a:lnTo>
                  <a:pt x="3397339" y="2580038"/>
                </a:lnTo>
                <a:lnTo>
                  <a:pt x="3381058" y="2585652"/>
                </a:lnTo>
                <a:lnTo>
                  <a:pt x="3365338" y="2590705"/>
                </a:lnTo>
                <a:lnTo>
                  <a:pt x="3348496" y="2595758"/>
                </a:lnTo>
                <a:lnTo>
                  <a:pt x="3332214" y="2600250"/>
                </a:lnTo>
                <a:lnTo>
                  <a:pt x="3315372" y="2604179"/>
                </a:lnTo>
                <a:lnTo>
                  <a:pt x="3298249" y="2607828"/>
                </a:lnTo>
                <a:lnTo>
                  <a:pt x="3281687" y="2611478"/>
                </a:lnTo>
                <a:lnTo>
                  <a:pt x="3264283" y="2613723"/>
                </a:lnTo>
                <a:lnTo>
                  <a:pt x="3247159" y="2616250"/>
                </a:lnTo>
                <a:lnTo>
                  <a:pt x="3229755" y="2618495"/>
                </a:lnTo>
                <a:lnTo>
                  <a:pt x="3212070" y="2619899"/>
                </a:lnTo>
                <a:lnTo>
                  <a:pt x="3194105" y="2621022"/>
                </a:lnTo>
                <a:lnTo>
                  <a:pt x="3176139" y="2622145"/>
                </a:lnTo>
                <a:lnTo>
                  <a:pt x="3158736" y="2622145"/>
                </a:lnTo>
                <a:lnTo>
                  <a:pt x="2798584" y="2621864"/>
                </a:lnTo>
                <a:lnTo>
                  <a:pt x="2798303" y="1231506"/>
                </a:lnTo>
                <a:lnTo>
                  <a:pt x="3158174" y="1231506"/>
                </a:lnTo>
                <a:lnTo>
                  <a:pt x="3176140" y="1232067"/>
                </a:lnTo>
                <a:lnTo>
                  <a:pt x="3194105" y="1232067"/>
                </a:lnTo>
                <a:lnTo>
                  <a:pt x="3211509" y="1233752"/>
                </a:lnTo>
                <a:lnTo>
                  <a:pt x="3229194" y="1235155"/>
                </a:lnTo>
                <a:lnTo>
                  <a:pt x="3246879" y="1237120"/>
                </a:lnTo>
                <a:lnTo>
                  <a:pt x="3264283" y="1239366"/>
                </a:lnTo>
                <a:lnTo>
                  <a:pt x="3281406" y="1242453"/>
                </a:lnTo>
                <a:lnTo>
                  <a:pt x="3298529" y="1245541"/>
                </a:lnTo>
                <a:lnTo>
                  <a:pt x="3315372" y="1248910"/>
                </a:lnTo>
                <a:lnTo>
                  <a:pt x="3332215" y="1253401"/>
                </a:lnTo>
                <a:lnTo>
                  <a:pt x="3348777" y="1257612"/>
                </a:lnTo>
                <a:lnTo>
                  <a:pt x="3365058" y="1262665"/>
                </a:lnTo>
                <a:lnTo>
                  <a:pt x="3381620" y="1267998"/>
                </a:lnTo>
                <a:lnTo>
                  <a:pt x="3397339" y="1273612"/>
                </a:lnTo>
                <a:lnTo>
                  <a:pt x="3413340" y="1279507"/>
                </a:lnTo>
                <a:lnTo>
                  <a:pt x="3429060" y="1286244"/>
                </a:lnTo>
                <a:lnTo>
                  <a:pt x="3444218" y="1292981"/>
                </a:lnTo>
                <a:lnTo>
                  <a:pt x="3459657" y="1299999"/>
                </a:lnTo>
                <a:lnTo>
                  <a:pt x="3475096" y="1307578"/>
                </a:lnTo>
                <a:lnTo>
                  <a:pt x="3489693" y="1315438"/>
                </a:lnTo>
                <a:lnTo>
                  <a:pt x="3504571" y="1323579"/>
                </a:lnTo>
                <a:lnTo>
                  <a:pt x="3518606" y="1332000"/>
                </a:lnTo>
                <a:lnTo>
                  <a:pt x="3533203" y="1340983"/>
                </a:lnTo>
                <a:lnTo>
                  <a:pt x="3546958" y="1350246"/>
                </a:lnTo>
                <a:lnTo>
                  <a:pt x="3560713" y="1359509"/>
                </a:lnTo>
                <a:lnTo>
                  <a:pt x="3574468" y="1369896"/>
                </a:lnTo>
                <a:lnTo>
                  <a:pt x="3587661" y="1379721"/>
                </a:lnTo>
                <a:lnTo>
                  <a:pt x="3600573" y="1390388"/>
                </a:lnTo>
                <a:lnTo>
                  <a:pt x="3613486" y="1401055"/>
                </a:lnTo>
                <a:lnTo>
                  <a:pt x="3625838" y="1412283"/>
                </a:lnTo>
                <a:lnTo>
                  <a:pt x="3637908" y="1423231"/>
                </a:lnTo>
                <a:lnTo>
                  <a:pt x="3650259" y="1435021"/>
                </a:lnTo>
                <a:lnTo>
                  <a:pt x="3661488" y="1446811"/>
                </a:lnTo>
                <a:lnTo>
                  <a:pt x="3672997" y="1459442"/>
                </a:lnTo>
                <a:lnTo>
                  <a:pt x="3684225" y="1471794"/>
                </a:lnTo>
                <a:lnTo>
                  <a:pt x="3694612" y="1484426"/>
                </a:lnTo>
                <a:lnTo>
                  <a:pt x="3705559" y="1497619"/>
                </a:lnTo>
                <a:lnTo>
                  <a:pt x="3715384" y="1510812"/>
                </a:lnTo>
                <a:lnTo>
                  <a:pt x="3725209" y="1524006"/>
                </a:lnTo>
                <a:lnTo>
                  <a:pt x="3734753" y="1538041"/>
                </a:lnTo>
                <a:lnTo>
                  <a:pt x="3744297" y="1552077"/>
                </a:lnTo>
                <a:lnTo>
                  <a:pt x="3752719" y="1566112"/>
                </a:lnTo>
                <a:lnTo>
                  <a:pt x="3761421" y="1580429"/>
                </a:lnTo>
                <a:lnTo>
                  <a:pt x="3769842" y="1595587"/>
                </a:lnTo>
                <a:lnTo>
                  <a:pt x="3777702" y="1610184"/>
                </a:lnTo>
                <a:lnTo>
                  <a:pt x="3785000" y="1625342"/>
                </a:lnTo>
                <a:lnTo>
                  <a:pt x="3792018" y="1640781"/>
                </a:lnTo>
                <a:lnTo>
                  <a:pt x="3799036" y="1656220"/>
                </a:lnTo>
                <a:lnTo>
                  <a:pt x="3805773" y="1671940"/>
                </a:lnTo>
                <a:lnTo>
                  <a:pt x="3811387" y="1687660"/>
                </a:lnTo>
                <a:lnTo>
                  <a:pt x="3817282" y="1703660"/>
                </a:lnTo>
                <a:lnTo>
                  <a:pt x="3822334" y="1719942"/>
                </a:lnTo>
                <a:lnTo>
                  <a:pt x="3827387" y="1736223"/>
                </a:lnTo>
                <a:lnTo>
                  <a:pt x="3831879" y="1753065"/>
                </a:lnTo>
                <a:lnTo>
                  <a:pt x="3836089" y="1769628"/>
                </a:lnTo>
                <a:lnTo>
                  <a:pt x="3839739" y="1786751"/>
                </a:lnTo>
                <a:lnTo>
                  <a:pt x="3842827" y="1803874"/>
                </a:lnTo>
                <a:lnTo>
                  <a:pt x="3845634" y="1820716"/>
                </a:lnTo>
                <a:lnTo>
                  <a:pt x="3847879" y="1838120"/>
                </a:lnTo>
                <a:lnTo>
                  <a:pt x="3849844" y="1855805"/>
                </a:lnTo>
                <a:lnTo>
                  <a:pt x="3851528" y="1873771"/>
                </a:lnTo>
                <a:lnTo>
                  <a:pt x="3852651" y="1890613"/>
                </a:lnTo>
                <a:lnTo>
                  <a:pt x="3853213" y="1909140"/>
                </a:lnTo>
                <a:lnTo>
                  <a:pt x="3853774" y="1927106"/>
                </a:lnTo>
                <a:lnTo>
                  <a:pt x="3853494" y="1944791"/>
                </a:lnTo>
                <a:lnTo>
                  <a:pt x="3852651" y="1962475"/>
                </a:lnTo>
                <a:lnTo>
                  <a:pt x="3851528" y="1980441"/>
                </a:lnTo>
                <a:lnTo>
                  <a:pt x="3850406" y="1997845"/>
                </a:lnTo>
                <a:lnTo>
                  <a:pt x="3848160" y="2015249"/>
                </a:lnTo>
                <a:lnTo>
                  <a:pt x="3845634" y="2032372"/>
                </a:lnTo>
                <a:lnTo>
                  <a:pt x="3842827" y="2050338"/>
                </a:lnTo>
                <a:lnTo>
                  <a:pt x="3839177" y="2066899"/>
                </a:lnTo>
                <a:lnTo>
                  <a:pt x="3835809" y="2083742"/>
                </a:lnTo>
                <a:lnTo>
                  <a:pt x="3831598" y="2100866"/>
                </a:lnTo>
                <a:lnTo>
                  <a:pt x="3827107" y="2117147"/>
                </a:lnTo>
                <a:lnTo>
                  <a:pt x="3822334" y="2133709"/>
                </a:lnTo>
                <a:lnTo>
                  <a:pt x="3817001" y="2149709"/>
                </a:lnTo>
                <a:lnTo>
                  <a:pt x="3811387" y="2165990"/>
                </a:lnTo>
                <a:lnTo>
                  <a:pt x="3805212" y="2181710"/>
                </a:lnTo>
                <a:lnTo>
                  <a:pt x="3798755" y="2197149"/>
                </a:lnTo>
                <a:lnTo>
                  <a:pt x="3792299" y="2213150"/>
                </a:lnTo>
                <a:lnTo>
                  <a:pt x="3784720" y="2228027"/>
                </a:lnTo>
                <a:lnTo>
                  <a:pt x="3777421" y="2243186"/>
                </a:lnTo>
                <a:lnTo>
                  <a:pt x="3769561" y="2258344"/>
                </a:lnTo>
                <a:lnTo>
                  <a:pt x="3761701" y="2272941"/>
                </a:lnTo>
                <a:lnTo>
                  <a:pt x="3752999" y="2287257"/>
                </a:lnTo>
                <a:lnTo>
                  <a:pt x="3744297" y="2301573"/>
                </a:lnTo>
                <a:lnTo>
                  <a:pt x="3734753" y="2315609"/>
                </a:lnTo>
                <a:lnTo>
                  <a:pt x="3725209" y="2329083"/>
                </a:lnTo>
                <a:lnTo>
                  <a:pt x="3715946" y="2342838"/>
                </a:lnTo>
                <a:lnTo>
                  <a:pt x="3705278" y="2356312"/>
                </a:lnTo>
                <a:lnTo>
                  <a:pt x="3695173" y="2369224"/>
                </a:lnTo>
                <a:lnTo>
                  <a:pt x="3683944" y="2381576"/>
                </a:lnTo>
                <a:lnTo>
                  <a:pt x="3672997" y="2394208"/>
                </a:lnTo>
                <a:close/>
                <a:moveTo>
                  <a:pt x="2430482" y="3637846"/>
                </a:moveTo>
                <a:lnTo>
                  <a:pt x="2418414" y="3649914"/>
                </a:lnTo>
                <a:lnTo>
                  <a:pt x="2406909" y="3661419"/>
                </a:lnTo>
                <a:lnTo>
                  <a:pt x="2394280" y="3672925"/>
                </a:lnTo>
                <a:lnTo>
                  <a:pt x="2381651" y="3683869"/>
                </a:lnTo>
                <a:lnTo>
                  <a:pt x="2369584" y="3694814"/>
                </a:lnTo>
                <a:lnTo>
                  <a:pt x="2356114" y="3705479"/>
                </a:lnTo>
                <a:lnTo>
                  <a:pt x="2343204" y="3715581"/>
                </a:lnTo>
                <a:lnTo>
                  <a:pt x="2329454" y="3724843"/>
                </a:lnTo>
                <a:lnTo>
                  <a:pt x="2315703" y="3734664"/>
                </a:lnTo>
                <a:lnTo>
                  <a:pt x="2301952" y="3743925"/>
                </a:lnTo>
                <a:lnTo>
                  <a:pt x="2287639" y="3752625"/>
                </a:lnTo>
                <a:lnTo>
                  <a:pt x="2273327" y="3761324"/>
                </a:lnTo>
                <a:lnTo>
                  <a:pt x="2258173" y="3769743"/>
                </a:lnTo>
                <a:lnTo>
                  <a:pt x="2243299" y="3777322"/>
                </a:lnTo>
                <a:lnTo>
                  <a:pt x="2228146" y="3784617"/>
                </a:lnTo>
                <a:lnTo>
                  <a:pt x="2213271" y="3792194"/>
                </a:lnTo>
                <a:lnTo>
                  <a:pt x="2197276" y="3798648"/>
                </a:lnTo>
                <a:lnTo>
                  <a:pt x="2181560" y="3805384"/>
                </a:lnTo>
                <a:lnTo>
                  <a:pt x="2166125" y="3811277"/>
                </a:lnTo>
                <a:lnTo>
                  <a:pt x="2149848" y="3816890"/>
                </a:lnTo>
                <a:lnTo>
                  <a:pt x="2133853" y="3822222"/>
                </a:lnTo>
                <a:lnTo>
                  <a:pt x="2117295" y="3826993"/>
                </a:lnTo>
                <a:lnTo>
                  <a:pt x="2100738" y="3831763"/>
                </a:lnTo>
                <a:lnTo>
                  <a:pt x="2084180" y="3835411"/>
                </a:lnTo>
                <a:lnTo>
                  <a:pt x="2066781" y="3839340"/>
                </a:lnTo>
                <a:lnTo>
                  <a:pt x="2050224" y="3842989"/>
                </a:lnTo>
                <a:lnTo>
                  <a:pt x="2032824" y="3845235"/>
                </a:lnTo>
                <a:lnTo>
                  <a:pt x="2015706" y="3847759"/>
                </a:lnTo>
                <a:lnTo>
                  <a:pt x="1998307" y="3850004"/>
                </a:lnTo>
                <a:lnTo>
                  <a:pt x="1980627" y="3851407"/>
                </a:lnTo>
                <a:lnTo>
                  <a:pt x="1962947" y="3852249"/>
                </a:lnTo>
                <a:lnTo>
                  <a:pt x="1944986" y="3853372"/>
                </a:lnTo>
                <a:lnTo>
                  <a:pt x="1927026" y="3853933"/>
                </a:lnTo>
                <a:lnTo>
                  <a:pt x="1909065" y="3853372"/>
                </a:lnTo>
                <a:lnTo>
                  <a:pt x="1891105" y="3852249"/>
                </a:lnTo>
                <a:lnTo>
                  <a:pt x="1873705" y="3851688"/>
                </a:lnTo>
                <a:lnTo>
                  <a:pt x="1855745" y="3850004"/>
                </a:lnTo>
                <a:lnTo>
                  <a:pt x="1838346" y="3847759"/>
                </a:lnTo>
                <a:lnTo>
                  <a:pt x="1821228" y="3845233"/>
                </a:lnTo>
                <a:lnTo>
                  <a:pt x="1803828" y="3842989"/>
                </a:lnTo>
                <a:lnTo>
                  <a:pt x="1787271" y="3839340"/>
                </a:lnTo>
                <a:lnTo>
                  <a:pt x="1770152" y="3835692"/>
                </a:lnTo>
                <a:lnTo>
                  <a:pt x="1753314" y="3831763"/>
                </a:lnTo>
                <a:lnTo>
                  <a:pt x="1736757" y="3826993"/>
                </a:lnTo>
                <a:lnTo>
                  <a:pt x="1720199" y="3822222"/>
                </a:lnTo>
                <a:lnTo>
                  <a:pt x="1704203" y="3816891"/>
                </a:lnTo>
                <a:lnTo>
                  <a:pt x="1687927" y="3811277"/>
                </a:lnTo>
                <a:lnTo>
                  <a:pt x="1672492" y="3805384"/>
                </a:lnTo>
                <a:lnTo>
                  <a:pt x="1656776" y="3798648"/>
                </a:lnTo>
                <a:lnTo>
                  <a:pt x="1640780" y="3792194"/>
                </a:lnTo>
                <a:lnTo>
                  <a:pt x="1625907" y="3784617"/>
                </a:lnTo>
                <a:lnTo>
                  <a:pt x="1610752" y="3777321"/>
                </a:lnTo>
                <a:lnTo>
                  <a:pt x="1595879" y="3769743"/>
                </a:lnTo>
                <a:lnTo>
                  <a:pt x="1580725" y="3761325"/>
                </a:lnTo>
                <a:lnTo>
                  <a:pt x="1566413" y="3752625"/>
                </a:lnTo>
                <a:lnTo>
                  <a:pt x="1552381" y="3744206"/>
                </a:lnTo>
                <a:lnTo>
                  <a:pt x="1538349" y="3734664"/>
                </a:lnTo>
                <a:lnTo>
                  <a:pt x="1524598" y="3724842"/>
                </a:lnTo>
                <a:lnTo>
                  <a:pt x="1510847" y="3715582"/>
                </a:lnTo>
                <a:lnTo>
                  <a:pt x="1497938" y="3705479"/>
                </a:lnTo>
                <a:lnTo>
                  <a:pt x="1484468" y="3694814"/>
                </a:lnTo>
                <a:lnTo>
                  <a:pt x="1472400" y="3683870"/>
                </a:lnTo>
                <a:lnTo>
                  <a:pt x="1459772" y="3672925"/>
                </a:lnTo>
                <a:lnTo>
                  <a:pt x="1447144" y="3661419"/>
                </a:lnTo>
                <a:lnTo>
                  <a:pt x="1435638" y="3649913"/>
                </a:lnTo>
                <a:lnTo>
                  <a:pt x="1423570" y="3637846"/>
                </a:lnTo>
                <a:lnTo>
                  <a:pt x="1412626" y="3625778"/>
                </a:lnTo>
                <a:lnTo>
                  <a:pt x="1401681" y="3613151"/>
                </a:lnTo>
                <a:lnTo>
                  <a:pt x="1390456" y="3600802"/>
                </a:lnTo>
                <a:lnTo>
                  <a:pt x="1380072" y="3587613"/>
                </a:lnTo>
                <a:lnTo>
                  <a:pt x="1369970" y="3574703"/>
                </a:lnTo>
                <a:lnTo>
                  <a:pt x="1360148" y="3560391"/>
                </a:lnTo>
                <a:lnTo>
                  <a:pt x="1350606" y="3546921"/>
                </a:lnTo>
                <a:lnTo>
                  <a:pt x="1341345" y="3533170"/>
                </a:lnTo>
                <a:lnTo>
                  <a:pt x="1332365" y="3518576"/>
                </a:lnTo>
                <a:lnTo>
                  <a:pt x="1323945" y="3504545"/>
                </a:lnTo>
                <a:lnTo>
                  <a:pt x="1315807" y="3489672"/>
                </a:lnTo>
                <a:lnTo>
                  <a:pt x="1308230" y="3474798"/>
                </a:lnTo>
                <a:lnTo>
                  <a:pt x="1300653" y="3459363"/>
                </a:lnTo>
                <a:lnTo>
                  <a:pt x="1293076" y="3444490"/>
                </a:lnTo>
                <a:lnTo>
                  <a:pt x="1286902" y="3428774"/>
                </a:lnTo>
                <a:lnTo>
                  <a:pt x="1280167" y="3413059"/>
                </a:lnTo>
                <a:lnTo>
                  <a:pt x="1273993" y="3397343"/>
                </a:lnTo>
                <a:lnTo>
                  <a:pt x="1268661" y="3381348"/>
                </a:lnTo>
                <a:lnTo>
                  <a:pt x="1263048" y="3365071"/>
                </a:lnTo>
                <a:lnTo>
                  <a:pt x="1258278" y="3348514"/>
                </a:lnTo>
                <a:lnTo>
                  <a:pt x="1253788" y="3332236"/>
                </a:lnTo>
                <a:lnTo>
                  <a:pt x="1249578" y="3315118"/>
                </a:lnTo>
                <a:lnTo>
                  <a:pt x="1246210" y="3298280"/>
                </a:lnTo>
                <a:lnTo>
                  <a:pt x="1242562" y="3281723"/>
                </a:lnTo>
                <a:lnTo>
                  <a:pt x="1240037" y="3264042"/>
                </a:lnTo>
                <a:lnTo>
                  <a:pt x="1237511" y="3246924"/>
                </a:lnTo>
                <a:lnTo>
                  <a:pt x="1235265" y="3229525"/>
                </a:lnTo>
                <a:lnTo>
                  <a:pt x="1233862" y="3211845"/>
                </a:lnTo>
                <a:lnTo>
                  <a:pt x="1232740" y="3193884"/>
                </a:lnTo>
                <a:lnTo>
                  <a:pt x="1232179" y="3176485"/>
                </a:lnTo>
                <a:lnTo>
                  <a:pt x="1231617" y="3158525"/>
                </a:lnTo>
                <a:lnTo>
                  <a:pt x="1231899" y="694847"/>
                </a:lnTo>
                <a:lnTo>
                  <a:pt x="1231899" y="677448"/>
                </a:lnTo>
                <a:lnTo>
                  <a:pt x="1232740" y="659207"/>
                </a:lnTo>
                <a:lnTo>
                  <a:pt x="1234143" y="641527"/>
                </a:lnTo>
                <a:lnTo>
                  <a:pt x="1235547" y="623847"/>
                </a:lnTo>
                <a:lnTo>
                  <a:pt x="1237792" y="606448"/>
                </a:lnTo>
                <a:lnTo>
                  <a:pt x="1239756" y="588768"/>
                </a:lnTo>
                <a:lnTo>
                  <a:pt x="1242563" y="571930"/>
                </a:lnTo>
                <a:lnTo>
                  <a:pt x="1245649" y="554812"/>
                </a:lnTo>
                <a:lnTo>
                  <a:pt x="1249579" y="537973"/>
                </a:lnTo>
                <a:lnTo>
                  <a:pt x="1253507" y="521136"/>
                </a:lnTo>
                <a:lnTo>
                  <a:pt x="1257997" y="504859"/>
                </a:lnTo>
                <a:lnTo>
                  <a:pt x="1263330" y="488301"/>
                </a:lnTo>
                <a:lnTo>
                  <a:pt x="1268100" y="472305"/>
                </a:lnTo>
                <a:lnTo>
                  <a:pt x="1273713" y="456029"/>
                </a:lnTo>
                <a:lnTo>
                  <a:pt x="1280167" y="440033"/>
                </a:lnTo>
                <a:lnTo>
                  <a:pt x="1286341" y="424317"/>
                </a:lnTo>
                <a:lnTo>
                  <a:pt x="1293357" y="408883"/>
                </a:lnTo>
                <a:lnTo>
                  <a:pt x="1300373" y="393448"/>
                </a:lnTo>
                <a:lnTo>
                  <a:pt x="1307950" y="378574"/>
                </a:lnTo>
                <a:lnTo>
                  <a:pt x="1315527" y="363701"/>
                </a:lnTo>
                <a:lnTo>
                  <a:pt x="1323946" y="349107"/>
                </a:lnTo>
                <a:lnTo>
                  <a:pt x="1332646" y="334795"/>
                </a:lnTo>
                <a:lnTo>
                  <a:pt x="1341346" y="320483"/>
                </a:lnTo>
                <a:lnTo>
                  <a:pt x="1350606" y="306171"/>
                </a:lnTo>
                <a:lnTo>
                  <a:pt x="1360148" y="292700"/>
                </a:lnTo>
                <a:lnTo>
                  <a:pt x="1369690" y="279230"/>
                </a:lnTo>
                <a:lnTo>
                  <a:pt x="1380353" y="265759"/>
                </a:lnTo>
                <a:lnTo>
                  <a:pt x="1390456" y="252850"/>
                </a:lnTo>
                <a:lnTo>
                  <a:pt x="1401401" y="240222"/>
                </a:lnTo>
                <a:lnTo>
                  <a:pt x="1412346" y="227594"/>
                </a:lnTo>
                <a:lnTo>
                  <a:pt x="1423852" y="215526"/>
                </a:lnTo>
                <a:lnTo>
                  <a:pt x="1435077" y="203740"/>
                </a:lnTo>
                <a:lnTo>
                  <a:pt x="1447425" y="191953"/>
                </a:lnTo>
                <a:lnTo>
                  <a:pt x="1459492" y="180447"/>
                </a:lnTo>
                <a:lnTo>
                  <a:pt x="1472120" y="169502"/>
                </a:lnTo>
                <a:lnTo>
                  <a:pt x="1484749" y="158558"/>
                </a:lnTo>
                <a:lnTo>
                  <a:pt x="1497658" y="148454"/>
                </a:lnTo>
                <a:lnTo>
                  <a:pt x="1511129" y="137791"/>
                </a:lnTo>
                <a:lnTo>
                  <a:pt x="1524599" y="128249"/>
                </a:lnTo>
                <a:lnTo>
                  <a:pt x="1538069" y="118708"/>
                </a:lnTo>
                <a:lnTo>
                  <a:pt x="1552382" y="109447"/>
                </a:lnTo>
                <a:lnTo>
                  <a:pt x="1566694" y="100747"/>
                </a:lnTo>
                <a:lnTo>
                  <a:pt x="1581006" y="92048"/>
                </a:lnTo>
                <a:lnTo>
                  <a:pt x="1595318" y="83909"/>
                </a:lnTo>
                <a:lnTo>
                  <a:pt x="1610472" y="76051"/>
                </a:lnTo>
                <a:lnTo>
                  <a:pt x="1625346" y="68475"/>
                </a:lnTo>
                <a:lnTo>
                  <a:pt x="1640781" y="61459"/>
                </a:lnTo>
                <a:lnTo>
                  <a:pt x="1656216" y="54443"/>
                </a:lnTo>
                <a:lnTo>
                  <a:pt x="1671931" y="48269"/>
                </a:lnTo>
                <a:lnTo>
                  <a:pt x="1687647" y="42095"/>
                </a:lnTo>
                <a:lnTo>
                  <a:pt x="1703923" y="36482"/>
                </a:lnTo>
                <a:lnTo>
                  <a:pt x="1720200" y="31431"/>
                </a:lnTo>
                <a:lnTo>
                  <a:pt x="1736477" y="26379"/>
                </a:lnTo>
                <a:lnTo>
                  <a:pt x="1752754" y="21889"/>
                </a:lnTo>
                <a:lnTo>
                  <a:pt x="1769872" y="17680"/>
                </a:lnTo>
                <a:lnTo>
                  <a:pt x="1786429" y="14032"/>
                </a:lnTo>
                <a:lnTo>
                  <a:pt x="1803548" y="10945"/>
                </a:lnTo>
                <a:lnTo>
                  <a:pt x="1820948" y="7577"/>
                </a:lnTo>
                <a:lnTo>
                  <a:pt x="1838627" y="5613"/>
                </a:lnTo>
                <a:lnTo>
                  <a:pt x="1856026" y="3368"/>
                </a:lnTo>
                <a:lnTo>
                  <a:pt x="1873425" y="2245"/>
                </a:lnTo>
                <a:lnTo>
                  <a:pt x="1891106" y="842"/>
                </a:lnTo>
                <a:lnTo>
                  <a:pt x="1909066" y="281"/>
                </a:lnTo>
                <a:lnTo>
                  <a:pt x="1926746" y="0"/>
                </a:lnTo>
                <a:lnTo>
                  <a:pt x="1944707" y="561"/>
                </a:lnTo>
                <a:lnTo>
                  <a:pt x="1962667" y="561"/>
                </a:lnTo>
                <a:lnTo>
                  <a:pt x="1980066" y="2245"/>
                </a:lnTo>
                <a:lnTo>
                  <a:pt x="1997746" y="3648"/>
                </a:lnTo>
                <a:lnTo>
                  <a:pt x="2015426" y="5613"/>
                </a:lnTo>
                <a:lnTo>
                  <a:pt x="2032825" y="7858"/>
                </a:lnTo>
                <a:lnTo>
                  <a:pt x="2049944" y="10945"/>
                </a:lnTo>
                <a:lnTo>
                  <a:pt x="2067062" y="14032"/>
                </a:lnTo>
                <a:lnTo>
                  <a:pt x="2084181" y="17680"/>
                </a:lnTo>
                <a:lnTo>
                  <a:pt x="2100738" y="21889"/>
                </a:lnTo>
                <a:lnTo>
                  <a:pt x="2117576" y="26380"/>
                </a:lnTo>
                <a:lnTo>
                  <a:pt x="2133573" y="31150"/>
                </a:lnTo>
                <a:lnTo>
                  <a:pt x="2150130" y="36482"/>
                </a:lnTo>
                <a:lnTo>
                  <a:pt x="2166126" y="42375"/>
                </a:lnTo>
                <a:lnTo>
                  <a:pt x="2181841" y="47988"/>
                </a:lnTo>
                <a:lnTo>
                  <a:pt x="2197276" y="54443"/>
                </a:lnTo>
                <a:lnTo>
                  <a:pt x="2212711" y="61459"/>
                </a:lnTo>
                <a:lnTo>
                  <a:pt x="2228146" y="68474"/>
                </a:lnTo>
                <a:lnTo>
                  <a:pt x="2243300" y="75771"/>
                </a:lnTo>
                <a:lnTo>
                  <a:pt x="2258173" y="83909"/>
                </a:lnTo>
                <a:lnTo>
                  <a:pt x="2272766" y="91767"/>
                </a:lnTo>
                <a:lnTo>
                  <a:pt x="2287359" y="100747"/>
                </a:lnTo>
                <a:lnTo>
                  <a:pt x="2301672" y="109447"/>
                </a:lnTo>
                <a:lnTo>
                  <a:pt x="2315423" y="118708"/>
                </a:lnTo>
                <a:lnTo>
                  <a:pt x="2329174" y="127969"/>
                </a:lnTo>
                <a:lnTo>
                  <a:pt x="2342925" y="138352"/>
                </a:lnTo>
                <a:lnTo>
                  <a:pt x="2356114" y="148174"/>
                </a:lnTo>
                <a:lnTo>
                  <a:pt x="2368743" y="158558"/>
                </a:lnTo>
                <a:lnTo>
                  <a:pt x="2381933" y="169503"/>
                </a:lnTo>
                <a:lnTo>
                  <a:pt x="2394000" y="180447"/>
                </a:lnTo>
                <a:lnTo>
                  <a:pt x="2406628" y="191953"/>
                </a:lnTo>
                <a:lnTo>
                  <a:pt x="2418696" y="203459"/>
                </a:lnTo>
                <a:lnTo>
                  <a:pt x="2429921" y="215246"/>
                </a:lnTo>
                <a:lnTo>
                  <a:pt x="2441427" y="227874"/>
                </a:lnTo>
                <a:lnTo>
                  <a:pt x="2452371" y="239941"/>
                </a:lnTo>
                <a:lnTo>
                  <a:pt x="2463316" y="253131"/>
                </a:lnTo>
                <a:lnTo>
                  <a:pt x="2473700" y="265760"/>
                </a:lnTo>
                <a:lnTo>
                  <a:pt x="2483803" y="279230"/>
                </a:lnTo>
                <a:lnTo>
                  <a:pt x="2493905" y="292700"/>
                </a:lnTo>
                <a:lnTo>
                  <a:pt x="2503166" y="306451"/>
                </a:lnTo>
                <a:lnTo>
                  <a:pt x="2512427" y="320202"/>
                </a:lnTo>
                <a:lnTo>
                  <a:pt x="2521127" y="334514"/>
                </a:lnTo>
                <a:lnTo>
                  <a:pt x="2530107" y="349107"/>
                </a:lnTo>
                <a:lnTo>
                  <a:pt x="2538245" y="363981"/>
                </a:lnTo>
                <a:lnTo>
                  <a:pt x="2546103" y="378574"/>
                </a:lnTo>
                <a:lnTo>
                  <a:pt x="2553400" y="393728"/>
                </a:lnTo>
                <a:lnTo>
                  <a:pt x="2560415" y="409163"/>
                </a:lnTo>
                <a:lnTo>
                  <a:pt x="2567431" y="424598"/>
                </a:lnTo>
                <a:lnTo>
                  <a:pt x="2573885" y="440032"/>
                </a:lnTo>
                <a:lnTo>
                  <a:pt x="2580060" y="456309"/>
                </a:lnTo>
                <a:lnTo>
                  <a:pt x="2585672" y="472025"/>
                </a:lnTo>
                <a:lnTo>
                  <a:pt x="2590723" y="488301"/>
                </a:lnTo>
                <a:lnTo>
                  <a:pt x="2596055" y="504859"/>
                </a:lnTo>
                <a:lnTo>
                  <a:pt x="2600265" y="521416"/>
                </a:lnTo>
                <a:lnTo>
                  <a:pt x="2604194" y="537693"/>
                </a:lnTo>
                <a:lnTo>
                  <a:pt x="2608123" y="555092"/>
                </a:lnTo>
                <a:lnTo>
                  <a:pt x="2611210" y="572211"/>
                </a:lnTo>
                <a:lnTo>
                  <a:pt x="2614016" y="589049"/>
                </a:lnTo>
                <a:lnTo>
                  <a:pt x="2616261" y="606448"/>
                </a:lnTo>
                <a:lnTo>
                  <a:pt x="2618226" y="624128"/>
                </a:lnTo>
                <a:lnTo>
                  <a:pt x="2619629" y="641808"/>
                </a:lnTo>
                <a:lnTo>
                  <a:pt x="2621313" y="659207"/>
                </a:lnTo>
                <a:lnTo>
                  <a:pt x="2621593" y="677448"/>
                </a:lnTo>
                <a:lnTo>
                  <a:pt x="2621874" y="695128"/>
                </a:lnTo>
                <a:lnTo>
                  <a:pt x="2622434" y="3158525"/>
                </a:lnTo>
                <a:lnTo>
                  <a:pt x="2621874" y="3176485"/>
                </a:lnTo>
                <a:lnTo>
                  <a:pt x="2621313" y="3193884"/>
                </a:lnTo>
                <a:lnTo>
                  <a:pt x="2620190" y="3211844"/>
                </a:lnTo>
                <a:lnTo>
                  <a:pt x="2618786" y="3229525"/>
                </a:lnTo>
                <a:lnTo>
                  <a:pt x="2616541" y="3246924"/>
                </a:lnTo>
                <a:lnTo>
                  <a:pt x="2614016" y="3264042"/>
                </a:lnTo>
                <a:lnTo>
                  <a:pt x="2611490" y="3281723"/>
                </a:lnTo>
                <a:lnTo>
                  <a:pt x="2607842" y="3298279"/>
                </a:lnTo>
                <a:lnTo>
                  <a:pt x="2604475" y="3315118"/>
                </a:lnTo>
                <a:lnTo>
                  <a:pt x="2600265" y="3332236"/>
                </a:lnTo>
                <a:lnTo>
                  <a:pt x="2595775" y="3348513"/>
                </a:lnTo>
                <a:lnTo>
                  <a:pt x="2591004" y="3365070"/>
                </a:lnTo>
                <a:lnTo>
                  <a:pt x="2585391" y="3381347"/>
                </a:lnTo>
                <a:lnTo>
                  <a:pt x="2580059" y="3397343"/>
                </a:lnTo>
                <a:lnTo>
                  <a:pt x="2573885" y="3413058"/>
                </a:lnTo>
                <a:lnTo>
                  <a:pt x="2567150" y="3428774"/>
                </a:lnTo>
                <a:lnTo>
                  <a:pt x="2560976" y="3444489"/>
                </a:lnTo>
                <a:lnTo>
                  <a:pt x="2553399" y="3459364"/>
                </a:lnTo>
                <a:lnTo>
                  <a:pt x="2546103" y="3474517"/>
                </a:lnTo>
                <a:lnTo>
                  <a:pt x="2538245" y="3489671"/>
                </a:lnTo>
                <a:lnTo>
                  <a:pt x="2530387" y="3504264"/>
                </a:lnTo>
                <a:lnTo>
                  <a:pt x="2521688" y="3518577"/>
                </a:lnTo>
                <a:lnTo>
                  <a:pt x="2512707" y="3533170"/>
                </a:lnTo>
                <a:lnTo>
                  <a:pt x="2503447" y="3546920"/>
                </a:lnTo>
                <a:lnTo>
                  <a:pt x="2493905" y="3560391"/>
                </a:lnTo>
                <a:lnTo>
                  <a:pt x="2484083" y="3574703"/>
                </a:lnTo>
                <a:lnTo>
                  <a:pt x="2473980" y="3587612"/>
                </a:lnTo>
                <a:lnTo>
                  <a:pt x="2463596" y="3600802"/>
                </a:lnTo>
                <a:lnTo>
                  <a:pt x="2452371" y="3613150"/>
                </a:lnTo>
                <a:lnTo>
                  <a:pt x="2441427" y="36257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/>
          </a:p>
        </p:txBody>
      </p:sp>
      <p:sp>
        <p:nvSpPr>
          <p:cNvPr id="327" name="任意多边形 765"/>
          <p:cNvSpPr/>
          <p:nvPr/>
        </p:nvSpPr>
        <p:spPr bwMode="auto">
          <a:xfrm>
            <a:off x="7130246" y="6778379"/>
            <a:ext cx="359308" cy="359119"/>
          </a:xfrm>
          <a:custGeom>
            <a:avLst/>
            <a:gdLst>
              <a:gd name="connsiteX0" fmla="*/ 5159334 w 6858000"/>
              <a:gd name="connsiteY0" fmla="*/ 4802187 h 6854825"/>
              <a:gd name="connsiteX1" fmla="*/ 5180014 w 6858000"/>
              <a:gd name="connsiteY1" fmla="*/ 4802187 h 6854825"/>
              <a:gd name="connsiteX2" fmla="*/ 5199104 w 6858000"/>
              <a:gd name="connsiteY2" fmla="*/ 4802187 h 6854825"/>
              <a:gd name="connsiteX3" fmla="*/ 5218196 w 6858000"/>
              <a:gd name="connsiteY3" fmla="*/ 4803775 h 6854825"/>
              <a:gd name="connsiteX4" fmla="*/ 5236490 w 6858000"/>
              <a:gd name="connsiteY4" fmla="*/ 4805362 h 6854825"/>
              <a:gd name="connsiteX5" fmla="*/ 5255580 w 6858000"/>
              <a:gd name="connsiteY5" fmla="*/ 4807743 h 6854825"/>
              <a:gd name="connsiteX6" fmla="*/ 5292170 w 6858000"/>
              <a:gd name="connsiteY6" fmla="*/ 4817268 h 6854825"/>
              <a:gd name="connsiteX7" fmla="*/ 5324784 w 6858000"/>
              <a:gd name="connsiteY7" fmla="*/ 4829968 h 6854825"/>
              <a:gd name="connsiteX8" fmla="*/ 5358192 w 6858000"/>
              <a:gd name="connsiteY8" fmla="*/ 4845843 h 6854825"/>
              <a:gd name="connsiteX9" fmla="*/ 5389214 w 6858000"/>
              <a:gd name="connsiteY9" fmla="*/ 4864893 h 6854825"/>
              <a:gd name="connsiteX10" fmla="*/ 5417848 w 6858000"/>
              <a:gd name="connsiteY10" fmla="*/ 4886325 h 6854825"/>
              <a:gd name="connsiteX11" fmla="*/ 5444894 w 6858000"/>
              <a:gd name="connsiteY11" fmla="*/ 4910137 h 6854825"/>
              <a:gd name="connsiteX12" fmla="*/ 5469552 w 6858000"/>
              <a:gd name="connsiteY12" fmla="*/ 4937125 h 6854825"/>
              <a:gd name="connsiteX13" fmla="*/ 5490232 w 6858000"/>
              <a:gd name="connsiteY13" fmla="*/ 4966493 h 6854825"/>
              <a:gd name="connsiteX14" fmla="*/ 5509324 w 6858000"/>
              <a:gd name="connsiteY14" fmla="*/ 4996656 h 6854825"/>
              <a:gd name="connsiteX15" fmla="*/ 5525232 w 6858000"/>
              <a:gd name="connsiteY15" fmla="*/ 5029993 h 6854825"/>
              <a:gd name="connsiteX16" fmla="*/ 5537164 w 6858000"/>
              <a:gd name="connsiteY16" fmla="*/ 5064125 h 6854825"/>
              <a:gd name="connsiteX17" fmla="*/ 5546708 w 6858000"/>
              <a:gd name="connsiteY17" fmla="*/ 5100637 h 6854825"/>
              <a:gd name="connsiteX18" fmla="*/ 5549890 w 6858000"/>
              <a:gd name="connsiteY18" fmla="*/ 5118893 h 6854825"/>
              <a:gd name="connsiteX19" fmla="*/ 5553072 w 6858000"/>
              <a:gd name="connsiteY19" fmla="*/ 5137943 h 6854825"/>
              <a:gd name="connsiteX20" fmla="*/ 5554664 w 6858000"/>
              <a:gd name="connsiteY20" fmla="*/ 5156993 h 6854825"/>
              <a:gd name="connsiteX21" fmla="*/ 5554664 w 6858000"/>
              <a:gd name="connsiteY21" fmla="*/ 5176043 h 6854825"/>
              <a:gd name="connsiteX22" fmla="*/ 5554664 w 6858000"/>
              <a:gd name="connsiteY22" fmla="*/ 5194300 h 6854825"/>
              <a:gd name="connsiteX23" fmla="*/ 5553072 w 6858000"/>
              <a:gd name="connsiteY23" fmla="*/ 5213350 h 6854825"/>
              <a:gd name="connsiteX24" fmla="*/ 5549890 w 6858000"/>
              <a:gd name="connsiteY24" fmla="*/ 5232400 h 6854825"/>
              <a:gd name="connsiteX25" fmla="*/ 5546708 w 6858000"/>
              <a:gd name="connsiteY25" fmla="*/ 5251450 h 6854825"/>
              <a:gd name="connsiteX26" fmla="*/ 5537164 w 6858000"/>
              <a:gd name="connsiteY26" fmla="*/ 5287168 h 6854825"/>
              <a:gd name="connsiteX27" fmla="*/ 5525232 w 6858000"/>
              <a:gd name="connsiteY27" fmla="*/ 5322093 h 6854825"/>
              <a:gd name="connsiteX28" fmla="*/ 5509324 w 6858000"/>
              <a:gd name="connsiteY28" fmla="*/ 5354637 h 6854825"/>
              <a:gd name="connsiteX29" fmla="*/ 5490232 w 6858000"/>
              <a:gd name="connsiteY29" fmla="*/ 5384800 h 6854825"/>
              <a:gd name="connsiteX30" fmla="*/ 5469552 w 6858000"/>
              <a:gd name="connsiteY30" fmla="*/ 5414168 h 6854825"/>
              <a:gd name="connsiteX31" fmla="*/ 5444894 w 6858000"/>
              <a:gd name="connsiteY31" fmla="*/ 5441156 h 6854825"/>
              <a:gd name="connsiteX32" fmla="*/ 5417848 w 6858000"/>
              <a:gd name="connsiteY32" fmla="*/ 5464968 h 6854825"/>
              <a:gd name="connsiteX33" fmla="*/ 5389214 w 6858000"/>
              <a:gd name="connsiteY33" fmla="*/ 5486400 h 6854825"/>
              <a:gd name="connsiteX34" fmla="*/ 5358192 w 6858000"/>
              <a:gd name="connsiteY34" fmla="*/ 5505450 h 6854825"/>
              <a:gd name="connsiteX35" fmla="*/ 5324784 w 6858000"/>
              <a:gd name="connsiteY35" fmla="*/ 5521325 h 6854825"/>
              <a:gd name="connsiteX36" fmla="*/ 5292170 w 6858000"/>
              <a:gd name="connsiteY36" fmla="*/ 5534025 h 6854825"/>
              <a:gd name="connsiteX37" fmla="*/ 5255580 w 6858000"/>
              <a:gd name="connsiteY37" fmla="*/ 5543550 h 6854825"/>
              <a:gd name="connsiteX38" fmla="*/ 5236490 w 6858000"/>
              <a:gd name="connsiteY38" fmla="*/ 5546725 h 6854825"/>
              <a:gd name="connsiteX39" fmla="*/ 5218196 w 6858000"/>
              <a:gd name="connsiteY39" fmla="*/ 5548312 h 6854825"/>
              <a:gd name="connsiteX40" fmla="*/ 5199104 w 6858000"/>
              <a:gd name="connsiteY40" fmla="*/ 5549900 h 6854825"/>
              <a:gd name="connsiteX41" fmla="*/ 5180014 w 6858000"/>
              <a:gd name="connsiteY41" fmla="*/ 5551487 h 6854825"/>
              <a:gd name="connsiteX42" fmla="*/ 5159334 w 6858000"/>
              <a:gd name="connsiteY42" fmla="*/ 5549900 h 6854825"/>
              <a:gd name="connsiteX43" fmla="*/ 5141038 w 6858000"/>
              <a:gd name="connsiteY43" fmla="*/ 5548312 h 6854825"/>
              <a:gd name="connsiteX44" fmla="*/ 5121948 w 6858000"/>
              <a:gd name="connsiteY44" fmla="*/ 5546725 h 6854825"/>
              <a:gd name="connsiteX45" fmla="*/ 5104448 w 6858000"/>
              <a:gd name="connsiteY45" fmla="*/ 5543550 h 6854825"/>
              <a:gd name="connsiteX46" fmla="*/ 5067858 w 6858000"/>
              <a:gd name="connsiteY46" fmla="*/ 5534025 h 6854825"/>
              <a:gd name="connsiteX47" fmla="*/ 5033654 w 6858000"/>
              <a:gd name="connsiteY47" fmla="*/ 5521325 h 6854825"/>
              <a:gd name="connsiteX48" fmla="*/ 5000246 w 6858000"/>
              <a:gd name="connsiteY48" fmla="*/ 5505450 h 6854825"/>
              <a:gd name="connsiteX49" fmla="*/ 4969224 w 6858000"/>
              <a:gd name="connsiteY49" fmla="*/ 5486400 h 6854825"/>
              <a:gd name="connsiteX50" fmla="*/ 4940590 w 6858000"/>
              <a:gd name="connsiteY50" fmla="*/ 5464968 h 6854825"/>
              <a:gd name="connsiteX51" fmla="*/ 4914340 w 6858000"/>
              <a:gd name="connsiteY51" fmla="*/ 5441156 h 6854825"/>
              <a:gd name="connsiteX52" fmla="*/ 4890478 w 6858000"/>
              <a:gd name="connsiteY52" fmla="*/ 5414168 h 6854825"/>
              <a:gd name="connsiteX53" fmla="*/ 4868206 w 6858000"/>
              <a:gd name="connsiteY53" fmla="*/ 5384800 h 6854825"/>
              <a:gd name="connsiteX54" fmla="*/ 4849114 w 6858000"/>
              <a:gd name="connsiteY54" fmla="*/ 5354637 h 6854825"/>
              <a:gd name="connsiteX55" fmla="*/ 4834002 w 6858000"/>
              <a:gd name="connsiteY55" fmla="*/ 5322093 h 6854825"/>
              <a:gd name="connsiteX56" fmla="*/ 4821274 w 6858000"/>
              <a:gd name="connsiteY56" fmla="*/ 5287168 h 6854825"/>
              <a:gd name="connsiteX57" fmla="*/ 4811730 w 6858000"/>
              <a:gd name="connsiteY57" fmla="*/ 5251450 h 6854825"/>
              <a:gd name="connsiteX58" fmla="*/ 4808548 w 6858000"/>
              <a:gd name="connsiteY58" fmla="*/ 5232400 h 6854825"/>
              <a:gd name="connsiteX59" fmla="*/ 4805366 w 6858000"/>
              <a:gd name="connsiteY59" fmla="*/ 5213350 h 6854825"/>
              <a:gd name="connsiteX60" fmla="*/ 4803776 w 6858000"/>
              <a:gd name="connsiteY60" fmla="*/ 5194300 h 6854825"/>
              <a:gd name="connsiteX61" fmla="*/ 4803776 w 6858000"/>
              <a:gd name="connsiteY61" fmla="*/ 5176043 h 6854825"/>
              <a:gd name="connsiteX62" fmla="*/ 4803776 w 6858000"/>
              <a:gd name="connsiteY62" fmla="*/ 5156993 h 6854825"/>
              <a:gd name="connsiteX63" fmla="*/ 4805366 w 6858000"/>
              <a:gd name="connsiteY63" fmla="*/ 5137943 h 6854825"/>
              <a:gd name="connsiteX64" fmla="*/ 4808548 w 6858000"/>
              <a:gd name="connsiteY64" fmla="*/ 5118893 h 6854825"/>
              <a:gd name="connsiteX65" fmla="*/ 4811730 w 6858000"/>
              <a:gd name="connsiteY65" fmla="*/ 5100637 h 6854825"/>
              <a:gd name="connsiteX66" fmla="*/ 4821274 w 6858000"/>
              <a:gd name="connsiteY66" fmla="*/ 5064125 h 6854825"/>
              <a:gd name="connsiteX67" fmla="*/ 4834002 w 6858000"/>
              <a:gd name="connsiteY67" fmla="*/ 5029993 h 6854825"/>
              <a:gd name="connsiteX68" fmla="*/ 4849114 w 6858000"/>
              <a:gd name="connsiteY68" fmla="*/ 4996656 h 6854825"/>
              <a:gd name="connsiteX69" fmla="*/ 4868206 w 6858000"/>
              <a:gd name="connsiteY69" fmla="*/ 4966493 h 6854825"/>
              <a:gd name="connsiteX70" fmla="*/ 4890478 w 6858000"/>
              <a:gd name="connsiteY70" fmla="*/ 4937125 h 6854825"/>
              <a:gd name="connsiteX71" fmla="*/ 4914340 w 6858000"/>
              <a:gd name="connsiteY71" fmla="*/ 4910137 h 6854825"/>
              <a:gd name="connsiteX72" fmla="*/ 4940590 w 6858000"/>
              <a:gd name="connsiteY72" fmla="*/ 4886325 h 6854825"/>
              <a:gd name="connsiteX73" fmla="*/ 4969224 w 6858000"/>
              <a:gd name="connsiteY73" fmla="*/ 4864893 h 6854825"/>
              <a:gd name="connsiteX74" fmla="*/ 5000246 w 6858000"/>
              <a:gd name="connsiteY74" fmla="*/ 4845843 h 6854825"/>
              <a:gd name="connsiteX75" fmla="*/ 5033654 w 6858000"/>
              <a:gd name="connsiteY75" fmla="*/ 4829968 h 6854825"/>
              <a:gd name="connsiteX76" fmla="*/ 5067858 w 6858000"/>
              <a:gd name="connsiteY76" fmla="*/ 4817268 h 6854825"/>
              <a:gd name="connsiteX77" fmla="*/ 5104448 w 6858000"/>
              <a:gd name="connsiteY77" fmla="*/ 4807743 h 6854825"/>
              <a:gd name="connsiteX78" fmla="*/ 5121948 w 6858000"/>
              <a:gd name="connsiteY78" fmla="*/ 4805362 h 6854825"/>
              <a:gd name="connsiteX79" fmla="*/ 5141038 w 6858000"/>
              <a:gd name="connsiteY79" fmla="*/ 4803775 h 6854825"/>
              <a:gd name="connsiteX80" fmla="*/ 680244 w 6858000"/>
              <a:gd name="connsiteY80" fmla="*/ 3870325 h 6854825"/>
              <a:gd name="connsiteX81" fmla="*/ 2857500 w 6858000"/>
              <a:gd name="connsiteY81" fmla="*/ 6151391 h 6854825"/>
              <a:gd name="connsiteX82" fmla="*/ 2515394 w 6858000"/>
              <a:gd name="connsiteY82" fmla="*/ 6478506 h 6854825"/>
              <a:gd name="connsiteX83" fmla="*/ 2473325 w 6858000"/>
              <a:gd name="connsiteY83" fmla="*/ 6516616 h 6854825"/>
              <a:gd name="connsiteX84" fmla="*/ 2430462 w 6858000"/>
              <a:gd name="connsiteY84" fmla="*/ 6552345 h 6854825"/>
              <a:gd name="connsiteX85" fmla="*/ 2386806 w 6858000"/>
              <a:gd name="connsiteY85" fmla="*/ 6584103 h 6854825"/>
              <a:gd name="connsiteX86" fmla="*/ 2340769 w 6858000"/>
              <a:gd name="connsiteY86" fmla="*/ 6615068 h 6854825"/>
              <a:gd name="connsiteX87" fmla="*/ 2293938 w 6858000"/>
              <a:gd name="connsiteY87" fmla="*/ 6642063 h 6854825"/>
              <a:gd name="connsiteX88" fmla="*/ 2247106 w 6858000"/>
              <a:gd name="connsiteY88" fmla="*/ 6667470 h 6854825"/>
              <a:gd name="connsiteX89" fmla="*/ 2197894 w 6858000"/>
              <a:gd name="connsiteY89" fmla="*/ 6690495 h 6854825"/>
              <a:gd name="connsiteX90" fmla="*/ 2147888 w 6858000"/>
              <a:gd name="connsiteY90" fmla="*/ 6709550 h 6854825"/>
              <a:gd name="connsiteX91" fmla="*/ 2097088 w 6858000"/>
              <a:gd name="connsiteY91" fmla="*/ 6728605 h 6854825"/>
              <a:gd name="connsiteX92" fmla="*/ 2047081 w 6858000"/>
              <a:gd name="connsiteY92" fmla="*/ 6742897 h 6854825"/>
              <a:gd name="connsiteX93" fmla="*/ 1997075 w 6858000"/>
              <a:gd name="connsiteY93" fmla="*/ 6754806 h 6854825"/>
              <a:gd name="connsiteX94" fmla="*/ 1944688 w 6858000"/>
              <a:gd name="connsiteY94" fmla="*/ 6765922 h 6854825"/>
              <a:gd name="connsiteX95" fmla="*/ 1893094 w 6858000"/>
              <a:gd name="connsiteY95" fmla="*/ 6772273 h 6854825"/>
              <a:gd name="connsiteX96" fmla="*/ 1839912 w 6858000"/>
              <a:gd name="connsiteY96" fmla="*/ 6778625 h 6854825"/>
              <a:gd name="connsiteX97" fmla="*/ 1788319 w 6858000"/>
              <a:gd name="connsiteY97" fmla="*/ 6780213 h 6854825"/>
              <a:gd name="connsiteX98" fmla="*/ 1735931 w 6858000"/>
              <a:gd name="connsiteY98" fmla="*/ 6780213 h 6854825"/>
              <a:gd name="connsiteX99" fmla="*/ 1682750 w 6858000"/>
              <a:gd name="connsiteY99" fmla="*/ 6778625 h 6854825"/>
              <a:gd name="connsiteX100" fmla="*/ 1631156 w 6858000"/>
              <a:gd name="connsiteY100" fmla="*/ 6772273 h 6854825"/>
              <a:gd name="connsiteX101" fmla="*/ 1578769 w 6858000"/>
              <a:gd name="connsiteY101" fmla="*/ 6765922 h 6854825"/>
              <a:gd name="connsiteX102" fmla="*/ 1527175 w 6858000"/>
              <a:gd name="connsiteY102" fmla="*/ 6754806 h 6854825"/>
              <a:gd name="connsiteX103" fmla="*/ 1477169 w 6858000"/>
              <a:gd name="connsiteY103" fmla="*/ 6742897 h 6854825"/>
              <a:gd name="connsiteX104" fmla="*/ 1426369 w 6858000"/>
              <a:gd name="connsiteY104" fmla="*/ 6728605 h 6854825"/>
              <a:gd name="connsiteX105" fmla="*/ 1376362 w 6858000"/>
              <a:gd name="connsiteY105" fmla="*/ 6711138 h 6854825"/>
              <a:gd name="connsiteX106" fmla="*/ 1327944 w 6858000"/>
              <a:gd name="connsiteY106" fmla="*/ 6690495 h 6854825"/>
              <a:gd name="connsiteX107" fmla="*/ 1278731 w 6858000"/>
              <a:gd name="connsiteY107" fmla="*/ 6669058 h 6854825"/>
              <a:gd name="connsiteX108" fmla="*/ 1231900 w 6858000"/>
              <a:gd name="connsiteY108" fmla="*/ 6643651 h 6854825"/>
              <a:gd name="connsiteX109" fmla="*/ 1184275 w 6858000"/>
              <a:gd name="connsiteY109" fmla="*/ 6616656 h 6854825"/>
              <a:gd name="connsiteX110" fmla="*/ 1139031 w 6858000"/>
              <a:gd name="connsiteY110" fmla="*/ 6587279 h 6854825"/>
              <a:gd name="connsiteX111" fmla="*/ 1095375 w 6858000"/>
              <a:gd name="connsiteY111" fmla="*/ 6553933 h 6854825"/>
              <a:gd name="connsiteX112" fmla="*/ 1052512 w 6858000"/>
              <a:gd name="connsiteY112" fmla="*/ 6519792 h 6854825"/>
              <a:gd name="connsiteX113" fmla="*/ 1012031 w 6858000"/>
              <a:gd name="connsiteY113" fmla="*/ 6481682 h 6854825"/>
              <a:gd name="connsiteX114" fmla="*/ 970756 w 6858000"/>
              <a:gd name="connsiteY114" fmla="*/ 6442777 h 6854825"/>
              <a:gd name="connsiteX115" fmla="*/ 301625 w 6858000"/>
              <a:gd name="connsiteY115" fmla="*/ 5740117 h 6854825"/>
              <a:gd name="connsiteX116" fmla="*/ 264319 w 6858000"/>
              <a:gd name="connsiteY116" fmla="*/ 5699624 h 6854825"/>
              <a:gd name="connsiteX117" fmla="*/ 229394 w 6858000"/>
              <a:gd name="connsiteY117" fmla="*/ 5655162 h 6854825"/>
              <a:gd name="connsiteX118" fmla="*/ 196056 w 6858000"/>
              <a:gd name="connsiteY118" fmla="*/ 5611494 h 6854825"/>
              <a:gd name="connsiteX119" fmla="*/ 166688 w 6858000"/>
              <a:gd name="connsiteY119" fmla="*/ 5565444 h 6854825"/>
              <a:gd name="connsiteX120" fmla="*/ 138112 w 6858000"/>
              <a:gd name="connsiteY120" fmla="*/ 5520188 h 6854825"/>
              <a:gd name="connsiteX121" fmla="*/ 113506 w 6858000"/>
              <a:gd name="connsiteY121" fmla="*/ 5471756 h 6854825"/>
              <a:gd name="connsiteX122" fmla="*/ 91281 w 6858000"/>
              <a:gd name="connsiteY122" fmla="*/ 5422530 h 6854825"/>
              <a:gd name="connsiteX123" fmla="*/ 70644 w 6858000"/>
              <a:gd name="connsiteY123" fmla="*/ 5374098 h 6854825"/>
              <a:gd name="connsiteX124" fmla="*/ 53181 w 6858000"/>
              <a:gd name="connsiteY124" fmla="*/ 5324078 h 6854825"/>
              <a:gd name="connsiteX125" fmla="*/ 38100 w 6858000"/>
              <a:gd name="connsiteY125" fmla="*/ 5273264 h 6854825"/>
              <a:gd name="connsiteX126" fmla="*/ 25400 w 6858000"/>
              <a:gd name="connsiteY126" fmla="*/ 5221657 h 6854825"/>
              <a:gd name="connsiteX127" fmla="*/ 15875 w 6858000"/>
              <a:gd name="connsiteY127" fmla="*/ 5170049 h 6854825"/>
              <a:gd name="connsiteX128" fmla="*/ 7938 w 6858000"/>
              <a:gd name="connsiteY128" fmla="*/ 5117647 h 6854825"/>
              <a:gd name="connsiteX129" fmla="*/ 3175 w 6858000"/>
              <a:gd name="connsiteY129" fmla="*/ 5066039 h 6854825"/>
              <a:gd name="connsiteX130" fmla="*/ 0 w 6858000"/>
              <a:gd name="connsiteY130" fmla="*/ 5014431 h 6854825"/>
              <a:gd name="connsiteX131" fmla="*/ 0 w 6858000"/>
              <a:gd name="connsiteY131" fmla="*/ 4960441 h 6854825"/>
              <a:gd name="connsiteX132" fmla="*/ 3175 w 6858000"/>
              <a:gd name="connsiteY132" fmla="*/ 4908834 h 6854825"/>
              <a:gd name="connsiteX133" fmla="*/ 7938 w 6858000"/>
              <a:gd name="connsiteY133" fmla="*/ 4857226 h 6854825"/>
              <a:gd name="connsiteX134" fmla="*/ 15875 w 6858000"/>
              <a:gd name="connsiteY134" fmla="*/ 4805618 h 6854825"/>
              <a:gd name="connsiteX135" fmla="*/ 25400 w 6858000"/>
              <a:gd name="connsiteY135" fmla="*/ 4753216 h 6854825"/>
              <a:gd name="connsiteX136" fmla="*/ 38100 w 6858000"/>
              <a:gd name="connsiteY136" fmla="*/ 4701608 h 6854825"/>
              <a:gd name="connsiteX137" fmla="*/ 51594 w 6858000"/>
              <a:gd name="connsiteY137" fmla="*/ 4651588 h 6854825"/>
              <a:gd name="connsiteX138" fmla="*/ 70644 w 6858000"/>
              <a:gd name="connsiteY138" fmla="*/ 4600775 h 6854825"/>
              <a:gd name="connsiteX139" fmla="*/ 89694 w 6858000"/>
              <a:gd name="connsiteY139" fmla="*/ 4552343 h 6854825"/>
              <a:gd name="connsiteX140" fmla="*/ 111919 w 6858000"/>
              <a:gd name="connsiteY140" fmla="*/ 4503911 h 6854825"/>
              <a:gd name="connsiteX141" fmla="*/ 136525 w 6858000"/>
              <a:gd name="connsiteY141" fmla="*/ 4456273 h 6854825"/>
              <a:gd name="connsiteX142" fmla="*/ 165100 w 6858000"/>
              <a:gd name="connsiteY142" fmla="*/ 4411017 h 6854825"/>
              <a:gd name="connsiteX143" fmla="*/ 194469 w 6858000"/>
              <a:gd name="connsiteY143" fmla="*/ 4364966 h 6854825"/>
              <a:gd name="connsiteX144" fmla="*/ 226219 w 6858000"/>
              <a:gd name="connsiteY144" fmla="*/ 4321298 h 6854825"/>
              <a:gd name="connsiteX145" fmla="*/ 261144 w 6858000"/>
              <a:gd name="connsiteY145" fmla="*/ 4279218 h 6854825"/>
              <a:gd name="connsiteX146" fmla="*/ 298450 w 6858000"/>
              <a:gd name="connsiteY146" fmla="*/ 4236344 h 6854825"/>
              <a:gd name="connsiteX147" fmla="*/ 338138 w 6858000"/>
              <a:gd name="connsiteY147" fmla="*/ 4197440 h 6854825"/>
              <a:gd name="connsiteX148" fmla="*/ 5366264 w 6858000"/>
              <a:gd name="connsiteY148" fmla="*/ 3760787 h 6854825"/>
              <a:gd name="connsiteX149" fmla="*/ 3671888 w 6858000"/>
              <a:gd name="connsiteY149" fmla="*/ 5374783 h 6854825"/>
              <a:gd name="connsiteX150" fmla="*/ 4352338 w 6858000"/>
              <a:gd name="connsiteY150" fmla="*/ 6087354 h 6854825"/>
              <a:gd name="connsiteX151" fmla="*/ 4384892 w 6858000"/>
              <a:gd name="connsiteY151" fmla="*/ 6120681 h 6854825"/>
              <a:gd name="connsiteX152" fmla="*/ 4418238 w 6858000"/>
              <a:gd name="connsiteY152" fmla="*/ 6150041 h 6854825"/>
              <a:gd name="connsiteX153" fmla="*/ 4454762 w 6858000"/>
              <a:gd name="connsiteY153" fmla="*/ 6178607 h 6854825"/>
              <a:gd name="connsiteX154" fmla="*/ 4490492 w 6858000"/>
              <a:gd name="connsiteY154" fmla="*/ 6205586 h 6854825"/>
              <a:gd name="connsiteX155" fmla="*/ 4528604 w 6858000"/>
              <a:gd name="connsiteY155" fmla="*/ 6230185 h 6854825"/>
              <a:gd name="connsiteX156" fmla="*/ 4565922 w 6858000"/>
              <a:gd name="connsiteY156" fmla="*/ 6252403 h 6854825"/>
              <a:gd name="connsiteX157" fmla="*/ 4605620 w 6858000"/>
              <a:gd name="connsiteY157" fmla="*/ 6273035 h 6854825"/>
              <a:gd name="connsiteX158" fmla="*/ 4644526 w 6858000"/>
              <a:gd name="connsiteY158" fmla="*/ 6292079 h 6854825"/>
              <a:gd name="connsiteX159" fmla="*/ 4685814 w 6858000"/>
              <a:gd name="connsiteY159" fmla="*/ 6307156 h 6854825"/>
              <a:gd name="connsiteX160" fmla="*/ 4726308 w 6858000"/>
              <a:gd name="connsiteY160" fmla="*/ 6321439 h 6854825"/>
              <a:gd name="connsiteX161" fmla="*/ 4766800 w 6858000"/>
              <a:gd name="connsiteY161" fmla="*/ 6334135 h 6854825"/>
              <a:gd name="connsiteX162" fmla="*/ 4809676 w 6858000"/>
              <a:gd name="connsiteY162" fmla="*/ 6345244 h 6854825"/>
              <a:gd name="connsiteX163" fmla="*/ 4851758 w 6858000"/>
              <a:gd name="connsiteY163" fmla="*/ 6353179 h 6854825"/>
              <a:gd name="connsiteX164" fmla="*/ 4894634 w 6858000"/>
              <a:gd name="connsiteY164" fmla="*/ 6359527 h 6854825"/>
              <a:gd name="connsiteX165" fmla="*/ 4938302 w 6858000"/>
              <a:gd name="connsiteY165" fmla="*/ 6362701 h 6854825"/>
              <a:gd name="connsiteX166" fmla="*/ 4981178 w 6858000"/>
              <a:gd name="connsiteY166" fmla="*/ 6365875 h 6854825"/>
              <a:gd name="connsiteX167" fmla="*/ 5024848 w 6858000"/>
              <a:gd name="connsiteY167" fmla="*/ 6365875 h 6854825"/>
              <a:gd name="connsiteX168" fmla="*/ 5067724 w 6858000"/>
              <a:gd name="connsiteY168" fmla="*/ 6362701 h 6854825"/>
              <a:gd name="connsiteX169" fmla="*/ 5109804 w 6858000"/>
              <a:gd name="connsiteY169" fmla="*/ 6359527 h 6854825"/>
              <a:gd name="connsiteX170" fmla="*/ 5153474 w 6858000"/>
              <a:gd name="connsiteY170" fmla="*/ 6353179 h 6854825"/>
              <a:gd name="connsiteX171" fmla="*/ 5196350 w 6858000"/>
              <a:gd name="connsiteY171" fmla="*/ 6345244 h 6854825"/>
              <a:gd name="connsiteX172" fmla="*/ 5238430 w 6858000"/>
              <a:gd name="connsiteY172" fmla="*/ 6334135 h 6854825"/>
              <a:gd name="connsiteX173" fmla="*/ 5279718 w 6858000"/>
              <a:gd name="connsiteY173" fmla="*/ 6321439 h 6854825"/>
              <a:gd name="connsiteX174" fmla="*/ 5320212 w 6858000"/>
              <a:gd name="connsiteY174" fmla="*/ 6307156 h 6854825"/>
              <a:gd name="connsiteX175" fmla="*/ 5361500 w 6858000"/>
              <a:gd name="connsiteY175" fmla="*/ 6290492 h 6854825"/>
              <a:gd name="connsiteX176" fmla="*/ 5401992 w 6858000"/>
              <a:gd name="connsiteY176" fmla="*/ 6273035 h 6854825"/>
              <a:gd name="connsiteX177" fmla="*/ 5441692 w 6858000"/>
              <a:gd name="connsiteY177" fmla="*/ 6250816 h 6854825"/>
              <a:gd name="connsiteX178" fmla="*/ 5479010 w 6858000"/>
              <a:gd name="connsiteY178" fmla="*/ 6228598 h 6854825"/>
              <a:gd name="connsiteX179" fmla="*/ 5517122 w 6858000"/>
              <a:gd name="connsiteY179" fmla="*/ 6203999 h 6854825"/>
              <a:gd name="connsiteX180" fmla="*/ 5552852 w 6858000"/>
              <a:gd name="connsiteY180" fmla="*/ 6177020 h 6854825"/>
              <a:gd name="connsiteX181" fmla="*/ 5589374 w 6858000"/>
              <a:gd name="connsiteY181" fmla="*/ 6148454 h 6854825"/>
              <a:gd name="connsiteX182" fmla="*/ 5621928 w 6858000"/>
              <a:gd name="connsiteY182" fmla="*/ 6117507 h 6854825"/>
              <a:gd name="connsiteX183" fmla="*/ 6016542 w 6858000"/>
              <a:gd name="connsiteY183" fmla="*/ 5742178 h 6854825"/>
              <a:gd name="connsiteX184" fmla="*/ 6049888 w 6858000"/>
              <a:gd name="connsiteY184" fmla="*/ 5708850 h 6854825"/>
              <a:gd name="connsiteX185" fmla="*/ 6079266 w 6858000"/>
              <a:gd name="connsiteY185" fmla="*/ 5674729 h 6854825"/>
              <a:gd name="connsiteX186" fmla="*/ 6109438 w 6858000"/>
              <a:gd name="connsiteY186" fmla="*/ 5639815 h 6854825"/>
              <a:gd name="connsiteX187" fmla="*/ 6134846 w 6858000"/>
              <a:gd name="connsiteY187" fmla="*/ 5604107 h 6854825"/>
              <a:gd name="connsiteX188" fmla="*/ 6159460 w 6858000"/>
              <a:gd name="connsiteY188" fmla="*/ 5566019 h 6854825"/>
              <a:gd name="connsiteX189" fmla="*/ 6181692 w 6858000"/>
              <a:gd name="connsiteY189" fmla="*/ 5528724 h 6854825"/>
              <a:gd name="connsiteX190" fmla="*/ 6202336 w 6858000"/>
              <a:gd name="connsiteY190" fmla="*/ 5489048 h 6854825"/>
              <a:gd name="connsiteX191" fmla="*/ 6220596 w 6858000"/>
              <a:gd name="connsiteY191" fmla="*/ 5450167 h 6854825"/>
              <a:gd name="connsiteX192" fmla="*/ 6238064 w 6858000"/>
              <a:gd name="connsiteY192" fmla="*/ 5408904 h 6854825"/>
              <a:gd name="connsiteX193" fmla="*/ 6252356 w 6858000"/>
              <a:gd name="connsiteY193" fmla="*/ 5368435 h 6854825"/>
              <a:gd name="connsiteX194" fmla="*/ 6263472 w 6858000"/>
              <a:gd name="connsiteY194" fmla="*/ 5326379 h 6854825"/>
              <a:gd name="connsiteX195" fmla="*/ 6274588 w 6858000"/>
              <a:gd name="connsiteY195" fmla="*/ 5283530 h 6854825"/>
              <a:gd name="connsiteX196" fmla="*/ 6282528 w 6858000"/>
              <a:gd name="connsiteY196" fmla="*/ 5241474 h 6854825"/>
              <a:gd name="connsiteX197" fmla="*/ 6288086 w 6858000"/>
              <a:gd name="connsiteY197" fmla="*/ 5198624 h 6854825"/>
              <a:gd name="connsiteX198" fmla="*/ 6292850 w 6858000"/>
              <a:gd name="connsiteY198" fmla="*/ 5156568 h 6854825"/>
              <a:gd name="connsiteX199" fmla="*/ 6294438 w 6858000"/>
              <a:gd name="connsiteY199" fmla="*/ 5112132 h 6854825"/>
              <a:gd name="connsiteX200" fmla="*/ 6294438 w 6858000"/>
              <a:gd name="connsiteY200" fmla="*/ 5070076 h 6854825"/>
              <a:gd name="connsiteX201" fmla="*/ 6292850 w 6858000"/>
              <a:gd name="connsiteY201" fmla="*/ 5028020 h 6854825"/>
              <a:gd name="connsiteX202" fmla="*/ 6288086 w 6858000"/>
              <a:gd name="connsiteY202" fmla="*/ 4983584 h 6854825"/>
              <a:gd name="connsiteX203" fmla="*/ 6282528 w 6858000"/>
              <a:gd name="connsiteY203" fmla="*/ 4941528 h 6854825"/>
              <a:gd name="connsiteX204" fmla="*/ 6274588 w 6858000"/>
              <a:gd name="connsiteY204" fmla="*/ 4898678 h 6854825"/>
              <a:gd name="connsiteX205" fmla="*/ 6263472 w 6858000"/>
              <a:gd name="connsiteY205" fmla="*/ 4856622 h 6854825"/>
              <a:gd name="connsiteX206" fmla="*/ 6250768 w 6858000"/>
              <a:gd name="connsiteY206" fmla="*/ 4813773 h 6854825"/>
              <a:gd name="connsiteX207" fmla="*/ 6236476 w 6858000"/>
              <a:gd name="connsiteY207" fmla="*/ 4773304 h 6854825"/>
              <a:gd name="connsiteX208" fmla="*/ 6220596 w 6858000"/>
              <a:gd name="connsiteY208" fmla="*/ 4732041 h 6854825"/>
              <a:gd name="connsiteX209" fmla="*/ 6202336 w 6858000"/>
              <a:gd name="connsiteY209" fmla="*/ 4693160 h 6854825"/>
              <a:gd name="connsiteX210" fmla="*/ 6181692 w 6858000"/>
              <a:gd name="connsiteY210" fmla="*/ 4654278 h 6854825"/>
              <a:gd name="connsiteX211" fmla="*/ 6157872 w 6858000"/>
              <a:gd name="connsiteY211" fmla="*/ 4616189 h 6854825"/>
              <a:gd name="connsiteX212" fmla="*/ 6133258 w 6858000"/>
              <a:gd name="connsiteY212" fmla="*/ 4578894 h 6854825"/>
              <a:gd name="connsiteX213" fmla="*/ 6106262 w 6858000"/>
              <a:gd name="connsiteY213" fmla="*/ 4542393 h 6854825"/>
              <a:gd name="connsiteX214" fmla="*/ 6077678 w 6858000"/>
              <a:gd name="connsiteY214" fmla="*/ 4506685 h 6854825"/>
              <a:gd name="connsiteX215" fmla="*/ 6046712 w 6858000"/>
              <a:gd name="connsiteY215" fmla="*/ 4471771 h 6854825"/>
              <a:gd name="connsiteX216" fmla="*/ 1677987 w 6858000"/>
              <a:gd name="connsiteY216" fmla="*/ 1300162 h 6854825"/>
              <a:gd name="connsiteX217" fmla="*/ 1698668 w 6858000"/>
              <a:gd name="connsiteY217" fmla="*/ 1301752 h 6854825"/>
              <a:gd name="connsiteX218" fmla="*/ 1716963 w 6858000"/>
              <a:gd name="connsiteY218" fmla="*/ 1302546 h 6854825"/>
              <a:gd name="connsiteX219" fmla="*/ 1736053 w 6858000"/>
              <a:gd name="connsiteY219" fmla="*/ 1304135 h 6854825"/>
              <a:gd name="connsiteX220" fmla="*/ 1753553 w 6858000"/>
              <a:gd name="connsiteY220" fmla="*/ 1307314 h 6854825"/>
              <a:gd name="connsiteX221" fmla="*/ 1790142 w 6858000"/>
              <a:gd name="connsiteY221" fmla="*/ 1316849 h 6854825"/>
              <a:gd name="connsiteX222" fmla="*/ 1824346 w 6858000"/>
              <a:gd name="connsiteY222" fmla="*/ 1329562 h 6854825"/>
              <a:gd name="connsiteX223" fmla="*/ 1857754 w 6858000"/>
              <a:gd name="connsiteY223" fmla="*/ 1345454 h 6854825"/>
              <a:gd name="connsiteX224" fmla="*/ 1888776 w 6858000"/>
              <a:gd name="connsiteY224" fmla="*/ 1364524 h 6854825"/>
              <a:gd name="connsiteX225" fmla="*/ 1917412 w 6858000"/>
              <a:gd name="connsiteY225" fmla="*/ 1385978 h 6854825"/>
              <a:gd name="connsiteX226" fmla="*/ 1943661 w 6858000"/>
              <a:gd name="connsiteY226" fmla="*/ 1409816 h 6854825"/>
              <a:gd name="connsiteX227" fmla="*/ 1967524 w 6858000"/>
              <a:gd name="connsiteY227" fmla="*/ 1436832 h 6854825"/>
              <a:gd name="connsiteX228" fmla="*/ 1989796 w 6858000"/>
              <a:gd name="connsiteY228" fmla="*/ 1464643 h 6854825"/>
              <a:gd name="connsiteX229" fmla="*/ 2008886 w 6858000"/>
              <a:gd name="connsiteY229" fmla="*/ 1496427 h 6854825"/>
              <a:gd name="connsiteX230" fmla="*/ 2024000 w 6858000"/>
              <a:gd name="connsiteY230" fmla="*/ 1529005 h 6854825"/>
              <a:gd name="connsiteX231" fmla="*/ 2036726 w 6858000"/>
              <a:gd name="connsiteY231" fmla="*/ 1563967 h 6854825"/>
              <a:gd name="connsiteX232" fmla="*/ 2046272 w 6858000"/>
              <a:gd name="connsiteY232" fmla="*/ 1600518 h 6854825"/>
              <a:gd name="connsiteX233" fmla="*/ 2049453 w 6858000"/>
              <a:gd name="connsiteY233" fmla="*/ 1617205 h 6854825"/>
              <a:gd name="connsiteX234" fmla="*/ 2052635 w 6858000"/>
              <a:gd name="connsiteY234" fmla="*/ 1636275 h 6854825"/>
              <a:gd name="connsiteX235" fmla="*/ 2054226 w 6858000"/>
              <a:gd name="connsiteY235" fmla="*/ 1655345 h 6854825"/>
              <a:gd name="connsiteX236" fmla="*/ 2054226 w 6858000"/>
              <a:gd name="connsiteY236" fmla="*/ 1675210 h 6854825"/>
              <a:gd name="connsiteX237" fmla="*/ 2054226 w 6858000"/>
              <a:gd name="connsiteY237" fmla="*/ 1694280 h 6854825"/>
              <a:gd name="connsiteX238" fmla="*/ 2052635 w 6858000"/>
              <a:gd name="connsiteY238" fmla="*/ 1713350 h 6854825"/>
              <a:gd name="connsiteX239" fmla="*/ 2049453 w 6858000"/>
              <a:gd name="connsiteY239" fmla="*/ 1732420 h 6854825"/>
              <a:gd name="connsiteX240" fmla="*/ 2046272 w 6858000"/>
              <a:gd name="connsiteY240" fmla="*/ 1750696 h 6854825"/>
              <a:gd name="connsiteX241" fmla="*/ 2036726 w 6858000"/>
              <a:gd name="connsiteY241" fmla="*/ 1787247 h 6854825"/>
              <a:gd name="connsiteX242" fmla="*/ 2024000 w 6858000"/>
              <a:gd name="connsiteY242" fmla="*/ 1822209 h 6854825"/>
              <a:gd name="connsiteX243" fmla="*/ 2008886 w 6858000"/>
              <a:gd name="connsiteY243" fmla="*/ 1853198 h 6854825"/>
              <a:gd name="connsiteX244" fmla="*/ 1989796 w 6858000"/>
              <a:gd name="connsiteY244" fmla="*/ 1884982 h 6854825"/>
              <a:gd name="connsiteX245" fmla="*/ 1967524 w 6858000"/>
              <a:gd name="connsiteY245" fmla="*/ 1912792 h 6854825"/>
              <a:gd name="connsiteX246" fmla="*/ 1943661 w 6858000"/>
              <a:gd name="connsiteY246" fmla="*/ 1939809 h 6854825"/>
              <a:gd name="connsiteX247" fmla="*/ 1917412 w 6858000"/>
              <a:gd name="connsiteY247" fmla="*/ 1965235 h 6854825"/>
              <a:gd name="connsiteX248" fmla="*/ 1888776 w 6858000"/>
              <a:gd name="connsiteY248" fmla="*/ 1986689 h 6854825"/>
              <a:gd name="connsiteX249" fmla="*/ 1857754 w 6858000"/>
              <a:gd name="connsiteY249" fmla="*/ 2004171 h 6854825"/>
              <a:gd name="connsiteX250" fmla="*/ 1824346 w 6858000"/>
              <a:gd name="connsiteY250" fmla="*/ 2021652 h 6854825"/>
              <a:gd name="connsiteX251" fmla="*/ 1790142 w 6858000"/>
              <a:gd name="connsiteY251" fmla="*/ 2034365 h 6854825"/>
              <a:gd name="connsiteX252" fmla="*/ 1753553 w 6858000"/>
              <a:gd name="connsiteY252" fmla="*/ 2042311 h 6854825"/>
              <a:gd name="connsiteX253" fmla="*/ 1736053 w 6858000"/>
              <a:gd name="connsiteY253" fmla="*/ 2045490 h 6854825"/>
              <a:gd name="connsiteX254" fmla="*/ 1716963 w 6858000"/>
              <a:gd name="connsiteY254" fmla="*/ 2048668 h 6854825"/>
              <a:gd name="connsiteX255" fmla="*/ 1698668 w 6858000"/>
              <a:gd name="connsiteY255" fmla="*/ 2049463 h 6854825"/>
              <a:gd name="connsiteX256" fmla="*/ 1677987 w 6858000"/>
              <a:gd name="connsiteY256" fmla="*/ 2049463 h 6854825"/>
              <a:gd name="connsiteX257" fmla="*/ 1658896 w 6858000"/>
              <a:gd name="connsiteY257" fmla="*/ 2049463 h 6854825"/>
              <a:gd name="connsiteX258" fmla="*/ 1639806 w 6858000"/>
              <a:gd name="connsiteY258" fmla="*/ 2048668 h 6854825"/>
              <a:gd name="connsiteX259" fmla="*/ 1621511 w 6858000"/>
              <a:gd name="connsiteY259" fmla="*/ 2045490 h 6854825"/>
              <a:gd name="connsiteX260" fmla="*/ 1602420 w 6858000"/>
              <a:gd name="connsiteY260" fmla="*/ 2042311 h 6854825"/>
              <a:gd name="connsiteX261" fmla="*/ 1565831 w 6858000"/>
              <a:gd name="connsiteY261" fmla="*/ 2034365 h 6854825"/>
              <a:gd name="connsiteX262" fmla="*/ 1533218 w 6858000"/>
              <a:gd name="connsiteY262" fmla="*/ 2021652 h 6854825"/>
              <a:gd name="connsiteX263" fmla="*/ 1499810 w 6858000"/>
              <a:gd name="connsiteY263" fmla="*/ 2004171 h 6854825"/>
              <a:gd name="connsiteX264" fmla="*/ 1468788 w 6858000"/>
              <a:gd name="connsiteY264" fmla="*/ 1986689 h 6854825"/>
              <a:gd name="connsiteX265" fmla="*/ 1440152 w 6858000"/>
              <a:gd name="connsiteY265" fmla="*/ 1965235 h 6854825"/>
              <a:gd name="connsiteX266" fmla="*/ 1413108 w 6858000"/>
              <a:gd name="connsiteY266" fmla="*/ 1939809 h 6854825"/>
              <a:gd name="connsiteX267" fmla="*/ 1388449 w 6858000"/>
              <a:gd name="connsiteY267" fmla="*/ 1912792 h 6854825"/>
              <a:gd name="connsiteX268" fmla="*/ 1367768 w 6858000"/>
              <a:gd name="connsiteY268" fmla="*/ 1884982 h 6854825"/>
              <a:gd name="connsiteX269" fmla="*/ 1348678 w 6858000"/>
              <a:gd name="connsiteY269" fmla="*/ 1853198 h 6854825"/>
              <a:gd name="connsiteX270" fmla="*/ 1332769 w 6858000"/>
              <a:gd name="connsiteY270" fmla="*/ 1822209 h 6854825"/>
              <a:gd name="connsiteX271" fmla="*/ 1320838 w 6858000"/>
              <a:gd name="connsiteY271" fmla="*/ 1787247 h 6854825"/>
              <a:gd name="connsiteX272" fmla="*/ 1311292 w 6858000"/>
              <a:gd name="connsiteY272" fmla="*/ 1750696 h 6854825"/>
              <a:gd name="connsiteX273" fmla="*/ 1308111 w 6858000"/>
              <a:gd name="connsiteY273" fmla="*/ 1732420 h 6854825"/>
              <a:gd name="connsiteX274" fmla="*/ 1304929 w 6858000"/>
              <a:gd name="connsiteY274" fmla="*/ 1713350 h 6854825"/>
              <a:gd name="connsiteX275" fmla="*/ 1303338 w 6858000"/>
              <a:gd name="connsiteY275" fmla="*/ 1694280 h 6854825"/>
              <a:gd name="connsiteX276" fmla="*/ 1303338 w 6858000"/>
              <a:gd name="connsiteY276" fmla="*/ 1675210 h 6854825"/>
              <a:gd name="connsiteX277" fmla="*/ 1303338 w 6858000"/>
              <a:gd name="connsiteY277" fmla="*/ 1655345 h 6854825"/>
              <a:gd name="connsiteX278" fmla="*/ 1304929 w 6858000"/>
              <a:gd name="connsiteY278" fmla="*/ 1636275 h 6854825"/>
              <a:gd name="connsiteX279" fmla="*/ 1308111 w 6858000"/>
              <a:gd name="connsiteY279" fmla="*/ 1617205 h 6854825"/>
              <a:gd name="connsiteX280" fmla="*/ 1311292 w 6858000"/>
              <a:gd name="connsiteY280" fmla="*/ 1600518 h 6854825"/>
              <a:gd name="connsiteX281" fmla="*/ 1320838 w 6858000"/>
              <a:gd name="connsiteY281" fmla="*/ 1563967 h 6854825"/>
              <a:gd name="connsiteX282" fmla="*/ 1332769 w 6858000"/>
              <a:gd name="connsiteY282" fmla="*/ 1529005 h 6854825"/>
              <a:gd name="connsiteX283" fmla="*/ 1348678 w 6858000"/>
              <a:gd name="connsiteY283" fmla="*/ 1496427 h 6854825"/>
              <a:gd name="connsiteX284" fmla="*/ 1367768 w 6858000"/>
              <a:gd name="connsiteY284" fmla="*/ 1464643 h 6854825"/>
              <a:gd name="connsiteX285" fmla="*/ 1388449 w 6858000"/>
              <a:gd name="connsiteY285" fmla="*/ 1436832 h 6854825"/>
              <a:gd name="connsiteX286" fmla="*/ 1413108 w 6858000"/>
              <a:gd name="connsiteY286" fmla="*/ 1409816 h 6854825"/>
              <a:gd name="connsiteX287" fmla="*/ 1440152 w 6858000"/>
              <a:gd name="connsiteY287" fmla="*/ 1385978 h 6854825"/>
              <a:gd name="connsiteX288" fmla="*/ 1468788 w 6858000"/>
              <a:gd name="connsiteY288" fmla="*/ 1364524 h 6854825"/>
              <a:gd name="connsiteX289" fmla="*/ 1499810 w 6858000"/>
              <a:gd name="connsiteY289" fmla="*/ 1345454 h 6854825"/>
              <a:gd name="connsiteX290" fmla="*/ 1533218 w 6858000"/>
              <a:gd name="connsiteY290" fmla="*/ 1329562 h 6854825"/>
              <a:gd name="connsiteX291" fmla="*/ 1565831 w 6858000"/>
              <a:gd name="connsiteY291" fmla="*/ 1316849 h 6854825"/>
              <a:gd name="connsiteX292" fmla="*/ 1602420 w 6858000"/>
              <a:gd name="connsiteY292" fmla="*/ 1307314 h 6854825"/>
              <a:gd name="connsiteX293" fmla="*/ 1621511 w 6858000"/>
              <a:gd name="connsiteY293" fmla="*/ 1304135 h 6854825"/>
              <a:gd name="connsiteX294" fmla="*/ 1639806 w 6858000"/>
              <a:gd name="connsiteY294" fmla="*/ 1302546 h 6854825"/>
              <a:gd name="connsiteX295" fmla="*/ 1658896 w 6858000"/>
              <a:gd name="connsiteY295" fmla="*/ 1301752 h 6854825"/>
              <a:gd name="connsiteX296" fmla="*/ 1837916 w 6858000"/>
              <a:gd name="connsiteY296" fmla="*/ 488950 h 6854825"/>
              <a:gd name="connsiteX297" fmla="*/ 1793453 w 6858000"/>
              <a:gd name="connsiteY297" fmla="*/ 490537 h 6854825"/>
              <a:gd name="connsiteX298" fmla="*/ 1751372 w 6858000"/>
              <a:gd name="connsiteY298" fmla="*/ 495298 h 6854825"/>
              <a:gd name="connsiteX299" fmla="*/ 1709290 w 6858000"/>
              <a:gd name="connsiteY299" fmla="*/ 501646 h 6854825"/>
              <a:gd name="connsiteX300" fmla="*/ 1664827 w 6858000"/>
              <a:gd name="connsiteY300" fmla="*/ 509581 h 6854825"/>
              <a:gd name="connsiteX301" fmla="*/ 1624333 w 6858000"/>
              <a:gd name="connsiteY301" fmla="*/ 520691 h 6854825"/>
              <a:gd name="connsiteX302" fmla="*/ 1581458 w 6858000"/>
              <a:gd name="connsiteY302" fmla="*/ 533387 h 6854825"/>
              <a:gd name="connsiteX303" fmla="*/ 1540964 w 6858000"/>
              <a:gd name="connsiteY303" fmla="*/ 547670 h 6854825"/>
              <a:gd name="connsiteX304" fmla="*/ 1499677 w 6858000"/>
              <a:gd name="connsiteY304" fmla="*/ 562747 h 6854825"/>
              <a:gd name="connsiteX305" fmla="*/ 1460771 w 6858000"/>
              <a:gd name="connsiteY305" fmla="*/ 581791 h 6854825"/>
              <a:gd name="connsiteX306" fmla="*/ 1421072 w 6858000"/>
              <a:gd name="connsiteY306" fmla="*/ 602422 h 6854825"/>
              <a:gd name="connsiteX307" fmla="*/ 1382166 w 6858000"/>
              <a:gd name="connsiteY307" fmla="*/ 626227 h 6854825"/>
              <a:gd name="connsiteX308" fmla="*/ 1344054 w 6858000"/>
              <a:gd name="connsiteY308" fmla="*/ 650826 h 6854825"/>
              <a:gd name="connsiteX309" fmla="*/ 1308325 w 6858000"/>
              <a:gd name="connsiteY309" fmla="*/ 677805 h 6854825"/>
              <a:gd name="connsiteX310" fmla="*/ 1273389 w 6858000"/>
              <a:gd name="connsiteY310" fmla="*/ 706372 h 6854825"/>
              <a:gd name="connsiteX311" fmla="*/ 1239248 w 6858000"/>
              <a:gd name="connsiteY311" fmla="*/ 737318 h 6854825"/>
              <a:gd name="connsiteX312" fmla="*/ 844635 w 6858000"/>
              <a:gd name="connsiteY312" fmla="*/ 1112648 h 6854825"/>
              <a:gd name="connsiteX313" fmla="*/ 811287 w 6858000"/>
              <a:gd name="connsiteY313" fmla="*/ 1145975 h 6854825"/>
              <a:gd name="connsiteX314" fmla="*/ 781909 w 6858000"/>
              <a:gd name="connsiteY314" fmla="*/ 1180096 h 6854825"/>
              <a:gd name="connsiteX315" fmla="*/ 753326 w 6858000"/>
              <a:gd name="connsiteY315" fmla="*/ 1215010 h 6854825"/>
              <a:gd name="connsiteX316" fmla="*/ 726330 w 6858000"/>
              <a:gd name="connsiteY316" fmla="*/ 1250718 h 6854825"/>
              <a:gd name="connsiteX317" fmla="*/ 701716 w 6858000"/>
              <a:gd name="connsiteY317" fmla="*/ 1288807 h 6854825"/>
              <a:gd name="connsiteX318" fmla="*/ 679485 w 6858000"/>
              <a:gd name="connsiteY318" fmla="*/ 1326102 h 6854825"/>
              <a:gd name="connsiteX319" fmla="*/ 658841 w 6858000"/>
              <a:gd name="connsiteY319" fmla="*/ 1365777 h 6854825"/>
              <a:gd name="connsiteX320" fmla="*/ 640579 w 6858000"/>
              <a:gd name="connsiteY320" fmla="*/ 1404660 h 6854825"/>
              <a:gd name="connsiteX321" fmla="*/ 624699 w 6858000"/>
              <a:gd name="connsiteY321" fmla="*/ 1445922 h 6854825"/>
              <a:gd name="connsiteX322" fmla="*/ 610407 w 6858000"/>
              <a:gd name="connsiteY322" fmla="*/ 1486390 h 6854825"/>
              <a:gd name="connsiteX323" fmla="*/ 597704 w 6858000"/>
              <a:gd name="connsiteY323" fmla="*/ 1528446 h 6854825"/>
              <a:gd name="connsiteX324" fmla="*/ 586588 w 6858000"/>
              <a:gd name="connsiteY324" fmla="*/ 1571297 h 6854825"/>
              <a:gd name="connsiteX325" fmla="*/ 578648 w 6858000"/>
              <a:gd name="connsiteY325" fmla="*/ 1613353 h 6854825"/>
              <a:gd name="connsiteX326" fmla="*/ 572296 w 6858000"/>
              <a:gd name="connsiteY326" fmla="*/ 1656202 h 6854825"/>
              <a:gd name="connsiteX327" fmla="*/ 568326 w 6858000"/>
              <a:gd name="connsiteY327" fmla="*/ 1698258 h 6854825"/>
              <a:gd name="connsiteX328" fmla="*/ 566738 w 6858000"/>
              <a:gd name="connsiteY328" fmla="*/ 1742694 h 6854825"/>
              <a:gd name="connsiteX329" fmla="*/ 566738 w 6858000"/>
              <a:gd name="connsiteY329" fmla="*/ 1784749 h 6854825"/>
              <a:gd name="connsiteX330" fmla="*/ 569914 w 6858000"/>
              <a:gd name="connsiteY330" fmla="*/ 1826805 h 6854825"/>
              <a:gd name="connsiteX331" fmla="*/ 572296 w 6858000"/>
              <a:gd name="connsiteY331" fmla="*/ 1871243 h 6854825"/>
              <a:gd name="connsiteX332" fmla="*/ 578648 w 6858000"/>
              <a:gd name="connsiteY332" fmla="*/ 1913299 h 6854825"/>
              <a:gd name="connsiteX333" fmla="*/ 586588 w 6858000"/>
              <a:gd name="connsiteY333" fmla="*/ 1956148 h 6854825"/>
              <a:gd name="connsiteX334" fmla="*/ 597704 w 6858000"/>
              <a:gd name="connsiteY334" fmla="*/ 1998204 h 6854825"/>
              <a:gd name="connsiteX335" fmla="*/ 610407 w 6858000"/>
              <a:gd name="connsiteY335" fmla="*/ 2039467 h 6854825"/>
              <a:gd name="connsiteX336" fmla="*/ 624699 w 6858000"/>
              <a:gd name="connsiteY336" fmla="*/ 2081522 h 6854825"/>
              <a:gd name="connsiteX337" fmla="*/ 640579 w 6858000"/>
              <a:gd name="connsiteY337" fmla="*/ 2122784 h 6854825"/>
              <a:gd name="connsiteX338" fmla="*/ 658841 w 6858000"/>
              <a:gd name="connsiteY338" fmla="*/ 2161667 h 6854825"/>
              <a:gd name="connsiteX339" fmla="*/ 679485 w 6858000"/>
              <a:gd name="connsiteY339" fmla="*/ 2200549 h 6854825"/>
              <a:gd name="connsiteX340" fmla="*/ 703304 w 6858000"/>
              <a:gd name="connsiteY340" fmla="*/ 2238636 h 6854825"/>
              <a:gd name="connsiteX341" fmla="*/ 727918 w 6858000"/>
              <a:gd name="connsiteY341" fmla="*/ 2275932 h 6854825"/>
              <a:gd name="connsiteX342" fmla="*/ 754914 w 6858000"/>
              <a:gd name="connsiteY342" fmla="*/ 2312433 h 6854825"/>
              <a:gd name="connsiteX343" fmla="*/ 783497 w 6858000"/>
              <a:gd name="connsiteY343" fmla="*/ 2348141 h 6854825"/>
              <a:gd name="connsiteX344" fmla="*/ 814463 w 6858000"/>
              <a:gd name="connsiteY344" fmla="*/ 2383056 h 6854825"/>
              <a:gd name="connsiteX345" fmla="*/ 1494913 w 6858000"/>
              <a:gd name="connsiteY345" fmla="*/ 3094039 h 6854825"/>
              <a:gd name="connsiteX346" fmla="*/ 3189288 w 6858000"/>
              <a:gd name="connsiteY346" fmla="*/ 1480043 h 6854825"/>
              <a:gd name="connsiteX347" fmla="*/ 2508838 w 6858000"/>
              <a:gd name="connsiteY347" fmla="*/ 767472 h 6854825"/>
              <a:gd name="connsiteX348" fmla="*/ 2476285 w 6858000"/>
              <a:gd name="connsiteY348" fmla="*/ 734144 h 6854825"/>
              <a:gd name="connsiteX349" fmla="*/ 2442937 w 6858000"/>
              <a:gd name="connsiteY349" fmla="*/ 704784 h 6854825"/>
              <a:gd name="connsiteX350" fmla="*/ 2406414 w 6858000"/>
              <a:gd name="connsiteY350" fmla="*/ 676218 h 6854825"/>
              <a:gd name="connsiteX351" fmla="*/ 2370684 w 6858000"/>
              <a:gd name="connsiteY351" fmla="*/ 649239 h 6854825"/>
              <a:gd name="connsiteX352" fmla="*/ 2334160 w 6858000"/>
              <a:gd name="connsiteY352" fmla="*/ 624640 h 6854825"/>
              <a:gd name="connsiteX353" fmla="*/ 2295255 w 6858000"/>
              <a:gd name="connsiteY353" fmla="*/ 602422 h 6854825"/>
              <a:gd name="connsiteX354" fmla="*/ 2255555 w 6858000"/>
              <a:gd name="connsiteY354" fmla="*/ 581791 h 6854825"/>
              <a:gd name="connsiteX355" fmla="*/ 2216650 w 6858000"/>
              <a:gd name="connsiteY355" fmla="*/ 562747 h 6854825"/>
              <a:gd name="connsiteX356" fmla="*/ 2175362 w 6858000"/>
              <a:gd name="connsiteY356" fmla="*/ 547670 h 6854825"/>
              <a:gd name="connsiteX357" fmla="*/ 2134869 w 6858000"/>
              <a:gd name="connsiteY357" fmla="*/ 533387 h 6854825"/>
              <a:gd name="connsiteX358" fmla="*/ 2094375 w 6858000"/>
              <a:gd name="connsiteY358" fmla="*/ 520691 h 6854825"/>
              <a:gd name="connsiteX359" fmla="*/ 2051500 w 6858000"/>
              <a:gd name="connsiteY359" fmla="*/ 509581 h 6854825"/>
              <a:gd name="connsiteX360" fmla="*/ 2009418 w 6858000"/>
              <a:gd name="connsiteY360" fmla="*/ 501646 h 6854825"/>
              <a:gd name="connsiteX361" fmla="*/ 1966543 w 6858000"/>
              <a:gd name="connsiteY361" fmla="*/ 495298 h 6854825"/>
              <a:gd name="connsiteX362" fmla="*/ 1922874 w 6858000"/>
              <a:gd name="connsiteY362" fmla="*/ 490537 h 6854825"/>
              <a:gd name="connsiteX363" fmla="*/ 1879998 w 6858000"/>
              <a:gd name="connsiteY363" fmla="*/ 488950 h 6854825"/>
              <a:gd name="connsiteX364" fmla="*/ 5070178 w 6858000"/>
              <a:gd name="connsiteY364" fmla="*/ 74612 h 6854825"/>
              <a:gd name="connsiteX365" fmla="*/ 5122552 w 6858000"/>
              <a:gd name="connsiteY365" fmla="*/ 74612 h 6854825"/>
              <a:gd name="connsiteX366" fmla="*/ 5175718 w 6858000"/>
              <a:gd name="connsiteY366" fmla="*/ 76200 h 6854825"/>
              <a:gd name="connsiteX367" fmla="*/ 5227298 w 6858000"/>
              <a:gd name="connsiteY367" fmla="*/ 82552 h 6854825"/>
              <a:gd name="connsiteX368" fmla="*/ 5279670 w 6858000"/>
              <a:gd name="connsiteY368" fmla="*/ 88903 h 6854825"/>
              <a:gd name="connsiteX369" fmla="*/ 5331250 w 6858000"/>
              <a:gd name="connsiteY369" fmla="*/ 100019 h 6854825"/>
              <a:gd name="connsiteX370" fmla="*/ 5381242 w 6858000"/>
              <a:gd name="connsiteY370" fmla="*/ 111929 h 6854825"/>
              <a:gd name="connsiteX371" fmla="*/ 5433616 w 6858000"/>
              <a:gd name="connsiteY371" fmla="*/ 126220 h 6854825"/>
              <a:gd name="connsiteX372" fmla="*/ 5482020 w 6858000"/>
              <a:gd name="connsiteY372" fmla="*/ 143687 h 6854825"/>
              <a:gd name="connsiteX373" fmla="*/ 5532012 w 6858000"/>
              <a:gd name="connsiteY373" fmla="*/ 164330 h 6854825"/>
              <a:gd name="connsiteX374" fmla="*/ 5579624 w 6858000"/>
              <a:gd name="connsiteY374" fmla="*/ 185767 h 6854825"/>
              <a:gd name="connsiteX375" fmla="*/ 5628030 w 6858000"/>
              <a:gd name="connsiteY375" fmla="*/ 211174 h 6854825"/>
              <a:gd name="connsiteX376" fmla="*/ 5674054 w 6858000"/>
              <a:gd name="connsiteY376" fmla="*/ 238169 h 6854825"/>
              <a:gd name="connsiteX377" fmla="*/ 5719286 w 6858000"/>
              <a:gd name="connsiteY377" fmla="*/ 267546 h 6854825"/>
              <a:gd name="connsiteX378" fmla="*/ 5762930 w 6858000"/>
              <a:gd name="connsiteY378" fmla="*/ 300893 h 6854825"/>
              <a:gd name="connsiteX379" fmla="*/ 5805780 w 6858000"/>
              <a:gd name="connsiteY379" fmla="*/ 335033 h 6854825"/>
              <a:gd name="connsiteX380" fmla="*/ 5847838 w 6858000"/>
              <a:gd name="connsiteY380" fmla="*/ 373144 h 6854825"/>
              <a:gd name="connsiteX381" fmla="*/ 5887514 w 6858000"/>
              <a:gd name="connsiteY381" fmla="*/ 412048 h 6854825"/>
              <a:gd name="connsiteX382" fmla="*/ 6556460 w 6858000"/>
              <a:gd name="connsiteY382" fmla="*/ 1114709 h 6854825"/>
              <a:gd name="connsiteX383" fmla="*/ 6593756 w 6858000"/>
              <a:gd name="connsiteY383" fmla="*/ 1155201 h 6854825"/>
              <a:gd name="connsiteX384" fmla="*/ 6630258 w 6858000"/>
              <a:gd name="connsiteY384" fmla="*/ 1198075 h 6854825"/>
              <a:gd name="connsiteX385" fmla="*/ 6662000 w 6858000"/>
              <a:gd name="connsiteY385" fmla="*/ 1243331 h 6854825"/>
              <a:gd name="connsiteX386" fmla="*/ 6692946 w 6858000"/>
              <a:gd name="connsiteY386" fmla="*/ 1289381 h 6854825"/>
              <a:gd name="connsiteX387" fmla="*/ 6719926 w 6858000"/>
              <a:gd name="connsiteY387" fmla="*/ 1334637 h 6854825"/>
              <a:gd name="connsiteX388" fmla="*/ 6744526 w 6858000"/>
              <a:gd name="connsiteY388" fmla="*/ 1383069 h 6854825"/>
              <a:gd name="connsiteX389" fmla="*/ 6768332 w 6858000"/>
              <a:gd name="connsiteY389" fmla="*/ 1432295 h 6854825"/>
              <a:gd name="connsiteX390" fmla="*/ 6787376 w 6858000"/>
              <a:gd name="connsiteY390" fmla="*/ 1480727 h 6854825"/>
              <a:gd name="connsiteX391" fmla="*/ 6804834 w 6858000"/>
              <a:gd name="connsiteY391" fmla="*/ 1530747 h 6854825"/>
              <a:gd name="connsiteX392" fmla="*/ 6819912 w 6858000"/>
              <a:gd name="connsiteY392" fmla="*/ 1581561 h 6854825"/>
              <a:gd name="connsiteX393" fmla="*/ 6832608 w 6858000"/>
              <a:gd name="connsiteY393" fmla="*/ 1633169 h 6854825"/>
              <a:gd name="connsiteX394" fmla="*/ 6842130 w 6858000"/>
              <a:gd name="connsiteY394" fmla="*/ 1684777 h 6854825"/>
              <a:gd name="connsiteX395" fmla="*/ 6850066 w 6858000"/>
              <a:gd name="connsiteY395" fmla="*/ 1737179 h 6854825"/>
              <a:gd name="connsiteX396" fmla="*/ 6854828 w 6858000"/>
              <a:gd name="connsiteY396" fmla="*/ 1788786 h 6854825"/>
              <a:gd name="connsiteX397" fmla="*/ 6858000 w 6858000"/>
              <a:gd name="connsiteY397" fmla="*/ 1840394 h 6854825"/>
              <a:gd name="connsiteX398" fmla="*/ 6858000 w 6858000"/>
              <a:gd name="connsiteY398" fmla="*/ 1894384 h 6854825"/>
              <a:gd name="connsiteX399" fmla="*/ 6854828 w 6858000"/>
              <a:gd name="connsiteY399" fmla="*/ 1945992 h 6854825"/>
              <a:gd name="connsiteX400" fmla="*/ 6850066 w 6858000"/>
              <a:gd name="connsiteY400" fmla="*/ 1997600 h 6854825"/>
              <a:gd name="connsiteX401" fmla="*/ 6843718 w 6858000"/>
              <a:gd name="connsiteY401" fmla="*/ 2049207 h 6854825"/>
              <a:gd name="connsiteX402" fmla="*/ 6832608 w 6858000"/>
              <a:gd name="connsiteY402" fmla="*/ 2101609 h 6854825"/>
              <a:gd name="connsiteX403" fmla="*/ 6819912 w 6858000"/>
              <a:gd name="connsiteY403" fmla="*/ 2151630 h 6854825"/>
              <a:gd name="connsiteX404" fmla="*/ 6806422 w 6858000"/>
              <a:gd name="connsiteY404" fmla="*/ 2203237 h 6854825"/>
              <a:gd name="connsiteX405" fmla="*/ 6788964 w 6858000"/>
              <a:gd name="connsiteY405" fmla="*/ 2252463 h 6854825"/>
              <a:gd name="connsiteX406" fmla="*/ 6768332 w 6858000"/>
              <a:gd name="connsiteY406" fmla="*/ 2302483 h 6854825"/>
              <a:gd name="connsiteX407" fmla="*/ 6746114 w 6858000"/>
              <a:gd name="connsiteY407" fmla="*/ 2350915 h 6854825"/>
              <a:gd name="connsiteX408" fmla="*/ 6721514 w 6858000"/>
              <a:gd name="connsiteY408" fmla="*/ 2398553 h 6854825"/>
              <a:gd name="connsiteX409" fmla="*/ 6694534 w 6858000"/>
              <a:gd name="connsiteY409" fmla="*/ 2443809 h 6854825"/>
              <a:gd name="connsiteX410" fmla="*/ 6665174 w 6858000"/>
              <a:gd name="connsiteY410" fmla="*/ 2489859 h 6854825"/>
              <a:gd name="connsiteX411" fmla="*/ 6631844 w 6858000"/>
              <a:gd name="connsiteY411" fmla="*/ 2533527 h 6854825"/>
              <a:gd name="connsiteX412" fmla="*/ 6596930 w 6858000"/>
              <a:gd name="connsiteY412" fmla="*/ 2575608 h 6854825"/>
              <a:gd name="connsiteX413" fmla="*/ 6559634 w 6858000"/>
              <a:gd name="connsiteY413" fmla="*/ 2618482 h 6854825"/>
              <a:gd name="connsiteX414" fmla="*/ 6519958 w 6858000"/>
              <a:gd name="connsiteY414" fmla="*/ 2657386 h 6854825"/>
              <a:gd name="connsiteX415" fmla="*/ 6177946 w 6858000"/>
              <a:gd name="connsiteY415" fmla="*/ 2984500 h 6854825"/>
              <a:gd name="connsiteX416" fmla="*/ 4002088 w 6858000"/>
              <a:gd name="connsiteY416" fmla="*/ 703434 h 6854825"/>
              <a:gd name="connsiteX417" fmla="*/ 4343306 w 6858000"/>
              <a:gd name="connsiteY417" fmla="*/ 376320 h 6854825"/>
              <a:gd name="connsiteX418" fmla="*/ 4385362 w 6858000"/>
              <a:gd name="connsiteY418" fmla="*/ 338209 h 6854825"/>
              <a:gd name="connsiteX419" fmla="*/ 4428214 w 6858000"/>
              <a:gd name="connsiteY419" fmla="*/ 302481 h 6854825"/>
              <a:gd name="connsiteX420" fmla="*/ 4473444 w 6858000"/>
              <a:gd name="connsiteY420" fmla="*/ 269134 h 6854825"/>
              <a:gd name="connsiteX421" fmla="*/ 4519470 w 6858000"/>
              <a:gd name="connsiteY421" fmla="*/ 239757 h 6854825"/>
              <a:gd name="connsiteX422" fmla="*/ 4564700 w 6858000"/>
              <a:gd name="connsiteY422" fmla="*/ 212762 h 6854825"/>
              <a:gd name="connsiteX423" fmla="*/ 4613106 w 6858000"/>
              <a:gd name="connsiteY423" fmla="*/ 187355 h 6854825"/>
              <a:gd name="connsiteX424" fmla="*/ 4660718 w 6858000"/>
              <a:gd name="connsiteY424" fmla="*/ 164330 h 6854825"/>
              <a:gd name="connsiteX425" fmla="*/ 4710710 w 6858000"/>
              <a:gd name="connsiteY425" fmla="*/ 145275 h 6854825"/>
              <a:gd name="connsiteX426" fmla="*/ 4761496 w 6858000"/>
              <a:gd name="connsiteY426" fmla="*/ 126220 h 6854825"/>
              <a:gd name="connsiteX427" fmla="*/ 4811488 w 6858000"/>
              <a:gd name="connsiteY427" fmla="*/ 111929 h 6854825"/>
              <a:gd name="connsiteX428" fmla="*/ 4863068 w 6858000"/>
              <a:gd name="connsiteY428" fmla="*/ 100019 h 6854825"/>
              <a:gd name="connsiteX429" fmla="*/ 4913854 w 6858000"/>
              <a:gd name="connsiteY429" fmla="*/ 88903 h 6854825"/>
              <a:gd name="connsiteX430" fmla="*/ 4967020 w 6858000"/>
              <a:gd name="connsiteY430" fmla="*/ 82552 h 6854825"/>
              <a:gd name="connsiteX431" fmla="*/ 5018600 w 6858000"/>
              <a:gd name="connsiteY431" fmla="*/ 76200 h 6854825"/>
              <a:gd name="connsiteX432" fmla="*/ 1843881 w 6858000"/>
              <a:gd name="connsiteY432" fmla="*/ 0 h 6854825"/>
              <a:gd name="connsiteX433" fmla="*/ 1895475 w 6858000"/>
              <a:gd name="connsiteY433" fmla="*/ 0 h 6854825"/>
              <a:gd name="connsiteX434" fmla="*/ 1947069 w 6858000"/>
              <a:gd name="connsiteY434" fmla="*/ 1588 h 6854825"/>
              <a:gd name="connsiteX435" fmla="*/ 2001044 w 6858000"/>
              <a:gd name="connsiteY435" fmla="*/ 6350 h 6854825"/>
              <a:gd name="connsiteX436" fmla="*/ 2052638 w 6858000"/>
              <a:gd name="connsiteY436" fmla="*/ 14288 h 6854825"/>
              <a:gd name="connsiteX437" fmla="*/ 2104231 w 6858000"/>
              <a:gd name="connsiteY437" fmla="*/ 23813 h 6854825"/>
              <a:gd name="connsiteX438" fmla="*/ 2155031 w 6858000"/>
              <a:gd name="connsiteY438" fmla="*/ 35719 h 6854825"/>
              <a:gd name="connsiteX439" fmla="*/ 2205038 w 6858000"/>
              <a:gd name="connsiteY439" fmla="*/ 51594 h 6854825"/>
              <a:gd name="connsiteX440" fmla="*/ 2255044 w 6858000"/>
              <a:gd name="connsiteY440" fmla="*/ 69056 h 6854825"/>
              <a:gd name="connsiteX441" fmla="*/ 2304256 w 6858000"/>
              <a:gd name="connsiteY441" fmla="*/ 89694 h 6854825"/>
              <a:gd name="connsiteX442" fmla="*/ 2352675 w 6858000"/>
              <a:gd name="connsiteY442" fmla="*/ 111125 h 6854825"/>
              <a:gd name="connsiteX443" fmla="*/ 2399506 w 6858000"/>
              <a:gd name="connsiteY443" fmla="*/ 136525 h 6854825"/>
              <a:gd name="connsiteX444" fmla="*/ 2447132 w 6858000"/>
              <a:gd name="connsiteY444" fmla="*/ 163513 h 6854825"/>
              <a:gd name="connsiteX445" fmla="*/ 2492375 w 6858000"/>
              <a:gd name="connsiteY445" fmla="*/ 192881 h 6854825"/>
              <a:gd name="connsiteX446" fmla="*/ 2536825 w 6858000"/>
              <a:gd name="connsiteY446" fmla="*/ 226219 h 6854825"/>
              <a:gd name="connsiteX447" fmla="*/ 2578894 w 6858000"/>
              <a:gd name="connsiteY447" fmla="*/ 260350 h 6854825"/>
              <a:gd name="connsiteX448" fmla="*/ 2620169 w 6858000"/>
              <a:gd name="connsiteY448" fmla="*/ 296863 h 6854825"/>
              <a:gd name="connsiteX449" fmla="*/ 2660650 w 6858000"/>
              <a:gd name="connsiteY449" fmla="*/ 337344 h 6854825"/>
              <a:gd name="connsiteX450" fmla="*/ 6481764 w 6858000"/>
              <a:gd name="connsiteY450" fmla="*/ 4341813 h 6854825"/>
              <a:gd name="connsiteX451" fmla="*/ 6519068 w 6858000"/>
              <a:gd name="connsiteY451" fmla="*/ 4382294 h 6854825"/>
              <a:gd name="connsiteX452" fmla="*/ 6553994 w 6858000"/>
              <a:gd name="connsiteY452" fmla="*/ 4426744 h 6854825"/>
              <a:gd name="connsiteX453" fmla="*/ 6587332 w 6858000"/>
              <a:gd name="connsiteY453" fmla="*/ 4470400 h 6854825"/>
              <a:gd name="connsiteX454" fmla="*/ 6616700 w 6858000"/>
              <a:gd name="connsiteY454" fmla="*/ 4515644 h 6854825"/>
              <a:gd name="connsiteX455" fmla="*/ 6645276 w 6858000"/>
              <a:gd name="connsiteY455" fmla="*/ 4563269 h 6854825"/>
              <a:gd name="connsiteX456" fmla="*/ 6669882 w 6858000"/>
              <a:gd name="connsiteY456" fmla="*/ 4610100 h 6854825"/>
              <a:gd name="connsiteX457" fmla="*/ 6692106 w 6858000"/>
              <a:gd name="connsiteY457" fmla="*/ 4658519 h 6854825"/>
              <a:gd name="connsiteX458" fmla="*/ 6712744 w 6858000"/>
              <a:gd name="connsiteY458" fmla="*/ 4707731 h 6854825"/>
              <a:gd name="connsiteX459" fmla="*/ 6730206 w 6858000"/>
              <a:gd name="connsiteY459" fmla="*/ 4757738 h 6854825"/>
              <a:gd name="connsiteX460" fmla="*/ 6745288 w 6858000"/>
              <a:gd name="connsiteY460" fmla="*/ 4807744 h 6854825"/>
              <a:gd name="connsiteX461" fmla="*/ 6757988 w 6858000"/>
              <a:gd name="connsiteY461" fmla="*/ 4860131 h 6854825"/>
              <a:gd name="connsiteX462" fmla="*/ 6767512 w 6858000"/>
              <a:gd name="connsiteY462" fmla="*/ 4911725 h 6854825"/>
              <a:gd name="connsiteX463" fmla="*/ 6775450 w 6858000"/>
              <a:gd name="connsiteY463" fmla="*/ 4963319 h 6854825"/>
              <a:gd name="connsiteX464" fmla="*/ 6780212 w 6858000"/>
              <a:gd name="connsiteY464" fmla="*/ 5015706 h 6854825"/>
              <a:gd name="connsiteX465" fmla="*/ 6783388 w 6858000"/>
              <a:gd name="connsiteY465" fmla="*/ 5067300 h 6854825"/>
              <a:gd name="connsiteX466" fmla="*/ 6783388 w 6858000"/>
              <a:gd name="connsiteY466" fmla="*/ 5120481 h 6854825"/>
              <a:gd name="connsiteX467" fmla="*/ 6780212 w 6858000"/>
              <a:gd name="connsiteY467" fmla="*/ 5172869 h 6854825"/>
              <a:gd name="connsiteX468" fmla="*/ 6775450 w 6858000"/>
              <a:gd name="connsiteY468" fmla="*/ 5224463 h 6854825"/>
              <a:gd name="connsiteX469" fmla="*/ 6767512 w 6858000"/>
              <a:gd name="connsiteY469" fmla="*/ 5276056 h 6854825"/>
              <a:gd name="connsiteX470" fmla="*/ 6757988 w 6858000"/>
              <a:gd name="connsiteY470" fmla="*/ 5328444 h 6854825"/>
              <a:gd name="connsiteX471" fmla="*/ 6745288 w 6858000"/>
              <a:gd name="connsiteY471" fmla="*/ 5380038 h 6854825"/>
              <a:gd name="connsiteX472" fmla="*/ 6730206 w 6858000"/>
              <a:gd name="connsiteY472" fmla="*/ 5430044 h 6854825"/>
              <a:gd name="connsiteX473" fmla="*/ 6712744 w 6858000"/>
              <a:gd name="connsiteY473" fmla="*/ 5480050 h 6854825"/>
              <a:gd name="connsiteX474" fmla="*/ 6693694 w 6858000"/>
              <a:gd name="connsiteY474" fmla="*/ 5529263 h 6854825"/>
              <a:gd name="connsiteX475" fmla="*/ 6669882 w 6858000"/>
              <a:gd name="connsiteY475" fmla="*/ 5577681 h 6854825"/>
              <a:gd name="connsiteX476" fmla="*/ 6646864 w 6858000"/>
              <a:gd name="connsiteY476" fmla="*/ 5625306 h 6854825"/>
              <a:gd name="connsiteX477" fmla="*/ 6618288 w 6858000"/>
              <a:gd name="connsiteY477" fmla="*/ 5672138 h 6854825"/>
              <a:gd name="connsiteX478" fmla="*/ 6588920 w 6858000"/>
              <a:gd name="connsiteY478" fmla="*/ 5715794 h 6854825"/>
              <a:gd name="connsiteX479" fmla="*/ 6557168 w 6858000"/>
              <a:gd name="connsiteY479" fmla="*/ 5760244 h 6854825"/>
              <a:gd name="connsiteX480" fmla="*/ 6522244 w 6858000"/>
              <a:gd name="connsiteY480" fmla="*/ 5803900 h 6854825"/>
              <a:gd name="connsiteX481" fmla="*/ 6484938 w 6858000"/>
              <a:gd name="connsiteY481" fmla="*/ 5845175 h 6854825"/>
              <a:gd name="connsiteX482" fmla="*/ 6445250 w 6858000"/>
              <a:gd name="connsiteY482" fmla="*/ 5884069 h 6854825"/>
              <a:gd name="connsiteX483" fmla="*/ 5743576 w 6858000"/>
              <a:gd name="connsiteY483" fmla="*/ 6553200 h 6854825"/>
              <a:gd name="connsiteX484" fmla="*/ 5700712 w 6858000"/>
              <a:gd name="connsiteY484" fmla="*/ 6591300 h 6854825"/>
              <a:gd name="connsiteX485" fmla="*/ 5658644 w 6858000"/>
              <a:gd name="connsiteY485" fmla="*/ 6627019 h 6854825"/>
              <a:gd name="connsiteX486" fmla="*/ 5614194 w 6858000"/>
              <a:gd name="connsiteY486" fmla="*/ 6660356 h 6854825"/>
              <a:gd name="connsiteX487" fmla="*/ 5568950 w 6858000"/>
              <a:gd name="connsiteY487" fmla="*/ 6689725 h 6854825"/>
              <a:gd name="connsiteX488" fmla="*/ 5522120 w 6858000"/>
              <a:gd name="connsiteY488" fmla="*/ 6718300 h 6854825"/>
              <a:gd name="connsiteX489" fmla="*/ 5474494 w 6858000"/>
              <a:gd name="connsiteY489" fmla="*/ 6743700 h 6854825"/>
              <a:gd name="connsiteX490" fmla="*/ 5426076 w 6858000"/>
              <a:gd name="connsiteY490" fmla="*/ 6765131 h 6854825"/>
              <a:gd name="connsiteX491" fmla="*/ 5376864 w 6858000"/>
              <a:gd name="connsiteY491" fmla="*/ 6785769 h 6854825"/>
              <a:gd name="connsiteX492" fmla="*/ 5326856 w 6858000"/>
              <a:gd name="connsiteY492" fmla="*/ 6803231 h 6854825"/>
              <a:gd name="connsiteX493" fmla="*/ 5275264 w 6858000"/>
              <a:gd name="connsiteY493" fmla="*/ 6817519 h 6854825"/>
              <a:gd name="connsiteX494" fmla="*/ 5224464 w 6858000"/>
              <a:gd name="connsiteY494" fmla="*/ 6829425 h 6854825"/>
              <a:gd name="connsiteX495" fmla="*/ 5172868 w 6858000"/>
              <a:gd name="connsiteY495" fmla="*/ 6840538 h 6854825"/>
              <a:gd name="connsiteX496" fmla="*/ 5121276 w 6858000"/>
              <a:gd name="connsiteY496" fmla="*/ 6848475 h 6854825"/>
              <a:gd name="connsiteX497" fmla="*/ 5068888 w 6858000"/>
              <a:gd name="connsiteY497" fmla="*/ 6853238 h 6854825"/>
              <a:gd name="connsiteX498" fmla="*/ 5015706 w 6858000"/>
              <a:gd name="connsiteY498" fmla="*/ 6854825 h 6854825"/>
              <a:gd name="connsiteX499" fmla="*/ 4964112 w 6858000"/>
              <a:gd name="connsiteY499" fmla="*/ 6854825 h 6854825"/>
              <a:gd name="connsiteX500" fmla="*/ 4912520 w 6858000"/>
              <a:gd name="connsiteY500" fmla="*/ 6853238 h 6854825"/>
              <a:gd name="connsiteX501" fmla="*/ 4858544 w 6858000"/>
              <a:gd name="connsiteY501" fmla="*/ 6848475 h 6854825"/>
              <a:gd name="connsiteX502" fmla="*/ 4806950 w 6858000"/>
              <a:gd name="connsiteY502" fmla="*/ 6840538 h 6854825"/>
              <a:gd name="connsiteX503" fmla="*/ 4756944 w 6858000"/>
              <a:gd name="connsiteY503" fmla="*/ 6831013 h 6854825"/>
              <a:gd name="connsiteX504" fmla="*/ 4704556 w 6858000"/>
              <a:gd name="connsiteY504" fmla="*/ 6819106 h 6854825"/>
              <a:gd name="connsiteX505" fmla="*/ 4654550 w 6858000"/>
              <a:gd name="connsiteY505" fmla="*/ 6803231 h 6854825"/>
              <a:gd name="connsiteX506" fmla="*/ 4604544 w 6858000"/>
              <a:gd name="connsiteY506" fmla="*/ 6785769 h 6854825"/>
              <a:gd name="connsiteX507" fmla="*/ 4555332 w 6858000"/>
              <a:gd name="connsiteY507" fmla="*/ 6765131 h 6854825"/>
              <a:gd name="connsiteX508" fmla="*/ 4506912 w 6858000"/>
              <a:gd name="connsiteY508" fmla="*/ 6743700 h 6854825"/>
              <a:gd name="connsiteX509" fmla="*/ 4459288 w 6858000"/>
              <a:gd name="connsiteY509" fmla="*/ 6718300 h 6854825"/>
              <a:gd name="connsiteX510" fmla="*/ 4412456 w 6858000"/>
              <a:gd name="connsiteY510" fmla="*/ 6691313 h 6854825"/>
              <a:gd name="connsiteX511" fmla="*/ 4367212 w 6858000"/>
              <a:gd name="connsiteY511" fmla="*/ 6661944 h 6854825"/>
              <a:gd name="connsiteX512" fmla="*/ 4322764 w 6858000"/>
              <a:gd name="connsiteY512" fmla="*/ 6628606 h 6854825"/>
              <a:gd name="connsiteX513" fmla="*/ 4280694 w 6858000"/>
              <a:gd name="connsiteY513" fmla="*/ 6594475 h 6854825"/>
              <a:gd name="connsiteX514" fmla="*/ 4239420 w 6858000"/>
              <a:gd name="connsiteY514" fmla="*/ 6557963 h 6854825"/>
              <a:gd name="connsiteX515" fmla="*/ 4200526 w 6858000"/>
              <a:gd name="connsiteY515" fmla="*/ 6517481 h 6854825"/>
              <a:gd name="connsiteX516" fmla="*/ 377825 w 6858000"/>
              <a:gd name="connsiteY516" fmla="*/ 2513013 h 6854825"/>
              <a:gd name="connsiteX517" fmla="*/ 340519 w 6858000"/>
              <a:gd name="connsiteY517" fmla="*/ 2472532 h 6854825"/>
              <a:gd name="connsiteX518" fmla="*/ 305594 w 6858000"/>
              <a:gd name="connsiteY518" fmla="*/ 2428081 h 6854825"/>
              <a:gd name="connsiteX519" fmla="*/ 272256 w 6858000"/>
              <a:gd name="connsiteY519" fmla="*/ 2384425 h 6854825"/>
              <a:gd name="connsiteX520" fmla="*/ 242888 w 6858000"/>
              <a:gd name="connsiteY520" fmla="*/ 2339182 h 6854825"/>
              <a:gd name="connsiteX521" fmla="*/ 214313 w 6858000"/>
              <a:gd name="connsiteY521" fmla="*/ 2291557 h 6854825"/>
              <a:gd name="connsiteX522" fmla="*/ 189706 w 6858000"/>
              <a:gd name="connsiteY522" fmla="*/ 2244726 h 6854825"/>
              <a:gd name="connsiteX523" fmla="*/ 167481 w 6858000"/>
              <a:gd name="connsiteY523" fmla="*/ 2196306 h 6854825"/>
              <a:gd name="connsiteX524" fmla="*/ 146844 w 6858000"/>
              <a:gd name="connsiteY524" fmla="*/ 2147094 h 6854825"/>
              <a:gd name="connsiteX525" fmla="*/ 129381 w 6858000"/>
              <a:gd name="connsiteY525" fmla="*/ 2097089 h 6854825"/>
              <a:gd name="connsiteX526" fmla="*/ 113506 w 6858000"/>
              <a:gd name="connsiteY526" fmla="*/ 2047082 h 6854825"/>
              <a:gd name="connsiteX527" fmla="*/ 101600 w 6858000"/>
              <a:gd name="connsiteY527" fmla="*/ 1994695 h 6854825"/>
              <a:gd name="connsiteX528" fmla="*/ 92075 w 6858000"/>
              <a:gd name="connsiteY528" fmla="*/ 1943101 h 6854825"/>
              <a:gd name="connsiteX529" fmla="*/ 84138 w 6858000"/>
              <a:gd name="connsiteY529" fmla="*/ 1891507 h 6854825"/>
              <a:gd name="connsiteX530" fmla="*/ 79375 w 6858000"/>
              <a:gd name="connsiteY530" fmla="*/ 1839120 h 6854825"/>
              <a:gd name="connsiteX531" fmla="*/ 76200 w 6858000"/>
              <a:gd name="connsiteY531" fmla="*/ 1785939 h 6854825"/>
              <a:gd name="connsiteX532" fmla="*/ 76200 w 6858000"/>
              <a:gd name="connsiteY532" fmla="*/ 1734345 h 6854825"/>
              <a:gd name="connsiteX533" fmla="*/ 79375 w 6858000"/>
              <a:gd name="connsiteY533" fmla="*/ 1681957 h 6854825"/>
              <a:gd name="connsiteX534" fmla="*/ 84138 w 6858000"/>
              <a:gd name="connsiteY534" fmla="*/ 1630364 h 6854825"/>
              <a:gd name="connsiteX535" fmla="*/ 92075 w 6858000"/>
              <a:gd name="connsiteY535" fmla="*/ 1578770 h 6854825"/>
              <a:gd name="connsiteX536" fmla="*/ 101600 w 6858000"/>
              <a:gd name="connsiteY536" fmla="*/ 1526381 h 6854825"/>
              <a:gd name="connsiteX537" fmla="*/ 113506 w 6858000"/>
              <a:gd name="connsiteY537" fmla="*/ 1474789 h 6854825"/>
              <a:gd name="connsiteX538" fmla="*/ 129381 w 6858000"/>
              <a:gd name="connsiteY538" fmla="*/ 1424782 h 6854825"/>
              <a:gd name="connsiteX539" fmla="*/ 146844 w 6858000"/>
              <a:gd name="connsiteY539" fmla="*/ 1374775 h 6854825"/>
              <a:gd name="connsiteX540" fmla="*/ 165894 w 6858000"/>
              <a:gd name="connsiteY540" fmla="*/ 1325563 h 6854825"/>
              <a:gd name="connsiteX541" fmla="*/ 189706 w 6858000"/>
              <a:gd name="connsiteY541" fmla="*/ 1277144 h 6854825"/>
              <a:gd name="connsiteX542" fmla="*/ 214313 w 6858000"/>
              <a:gd name="connsiteY542" fmla="*/ 1229519 h 6854825"/>
              <a:gd name="connsiteX543" fmla="*/ 241300 w 6858000"/>
              <a:gd name="connsiteY543" fmla="*/ 1182688 h 6854825"/>
              <a:gd name="connsiteX544" fmla="*/ 270669 w 6858000"/>
              <a:gd name="connsiteY544" fmla="*/ 1139031 h 6854825"/>
              <a:gd name="connsiteX545" fmla="*/ 302419 w 6858000"/>
              <a:gd name="connsiteY545" fmla="*/ 1094581 h 6854825"/>
              <a:gd name="connsiteX546" fmla="*/ 338931 w 6858000"/>
              <a:gd name="connsiteY546" fmla="*/ 1050925 h 6854825"/>
              <a:gd name="connsiteX547" fmla="*/ 374650 w 6858000"/>
              <a:gd name="connsiteY547" fmla="*/ 1009650 h 6854825"/>
              <a:gd name="connsiteX548" fmla="*/ 414338 w 6858000"/>
              <a:gd name="connsiteY548" fmla="*/ 970756 h 6854825"/>
              <a:gd name="connsiteX549" fmla="*/ 1116013 w 6858000"/>
              <a:gd name="connsiteY549" fmla="*/ 300038 h 6854825"/>
              <a:gd name="connsiteX550" fmla="*/ 1158875 w 6858000"/>
              <a:gd name="connsiteY550" fmla="*/ 261938 h 6854825"/>
              <a:gd name="connsiteX551" fmla="*/ 1200944 w 6858000"/>
              <a:gd name="connsiteY551" fmla="*/ 227806 h 6854825"/>
              <a:gd name="connsiteX552" fmla="*/ 1245394 w 6858000"/>
              <a:gd name="connsiteY552" fmla="*/ 194469 h 6854825"/>
              <a:gd name="connsiteX553" fmla="*/ 1290638 w 6858000"/>
              <a:gd name="connsiteY553" fmla="*/ 165100 h 6854825"/>
              <a:gd name="connsiteX554" fmla="*/ 1337469 w 6858000"/>
              <a:gd name="connsiteY554" fmla="*/ 136525 h 6854825"/>
              <a:gd name="connsiteX555" fmla="*/ 1385094 w 6858000"/>
              <a:gd name="connsiteY555" fmla="*/ 111125 h 6854825"/>
              <a:gd name="connsiteX556" fmla="*/ 1433513 w 6858000"/>
              <a:gd name="connsiteY556" fmla="*/ 89694 h 6854825"/>
              <a:gd name="connsiteX557" fmla="*/ 1484313 w 6858000"/>
              <a:gd name="connsiteY557" fmla="*/ 69056 h 6854825"/>
              <a:gd name="connsiteX558" fmla="*/ 1532731 w 6858000"/>
              <a:gd name="connsiteY558" fmla="*/ 51594 h 6854825"/>
              <a:gd name="connsiteX559" fmla="*/ 1584325 w 6858000"/>
              <a:gd name="connsiteY559" fmla="*/ 37306 h 6854825"/>
              <a:gd name="connsiteX560" fmla="*/ 1635125 w 6858000"/>
              <a:gd name="connsiteY560" fmla="*/ 25400 h 6854825"/>
              <a:gd name="connsiteX561" fmla="*/ 1686719 w 6858000"/>
              <a:gd name="connsiteY561" fmla="*/ 14288 h 6854825"/>
              <a:gd name="connsiteX562" fmla="*/ 1738313 w 6858000"/>
              <a:gd name="connsiteY562" fmla="*/ 6350 h 6854825"/>
              <a:gd name="connsiteX563" fmla="*/ 1791494 w 6858000"/>
              <a:gd name="connsiteY563" fmla="*/ 1588 h 685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</a:cxnLst>
            <a:rect l="l" t="t" r="r" b="b"/>
            <a:pathLst>
              <a:path w="6858000" h="6854825">
                <a:moveTo>
                  <a:pt x="5159334" y="4802187"/>
                </a:moveTo>
                <a:lnTo>
                  <a:pt x="5180014" y="4802187"/>
                </a:lnTo>
                <a:lnTo>
                  <a:pt x="5199104" y="4802187"/>
                </a:lnTo>
                <a:lnTo>
                  <a:pt x="5218196" y="4803775"/>
                </a:lnTo>
                <a:lnTo>
                  <a:pt x="5236490" y="4805362"/>
                </a:lnTo>
                <a:lnTo>
                  <a:pt x="5255580" y="4807743"/>
                </a:lnTo>
                <a:lnTo>
                  <a:pt x="5292170" y="4817268"/>
                </a:lnTo>
                <a:lnTo>
                  <a:pt x="5324784" y="4829968"/>
                </a:lnTo>
                <a:lnTo>
                  <a:pt x="5358192" y="4845843"/>
                </a:lnTo>
                <a:lnTo>
                  <a:pt x="5389214" y="4864893"/>
                </a:lnTo>
                <a:lnTo>
                  <a:pt x="5417848" y="4886325"/>
                </a:lnTo>
                <a:lnTo>
                  <a:pt x="5444894" y="4910137"/>
                </a:lnTo>
                <a:lnTo>
                  <a:pt x="5469552" y="4937125"/>
                </a:lnTo>
                <a:lnTo>
                  <a:pt x="5490232" y="4966493"/>
                </a:lnTo>
                <a:lnTo>
                  <a:pt x="5509324" y="4996656"/>
                </a:lnTo>
                <a:lnTo>
                  <a:pt x="5525232" y="5029993"/>
                </a:lnTo>
                <a:lnTo>
                  <a:pt x="5537164" y="5064125"/>
                </a:lnTo>
                <a:lnTo>
                  <a:pt x="5546708" y="5100637"/>
                </a:lnTo>
                <a:lnTo>
                  <a:pt x="5549890" y="5118893"/>
                </a:lnTo>
                <a:lnTo>
                  <a:pt x="5553072" y="5137943"/>
                </a:lnTo>
                <a:lnTo>
                  <a:pt x="5554664" y="5156993"/>
                </a:lnTo>
                <a:lnTo>
                  <a:pt x="5554664" y="5176043"/>
                </a:lnTo>
                <a:lnTo>
                  <a:pt x="5554664" y="5194300"/>
                </a:lnTo>
                <a:lnTo>
                  <a:pt x="5553072" y="5213350"/>
                </a:lnTo>
                <a:lnTo>
                  <a:pt x="5549890" y="5232400"/>
                </a:lnTo>
                <a:lnTo>
                  <a:pt x="5546708" y="5251450"/>
                </a:lnTo>
                <a:lnTo>
                  <a:pt x="5537164" y="5287168"/>
                </a:lnTo>
                <a:lnTo>
                  <a:pt x="5525232" y="5322093"/>
                </a:lnTo>
                <a:lnTo>
                  <a:pt x="5509324" y="5354637"/>
                </a:lnTo>
                <a:lnTo>
                  <a:pt x="5490232" y="5384800"/>
                </a:lnTo>
                <a:lnTo>
                  <a:pt x="5469552" y="5414168"/>
                </a:lnTo>
                <a:lnTo>
                  <a:pt x="5444894" y="5441156"/>
                </a:lnTo>
                <a:lnTo>
                  <a:pt x="5417848" y="5464968"/>
                </a:lnTo>
                <a:lnTo>
                  <a:pt x="5389214" y="5486400"/>
                </a:lnTo>
                <a:lnTo>
                  <a:pt x="5358192" y="5505450"/>
                </a:lnTo>
                <a:lnTo>
                  <a:pt x="5324784" y="5521325"/>
                </a:lnTo>
                <a:lnTo>
                  <a:pt x="5292170" y="5534025"/>
                </a:lnTo>
                <a:lnTo>
                  <a:pt x="5255580" y="5543550"/>
                </a:lnTo>
                <a:lnTo>
                  <a:pt x="5236490" y="5546725"/>
                </a:lnTo>
                <a:lnTo>
                  <a:pt x="5218196" y="5548312"/>
                </a:lnTo>
                <a:lnTo>
                  <a:pt x="5199104" y="5549900"/>
                </a:lnTo>
                <a:lnTo>
                  <a:pt x="5180014" y="5551487"/>
                </a:lnTo>
                <a:lnTo>
                  <a:pt x="5159334" y="5549900"/>
                </a:lnTo>
                <a:lnTo>
                  <a:pt x="5141038" y="5548312"/>
                </a:lnTo>
                <a:lnTo>
                  <a:pt x="5121948" y="5546725"/>
                </a:lnTo>
                <a:lnTo>
                  <a:pt x="5104448" y="5543550"/>
                </a:lnTo>
                <a:lnTo>
                  <a:pt x="5067858" y="5534025"/>
                </a:lnTo>
                <a:lnTo>
                  <a:pt x="5033654" y="5521325"/>
                </a:lnTo>
                <a:lnTo>
                  <a:pt x="5000246" y="5505450"/>
                </a:lnTo>
                <a:lnTo>
                  <a:pt x="4969224" y="5486400"/>
                </a:lnTo>
                <a:lnTo>
                  <a:pt x="4940590" y="5464968"/>
                </a:lnTo>
                <a:lnTo>
                  <a:pt x="4914340" y="5441156"/>
                </a:lnTo>
                <a:lnTo>
                  <a:pt x="4890478" y="5414168"/>
                </a:lnTo>
                <a:lnTo>
                  <a:pt x="4868206" y="5384800"/>
                </a:lnTo>
                <a:lnTo>
                  <a:pt x="4849114" y="5354637"/>
                </a:lnTo>
                <a:lnTo>
                  <a:pt x="4834002" y="5322093"/>
                </a:lnTo>
                <a:lnTo>
                  <a:pt x="4821274" y="5287168"/>
                </a:lnTo>
                <a:lnTo>
                  <a:pt x="4811730" y="5251450"/>
                </a:lnTo>
                <a:lnTo>
                  <a:pt x="4808548" y="5232400"/>
                </a:lnTo>
                <a:lnTo>
                  <a:pt x="4805366" y="5213350"/>
                </a:lnTo>
                <a:lnTo>
                  <a:pt x="4803776" y="5194300"/>
                </a:lnTo>
                <a:lnTo>
                  <a:pt x="4803776" y="5176043"/>
                </a:lnTo>
                <a:lnTo>
                  <a:pt x="4803776" y="5156993"/>
                </a:lnTo>
                <a:lnTo>
                  <a:pt x="4805366" y="5137943"/>
                </a:lnTo>
                <a:lnTo>
                  <a:pt x="4808548" y="5118893"/>
                </a:lnTo>
                <a:lnTo>
                  <a:pt x="4811730" y="5100637"/>
                </a:lnTo>
                <a:lnTo>
                  <a:pt x="4821274" y="5064125"/>
                </a:lnTo>
                <a:lnTo>
                  <a:pt x="4834002" y="5029993"/>
                </a:lnTo>
                <a:lnTo>
                  <a:pt x="4849114" y="4996656"/>
                </a:lnTo>
                <a:lnTo>
                  <a:pt x="4868206" y="4966493"/>
                </a:lnTo>
                <a:lnTo>
                  <a:pt x="4890478" y="4937125"/>
                </a:lnTo>
                <a:lnTo>
                  <a:pt x="4914340" y="4910137"/>
                </a:lnTo>
                <a:lnTo>
                  <a:pt x="4940590" y="4886325"/>
                </a:lnTo>
                <a:lnTo>
                  <a:pt x="4969224" y="4864893"/>
                </a:lnTo>
                <a:lnTo>
                  <a:pt x="5000246" y="4845843"/>
                </a:lnTo>
                <a:lnTo>
                  <a:pt x="5033654" y="4829968"/>
                </a:lnTo>
                <a:lnTo>
                  <a:pt x="5067858" y="4817268"/>
                </a:lnTo>
                <a:lnTo>
                  <a:pt x="5104448" y="4807743"/>
                </a:lnTo>
                <a:lnTo>
                  <a:pt x="5121948" y="4805362"/>
                </a:lnTo>
                <a:lnTo>
                  <a:pt x="5141038" y="4803775"/>
                </a:lnTo>
                <a:close/>
                <a:moveTo>
                  <a:pt x="680244" y="3870325"/>
                </a:moveTo>
                <a:lnTo>
                  <a:pt x="2857500" y="6151391"/>
                </a:lnTo>
                <a:lnTo>
                  <a:pt x="2515394" y="6478506"/>
                </a:lnTo>
                <a:lnTo>
                  <a:pt x="2473325" y="6516616"/>
                </a:lnTo>
                <a:lnTo>
                  <a:pt x="2430462" y="6552345"/>
                </a:lnTo>
                <a:lnTo>
                  <a:pt x="2386806" y="6584103"/>
                </a:lnTo>
                <a:lnTo>
                  <a:pt x="2340769" y="6615068"/>
                </a:lnTo>
                <a:lnTo>
                  <a:pt x="2293938" y="6642063"/>
                </a:lnTo>
                <a:lnTo>
                  <a:pt x="2247106" y="6667470"/>
                </a:lnTo>
                <a:lnTo>
                  <a:pt x="2197894" y="6690495"/>
                </a:lnTo>
                <a:lnTo>
                  <a:pt x="2147888" y="6709550"/>
                </a:lnTo>
                <a:lnTo>
                  <a:pt x="2097088" y="6728605"/>
                </a:lnTo>
                <a:lnTo>
                  <a:pt x="2047081" y="6742897"/>
                </a:lnTo>
                <a:lnTo>
                  <a:pt x="1997075" y="6754806"/>
                </a:lnTo>
                <a:lnTo>
                  <a:pt x="1944688" y="6765922"/>
                </a:lnTo>
                <a:lnTo>
                  <a:pt x="1893094" y="6772273"/>
                </a:lnTo>
                <a:lnTo>
                  <a:pt x="1839912" y="6778625"/>
                </a:lnTo>
                <a:lnTo>
                  <a:pt x="1788319" y="6780213"/>
                </a:lnTo>
                <a:lnTo>
                  <a:pt x="1735931" y="6780213"/>
                </a:lnTo>
                <a:lnTo>
                  <a:pt x="1682750" y="6778625"/>
                </a:lnTo>
                <a:lnTo>
                  <a:pt x="1631156" y="6772273"/>
                </a:lnTo>
                <a:lnTo>
                  <a:pt x="1578769" y="6765922"/>
                </a:lnTo>
                <a:lnTo>
                  <a:pt x="1527175" y="6754806"/>
                </a:lnTo>
                <a:lnTo>
                  <a:pt x="1477169" y="6742897"/>
                </a:lnTo>
                <a:lnTo>
                  <a:pt x="1426369" y="6728605"/>
                </a:lnTo>
                <a:lnTo>
                  <a:pt x="1376362" y="6711138"/>
                </a:lnTo>
                <a:lnTo>
                  <a:pt x="1327944" y="6690495"/>
                </a:lnTo>
                <a:lnTo>
                  <a:pt x="1278731" y="6669058"/>
                </a:lnTo>
                <a:lnTo>
                  <a:pt x="1231900" y="6643651"/>
                </a:lnTo>
                <a:lnTo>
                  <a:pt x="1184275" y="6616656"/>
                </a:lnTo>
                <a:lnTo>
                  <a:pt x="1139031" y="6587279"/>
                </a:lnTo>
                <a:lnTo>
                  <a:pt x="1095375" y="6553933"/>
                </a:lnTo>
                <a:lnTo>
                  <a:pt x="1052512" y="6519792"/>
                </a:lnTo>
                <a:lnTo>
                  <a:pt x="1012031" y="6481682"/>
                </a:lnTo>
                <a:lnTo>
                  <a:pt x="970756" y="6442777"/>
                </a:lnTo>
                <a:lnTo>
                  <a:pt x="301625" y="5740117"/>
                </a:lnTo>
                <a:lnTo>
                  <a:pt x="264319" y="5699624"/>
                </a:lnTo>
                <a:lnTo>
                  <a:pt x="229394" y="5655162"/>
                </a:lnTo>
                <a:lnTo>
                  <a:pt x="196056" y="5611494"/>
                </a:lnTo>
                <a:lnTo>
                  <a:pt x="166688" y="5565444"/>
                </a:lnTo>
                <a:lnTo>
                  <a:pt x="138112" y="5520188"/>
                </a:lnTo>
                <a:lnTo>
                  <a:pt x="113506" y="5471756"/>
                </a:lnTo>
                <a:lnTo>
                  <a:pt x="91281" y="5422530"/>
                </a:lnTo>
                <a:lnTo>
                  <a:pt x="70644" y="5374098"/>
                </a:lnTo>
                <a:lnTo>
                  <a:pt x="53181" y="5324078"/>
                </a:lnTo>
                <a:lnTo>
                  <a:pt x="38100" y="5273264"/>
                </a:lnTo>
                <a:lnTo>
                  <a:pt x="25400" y="5221657"/>
                </a:lnTo>
                <a:lnTo>
                  <a:pt x="15875" y="5170049"/>
                </a:lnTo>
                <a:lnTo>
                  <a:pt x="7938" y="5117647"/>
                </a:lnTo>
                <a:lnTo>
                  <a:pt x="3175" y="5066039"/>
                </a:lnTo>
                <a:lnTo>
                  <a:pt x="0" y="5014431"/>
                </a:lnTo>
                <a:lnTo>
                  <a:pt x="0" y="4960441"/>
                </a:lnTo>
                <a:lnTo>
                  <a:pt x="3175" y="4908834"/>
                </a:lnTo>
                <a:lnTo>
                  <a:pt x="7938" y="4857226"/>
                </a:lnTo>
                <a:lnTo>
                  <a:pt x="15875" y="4805618"/>
                </a:lnTo>
                <a:lnTo>
                  <a:pt x="25400" y="4753216"/>
                </a:lnTo>
                <a:lnTo>
                  <a:pt x="38100" y="4701608"/>
                </a:lnTo>
                <a:lnTo>
                  <a:pt x="51594" y="4651588"/>
                </a:lnTo>
                <a:lnTo>
                  <a:pt x="70644" y="4600775"/>
                </a:lnTo>
                <a:lnTo>
                  <a:pt x="89694" y="4552343"/>
                </a:lnTo>
                <a:lnTo>
                  <a:pt x="111919" y="4503911"/>
                </a:lnTo>
                <a:lnTo>
                  <a:pt x="136525" y="4456273"/>
                </a:lnTo>
                <a:lnTo>
                  <a:pt x="165100" y="4411017"/>
                </a:lnTo>
                <a:lnTo>
                  <a:pt x="194469" y="4364966"/>
                </a:lnTo>
                <a:lnTo>
                  <a:pt x="226219" y="4321298"/>
                </a:lnTo>
                <a:lnTo>
                  <a:pt x="261144" y="4279218"/>
                </a:lnTo>
                <a:lnTo>
                  <a:pt x="298450" y="4236344"/>
                </a:lnTo>
                <a:lnTo>
                  <a:pt x="338138" y="4197440"/>
                </a:lnTo>
                <a:close/>
                <a:moveTo>
                  <a:pt x="5366264" y="3760787"/>
                </a:moveTo>
                <a:lnTo>
                  <a:pt x="3671888" y="5374783"/>
                </a:lnTo>
                <a:lnTo>
                  <a:pt x="4352338" y="6087354"/>
                </a:lnTo>
                <a:lnTo>
                  <a:pt x="4384892" y="6120681"/>
                </a:lnTo>
                <a:lnTo>
                  <a:pt x="4418238" y="6150041"/>
                </a:lnTo>
                <a:lnTo>
                  <a:pt x="4454762" y="6178607"/>
                </a:lnTo>
                <a:lnTo>
                  <a:pt x="4490492" y="6205586"/>
                </a:lnTo>
                <a:lnTo>
                  <a:pt x="4528604" y="6230185"/>
                </a:lnTo>
                <a:lnTo>
                  <a:pt x="4565922" y="6252403"/>
                </a:lnTo>
                <a:lnTo>
                  <a:pt x="4605620" y="6273035"/>
                </a:lnTo>
                <a:lnTo>
                  <a:pt x="4644526" y="6292079"/>
                </a:lnTo>
                <a:lnTo>
                  <a:pt x="4685814" y="6307156"/>
                </a:lnTo>
                <a:lnTo>
                  <a:pt x="4726308" y="6321439"/>
                </a:lnTo>
                <a:lnTo>
                  <a:pt x="4766800" y="6334135"/>
                </a:lnTo>
                <a:lnTo>
                  <a:pt x="4809676" y="6345244"/>
                </a:lnTo>
                <a:lnTo>
                  <a:pt x="4851758" y="6353179"/>
                </a:lnTo>
                <a:lnTo>
                  <a:pt x="4894634" y="6359527"/>
                </a:lnTo>
                <a:lnTo>
                  <a:pt x="4938302" y="6362701"/>
                </a:lnTo>
                <a:lnTo>
                  <a:pt x="4981178" y="6365875"/>
                </a:lnTo>
                <a:lnTo>
                  <a:pt x="5024848" y="6365875"/>
                </a:lnTo>
                <a:lnTo>
                  <a:pt x="5067724" y="6362701"/>
                </a:lnTo>
                <a:lnTo>
                  <a:pt x="5109804" y="6359527"/>
                </a:lnTo>
                <a:lnTo>
                  <a:pt x="5153474" y="6353179"/>
                </a:lnTo>
                <a:lnTo>
                  <a:pt x="5196350" y="6345244"/>
                </a:lnTo>
                <a:lnTo>
                  <a:pt x="5238430" y="6334135"/>
                </a:lnTo>
                <a:lnTo>
                  <a:pt x="5279718" y="6321439"/>
                </a:lnTo>
                <a:lnTo>
                  <a:pt x="5320212" y="6307156"/>
                </a:lnTo>
                <a:lnTo>
                  <a:pt x="5361500" y="6290492"/>
                </a:lnTo>
                <a:lnTo>
                  <a:pt x="5401992" y="6273035"/>
                </a:lnTo>
                <a:lnTo>
                  <a:pt x="5441692" y="6250816"/>
                </a:lnTo>
                <a:lnTo>
                  <a:pt x="5479010" y="6228598"/>
                </a:lnTo>
                <a:lnTo>
                  <a:pt x="5517122" y="6203999"/>
                </a:lnTo>
                <a:lnTo>
                  <a:pt x="5552852" y="6177020"/>
                </a:lnTo>
                <a:lnTo>
                  <a:pt x="5589374" y="6148454"/>
                </a:lnTo>
                <a:lnTo>
                  <a:pt x="5621928" y="6117507"/>
                </a:lnTo>
                <a:lnTo>
                  <a:pt x="6016542" y="5742178"/>
                </a:lnTo>
                <a:lnTo>
                  <a:pt x="6049888" y="5708850"/>
                </a:lnTo>
                <a:lnTo>
                  <a:pt x="6079266" y="5674729"/>
                </a:lnTo>
                <a:lnTo>
                  <a:pt x="6109438" y="5639815"/>
                </a:lnTo>
                <a:lnTo>
                  <a:pt x="6134846" y="5604107"/>
                </a:lnTo>
                <a:lnTo>
                  <a:pt x="6159460" y="5566019"/>
                </a:lnTo>
                <a:lnTo>
                  <a:pt x="6181692" y="5528724"/>
                </a:lnTo>
                <a:lnTo>
                  <a:pt x="6202336" y="5489048"/>
                </a:lnTo>
                <a:lnTo>
                  <a:pt x="6220596" y="5450167"/>
                </a:lnTo>
                <a:lnTo>
                  <a:pt x="6238064" y="5408904"/>
                </a:lnTo>
                <a:lnTo>
                  <a:pt x="6252356" y="5368435"/>
                </a:lnTo>
                <a:lnTo>
                  <a:pt x="6263472" y="5326379"/>
                </a:lnTo>
                <a:lnTo>
                  <a:pt x="6274588" y="5283530"/>
                </a:lnTo>
                <a:lnTo>
                  <a:pt x="6282528" y="5241474"/>
                </a:lnTo>
                <a:lnTo>
                  <a:pt x="6288086" y="5198624"/>
                </a:lnTo>
                <a:lnTo>
                  <a:pt x="6292850" y="5156568"/>
                </a:lnTo>
                <a:lnTo>
                  <a:pt x="6294438" y="5112132"/>
                </a:lnTo>
                <a:lnTo>
                  <a:pt x="6294438" y="5070076"/>
                </a:lnTo>
                <a:lnTo>
                  <a:pt x="6292850" y="5028020"/>
                </a:lnTo>
                <a:lnTo>
                  <a:pt x="6288086" y="4983584"/>
                </a:lnTo>
                <a:lnTo>
                  <a:pt x="6282528" y="4941528"/>
                </a:lnTo>
                <a:lnTo>
                  <a:pt x="6274588" y="4898678"/>
                </a:lnTo>
                <a:lnTo>
                  <a:pt x="6263472" y="4856622"/>
                </a:lnTo>
                <a:lnTo>
                  <a:pt x="6250768" y="4813773"/>
                </a:lnTo>
                <a:lnTo>
                  <a:pt x="6236476" y="4773304"/>
                </a:lnTo>
                <a:lnTo>
                  <a:pt x="6220596" y="4732041"/>
                </a:lnTo>
                <a:lnTo>
                  <a:pt x="6202336" y="4693160"/>
                </a:lnTo>
                <a:lnTo>
                  <a:pt x="6181692" y="4654278"/>
                </a:lnTo>
                <a:lnTo>
                  <a:pt x="6157872" y="4616189"/>
                </a:lnTo>
                <a:lnTo>
                  <a:pt x="6133258" y="4578894"/>
                </a:lnTo>
                <a:lnTo>
                  <a:pt x="6106262" y="4542393"/>
                </a:lnTo>
                <a:lnTo>
                  <a:pt x="6077678" y="4506685"/>
                </a:lnTo>
                <a:lnTo>
                  <a:pt x="6046712" y="4471771"/>
                </a:lnTo>
                <a:close/>
                <a:moveTo>
                  <a:pt x="1677987" y="1300162"/>
                </a:moveTo>
                <a:lnTo>
                  <a:pt x="1698668" y="1301752"/>
                </a:lnTo>
                <a:lnTo>
                  <a:pt x="1716963" y="1302546"/>
                </a:lnTo>
                <a:lnTo>
                  <a:pt x="1736053" y="1304135"/>
                </a:lnTo>
                <a:lnTo>
                  <a:pt x="1753553" y="1307314"/>
                </a:lnTo>
                <a:lnTo>
                  <a:pt x="1790142" y="1316849"/>
                </a:lnTo>
                <a:lnTo>
                  <a:pt x="1824346" y="1329562"/>
                </a:lnTo>
                <a:lnTo>
                  <a:pt x="1857754" y="1345454"/>
                </a:lnTo>
                <a:lnTo>
                  <a:pt x="1888776" y="1364524"/>
                </a:lnTo>
                <a:lnTo>
                  <a:pt x="1917412" y="1385978"/>
                </a:lnTo>
                <a:lnTo>
                  <a:pt x="1943661" y="1409816"/>
                </a:lnTo>
                <a:lnTo>
                  <a:pt x="1967524" y="1436832"/>
                </a:lnTo>
                <a:lnTo>
                  <a:pt x="1989796" y="1464643"/>
                </a:lnTo>
                <a:lnTo>
                  <a:pt x="2008886" y="1496427"/>
                </a:lnTo>
                <a:lnTo>
                  <a:pt x="2024000" y="1529005"/>
                </a:lnTo>
                <a:lnTo>
                  <a:pt x="2036726" y="1563967"/>
                </a:lnTo>
                <a:lnTo>
                  <a:pt x="2046272" y="1600518"/>
                </a:lnTo>
                <a:lnTo>
                  <a:pt x="2049453" y="1617205"/>
                </a:lnTo>
                <a:lnTo>
                  <a:pt x="2052635" y="1636275"/>
                </a:lnTo>
                <a:lnTo>
                  <a:pt x="2054226" y="1655345"/>
                </a:lnTo>
                <a:lnTo>
                  <a:pt x="2054226" y="1675210"/>
                </a:lnTo>
                <a:lnTo>
                  <a:pt x="2054226" y="1694280"/>
                </a:lnTo>
                <a:lnTo>
                  <a:pt x="2052635" y="1713350"/>
                </a:lnTo>
                <a:lnTo>
                  <a:pt x="2049453" y="1732420"/>
                </a:lnTo>
                <a:lnTo>
                  <a:pt x="2046272" y="1750696"/>
                </a:lnTo>
                <a:lnTo>
                  <a:pt x="2036726" y="1787247"/>
                </a:lnTo>
                <a:lnTo>
                  <a:pt x="2024000" y="1822209"/>
                </a:lnTo>
                <a:lnTo>
                  <a:pt x="2008886" y="1853198"/>
                </a:lnTo>
                <a:lnTo>
                  <a:pt x="1989796" y="1884982"/>
                </a:lnTo>
                <a:lnTo>
                  <a:pt x="1967524" y="1912792"/>
                </a:lnTo>
                <a:lnTo>
                  <a:pt x="1943661" y="1939809"/>
                </a:lnTo>
                <a:lnTo>
                  <a:pt x="1917412" y="1965235"/>
                </a:lnTo>
                <a:lnTo>
                  <a:pt x="1888776" y="1986689"/>
                </a:lnTo>
                <a:lnTo>
                  <a:pt x="1857754" y="2004171"/>
                </a:lnTo>
                <a:lnTo>
                  <a:pt x="1824346" y="2021652"/>
                </a:lnTo>
                <a:lnTo>
                  <a:pt x="1790142" y="2034365"/>
                </a:lnTo>
                <a:lnTo>
                  <a:pt x="1753553" y="2042311"/>
                </a:lnTo>
                <a:lnTo>
                  <a:pt x="1736053" y="2045490"/>
                </a:lnTo>
                <a:lnTo>
                  <a:pt x="1716963" y="2048668"/>
                </a:lnTo>
                <a:lnTo>
                  <a:pt x="1698668" y="2049463"/>
                </a:lnTo>
                <a:lnTo>
                  <a:pt x="1677987" y="2049463"/>
                </a:lnTo>
                <a:lnTo>
                  <a:pt x="1658896" y="2049463"/>
                </a:lnTo>
                <a:lnTo>
                  <a:pt x="1639806" y="2048668"/>
                </a:lnTo>
                <a:lnTo>
                  <a:pt x="1621511" y="2045490"/>
                </a:lnTo>
                <a:lnTo>
                  <a:pt x="1602420" y="2042311"/>
                </a:lnTo>
                <a:lnTo>
                  <a:pt x="1565831" y="2034365"/>
                </a:lnTo>
                <a:lnTo>
                  <a:pt x="1533218" y="2021652"/>
                </a:lnTo>
                <a:lnTo>
                  <a:pt x="1499810" y="2004171"/>
                </a:lnTo>
                <a:lnTo>
                  <a:pt x="1468788" y="1986689"/>
                </a:lnTo>
                <a:lnTo>
                  <a:pt x="1440152" y="1965235"/>
                </a:lnTo>
                <a:lnTo>
                  <a:pt x="1413108" y="1939809"/>
                </a:lnTo>
                <a:lnTo>
                  <a:pt x="1388449" y="1912792"/>
                </a:lnTo>
                <a:lnTo>
                  <a:pt x="1367768" y="1884982"/>
                </a:lnTo>
                <a:lnTo>
                  <a:pt x="1348678" y="1853198"/>
                </a:lnTo>
                <a:lnTo>
                  <a:pt x="1332769" y="1822209"/>
                </a:lnTo>
                <a:lnTo>
                  <a:pt x="1320838" y="1787247"/>
                </a:lnTo>
                <a:lnTo>
                  <a:pt x="1311292" y="1750696"/>
                </a:lnTo>
                <a:lnTo>
                  <a:pt x="1308111" y="1732420"/>
                </a:lnTo>
                <a:lnTo>
                  <a:pt x="1304929" y="1713350"/>
                </a:lnTo>
                <a:lnTo>
                  <a:pt x="1303338" y="1694280"/>
                </a:lnTo>
                <a:lnTo>
                  <a:pt x="1303338" y="1675210"/>
                </a:lnTo>
                <a:lnTo>
                  <a:pt x="1303338" y="1655345"/>
                </a:lnTo>
                <a:lnTo>
                  <a:pt x="1304929" y="1636275"/>
                </a:lnTo>
                <a:lnTo>
                  <a:pt x="1308111" y="1617205"/>
                </a:lnTo>
                <a:lnTo>
                  <a:pt x="1311292" y="1600518"/>
                </a:lnTo>
                <a:lnTo>
                  <a:pt x="1320838" y="1563967"/>
                </a:lnTo>
                <a:lnTo>
                  <a:pt x="1332769" y="1529005"/>
                </a:lnTo>
                <a:lnTo>
                  <a:pt x="1348678" y="1496427"/>
                </a:lnTo>
                <a:lnTo>
                  <a:pt x="1367768" y="1464643"/>
                </a:lnTo>
                <a:lnTo>
                  <a:pt x="1388449" y="1436832"/>
                </a:lnTo>
                <a:lnTo>
                  <a:pt x="1413108" y="1409816"/>
                </a:lnTo>
                <a:lnTo>
                  <a:pt x="1440152" y="1385978"/>
                </a:lnTo>
                <a:lnTo>
                  <a:pt x="1468788" y="1364524"/>
                </a:lnTo>
                <a:lnTo>
                  <a:pt x="1499810" y="1345454"/>
                </a:lnTo>
                <a:lnTo>
                  <a:pt x="1533218" y="1329562"/>
                </a:lnTo>
                <a:lnTo>
                  <a:pt x="1565831" y="1316849"/>
                </a:lnTo>
                <a:lnTo>
                  <a:pt x="1602420" y="1307314"/>
                </a:lnTo>
                <a:lnTo>
                  <a:pt x="1621511" y="1304135"/>
                </a:lnTo>
                <a:lnTo>
                  <a:pt x="1639806" y="1302546"/>
                </a:lnTo>
                <a:lnTo>
                  <a:pt x="1658896" y="1301752"/>
                </a:lnTo>
                <a:close/>
                <a:moveTo>
                  <a:pt x="1837916" y="488950"/>
                </a:moveTo>
                <a:lnTo>
                  <a:pt x="1793453" y="490537"/>
                </a:lnTo>
                <a:lnTo>
                  <a:pt x="1751372" y="495298"/>
                </a:lnTo>
                <a:lnTo>
                  <a:pt x="1709290" y="501646"/>
                </a:lnTo>
                <a:lnTo>
                  <a:pt x="1664827" y="509581"/>
                </a:lnTo>
                <a:lnTo>
                  <a:pt x="1624333" y="520691"/>
                </a:lnTo>
                <a:lnTo>
                  <a:pt x="1581458" y="533387"/>
                </a:lnTo>
                <a:lnTo>
                  <a:pt x="1540964" y="547670"/>
                </a:lnTo>
                <a:lnTo>
                  <a:pt x="1499677" y="562747"/>
                </a:lnTo>
                <a:lnTo>
                  <a:pt x="1460771" y="581791"/>
                </a:lnTo>
                <a:lnTo>
                  <a:pt x="1421072" y="602422"/>
                </a:lnTo>
                <a:lnTo>
                  <a:pt x="1382166" y="626227"/>
                </a:lnTo>
                <a:lnTo>
                  <a:pt x="1344054" y="650826"/>
                </a:lnTo>
                <a:lnTo>
                  <a:pt x="1308325" y="677805"/>
                </a:lnTo>
                <a:lnTo>
                  <a:pt x="1273389" y="706372"/>
                </a:lnTo>
                <a:lnTo>
                  <a:pt x="1239248" y="737318"/>
                </a:lnTo>
                <a:lnTo>
                  <a:pt x="844635" y="1112648"/>
                </a:lnTo>
                <a:lnTo>
                  <a:pt x="811287" y="1145975"/>
                </a:lnTo>
                <a:lnTo>
                  <a:pt x="781909" y="1180096"/>
                </a:lnTo>
                <a:lnTo>
                  <a:pt x="753326" y="1215010"/>
                </a:lnTo>
                <a:lnTo>
                  <a:pt x="726330" y="1250718"/>
                </a:lnTo>
                <a:lnTo>
                  <a:pt x="701716" y="1288807"/>
                </a:lnTo>
                <a:lnTo>
                  <a:pt x="679485" y="1326102"/>
                </a:lnTo>
                <a:lnTo>
                  <a:pt x="658841" y="1365777"/>
                </a:lnTo>
                <a:lnTo>
                  <a:pt x="640579" y="1404660"/>
                </a:lnTo>
                <a:lnTo>
                  <a:pt x="624699" y="1445922"/>
                </a:lnTo>
                <a:lnTo>
                  <a:pt x="610407" y="1486390"/>
                </a:lnTo>
                <a:lnTo>
                  <a:pt x="597704" y="1528446"/>
                </a:lnTo>
                <a:lnTo>
                  <a:pt x="586588" y="1571297"/>
                </a:lnTo>
                <a:lnTo>
                  <a:pt x="578648" y="1613353"/>
                </a:lnTo>
                <a:lnTo>
                  <a:pt x="572296" y="1656202"/>
                </a:lnTo>
                <a:lnTo>
                  <a:pt x="568326" y="1698258"/>
                </a:lnTo>
                <a:lnTo>
                  <a:pt x="566738" y="1742694"/>
                </a:lnTo>
                <a:lnTo>
                  <a:pt x="566738" y="1784749"/>
                </a:lnTo>
                <a:lnTo>
                  <a:pt x="569914" y="1826805"/>
                </a:lnTo>
                <a:lnTo>
                  <a:pt x="572296" y="1871243"/>
                </a:lnTo>
                <a:lnTo>
                  <a:pt x="578648" y="1913299"/>
                </a:lnTo>
                <a:lnTo>
                  <a:pt x="586588" y="1956148"/>
                </a:lnTo>
                <a:lnTo>
                  <a:pt x="597704" y="1998204"/>
                </a:lnTo>
                <a:lnTo>
                  <a:pt x="610407" y="2039467"/>
                </a:lnTo>
                <a:lnTo>
                  <a:pt x="624699" y="2081522"/>
                </a:lnTo>
                <a:lnTo>
                  <a:pt x="640579" y="2122784"/>
                </a:lnTo>
                <a:lnTo>
                  <a:pt x="658841" y="2161667"/>
                </a:lnTo>
                <a:lnTo>
                  <a:pt x="679485" y="2200549"/>
                </a:lnTo>
                <a:lnTo>
                  <a:pt x="703304" y="2238636"/>
                </a:lnTo>
                <a:lnTo>
                  <a:pt x="727918" y="2275932"/>
                </a:lnTo>
                <a:lnTo>
                  <a:pt x="754914" y="2312433"/>
                </a:lnTo>
                <a:lnTo>
                  <a:pt x="783497" y="2348141"/>
                </a:lnTo>
                <a:lnTo>
                  <a:pt x="814463" y="2383056"/>
                </a:lnTo>
                <a:lnTo>
                  <a:pt x="1494913" y="3094039"/>
                </a:lnTo>
                <a:lnTo>
                  <a:pt x="3189288" y="1480043"/>
                </a:lnTo>
                <a:lnTo>
                  <a:pt x="2508838" y="767472"/>
                </a:lnTo>
                <a:lnTo>
                  <a:pt x="2476285" y="734144"/>
                </a:lnTo>
                <a:lnTo>
                  <a:pt x="2442937" y="704784"/>
                </a:lnTo>
                <a:lnTo>
                  <a:pt x="2406414" y="676218"/>
                </a:lnTo>
                <a:lnTo>
                  <a:pt x="2370684" y="649239"/>
                </a:lnTo>
                <a:lnTo>
                  <a:pt x="2334160" y="624640"/>
                </a:lnTo>
                <a:lnTo>
                  <a:pt x="2295255" y="602422"/>
                </a:lnTo>
                <a:lnTo>
                  <a:pt x="2255555" y="581791"/>
                </a:lnTo>
                <a:lnTo>
                  <a:pt x="2216650" y="562747"/>
                </a:lnTo>
                <a:lnTo>
                  <a:pt x="2175362" y="547670"/>
                </a:lnTo>
                <a:lnTo>
                  <a:pt x="2134869" y="533387"/>
                </a:lnTo>
                <a:lnTo>
                  <a:pt x="2094375" y="520691"/>
                </a:lnTo>
                <a:lnTo>
                  <a:pt x="2051500" y="509581"/>
                </a:lnTo>
                <a:lnTo>
                  <a:pt x="2009418" y="501646"/>
                </a:lnTo>
                <a:lnTo>
                  <a:pt x="1966543" y="495298"/>
                </a:lnTo>
                <a:lnTo>
                  <a:pt x="1922874" y="490537"/>
                </a:lnTo>
                <a:lnTo>
                  <a:pt x="1879998" y="488950"/>
                </a:lnTo>
                <a:close/>
                <a:moveTo>
                  <a:pt x="5070178" y="74612"/>
                </a:moveTo>
                <a:lnTo>
                  <a:pt x="5122552" y="74612"/>
                </a:lnTo>
                <a:lnTo>
                  <a:pt x="5175718" y="76200"/>
                </a:lnTo>
                <a:lnTo>
                  <a:pt x="5227298" y="82552"/>
                </a:lnTo>
                <a:lnTo>
                  <a:pt x="5279670" y="88903"/>
                </a:lnTo>
                <a:lnTo>
                  <a:pt x="5331250" y="100019"/>
                </a:lnTo>
                <a:lnTo>
                  <a:pt x="5381242" y="111929"/>
                </a:lnTo>
                <a:lnTo>
                  <a:pt x="5433616" y="126220"/>
                </a:lnTo>
                <a:lnTo>
                  <a:pt x="5482020" y="143687"/>
                </a:lnTo>
                <a:lnTo>
                  <a:pt x="5532012" y="164330"/>
                </a:lnTo>
                <a:lnTo>
                  <a:pt x="5579624" y="185767"/>
                </a:lnTo>
                <a:lnTo>
                  <a:pt x="5628030" y="211174"/>
                </a:lnTo>
                <a:lnTo>
                  <a:pt x="5674054" y="238169"/>
                </a:lnTo>
                <a:lnTo>
                  <a:pt x="5719286" y="267546"/>
                </a:lnTo>
                <a:lnTo>
                  <a:pt x="5762930" y="300893"/>
                </a:lnTo>
                <a:lnTo>
                  <a:pt x="5805780" y="335033"/>
                </a:lnTo>
                <a:lnTo>
                  <a:pt x="5847838" y="373144"/>
                </a:lnTo>
                <a:lnTo>
                  <a:pt x="5887514" y="412048"/>
                </a:lnTo>
                <a:lnTo>
                  <a:pt x="6556460" y="1114709"/>
                </a:lnTo>
                <a:lnTo>
                  <a:pt x="6593756" y="1155201"/>
                </a:lnTo>
                <a:lnTo>
                  <a:pt x="6630258" y="1198075"/>
                </a:lnTo>
                <a:lnTo>
                  <a:pt x="6662000" y="1243331"/>
                </a:lnTo>
                <a:lnTo>
                  <a:pt x="6692946" y="1289381"/>
                </a:lnTo>
                <a:lnTo>
                  <a:pt x="6719926" y="1334637"/>
                </a:lnTo>
                <a:lnTo>
                  <a:pt x="6744526" y="1383069"/>
                </a:lnTo>
                <a:lnTo>
                  <a:pt x="6768332" y="1432295"/>
                </a:lnTo>
                <a:lnTo>
                  <a:pt x="6787376" y="1480727"/>
                </a:lnTo>
                <a:lnTo>
                  <a:pt x="6804834" y="1530747"/>
                </a:lnTo>
                <a:lnTo>
                  <a:pt x="6819912" y="1581561"/>
                </a:lnTo>
                <a:lnTo>
                  <a:pt x="6832608" y="1633169"/>
                </a:lnTo>
                <a:lnTo>
                  <a:pt x="6842130" y="1684777"/>
                </a:lnTo>
                <a:lnTo>
                  <a:pt x="6850066" y="1737179"/>
                </a:lnTo>
                <a:lnTo>
                  <a:pt x="6854828" y="1788786"/>
                </a:lnTo>
                <a:lnTo>
                  <a:pt x="6858000" y="1840394"/>
                </a:lnTo>
                <a:lnTo>
                  <a:pt x="6858000" y="1894384"/>
                </a:lnTo>
                <a:lnTo>
                  <a:pt x="6854828" y="1945992"/>
                </a:lnTo>
                <a:lnTo>
                  <a:pt x="6850066" y="1997600"/>
                </a:lnTo>
                <a:lnTo>
                  <a:pt x="6843718" y="2049207"/>
                </a:lnTo>
                <a:lnTo>
                  <a:pt x="6832608" y="2101609"/>
                </a:lnTo>
                <a:lnTo>
                  <a:pt x="6819912" y="2151630"/>
                </a:lnTo>
                <a:lnTo>
                  <a:pt x="6806422" y="2203237"/>
                </a:lnTo>
                <a:lnTo>
                  <a:pt x="6788964" y="2252463"/>
                </a:lnTo>
                <a:lnTo>
                  <a:pt x="6768332" y="2302483"/>
                </a:lnTo>
                <a:lnTo>
                  <a:pt x="6746114" y="2350915"/>
                </a:lnTo>
                <a:lnTo>
                  <a:pt x="6721514" y="2398553"/>
                </a:lnTo>
                <a:lnTo>
                  <a:pt x="6694534" y="2443809"/>
                </a:lnTo>
                <a:lnTo>
                  <a:pt x="6665174" y="2489859"/>
                </a:lnTo>
                <a:lnTo>
                  <a:pt x="6631844" y="2533527"/>
                </a:lnTo>
                <a:lnTo>
                  <a:pt x="6596930" y="2575608"/>
                </a:lnTo>
                <a:lnTo>
                  <a:pt x="6559634" y="2618482"/>
                </a:lnTo>
                <a:lnTo>
                  <a:pt x="6519958" y="2657386"/>
                </a:lnTo>
                <a:lnTo>
                  <a:pt x="6177946" y="2984500"/>
                </a:lnTo>
                <a:lnTo>
                  <a:pt x="4002088" y="703434"/>
                </a:lnTo>
                <a:lnTo>
                  <a:pt x="4343306" y="376320"/>
                </a:lnTo>
                <a:lnTo>
                  <a:pt x="4385362" y="338209"/>
                </a:lnTo>
                <a:lnTo>
                  <a:pt x="4428214" y="302481"/>
                </a:lnTo>
                <a:lnTo>
                  <a:pt x="4473444" y="269134"/>
                </a:lnTo>
                <a:lnTo>
                  <a:pt x="4519470" y="239757"/>
                </a:lnTo>
                <a:lnTo>
                  <a:pt x="4564700" y="212762"/>
                </a:lnTo>
                <a:lnTo>
                  <a:pt x="4613106" y="187355"/>
                </a:lnTo>
                <a:lnTo>
                  <a:pt x="4660718" y="164330"/>
                </a:lnTo>
                <a:lnTo>
                  <a:pt x="4710710" y="145275"/>
                </a:lnTo>
                <a:lnTo>
                  <a:pt x="4761496" y="126220"/>
                </a:lnTo>
                <a:lnTo>
                  <a:pt x="4811488" y="111929"/>
                </a:lnTo>
                <a:lnTo>
                  <a:pt x="4863068" y="100019"/>
                </a:lnTo>
                <a:lnTo>
                  <a:pt x="4913854" y="88903"/>
                </a:lnTo>
                <a:lnTo>
                  <a:pt x="4967020" y="82552"/>
                </a:lnTo>
                <a:lnTo>
                  <a:pt x="5018600" y="76200"/>
                </a:lnTo>
                <a:close/>
                <a:moveTo>
                  <a:pt x="1843881" y="0"/>
                </a:moveTo>
                <a:lnTo>
                  <a:pt x="1895475" y="0"/>
                </a:lnTo>
                <a:lnTo>
                  <a:pt x="1947069" y="1588"/>
                </a:lnTo>
                <a:lnTo>
                  <a:pt x="2001044" y="6350"/>
                </a:lnTo>
                <a:lnTo>
                  <a:pt x="2052638" y="14288"/>
                </a:lnTo>
                <a:lnTo>
                  <a:pt x="2104231" y="23813"/>
                </a:lnTo>
                <a:lnTo>
                  <a:pt x="2155031" y="35719"/>
                </a:lnTo>
                <a:lnTo>
                  <a:pt x="2205038" y="51594"/>
                </a:lnTo>
                <a:lnTo>
                  <a:pt x="2255044" y="69056"/>
                </a:lnTo>
                <a:lnTo>
                  <a:pt x="2304256" y="89694"/>
                </a:lnTo>
                <a:lnTo>
                  <a:pt x="2352675" y="111125"/>
                </a:lnTo>
                <a:lnTo>
                  <a:pt x="2399506" y="136525"/>
                </a:lnTo>
                <a:lnTo>
                  <a:pt x="2447132" y="163513"/>
                </a:lnTo>
                <a:lnTo>
                  <a:pt x="2492375" y="192881"/>
                </a:lnTo>
                <a:lnTo>
                  <a:pt x="2536825" y="226219"/>
                </a:lnTo>
                <a:lnTo>
                  <a:pt x="2578894" y="260350"/>
                </a:lnTo>
                <a:lnTo>
                  <a:pt x="2620169" y="296863"/>
                </a:lnTo>
                <a:lnTo>
                  <a:pt x="2660650" y="337344"/>
                </a:lnTo>
                <a:lnTo>
                  <a:pt x="6481764" y="4341813"/>
                </a:lnTo>
                <a:lnTo>
                  <a:pt x="6519068" y="4382294"/>
                </a:lnTo>
                <a:lnTo>
                  <a:pt x="6553994" y="4426744"/>
                </a:lnTo>
                <a:lnTo>
                  <a:pt x="6587332" y="4470400"/>
                </a:lnTo>
                <a:lnTo>
                  <a:pt x="6616700" y="4515644"/>
                </a:lnTo>
                <a:lnTo>
                  <a:pt x="6645276" y="4563269"/>
                </a:lnTo>
                <a:lnTo>
                  <a:pt x="6669882" y="4610100"/>
                </a:lnTo>
                <a:lnTo>
                  <a:pt x="6692106" y="4658519"/>
                </a:lnTo>
                <a:lnTo>
                  <a:pt x="6712744" y="4707731"/>
                </a:lnTo>
                <a:lnTo>
                  <a:pt x="6730206" y="4757738"/>
                </a:lnTo>
                <a:lnTo>
                  <a:pt x="6745288" y="4807744"/>
                </a:lnTo>
                <a:lnTo>
                  <a:pt x="6757988" y="4860131"/>
                </a:lnTo>
                <a:lnTo>
                  <a:pt x="6767512" y="4911725"/>
                </a:lnTo>
                <a:lnTo>
                  <a:pt x="6775450" y="4963319"/>
                </a:lnTo>
                <a:lnTo>
                  <a:pt x="6780212" y="5015706"/>
                </a:lnTo>
                <a:lnTo>
                  <a:pt x="6783388" y="5067300"/>
                </a:lnTo>
                <a:lnTo>
                  <a:pt x="6783388" y="5120481"/>
                </a:lnTo>
                <a:lnTo>
                  <a:pt x="6780212" y="5172869"/>
                </a:lnTo>
                <a:lnTo>
                  <a:pt x="6775450" y="5224463"/>
                </a:lnTo>
                <a:lnTo>
                  <a:pt x="6767512" y="5276056"/>
                </a:lnTo>
                <a:lnTo>
                  <a:pt x="6757988" y="5328444"/>
                </a:lnTo>
                <a:lnTo>
                  <a:pt x="6745288" y="5380038"/>
                </a:lnTo>
                <a:lnTo>
                  <a:pt x="6730206" y="5430044"/>
                </a:lnTo>
                <a:lnTo>
                  <a:pt x="6712744" y="5480050"/>
                </a:lnTo>
                <a:lnTo>
                  <a:pt x="6693694" y="5529263"/>
                </a:lnTo>
                <a:lnTo>
                  <a:pt x="6669882" y="5577681"/>
                </a:lnTo>
                <a:lnTo>
                  <a:pt x="6646864" y="5625306"/>
                </a:lnTo>
                <a:lnTo>
                  <a:pt x="6618288" y="5672138"/>
                </a:lnTo>
                <a:lnTo>
                  <a:pt x="6588920" y="5715794"/>
                </a:lnTo>
                <a:lnTo>
                  <a:pt x="6557168" y="5760244"/>
                </a:lnTo>
                <a:lnTo>
                  <a:pt x="6522244" y="5803900"/>
                </a:lnTo>
                <a:lnTo>
                  <a:pt x="6484938" y="5845175"/>
                </a:lnTo>
                <a:lnTo>
                  <a:pt x="6445250" y="5884069"/>
                </a:lnTo>
                <a:lnTo>
                  <a:pt x="5743576" y="6553200"/>
                </a:lnTo>
                <a:lnTo>
                  <a:pt x="5700712" y="6591300"/>
                </a:lnTo>
                <a:lnTo>
                  <a:pt x="5658644" y="6627019"/>
                </a:lnTo>
                <a:lnTo>
                  <a:pt x="5614194" y="6660356"/>
                </a:lnTo>
                <a:lnTo>
                  <a:pt x="5568950" y="6689725"/>
                </a:lnTo>
                <a:lnTo>
                  <a:pt x="5522120" y="6718300"/>
                </a:lnTo>
                <a:lnTo>
                  <a:pt x="5474494" y="6743700"/>
                </a:lnTo>
                <a:lnTo>
                  <a:pt x="5426076" y="6765131"/>
                </a:lnTo>
                <a:lnTo>
                  <a:pt x="5376864" y="6785769"/>
                </a:lnTo>
                <a:lnTo>
                  <a:pt x="5326856" y="6803231"/>
                </a:lnTo>
                <a:lnTo>
                  <a:pt x="5275264" y="6817519"/>
                </a:lnTo>
                <a:lnTo>
                  <a:pt x="5224464" y="6829425"/>
                </a:lnTo>
                <a:lnTo>
                  <a:pt x="5172868" y="6840538"/>
                </a:lnTo>
                <a:lnTo>
                  <a:pt x="5121276" y="6848475"/>
                </a:lnTo>
                <a:lnTo>
                  <a:pt x="5068888" y="6853238"/>
                </a:lnTo>
                <a:lnTo>
                  <a:pt x="5015706" y="6854825"/>
                </a:lnTo>
                <a:lnTo>
                  <a:pt x="4964112" y="6854825"/>
                </a:lnTo>
                <a:lnTo>
                  <a:pt x="4912520" y="6853238"/>
                </a:lnTo>
                <a:lnTo>
                  <a:pt x="4858544" y="6848475"/>
                </a:lnTo>
                <a:lnTo>
                  <a:pt x="4806950" y="6840538"/>
                </a:lnTo>
                <a:lnTo>
                  <a:pt x="4756944" y="6831013"/>
                </a:lnTo>
                <a:lnTo>
                  <a:pt x="4704556" y="6819106"/>
                </a:lnTo>
                <a:lnTo>
                  <a:pt x="4654550" y="6803231"/>
                </a:lnTo>
                <a:lnTo>
                  <a:pt x="4604544" y="6785769"/>
                </a:lnTo>
                <a:lnTo>
                  <a:pt x="4555332" y="6765131"/>
                </a:lnTo>
                <a:lnTo>
                  <a:pt x="4506912" y="6743700"/>
                </a:lnTo>
                <a:lnTo>
                  <a:pt x="4459288" y="6718300"/>
                </a:lnTo>
                <a:lnTo>
                  <a:pt x="4412456" y="6691313"/>
                </a:lnTo>
                <a:lnTo>
                  <a:pt x="4367212" y="6661944"/>
                </a:lnTo>
                <a:lnTo>
                  <a:pt x="4322764" y="6628606"/>
                </a:lnTo>
                <a:lnTo>
                  <a:pt x="4280694" y="6594475"/>
                </a:lnTo>
                <a:lnTo>
                  <a:pt x="4239420" y="6557963"/>
                </a:lnTo>
                <a:lnTo>
                  <a:pt x="4200526" y="6517481"/>
                </a:lnTo>
                <a:lnTo>
                  <a:pt x="377825" y="2513013"/>
                </a:lnTo>
                <a:lnTo>
                  <a:pt x="340519" y="2472532"/>
                </a:lnTo>
                <a:lnTo>
                  <a:pt x="305594" y="2428081"/>
                </a:lnTo>
                <a:lnTo>
                  <a:pt x="272256" y="2384425"/>
                </a:lnTo>
                <a:lnTo>
                  <a:pt x="242888" y="2339182"/>
                </a:lnTo>
                <a:lnTo>
                  <a:pt x="214313" y="2291557"/>
                </a:lnTo>
                <a:lnTo>
                  <a:pt x="189706" y="2244726"/>
                </a:lnTo>
                <a:lnTo>
                  <a:pt x="167481" y="2196306"/>
                </a:lnTo>
                <a:lnTo>
                  <a:pt x="146844" y="2147094"/>
                </a:lnTo>
                <a:lnTo>
                  <a:pt x="129381" y="2097089"/>
                </a:lnTo>
                <a:lnTo>
                  <a:pt x="113506" y="2047082"/>
                </a:lnTo>
                <a:lnTo>
                  <a:pt x="101600" y="1994695"/>
                </a:lnTo>
                <a:lnTo>
                  <a:pt x="92075" y="1943101"/>
                </a:lnTo>
                <a:lnTo>
                  <a:pt x="84138" y="1891507"/>
                </a:lnTo>
                <a:lnTo>
                  <a:pt x="79375" y="1839120"/>
                </a:lnTo>
                <a:lnTo>
                  <a:pt x="76200" y="1785939"/>
                </a:lnTo>
                <a:lnTo>
                  <a:pt x="76200" y="1734345"/>
                </a:lnTo>
                <a:lnTo>
                  <a:pt x="79375" y="1681957"/>
                </a:lnTo>
                <a:lnTo>
                  <a:pt x="84138" y="1630364"/>
                </a:lnTo>
                <a:lnTo>
                  <a:pt x="92075" y="1578770"/>
                </a:lnTo>
                <a:lnTo>
                  <a:pt x="101600" y="1526381"/>
                </a:lnTo>
                <a:lnTo>
                  <a:pt x="113506" y="1474789"/>
                </a:lnTo>
                <a:lnTo>
                  <a:pt x="129381" y="1424782"/>
                </a:lnTo>
                <a:lnTo>
                  <a:pt x="146844" y="1374775"/>
                </a:lnTo>
                <a:lnTo>
                  <a:pt x="165894" y="1325563"/>
                </a:lnTo>
                <a:lnTo>
                  <a:pt x="189706" y="1277144"/>
                </a:lnTo>
                <a:lnTo>
                  <a:pt x="214313" y="1229519"/>
                </a:lnTo>
                <a:lnTo>
                  <a:pt x="241300" y="1182688"/>
                </a:lnTo>
                <a:lnTo>
                  <a:pt x="270669" y="1139031"/>
                </a:lnTo>
                <a:lnTo>
                  <a:pt x="302419" y="1094581"/>
                </a:lnTo>
                <a:lnTo>
                  <a:pt x="338931" y="1050925"/>
                </a:lnTo>
                <a:lnTo>
                  <a:pt x="374650" y="1009650"/>
                </a:lnTo>
                <a:lnTo>
                  <a:pt x="414338" y="970756"/>
                </a:lnTo>
                <a:lnTo>
                  <a:pt x="1116013" y="300038"/>
                </a:lnTo>
                <a:lnTo>
                  <a:pt x="1158875" y="261938"/>
                </a:lnTo>
                <a:lnTo>
                  <a:pt x="1200944" y="227806"/>
                </a:lnTo>
                <a:lnTo>
                  <a:pt x="1245394" y="194469"/>
                </a:lnTo>
                <a:lnTo>
                  <a:pt x="1290638" y="165100"/>
                </a:lnTo>
                <a:lnTo>
                  <a:pt x="1337469" y="136525"/>
                </a:lnTo>
                <a:lnTo>
                  <a:pt x="1385094" y="111125"/>
                </a:lnTo>
                <a:lnTo>
                  <a:pt x="1433513" y="89694"/>
                </a:lnTo>
                <a:lnTo>
                  <a:pt x="1484313" y="69056"/>
                </a:lnTo>
                <a:lnTo>
                  <a:pt x="1532731" y="51594"/>
                </a:lnTo>
                <a:lnTo>
                  <a:pt x="1584325" y="37306"/>
                </a:lnTo>
                <a:lnTo>
                  <a:pt x="1635125" y="25400"/>
                </a:lnTo>
                <a:lnTo>
                  <a:pt x="1686719" y="14288"/>
                </a:lnTo>
                <a:lnTo>
                  <a:pt x="1738313" y="6350"/>
                </a:lnTo>
                <a:lnTo>
                  <a:pt x="1791494" y="158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328" name="任意多边形 766"/>
          <p:cNvSpPr/>
          <p:nvPr/>
        </p:nvSpPr>
        <p:spPr>
          <a:xfrm rot="18900000">
            <a:off x="7853497" y="6741410"/>
            <a:ext cx="433078" cy="433054"/>
          </a:xfrm>
          <a:custGeom>
            <a:avLst/>
            <a:gdLst>
              <a:gd name="connsiteX0" fmla="*/ 199092 w 360000"/>
              <a:gd name="connsiteY0" fmla="*/ 7908 h 360000"/>
              <a:gd name="connsiteX1" fmla="*/ 207000 w 360000"/>
              <a:gd name="connsiteY1" fmla="*/ 27000 h 360000"/>
              <a:gd name="connsiteX2" fmla="*/ 207000 w 360000"/>
              <a:gd name="connsiteY2" fmla="*/ 153000 h 360000"/>
              <a:gd name="connsiteX3" fmla="*/ 333000 w 360000"/>
              <a:gd name="connsiteY3" fmla="*/ 153000 h 360000"/>
              <a:gd name="connsiteX4" fmla="*/ 360000 w 360000"/>
              <a:gd name="connsiteY4" fmla="*/ 180000 h 360000"/>
              <a:gd name="connsiteX5" fmla="*/ 333000 w 360000"/>
              <a:gd name="connsiteY5" fmla="*/ 207000 h 360000"/>
              <a:gd name="connsiteX6" fmla="*/ 207000 w 360000"/>
              <a:gd name="connsiteY6" fmla="*/ 207000 h 360000"/>
              <a:gd name="connsiteX7" fmla="*/ 207000 w 360000"/>
              <a:gd name="connsiteY7" fmla="*/ 333000 h 360000"/>
              <a:gd name="connsiteX8" fmla="*/ 180000 w 360000"/>
              <a:gd name="connsiteY8" fmla="*/ 360000 h 360000"/>
              <a:gd name="connsiteX9" fmla="*/ 153000 w 360000"/>
              <a:gd name="connsiteY9" fmla="*/ 333000 h 360000"/>
              <a:gd name="connsiteX10" fmla="*/ 153000 w 360000"/>
              <a:gd name="connsiteY10" fmla="*/ 207000 h 360000"/>
              <a:gd name="connsiteX11" fmla="*/ 27000 w 360000"/>
              <a:gd name="connsiteY11" fmla="*/ 207000 h 360000"/>
              <a:gd name="connsiteX12" fmla="*/ 0 w 360000"/>
              <a:gd name="connsiteY12" fmla="*/ 180000 h 360000"/>
              <a:gd name="connsiteX13" fmla="*/ 27000 w 360000"/>
              <a:gd name="connsiteY13" fmla="*/ 153000 h 360000"/>
              <a:gd name="connsiteX14" fmla="*/ 153000 w 360000"/>
              <a:gd name="connsiteY14" fmla="*/ 153000 h 360000"/>
              <a:gd name="connsiteX15" fmla="*/ 153000 w 360000"/>
              <a:gd name="connsiteY15" fmla="*/ 27000 h 360000"/>
              <a:gd name="connsiteX16" fmla="*/ 180000 w 360000"/>
              <a:gd name="connsiteY16" fmla="*/ 0 h 360000"/>
              <a:gd name="connsiteX17" fmla="*/ 199092 w 360000"/>
              <a:gd name="connsiteY17" fmla="*/ 7908 h 3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60000" h="360000">
                <a:moveTo>
                  <a:pt x="199092" y="7908"/>
                </a:moveTo>
                <a:cubicBezTo>
                  <a:pt x="203978" y="12794"/>
                  <a:pt x="207000" y="19544"/>
                  <a:pt x="207000" y="27000"/>
                </a:cubicBezTo>
                <a:lnTo>
                  <a:pt x="207000" y="153000"/>
                </a:lnTo>
                <a:lnTo>
                  <a:pt x="333000" y="153000"/>
                </a:lnTo>
                <a:cubicBezTo>
                  <a:pt x="347912" y="153000"/>
                  <a:pt x="360000" y="165088"/>
                  <a:pt x="360000" y="180000"/>
                </a:cubicBezTo>
                <a:cubicBezTo>
                  <a:pt x="360000" y="194912"/>
                  <a:pt x="347912" y="207000"/>
                  <a:pt x="333000" y="207000"/>
                </a:cubicBezTo>
                <a:lnTo>
                  <a:pt x="207000" y="207000"/>
                </a:lnTo>
                <a:lnTo>
                  <a:pt x="207000" y="333000"/>
                </a:lnTo>
                <a:cubicBezTo>
                  <a:pt x="207000" y="347912"/>
                  <a:pt x="194912" y="360000"/>
                  <a:pt x="180000" y="360000"/>
                </a:cubicBezTo>
                <a:cubicBezTo>
                  <a:pt x="165088" y="360000"/>
                  <a:pt x="153000" y="347912"/>
                  <a:pt x="153000" y="333000"/>
                </a:cubicBezTo>
                <a:lnTo>
                  <a:pt x="153000" y="207000"/>
                </a:lnTo>
                <a:lnTo>
                  <a:pt x="27000" y="207000"/>
                </a:lnTo>
                <a:cubicBezTo>
                  <a:pt x="12088" y="207000"/>
                  <a:pt x="0" y="194912"/>
                  <a:pt x="0" y="180000"/>
                </a:cubicBezTo>
                <a:cubicBezTo>
                  <a:pt x="0" y="165088"/>
                  <a:pt x="12088" y="153000"/>
                  <a:pt x="27000" y="153000"/>
                </a:cubicBezTo>
                <a:lnTo>
                  <a:pt x="153000" y="153000"/>
                </a:lnTo>
                <a:lnTo>
                  <a:pt x="153000" y="27000"/>
                </a:lnTo>
                <a:cubicBezTo>
                  <a:pt x="153000" y="12088"/>
                  <a:pt x="165088" y="0"/>
                  <a:pt x="180000" y="0"/>
                </a:cubicBezTo>
                <a:cubicBezTo>
                  <a:pt x="187456" y="0"/>
                  <a:pt x="194206" y="3022"/>
                  <a:pt x="199092" y="7908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/>
          </a:p>
        </p:txBody>
      </p:sp>
      <p:sp>
        <p:nvSpPr>
          <p:cNvPr id="329" name="Freeform 14"/>
          <p:cNvSpPr>
            <a:spLocks noEditPoints="1"/>
          </p:cNvSpPr>
          <p:nvPr/>
        </p:nvSpPr>
        <p:spPr bwMode="auto">
          <a:xfrm>
            <a:off x="10193597" y="6767912"/>
            <a:ext cx="377403" cy="380052"/>
          </a:xfrm>
          <a:custGeom>
            <a:avLst/>
            <a:gdLst>
              <a:gd name="T0" fmla="*/ 179 w 179"/>
              <a:gd name="T1" fmla="*/ 89 h 179"/>
              <a:gd name="T2" fmla="*/ 159 w 179"/>
              <a:gd name="T3" fmla="*/ 84 h 179"/>
              <a:gd name="T4" fmla="*/ 171 w 179"/>
              <a:gd name="T5" fmla="*/ 84 h 179"/>
              <a:gd name="T6" fmla="*/ 159 w 179"/>
              <a:gd name="T7" fmla="*/ 95 h 179"/>
              <a:gd name="T8" fmla="*/ 139 w 179"/>
              <a:gd name="T9" fmla="*/ 164 h 179"/>
              <a:gd name="T10" fmla="*/ 159 w 179"/>
              <a:gd name="T11" fmla="*/ 95 h 179"/>
              <a:gd name="T12" fmla="*/ 148 w 179"/>
              <a:gd name="T13" fmla="*/ 84 h 179"/>
              <a:gd name="T14" fmla="*/ 159 w 179"/>
              <a:gd name="T15" fmla="*/ 34 h 179"/>
              <a:gd name="T16" fmla="*/ 139 w 179"/>
              <a:gd name="T17" fmla="*/ 33 h 179"/>
              <a:gd name="T18" fmla="*/ 144 w 179"/>
              <a:gd name="T19" fmla="*/ 28 h 179"/>
              <a:gd name="T20" fmla="*/ 139 w 179"/>
              <a:gd name="T21" fmla="*/ 47 h 179"/>
              <a:gd name="T22" fmla="*/ 151 w 179"/>
              <a:gd name="T23" fmla="*/ 144 h 179"/>
              <a:gd name="T24" fmla="*/ 139 w 179"/>
              <a:gd name="T25" fmla="*/ 146 h 179"/>
              <a:gd name="T26" fmla="*/ 90 w 179"/>
              <a:gd name="T27" fmla="*/ 179 h 179"/>
              <a:gd name="T28" fmla="*/ 139 w 179"/>
              <a:gd name="T29" fmla="*/ 146 h 179"/>
              <a:gd name="T30" fmla="*/ 134 w 179"/>
              <a:gd name="T31" fmla="*/ 127 h 179"/>
              <a:gd name="T32" fmla="*/ 139 w 179"/>
              <a:gd name="T33" fmla="*/ 132 h 179"/>
              <a:gd name="T34" fmla="*/ 134 w 179"/>
              <a:gd name="T35" fmla="*/ 52 h 179"/>
              <a:gd name="T36" fmla="*/ 139 w 179"/>
              <a:gd name="T37" fmla="*/ 33 h 179"/>
              <a:gd name="T38" fmla="*/ 90 w 179"/>
              <a:gd name="T39" fmla="*/ 0 h 179"/>
              <a:gd name="T40" fmla="*/ 90 w 179"/>
              <a:gd name="T41" fmla="*/ 8 h 179"/>
              <a:gd name="T42" fmla="*/ 95 w 179"/>
              <a:gd name="T43" fmla="*/ 31 h 179"/>
              <a:gd name="T44" fmla="*/ 90 w 179"/>
              <a:gd name="T45" fmla="*/ 82 h 179"/>
              <a:gd name="T46" fmla="*/ 119 w 179"/>
              <a:gd name="T47" fmla="*/ 56 h 179"/>
              <a:gd name="T48" fmla="*/ 91 w 179"/>
              <a:gd name="T49" fmla="*/ 98 h 179"/>
              <a:gd name="T50" fmla="*/ 90 w 179"/>
              <a:gd name="T51" fmla="*/ 147 h 179"/>
              <a:gd name="T52" fmla="*/ 95 w 179"/>
              <a:gd name="T53" fmla="*/ 171 h 179"/>
              <a:gd name="T54" fmla="*/ 90 w 179"/>
              <a:gd name="T55" fmla="*/ 171 h 179"/>
              <a:gd name="T56" fmla="*/ 90 w 179"/>
              <a:gd name="T57" fmla="*/ 0 h 179"/>
              <a:gd name="T58" fmla="*/ 40 w 179"/>
              <a:gd name="T59" fmla="*/ 33 h 179"/>
              <a:gd name="T60" fmla="*/ 45 w 179"/>
              <a:gd name="T61" fmla="*/ 52 h 179"/>
              <a:gd name="T62" fmla="*/ 40 w 179"/>
              <a:gd name="T63" fmla="*/ 132 h 179"/>
              <a:gd name="T64" fmla="*/ 52 w 179"/>
              <a:gd name="T65" fmla="*/ 134 h 179"/>
              <a:gd name="T66" fmla="*/ 40 w 179"/>
              <a:gd name="T67" fmla="*/ 164 h 179"/>
              <a:gd name="T68" fmla="*/ 90 w 179"/>
              <a:gd name="T69" fmla="*/ 171 h 179"/>
              <a:gd name="T70" fmla="*/ 84 w 179"/>
              <a:gd name="T71" fmla="*/ 147 h 179"/>
              <a:gd name="T72" fmla="*/ 90 w 179"/>
              <a:gd name="T73" fmla="*/ 97 h 179"/>
              <a:gd name="T74" fmla="*/ 75 w 179"/>
              <a:gd name="T75" fmla="*/ 69 h 179"/>
              <a:gd name="T76" fmla="*/ 90 w 179"/>
              <a:gd name="T77" fmla="*/ 82 h 179"/>
              <a:gd name="T78" fmla="*/ 84 w 179"/>
              <a:gd name="T79" fmla="*/ 31 h 179"/>
              <a:gd name="T80" fmla="*/ 84 w 179"/>
              <a:gd name="T81" fmla="*/ 8 h 179"/>
              <a:gd name="T82" fmla="*/ 90 w 179"/>
              <a:gd name="T83" fmla="*/ 0 h 179"/>
              <a:gd name="T84" fmla="*/ 20 w 179"/>
              <a:gd name="T85" fmla="*/ 34 h 179"/>
              <a:gd name="T86" fmla="*/ 32 w 179"/>
              <a:gd name="T87" fmla="*/ 84 h 179"/>
              <a:gd name="T88" fmla="*/ 32 w 179"/>
              <a:gd name="T89" fmla="*/ 95 h 179"/>
              <a:gd name="T90" fmla="*/ 20 w 179"/>
              <a:gd name="T91" fmla="*/ 145 h 179"/>
              <a:gd name="T92" fmla="*/ 40 w 179"/>
              <a:gd name="T93" fmla="*/ 146 h 179"/>
              <a:gd name="T94" fmla="*/ 35 w 179"/>
              <a:gd name="T95" fmla="*/ 151 h 179"/>
              <a:gd name="T96" fmla="*/ 40 w 179"/>
              <a:gd name="T97" fmla="*/ 132 h 179"/>
              <a:gd name="T98" fmla="*/ 28 w 179"/>
              <a:gd name="T99" fmla="*/ 35 h 179"/>
              <a:gd name="T100" fmla="*/ 35 w 179"/>
              <a:gd name="T101" fmla="*/ 28 h 179"/>
              <a:gd name="T102" fmla="*/ 40 w 179"/>
              <a:gd name="T103" fmla="*/ 15 h 179"/>
              <a:gd name="T104" fmla="*/ 0 w 179"/>
              <a:gd name="T105" fmla="*/ 89 h 179"/>
              <a:gd name="T106" fmla="*/ 20 w 179"/>
              <a:gd name="T107" fmla="*/ 95 h 179"/>
              <a:gd name="T108" fmla="*/ 8 w 179"/>
              <a:gd name="T109" fmla="*/ 84 h 179"/>
              <a:gd name="T110" fmla="*/ 20 w 179"/>
              <a:gd name="T111" fmla="*/ 34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9" h="179">
                <a:moveTo>
                  <a:pt x="159" y="145"/>
                </a:moveTo>
                <a:cubicBezTo>
                  <a:pt x="172" y="130"/>
                  <a:pt x="179" y="111"/>
                  <a:pt x="179" y="89"/>
                </a:cubicBezTo>
                <a:cubicBezTo>
                  <a:pt x="179" y="68"/>
                  <a:pt x="172" y="49"/>
                  <a:pt x="159" y="34"/>
                </a:cubicBezTo>
                <a:cubicBezTo>
                  <a:pt x="159" y="84"/>
                  <a:pt x="159" y="84"/>
                  <a:pt x="159" y="84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1" y="95"/>
                  <a:pt x="171" y="95"/>
                  <a:pt x="171" y="95"/>
                </a:cubicBezTo>
                <a:cubicBezTo>
                  <a:pt x="159" y="95"/>
                  <a:pt x="159" y="95"/>
                  <a:pt x="159" y="95"/>
                </a:cubicBezTo>
                <a:lnTo>
                  <a:pt x="159" y="145"/>
                </a:lnTo>
                <a:close/>
                <a:moveTo>
                  <a:pt x="139" y="164"/>
                </a:moveTo>
                <a:cubicBezTo>
                  <a:pt x="147" y="159"/>
                  <a:pt x="154" y="152"/>
                  <a:pt x="159" y="145"/>
                </a:cubicBezTo>
                <a:cubicBezTo>
                  <a:pt x="159" y="95"/>
                  <a:pt x="159" y="95"/>
                  <a:pt x="159" y="95"/>
                </a:cubicBezTo>
                <a:cubicBezTo>
                  <a:pt x="148" y="95"/>
                  <a:pt x="148" y="95"/>
                  <a:pt x="148" y="95"/>
                </a:cubicBezTo>
                <a:cubicBezTo>
                  <a:pt x="148" y="84"/>
                  <a:pt x="148" y="84"/>
                  <a:pt x="148" y="84"/>
                </a:cubicBezTo>
                <a:cubicBezTo>
                  <a:pt x="159" y="84"/>
                  <a:pt x="159" y="84"/>
                  <a:pt x="159" y="84"/>
                </a:cubicBezTo>
                <a:cubicBezTo>
                  <a:pt x="159" y="34"/>
                  <a:pt x="159" y="34"/>
                  <a:pt x="159" y="34"/>
                </a:cubicBezTo>
                <a:cubicBezTo>
                  <a:pt x="154" y="27"/>
                  <a:pt x="147" y="20"/>
                  <a:pt x="139" y="1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51" y="35"/>
                  <a:pt x="151" y="35"/>
                  <a:pt x="151" y="35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139" y="132"/>
                  <a:pt x="139" y="132"/>
                  <a:pt x="139" y="132"/>
                </a:cubicBezTo>
                <a:cubicBezTo>
                  <a:pt x="151" y="144"/>
                  <a:pt x="151" y="144"/>
                  <a:pt x="151" y="144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39" y="146"/>
                  <a:pt x="139" y="146"/>
                  <a:pt x="139" y="146"/>
                </a:cubicBezTo>
                <a:lnTo>
                  <a:pt x="139" y="164"/>
                </a:lnTo>
                <a:close/>
                <a:moveTo>
                  <a:pt x="90" y="179"/>
                </a:moveTo>
                <a:cubicBezTo>
                  <a:pt x="108" y="179"/>
                  <a:pt x="125" y="173"/>
                  <a:pt x="139" y="164"/>
                </a:cubicBezTo>
                <a:cubicBezTo>
                  <a:pt x="139" y="146"/>
                  <a:pt x="139" y="146"/>
                  <a:pt x="139" y="146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34" y="127"/>
                  <a:pt x="134" y="127"/>
                  <a:pt x="134" y="127"/>
                </a:cubicBezTo>
                <a:cubicBezTo>
                  <a:pt x="134" y="127"/>
                  <a:pt x="134" y="127"/>
                  <a:pt x="134" y="127"/>
                </a:cubicBezTo>
                <a:cubicBezTo>
                  <a:pt x="139" y="132"/>
                  <a:pt x="139" y="132"/>
                  <a:pt x="139" y="132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134" y="52"/>
                  <a:pt x="134" y="52"/>
                  <a:pt x="134" y="52"/>
                </a:cubicBezTo>
                <a:cubicBezTo>
                  <a:pt x="127" y="45"/>
                  <a:pt x="127" y="45"/>
                  <a:pt x="127" y="4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9" y="15"/>
                  <a:pt x="139" y="15"/>
                  <a:pt x="139" y="15"/>
                </a:cubicBezTo>
                <a:cubicBezTo>
                  <a:pt x="125" y="6"/>
                  <a:pt x="108" y="0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0" y="8"/>
                  <a:pt x="90" y="8"/>
                  <a:pt x="90" y="8"/>
                </a:cubicBezTo>
                <a:cubicBezTo>
                  <a:pt x="95" y="8"/>
                  <a:pt x="95" y="8"/>
                  <a:pt x="95" y="8"/>
                </a:cubicBezTo>
                <a:cubicBezTo>
                  <a:pt x="95" y="31"/>
                  <a:pt x="95" y="31"/>
                  <a:pt x="95" y="31"/>
                </a:cubicBezTo>
                <a:cubicBezTo>
                  <a:pt x="90" y="31"/>
                  <a:pt x="90" y="31"/>
                  <a:pt x="90" y="31"/>
                </a:cubicBezTo>
                <a:cubicBezTo>
                  <a:pt x="90" y="82"/>
                  <a:pt x="90" y="82"/>
                  <a:pt x="90" y="82"/>
                </a:cubicBezTo>
                <a:cubicBezTo>
                  <a:pt x="91" y="83"/>
                  <a:pt x="91" y="83"/>
                  <a:pt x="91" y="83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91" y="98"/>
                  <a:pt x="91" y="98"/>
                  <a:pt x="91" y="98"/>
                </a:cubicBezTo>
                <a:cubicBezTo>
                  <a:pt x="90" y="97"/>
                  <a:pt x="90" y="97"/>
                  <a:pt x="90" y="97"/>
                </a:cubicBezTo>
                <a:cubicBezTo>
                  <a:pt x="90" y="147"/>
                  <a:pt x="90" y="147"/>
                  <a:pt x="90" y="147"/>
                </a:cubicBezTo>
                <a:cubicBezTo>
                  <a:pt x="95" y="147"/>
                  <a:pt x="95" y="147"/>
                  <a:pt x="95" y="147"/>
                </a:cubicBezTo>
                <a:cubicBezTo>
                  <a:pt x="95" y="171"/>
                  <a:pt x="95" y="171"/>
                  <a:pt x="95" y="171"/>
                </a:cubicBezTo>
                <a:cubicBezTo>
                  <a:pt x="95" y="171"/>
                  <a:pt x="95" y="171"/>
                  <a:pt x="95" y="171"/>
                </a:cubicBezTo>
                <a:cubicBezTo>
                  <a:pt x="90" y="171"/>
                  <a:pt x="90" y="171"/>
                  <a:pt x="90" y="171"/>
                </a:cubicBezTo>
                <a:cubicBezTo>
                  <a:pt x="90" y="179"/>
                  <a:pt x="90" y="179"/>
                  <a:pt x="90" y="179"/>
                </a:cubicBezTo>
                <a:close/>
                <a:moveTo>
                  <a:pt x="90" y="0"/>
                </a:moveTo>
                <a:cubicBezTo>
                  <a:pt x="71" y="0"/>
                  <a:pt x="54" y="6"/>
                  <a:pt x="40" y="15"/>
                </a:cubicBezTo>
                <a:cubicBezTo>
                  <a:pt x="40" y="33"/>
                  <a:pt x="40" y="33"/>
                  <a:pt x="40" y="33"/>
                </a:cubicBezTo>
                <a:cubicBezTo>
                  <a:pt x="52" y="45"/>
                  <a:pt x="52" y="45"/>
                  <a:pt x="52" y="45"/>
                </a:cubicBezTo>
                <a:cubicBezTo>
                  <a:pt x="45" y="52"/>
                  <a:pt x="45" y="52"/>
                  <a:pt x="45" y="52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132"/>
                  <a:pt x="40" y="132"/>
                  <a:pt x="40" y="132"/>
                </a:cubicBezTo>
                <a:cubicBezTo>
                  <a:pt x="45" y="127"/>
                  <a:pt x="45" y="127"/>
                  <a:pt x="45" y="127"/>
                </a:cubicBezTo>
                <a:cubicBezTo>
                  <a:pt x="52" y="134"/>
                  <a:pt x="52" y="134"/>
                  <a:pt x="52" y="134"/>
                </a:cubicBezTo>
                <a:cubicBezTo>
                  <a:pt x="40" y="146"/>
                  <a:pt x="40" y="146"/>
                  <a:pt x="40" y="146"/>
                </a:cubicBezTo>
                <a:cubicBezTo>
                  <a:pt x="40" y="164"/>
                  <a:pt x="40" y="164"/>
                  <a:pt x="40" y="164"/>
                </a:cubicBezTo>
                <a:cubicBezTo>
                  <a:pt x="54" y="173"/>
                  <a:pt x="71" y="179"/>
                  <a:pt x="90" y="179"/>
                </a:cubicBezTo>
                <a:cubicBezTo>
                  <a:pt x="90" y="171"/>
                  <a:pt x="90" y="171"/>
                  <a:pt x="90" y="171"/>
                </a:cubicBezTo>
                <a:cubicBezTo>
                  <a:pt x="84" y="171"/>
                  <a:pt x="84" y="171"/>
                  <a:pt x="84" y="171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90" y="147"/>
                  <a:pt x="90" y="147"/>
                  <a:pt x="90" y="147"/>
                </a:cubicBezTo>
                <a:cubicBezTo>
                  <a:pt x="90" y="97"/>
                  <a:pt x="90" y="97"/>
                  <a:pt x="90" y="97"/>
                </a:cubicBezTo>
                <a:cubicBezTo>
                  <a:pt x="68" y="76"/>
                  <a:pt x="68" y="76"/>
                  <a:pt x="68" y="76"/>
                </a:cubicBezTo>
                <a:cubicBezTo>
                  <a:pt x="75" y="69"/>
                  <a:pt x="75" y="69"/>
                  <a:pt x="75" y="69"/>
                </a:cubicBezTo>
                <a:cubicBezTo>
                  <a:pt x="75" y="69"/>
                  <a:pt x="75" y="69"/>
                  <a:pt x="75" y="69"/>
                </a:cubicBezTo>
                <a:cubicBezTo>
                  <a:pt x="90" y="82"/>
                  <a:pt x="90" y="82"/>
                  <a:pt x="90" y="82"/>
                </a:cubicBezTo>
                <a:cubicBezTo>
                  <a:pt x="90" y="31"/>
                  <a:pt x="90" y="31"/>
                  <a:pt x="90" y="31"/>
                </a:cubicBezTo>
                <a:cubicBezTo>
                  <a:pt x="84" y="31"/>
                  <a:pt x="84" y="31"/>
                  <a:pt x="84" y="31"/>
                </a:cubicBezTo>
                <a:cubicBezTo>
                  <a:pt x="84" y="8"/>
                  <a:pt x="84" y="8"/>
                  <a:pt x="8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90" y="8"/>
                  <a:pt x="90" y="8"/>
                  <a:pt x="90" y="8"/>
                </a:cubicBezTo>
                <a:lnTo>
                  <a:pt x="90" y="0"/>
                </a:lnTo>
                <a:close/>
                <a:moveTo>
                  <a:pt x="40" y="15"/>
                </a:moveTo>
                <a:cubicBezTo>
                  <a:pt x="32" y="20"/>
                  <a:pt x="26" y="27"/>
                  <a:pt x="20" y="34"/>
                </a:cubicBezTo>
                <a:cubicBezTo>
                  <a:pt x="20" y="84"/>
                  <a:pt x="20" y="84"/>
                  <a:pt x="20" y="84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95"/>
                  <a:pt x="32" y="95"/>
                  <a:pt x="32" y="95"/>
                </a:cubicBezTo>
                <a:cubicBezTo>
                  <a:pt x="20" y="95"/>
                  <a:pt x="20" y="95"/>
                  <a:pt x="20" y="95"/>
                </a:cubicBezTo>
                <a:cubicBezTo>
                  <a:pt x="20" y="145"/>
                  <a:pt x="20" y="145"/>
                  <a:pt x="20" y="145"/>
                </a:cubicBezTo>
                <a:cubicBezTo>
                  <a:pt x="26" y="152"/>
                  <a:pt x="32" y="159"/>
                  <a:pt x="40" y="164"/>
                </a:cubicBezTo>
                <a:cubicBezTo>
                  <a:pt x="40" y="146"/>
                  <a:pt x="40" y="146"/>
                  <a:pt x="40" y="146"/>
                </a:cubicBezTo>
                <a:cubicBezTo>
                  <a:pt x="35" y="151"/>
                  <a:pt x="35" y="151"/>
                  <a:pt x="35" y="151"/>
                </a:cubicBezTo>
                <a:cubicBezTo>
                  <a:pt x="35" y="151"/>
                  <a:pt x="35" y="151"/>
                  <a:pt x="35" y="151"/>
                </a:cubicBezTo>
                <a:cubicBezTo>
                  <a:pt x="28" y="144"/>
                  <a:pt x="28" y="144"/>
                  <a:pt x="28" y="144"/>
                </a:cubicBezTo>
                <a:cubicBezTo>
                  <a:pt x="40" y="132"/>
                  <a:pt x="40" y="132"/>
                  <a:pt x="40" y="132"/>
                </a:cubicBezTo>
                <a:cubicBezTo>
                  <a:pt x="40" y="47"/>
                  <a:pt x="40" y="47"/>
                  <a:pt x="40" y="47"/>
                </a:cubicBezTo>
                <a:cubicBezTo>
                  <a:pt x="28" y="35"/>
                  <a:pt x="28" y="35"/>
                  <a:pt x="28" y="35"/>
                </a:cubicBezTo>
                <a:cubicBezTo>
                  <a:pt x="35" y="28"/>
                  <a:pt x="35" y="28"/>
                  <a:pt x="35" y="28"/>
                </a:cubicBezTo>
                <a:cubicBezTo>
                  <a:pt x="35" y="28"/>
                  <a:pt x="35" y="28"/>
                  <a:pt x="35" y="28"/>
                </a:cubicBezTo>
                <a:cubicBezTo>
                  <a:pt x="40" y="33"/>
                  <a:pt x="40" y="33"/>
                  <a:pt x="40" y="33"/>
                </a:cubicBezTo>
                <a:lnTo>
                  <a:pt x="40" y="15"/>
                </a:lnTo>
                <a:close/>
                <a:moveTo>
                  <a:pt x="20" y="34"/>
                </a:moveTo>
                <a:cubicBezTo>
                  <a:pt x="8" y="49"/>
                  <a:pt x="0" y="68"/>
                  <a:pt x="0" y="89"/>
                </a:cubicBezTo>
                <a:cubicBezTo>
                  <a:pt x="0" y="110"/>
                  <a:pt x="8" y="130"/>
                  <a:pt x="20" y="145"/>
                </a:cubicBezTo>
                <a:cubicBezTo>
                  <a:pt x="20" y="95"/>
                  <a:pt x="20" y="95"/>
                  <a:pt x="20" y="95"/>
                </a:cubicBezTo>
                <a:cubicBezTo>
                  <a:pt x="8" y="95"/>
                  <a:pt x="8" y="95"/>
                  <a:pt x="8" y="95"/>
                </a:cubicBezTo>
                <a:cubicBezTo>
                  <a:pt x="8" y="84"/>
                  <a:pt x="8" y="84"/>
                  <a:pt x="8" y="84"/>
                </a:cubicBezTo>
                <a:cubicBezTo>
                  <a:pt x="20" y="84"/>
                  <a:pt x="20" y="84"/>
                  <a:pt x="20" y="84"/>
                </a:cubicBezTo>
                <a:lnTo>
                  <a:pt x="20" y="34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330" name="组合 329"/>
          <p:cNvGrpSpPr/>
          <p:nvPr/>
        </p:nvGrpSpPr>
        <p:grpSpPr>
          <a:xfrm>
            <a:off x="9407422" y="6749828"/>
            <a:ext cx="370348" cy="416221"/>
            <a:chOff x="279401" y="2698750"/>
            <a:chExt cx="1473200" cy="1655763"/>
          </a:xfrm>
          <a:solidFill>
            <a:srgbClr val="E7E6E6">
              <a:lumMod val="50000"/>
            </a:srgbClr>
          </a:solidFill>
        </p:grpSpPr>
        <p:sp>
          <p:nvSpPr>
            <p:cNvPr id="331" name="Freeform 45"/>
            <p:cNvSpPr>
              <a:spLocks noEditPoints="1"/>
            </p:cNvSpPr>
            <p:nvPr/>
          </p:nvSpPr>
          <p:spPr bwMode="auto">
            <a:xfrm>
              <a:off x="279401" y="2884488"/>
              <a:ext cx="1473200" cy="1470025"/>
            </a:xfrm>
            <a:custGeom>
              <a:avLst/>
              <a:gdLst>
                <a:gd name="T0" fmla="*/ 250 w 501"/>
                <a:gd name="T1" fmla="*/ 0 h 501"/>
                <a:gd name="T2" fmla="*/ 0 w 501"/>
                <a:gd name="T3" fmla="*/ 251 h 501"/>
                <a:gd name="T4" fmla="*/ 250 w 501"/>
                <a:gd name="T5" fmla="*/ 501 h 501"/>
                <a:gd name="T6" fmla="*/ 501 w 501"/>
                <a:gd name="T7" fmla="*/ 251 h 501"/>
                <a:gd name="T8" fmla="*/ 250 w 501"/>
                <a:gd name="T9" fmla="*/ 0 h 501"/>
                <a:gd name="T10" fmla="*/ 455 w 501"/>
                <a:gd name="T11" fmla="*/ 267 h 501"/>
                <a:gd name="T12" fmla="*/ 446 w 501"/>
                <a:gd name="T13" fmla="*/ 267 h 501"/>
                <a:gd name="T14" fmla="*/ 389 w 501"/>
                <a:gd name="T15" fmla="*/ 390 h 501"/>
                <a:gd name="T16" fmla="*/ 267 w 501"/>
                <a:gd name="T17" fmla="*/ 447 h 501"/>
                <a:gd name="T18" fmla="*/ 267 w 501"/>
                <a:gd name="T19" fmla="*/ 455 h 501"/>
                <a:gd name="T20" fmla="*/ 250 w 501"/>
                <a:gd name="T21" fmla="*/ 471 h 501"/>
                <a:gd name="T22" fmla="*/ 234 w 501"/>
                <a:gd name="T23" fmla="*/ 455 h 501"/>
                <a:gd name="T24" fmla="*/ 234 w 501"/>
                <a:gd name="T25" fmla="*/ 447 h 501"/>
                <a:gd name="T26" fmla="*/ 111 w 501"/>
                <a:gd name="T27" fmla="*/ 390 h 501"/>
                <a:gd name="T28" fmla="*/ 54 w 501"/>
                <a:gd name="T29" fmla="*/ 267 h 501"/>
                <a:gd name="T30" fmla="*/ 46 w 501"/>
                <a:gd name="T31" fmla="*/ 267 h 501"/>
                <a:gd name="T32" fmla="*/ 30 w 501"/>
                <a:gd name="T33" fmla="*/ 251 h 501"/>
                <a:gd name="T34" fmla="*/ 46 w 501"/>
                <a:gd name="T35" fmla="*/ 234 h 501"/>
                <a:gd name="T36" fmla="*/ 54 w 501"/>
                <a:gd name="T37" fmla="*/ 234 h 501"/>
                <a:gd name="T38" fmla="*/ 111 w 501"/>
                <a:gd name="T39" fmla="*/ 111 h 501"/>
                <a:gd name="T40" fmla="*/ 234 w 501"/>
                <a:gd name="T41" fmla="*/ 54 h 501"/>
                <a:gd name="T42" fmla="*/ 234 w 501"/>
                <a:gd name="T43" fmla="*/ 46 h 501"/>
                <a:gd name="T44" fmla="*/ 250 w 501"/>
                <a:gd name="T45" fmla="*/ 30 h 501"/>
                <a:gd name="T46" fmla="*/ 267 w 501"/>
                <a:gd name="T47" fmla="*/ 46 h 501"/>
                <a:gd name="T48" fmla="*/ 267 w 501"/>
                <a:gd name="T49" fmla="*/ 54 h 501"/>
                <a:gd name="T50" fmla="*/ 389 w 501"/>
                <a:gd name="T51" fmla="*/ 111 h 501"/>
                <a:gd name="T52" fmla="*/ 446 w 501"/>
                <a:gd name="T53" fmla="*/ 234 h 501"/>
                <a:gd name="T54" fmla="*/ 455 w 501"/>
                <a:gd name="T55" fmla="*/ 234 h 501"/>
                <a:gd name="T56" fmla="*/ 471 w 501"/>
                <a:gd name="T57" fmla="*/ 251 h 501"/>
                <a:gd name="T58" fmla="*/ 455 w 501"/>
                <a:gd name="T59" fmla="*/ 267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1" h="501">
                  <a:moveTo>
                    <a:pt x="250" y="0"/>
                  </a:moveTo>
                  <a:cubicBezTo>
                    <a:pt x="112" y="0"/>
                    <a:pt x="0" y="112"/>
                    <a:pt x="0" y="251"/>
                  </a:cubicBezTo>
                  <a:cubicBezTo>
                    <a:pt x="0" y="389"/>
                    <a:pt x="112" y="501"/>
                    <a:pt x="250" y="501"/>
                  </a:cubicBezTo>
                  <a:cubicBezTo>
                    <a:pt x="389" y="501"/>
                    <a:pt x="501" y="389"/>
                    <a:pt x="501" y="251"/>
                  </a:cubicBezTo>
                  <a:cubicBezTo>
                    <a:pt x="501" y="112"/>
                    <a:pt x="389" y="0"/>
                    <a:pt x="250" y="0"/>
                  </a:cubicBezTo>
                  <a:close/>
                  <a:moveTo>
                    <a:pt x="455" y="267"/>
                  </a:moveTo>
                  <a:cubicBezTo>
                    <a:pt x="446" y="267"/>
                    <a:pt x="446" y="267"/>
                    <a:pt x="446" y="267"/>
                  </a:cubicBezTo>
                  <a:cubicBezTo>
                    <a:pt x="442" y="315"/>
                    <a:pt x="421" y="358"/>
                    <a:pt x="389" y="390"/>
                  </a:cubicBezTo>
                  <a:cubicBezTo>
                    <a:pt x="357" y="422"/>
                    <a:pt x="315" y="443"/>
                    <a:pt x="267" y="447"/>
                  </a:cubicBezTo>
                  <a:cubicBezTo>
                    <a:pt x="267" y="455"/>
                    <a:pt x="267" y="455"/>
                    <a:pt x="267" y="455"/>
                  </a:cubicBezTo>
                  <a:cubicBezTo>
                    <a:pt x="267" y="464"/>
                    <a:pt x="259" y="471"/>
                    <a:pt x="250" y="471"/>
                  </a:cubicBezTo>
                  <a:cubicBezTo>
                    <a:pt x="241" y="471"/>
                    <a:pt x="234" y="464"/>
                    <a:pt x="234" y="455"/>
                  </a:cubicBezTo>
                  <a:cubicBezTo>
                    <a:pt x="234" y="447"/>
                    <a:pt x="234" y="447"/>
                    <a:pt x="234" y="447"/>
                  </a:cubicBezTo>
                  <a:cubicBezTo>
                    <a:pt x="186" y="443"/>
                    <a:pt x="143" y="422"/>
                    <a:pt x="111" y="390"/>
                  </a:cubicBezTo>
                  <a:cubicBezTo>
                    <a:pt x="79" y="358"/>
                    <a:pt x="58" y="315"/>
                    <a:pt x="54" y="267"/>
                  </a:cubicBezTo>
                  <a:cubicBezTo>
                    <a:pt x="46" y="267"/>
                    <a:pt x="46" y="267"/>
                    <a:pt x="46" y="267"/>
                  </a:cubicBezTo>
                  <a:cubicBezTo>
                    <a:pt x="37" y="267"/>
                    <a:pt x="30" y="260"/>
                    <a:pt x="30" y="251"/>
                  </a:cubicBezTo>
                  <a:cubicBezTo>
                    <a:pt x="30" y="241"/>
                    <a:pt x="37" y="234"/>
                    <a:pt x="46" y="234"/>
                  </a:cubicBezTo>
                  <a:cubicBezTo>
                    <a:pt x="54" y="234"/>
                    <a:pt x="54" y="234"/>
                    <a:pt x="54" y="234"/>
                  </a:cubicBezTo>
                  <a:cubicBezTo>
                    <a:pt x="58" y="186"/>
                    <a:pt x="79" y="143"/>
                    <a:pt x="111" y="111"/>
                  </a:cubicBezTo>
                  <a:cubicBezTo>
                    <a:pt x="143" y="79"/>
                    <a:pt x="186" y="58"/>
                    <a:pt x="234" y="54"/>
                  </a:cubicBezTo>
                  <a:cubicBezTo>
                    <a:pt x="234" y="46"/>
                    <a:pt x="234" y="46"/>
                    <a:pt x="234" y="46"/>
                  </a:cubicBezTo>
                  <a:cubicBezTo>
                    <a:pt x="234" y="37"/>
                    <a:pt x="241" y="30"/>
                    <a:pt x="250" y="30"/>
                  </a:cubicBezTo>
                  <a:cubicBezTo>
                    <a:pt x="259" y="30"/>
                    <a:pt x="267" y="37"/>
                    <a:pt x="267" y="46"/>
                  </a:cubicBezTo>
                  <a:cubicBezTo>
                    <a:pt x="267" y="54"/>
                    <a:pt x="267" y="54"/>
                    <a:pt x="267" y="54"/>
                  </a:cubicBezTo>
                  <a:cubicBezTo>
                    <a:pt x="315" y="58"/>
                    <a:pt x="357" y="79"/>
                    <a:pt x="389" y="111"/>
                  </a:cubicBezTo>
                  <a:cubicBezTo>
                    <a:pt x="421" y="143"/>
                    <a:pt x="442" y="186"/>
                    <a:pt x="446" y="234"/>
                  </a:cubicBezTo>
                  <a:cubicBezTo>
                    <a:pt x="455" y="234"/>
                    <a:pt x="455" y="234"/>
                    <a:pt x="455" y="234"/>
                  </a:cubicBezTo>
                  <a:cubicBezTo>
                    <a:pt x="464" y="234"/>
                    <a:pt x="471" y="241"/>
                    <a:pt x="471" y="251"/>
                  </a:cubicBezTo>
                  <a:cubicBezTo>
                    <a:pt x="471" y="260"/>
                    <a:pt x="464" y="267"/>
                    <a:pt x="455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2" name="Freeform 46"/>
            <p:cNvSpPr/>
            <p:nvPr/>
          </p:nvSpPr>
          <p:spPr bwMode="auto">
            <a:xfrm>
              <a:off x="966788" y="3043238"/>
              <a:ext cx="96838" cy="117475"/>
            </a:xfrm>
            <a:custGeom>
              <a:avLst/>
              <a:gdLst>
                <a:gd name="T0" fmla="*/ 16 w 33"/>
                <a:gd name="T1" fmla="*/ 40 h 40"/>
                <a:gd name="T2" fmla="*/ 33 w 33"/>
                <a:gd name="T3" fmla="*/ 24 h 40"/>
                <a:gd name="T4" fmla="*/ 33 w 33"/>
                <a:gd name="T5" fmla="*/ 0 h 40"/>
                <a:gd name="T6" fmla="*/ 16 w 33"/>
                <a:gd name="T7" fmla="*/ 0 h 40"/>
                <a:gd name="T8" fmla="*/ 0 w 33"/>
                <a:gd name="T9" fmla="*/ 0 h 40"/>
                <a:gd name="T10" fmla="*/ 0 w 33"/>
                <a:gd name="T11" fmla="*/ 24 h 40"/>
                <a:gd name="T12" fmla="*/ 16 w 33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0">
                  <a:moveTo>
                    <a:pt x="16" y="40"/>
                  </a:moveTo>
                  <a:cubicBezTo>
                    <a:pt x="25" y="40"/>
                    <a:pt x="33" y="33"/>
                    <a:pt x="33" y="24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7" y="0"/>
                    <a:pt x="22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3"/>
                    <a:pt x="7" y="40"/>
                    <a:pt x="1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3" name="Freeform 47"/>
            <p:cNvSpPr/>
            <p:nvPr/>
          </p:nvSpPr>
          <p:spPr bwMode="auto">
            <a:xfrm>
              <a:off x="966788" y="4079875"/>
              <a:ext cx="96838" cy="115888"/>
            </a:xfrm>
            <a:custGeom>
              <a:avLst/>
              <a:gdLst>
                <a:gd name="T0" fmla="*/ 16 w 33"/>
                <a:gd name="T1" fmla="*/ 0 h 40"/>
                <a:gd name="T2" fmla="*/ 0 w 33"/>
                <a:gd name="T3" fmla="*/ 17 h 40"/>
                <a:gd name="T4" fmla="*/ 0 w 33"/>
                <a:gd name="T5" fmla="*/ 40 h 40"/>
                <a:gd name="T6" fmla="*/ 16 w 33"/>
                <a:gd name="T7" fmla="*/ 40 h 40"/>
                <a:gd name="T8" fmla="*/ 33 w 33"/>
                <a:gd name="T9" fmla="*/ 40 h 40"/>
                <a:gd name="T10" fmla="*/ 33 w 33"/>
                <a:gd name="T11" fmla="*/ 17 h 40"/>
                <a:gd name="T12" fmla="*/ 16 w 33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0">
                  <a:moveTo>
                    <a:pt x="16" y="0"/>
                  </a:moveTo>
                  <a:cubicBezTo>
                    <a:pt x="7" y="0"/>
                    <a:pt x="0" y="7"/>
                    <a:pt x="0" y="1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0"/>
                    <a:pt x="11" y="40"/>
                    <a:pt x="16" y="40"/>
                  </a:cubicBezTo>
                  <a:cubicBezTo>
                    <a:pt x="22" y="40"/>
                    <a:pt x="27" y="40"/>
                    <a:pt x="33" y="4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7"/>
                    <a:pt x="25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4" name="Freeform 48"/>
            <p:cNvSpPr/>
            <p:nvPr/>
          </p:nvSpPr>
          <p:spPr bwMode="auto">
            <a:xfrm>
              <a:off x="434976" y="3571875"/>
              <a:ext cx="120650" cy="96838"/>
            </a:xfrm>
            <a:custGeom>
              <a:avLst/>
              <a:gdLst>
                <a:gd name="T0" fmla="*/ 41 w 41"/>
                <a:gd name="T1" fmla="*/ 17 h 33"/>
                <a:gd name="T2" fmla="*/ 24 w 41"/>
                <a:gd name="T3" fmla="*/ 0 h 33"/>
                <a:gd name="T4" fmla="*/ 1 w 41"/>
                <a:gd name="T5" fmla="*/ 0 h 33"/>
                <a:gd name="T6" fmla="*/ 0 w 41"/>
                <a:gd name="T7" fmla="*/ 17 h 33"/>
                <a:gd name="T8" fmla="*/ 1 w 41"/>
                <a:gd name="T9" fmla="*/ 33 h 33"/>
                <a:gd name="T10" fmla="*/ 24 w 41"/>
                <a:gd name="T11" fmla="*/ 33 h 33"/>
                <a:gd name="T12" fmla="*/ 41 w 41"/>
                <a:gd name="T13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3">
                  <a:moveTo>
                    <a:pt x="41" y="17"/>
                  </a:moveTo>
                  <a:cubicBezTo>
                    <a:pt x="41" y="7"/>
                    <a:pt x="33" y="0"/>
                    <a:pt x="2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6"/>
                    <a:pt x="0" y="11"/>
                    <a:pt x="0" y="17"/>
                  </a:cubicBezTo>
                  <a:cubicBezTo>
                    <a:pt x="0" y="22"/>
                    <a:pt x="1" y="28"/>
                    <a:pt x="1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33" y="33"/>
                    <a:pt x="41" y="26"/>
                    <a:pt x="4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5" name="Freeform 49"/>
            <p:cNvSpPr/>
            <p:nvPr/>
          </p:nvSpPr>
          <p:spPr bwMode="auto">
            <a:xfrm>
              <a:off x="1474788" y="3571875"/>
              <a:ext cx="119063" cy="96838"/>
            </a:xfrm>
            <a:custGeom>
              <a:avLst/>
              <a:gdLst>
                <a:gd name="T0" fmla="*/ 39 w 40"/>
                <a:gd name="T1" fmla="*/ 0 h 33"/>
                <a:gd name="T2" fmla="*/ 16 w 40"/>
                <a:gd name="T3" fmla="*/ 0 h 33"/>
                <a:gd name="T4" fmla="*/ 0 w 40"/>
                <a:gd name="T5" fmla="*/ 17 h 33"/>
                <a:gd name="T6" fmla="*/ 16 w 40"/>
                <a:gd name="T7" fmla="*/ 33 h 33"/>
                <a:gd name="T8" fmla="*/ 39 w 40"/>
                <a:gd name="T9" fmla="*/ 33 h 33"/>
                <a:gd name="T10" fmla="*/ 40 w 40"/>
                <a:gd name="T11" fmla="*/ 17 h 33"/>
                <a:gd name="T12" fmla="*/ 39 w 40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3">
                  <a:moveTo>
                    <a:pt x="39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7"/>
                  </a:cubicBezTo>
                  <a:cubicBezTo>
                    <a:pt x="0" y="26"/>
                    <a:pt x="7" y="33"/>
                    <a:pt x="16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28"/>
                    <a:pt x="40" y="22"/>
                    <a:pt x="40" y="17"/>
                  </a:cubicBezTo>
                  <a:cubicBezTo>
                    <a:pt x="40" y="11"/>
                    <a:pt x="40" y="6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6" name="Oval 50"/>
            <p:cNvSpPr>
              <a:spLocks noChangeArrowheads="1"/>
            </p:cNvSpPr>
            <p:nvPr/>
          </p:nvSpPr>
          <p:spPr bwMode="auto">
            <a:xfrm>
              <a:off x="925513" y="3532188"/>
              <a:ext cx="176213" cy="174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7" name="Freeform 51"/>
            <p:cNvSpPr>
              <a:spLocks noEditPoints="1"/>
            </p:cNvSpPr>
            <p:nvPr/>
          </p:nvSpPr>
          <p:spPr bwMode="auto">
            <a:xfrm>
              <a:off x="652463" y="3254375"/>
              <a:ext cx="723900" cy="730250"/>
            </a:xfrm>
            <a:custGeom>
              <a:avLst/>
              <a:gdLst>
                <a:gd name="T0" fmla="*/ 106 w 246"/>
                <a:gd name="T1" fmla="*/ 86 h 249"/>
                <a:gd name="T2" fmla="*/ 109 w 246"/>
                <a:gd name="T3" fmla="*/ 89 h 249"/>
                <a:gd name="T4" fmla="*/ 123 w 246"/>
                <a:gd name="T5" fmla="*/ 86 h 249"/>
                <a:gd name="T6" fmla="*/ 162 w 246"/>
                <a:gd name="T7" fmla="*/ 125 h 249"/>
                <a:gd name="T8" fmla="*/ 159 w 246"/>
                <a:gd name="T9" fmla="*/ 139 h 249"/>
                <a:gd name="T10" fmla="*/ 162 w 246"/>
                <a:gd name="T11" fmla="*/ 142 h 249"/>
                <a:gd name="T12" fmla="*/ 246 w 246"/>
                <a:gd name="T13" fmla="*/ 0 h 249"/>
                <a:gd name="T14" fmla="*/ 106 w 246"/>
                <a:gd name="T15" fmla="*/ 86 h 249"/>
                <a:gd name="T16" fmla="*/ 123 w 246"/>
                <a:gd name="T17" fmla="*/ 163 h 249"/>
                <a:gd name="T18" fmla="*/ 84 w 246"/>
                <a:gd name="T19" fmla="*/ 125 h 249"/>
                <a:gd name="T20" fmla="*/ 87 w 246"/>
                <a:gd name="T21" fmla="*/ 110 h 249"/>
                <a:gd name="T22" fmla="*/ 85 w 246"/>
                <a:gd name="T23" fmla="*/ 107 h 249"/>
                <a:gd name="T24" fmla="*/ 0 w 246"/>
                <a:gd name="T25" fmla="*/ 249 h 249"/>
                <a:gd name="T26" fmla="*/ 140 w 246"/>
                <a:gd name="T27" fmla="*/ 163 h 249"/>
                <a:gd name="T28" fmla="*/ 138 w 246"/>
                <a:gd name="T29" fmla="*/ 160 h 249"/>
                <a:gd name="T30" fmla="*/ 123 w 246"/>
                <a:gd name="T31" fmla="*/ 16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6" h="249">
                  <a:moveTo>
                    <a:pt x="106" y="86"/>
                  </a:moveTo>
                  <a:cubicBezTo>
                    <a:pt x="109" y="89"/>
                    <a:pt x="109" y="89"/>
                    <a:pt x="109" y="89"/>
                  </a:cubicBezTo>
                  <a:cubicBezTo>
                    <a:pt x="113" y="87"/>
                    <a:pt x="118" y="86"/>
                    <a:pt x="123" y="86"/>
                  </a:cubicBezTo>
                  <a:cubicBezTo>
                    <a:pt x="145" y="86"/>
                    <a:pt x="162" y="103"/>
                    <a:pt x="162" y="125"/>
                  </a:cubicBezTo>
                  <a:cubicBezTo>
                    <a:pt x="162" y="130"/>
                    <a:pt x="161" y="135"/>
                    <a:pt x="159" y="139"/>
                  </a:cubicBezTo>
                  <a:cubicBezTo>
                    <a:pt x="162" y="142"/>
                    <a:pt x="162" y="142"/>
                    <a:pt x="162" y="142"/>
                  </a:cubicBezTo>
                  <a:cubicBezTo>
                    <a:pt x="246" y="0"/>
                    <a:pt x="246" y="0"/>
                    <a:pt x="246" y="0"/>
                  </a:cubicBezTo>
                  <a:lnTo>
                    <a:pt x="106" y="86"/>
                  </a:lnTo>
                  <a:close/>
                  <a:moveTo>
                    <a:pt x="123" y="163"/>
                  </a:moveTo>
                  <a:cubicBezTo>
                    <a:pt x="102" y="163"/>
                    <a:pt x="84" y="146"/>
                    <a:pt x="84" y="125"/>
                  </a:cubicBezTo>
                  <a:cubicBezTo>
                    <a:pt x="84" y="119"/>
                    <a:pt x="86" y="114"/>
                    <a:pt x="87" y="110"/>
                  </a:cubicBezTo>
                  <a:cubicBezTo>
                    <a:pt x="85" y="107"/>
                    <a:pt x="85" y="107"/>
                    <a:pt x="85" y="107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140" y="163"/>
                    <a:pt x="140" y="163"/>
                    <a:pt x="140" y="163"/>
                  </a:cubicBezTo>
                  <a:cubicBezTo>
                    <a:pt x="138" y="160"/>
                    <a:pt x="138" y="160"/>
                    <a:pt x="138" y="160"/>
                  </a:cubicBezTo>
                  <a:cubicBezTo>
                    <a:pt x="133" y="162"/>
                    <a:pt x="128" y="163"/>
                    <a:pt x="123" y="1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8" name="Freeform 52"/>
            <p:cNvSpPr/>
            <p:nvPr/>
          </p:nvSpPr>
          <p:spPr bwMode="auto">
            <a:xfrm>
              <a:off x="935038" y="2698750"/>
              <a:ext cx="158750" cy="158750"/>
            </a:xfrm>
            <a:custGeom>
              <a:avLst/>
              <a:gdLst>
                <a:gd name="T0" fmla="*/ 27 w 54"/>
                <a:gd name="T1" fmla="*/ 0 h 54"/>
                <a:gd name="T2" fmla="*/ 0 w 54"/>
                <a:gd name="T3" fmla="*/ 27 h 54"/>
                <a:gd name="T4" fmla="*/ 0 w 54"/>
                <a:gd name="T5" fmla="*/ 54 h 54"/>
                <a:gd name="T6" fmla="*/ 29 w 54"/>
                <a:gd name="T7" fmla="*/ 52 h 54"/>
                <a:gd name="T8" fmla="*/ 29 w 54"/>
                <a:gd name="T9" fmla="*/ 52 h 54"/>
                <a:gd name="T10" fmla="*/ 54 w 54"/>
                <a:gd name="T11" fmla="*/ 53 h 54"/>
                <a:gd name="T12" fmla="*/ 54 w 54"/>
                <a:gd name="T13" fmla="*/ 27 h 54"/>
                <a:gd name="T14" fmla="*/ 27 w 54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54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53"/>
                    <a:pt x="1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8" y="52"/>
                    <a:pt x="46" y="52"/>
                    <a:pt x="54" y="53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39" name="组合 338"/>
          <p:cNvGrpSpPr/>
          <p:nvPr/>
        </p:nvGrpSpPr>
        <p:grpSpPr>
          <a:xfrm>
            <a:off x="10957784" y="6767793"/>
            <a:ext cx="352660" cy="380290"/>
            <a:chOff x="10279063" y="681038"/>
            <a:chExt cx="1397000" cy="1506538"/>
          </a:xfrm>
          <a:solidFill>
            <a:srgbClr val="E7E6E6">
              <a:lumMod val="50000"/>
            </a:srgbClr>
          </a:solidFill>
        </p:grpSpPr>
        <p:sp>
          <p:nvSpPr>
            <p:cNvPr id="340" name="Freeform 38"/>
            <p:cNvSpPr>
              <a:spLocks noEditPoints="1"/>
            </p:cNvSpPr>
            <p:nvPr/>
          </p:nvSpPr>
          <p:spPr bwMode="auto">
            <a:xfrm>
              <a:off x="10279063" y="681038"/>
              <a:ext cx="1397000" cy="1038225"/>
            </a:xfrm>
            <a:custGeom>
              <a:avLst/>
              <a:gdLst>
                <a:gd name="T0" fmla="*/ 83 w 489"/>
                <a:gd name="T1" fmla="*/ 363 h 363"/>
                <a:gd name="T2" fmla="*/ 0 w 489"/>
                <a:gd name="T3" fmla="*/ 280 h 363"/>
                <a:gd name="T4" fmla="*/ 0 w 489"/>
                <a:gd name="T5" fmla="*/ 280 h 363"/>
                <a:gd name="T6" fmla="*/ 0 w 489"/>
                <a:gd name="T7" fmla="*/ 83 h 363"/>
                <a:gd name="T8" fmla="*/ 83 w 489"/>
                <a:gd name="T9" fmla="*/ 0 h 363"/>
                <a:gd name="T10" fmla="*/ 83 w 489"/>
                <a:gd name="T11" fmla="*/ 0 h 363"/>
                <a:gd name="T12" fmla="*/ 406 w 489"/>
                <a:gd name="T13" fmla="*/ 0 h 363"/>
                <a:gd name="T14" fmla="*/ 489 w 489"/>
                <a:gd name="T15" fmla="*/ 83 h 363"/>
                <a:gd name="T16" fmla="*/ 489 w 489"/>
                <a:gd name="T17" fmla="*/ 83 h 363"/>
                <a:gd name="T18" fmla="*/ 489 w 489"/>
                <a:gd name="T19" fmla="*/ 280 h 363"/>
                <a:gd name="T20" fmla="*/ 406 w 489"/>
                <a:gd name="T21" fmla="*/ 363 h 363"/>
                <a:gd name="T22" fmla="*/ 406 w 489"/>
                <a:gd name="T23" fmla="*/ 363 h 363"/>
                <a:gd name="T24" fmla="*/ 83 w 489"/>
                <a:gd name="T25" fmla="*/ 363 h 363"/>
                <a:gd name="T26" fmla="*/ 43 w 489"/>
                <a:gd name="T27" fmla="*/ 83 h 363"/>
                <a:gd name="T28" fmla="*/ 43 w 489"/>
                <a:gd name="T29" fmla="*/ 280 h 363"/>
                <a:gd name="T30" fmla="*/ 83 w 489"/>
                <a:gd name="T31" fmla="*/ 320 h 363"/>
                <a:gd name="T32" fmla="*/ 83 w 489"/>
                <a:gd name="T33" fmla="*/ 320 h 363"/>
                <a:gd name="T34" fmla="*/ 406 w 489"/>
                <a:gd name="T35" fmla="*/ 320 h 363"/>
                <a:gd name="T36" fmla="*/ 446 w 489"/>
                <a:gd name="T37" fmla="*/ 280 h 363"/>
                <a:gd name="T38" fmla="*/ 446 w 489"/>
                <a:gd name="T39" fmla="*/ 280 h 363"/>
                <a:gd name="T40" fmla="*/ 446 w 489"/>
                <a:gd name="T41" fmla="*/ 83 h 363"/>
                <a:gd name="T42" fmla="*/ 406 w 489"/>
                <a:gd name="T43" fmla="*/ 43 h 363"/>
                <a:gd name="T44" fmla="*/ 406 w 489"/>
                <a:gd name="T45" fmla="*/ 43 h 363"/>
                <a:gd name="T46" fmla="*/ 83 w 489"/>
                <a:gd name="T47" fmla="*/ 43 h 363"/>
                <a:gd name="T48" fmla="*/ 43 w 489"/>
                <a:gd name="T49" fmla="*/ 8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9" h="363">
                  <a:moveTo>
                    <a:pt x="83" y="363"/>
                  </a:moveTo>
                  <a:cubicBezTo>
                    <a:pt x="37" y="363"/>
                    <a:pt x="0" y="326"/>
                    <a:pt x="0" y="28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8"/>
                    <a:pt x="37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451" y="0"/>
                    <a:pt x="489" y="38"/>
                    <a:pt x="489" y="83"/>
                  </a:cubicBezTo>
                  <a:cubicBezTo>
                    <a:pt x="489" y="83"/>
                    <a:pt x="489" y="83"/>
                    <a:pt x="489" y="83"/>
                  </a:cubicBezTo>
                  <a:cubicBezTo>
                    <a:pt x="489" y="280"/>
                    <a:pt x="489" y="280"/>
                    <a:pt x="489" y="280"/>
                  </a:cubicBezTo>
                  <a:cubicBezTo>
                    <a:pt x="489" y="326"/>
                    <a:pt x="451" y="363"/>
                    <a:pt x="406" y="363"/>
                  </a:cubicBezTo>
                  <a:cubicBezTo>
                    <a:pt x="406" y="363"/>
                    <a:pt x="406" y="363"/>
                    <a:pt x="406" y="363"/>
                  </a:cubicBezTo>
                  <a:cubicBezTo>
                    <a:pt x="83" y="363"/>
                    <a:pt x="83" y="363"/>
                    <a:pt x="83" y="363"/>
                  </a:cubicBezTo>
                  <a:close/>
                  <a:moveTo>
                    <a:pt x="43" y="83"/>
                  </a:moveTo>
                  <a:cubicBezTo>
                    <a:pt x="43" y="280"/>
                    <a:pt x="43" y="280"/>
                    <a:pt x="43" y="280"/>
                  </a:cubicBezTo>
                  <a:cubicBezTo>
                    <a:pt x="43" y="302"/>
                    <a:pt x="61" y="320"/>
                    <a:pt x="83" y="320"/>
                  </a:cubicBezTo>
                  <a:cubicBezTo>
                    <a:pt x="83" y="320"/>
                    <a:pt x="83" y="320"/>
                    <a:pt x="83" y="320"/>
                  </a:cubicBezTo>
                  <a:cubicBezTo>
                    <a:pt x="406" y="320"/>
                    <a:pt x="406" y="320"/>
                    <a:pt x="406" y="320"/>
                  </a:cubicBezTo>
                  <a:cubicBezTo>
                    <a:pt x="428" y="320"/>
                    <a:pt x="446" y="302"/>
                    <a:pt x="446" y="280"/>
                  </a:cubicBezTo>
                  <a:cubicBezTo>
                    <a:pt x="446" y="280"/>
                    <a:pt x="446" y="280"/>
                    <a:pt x="446" y="280"/>
                  </a:cubicBezTo>
                  <a:cubicBezTo>
                    <a:pt x="446" y="83"/>
                    <a:pt x="446" y="83"/>
                    <a:pt x="446" y="83"/>
                  </a:cubicBezTo>
                  <a:cubicBezTo>
                    <a:pt x="446" y="61"/>
                    <a:pt x="428" y="43"/>
                    <a:pt x="406" y="43"/>
                  </a:cubicBezTo>
                  <a:cubicBezTo>
                    <a:pt x="406" y="43"/>
                    <a:pt x="406" y="43"/>
                    <a:pt x="406" y="43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61" y="43"/>
                    <a:pt x="43" y="61"/>
                    <a:pt x="4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41" name="Freeform 39"/>
            <p:cNvSpPr/>
            <p:nvPr/>
          </p:nvSpPr>
          <p:spPr bwMode="auto">
            <a:xfrm>
              <a:off x="10655300" y="1741488"/>
              <a:ext cx="639763" cy="446088"/>
            </a:xfrm>
            <a:custGeom>
              <a:avLst/>
              <a:gdLst>
                <a:gd name="T0" fmla="*/ 219 w 224"/>
                <a:gd name="T1" fmla="*/ 119 h 156"/>
                <a:gd name="T2" fmla="*/ 130 w 224"/>
                <a:gd name="T3" fmla="*/ 15 h 156"/>
                <a:gd name="T4" fmla="*/ 112 w 224"/>
                <a:gd name="T5" fmla="*/ 0 h 156"/>
                <a:gd name="T6" fmla="*/ 95 w 224"/>
                <a:gd name="T7" fmla="*/ 15 h 156"/>
                <a:gd name="T8" fmla="*/ 6 w 224"/>
                <a:gd name="T9" fmla="*/ 119 h 156"/>
                <a:gd name="T10" fmla="*/ 8 w 224"/>
                <a:gd name="T11" fmla="*/ 140 h 156"/>
                <a:gd name="T12" fmla="*/ 30 w 224"/>
                <a:gd name="T13" fmla="*/ 138 h 156"/>
                <a:gd name="T14" fmla="*/ 96 w 224"/>
                <a:gd name="T15" fmla="*/ 64 h 156"/>
                <a:gd name="T16" fmla="*/ 96 w 224"/>
                <a:gd name="T17" fmla="*/ 140 h 156"/>
                <a:gd name="T18" fmla="*/ 112 w 224"/>
                <a:gd name="T19" fmla="*/ 156 h 156"/>
                <a:gd name="T20" fmla="*/ 129 w 224"/>
                <a:gd name="T21" fmla="*/ 140 h 156"/>
                <a:gd name="T22" fmla="*/ 129 w 224"/>
                <a:gd name="T23" fmla="*/ 64 h 156"/>
                <a:gd name="T24" fmla="*/ 195 w 224"/>
                <a:gd name="T25" fmla="*/ 138 h 156"/>
                <a:gd name="T26" fmla="*/ 216 w 224"/>
                <a:gd name="T27" fmla="*/ 140 h 156"/>
                <a:gd name="T28" fmla="*/ 219 w 224"/>
                <a:gd name="T29" fmla="*/ 11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56">
                  <a:moveTo>
                    <a:pt x="219" y="119"/>
                  </a:moveTo>
                  <a:cubicBezTo>
                    <a:pt x="130" y="15"/>
                    <a:pt x="130" y="15"/>
                    <a:pt x="130" y="15"/>
                  </a:cubicBezTo>
                  <a:cubicBezTo>
                    <a:pt x="130" y="15"/>
                    <a:pt x="118" y="0"/>
                    <a:pt x="112" y="0"/>
                  </a:cubicBezTo>
                  <a:cubicBezTo>
                    <a:pt x="107" y="0"/>
                    <a:pt x="95" y="15"/>
                    <a:pt x="95" y="15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0" y="126"/>
                    <a:pt x="2" y="135"/>
                    <a:pt x="8" y="140"/>
                  </a:cubicBezTo>
                  <a:cubicBezTo>
                    <a:pt x="15" y="146"/>
                    <a:pt x="25" y="144"/>
                    <a:pt x="30" y="138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96" y="149"/>
                    <a:pt x="103" y="156"/>
                    <a:pt x="112" y="156"/>
                  </a:cubicBezTo>
                  <a:cubicBezTo>
                    <a:pt x="121" y="156"/>
                    <a:pt x="129" y="149"/>
                    <a:pt x="129" y="14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00" y="144"/>
                    <a:pt x="210" y="146"/>
                    <a:pt x="216" y="140"/>
                  </a:cubicBezTo>
                  <a:cubicBezTo>
                    <a:pt x="223" y="135"/>
                    <a:pt x="224" y="126"/>
                    <a:pt x="219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42" name="Freeform 40"/>
            <p:cNvSpPr/>
            <p:nvPr/>
          </p:nvSpPr>
          <p:spPr bwMode="auto">
            <a:xfrm>
              <a:off x="10493375" y="952501"/>
              <a:ext cx="968375" cy="503238"/>
            </a:xfrm>
            <a:custGeom>
              <a:avLst/>
              <a:gdLst>
                <a:gd name="T0" fmla="*/ 3 w 339"/>
                <a:gd name="T1" fmla="*/ 169 h 176"/>
                <a:gd name="T2" fmla="*/ 4 w 339"/>
                <a:gd name="T3" fmla="*/ 155 h 176"/>
                <a:gd name="T4" fmla="*/ 4 w 339"/>
                <a:gd name="T5" fmla="*/ 155 h 176"/>
                <a:gd name="T6" fmla="*/ 57 w 339"/>
                <a:gd name="T7" fmla="*/ 102 h 176"/>
                <a:gd name="T8" fmla="*/ 66 w 339"/>
                <a:gd name="T9" fmla="*/ 99 h 176"/>
                <a:gd name="T10" fmla="*/ 66 w 339"/>
                <a:gd name="T11" fmla="*/ 99 h 176"/>
                <a:gd name="T12" fmla="*/ 72 w 339"/>
                <a:gd name="T13" fmla="*/ 105 h 176"/>
                <a:gd name="T14" fmla="*/ 72 w 339"/>
                <a:gd name="T15" fmla="*/ 105 h 176"/>
                <a:gd name="T16" fmla="*/ 83 w 339"/>
                <a:gd name="T17" fmla="*/ 144 h 176"/>
                <a:gd name="T18" fmla="*/ 166 w 339"/>
                <a:gd name="T19" fmla="*/ 12 h 176"/>
                <a:gd name="T20" fmla="*/ 176 w 339"/>
                <a:gd name="T21" fmla="*/ 7 h 176"/>
                <a:gd name="T22" fmla="*/ 176 w 339"/>
                <a:gd name="T23" fmla="*/ 7 h 176"/>
                <a:gd name="T24" fmla="*/ 182 w 339"/>
                <a:gd name="T25" fmla="*/ 16 h 176"/>
                <a:gd name="T26" fmla="*/ 182 w 339"/>
                <a:gd name="T27" fmla="*/ 16 h 176"/>
                <a:gd name="T28" fmla="*/ 181 w 339"/>
                <a:gd name="T29" fmla="*/ 99 h 176"/>
                <a:gd name="T30" fmla="*/ 221 w 339"/>
                <a:gd name="T31" fmla="*/ 59 h 176"/>
                <a:gd name="T32" fmla="*/ 228 w 339"/>
                <a:gd name="T33" fmla="*/ 57 h 176"/>
                <a:gd name="T34" fmla="*/ 228 w 339"/>
                <a:gd name="T35" fmla="*/ 57 h 176"/>
                <a:gd name="T36" fmla="*/ 234 w 339"/>
                <a:gd name="T37" fmla="*/ 61 h 176"/>
                <a:gd name="T38" fmla="*/ 234 w 339"/>
                <a:gd name="T39" fmla="*/ 61 h 176"/>
                <a:gd name="T40" fmla="*/ 246 w 339"/>
                <a:gd name="T41" fmla="*/ 84 h 176"/>
                <a:gd name="T42" fmla="*/ 322 w 339"/>
                <a:gd name="T43" fmla="*/ 5 h 176"/>
                <a:gd name="T44" fmla="*/ 335 w 339"/>
                <a:gd name="T45" fmla="*/ 4 h 176"/>
                <a:gd name="T46" fmla="*/ 335 w 339"/>
                <a:gd name="T47" fmla="*/ 4 h 176"/>
                <a:gd name="T48" fmla="*/ 335 w 339"/>
                <a:gd name="T49" fmla="*/ 18 h 176"/>
                <a:gd name="T50" fmla="*/ 335 w 339"/>
                <a:gd name="T51" fmla="*/ 18 h 176"/>
                <a:gd name="T52" fmla="*/ 251 w 339"/>
                <a:gd name="T53" fmla="*/ 106 h 176"/>
                <a:gd name="T54" fmla="*/ 243 w 339"/>
                <a:gd name="T55" fmla="*/ 110 h 176"/>
                <a:gd name="T56" fmla="*/ 243 w 339"/>
                <a:gd name="T57" fmla="*/ 110 h 176"/>
                <a:gd name="T58" fmla="*/ 236 w 339"/>
                <a:gd name="T59" fmla="*/ 106 h 176"/>
                <a:gd name="T60" fmla="*/ 236 w 339"/>
                <a:gd name="T61" fmla="*/ 106 h 176"/>
                <a:gd name="T62" fmla="*/ 224 w 339"/>
                <a:gd name="T63" fmla="*/ 81 h 176"/>
                <a:gd name="T64" fmla="*/ 177 w 339"/>
                <a:gd name="T65" fmla="*/ 126 h 176"/>
                <a:gd name="T66" fmla="*/ 168 w 339"/>
                <a:gd name="T67" fmla="*/ 127 h 176"/>
                <a:gd name="T68" fmla="*/ 168 w 339"/>
                <a:gd name="T69" fmla="*/ 127 h 176"/>
                <a:gd name="T70" fmla="*/ 163 w 339"/>
                <a:gd name="T71" fmla="*/ 119 h 176"/>
                <a:gd name="T72" fmla="*/ 163 w 339"/>
                <a:gd name="T73" fmla="*/ 119 h 176"/>
                <a:gd name="T74" fmla="*/ 164 w 339"/>
                <a:gd name="T75" fmla="*/ 49 h 176"/>
                <a:gd name="T76" fmla="*/ 88 w 339"/>
                <a:gd name="T77" fmla="*/ 171 h 176"/>
                <a:gd name="T78" fmla="*/ 79 w 339"/>
                <a:gd name="T79" fmla="*/ 176 h 176"/>
                <a:gd name="T80" fmla="*/ 79 w 339"/>
                <a:gd name="T81" fmla="*/ 176 h 176"/>
                <a:gd name="T82" fmla="*/ 71 w 339"/>
                <a:gd name="T83" fmla="*/ 170 h 176"/>
                <a:gd name="T84" fmla="*/ 71 w 339"/>
                <a:gd name="T85" fmla="*/ 170 h 176"/>
                <a:gd name="T86" fmla="*/ 59 w 339"/>
                <a:gd name="T87" fmla="*/ 126 h 176"/>
                <a:gd name="T88" fmla="*/ 16 w 339"/>
                <a:gd name="T89" fmla="*/ 170 h 176"/>
                <a:gd name="T90" fmla="*/ 16 w 339"/>
                <a:gd name="T91" fmla="*/ 170 h 176"/>
                <a:gd name="T92" fmla="*/ 7 w 339"/>
                <a:gd name="T93" fmla="*/ 172 h 176"/>
                <a:gd name="T94" fmla="*/ 7 w 339"/>
                <a:gd name="T95" fmla="*/ 172 h 176"/>
                <a:gd name="T96" fmla="*/ 3 w 339"/>
                <a:gd name="T97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9" h="176">
                  <a:moveTo>
                    <a:pt x="3" y="169"/>
                  </a:moveTo>
                  <a:cubicBezTo>
                    <a:pt x="0" y="166"/>
                    <a:pt x="0" y="159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99"/>
                    <a:pt x="63" y="98"/>
                    <a:pt x="66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9" y="100"/>
                    <a:pt x="71" y="102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166" y="12"/>
                    <a:pt x="166" y="12"/>
                    <a:pt x="166" y="12"/>
                  </a:cubicBezTo>
                  <a:cubicBezTo>
                    <a:pt x="168" y="8"/>
                    <a:pt x="172" y="6"/>
                    <a:pt x="176" y="7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80" y="8"/>
                    <a:pt x="182" y="12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3" y="57"/>
                    <a:pt x="226" y="57"/>
                    <a:pt x="228" y="57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1" y="58"/>
                    <a:pt x="233" y="59"/>
                    <a:pt x="234" y="61"/>
                  </a:cubicBezTo>
                  <a:cubicBezTo>
                    <a:pt x="234" y="61"/>
                    <a:pt x="234" y="61"/>
                    <a:pt x="234" y="61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322" y="5"/>
                    <a:pt x="322" y="5"/>
                    <a:pt x="322" y="5"/>
                  </a:cubicBezTo>
                  <a:cubicBezTo>
                    <a:pt x="326" y="1"/>
                    <a:pt x="331" y="0"/>
                    <a:pt x="335" y="4"/>
                  </a:cubicBezTo>
                  <a:cubicBezTo>
                    <a:pt x="335" y="4"/>
                    <a:pt x="335" y="4"/>
                    <a:pt x="335" y="4"/>
                  </a:cubicBezTo>
                  <a:cubicBezTo>
                    <a:pt x="339" y="8"/>
                    <a:pt x="339" y="14"/>
                    <a:pt x="335" y="18"/>
                  </a:cubicBezTo>
                  <a:cubicBezTo>
                    <a:pt x="335" y="18"/>
                    <a:pt x="335" y="18"/>
                    <a:pt x="335" y="18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49" y="109"/>
                    <a:pt x="246" y="110"/>
                    <a:pt x="243" y="110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0" y="110"/>
                    <a:pt x="238" y="108"/>
                    <a:pt x="236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24" y="81"/>
                    <a:pt x="224" y="81"/>
                    <a:pt x="224" y="81"/>
                  </a:cubicBezTo>
                  <a:cubicBezTo>
                    <a:pt x="177" y="126"/>
                    <a:pt x="177" y="126"/>
                    <a:pt x="177" y="126"/>
                  </a:cubicBezTo>
                  <a:cubicBezTo>
                    <a:pt x="174" y="128"/>
                    <a:pt x="171" y="129"/>
                    <a:pt x="168" y="127"/>
                  </a:cubicBezTo>
                  <a:cubicBezTo>
                    <a:pt x="168" y="127"/>
                    <a:pt x="168" y="127"/>
                    <a:pt x="168" y="127"/>
                  </a:cubicBezTo>
                  <a:cubicBezTo>
                    <a:pt x="165" y="126"/>
                    <a:pt x="163" y="123"/>
                    <a:pt x="163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4" y="49"/>
                    <a:pt x="164" y="49"/>
                    <a:pt x="164" y="49"/>
                  </a:cubicBezTo>
                  <a:cubicBezTo>
                    <a:pt x="88" y="171"/>
                    <a:pt x="88" y="171"/>
                    <a:pt x="88" y="171"/>
                  </a:cubicBezTo>
                  <a:cubicBezTo>
                    <a:pt x="86" y="174"/>
                    <a:pt x="82" y="176"/>
                    <a:pt x="79" y="176"/>
                  </a:cubicBezTo>
                  <a:cubicBezTo>
                    <a:pt x="79" y="176"/>
                    <a:pt x="79" y="176"/>
                    <a:pt x="79" y="176"/>
                  </a:cubicBezTo>
                  <a:cubicBezTo>
                    <a:pt x="75" y="176"/>
                    <a:pt x="72" y="173"/>
                    <a:pt x="71" y="170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4" y="172"/>
                    <a:pt x="10" y="173"/>
                    <a:pt x="7" y="172"/>
                  </a:cubicBezTo>
                  <a:cubicBezTo>
                    <a:pt x="7" y="172"/>
                    <a:pt x="7" y="172"/>
                    <a:pt x="7" y="172"/>
                  </a:cubicBezTo>
                  <a:cubicBezTo>
                    <a:pt x="6" y="172"/>
                    <a:pt x="4" y="171"/>
                    <a:pt x="3" y="1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343" name="任意多边形 781"/>
          <p:cNvSpPr/>
          <p:nvPr/>
        </p:nvSpPr>
        <p:spPr>
          <a:xfrm>
            <a:off x="4856829" y="5535533"/>
            <a:ext cx="285453" cy="319808"/>
          </a:xfrm>
          <a:custGeom>
            <a:avLst/>
            <a:gdLst>
              <a:gd name="connsiteX0" fmla="*/ 231381 w 548570"/>
              <a:gd name="connsiteY0" fmla="*/ 425206 h 614629"/>
              <a:gd name="connsiteX1" fmla="*/ 178993 w 548570"/>
              <a:gd name="connsiteY1" fmla="*/ 477594 h 614629"/>
              <a:gd name="connsiteX2" fmla="*/ 231381 w 548570"/>
              <a:gd name="connsiteY2" fmla="*/ 529982 h 614629"/>
              <a:gd name="connsiteX3" fmla="*/ 283769 w 548570"/>
              <a:gd name="connsiteY3" fmla="*/ 477594 h 614629"/>
              <a:gd name="connsiteX4" fmla="*/ 231381 w 548570"/>
              <a:gd name="connsiteY4" fmla="*/ 425206 h 614629"/>
              <a:gd name="connsiteX5" fmla="*/ 326305 w 548570"/>
              <a:gd name="connsiteY5" fmla="*/ 381899 h 614629"/>
              <a:gd name="connsiteX6" fmla="*/ 291502 w 548570"/>
              <a:gd name="connsiteY6" fmla="*/ 416702 h 614629"/>
              <a:gd name="connsiteX7" fmla="*/ 326305 w 548570"/>
              <a:gd name="connsiteY7" fmla="*/ 451505 h 614629"/>
              <a:gd name="connsiteX8" fmla="*/ 361108 w 548570"/>
              <a:gd name="connsiteY8" fmla="*/ 416702 h 614629"/>
              <a:gd name="connsiteX9" fmla="*/ 326305 w 548570"/>
              <a:gd name="connsiteY9" fmla="*/ 381899 h 614629"/>
              <a:gd name="connsiteX10" fmla="*/ 256701 w 548570"/>
              <a:gd name="connsiteY10" fmla="*/ 234596 h 614629"/>
              <a:gd name="connsiteX11" fmla="*/ 291504 w 548570"/>
              <a:gd name="connsiteY11" fmla="*/ 269399 h 614629"/>
              <a:gd name="connsiteX12" fmla="*/ 256701 w 548570"/>
              <a:gd name="connsiteY12" fmla="*/ 304202 h 614629"/>
              <a:gd name="connsiteX13" fmla="*/ 221898 w 548570"/>
              <a:gd name="connsiteY13" fmla="*/ 269399 h 614629"/>
              <a:gd name="connsiteX14" fmla="*/ 256701 w 548570"/>
              <a:gd name="connsiteY14" fmla="*/ 234596 h 614629"/>
              <a:gd name="connsiteX15" fmla="*/ 305611 w 548570"/>
              <a:gd name="connsiteY15" fmla="*/ 169413 h 614629"/>
              <a:gd name="connsiteX16" fmla="*/ 328471 w 548570"/>
              <a:gd name="connsiteY16" fmla="*/ 192273 h 614629"/>
              <a:gd name="connsiteX17" fmla="*/ 305611 w 548570"/>
              <a:gd name="connsiteY17" fmla="*/ 215133 h 614629"/>
              <a:gd name="connsiteX18" fmla="*/ 282751 w 548570"/>
              <a:gd name="connsiteY18" fmla="*/ 192273 h 614629"/>
              <a:gd name="connsiteX19" fmla="*/ 305611 w 548570"/>
              <a:gd name="connsiteY19" fmla="*/ 169413 h 614629"/>
              <a:gd name="connsiteX20" fmla="*/ 191046 w 548570"/>
              <a:gd name="connsiteY20" fmla="*/ 54000 h 614629"/>
              <a:gd name="connsiteX21" fmla="*/ 191046 w 548570"/>
              <a:gd name="connsiteY21" fmla="*/ 237660 h 614629"/>
              <a:gd name="connsiteX22" fmla="*/ 191046 w 548570"/>
              <a:gd name="connsiteY22" fmla="*/ 240705 h 614629"/>
              <a:gd name="connsiteX23" fmla="*/ 190908 w 548570"/>
              <a:gd name="connsiteY23" fmla="*/ 243749 h 614629"/>
              <a:gd name="connsiteX24" fmla="*/ 190839 w 548570"/>
              <a:gd name="connsiteY24" fmla="*/ 246794 h 614629"/>
              <a:gd name="connsiteX25" fmla="*/ 190493 w 548570"/>
              <a:gd name="connsiteY25" fmla="*/ 249769 h 614629"/>
              <a:gd name="connsiteX26" fmla="*/ 190285 w 548570"/>
              <a:gd name="connsiteY26" fmla="*/ 252814 h 614629"/>
              <a:gd name="connsiteX27" fmla="*/ 189870 w 548570"/>
              <a:gd name="connsiteY27" fmla="*/ 255858 h 614629"/>
              <a:gd name="connsiteX28" fmla="*/ 189040 w 548570"/>
              <a:gd name="connsiteY28" fmla="*/ 261878 h 614629"/>
              <a:gd name="connsiteX29" fmla="*/ 189038 w 548570"/>
              <a:gd name="connsiteY29" fmla="*/ 261878 h 614629"/>
              <a:gd name="connsiteX30" fmla="*/ 187862 w 548570"/>
              <a:gd name="connsiteY30" fmla="*/ 267621 h 614629"/>
              <a:gd name="connsiteX31" fmla="*/ 186547 w 548570"/>
              <a:gd name="connsiteY31" fmla="*/ 273364 h 614629"/>
              <a:gd name="connsiteX32" fmla="*/ 184956 w 548570"/>
              <a:gd name="connsiteY32" fmla="*/ 279176 h 614629"/>
              <a:gd name="connsiteX33" fmla="*/ 183157 w 548570"/>
              <a:gd name="connsiteY33" fmla="*/ 284712 h 614629"/>
              <a:gd name="connsiteX34" fmla="*/ 181012 w 548570"/>
              <a:gd name="connsiteY34" fmla="*/ 290247 h 614629"/>
              <a:gd name="connsiteX35" fmla="*/ 178797 w 548570"/>
              <a:gd name="connsiteY35" fmla="*/ 295714 h 614629"/>
              <a:gd name="connsiteX36" fmla="*/ 176237 w 548570"/>
              <a:gd name="connsiteY36" fmla="*/ 301111 h 614629"/>
              <a:gd name="connsiteX37" fmla="*/ 173538 w 548570"/>
              <a:gd name="connsiteY37" fmla="*/ 306370 h 614629"/>
              <a:gd name="connsiteX38" fmla="*/ 153057 w 548570"/>
              <a:gd name="connsiteY38" fmla="*/ 343804 h 614629"/>
              <a:gd name="connsiteX39" fmla="*/ 157831 w 548570"/>
              <a:gd name="connsiteY39" fmla="*/ 345464 h 614629"/>
              <a:gd name="connsiteX40" fmla="*/ 162675 w 548570"/>
              <a:gd name="connsiteY40" fmla="*/ 346848 h 614629"/>
              <a:gd name="connsiteX41" fmla="*/ 167380 w 548570"/>
              <a:gd name="connsiteY41" fmla="*/ 348094 h 614629"/>
              <a:gd name="connsiteX42" fmla="*/ 171947 w 548570"/>
              <a:gd name="connsiteY42" fmla="*/ 349270 h 614629"/>
              <a:gd name="connsiteX43" fmla="*/ 176444 w 548570"/>
              <a:gd name="connsiteY43" fmla="*/ 350239 h 614629"/>
              <a:gd name="connsiteX44" fmla="*/ 180873 w 548570"/>
              <a:gd name="connsiteY44" fmla="*/ 351000 h 614629"/>
              <a:gd name="connsiteX45" fmla="*/ 185371 w 548570"/>
              <a:gd name="connsiteY45" fmla="*/ 351761 h 614629"/>
              <a:gd name="connsiteX46" fmla="*/ 189730 w 548570"/>
              <a:gd name="connsiteY46" fmla="*/ 352245 h 614629"/>
              <a:gd name="connsiteX47" fmla="*/ 194020 w 548570"/>
              <a:gd name="connsiteY47" fmla="*/ 352730 h 614629"/>
              <a:gd name="connsiteX48" fmla="*/ 198310 w 548570"/>
              <a:gd name="connsiteY48" fmla="*/ 353006 h 614629"/>
              <a:gd name="connsiteX49" fmla="*/ 202462 w 548570"/>
              <a:gd name="connsiteY49" fmla="*/ 353214 h 614629"/>
              <a:gd name="connsiteX50" fmla="*/ 206614 w 548570"/>
              <a:gd name="connsiteY50" fmla="*/ 353352 h 614629"/>
              <a:gd name="connsiteX51" fmla="*/ 210696 w 548570"/>
              <a:gd name="connsiteY51" fmla="*/ 353352 h 614629"/>
              <a:gd name="connsiteX52" fmla="*/ 214709 w 548570"/>
              <a:gd name="connsiteY52" fmla="*/ 353214 h 614629"/>
              <a:gd name="connsiteX53" fmla="*/ 218653 w 548570"/>
              <a:gd name="connsiteY53" fmla="*/ 353006 h 614629"/>
              <a:gd name="connsiteX54" fmla="*/ 222597 w 548570"/>
              <a:gd name="connsiteY54" fmla="*/ 352730 h 614629"/>
              <a:gd name="connsiteX55" fmla="*/ 226472 w 548570"/>
              <a:gd name="connsiteY55" fmla="*/ 352245 h 614629"/>
              <a:gd name="connsiteX56" fmla="*/ 230347 w 548570"/>
              <a:gd name="connsiteY56" fmla="*/ 351761 h 614629"/>
              <a:gd name="connsiteX57" fmla="*/ 234153 w 548570"/>
              <a:gd name="connsiteY57" fmla="*/ 351207 h 614629"/>
              <a:gd name="connsiteX58" fmla="*/ 237889 w 548570"/>
              <a:gd name="connsiteY58" fmla="*/ 350585 h 614629"/>
              <a:gd name="connsiteX59" fmla="*/ 241626 w 548570"/>
              <a:gd name="connsiteY59" fmla="*/ 349893 h 614629"/>
              <a:gd name="connsiteX60" fmla="*/ 245224 w 548570"/>
              <a:gd name="connsiteY60" fmla="*/ 349201 h 614629"/>
              <a:gd name="connsiteX61" fmla="*/ 252489 w 548570"/>
              <a:gd name="connsiteY61" fmla="*/ 347471 h 614629"/>
              <a:gd name="connsiteX62" fmla="*/ 259685 w 548570"/>
              <a:gd name="connsiteY62" fmla="*/ 345533 h 614629"/>
              <a:gd name="connsiteX63" fmla="*/ 266674 w 548570"/>
              <a:gd name="connsiteY63" fmla="*/ 343596 h 614629"/>
              <a:gd name="connsiteX64" fmla="*/ 273524 w 548570"/>
              <a:gd name="connsiteY64" fmla="*/ 341520 h 614629"/>
              <a:gd name="connsiteX65" fmla="*/ 280374 w 548570"/>
              <a:gd name="connsiteY65" fmla="*/ 339237 h 614629"/>
              <a:gd name="connsiteX66" fmla="*/ 293729 w 548570"/>
              <a:gd name="connsiteY66" fmla="*/ 334878 h 614629"/>
              <a:gd name="connsiteX67" fmla="*/ 300302 w 548570"/>
              <a:gd name="connsiteY67" fmla="*/ 332733 h 614629"/>
              <a:gd name="connsiteX68" fmla="*/ 306945 w 548570"/>
              <a:gd name="connsiteY68" fmla="*/ 330795 h 614629"/>
              <a:gd name="connsiteX69" fmla="*/ 313449 w 548570"/>
              <a:gd name="connsiteY69" fmla="*/ 328927 h 614629"/>
              <a:gd name="connsiteX70" fmla="*/ 319953 w 548570"/>
              <a:gd name="connsiteY70" fmla="*/ 327197 h 614629"/>
              <a:gd name="connsiteX71" fmla="*/ 326458 w 548570"/>
              <a:gd name="connsiteY71" fmla="*/ 325675 h 614629"/>
              <a:gd name="connsiteX72" fmla="*/ 329779 w 548570"/>
              <a:gd name="connsiteY72" fmla="*/ 325052 h 614629"/>
              <a:gd name="connsiteX73" fmla="*/ 332962 w 548570"/>
              <a:gd name="connsiteY73" fmla="*/ 324498 h 614629"/>
              <a:gd name="connsiteX74" fmla="*/ 336283 w 548570"/>
              <a:gd name="connsiteY74" fmla="*/ 324014 h 614629"/>
              <a:gd name="connsiteX75" fmla="*/ 339604 w 548570"/>
              <a:gd name="connsiteY75" fmla="*/ 323530 h 614629"/>
              <a:gd name="connsiteX76" fmla="*/ 342926 w 548570"/>
              <a:gd name="connsiteY76" fmla="*/ 323253 h 614629"/>
              <a:gd name="connsiteX77" fmla="*/ 346247 w 548570"/>
              <a:gd name="connsiteY77" fmla="*/ 323045 h 614629"/>
              <a:gd name="connsiteX78" fmla="*/ 349499 w 548570"/>
              <a:gd name="connsiteY78" fmla="*/ 322838 h 614629"/>
              <a:gd name="connsiteX79" fmla="*/ 352820 w 548570"/>
              <a:gd name="connsiteY79" fmla="*/ 322838 h 614629"/>
              <a:gd name="connsiteX80" fmla="*/ 356280 w 548570"/>
              <a:gd name="connsiteY80" fmla="*/ 322838 h 614629"/>
              <a:gd name="connsiteX81" fmla="*/ 359532 w 548570"/>
              <a:gd name="connsiteY81" fmla="*/ 323045 h 614629"/>
              <a:gd name="connsiteX82" fmla="*/ 362992 w 548570"/>
              <a:gd name="connsiteY82" fmla="*/ 323322 h 614629"/>
              <a:gd name="connsiteX83" fmla="*/ 366382 w 548570"/>
              <a:gd name="connsiteY83" fmla="*/ 323737 h 614629"/>
              <a:gd name="connsiteX84" fmla="*/ 369773 w 548570"/>
              <a:gd name="connsiteY84" fmla="*/ 324291 h 614629"/>
              <a:gd name="connsiteX85" fmla="*/ 373302 w 548570"/>
              <a:gd name="connsiteY85" fmla="*/ 324914 h 614629"/>
              <a:gd name="connsiteX86" fmla="*/ 376831 w 548570"/>
              <a:gd name="connsiteY86" fmla="*/ 325675 h 614629"/>
              <a:gd name="connsiteX87" fmla="*/ 380290 w 548570"/>
              <a:gd name="connsiteY87" fmla="*/ 326643 h 614629"/>
              <a:gd name="connsiteX88" fmla="*/ 383889 w 548570"/>
              <a:gd name="connsiteY88" fmla="*/ 327820 h 614629"/>
              <a:gd name="connsiteX89" fmla="*/ 387417 w 548570"/>
              <a:gd name="connsiteY89" fmla="*/ 328996 h 614629"/>
              <a:gd name="connsiteX90" fmla="*/ 375032 w 548570"/>
              <a:gd name="connsiteY90" fmla="*/ 306370 h 614629"/>
              <a:gd name="connsiteX91" fmla="*/ 372333 w 548570"/>
              <a:gd name="connsiteY91" fmla="*/ 301111 h 614629"/>
              <a:gd name="connsiteX92" fmla="*/ 369773 w 548570"/>
              <a:gd name="connsiteY92" fmla="*/ 295714 h 614629"/>
              <a:gd name="connsiteX93" fmla="*/ 367559 w 548570"/>
              <a:gd name="connsiteY93" fmla="*/ 290247 h 614629"/>
              <a:gd name="connsiteX94" fmla="*/ 365414 w 548570"/>
              <a:gd name="connsiteY94" fmla="*/ 284712 h 614629"/>
              <a:gd name="connsiteX95" fmla="*/ 363615 w 548570"/>
              <a:gd name="connsiteY95" fmla="*/ 279176 h 614629"/>
              <a:gd name="connsiteX96" fmla="*/ 362023 w 548570"/>
              <a:gd name="connsiteY96" fmla="*/ 273364 h 614629"/>
              <a:gd name="connsiteX97" fmla="*/ 360709 w 548570"/>
              <a:gd name="connsiteY97" fmla="*/ 267621 h 614629"/>
              <a:gd name="connsiteX98" fmla="*/ 359532 w 548570"/>
              <a:gd name="connsiteY98" fmla="*/ 261878 h 614629"/>
              <a:gd name="connsiteX99" fmla="*/ 359534 w 548570"/>
              <a:gd name="connsiteY99" fmla="*/ 261878 h 614629"/>
              <a:gd name="connsiteX100" fmla="*/ 358703 w 548570"/>
              <a:gd name="connsiteY100" fmla="*/ 255858 h 614629"/>
              <a:gd name="connsiteX101" fmla="*/ 358288 w 548570"/>
              <a:gd name="connsiteY101" fmla="*/ 252814 h 614629"/>
              <a:gd name="connsiteX102" fmla="*/ 357942 w 548570"/>
              <a:gd name="connsiteY102" fmla="*/ 249769 h 614629"/>
              <a:gd name="connsiteX103" fmla="*/ 357735 w 548570"/>
              <a:gd name="connsiteY103" fmla="*/ 246794 h 614629"/>
              <a:gd name="connsiteX104" fmla="*/ 357666 w 548570"/>
              <a:gd name="connsiteY104" fmla="*/ 243749 h 614629"/>
              <a:gd name="connsiteX105" fmla="*/ 357527 w 548570"/>
              <a:gd name="connsiteY105" fmla="*/ 240705 h 614629"/>
              <a:gd name="connsiteX106" fmla="*/ 357527 w 548570"/>
              <a:gd name="connsiteY106" fmla="*/ 237660 h 614629"/>
              <a:gd name="connsiteX107" fmla="*/ 357527 w 548570"/>
              <a:gd name="connsiteY107" fmla="*/ 54000 h 614629"/>
              <a:gd name="connsiteX108" fmla="*/ 157286 w 548570"/>
              <a:gd name="connsiteY108" fmla="*/ 0 h 614629"/>
              <a:gd name="connsiteX109" fmla="*/ 391286 w 548570"/>
              <a:gd name="connsiteY109" fmla="*/ 0 h 614629"/>
              <a:gd name="connsiteX110" fmla="*/ 418286 w 548570"/>
              <a:gd name="connsiteY110" fmla="*/ 27000 h 614629"/>
              <a:gd name="connsiteX111" fmla="*/ 391286 w 548570"/>
              <a:gd name="connsiteY111" fmla="*/ 54000 h 614629"/>
              <a:gd name="connsiteX112" fmla="*/ 384236 w 548570"/>
              <a:gd name="connsiteY112" fmla="*/ 54000 h 614629"/>
              <a:gd name="connsiteX113" fmla="*/ 384236 w 548570"/>
              <a:gd name="connsiteY113" fmla="*/ 237660 h 614629"/>
              <a:gd name="connsiteX114" fmla="*/ 384236 w 548570"/>
              <a:gd name="connsiteY114" fmla="*/ 240705 h 614629"/>
              <a:gd name="connsiteX115" fmla="*/ 384305 w 548570"/>
              <a:gd name="connsiteY115" fmla="*/ 243818 h 614629"/>
              <a:gd name="connsiteX116" fmla="*/ 384513 w 548570"/>
              <a:gd name="connsiteY116" fmla="*/ 246794 h 614629"/>
              <a:gd name="connsiteX117" fmla="*/ 384859 w 548570"/>
              <a:gd name="connsiteY117" fmla="*/ 249769 h 614629"/>
              <a:gd name="connsiteX118" fmla="*/ 385205 w 548570"/>
              <a:gd name="connsiteY118" fmla="*/ 252883 h 614629"/>
              <a:gd name="connsiteX119" fmla="*/ 385620 w 548570"/>
              <a:gd name="connsiteY119" fmla="*/ 255858 h 614629"/>
              <a:gd name="connsiteX120" fmla="*/ 386104 w 548570"/>
              <a:gd name="connsiteY120" fmla="*/ 258903 h 614629"/>
              <a:gd name="connsiteX121" fmla="*/ 386796 w 548570"/>
              <a:gd name="connsiteY121" fmla="*/ 261878 h 614629"/>
              <a:gd name="connsiteX122" fmla="*/ 386795 w 548570"/>
              <a:gd name="connsiteY122" fmla="*/ 261878 h 614629"/>
              <a:gd name="connsiteX123" fmla="*/ 387763 w 548570"/>
              <a:gd name="connsiteY123" fmla="*/ 266030 h 614629"/>
              <a:gd name="connsiteX124" fmla="*/ 388801 w 548570"/>
              <a:gd name="connsiteY124" fmla="*/ 270112 h 614629"/>
              <a:gd name="connsiteX125" fmla="*/ 390116 w 548570"/>
              <a:gd name="connsiteY125" fmla="*/ 274125 h 614629"/>
              <a:gd name="connsiteX126" fmla="*/ 391500 w 548570"/>
              <a:gd name="connsiteY126" fmla="*/ 278069 h 614629"/>
              <a:gd name="connsiteX127" fmla="*/ 392953 w 548570"/>
              <a:gd name="connsiteY127" fmla="*/ 282013 h 614629"/>
              <a:gd name="connsiteX128" fmla="*/ 394683 w 548570"/>
              <a:gd name="connsiteY128" fmla="*/ 285957 h 614629"/>
              <a:gd name="connsiteX129" fmla="*/ 396482 w 548570"/>
              <a:gd name="connsiteY129" fmla="*/ 289832 h 614629"/>
              <a:gd name="connsiteX130" fmla="*/ 398488 w 548570"/>
              <a:gd name="connsiteY130" fmla="*/ 293569 h 614629"/>
              <a:gd name="connsiteX131" fmla="*/ 543865 w 548570"/>
              <a:gd name="connsiteY131" fmla="*/ 559205 h 614629"/>
              <a:gd name="connsiteX132" fmla="*/ 545041 w 548570"/>
              <a:gd name="connsiteY132" fmla="*/ 561488 h 614629"/>
              <a:gd name="connsiteX133" fmla="*/ 546010 w 548570"/>
              <a:gd name="connsiteY133" fmla="*/ 563702 h 614629"/>
              <a:gd name="connsiteX134" fmla="*/ 546840 w 548570"/>
              <a:gd name="connsiteY134" fmla="*/ 566055 h 614629"/>
              <a:gd name="connsiteX135" fmla="*/ 547532 w 548570"/>
              <a:gd name="connsiteY135" fmla="*/ 568408 h 614629"/>
              <a:gd name="connsiteX136" fmla="*/ 548017 w 548570"/>
              <a:gd name="connsiteY136" fmla="*/ 570760 h 614629"/>
              <a:gd name="connsiteX137" fmla="*/ 548363 w 548570"/>
              <a:gd name="connsiteY137" fmla="*/ 573113 h 614629"/>
              <a:gd name="connsiteX138" fmla="*/ 548570 w 548570"/>
              <a:gd name="connsiteY138" fmla="*/ 575465 h 614629"/>
              <a:gd name="connsiteX139" fmla="*/ 548570 w 548570"/>
              <a:gd name="connsiteY139" fmla="*/ 577887 h 614629"/>
              <a:gd name="connsiteX140" fmla="*/ 548432 w 548570"/>
              <a:gd name="connsiteY140" fmla="*/ 580240 h 614629"/>
              <a:gd name="connsiteX141" fmla="*/ 548155 w 548570"/>
              <a:gd name="connsiteY141" fmla="*/ 582592 h 614629"/>
              <a:gd name="connsiteX142" fmla="*/ 547740 w 548570"/>
              <a:gd name="connsiteY142" fmla="*/ 584945 h 614629"/>
              <a:gd name="connsiteX143" fmla="*/ 547186 w 548570"/>
              <a:gd name="connsiteY143" fmla="*/ 587298 h 614629"/>
              <a:gd name="connsiteX144" fmla="*/ 546425 w 548570"/>
              <a:gd name="connsiteY144" fmla="*/ 589650 h 614629"/>
              <a:gd name="connsiteX145" fmla="*/ 545595 w 548570"/>
              <a:gd name="connsiteY145" fmla="*/ 591864 h 614629"/>
              <a:gd name="connsiteX146" fmla="*/ 544488 w 548570"/>
              <a:gd name="connsiteY146" fmla="*/ 594148 h 614629"/>
              <a:gd name="connsiteX147" fmla="*/ 543311 w 548570"/>
              <a:gd name="connsiteY147" fmla="*/ 596293 h 614629"/>
              <a:gd name="connsiteX148" fmla="*/ 541928 w 548570"/>
              <a:gd name="connsiteY148" fmla="*/ 598438 h 614629"/>
              <a:gd name="connsiteX149" fmla="*/ 540475 w 548570"/>
              <a:gd name="connsiteY149" fmla="*/ 600444 h 614629"/>
              <a:gd name="connsiteX150" fmla="*/ 538952 w 548570"/>
              <a:gd name="connsiteY150" fmla="*/ 602243 h 614629"/>
              <a:gd name="connsiteX151" fmla="*/ 537292 w 548570"/>
              <a:gd name="connsiteY151" fmla="*/ 603973 h 614629"/>
              <a:gd name="connsiteX152" fmla="*/ 535562 w 548570"/>
              <a:gd name="connsiteY152" fmla="*/ 605634 h 614629"/>
              <a:gd name="connsiteX153" fmla="*/ 533624 w 548570"/>
              <a:gd name="connsiteY153" fmla="*/ 607156 h 614629"/>
              <a:gd name="connsiteX154" fmla="*/ 531687 w 548570"/>
              <a:gd name="connsiteY154" fmla="*/ 608540 h 614629"/>
              <a:gd name="connsiteX155" fmla="*/ 529680 w 548570"/>
              <a:gd name="connsiteY155" fmla="*/ 609716 h 614629"/>
              <a:gd name="connsiteX156" fmla="*/ 527535 w 548570"/>
              <a:gd name="connsiteY156" fmla="*/ 610893 h 614629"/>
              <a:gd name="connsiteX157" fmla="*/ 525390 w 548570"/>
              <a:gd name="connsiteY157" fmla="*/ 611861 h 614629"/>
              <a:gd name="connsiteX158" fmla="*/ 523176 w 548570"/>
              <a:gd name="connsiteY158" fmla="*/ 612692 h 614629"/>
              <a:gd name="connsiteX159" fmla="*/ 520823 w 548570"/>
              <a:gd name="connsiteY159" fmla="*/ 613314 h 614629"/>
              <a:gd name="connsiteX160" fmla="*/ 518471 w 548570"/>
              <a:gd name="connsiteY160" fmla="*/ 613868 h 614629"/>
              <a:gd name="connsiteX161" fmla="*/ 516049 w 548570"/>
              <a:gd name="connsiteY161" fmla="*/ 614283 h 614629"/>
              <a:gd name="connsiteX162" fmla="*/ 513558 w 548570"/>
              <a:gd name="connsiteY162" fmla="*/ 614491 h 614629"/>
              <a:gd name="connsiteX163" fmla="*/ 511136 w 548570"/>
              <a:gd name="connsiteY163" fmla="*/ 614629 h 614629"/>
              <a:gd name="connsiteX164" fmla="*/ 37434 w 548570"/>
              <a:gd name="connsiteY164" fmla="*/ 614629 h 614629"/>
              <a:gd name="connsiteX165" fmla="*/ 35012 w 548570"/>
              <a:gd name="connsiteY165" fmla="*/ 614491 h 614629"/>
              <a:gd name="connsiteX166" fmla="*/ 32521 w 548570"/>
              <a:gd name="connsiteY166" fmla="*/ 614283 h 614629"/>
              <a:gd name="connsiteX167" fmla="*/ 30099 w 548570"/>
              <a:gd name="connsiteY167" fmla="*/ 613868 h 614629"/>
              <a:gd name="connsiteX168" fmla="*/ 27747 w 548570"/>
              <a:gd name="connsiteY168" fmla="*/ 613314 h 614629"/>
              <a:gd name="connsiteX169" fmla="*/ 25394 w 548570"/>
              <a:gd name="connsiteY169" fmla="*/ 612692 h 614629"/>
              <a:gd name="connsiteX170" fmla="*/ 23180 w 548570"/>
              <a:gd name="connsiteY170" fmla="*/ 611861 h 614629"/>
              <a:gd name="connsiteX171" fmla="*/ 21035 w 548570"/>
              <a:gd name="connsiteY171" fmla="*/ 610893 h 614629"/>
              <a:gd name="connsiteX172" fmla="*/ 18890 w 548570"/>
              <a:gd name="connsiteY172" fmla="*/ 609716 h 614629"/>
              <a:gd name="connsiteX173" fmla="*/ 16883 w 548570"/>
              <a:gd name="connsiteY173" fmla="*/ 608540 h 614629"/>
              <a:gd name="connsiteX174" fmla="*/ 14946 w 548570"/>
              <a:gd name="connsiteY174" fmla="*/ 607156 h 614629"/>
              <a:gd name="connsiteX175" fmla="*/ 13008 w 548570"/>
              <a:gd name="connsiteY175" fmla="*/ 605634 h 614629"/>
              <a:gd name="connsiteX176" fmla="*/ 11278 w 548570"/>
              <a:gd name="connsiteY176" fmla="*/ 603973 h 614629"/>
              <a:gd name="connsiteX177" fmla="*/ 9618 w 548570"/>
              <a:gd name="connsiteY177" fmla="*/ 602243 h 614629"/>
              <a:gd name="connsiteX178" fmla="*/ 8095 w 548570"/>
              <a:gd name="connsiteY178" fmla="*/ 600444 h 614629"/>
              <a:gd name="connsiteX179" fmla="*/ 6642 w 548570"/>
              <a:gd name="connsiteY179" fmla="*/ 598438 h 614629"/>
              <a:gd name="connsiteX180" fmla="*/ 5258 w 548570"/>
              <a:gd name="connsiteY180" fmla="*/ 596293 h 614629"/>
              <a:gd name="connsiteX181" fmla="*/ 4082 w 548570"/>
              <a:gd name="connsiteY181" fmla="*/ 594148 h 614629"/>
              <a:gd name="connsiteX182" fmla="*/ 2975 w 548570"/>
              <a:gd name="connsiteY182" fmla="*/ 591864 h 614629"/>
              <a:gd name="connsiteX183" fmla="*/ 2145 w 548570"/>
              <a:gd name="connsiteY183" fmla="*/ 589650 h 614629"/>
              <a:gd name="connsiteX184" fmla="*/ 1384 w 548570"/>
              <a:gd name="connsiteY184" fmla="*/ 587298 h 614629"/>
              <a:gd name="connsiteX185" fmla="*/ 830 w 548570"/>
              <a:gd name="connsiteY185" fmla="*/ 584945 h 614629"/>
              <a:gd name="connsiteX186" fmla="*/ 415 w 548570"/>
              <a:gd name="connsiteY186" fmla="*/ 582592 h 614629"/>
              <a:gd name="connsiteX187" fmla="*/ 138 w 548570"/>
              <a:gd name="connsiteY187" fmla="*/ 580240 h 614629"/>
              <a:gd name="connsiteX188" fmla="*/ 0 w 548570"/>
              <a:gd name="connsiteY188" fmla="*/ 577887 h 614629"/>
              <a:gd name="connsiteX189" fmla="*/ 0 w 548570"/>
              <a:gd name="connsiteY189" fmla="*/ 575465 h 614629"/>
              <a:gd name="connsiteX190" fmla="*/ 207 w 548570"/>
              <a:gd name="connsiteY190" fmla="*/ 573113 h 614629"/>
              <a:gd name="connsiteX191" fmla="*/ 553 w 548570"/>
              <a:gd name="connsiteY191" fmla="*/ 570760 h 614629"/>
              <a:gd name="connsiteX192" fmla="*/ 1038 w 548570"/>
              <a:gd name="connsiteY192" fmla="*/ 568408 h 614629"/>
              <a:gd name="connsiteX193" fmla="*/ 1730 w 548570"/>
              <a:gd name="connsiteY193" fmla="*/ 566055 h 614629"/>
              <a:gd name="connsiteX194" fmla="*/ 2560 w 548570"/>
              <a:gd name="connsiteY194" fmla="*/ 563702 h 614629"/>
              <a:gd name="connsiteX195" fmla="*/ 3529 w 548570"/>
              <a:gd name="connsiteY195" fmla="*/ 561488 h 614629"/>
              <a:gd name="connsiteX196" fmla="*/ 4567 w 548570"/>
              <a:gd name="connsiteY196" fmla="*/ 559205 h 614629"/>
              <a:gd name="connsiteX197" fmla="*/ 150082 w 548570"/>
              <a:gd name="connsiteY197" fmla="*/ 293569 h 614629"/>
              <a:gd name="connsiteX198" fmla="*/ 152088 w 548570"/>
              <a:gd name="connsiteY198" fmla="*/ 289832 h 614629"/>
              <a:gd name="connsiteX199" fmla="*/ 153887 w 548570"/>
              <a:gd name="connsiteY199" fmla="*/ 285957 h 614629"/>
              <a:gd name="connsiteX200" fmla="*/ 155617 w 548570"/>
              <a:gd name="connsiteY200" fmla="*/ 282013 h 614629"/>
              <a:gd name="connsiteX201" fmla="*/ 157070 w 548570"/>
              <a:gd name="connsiteY201" fmla="*/ 278069 h 614629"/>
              <a:gd name="connsiteX202" fmla="*/ 158454 w 548570"/>
              <a:gd name="connsiteY202" fmla="*/ 274125 h 614629"/>
              <a:gd name="connsiteX203" fmla="*/ 159769 w 548570"/>
              <a:gd name="connsiteY203" fmla="*/ 270112 h 614629"/>
              <a:gd name="connsiteX204" fmla="*/ 160807 w 548570"/>
              <a:gd name="connsiteY204" fmla="*/ 266030 h 614629"/>
              <a:gd name="connsiteX205" fmla="*/ 161775 w 548570"/>
              <a:gd name="connsiteY205" fmla="*/ 261878 h 614629"/>
              <a:gd name="connsiteX206" fmla="*/ 161777 w 548570"/>
              <a:gd name="connsiteY206" fmla="*/ 261878 h 614629"/>
              <a:gd name="connsiteX207" fmla="*/ 162469 w 548570"/>
              <a:gd name="connsiteY207" fmla="*/ 258903 h 614629"/>
              <a:gd name="connsiteX208" fmla="*/ 162954 w 548570"/>
              <a:gd name="connsiteY208" fmla="*/ 255858 h 614629"/>
              <a:gd name="connsiteX209" fmla="*/ 163369 w 548570"/>
              <a:gd name="connsiteY209" fmla="*/ 252883 h 614629"/>
              <a:gd name="connsiteX210" fmla="*/ 163715 w 548570"/>
              <a:gd name="connsiteY210" fmla="*/ 249769 h 614629"/>
              <a:gd name="connsiteX211" fmla="*/ 164061 w 548570"/>
              <a:gd name="connsiteY211" fmla="*/ 246794 h 614629"/>
              <a:gd name="connsiteX212" fmla="*/ 164268 w 548570"/>
              <a:gd name="connsiteY212" fmla="*/ 243818 h 614629"/>
              <a:gd name="connsiteX213" fmla="*/ 164337 w 548570"/>
              <a:gd name="connsiteY213" fmla="*/ 240705 h 614629"/>
              <a:gd name="connsiteX214" fmla="*/ 164337 w 548570"/>
              <a:gd name="connsiteY214" fmla="*/ 237660 h 614629"/>
              <a:gd name="connsiteX215" fmla="*/ 164337 w 548570"/>
              <a:gd name="connsiteY215" fmla="*/ 54000 h 614629"/>
              <a:gd name="connsiteX216" fmla="*/ 157286 w 548570"/>
              <a:gd name="connsiteY216" fmla="*/ 54000 h 614629"/>
              <a:gd name="connsiteX217" fmla="*/ 130286 w 548570"/>
              <a:gd name="connsiteY217" fmla="*/ 27000 h 614629"/>
              <a:gd name="connsiteX218" fmla="*/ 157286 w 548570"/>
              <a:gd name="connsiteY218" fmla="*/ 0 h 61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</a:cxnLst>
            <a:rect l="l" t="t" r="r" b="b"/>
            <a:pathLst>
              <a:path w="548570" h="614629">
                <a:moveTo>
                  <a:pt x="231381" y="425206"/>
                </a:moveTo>
                <a:cubicBezTo>
                  <a:pt x="202448" y="425206"/>
                  <a:pt x="178993" y="448661"/>
                  <a:pt x="178993" y="477594"/>
                </a:cubicBezTo>
                <a:cubicBezTo>
                  <a:pt x="178993" y="506527"/>
                  <a:pt x="202448" y="529982"/>
                  <a:pt x="231381" y="529982"/>
                </a:cubicBezTo>
                <a:cubicBezTo>
                  <a:pt x="260314" y="529982"/>
                  <a:pt x="283769" y="506527"/>
                  <a:pt x="283769" y="477594"/>
                </a:cubicBezTo>
                <a:cubicBezTo>
                  <a:pt x="283769" y="448661"/>
                  <a:pt x="260314" y="425206"/>
                  <a:pt x="231381" y="425206"/>
                </a:cubicBezTo>
                <a:close/>
                <a:moveTo>
                  <a:pt x="326305" y="381899"/>
                </a:moveTo>
                <a:cubicBezTo>
                  <a:pt x="307084" y="381899"/>
                  <a:pt x="291502" y="397481"/>
                  <a:pt x="291502" y="416702"/>
                </a:cubicBezTo>
                <a:cubicBezTo>
                  <a:pt x="291502" y="435923"/>
                  <a:pt x="307084" y="451505"/>
                  <a:pt x="326305" y="451505"/>
                </a:cubicBezTo>
                <a:cubicBezTo>
                  <a:pt x="345526" y="451505"/>
                  <a:pt x="361108" y="435923"/>
                  <a:pt x="361108" y="416702"/>
                </a:cubicBezTo>
                <a:cubicBezTo>
                  <a:pt x="361108" y="397481"/>
                  <a:pt x="345526" y="381899"/>
                  <a:pt x="326305" y="381899"/>
                </a:cubicBezTo>
                <a:close/>
                <a:moveTo>
                  <a:pt x="256701" y="234596"/>
                </a:moveTo>
                <a:cubicBezTo>
                  <a:pt x="275922" y="234596"/>
                  <a:pt x="291504" y="250178"/>
                  <a:pt x="291504" y="269399"/>
                </a:cubicBezTo>
                <a:cubicBezTo>
                  <a:pt x="291504" y="288620"/>
                  <a:pt x="275922" y="304202"/>
                  <a:pt x="256701" y="304202"/>
                </a:cubicBezTo>
                <a:cubicBezTo>
                  <a:pt x="237480" y="304202"/>
                  <a:pt x="221898" y="288620"/>
                  <a:pt x="221898" y="269399"/>
                </a:cubicBezTo>
                <a:cubicBezTo>
                  <a:pt x="221898" y="250178"/>
                  <a:pt x="237480" y="234596"/>
                  <a:pt x="256701" y="234596"/>
                </a:cubicBezTo>
                <a:close/>
                <a:moveTo>
                  <a:pt x="305611" y="169413"/>
                </a:moveTo>
                <a:cubicBezTo>
                  <a:pt x="318236" y="169413"/>
                  <a:pt x="328471" y="179648"/>
                  <a:pt x="328471" y="192273"/>
                </a:cubicBezTo>
                <a:cubicBezTo>
                  <a:pt x="328471" y="204898"/>
                  <a:pt x="318236" y="215133"/>
                  <a:pt x="305611" y="215133"/>
                </a:cubicBezTo>
                <a:cubicBezTo>
                  <a:pt x="292986" y="215133"/>
                  <a:pt x="282751" y="204898"/>
                  <a:pt x="282751" y="192273"/>
                </a:cubicBezTo>
                <a:cubicBezTo>
                  <a:pt x="282751" y="179648"/>
                  <a:pt x="292986" y="169413"/>
                  <a:pt x="305611" y="169413"/>
                </a:cubicBezTo>
                <a:close/>
                <a:moveTo>
                  <a:pt x="191046" y="54000"/>
                </a:moveTo>
                <a:lnTo>
                  <a:pt x="191046" y="237660"/>
                </a:lnTo>
                <a:lnTo>
                  <a:pt x="191046" y="240705"/>
                </a:lnTo>
                <a:lnTo>
                  <a:pt x="190908" y="243749"/>
                </a:lnTo>
                <a:lnTo>
                  <a:pt x="190839" y="246794"/>
                </a:lnTo>
                <a:lnTo>
                  <a:pt x="190493" y="249769"/>
                </a:lnTo>
                <a:lnTo>
                  <a:pt x="190285" y="252814"/>
                </a:lnTo>
                <a:lnTo>
                  <a:pt x="189870" y="255858"/>
                </a:lnTo>
                <a:lnTo>
                  <a:pt x="189040" y="261878"/>
                </a:lnTo>
                <a:lnTo>
                  <a:pt x="189038" y="261878"/>
                </a:lnTo>
                <a:lnTo>
                  <a:pt x="187862" y="267621"/>
                </a:lnTo>
                <a:lnTo>
                  <a:pt x="186547" y="273364"/>
                </a:lnTo>
                <a:lnTo>
                  <a:pt x="184956" y="279176"/>
                </a:lnTo>
                <a:lnTo>
                  <a:pt x="183157" y="284712"/>
                </a:lnTo>
                <a:lnTo>
                  <a:pt x="181012" y="290247"/>
                </a:lnTo>
                <a:lnTo>
                  <a:pt x="178797" y="295714"/>
                </a:lnTo>
                <a:lnTo>
                  <a:pt x="176237" y="301111"/>
                </a:lnTo>
                <a:lnTo>
                  <a:pt x="173538" y="306370"/>
                </a:lnTo>
                <a:lnTo>
                  <a:pt x="153057" y="343804"/>
                </a:lnTo>
                <a:lnTo>
                  <a:pt x="157831" y="345464"/>
                </a:lnTo>
                <a:lnTo>
                  <a:pt x="162675" y="346848"/>
                </a:lnTo>
                <a:lnTo>
                  <a:pt x="167380" y="348094"/>
                </a:lnTo>
                <a:lnTo>
                  <a:pt x="171947" y="349270"/>
                </a:lnTo>
                <a:lnTo>
                  <a:pt x="176444" y="350239"/>
                </a:lnTo>
                <a:lnTo>
                  <a:pt x="180873" y="351000"/>
                </a:lnTo>
                <a:lnTo>
                  <a:pt x="185371" y="351761"/>
                </a:lnTo>
                <a:lnTo>
                  <a:pt x="189730" y="352245"/>
                </a:lnTo>
                <a:lnTo>
                  <a:pt x="194020" y="352730"/>
                </a:lnTo>
                <a:lnTo>
                  <a:pt x="198310" y="353006"/>
                </a:lnTo>
                <a:lnTo>
                  <a:pt x="202462" y="353214"/>
                </a:lnTo>
                <a:lnTo>
                  <a:pt x="206614" y="353352"/>
                </a:lnTo>
                <a:lnTo>
                  <a:pt x="210696" y="353352"/>
                </a:lnTo>
                <a:lnTo>
                  <a:pt x="214709" y="353214"/>
                </a:lnTo>
                <a:lnTo>
                  <a:pt x="218653" y="353006"/>
                </a:lnTo>
                <a:lnTo>
                  <a:pt x="222597" y="352730"/>
                </a:lnTo>
                <a:lnTo>
                  <a:pt x="226472" y="352245"/>
                </a:lnTo>
                <a:lnTo>
                  <a:pt x="230347" y="351761"/>
                </a:lnTo>
                <a:lnTo>
                  <a:pt x="234153" y="351207"/>
                </a:lnTo>
                <a:lnTo>
                  <a:pt x="237889" y="350585"/>
                </a:lnTo>
                <a:lnTo>
                  <a:pt x="241626" y="349893"/>
                </a:lnTo>
                <a:lnTo>
                  <a:pt x="245224" y="349201"/>
                </a:lnTo>
                <a:lnTo>
                  <a:pt x="252489" y="347471"/>
                </a:lnTo>
                <a:lnTo>
                  <a:pt x="259685" y="345533"/>
                </a:lnTo>
                <a:lnTo>
                  <a:pt x="266674" y="343596"/>
                </a:lnTo>
                <a:lnTo>
                  <a:pt x="273524" y="341520"/>
                </a:lnTo>
                <a:lnTo>
                  <a:pt x="280374" y="339237"/>
                </a:lnTo>
                <a:lnTo>
                  <a:pt x="293729" y="334878"/>
                </a:lnTo>
                <a:lnTo>
                  <a:pt x="300302" y="332733"/>
                </a:lnTo>
                <a:lnTo>
                  <a:pt x="306945" y="330795"/>
                </a:lnTo>
                <a:lnTo>
                  <a:pt x="313449" y="328927"/>
                </a:lnTo>
                <a:lnTo>
                  <a:pt x="319953" y="327197"/>
                </a:lnTo>
                <a:lnTo>
                  <a:pt x="326458" y="325675"/>
                </a:lnTo>
                <a:lnTo>
                  <a:pt x="329779" y="325052"/>
                </a:lnTo>
                <a:lnTo>
                  <a:pt x="332962" y="324498"/>
                </a:lnTo>
                <a:lnTo>
                  <a:pt x="336283" y="324014"/>
                </a:lnTo>
                <a:lnTo>
                  <a:pt x="339604" y="323530"/>
                </a:lnTo>
                <a:lnTo>
                  <a:pt x="342926" y="323253"/>
                </a:lnTo>
                <a:lnTo>
                  <a:pt x="346247" y="323045"/>
                </a:lnTo>
                <a:lnTo>
                  <a:pt x="349499" y="322838"/>
                </a:lnTo>
                <a:lnTo>
                  <a:pt x="352820" y="322838"/>
                </a:lnTo>
                <a:lnTo>
                  <a:pt x="356280" y="322838"/>
                </a:lnTo>
                <a:lnTo>
                  <a:pt x="359532" y="323045"/>
                </a:lnTo>
                <a:lnTo>
                  <a:pt x="362992" y="323322"/>
                </a:lnTo>
                <a:lnTo>
                  <a:pt x="366382" y="323737"/>
                </a:lnTo>
                <a:lnTo>
                  <a:pt x="369773" y="324291"/>
                </a:lnTo>
                <a:lnTo>
                  <a:pt x="373302" y="324914"/>
                </a:lnTo>
                <a:lnTo>
                  <a:pt x="376831" y="325675"/>
                </a:lnTo>
                <a:lnTo>
                  <a:pt x="380290" y="326643"/>
                </a:lnTo>
                <a:lnTo>
                  <a:pt x="383889" y="327820"/>
                </a:lnTo>
                <a:lnTo>
                  <a:pt x="387417" y="328996"/>
                </a:lnTo>
                <a:lnTo>
                  <a:pt x="375032" y="306370"/>
                </a:lnTo>
                <a:lnTo>
                  <a:pt x="372333" y="301111"/>
                </a:lnTo>
                <a:lnTo>
                  <a:pt x="369773" y="295714"/>
                </a:lnTo>
                <a:lnTo>
                  <a:pt x="367559" y="290247"/>
                </a:lnTo>
                <a:lnTo>
                  <a:pt x="365414" y="284712"/>
                </a:lnTo>
                <a:lnTo>
                  <a:pt x="363615" y="279176"/>
                </a:lnTo>
                <a:lnTo>
                  <a:pt x="362023" y="273364"/>
                </a:lnTo>
                <a:lnTo>
                  <a:pt x="360709" y="267621"/>
                </a:lnTo>
                <a:lnTo>
                  <a:pt x="359532" y="261878"/>
                </a:lnTo>
                <a:lnTo>
                  <a:pt x="359534" y="261878"/>
                </a:lnTo>
                <a:lnTo>
                  <a:pt x="358703" y="255858"/>
                </a:lnTo>
                <a:lnTo>
                  <a:pt x="358288" y="252814"/>
                </a:lnTo>
                <a:lnTo>
                  <a:pt x="357942" y="249769"/>
                </a:lnTo>
                <a:lnTo>
                  <a:pt x="357735" y="246794"/>
                </a:lnTo>
                <a:lnTo>
                  <a:pt x="357666" y="243749"/>
                </a:lnTo>
                <a:lnTo>
                  <a:pt x="357527" y="240705"/>
                </a:lnTo>
                <a:lnTo>
                  <a:pt x="357527" y="237660"/>
                </a:lnTo>
                <a:lnTo>
                  <a:pt x="357527" y="54000"/>
                </a:lnTo>
                <a:close/>
                <a:moveTo>
                  <a:pt x="157286" y="0"/>
                </a:moveTo>
                <a:lnTo>
                  <a:pt x="391286" y="0"/>
                </a:lnTo>
                <a:cubicBezTo>
                  <a:pt x="406198" y="0"/>
                  <a:pt x="418286" y="12088"/>
                  <a:pt x="418286" y="27000"/>
                </a:cubicBezTo>
                <a:cubicBezTo>
                  <a:pt x="418286" y="41912"/>
                  <a:pt x="406198" y="54000"/>
                  <a:pt x="391286" y="54000"/>
                </a:cubicBezTo>
                <a:lnTo>
                  <a:pt x="384236" y="54000"/>
                </a:lnTo>
                <a:lnTo>
                  <a:pt x="384236" y="237660"/>
                </a:lnTo>
                <a:lnTo>
                  <a:pt x="384236" y="240705"/>
                </a:lnTo>
                <a:lnTo>
                  <a:pt x="384305" y="243818"/>
                </a:lnTo>
                <a:lnTo>
                  <a:pt x="384513" y="246794"/>
                </a:lnTo>
                <a:lnTo>
                  <a:pt x="384859" y="249769"/>
                </a:lnTo>
                <a:lnTo>
                  <a:pt x="385205" y="252883"/>
                </a:lnTo>
                <a:lnTo>
                  <a:pt x="385620" y="255858"/>
                </a:lnTo>
                <a:lnTo>
                  <a:pt x="386104" y="258903"/>
                </a:lnTo>
                <a:lnTo>
                  <a:pt x="386796" y="261878"/>
                </a:lnTo>
                <a:lnTo>
                  <a:pt x="386795" y="261878"/>
                </a:lnTo>
                <a:lnTo>
                  <a:pt x="387763" y="266030"/>
                </a:lnTo>
                <a:lnTo>
                  <a:pt x="388801" y="270112"/>
                </a:lnTo>
                <a:lnTo>
                  <a:pt x="390116" y="274125"/>
                </a:lnTo>
                <a:lnTo>
                  <a:pt x="391500" y="278069"/>
                </a:lnTo>
                <a:lnTo>
                  <a:pt x="392953" y="282013"/>
                </a:lnTo>
                <a:lnTo>
                  <a:pt x="394683" y="285957"/>
                </a:lnTo>
                <a:lnTo>
                  <a:pt x="396482" y="289832"/>
                </a:lnTo>
                <a:lnTo>
                  <a:pt x="398488" y="293569"/>
                </a:lnTo>
                <a:lnTo>
                  <a:pt x="543865" y="559205"/>
                </a:lnTo>
                <a:lnTo>
                  <a:pt x="545041" y="561488"/>
                </a:lnTo>
                <a:lnTo>
                  <a:pt x="546010" y="563702"/>
                </a:lnTo>
                <a:lnTo>
                  <a:pt x="546840" y="566055"/>
                </a:lnTo>
                <a:lnTo>
                  <a:pt x="547532" y="568408"/>
                </a:lnTo>
                <a:lnTo>
                  <a:pt x="548017" y="570760"/>
                </a:lnTo>
                <a:lnTo>
                  <a:pt x="548363" y="573113"/>
                </a:lnTo>
                <a:lnTo>
                  <a:pt x="548570" y="575465"/>
                </a:lnTo>
                <a:lnTo>
                  <a:pt x="548570" y="577887"/>
                </a:lnTo>
                <a:lnTo>
                  <a:pt x="548432" y="580240"/>
                </a:lnTo>
                <a:lnTo>
                  <a:pt x="548155" y="582592"/>
                </a:lnTo>
                <a:lnTo>
                  <a:pt x="547740" y="584945"/>
                </a:lnTo>
                <a:lnTo>
                  <a:pt x="547186" y="587298"/>
                </a:lnTo>
                <a:lnTo>
                  <a:pt x="546425" y="589650"/>
                </a:lnTo>
                <a:lnTo>
                  <a:pt x="545595" y="591864"/>
                </a:lnTo>
                <a:lnTo>
                  <a:pt x="544488" y="594148"/>
                </a:lnTo>
                <a:lnTo>
                  <a:pt x="543311" y="596293"/>
                </a:lnTo>
                <a:lnTo>
                  <a:pt x="541928" y="598438"/>
                </a:lnTo>
                <a:lnTo>
                  <a:pt x="540475" y="600444"/>
                </a:lnTo>
                <a:lnTo>
                  <a:pt x="538952" y="602243"/>
                </a:lnTo>
                <a:lnTo>
                  <a:pt x="537292" y="603973"/>
                </a:lnTo>
                <a:lnTo>
                  <a:pt x="535562" y="605634"/>
                </a:lnTo>
                <a:lnTo>
                  <a:pt x="533624" y="607156"/>
                </a:lnTo>
                <a:lnTo>
                  <a:pt x="531687" y="608540"/>
                </a:lnTo>
                <a:lnTo>
                  <a:pt x="529680" y="609716"/>
                </a:lnTo>
                <a:lnTo>
                  <a:pt x="527535" y="610893"/>
                </a:lnTo>
                <a:lnTo>
                  <a:pt x="525390" y="611861"/>
                </a:lnTo>
                <a:lnTo>
                  <a:pt x="523176" y="612692"/>
                </a:lnTo>
                <a:lnTo>
                  <a:pt x="520823" y="613314"/>
                </a:lnTo>
                <a:lnTo>
                  <a:pt x="518471" y="613868"/>
                </a:lnTo>
                <a:lnTo>
                  <a:pt x="516049" y="614283"/>
                </a:lnTo>
                <a:lnTo>
                  <a:pt x="513558" y="614491"/>
                </a:lnTo>
                <a:lnTo>
                  <a:pt x="511136" y="614629"/>
                </a:lnTo>
                <a:lnTo>
                  <a:pt x="37434" y="614629"/>
                </a:lnTo>
                <a:lnTo>
                  <a:pt x="35012" y="614491"/>
                </a:lnTo>
                <a:lnTo>
                  <a:pt x="32521" y="614283"/>
                </a:lnTo>
                <a:lnTo>
                  <a:pt x="30099" y="613868"/>
                </a:lnTo>
                <a:lnTo>
                  <a:pt x="27747" y="613314"/>
                </a:lnTo>
                <a:lnTo>
                  <a:pt x="25394" y="612692"/>
                </a:lnTo>
                <a:lnTo>
                  <a:pt x="23180" y="611861"/>
                </a:lnTo>
                <a:lnTo>
                  <a:pt x="21035" y="610893"/>
                </a:lnTo>
                <a:lnTo>
                  <a:pt x="18890" y="609716"/>
                </a:lnTo>
                <a:lnTo>
                  <a:pt x="16883" y="608540"/>
                </a:lnTo>
                <a:lnTo>
                  <a:pt x="14946" y="607156"/>
                </a:lnTo>
                <a:lnTo>
                  <a:pt x="13008" y="605634"/>
                </a:lnTo>
                <a:lnTo>
                  <a:pt x="11278" y="603973"/>
                </a:lnTo>
                <a:lnTo>
                  <a:pt x="9618" y="602243"/>
                </a:lnTo>
                <a:lnTo>
                  <a:pt x="8095" y="600444"/>
                </a:lnTo>
                <a:lnTo>
                  <a:pt x="6642" y="598438"/>
                </a:lnTo>
                <a:lnTo>
                  <a:pt x="5258" y="596293"/>
                </a:lnTo>
                <a:lnTo>
                  <a:pt x="4082" y="594148"/>
                </a:lnTo>
                <a:lnTo>
                  <a:pt x="2975" y="591864"/>
                </a:lnTo>
                <a:lnTo>
                  <a:pt x="2145" y="589650"/>
                </a:lnTo>
                <a:lnTo>
                  <a:pt x="1384" y="587298"/>
                </a:lnTo>
                <a:lnTo>
                  <a:pt x="830" y="584945"/>
                </a:lnTo>
                <a:lnTo>
                  <a:pt x="415" y="582592"/>
                </a:lnTo>
                <a:lnTo>
                  <a:pt x="138" y="580240"/>
                </a:lnTo>
                <a:lnTo>
                  <a:pt x="0" y="577887"/>
                </a:lnTo>
                <a:lnTo>
                  <a:pt x="0" y="575465"/>
                </a:lnTo>
                <a:lnTo>
                  <a:pt x="207" y="573113"/>
                </a:lnTo>
                <a:lnTo>
                  <a:pt x="553" y="570760"/>
                </a:lnTo>
                <a:lnTo>
                  <a:pt x="1038" y="568408"/>
                </a:lnTo>
                <a:lnTo>
                  <a:pt x="1730" y="566055"/>
                </a:lnTo>
                <a:lnTo>
                  <a:pt x="2560" y="563702"/>
                </a:lnTo>
                <a:lnTo>
                  <a:pt x="3529" y="561488"/>
                </a:lnTo>
                <a:lnTo>
                  <a:pt x="4567" y="559205"/>
                </a:lnTo>
                <a:lnTo>
                  <a:pt x="150082" y="293569"/>
                </a:lnTo>
                <a:lnTo>
                  <a:pt x="152088" y="289832"/>
                </a:lnTo>
                <a:lnTo>
                  <a:pt x="153887" y="285957"/>
                </a:lnTo>
                <a:lnTo>
                  <a:pt x="155617" y="282013"/>
                </a:lnTo>
                <a:lnTo>
                  <a:pt x="157070" y="278069"/>
                </a:lnTo>
                <a:lnTo>
                  <a:pt x="158454" y="274125"/>
                </a:lnTo>
                <a:lnTo>
                  <a:pt x="159769" y="270112"/>
                </a:lnTo>
                <a:lnTo>
                  <a:pt x="160807" y="266030"/>
                </a:lnTo>
                <a:lnTo>
                  <a:pt x="161775" y="261878"/>
                </a:lnTo>
                <a:lnTo>
                  <a:pt x="161777" y="261878"/>
                </a:lnTo>
                <a:lnTo>
                  <a:pt x="162469" y="258903"/>
                </a:lnTo>
                <a:lnTo>
                  <a:pt x="162954" y="255858"/>
                </a:lnTo>
                <a:lnTo>
                  <a:pt x="163369" y="252883"/>
                </a:lnTo>
                <a:lnTo>
                  <a:pt x="163715" y="249769"/>
                </a:lnTo>
                <a:lnTo>
                  <a:pt x="164061" y="246794"/>
                </a:lnTo>
                <a:lnTo>
                  <a:pt x="164268" y="243818"/>
                </a:lnTo>
                <a:lnTo>
                  <a:pt x="164337" y="240705"/>
                </a:lnTo>
                <a:lnTo>
                  <a:pt x="164337" y="237660"/>
                </a:lnTo>
                <a:lnTo>
                  <a:pt x="164337" y="54000"/>
                </a:lnTo>
                <a:lnTo>
                  <a:pt x="157286" y="54000"/>
                </a:lnTo>
                <a:cubicBezTo>
                  <a:pt x="142374" y="54000"/>
                  <a:pt x="130286" y="41912"/>
                  <a:pt x="130286" y="27000"/>
                </a:cubicBezTo>
                <a:cubicBezTo>
                  <a:pt x="130286" y="12088"/>
                  <a:pt x="142374" y="0"/>
                  <a:pt x="157286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/>
          </a:p>
        </p:txBody>
      </p:sp>
      <p:sp>
        <p:nvSpPr>
          <p:cNvPr id="344" name="任意多边形 782"/>
          <p:cNvSpPr/>
          <p:nvPr/>
        </p:nvSpPr>
        <p:spPr>
          <a:xfrm>
            <a:off x="5632231" y="5537429"/>
            <a:ext cx="263408" cy="316016"/>
          </a:xfrm>
          <a:custGeom>
            <a:avLst/>
            <a:gdLst>
              <a:gd name="connsiteX0" fmla="*/ 814206 w 1187592"/>
              <a:gd name="connsiteY0" fmla="*/ 1139514 h 1424860"/>
              <a:gd name="connsiteX1" fmla="*/ 904743 w 1187592"/>
              <a:gd name="connsiteY1" fmla="*/ 1230051 h 1424860"/>
              <a:gd name="connsiteX2" fmla="*/ 814206 w 1187592"/>
              <a:gd name="connsiteY2" fmla="*/ 1320588 h 1424860"/>
              <a:gd name="connsiteX3" fmla="*/ 723669 w 1187592"/>
              <a:gd name="connsiteY3" fmla="*/ 1230051 h 1424860"/>
              <a:gd name="connsiteX4" fmla="*/ 814206 w 1187592"/>
              <a:gd name="connsiteY4" fmla="*/ 1139514 h 1424860"/>
              <a:gd name="connsiteX5" fmla="*/ 597233 w 1187592"/>
              <a:gd name="connsiteY5" fmla="*/ 1073214 h 1424860"/>
              <a:gd name="connsiteX6" fmla="*/ 676843 w 1187592"/>
              <a:gd name="connsiteY6" fmla="*/ 1152824 h 1424860"/>
              <a:gd name="connsiteX7" fmla="*/ 597233 w 1187592"/>
              <a:gd name="connsiteY7" fmla="*/ 1232434 h 1424860"/>
              <a:gd name="connsiteX8" fmla="*/ 517623 w 1187592"/>
              <a:gd name="connsiteY8" fmla="*/ 1152824 h 1424860"/>
              <a:gd name="connsiteX9" fmla="*/ 597233 w 1187592"/>
              <a:gd name="connsiteY9" fmla="*/ 1073214 h 1424860"/>
              <a:gd name="connsiteX10" fmla="*/ 318294 w 1187592"/>
              <a:gd name="connsiteY10" fmla="*/ 1029622 h 1424860"/>
              <a:gd name="connsiteX11" fmla="*/ 380882 w 1187592"/>
              <a:gd name="connsiteY11" fmla="*/ 1092210 h 1424860"/>
              <a:gd name="connsiteX12" fmla="*/ 318294 w 1187592"/>
              <a:gd name="connsiteY12" fmla="*/ 1154798 h 1424860"/>
              <a:gd name="connsiteX13" fmla="*/ 255706 w 1187592"/>
              <a:gd name="connsiteY13" fmla="*/ 1092210 h 1424860"/>
              <a:gd name="connsiteX14" fmla="*/ 318294 w 1187592"/>
              <a:gd name="connsiteY14" fmla="*/ 1029622 h 1424860"/>
              <a:gd name="connsiteX15" fmla="*/ 743574 w 1187592"/>
              <a:gd name="connsiteY15" fmla="*/ 999011 h 1424860"/>
              <a:gd name="connsiteX16" fmla="*/ 791093 w 1187592"/>
              <a:gd name="connsiteY16" fmla="*/ 1046530 h 1424860"/>
              <a:gd name="connsiteX17" fmla="*/ 743574 w 1187592"/>
              <a:gd name="connsiteY17" fmla="*/ 1094049 h 1424860"/>
              <a:gd name="connsiteX18" fmla="*/ 696055 w 1187592"/>
              <a:gd name="connsiteY18" fmla="*/ 1046530 h 1424860"/>
              <a:gd name="connsiteX19" fmla="*/ 743574 w 1187592"/>
              <a:gd name="connsiteY19" fmla="*/ 999011 h 1424860"/>
              <a:gd name="connsiteX20" fmla="*/ 825133 w 1187592"/>
              <a:gd name="connsiteY20" fmla="*/ 839792 h 1424860"/>
              <a:gd name="connsiteX21" fmla="*/ 904743 w 1187592"/>
              <a:gd name="connsiteY21" fmla="*/ 919402 h 1424860"/>
              <a:gd name="connsiteX22" fmla="*/ 825133 w 1187592"/>
              <a:gd name="connsiteY22" fmla="*/ 999012 h 1424860"/>
              <a:gd name="connsiteX23" fmla="*/ 745523 w 1187592"/>
              <a:gd name="connsiteY23" fmla="*/ 919402 h 1424860"/>
              <a:gd name="connsiteX24" fmla="*/ 825133 w 1187592"/>
              <a:gd name="connsiteY24" fmla="*/ 839792 h 1424860"/>
              <a:gd name="connsiteX25" fmla="*/ 571245 w 1187592"/>
              <a:gd name="connsiteY25" fmla="*/ 804216 h 1424860"/>
              <a:gd name="connsiteX26" fmla="*/ 681138 w 1187592"/>
              <a:gd name="connsiteY26" fmla="*/ 914109 h 1424860"/>
              <a:gd name="connsiteX27" fmla="*/ 571245 w 1187592"/>
              <a:gd name="connsiteY27" fmla="*/ 1024002 h 1424860"/>
              <a:gd name="connsiteX28" fmla="*/ 461352 w 1187592"/>
              <a:gd name="connsiteY28" fmla="*/ 914109 h 1424860"/>
              <a:gd name="connsiteX29" fmla="*/ 571245 w 1187592"/>
              <a:gd name="connsiteY29" fmla="*/ 804216 h 1424860"/>
              <a:gd name="connsiteX30" fmla="*/ 480449 w 1187592"/>
              <a:gd name="connsiteY30" fmla="*/ 75552 h 1424860"/>
              <a:gd name="connsiteX31" fmla="*/ 480449 w 1187592"/>
              <a:gd name="connsiteY31" fmla="*/ 493200 h 1424860"/>
              <a:gd name="connsiteX32" fmla="*/ 472955 w 1187592"/>
              <a:gd name="connsiteY32" fmla="*/ 503397 h 1424860"/>
              <a:gd name="connsiteX33" fmla="*/ 466918 w 1187592"/>
              <a:gd name="connsiteY33" fmla="*/ 511305 h 1424860"/>
              <a:gd name="connsiteX34" fmla="*/ 451514 w 1187592"/>
              <a:gd name="connsiteY34" fmla="*/ 532739 h 1424860"/>
              <a:gd name="connsiteX35" fmla="*/ 427367 w 1187592"/>
              <a:gd name="connsiteY35" fmla="*/ 566243 h 1424860"/>
              <a:gd name="connsiteX36" fmla="*/ 412379 w 1187592"/>
              <a:gd name="connsiteY36" fmla="*/ 587261 h 1424860"/>
              <a:gd name="connsiteX37" fmla="*/ 396142 w 1187592"/>
              <a:gd name="connsiteY37" fmla="*/ 611192 h 1424860"/>
              <a:gd name="connsiteX38" fmla="*/ 378031 w 1187592"/>
              <a:gd name="connsiteY38" fmla="*/ 637413 h 1424860"/>
              <a:gd name="connsiteX39" fmla="*/ 359088 w 1187592"/>
              <a:gd name="connsiteY39" fmla="*/ 665922 h 1424860"/>
              <a:gd name="connsiteX40" fmla="*/ 338896 w 1187592"/>
              <a:gd name="connsiteY40" fmla="*/ 696721 h 1424860"/>
              <a:gd name="connsiteX41" fmla="*/ 317663 w 1187592"/>
              <a:gd name="connsiteY41" fmla="*/ 729184 h 1424860"/>
              <a:gd name="connsiteX42" fmla="*/ 296013 w 1187592"/>
              <a:gd name="connsiteY42" fmla="*/ 763729 h 1424860"/>
              <a:gd name="connsiteX43" fmla="*/ 273323 w 1187592"/>
              <a:gd name="connsiteY43" fmla="*/ 799522 h 1424860"/>
              <a:gd name="connsiteX44" fmla="*/ 250217 w 1187592"/>
              <a:gd name="connsiteY44" fmla="*/ 837396 h 1424860"/>
              <a:gd name="connsiteX45" fmla="*/ 227110 w 1187592"/>
              <a:gd name="connsiteY45" fmla="*/ 876310 h 1424860"/>
              <a:gd name="connsiteX46" fmla="*/ 214620 w 1187592"/>
              <a:gd name="connsiteY46" fmla="*/ 897745 h 1424860"/>
              <a:gd name="connsiteX47" fmla="*/ 202963 w 1187592"/>
              <a:gd name="connsiteY47" fmla="*/ 918763 h 1424860"/>
              <a:gd name="connsiteX48" fmla="*/ 191722 w 1187592"/>
              <a:gd name="connsiteY48" fmla="*/ 939156 h 1424860"/>
              <a:gd name="connsiteX49" fmla="*/ 180897 w 1187592"/>
              <a:gd name="connsiteY49" fmla="*/ 958926 h 1424860"/>
              <a:gd name="connsiteX50" fmla="*/ 170905 w 1187592"/>
              <a:gd name="connsiteY50" fmla="*/ 978279 h 1424860"/>
              <a:gd name="connsiteX51" fmla="*/ 161537 w 1187592"/>
              <a:gd name="connsiteY51" fmla="*/ 996800 h 1424860"/>
              <a:gd name="connsiteX52" fmla="*/ 152794 w 1187592"/>
              <a:gd name="connsiteY52" fmla="*/ 1015113 h 1424860"/>
              <a:gd name="connsiteX53" fmla="*/ 144260 w 1187592"/>
              <a:gd name="connsiteY53" fmla="*/ 1032593 h 1424860"/>
              <a:gd name="connsiteX54" fmla="*/ 136557 w 1187592"/>
              <a:gd name="connsiteY54" fmla="*/ 1049657 h 1424860"/>
              <a:gd name="connsiteX55" fmla="*/ 129272 w 1187592"/>
              <a:gd name="connsiteY55" fmla="*/ 1065889 h 1424860"/>
              <a:gd name="connsiteX56" fmla="*/ 122610 w 1187592"/>
              <a:gd name="connsiteY56" fmla="*/ 1081913 h 1424860"/>
              <a:gd name="connsiteX57" fmla="*/ 116573 w 1187592"/>
              <a:gd name="connsiteY57" fmla="*/ 1096896 h 1424860"/>
              <a:gd name="connsiteX58" fmla="*/ 110745 w 1187592"/>
              <a:gd name="connsiteY58" fmla="*/ 1111671 h 1424860"/>
              <a:gd name="connsiteX59" fmla="*/ 105332 w 1187592"/>
              <a:gd name="connsiteY59" fmla="*/ 1126030 h 1424860"/>
              <a:gd name="connsiteX60" fmla="*/ 100545 w 1187592"/>
              <a:gd name="connsiteY60" fmla="*/ 1139556 h 1424860"/>
              <a:gd name="connsiteX61" fmla="*/ 96381 w 1187592"/>
              <a:gd name="connsiteY61" fmla="*/ 1152458 h 1424860"/>
              <a:gd name="connsiteX62" fmla="*/ 92426 w 1187592"/>
              <a:gd name="connsiteY62" fmla="*/ 1164944 h 1424860"/>
              <a:gd name="connsiteX63" fmla="*/ 89095 w 1187592"/>
              <a:gd name="connsiteY63" fmla="*/ 1176598 h 1424860"/>
              <a:gd name="connsiteX64" fmla="*/ 85973 w 1187592"/>
              <a:gd name="connsiteY64" fmla="*/ 1187835 h 1424860"/>
              <a:gd name="connsiteX65" fmla="*/ 83683 w 1187592"/>
              <a:gd name="connsiteY65" fmla="*/ 1198656 h 1424860"/>
              <a:gd name="connsiteX66" fmla="*/ 81185 w 1187592"/>
              <a:gd name="connsiteY66" fmla="*/ 1208645 h 1424860"/>
              <a:gd name="connsiteX67" fmla="*/ 79312 w 1187592"/>
              <a:gd name="connsiteY67" fmla="*/ 1218426 h 1424860"/>
              <a:gd name="connsiteX68" fmla="*/ 77854 w 1187592"/>
              <a:gd name="connsiteY68" fmla="*/ 1227166 h 1424860"/>
              <a:gd name="connsiteX69" fmla="*/ 77022 w 1187592"/>
              <a:gd name="connsiteY69" fmla="*/ 1235490 h 1424860"/>
              <a:gd name="connsiteX70" fmla="*/ 76189 w 1187592"/>
              <a:gd name="connsiteY70" fmla="*/ 1243398 h 1424860"/>
              <a:gd name="connsiteX71" fmla="*/ 75773 w 1187592"/>
              <a:gd name="connsiteY71" fmla="*/ 1250265 h 1424860"/>
              <a:gd name="connsiteX72" fmla="*/ 75773 w 1187592"/>
              <a:gd name="connsiteY72" fmla="*/ 1256924 h 1424860"/>
              <a:gd name="connsiteX73" fmla="*/ 76189 w 1187592"/>
              <a:gd name="connsiteY73" fmla="*/ 1262959 h 1424860"/>
              <a:gd name="connsiteX74" fmla="*/ 76397 w 1187592"/>
              <a:gd name="connsiteY74" fmla="*/ 1268370 h 1424860"/>
              <a:gd name="connsiteX75" fmla="*/ 77230 w 1187592"/>
              <a:gd name="connsiteY75" fmla="*/ 1273364 h 1424860"/>
              <a:gd name="connsiteX76" fmla="*/ 78271 w 1187592"/>
              <a:gd name="connsiteY76" fmla="*/ 1277526 h 1424860"/>
              <a:gd name="connsiteX77" fmla="*/ 79728 w 1187592"/>
              <a:gd name="connsiteY77" fmla="*/ 1281064 h 1424860"/>
              <a:gd name="connsiteX78" fmla="*/ 81810 w 1187592"/>
              <a:gd name="connsiteY78" fmla="*/ 1285434 h 1424860"/>
              <a:gd name="connsiteX79" fmla="*/ 83891 w 1187592"/>
              <a:gd name="connsiteY79" fmla="*/ 1289180 h 1424860"/>
              <a:gd name="connsiteX80" fmla="*/ 86597 w 1187592"/>
              <a:gd name="connsiteY80" fmla="*/ 1293133 h 1424860"/>
              <a:gd name="connsiteX81" fmla="*/ 89304 w 1187592"/>
              <a:gd name="connsiteY81" fmla="*/ 1297087 h 1424860"/>
              <a:gd name="connsiteX82" fmla="*/ 92634 w 1187592"/>
              <a:gd name="connsiteY82" fmla="*/ 1300833 h 1424860"/>
              <a:gd name="connsiteX83" fmla="*/ 95965 w 1187592"/>
              <a:gd name="connsiteY83" fmla="*/ 1304371 h 1424860"/>
              <a:gd name="connsiteX84" fmla="*/ 99920 w 1187592"/>
              <a:gd name="connsiteY84" fmla="*/ 1307700 h 1424860"/>
              <a:gd name="connsiteX85" fmla="*/ 103875 w 1187592"/>
              <a:gd name="connsiteY85" fmla="*/ 1311030 h 1424860"/>
              <a:gd name="connsiteX86" fmla="*/ 108039 w 1187592"/>
              <a:gd name="connsiteY86" fmla="*/ 1313943 h 1424860"/>
              <a:gd name="connsiteX87" fmla="*/ 112826 w 1187592"/>
              <a:gd name="connsiteY87" fmla="*/ 1317065 h 1424860"/>
              <a:gd name="connsiteX88" fmla="*/ 117822 w 1187592"/>
              <a:gd name="connsiteY88" fmla="*/ 1319978 h 1424860"/>
              <a:gd name="connsiteX89" fmla="*/ 122818 w 1187592"/>
              <a:gd name="connsiteY89" fmla="*/ 1322684 h 1424860"/>
              <a:gd name="connsiteX90" fmla="*/ 128231 w 1187592"/>
              <a:gd name="connsiteY90" fmla="*/ 1325181 h 1424860"/>
              <a:gd name="connsiteX91" fmla="*/ 134059 w 1187592"/>
              <a:gd name="connsiteY91" fmla="*/ 1327886 h 1424860"/>
              <a:gd name="connsiteX92" fmla="*/ 140096 w 1187592"/>
              <a:gd name="connsiteY92" fmla="*/ 1329967 h 1424860"/>
              <a:gd name="connsiteX93" fmla="*/ 146549 w 1187592"/>
              <a:gd name="connsiteY93" fmla="*/ 1332464 h 1424860"/>
              <a:gd name="connsiteX94" fmla="*/ 153419 w 1187592"/>
              <a:gd name="connsiteY94" fmla="*/ 1334337 h 1424860"/>
              <a:gd name="connsiteX95" fmla="*/ 160288 w 1187592"/>
              <a:gd name="connsiteY95" fmla="*/ 1336418 h 1424860"/>
              <a:gd name="connsiteX96" fmla="*/ 167574 w 1187592"/>
              <a:gd name="connsiteY96" fmla="*/ 1338083 h 1424860"/>
              <a:gd name="connsiteX97" fmla="*/ 175068 w 1187592"/>
              <a:gd name="connsiteY97" fmla="*/ 1339748 h 1424860"/>
              <a:gd name="connsiteX98" fmla="*/ 182979 w 1187592"/>
              <a:gd name="connsiteY98" fmla="*/ 1341204 h 1424860"/>
              <a:gd name="connsiteX99" fmla="*/ 191097 w 1187592"/>
              <a:gd name="connsiteY99" fmla="*/ 1342661 h 1424860"/>
              <a:gd name="connsiteX100" fmla="*/ 208375 w 1187592"/>
              <a:gd name="connsiteY100" fmla="*/ 1345158 h 1424860"/>
              <a:gd name="connsiteX101" fmla="*/ 226694 w 1187592"/>
              <a:gd name="connsiteY101" fmla="*/ 1347031 h 1424860"/>
              <a:gd name="connsiteX102" fmla="*/ 246470 w 1187592"/>
              <a:gd name="connsiteY102" fmla="*/ 1348072 h 1424860"/>
              <a:gd name="connsiteX103" fmla="*/ 267286 w 1187592"/>
              <a:gd name="connsiteY103" fmla="*/ 1349112 h 1424860"/>
              <a:gd name="connsiteX104" fmla="*/ 289352 w 1187592"/>
              <a:gd name="connsiteY104" fmla="*/ 1349112 h 1424860"/>
              <a:gd name="connsiteX105" fmla="*/ 898656 w 1187592"/>
              <a:gd name="connsiteY105" fmla="*/ 1349112 h 1424860"/>
              <a:gd name="connsiteX106" fmla="*/ 920722 w 1187592"/>
              <a:gd name="connsiteY106" fmla="*/ 1349112 h 1424860"/>
              <a:gd name="connsiteX107" fmla="*/ 941539 w 1187592"/>
              <a:gd name="connsiteY107" fmla="*/ 1348072 h 1424860"/>
              <a:gd name="connsiteX108" fmla="*/ 961106 w 1187592"/>
              <a:gd name="connsiteY108" fmla="*/ 1347031 h 1424860"/>
              <a:gd name="connsiteX109" fmla="*/ 979633 w 1187592"/>
              <a:gd name="connsiteY109" fmla="*/ 1345158 h 1424860"/>
              <a:gd name="connsiteX110" fmla="*/ 996703 w 1187592"/>
              <a:gd name="connsiteY110" fmla="*/ 1342661 h 1424860"/>
              <a:gd name="connsiteX111" fmla="*/ 1004821 w 1187592"/>
              <a:gd name="connsiteY111" fmla="*/ 1341204 h 1424860"/>
              <a:gd name="connsiteX112" fmla="*/ 1012732 w 1187592"/>
              <a:gd name="connsiteY112" fmla="*/ 1339748 h 1424860"/>
              <a:gd name="connsiteX113" fmla="*/ 1020226 w 1187592"/>
              <a:gd name="connsiteY113" fmla="*/ 1338083 h 1424860"/>
              <a:gd name="connsiteX114" fmla="*/ 1027512 w 1187592"/>
              <a:gd name="connsiteY114" fmla="*/ 1336418 h 1424860"/>
              <a:gd name="connsiteX115" fmla="*/ 1034589 w 1187592"/>
              <a:gd name="connsiteY115" fmla="*/ 1334337 h 1424860"/>
              <a:gd name="connsiteX116" fmla="*/ 1041043 w 1187592"/>
              <a:gd name="connsiteY116" fmla="*/ 1332464 h 1424860"/>
              <a:gd name="connsiteX117" fmla="*/ 1047496 w 1187592"/>
              <a:gd name="connsiteY117" fmla="*/ 1329967 h 1424860"/>
              <a:gd name="connsiteX118" fmla="*/ 1053533 w 1187592"/>
              <a:gd name="connsiteY118" fmla="*/ 1327886 h 1424860"/>
              <a:gd name="connsiteX119" fmla="*/ 1059569 w 1187592"/>
              <a:gd name="connsiteY119" fmla="*/ 1325181 h 1424860"/>
              <a:gd name="connsiteX120" fmla="*/ 1064982 w 1187592"/>
              <a:gd name="connsiteY120" fmla="*/ 1322684 h 1424860"/>
              <a:gd name="connsiteX121" fmla="*/ 1070186 w 1187592"/>
              <a:gd name="connsiteY121" fmla="*/ 1319978 h 1424860"/>
              <a:gd name="connsiteX122" fmla="*/ 1074974 w 1187592"/>
              <a:gd name="connsiteY122" fmla="*/ 1317065 h 1424860"/>
              <a:gd name="connsiteX123" fmla="*/ 1079553 w 1187592"/>
              <a:gd name="connsiteY123" fmla="*/ 1313943 h 1424860"/>
              <a:gd name="connsiteX124" fmla="*/ 1083925 w 1187592"/>
              <a:gd name="connsiteY124" fmla="*/ 1311030 h 1424860"/>
              <a:gd name="connsiteX125" fmla="*/ 1087880 w 1187592"/>
              <a:gd name="connsiteY125" fmla="*/ 1307700 h 1424860"/>
              <a:gd name="connsiteX126" fmla="*/ 1091627 w 1187592"/>
              <a:gd name="connsiteY126" fmla="*/ 1304371 h 1424860"/>
              <a:gd name="connsiteX127" fmla="*/ 1095166 w 1187592"/>
              <a:gd name="connsiteY127" fmla="*/ 1300833 h 1424860"/>
              <a:gd name="connsiteX128" fmla="*/ 1098288 w 1187592"/>
              <a:gd name="connsiteY128" fmla="*/ 1297087 h 1424860"/>
              <a:gd name="connsiteX129" fmla="*/ 1101203 w 1187592"/>
              <a:gd name="connsiteY129" fmla="*/ 1293133 h 1424860"/>
              <a:gd name="connsiteX130" fmla="*/ 1103701 w 1187592"/>
              <a:gd name="connsiteY130" fmla="*/ 1289180 h 1424860"/>
              <a:gd name="connsiteX131" fmla="*/ 1105991 w 1187592"/>
              <a:gd name="connsiteY131" fmla="*/ 1285434 h 1424860"/>
              <a:gd name="connsiteX132" fmla="*/ 1108280 w 1187592"/>
              <a:gd name="connsiteY132" fmla="*/ 1281064 h 1424860"/>
              <a:gd name="connsiteX133" fmla="*/ 1109321 w 1187592"/>
              <a:gd name="connsiteY133" fmla="*/ 1277526 h 1424860"/>
              <a:gd name="connsiteX134" fmla="*/ 1110570 w 1187592"/>
              <a:gd name="connsiteY134" fmla="*/ 1273364 h 1424860"/>
              <a:gd name="connsiteX135" fmla="*/ 1111195 w 1187592"/>
              <a:gd name="connsiteY135" fmla="*/ 1268370 h 1424860"/>
              <a:gd name="connsiteX136" fmla="*/ 1111819 w 1187592"/>
              <a:gd name="connsiteY136" fmla="*/ 1262959 h 1424860"/>
              <a:gd name="connsiteX137" fmla="*/ 1112027 w 1187592"/>
              <a:gd name="connsiteY137" fmla="*/ 1256924 h 1424860"/>
              <a:gd name="connsiteX138" fmla="*/ 1112027 w 1187592"/>
              <a:gd name="connsiteY138" fmla="*/ 1250265 h 1424860"/>
              <a:gd name="connsiteX139" fmla="*/ 1111403 w 1187592"/>
              <a:gd name="connsiteY139" fmla="*/ 1243398 h 1424860"/>
              <a:gd name="connsiteX140" fmla="*/ 1110987 w 1187592"/>
              <a:gd name="connsiteY140" fmla="*/ 1235490 h 1424860"/>
              <a:gd name="connsiteX141" fmla="*/ 1109738 w 1187592"/>
              <a:gd name="connsiteY141" fmla="*/ 1227166 h 1424860"/>
              <a:gd name="connsiteX142" fmla="*/ 1108280 w 1187592"/>
              <a:gd name="connsiteY142" fmla="*/ 1218426 h 1424860"/>
              <a:gd name="connsiteX143" fmla="*/ 1106407 w 1187592"/>
              <a:gd name="connsiteY143" fmla="*/ 1208645 h 1424860"/>
              <a:gd name="connsiteX144" fmla="*/ 1104325 w 1187592"/>
              <a:gd name="connsiteY144" fmla="*/ 1198656 h 1424860"/>
              <a:gd name="connsiteX145" fmla="*/ 1101619 w 1187592"/>
              <a:gd name="connsiteY145" fmla="*/ 1187835 h 1424860"/>
              <a:gd name="connsiteX146" fmla="*/ 1098913 w 1187592"/>
              <a:gd name="connsiteY146" fmla="*/ 1176598 h 1424860"/>
              <a:gd name="connsiteX147" fmla="*/ 1095166 w 1187592"/>
              <a:gd name="connsiteY147" fmla="*/ 1164944 h 1424860"/>
              <a:gd name="connsiteX148" fmla="*/ 1091211 w 1187592"/>
              <a:gd name="connsiteY148" fmla="*/ 1152458 h 1424860"/>
              <a:gd name="connsiteX149" fmla="*/ 1087047 w 1187592"/>
              <a:gd name="connsiteY149" fmla="*/ 1139556 h 1424860"/>
              <a:gd name="connsiteX150" fmla="*/ 1082260 w 1187592"/>
              <a:gd name="connsiteY150" fmla="*/ 1126030 h 1424860"/>
              <a:gd name="connsiteX151" fmla="*/ 1077055 w 1187592"/>
              <a:gd name="connsiteY151" fmla="*/ 1111671 h 1424860"/>
              <a:gd name="connsiteX152" fmla="*/ 1071435 w 1187592"/>
              <a:gd name="connsiteY152" fmla="*/ 1096896 h 1424860"/>
              <a:gd name="connsiteX153" fmla="*/ 1065398 w 1187592"/>
              <a:gd name="connsiteY153" fmla="*/ 1081913 h 1424860"/>
              <a:gd name="connsiteX154" fmla="*/ 1058320 w 1187592"/>
              <a:gd name="connsiteY154" fmla="*/ 1065889 h 1424860"/>
              <a:gd name="connsiteX155" fmla="*/ 1051035 w 1187592"/>
              <a:gd name="connsiteY155" fmla="*/ 1049657 h 1424860"/>
              <a:gd name="connsiteX156" fmla="*/ 1043541 w 1187592"/>
              <a:gd name="connsiteY156" fmla="*/ 1032593 h 1424860"/>
              <a:gd name="connsiteX157" fmla="*/ 1035006 w 1187592"/>
              <a:gd name="connsiteY157" fmla="*/ 1015113 h 1424860"/>
              <a:gd name="connsiteX158" fmla="*/ 1026263 w 1187592"/>
              <a:gd name="connsiteY158" fmla="*/ 996800 h 1424860"/>
              <a:gd name="connsiteX159" fmla="*/ 1016687 w 1187592"/>
              <a:gd name="connsiteY159" fmla="*/ 978279 h 1424860"/>
              <a:gd name="connsiteX160" fmla="*/ 1006695 w 1187592"/>
              <a:gd name="connsiteY160" fmla="*/ 958926 h 1424860"/>
              <a:gd name="connsiteX161" fmla="*/ 996079 w 1187592"/>
              <a:gd name="connsiteY161" fmla="*/ 939156 h 1424860"/>
              <a:gd name="connsiteX162" fmla="*/ 985046 w 1187592"/>
              <a:gd name="connsiteY162" fmla="*/ 918763 h 1424860"/>
              <a:gd name="connsiteX163" fmla="*/ 973180 w 1187592"/>
              <a:gd name="connsiteY163" fmla="*/ 897745 h 1424860"/>
              <a:gd name="connsiteX164" fmla="*/ 960482 w 1187592"/>
              <a:gd name="connsiteY164" fmla="*/ 876310 h 1424860"/>
              <a:gd name="connsiteX165" fmla="*/ 937584 w 1187592"/>
              <a:gd name="connsiteY165" fmla="*/ 837396 h 1424860"/>
              <a:gd name="connsiteX166" fmla="*/ 914685 w 1187592"/>
              <a:gd name="connsiteY166" fmla="*/ 799522 h 1424860"/>
              <a:gd name="connsiteX167" fmla="*/ 891995 w 1187592"/>
              <a:gd name="connsiteY167" fmla="*/ 763729 h 1424860"/>
              <a:gd name="connsiteX168" fmla="*/ 869929 w 1187592"/>
              <a:gd name="connsiteY168" fmla="*/ 729184 h 1424860"/>
              <a:gd name="connsiteX169" fmla="*/ 848696 w 1187592"/>
              <a:gd name="connsiteY169" fmla="*/ 696721 h 1424860"/>
              <a:gd name="connsiteX170" fmla="*/ 828504 w 1187592"/>
              <a:gd name="connsiteY170" fmla="*/ 665922 h 1424860"/>
              <a:gd name="connsiteX171" fmla="*/ 809561 w 1187592"/>
              <a:gd name="connsiteY171" fmla="*/ 637413 h 1424860"/>
              <a:gd name="connsiteX172" fmla="*/ 791659 w 1187592"/>
              <a:gd name="connsiteY172" fmla="*/ 611192 h 1424860"/>
              <a:gd name="connsiteX173" fmla="*/ 775422 w 1187592"/>
              <a:gd name="connsiteY173" fmla="*/ 587261 h 1424860"/>
              <a:gd name="connsiteX174" fmla="*/ 760642 w 1187592"/>
              <a:gd name="connsiteY174" fmla="*/ 566243 h 1424860"/>
              <a:gd name="connsiteX175" fmla="*/ 736494 w 1187592"/>
              <a:gd name="connsiteY175" fmla="*/ 532739 h 1424860"/>
              <a:gd name="connsiteX176" fmla="*/ 720674 w 1187592"/>
              <a:gd name="connsiteY176" fmla="*/ 511305 h 1424860"/>
              <a:gd name="connsiteX177" fmla="*/ 715053 w 1187592"/>
              <a:gd name="connsiteY177" fmla="*/ 503397 h 1424860"/>
              <a:gd name="connsiteX178" fmla="*/ 707559 w 1187592"/>
              <a:gd name="connsiteY178" fmla="*/ 493200 h 1424860"/>
              <a:gd name="connsiteX179" fmla="*/ 707559 w 1187592"/>
              <a:gd name="connsiteY179" fmla="*/ 75552 h 1424860"/>
              <a:gd name="connsiteX180" fmla="*/ 377996 w 1187592"/>
              <a:gd name="connsiteY180" fmla="*/ 0 h 1424860"/>
              <a:gd name="connsiteX181" fmla="*/ 809804 w 1187592"/>
              <a:gd name="connsiteY181" fmla="*/ 0 h 1424860"/>
              <a:gd name="connsiteX182" fmla="*/ 813762 w 1187592"/>
              <a:gd name="connsiteY182" fmla="*/ 415 h 1424860"/>
              <a:gd name="connsiteX183" fmla="*/ 817719 w 1187592"/>
              <a:gd name="connsiteY183" fmla="*/ 830 h 1424860"/>
              <a:gd name="connsiteX184" fmla="*/ 821260 w 1187592"/>
              <a:gd name="connsiteY184" fmla="*/ 1868 h 1424860"/>
              <a:gd name="connsiteX185" fmla="*/ 824593 w 1187592"/>
              <a:gd name="connsiteY185" fmla="*/ 3113 h 1424860"/>
              <a:gd name="connsiteX186" fmla="*/ 827926 w 1187592"/>
              <a:gd name="connsiteY186" fmla="*/ 4566 h 1424860"/>
              <a:gd name="connsiteX187" fmla="*/ 831259 w 1187592"/>
              <a:gd name="connsiteY187" fmla="*/ 6434 h 1424860"/>
              <a:gd name="connsiteX188" fmla="*/ 833967 w 1187592"/>
              <a:gd name="connsiteY188" fmla="*/ 8717 h 1424860"/>
              <a:gd name="connsiteX189" fmla="*/ 836675 w 1187592"/>
              <a:gd name="connsiteY189" fmla="*/ 11208 h 1424860"/>
              <a:gd name="connsiteX190" fmla="*/ 839174 w 1187592"/>
              <a:gd name="connsiteY190" fmla="*/ 13906 h 1424860"/>
              <a:gd name="connsiteX191" fmla="*/ 841257 w 1187592"/>
              <a:gd name="connsiteY191" fmla="*/ 16605 h 1424860"/>
              <a:gd name="connsiteX192" fmla="*/ 843340 w 1187592"/>
              <a:gd name="connsiteY192" fmla="*/ 19926 h 1424860"/>
              <a:gd name="connsiteX193" fmla="*/ 844798 w 1187592"/>
              <a:gd name="connsiteY193" fmla="*/ 23247 h 1424860"/>
              <a:gd name="connsiteX194" fmla="*/ 846048 w 1187592"/>
              <a:gd name="connsiteY194" fmla="*/ 26568 h 1424860"/>
              <a:gd name="connsiteX195" fmla="*/ 846881 w 1187592"/>
              <a:gd name="connsiteY195" fmla="*/ 30096 h 1424860"/>
              <a:gd name="connsiteX196" fmla="*/ 847506 w 1187592"/>
              <a:gd name="connsiteY196" fmla="*/ 34040 h 1424860"/>
              <a:gd name="connsiteX197" fmla="*/ 847923 w 1187592"/>
              <a:gd name="connsiteY197" fmla="*/ 37568 h 1424860"/>
              <a:gd name="connsiteX198" fmla="*/ 847506 w 1187592"/>
              <a:gd name="connsiteY198" fmla="*/ 41512 h 1424860"/>
              <a:gd name="connsiteX199" fmla="*/ 846881 w 1187592"/>
              <a:gd name="connsiteY199" fmla="*/ 45456 h 1424860"/>
              <a:gd name="connsiteX200" fmla="*/ 846048 w 1187592"/>
              <a:gd name="connsiteY200" fmla="*/ 49192 h 1424860"/>
              <a:gd name="connsiteX201" fmla="*/ 844798 w 1187592"/>
              <a:gd name="connsiteY201" fmla="*/ 52513 h 1424860"/>
              <a:gd name="connsiteX202" fmla="*/ 843340 w 1187592"/>
              <a:gd name="connsiteY202" fmla="*/ 55834 h 1424860"/>
              <a:gd name="connsiteX203" fmla="*/ 841257 w 1187592"/>
              <a:gd name="connsiteY203" fmla="*/ 58739 h 1424860"/>
              <a:gd name="connsiteX204" fmla="*/ 839174 w 1187592"/>
              <a:gd name="connsiteY204" fmla="*/ 61853 h 1424860"/>
              <a:gd name="connsiteX205" fmla="*/ 836675 w 1187592"/>
              <a:gd name="connsiteY205" fmla="*/ 64551 h 1424860"/>
              <a:gd name="connsiteX206" fmla="*/ 833967 w 1187592"/>
              <a:gd name="connsiteY206" fmla="*/ 66834 h 1424860"/>
              <a:gd name="connsiteX207" fmla="*/ 831259 w 1187592"/>
              <a:gd name="connsiteY207" fmla="*/ 68910 h 1424860"/>
              <a:gd name="connsiteX208" fmla="*/ 827926 w 1187592"/>
              <a:gd name="connsiteY208" fmla="*/ 71193 h 1424860"/>
              <a:gd name="connsiteX209" fmla="*/ 824593 w 1187592"/>
              <a:gd name="connsiteY209" fmla="*/ 72646 h 1424860"/>
              <a:gd name="connsiteX210" fmla="*/ 821260 w 1187592"/>
              <a:gd name="connsiteY210" fmla="*/ 73891 h 1424860"/>
              <a:gd name="connsiteX211" fmla="*/ 817719 w 1187592"/>
              <a:gd name="connsiteY211" fmla="*/ 74722 h 1424860"/>
              <a:gd name="connsiteX212" fmla="*/ 813762 w 1187592"/>
              <a:gd name="connsiteY212" fmla="*/ 75344 h 1424860"/>
              <a:gd name="connsiteX213" fmla="*/ 809804 w 1187592"/>
              <a:gd name="connsiteY213" fmla="*/ 75552 h 1424860"/>
              <a:gd name="connsiteX214" fmla="*/ 783332 w 1187592"/>
              <a:gd name="connsiteY214" fmla="*/ 75552 h 1424860"/>
              <a:gd name="connsiteX215" fmla="*/ 783332 w 1187592"/>
              <a:gd name="connsiteY215" fmla="*/ 468020 h 1424860"/>
              <a:gd name="connsiteX216" fmla="*/ 797487 w 1187592"/>
              <a:gd name="connsiteY216" fmla="*/ 487789 h 1424860"/>
              <a:gd name="connsiteX217" fmla="*/ 818096 w 1187592"/>
              <a:gd name="connsiteY217" fmla="*/ 516299 h 1424860"/>
              <a:gd name="connsiteX218" fmla="*/ 843909 w 1187592"/>
              <a:gd name="connsiteY218" fmla="*/ 553549 h 1424860"/>
              <a:gd name="connsiteX219" fmla="*/ 874717 w 1187592"/>
              <a:gd name="connsiteY219" fmla="*/ 598498 h 1424860"/>
              <a:gd name="connsiteX220" fmla="*/ 891371 w 1187592"/>
              <a:gd name="connsiteY220" fmla="*/ 623470 h 1424860"/>
              <a:gd name="connsiteX221" fmla="*/ 909273 w 1187592"/>
              <a:gd name="connsiteY221" fmla="*/ 650107 h 1424860"/>
              <a:gd name="connsiteX222" fmla="*/ 927383 w 1187592"/>
              <a:gd name="connsiteY222" fmla="*/ 678200 h 1424860"/>
              <a:gd name="connsiteX223" fmla="*/ 946327 w 1187592"/>
              <a:gd name="connsiteY223" fmla="*/ 707750 h 1424860"/>
              <a:gd name="connsiteX224" fmla="*/ 965686 w 1187592"/>
              <a:gd name="connsiteY224" fmla="*/ 738549 h 1424860"/>
              <a:gd name="connsiteX225" fmla="*/ 985670 w 1187592"/>
              <a:gd name="connsiteY225" fmla="*/ 770596 h 1424860"/>
              <a:gd name="connsiteX226" fmla="*/ 1005446 w 1187592"/>
              <a:gd name="connsiteY226" fmla="*/ 803892 h 1424860"/>
              <a:gd name="connsiteX227" fmla="*/ 1026055 w 1187592"/>
              <a:gd name="connsiteY227" fmla="*/ 838020 h 1424860"/>
              <a:gd name="connsiteX228" fmla="*/ 1038336 w 1187592"/>
              <a:gd name="connsiteY228" fmla="*/ 859454 h 1424860"/>
              <a:gd name="connsiteX229" fmla="*/ 1052283 w 1187592"/>
              <a:gd name="connsiteY229" fmla="*/ 883802 h 1424860"/>
              <a:gd name="connsiteX230" fmla="*/ 1067063 w 1187592"/>
              <a:gd name="connsiteY230" fmla="*/ 911271 h 1424860"/>
              <a:gd name="connsiteX231" fmla="*/ 1082468 w 1187592"/>
              <a:gd name="connsiteY231" fmla="*/ 940613 h 1424860"/>
              <a:gd name="connsiteX232" fmla="*/ 1098288 w 1187592"/>
              <a:gd name="connsiteY232" fmla="*/ 972036 h 1424860"/>
              <a:gd name="connsiteX233" fmla="*/ 1105991 w 1187592"/>
              <a:gd name="connsiteY233" fmla="*/ 988060 h 1424860"/>
              <a:gd name="connsiteX234" fmla="*/ 1113901 w 1187592"/>
              <a:gd name="connsiteY234" fmla="*/ 1004500 h 1424860"/>
              <a:gd name="connsiteX235" fmla="*/ 1121395 w 1187592"/>
              <a:gd name="connsiteY235" fmla="*/ 1021148 h 1424860"/>
              <a:gd name="connsiteX236" fmla="*/ 1129097 w 1187592"/>
              <a:gd name="connsiteY236" fmla="*/ 1038004 h 1424860"/>
              <a:gd name="connsiteX237" fmla="*/ 1136175 w 1187592"/>
              <a:gd name="connsiteY237" fmla="*/ 1055276 h 1424860"/>
              <a:gd name="connsiteX238" fmla="*/ 1143253 w 1187592"/>
              <a:gd name="connsiteY238" fmla="*/ 1072132 h 1424860"/>
              <a:gd name="connsiteX239" fmla="*/ 1149914 w 1187592"/>
              <a:gd name="connsiteY239" fmla="*/ 1089404 h 1424860"/>
              <a:gd name="connsiteX240" fmla="*/ 1156159 w 1187592"/>
              <a:gd name="connsiteY240" fmla="*/ 1106677 h 1424860"/>
              <a:gd name="connsiteX241" fmla="*/ 1161987 w 1187592"/>
              <a:gd name="connsiteY241" fmla="*/ 1123533 h 1424860"/>
              <a:gd name="connsiteX242" fmla="*/ 1167400 w 1187592"/>
              <a:gd name="connsiteY242" fmla="*/ 1140389 h 1424860"/>
              <a:gd name="connsiteX243" fmla="*/ 1172188 w 1187592"/>
              <a:gd name="connsiteY243" fmla="*/ 1157037 h 1424860"/>
              <a:gd name="connsiteX244" fmla="*/ 1176351 w 1187592"/>
              <a:gd name="connsiteY244" fmla="*/ 1173268 h 1424860"/>
              <a:gd name="connsiteX245" fmla="*/ 1180098 w 1187592"/>
              <a:gd name="connsiteY245" fmla="*/ 1189292 h 1424860"/>
              <a:gd name="connsiteX246" fmla="*/ 1183012 w 1187592"/>
              <a:gd name="connsiteY246" fmla="*/ 1205107 h 1424860"/>
              <a:gd name="connsiteX247" fmla="*/ 1185510 w 1187592"/>
              <a:gd name="connsiteY247" fmla="*/ 1220507 h 1424860"/>
              <a:gd name="connsiteX248" fmla="*/ 1186343 w 1187592"/>
              <a:gd name="connsiteY248" fmla="*/ 1227998 h 1424860"/>
              <a:gd name="connsiteX249" fmla="*/ 1186967 w 1187592"/>
              <a:gd name="connsiteY249" fmla="*/ 1235282 h 1424860"/>
              <a:gd name="connsiteX250" fmla="*/ 1187384 w 1187592"/>
              <a:gd name="connsiteY250" fmla="*/ 1242565 h 1424860"/>
              <a:gd name="connsiteX251" fmla="*/ 1187592 w 1187592"/>
              <a:gd name="connsiteY251" fmla="*/ 1249641 h 1424860"/>
              <a:gd name="connsiteX252" fmla="*/ 1187592 w 1187592"/>
              <a:gd name="connsiteY252" fmla="*/ 1256716 h 1424860"/>
              <a:gd name="connsiteX253" fmla="*/ 1187592 w 1187592"/>
              <a:gd name="connsiteY253" fmla="*/ 1263375 h 1424860"/>
              <a:gd name="connsiteX254" fmla="*/ 1186967 w 1187592"/>
              <a:gd name="connsiteY254" fmla="*/ 1270034 h 1424860"/>
              <a:gd name="connsiteX255" fmla="*/ 1186343 w 1187592"/>
              <a:gd name="connsiteY255" fmla="*/ 1276277 h 1424860"/>
              <a:gd name="connsiteX256" fmla="*/ 1185719 w 1187592"/>
              <a:gd name="connsiteY256" fmla="*/ 1282728 h 1424860"/>
              <a:gd name="connsiteX257" fmla="*/ 1184469 w 1187592"/>
              <a:gd name="connsiteY257" fmla="*/ 1288971 h 1424860"/>
              <a:gd name="connsiteX258" fmla="*/ 1183012 w 1187592"/>
              <a:gd name="connsiteY258" fmla="*/ 1294798 h 1424860"/>
              <a:gd name="connsiteX259" fmla="*/ 1181555 w 1187592"/>
              <a:gd name="connsiteY259" fmla="*/ 1300417 h 1424860"/>
              <a:gd name="connsiteX260" fmla="*/ 1179682 w 1187592"/>
              <a:gd name="connsiteY260" fmla="*/ 1306244 h 1424860"/>
              <a:gd name="connsiteX261" fmla="*/ 1177600 w 1187592"/>
              <a:gd name="connsiteY261" fmla="*/ 1311238 h 1424860"/>
              <a:gd name="connsiteX262" fmla="*/ 1173020 w 1187592"/>
              <a:gd name="connsiteY262" fmla="*/ 1320603 h 1424860"/>
              <a:gd name="connsiteX263" fmla="*/ 1168024 w 1187592"/>
              <a:gd name="connsiteY263" fmla="*/ 1329343 h 1424860"/>
              <a:gd name="connsiteX264" fmla="*/ 1162612 w 1187592"/>
              <a:gd name="connsiteY264" fmla="*/ 1337667 h 1424860"/>
              <a:gd name="connsiteX265" fmla="*/ 1156783 w 1187592"/>
              <a:gd name="connsiteY265" fmla="*/ 1345366 h 1424860"/>
              <a:gd name="connsiteX266" fmla="*/ 1150538 w 1187592"/>
              <a:gd name="connsiteY266" fmla="*/ 1352650 h 1424860"/>
              <a:gd name="connsiteX267" fmla="*/ 1143877 w 1187592"/>
              <a:gd name="connsiteY267" fmla="*/ 1359517 h 1424860"/>
              <a:gd name="connsiteX268" fmla="*/ 1136591 w 1187592"/>
              <a:gd name="connsiteY268" fmla="*/ 1365968 h 1424860"/>
              <a:gd name="connsiteX269" fmla="*/ 1129097 w 1187592"/>
              <a:gd name="connsiteY269" fmla="*/ 1372003 h 1424860"/>
              <a:gd name="connsiteX270" fmla="*/ 1121187 w 1187592"/>
              <a:gd name="connsiteY270" fmla="*/ 1377830 h 1424860"/>
              <a:gd name="connsiteX271" fmla="*/ 1113068 w 1187592"/>
              <a:gd name="connsiteY271" fmla="*/ 1382824 h 1424860"/>
              <a:gd name="connsiteX272" fmla="*/ 1104533 w 1187592"/>
              <a:gd name="connsiteY272" fmla="*/ 1387610 h 1424860"/>
              <a:gd name="connsiteX273" fmla="*/ 1095582 w 1187592"/>
              <a:gd name="connsiteY273" fmla="*/ 1391981 h 1424860"/>
              <a:gd name="connsiteX274" fmla="*/ 1086839 w 1187592"/>
              <a:gd name="connsiteY274" fmla="*/ 1396143 h 1424860"/>
              <a:gd name="connsiteX275" fmla="*/ 1077472 w 1187592"/>
              <a:gd name="connsiteY275" fmla="*/ 1399680 h 1424860"/>
              <a:gd name="connsiteX276" fmla="*/ 1068104 w 1187592"/>
              <a:gd name="connsiteY276" fmla="*/ 1403010 h 1424860"/>
              <a:gd name="connsiteX277" fmla="*/ 1058320 w 1187592"/>
              <a:gd name="connsiteY277" fmla="*/ 1406339 h 1424860"/>
              <a:gd name="connsiteX278" fmla="*/ 1048328 w 1187592"/>
              <a:gd name="connsiteY278" fmla="*/ 1409045 h 1424860"/>
              <a:gd name="connsiteX279" fmla="*/ 1038336 w 1187592"/>
              <a:gd name="connsiteY279" fmla="*/ 1411542 h 1424860"/>
              <a:gd name="connsiteX280" fmla="*/ 1028553 w 1187592"/>
              <a:gd name="connsiteY280" fmla="*/ 1414039 h 1424860"/>
              <a:gd name="connsiteX281" fmla="*/ 1018561 w 1187592"/>
              <a:gd name="connsiteY281" fmla="*/ 1415704 h 1424860"/>
              <a:gd name="connsiteX282" fmla="*/ 1008152 w 1187592"/>
              <a:gd name="connsiteY282" fmla="*/ 1417577 h 1424860"/>
              <a:gd name="connsiteX283" fmla="*/ 997952 w 1187592"/>
              <a:gd name="connsiteY283" fmla="*/ 1419033 h 1424860"/>
              <a:gd name="connsiteX284" fmla="*/ 987752 w 1187592"/>
              <a:gd name="connsiteY284" fmla="*/ 1420282 h 1424860"/>
              <a:gd name="connsiteX285" fmla="*/ 977343 w 1187592"/>
              <a:gd name="connsiteY285" fmla="*/ 1421531 h 1424860"/>
              <a:gd name="connsiteX286" fmla="*/ 957151 w 1187592"/>
              <a:gd name="connsiteY286" fmla="*/ 1422987 h 1424860"/>
              <a:gd name="connsiteX287" fmla="*/ 936959 w 1187592"/>
              <a:gd name="connsiteY287" fmla="*/ 1424236 h 1424860"/>
              <a:gd name="connsiteX288" fmla="*/ 917600 w 1187592"/>
              <a:gd name="connsiteY288" fmla="*/ 1424860 h 1424860"/>
              <a:gd name="connsiteX289" fmla="*/ 898656 w 1187592"/>
              <a:gd name="connsiteY289" fmla="*/ 1424860 h 1424860"/>
              <a:gd name="connsiteX290" fmla="*/ 289352 w 1187592"/>
              <a:gd name="connsiteY290" fmla="*/ 1424860 h 1424860"/>
              <a:gd name="connsiteX291" fmla="*/ 270201 w 1187592"/>
              <a:gd name="connsiteY291" fmla="*/ 1424860 h 1424860"/>
              <a:gd name="connsiteX292" fmla="*/ 250633 w 1187592"/>
              <a:gd name="connsiteY292" fmla="*/ 1424236 h 1424860"/>
              <a:gd name="connsiteX293" fmla="*/ 230649 w 1187592"/>
              <a:gd name="connsiteY293" fmla="*/ 1422987 h 1424860"/>
              <a:gd name="connsiteX294" fmla="*/ 210457 w 1187592"/>
              <a:gd name="connsiteY294" fmla="*/ 1421531 h 1424860"/>
              <a:gd name="connsiteX295" fmla="*/ 200257 w 1187592"/>
              <a:gd name="connsiteY295" fmla="*/ 1420282 h 1424860"/>
              <a:gd name="connsiteX296" fmla="*/ 189848 w 1187592"/>
              <a:gd name="connsiteY296" fmla="*/ 1419033 h 1424860"/>
              <a:gd name="connsiteX297" fmla="*/ 179648 w 1187592"/>
              <a:gd name="connsiteY297" fmla="*/ 1417577 h 1424860"/>
              <a:gd name="connsiteX298" fmla="*/ 169448 w 1187592"/>
              <a:gd name="connsiteY298" fmla="*/ 1415704 h 1424860"/>
              <a:gd name="connsiteX299" fmla="*/ 159456 w 1187592"/>
              <a:gd name="connsiteY299" fmla="*/ 1414039 h 1424860"/>
              <a:gd name="connsiteX300" fmla="*/ 149256 w 1187592"/>
              <a:gd name="connsiteY300" fmla="*/ 1411542 h 1424860"/>
              <a:gd name="connsiteX301" fmla="*/ 139264 w 1187592"/>
              <a:gd name="connsiteY301" fmla="*/ 1409045 h 1424860"/>
              <a:gd name="connsiteX302" fmla="*/ 129480 w 1187592"/>
              <a:gd name="connsiteY302" fmla="*/ 1406339 h 1424860"/>
              <a:gd name="connsiteX303" fmla="*/ 119904 w 1187592"/>
              <a:gd name="connsiteY303" fmla="*/ 1403010 h 1424860"/>
              <a:gd name="connsiteX304" fmla="*/ 110537 w 1187592"/>
              <a:gd name="connsiteY304" fmla="*/ 1399680 h 1424860"/>
              <a:gd name="connsiteX305" fmla="*/ 101169 w 1187592"/>
              <a:gd name="connsiteY305" fmla="*/ 1396143 h 1424860"/>
              <a:gd name="connsiteX306" fmla="*/ 92010 w 1187592"/>
              <a:gd name="connsiteY306" fmla="*/ 1391981 h 1424860"/>
              <a:gd name="connsiteX307" fmla="*/ 83267 w 1187592"/>
              <a:gd name="connsiteY307" fmla="*/ 1387610 h 1424860"/>
              <a:gd name="connsiteX308" fmla="*/ 74940 w 1187592"/>
              <a:gd name="connsiteY308" fmla="*/ 1382824 h 1424860"/>
              <a:gd name="connsiteX309" fmla="*/ 66822 w 1187592"/>
              <a:gd name="connsiteY309" fmla="*/ 1377830 h 1424860"/>
              <a:gd name="connsiteX310" fmla="*/ 58911 w 1187592"/>
              <a:gd name="connsiteY310" fmla="*/ 1372003 h 1424860"/>
              <a:gd name="connsiteX311" fmla="*/ 51417 w 1187592"/>
              <a:gd name="connsiteY311" fmla="*/ 1365968 h 1424860"/>
              <a:gd name="connsiteX312" fmla="*/ 44131 w 1187592"/>
              <a:gd name="connsiteY312" fmla="*/ 1359517 h 1424860"/>
              <a:gd name="connsiteX313" fmla="*/ 37470 w 1187592"/>
              <a:gd name="connsiteY313" fmla="*/ 1352650 h 1424860"/>
              <a:gd name="connsiteX314" fmla="*/ 31017 w 1187592"/>
              <a:gd name="connsiteY314" fmla="*/ 1345366 h 1424860"/>
              <a:gd name="connsiteX315" fmla="*/ 24980 w 1187592"/>
              <a:gd name="connsiteY315" fmla="*/ 1337667 h 1424860"/>
              <a:gd name="connsiteX316" fmla="*/ 19568 w 1187592"/>
              <a:gd name="connsiteY316" fmla="*/ 1329343 h 1424860"/>
              <a:gd name="connsiteX317" fmla="*/ 14780 w 1187592"/>
              <a:gd name="connsiteY317" fmla="*/ 1320603 h 1424860"/>
              <a:gd name="connsiteX318" fmla="*/ 10200 w 1187592"/>
              <a:gd name="connsiteY318" fmla="*/ 1311238 h 1424860"/>
              <a:gd name="connsiteX319" fmla="*/ 8119 w 1187592"/>
              <a:gd name="connsiteY319" fmla="*/ 1306244 h 1424860"/>
              <a:gd name="connsiteX320" fmla="*/ 6245 w 1187592"/>
              <a:gd name="connsiteY320" fmla="*/ 1300417 h 1424860"/>
              <a:gd name="connsiteX321" fmla="*/ 4580 w 1187592"/>
              <a:gd name="connsiteY321" fmla="*/ 1294798 h 1424860"/>
              <a:gd name="connsiteX322" fmla="*/ 3331 w 1187592"/>
              <a:gd name="connsiteY322" fmla="*/ 1288971 h 1424860"/>
              <a:gd name="connsiteX323" fmla="*/ 2082 w 1187592"/>
              <a:gd name="connsiteY323" fmla="*/ 1282728 h 1424860"/>
              <a:gd name="connsiteX324" fmla="*/ 1249 w 1187592"/>
              <a:gd name="connsiteY324" fmla="*/ 1276277 h 1424860"/>
              <a:gd name="connsiteX325" fmla="*/ 625 w 1187592"/>
              <a:gd name="connsiteY325" fmla="*/ 1270034 h 1424860"/>
              <a:gd name="connsiteX326" fmla="*/ 208 w 1187592"/>
              <a:gd name="connsiteY326" fmla="*/ 1263375 h 1424860"/>
              <a:gd name="connsiteX327" fmla="*/ 0 w 1187592"/>
              <a:gd name="connsiteY327" fmla="*/ 1256716 h 1424860"/>
              <a:gd name="connsiteX328" fmla="*/ 0 w 1187592"/>
              <a:gd name="connsiteY328" fmla="*/ 1249641 h 1424860"/>
              <a:gd name="connsiteX329" fmla="*/ 208 w 1187592"/>
              <a:gd name="connsiteY329" fmla="*/ 1242565 h 1424860"/>
              <a:gd name="connsiteX330" fmla="*/ 833 w 1187592"/>
              <a:gd name="connsiteY330" fmla="*/ 1235282 h 1424860"/>
              <a:gd name="connsiteX331" fmla="*/ 1457 w 1187592"/>
              <a:gd name="connsiteY331" fmla="*/ 1227998 h 1424860"/>
              <a:gd name="connsiteX332" fmla="*/ 2498 w 1187592"/>
              <a:gd name="connsiteY332" fmla="*/ 1220507 h 1424860"/>
              <a:gd name="connsiteX333" fmla="*/ 4788 w 1187592"/>
              <a:gd name="connsiteY333" fmla="*/ 1205107 h 1424860"/>
              <a:gd name="connsiteX334" fmla="*/ 7494 w 1187592"/>
              <a:gd name="connsiteY334" fmla="*/ 1189292 h 1424860"/>
              <a:gd name="connsiteX335" fmla="*/ 11449 w 1187592"/>
              <a:gd name="connsiteY335" fmla="*/ 1173268 h 1424860"/>
              <a:gd name="connsiteX336" fmla="*/ 15613 w 1187592"/>
              <a:gd name="connsiteY336" fmla="*/ 1157037 h 1424860"/>
              <a:gd name="connsiteX337" fmla="*/ 20609 w 1187592"/>
              <a:gd name="connsiteY337" fmla="*/ 1140389 h 1424860"/>
              <a:gd name="connsiteX338" fmla="*/ 26021 w 1187592"/>
              <a:gd name="connsiteY338" fmla="*/ 1123533 h 1424860"/>
              <a:gd name="connsiteX339" fmla="*/ 31641 w 1187592"/>
              <a:gd name="connsiteY339" fmla="*/ 1106677 h 1424860"/>
              <a:gd name="connsiteX340" fmla="*/ 38095 w 1187592"/>
              <a:gd name="connsiteY340" fmla="*/ 1089404 h 1424860"/>
              <a:gd name="connsiteX341" fmla="*/ 44756 w 1187592"/>
              <a:gd name="connsiteY341" fmla="*/ 1072132 h 1424860"/>
              <a:gd name="connsiteX342" fmla="*/ 51625 w 1187592"/>
              <a:gd name="connsiteY342" fmla="*/ 1055276 h 1424860"/>
              <a:gd name="connsiteX343" fmla="*/ 58911 w 1187592"/>
              <a:gd name="connsiteY343" fmla="*/ 1038004 h 1424860"/>
              <a:gd name="connsiteX344" fmla="*/ 66197 w 1187592"/>
              <a:gd name="connsiteY344" fmla="*/ 1021148 h 1424860"/>
              <a:gd name="connsiteX345" fmla="*/ 73899 w 1187592"/>
              <a:gd name="connsiteY345" fmla="*/ 1004500 h 1424860"/>
              <a:gd name="connsiteX346" fmla="*/ 81601 w 1187592"/>
              <a:gd name="connsiteY346" fmla="*/ 988060 h 1424860"/>
              <a:gd name="connsiteX347" fmla="*/ 89304 w 1187592"/>
              <a:gd name="connsiteY347" fmla="*/ 972036 h 1424860"/>
              <a:gd name="connsiteX348" fmla="*/ 105332 w 1187592"/>
              <a:gd name="connsiteY348" fmla="*/ 940613 h 1424860"/>
              <a:gd name="connsiteX349" fmla="*/ 120737 w 1187592"/>
              <a:gd name="connsiteY349" fmla="*/ 911271 h 1424860"/>
              <a:gd name="connsiteX350" fmla="*/ 135517 w 1187592"/>
              <a:gd name="connsiteY350" fmla="*/ 883802 h 1424860"/>
              <a:gd name="connsiteX351" fmla="*/ 149464 w 1187592"/>
              <a:gd name="connsiteY351" fmla="*/ 859454 h 1424860"/>
              <a:gd name="connsiteX352" fmla="*/ 161746 w 1187592"/>
              <a:gd name="connsiteY352" fmla="*/ 838020 h 1424860"/>
              <a:gd name="connsiteX353" fmla="*/ 182146 w 1187592"/>
              <a:gd name="connsiteY353" fmla="*/ 803892 h 1424860"/>
              <a:gd name="connsiteX354" fmla="*/ 202338 w 1187592"/>
              <a:gd name="connsiteY354" fmla="*/ 770596 h 1424860"/>
              <a:gd name="connsiteX355" fmla="*/ 221906 w 1187592"/>
              <a:gd name="connsiteY355" fmla="*/ 738549 h 1424860"/>
              <a:gd name="connsiteX356" fmla="*/ 241474 w 1187592"/>
              <a:gd name="connsiteY356" fmla="*/ 707750 h 1424860"/>
              <a:gd name="connsiteX357" fmla="*/ 260209 w 1187592"/>
              <a:gd name="connsiteY357" fmla="*/ 678200 h 1424860"/>
              <a:gd name="connsiteX358" fmla="*/ 278735 w 1187592"/>
              <a:gd name="connsiteY358" fmla="*/ 650107 h 1424860"/>
              <a:gd name="connsiteX359" fmla="*/ 296221 w 1187592"/>
              <a:gd name="connsiteY359" fmla="*/ 623470 h 1424860"/>
              <a:gd name="connsiteX360" fmla="*/ 313083 w 1187592"/>
              <a:gd name="connsiteY360" fmla="*/ 598498 h 1424860"/>
              <a:gd name="connsiteX361" fmla="*/ 343683 w 1187592"/>
              <a:gd name="connsiteY361" fmla="*/ 553549 h 1424860"/>
              <a:gd name="connsiteX362" fmla="*/ 369913 w 1187592"/>
              <a:gd name="connsiteY362" fmla="*/ 516299 h 1424860"/>
              <a:gd name="connsiteX363" fmla="*/ 390521 w 1187592"/>
              <a:gd name="connsiteY363" fmla="*/ 487789 h 1424860"/>
              <a:gd name="connsiteX364" fmla="*/ 404676 w 1187592"/>
              <a:gd name="connsiteY364" fmla="*/ 468020 h 1424860"/>
              <a:gd name="connsiteX365" fmla="*/ 404676 w 1187592"/>
              <a:gd name="connsiteY365" fmla="*/ 75552 h 1424860"/>
              <a:gd name="connsiteX366" fmla="*/ 377996 w 1187592"/>
              <a:gd name="connsiteY366" fmla="*/ 75552 h 1424860"/>
              <a:gd name="connsiteX367" fmla="*/ 374038 w 1187592"/>
              <a:gd name="connsiteY367" fmla="*/ 75344 h 1424860"/>
              <a:gd name="connsiteX368" fmla="*/ 370497 w 1187592"/>
              <a:gd name="connsiteY368" fmla="*/ 74722 h 1424860"/>
              <a:gd name="connsiteX369" fmla="*/ 366747 w 1187592"/>
              <a:gd name="connsiteY369" fmla="*/ 73891 h 1424860"/>
              <a:gd name="connsiteX370" fmla="*/ 363206 w 1187592"/>
              <a:gd name="connsiteY370" fmla="*/ 72646 h 1424860"/>
              <a:gd name="connsiteX371" fmla="*/ 359873 w 1187592"/>
              <a:gd name="connsiteY371" fmla="*/ 71193 h 1424860"/>
              <a:gd name="connsiteX372" fmla="*/ 356957 w 1187592"/>
              <a:gd name="connsiteY372" fmla="*/ 68910 h 1424860"/>
              <a:gd name="connsiteX373" fmla="*/ 353833 w 1187592"/>
              <a:gd name="connsiteY373" fmla="*/ 66834 h 1424860"/>
              <a:gd name="connsiteX374" fmla="*/ 351333 w 1187592"/>
              <a:gd name="connsiteY374" fmla="*/ 64551 h 1424860"/>
              <a:gd name="connsiteX375" fmla="*/ 348625 w 1187592"/>
              <a:gd name="connsiteY375" fmla="*/ 61853 h 1424860"/>
              <a:gd name="connsiteX376" fmla="*/ 346542 w 1187592"/>
              <a:gd name="connsiteY376" fmla="*/ 58739 h 1424860"/>
              <a:gd name="connsiteX377" fmla="*/ 344876 w 1187592"/>
              <a:gd name="connsiteY377" fmla="*/ 55834 h 1424860"/>
              <a:gd name="connsiteX378" fmla="*/ 343209 w 1187592"/>
              <a:gd name="connsiteY378" fmla="*/ 52513 h 1424860"/>
              <a:gd name="connsiteX379" fmla="*/ 341751 w 1187592"/>
              <a:gd name="connsiteY379" fmla="*/ 49192 h 1424860"/>
              <a:gd name="connsiteX380" fmla="*/ 340918 w 1187592"/>
              <a:gd name="connsiteY380" fmla="*/ 45456 h 1424860"/>
              <a:gd name="connsiteX381" fmla="*/ 340293 w 1187592"/>
              <a:gd name="connsiteY381" fmla="*/ 41512 h 1424860"/>
              <a:gd name="connsiteX382" fmla="*/ 340293 w 1187592"/>
              <a:gd name="connsiteY382" fmla="*/ 37568 h 1424860"/>
              <a:gd name="connsiteX383" fmla="*/ 340293 w 1187592"/>
              <a:gd name="connsiteY383" fmla="*/ 34040 h 1424860"/>
              <a:gd name="connsiteX384" fmla="*/ 340918 w 1187592"/>
              <a:gd name="connsiteY384" fmla="*/ 30096 h 1424860"/>
              <a:gd name="connsiteX385" fmla="*/ 341751 w 1187592"/>
              <a:gd name="connsiteY385" fmla="*/ 26568 h 1424860"/>
              <a:gd name="connsiteX386" fmla="*/ 343209 w 1187592"/>
              <a:gd name="connsiteY386" fmla="*/ 23247 h 1424860"/>
              <a:gd name="connsiteX387" fmla="*/ 344876 w 1187592"/>
              <a:gd name="connsiteY387" fmla="*/ 19926 h 1424860"/>
              <a:gd name="connsiteX388" fmla="*/ 346542 w 1187592"/>
              <a:gd name="connsiteY388" fmla="*/ 16605 h 1424860"/>
              <a:gd name="connsiteX389" fmla="*/ 348625 w 1187592"/>
              <a:gd name="connsiteY389" fmla="*/ 13906 h 1424860"/>
              <a:gd name="connsiteX390" fmla="*/ 351333 w 1187592"/>
              <a:gd name="connsiteY390" fmla="*/ 11208 h 1424860"/>
              <a:gd name="connsiteX391" fmla="*/ 353833 w 1187592"/>
              <a:gd name="connsiteY391" fmla="*/ 8717 h 1424860"/>
              <a:gd name="connsiteX392" fmla="*/ 356957 w 1187592"/>
              <a:gd name="connsiteY392" fmla="*/ 6434 h 1424860"/>
              <a:gd name="connsiteX393" fmla="*/ 359873 w 1187592"/>
              <a:gd name="connsiteY393" fmla="*/ 4566 h 1424860"/>
              <a:gd name="connsiteX394" fmla="*/ 363206 w 1187592"/>
              <a:gd name="connsiteY394" fmla="*/ 3113 h 1424860"/>
              <a:gd name="connsiteX395" fmla="*/ 366747 w 1187592"/>
              <a:gd name="connsiteY395" fmla="*/ 1868 h 1424860"/>
              <a:gd name="connsiteX396" fmla="*/ 370497 w 1187592"/>
              <a:gd name="connsiteY396" fmla="*/ 830 h 1424860"/>
              <a:gd name="connsiteX397" fmla="*/ 374038 w 1187592"/>
              <a:gd name="connsiteY397" fmla="*/ 415 h 142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</a:cxnLst>
            <a:rect l="l" t="t" r="r" b="b"/>
            <a:pathLst>
              <a:path w="1187592" h="1424860">
                <a:moveTo>
                  <a:pt x="814206" y="1139514"/>
                </a:moveTo>
                <a:cubicBezTo>
                  <a:pt x="864208" y="1139514"/>
                  <a:pt x="904743" y="1180049"/>
                  <a:pt x="904743" y="1230051"/>
                </a:cubicBezTo>
                <a:cubicBezTo>
                  <a:pt x="904743" y="1280053"/>
                  <a:pt x="864208" y="1320588"/>
                  <a:pt x="814206" y="1320588"/>
                </a:cubicBezTo>
                <a:cubicBezTo>
                  <a:pt x="764204" y="1320588"/>
                  <a:pt x="723669" y="1280053"/>
                  <a:pt x="723669" y="1230051"/>
                </a:cubicBezTo>
                <a:cubicBezTo>
                  <a:pt x="723669" y="1180049"/>
                  <a:pt x="764204" y="1139514"/>
                  <a:pt x="814206" y="1139514"/>
                </a:cubicBezTo>
                <a:close/>
                <a:moveTo>
                  <a:pt x="597233" y="1073214"/>
                </a:moveTo>
                <a:cubicBezTo>
                  <a:pt x="641200" y="1073214"/>
                  <a:pt x="676843" y="1108857"/>
                  <a:pt x="676843" y="1152824"/>
                </a:cubicBezTo>
                <a:cubicBezTo>
                  <a:pt x="676843" y="1196791"/>
                  <a:pt x="641200" y="1232434"/>
                  <a:pt x="597233" y="1232434"/>
                </a:cubicBezTo>
                <a:cubicBezTo>
                  <a:pt x="553266" y="1232434"/>
                  <a:pt x="517623" y="1196791"/>
                  <a:pt x="517623" y="1152824"/>
                </a:cubicBezTo>
                <a:cubicBezTo>
                  <a:pt x="517623" y="1108857"/>
                  <a:pt x="553266" y="1073214"/>
                  <a:pt x="597233" y="1073214"/>
                </a:cubicBezTo>
                <a:close/>
                <a:moveTo>
                  <a:pt x="318294" y="1029622"/>
                </a:moveTo>
                <a:cubicBezTo>
                  <a:pt x="352860" y="1029622"/>
                  <a:pt x="380882" y="1057644"/>
                  <a:pt x="380882" y="1092210"/>
                </a:cubicBezTo>
                <a:cubicBezTo>
                  <a:pt x="380882" y="1126776"/>
                  <a:pt x="352860" y="1154798"/>
                  <a:pt x="318294" y="1154798"/>
                </a:cubicBezTo>
                <a:cubicBezTo>
                  <a:pt x="283728" y="1154798"/>
                  <a:pt x="255706" y="1126776"/>
                  <a:pt x="255706" y="1092210"/>
                </a:cubicBezTo>
                <a:cubicBezTo>
                  <a:pt x="255706" y="1057644"/>
                  <a:pt x="283728" y="1029622"/>
                  <a:pt x="318294" y="1029622"/>
                </a:cubicBezTo>
                <a:close/>
                <a:moveTo>
                  <a:pt x="743574" y="999011"/>
                </a:moveTo>
                <a:cubicBezTo>
                  <a:pt x="769818" y="999011"/>
                  <a:pt x="791093" y="1020286"/>
                  <a:pt x="791093" y="1046530"/>
                </a:cubicBezTo>
                <a:cubicBezTo>
                  <a:pt x="791093" y="1072774"/>
                  <a:pt x="769818" y="1094049"/>
                  <a:pt x="743574" y="1094049"/>
                </a:cubicBezTo>
                <a:cubicBezTo>
                  <a:pt x="717330" y="1094049"/>
                  <a:pt x="696055" y="1072774"/>
                  <a:pt x="696055" y="1046530"/>
                </a:cubicBezTo>
                <a:cubicBezTo>
                  <a:pt x="696055" y="1020286"/>
                  <a:pt x="717330" y="999011"/>
                  <a:pt x="743574" y="999011"/>
                </a:cubicBezTo>
                <a:close/>
                <a:moveTo>
                  <a:pt x="825133" y="839792"/>
                </a:moveTo>
                <a:cubicBezTo>
                  <a:pt x="869100" y="839792"/>
                  <a:pt x="904743" y="875435"/>
                  <a:pt x="904743" y="919402"/>
                </a:cubicBezTo>
                <a:cubicBezTo>
                  <a:pt x="904743" y="963369"/>
                  <a:pt x="869100" y="999012"/>
                  <a:pt x="825133" y="999012"/>
                </a:cubicBezTo>
                <a:cubicBezTo>
                  <a:pt x="781166" y="999012"/>
                  <a:pt x="745523" y="963369"/>
                  <a:pt x="745523" y="919402"/>
                </a:cubicBezTo>
                <a:cubicBezTo>
                  <a:pt x="745523" y="875435"/>
                  <a:pt x="781166" y="839792"/>
                  <a:pt x="825133" y="839792"/>
                </a:cubicBezTo>
                <a:close/>
                <a:moveTo>
                  <a:pt x="571245" y="804216"/>
                </a:moveTo>
                <a:cubicBezTo>
                  <a:pt x="631937" y="804216"/>
                  <a:pt x="681138" y="853417"/>
                  <a:pt x="681138" y="914109"/>
                </a:cubicBezTo>
                <a:cubicBezTo>
                  <a:pt x="681138" y="974801"/>
                  <a:pt x="631937" y="1024002"/>
                  <a:pt x="571245" y="1024002"/>
                </a:cubicBezTo>
                <a:cubicBezTo>
                  <a:pt x="510553" y="1024002"/>
                  <a:pt x="461352" y="974801"/>
                  <a:pt x="461352" y="914109"/>
                </a:cubicBezTo>
                <a:cubicBezTo>
                  <a:pt x="461352" y="853417"/>
                  <a:pt x="510553" y="804216"/>
                  <a:pt x="571245" y="804216"/>
                </a:cubicBezTo>
                <a:close/>
                <a:moveTo>
                  <a:pt x="480449" y="75552"/>
                </a:moveTo>
                <a:lnTo>
                  <a:pt x="480449" y="493200"/>
                </a:lnTo>
                <a:lnTo>
                  <a:pt x="472955" y="503397"/>
                </a:lnTo>
                <a:lnTo>
                  <a:pt x="466918" y="511305"/>
                </a:lnTo>
                <a:lnTo>
                  <a:pt x="451514" y="532739"/>
                </a:lnTo>
                <a:lnTo>
                  <a:pt x="427367" y="566243"/>
                </a:lnTo>
                <a:lnTo>
                  <a:pt x="412379" y="587261"/>
                </a:lnTo>
                <a:lnTo>
                  <a:pt x="396142" y="611192"/>
                </a:lnTo>
                <a:lnTo>
                  <a:pt x="378031" y="637413"/>
                </a:lnTo>
                <a:lnTo>
                  <a:pt x="359088" y="665922"/>
                </a:lnTo>
                <a:lnTo>
                  <a:pt x="338896" y="696721"/>
                </a:lnTo>
                <a:lnTo>
                  <a:pt x="317663" y="729184"/>
                </a:lnTo>
                <a:lnTo>
                  <a:pt x="296013" y="763729"/>
                </a:lnTo>
                <a:lnTo>
                  <a:pt x="273323" y="799522"/>
                </a:lnTo>
                <a:lnTo>
                  <a:pt x="250217" y="837396"/>
                </a:lnTo>
                <a:lnTo>
                  <a:pt x="227110" y="876310"/>
                </a:lnTo>
                <a:lnTo>
                  <a:pt x="214620" y="897745"/>
                </a:lnTo>
                <a:lnTo>
                  <a:pt x="202963" y="918763"/>
                </a:lnTo>
                <a:lnTo>
                  <a:pt x="191722" y="939156"/>
                </a:lnTo>
                <a:lnTo>
                  <a:pt x="180897" y="958926"/>
                </a:lnTo>
                <a:lnTo>
                  <a:pt x="170905" y="978279"/>
                </a:lnTo>
                <a:lnTo>
                  <a:pt x="161537" y="996800"/>
                </a:lnTo>
                <a:lnTo>
                  <a:pt x="152794" y="1015113"/>
                </a:lnTo>
                <a:lnTo>
                  <a:pt x="144260" y="1032593"/>
                </a:lnTo>
                <a:lnTo>
                  <a:pt x="136557" y="1049657"/>
                </a:lnTo>
                <a:lnTo>
                  <a:pt x="129272" y="1065889"/>
                </a:lnTo>
                <a:lnTo>
                  <a:pt x="122610" y="1081913"/>
                </a:lnTo>
                <a:lnTo>
                  <a:pt x="116573" y="1096896"/>
                </a:lnTo>
                <a:lnTo>
                  <a:pt x="110745" y="1111671"/>
                </a:lnTo>
                <a:lnTo>
                  <a:pt x="105332" y="1126030"/>
                </a:lnTo>
                <a:lnTo>
                  <a:pt x="100545" y="1139556"/>
                </a:lnTo>
                <a:lnTo>
                  <a:pt x="96381" y="1152458"/>
                </a:lnTo>
                <a:lnTo>
                  <a:pt x="92426" y="1164944"/>
                </a:lnTo>
                <a:lnTo>
                  <a:pt x="89095" y="1176598"/>
                </a:lnTo>
                <a:lnTo>
                  <a:pt x="85973" y="1187835"/>
                </a:lnTo>
                <a:lnTo>
                  <a:pt x="83683" y="1198656"/>
                </a:lnTo>
                <a:lnTo>
                  <a:pt x="81185" y="1208645"/>
                </a:lnTo>
                <a:lnTo>
                  <a:pt x="79312" y="1218426"/>
                </a:lnTo>
                <a:lnTo>
                  <a:pt x="77854" y="1227166"/>
                </a:lnTo>
                <a:lnTo>
                  <a:pt x="77022" y="1235490"/>
                </a:lnTo>
                <a:lnTo>
                  <a:pt x="76189" y="1243398"/>
                </a:lnTo>
                <a:lnTo>
                  <a:pt x="75773" y="1250265"/>
                </a:lnTo>
                <a:lnTo>
                  <a:pt x="75773" y="1256924"/>
                </a:lnTo>
                <a:lnTo>
                  <a:pt x="76189" y="1262959"/>
                </a:lnTo>
                <a:lnTo>
                  <a:pt x="76397" y="1268370"/>
                </a:lnTo>
                <a:lnTo>
                  <a:pt x="77230" y="1273364"/>
                </a:lnTo>
                <a:lnTo>
                  <a:pt x="78271" y="1277526"/>
                </a:lnTo>
                <a:lnTo>
                  <a:pt x="79728" y="1281064"/>
                </a:lnTo>
                <a:lnTo>
                  <a:pt x="81810" y="1285434"/>
                </a:lnTo>
                <a:lnTo>
                  <a:pt x="83891" y="1289180"/>
                </a:lnTo>
                <a:lnTo>
                  <a:pt x="86597" y="1293133"/>
                </a:lnTo>
                <a:lnTo>
                  <a:pt x="89304" y="1297087"/>
                </a:lnTo>
                <a:lnTo>
                  <a:pt x="92634" y="1300833"/>
                </a:lnTo>
                <a:lnTo>
                  <a:pt x="95965" y="1304371"/>
                </a:lnTo>
                <a:lnTo>
                  <a:pt x="99920" y="1307700"/>
                </a:lnTo>
                <a:lnTo>
                  <a:pt x="103875" y="1311030"/>
                </a:lnTo>
                <a:lnTo>
                  <a:pt x="108039" y="1313943"/>
                </a:lnTo>
                <a:lnTo>
                  <a:pt x="112826" y="1317065"/>
                </a:lnTo>
                <a:lnTo>
                  <a:pt x="117822" y="1319978"/>
                </a:lnTo>
                <a:lnTo>
                  <a:pt x="122818" y="1322684"/>
                </a:lnTo>
                <a:lnTo>
                  <a:pt x="128231" y="1325181"/>
                </a:lnTo>
                <a:lnTo>
                  <a:pt x="134059" y="1327886"/>
                </a:lnTo>
                <a:lnTo>
                  <a:pt x="140096" y="1329967"/>
                </a:lnTo>
                <a:lnTo>
                  <a:pt x="146549" y="1332464"/>
                </a:lnTo>
                <a:lnTo>
                  <a:pt x="153419" y="1334337"/>
                </a:lnTo>
                <a:lnTo>
                  <a:pt x="160288" y="1336418"/>
                </a:lnTo>
                <a:lnTo>
                  <a:pt x="167574" y="1338083"/>
                </a:lnTo>
                <a:lnTo>
                  <a:pt x="175068" y="1339748"/>
                </a:lnTo>
                <a:lnTo>
                  <a:pt x="182979" y="1341204"/>
                </a:lnTo>
                <a:lnTo>
                  <a:pt x="191097" y="1342661"/>
                </a:lnTo>
                <a:lnTo>
                  <a:pt x="208375" y="1345158"/>
                </a:lnTo>
                <a:lnTo>
                  <a:pt x="226694" y="1347031"/>
                </a:lnTo>
                <a:lnTo>
                  <a:pt x="246470" y="1348072"/>
                </a:lnTo>
                <a:lnTo>
                  <a:pt x="267286" y="1349112"/>
                </a:lnTo>
                <a:lnTo>
                  <a:pt x="289352" y="1349112"/>
                </a:lnTo>
                <a:lnTo>
                  <a:pt x="898656" y="1349112"/>
                </a:lnTo>
                <a:lnTo>
                  <a:pt x="920722" y="1349112"/>
                </a:lnTo>
                <a:lnTo>
                  <a:pt x="941539" y="1348072"/>
                </a:lnTo>
                <a:lnTo>
                  <a:pt x="961106" y="1347031"/>
                </a:lnTo>
                <a:lnTo>
                  <a:pt x="979633" y="1345158"/>
                </a:lnTo>
                <a:lnTo>
                  <a:pt x="996703" y="1342661"/>
                </a:lnTo>
                <a:lnTo>
                  <a:pt x="1004821" y="1341204"/>
                </a:lnTo>
                <a:lnTo>
                  <a:pt x="1012732" y="1339748"/>
                </a:lnTo>
                <a:lnTo>
                  <a:pt x="1020226" y="1338083"/>
                </a:lnTo>
                <a:lnTo>
                  <a:pt x="1027512" y="1336418"/>
                </a:lnTo>
                <a:lnTo>
                  <a:pt x="1034589" y="1334337"/>
                </a:lnTo>
                <a:lnTo>
                  <a:pt x="1041043" y="1332464"/>
                </a:lnTo>
                <a:lnTo>
                  <a:pt x="1047496" y="1329967"/>
                </a:lnTo>
                <a:lnTo>
                  <a:pt x="1053533" y="1327886"/>
                </a:lnTo>
                <a:lnTo>
                  <a:pt x="1059569" y="1325181"/>
                </a:lnTo>
                <a:lnTo>
                  <a:pt x="1064982" y="1322684"/>
                </a:lnTo>
                <a:lnTo>
                  <a:pt x="1070186" y="1319978"/>
                </a:lnTo>
                <a:lnTo>
                  <a:pt x="1074974" y="1317065"/>
                </a:lnTo>
                <a:lnTo>
                  <a:pt x="1079553" y="1313943"/>
                </a:lnTo>
                <a:lnTo>
                  <a:pt x="1083925" y="1311030"/>
                </a:lnTo>
                <a:lnTo>
                  <a:pt x="1087880" y="1307700"/>
                </a:lnTo>
                <a:lnTo>
                  <a:pt x="1091627" y="1304371"/>
                </a:lnTo>
                <a:lnTo>
                  <a:pt x="1095166" y="1300833"/>
                </a:lnTo>
                <a:lnTo>
                  <a:pt x="1098288" y="1297087"/>
                </a:lnTo>
                <a:lnTo>
                  <a:pt x="1101203" y="1293133"/>
                </a:lnTo>
                <a:lnTo>
                  <a:pt x="1103701" y="1289180"/>
                </a:lnTo>
                <a:lnTo>
                  <a:pt x="1105991" y="1285434"/>
                </a:lnTo>
                <a:lnTo>
                  <a:pt x="1108280" y="1281064"/>
                </a:lnTo>
                <a:lnTo>
                  <a:pt x="1109321" y="1277526"/>
                </a:lnTo>
                <a:lnTo>
                  <a:pt x="1110570" y="1273364"/>
                </a:lnTo>
                <a:lnTo>
                  <a:pt x="1111195" y="1268370"/>
                </a:lnTo>
                <a:lnTo>
                  <a:pt x="1111819" y="1262959"/>
                </a:lnTo>
                <a:lnTo>
                  <a:pt x="1112027" y="1256924"/>
                </a:lnTo>
                <a:lnTo>
                  <a:pt x="1112027" y="1250265"/>
                </a:lnTo>
                <a:lnTo>
                  <a:pt x="1111403" y="1243398"/>
                </a:lnTo>
                <a:lnTo>
                  <a:pt x="1110987" y="1235490"/>
                </a:lnTo>
                <a:lnTo>
                  <a:pt x="1109738" y="1227166"/>
                </a:lnTo>
                <a:lnTo>
                  <a:pt x="1108280" y="1218426"/>
                </a:lnTo>
                <a:lnTo>
                  <a:pt x="1106407" y="1208645"/>
                </a:lnTo>
                <a:lnTo>
                  <a:pt x="1104325" y="1198656"/>
                </a:lnTo>
                <a:lnTo>
                  <a:pt x="1101619" y="1187835"/>
                </a:lnTo>
                <a:lnTo>
                  <a:pt x="1098913" y="1176598"/>
                </a:lnTo>
                <a:lnTo>
                  <a:pt x="1095166" y="1164944"/>
                </a:lnTo>
                <a:lnTo>
                  <a:pt x="1091211" y="1152458"/>
                </a:lnTo>
                <a:lnTo>
                  <a:pt x="1087047" y="1139556"/>
                </a:lnTo>
                <a:lnTo>
                  <a:pt x="1082260" y="1126030"/>
                </a:lnTo>
                <a:lnTo>
                  <a:pt x="1077055" y="1111671"/>
                </a:lnTo>
                <a:lnTo>
                  <a:pt x="1071435" y="1096896"/>
                </a:lnTo>
                <a:lnTo>
                  <a:pt x="1065398" y="1081913"/>
                </a:lnTo>
                <a:lnTo>
                  <a:pt x="1058320" y="1065889"/>
                </a:lnTo>
                <a:lnTo>
                  <a:pt x="1051035" y="1049657"/>
                </a:lnTo>
                <a:lnTo>
                  <a:pt x="1043541" y="1032593"/>
                </a:lnTo>
                <a:lnTo>
                  <a:pt x="1035006" y="1015113"/>
                </a:lnTo>
                <a:lnTo>
                  <a:pt x="1026263" y="996800"/>
                </a:lnTo>
                <a:lnTo>
                  <a:pt x="1016687" y="978279"/>
                </a:lnTo>
                <a:lnTo>
                  <a:pt x="1006695" y="958926"/>
                </a:lnTo>
                <a:lnTo>
                  <a:pt x="996079" y="939156"/>
                </a:lnTo>
                <a:lnTo>
                  <a:pt x="985046" y="918763"/>
                </a:lnTo>
                <a:lnTo>
                  <a:pt x="973180" y="897745"/>
                </a:lnTo>
                <a:lnTo>
                  <a:pt x="960482" y="876310"/>
                </a:lnTo>
                <a:lnTo>
                  <a:pt x="937584" y="837396"/>
                </a:lnTo>
                <a:lnTo>
                  <a:pt x="914685" y="799522"/>
                </a:lnTo>
                <a:lnTo>
                  <a:pt x="891995" y="763729"/>
                </a:lnTo>
                <a:lnTo>
                  <a:pt x="869929" y="729184"/>
                </a:lnTo>
                <a:lnTo>
                  <a:pt x="848696" y="696721"/>
                </a:lnTo>
                <a:lnTo>
                  <a:pt x="828504" y="665922"/>
                </a:lnTo>
                <a:lnTo>
                  <a:pt x="809561" y="637413"/>
                </a:lnTo>
                <a:lnTo>
                  <a:pt x="791659" y="611192"/>
                </a:lnTo>
                <a:lnTo>
                  <a:pt x="775422" y="587261"/>
                </a:lnTo>
                <a:lnTo>
                  <a:pt x="760642" y="566243"/>
                </a:lnTo>
                <a:lnTo>
                  <a:pt x="736494" y="532739"/>
                </a:lnTo>
                <a:lnTo>
                  <a:pt x="720674" y="511305"/>
                </a:lnTo>
                <a:lnTo>
                  <a:pt x="715053" y="503397"/>
                </a:lnTo>
                <a:lnTo>
                  <a:pt x="707559" y="493200"/>
                </a:lnTo>
                <a:lnTo>
                  <a:pt x="707559" y="75552"/>
                </a:lnTo>
                <a:close/>
                <a:moveTo>
                  <a:pt x="377996" y="0"/>
                </a:moveTo>
                <a:lnTo>
                  <a:pt x="809804" y="0"/>
                </a:lnTo>
                <a:lnTo>
                  <a:pt x="813762" y="415"/>
                </a:lnTo>
                <a:lnTo>
                  <a:pt x="817719" y="830"/>
                </a:lnTo>
                <a:lnTo>
                  <a:pt x="821260" y="1868"/>
                </a:lnTo>
                <a:lnTo>
                  <a:pt x="824593" y="3113"/>
                </a:lnTo>
                <a:lnTo>
                  <a:pt x="827926" y="4566"/>
                </a:lnTo>
                <a:lnTo>
                  <a:pt x="831259" y="6434"/>
                </a:lnTo>
                <a:lnTo>
                  <a:pt x="833967" y="8717"/>
                </a:lnTo>
                <a:lnTo>
                  <a:pt x="836675" y="11208"/>
                </a:lnTo>
                <a:lnTo>
                  <a:pt x="839174" y="13906"/>
                </a:lnTo>
                <a:lnTo>
                  <a:pt x="841257" y="16605"/>
                </a:lnTo>
                <a:lnTo>
                  <a:pt x="843340" y="19926"/>
                </a:lnTo>
                <a:lnTo>
                  <a:pt x="844798" y="23247"/>
                </a:lnTo>
                <a:lnTo>
                  <a:pt x="846048" y="26568"/>
                </a:lnTo>
                <a:lnTo>
                  <a:pt x="846881" y="30096"/>
                </a:lnTo>
                <a:lnTo>
                  <a:pt x="847506" y="34040"/>
                </a:lnTo>
                <a:lnTo>
                  <a:pt x="847923" y="37568"/>
                </a:lnTo>
                <a:lnTo>
                  <a:pt x="847506" y="41512"/>
                </a:lnTo>
                <a:lnTo>
                  <a:pt x="846881" y="45456"/>
                </a:lnTo>
                <a:lnTo>
                  <a:pt x="846048" y="49192"/>
                </a:lnTo>
                <a:lnTo>
                  <a:pt x="844798" y="52513"/>
                </a:lnTo>
                <a:lnTo>
                  <a:pt x="843340" y="55834"/>
                </a:lnTo>
                <a:lnTo>
                  <a:pt x="841257" y="58739"/>
                </a:lnTo>
                <a:lnTo>
                  <a:pt x="839174" y="61853"/>
                </a:lnTo>
                <a:lnTo>
                  <a:pt x="836675" y="64551"/>
                </a:lnTo>
                <a:lnTo>
                  <a:pt x="833967" y="66834"/>
                </a:lnTo>
                <a:lnTo>
                  <a:pt x="831259" y="68910"/>
                </a:lnTo>
                <a:lnTo>
                  <a:pt x="827926" y="71193"/>
                </a:lnTo>
                <a:lnTo>
                  <a:pt x="824593" y="72646"/>
                </a:lnTo>
                <a:lnTo>
                  <a:pt x="821260" y="73891"/>
                </a:lnTo>
                <a:lnTo>
                  <a:pt x="817719" y="74722"/>
                </a:lnTo>
                <a:lnTo>
                  <a:pt x="813762" y="75344"/>
                </a:lnTo>
                <a:lnTo>
                  <a:pt x="809804" y="75552"/>
                </a:lnTo>
                <a:lnTo>
                  <a:pt x="783332" y="75552"/>
                </a:lnTo>
                <a:lnTo>
                  <a:pt x="783332" y="468020"/>
                </a:lnTo>
                <a:lnTo>
                  <a:pt x="797487" y="487789"/>
                </a:lnTo>
                <a:lnTo>
                  <a:pt x="818096" y="516299"/>
                </a:lnTo>
                <a:lnTo>
                  <a:pt x="843909" y="553549"/>
                </a:lnTo>
                <a:lnTo>
                  <a:pt x="874717" y="598498"/>
                </a:lnTo>
                <a:lnTo>
                  <a:pt x="891371" y="623470"/>
                </a:lnTo>
                <a:lnTo>
                  <a:pt x="909273" y="650107"/>
                </a:lnTo>
                <a:lnTo>
                  <a:pt x="927383" y="678200"/>
                </a:lnTo>
                <a:lnTo>
                  <a:pt x="946327" y="707750"/>
                </a:lnTo>
                <a:lnTo>
                  <a:pt x="965686" y="738549"/>
                </a:lnTo>
                <a:lnTo>
                  <a:pt x="985670" y="770596"/>
                </a:lnTo>
                <a:lnTo>
                  <a:pt x="1005446" y="803892"/>
                </a:lnTo>
                <a:lnTo>
                  <a:pt x="1026055" y="838020"/>
                </a:lnTo>
                <a:lnTo>
                  <a:pt x="1038336" y="859454"/>
                </a:lnTo>
                <a:lnTo>
                  <a:pt x="1052283" y="883802"/>
                </a:lnTo>
                <a:lnTo>
                  <a:pt x="1067063" y="911271"/>
                </a:lnTo>
                <a:lnTo>
                  <a:pt x="1082468" y="940613"/>
                </a:lnTo>
                <a:lnTo>
                  <a:pt x="1098288" y="972036"/>
                </a:lnTo>
                <a:lnTo>
                  <a:pt x="1105991" y="988060"/>
                </a:lnTo>
                <a:lnTo>
                  <a:pt x="1113901" y="1004500"/>
                </a:lnTo>
                <a:lnTo>
                  <a:pt x="1121395" y="1021148"/>
                </a:lnTo>
                <a:lnTo>
                  <a:pt x="1129097" y="1038004"/>
                </a:lnTo>
                <a:lnTo>
                  <a:pt x="1136175" y="1055276"/>
                </a:lnTo>
                <a:lnTo>
                  <a:pt x="1143253" y="1072132"/>
                </a:lnTo>
                <a:lnTo>
                  <a:pt x="1149914" y="1089404"/>
                </a:lnTo>
                <a:lnTo>
                  <a:pt x="1156159" y="1106677"/>
                </a:lnTo>
                <a:lnTo>
                  <a:pt x="1161987" y="1123533"/>
                </a:lnTo>
                <a:lnTo>
                  <a:pt x="1167400" y="1140389"/>
                </a:lnTo>
                <a:lnTo>
                  <a:pt x="1172188" y="1157037"/>
                </a:lnTo>
                <a:lnTo>
                  <a:pt x="1176351" y="1173268"/>
                </a:lnTo>
                <a:lnTo>
                  <a:pt x="1180098" y="1189292"/>
                </a:lnTo>
                <a:lnTo>
                  <a:pt x="1183012" y="1205107"/>
                </a:lnTo>
                <a:lnTo>
                  <a:pt x="1185510" y="1220507"/>
                </a:lnTo>
                <a:lnTo>
                  <a:pt x="1186343" y="1227998"/>
                </a:lnTo>
                <a:lnTo>
                  <a:pt x="1186967" y="1235282"/>
                </a:lnTo>
                <a:lnTo>
                  <a:pt x="1187384" y="1242565"/>
                </a:lnTo>
                <a:lnTo>
                  <a:pt x="1187592" y="1249641"/>
                </a:lnTo>
                <a:lnTo>
                  <a:pt x="1187592" y="1256716"/>
                </a:lnTo>
                <a:lnTo>
                  <a:pt x="1187592" y="1263375"/>
                </a:lnTo>
                <a:lnTo>
                  <a:pt x="1186967" y="1270034"/>
                </a:lnTo>
                <a:lnTo>
                  <a:pt x="1186343" y="1276277"/>
                </a:lnTo>
                <a:lnTo>
                  <a:pt x="1185719" y="1282728"/>
                </a:lnTo>
                <a:lnTo>
                  <a:pt x="1184469" y="1288971"/>
                </a:lnTo>
                <a:lnTo>
                  <a:pt x="1183012" y="1294798"/>
                </a:lnTo>
                <a:lnTo>
                  <a:pt x="1181555" y="1300417"/>
                </a:lnTo>
                <a:lnTo>
                  <a:pt x="1179682" y="1306244"/>
                </a:lnTo>
                <a:lnTo>
                  <a:pt x="1177600" y="1311238"/>
                </a:lnTo>
                <a:lnTo>
                  <a:pt x="1173020" y="1320603"/>
                </a:lnTo>
                <a:lnTo>
                  <a:pt x="1168024" y="1329343"/>
                </a:lnTo>
                <a:lnTo>
                  <a:pt x="1162612" y="1337667"/>
                </a:lnTo>
                <a:lnTo>
                  <a:pt x="1156783" y="1345366"/>
                </a:lnTo>
                <a:lnTo>
                  <a:pt x="1150538" y="1352650"/>
                </a:lnTo>
                <a:lnTo>
                  <a:pt x="1143877" y="1359517"/>
                </a:lnTo>
                <a:lnTo>
                  <a:pt x="1136591" y="1365968"/>
                </a:lnTo>
                <a:lnTo>
                  <a:pt x="1129097" y="1372003"/>
                </a:lnTo>
                <a:lnTo>
                  <a:pt x="1121187" y="1377830"/>
                </a:lnTo>
                <a:lnTo>
                  <a:pt x="1113068" y="1382824"/>
                </a:lnTo>
                <a:lnTo>
                  <a:pt x="1104533" y="1387610"/>
                </a:lnTo>
                <a:lnTo>
                  <a:pt x="1095582" y="1391981"/>
                </a:lnTo>
                <a:lnTo>
                  <a:pt x="1086839" y="1396143"/>
                </a:lnTo>
                <a:lnTo>
                  <a:pt x="1077472" y="1399680"/>
                </a:lnTo>
                <a:lnTo>
                  <a:pt x="1068104" y="1403010"/>
                </a:lnTo>
                <a:lnTo>
                  <a:pt x="1058320" y="1406339"/>
                </a:lnTo>
                <a:lnTo>
                  <a:pt x="1048328" y="1409045"/>
                </a:lnTo>
                <a:lnTo>
                  <a:pt x="1038336" y="1411542"/>
                </a:lnTo>
                <a:lnTo>
                  <a:pt x="1028553" y="1414039"/>
                </a:lnTo>
                <a:lnTo>
                  <a:pt x="1018561" y="1415704"/>
                </a:lnTo>
                <a:lnTo>
                  <a:pt x="1008152" y="1417577"/>
                </a:lnTo>
                <a:lnTo>
                  <a:pt x="997952" y="1419033"/>
                </a:lnTo>
                <a:lnTo>
                  <a:pt x="987752" y="1420282"/>
                </a:lnTo>
                <a:lnTo>
                  <a:pt x="977343" y="1421531"/>
                </a:lnTo>
                <a:lnTo>
                  <a:pt x="957151" y="1422987"/>
                </a:lnTo>
                <a:lnTo>
                  <a:pt x="936959" y="1424236"/>
                </a:lnTo>
                <a:lnTo>
                  <a:pt x="917600" y="1424860"/>
                </a:lnTo>
                <a:lnTo>
                  <a:pt x="898656" y="1424860"/>
                </a:lnTo>
                <a:lnTo>
                  <a:pt x="289352" y="1424860"/>
                </a:lnTo>
                <a:lnTo>
                  <a:pt x="270201" y="1424860"/>
                </a:lnTo>
                <a:lnTo>
                  <a:pt x="250633" y="1424236"/>
                </a:lnTo>
                <a:lnTo>
                  <a:pt x="230649" y="1422987"/>
                </a:lnTo>
                <a:lnTo>
                  <a:pt x="210457" y="1421531"/>
                </a:lnTo>
                <a:lnTo>
                  <a:pt x="200257" y="1420282"/>
                </a:lnTo>
                <a:lnTo>
                  <a:pt x="189848" y="1419033"/>
                </a:lnTo>
                <a:lnTo>
                  <a:pt x="179648" y="1417577"/>
                </a:lnTo>
                <a:lnTo>
                  <a:pt x="169448" y="1415704"/>
                </a:lnTo>
                <a:lnTo>
                  <a:pt x="159456" y="1414039"/>
                </a:lnTo>
                <a:lnTo>
                  <a:pt x="149256" y="1411542"/>
                </a:lnTo>
                <a:lnTo>
                  <a:pt x="139264" y="1409045"/>
                </a:lnTo>
                <a:lnTo>
                  <a:pt x="129480" y="1406339"/>
                </a:lnTo>
                <a:lnTo>
                  <a:pt x="119904" y="1403010"/>
                </a:lnTo>
                <a:lnTo>
                  <a:pt x="110537" y="1399680"/>
                </a:lnTo>
                <a:lnTo>
                  <a:pt x="101169" y="1396143"/>
                </a:lnTo>
                <a:lnTo>
                  <a:pt x="92010" y="1391981"/>
                </a:lnTo>
                <a:lnTo>
                  <a:pt x="83267" y="1387610"/>
                </a:lnTo>
                <a:lnTo>
                  <a:pt x="74940" y="1382824"/>
                </a:lnTo>
                <a:lnTo>
                  <a:pt x="66822" y="1377830"/>
                </a:lnTo>
                <a:lnTo>
                  <a:pt x="58911" y="1372003"/>
                </a:lnTo>
                <a:lnTo>
                  <a:pt x="51417" y="1365968"/>
                </a:lnTo>
                <a:lnTo>
                  <a:pt x="44131" y="1359517"/>
                </a:lnTo>
                <a:lnTo>
                  <a:pt x="37470" y="1352650"/>
                </a:lnTo>
                <a:lnTo>
                  <a:pt x="31017" y="1345366"/>
                </a:lnTo>
                <a:lnTo>
                  <a:pt x="24980" y="1337667"/>
                </a:lnTo>
                <a:lnTo>
                  <a:pt x="19568" y="1329343"/>
                </a:lnTo>
                <a:lnTo>
                  <a:pt x="14780" y="1320603"/>
                </a:lnTo>
                <a:lnTo>
                  <a:pt x="10200" y="1311238"/>
                </a:lnTo>
                <a:lnTo>
                  <a:pt x="8119" y="1306244"/>
                </a:lnTo>
                <a:lnTo>
                  <a:pt x="6245" y="1300417"/>
                </a:lnTo>
                <a:lnTo>
                  <a:pt x="4580" y="1294798"/>
                </a:lnTo>
                <a:lnTo>
                  <a:pt x="3331" y="1288971"/>
                </a:lnTo>
                <a:lnTo>
                  <a:pt x="2082" y="1282728"/>
                </a:lnTo>
                <a:lnTo>
                  <a:pt x="1249" y="1276277"/>
                </a:lnTo>
                <a:lnTo>
                  <a:pt x="625" y="1270034"/>
                </a:lnTo>
                <a:lnTo>
                  <a:pt x="208" y="1263375"/>
                </a:lnTo>
                <a:lnTo>
                  <a:pt x="0" y="1256716"/>
                </a:lnTo>
                <a:lnTo>
                  <a:pt x="0" y="1249641"/>
                </a:lnTo>
                <a:lnTo>
                  <a:pt x="208" y="1242565"/>
                </a:lnTo>
                <a:lnTo>
                  <a:pt x="833" y="1235282"/>
                </a:lnTo>
                <a:lnTo>
                  <a:pt x="1457" y="1227998"/>
                </a:lnTo>
                <a:lnTo>
                  <a:pt x="2498" y="1220507"/>
                </a:lnTo>
                <a:lnTo>
                  <a:pt x="4788" y="1205107"/>
                </a:lnTo>
                <a:lnTo>
                  <a:pt x="7494" y="1189292"/>
                </a:lnTo>
                <a:lnTo>
                  <a:pt x="11449" y="1173268"/>
                </a:lnTo>
                <a:lnTo>
                  <a:pt x="15613" y="1157037"/>
                </a:lnTo>
                <a:lnTo>
                  <a:pt x="20609" y="1140389"/>
                </a:lnTo>
                <a:lnTo>
                  <a:pt x="26021" y="1123533"/>
                </a:lnTo>
                <a:lnTo>
                  <a:pt x="31641" y="1106677"/>
                </a:lnTo>
                <a:lnTo>
                  <a:pt x="38095" y="1089404"/>
                </a:lnTo>
                <a:lnTo>
                  <a:pt x="44756" y="1072132"/>
                </a:lnTo>
                <a:lnTo>
                  <a:pt x="51625" y="1055276"/>
                </a:lnTo>
                <a:lnTo>
                  <a:pt x="58911" y="1038004"/>
                </a:lnTo>
                <a:lnTo>
                  <a:pt x="66197" y="1021148"/>
                </a:lnTo>
                <a:lnTo>
                  <a:pt x="73899" y="1004500"/>
                </a:lnTo>
                <a:lnTo>
                  <a:pt x="81601" y="988060"/>
                </a:lnTo>
                <a:lnTo>
                  <a:pt x="89304" y="972036"/>
                </a:lnTo>
                <a:lnTo>
                  <a:pt x="105332" y="940613"/>
                </a:lnTo>
                <a:lnTo>
                  <a:pt x="120737" y="911271"/>
                </a:lnTo>
                <a:lnTo>
                  <a:pt x="135517" y="883802"/>
                </a:lnTo>
                <a:lnTo>
                  <a:pt x="149464" y="859454"/>
                </a:lnTo>
                <a:lnTo>
                  <a:pt x="161746" y="838020"/>
                </a:lnTo>
                <a:lnTo>
                  <a:pt x="182146" y="803892"/>
                </a:lnTo>
                <a:lnTo>
                  <a:pt x="202338" y="770596"/>
                </a:lnTo>
                <a:lnTo>
                  <a:pt x="221906" y="738549"/>
                </a:lnTo>
                <a:lnTo>
                  <a:pt x="241474" y="707750"/>
                </a:lnTo>
                <a:lnTo>
                  <a:pt x="260209" y="678200"/>
                </a:lnTo>
                <a:lnTo>
                  <a:pt x="278735" y="650107"/>
                </a:lnTo>
                <a:lnTo>
                  <a:pt x="296221" y="623470"/>
                </a:lnTo>
                <a:lnTo>
                  <a:pt x="313083" y="598498"/>
                </a:lnTo>
                <a:lnTo>
                  <a:pt x="343683" y="553549"/>
                </a:lnTo>
                <a:lnTo>
                  <a:pt x="369913" y="516299"/>
                </a:lnTo>
                <a:lnTo>
                  <a:pt x="390521" y="487789"/>
                </a:lnTo>
                <a:lnTo>
                  <a:pt x="404676" y="468020"/>
                </a:lnTo>
                <a:lnTo>
                  <a:pt x="404676" y="75552"/>
                </a:lnTo>
                <a:lnTo>
                  <a:pt x="377996" y="75552"/>
                </a:lnTo>
                <a:lnTo>
                  <a:pt x="374038" y="75344"/>
                </a:lnTo>
                <a:lnTo>
                  <a:pt x="370497" y="74722"/>
                </a:lnTo>
                <a:lnTo>
                  <a:pt x="366747" y="73891"/>
                </a:lnTo>
                <a:lnTo>
                  <a:pt x="363206" y="72646"/>
                </a:lnTo>
                <a:lnTo>
                  <a:pt x="359873" y="71193"/>
                </a:lnTo>
                <a:lnTo>
                  <a:pt x="356957" y="68910"/>
                </a:lnTo>
                <a:lnTo>
                  <a:pt x="353833" y="66834"/>
                </a:lnTo>
                <a:lnTo>
                  <a:pt x="351333" y="64551"/>
                </a:lnTo>
                <a:lnTo>
                  <a:pt x="348625" y="61853"/>
                </a:lnTo>
                <a:lnTo>
                  <a:pt x="346542" y="58739"/>
                </a:lnTo>
                <a:lnTo>
                  <a:pt x="344876" y="55834"/>
                </a:lnTo>
                <a:lnTo>
                  <a:pt x="343209" y="52513"/>
                </a:lnTo>
                <a:lnTo>
                  <a:pt x="341751" y="49192"/>
                </a:lnTo>
                <a:lnTo>
                  <a:pt x="340918" y="45456"/>
                </a:lnTo>
                <a:lnTo>
                  <a:pt x="340293" y="41512"/>
                </a:lnTo>
                <a:lnTo>
                  <a:pt x="340293" y="37568"/>
                </a:lnTo>
                <a:lnTo>
                  <a:pt x="340293" y="34040"/>
                </a:lnTo>
                <a:lnTo>
                  <a:pt x="340918" y="30096"/>
                </a:lnTo>
                <a:lnTo>
                  <a:pt x="341751" y="26568"/>
                </a:lnTo>
                <a:lnTo>
                  <a:pt x="343209" y="23247"/>
                </a:lnTo>
                <a:lnTo>
                  <a:pt x="344876" y="19926"/>
                </a:lnTo>
                <a:lnTo>
                  <a:pt x="346542" y="16605"/>
                </a:lnTo>
                <a:lnTo>
                  <a:pt x="348625" y="13906"/>
                </a:lnTo>
                <a:lnTo>
                  <a:pt x="351333" y="11208"/>
                </a:lnTo>
                <a:lnTo>
                  <a:pt x="353833" y="8717"/>
                </a:lnTo>
                <a:lnTo>
                  <a:pt x="356957" y="6434"/>
                </a:lnTo>
                <a:lnTo>
                  <a:pt x="359873" y="4566"/>
                </a:lnTo>
                <a:lnTo>
                  <a:pt x="363206" y="3113"/>
                </a:lnTo>
                <a:lnTo>
                  <a:pt x="366747" y="1868"/>
                </a:lnTo>
                <a:lnTo>
                  <a:pt x="370497" y="830"/>
                </a:lnTo>
                <a:lnTo>
                  <a:pt x="374038" y="415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/>
          </a:p>
        </p:txBody>
      </p:sp>
      <p:sp>
        <p:nvSpPr>
          <p:cNvPr id="345" name="任意多边形 783"/>
          <p:cNvSpPr/>
          <p:nvPr/>
        </p:nvSpPr>
        <p:spPr bwMode="auto">
          <a:xfrm>
            <a:off x="5515409" y="6807128"/>
            <a:ext cx="497053" cy="301618"/>
          </a:xfrm>
          <a:custGeom>
            <a:avLst/>
            <a:gdLst>
              <a:gd name="connsiteX0" fmla="*/ 5893858 w 10058400"/>
              <a:gd name="connsiteY0" fmla="*/ 5012768 h 6103937"/>
              <a:gd name="connsiteX1" fmla="*/ 5893858 w 10058400"/>
              <a:gd name="connsiteY1" fmla="*/ 5287962 h 6103937"/>
              <a:gd name="connsiteX2" fmla="*/ 5893673 w 10058400"/>
              <a:gd name="connsiteY2" fmla="*/ 5287962 h 6103937"/>
              <a:gd name="connsiteX3" fmla="*/ 5893673 w 10058400"/>
              <a:gd name="connsiteY3" fmla="*/ 5667095 h 6103937"/>
              <a:gd name="connsiteX4" fmla="*/ 7268726 w 10058400"/>
              <a:gd name="connsiteY4" fmla="*/ 5667095 h 6103937"/>
              <a:gd name="connsiteX5" fmla="*/ 7268726 w 10058400"/>
              <a:gd name="connsiteY5" fmla="*/ 5287962 h 6103937"/>
              <a:gd name="connsiteX6" fmla="*/ 7268634 w 10058400"/>
              <a:gd name="connsiteY6" fmla="*/ 5287962 h 6103937"/>
              <a:gd name="connsiteX7" fmla="*/ 7268634 w 10058400"/>
              <a:gd name="connsiteY7" fmla="*/ 5012768 h 6103937"/>
              <a:gd name="connsiteX8" fmla="*/ 5813603 w 10058400"/>
              <a:gd name="connsiteY8" fmla="*/ 2379662 h 6103937"/>
              <a:gd name="connsiteX9" fmla="*/ 5813603 w 10058400"/>
              <a:gd name="connsiteY9" fmla="*/ 3077457 h 6103937"/>
              <a:gd name="connsiteX10" fmla="*/ 5116513 w 10058400"/>
              <a:gd name="connsiteY10" fmla="*/ 3077457 h 6103937"/>
              <a:gd name="connsiteX11" fmla="*/ 5116513 w 10058400"/>
              <a:gd name="connsiteY11" fmla="*/ 3780542 h 6103937"/>
              <a:gd name="connsiteX12" fmla="*/ 5813603 w 10058400"/>
              <a:gd name="connsiteY12" fmla="*/ 3780542 h 6103937"/>
              <a:gd name="connsiteX13" fmla="*/ 5813603 w 10058400"/>
              <a:gd name="connsiteY13" fmla="*/ 4478337 h 6103937"/>
              <a:gd name="connsiteX14" fmla="*/ 6516511 w 10058400"/>
              <a:gd name="connsiteY14" fmla="*/ 4478337 h 6103937"/>
              <a:gd name="connsiteX15" fmla="*/ 6516511 w 10058400"/>
              <a:gd name="connsiteY15" fmla="*/ 3780542 h 6103937"/>
              <a:gd name="connsiteX16" fmla="*/ 7213601 w 10058400"/>
              <a:gd name="connsiteY16" fmla="*/ 3780542 h 6103937"/>
              <a:gd name="connsiteX17" fmla="*/ 7213601 w 10058400"/>
              <a:gd name="connsiteY17" fmla="*/ 3077457 h 6103937"/>
              <a:gd name="connsiteX18" fmla="*/ 6516511 w 10058400"/>
              <a:gd name="connsiteY18" fmla="*/ 3077457 h 6103937"/>
              <a:gd name="connsiteX19" fmla="*/ 6516511 w 10058400"/>
              <a:gd name="connsiteY19" fmla="*/ 2379662 h 6103937"/>
              <a:gd name="connsiteX20" fmla="*/ 1621367 w 10058400"/>
              <a:gd name="connsiteY20" fmla="*/ 0 h 6103937"/>
              <a:gd name="connsiteX21" fmla="*/ 1637242 w 10058400"/>
              <a:gd name="connsiteY21" fmla="*/ 0 h 6103937"/>
              <a:gd name="connsiteX22" fmla="*/ 5595938 w 10058400"/>
              <a:gd name="connsiteY22" fmla="*/ 124896 h 6103937"/>
              <a:gd name="connsiteX23" fmla="*/ 5644092 w 10058400"/>
              <a:gd name="connsiteY23" fmla="*/ 125954 h 6103937"/>
              <a:gd name="connsiteX24" fmla="*/ 5691716 w 10058400"/>
              <a:gd name="connsiteY24" fmla="*/ 125954 h 6103937"/>
              <a:gd name="connsiteX25" fmla="*/ 5739871 w 10058400"/>
              <a:gd name="connsiteY25" fmla="*/ 125954 h 6103937"/>
              <a:gd name="connsiteX26" fmla="*/ 5788025 w 10058400"/>
              <a:gd name="connsiteY26" fmla="*/ 124896 h 6103937"/>
              <a:gd name="connsiteX27" fmla="*/ 9747250 w 10058400"/>
              <a:gd name="connsiteY27" fmla="*/ 0 h 6103937"/>
              <a:gd name="connsiteX28" fmla="*/ 9763124 w 10058400"/>
              <a:gd name="connsiteY28" fmla="*/ 0 h 6103937"/>
              <a:gd name="connsiteX29" fmla="*/ 9779000 w 10058400"/>
              <a:gd name="connsiteY29" fmla="*/ 529 h 6103937"/>
              <a:gd name="connsiteX30" fmla="*/ 9794346 w 10058400"/>
              <a:gd name="connsiteY30" fmla="*/ 2117 h 6103937"/>
              <a:gd name="connsiteX31" fmla="*/ 9809692 w 10058400"/>
              <a:gd name="connsiteY31" fmla="*/ 4234 h 6103937"/>
              <a:gd name="connsiteX32" fmla="*/ 9824508 w 10058400"/>
              <a:gd name="connsiteY32" fmla="*/ 7409 h 6103937"/>
              <a:gd name="connsiteX33" fmla="*/ 9839324 w 10058400"/>
              <a:gd name="connsiteY33" fmla="*/ 11113 h 6103937"/>
              <a:gd name="connsiteX34" fmla="*/ 9853612 w 10058400"/>
              <a:gd name="connsiteY34" fmla="*/ 15876 h 6103937"/>
              <a:gd name="connsiteX35" fmla="*/ 9867900 w 10058400"/>
              <a:gd name="connsiteY35" fmla="*/ 20639 h 6103937"/>
              <a:gd name="connsiteX36" fmla="*/ 9881658 w 10058400"/>
              <a:gd name="connsiteY36" fmla="*/ 26990 h 6103937"/>
              <a:gd name="connsiteX37" fmla="*/ 9894358 w 10058400"/>
              <a:gd name="connsiteY37" fmla="*/ 33341 h 6103937"/>
              <a:gd name="connsiteX38" fmla="*/ 9907588 w 10058400"/>
              <a:gd name="connsiteY38" fmla="*/ 40750 h 6103937"/>
              <a:gd name="connsiteX39" fmla="*/ 9920288 w 10058400"/>
              <a:gd name="connsiteY39" fmla="*/ 48159 h 6103937"/>
              <a:gd name="connsiteX40" fmla="*/ 9932988 w 10058400"/>
              <a:gd name="connsiteY40" fmla="*/ 56626 h 6103937"/>
              <a:gd name="connsiteX41" fmla="*/ 9944628 w 10058400"/>
              <a:gd name="connsiteY41" fmla="*/ 65094 h 6103937"/>
              <a:gd name="connsiteX42" fmla="*/ 9955742 w 10058400"/>
              <a:gd name="connsiteY42" fmla="*/ 75149 h 6103937"/>
              <a:gd name="connsiteX43" fmla="*/ 9966324 w 10058400"/>
              <a:gd name="connsiteY43" fmla="*/ 85204 h 6103937"/>
              <a:gd name="connsiteX44" fmla="*/ 9976908 w 10058400"/>
              <a:gd name="connsiteY44" fmla="*/ 95259 h 6103937"/>
              <a:gd name="connsiteX45" fmla="*/ 9986432 w 10058400"/>
              <a:gd name="connsiteY45" fmla="*/ 106373 h 6103937"/>
              <a:gd name="connsiteX46" fmla="*/ 9995958 w 10058400"/>
              <a:gd name="connsiteY46" fmla="*/ 118016 h 6103937"/>
              <a:gd name="connsiteX47" fmla="*/ 10004954 w 10058400"/>
              <a:gd name="connsiteY47" fmla="*/ 129659 h 6103937"/>
              <a:gd name="connsiteX48" fmla="*/ 10012892 w 10058400"/>
              <a:gd name="connsiteY48" fmla="*/ 142360 h 6103937"/>
              <a:gd name="connsiteX49" fmla="*/ 10020828 w 10058400"/>
              <a:gd name="connsiteY49" fmla="*/ 155061 h 6103937"/>
              <a:gd name="connsiteX50" fmla="*/ 10027180 w 10058400"/>
              <a:gd name="connsiteY50" fmla="*/ 168292 h 6103937"/>
              <a:gd name="connsiteX51" fmla="*/ 10033528 w 10058400"/>
              <a:gd name="connsiteY51" fmla="*/ 182051 h 6103937"/>
              <a:gd name="connsiteX52" fmla="*/ 10039350 w 10058400"/>
              <a:gd name="connsiteY52" fmla="*/ 195811 h 6103937"/>
              <a:gd name="connsiteX53" fmla="*/ 10044112 w 10058400"/>
              <a:gd name="connsiteY53" fmla="*/ 210100 h 6103937"/>
              <a:gd name="connsiteX54" fmla="*/ 10048346 w 10058400"/>
              <a:gd name="connsiteY54" fmla="*/ 224918 h 6103937"/>
              <a:gd name="connsiteX55" fmla="*/ 10052050 w 10058400"/>
              <a:gd name="connsiteY55" fmla="*/ 239736 h 6103937"/>
              <a:gd name="connsiteX56" fmla="*/ 10054696 w 10058400"/>
              <a:gd name="connsiteY56" fmla="*/ 255084 h 6103937"/>
              <a:gd name="connsiteX57" fmla="*/ 10056812 w 10058400"/>
              <a:gd name="connsiteY57" fmla="*/ 270431 h 6103937"/>
              <a:gd name="connsiteX58" fmla="*/ 10057872 w 10058400"/>
              <a:gd name="connsiteY58" fmla="*/ 285778 h 6103937"/>
              <a:gd name="connsiteX59" fmla="*/ 10058400 w 10058400"/>
              <a:gd name="connsiteY59" fmla="*/ 301655 h 6103937"/>
              <a:gd name="connsiteX60" fmla="*/ 10057872 w 10058400"/>
              <a:gd name="connsiteY60" fmla="*/ 317532 h 6103937"/>
              <a:gd name="connsiteX61" fmla="*/ 10056812 w 10058400"/>
              <a:gd name="connsiteY61" fmla="*/ 333408 h 6103937"/>
              <a:gd name="connsiteX62" fmla="*/ 10054696 w 10058400"/>
              <a:gd name="connsiteY62" fmla="*/ 348756 h 6103937"/>
              <a:gd name="connsiteX63" fmla="*/ 10052050 w 10058400"/>
              <a:gd name="connsiteY63" fmla="*/ 364103 h 6103937"/>
              <a:gd name="connsiteX64" fmla="*/ 10048346 w 10058400"/>
              <a:gd name="connsiteY64" fmla="*/ 378921 h 6103937"/>
              <a:gd name="connsiteX65" fmla="*/ 10044112 w 10058400"/>
              <a:gd name="connsiteY65" fmla="*/ 392681 h 6103937"/>
              <a:gd name="connsiteX66" fmla="*/ 10039350 w 10058400"/>
              <a:gd name="connsiteY66" fmla="*/ 406970 h 6103937"/>
              <a:gd name="connsiteX67" fmla="*/ 10033528 w 10058400"/>
              <a:gd name="connsiteY67" fmla="*/ 421259 h 6103937"/>
              <a:gd name="connsiteX68" fmla="*/ 10027180 w 10058400"/>
              <a:gd name="connsiteY68" fmla="*/ 435018 h 6103937"/>
              <a:gd name="connsiteX69" fmla="*/ 10020828 w 10058400"/>
              <a:gd name="connsiteY69" fmla="*/ 448249 h 6103937"/>
              <a:gd name="connsiteX70" fmla="*/ 10012892 w 10058400"/>
              <a:gd name="connsiteY70" fmla="*/ 460950 h 6103937"/>
              <a:gd name="connsiteX71" fmla="*/ 10004954 w 10058400"/>
              <a:gd name="connsiteY71" fmla="*/ 473651 h 6103937"/>
              <a:gd name="connsiteX72" fmla="*/ 9995958 w 10058400"/>
              <a:gd name="connsiteY72" fmla="*/ 484765 h 6103937"/>
              <a:gd name="connsiteX73" fmla="*/ 9986432 w 10058400"/>
              <a:gd name="connsiteY73" fmla="*/ 496408 h 6103937"/>
              <a:gd name="connsiteX74" fmla="*/ 9976908 w 10058400"/>
              <a:gd name="connsiteY74" fmla="*/ 507521 h 6103937"/>
              <a:gd name="connsiteX75" fmla="*/ 9966324 w 10058400"/>
              <a:gd name="connsiteY75" fmla="*/ 518635 h 6103937"/>
              <a:gd name="connsiteX76" fmla="*/ 9955742 w 10058400"/>
              <a:gd name="connsiteY76" fmla="*/ 528161 h 6103937"/>
              <a:gd name="connsiteX77" fmla="*/ 9944628 w 10058400"/>
              <a:gd name="connsiteY77" fmla="*/ 537687 h 6103937"/>
              <a:gd name="connsiteX78" fmla="*/ 9932988 w 10058400"/>
              <a:gd name="connsiteY78" fmla="*/ 546154 h 6103937"/>
              <a:gd name="connsiteX79" fmla="*/ 9920288 w 10058400"/>
              <a:gd name="connsiteY79" fmla="*/ 555151 h 6103937"/>
              <a:gd name="connsiteX80" fmla="*/ 9907588 w 10058400"/>
              <a:gd name="connsiteY80" fmla="*/ 563090 h 6103937"/>
              <a:gd name="connsiteX81" fmla="*/ 9894358 w 10058400"/>
              <a:gd name="connsiteY81" fmla="*/ 569969 h 6103937"/>
              <a:gd name="connsiteX82" fmla="*/ 9881658 w 10058400"/>
              <a:gd name="connsiteY82" fmla="*/ 576320 h 6103937"/>
              <a:gd name="connsiteX83" fmla="*/ 9867900 w 10058400"/>
              <a:gd name="connsiteY83" fmla="*/ 582141 h 6103937"/>
              <a:gd name="connsiteX84" fmla="*/ 9853612 w 10058400"/>
              <a:gd name="connsiteY84" fmla="*/ 587434 h 6103937"/>
              <a:gd name="connsiteX85" fmla="*/ 9839324 w 10058400"/>
              <a:gd name="connsiteY85" fmla="*/ 591667 h 6103937"/>
              <a:gd name="connsiteX86" fmla="*/ 9824508 w 10058400"/>
              <a:gd name="connsiteY86" fmla="*/ 595901 h 6103937"/>
              <a:gd name="connsiteX87" fmla="*/ 9809692 w 10058400"/>
              <a:gd name="connsiteY87" fmla="*/ 598547 h 6103937"/>
              <a:gd name="connsiteX88" fmla="*/ 9794346 w 10058400"/>
              <a:gd name="connsiteY88" fmla="*/ 601193 h 6103937"/>
              <a:gd name="connsiteX89" fmla="*/ 9779000 w 10058400"/>
              <a:gd name="connsiteY89" fmla="*/ 602252 h 6103937"/>
              <a:gd name="connsiteX90" fmla="*/ 9763124 w 10058400"/>
              <a:gd name="connsiteY90" fmla="*/ 603310 h 6103937"/>
              <a:gd name="connsiteX91" fmla="*/ 9747250 w 10058400"/>
              <a:gd name="connsiteY91" fmla="*/ 603310 h 6103937"/>
              <a:gd name="connsiteX92" fmla="*/ 5893858 w 10058400"/>
              <a:gd name="connsiteY92" fmla="*/ 481590 h 6103937"/>
              <a:gd name="connsiteX93" fmla="*/ 5893858 w 10058400"/>
              <a:gd name="connsiteY93" fmla="*/ 1453766 h 6103937"/>
              <a:gd name="connsiteX94" fmla="*/ 6542088 w 10058400"/>
              <a:gd name="connsiteY94" fmla="*/ 1453766 h 6103937"/>
              <a:gd name="connsiteX95" fmla="*/ 6560608 w 10058400"/>
              <a:gd name="connsiteY95" fmla="*/ 1454296 h 6103937"/>
              <a:gd name="connsiteX96" fmla="*/ 6578600 w 10058400"/>
              <a:gd name="connsiteY96" fmla="*/ 1454825 h 6103937"/>
              <a:gd name="connsiteX97" fmla="*/ 6597121 w 10058400"/>
              <a:gd name="connsiteY97" fmla="*/ 1455883 h 6103937"/>
              <a:gd name="connsiteX98" fmla="*/ 6615112 w 10058400"/>
              <a:gd name="connsiteY98" fmla="*/ 1458000 h 6103937"/>
              <a:gd name="connsiteX99" fmla="*/ 6633104 w 10058400"/>
              <a:gd name="connsiteY99" fmla="*/ 1460117 h 6103937"/>
              <a:gd name="connsiteX100" fmla="*/ 6651096 w 10058400"/>
              <a:gd name="connsiteY100" fmla="*/ 1462234 h 6103937"/>
              <a:gd name="connsiteX101" fmla="*/ 6669088 w 10058400"/>
              <a:gd name="connsiteY101" fmla="*/ 1465409 h 6103937"/>
              <a:gd name="connsiteX102" fmla="*/ 6686550 w 10058400"/>
              <a:gd name="connsiteY102" fmla="*/ 1468584 h 6103937"/>
              <a:gd name="connsiteX103" fmla="*/ 6705071 w 10058400"/>
              <a:gd name="connsiteY103" fmla="*/ 1472818 h 6103937"/>
              <a:gd name="connsiteX104" fmla="*/ 6722534 w 10058400"/>
              <a:gd name="connsiteY104" fmla="*/ 1476522 h 6103937"/>
              <a:gd name="connsiteX105" fmla="*/ 6739466 w 10058400"/>
              <a:gd name="connsiteY105" fmla="*/ 1481285 h 6103937"/>
              <a:gd name="connsiteX106" fmla="*/ 6756929 w 10058400"/>
              <a:gd name="connsiteY106" fmla="*/ 1486048 h 6103937"/>
              <a:gd name="connsiteX107" fmla="*/ 6773862 w 10058400"/>
              <a:gd name="connsiteY107" fmla="*/ 1491870 h 6103937"/>
              <a:gd name="connsiteX108" fmla="*/ 6790796 w 10058400"/>
              <a:gd name="connsiteY108" fmla="*/ 1497691 h 6103937"/>
              <a:gd name="connsiteX109" fmla="*/ 6807729 w 10058400"/>
              <a:gd name="connsiteY109" fmla="*/ 1504042 h 6103937"/>
              <a:gd name="connsiteX110" fmla="*/ 6824134 w 10058400"/>
              <a:gd name="connsiteY110" fmla="*/ 1510922 h 6103937"/>
              <a:gd name="connsiteX111" fmla="*/ 6841066 w 10058400"/>
              <a:gd name="connsiteY111" fmla="*/ 1517802 h 6103937"/>
              <a:gd name="connsiteX112" fmla="*/ 6856942 w 10058400"/>
              <a:gd name="connsiteY112" fmla="*/ 1525740 h 6103937"/>
              <a:gd name="connsiteX113" fmla="*/ 6873875 w 10058400"/>
              <a:gd name="connsiteY113" fmla="*/ 1533149 h 6103937"/>
              <a:gd name="connsiteX114" fmla="*/ 6889750 w 10058400"/>
              <a:gd name="connsiteY114" fmla="*/ 1541616 h 6103937"/>
              <a:gd name="connsiteX115" fmla="*/ 6905625 w 10058400"/>
              <a:gd name="connsiteY115" fmla="*/ 1550613 h 6103937"/>
              <a:gd name="connsiteX116" fmla="*/ 6920971 w 10058400"/>
              <a:gd name="connsiteY116" fmla="*/ 1559610 h 6103937"/>
              <a:gd name="connsiteX117" fmla="*/ 6936316 w 10058400"/>
              <a:gd name="connsiteY117" fmla="*/ 1569136 h 6103937"/>
              <a:gd name="connsiteX118" fmla="*/ 6951662 w 10058400"/>
              <a:gd name="connsiteY118" fmla="*/ 1578662 h 6103937"/>
              <a:gd name="connsiteX119" fmla="*/ 6965950 w 10058400"/>
              <a:gd name="connsiteY119" fmla="*/ 1589246 h 6103937"/>
              <a:gd name="connsiteX120" fmla="*/ 6980766 w 10058400"/>
              <a:gd name="connsiteY120" fmla="*/ 1600360 h 6103937"/>
              <a:gd name="connsiteX121" fmla="*/ 6995054 w 10058400"/>
              <a:gd name="connsiteY121" fmla="*/ 1611473 h 6103937"/>
              <a:gd name="connsiteX122" fmla="*/ 7009342 w 10058400"/>
              <a:gd name="connsiteY122" fmla="*/ 1622587 h 6103937"/>
              <a:gd name="connsiteX123" fmla="*/ 7023100 w 10058400"/>
              <a:gd name="connsiteY123" fmla="*/ 1634230 h 6103937"/>
              <a:gd name="connsiteX124" fmla="*/ 7036858 w 10058400"/>
              <a:gd name="connsiteY124" fmla="*/ 1646932 h 6103937"/>
              <a:gd name="connsiteX125" fmla="*/ 7050088 w 10058400"/>
              <a:gd name="connsiteY125" fmla="*/ 1659103 h 6103937"/>
              <a:gd name="connsiteX126" fmla="*/ 7063316 w 10058400"/>
              <a:gd name="connsiteY126" fmla="*/ 1671804 h 6103937"/>
              <a:gd name="connsiteX127" fmla="*/ 8951912 w 10058400"/>
              <a:gd name="connsiteY127" fmla="*/ 3588109 h 6103937"/>
              <a:gd name="connsiteX128" fmla="*/ 8961438 w 10058400"/>
              <a:gd name="connsiteY128" fmla="*/ 3598164 h 6103937"/>
              <a:gd name="connsiteX129" fmla="*/ 8971492 w 10058400"/>
              <a:gd name="connsiteY129" fmla="*/ 3608748 h 6103937"/>
              <a:gd name="connsiteX130" fmla="*/ 8980488 w 10058400"/>
              <a:gd name="connsiteY130" fmla="*/ 3619862 h 6103937"/>
              <a:gd name="connsiteX131" fmla="*/ 8990012 w 10058400"/>
              <a:gd name="connsiteY131" fmla="*/ 3630975 h 6103937"/>
              <a:gd name="connsiteX132" fmla="*/ 8999008 w 10058400"/>
              <a:gd name="connsiteY132" fmla="*/ 3642089 h 6103937"/>
              <a:gd name="connsiteX133" fmla="*/ 9006946 w 10058400"/>
              <a:gd name="connsiteY133" fmla="*/ 3653203 h 6103937"/>
              <a:gd name="connsiteX134" fmla="*/ 9015412 w 10058400"/>
              <a:gd name="connsiteY134" fmla="*/ 3665375 h 6103937"/>
              <a:gd name="connsiteX135" fmla="*/ 9023350 w 10058400"/>
              <a:gd name="connsiteY135" fmla="*/ 3677017 h 6103937"/>
              <a:gd name="connsiteX136" fmla="*/ 9031288 w 10058400"/>
              <a:gd name="connsiteY136" fmla="*/ 3688660 h 6103937"/>
              <a:gd name="connsiteX137" fmla="*/ 9038696 w 10058400"/>
              <a:gd name="connsiteY137" fmla="*/ 3700832 h 6103937"/>
              <a:gd name="connsiteX138" fmla="*/ 9046104 w 10058400"/>
              <a:gd name="connsiteY138" fmla="*/ 3713534 h 6103937"/>
              <a:gd name="connsiteX139" fmla="*/ 9052454 w 10058400"/>
              <a:gd name="connsiteY139" fmla="*/ 3725706 h 6103937"/>
              <a:gd name="connsiteX140" fmla="*/ 9059332 w 10058400"/>
              <a:gd name="connsiteY140" fmla="*/ 3737878 h 6103937"/>
              <a:gd name="connsiteX141" fmla="*/ 9065154 w 10058400"/>
              <a:gd name="connsiteY141" fmla="*/ 3751108 h 6103937"/>
              <a:gd name="connsiteX142" fmla="*/ 9070976 w 10058400"/>
              <a:gd name="connsiteY142" fmla="*/ 3763809 h 6103937"/>
              <a:gd name="connsiteX143" fmla="*/ 9076796 w 10058400"/>
              <a:gd name="connsiteY143" fmla="*/ 3777040 h 6103937"/>
              <a:gd name="connsiteX144" fmla="*/ 9081558 w 10058400"/>
              <a:gd name="connsiteY144" fmla="*/ 3790270 h 6103937"/>
              <a:gd name="connsiteX145" fmla="*/ 9086320 w 10058400"/>
              <a:gd name="connsiteY145" fmla="*/ 3803501 h 6103937"/>
              <a:gd name="connsiteX146" fmla="*/ 9091612 w 10058400"/>
              <a:gd name="connsiteY146" fmla="*/ 3817261 h 6103937"/>
              <a:gd name="connsiteX147" fmla="*/ 9095316 w 10058400"/>
              <a:gd name="connsiteY147" fmla="*/ 3830491 h 6103937"/>
              <a:gd name="connsiteX148" fmla="*/ 9099020 w 10058400"/>
              <a:gd name="connsiteY148" fmla="*/ 3844251 h 6103937"/>
              <a:gd name="connsiteX149" fmla="*/ 9102724 w 10058400"/>
              <a:gd name="connsiteY149" fmla="*/ 3858011 h 6103937"/>
              <a:gd name="connsiteX150" fmla="*/ 9106428 w 10058400"/>
              <a:gd name="connsiteY150" fmla="*/ 3871770 h 6103937"/>
              <a:gd name="connsiteX151" fmla="*/ 9109076 w 10058400"/>
              <a:gd name="connsiteY151" fmla="*/ 3885530 h 6103937"/>
              <a:gd name="connsiteX152" fmla="*/ 9111720 w 10058400"/>
              <a:gd name="connsiteY152" fmla="*/ 3899819 h 6103937"/>
              <a:gd name="connsiteX153" fmla="*/ 9113838 w 10058400"/>
              <a:gd name="connsiteY153" fmla="*/ 3914108 h 6103937"/>
              <a:gd name="connsiteX154" fmla="*/ 9115954 w 10058400"/>
              <a:gd name="connsiteY154" fmla="*/ 3927868 h 6103937"/>
              <a:gd name="connsiteX155" fmla="*/ 9117542 w 10058400"/>
              <a:gd name="connsiteY155" fmla="*/ 3942156 h 6103937"/>
              <a:gd name="connsiteX156" fmla="*/ 9118600 w 10058400"/>
              <a:gd name="connsiteY156" fmla="*/ 3956445 h 6103937"/>
              <a:gd name="connsiteX157" fmla="*/ 9119128 w 10058400"/>
              <a:gd name="connsiteY157" fmla="*/ 3971264 h 6103937"/>
              <a:gd name="connsiteX158" fmla="*/ 9119658 w 10058400"/>
              <a:gd name="connsiteY158" fmla="*/ 3985552 h 6103937"/>
              <a:gd name="connsiteX159" fmla="*/ 9120188 w 10058400"/>
              <a:gd name="connsiteY159" fmla="*/ 3999312 h 6103937"/>
              <a:gd name="connsiteX160" fmla="*/ 9120188 w 10058400"/>
              <a:gd name="connsiteY160" fmla="*/ 4359711 h 6103937"/>
              <a:gd name="connsiteX161" fmla="*/ 9119658 w 10058400"/>
              <a:gd name="connsiteY161" fmla="*/ 4376646 h 6103937"/>
              <a:gd name="connsiteX162" fmla="*/ 9119128 w 10058400"/>
              <a:gd name="connsiteY162" fmla="*/ 4393051 h 6103937"/>
              <a:gd name="connsiteX163" fmla="*/ 9118072 w 10058400"/>
              <a:gd name="connsiteY163" fmla="*/ 4409986 h 6103937"/>
              <a:gd name="connsiteX164" fmla="*/ 9117012 w 10058400"/>
              <a:gd name="connsiteY164" fmla="*/ 4426392 h 6103937"/>
              <a:gd name="connsiteX165" fmla="*/ 9114896 w 10058400"/>
              <a:gd name="connsiteY165" fmla="*/ 4442798 h 6103937"/>
              <a:gd name="connsiteX166" fmla="*/ 9112780 w 10058400"/>
              <a:gd name="connsiteY166" fmla="*/ 4459204 h 6103937"/>
              <a:gd name="connsiteX167" fmla="*/ 9110132 w 10058400"/>
              <a:gd name="connsiteY167" fmla="*/ 4475080 h 6103937"/>
              <a:gd name="connsiteX168" fmla="*/ 9107488 w 10058400"/>
              <a:gd name="connsiteY168" fmla="*/ 4490957 h 6103937"/>
              <a:gd name="connsiteX169" fmla="*/ 9103254 w 10058400"/>
              <a:gd name="connsiteY169" fmla="*/ 4506834 h 6103937"/>
              <a:gd name="connsiteX170" fmla="*/ 9099550 w 10058400"/>
              <a:gd name="connsiteY170" fmla="*/ 4522710 h 6103937"/>
              <a:gd name="connsiteX171" fmla="*/ 9095846 w 10058400"/>
              <a:gd name="connsiteY171" fmla="*/ 4538058 h 6103937"/>
              <a:gd name="connsiteX172" fmla="*/ 9091084 w 10058400"/>
              <a:gd name="connsiteY172" fmla="*/ 4553405 h 6103937"/>
              <a:gd name="connsiteX173" fmla="*/ 9085792 w 10058400"/>
              <a:gd name="connsiteY173" fmla="*/ 4568752 h 6103937"/>
              <a:gd name="connsiteX174" fmla="*/ 9080500 w 10058400"/>
              <a:gd name="connsiteY174" fmla="*/ 4584100 h 6103937"/>
              <a:gd name="connsiteX175" fmla="*/ 9075208 w 10058400"/>
              <a:gd name="connsiteY175" fmla="*/ 4598918 h 6103937"/>
              <a:gd name="connsiteX176" fmla="*/ 9068858 w 10058400"/>
              <a:gd name="connsiteY176" fmla="*/ 4613736 h 6103937"/>
              <a:gd name="connsiteX177" fmla="*/ 9062508 w 10058400"/>
              <a:gd name="connsiteY177" fmla="*/ 4628025 h 6103937"/>
              <a:gd name="connsiteX178" fmla="*/ 9055628 w 10058400"/>
              <a:gd name="connsiteY178" fmla="*/ 4642843 h 6103937"/>
              <a:gd name="connsiteX179" fmla="*/ 9048750 w 10058400"/>
              <a:gd name="connsiteY179" fmla="*/ 4657132 h 6103937"/>
              <a:gd name="connsiteX180" fmla="*/ 9041342 w 10058400"/>
              <a:gd name="connsiteY180" fmla="*/ 4670892 h 6103937"/>
              <a:gd name="connsiteX181" fmla="*/ 9033932 w 10058400"/>
              <a:gd name="connsiteY181" fmla="*/ 4684651 h 6103937"/>
              <a:gd name="connsiteX182" fmla="*/ 9025468 w 10058400"/>
              <a:gd name="connsiteY182" fmla="*/ 4698411 h 6103937"/>
              <a:gd name="connsiteX183" fmla="*/ 9017528 w 10058400"/>
              <a:gd name="connsiteY183" fmla="*/ 4711642 h 6103937"/>
              <a:gd name="connsiteX184" fmla="*/ 9008532 w 10058400"/>
              <a:gd name="connsiteY184" fmla="*/ 4724343 h 6103937"/>
              <a:gd name="connsiteX185" fmla="*/ 9000068 w 10058400"/>
              <a:gd name="connsiteY185" fmla="*/ 4737573 h 6103937"/>
              <a:gd name="connsiteX186" fmla="*/ 8990542 w 10058400"/>
              <a:gd name="connsiteY186" fmla="*/ 4750275 h 6103937"/>
              <a:gd name="connsiteX187" fmla="*/ 8981546 w 10058400"/>
              <a:gd name="connsiteY187" fmla="*/ 4762976 h 6103937"/>
              <a:gd name="connsiteX188" fmla="*/ 8971492 w 10058400"/>
              <a:gd name="connsiteY188" fmla="*/ 4775148 h 6103937"/>
              <a:gd name="connsiteX189" fmla="*/ 8960908 w 10058400"/>
              <a:gd name="connsiteY189" fmla="*/ 4787320 h 6103937"/>
              <a:gd name="connsiteX190" fmla="*/ 8950854 w 10058400"/>
              <a:gd name="connsiteY190" fmla="*/ 4798434 h 6103937"/>
              <a:gd name="connsiteX191" fmla="*/ 8940272 w 10058400"/>
              <a:gd name="connsiteY191" fmla="*/ 4810076 h 6103937"/>
              <a:gd name="connsiteX192" fmla="*/ 8929158 w 10058400"/>
              <a:gd name="connsiteY192" fmla="*/ 4821719 h 6103937"/>
              <a:gd name="connsiteX193" fmla="*/ 8917516 w 10058400"/>
              <a:gd name="connsiteY193" fmla="*/ 4832304 h 6103937"/>
              <a:gd name="connsiteX194" fmla="*/ 8906404 w 10058400"/>
              <a:gd name="connsiteY194" fmla="*/ 4842888 h 6103937"/>
              <a:gd name="connsiteX195" fmla="*/ 8894762 w 10058400"/>
              <a:gd name="connsiteY195" fmla="*/ 4853472 h 6103937"/>
              <a:gd name="connsiteX196" fmla="*/ 8882592 w 10058400"/>
              <a:gd name="connsiteY196" fmla="*/ 4864057 h 6103937"/>
              <a:gd name="connsiteX197" fmla="*/ 8870420 w 10058400"/>
              <a:gd name="connsiteY197" fmla="*/ 4873583 h 6103937"/>
              <a:gd name="connsiteX198" fmla="*/ 8858250 w 10058400"/>
              <a:gd name="connsiteY198" fmla="*/ 4883109 h 6103937"/>
              <a:gd name="connsiteX199" fmla="*/ 8845550 w 10058400"/>
              <a:gd name="connsiteY199" fmla="*/ 4892106 h 6103937"/>
              <a:gd name="connsiteX200" fmla="*/ 8832320 w 10058400"/>
              <a:gd name="connsiteY200" fmla="*/ 4901102 h 6103937"/>
              <a:gd name="connsiteX201" fmla="*/ 8819092 w 10058400"/>
              <a:gd name="connsiteY201" fmla="*/ 4909570 h 6103937"/>
              <a:gd name="connsiteX202" fmla="*/ 8805862 w 10058400"/>
              <a:gd name="connsiteY202" fmla="*/ 4918037 h 6103937"/>
              <a:gd name="connsiteX203" fmla="*/ 8792104 w 10058400"/>
              <a:gd name="connsiteY203" fmla="*/ 4926505 h 6103937"/>
              <a:gd name="connsiteX204" fmla="*/ 8778346 w 10058400"/>
              <a:gd name="connsiteY204" fmla="*/ 4933914 h 6103937"/>
              <a:gd name="connsiteX205" fmla="*/ 8765116 w 10058400"/>
              <a:gd name="connsiteY205" fmla="*/ 4941323 h 6103937"/>
              <a:gd name="connsiteX206" fmla="*/ 8750828 w 10058400"/>
              <a:gd name="connsiteY206" fmla="*/ 4948203 h 6103937"/>
              <a:gd name="connsiteX207" fmla="*/ 8736012 w 10058400"/>
              <a:gd name="connsiteY207" fmla="*/ 4954553 h 6103937"/>
              <a:gd name="connsiteX208" fmla="*/ 8721724 w 10058400"/>
              <a:gd name="connsiteY208" fmla="*/ 4961433 h 6103937"/>
              <a:gd name="connsiteX209" fmla="*/ 8706908 w 10058400"/>
              <a:gd name="connsiteY209" fmla="*/ 4967255 h 6103937"/>
              <a:gd name="connsiteX210" fmla="*/ 8692092 w 10058400"/>
              <a:gd name="connsiteY210" fmla="*/ 4973076 h 6103937"/>
              <a:gd name="connsiteX211" fmla="*/ 8676746 w 10058400"/>
              <a:gd name="connsiteY211" fmla="*/ 4978368 h 6103937"/>
              <a:gd name="connsiteX212" fmla="*/ 8661400 w 10058400"/>
              <a:gd name="connsiteY212" fmla="*/ 4983131 h 6103937"/>
              <a:gd name="connsiteX213" fmla="*/ 8646054 w 10058400"/>
              <a:gd name="connsiteY213" fmla="*/ 4988423 h 6103937"/>
              <a:gd name="connsiteX214" fmla="*/ 8630708 w 10058400"/>
              <a:gd name="connsiteY214" fmla="*/ 4992128 h 6103937"/>
              <a:gd name="connsiteX215" fmla="*/ 8614833 w 10058400"/>
              <a:gd name="connsiteY215" fmla="*/ 4995833 h 6103937"/>
              <a:gd name="connsiteX216" fmla="*/ 8598958 w 10058400"/>
              <a:gd name="connsiteY216" fmla="*/ 4999537 h 6103937"/>
              <a:gd name="connsiteX217" fmla="*/ 8583083 w 10058400"/>
              <a:gd name="connsiteY217" fmla="*/ 5002712 h 6103937"/>
              <a:gd name="connsiteX218" fmla="*/ 8567208 w 10058400"/>
              <a:gd name="connsiteY218" fmla="*/ 5005358 h 6103937"/>
              <a:gd name="connsiteX219" fmla="*/ 8550804 w 10058400"/>
              <a:gd name="connsiteY219" fmla="*/ 5007475 h 6103937"/>
              <a:gd name="connsiteX220" fmla="*/ 8534400 w 10058400"/>
              <a:gd name="connsiteY220" fmla="*/ 5009592 h 6103937"/>
              <a:gd name="connsiteX221" fmla="*/ 8517996 w 10058400"/>
              <a:gd name="connsiteY221" fmla="*/ 5010651 h 6103937"/>
              <a:gd name="connsiteX222" fmla="*/ 8500533 w 10058400"/>
              <a:gd name="connsiteY222" fmla="*/ 5011709 h 6103937"/>
              <a:gd name="connsiteX223" fmla="*/ 8484129 w 10058400"/>
              <a:gd name="connsiteY223" fmla="*/ 5012238 h 6103937"/>
              <a:gd name="connsiteX224" fmla="*/ 8467196 w 10058400"/>
              <a:gd name="connsiteY224" fmla="*/ 5012768 h 6103937"/>
              <a:gd name="connsiteX225" fmla="*/ 7713662 w 10058400"/>
              <a:gd name="connsiteY225" fmla="*/ 5012768 h 6103937"/>
              <a:gd name="connsiteX226" fmla="*/ 7713662 w 10058400"/>
              <a:gd name="connsiteY226" fmla="*/ 5286909 h 6103937"/>
              <a:gd name="connsiteX227" fmla="*/ 7713845 w 10058400"/>
              <a:gd name="connsiteY227" fmla="*/ 5286909 h 6103937"/>
              <a:gd name="connsiteX228" fmla="*/ 7713845 w 10058400"/>
              <a:gd name="connsiteY228" fmla="*/ 5667095 h 6103937"/>
              <a:gd name="connsiteX229" fmla="*/ 8379142 w 10058400"/>
              <a:gd name="connsiteY229" fmla="*/ 5667095 h 6103937"/>
              <a:gd name="connsiteX230" fmla="*/ 8406134 w 10058400"/>
              <a:gd name="connsiteY230" fmla="*/ 5666565 h 6103937"/>
              <a:gd name="connsiteX231" fmla="*/ 8434186 w 10058400"/>
              <a:gd name="connsiteY231" fmla="*/ 5664977 h 6103937"/>
              <a:gd name="connsiteX232" fmla="*/ 8461708 w 10058400"/>
              <a:gd name="connsiteY232" fmla="*/ 5661800 h 6103937"/>
              <a:gd name="connsiteX233" fmla="*/ 8489230 w 10058400"/>
              <a:gd name="connsiteY233" fmla="*/ 5658623 h 6103937"/>
              <a:gd name="connsiteX234" fmla="*/ 8515694 w 10058400"/>
              <a:gd name="connsiteY234" fmla="*/ 5653857 h 6103937"/>
              <a:gd name="connsiteX235" fmla="*/ 8542687 w 10058400"/>
              <a:gd name="connsiteY235" fmla="*/ 5647503 h 6103937"/>
              <a:gd name="connsiteX236" fmla="*/ 8569151 w 10058400"/>
              <a:gd name="connsiteY236" fmla="*/ 5641149 h 6103937"/>
              <a:gd name="connsiteX237" fmla="*/ 8595614 w 10058400"/>
              <a:gd name="connsiteY237" fmla="*/ 5633206 h 6103937"/>
              <a:gd name="connsiteX238" fmla="*/ 8621020 w 10058400"/>
              <a:gd name="connsiteY238" fmla="*/ 5624205 h 6103937"/>
              <a:gd name="connsiteX239" fmla="*/ 8646425 w 10058400"/>
              <a:gd name="connsiteY239" fmla="*/ 5614144 h 6103937"/>
              <a:gd name="connsiteX240" fmla="*/ 8671300 w 10058400"/>
              <a:gd name="connsiteY240" fmla="*/ 5604083 h 6103937"/>
              <a:gd name="connsiteX241" fmla="*/ 8696176 w 10058400"/>
              <a:gd name="connsiteY241" fmla="*/ 5591905 h 6103937"/>
              <a:gd name="connsiteX242" fmla="*/ 8720524 w 10058400"/>
              <a:gd name="connsiteY242" fmla="*/ 5579197 h 6103937"/>
              <a:gd name="connsiteX243" fmla="*/ 8744340 w 10058400"/>
              <a:gd name="connsiteY243" fmla="*/ 5564900 h 6103937"/>
              <a:gd name="connsiteX244" fmla="*/ 8768158 w 10058400"/>
              <a:gd name="connsiteY244" fmla="*/ 5550074 h 6103937"/>
              <a:gd name="connsiteX245" fmla="*/ 8790388 w 10058400"/>
              <a:gd name="connsiteY245" fmla="*/ 5534718 h 6103937"/>
              <a:gd name="connsiteX246" fmla="*/ 9091014 w 10058400"/>
              <a:gd name="connsiteY246" fmla="*/ 5319209 h 6103937"/>
              <a:gd name="connsiteX247" fmla="*/ 9100012 w 10058400"/>
              <a:gd name="connsiteY247" fmla="*/ 5313385 h 6103937"/>
              <a:gd name="connsiteX248" fmla="*/ 9109540 w 10058400"/>
              <a:gd name="connsiteY248" fmla="*/ 5307031 h 6103937"/>
              <a:gd name="connsiteX249" fmla="*/ 9119066 w 10058400"/>
              <a:gd name="connsiteY249" fmla="*/ 5302265 h 6103937"/>
              <a:gd name="connsiteX250" fmla="*/ 9129122 w 10058400"/>
              <a:gd name="connsiteY250" fmla="*/ 5297499 h 6103937"/>
              <a:gd name="connsiteX251" fmla="*/ 9139178 w 10058400"/>
              <a:gd name="connsiteY251" fmla="*/ 5293263 h 6103937"/>
              <a:gd name="connsiteX252" fmla="*/ 9149234 w 10058400"/>
              <a:gd name="connsiteY252" fmla="*/ 5289557 h 6103937"/>
              <a:gd name="connsiteX253" fmla="*/ 9159292 w 10058400"/>
              <a:gd name="connsiteY253" fmla="*/ 5286380 h 6103937"/>
              <a:gd name="connsiteX254" fmla="*/ 9169876 w 10058400"/>
              <a:gd name="connsiteY254" fmla="*/ 5283732 h 6103937"/>
              <a:gd name="connsiteX255" fmla="*/ 9179932 w 10058400"/>
              <a:gd name="connsiteY255" fmla="*/ 5282144 h 6103937"/>
              <a:gd name="connsiteX256" fmla="*/ 9190518 w 10058400"/>
              <a:gd name="connsiteY256" fmla="*/ 5280555 h 6103937"/>
              <a:gd name="connsiteX257" fmla="*/ 9201104 w 10058400"/>
              <a:gd name="connsiteY257" fmla="*/ 5279496 h 6103937"/>
              <a:gd name="connsiteX258" fmla="*/ 9211688 w 10058400"/>
              <a:gd name="connsiteY258" fmla="*/ 5278437 h 6103937"/>
              <a:gd name="connsiteX259" fmla="*/ 9222274 w 10058400"/>
              <a:gd name="connsiteY259" fmla="*/ 5278437 h 6103937"/>
              <a:gd name="connsiteX260" fmla="*/ 9232860 w 10058400"/>
              <a:gd name="connsiteY260" fmla="*/ 5279496 h 6103937"/>
              <a:gd name="connsiteX261" fmla="*/ 9242916 w 10058400"/>
              <a:gd name="connsiteY261" fmla="*/ 5280026 h 6103937"/>
              <a:gd name="connsiteX262" fmla="*/ 9253502 w 10058400"/>
              <a:gd name="connsiteY262" fmla="*/ 5281614 h 6103937"/>
              <a:gd name="connsiteX263" fmla="*/ 9264088 w 10058400"/>
              <a:gd name="connsiteY263" fmla="*/ 5283732 h 6103937"/>
              <a:gd name="connsiteX264" fmla="*/ 9273614 w 10058400"/>
              <a:gd name="connsiteY264" fmla="*/ 5285850 h 6103937"/>
              <a:gd name="connsiteX265" fmla="*/ 9284200 w 10058400"/>
              <a:gd name="connsiteY265" fmla="*/ 5288498 h 6103937"/>
              <a:gd name="connsiteX266" fmla="*/ 9294256 w 10058400"/>
              <a:gd name="connsiteY266" fmla="*/ 5292204 h 6103937"/>
              <a:gd name="connsiteX267" fmla="*/ 9303782 w 10058400"/>
              <a:gd name="connsiteY267" fmla="*/ 5296440 h 6103937"/>
              <a:gd name="connsiteX268" fmla="*/ 9313310 w 10058400"/>
              <a:gd name="connsiteY268" fmla="*/ 5300677 h 6103937"/>
              <a:gd name="connsiteX269" fmla="*/ 9322308 w 10058400"/>
              <a:gd name="connsiteY269" fmla="*/ 5305442 h 6103937"/>
              <a:gd name="connsiteX270" fmla="*/ 9331834 w 10058400"/>
              <a:gd name="connsiteY270" fmla="*/ 5310737 h 6103937"/>
              <a:gd name="connsiteX271" fmla="*/ 9340832 w 10058400"/>
              <a:gd name="connsiteY271" fmla="*/ 5316562 h 6103937"/>
              <a:gd name="connsiteX272" fmla="*/ 9349300 w 10058400"/>
              <a:gd name="connsiteY272" fmla="*/ 5322386 h 6103937"/>
              <a:gd name="connsiteX273" fmla="*/ 9358298 w 10058400"/>
              <a:gd name="connsiteY273" fmla="*/ 5329799 h 6103937"/>
              <a:gd name="connsiteX274" fmla="*/ 9365708 w 10058400"/>
              <a:gd name="connsiteY274" fmla="*/ 5336683 h 6103937"/>
              <a:gd name="connsiteX275" fmla="*/ 9374176 w 10058400"/>
              <a:gd name="connsiteY275" fmla="*/ 5344626 h 6103937"/>
              <a:gd name="connsiteX276" fmla="*/ 9381056 w 10058400"/>
              <a:gd name="connsiteY276" fmla="*/ 5352039 h 6103937"/>
              <a:gd name="connsiteX277" fmla="*/ 9388466 w 10058400"/>
              <a:gd name="connsiteY277" fmla="*/ 5361040 h 6103937"/>
              <a:gd name="connsiteX278" fmla="*/ 9395348 w 10058400"/>
              <a:gd name="connsiteY278" fmla="*/ 5369512 h 6103937"/>
              <a:gd name="connsiteX279" fmla="*/ 9401698 w 10058400"/>
              <a:gd name="connsiteY279" fmla="*/ 5379043 h 6103937"/>
              <a:gd name="connsiteX280" fmla="*/ 9407520 w 10058400"/>
              <a:gd name="connsiteY280" fmla="*/ 5388575 h 6103937"/>
              <a:gd name="connsiteX281" fmla="*/ 9412284 w 10058400"/>
              <a:gd name="connsiteY281" fmla="*/ 5398106 h 6103937"/>
              <a:gd name="connsiteX282" fmla="*/ 9417576 w 10058400"/>
              <a:gd name="connsiteY282" fmla="*/ 5408166 h 6103937"/>
              <a:gd name="connsiteX283" fmla="*/ 9421810 w 10058400"/>
              <a:gd name="connsiteY283" fmla="*/ 5418227 h 6103937"/>
              <a:gd name="connsiteX284" fmla="*/ 9424986 w 10058400"/>
              <a:gd name="connsiteY284" fmla="*/ 5428287 h 6103937"/>
              <a:gd name="connsiteX285" fmla="*/ 9428162 w 10058400"/>
              <a:gd name="connsiteY285" fmla="*/ 5438878 h 6103937"/>
              <a:gd name="connsiteX286" fmla="*/ 9430808 w 10058400"/>
              <a:gd name="connsiteY286" fmla="*/ 5448938 h 6103937"/>
              <a:gd name="connsiteX287" fmla="*/ 9433454 w 10058400"/>
              <a:gd name="connsiteY287" fmla="*/ 5458999 h 6103937"/>
              <a:gd name="connsiteX288" fmla="*/ 9434512 w 10058400"/>
              <a:gd name="connsiteY288" fmla="*/ 5470118 h 6103937"/>
              <a:gd name="connsiteX289" fmla="*/ 9435572 w 10058400"/>
              <a:gd name="connsiteY289" fmla="*/ 5480709 h 6103937"/>
              <a:gd name="connsiteX290" fmla="*/ 9436100 w 10058400"/>
              <a:gd name="connsiteY290" fmla="*/ 5490769 h 6103937"/>
              <a:gd name="connsiteX291" fmla="*/ 9436100 w 10058400"/>
              <a:gd name="connsiteY291" fmla="*/ 5501359 h 6103937"/>
              <a:gd name="connsiteX292" fmla="*/ 9436100 w 10058400"/>
              <a:gd name="connsiteY292" fmla="*/ 5511949 h 6103937"/>
              <a:gd name="connsiteX293" fmla="*/ 9435042 w 10058400"/>
              <a:gd name="connsiteY293" fmla="*/ 5522010 h 6103937"/>
              <a:gd name="connsiteX294" fmla="*/ 9433454 w 10058400"/>
              <a:gd name="connsiteY294" fmla="*/ 5532600 h 6103937"/>
              <a:gd name="connsiteX295" fmla="*/ 9431868 w 10058400"/>
              <a:gd name="connsiteY295" fmla="*/ 5543190 h 6103937"/>
              <a:gd name="connsiteX296" fmla="*/ 9428692 w 10058400"/>
              <a:gd name="connsiteY296" fmla="*/ 5553251 h 6103937"/>
              <a:gd name="connsiteX297" fmla="*/ 9426044 w 10058400"/>
              <a:gd name="connsiteY297" fmla="*/ 5563312 h 6103937"/>
              <a:gd name="connsiteX298" fmla="*/ 9422340 w 10058400"/>
              <a:gd name="connsiteY298" fmla="*/ 5573372 h 6103937"/>
              <a:gd name="connsiteX299" fmla="*/ 9418636 w 10058400"/>
              <a:gd name="connsiteY299" fmla="*/ 5582903 h 6103937"/>
              <a:gd name="connsiteX300" fmla="*/ 9413872 w 10058400"/>
              <a:gd name="connsiteY300" fmla="*/ 5592434 h 6103937"/>
              <a:gd name="connsiteX301" fmla="*/ 9409638 w 10058400"/>
              <a:gd name="connsiteY301" fmla="*/ 5601965 h 6103937"/>
              <a:gd name="connsiteX302" fmla="*/ 9404344 w 10058400"/>
              <a:gd name="connsiteY302" fmla="*/ 5610967 h 6103937"/>
              <a:gd name="connsiteX303" fmla="*/ 9397994 w 10058400"/>
              <a:gd name="connsiteY303" fmla="*/ 5620498 h 6103937"/>
              <a:gd name="connsiteX304" fmla="*/ 9392172 w 10058400"/>
              <a:gd name="connsiteY304" fmla="*/ 5628970 h 6103937"/>
              <a:gd name="connsiteX305" fmla="*/ 9385820 w 10058400"/>
              <a:gd name="connsiteY305" fmla="*/ 5637442 h 6103937"/>
              <a:gd name="connsiteX306" fmla="*/ 9378410 w 10058400"/>
              <a:gd name="connsiteY306" fmla="*/ 5645385 h 6103937"/>
              <a:gd name="connsiteX307" fmla="*/ 9371000 w 10058400"/>
              <a:gd name="connsiteY307" fmla="*/ 5653328 h 6103937"/>
              <a:gd name="connsiteX308" fmla="*/ 9362532 w 10058400"/>
              <a:gd name="connsiteY308" fmla="*/ 5660741 h 6103937"/>
              <a:gd name="connsiteX309" fmla="*/ 9354064 w 10058400"/>
              <a:gd name="connsiteY309" fmla="*/ 5668154 h 6103937"/>
              <a:gd name="connsiteX310" fmla="*/ 9345066 w 10058400"/>
              <a:gd name="connsiteY310" fmla="*/ 5674508 h 6103937"/>
              <a:gd name="connsiteX311" fmla="*/ 9045496 w 10058400"/>
              <a:gd name="connsiteY311" fmla="*/ 5889487 h 6103937"/>
              <a:gd name="connsiteX312" fmla="*/ 9026444 w 10058400"/>
              <a:gd name="connsiteY312" fmla="*/ 5902725 h 6103937"/>
              <a:gd name="connsiteX313" fmla="*/ 9007918 w 10058400"/>
              <a:gd name="connsiteY313" fmla="*/ 5915433 h 6103937"/>
              <a:gd name="connsiteX314" fmla="*/ 8989394 w 10058400"/>
              <a:gd name="connsiteY314" fmla="*/ 5927612 h 6103937"/>
              <a:gd name="connsiteX315" fmla="*/ 8970340 w 10058400"/>
              <a:gd name="connsiteY315" fmla="*/ 5939261 h 6103937"/>
              <a:gd name="connsiteX316" fmla="*/ 8951286 w 10058400"/>
              <a:gd name="connsiteY316" fmla="*/ 5950380 h 6103937"/>
              <a:gd name="connsiteX317" fmla="*/ 8931704 w 10058400"/>
              <a:gd name="connsiteY317" fmla="*/ 5961500 h 6103937"/>
              <a:gd name="connsiteX318" fmla="*/ 8912120 w 10058400"/>
              <a:gd name="connsiteY318" fmla="*/ 5972090 h 6103937"/>
              <a:gd name="connsiteX319" fmla="*/ 8892536 w 10058400"/>
              <a:gd name="connsiteY319" fmla="*/ 5982151 h 6103937"/>
              <a:gd name="connsiteX320" fmla="*/ 8872424 w 10058400"/>
              <a:gd name="connsiteY320" fmla="*/ 5992211 h 6103937"/>
              <a:gd name="connsiteX321" fmla="*/ 8852312 w 10058400"/>
              <a:gd name="connsiteY321" fmla="*/ 6001213 h 6103937"/>
              <a:gd name="connsiteX322" fmla="*/ 8832200 w 10058400"/>
              <a:gd name="connsiteY322" fmla="*/ 6010744 h 6103937"/>
              <a:gd name="connsiteX323" fmla="*/ 8812088 w 10058400"/>
              <a:gd name="connsiteY323" fmla="*/ 6018687 h 6103937"/>
              <a:gd name="connsiteX324" fmla="*/ 8790916 w 10058400"/>
              <a:gd name="connsiteY324" fmla="*/ 6027159 h 6103937"/>
              <a:gd name="connsiteX325" fmla="*/ 8770804 w 10058400"/>
              <a:gd name="connsiteY325" fmla="*/ 6035101 h 6103937"/>
              <a:gd name="connsiteX326" fmla="*/ 8750162 w 10058400"/>
              <a:gd name="connsiteY326" fmla="*/ 6042515 h 6103937"/>
              <a:gd name="connsiteX327" fmla="*/ 8728462 w 10058400"/>
              <a:gd name="connsiteY327" fmla="*/ 6049398 h 6103937"/>
              <a:gd name="connsiteX328" fmla="*/ 8707820 w 10058400"/>
              <a:gd name="connsiteY328" fmla="*/ 6056282 h 6103937"/>
              <a:gd name="connsiteX329" fmla="*/ 8686120 w 10058400"/>
              <a:gd name="connsiteY329" fmla="*/ 6062106 h 6103937"/>
              <a:gd name="connsiteX330" fmla="*/ 8664950 w 10058400"/>
              <a:gd name="connsiteY330" fmla="*/ 6067931 h 6103937"/>
              <a:gd name="connsiteX331" fmla="*/ 8643778 w 10058400"/>
              <a:gd name="connsiteY331" fmla="*/ 6073226 h 6103937"/>
              <a:gd name="connsiteX332" fmla="*/ 8622078 w 10058400"/>
              <a:gd name="connsiteY332" fmla="*/ 6077991 h 6103937"/>
              <a:gd name="connsiteX333" fmla="*/ 8600378 w 10058400"/>
              <a:gd name="connsiteY333" fmla="*/ 6082757 h 6103937"/>
              <a:gd name="connsiteX334" fmla="*/ 8578148 w 10058400"/>
              <a:gd name="connsiteY334" fmla="*/ 6086464 h 6103937"/>
              <a:gd name="connsiteX335" fmla="*/ 8556978 w 10058400"/>
              <a:gd name="connsiteY335" fmla="*/ 6090170 h 6103937"/>
              <a:gd name="connsiteX336" fmla="*/ 8534748 w 10058400"/>
              <a:gd name="connsiteY336" fmla="*/ 6093347 h 6103937"/>
              <a:gd name="connsiteX337" fmla="*/ 8512518 w 10058400"/>
              <a:gd name="connsiteY337" fmla="*/ 6096524 h 6103937"/>
              <a:gd name="connsiteX338" fmla="*/ 8490818 w 10058400"/>
              <a:gd name="connsiteY338" fmla="*/ 6098642 h 6103937"/>
              <a:gd name="connsiteX339" fmla="*/ 8468060 w 10058400"/>
              <a:gd name="connsiteY339" fmla="*/ 6100760 h 6103937"/>
              <a:gd name="connsiteX340" fmla="*/ 8445830 w 10058400"/>
              <a:gd name="connsiteY340" fmla="*/ 6102349 h 6103937"/>
              <a:gd name="connsiteX341" fmla="*/ 8424130 w 10058400"/>
              <a:gd name="connsiteY341" fmla="*/ 6103408 h 6103937"/>
              <a:gd name="connsiteX342" fmla="*/ 8401371 w 10058400"/>
              <a:gd name="connsiteY342" fmla="*/ 6103937 h 6103937"/>
              <a:gd name="connsiteX343" fmla="*/ 8379142 w 10058400"/>
              <a:gd name="connsiteY343" fmla="*/ 6103937 h 6103937"/>
              <a:gd name="connsiteX344" fmla="*/ 4414353 w 10058400"/>
              <a:gd name="connsiteY344" fmla="*/ 6103937 h 6103937"/>
              <a:gd name="connsiteX345" fmla="*/ 4402709 w 10058400"/>
              <a:gd name="connsiteY345" fmla="*/ 6103937 h 6103937"/>
              <a:gd name="connsiteX346" fmla="*/ 4391594 w 10058400"/>
              <a:gd name="connsiteY346" fmla="*/ 6102878 h 6103937"/>
              <a:gd name="connsiteX347" fmla="*/ 4381009 w 10058400"/>
              <a:gd name="connsiteY347" fmla="*/ 6101290 h 6103937"/>
              <a:gd name="connsiteX348" fmla="*/ 4369894 w 10058400"/>
              <a:gd name="connsiteY348" fmla="*/ 6099701 h 6103937"/>
              <a:gd name="connsiteX349" fmla="*/ 4359309 w 10058400"/>
              <a:gd name="connsiteY349" fmla="*/ 6097583 h 6103937"/>
              <a:gd name="connsiteX350" fmla="*/ 4349252 w 10058400"/>
              <a:gd name="connsiteY350" fmla="*/ 6093877 h 6103937"/>
              <a:gd name="connsiteX351" fmla="*/ 4339196 w 10058400"/>
              <a:gd name="connsiteY351" fmla="*/ 6090700 h 6103937"/>
              <a:gd name="connsiteX352" fmla="*/ 4329140 w 10058400"/>
              <a:gd name="connsiteY352" fmla="*/ 6086993 h 6103937"/>
              <a:gd name="connsiteX353" fmla="*/ 4319613 w 10058400"/>
              <a:gd name="connsiteY353" fmla="*/ 6082757 h 6103937"/>
              <a:gd name="connsiteX354" fmla="*/ 4310086 w 10058400"/>
              <a:gd name="connsiteY354" fmla="*/ 6077462 h 6103937"/>
              <a:gd name="connsiteX355" fmla="*/ 4301088 w 10058400"/>
              <a:gd name="connsiteY355" fmla="*/ 6072167 h 6103937"/>
              <a:gd name="connsiteX356" fmla="*/ 4292091 w 10058400"/>
              <a:gd name="connsiteY356" fmla="*/ 6066872 h 6103937"/>
              <a:gd name="connsiteX357" fmla="*/ 4283093 w 10058400"/>
              <a:gd name="connsiteY357" fmla="*/ 6060518 h 6103937"/>
              <a:gd name="connsiteX358" fmla="*/ 4275154 w 10058400"/>
              <a:gd name="connsiteY358" fmla="*/ 6054164 h 6103937"/>
              <a:gd name="connsiteX359" fmla="*/ 4267215 w 10058400"/>
              <a:gd name="connsiteY359" fmla="*/ 6047280 h 6103937"/>
              <a:gd name="connsiteX360" fmla="*/ 4259805 w 10058400"/>
              <a:gd name="connsiteY360" fmla="*/ 6039867 h 6103937"/>
              <a:gd name="connsiteX361" fmla="*/ 4252395 w 10058400"/>
              <a:gd name="connsiteY361" fmla="*/ 6032454 h 6103937"/>
              <a:gd name="connsiteX362" fmla="*/ 4245515 w 10058400"/>
              <a:gd name="connsiteY362" fmla="*/ 6024511 h 6103937"/>
              <a:gd name="connsiteX363" fmla="*/ 4239163 w 10058400"/>
              <a:gd name="connsiteY363" fmla="*/ 6016039 h 6103937"/>
              <a:gd name="connsiteX364" fmla="*/ 4232812 w 10058400"/>
              <a:gd name="connsiteY364" fmla="*/ 6007567 h 6103937"/>
              <a:gd name="connsiteX365" fmla="*/ 4227519 w 10058400"/>
              <a:gd name="connsiteY365" fmla="*/ 5998566 h 6103937"/>
              <a:gd name="connsiteX366" fmla="*/ 4221697 w 10058400"/>
              <a:gd name="connsiteY366" fmla="*/ 5990093 h 6103937"/>
              <a:gd name="connsiteX367" fmla="*/ 4216934 w 10058400"/>
              <a:gd name="connsiteY367" fmla="*/ 5980033 h 6103937"/>
              <a:gd name="connsiteX368" fmla="*/ 4212700 w 10058400"/>
              <a:gd name="connsiteY368" fmla="*/ 5970502 h 6103937"/>
              <a:gd name="connsiteX369" fmla="*/ 4208995 w 10058400"/>
              <a:gd name="connsiteY369" fmla="*/ 5960971 h 6103937"/>
              <a:gd name="connsiteX370" fmla="*/ 4205290 w 10058400"/>
              <a:gd name="connsiteY370" fmla="*/ 5950380 h 6103937"/>
              <a:gd name="connsiteX371" fmla="*/ 4202644 w 10058400"/>
              <a:gd name="connsiteY371" fmla="*/ 5939790 h 6103937"/>
              <a:gd name="connsiteX372" fmla="*/ 4199997 w 10058400"/>
              <a:gd name="connsiteY372" fmla="*/ 5929730 h 6103937"/>
              <a:gd name="connsiteX373" fmla="*/ 4198409 w 10058400"/>
              <a:gd name="connsiteY373" fmla="*/ 5918610 h 6103937"/>
              <a:gd name="connsiteX374" fmla="*/ 4196822 w 10058400"/>
              <a:gd name="connsiteY374" fmla="*/ 5907490 h 6103937"/>
              <a:gd name="connsiteX375" fmla="*/ 4196292 w 10058400"/>
              <a:gd name="connsiteY375" fmla="*/ 5896900 h 6103937"/>
              <a:gd name="connsiteX376" fmla="*/ 4195763 w 10058400"/>
              <a:gd name="connsiteY376" fmla="*/ 5885781 h 6103937"/>
              <a:gd name="connsiteX377" fmla="*/ 4196292 w 10058400"/>
              <a:gd name="connsiteY377" fmla="*/ 5874132 h 6103937"/>
              <a:gd name="connsiteX378" fmla="*/ 4196822 w 10058400"/>
              <a:gd name="connsiteY378" fmla="*/ 5863012 h 6103937"/>
              <a:gd name="connsiteX379" fmla="*/ 4198409 w 10058400"/>
              <a:gd name="connsiteY379" fmla="*/ 5852422 h 6103937"/>
              <a:gd name="connsiteX380" fmla="*/ 4199997 w 10058400"/>
              <a:gd name="connsiteY380" fmla="*/ 5841302 h 6103937"/>
              <a:gd name="connsiteX381" fmla="*/ 4202644 w 10058400"/>
              <a:gd name="connsiteY381" fmla="*/ 5830712 h 6103937"/>
              <a:gd name="connsiteX382" fmla="*/ 4205290 w 10058400"/>
              <a:gd name="connsiteY382" fmla="*/ 5820651 h 6103937"/>
              <a:gd name="connsiteX383" fmla="*/ 4208995 w 10058400"/>
              <a:gd name="connsiteY383" fmla="*/ 5810591 h 6103937"/>
              <a:gd name="connsiteX384" fmla="*/ 4212700 w 10058400"/>
              <a:gd name="connsiteY384" fmla="*/ 5800530 h 6103937"/>
              <a:gd name="connsiteX385" fmla="*/ 4216934 w 10058400"/>
              <a:gd name="connsiteY385" fmla="*/ 5790999 h 6103937"/>
              <a:gd name="connsiteX386" fmla="*/ 4221697 w 10058400"/>
              <a:gd name="connsiteY386" fmla="*/ 5781468 h 6103937"/>
              <a:gd name="connsiteX387" fmla="*/ 4227519 w 10058400"/>
              <a:gd name="connsiteY387" fmla="*/ 5771937 h 6103937"/>
              <a:gd name="connsiteX388" fmla="*/ 4232812 w 10058400"/>
              <a:gd name="connsiteY388" fmla="*/ 5763465 h 6103937"/>
              <a:gd name="connsiteX389" fmla="*/ 4239163 w 10058400"/>
              <a:gd name="connsiteY389" fmla="*/ 5754463 h 6103937"/>
              <a:gd name="connsiteX390" fmla="*/ 4245515 w 10058400"/>
              <a:gd name="connsiteY390" fmla="*/ 5746521 h 6103937"/>
              <a:gd name="connsiteX391" fmla="*/ 4252395 w 10058400"/>
              <a:gd name="connsiteY391" fmla="*/ 5738578 h 6103937"/>
              <a:gd name="connsiteX392" fmla="*/ 4259805 w 10058400"/>
              <a:gd name="connsiteY392" fmla="*/ 5731165 h 6103937"/>
              <a:gd name="connsiteX393" fmla="*/ 4267215 w 10058400"/>
              <a:gd name="connsiteY393" fmla="*/ 5723752 h 6103937"/>
              <a:gd name="connsiteX394" fmla="*/ 4275154 w 10058400"/>
              <a:gd name="connsiteY394" fmla="*/ 5716868 h 6103937"/>
              <a:gd name="connsiteX395" fmla="*/ 4283093 w 10058400"/>
              <a:gd name="connsiteY395" fmla="*/ 5709985 h 6103937"/>
              <a:gd name="connsiteX396" fmla="*/ 4292091 w 10058400"/>
              <a:gd name="connsiteY396" fmla="*/ 5704160 h 6103937"/>
              <a:gd name="connsiteX397" fmla="*/ 4301088 w 10058400"/>
              <a:gd name="connsiteY397" fmla="*/ 5698865 h 6103937"/>
              <a:gd name="connsiteX398" fmla="*/ 4310086 w 10058400"/>
              <a:gd name="connsiteY398" fmla="*/ 5693041 h 6103937"/>
              <a:gd name="connsiteX399" fmla="*/ 4319613 w 10058400"/>
              <a:gd name="connsiteY399" fmla="*/ 5688275 h 6103937"/>
              <a:gd name="connsiteX400" fmla="*/ 4329140 w 10058400"/>
              <a:gd name="connsiteY400" fmla="*/ 5684039 h 6103937"/>
              <a:gd name="connsiteX401" fmla="*/ 4339196 w 10058400"/>
              <a:gd name="connsiteY401" fmla="*/ 5680332 h 6103937"/>
              <a:gd name="connsiteX402" fmla="*/ 4349252 w 10058400"/>
              <a:gd name="connsiteY402" fmla="*/ 5676626 h 6103937"/>
              <a:gd name="connsiteX403" fmla="*/ 4359309 w 10058400"/>
              <a:gd name="connsiteY403" fmla="*/ 5673978 h 6103937"/>
              <a:gd name="connsiteX404" fmla="*/ 4369894 w 10058400"/>
              <a:gd name="connsiteY404" fmla="*/ 5671331 h 6103937"/>
              <a:gd name="connsiteX405" fmla="*/ 4381009 w 10058400"/>
              <a:gd name="connsiteY405" fmla="*/ 5669742 h 6103937"/>
              <a:gd name="connsiteX406" fmla="*/ 4391594 w 10058400"/>
              <a:gd name="connsiteY406" fmla="*/ 5668154 h 6103937"/>
              <a:gd name="connsiteX407" fmla="*/ 4402709 w 10058400"/>
              <a:gd name="connsiteY407" fmla="*/ 5667624 h 6103937"/>
              <a:gd name="connsiteX408" fmla="*/ 4414353 w 10058400"/>
              <a:gd name="connsiteY408" fmla="*/ 5667095 h 6103937"/>
              <a:gd name="connsiteX409" fmla="*/ 5449612 w 10058400"/>
              <a:gd name="connsiteY409" fmla="*/ 5667095 h 6103937"/>
              <a:gd name="connsiteX410" fmla="*/ 5449612 w 10058400"/>
              <a:gd name="connsiteY410" fmla="*/ 5286909 h 6103937"/>
              <a:gd name="connsiteX411" fmla="*/ 5449888 w 10058400"/>
              <a:gd name="connsiteY411" fmla="*/ 5286909 h 6103937"/>
              <a:gd name="connsiteX412" fmla="*/ 5449888 w 10058400"/>
              <a:gd name="connsiteY412" fmla="*/ 5012768 h 6103937"/>
              <a:gd name="connsiteX413" fmla="*/ 5399088 w 10058400"/>
              <a:gd name="connsiteY413" fmla="*/ 5012768 h 6103937"/>
              <a:gd name="connsiteX414" fmla="*/ 5364692 w 10058400"/>
              <a:gd name="connsiteY414" fmla="*/ 5012238 h 6103937"/>
              <a:gd name="connsiteX415" fmla="*/ 5330296 w 10058400"/>
              <a:gd name="connsiteY415" fmla="*/ 5010121 h 6103937"/>
              <a:gd name="connsiteX416" fmla="*/ 5296429 w 10058400"/>
              <a:gd name="connsiteY416" fmla="*/ 5007475 h 6103937"/>
              <a:gd name="connsiteX417" fmla="*/ 5262562 w 10058400"/>
              <a:gd name="connsiteY417" fmla="*/ 5003242 h 6103937"/>
              <a:gd name="connsiteX418" fmla="*/ 5228166 w 10058400"/>
              <a:gd name="connsiteY418" fmla="*/ 4997420 h 6103937"/>
              <a:gd name="connsiteX419" fmla="*/ 5194829 w 10058400"/>
              <a:gd name="connsiteY419" fmla="*/ 4991599 h 6103937"/>
              <a:gd name="connsiteX420" fmla="*/ 5162021 w 10058400"/>
              <a:gd name="connsiteY420" fmla="*/ 4983660 h 6103937"/>
              <a:gd name="connsiteX421" fmla="*/ 5129212 w 10058400"/>
              <a:gd name="connsiteY421" fmla="*/ 4975193 h 6103937"/>
              <a:gd name="connsiteX422" fmla="*/ 5096934 w 10058400"/>
              <a:gd name="connsiteY422" fmla="*/ 4965138 h 6103937"/>
              <a:gd name="connsiteX423" fmla="*/ 5065184 w 10058400"/>
              <a:gd name="connsiteY423" fmla="*/ 4954024 h 6103937"/>
              <a:gd name="connsiteX424" fmla="*/ 5033962 w 10058400"/>
              <a:gd name="connsiteY424" fmla="*/ 4942381 h 6103937"/>
              <a:gd name="connsiteX425" fmla="*/ 5002742 w 10058400"/>
              <a:gd name="connsiteY425" fmla="*/ 4929151 h 6103937"/>
              <a:gd name="connsiteX426" fmla="*/ 4972579 w 10058400"/>
              <a:gd name="connsiteY426" fmla="*/ 4915391 h 6103937"/>
              <a:gd name="connsiteX427" fmla="*/ 4942416 w 10058400"/>
              <a:gd name="connsiteY427" fmla="*/ 4900044 h 6103937"/>
              <a:gd name="connsiteX428" fmla="*/ 4912784 w 10058400"/>
              <a:gd name="connsiteY428" fmla="*/ 4884167 h 6103937"/>
              <a:gd name="connsiteX429" fmla="*/ 4884208 w 10058400"/>
              <a:gd name="connsiteY429" fmla="*/ 4867232 h 6103937"/>
              <a:gd name="connsiteX430" fmla="*/ 4855634 w 10058400"/>
              <a:gd name="connsiteY430" fmla="*/ 4849239 h 6103937"/>
              <a:gd name="connsiteX431" fmla="*/ 4828646 w 10058400"/>
              <a:gd name="connsiteY431" fmla="*/ 4829658 h 6103937"/>
              <a:gd name="connsiteX432" fmla="*/ 4801129 w 10058400"/>
              <a:gd name="connsiteY432" fmla="*/ 4810076 h 6103937"/>
              <a:gd name="connsiteX433" fmla="*/ 4774671 w 10058400"/>
              <a:gd name="connsiteY433" fmla="*/ 4789437 h 6103937"/>
              <a:gd name="connsiteX434" fmla="*/ 4749271 w 10058400"/>
              <a:gd name="connsiteY434" fmla="*/ 4767210 h 6103937"/>
              <a:gd name="connsiteX435" fmla="*/ 4724400 w 10058400"/>
              <a:gd name="connsiteY435" fmla="*/ 4744982 h 6103937"/>
              <a:gd name="connsiteX436" fmla="*/ 4700058 w 10058400"/>
              <a:gd name="connsiteY436" fmla="*/ 4721168 h 6103937"/>
              <a:gd name="connsiteX437" fmla="*/ 4676775 w 10058400"/>
              <a:gd name="connsiteY437" fmla="*/ 4697353 h 6103937"/>
              <a:gd name="connsiteX438" fmla="*/ 4654021 w 10058400"/>
              <a:gd name="connsiteY438" fmla="*/ 4671950 h 6103937"/>
              <a:gd name="connsiteX439" fmla="*/ 4632854 w 10058400"/>
              <a:gd name="connsiteY439" fmla="*/ 4645489 h 6103937"/>
              <a:gd name="connsiteX440" fmla="*/ 4612216 w 10058400"/>
              <a:gd name="connsiteY440" fmla="*/ 4619028 h 6103937"/>
              <a:gd name="connsiteX441" fmla="*/ 4591579 w 10058400"/>
              <a:gd name="connsiteY441" fmla="*/ 4591509 h 6103937"/>
              <a:gd name="connsiteX442" fmla="*/ 4572529 w 10058400"/>
              <a:gd name="connsiteY442" fmla="*/ 4562931 h 6103937"/>
              <a:gd name="connsiteX443" fmla="*/ 4554538 w 10058400"/>
              <a:gd name="connsiteY443" fmla="*/ 4533824 h 6103937"/>
              <a:gd name="connsiteX444" fmla="*/ 4537604 w 10058400"/>
              <a:gd name="connsiteY444" fmla="*/ 4503658 h 6103937"/>
              <a:gd name="connsiteX445" fmla="*/ 4521200 w 10058400"/>
              <a:gd name="connsiteY445" fmla="*/ 4472964 h 6103937"/>
              <a:gd name="connsiteX446" fmla="*/ 3818996 w 10058400"/>
              <a:gd name="connsiteY446" fmla="*/ 3087996 h 6103937"/>
              <a:gd name="connsiteX447" fmla="*/ 3807883 w 10058400"/>
              <a:gd name="connsiteY447" fmla="*/ 3066827 h 6103937"/>
              <a:gd name="connsiteX448" fmla="*/ 3795712 w 10058400"/>
              <a:gd name="connsiteY448" fmla="*/ 3045659 h 6103937"/>
              <a:gd name="connsiteX449" fmla="*/ 3783012 w 10058400"/>
              <a:gd name="connsiteY449" fmla="*/ 3024490 h 6103937"/>
              <a:gd name="connsiteX450" fmla="*/ 3769783 w 10058400"/>
              <a:gd name="connsiteY450" fmla="*/ 3004909 h 6103937"/>
              <a:gd name="connsiteX451" fmla="*/ 3756025 w 10058400"/>
              <a:gd name="connsiteY451" fmla="*/ 2985328 h 6103937"/>
              <a:gd name="connsiteX452" fmla="*/ 3741738 w 10058400"/>
              <a:gd name="connsiteY452" fmla="*/ 2965746 h 6103937"/>
              <a:gd name="connsiteX453" fmla="*/ 3726921 w 10058400"/>
              <a:gd name="connsiteY453" fmla="*/ 2946694 h 6103937"/>
              <a:gd name="connsiteX454" fmla="*/ 3711575 w 10058400"/>
              <a:gd name="connsiteY454" fmla="*/ 2928701 h 6103937"/>
              <a:gd name="connsiteX455" fmla="*/ 3695171 w 10058400"/>
              <a:gd name="connsiteY455" fmla="*/ 2911237 h 6103937"/>
              <a:gd name="connsiteX456" fmla="*/ 3678767 w 10058400"/>
              <a:gd name="connsiteY456" fmla="*/ 2894302 h 6103937"/>
              <a:gd name="connsiteX457" fmla="*/ 3661833 w 10058400"/>
              <a:gd name="connsiteY457" fmla="*/ 2877367 h 6103937"/>
              <a:gd name="connsiteX458" fmla="*/ 3644900 w 10058400"/>
              <a:gd name="connsiteY458" fmla="*/ 2861490 h 6103937"/>
              <a:gd name="connsiteX459" fmla="*/ 3626908 w 10058400"/>
              <a:gd name="connsiteY459" fmla="*/ 2846143 h 6103937"/>
              <a:gd name="connsiteX460" fmla="*/ 3608388 w 10058400"/>
              <a:gd name="connsiteY460" fmla="*/ 2830795 h 6103937"/>
              <a:gd name="connsiteX461" fmla="*/ 3589867 w 10058400"/>
              <a:gd name="connsiteY461" fmla="*/ 2816506 h 6103937"/>
              <a:gd name="connsiteX462" fmla="*/ 3570288 w 10058400"/>
              <a:gd name="connsiteY462" fmla="*/ 2802747 h 6103937"/>
              <a:gd name="connsiteX463" fmla="*/ 3550708 w 10058400"/>
              <a:gd name="connsiteY463" fmla="*/ 2789516 h 6103937"/>
              <a:gd name="connsiteX464" fmla="*/ 3530600 w 10058400"/>
              <a:gd name="connsiteY464" fmla="*/ 2776815 h 6103937"/>
              <a:gd name="connsiteX465" fmla="*/ 3509962 w 10058400"/>
              <a:gd name="connsiteY465" fmla="*/ 2764643 h 6103937"/>
              <a:gd name="connsiteX466" fmla="*/ 3489325 w 10058400"/>
              <a:gd name="connsiteY466" fmla="*/ 2753529 h 6103937"/>
              <a:gd name="connsiteX467" fmla="*/ 3468158 w 10058400"/>
              <a:gd name="connsiteY467" fmla="*/ 2742945 h 6103937"/>
              <a:gd name="connsiteX468" fmla="*/ 3446462 w 10058400"/>
              <a:gd name="connsiteY468" fmla="*/ 2732361 h 6103937"/>
              <a:gd name="connsiteX469" fmla="*/ 3424767 w 10058400"/>
              <a:gd name="connsiteY469" fmla="*/ 2723364 h 6103937"/>
              <a:gd name="connsiteX470" fmla="*/ 3403071 w 10058400"/>
              <a:gd name="connsiteY470" fmla="*/ 2714367 h 6103937"/>
              <a:gd name="connsiteX471" fmla="*/ 3380317 w 10058400"/>
              <a:gd name="connsiteY471" fmla="*/ 2706429 h 6103937"/>
              <a:gd name="connsiteX472" fmla="*/ 3357562 w 10058400"/>
              <a:gd name="connsiteY472" fmla="*/ 2699020 h 6103937"/>
              <a:gd name="connsiteX473" fmla="*/ 3334279 w 10058400"/>
              <a:gd name="connsiteY473" fmla="*/ 2692669 h 6103937"/>
              <a:gd name="connsiteX474" fmla="*/ 3311525 w 10058400"/>
              <a:gd name="connsiteY474" fmla="*/ 2686319 h 6103937"/>
              <a:gd name="connsiteX475" fmla="*/ 3287712 w 10058400"/>
              <a:gd name="connsiteY475" fmla="*/ 2681026 h 6103937"/>
              <a:gd name="connsiteX476" fmla="*/ 3263900 w 10058400"/>
              <a:gd name="connsiteY476" fmla="*/ 2676792 h 6103937"/>
              <a:gd name="connsiteX477" fmla="*/ 3240088 w 10058400"/>
              <a:gd name="connsiteY477" fmla="*/ 2672559 h 6103937"/>
              <a:gd name="connsiteX478" fmla="*/ 3215217 w 10058400"/>
              <a:gd name="connsiteY478" fmla="*/ 2669383 h 6103937"/>
              <a:gd name="connsiteX479" fmla="*/ 409575 w 10058400"/>
              <a:gd name="connsiteY479" fmla="*/ 2357144 h 6103937"/>
              <a:gd name="connsiteX480" fmla="*/ 388408 w 10058400"/>
              <a:gd name="connsiteY480" fmla="*/ 2354498 h 6103937"/>
              <a:gd name="connsiteX481" fmla="*/ 367242 w 10058400"/>
              <a:gd name="connsiteY481" fmla="*/ 2349735 h 6103937"/>
              <a:gd name="connsiteX482" fmla="*/ 345546 w 10058400"/>
              <a:gd name="connsiteY482" fmla="*/ 2345501 h 6103937"/>
              <a:gd name="connsiteX483" fmla="*/ 325438 w 10058400"/>
              <a:gd name="connsiteY483" fmla="*/ 2339680 h 6103937"/>
              <a:gd name="connsiteX484" fmla="*/ 305329 w 10058400"/>
              <a:gd name="connsiteY484" fmla="*/ 2332800 h 6103937"/>
              <a:gd name="connsiteX485" fmla="*/ 285221 w 10058400"/>
              <a:gd name="connsiteY485" fmla="*/ 2325391 h 6103937"/>
              <a:gd name="connsiteX486" fmla="*/ 266171 w 10058400"/>
              <a:gd name="connsiteY486" fmla="*/ 2316394 h 6103937"/>
              <a:gd name="connsiteX487" fmla="*/ 247650 w 10058400"/>
              <a:gd name="connsiteY487" fmla="*/ 2307926 h 6103937"/>
              <a:gd name="connsiteX488" fmla="*/ 229129 w 10058400"/>
              <a:gd name="connsiteY488" fmla="*/ 2297342 h 6103937"/>
              <a:gd name="connsiteX489" fmla="*/ 211666 w 10058400"/>
              <a:gd name="connsiteY489" fmla="*/ 2286228 h 6103937"/>
              <a:gd name="connsiteX490" fmla="*/ 194733 w 10058400"/>
              <a:gd name="connsiteY490" fmla="*/ 2275115 h 6103937"/>
              <a:gd name="connsiteX491" fmla="*/ 177271 w 10058400"/>
              <a:gd name="connsiteY491" fmla="*/ 2262414 h 6103937"/>
              <a:gd name="connsiteX492" fmla="*/ 161396 w 10058400"/>
              <a:gd name="connsiteY492" fmla="*/ 2249712 h 6103937"/>
              <a:gd name="connsiteX493" fmla="*/ 146050 w 10058400"/>
              <a:gd name="connsiteY493" fmla="*/ 2235953 h 6103937"/>
              <a:gd name="connsiteX494" fmla="*/ 131233 w 10058400"/>
              <a:gd name="connsiteY494" fmla="*/ 2221135 h 6103937"/>
              <a:gd name="connsiteX495" fmla="*/ 117475 w 10058400"/>
              <a:gd name="connsiteY495" fmla="*/ 2206316 h 6103937"/>
              <a:gd name="connsiteX496" fmla="*/ 104246 w 10058400"/>
              <a:gd name="connsiteY496" fmla="*/ 2190440 h 6103937"/>
              <a:gd name="connsiteX497" fmla="*/ 91546 w 10058400"/>
              <a:gd name="connsiteY497" fmla="*/ 2174034 h 6103937"/>
              <a:gd name="connsiteX498" fmla="*/ 79375 w 10058400"/>
              <a:gd name="connsiteY498" fmla="*/ 2157628 h 6103937"/>
              <a:gd name="connsiteX499" fmla="*/ 67733 w 10058400"/>
              <a:gd name="connsiteY499" fmla="*/ 2140164 h 6103937"/>
              <a:gd name="connsiteX500" fmla="*/ 57679 w 10058400"/>
              <a:gd name="connsiteY500" fmla="*/ 2122170 h 6103937"/>
              <a:gd name="connsiteX501" fmla="*/ 48154 w 10058400"/>
              <a:gd name="connsiteY501" fmla="*/ 2103648 h 6103937"/>
              <a:gd name="connsiteX502" fmla="*/ 39158 w 10058400"/>
              <a:gd name="connsiteY502" fmla="*/ 2085125 h 6103937"/>
              <a:gd name="connsiteX503" fmla="*/ 31221 w 10058400"/>
              <a:gd name="connsiteY503" fmla="*/ 2065544 h 6103937"/>
              <a:gd name="connsiteX504" fmla="*/ 24341 w 10058400"/>
              <a:gd name="connsiteY504" fmla="*/ 2045963 h 6103937"/>
              <a:gd name="connsiteX505" fmla="*/ 17462 w 10058400"/>
              <a:gd name="connsiteY505" fmla="*/ 2025852 h 6103937"/>
              <a:gd name="connsiteX506" fmla="*/ 12700 w 10058400"/>
              <a:gd name="connsiteY506" fmla="*/ 2005213 h 6103937"/>
              <a:gd name="connsiteX507" fmla="*/ 7408 w 10058400"/>
              <a:gd name="connsiteY507" fmla="*/ 1984573 h 6103937"/>
              <a:gd name="connsiteX508" fmla="*/ 4233 w 10058400"/>
              <a:gd name="connsiteY508" fmla="*/ 1963404 h 6103937"/>
              <a:gd name="connsiteX509" fmla="*/ 2116 w 10058400"/>
              <a:gd name="connsiteY509" fmla="*/ 1942236 h 6103937"/>
              <a:gd name="connsiteX510" fmla="*/ 529 w 10058400"/>
              <a:gd name="connsiteY510" fmla="*/ 1920538 h 6103937"/>
              <a:gd name="connsiteX511" fmla="*/ 0 w 10058400"/>
              <a:gd name="connsiteY511" fmla="*/ 1898310 h 6103937"/>
              <a:gd name="connsiteX512" fmla="*/ 0 w 10058400"/>
              <a:gd name="connsiteY512" fmla="*/ 536629 h 6103937"/>
              <a:gd name="connsiteX513" fmla="*/ 0 w 10058400"/>
              <a:gd name="connsiteY513" fmla="*/ 522869 h 6103937"/>
              <a:gd name="connsiteX514" fmla="*/ 1058 w 10058400"/>
              <a:gd name="connsiteY514" fmla="*/ 509638 h 6103937"/>
              <a:gd name="connsiteX515" fmla="*/ 2116 w 10058400"/>
              <a:gd name="connsiteY515" fmla="*/ 496937 h 6103937"/>
              <a:gd name="connsiteX516" fmla="*/ 4233 w 10058400"/>
              <a:gd name="connsiteY516" fmla="*/ 483707 h 6103937"/>
              <a:gd name="connsiteX517" fmla="*/ 6350 w 10058400"/>
              <a:gd name="connsiteY517" fmla="*/ 472064 h 6103937"/>
              <a:gd name="connsiteX518" fmla="*/ 10054 w 10058400"/>
              <a:gd name="connsiteY518" fmla="*/ 459892 h 6103937"/>
              <a:gd name="connsiteX519" fmla="*/ 13229 w 10058400"/>
              <a:gd name="connsiteY519" fmla="*/ 447720 h 6103937"/>
              <a:gd name="connsiteX520" fmla="*/ 16933 w 10058400"/>
              <a:gd name="connsiteY520" fmla="*/ 436077 h 6103937"/>
              <a:gd name="connsiteX521" fmla="*/ 21166 w 10058400"/>
              <a:gd name="connsiteY521" fmla="*/ 425492 h 6103937"/>
              <a:gd name="connsiteX522" fmla="*/ 26458 w 10058400"/>
              <a:gd name="connsiteY522" fmla="*/ 414379 h 6103937"/>
              <a:gd name="connsiteX523" fmla="*/ 31221 w 10058400"/>
              <a:gd name="connsiteY523" fmla="*/ 403794 h 6103937"/>
              <a:gd name="connsiteX524" fmla="*/ 36512 w 10058400"/>
              <a:gd name="connsiteY524" fmla="*/ 394268 h 6103937"/>
              <a:gd name="connsiteX525" fmla="*/ 42862 w 10058400"/>
              <a:gd name="connsiteY525" fmla="*/ 384213 h 6103937"/>
              <a:gd name="connsiteX526" fmla="*/ 49212 w 10058400"/>
              <a:gd name="connsiteY526" fmla="*/ 374158 h 6103937"/>
              <a:gd name="connsiteX527" fmla="*/ 56091 w 10058400"/>
              <a:gd name="connsiteY527" fmla="*/ 365161 h 6103937"/>
              <a:gd name="connsiteX528" fmla="*/ 62971 w 10058400"/>
              <a:gd name="connsiteY528" fmla="*/ 356165 h 6103937"/>
              <a:gd name="connsiteX529" fmla="*/ 70908 w 10058400"/>
              <a:gd name="connsiteY529" fmla="*/ 348226 h 6103937"/>
              <a:gd name="connsiteX530" fmla="*/ 78316 w 10058400"/>
              <a:gd name="connsiteY530" fmla="*/ 339759 h 6103937"/>
              <a:gd name="connsiteX531" fmla="*/ 86783 w 10058400"/>
              <a:gd name="connsiteY531" fmla="*/ 332350 h 6103937"/>
              <a:gd name="connsiteX532" fmla="*/ 94721 w 10058400"/>
              <a:gd name="connsiteY532" fmla="*/ 324412 h 6103937"/>
              <a:gd name="connsiteX533" fmla="*/ 103716 w 10058400"/>
              <a:gd name="connsiteY533" fmla="*/ 317532 h 6103937"/>
              <a:gd name="connsiteX534" fmla="*/ 112183 w 10058400"/>
              <a:gd name="connsiteY534" fmla="*/ 310652 h 6103937"/>
              <a:gd name="connsiteX535" fmla="*/ 121708 w 10058400"/>
              <a:gd name="connsiteY535" fmla="*/ 304301 h 6103937"/>
              <a:gd name="connsiteX536" fmla="*/ 130704 w 10058400"/>
              <a:gd name="connsiteY536" fmla="*/ 298480 h 6103937"/>
              <a:gd name="connsiteX537" fmla="*/ 140758 w 10058400"/>
              <a:gd name="connsiteY537" fmla="*/ 292658 h 6103937"/>
              <a:gd name="connsiteX538" fmla="*/ 150283 w 10058400"/>
              <a:gd name="connsiteY538" fmla="*/ 287895 h 6103937"/>
              <a:gd name="connsiteX539" fmla="*/ 160337 w 10058400"/>
              <a:gd name="connsiteY539" fmla="*/ 282603 h 6103937"/>
              <a:gd name="connsiteX540" fmla="*/ 170391 w 10058400"/>
              <a:gd name="connsiteY540" fmla="*/ 278369 h 6103937"/>
              <a:gd name="connsiteX541" fmla="*/ 180975 w 10058400"/>
              <a:gd name="connsiteY541" fmla="*/ 274136 h 6103937"/>
              <a:gd name="connsiteX542" fmla="*/ 191029 w 10058400"/>
              <a:gd name="connsiteY542" fmla="*/ 270960 h 6103937"/>
              <a:gd name="connsiteX543" fmla="*/ 202141 w 10058400"/>
              <a:gd name="connsiteY543" fmla="*/ 267256 h 6103937"/>
              <a:gd name="connsiteX544" fmla="*/ 212725 w 10058400"/>
              <a:gd name="connsiteY544" fmla="*/ 264610 h 6103937"/>
              <a:gd name="connsiteX545" fmla="*/ 223308 w 10058400"/>
              <a:gd name="connsiteY545" fmla="*/ 261964 h 6103937"/>
              <a:gd name="connsiteX546" fmla="*/ 234421 w 10058400"/>
              <a:gd name="connsiteY546" fmla="*/ 259847 h 6103937"/>
              <a:gd name="connsiteX547" fmla="*/ 245533 w 10058400"/>
              <a:gd name="connsiteY547" fmla="*/ 258259 h 6103937"/>
              <a:gd name="connsiteX548" fmla="*/ 256646 w 10058400"/>
              <a:gd name="connsiteY548" fmla="*/ 257201 h 6103937"/>
              <a:gd name="connsiteX549" fmla="*/ 267229 w 10058400"/>
              <a:gd name="connsiteY549" fmla="*/ 256142 h 6103937"/>
              <a:gd name="connsiteX550" fmla="*/ 278341 w 10058400"/>
              <a:gd name="connsiteY550" fmla="*/ 256142 h 6103937"/>
              <a:gd name="connsiteX551" fmla="*/ 289983 w 10058400"/>
              <a:gd name="connsiteY551" fmla="*/ 256142 h 6103937"/>
              <a:gd name="connsiteX552" fmla="*/ 300566 w 10058400"/>
              <a:gd name="connsiteY552" fmla="*/ 256671 h 6103937"/>
              <a:gd name="connsiteX553" fmla="*/ 311679 w 10058400"/>
              <a:gd name="connsiteY553" fmla="*/ 257201 h 6103937"/>
              <a:gd name="connsiteX554" fmla="*/ 322791 w 10058400"/>
              <a:gd name="connsiteY554" fmla="*/ 258788 h 6103937"/>
              <a:gd name="connsiteX555" fmla="*/ 334433 w 10058400"/>
              <a:gd name="connsiteY555" fmla="*/ 260376 h 6103937"/>
              <a:gd name="connsiteX556" fmla="*/ 345017 w 10058400"/>
              <a:gd name="connsiteY556" fmla="*/ 262493 h 6103937"/>
              <a:gd name="connsiteX557" fmla="*/ 355600 w 10058400"/>
              <a:gd name="connsiteY557" fmla="*/ 265139 h 6103937"/>
              <a:gd name="connsiteX558" fmla="*/ 366712 w 10058400"/>
              <a:gd name="connsiteY558" fmla="*/ 267785 h 6103937"/>
              <a:gd name="connsiteX559" fmla="*/ 377296 w 10058400"/>
              <a:gd name="connsiteY559" fmla="*/ 272019 h 6103937"/>
              <a:gd name="connsiteX560" fmla="*/ 387879 w 10058400"/>
              <a:gd name="connsiteY560" fmla="*/ 275723 h 6103937"/>
              <a:gd name="connsiteX561" fmla="*/ 398462 w 10058400"/>
              <a:gd name="connsiteY561" fmla="*/ 279957 h 6103937"/>
              <a:gd name="connsiteX562" fmla="*/ 408517 w 10058400"/>
              <a:gd name="connsiteY562" fmla="*/ 284720 h 6103937"/>
              <a:gd name="connsiteX563" fmla="*/ 418571 w 10058400"/>
              <a:gd name="connsiteY563" fmla="*/ 290541 h 6103937"/>
              <a:gd name="connsiteX564" fmla="*/ 428625 w 10058400"/>
              <a:gd name="connsiteY564" fmla="*/ 296363 h 6103937"/>
              <a:gd name="connsiteX565" fmla="*/ 438150 w 10058400"/>
              <a:gd name="connsiteY565" fmla="*/ 303243 h 6103937"/>
              <a:gd name="connsiteX566" fmla="*/ 447675 w 10058400"/>
              <a:gd name="connsiteY566" fmla="*/ 309593 h 6103937"/>
              <a:gd name="connsiteX567" fmla="*/ 456671 w 10058400"/>
              <a:gd name="connsiteY567" fmla="*/ 317002 h 6103937"/>
              <a:gd name="connsiteX568" fmla="*/ 466196 w 10058400"/>
              <a:gd name="connsiteY568" fmla="*/ 324941 h 6103937"/>
              <a:gd name="connsiteX569" fmla="*/ 475192 w 10058400"/>
              <a:gd name="connsiteY569" fmla="*/ 333408 h 6103937"/>
              <a:gd name="connsiteX570" fmla="*/ 483129 w 10058400"/>
              <a:gd name="connsiteY570" fmla="*/ 341876 h 6103937"/>
              <a:gd name="connsiteX571" fmla="*/ 491596 w 10058400"/>
              <a:gd name="connsiteY571" fmla="*/ 351402 h 6103937"/>
              <a:gd name="connsiteX572" fmla="*/ 499533 w 10058400"/>
              <a:gd name="connsiteY572" fmla="*/ 360928 h 6103937"/>
              <a:gd name="connsiteX573" fmla="*/ 507471 w 10058400"/>
              <a:gd name="connsiteY573" fmla="*/ 371512 h 6103937"/>
              <a:gd name="connsiteX574" fmla="*/ 514350 w 10058400"/>
              <a:gd name="connsiteY574" fmla="*/ 382096 h 6103937"/>
              <a:gd name="connsiteX575" fmla="*/ 521758 w 10058400"/>
              <a:gd name="connsiteY575" fmla="*/ 393739 h 6103937"/>
              <a:gd name="connsiteX576" fmla="*/ 528108 w 10058400"/>
              <a:gd name="connsiteY576" fmla="*/ 405382 h 6103937"/>
              <a:gd name="connsiteX577" fmla="*/ 1083204 w 10058400"/>
              <a:gd name="connsiteY577" fmla="*/ 1453766 h 6103937"/>
              <a:gd name="connsiteX578" fmla="*/ 5449888 w 10058400"/>
              <a:gd name="connsiteY578" fmla="*/ 1453766 h 6103937"/>
              <a:gd name="connsiteX579" fmla="*/ 5449888 w 10058400"/>
              <a:gd name="connsiteY579" fmla="*/ 482648 h 6103937"/>
              <a:gd name="connsiteX580" fmla="*/ 1637242 w 10058400"/>
              <a:gd name="connsiteY580" fmla="*/ 603310 h 6103937"/>
              <a:gd name="connsiteX581" fmla="*/ 1621367 w 10058400"/>
              <a:gd name="connsiteY581" fmla="*/ 603310 h 6103937"/>
              <a:gd name="connsiteX582" fmla="*/ 1605492 w 10058400"/>
              <a:gd name="connsiteY582" fmla="*/ 602252 h 6103937"/>
              <a:gd name="connsiteX583" fmla="*/ 1590146 w 10058400"/>
              <a:gd name="connsiteY583" fmla="*/ 601193 h 6103937"/>
              <a:gd name="connsiteX584" fmla="*/ 1574800 w 10058400"/>
              <a:gd name="connsiteY584" fmla="*/ 598547 h 6103937"/>
              <a:gd name="connsiteX585" fmla="*/ 1559983 w 10058400"/>
              <a:gd name="connsiteY585" fmla="*/ 595901 h 6103937"/>
              <a:gd name="connsiteX586" fmla="*/ 1545167 w 10058400"/>
              <a:gd name="connsiteY586" fmla="*/ 591667 h 6103937"/>
              <a:gd name="connsiteX587" fmla="*/ 1530879 w 10058400"/>
              <a:gd name="connsiteY587" fmla="*/ 587434 h 6103937"/>
              <a:gd name="connsiteX588" fmla="*/ 1516592 w 10058400"/>
              <a:gd name="connsiteY588" fmla="*/ 582141 h 6103937"/>
              <a:gd name="connsiteX589" fmla="*/ 1502833 w 10058400"/>
              <a:gd name="connsiteY589" fmla="*/ 576320 h 6103937"/>
              <a:gd name="connsiteX590" fmla="*/ 1489604 w 10058400"/>
              <a:gd name="connsiteY590" fmla="*/ 569969 h 6103937"/>
              <a:gd name="connsiteX591" fmla="*/ 1476375 w 10058400"/>
              <a:gd name="connsiteY591" fmla="*/ 563090 h 6103937"/>
              <a:gd name="connsiteX592" fmla="*/ 1463675 w 10058400"/>
              <a:gd name="connsiteY592" fmla="*/ 555151 h 6103937"/>
              <a:gd name="connsiteX593" fmla="*/ 1451504 w 10058400"/>
              <a:gd name="connsiteY593" fmla="*/ 546154 h 6103937"/>
              <a:gd name="connsiteX594" fmla="*/ 1439862 w 10058400"/>
              <a:gd name="connsiteY594" fmla="*/ 537687 h 6103937"/>
              <a:gd name="connsiteX595" fmla="*/ 1428221 w 10058400"/>
              <a:gd name="connsiteY595" fmla="*/ 528161 h 6103937"/>
              <a:gd name="connsiteX596" fmla="*/ 1417638 w 10058400"/>
              <a:gd name="connsiteY596" fmla="*/ 518635 h 6103937"/>
              <a:gd name="connsiteX597" fmla="*/ 1407583 w 10058400"/>
              <a:gd name="connsiteY597" fmla="*/ 507521 h 6103937"/>
              <a:gd name="connsiteX598" fmla="*/ 1397529 w 10058400"/>
              <a:gd name="connsiteY598" fmla="*/ 496408 h 6103937"/>
              <a:gd name="connsiteX599" fmla="*/ 1388533 w 10058400"/>
              <a:gd name="connsiteY599" fmla="*/ 484765 h 6103937"/>
              <a:gd name="connsiteX600" fmla="*/ 1379538 w 10058400"/>
              <a:gd name="connsiteY600" fmla="*/ 473651 h 6103937"/>
              <a:gd name="connsiteX601" fmla="*/ 1371071 w 10058400"/>
              <a:gd name="connsiteY601" fmla="*/ 460950 h 6103937"/>
              <a:gd name="connsiteX602" fmla="*/ 1363662 w 10058400"/>
              <a:gd name="connsiteY602" fmla="*/ 448249 h 6103937"/>
              <a:gd name="connsiteX603" fmla="*/ 1357312 w 10058400"/>
              <a:gd name="connsiteY603" fmla="*/ 435018 h 6103937"/>
              <a:gd name="connsiteX604" fmla="*/ 1350433 w 10058400"/>
              <a:gd name="connsiteY604" fmla="*/ 421259 h 6103937"/>
              <a:gd name="connsiteX605" fmla="*/ 1345142 w 10058400"/>
              <a:gd name="connsiteY605" fmla="*/ 406970 h 6103937"/>
              <a:gd name="connsiteX606" fmla="*/ 1339850 w 10058400"/>
              <a:gd name="connsiteY606" fmla="*/ 392681 h 6103937"/>
              <a:gd name="connsiteX607" fmla="*/ 1335617 w 10058400"/>
              <a:gd name="connsiteY607" fmla="*/ 378921 h 6103937"/>
              <a:gd name="connsiteX608" fmla="*/ 1332442 w 10058400"/>
              <a:gd name="connsiteY608" fmla="*/ 364103 h 6103937"/>
              <a:gd name="connsiteX609" fmla="*/ 1329796 w 10058400"/>
              <a:gd name="connsiteY609" fmla="*/ 348756 h 6103937"/>
              <a:gd name="connsiteX610" fmla="*/ 1327679 w 10058400"/>
              <a:gd name="connsiteY610" fmla="*/ 333408 h 6103937"/>
              <a:gd name="connsiteX611" fmla="*/ 1326621 w 10058400"/>
              <a:gd name="connsiteY611" fmla="*/ 317532 h 6103937"/>
              <a:gd name="connsiteX612" fmla="*/ 1326092 w 10058400"/>
              <a:gd name="connsiteY612" fmla="*/ 301655 h 6103937"/>
              <a:gd name="connsiteX613" fmla="*/ 1326621 w 10058400"/>
              <a:gd name="connsiteY613" fmla="*/ 285778 h 6103937"/>
              <a:gd name="connsiteX614" fmla="*/ 1327679 w 10058400"/>
              <a:gd name="connsiteY614" fmla="*/ 270431 h 6103937"/>
              <a:gd name="connsiteX615" fmla="*/ 1329796 w 10058400"/>
              <a:gd name="connsiteY615" fmla="*/ 255084 h 6103937"/>
              <a:gd name="connsiteX616" fmla="*/ 1332442 w 10058400"/>
              <a:gd name="connsiteY616" fmla="*/ 239736 h 6103937"/>
              <a:gd name="connsiteX617" fmla="*/ 1335617 w 10058400"/>
              <a:gd name="connsiteY617" fmla="*/ 224918 h 6103937"/>
              <a:gd name="connsiteX618" fmla="*/ 1339850 w 10058400"/>
              <a:gd name="connsiteY618" fmla="*/ 210100 h 6103937"/>
              <a:gd name="connsiteX619" fmla="*/ 1345142 w 10058400"/>
              <a:gd name="connsiteY619" fmla="*/ 195811 h 6103937"/>
              <a:gd name="connsiteX620" fmla="*/ 1350433 w 10058400"/>
              <a:gd name="connsiteY620" fmla="*/ 182051 h 6103937"/>
              <a:gd name="connsiteX621" fmla="*/ 1357312 w 10058400"/>
              <a:gd name="connsiteY621" fmla="*/ 168292 h 6103937"/>
              <a:gd name="connsiteX622" fmla="*/ 1363662 w 10058400"/>
              <a:gd name="connsiteY622" fmla="*/ 155061 h 6103937"/>
              <a:gd name="connsiteX623" fmla="*/ 1371071 w 10058400"/>
              <a:gd name="connsiteY623" fmla="*/ 142360 h 6103937"/>
              <a:gd name="connsiteX624" fmla="*/ 1379538 w 10058400"/>
              <a:gd name="connsiteY624" fmla="*/ 129659 h 6103937"/>
              <a:gd name="connsiteX625" fmla="*/ 1388533 w 10058400"/>
              <a:gd name="connsiteY625" fmla="*/ 118016 h 6103937"/>
              <a:gd name="connsiteX626" fmla="*/ 1397529 w 10058400"/>
              <a:gd name="connsiteY626" fmla="*/ 106373 h 6103937"/>
              <a:gd name="connsiteX627" fmla="*/ 1407583 w 10058400"/>
              <a:gd name="connsiteY627" fmla="*/ 95259 h 6103937"/>
              <a:gd name="connsiteX628" fmla="*/ 1417638 w 10058400"/>
              <a:gd name="connsiteY628" fmla="*/ 85204 h 6103937"/>
              <a:gd name="connsiteX629" fmla="*/ 1428221 w 10058400"/>
              <a:gd name="connsiteY629" fmla="*/ 75149 h 6103937"/>
              <a:gd name="connsiteX630" fmla="*/ 1439862 w 10058400"/>
              <a:gd name="connsiteY630" fmla="*/ 65094 h 6103937"/>
              <a:gd name="connsiteX631" fmla="*/ 1451504 w 10058400"/>
              <a:gd name="connsiteY631" fmla="*/ 56626 h 6103937"/>
              <a:gd name="connsiteX632" fmla="*/ 1463675 w 10058400"/>
              <a:gd name="connsiteY632" fmla="*/ 48159 h 6103937"/>
              <a:gd name="connsiteX633" fmla="*/ 1476375 w 10058400"/>
              <a:gd name="connsiteY633" fmla="*/ 40750 h 6103937"/>
              <a:gd name="connsiteX634" fmla="*/ 1489604 w 10058400"/>
              <a:gd name="connsiteY634" fmla="*/ 33341 h 6103937"/>
              <a:gd name="connsiteX635" fmla="*/ 1502833 w 10058400"/>
              <a:gd name="connsiteY635" fmla="*/ 26990 h 6103937"/>
              <a:gd name="connsiteX636" fmla="*/ 1516592 w 10058400"/>
              <a:gd name="connsiteY636" fmla="*/ 20639 h 6103937"/>
              <a:gd name="connsiteX637" fmla="*/ 1530879 w 10058400"/>
              <a:gd name="connsiteY637" fmla="*/ 15876 h 6103937"/>
              <a:gd name="connsiteX638" fmla="*/ 1545167 w 10058400"/>
              <a:gd name="connsiteY638" fmla="*/ 11113 h 6103937"/>
              <a:gd name="connsiteX639" fmla="*/ 1559983 w 10058400"/>
              <a:gd name="connsiteY639" fmla="*/ 7409 h 6103937"/>
              <a:gd name="connsiteX640" fmla="*/ 1574800 w 10058400"/>
              <a:gd name="connsiteY640" fmla="*/ 4234 h 6103937"/>
              <a:gd name="connsiteX641" fmla="*/ 1590146 w 10058400"/>
              <a:gd name="connsiteY641" fmla="*/ 2117 h 6103937"/>
              <a:gd name="connsiteX642" fmla="*/ 1605492 w 10058400"/>
              <a:gd name="connsiteY642" fmla="*/ 529 h 61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</a:cxnLst>
            <a:rect l="l" t="t" r="r" b="b"/>
            <a:pathLst>
              <a:path w="10058400" h="6103937">
                <a:moveTo>
                  <a:pt x="5893858" y="5012768"/>
                </a:moveTo>
                <a:lnTo>
                  <a:pt x="5893858" y="5287962"/>
                </a:lnTo>
                <a:lnTo>
                  <a:pt x="5893673" y="5287962"/>
                </a:lnTo>
                <a:lnTo>
                  <a:pt x="5893673" y="5667095"/>
                </a:lnTo>
                <a:lnTo>
                  <a:pt x="7268726" y="5667095"/>
                </a:lnTo>
                <a:lnTo>
                  <a:pt x="7268726" y="5287962"/>
                </a:lnTo>
                <a:lnTo>
                  <a:pt x="7268634" y="5287962"/>
                </a:lnTo>
                <a:lnTo>
                  <a:pt x="7268634" y="5012768"/>
                </a:lnTo>
                <a:close/>
                <a:moveTo>
                  <a:pt x="5813603" y="2379662"/>
                </a:moveTo>
                <a:lnTo>
                  <a:pt x="5813603" y="3077457"/>
                </a:lnTo>
                <a:lnTo>
                  <a:pt x="5116513" y="3077457"/>
                </a:lnTo>
                <a:lnTo>
                  <a:pt x="5116513" y="3780542"/>
                </a:lnTo>
                <a:lnTo>
                  <a:pt x="5813603" y="3780542"/>
                </a:lnTo>
                <a:lnTo>
                  <a:pt x="5813603" y="4478337"/>
                </a:lnTo>
                <a:lnTo>
                  <a:pt x="6516511" y="4478337"/>
                </a:lnTo>
                <a:lnTo>
                  <a:pt x="6516511" y="3780542"/>
                </a:lnTo>
                <a:lnTo>
                  <a:pt x="7213601" y="3780542"/>
                </a:lnTo>
                <a:lnTo>
                  <a:pt x="7213601" y="3077457"/>
                </a:lnTo>
                <a:lnTo>
                  <a:pt x="6516511" y="3077457"/>
                </a:lnTo>
                <a:lnTo>
                  <a:pt x="6516511" y="2379662"/>
                </a:lnTo>
                <a:close/>
                <a:moveTo>
                  <a:pt x="1621367" y="0"/>
                </a:moveTo>
                <a:lnTo>
                  <a:pt x="1637242" y="0"/>
                </a:lnTo>
                <a:lnTo>
                  <a:pt x="5595938" y="124896"/>
                </a:lnTo>
                <a:lnTo>
                  <a:pt x="5644092" y="125954"/>
                </a:lnTo>
                <a:lnTo>
                  <a:pt x="5691716" y="125954"/>
                </a:lnTo>
                <a:lnTo>
                  <a:pt x="5739871" y="125954"/>
                </a:lnTo>
                <a:lnTo>
                  <a:pt x="5788025" y="124896"/>
                </a:lnTo>
                <a:lnTo>
                  <a:pt x="9747250" y="0"/>
                </a:lnTo>
                <a:lnTo>
                  <a:pt x="9763124" y="0"/>
                </a:lnTo>
                <a:lnTo>
                  <a:pt x="9779000" y="529"/>
                </a:lnTo>
                <a:lnTo>
                  <a:pt x="9794346" y="2117"/>
                </a:lnTo>
                <a:lnTo>
                  <a:pt x="9809692" y="4234"/>
                </a:lnTo>
                <a:lnTo>
                  <a:pt x="9824508" y="7409"/>
                </a:lnTo>
                <a:lnTo>
                  <a:pt x="9839324" y="11113"/>
                </a:lnTo>
                <a:lnTo>
                  <a:pt x="9853612" y="15876"/>
                </a:lnTo>
                <a:lnTo>
                  <a:pt x="9867900" y="20639"/>
                </a:lnTo>
                <a:lnTo>
                  <a:pt x="9881658" y="26990"/>
                </a:lnTo>
                <a:lnTo>
                  <a:pt x="9894358" y="33341"/>
                </a:lnTo>
                <a:lnTo>
                  <a:pt x="9907588" y="40750"/>
                </a:lnTo>
                <a:lnTo>
                  <a:pt x="9920288" y="48159"/>
                </a:lnTo>
                <a:lnTo>
                  <a:pt x="9932988" y="56626"/>
                </a:lnTo>
                <a:lnTo>
                  <a:pt x="9944628" y="65094"/>
                </a:lnTo>
                <a:lnTo>
                  <a:pt x="9955742" y="75149"/>
                </a:lnTo>
                <a:lnTo>
                  <a:pt x="9966324" y="85204"/>
                </a:lnTo>
                <a:lnTo>
                  <a:pt x="9976908" y="95259"/>
                </a:lnTo>
                <a:lnTo>
                  <a:pt x="9986432" y="106373"/>
                </a:lnTo>
                <a:lnTo>
                  <a:pt x="9995958" y="118016"/>
                </a:lnTo>
                <a:lnTo>
                  <a:pt x="10004954" y="129659"/>
                </a:lnTo>
                <a:lnTo>
                  <a:pt x="10012892" y="142360"/>
                </a:lnTo>
                <a:lnTo>
                  <a:pt x="10020828" y="155061"/>
                </a:lnTo>
                <a:lnTo>
                  <a:pt x="10027180" y="168292"/>
                </a:lnTo>
                <a:lnTo>
                  <a:pt x="10033528" y="182051"/>
                </a:lnTo>
                <a:lnTo>
                  <a:pt x="10039350" y="195811"/>
                </a:lnTo>
                <a:lnTo>
                  <a:pt x="10044112" y="210100"/>
                </a:lnTo>
                <a:lnTo>
                  <a:pt x="10048346" y="224918"/>
                </a:lnTo>
                <a:lnTo>
                  <a:pt x="10052050" y="239736"/>
                </a:lnTo>
                <a:lnTo>
                  <a:pt x="10054696" y="255084"/>
                </a:lnTo>
                <a:lnTo>
                  <a:pt x="10056812" y="270431"/>
                </a:lnTo>
                <a:lnTo>
                  <a:pt x="10057872" y="285778"/>
                </a:lnTo>
                <a:lnTo>
                  <a:pt x="10058400" y="301655"/>
                </a:lnTo>
                <a:lnTo>
                  <a:pt x="10057872" y="317532"/>
                </a:lnTo>
                <a:lnTo>
                  <a:pt x="10056812" y="333408"/>
                </a:lnTo>
                <a:lnTo>
                  <a:pt x="10054696" y="348756"/>
                </a:lnTo>
                <a:lnTo>
                  <a:pt x="10052050" y="364103"/>
                </a:lnTo>
                <a:lnTo>
                  <a:pt x="10048346" y="378921"/>
                </a:lnTo>
                <a:lnTo>
                  <a:pt x="10044112" y="392681"/>
                </a:lnTo>
                <a:lnTo>
                  <a:pt x="10039350" y="406970"/>
                </a:lnTo>
                <a:lnTo>
                  <a:pt x="10033528" y="421259"/>
                </a:lnTo>
                <a:lnTo>
                  <a:pt x="10027180" y="435018"/>
                </a:lnTo>
                <a:lnTo>
                  <a:pt x="10020828" y="448249"/>
                </a:lnTo>
                <a:lnTo>
                  <a:pt x="10012892" y="460950"/>
                </a:lnTo>
                <a:lnTo>
                  <a:pt x="10004954" y="473651"/>
                </a:lnTo>
                <a:lnTo>
                  <a:pt x="9995958" y="484765"/>
                </a:lnTo>
                <a:lnTo>
                  <a:pt x="9986432" y="496408"/>
                </a:lnTo>
                <a:lnTo>
                  <a:pt x="9976908" y="507521"/>
                </a:lnTo>
                <a:lnTo>
                  <a:pt x="9966324" y="518635"/>
                </a:lnTo>
                <a:lnTo>
                  <a:pt x="9955742" y="528161"/>
                </a:lnTo>
                <a:lnTo>
                  <a:pt x="9944628" y="537687"/>
                </a:lnTo>
                <a:lnTo>
                  <a:pt x="9932988" y="546154"/>
                </a:lnTo>
                <a:lnTo>
                  <a:pt x="9920288" y="555151"/>
                </a:lnTo>
                <a:lnTo>
                  <a:pt x="9907588" y="563090"/>
                </a:lnTo>
                <a:lnTo>
                  <a:pt x="9894358" y="569969"/>
                </a:lnTo>
                <a:lnTo>
                  <a:pt x="9881658" y="576320"/>
                </a:lnTo>
                <a:lnTo>
                  <a:pt x="9867900" y="582141"/>
                </a:lnTo>
                <a:lnTo>
                  <a:pt x="9853612" y="587434"/>
                </a:lnTo>
                <a:lnTo>
                  <a:pt x="9839324" y="591667"/>
                </a:lnTo>
                <a:lnTo>
                  <a:pt x="9824508" y="595901"/>
                </a:lnTo>
                <a:lnTo>
                  <a:pt x="9809692" y="598547"/>
                </a:lnTo>
                <a:lnTo>
                  <a:pt x="9794346" y="601193"/>
                </a:lnTo>
                <a:lnTo>
                  <a:pt x="9779000" y="602252"/>
                </a:lnTo>
                <a:lnTo>
                  <a:pt x="9763124" y="603310"/>
                </a:lnTo>
                <a:lnTo>
                  <a:pt x="9747250" y="603310"/>
                </a:lnTo>
                <a:lnTo>
                  <a:pt x="5893858" y="481590"/>
                </a:lnTo>
                <a:lnTo>
                  <a:pt x="5893858" y="1453766"/>
                </a:lnTo>
                <a:lnTo>
                  <a:pt x="6542088" y="1453766"/>
                </a:lnTo>
                <a:lnTo>
                  <a:pt x="6560608" y="1454296"/>
                </a:lnTo>
                <a:lnTo>
                  <a:pt x="6578600" y="1454825"/>
                </a:lnTo>
                <a:lnTo>
                  <a:pt x="6597121" y="1455883"/>
                </a:lnTo>
                <a:lnTo>
                  <a:pt x="6615112" y="1458000"/>
                </a:lnTo>
                <a:lnTo>
                  <a:pt x="6633104" y="1460117"/>
                </a:lnTo>
                <a:lnTo>
                  <a:pt x="6651096" y="1462234"/>
                </a:lnTo>
                <a:lnTo>
                  <a:pt x="6669088" y="1465409"/>
                </a:lnTo>
                <a:lnTo>
                  <a:pt x="6686550" y="1468584"/>
                </a:lnTo>
                <a:lnTo>
                  <a:pt x="6705071" y="1472818"/>
                </a:lnTo>
                <a:lnTo>
                  <a:pt x="6722534" y="1476522"/>
                </a:lnTo>
                <a:lnTo>
                  <a:pt x="6739466" y="1481285"/>
                </a:lnTo>
                <a:lnTo>
                  <a:pt x="6756929" y="1486048"/>
                </a:lnTo>
                <a:lnTo>
                  <a:pt x="6773862" y="1491870"/>
                </a:lnTo>
                <a:lnTo>
                  <a:pt x="6790796" y="1497691"/>
                </a:lnTo>
                <a:lnTo>
                  <a:pt x="6807729" y="1504042"/>
                </a:lnTo>
                <a:lnTo>
                  <a:pt x="6824134" y="1510922"/>
                </a:lnTo>
                <a:lnTo>
                  <a:pt x="6841066" y="1517802"/>
                </a:lnTo>
                <a:lnTo>
                  <a:pt x="6856942" y="1525740"/>
                </a:lnTo>
                <a:lnTo>
                  <a:pt x="6873875" y="1533149"/>
                </a:lnTo>
                <a:lnTo>
                  <a:pt x="6889750" y="1541616"/>
                </a:lnTo>
                <a:lnTo>
                  <a:pt x="6905625" y="1550613"/>
                </a:lnTo>
                <a:lnTo>
                  <a:pt x="6920971" y="1559610"/>
                </a:lnTo>
                <a:lnTo>
                  <a:pt x="6936316" y="1569136"/>
                </a:lnTo>
                <a:lnTo>
                  <a:pt x="6951662" y="1578662"/>
                </a:lnTo>
                <a:lnTo>
                  <a:pt x="6965950" y="1589246"/>
                </a:lnTo>
                <a:lnTo>
                  <a:pt x="6980766" y="1600360"/>
                </a:lnTo>
                <a:lnTo>
                  <a:pt x="6995054" y="1611473"/>
                </a:lnTo>
                <a:lnTo>
                  <a:pt x="7009342" y="1622587"/>
                </a:lnTo>
                <a:lnTo>
                  <a:pt x="7023100" y="1634230"/>
                </a:lnTo>
                <a:lnTo>
                  <a:pt x="7036858" y="1646932"/>
                </a:lnTo>
                <a:lnTo>
                  <a:pt x="7050088" y="1659103"/>
                </a:lnTo>
                <a:lnTo>
                  <a:pt x="7063316" y="1671804"/>
                </a:lnTo>
                <a:lnTo>
                  <a:pt x="8951912" y="3588109"/>
                </a:lnTo>
                <a:lnTo>
                  <a:pt x="8961438" y="3598164"/>
                </a:lnTo>
                <a:lnTo>
                  <a:pt x="8971492" y="3608748"/>
                </a:lnTo>
                <a:lnTo>
                  <a:pt x="8980488" y="3619862"/>
                </a:lnTo>
                <a:lnTo>
                  <a:pt x="8990012" y="3630975"/>
                </a:lnTo>
                <a:lnTo>
                  <a:pt x="8999008" y="3642089"/>
                </a:lnTo>
                <a:lnTo>
                  <a:pt x="9006946" y="3653203"/>
                </a:lnTo>
                <a:lnTo>
                  <a:pt x="9015412" y="3665375"/>
                </a:lnTo>
                <a:lnTo>
                  <a:pt x="9023350" y="3677017"/>
                </a:lnTo>
                <a:lnTo>
                  <a:pt x="9031288" y="3688660"/>
                </a:lnTo>
                <a:lnTo>
                  <a:pt x="9038696" y="3700832"/>
                </a:lnTo>
                <a:lnTo>
                  <a:pt x="9046104" y="3713534"/>
                </a:lnTo>
                <a:lnTo>
                  <a:pt x="9052454" y="3725706"/>
                </a:lnTo>
                <a:lnTo>
                  <a:pt x="9059332" y="3737878"/>
                </a:lnTo>
                <a:lnTo>
                  <a:pt x="9065154" y="3751108"/>
                </a:lnTo>
                <a:lnTo>
                  <a:pt x="9070976" y="3763809"/>
                </a:lnTo>
                <a:lnTo>
                  <a:pt x="9076796" y="3777040"/>
                </a:lnTo>
                <a:lnTo>
                  <a:pt x="9081558" y="3790270"/>
                </a:lnTo>
                <a:lnTo>
                  <a:pt x="9086320" y="3803501"/>
                </a:lnTo>
                <a:lnTo>
                  <a:pt x="9091612" y="3817261"/>
                </a:lnTo>
                <a:lnTo>
                  <a:pt x="9095316" y="3830491"/>
                </a:lnTo>
                <a:lnTo>
                  <a:pt x="9099020" y="3844251"/>
                </a:lnTo>
                <a:lnTo>
                  <a:pt x="9102724" y="3858011"/>
                </a:lnTo>
                <a:lnTo>
                  <a:pt x="9106428" y="3871770"/>
                </a:lnTo>
                <a:lnTo>
                  <a:pt x="9109076" y="3885530"/>
                </a:lnTo>
                <a:lnTo>
                  <a:pt x="9111720" y="3899819"/>
                </a:lnTo>
                <a:lnTo>
                  <a:pt x="9113838" y="3914108"/>
                </a:lnTo>
                <a:lnTo>
                  <a:pt x="9115954" y="3927868"/>
                </a:lnTo>
                <a:lnTo>
                  <a:pt x="9117542" y="3942156"/>
                </a:lnTo>
                <a:lnTo>
                  <a:pt x="9118600" y="3956445"/>
                </a:lnTo>
                <a:lnTo>
                  <a:pt x="9119128" y="3971264"/>
                </a:lnTo>
                <a:lnTo>
                  <a:pt x="9119658" y="3985552"/>
                </a:lnTo>
                <a:lnTo>
                  <a:pt x="9120188" y="3999312"/>
                </a:lnTo>
                <a:lnTo>
                  <a:pt x="9120188" y="4359711"/>
                </a:lnTo>
                <a:lnTo>
                  <a:pt x="9119658" y="4376646"/>
                </a:lnTo>
                <a:lnTo>
                  <a:pt x="9119128" y="4393051"/>
                </a:lnTo>
                <a:lnTo>
                  <a:pt x="9118072" y="4409986"/>
                </a:lnTo>
                <a:lnTo>
                  <a:pt x="9117012" y="4426392"/>
                </a:lnTo>
                <a:lnTo>
                  <a:pt x="9114896" y="4442798"/>
                </a:lnTo>
                <a:lnTo>
                  <a:pt x="9112780" y="4459204"/>
                </a:lnTo>
                <a:lnTo>
                  <a:pt x="9110132" y="4475080"/>
                </a:lnTo>
                <a:lnTo>
                  <a:pt x="9107488" y="4490957"/>
                </a:lnTo>
                <a:lnTo>
                  <a:pt x="9103254" y="4506834"/>
                </a:lnTo>
                <a:lnTo>
                  <a:pt x="9099550" y="4522710"/>
                </a:lnTo>
                <a:lnTo>
                  <a:pt x="9095846" y="4538058"/>
                </a:lnTo>
                <a:lnTo>
                  <a:pt x="9091084" y="4553405"/>
                </a:lnTo>
                <a:lnTo>
                  <a:pt x="9085792" y="4568752"/>
                </a:lnTo>
                <a:lnTo>
                  <a:pt x="9080500" y="4584100"/>
                </a:lnTo>
                <a:lnTo>
                  <a:pt x="9075208" y="4598918"/>
                </a:lnTo>
                <a:lnTo>
                  <a:pt x="9068858" y="4613736"/>
                </a:lnTo>
                <a:lnTo>
                  <a:pt x="9062508" y="4628025"/>
                </a:lnTo>
                <a:lnTo>
                  <a:pt x="9055628" y="4642843"/>
                </a:lnTo>
                <a:lnTo>
                  <a:pt x="9048750" y="4657132"/>
                </a:lnTo>
                <a:lnTo>
                  <a:pt x="9041342" y="4670892"/>
                </a:lnTo>
                <a:lnTo>
                  <a:pt x="9033932" y="4684651"/>
                </a:lnTo>
                <a:lnTo>
                  <a:pt x="9025468" y="4698411"/>
                </a:lnTo>
                <a:lnTo>
                  <a:pt x="9017528" y="4711642"/>
                </a:lnTo>
                <a:lnTo>
                  <a:pt x="9008532" y="4724343"/>
                </a:lnTo>
                <a:lnTo>
                  <a:pt x="9000068" y="4737573"/>
                </a:lnTo>
                <a:lnTo>
                  <a:pt x="8990542" y="4750275"/>
                </a:lnTo>
                <a:lnTo>
                  <a:pt x="8981546" y="4762976"/>
                </a:lnTo>
                <a:lnTo>
                  <a:pt x="8971492" y="4775148"/>
                </a:lnTo>
                <a:lnTo>
                  <a:pt x="8960908" y="4787320"/>
                </a:lnTo>
                <a:lnTo>
                  <a:pt x="8950854" y="4798434"/>
                </a:lnTo>
                <a:lnTo>
                  <a:pt x="8940272" y="4810076"/>
                </a:lnTo>
                <a:lnTo>
                  <a:pt x="8929158" y="4821719"/>
                </a:lnTo>
                <a:lnTo>
                  <a:pt x="8917516" y="4832304"/>
                </a:lnTo>
                <a:lnTo>
                  <a:pt x="8906404" y="4842888"/>
                </a:lnTo>
                <a:lnTo>
                  <a:pt x="8894762" y="4853472"/>
                </a:lnTo>
                <a:lnTo>
                  <a:pt x="8882592" y="4864057"/>
                </a:lnTo>
                <a:lnTo>
                  <a:pt x="8870420" y="4873583"/>
                </a:lnTo>
                <a:lnTo>
                  <a:pt x="8858250" y="4883109"/>
                </a:lnTo>
                <a:lnTo>
                  <a:pt x="8845550" y="4892106"/>
                </a:lnTo>
                <a:lnTo>
                  <a:pt x="8832320" y="4901102"/>
                </a:lnTo>
                <a:lnTo>
                  <a:pt x="8819092" y="4909570"/>
                </a:lnTo>
                <a:lnTo>
                  <a:pt x="8805862" y="4918037"/>
                </a:lnTo>
                <a:lnTo>
                  <a:pt x="8792104" y="4926505"/>
                </a:lnTo>
                <a:lnTo>
                  <a:pt x="8778346" y="4933914"/>
                </a:lnTo>
                <a:lnTo>
                  <a:pt x="8765116" y="4941323"/>
                </a:lnTo>
                <a:lnTo>
                  <a:pt x="8750828" y="4948203"/>
                </a:lnTo>
                <a:lnTo>
                  <a:pt x="8736012" y="4954553"/>
                </a:lnTo>
                <a:lnTo>
                  <a:pt x="8721724" y="4961433"/>
                </a:lnTo>
                <a:lnTo>
                  <a:pt x="8706908" y="4967255"/>
                </a:lnTo>
                <a:lnTo>
                  <a:pt x="8692092" y="4973076"/>
                </a:lnTo>
                <a:lnTo>
                  <a:pt x="8676746" y="4978368"/>
                </a:lnTo>
                <a:lnTo>
                  <a:pt x="8661400" y="4983131"/>
                </a:lnTo>
                <a:lnTo>
                  <a:pt x="8646054" y="4988423"/>
                </a:lnTo>
                <a:lnTo>
                  <a:pt x="8630708" y="4992128"/>
                </a:lnTo>
                <a:lnTo>
                  <a:pt x="8614833" y="4995833"/>
                </a:lnTo>
                <a:lnTo>
                  <a:pt x="8598958" y="4999537"/>
                </a:lnTo>
                <a:lnTo>
                  <a:pt x="8583083" y="5002712"/>
                </a:lnTo>
                <a:lnTo>
                  <a:pt x="8567208" y="5005358"/>
                </a:lnTo>
                <a:lnTo>
                  <a:pt x="8550804" y="5007475"/>
                </a:lnTo>
                <a:lnTo>
                  <a:pt x="8534400" y="5009592"/>
                </a:lnTo>
                <a:lnTo>
                  <a:pt x="8517996" y="5010651"/>
                </a:lnTo>
                <a:lnTo>
                  <a:pt x="8500533" y="5011709"/>
                </a:lnTo>
                <a:lnTo>
                  <a:pt x="8484129" y="5012238"/>
                </a:lnTo>
                <a:lnTo>
                  <a:pt x="8467196" y="5012768"/>
                </a:lnTo>
                <a:lnTo>
                  <a:pt x="7713662" y="5012768"/>
                </a:lnTo>
                <a:lnTo>
                  <a:pt x="7713662" y="5286909"/>
                </a:lnTo>
                <a:lnTo>
                  <a:pt x="7713845" y="5286909"/>
                </a:lnTo>
                <a:lnTo>
                  <a:pt x="7713845" y="5667095"/>
                </a:lnTo>
                <a:lnTo>
                  <a:pt x="8379142" y="5667095"/>
                </a:lnTo>
                <a:lnTo>
                  <a:pt x="8406134" y="5666565"/>
                </a:lnTo>
                <a:lnTo>
                  <a:pt x="8434186" y="5664977"/>
                </a:lnTo>
                <a:lnTo>
                  <a:pt x="8461708" y="5661800"/>
                </a:lnTo>
                <a:lnTo>
                  <a:pt x="8489230" y="5658623"/>
                </a:lnTo>
                <a:lnTo>
                  <a:pt x="8515694" y="5653857"/>
                </a:lnTo>
                <a:lnTo>
                  <a:pt x="8542687" y="5647503"/>
                </a:lnTo>
                <a:lnTo>
                  <a:pt x="8569151" y="5641149"/>
                </a:lnTo>
                <a:lnTo>
                  <a:pt x="8595614" y="5633206"/>
                </a:lnTo>
                <a:lnTo>
                  <a:pt x="8621020" y="5624205"/>
                </a:lnTo>
                <a:lnTo>
                  <a:pt x="8646425" y="5614144"/>
                </a:lnTo>
                <a:lnTo>
                  <a:pt x="8671300" y="5604083"/>
                </a:lnTo>
                <a:lnTo>
                  <a:pt x="8696176" y="5591905"/>
                </a:lnTo>
                <a:lnTo>
                  <a:pt x="8720524" y="5579197"/>
                </a:lnTo>
                <a:lnTo>
                  <a:pt x="8744340" y="5564900"/>
                </a:lnTo>
                <a:lnTo>
                  <a:pt x="8768158" y="5550074"/>
                </a:lnTo>
                <a:lnTo>
                  <a:pt x="8790388" y="5534718"/>
                </a:lnTo>
                <a:lnTo>
                  <a:pt x="9091014" y="5319209"/>
                </a:lnTo>
                <a:lnTo>
                  <a:pt x="9100012" y="5313385"/>
                </a:lnTo>
                <a:lnTo>
                  <a:pt x="9109540" y="5307031"/>
                </a:lnTo>
                <a:lnTo>
                  <a:pt x="9119066" y="5302265"/>
                </a:lnTo>
                <a:lnTo>
                  <a:pt x="9129122" y="5297499"/>
                </a:lnTo>
                <a:lnTo>
                  <a:pt x="9139178" y="5293263"/>
                </a:lnTo>
                <a:lnTo>
                  <a:pt x="9149234" y="5289557"/>
                </a:lnTo>
                <a:lnTo>
                  <a:pt x="9159292" y="5286380"/>
                </a:lnTo>
                <a:lnTo>
                  <a:pt x="9169876" y="5283732"/>
                </a:lnTo>
                <a:lnTo>
                  <a:pt x="9179932" y="5282144"/>
                </a:lnTo>
                <a:lnTo>
                  <a:pt x="9190518" y="5280555"/>
                </a:lnTo>
                <a:lnTo>
                  <a:pt x="9201104" y="5279496"/>
                </a:lnTo>
                <a:lnTo>
                  <a:pt x="9211688" y="5278437"/>
                </a:lnTo>
                <a:lnTo>
                  <a:pt x="9222274" y="5278437"/>
                </a:lnTo>
                <a:lnTo>
                  <a:pt x="9232860" y="5279496"/>
                </a:lnTo>
                <a:lnTo>
                  <a:pt x="9242916" y="5280026"/>
                </a:lnTo>
                <a:lnTo>
                  <a:pt x="9253502" y="5281614"/>
                </a:lnTo>
                <a:lnTo>
                  <a:pt x="9264088" y="5283732"/>
                </a:lnTo>
                <a:lnTo>
                  <a:pt x="9273614" y="5285850"/>
                </a:lnTo>
                <a:lnTo>
                  <a:pt x="9284200" y="5288498"/>
                </a:lnTo>
                <a:lnTo>
                  <a:pt x="9294256" y="5292204"/>
                </a:lnTo>
                <a:lnTo>
                  <a:pt x="9303782" y="5296440"/>
                </a:lnTo>
                <a:lnTo>
                  <a:pt x="9313310" y="5300677"/>
                </a:lnTo>
                <a:lnTo>
                  <a:pt x="9322308" y="5305442"/>
                </a:lnTo>
                <a:lnTo>
                  <a:pt x="9331834" y="5310737"/>
                </a:lnTo>
                <a:lnTo>
                  <a:pt x="9340832" y="5316562"/>
                </a:lnTo>
                <a:lnTo>
                  <a:pt x="9349300" y="5322386"/>
                </a:lnTo>
                <a:lnTo>
                  <a:pt x="9358298" y="5329799"/>
                </a:lnTo>
                <a:lnTo>
                  <a:pt x="9365708" y="5336683"/>
                </a:lnTo>
                <a:lnTo>
                  <a:pt x="9374176" y="5344626"/>
                </a:lnTo>
                <a:lnTo>
                  <a:pt x="9381056" y="5352039"/>
                </a:lnTo>
                <a:lnTo>
                  <a:pt x="9388466" y="5361040"/>
                </a:lnTo>
                <a:lnTo>
                  <a:pt x="9395348" y="5369512"/>
                </a:lnTo>
                <a:lnTo>
                  <a:pt x="9401698" y="5379043"/>
                </a:lnTo>
                <a:lnTo>
                  <a:pt x="9407520" y="5388575"/>
                </a:lnTo>
                <a:lnTo>
                  <a:pt x="9412284" y="5398106"/>
                </a:lnTo>
                <a:lnTo>
                  <a:pt x="9417576" y="5408166"/>
                </a:lnTo>
                <a:lnTo>
                  <a:pt x="9421810" y="5418227"/>
                </a:lnTo>
                <a:lnTo>
                  <a:pt x="9424986" y="5428287"/>
                </a:lnTo>
                <a:lnTo>
                  <a:pt x="9428162" y="5438878"/>
                </a:lnTo>
                <a:lnTo>
                  <a:pt x="9430808" y="5448938"/>
                </a:lnTo>
                <a:lnTo>
                  <a:pt x="9433454" y="5458999"/>
                </a:lnTo>
                <a:lnTo>
                  <a:pt x="9434512" y="5470118"/>
                </a:lnTo>
                <a:lnTo>
                  <a:pt x="9435572" y="5480709"/>
                </a:lnTo>
                <a:lnTo>
                  <a:pt x="9436100" y="5490769"/>
                </a:lnTo>
                <a:lnTo>
                  <a:pt x="9436100" y="5501359"/>
                </a:lnTo>
                <a:lnTo>
                  <a:pt x="9436100" y="5511949"/>
                </a:lnTo>
                <a:lnTo>
                  <a:pt x="9435042" y="5522010"/>
                </a:lnTo>
                <a:lnTo>
                  <a:pt x="9433454" y="5532600"/>
                </a:lnTo>
                <a:lnTo>
                  <a:pt x="9431868" y="5543190"/>
                </a:lnTo>
                <a:lnTo>
                  <a:pt x="9428692" y="5553251"/>
                </a:lnTo>
                <a:lnTo>
                  <a:pt x="9426044" y="5563312"/>
                </a:lnTo>
                <a:lnTo>
                  <a:pt x="9422340" y="5573372"/>
                </a:lnTo>
                <a:lnTo>
                  <a:pt x="9418636" y="5582903"/>
                </a:lnTo>
                <a:lnTo>
                  <a:pt x="9413872" y="5592434"/>
                </a:lnTo>
                <a:lnTo>
                  <a:pt x="9409638" y="5601965"/>
                </a:lnTo>
                <a:lnTo>
                  <a:pt x="9404344" y="5610967"/>
                </a:lnTo>
                <a:lnTo>
                  <a:pt x="9397994" y="5620498"/>
                </a:lnTo>
                <a:lnTo>
                  <a:pt x="9392172" y="5628970"/>
                </a:lnTo>
                <a:lnTo>
                  <a:pt x="9385820" y="5637442"/>
                </a:lnTo>
                <a:lnTo>
                  <a:pt x="9378410" y="5645385"/>
                </a:lnTo>
                <a:lnTo>
                  <a:pt x="9371000" y="5653328"/>
                </a:lnTo>
                <a:lnTo>
                  <a:pt x="9362532" y="5660741"/>
                </a:lnTo>
                <a:lnTo>
                  <a:pt x="9354064" y="5668154"/>
                </a:lnTo>
                <a:lnTo>
                  <a:pt x="9345066" y="5674508"/>
                </a:lnTo>
                <a:lnTo>
                  <a:pt x="9045496" y="5889487"/>
                </a:lnTo>
                <a:lnTo>
                  <a:pt x="9026444" y="5902725"/>
                </a:lnTo>
                <a:lnTo>
                  <a:pt x="9007918" y="5915433"/>
                </a:lnTo>
                <a:lnTo>
                  <a:pt x="8989394" y="5927612"/>
                </a:lnTo>
                <a:lnTo>
                  <a:pt x="8970340" y="5939261"/>
                </a:lnTo>
                <a:lnTo>
                  <a:pt x="8951286" y="5950380"/>
                </a:lnTo>
                <a:lnTo>
                  <a:pt x="8931704" y="5961500"/>
                </a:lnTo>
                <a:lnTo>
                  <a:pt x="8912120" y="5972090"/>
                </a:lnTo>
                <a:lnTo>
                  <a:pt x="8892536" y="5982151"/>
                </a:lnTo>
                <a:lnTo>
                  <a:pt x="8872424" y="5992211"/>
                </a:lnTo>
                <a:lnTo>
                  <a:pt x="8852312" y="6001213"/>
                </a:lnTo>
                <a:lnTo>
                  <a:pt x="8832200" y="6010744"/>
                </a:lnTo>
                <a:lnTo>
                  <a:pt x="8812088" y="6018687"/>
                </a:lnTo>
                <a:lnTo>
                  <a:pt x="8790916" y="6027159"/>
                </a:lnTo>
                <a:lnTo>
                  <a:pt x="8770804" y="6035101"/>
                </a:lnTo>
                <a:lnTo>
                  <a:pt x="8750162" y="6042515"/>
                </a:lnTo>
                <a:lnTo>
                  <a:pt x="8728462" y="6049398"/>
                </a:lnTo>
                <a:lnTo>
                  <a:pt x="8707820" y="6056282"/>
                </a:lnTo>
                <a:lnTo>
                  <a:pt x="8686120" y="6062106"/>
                </a:lnTo>
                <a:lnTo>
                  <a:pt x="8664950" y="6067931"/>
                </a:lnTo>
                <a:lnTo>
                  <a:pt x="8643778" y="6073226"/>
                </a:lnTo>
                <a:lnTo>
                  <a:pt x="8622078" y="6077991"/>
                </a:lnTo>
                <a:lnTo>
                  <a:pt x="8600378" y="6082757"/>
                </a:lnTo>
                <a:lnTo>
                  <a:pt x="8578148" y="6086464"/>
                </a:lnTo>
                <a:lnTo>
                  <a:pt x="8556978" y="6090170"/>
                </a:lnTo>
                <a:lnTo>
                  <a:pt x="8534748" y="6093347"/>
                </a:lnTo>
                <a:lnTo>
                  <a:pt x="8512518" y="6096524"/>
                </a:lnTo>
                <a:lnTo>
                  <a:pt x="8490818" y="6098642"/>
                </a:lnTo>
                <a:lnTo>
                  <a:pt x="8468060" y="6100760"/>
                </a:lnTo>
                <a:lnTo>
                  <a:pt x="8445830" y="6102349"/>
                </a:lnTo>
                <a:lnTo>
                  <a:pt x="8424130" y="6103408"/>
                </a:lnTo>
                <a:lnTo>
                  <a:pt x="8401371" y="6103937"/>
                </a:lnTo>
                <a:lnTo>
                  <a:pt x="8379142" y="6103937"/>
                </a:lnTo>
                <a:lnTo>
                  <a:pt x="4414353" y="6103937"/>
                </a:lnTo>
                <a:lnTo>
                  <a:pt x="4402709" y="6103937"/>
                </a:lnTo>
                <a:lnTo>
                  <a:pt x="4391594" y="6102878"/>
                </a:lnTo>
                <a:lnTo>
                  <a:pt x="4381009" y="6101290"/>
                </a:lnTo>
                <a:lnTo>
                  <a:pt x="4369894" y="6099701"/>
                </a:lnTo>
                <a:lnTo>
                  <a:pt x="4359309" y="6097583"/>
                </a:lnTo>
                <a:lnTo>
                  <a:pt x="4349252" y="6093877"/>
                </a:lnTo>
                <a:lnTo>
                  <a:pt x="4339196" y="6090700"/>
                </a:lnTo>
                <a:lnTo>
                  <a:pt x="4329140" y="6086993"/>
                </a:lnTo>
                <a:lnTo>
                  <a:pt x="4319613" y="6082757"/>
                </a:lnTo>
                <a:lnTo>
                  <a:pt x="4310086" y="6077462"/>
                </a:lnTo>
                <a:lnTo>
                  <a:pt x="4301088" y="6072167"/>
                </a:lnTo>
                <a:lnTo>
                  <a:pt x="4292091" y="6066872"/>
                </a:lnTo>
                <a:lnTo>
                  <a:pt x="4283093" y="6060518"/>
                </a:lnTo>
                <a:lnTo>
                  <a:pt x="4275154" y="6054164"/>
                </a:lnTo>
                <a:lnTo>
                  <a:pt x="4267215" y="6047280"/>
                </a:lnTo>
                <a:lnTo>
                  <a:pt x="4259805" y="6039867"/>
                </a:lnTo>
                <a:lnTo>
                  <a:pt x="4252395" y="6032454"/>
                </a:lnTo>
                <a:lnTo>
                  <a:pt x="4245515" y="6024511"/>
                </a:lnTo>
                <a:lnTo>
                  <a:pt x="4239163" y="6016039"/>
                </a:lnTo>
                <a:lnTo>
                  <a:pt x="4232812" y="6007567"/>
                </a:lnTo>
                <a:lnTo>
                  <a:pt x="4227519" y="5998566"/>
                </a:lnTo>
                <a:lnTo>
                  <a:pt x="4221697" y="5990093"/>
                </a:lnTo>
                <a:lnTo>
                  <a:pt x="4216934" y="5980033"/>
                </a:lnTo>
                <a:lnTo>
                  <a:pt x="4212700" y="5970502"/>
                </a:lnTo>
                <a:lnTo>
                  <a:pt x="4208995" y="5960971"/>
                </a:lnTo>
                <a:lnTo>
                  <a:pt x="4205290" y="5950380"/>
                </a:lnTo>
                <a:lnTo>
                  <a:pt x="4202644" y="5939790"/>
                </a:lnTo>
                <a:lnTo>
                  <a:pt x="4199997" y="5929730"/>
                </a:lnTo>
                <a:lnTo>
                  <a:pt x="4198409" y="5918610"/>
                </a:lnTo>
                <a:lnTo>
                  <a:pt x="4196822" y="5907490"/>
                </a:lnTo>
                <a:lnTo>
                  <a:pt x="4196292" y="5896900"/>
                </a:lnTo>
                <a:lnTo>
                  <a:pt x="4195763" y="5885781"/>
                </a:lnTo>
                <a:lnTo>
                  <a:pt x="4196292" y="5874132"/>
                </a:lnTo>
                <a:lnTo>
                  <a:pt x="4196822" y="5863012"/>
                </a:lnTo>
                <a:lnTo>
                  <a:pt x="4198409" y="5852422"/>
                </a:lnTo>
                <a:lnTo>
                  <a:pt x="4199997" y="5841302"/>
                </a:lnTo>
                <a:lnTo>
                  <a:pt x="4202644" y="5830712"/>
                </a:lnTo>
                <a:lnTo>
                  <a:pt x="4205290" y="5820651"/>
                </a:lnTo>
                <a:lnTo>
                  <a:pt x="4208995" y="5810591"/>
                </a:lnTo>
                <a:lnTo>
                  <a:pt x="4212700" y="5800530"/>
                </a:lnTo>
                <a:lnTo>
                  <a:pt x="4216934" y="5790999"/>
                </a:lnTo>
                <a:lnTo>
                  <a:pt x="4221697" y="5781468"/>
                </a:lnTo>
                <a:lnTo>
                  <a:pt x="4227519" y="5771937"/>
                </a:lnTo>
                <a:lnTo>
                  <a:pt x="4232812" y="5763465"/>
                </a:lnTo>
                <a:lnTo>
                  <a:pt x="4239163" y="5754463"/>
                </a:lnTo>
                <a:lnTo>
                  <a:pt x="4245515" y="5746521"/>
                </a:lnTo>
                <a:lnTo>
                  <a:pt x="4252395" y="5738578"/>
                </a:lnTo>
                <a:lnTo>
                  <a:pt x="4259805" y="5731165"/>
                </a:lnTo>
                <a:lnTo>
                  <a:pt x="4267215" y="5723752"/>
                </a:lnTo>
                <a:lnTo>
                  <a:pt x="4275154" y="5716868"/>
                </a:lnTo>
                <a:lnTo>
                  <a:pt x="4283093" y="5709985"/>
                </a:lnTo>
                <a:lnTo>
                  <a:pt x="4292091" y="5704160"/>
                </a:lnTo>
                <a:lnTo>
                  <a:pt x="4301088" y="5698865"/>
                </a:lnTo>
                <a:lnTo>
                  <a:pt x="4310086" y="5693041"/>
                </a:lnTo>
                <a:lnTo>
                  <a:pt x="4319613" y="5688275"/>
                </a:lnTo>
                <a:lnTo>
                  <a:pt x="4329140" y="5684039"/>
                </a:lnTo>
                <a:lnTo>
                  <a:pt x="4339196" y="5680332"/>
                </a:lnTo>
                <a:lnTo>
                  <a:pt x="4349252" y="5676626"/>
                </a:lnTo>
                <a:lnTo>
                  <a:pt x="4359309" y="5673978"/>
                </a:lnTo>
                <a:lnTo>
                  <a:pt x="4369894" y="5671331"/>
                </a:lnTo>
                <a:lnTo>
                  <a:pt x="4381009" y="5669742"/>
                </a:lnTo>
                <a:lnTo>
                  <a:pt x="4391594" y="5668154"/>
                </a:lnTo>
                <a:lnTo>
                  <a:pt x="4402709" y="5667624"/>
                </a:lnTo>
                <a:lnTo>
                  <a:pt x="4414353" y="5667095"/>
                </a:lnTo>
                <a:lnTo>
                  <a:pt x="5449612" y="5667095"/>
                </a:lnTo>
                <a:lnTo>
                  <a:pt x="5449612" y="5286909"/>
                </a:lnTo>
                <a:lnTo>
                  <a:pt x="5449888" y="5286909"/>
                </a:lnTo>
                <a:lnTo>
                  <a:pt x="5449888" y="5012768"/>
                </a:lnTo>
                <a:lnTo>
                  <a:pt x="5399088" y="5012768"/>
                </a:lnTo>
                <a:lnTo>
                  <a:pt x="5364692" y="5012238"/>
                </a:lnTo>
                <a:lnTo>
                  <a:pt x="5330296" y="5010121"/>
                </a:lnTo>
                <a:lnTo>
                  <a:pt x="5296429" y="5007475"/>
                </a:lnTo>
                <a:lnTo>
                  <a:pt x="5262562" y="5003242"/>
                </a:lnTo>
                <a:lnTo>
                  <a:pt x="5228166" y="4997420"/>
                </a:lnTo>
                <a:lnTo>
                  <a:pt x="5194829" y="4991599"/>
                </a:lnTo>
                <a:lnTo>
                  <a:pt x="5162021" y="4983660"/>
                </a:lnTo>
                <a:lnTo>
                  <a:pt x="5129212" y="4975193"/>
                </a:lnTo>
                <a:lnTo>
                  <a:pt x="5096934" y="4965138"/>
                </a:lnTo>
                <a:lnTo>
                  <a:pt x="5065184" y="4954024"/>
                </a:lnTo>
                <a:lnTo>
                  <a:pt x="5033962" y="4942381"/>
                </a:lnTo>
                <a:lnTo>
                  <a:pt x="5002742" y="4929151"/>
                </a:lnTo>
                <a:lnTo>
                  <a:pt x="4972579" y="4915391"/>
                </a:lnTo>
                <a:lnTo>
                  <a:pt x="4942416" y="4900044"/>
                </a:lnTo>
                <a:lnTo>
                  <a:pt x="4912784" y="4884167"/>
                </a:lnTo>
                <a:lnTo>
                  <a:pt x="4884208" y="4867232"/>
                </a:lnTo>
                <a:lnTo>
                  <a:pt x="4855634" y="4849239"/>
                </a:lnTo>
                <a:lnTo>
                  <a:pt x="4828646" y="4829658"/>
                </a:lnTo>
                <a:lnTo>
                  <a:pt x="4801129" y="4810076"/>
                </a:lnTo>
                <a:lnTo>
                  <a:pt x="4774671" y="4789437"/>
                </a:lnTo>
                <a:lnTo>
                  <a:pt x="4749271" y="4767210"/>
                </a:lnTo>
                <a:lnTo>
                  <a:pt x="4724400" y="4744982"/>
                </a:lnTo>
                <a:lnTo>
                  <a:pt x="4700058" y="4721168"/>
                </a:lnTo>
                <a:lnTo>
                  <a:pt x="4676775" y="4697353"/>
                </a:lnTo>
                <a:lnTo>
                  <a:pt x="4654021" y="4671950"/>
                </a:lnTo>
                <a:lnTo>
                  <a:pt x="4632854" y="4645489"/>
                </a:lnTo>
                <a:lnTo>
                  <a:pt x="4612216" y="4619028"/>
                </a:lnTo>
                <a:lnTo>
                  <a:pt x="4591579" y="4591509"/>
                </a:lnTo>
                <a:lnTo>
                  <a:pt x="4572529" y="4562931"/>
                </a:lnTo>
                <a:lnTo>
                  <a:pt x="4554538" y="4533824"/>
                </a:lnTo>
                <a:lnTo>
                  <a:pt x="4537604" y="4503658"/>
                </a:lnTo>
                <a:lnTo>
                  <a:pt x="4521200" y="4472964"/>
                </a:lnTo>
                <a:lnTo>
                  <a:pt x="3818996" y="3087996"/>
                </a:lnTo>
                <a:lnTo>
                  <a:pt x="3807883" y="3066827"/>
                </a:lnTo>
                <a:lnTo>
                  <a:pt x="3795712" y="3045659"/>
                </a:lnTo>
                <a:lnTo>
                  <a:pt x="3783012" y="3024490"/>
                </a:lnTo>
                <a:lnTo>
                  <a:pt x="3769783" y="3004909"/>
                </a:lnTo>
                <a:lnTo>
                  <a:pt x="3756025" y="2985328"/>
                </a:lnTo>
                <a:lnTo>
                  <a:pt x="3741738" y="2965746"/>
                </a:lnTo>
                <a:lnTo>
                  <a:pt x="3726921" y="2946694"/>
                </a:lnTo>
                <a:lnTo>
                  <a:pt x="3711575" y="2928701"/>
                </a:lnTo>
                <a:lnTo>
                  <a:pt x="3695171" y="2911237"/>
                </a:lnTo>
                <a:lnTo>
                  <a:pt x="3678767" y="2894302"/>
                </a:lnTo>
                <a:lnTo>
                  <a:pt x="3661833" y="2877367"/>
                </a:lnTo>
                <a:lnTo>
                  <a:pt x="3644900" y="2861490"/>
                </a:lnTo>
                <a:lnTo>
                  <a:pt x="3626908" y="2846143"/>
                </a:lnTo>
                <a:lnTo>
                  <a:pt x="3608388" y="2830795"/>
                </a:lnTo>
                <a:lnTo>
                  <a:pt x="3589867" y="2816506"/>
                </a:lnTo>
                <a:lnTo>
                  <a:pt x="3570288" y="2802747"/>
                </a:lnTo>
                <a:lnTo>
                  <a:pt x="3550708" y="2789516"/>
                </a:lnTo>
                <a:lnTo>
                  <a:pt x="3530600" y="2776815"/>
                </a:lnTo>
                <a:lnTo>
                  <a:pt x="3509962" y="2764643"/>
                </a:lnTo>
                <a:lnTo>
                  <a:pt x="3489325" y="2753529"/>
                </a:lnTo>
                <a:lnTo>
                  <a:pt x="3468158" y="2742945"/>
                </a:lnTo>
                <a:lnTo>
                  <a:pt x="3446462" y="2732361"/>
                </a:lnTo>
                <a:lnTo>
                  <a:pt x="3424767" y="2723364"/>
                </a:lnTo>
                <a:lnTo>
                  <a:pt x="3403071" y="2714367"/>
                </a:lnTo>
                <a:lnTo>
                  <a:pt x="3380317" y="2706429"/>
                </a:lnTo>
                <a:lnTo>
                  <a:pt x="3357562" y="2699020"/>
                </a:lnTo>
                <a:lnTo>
                  <a:pt x="3334279" y="2692669"/>
                </a:lnTo>
                <a:lnTo>
                  <a:pt x="3311525" y="2686319"/>
                </a:lnTo>
                <a:lnTo>
                  <a:pt x="3287712" y="2681026"/>
                </a:lnTo>
                <a:lnTo>
                  <a:pt x="3263900" y="2676792"/>
                </a:lnTo>
                <a:lnTo>
                  <a:pt x="3240088" y="2672559"/>
                </a:lnTo>
                <a:lnTo>
                  <a:pt x="3215217" y="2669383"/>
                </a:lnTo>
                <a:lnTo>
                  <a:pt x="409575" y="2357144"/>
                </a:lnTo>
                <a:lnTo>
                  <a:pt x="388408" y="2354498"/>
                </a:lnTo>
                <a:lnTo>
                  <a:pt x="367242" y="2349735"/>
                </a:lnTo>
                <a:lnTo>
                  <a:pt x="345546" y="2345501"/>
                </a:lnTo>
                <a:lnTo>
                  <a:pt x="325438" y="2339680"/>
                </a:lnTo>
                <a:lnTo>
                  <a:pt x="305329" y="2332800"/>
                </a:lnTo>
                <a:lnTo>
                  <a:pt x="285221" y="2325391"/>
                </a:lnTo>
                <a:lnTo>
                  <a:pt x="266171" y="2316394"/>
                </a:lnTo>
                <a:lnTo>
                  <a:pt x="247650" y="2307926"/>
                </a:lnTo>
                <a:lnTo>
                  <a:pt x="229129" y="2297342"/>
                </a:lnTo>
                <a:lnTo>
                  <a:pt x="211666" y="2286228"/>
                </a:lnTo>
                <a:lnTo>
                  <a:pt x="194733" y="2275115"/>
                </a:lnTo>
                <a:lnTo>
                  <a:pt x="177271" y="2262414"/>
                </a:lnTo>
                <a:lnTo>
                  <a:pt x="161396" y="2249712"/>
                </a:lnTo>
                <a:lnTo>
                  <a:pt x="146050" y="2235953"/>
                </a:lnTo>
                <a:lnTo>
                  <a:pt x="131233" y="2221135"/>
                </a:lnTo>
                <a:lnTo>
                  <a:pt x="117475" y="2206316"/>
                </a:lnTo>
                <a:lnTo>
                  <a:pt x="104246" y="2190440"/>
                </a:lnTo>
                <a:lnTo>
                  <a:pt x="91546" y="2174034"/>
                </a:lnTo>
                <a:lnTo>
                  <a:pt x="79375" y="2157628"/>
                </a:lnTo>
                <a:lnTo>
                  <a:pt x="67733" y="2140164"/>
                </a:lnTo>
                <a:lnTo>
                  <a:pt x="57679" y="2122170"/>
                </a:lnTo>
                <a:lnTo>
                  <a:pt x="48154" y="2103648"/>
                </a:lnTo>
                <a:lnTo>
                  <a:pt x="39158" y="2085125"/>
                </a:lnTo>
                <a:lnTo>
                  <a:pt x="31221" y="2065544"/>
                </a:lnTo>
                <a:lnTo>
                  <a:pt x="24341" y="2045963"/>
                </a:lnTo>
                <a:lnTo>
                  <a:pt x="17462" y="2025852"/>
                </a:lnTo>
                <a:lnTo>
                  <a:pt x="12700" y="2005213"/>
                </a:lnTo>
                <a:lnTo>
                  <a:pt x="7408" y="1984573"/>
                </a:lnTo>
                <a:lnTo>
                  <a:pt x="4233" y="1963404"/>
                </a:lnTo>
                <a:lnTo>
                  <a:pt x="2116" y="1942236"/>
                </a:lnTo>
                <a:lnTo>
                  <a:pt x="529" y="1920538"/>
                </a:lnTo>
                <a:lnTo>
                  <a:pt x="0" y="1898310"/>
                </a:lnTo>
                <a:lnTo>
                  <a:pt x="0" y="536629"/>
                </a:lnTo>
                <a:lnTo>
                  <a:pt x="0" y="522869"/>
                </a:lnTo>
                <a:lnTo>
                  <a:pt x="1058" y="509638"/>
                </a:lnTo>
                <a:lnTo>
                  <a:pt x="2116" y="496937"/>
                </a:lnTo>
                <a:lnTo>
                  <a:pt x="4233" y="483707"/>
                </a:lnTo>
                <a:lnTo>
                  <a:pt x="6350" y="472064"/>
                </a:lnTo>
                <a:lnTo>
                  <a:pt x="10054" y="459892"/>
                </a:lnTo>
                <a:lnTo>
                  <a:pt x="13229" y="447720"/>
                </a:lnTo>
                <a:lnTo>
                  <a:pt x="16933" y="436077"/>
                </a:lnTo>
                <a:lnTo>
                  <a:pt x="21166" y="425492"/>
                </a:lnTo>
                <a:lnTo>
                  <a:pt x="26458" y="414379"/>
                </a:lnTo>
                <a:lnTo>
                  <a:pt x="31221" y="403794"/>
                </a:lnTo>
                <a:lnTo>
                  <a:pt x="36512" y="394268"/>
                </a:lnTo>
                <a:lnTo>
                  <a:pt x="42862" y="384213"/>
                </a:lnTo>
                <a:lnTo>
                  <a:pt x="49212" y="374158"/>
                </a:lnTo>
                <a:lnTo>
                  <a:pt x="56091" y="365161"/>
                </a:lnTo>
                <a:lnTo>
                  <a:pt x="62971" y="356165"/>
                </a:lnTo>
                <a:lnTo>
                  <a:pt x="70908" y="348226"/>
                </a:lnTo>
                <a:lnTo>
                  <a:pt x="78316" y="339759"/>
                </a:lnTo>
                <a:lnTo>
                  <a:pt x="86783" y="332350"/>
                </a:lnTo>
                <a:lnTo>
                  <a:pt x="94721" y="324412"/>
                </a:lnTo>
                <a:lnTo>
                  <a:pt x="103716" y="317532"/>
                </a:lnTo>
                <a:lnTo>
                  <a:pt x="112183" y="310652"/>
                </a:lnTo>
                <a:lnTo>
                  <a:pt x="121708" y="304301"/>
                </a:lnTo>
                <a:lnTo>
                  <a:pt x="130704" y="298480"/>
                </a:lnTo>
                <a:lnTo>
                  <a:pt x="140758" y="292658"/>
                </a:lnTo>
                <a:lnTo>
                  <a:pt x="150283" y="287895"/>
                </a:lnTo>
                <a:lnTo>
                  <a:pt x="160337" y="282603"/>
                </a:lnTo>
                <a:lnTo>
                  <a:pt x="170391" y="278369"/>
                </a:lnTo>
                <a:lnTo>
                  <a:pt x="180975" y="274136"/>
                </a:lnTo>
                <a:lnTo>
                  <a:pt x="191029" y="270960"/>
                </a:lnTo>
                <a:lnTo>
                  <a:pt x="202141" y="267256"/>
                </a:lnTo>
                <a:lnTo>
                  <a:pt x="212725" y="264610"/>
                </a:lnTo>
                <a:lnTo>
                  <a:pt x="223308" y="261964"/>
                </a:lnTo>
                <a:lnTo>
                  <a:pt x="234421" y="259847"/>
                </a:lnTo>
                <a:lnTo>
                  <a:pt x="245533" y="258259"/>
                </a:lnTo>
                <a:lnTo>
                  <a:pt x="256646" y="257201"/>
                </a:lnTo>
                <a:lnTo>
                  <a:pt x="267229" y="256142"/>
                </a:lnTo>
                <a:lnTo>
                  <a:pt x="278341" y="256142"/>
                </a:lnTo>
                <a:lnTo>
                  <a:pt x="289983" y="256142"/>
                </a:lnTo>
                <a:lnTo>
                  <a:pt x="300566" y="256671"/>
                </a:lnTo>
                <a:lnTo>
                  <a:pt x="311679" y="257201"/>
                </a:lnTo>
                <a:lnTo>
                  <a:pt x="322791" y="258788"/>
                </a:lnTo>
                <a:lnTo>
                  <a:pt x="334433" y="260376"/>
                </a:lnTo>
                <a:lnTo>
                  <a:pt x="345017" y="262493"/>
                </a:lnTo>
                <a:lnTo>
                  <a:pt x="355600" y="265139"/>
                </a:lnTo>
                <a:lnTo>
                  <a:pt x="366712" y="267785"/>
                </a:lnTo>
                <a:lnTo>
                  <a:pt x="377296" y="272019"/>
                </a:lnTo>
                <a:lnTo>
                  <a:pt x="387879" y="275723"/>
                </a:lnTo>
                <a:lnTo>
                  <a:pt x="398462" y="279957"/>
                </a:lnTo>
                <a:lnTo>
                  <a:pt x="408517" y="284720"/>
                </a:lnTo>
                <a:lnTo>
                  <a:pt x="418571" y="290541"/>
                </a:lnTo>
                <a:lnTo>
                  <a:pt x="428625" y="296363"/>
                </a:lnTo>
                <a:lnTo>
                  <a:pt x="438150" y="303243"/>
                </a:lnTo>
                <a:lnTo>
                  <a:pt x="447675" y="309593"/>
                </a:lnTo>
                <a:lnTo>
                  <a:pt x="456671" y="317002"/>
                </a:lnTo>
                <a:lnTo>
                  <a:pt x="466196" y="324941"/>
                </a:lnTo>
                <a:lnTo>
                  <a:pt x="475192" y="333408"/>
                </a:lnTo>
                <a:lnTo>
                  <a:pt x="483129" y="341876"/>
                </a:lnTo>
                <a:lnTo>
                  <a:pt x="491596" y="351402"/>
                </a:lnTo>
                <a:lnTo>
                  <a:pt x="499533" y="360928"/>
                </a:lnTo>
                <a:lnTo>
                  <a:pt x="507471" y="371512"/>
                </a:lnTo>
                <a:lnTo>
                  <a:pt x="514350" y="382096"/>
                </a:lnTo>
                <a:lnTo>
                  <a:pt x="521758" y="393739"/>
                </a:lnTo>
                <a:lnTo>
                  <a:pt x="528108" y="405382"/>
                </a:lnTo>
                <a:lnTo>
                  <a:pt x="1083204" y="1453766"/>
                </a:lnTo>
                <a:lnTo>
                  <a:pt x="5449888" y="1453766"/>
                </a:lnTo>
                <a:lnTo>
                  <a:pt x="5449888" y="482648"/>
                </a:lnTo>
                <a:lnTo>
                  <a:pt x="1637242" y="603310"/>
                </a:lnTo>
                <a:lnTo>
                  <a:pt x="1621367" y="603310"/>
                </a:lnTo>
                <a:lnTo>
                  <a:pt x="1605492" y="602252"/>
                </a:lnTo>
                <a:lnTo>
                  <a:pt x="1590146" y="601193"/>
                </a:lnTo>
                <a:lnTo>
                  <a:pt x="1574800" y="598547"/>
                </a:lnTo>
                <a:lnTo>
                  <a:pt x="1559983" y="595901"/>
                </a:lnTo>
                <a:lnTo>
                  <a:pt x="1545167" y="591667"/>
                </a:lnTo>
                <a:lnTo>
                  <a:pt x="1530879" y="587434"/>
                </a:lnTo>
                <a:lnTo>
                  <a:pt x="1516592" y="582141"/>
                </a:lnTo>
                <a:lnTo>
                  <a:pt x="1502833" y="576320"/>
                </a:lnTo>
                <a:lnTo>
                  <a:pt x="1489604" y="569969"/>
                </a:lnTo>
                <a:lnTo>
                  <a:pt x="1476375" y="563090"/>
                </a:lnTo>
                <a:lnTo>
                  <a:pt x="1463675" y="555151"/>
                </a:lnTo>
                <a:lnTo>
                  <a:pt x="1451504" y="546154"/>
                </a:lnTo>
                <a:lnTo>
                  <a:pt x="1439862" y="537687"/>
                </a:lnTo>
                <a:lnTo>
                  <a:pt x="1428221" y="528161"/>
                </a:lnTo>
                <a:lnTo>
                  <a:pt x="1417638" y="518635"/>
                </a:lnTo>
                <a:lnTo>
                  <a:pt x="1407583" y="507521"/>
                </a:lnTo>
                <a:lnTo>
                  <a:pt x="1397529" y="496408"/>
                </a:lnTo>
                <a:lnTo>
                  <a:pt x="1388533" y="484765"/>
                </a:lnTo>
                <a:lnTo>
                  <a:pt x="1379538" y="473651"/>
                </a:lnTo>
                <a:lnTo>
                  <a:pt x="1371071" y="460950"/>
                </a:lnTo>
                <a:lnTo>
                  <a:pt x="1363662" y="448249"/>
                </a:lnTo>
                <a:lnTo>
                  <a:pt x="1357312" y="435018"/>
                </a:lnTo>
                <a:lnTo>
                  <a:pt x="1350433" y="421259"/>
                </a:lnTo>
                <a:lnTo>
                  <a:pt x="1345142" y="406970"/>
                </a:lnTo>
                <a:lnTo>
                  <a:pt x="1339850" y="392681"/>
                </a:lnTo>
                <a:lnTo>
                  <a:pt x="1335617" y="378921"/>
                </a:lnTo>
                <a:lnTo>
                  <a:pt x="1332442" y="364103"/>
                </a:lnTo>
                <a:lnTo>
                  <a:pt x="1329796" y="348756"/>
                </a:lnTo>
                <a:lnTo>
                  <a:pt x="1327679" y="333408"/>
                </a:lnTo>
                <a:lnTo>
                  <a:pt x="1326621" y="317532"/>
                </a:lnTo>
                <a:lnTo>
                  <a:pt x="1326092" y="301655"/>
                </a:lnTo>
                <a:lnTo>
                  <a:pt x="1326621" y="285778"/>
                </a:lnTo>
                <a:lnTo>
                  <a:pt x="1327679" y="270431"/>
                </a:lnTo>
                <a:lnTo>
                  <a:pt x="1329796" y="255084"/>
                </a:lnTo>
                <a:lnTo>
                  <a:pt x="1332442" y="239736"/>
                </a:lnTo>
                <a:lnTo>
                  <a:pt x="1335617" y="224918"/>
                </a:lnTo>
                <a:lnTo>
                  <a:pt x="1339850" y="210100"/>
                </a:lnTo>
                <a:lnTo>
                  <a:pt x="1345142" y="195811"/>
                </a:lnTo>
                <a:lnTo>
                  <a:pt x="1350433" y="182051"/>
                </a:lnTo>
                <a:lnTo>
                  <a:pt x="1357312" y="168292"/>
                </a:lnTo>
                <a:lnTo>
                  <a:pt x="1363662" y="155061"/>
                </a:lnTo>
                <a:lnTo>
                  <a:pt x="1371071" y="142360"/>
                </a:lnTo>
                <a:lnTo>
                  <a:pt x="1379538" y="129659"/>
                </a:lnTo>
                <a:lnTo>
                  <a:pt x="1388533" y="118016"/>
                </a:lnTo>
                <a:lnTo>
                  <a:pt x="1397529" y="106373"/>
                </a:lnTo>
                <a:lnTo>
                  <a:pt x="1407583" y="95259"/>
                </a:lnTo>
                <a:lnTo>
                  <a:pt x="1417638" y="85204"/>
                </a:lnTo>
                <a:lnTo>
                  <a:pt x="1428221" y="75149"/>
                </a:lnTo>
                <a:lnTo>
                  <a:pt x="1439862" y="65094"/>
                </a:lnTo>
                <a:lnTo>
                  <a:pt x="1451504" y="56626"/>
                </a:lnTo>
                <a:lnTo>
                  <a:pt x="1463675" y="48159"/>
                </a:lnTo>
                <a:lnTo>
                  <a:pt x="1476375" y="40750"/>
                </a:lnTo>
                <a:lnTo>
                  <a:pt x="1489604" y="33341"/>
                </a:lnTo>
                <a:lnTo>
                  <a:pt x="1502833" y="26990"/>
                </a:lnTo>
                <a:lnTo>
                  <a:pt x="1516592" y="20639"/>
                </a:lnTo>
                <a:lnTo>
                  <a:pt x="1530879" y="15876"/>
                </a:lnTo>
                <a:lnTo>
                  <a:pt x="1545167" y="11113"/>
                </a:lnTo>
                <a:lnTo>
                  <a:pt x="1559983" y="7409"/>
                </a:lnTo>
                <a:lnTo>
                  <a:pt x="1574800" y="4234"/>
                </a:lnTo>
                <a:lnTo>
                  <a:pt x="1590146" y="2117"/>
                </a:lnTo>
                <a:lnTo>
                  <a:pt x="1605492" y="529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346" name="任意多边形 784"/>
          <p:cNvSpPr/>
          <p:nvPr/>
        </p:nvSpPr>
        <p:spPr>
          <a:xfrm rot="5400000">
            <a:off x="4856880" y="6734827"/>
            <a:ext cx="285351" cy="446219"/>
          </a:xfrm>
          <a:custGeom>
            <a:avLst/>
            <a:gdLst>
              <a:gd name="connsiteX0" fmla="*/ 1386628 w 2146148"/>
              <a:gd name="connsiteY0" fmla="*/ 839498 h 3355872"/>
              <a:gd name="connsiteX1" fmla="*/ 1386628 w 2146148"/>
              <a:gd name="connsiteY1" fmla="*/ 819900 h 3355872"/>
              <a:gd name="connsiteX2" fmla="*/ 1386628 w 2146148"/>
              <a:gd name="connsiteY2" fmla="*/ 800304 h 3355872"/>
              <a:gd name="connsiteX3" fmla="*/ 1388747 w 2146148"/>
              <a:gd name="connsiteY3" fmla="*/ 781236 h 3355872"/>
              <a:gd name="connsiteX4" fmla="*/ 1391395 w 2146148"/>
              <a:gd name="connsiteY4" fmla="*/ 761640 h 3355872"/>
              <a:gd name="connsiteX5" fmla="*/ 1394573 w 2146148"/>
              <a:gd name="connsiteY5" fmla="*/ 743102 h 3355872"/>
              <a:gd name="connsiteX6" fmla="*/ 1398280 w 2146148"/>
              <a:gd name="connsiteY6" fmla="*/ 725094 h 3355872"/>
              <a:gd name="connsiteX7" fmla="*/ 1404107 w 2146148"/>
              <a:gd name="connsiteY7" fmla="*/ 707086 h 3355872"/>
              <a:gd name="connsiteX8" fmla="*/ 1409933 w 2146148"/>
              <a:gd name="connsiteY8" fmla="*/ 689606 h 3355872"/>
              <a:gd name="connsiteX9" fmla="*/ 1416289 w 2146148"/>
              <a:gd name="connsiteY9" fmla="*/ 672128 h 3355872"/>
              <a:gd name="connsiteX10" fmla="*/ 1424233 w 2146148"/>
              <a:gd name="connsiteY10" fmla="*/ 655180 h 3355872"/>
              <a:gd name="connsiteX11" fmla="*/ 1432178 w 2146148"/>
              <a:gd name="connsiteY11" fmla="*/ 639290 h 3355872"/>
              <a:gd name="connsiteX12" fmla="*/ 1441712 w 2146148"/>
              <a:gd name="connsiteY12" fmla="*/ 622870 h 3355872"/>
              <a:gd name="connsiteX13" fmla="*/ 1451775 w 2146148"/>
              <a:gd name="connsiteY13" fmla="*/ 607510 h 3355872"/>
              <a:gd name="connsiteX14" fmla="*/ 1461839 w 2146148"/>
              <a:gd name="connsiteY14" fmla="*/ 592150 h 3355872"/>
              <a:gd name="connsiteX15" fmla="*/ 1473491 w 2146148"/>
              <a:gd name="connsiteY15" fmla="*/ 578380 h 3355872"/>
              <a:gd name="connsiteX16" fmla="*/ 1485143 w 2146148"/>
              <a:gd name="connsiteY16" fmla="*/ 564610 h 3355872"/>
              <a:gd name="connsiteX17" fmla="*/ 1497855 w 2146148"/>
              <a:gd name="connsiteY17" fmla="*/ 551368 h 3355872"/>
              <a:gd name="connsiteX18" fmla="*/ 1511096 w 2146148"/>
              <a:gd name="connsiteY18" fmla="*/ 538656 h 3355872"/>
              <a:gd name="connsiteX19" fmla="*/ 1524337 w 2146148"/>
              <a:gd name="connsiteY19" fmla="*/ 527004 h 3355872"/>
              <a:gd name="connsiteX20" fmla="*/ 1539168 w 2146148"/>
              <a:gd name="connsiteY20" fmla="*/ 515352 h 3355872"/>
              <a:gd name="connsiteX21" fmla="*/ 1553998 w 2146148"/>
              <a:gd name="connsiteY21" fmla="*/ 505288 h 3355872"/>
              <a:gd name="connsiteX22" fmla="*/ 1569358 w 2146148"/>
              <a:gd name="connsiteY22" fmla="*/ 495224 h 3355872"/>
              <a:gd name="connsiteX23" fmla="*/ 1585247 w 2146148"/>
              <a:gd name="connsiteY23" fmla="*/ 486220 h 3355872"/>
              <a:gd name="connsiteX24" fmla="*/ 1601667 w 2146148"/>
              <a:gd name="connsiteY24" fmla="*/ 477746 h 3355872"/>
              <a:gd name="connsiteX25" fmla="*/ 1618615 w 2146148"/>
              <a:gd name="connsiteY25" fmla="*/ 470332 h 3355872"/>
              <a:gd name="connsiteX26" fmla="*/ 1636094 w 2146148"/>
              <a:gd name="connsiteY26" fmla="*/ 462916 h 3355872"/>
              <a:gd name="connsiteX27" fmla="*/ 1653572 w 2146148"/>
              <a:gd name="connsiteY27" fmla="*/ 457620 h 3355872"/>
              <a:gd name="connsiteX28" fmla="*/ 1671580 w 2146148"/>
              <a:gd name="connsiteY28" fmla="*/ 451794 h 3355872"/>
              <a:gd name="connsiteX29" fmla="*/ 1689589 w 2146148"/>
              <a:gd name="connsiteY29" fmla="*/ 448086 h 3355872"/>
              <a:gd name="connsiteX30" fmla="*/ 1708126 w 2146148"/>
              <a:gd name="connsiteY30" fmla="*/ 444378 h 3355872"/>
              <a:gd name="connsiteX31" fmla="*/ 1727724 w 2146148"/>
              <a:gd name="connsiteY31" fmla="*/ 442260 h 3355872"/>
              <a:gd name="connsiteX32" fmla="*/ 1746791 w 2146148"/>
              <a:gd name="connsiteY32" fmla="*/ 440670 h 3355872"/>
              <a:gd name="connsiteX33" fmla="*/ 1766388 w 2146148"/>
              <a:gd name="connsiteY33" fmla="*/ 440140 h 3355872"/>
              <a:gd name="connsiteX34" fmla="*/ 1785456 w 2146148"/>
              <a:gd name="connsiteY34" fmla="*/ 440670 h 3355872"/>
              <a:gd name="connsiteX35" fmla="*/ 1805053 w 2146148"/>
              <a:gd name="connsiteY35" fmla="*/ 442260 h 3355872"/>
              <a:gd name="connsiteX36" fmla="*/ 1824120 w 2146148"/>
              <a:gd name="connsiteY36" fmla="*/ 444378 h 3355872"/>
              <a:gd name="connsiteX37" fmla="*/ 1842658 w 2146148"/>
              <a:gd name="connsiteY37" fmla="*/ 448086 h 3355872"/>
              <a:gd name="connsiteX38" fmla="*/ 1861196 w 2146148"/>
              <a:gd name="connsiteY38" fmla="*/ 451794 h 3355872"/>
              <a:gd name="connsiteX39" fmla="*/ 1879204 w 2146148"/>
              <a:gd name="connsiteY39" fmla="*/ 457620 h 3355872"/>
              <a:gd name="connsiteX40" fmla="*/ 1897212 w 2146148"/>
              <a:gd name="connsiteY40" fmla="*/ 462916 h 3355872"/>
              <a:gd name="connsiteX41" fmla="*/ 1914161 w 2146148"/>
              <a:gd name="connsiteY41" fmla="*/ 470332 h 3355872"/>
              <a:gd name="connsiteX42" fmla="*/ 1931110 w 2146148"/>
              <a:gd name="connsiteY42" fmla="*/ 477746 h 3355872"/>
              <a:gd name="connsiteX43" fmla="*/ 1947529 w 2146148"/>
              <a:gd name="connsiteY43" fmla="*/ 486220 h 3355872"/>
              <a:gd name="connsiteX44" fmla="*/ 1963418 w 2146148"/>
              <a:gd name="connsiteY44" fmla="*/ 495224 h 3355872"/>
              <a:gd name="connsiteX45" fmla="*/ 1978778 w 2146148"/>
              <a:gd name="connsiteY45" fmla="*/ 505288 h 3355872"/>
              <a:gd name="connsiteX46" fmla="*/ 1993609 w 2146148"/>
              <a:gd name="connsiteY46" fmla="*/ 515352 h 3355872"/>
              <a:gd name="connsiteX47" fmla="*/ 2007909 w 2146148"/>
              <a:gd name="connsiteY47" fmla="*/ 527004 h 3355872"/>
              <a:gd name="connsiteX48" fmla="*/ 2021680 w 2146148"/>
              <a:gd name="connsiteY48" fmla="*/ 538656 h 3355872"/>
              <a:gd name="connsiteX49" fmla="*/ 2034921 w 2146148"/>
              <a:gd name="connsiteY49" fmla="*/ 551368 h 3355872"/>
              <a:gd name="connsiteX50" fmla="*/ 2047633 w 2146148"/>
              <a:gd name="connsiteY50" fmla="*/ 564610 h 3355872"/>
              <a:gd name="connsiteX51" fmla="*/ 2059285 w 2146148"/>
              <a:gd name="connsiteY51" fmla="*/ 578380 h 3355872"/>
              <a:gd name="connsiteX52" fmla="*/ 2070408 w 2146148"/>
              <a:gd name="connsiteY52" fmla="*/ 592150 h 3355872"/>
              <a:gd name="connsiteX53" fmla="*/ 2081531 w 2146148"/>
              <a:gd name="connsiteY53" fmla="*/ 607510 h 3355872"/>
              <a:gd name="connsiteX54" fmla="*/ 2091064 w 2146148"/>
              <a:gd name="connsiteY54" fmla="*/ 622870 h 3355872"/>
              <a:gd name="connsiteX55" fmla="*/ 2100068 w 2146148"/>
              <a:gd name="connsiteY55" fmla="*/ 639290 h 3355872"/>
              <a:gd name="connsiteX56" fmla="*/ 2109073 w 2146148"/>
              <a:gd name="connsiteY56" fmla="*/ 655180 h 3355872"/>
              <a:gd name="connsiteX57" fmla="*/ 2115958 w 2146148"/>
              <a:gd name="connsiteY57" fmla="*/ 672128 h 3355872"/>
              <a:gd name="connsiteX58" fmla="*/ 2122843 w 2146148"/>
              <a:gd name="connsiteY58" fmla="*/ 689606 h 3355872"/>
              <a:gd name="connsiteX59" fmla="*/ 2129199 w 2146148"/>
              <a:gd name="connsiteY59" fmla="*/ 707086 h 3355872"/>
              <a:gd name="connsiteX60" fmla="*/ 2133966 w 2146148"/>
              <a:gd name="connsiteY60" fmla="*/ 725094 h 3355872"/>
              <a:gd name="connsiteX61" fmla="*/ 2138203 w 2146148"/>
              <a:gd name="connsiteY61" fmla="*/ 743102 h 3355872"/>
              <a:gd name="connsiteX62" fmla="*/ 2141911 w 2146148"/>
              <a:gd name="connsiteY62" fmla="*/ 761640 h 3355872"/>
              <a:gd name="connsiteX63" fmla="*/ 2144030 w 2146148"/>
              <a:gd name="connsiteY63" fmla="*/ 781236 h 3355872"/>
              <a:gd name="connsiteX64" fmla="*/ 2145619 w 2146148"/>
              <a:gd name="connsiteY64" fmla="*/ 800304 h 3355872"/>
              <a:gd name="connsiteX65" fmla="*/ 2146148 w 2146148"/>
              <a:gd name="connsiteY65" fmla="*/ 819900 h 3355872"/>
              <a:gd name="connsiteX66" fmla="*/ 2145619 w 2146148"/>
              <a:gd name="connsiteY66" fmla="*/ 839498 h 3355872"/>
              <a:gd name="connsiteX67" fmla="*/ 2144030 w 2146148"/>
              <a:gd name="connsiteY67" fmla="*/ 858566 h 3355872"/>
              <a:gd name="connsiteX68" fmla="*/ 2141911 w 2146148"/>
              <a:gd name="connsiteY68" fmla="*/ 877632 h 3355872"/>
              <a:gd name="connsiteX69" fmla="*/ 2138203 w 2146148"/>
              <a:gd name="connsiteY69" fmla="*/ 896170 h 3355872"/>
              <a:gd name="connsiteX70" fmla="*/ 2133966 w 2146148"/>
              <a:gd name="connsiteY70" fmla="*/ 914708 h 3355872"/>
              <a:gd name="connsiteX71" fmla="*/ 2129199 w 2146148"/>
              <a:gd name="connsiteY71" fmla="*/ 932716 h 3355872"/>
              <a:gd name="connsiteX72" fmla="*/ 2122843 w 2146148"/>
              <a:gd name="connsiteY72" fmla="*/ 950724 h 3355872"/>
              <a:gd name="connsiteX73" fmla="*/ 2115958 w 2146148"/>
              <a:gd name="connsiteY73" fmla="*/ 967674 h 3355872"/>
              <a:gd name="connsiteX74" fmla="*/ 2109073 w 2146148"/>
              <a:gd name="connsiteY74" fmla="*/ 984622 h 3355872"/>
              <a:gd name="connsiteX75" fmla="*/ 2100068 w 2146148"/>
              <a:gd name="connsiteY75" fmla="*/ 1000512 h 3355872"/>
              <a:gd name="connsiteX76" fmla="*/ 2091064 w 2146148"/>
              <a:gd name="connsiteY76" fmla="*/ 1016402 h 3355872"/>
              <a:gd name="connsiteX77" fmla="*/ 2081531 w 2146148"/>
              <a:gd name="connsiteY77" fmla="*/ 1031762 h 3355872"/>
              <a:gd name="connsiteX78" fmla="*/ 2070408 w 2146148"/>
              <a:gd name="connsiteY78" fmla="*/ 1047122 h 3355872"/>
              <a:gd name="connsiteX79" fmla="*/ 2059285 w 2146148"/>
              <a:gd name="connsiteY79" fmla="*/ 1061422 h 3355872"/>
              <a:gd name="connsiteX80" fmla="*/ 2047633 w 2146148"/>
              <a:gd name="connsiteY80" fmla="*/ 1075192 h 3355872"/>
              <a:gd name="connsiteX81" fmla="*/ 2034921 w 2146148"/>
              <a:gd name="connsiteY81" fmla="*/ 1088434 h 3355872"/>
              <a:gd name="connsiteX82" fmla="*/ 2021680 w 2146148"/>
              <a:gd name="connsiteY82" fmla="*/ 1101146 h 3355872"/>
              <a:gd name="connsiteX83" fmla="*/ 2007909 w 2146148"/>
              <a:gd name="connsiteY83" fmla="*/ 1112798 h 3355872"/>
              <a:gd name="connsiteX84" fmla="*/ 1993608 w 2146148"/>
              <a:gd name="connsiteY84" fmla="*/ 1123920 h 3355872"/>
              <a:gd name="connsiteX85" fmla="*/ 1978778 w 2146148"/>
              <a:gd name="connsiteY85" fmla="*/ 1134514 h 3355872"/>
              <a:gd name="connsiteX86" fmla="*/ 1963418 w 2146148"/>
              <a:gd name="connsiteY86" fmla="*/ 1144048 h 3355872"/>
              <a:gd name="connsiteX87" fmla="*/ 1947529 w 2146148"/>
              <a:gd name="connsiteY87" fmla="*/ 1153582 h 3355872"/>
              <a:gd name="connsiteX88" fmla="*/ 1931110 w 2146148"/>
              <a:gd name="connsiteY88" fmla="*/ 1161526 h 3355872"/>
              <a:gd name="connsiteX89" fmla="*/ 1914161 w 2146148"/>
              <a:gd name="connsiteY89" fmla="*/ 1169470 h 3355872"/>
              <a:gd name="connsiteX90" fmla="*/ 1897212 w 2146148"/>
              <a:gd name="connsiteY90" fmla="*/ 1176356 h 3355872"/>
              <a:gd name="connsiteX91" fmla="*/ 1879204 w 2146148"/>
              <a:gd name="connsiteY91" fmla="*/ 1182712 h 3355872"/>
              <a:gd name="connsiteX92" fmla="*/ 1861196 w 2146148"/>
              <a:gd name="connsiteY92" fmla="*/ 1187480 h 3355872"/>
              <a:gd name="connsiteX93" fmla="*/ 1842658 w 2146148"/>
              <a:gd name="connsiteY93" fmla="*/ 1191716 h 3355872"/>
              <a:gd name="connsiteX94" fmla="*/ 1824120 w 2146148"/>
              <a:gd name="connsiteY94" fmla="*/ 1195424 h 3355872"/>
              <a:gd name="connsiteX95" fmla="*/ 1805053 w 2146148"/>
              <a:gd name="connsiteY95" fmla="*/ 1197542 h 3355872"/>
              <a:gd name="connsiteX96" fmla="*/ 1785455 w 2146148"/>
              <a:gd name="connsiteY96" fmla="*/ 1199132 h 3355872"/>
              <a:gd name="connsiteX97" fmla="*/ 1766388 w 2146148"/>
              <a:gd name="connsiteY97" fmla="*/ 1199660 h 3355872"/>
              <a:gd name="connsiteX98" fmla="*/ 1746791 w 2146148"/>
              <a:gd name="connsiteY98" fmla="*/ 1199132 h 3355872"/>
              <a:gd name="connsiteX99" fmla="*/ 1727724 w 2146148"/>
              <a:gd name="connsiteY99" fmla="*/ 1197542 h 3355872"/>
              <a:gd name="connsiteX100" fmla="*/ 1708126 w 2146148"/>
              <a:gd name="connsiteY100" fmla="*/ 1195424 h 3355872"/>
              <a:gd name="connsiteX101" fmla="*/ 1689589 w 2146148"/>
              <a:gd name="connsiteY101" fmla="*/ 1191716 h 3355872"/>
              <a:gd name="connsiteX102" fmla="*/ 1671580 w 2146148"/>
              <a:gd name="connsiteY102" fmla="*/ 1187480 h 3355872"/>
              <a:gd name="connsiteX103" fmla="*/ 1653572 w 2146148"/>
              <a:gd name="connsiteY103" fmla="*/ 1182712 h 3355872"/>
              <a:gd name="connsiteX104" fmla="*/ 1636094 w 2146148"/>
              <a:gd name="connsiteY104" fmla="*/ 1176356 h 3355872"/>
              <a:gd name="connsiteX105" fmla="*/ 1618615 w 2146148"/>
              <a:gd name="connsiteY105" fmla="*/ 1169470 h 3355872"/>
              <a:gd name="connsiteX106" fmla="*/ 1601667 w 2146148"/>
              <a:gd name="connsiteY106" fmla="*/ 1161526 h 3355872"/>
              <a:gd name="connsiteX107" fmla="*/ 1585247 w 2146148"/>
              <a:gd name="connsiteY107" fmla="*/ 1153582 h 3355872"/>
              <a:gd name="connsiteX108" fmla="*/ 1569358 w 2146148"/>
              <a:gd name="connsiteY108" fmla="*/ 1144048 h 3355872"/>
              <a:gd name="connsiteX109" fmla="*/ 1553998 w 2146148"/>
              <a:gd name="connsiteY109" fmla="*/ 1134514 h 3355872"/>
              <a:gd name="connsiteX110" fmla="*/ 1539168 w 2146148"/>
              <a:gd name="connsiteY110" fmla="*/ 1123920 h 3355872"/>
              <a:gd name="connsiteX111" fmla="*/ 1524337 w 2146148"/>
              <a:gd name="connsiteY111" fmla="*/ 1112798 h 3355872"/>
              <a:gd name="connsiteX112" fmla="*/ 1511096 w 2146148"/>
              <a:gd name="connsiteY112" fmla="*/ 1101146 h 3355872"/>
              <a:gd name="connsiteX113" fmla="*/ 1497855 w 2146148"/>
              <a:gd name="connsiteY113" fmla="*/ 1088434 h 3355872"/>
              <a:gd name="connsiteX114" fmla="*/ 1485143 w 2146148"/>
              <a:gd name="connsiteY114" fmla="*/ 1075192 h 3355872"/>
              <a:gd name="connsiteX115" fmla="*/ 1473491 w 2146148"/>
              <a:gd name="connsiteY115" fmla="*/ 1061422 h 3355872"/>
              <a:gd name="connsiteX116" fmla="*/ 1461839 w 2146148"/>
              <a:gd name="connsiteY116" fmla="*/ 1047122 h 3355872"/>
              <a:gd name="connsiteX117" fmla="*/ 1451775 w 2146148"/>
              <a:gd name="connsiteY117" fmla="*/ 1031762 h 3355872"/>
              <a:gd name="connsiteX118" fmla="*/ 1441712 w 2146148"/>
              <a:gd name="connsiteY118" fmla="*/ 1016402 h 3355872"/>
              <a:gd name="connsiteX119" fmla="*/ 1432178 w 2146148"/>
              <a:gd name="connsiteY119" fmla="*/ 1000512 h 3355872"/>
              <a:gd name="connsiteX120" fmla="*/ 1424233 w 2146148"/>
              <a:gd name="connsiteY120" fmla="*/ 984622 h 3355872"/>
              <a:gd name="connsiteX121" fmla="*/ 1416289 w 2146148"/>
              <a:gd name="connsiteY121" fmla="*/ 967674 h 3355872"/>
              <a:gd name="connsiteX122" fmla="*/ 1409933 w 2146148"/>
              <a:gd name="connsiteY122" fmla="*/ 950724 h 3355872"/>
              <a:gd name="connsiteX123" fmla="*/ 1404107 w 2146148"/>
              <a:gd name="connsiteY123" fmla="*/ 932716 h 3355872"/>
              <a:gd name="connsiteX124" fmla="*/ 1398280 w 2146148"/>
              <a:gd name="connsiteY124" fmla="*/ 914708 h 3355872"/>
              <a:gd name="connsiteX125" fmla="*/ 1394573 w 2146148"/>
              <a:gd name="connsiteY125" fmla="*/ 896170 h 3355872"/>
              <a:gd name="connsiteX126" fmla="*/ 1391395 w 2146148"/>
              <a:gd name="connsiteY126" fmla="*/ 877632 h 3355872"/>
              <a:gd name="connsiteX127" fmla="*/ 1388747 w 2146148"/>
              <a:gd name="connsiteY127" fmla="*/ 858566 h 3355872"/>
              <a:gd name="connsiteX128" fmla="*/ 1386628 w 2146148"/>
              <a:gd name="connsiteY128" fmla="*/ 2665206 h 3355872"/>
              <a:gd name="connsiteX129" fmla="*/ 1386628 w 2146148"/>
              <a:gd name="connsiteY129" fmla="*/ 2646140 h 3355872"/>
              <a:gd name="connsiteX130" fmla="*/ 1386628 w 2146148"/>
              <a:gd name="connsiteY130" fmla="*/ 2626542 h 3355872"/>
              <a:gd name="connsiteX131" fmla="*/ 1388747 w 2146148"/>
              <a:gd name="connsiteY131" fmla="*/ 2606944 h 3355872"/>
              <a:gd name="connsiteX132" fmla="*/ 1391395 w 2146148"/>
              <a:gd name="connsiteY132" fmla="*/ 2587878 h 3355872"/>
              <a:gd name="connsiteX133" fmla="*/ 1394573 w 2146148"/>
              <a:gd name="connsiteY133" fmla="*/ 2569340 h 3355872"/>
              <a:gd name="connsiteX134" fmla="*/ 1398280 w 2146148"/>
              <a:gd name="connsiteY134" fmla="*/ 2551332 h 3355872"/>
              <a:gd name="connsiteX135" fmla="*/ 1404107 w 2146148"/>
              <a:gd name="connsiteY135" fmla="*/ 2533324 h 3355872"/>
              <a:gd name="connsiteX136" fmla="*/ 1409933 w 2146148"/>
              <a:gd name="connsiteY136" fmla="*/ 2515316 h 3355872"/>
              <a:gd name="connsiteX137" fmla="*/ 1416289 w 2146148"/>
              <a:gd name="connsiteY137" fmla="*/ 2497836 h 3355872"/>
              <a:gd name="connsiteX138" fmla="*/ 1424233 w 2146148"/>
              <a:gd name="connsiteY138" fmla="*/ 2481418 h 3355872"/>
              <a:gd name="connsiteX139" fmla="*/ 1432178 w 2146148"/>
              <a:gd name="connsiteY139" fmla="*/ 2464998 h 3355872"/>
              <a:gd name="connsiteX140" fmla="*/ 1441712 w 2146148"/>
              <a:gd name="connsiteY140" fmla="*/ 2449108 h 3355872"/>
              <a:gd name="connsiteX141" fmla="*/ 1451775 w 2146148"/>
              <a:gd name="connsiteY141" fmla="*/ 2433748 h 3355872"/>
              <a:gd name="connsiteX142" fmla="*/ 1461839 w 2146148"/>
              <a:gd name="connsiteY142" fmla="*/ 2418918 h 3355872"/>
              <a:gd name="connsiteX143" fmla="*/ 1473491 w 2146148"/>
              <a:gd name="connsiteY143" fmla="*/ 2404618 h 3355872"/>
              <a:gd name="connsiteX144" fmla="*/ 1485143 w 2146148"/>
              <a:gd name="connsiteY144" fmla="*/ 2390318 h 3355872"/>
              <a:gd name="connsiteX145" fmla="*/ 1497855 w 2146148"/>
              <a:gd name="connsiteY145" fmla="*/ 2377076 h 3355872"/>
              <a:gd name="connsiteX146" fmla="*/ 1511096 w 2146148"/>
              <a:gd name="connsiteY146" fmla="*/ 2365424 h 3355872"/>
              <a:gd name="connsiteX147" fmla="*/ 1524337 w 2146148"/>
              <a:gd name="connsiteY147" fmla="*/ 2353242 h 3355872"/>
              <a:gd name="connsiteX148" fmla="*/ 1539168 w 2146148"/>
              <a:gd name="connsiteY148" fmla="*/ 2341590 h 3355872"/>
              <a:gd name="connsiteX149" fmla="*/ 1553998 w 2146148"/>
              <a:gd name="connsiteY149" fmla="*/ 2330996 h 3355872"/>
              <a:gd name="connsiteX150" fmla="*/ 1569358 w 2146148"/>
              <a:gd name="connsiteY150" fmla="*/ 2321462 h 3355872"/>
              <a:gd name="connsiteX151" fmla="*/ 1585247 w 2146148"/>
              <a:gd name="connsiteY151" fmla="*/ 2311928 h 3355872"/>
              <a:gd name="connsiteX152" fmla="*/ 1601667 w 2146148"/>
              <a:gd name="connsiteY152" fmla="*/ 2303984 h 3355872"/>
              <a:gd name="connsiteX153" fmla="*/ 1618615 w 2146148"/>
              <a:gd name="connsiteY153" fmla="*/ 2296040 h 3355872"/>
              <a:gd name="connsiteX154" fmla="*/ 1636094 w 2146148"/>
              <a:gd name="connsiteY154" fmla="*/ 2289684 h 3355872"/>
              <a:gd name="connsiteX155" fmla="*/ 1653572 w 2146148"/>
              <a:gd name="connsiteY155" fmla="*/ 2283328 h 3355872"/>
              <a:gd name="connsiteX156" fmla="*/ 1671580 w 2146148"/>
              <a:gd name="connsiteY156" fmla="*/ 2278560 h 3355872"/>
              <a:gd name="connsiteX157" fmla="*/ 1689589 w 2146148"/>
              <a:gd name="connsiteY157" fmla="*/ 2274324 h 3355872"/>
              <a:gd name="connsiteX158" fmla="*/ 1708126 w 2146148"/>
              <a:gd name="connsiteY158" fmla="*/ 2271146 h 3355872"/>
              <a:gd name="connsiteX159" fmla="*/ 1727724 w 2146148"/>
              <a:gd name="connsiteY159" fmla="*/ 2267968 h 3355872"/>
              <a:gd name="connsiteX160" fmla="*/ 1746791 w 2146148"/>
              <a:gd name="connsiteY160" fmla="*/ 2266908 h 3355872"/>
              <a:gd name="connsiteX161" fmla="*/ 1766388 w 2146148"/>
              <a:gd name="connsiteY161" fmla="*/ 2266380 h 3355872"/>
              <a:gd name="connsiteX162" fmla="*/ 1785455 w 2146148"/>
              <a:gd name="connsiteY162" fmla="*/ 2266908 h 3355872"/>
              <a:gd name="connsiteX163" fmla="*/ 1805053 w 2146148"/>
              <a:gd name="connsiteY163" fmla="*/ 2267968 h 3355872"/>
              <a:gd name="connsiteX164" fmla="*/ 1824120 w 2146148"/>
              <a:gd name="connsiteY164" fmla="*/ 2271146 h 3355872"/>
              <a:gd name="connsiteX165" fmla="*/ 1842658 w 2146148"/>
              <a:gd name="connsiteY165" fmla="*/ 2274324 h 3355872"/>
              <a:gd name="connsiteX166" fmla="*/ 1861196 w 2146148"/>
              <a:gd name="connsiteY166" fmla="*/ 2278560 h 3355872"/>
              <a:gd name="connsiteX167" fmla="*/ 1879204 w 2146148"/>
              <a:gd name="connsiteY167" fmla="*/ 2283328 h 3355872"/>
              <a:gd name="connsiteX168" fmla="*/ 1897212 w 2146148"/>
              <a:gd name="connsiteY168" fmla="*/ 2289684 h 3355872"/>
              <a:gd name="connsiteX169" fmla="*/ 1914161 w 2146148"/>
              <a:gd name="connsiteY169" fmla="*/ 2296040 h 3355872"/>
              <a:gd name="connsiteX170" fmla="*/ 1931110 w 2146148"/>
              <a:gd name="connsiteY170" fmla="*/ 2303984 h 3355872"/>
              <a:gd name="connsiteX171" fmla="*/ 1947529 w 2146148"/>
              <a:gd name="connsiteY171" fmla="*/ 2311928 h 3355872"/>
              <a:gd name="connsiteX172" fmla="*/ 1963418 w 2146148"/>
              <a:gd name="connsiteY172" fmla="*/ 2321462 h 3355872"/>
              <a:gd name="connsiteX173" fmla="*/ 1978778 w 2146148"/>
              <a:gd name="connsiteY173" fmla="*/ 2330996 h 3355872"/>
              <a:gd name="connsiteX174" fmla="*/ 1993608 w 2146148"/>
              <a:gd name="connsiteY174" fmla="*/ 2341590 h 3355872"/>
              <a:gd name="connsiteX175" fmla="*/ 2007909 w 2146148"/>
              <a:gd name="connsiteY175" fmla="*/ 2353242 h 3355872"/>
              <a:gd name="connsiteX176" fmla="*/ 2021680 w 2146148"/>
              <a:gd name="connsiteY176" fmla="*/ 2365424 h 3355872"/>
              <a:gd name="connsiteX177" fmla="*/ 2034921 w 2146148"/>
              <a:gd name="connsiteY177" fmla="*/ 2377076 h 3355872"/>
              <a:gd name="connsiteX178" fmla="*/ 2047633 w 2146148"/>
              <a:gd name="connsiteY178" fmla="*/ 2390318 h 3355872"/>
              <a:gd name="connsiteX179" fmla="*/ 2059285 w 2146148"/>
              <a:gd name="connsiteY179" fmla="*/ 2404618 h 3355872"/>
              <a:gd name="connsiteX180" fmla="*/ 2070408 w 2146148"/>
              <a:gd name="connsiteY180" fmla="*/ 2418918 h 3355872"/>
              <a:gd name="connsiteX181" fmla="*/ 2081531 w 2146148"/>
              <a:gd name="connsiteY181" fmla="*/ 2433748 h 3355872"/>
              <a:gd name="connsiteX182" fmla="*/ 2091064 w 2146148"/>
              <a:gd name="connsiteY182" fmla="*/ 2449108 h 3355872"/>
              <a:gd name="connsiteX183" fmla="*/ 2100068 w 2146148"/>
              <a:gd name="connsiteY183" fmla="*/ 2464998 h 3355872"/>
              <a:gd name="connsiteX184" fmla="*/ 2109073 w 2146148"/>
              <a:gd name="connsiteY184" fmla="*/ 2481418 h 3355872"/>
              <a:gd name="connsiteX185" fmla="*/ 2115958 w 2146148"/>
              <a:gd name="connsiteY185" fmla="*/ 2497836 h 3355872"/>
              <a:gd name="connsiteX186" fmla="*/ 2122843 w 2146148"/>
              <a:gd name="connsiteY186" fmla="*/ 2515316 h 3355872"/>
              <a:gd name="connsiteX187" fmla="*/ 2129199 w 2146148"/>
              <a:gd name="connsiteY187" fmla="*/ 2533324 h 3355872"/>
              <a:gd name="connsiteX188" fmla="*/ 2133966 w 2146148"/>
              <a:gd name="connsiteY188" fmla="*/ 2551332 h 3355872"/>
              <a:gd name="connsiteX189" fmla="*/ 2138203 w 2146148"/>
              <a:gd name="connsiteY189" fmla="*/ 2569340 h 3355872"/>
              <a:gd name="connsiteX190" fmla="*/ 2141911 w 2146148"/>
              <a:gd name="connsiteY190" fmla="*/ 2587878 h 3355872"/>
              <a:gd name="connsiteX191" fmla="*/ 2144030 w 2146148"/>
              <a:gd name="connsiteY191" fmla="*/ 2606944 h 3355872"/>
              <a:gd name="connsiteX192" fmla="*/ 2145619 w 2146148"/>
              <a:gd name="connsiteY192" fmla="*/ 2626542 h 3355872"/>
              <a:gd name="connsiteX193" fmla="*/ 2146148 w 2146148"/>
              <a:gd name="connsiteY193" fmla="*/ 2646140 h 3355872"/>
              <a:gd name="connsiteX194" fmla="*/ 2145619 w 2146148"/>
              <a:gd name="connsiteY194" fmla="*/ 2665206 h 3355872"/>
              <a:gd name="connsiteX195" fmla="*/ 2144030 w 2146148"/>
              <a:gd name="connsiteY195" fmla="*/ 2684804 h 3355872"/>
              <a:gd name="connsiteX196" fmla="*/ 2141911 w 2146148"/>
              <a:gd name="connsiteY196" fmla="*/ 2703872 h 3355872"/>
              <a:gd name="connsiteX197" fmla="*/ 2138203 w 2146148"/>
              <a:gd name="connsiteY197" fmla="*/ 2722408 h 3355872"/>
              <a:gd name="connsiteX198" fmla="*/ 2133966 w 2146148"/>
              <a:gd name="connsiteY198" fmla="*/ 2740946 h 3355872"/>
              <a:gd name="connsiteX199" fmla="*/ 2129199 w 2146148"/>
              <a:gd name="connsiteY199" fmla="*/ 2758954 h 3355872"/>
              <a:gd name="connsiteX200" fmla="*/ 2122843 w 2146148"/>
              <a:gd name="connsiteY200" fmla="*/ 2776434 h 3355872"/>
              <a:gd name="connsiteX201" fmla="*/ 2115958 w 2146148"/>
              <a:gd name="connsiteY201" fmla="*/ 2793382 h 3355872"/>
              <a:gd name="connsiteX202" fmla="*/ 2109073 w 2146148"/>
              <a:gd name="connsiteY202" fmla="*/ 2810860 h 3355872"/>
              <a:gd name="connsiteX203" fmla="*/ 2100068 w 2146148"/>
              <a:gd name="connsiteY203" fmla="*/ 2827280 h 3355872"/>
              <a:gd name="connsiteX204" fmla="*/ 2091064 w 2146148"/>
              <a:gd name="connsiteY204" fmla="*/ 2843170 h 3355872"/>
              <a:gd name="connsiteX205" fmla="*/ 2081531 w 2146148"/>
              <a:gd name="connsiteY205" fmla="*/ 2858530 h 3355872"/>
              <a:gd name="connsiteX206" fmla="*/ 2070408 w 2146148"/>
              <a:gd name="connsiteY206" fmla="*/ 2873360 h 3355872"/>
              <a:gd name="connsiteX207" fmla="*/ 2059285 w 2146148"/>
              <a:gd name="connsiteY207" fmla="*/ 2887660 h 3355872"/>
              <a:gd name="connsiteX208" fmla="*/ 2047633 w 2146148"/>
              <a:gd name="connsiteY208" fmla="*/ 2900902 h 3355872"/>
              <a:gd name="connsiteX209" fmla="*/ 2034921 w 2146148"/>
              <a:gd name="connsiteY209" fmla="*/ 2914142 h 3355872"/>
              <a:gd name="connsiteX210" fmla="*/ 2021680 w 2146148"/>
              <a:gd name="connsiteY210" fmla="*/ 2926854 h 3355872"/>
              <a:gd name="connsiteX211" fmla="*/ 2007909 w 2146148"/>
              <a:gd name="connsiteY211" fmla="*/ 2939036 h 3355872"/>
              <a:gd name="connsiteX212" fmla="*/ 1993608 w 2146148"/>
              <a:gd name="connsiteY212" fmla="*/ 2950158 h 3355872"/>
              <a:gd name="connsiteX213" fmla="*/ 1978778 w 2146148"/>
              <a:gd name="connsiteY213" fmla="*/ 2960752 h 3355872"/>
              <a:gd name="connsiteX214" fmla="*/ 1963418 w 2146148"/>
              <a:gd name="connsiteY214" fmla="*/ 2970816 h 3355872"/>
              <a:gd name="connsiteX215" fmla="*/ 1947529 w 2146148"/>
              <a:gd name="connsiteY215" fmla="*/ 2979820 h 3355872"/>
              <a:gd name="connsiteX216" fmla="*/ 1931110 w 2146148"/>
              <a:gd name="connsiteY216" fmla="*/ 2988294 h 3355872"/>
              <a:gd name="connsiteX217" fmla="*/ 1914161 w 2146148"/>
              <a:gd name="connsiteY217" fmla="*/ 2995708 h 3355872"/>
              <a:gd name="connsiteX218" fmla="*/ 1897212 w 2146148"/>
              <a:gd name="connsiteY218" fmla="*/ 3002594 h 3355872"/>
              <a:gd name="connsiteX219" fmla="*/ 1879204 w 2146148"/>
              <a:gd name="connsiteY219" fmla="*/ 3008420 h 3355872"/>
              <a:gd name="connsiteX220" fmla="*/ 1861196 w 2146148"/>
              <a:gd name="connsiteY220" fmla="*/ 3013718 h 3355872"/>
              <a:gd name="connsiteX221" fmla="*/ 1842658 w 2146148"/>
              <a:gd name="connsiteY221" fmla="*/ 3017954 h 3355872"/>
              <a:gd name="connsiteX222" fmla="*/ 1824120 w 2146148"/>
              <a:gd name="connsiteY222" fmla="*/ 3021132 h 3355872"/>
              <a:gd name="connsiteX223" fmla="*/ 1805053 w 2146148"/>
              <a:gd name="connsiteY223" fmla="*/ 3023250 h 3355872"/>
              <a:gd name="connsiteX224" fmla="*/ 1785455 w 2146148"/>
              <a:gd name="connsiteY224" fmla="*/ 3025370 h 3355872"/>
              <a:gd name="connsiteX225" fmla="*/ 1766388 w 2146148"/>
              <a:gd name="connsiteY225" fmla="*/ 3025900 h 3355872"/>
              <a:gd name="connsiteX226" fmla="*/ 1746791 w 2146148"/>
              <a:gd name="connsiteY226" fmla="*/ 3025370 h 3355872"/>
              <a:gd name="connsiteX227" fmla="*/ 1727724 w 2146148"/>
              <a:gd name="connsiteY227" fmla="*/ 3023250 h 3355872"/>
              <a:gd name="connsiteX228" fmla="*/ 1708126 w 2146148"/>
              <a:gd name="connsiteY228" fmla="*/ 3021132 h 3355872"/>
              <a:gd name="connsiteX229" fmla="*/ 1689589 w 2146148"/>
              <a:gd name="connsiteY229" fmla="*/ 3017954 h 3355872"/>
              <a:gd name="connsiteX230" fmla="*/ 1671580 w 2146148"/>
              <a:gd name="connsiteY230" fmla="*/ 3013718 h 3355872"/>
              <a:gd name="connsiteX231" fmla="*/ 1653572 w 2146148"/>
              <a:gd name="connsiteY231" fmla="*/ 3008420 h 3355872"/>
              <a:gd name="connsiteX232" fmla="*/ 1636094 w 2146148"/>
              <a:gd name="connsiteY232" fmla="*/ 3002594 h 3355872"/>
              <a:gd name="connsiteX233" fmla="*/ 1618615 w 2146148"/>
              <a:gd name="connsiteY233" fmla="*/ 2995708 h 3355872"/>
              <a:gd name="connsiteX234" fmla="*/ 1601667 w 2146148"/>
              <a:gd name="connsiteY234" fmla="*/ 2988294 h 3355872"/>
              <a:gd name="connsiteX235" fmla="*/ 1585247 w 2146148"/>
              <a:gd name="connsiteY235" fmla="*/ 2979820 h 3355872"/>
              <a:gd name="connsiteX236" fmla="*/ 1569358 w 2146148"/>
              <a:gd name="connsiteY236" fmla="*/ 2970816 h 3355872"/>
              <a:gd name="connsiteX237" fmla="*/ 1553998 w 2146148"/>
              <a:gd name="connsiteY237" fmla="*/ 2960752 h 3355872"/>
              <a:gd name="connsiteX238" fmla="*/ 1539168 w 2146148"/>
              <a:gd name="connsiteY238" fmla="*/ 2950158 h 3355872"/>
              <a:gd name="connsiteX239" fmla="*/ 1524337 w 2146148"/>
              <a:gd name="connsiteY239" fmla="*/ 2939036 h 3355872"/>
              <a:gd name="connsiteX240" fmla="*/ 1511096 w 2146148"/>
              <a:gd name="connsiteY240" fmla="*/ 2926854 h 3355872"/>
              <a:gd name="connsiteX241" fmla="*/ 1497855 w 2146148"/>
              <a:gd name="connsiteY241" fmla="*/ 2914142 h 3355872"/>
              <a:gd name="connsiteX242" fmla="*/ 1485143 w 2146148"/>
              <a:gd name="connsiteY242" fmla="*/ 2900902 h 3355872"/>
              <a:gd name="connsiteX243" fmla="*/ 1473491 w 2146148"/>
              <a:gd name="connsiteY243" fmla="*/ 2887660 h 3355872"/>
              <a:gd name="connsiteX244" fmla="*/ 1461839 w 2146148"/>
              <a:gd name="connsiteY244" fmla="*/ 2873360 h 3355872"/>
              <a:gd name="connsiteX245" fmla="*/ 1451775 w 2146148"/>
              <a:gd name="connsiteY245" fmla="*/ 2858530 h 3355872"/>
              <a:gd name="connsiteX246" fmla="*/ 1441712 w 2146148"/>
              <a:gd name="connsiteY246" fmla="*/ 2843170 h 3355872"/>
              <a:gd name="connsiteX247" fmla="*/ 1432178 w 2146148"/>
              <a:gd name="connsiteY247" fmla="*/ 2827280 h 3355872"/>
              <a:gd name="connsiteX248" fmla="*/ 1424233 w 2146148"/>
              <a:gd name="connsiteY248" fmla="*/ 2810860 h 3355872"/>
              <a:gd name="connsiteX249" fmla="*/ 1416289 w 2146148"/>
              <a:gd name="connsiteY249" fmla="*/ 2793382 h 3355872"/>
              <a:gd name="connsiteX250" fmla="*/ 1409933 w 2146148"/>
              <a:gd name="connsiteY250" fmla="*/ 2776434 h 3355872"/>
              <a:gd name="connsiteX251" fmla="*/ 1404107 w 2146148"/>
              <a:gd name="connsiteY251" fmla="*/ 2758954 h 3355872"/>
              <a:gd name="connsiteX252" fmla="*/ 1398280 w 2146148"/>
              <a:gd name="connsiteY252" fmla="*/ 2740946 h 3355872"/>
              <a:gd name="connsiteX253" fmla="*/ 1394573 w 2146148"/>
              <a:gd name="connsiteY253" fmla="*/ 2722408 h 3355872"/>
              <a:gd name="connsiteX254" fmla="*/ 1391395 w 2146148"/>
              <a:gd name="connsiteY254" fmla="*/ 2703872 h 3355872"/>
              <a:gd name="connsiteX255" fmla="*/ 1388747 w 2146148"/>
              <a:gd name="connsiteY255" fmla="*/ 2684804 h 3355872"/>
              <a:gd name="connsiteX256" fmla="*/ 535941 w 2146148"/>
              <a:gd name="connsiteY256" fmla="*/ 1900514 h 3355872"/>
              <a:gd name="connsiteX257" fmla="*/ 780620 w 2146148"/>
              <a:gd name="connsiteY257" fmla="*/ 1900514 h 3355872"/>
              <a:gd name="connsiteX258" fmla="*/ 780620 w 2146148"/>
              <a:gd name="connsiteY258" fmla="*/ 2145194 h 3355872"/>
              <a:gd name="connsiteX259" fmla="*/ 1140620 w 2146148"/>
              <a:gd name="connsiteY259" fmla="*/ 2145194 h 3355872"/>
              <a:gd name="connsiteX260" fmla="*/ 1140620 w 2146148"/>
              <a:gd name="connsiteY260" fmla="*/ 1900514 h 3355872"/>
              <a:gd name="connsiteX261" fmla="*/ 1385299 w 2146148"/>
              <a:gd name="connsiteY261" fmla="*/ 1900514 h 3355872"/>
              <a:gd name="connsiteX262" fmla="*/ 1385299 w 2146148"/>
              <a:gd name="connsiteY262" fmla="*/ 1540514 h 3355872"/>
              <a:gd name="connsiteX263" fmla="*/ 1140620 w 2146148"/>
              <a:gd name="connsiteY263" fmla="*/ 1540514 h 3355872"/>
              <a:gd name="connsiteX264" fmla="*/ 1140620 w 2146148"/>
              <a:gd name="connsiteY264" fmla="*/ 1295834 h 3355872"/>
              <a:gd name="connsiteX265" fmla="*/ 780620 w 2146148"/>
              <a:gd name="connsiteY265" fmla="*/ 1295834 h 3355872"/>
              <a:gd name="connsiteX266" fmla="*/ 780620 w 2146148"/>
              <a:gd name="connsiteY266" fmla="*/ 1540514 h 3355872"/>
              <a:gd name="connsiteX267" fmla="*/ 535941 w 2146148"/>
              <a:gd name="connsiteY267" fmla="*/ 1540514 h 3355872"/>
              <a:gd name="connsiteX268" fmla="*/ 0 w 2146148"/>
              <a:gd name="connsiteY268" fmla="*/ 1765858 h 3355872"/>
              <a:gd name="connsiteX269" fmla="*/ 530 w 2146148"/>
              <a:gd name="connsiteY269" fmla="*/ 1755266 h 3355872"/>
              <a:gd name="connsiteX270" fmla="*/ 1059 w 2146148"/>
              <a:gd name="connsiteY270" fmla="*/ 1744672 h 3355872"/>
              <a:gd name="connsiteX271" fmla="*/ 2648 w 2146148"/>
              <a:gd name="connsiteY271" fmla="*/ 1734608 h 3355872"/>
              <a:gd name="connsiteX272" fmla="*/ 4237 w 2146148"/>
              <a:gd name="connsiteY272" fmla="*/ 1724546 h 3355872"/>
              <a:gd name="connsiteX273" fmla="*/ 6356 w 2146148"/>
              <a:gd name="connsiteY273" fmla="*/ 1714482 h 3355872"/>
              <a:gd name="connsiteX274" fmla="*/ 9534 w 2146148"/>
              <a:gd name="connsiteY274" fmla="*/ 1704948 h 3355872"/>
              <a:gd name="connsiteX275" fmla="*/ 12712 w 2146148"/>
              <a:gd name="connsiteY275" fmla="*/ 1695414 h 3355872"/>
              <a:gd name="connsiteX276" fmla="*/ 16419 w 2146148"/>
              <a:gd name="connsiteY276" fmla="*/ 1686410 h 3355872"/>
              <a:gd name="connsiteX277" fmla="*/ 20127 w 2146148"/>
              <a:gd name="connsiteY277" fmla="*/ 1677406 h 3355872"/>
              <a:gd name="connsiteX278" fmla="*/ 24893 w 2146148"/>
              <a:gd name="connsiteY278" fmla="*/ 1667872 h 3355872"/>
              <a:gd name="connsiteX279" fmla="*/ 29660 w 2146148"/>
              <a:gd name="connsiteY279" fmla="*/ 1659928 h 3355872"/>
              <a:gd name="connsiteX280" fmla="*/ 34957 w 2146148"/>
              <a:gd name="connsiteY280" fmla="*/ 1651454 h 3355872"/>
              <a:gd name="connsiteX281" fmla="*/ 40783 w 2146148"/>
              <a:gd name="connsiteY281" fmla="*/ 1643508 h 3355872"/>
              <a:gd name="connsiteX282" fmla="*/ 46609 w 2146148"/>
              <a:gd name="connsiteY282" fmla="*/ 1635564 h 3355872"/>
              <a:gd name="connsiteX283" fmla="*/ 52965 w 2146148"/>
              <a:gd name="connsiteY283" fmla="*/ 1628678 h 3355872"/>
              <a:gd name="connsiteX284" fmla="*/ 59851 w 2146148"/>
              <a:gd name="connsiteY284" fmla="*/ 1621264 h 3355872"/>
              <a:gd name="connsiteX285" fmla="*/ 66736 w 2146148"/>
              <a:gd name="connsiteY285" fmla="*/ 1614378 h 3355872"/>
              <a:gd name="connsiteX286" fmla="*/ 74681 w 2146148"/>
              <a:gd name="connsiteY286" fmla="*/ 1608022 h 3355872"/>
              <a:gd name="connsiteX287" fmla="*/ 82096 w 2146148"/>
              <a:gd name="connsiteY287" fmla="*/ 1601666 h 3355872"/>
              <a:gd name="connsiteX288" fmla="*/ 90570 w 2146148"/>
              <a:gd name="connsiteY288" fmla="*/ 1596370 h 3355872"/>
              <a:gd name="connsiteX289" fmla="*/ 98515 w 2146148"/>
              <a:gd name="connsiteY289" fmla="*/ 1590544 h 3355872"/>
              <a:gd name="connsiteX290" fmla="*/ 106989 w 2146148"/>
              <a:gd name="connsiteY290" fmla="*/ 1585776 h 3355872"/>
              <a:gd name="connsiteX291" fmla="*/ 115994 w 2146148"/>
              <a:gd name="connsiteY291" fmla="*/ 1581540 h 3355872"/>
              <a:gd name="connsiteX292" fmla="*/ 124998 w 2146148"/>
              <a:gd name="connsiteY292" fmla="*/ 1577302 h 3355872"/>
              <a:gd name="connsiteX293" fmla="*/ 134531 w 2146148"/>
              <a:gd name="connsiteY293" fmla="*/ 1573594 h 3355872"/>
              <a:gd name="connsiteX294" fmla="*/ 143535 w 2146148"/>
              <a:gd name="connsiteY294" fmla="*/ 1570416 h 3355872"/>
              <a:gd name="connsiteX295" fmla="*/ 153599 w 2146148"/>
              <a:gd name="connsiteY295" fmla="*/ 1567768 h 3355872"/>
              <a:gd name="connsiteX296" fmla="*/ 163662 w 2146148"/>
              <a:gd name="connsiteY296" fmla="*/ 1565650 h 3355872"/>
              <a:gd name="connsiteX297" fmla="*/ 173196 w 2146148"/>
              <a:gd name="connsiteY297" fmla="*/ 1564060 h 3355872"/>
              <a:gd name="connsiteX298" fmla="*/ 183789 w 2146148"/>
              <a:gd name="connsiteY298" fmla="*/ 1561942 h 3355872"/>
              <a:gd name="connsiteX299" fmla="*/ 194382 w 2146148"/>
              <a:gd name="connsiteY299" fmla="*/ 1561412 h 3355872"/>
              <a:gd name="connsiteX300" fmla="*/ 204445 w 2146148"/>
              <a:gd name="connsiteY300" fmla="*/ 1560884 h 3355872"/>
              <a:gd name="connsiteX301" fmla="*/ 208683 w 2146148"/>
              <a:gd name="connsiteY301" fmla="*/ 1561412 h 3355872"/>
              <a:gd name="connsiteX302" fmla="*/ 208683 w 2146148"/>
              <a:gd name="connsiteY302" fmla="*/ 1136632 h 3355872"/>
              <a:gd name="connsiteX303" fmla="*/ 209212 w 2146148"/>
              <a:gd name="connsiteY303" fmla="*/ 1112268 h 3355872"/>
              <a:gd name="connsiteX304" fmla="*/ 211331 w 2146148"/>
              <a:gd name="connsiteY304" fmla="*/ 1088964 h 3355872"/>
              <a:gd name="connsiteX305" fmla="*/ 213979 w 2146148"/>
              <a:gd name="connsiteY305" fmla="*/ 1065130 h 3355872"/>
              <a:gd name="connsiteX306" fmla="*/ 217687 w 2146148"/>
              <a:gd name="connsiteY306" fmla="*/ 1041824 h 3355872"/>
              <a:gd name="connsiteX307" fmla="*/ 223513 w 2146148"/>
              <a:gd name="connsiteY307" fmla="*/ 1018520 h 3355872"/>
              <a:gd name="connsiteX308" fmla="*/ 229869 w 2146148"/>
              <a:gd name="connsiteY308" fmla="*/ 995744 h 3355872"/>
              <a:gd name="connsiteX309" fmla="*/ 236754 w 2146148"/>
              <a:gd name="connsiteY309" fmla="*/ 972970 h 3355872"/>
              <a:gd name="connsiteX310" fmla="*/ 245758 w 2146148"/>
              <a:gd name="connsiteY310" fmla="*/ 951254 h 3355872"/>
              <a:gd name="connsiteX311" fmla="*/ 255292 w 2146148"/>
              <a:gd name="connsiteY311" fmla="*/ 929538 h 3355872"/>
              <a:gd name="connsiteX312" fmla="*/ 265355 w 2146148"/>
              <a:gd name="connsiteY312" fmla="*/ 908352 h 3355872"/>
              <a:gd name="connsiteX313" fmla="*/ 277537 w 2146148"/>
              <a:gd name="connsiteY313" fmla="*/ 888226 h 3355872"/>
              <a:gd name="connsiteX314" fmla="*/ 290249 w 2146148"/>
              <a:gd name="connsiteY314" fmla="*/ 867570 h 3355872"/>
              <a:gd name="connsiteX315" fmla="*/ 304020 w 2146148"/>
              <a:gd name="connsiteY315" fmla="*/ 848502 h 3355872"/>
              <a:gd name="connsiteX316" fmla="*/ 318320 w 2146148"/>
              <a:gd name="connsiteY316" fmla="*/ 829434 h 3355872"/>
              <a:gd name="connsiteX317" fmla="*/ 334210 w 2146148"/>
              <a:gd name="connsiteY317" fmla="*/ 811426 h 3355872"/>
              <a:gd name="connsiteX318" fmla="*/ 350629 w 2146148"/>
              <a:gd name="connsiteY318" fmla="*/ 793948 h 3355872"/>
              <a:gd name="connsiteX319" fmla="*/ 1084726 w 2146148"/>
              <a:gd name="connsiteY319" fmla="*/ 60380 h 3355872"/>
              <a:gd name="connsiteX320" fmla="*/ 1091612 w 2146148"/>
              <a:gd name="connsiteY320" fmla="*/ 52966 h 3355872"/>
              <a:gd name="connsiteX321" fmla="*/ 1099557 w 2146148"/>
              <a:gd name="connsiteY321" fmla="*/ 46610 h 3355872"/>
              <a:gd name="connsiteX322" fmla="*/ 1107502 w 2146148"/>
              <a:gd name="connsiteY322" fmla="*/ 40254 h 3355872"/>
              <a:gd name="connsiteX323" fmla="*/ 1115976 w 2146148"/>
              <a:gd name="connsiteY323" fmla="*/ 34428 h 3355872"/>
              <a:gd name="connsiteX324" fmla="*/ 1124450 w 2146148"/>
              <a:gd name="connsiteY324" fmla="*/ 29130 h 3355872"/>
              <a:gd name="connsiteX325" fmla="*/ 1133454 w 2146148"/>
              <a:gd name="connsiteY325" fmla="*/ 24364 h 3355872"/>
              <a:gd name="connsiteX326" fmla="*/ 1142459 w 2146148"/>
              <a:gd name="connsiteY326" fmla="*/ 19596 h 3355872"/>
              <a:gd name="connsiteX327" fmla="*/ 1151463 w 2146148"/>
              <a:gd name="connsiteY327" fmla="*/ 15360 h 3355872"/>
              <a:gd name="connsiteX328" fmla="*/ 1160996 w 2146148"/>
              <a:gd name="connsiteY328" fmla="*/ 12182 h 3355872"/>
              <a:gd name="connsiteX329" fmla="*/ 1170000 w 2146148"/>
              <a:gd name="connsiteY329" fmla="*/ 9004 h 3355872"/>
              <a:gd name="connsiteX330" fmla="*/ 1180064 w 2146148"/>
              <a:gd name="connsiteY330" fmla="*/ 5826 h 3355872"/>
              <a:gd name="connsiteX331" fmla="*/ 1190127 w 2146148"/>
              <a:gd name="connsiteY331" fmla="*/ 3708 h 3355872"/>
              <a:gd name="connsiteX332" fmla="*/ 1199661 w 2146148"/>
              <a:gd name="connsiteY332" fmla="*/ 2118 h 3355872"/>
              <a:gd name="connsiteX333" fmla="*/ 1210254 w 2146148"/>
              <a:gd name="connsiteY333" fmla="*/ 530 h 3355872"/>
              <a:gd name="connsiteX334" fmla="*/ 1220317 w 2146148"/>
              <a:gd name="connsiteY334" fmla="*/ 0 h 3355872"/>
              <a:gd name="connsiteX335" fmla="*/ 1230381 w 2146148"/>
              <a:gd name="connsiteY335" fmla="*/ 0 h 3355872"/>
              <a:gd name="connsiteX336" fmla="*/ 1559824 w 2146148"/>
              <a:gd name="connsiteY336" fmla="*/ 0 h 3355872"/>
              <a:gd name="connsiteX337" fmla="*/ 1570417 w 2146148"/>
              <a:gd name="connsiteY337" fmla="*/ 0 h 3355872"/>
              <a:gd name="connsiteX338" fmla="*/ 1581010 w 2146148"/>
              <a:gd name="connsiteY338" fmla="*/ 1060 h 3355872"/>
              <a:gd name="connsiteX339" fmla="*/ 1591603 w 2146148"/>
              <a:gd name="connsiteY339" fmla="*/ 2118 h 3355872"/>
              <a:gd name="connsiteX340" fmla="*/ 1601137 w 2146148"/>
              <a:gd name="connsiteY340" fmla="*/ 3708 h 3355872"/>
              <a:gd name="connsiteX341" fmla="*/ 1611200 w 2146148"/>
              <a:gd name="connsiteY341" fmla="*/ 5826 h 3355872"/>
              <a:gd name="connsiteX342" fmla="*/ 1621264 w 2146148"/>
              <a:gd name="connsiteY342" fmla="*/ 9534 h 3355872"/>
              <a:gd name="connsiteX343" fmla="*/ 1630797 w 2146148"/>
              <a:gd name="connsiteY343" fmla="*/ 12182 h 3355872"/>
              <a:gd name="connsiteX344" fmla="*/ 1640331 w 2146148"/>
              <a:gd name="connsiteY344" fmla="*/ 15890 h 3355872"/>
              <a:gd name="connsiteX345" fmla="*/ 1649335 w 2146148"/>
              <a:gd name="connsiteY345" fmla="*/ 20126 h 3355872"/>
              <a:gd name="connsiteX346" fmla="*/ 1658339 w 2146148"/>
              <a:gd name="connsiteY346" fmla="*/ 24894 h 3355872"/>
              <a:gd name="connsiteX347" fmla="*/ 1666814 w 2146148"/>
              <a:gd name="connsiteY347" fmla="*/ 29660 h 3355872"/>
              <a:gd name="connsiteX348" fmla="*/ 1675288 w 2146148"/>
              <a:gd name="connsiteY348" fmla="*/ 34956 h 3355872"/>
              <a:gd name="connsiteX349" fmla="*/ 1683762 w 2146148"/>
              <a:gd name="connsiteY349" fmla="*/ 40784 h 3355872"/>
              <a:gd name="connsiteX350" fmla="*/ 1691178 w 2146148"/>
              <a:gd name="connsiteY350" fmla="*/ 47140 h 3355872"/>
              <a:gd name="connsiteX351" fmla="*/ 1698593 w 2146148"/>
              <a:gd name="connsiteY351" fmla="*/ 52966 h 3355872"/>
              <a:gd name="connsiteX352" fmla="*/ 1705478 w 2146148"/>
              <a:gd name="connsiteY352" fmla="*/ 60380 h 3355872"/>
              <a:gd name="connsiteX353" fmla="*/ 1712893 w 2146148"/>
              <a:gd name="connsiteY353" fmla="*/ 67266 h 3355872"/>
              <a:gd name="connsiteX354" fmla="*/ 1719249 w 2146148"/>
              <a:gd name="connsiteY354" fmla="*/ 75210 h 3355872"/>
              <a:gd name="connsiteX355" fmla="*/ 1725605 w 2146148"/>
              <a:gd name="connsiteY355" fmla="*/ 82626 h 3355872"/>
              <a:gd name="connsiteX356" fmla="*/ 1730901 w 2146148"/>
              <a:gd name="connsiteY356" fmla="*/ 91100 h 3355872"/>
              <a:gd name="connsiteX357" fmla="*/ 1736198 w 2146148"/>
              <a:gd name="connsiteY357" fmla="*/ 99044 h 3355872"/>
              <a:gd name="connsiteX358" fmla="*/ 1741494 w 2146148"/>
              <a:gd name="connsiteY358" fmla="*/ 108048 h 3355872"/>
              <a:gd name="connsiteX359" fmla="*/ 1746261 w 2146148"/>
              <a:gd name="connsiteY359" fmla="*/ 117052 h 3355872"/>
              <a:gd name="connsiteX360" fmla="*/ 1749969 w 2146148"/>
              <a:gd name="connsiteY360" fmla="*/ 125528 h 3355872"/>
              <a:gd name="connsiteX361" fmla="*/ 1753676 w 2146148"/>
              <a:gd name="connsiteY361" fmla="*/ 135590 h 3355872"/>
              <a:gd name="connsiteX362" fmla="*/ 1757384 w 2146148"/>
              <a:gd name="connsiteY362" fmla="*/ 144594 h 3355872"/>
              <a:gd name="connsiteX363" fmla="*/ 1760032 w 2146148"/>
              <a:gd name="connsiteY363" fmla="*/ 154658 h 3355872"/>
              <a:gd name="connsiteX364" fmla="*/ 1762151 w 2146148"/>
              <a:gd name="connsiteY364" fmla="*/ 164722 h 3355872"/>
              <a:gd name="connsiteX365" fmla="*/ 1763740 w 2146148"/>
              <a:gd name="connsiteY365" fmla="*/ 174784 h 3355872"/>
              <a:gd name="connsiteX366" fmla="*/ 1765329 w 2146148"/>
              <a:gd name="connsiteY366" fmla="*/ 184848 h 3355872"/>
              <a:gd name="connsiteX367" fmla="*/ 1765858 w 2146148"/>
              <a:gd name="connsiteY367" fmla="*/ 195972 h 3355872"/>
              <a:gd name="connsiteX368" fmla="*/ 1766388 w 2146148"/>
              <a:gd name="connsiteY368" fmla="*/ 206034 h 3355872"/>
              <a:gd name="connsiteX369" fmla="*/ 1766388 w 2146148"/>
              <a:gd name="connsiteY369" fmla="*/ 289720 h 3355872"/>
              <a:gd name="connsiteX370" fmla="*/ 1752617 w 2146148"/>
              <a:gd name="connsiteY370" fmla="*/ 290248 h 3355872"/>
              <a:gd name="connsiteX371" fmla="*/ 1738846 w 2146148"/>
              <a:gd name="connsiteY371" fmla="*/ 290248 h 3355872"/>
              <a:gd name="connsiteX372" fmla="*/ 1725605 w 2146148"/>
              <a:gd name="connsiteY372" fmla="*/ 291308 h 3355872"/>
              <a:gd name="connsiteX373" fmla="*/ 1712364 w 2146148"/>
              <a:gd name="connsiteY373" fmla="*/ 292368 h 3355872"/>
              <a:gd name="connsiteX374" fmla="*/ 1699122 w 2146148"/>
              <a:gd name="connsiteY374" fmla="*/ 293956 h 3355872"/>
              <a:gd name="connsiteX375" fmla="*/ 1685881 w 2146148"/>
              <a:gd name="connsiteY375" fmla="*/ 295546 h 3355872"/>
              <a:gd name="connsiteX376" fmla="*/ 1672640 w 2146148"/>
              <a:gd name="connsiteY376" fmla="*/ 297664 h 3355872"/>
              <a:gd name="connsiteX377" fmla="*/ 1659398 w 2146148"/>
              <a:gd name="connsiteY377" fmla="*/ 300842 h 3355872"/>
              <a:gd name="connsiteX378" fmla="*/ 1646157 w 2146148"/>
              <a:gd name="connsiteY378" fmla="*/ 303490 h 3355872"/>
              <a:gd name="connsiteX379" fmla="*/ 1633975 w 2146148"/>
              <a:gd name="connsiteY379" fmla="*/ 306668 h 3355872"/>
              <a:gd name="connsiteX380" fmla="*/ 1608552 w 2146148"/>
              <a:gd name="connsiteY380" fmla="*/ 313554 h 3355872"/>
              <a:gd name="connsiteX381" fmla="*/ 1583658 w 2146148"/>
              <a:gd name="connsiteY381" fmla="*/ 322028 h 3355872"/>
              <a:gd name="connsiteX382" fmla="*/ 1560354 w 2146148"/>
              <a:gd name="connsiteY382" fmla="*/ 331562 h 3355872"/>
              <a:gd name="connsiteX383" fmla="*/ 1536519 w 2146148"/>
              <a:gd name="connsiteY383" fmla="*/ 342156 h 3355872"/>
              <a:gd name="connsiteX384" fmla="*/ 1513744 w 2146148"/>
              <a:gd name="connsiteY384" fmla="*/ 353808 h 3355872"/>
              <a:gd name="connsiteX385" fmla="*/ 1491499 w 2146148"/>
              <a:gd name="connsiteY385" fmla="*/ 366518 h 3355872"/>
              <a:gd name="connsiteX386" fmla="*/ 1469783 w 2146148"/>
              <a:gd name="connsiteY386" fmla="*/ 380290 h 3355872"/>
              <a:gd name="connsiteX387" fmla="*/ 1449656 w 2146148"/>
              <a:gd name="connsiteY387" fmla="*/ 395120 h 3355872"/>
              <a:gd name="connsiteX388" fmla="*/ 1429000 w 2146148"/>
              <a:gd name="connsiteY388" fmla="*/ 411010 h 3355872"/>
              <a:gd name="connsiteX389" fmla="*/ 1409933 w 2146148"/>
              <a:gd name="connsiteY389" fmla="*/ 427428 h 3355872"/>
              <a:gd name="connsiteX390" fmla="*/ 1391395 w 2146148"/>
              <a:gd name="connsiteY390" fmla="*/ 444908 h 3355872"/>
              <a:gd name="connsiteX391" fmla="*/ 1373916 w 2146148"/>
              <a:gd name="connsiteY391" fmla="*/ 463444 h 3355872"/>
              <a:gd name="connsiteX392" fmla="*/ 1357497 w 2146148"/>
              <a:gd name="connsiteY392" fmla="*/ 482512 h 3355872"/>
              <a:gd name="connsiteX393" fmla="*/ 1341607 w 2146148"/>
              <a:gd name="connsiteY393" fmla="*/ 502640 h 3355872"/>
              <a:gd name="connsiteX394" fmla="*/ 1326777 w 2146148"/>
              <a:gd name="connsiteY394" fmla="*/ 523296 h 3355872"/>
              <a:gd name="connsiteX395" fmla="*/ 1313006 w 2146148"/>
              <a:gd name="connsiteY395" fmla="*/ 544482 h 3355872"/>
              <a:gd name="connsiteX396" fmla="*/ 1300295 w 2146148"/>
              <a:gd name="connsiteY396" fmla="*/ 567256 h 3355872"/>
              <a:gd name="connsiteX397" fmla="*/ 1288642 w 2146148"/>
              <a:gd name="connsiteY397" fmla="*/ 590032 h 3355872"/>
              <a:gd name="connsiteX398" fmla="*/ 1277520 w 2146148"/>
              <a:gd name="connsiteY398" fmla="*/ 613336 h 3355872"/>
              <a:gd name="connsiteX399" fmla="*/ 1268516 w 2146148"/>
              <a:gd name="connsiteY399" fmla="*/ 637170 h 3355872"/>
              <a:gd name="connsiteX400" fmla="*/ 1260041 w 2146148"/>
              <a:gd name="connsiteY400" fmla="*/ 662064 h 3355872"/>
              <a:gd name="connsiteX401" fmla="*/ 1253156 w 2146148"/>
              <a:gd name="connsiteY401" fmla="*/ 687488 h 3355872"/>
              <a:gd name="connsiteX402" fmla="*/ 1249978 w 2146148"/>
              <a:gd name="connsiteY402" fmla="*/ 699670 h 3355872"/>
              <a:gd name="connsiteX403" fmla="*/ 1246800 w 2146148"/>
              <a:gd name="connsiteY403" fmla="*/ 712912 h 3355872"/>
              <a:gd name="connsiteX404" fmla="*/ 1244152 w 2146148"/>
              <a:gd name="connsiteY404" fmla="*/ 725622 h 3355872"/>
              <a:gd name="connsiteX405" fmla="*/ 1242033 w 2146148"/>
              <a:gd name="connsiteY405" fmla="*/ 738864 h 3355872"/>
              <a:gd name="connsiteX406" fmla="*/ 1240444 w 2146148"/>
              <a:gd name="connsiteY406" fmla="*/ 752106 h 3355872"/>
              <a:gd name="connsiteX407" fmla="*/ 1238855 w 2146148"/>
              <a:gd name="connsiteY407" fmla="*/ 765876 h 3355872"/>
              <a:gd name="connsiteX408" fmla="*/ 1237796 w 2146148"/>
              <a:gd name="connsiteY408" fmla="*/ 779118 h 3355872"/>
              <a:gd name="connsiteX409" fmla="*/ 1237266 w 2146148"/>
              <a:gd name="connsiteY409" fmla="*/ 792358 h 3355872"/>
              <a:gd name="connsiteX410" fmla="*/ 1236736 w 2146148"/>
              <a:gd name="connsiteY410" fmla="*/ 806130 h 3355872"/>
              <a:gd name="connsiteX411" fmla="*/ 1236207 w 2146148"/>
              <a:gd name="connsiteY411" fmla="*/ 819900 h 3355872"/>
              <a:gd name="connsiteX412" fmla="*/ 1236736 w 2146148"/>
              <a:gd name="connsiteY412" fmla="*/ 833142 h 3355872"/>
              <a:gd name="connsiteX413" fmla="*/ 1237266 w 2146148"/>
              <a:gd name="connsiteY413" fmla="*/ 846912 h 3355872"/>
              <a:gd name="connsiteX414" fmla="*/ 1237796 w 2146148"/>
              <a:gd name="connsiteY414" fmla="*/ 860684 h 3355872"/>
              <a:gd name="connsiteX415" fmla="*/ 1238855 w 2146148"/>
              <a:gd name="connsiteY415" fmla="*/ 873924 h 3355872"/>
              <a:gd name="connsiteX416" fmla="*/ 1240444 w 2146148"/>
              <a:gd name="connsiteY416" fmla="*/ 887696 h 3355872"/>
              <a:gd name="connsiteX417" fmla="*/ 1242033 w 2146148"/>
              <a:gd name="connsiteY417" fmla="*/ 900938 h 3355872"/>
              <a:gd name="connsiteX418" fmla="*/ 1244152 w 2146148"/>
              <a:gd name="connsiteY418" fmla="*/ 913648 h 3355872"/>
              <a:gd name="connsiteX419" fmla="*/ 1246800 w 2146148"/>
              <a:gd name="connsiteY419" fmla="*/ 926360 h 3355872"/>
              <a:gd name="connsiteX420" fmla="*/ 1249978 w 2146148"/>
              <a:gd name="connsiteY420" fmla="*/ 939602 h 3355872"/>
              <a:gd name="connsiteX421" fmla="*/ 1253156 w 2146148"/>
              <a:gd name="connsiteY421" fmla="*/ 952314 h 3355872"/>
              <a:gd name="connsiteX422" fmla="*/ 1260041 w 2146148"/>
              <a:gd name="connsiteY422" fmla="*/ 977208 h 3355872"/>
              <a:gd name="connsiteX423" fmla="*/ 1268516 w 2146148"/>
              <a:gd name="connsiteY423" fmla="*/ 1002100 h 3355872"/>
              <a:gd name="connsiteX424" fmla="*/ 1277520 w 2146148"/>
              <a:gd name="connsiteY424" fmla="*/ 1026464 h 3355872"/>
              <a:gd name="connsiteX425" fmla="*/ 1288642 w 2146148"/>
              <a:gd name="connsiteY425" fmla="*/ 1049240 h 3355872"/>
              <a:gd name="connsiteX426" fmla="*/ 1300295 w 2146148"/>
              <a:gd name="connsiteY426" fmla="*/ 1072544 h 3355872"/>
              <a:gd name="connsiteX427" fmla="*/ 1313006 w 2146148"/>
              <a:gd name="connsiteY427" fmla="*/ 1094790 h 3355872"/>
              <a:gd name="connsiteX428" fmla="*/ 1326777 w 2146148"/>
              <a:gd name="connsiteY428" fmla="*/ 1116506 h 3355872"/>
              <a:gd name="connsiteX429" fmla="*/ 1341607 w 2146148"/>
              <a:gd name="connsiteY429" fmla="*/ 1137162 h 3355872"/>
              <a:gd name="connsiteX430" fmla="*/ 1357497 w 2146148"/>
              <a:gd name="connsiteY430" fmla="*/ 1156760 h 3355872"/>
              <a:gd name="connsiteX431" fmla="*/ 1373916 w 2146148"/>
              <a:gd name="connsiteY431" fmla="*/ 1175826 h 3355872"/>
              <a:gd name="connsiteX432" fmla="*/ 1391395 w 2146148"/>
              <a:gd name="connsiteY432" fmla="*/ 1194894 h 3355872"/>
              <a:gd name="connsiteX433" fmla="*/ 1409933 w 2146148"/>
              <a:gd name="connsiteY433" fmla="*/ 1212372 h 3355872"/>
              <a:gd name="connsiteX434" fmla="*/ 1429000 w 2146148"/>
              <a:gd name="connsiteY434" fmla="*/ 1228792 h 3355872"/>
              <a:gd name="connsiteX435" fmla="*/ 1449656 w 2146148"/>
              <a:gd name="connsiteY435" fmla="*/ 1244680 h 3355872"/>
              <a:gd name="connsiteX436" fmla="*/ 1469783 w 2146148"/>
              <a:gd name="connsiteY436" fmla="*/ 1259512 h 3355872"/>
              <a:gd name="connsiteX437" fmla="*/ 1491499 w 2146148"/>
              <a:gd name="connsiteY437" fmla="*/ 1273282 h 3355872"/>
              <a:gd name="connsiteX438" fmla="*/ 1513744 w 2146148"/>
              <a:gd name="connsiteY438" fmla="*/ 1285994 h 3355872"/>
              <a:gd name="connsiteX439" fmla="*/ 1536519 w 2146148"/>
              <a:gd name="connsiteY439" fmla="*/ 1297646 h 3355872"/>
              <a:gd name="connsiteX440" fmla="*/ 1560354 w 2146148"/>
              <a:gd name="connsiteY440" fmla="*/ 1308240 h 3355872"/>
              <a:gd name="connsiteX441" fmla="*/ 1583658 w 2146148"/>
              <a:gd name="connsiteY441" fmla="*/ 1317772 h 3355872"/>
              <a:gd name="connsiteX442" fmla="*/ 1608552 w 2146148"/>
              <a:gd name="connsiteY442" fmla="*/ 1325718 h 3355872"/>
              <a:gd name="connsiteX443" fmla="*/ 1633975 w 2146148"/>
              <a:gd name="connsiteY443" fmla="*/ 1333132 h 3355872"/>
              <a:gd name="connsiteX444" fmla="*/ 1646157 w 2146148"/>
              <a:gd name="connsiteY444" fmla="*/ 1336310 h 3355872"/>
              <a:gd name="connsiteX445" fmla="*/ 1659398 w 2146148"/>
              <a:gd name="connsiteY445" fmla="*/ 1338960 h 3355872"/>
              <a:gd name="connsiteX446" fmla="*/ 1672640 w 2146148"/>
              <a:gd name="connsiteY446" fmla="*/ 1341608 h 3355872"/>
              <a:gd name="connsiteX447" fmla="*/ 1685881 w 2146148"/>
              <a:gd name="connsiteY447" fmla="*/ 1343726 h 3355872"/>
              <a:gd name="connsiteX448" fmla="*/ 1699122 w 2146148"/>
              <a:gd name="connsiteY448" fmla="*/ 1345314 h 3355872"/>
              <a:gd name="connsiteX449" fmla="*/ 1712364 w 2146148"/>
              <a:gd name="connsiteY449" fmla="*/ 1347434 h 3355872"/>
              <a:gd name="connsiteX450" fmla="*/ 1725605 w 2146148"/>
              <a:gd name="connsiteY450" fmla="*/ 1348492 h 3355872"/>
              <a:gd name="connsiteX451" fmla="*/ 1738846 w 2146148"/>
              <a:gd name="connsiteY451" fmla="*/ 1349552 h 3355872"/>
              <a:gd name="connsiteX452" fmla="*/ 1752617 w 2146148"/>
              <a:gd name="connsiteY452" fmla="*/ 1350082 h 3355872"/>
              <a:gd name="connsiteX453" fmla="*/ 1766388 w 2146148"/>
              <a:gd name="connsiteY453" fmla="*/ 1350082 h 3355872"/>
              <a:gd name="connsiteX454" fmla="*/ 1766388 w 2146148"/>
              <a:gd name="connsiteY454" fmla="*/ 2115428 h 3355872"/>
              <a:gd name="connsiteX455" fmla="*/ 1752617 w 2146148"/>
              <a:gd name="connsiteY455" fmla="*/ 2115958 h 3355872"/>
              <a:gd name="connsiteX456" fmla="*/ 1738846 w 2146148"/>
              <a:gd name="connsiteY456" fmla="*/ 2117018 h 3355872"/>
              <a:gd name="connsiteX457" fmla="*/ 1725605 w 2146148"/>
              <a:gd name="connsiteY457" fmla="*/ 2117546 h 3355872"/>
              <a:gd name="connsiteX458" fmla="*/ 1712364 w 2146148"/>
              <a:gd name="connsiteY458" fmla="*/ 2118606 h 3355872"/>
              <a:gd name="connsiteX459" fmla="*/ 1699122 w 2146148"/>
              <a:gd name="connsiteY459" fmla="*/ 2120196 h 3355872"/>
              <a:gd name="connsiteX460" fmla="*/ 1685881 w 2146148"/>
              <a:gd name="connsiteY460" fmla="*/ 2122314 h 3355872"/>
              <a:gd name="connsiteX461" fmla="*/ 1672640 w 2146148"/>
              <a:gd name="connsiteY461" fmla="*/ 2124432 h 3355872"/>
              <a:gd name="connsiteX462" fmla="*/ 1659398 w 2146148"/>
              <a:gd name="connsiteY462" fmla="*/ 2126550 h 3355872"/>
              <a:gd name="connsiteX463" fmla="*/ 1646157 w 2146148"/>
              <a:gd name="connsiteY463" fmla="*/ 2129200 h 3355872"/>
              <a:gd name="connsiteX464" fmla="*/ 1633975 w 2146148"/>
              <a:gd name="connsiteY464" fmla="*/ 2132906 h 3355872"/>
              <a:gd name="connsiteX465" fmla="*/ 1608552 w 2146148"/>
              <a:gd name="connsiteY465" fmla="*/ 2139792 h 3355872"/>
              <a:gd name="connsiteX466" fmla="*/ 1583658 w 2146148"/>
              <a:gd name="connsiteY466" fmla="*/ 2148266 h 3355872"/>
              <a:gd name="connsiteX467" fmla="*/ 1560354 w 2146148"/>
              <a:gd name="connsiteY467" fmla="*/ 2157270 h 3355872"/>
              <a:gd name="connsiteX468" fmla="*/ 1536519 w 2146148"/>
              <a:gd name="connsiteY468" fmla="*/ 2168394 h 3355872"/>
              <a:gd name="connsiteX469" fmla="*/ 1513744 w 2146148"/>
              <a:gd name="connsiteY469" fmla="*/ 2180046 h 3355872"/>
              <a:gd name="connsiteX470" fmla="*/ 1491499 w 2146148"/>
              <a:gd name="connsiteY470" fmla="*/ 2192228 h 3355872"/>
              <a:gd name="connsiteX471" fmla="*/ 1469783 w 2146148"/>
              <a:gd name="connsiteY471" fmla="*/ 2206528 h 3355872"/>
              <a:gd name="connsiteX472" fmla="*/ 1449656 w 2146148"/>
              <a:gd name="connsiteY472" fmla="*/ 2220828 h 3355872"/>
              <a:gd name="connsiteX473" fmla="*/ 1429000 w 2146148"/>
              <a:gd name="connsiteY473" fmla="*/ 2236718 h 3355872"/>
              <a:gd name="connsiteX474" fmla="*/ 1409933 w 2146148"/>
              <a:gd name="connsiteY474" fmla="*/ 2253668 h 3355872"/>
              <a:gd name="connsiteX475" fmla="*/ 1391395 w 2146148"/>
              <a:gd name="connsiteY475" fmla="*/ 2271676 h 3355872"/>
              <a:gd name="connsiteX476" fmla="*/ 1373916 w 2146148"/>
              <a:gd name="connsiteY476" fmla="*/ 2289684 h 3355872"/>
              <a:gd name="connsiteX477" fmla="*/ 1357497 w 2146148"/>
              <a:gd name="connsiteY477" fmla="*/ 2308750 h 3355872"/>
              <a:gd name="connsiteX478" fmla="*/ 1341607 w 2146148"/>
              <a:gd name="connsiteY478" fmla="*/ 2328878 h 3355872"/>
              <a:gd name="connsiteX479" fmla="*/ 1326777 w 2146148"/>
              <a:gd name="connsiteY479" fmla="*/ 2350064 h 3355872"/>
              <a:gd name="connsiteX480" fmla="*/ 1313006 w 2146148"/>
              <a:gd name="connsiteY480" fmla="*/ 2371250 h 3355872"/>
              <a:gd name="connsiteX481" fmla="*/ 1300295 w 2146148"/>
              <a:gd name="connsiteY481" fmla="*/ 2392966 h 3355872"/>
              <a:gd name="connsiteX482" fmla="*/ 1288642 w 2146148"/>
              <a:gd name="connsiteY482" fmla="*/ 2416270 h 3355872"/>
              <a:gd name="connsiteX483" fmla="*/ 1277520 w 2146148"/>
              <a:gd name="connsiteY483" fmla="*/ 2439574 h 3355872"/>
              <a:gd name="connsiteX484" fmla="*/ 1268516 w 2146148"/>
              <a:gd name="connsiteY484" fmla="*/ 2463938 h 3355872"/>
              <a:gd name="connsiteX485" fmla="*/ 1260041 w 2146148"/>
              <a:gd name="connsiteY485" fmla="*/ 2488302 h 3355872"/>
              <a:gd name="connsiteX486" fmla="*/ 1253156 w 2146148"/>
              <a:gd name="connsiteY486" fmla="*/ 2513196 h 3355872"/>
              <a:gd name="connsiteX487" fmla="*/ 1249978 w 2146148"/>
              <a:gd name="connsiteY487" fmla="*/ 2526438 h 3355872"/>
              <a:gd name="connsiteX488" fmla="*/ 1246800 w 2146148"/>
              <a:gd name="connsiteY488" fmla="*/ 2539150 h 3355872"/>
              <a:gd name="connsiteX489" fmla="*/ 1244152 w 2146148"/>
              <a:gd name="connsiteY489" fmla="*/ 2552390 h 3355872"/>
              <a:gd name="connsiteX490" fmla="*/ 1242033 w 2146148"/>
              <a:gd name="connsiteY490" fmla="*/ 2565632 h 3355872"/>
              <a:gd name="connsiteX491" fmla="*/ 1240444 w 2146148"/>
              <a:gd name="connsiteY491" fmla="*/ 2578874 h 3355872"/>
              <a:gd name="connsiteX492" fmla="*/ 1238855 w 2146148"/>
              <a:gd name="connsiteY492" fmla="*/ 2591584 h 3355872"/>
              <a:gd name="connsiteX493" fmla="*/ 1237796 w 2146148"/>
              <a:gd name="connsiteY493" fmla="*/ 2604826 h 3355872"/>
              <a:gd name="connsiteX494" fmla="*/ 1237266 w 2146148"/>
              <a:gd name="connsiteY494" fmla="*/ 2618598 h 3355872"/>
              <a:gd name="connsiteX495" fmla="*/ 1236736 w 2146148"/>
              <a:gd name="connsiteY495" fmla="*/ 2632368 h 3355872"/>
              <a:gd name="connsiteX496" fmla="*/ 1236207 w 2146148"/>
              <a:gd name="connsiteY496" fmla="*/ 2646140 h 3355872"/>
              <a:gd name="connsiteX497" fmla="*/ 1236736 w 2146148"/>
              <a:gd name="connsiteY497" fmla="*/ 2659910 h 3355872"/>
              <a:gd name="connsiteX498" fmla="*/ 1237266 w 2146148"/>
              <a:gd name="connsiteY498" fmla="*/ 2673152 h 3355872"/>
              <a:gd name="connsiteX499" fmla="*/ 1237796 w 2146148"/>
              <a:gd name="connsiteY499" fmla="*/ 2686922 h 3355872"/>
              <a:gd name="connsiteX500" fmla="*/ 1238855 w 2146148"/>
              <a:gd name="connsiteY500" fmla="*/ 2699634 h 3355872"/>
              <a:gd name="connsiteX501" fmla="*/ 1240444 w 2146148"/>
              <a:gd name="connsiteY501" fmla="*/ 2713404 h 3355872"/>
              <a:gd name="connsiteX502" fmla="*/ 1242033 w 2146148"/>
              <a:gd name="connsiteY502" fmla="*/ 2726646 h 3355872"/>
              <a:gd name="connsiteX503" fmla="*/ 1244152 w 2146148"/>
              <a:gd name="connsiteY503" fmla="*/ 2739358 h 3355872"/>
              <a:gd name="connsiteX504" fmla="*/ 1246800 w 2146148"/>
              <a:gd name="connsiteY504" fmla="*/ 2752598 h 3355872"/>
              <a:gd name="connsiteX505" fmla="*/ 1253156 w 2146148"/>
              <a:gd name="connsiteY505" fmla="*/ 2778022 h 3355872"/>
              <a:gd name="connsiteX506" fmla="*/ 1260041 w 2146148"/>
              <a:gd name="connsiteY506" fmla="*/ 2802916 h 3355872"/>
              <a:gd name="connsiteX507" fmla="*/ 1268516 w 2146148"/>
              <a:gd name="connsiteY507" fmla="*/ 2827810 h 3355872"/>
              <a:gd name="connsiteX508" fmla="*/ 1277520 w 2146148"/>
              <a:gd name="connsiteY508" fmla="*/ 2851644 h 3355872"/>
              <a:gd name="connsiteX509" fmla="*/ 1288113 w 2146148"/>
              <a:gd name="connsiteY509" fmla="*/ 2875478 h 3355872"/>
              <a:gd name="connsiteX510" fmla="*/ 1299765 w 2146148"/>
              <a:gd name="connsiteY510" fmla="*/ 2897724 h 3355872"/>
              <a:gd name="connsiteX511" fmla="*/ 1312477 w 2146148"/>
              <a:gd name="connsiteY511" fmla="*/ 2919968 h 3355872"/>
              <a:gd name="connsiteX512" fmla="*/ 1325718 w 2146148"/>
              <a:gd name="connsiteY512" fmla="*/ 2941684 h 3355872"/>
              <a:gd name="connsiteX513" fmla="*/ 1340548 w 2146148"/>
              <a:gd name="connsiteY513" fmla="*/ 2961812 h 3355872"/>
              <a:gd name="connsiteX514" fmla="*/ 1356967 w 2146148"/>
              <a:gd name="connsiteY514" fmla="*/ 2982468 h 3355872"/>
              <a:gd name="connsiteX515" fmla="*/ 1373387 w 2146148"/>
              <a:gd name="connsiteY515" fmla="*/ 3001536 h 3355872"/>
              <a:gd name="connsiteX516" fmla="*/ 1390865 w 2146148"/>
              <a:gd name="connsiteY516" fmla="*/ 3019544 h 3355872"/>
              <a:gd name="connsiteX517" fmla="*/ 1408873 w 2146148"/>
              <a:gd name="connsiteY517" fmla="*/ 3037022 h 3355872"/>
              <a:gd name="connsiteX518" fmla="*/ 1427941 w 2146148"/>
              <a:gd name="connsiteY518" fmla="*/ 3053970 h 3355872"/>
              <a:gd name="connsiteX519" fmla="*/ 1447538 w 2146148"/>
              <a:gd name="connsiteY519" fmla="*/ 3069330 h 3355872"/>
              <a:gd name="connsiteX520" fmla="*/ 1468724 w 2146148"/>
              <a:gd name="connsiteY520" fmla="*/ 3084160 h 3355872"/>
              <a:gd name="connsiteX521" fmla="*/ 1489910 w 2146148"/>
              <a:gd name="connsiteY521" fmla="*/ 3097932 h 3355872"/>
              <a:gd name="connsiteX522" fmla="*/ 1512155 w 2146148"/>
              <a:gd name="connsiteY522" fmla="*/ 3111172 h 3355872"/>
              <a:gd name="connsiteX523" fmla="*/ 1534930 w 2146148"/>
              <a:gd name="connsiteY523" fmla="*/ 3122826 h 3355872"/>
              <a:gd name="connsiteX524" fmla="*/ 1558235 w 2146148"/>
              <a:gd name="connsiteY524" fmla="*/ 3133948 h 3355872"/>
              <a:gd name="connsiteX525" fmla="*/ 1582069 w 2146148"/>
              <a:gd name="connsiteY525" fmla="*/ 3142952 h 3355872"/>
              <a:gd name="connsiteX526" fmla="*/ 1606963 w 2146148"/>
              <a:gd name="connsiteY526" fmla="*/ 3151426 h 3355872"/>
              <a:gd name="connsiteX527" fmla="*/ 1631327 w 2146148"/>
              <a:gd name="connsiteY527" fmla="*/ 3158312 h 3355872"/>
              <a:gd name="connsiteX528" fmla="*/ 1657280 w 2146148"/>
              <a:gd name="connsiteY528" fmla="*/ 3164668 h 3355872"/>
              <a:gd name="connsiteX529" fmla="*/ 1670521 w 2146148"/>
              <a:gd name="connsiteY529" fmla="*/ 3167316 h 3355872"/>
              <a:gd name="connsiteX530" fmla="*/ 1683233 w 2146148"/>
              <a:gd name="connsiteY530" fmla="*/ 3169434 h 3355872"/>
              <a:gd name="connsiteX531" fmla="*/ 1696474 w 2146148"/>
              <a:gd name="connsiteY531" fmla="*/ 3171554 h 3355872"/>
              <a:gd name="connsiteX532" fmla="*/ 1709715 w 2146148"/>
              <a:gd name="connsiteY532" fmla="*/ 3172612 h 3355872"/>
              <a:gd name="connsiteX533" fmla="*/ 1722957 w 2146148"/>
              <a:gd name="connsiteY533" fmla="*/ 3174202 h 3355872"/>
              <a:gd name="connsiteX534" fmla="*/ 1736198 w 2146148"/>
              <a:gd name="connsiteY534" fmla="*/ 3174732 h 3355872"/>
              <a:gd name="connsiteX535" fmla="*/ 1749969 w 2146148"/>
              <a:gd name="connsiteY535" fmla="*/ 3175260 h 3355872"/>
              <a:gd name="connsiteX536" fmla="*/ 1763740 w 2146148"/>
              <a:gd name="connsiteY536" fmla="*/ 3175790 h 3355872"/>
              <a:gd name="connsiteX537" fmla="*/ 1762151 w 2146148"/>
              <a:gd name="connsiteY537" fmla="*/ 3185324 h 3355872"/>
              <a:gd name="connsiteX538" fmla="*/ 1760562 w 2146148"/>
              <a:gd name="connsiteY538" fmla="*/ 3194858 h 3355872"/>
              <a:gd name="connsiteX539" fmla="*/ 1758443 w 2146148"/>
              <a:gd name="connsiteY539" fmla="*/ 3203862 h 3355872"/>
              <a:gd name="connsiteX540" fmla="*/ 1755795 w 2146148"/>
              <a:gd name="connsiteY540" fmla="*/ 3212866 h 3355872"/>
              <a:gd name="connsiteX541" fmla="*/ 1752087 w 2146148"/>
              <a:gd name="connsiteY541" fmla="*/ 3221340 h 3355872"/>
              <a:gd name="connsiteX542" fmla="*/ 1748910 w 2146148"/>
              <a:gd name="connsiteY542" fmla="*/ 3230344 h 3355872"/>
              <a:gd name="connsiteX543" fmla="*/ 1745202 w 2146148"/>
              <a:gd name="connsiteY543" fmla="*/ 3238290 h 3355872"/>
              <a:gd name="connsiteX544" fmla="*/ 1741494 w 2146148"/>
              <a:gd name="connsiteY544" fmla="*/ 3246764 h 3355872"/>
              <a:gd name="connsiteX545" fmla="*/ 1736198 w 2146148"/>
              <a:gd name="connsiteY545" fmla="*/ 3254708 h 3355872"/>
              <a:gd name="connsiteX546" fmla="*/ 1731961 w 2146148"/>
              <a:gd name="connsiteY546" fmla="*/ 3262654 h 3355872"/>
              <a:gd name="connsiteX547" fmla="*/ 1726664 w 2146148"/>
              <a:gd name="connsiteY547" fmla="*/ 3270068 h 3355872"/>
              <a:gd name="connsiteX548" fmla="*/ 1720838 w 2146148"/>
              <a:gd name="connsiteY548" fmla="*/ 3277484 h 3355872"/>
              <a:gd name="connsiteX549" fmla="*/ 1715542 w 2146148"/>
              <a:gd name="connsiteY549" fmla="*/ 3284370 h 3355872"/>
              <a:gd name="connsiteX550" fmla="*/ 1709715 w 2146148"/>
              <a:gd name="connsiteY550" fmla="*/ 3291254 h 3355872"/>
              <a:gd name="connsiteX551" fmla="*/ 1702830 w 2146148"/>
              <a:gd name="connsiteY551" fmla="*/ 3297610 h 3355872"/>
              <a:gd name="connsiteX552" fmla="*/ 1696474 w 2146148"/>
              <a:gd name="connsiteY552" fmla="*/ 3303966 h 3355872"/>
              <a:gd name="connsiteX553" fmla="*/ 1689059 w 2146148"/>
              <a:gd name="connsiteY553" fmla="*/ 3309792 h 3355872"/>
              <a:gd name="connsiteX554" fmla="*/ 1682173 w 2146148"/>
              <a:gd name="connsiteY554" fmla="*/ 3315088 h 3355872"/>
              <a:gd name="connsiteX555" fmla="*/ 1674758 w 2146148"/>
              <a:gd name="connsiteY555" fmla="*/ 3320916 h 3355872"/>
              <a:gd name="connsiteX556" fmla="*/ 1667343 w 2146148"/>
              <a:gd name="connsiteY556" fmla="*/ 3325682 h 3355872"/>
              <a:gd name="connsiteX557" fmla="*/ 1658869 w 2146148"/>
              <a:gd name="connsiteY557" fmla="*/ 3329920 h 3355872"/>
              <a:gd name="connsiteX558" fmla="*/ 1650924 w 2146148"/>
              <a:gd name="connsiteY558" fmla="*/ 3334686 h 3355872"/>
              <a:gd name="connsiteX559" fmla="*/ 1642450 w 2146148"/>
              <a:gd name="connsiteY559" fmla="*/ 3338394 h 3355872"/>
              <a:gd name="connsiteX560" fmla="*/ 1634505 w 2146148"/>
              <a:gd name="connsiteY560" fmla="*/ 3342102 h 3355872"/>
              <a:gd name="connsiteX561" fmla="*/ 1625501 w 2146148"/>
              <a:gd name="connsiteY561" fmla="*/ 3345278 h 3355872"/>
              <a:gd name="connsiteX562" fmla="*/ 1616497 w 2146148"/>
              <a:gd name="connsiteY562" fmla="*/ 3348456 h 3355872"/>
              <a:gd name="connsiteX563" fmla="*/ 1607493 w 2146148"/>
              <a:gd name="connsiteY563" fmla="*/ 3350576 h 3355872"/>
              <a:gd name="connsiteX564" fmla="*/ 1597959 w 2146148"/>
              <a:gd name="connsiteY564" fmla="*/ 3352694 h 3355872"/>
              <a:gd name="connsiteX565" fmla="*/ 1588955 w 2146148"/>
              <a:gd name="connsiteY565" fmla="*/ 3353754 h 3355872"/>
              <a:gd name="connsiteX566" fmla="*/ 1579421 w 2146148"/>
              <a:gd name="connsiteY566" fmla="*/ 3354812 h 3355872"/>
              <a:gd name="connsiteX567" fmla="*/ 1569358 w 2146148"/>
              <a:gd name="connsiteY567" fmla="*/ 3355872 h 3355872"/>
              <a:gd name="connsiteX568" fmla="*/ 1559824 w 2146148"/>
              <a:gd name="connsiteY568" fmla="*/ 3355872 h 3355872"/>
              <a:gd name="connsiteX569" fmla="*/ 415247 w 2146148"/>
              <a:gd name="connsiteY569" fmla="*/ 3355872 h 3355872"/>
              <a:gd name="connsiteX570" fmla="*/ 404124 w 2146148"/>
              <a:gd name="connsiteY570" fmla="*/ 3355872 h 3355872"/>
              <a:gd name="connsiteX571" fmla="*/ 394061 w 2146148"/>
              <a:gd name="connsiteY571" fmla="*/ 3354812 h 3355872"/>
              <a:gd name="connsiteX572" fmla="*/ 383468 w 2146148"/>
              <a:gd name="connsiteY572" fmla="*/ 3353754 h 3355872"/>
              <a:gd name="connsiteX573" fmla="*/ 373404 w 2146148"/>
              <a:gd name="connsiteY573" fmla="*/ 3351634 h 3355872"/>
              <a:gd name="connsiteX574" fmla="*/ 363870 w 2146148"/>
              <a:gd name="connsiteY574" fmla="*/ 3349516 h 3355872"/>
              <a:gd name="connsiteX575" fmla="*/ 353807 w 2146148"/>
              <a:gd name="connsiteY575" fmla="*/ 3346338 h 3355872"/>
              <a:gd name="connsiteX576" fmla="*/ 343744 w 2146148"/>
              <a:gd name="connsiteY576" fmla="*/ 3343160 h 3355872"/>
              <a:gd name="connsiteX577" fmla="*/ 334740 w 2146148"/>
              <a:gd name="connsiteY577" fmla="*/ 3339452 h 3355872"/>
              <a:gd name="connsiteX578" fmla="*/ 325736 w 2146148"/>
              <a:gd name="connsiteY578" fmla="*/ 3335746 h 3355872"/>
              <a:gd name="connsiteX579" fmla="*/ 316732 w 2146148"/>
              <a:gd name="connsiteY579" fmla="*/ 3330978 h 3355872"/>
              <a:gd name="connsiteX580" fmla="*/ 308257 w 2146148"/>
              <a:gd name="connsiteY580" fmla="*/ 3326212 h 3355872"/>
              <a:gd name="connsiteX581" fmla="*/ 299783 w 2146148"/>
              <a:gd name="connsiteY581" fmla="*/ 3320916 h 3355872"/>
              <a:gd name="connsiteX582" fmla="*/ 291308 w 2146148"/>
              <a:gd name="connsiteY582" fmla="*/ 3314560 h 3355872"/>
              <a:gd name="connsiteX583" fmla="*/ 283893 w 2146148"/>
              <a:gd name="connsiteY583" fmla="*/ 3308734 h 3355872"/>
              <a:gd name="connsiteX584" fmla="*/ 276478 w 2146148"/>
              <a:gd name="connsiteY584" fmla="*/ 3302378 h 3355872"/>
              <a:gd name="connsiteX585" fmla="*/ 269593 w 2146148"/>
              <a:gd name="connsiteY585" fmla="*/ 3295492 h 3355872"/>
              <a:gd name="connsiteX586" fmla="*/ 262177 w 2146148"/>
              <a:gd name="connsiteY586" fmla="*/ 3288606 h 3355872"/>
              <a:gd name="connsiteX587" fmla="*/ 255822 w 2146148"/>
              <a:gd name="connsiteY587" fmla="*/ 3280662 h 3355872"/>
              <a:gd name="connsiteX588" fmla="*/ 249466 w 2146148"/>
              <a:gd name="connsiteY588" fmla="*/ 3273246 h 3355872"/>
              <a:gd name="connsiteX589" fmla="*/ 244169 w 2146148"/>
              <a:gd name="connsiteY589" fmla="*/ 3264772 h 3355872"/>
              <a:gd name="connsiteX590" fmla="*/ 238873 w 2146148"/>
              <a:gd name="connsiteY590" fmla="*/ 3256828 h 3355872"/>
              <a:gd name="connsiteX591" fmla="*/ 233576 w 2146148"/>
              <a:gd name="connsiteY591" fmla="*/ 3247824 h 3355872"/>
              <a:gd name="connsiteX592" fmla="*/ 228809 w 2146148"/>
              <a:gd name="connsiteY592" fmla="*/ 3238820 h 3355872"/>
              <a:gd name="connsiteX593" fmla="*/ 225102 w 2146148"/>
              <a:gd name="connsiteY593" fmla="*/ 3229814 h 3355872"/>
              <a:gd name="connsiteX594" fmla="*/ 220865 w 2146148"/>
              <a:gd name="connsiteY594" fmla="*/ 3220282 h 3355872"/>
              <a:gd name="connsiteX595" fmla="*/ 217687 w 2146148"/>
              <a:gd name="connsiteY595" fmla="*/ 3211278 h 3355872"/>
              <a:gd name="connsiteX596" fmla="*/ 215038 w 2146148"/>
              <a:gd name="connsiteY596" fmla="*/ 3201214 h 3355872"/>
              <a:gd name="connsiteX597" fmla="*/ 212920 w 2146148"/>
              <a:gd name="connsiteY597" fmla="*/ 3191150 h 3355872"/>
              <a:gd name="connsiteX598" fmla="*/ 211331 w 2146148"/>
              <a:gd name="connsiteY598" fmla="*/ 3181088 h 3355872"/>
              <a:gd name="connsiteX599" fmla="*/ 209742 w 2146148"/>
              <a:gd name="connsiteY599" fmla="*/ 3170494 h 3355872"/>
              <a:gd name="connsiteX600" fmla="*/ 209212 w 2146148"/>
              <a:gd name="connsiteY600" fmla="*/ 3159900 h 3355872"/>
              <a:gd name="connsiteX601" fmla="*/ 208683 w 2146148"/>
              <a:gd name="connsiteY601" fmla="*/ 3149838 h 3355872"/>
              <a:gd name="connsiteX602" fmla="*/ 208683 w 2146148"/>
              <a:gd name="connsiteY602" fmla="*/ 1969774 h 3355872"/>
              <a:gd name="connsiteX603" fmla="*/ 204445 w 2146148"/>
              <a:gd name="connsiteY603" fmla="*/ 1970304 h 3355872"/>
              <a:gd name="connsiteX604" fmla="*/ 194382 w 2146148"/>
              <a:gd name="connsiteY604" fmla="*/ 1969774 h 3355872"/>
              <a:gd name="connsiteX605" fmla="*/ 183789 w 2146148"/>
              <a:gd name="connsiteY605" fmla="*/ 1969244 h 3355872"/>
              <a:gd name="connsiteX606" fmla="*/ 173196 w 2146148"/>
              <a:gd name="connsiteY606" fmla="*/ 1967656 h 3355872"/>
              <a:gd name="connsiteX607" fmla="*/ 163662 w 2146148"/>
              <a:gd name="connsiteY607" fmla="*/ 1966066 h 3355872"/>
              <a:gd name="connsiteX608" fmla="*/ 153599 w 2146148"/>
              <a:gd name="connsiteY608" fmla="*/ 1963948 h 3355872"/>
              <a:gd name="connsiteX609" fmla="*/ 143535 w 2146148"/>
              <a:gd name="connsiteY609" fmla="*/ 1960770 h 3355872"/>
              <a:gd name="connsiteX610" fmla="*/ 134531 w 2146148"/>
              <a:gd name="connsiteY610" fmla="*/ 1957592 h 3355872"/>
              <a:gd name="connsiteX611" fmla="*/ 124998 w 2146148"/>
              <a:gd name="connsiteY611" fmla="*/ 1953884 h 3355872"/>
              <a:gd name="connsiteX612" fmla="*/ 115994 w 2146148"/>
              <a:gd name="connsiteY612" fmla="*/ 1950176 h 3355872"/>
              <a:gd name="connsiteX613" fmla="*/ 106989 w 2146148"/>
              <a:gd name="connsiteY613" fmla="*/ 1945410 h 3355872"/>
              <a:gd name="connsiteX614" fmla="*/ 98515 w 2146148"/>
              <a:gd name="connsiteY614" fmla="*/ 1940644 h 3355872"/>
              <a:gd name="connsiteX615" fmla="*/ 90570 w 2146148"/>
              <a:gd name="connsiteY615" fmla="*/ 1935346 h 3355872"/>
              <a:gd name="connsiteX616" fmla="*/ 82096 w 2146148"/>
              <a:gd name="connsiteY616" fmla="*/ 1929520 h 3355872"/>
              <a:gd name="connsiteX617" fmla="*/ 74681 w 2146148"/>
              <a:gd name="connsiteY617" fmla="*/ 1923694 h 3355872"/>
              <a:gd name="connsiteX618" fmla="*/ 66736 w 2146148"/>
              <a:gd name="connsiteY618" fmla="*/ 1917338 h 3355872"/>
              <a:gd name="connsiteX619" fmla="*/ 59851 w 2146148"/>
              <a:gd name="connsiteY619" fmla="*/ 1910452 h 3355872"/>
              <a:gd name="connsiteX620" fmla="*/ 52965 w 2146148"/>
              <a:gd name="connsiteY620" fmla="*/ 1903568 h 3355872"/>
              <a:gd name="connsiteX621" fmla="*/ 46609 w 2146148"/>
              <a:gd name="connsiteY621" fmla="*/ 1895622 h 3355872"/>
              <a:gd name="connsiteX622" fmla="*/ 40783 w 2146148"/>
              <a:gd name="connsiteY622" fmla="*/ 1888208 h 3355872"/>
              <a:gd name="connsiteX623" fmla="*/ 34957 w 2146148"/>
              <a:gd name="connsiteY623" fmla="*/ 1879734 h 3355872"/>
              <a:gd name="connsiteX624" fmla="*/ 29660 w 2146148"/>
              <a:gd name="connsiteY624" fmla="*/ 1871788 h 3355872"/>
              <a:gd name="connsiteX625" fmla="*/ 24893 w 2146148"/>
              <a:gd name="connsiteY625" fmla="*/ 1863314 h 3355872"/>
              <a:gd name="connsiteX626" fmla="*/ 20127 w 2146148"/>
              <a:gd name="connsiteY626" fmla="*/ 1854310 h 3355872"/>
              <a:gd name="connsiteX627" fmla="*/ 16419 w 2146148"/>
              <a:gd name="connsiteY627" fmla="*/ 1845306 h 3355872"/>
              <a:gd name="connsiteX628" fmla="*/ 12712 w 2146148"/>
              <a:gd name="connsiteY628" fmla="*/ 1835772 h 3355872"/>
              <a:gd name="connsiteX629" fmla="*/ 9534 w 2146148"/>
              <a:gd name="connsiteY629" fmla="*/ 1826768 h 3355872"/>
              <a:gd name="connsiteX630" fmla="*/ 6356 w 2146148"/>
              <a:gd name="connsiteY630" fmla="*/ 1816704 h 3355872"/>
              <a:gd name="connsiteX631" fmla="*/ 4237 w 2146148"/>
              <a:gd name="connsiteY631" fmla="*/ 1806642 h 3355872"/>
              <a:gd name="connsiteX632" fmla="*/ 2648 w 2146148"/>
              <a:gd name="connsiteY632" fmla="*/ 1797108 h 3355872"/>
              <a:gd name="connsiteX633" fmla="*/ 1059 w 2146148"/>
              <a:gd name="connsiteY633" fmla="*/ 1786514 h 3355872"/>
              <a:gd name="connsiteX634" fmla="*/ 530 w 2146148"/>
              <a:gd name="connsiteY634" fmla="*/ 1775922 h 335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</a:cxnLst>
            <a:rect l="l" t="t" r="r" b="b"/>
            <a:pathLst>
              <a:path w="2146148" h="3355872">
                <a:moveTo>
                  <a:pt x="1386628" y="839498"/>
                </a:moveTo>
                <a:lnTo>
                  <a:pt x="1386628" y="819900"/>
                </a:lnTo>
                <a:lnTo>
                  <a:pt x="1386628" y="800304"/>
                </a:lnTo>
                <a:lnTo>
                  <a:pt x="1388747" y="781236"/>
                </a:lnTo>
                <a:lnTo>
                  <a:pt x="1391395" y="761640"/>
                </a:lnTo>
                <a:lnTo>
                  <a:pt x="1394573" y="743102"/>
                </a:lnTo>
                <a:lnTo>
                  <a:pt x="1398280" y="725094"/>
                </a:lnTo>
                <a:lnTo>
                  <a:pt x="1404107" y="707086"/>
                </a:lnTo>
                <a:lnTo>
                  <a:pt x="1409933" y="689606"/>
                </a:lnTo>
                <a:lnTo>
                  <a:pt x="1416289" y="672128"/>
                </a:lnTo>
                <a:lnTo>
                  <a:pt x="1424233" y="655180"/>
                </a:lnTo>
                <a:lnTo>
                  <a:pt x="1432178" y="639290"/>
                </a:lnTo>
                <a:lnTo>
                  <a:pt x="1441712" y="622870"/>
                </a:lnTo>
                <a:lnTo>
                  <a:pt x="1451775" y="607510"/>
                </a:lnTo>
                <a:lnTo>
                  <a:pt x="1461839" y="592150"/>
                </a:lnTo>
                <a:lnTo>
                  <a:pt x="1473491" y="578380"/>
                </a:lnTo>
                <a:lnTo>
                  <a:pt x="1485143" y="564610"/>
                </a:lnTo>
                <a:lnTo>
                  <a:pt x="1497855" y="551368"/>
                </a:lnTo>
                <a:lnTo>
                  <a:pt x="1511096" y="538656"/>
                </a:lnTo>
                <a:lnTo>
                  <a:pt x="1524337" y="527004"/>
                </a:lnTo>
                <a:lnTo>
                  <a:pt x="1539168" y="515352"/>
                </a:lnTo>
                <a:lnTo>
                  <a:pt x="1553998" y="505288"/>
                </a:lnTo>
                <a:lnTo>
                  <a:pt x="1569358" y="495224"/>
                </a:lnTo>
                <a:lnTo>
                  <a:pt x="1585247" y="486220"/>
                </a:lnTo>
                <a:lnTo>
                  <a:pt x="1601667" y="477746"/>
                </a:lnTo>
                <a:lnTo>
                  <a:pt x="1618615" y="470332"/>
                </a:lnTo>
                <a:lnTo>
                  <a:pt x="1636094" y="462916"/>
                </a:lnTo>
                <a:lnTo>
                  <a:pt x="1653572" y="457620"/>
                </a:lnTo>
                <a:lnTo>
                  <a:pt x="1671580" y="451794"/>
                </a:lnTo>
                <a:lnTo>
                  <a:pt x="1689589" y="448086"/>
                </a:lnTo>
                <a:lnTo>
                  <a:pt x="1708126" y="444378"/>
                </a:lnTo>
                <a:lnTo>
                  <a:pt x="1727724" y="442260"/>
                </a:lnTo>
                <a:lnTo>
                  <a:pt x="1746791" y="440670"/>
                </a:lnTo>
                <a:lnTo>
                  <a:pt x="1766388" y="440140"/>
                </a:lnTo>
                <a:lnTo>
                  <a:pt x="1785456" y="440670"/>
                </a:lnTo>
                <a:lnTo>
                  <a:pt x="1805053" y="442260"/>
                </a:lnTo>
                <a:lnTo>
                  <a:pt x="1824120" y="444378"/>
                </a:lnTo>
                <a:lnTo>
                  <a:pt x="1842658" y="448086"/>
                </a:lnTo>
                <a:lnTo>
                  <a:pt x="1861196" y="451794"/>
                </a:lnTo>
                <a:lnTo>
                  <a:pt x="1879204" y="457620"/>
                </a:lnTo>
                <a:lnTo>
                  <a:pt x="1897212" y="462916"/>
                </a:lnTo>
                <a:lnTo>
                  <a:pt x="1914161" y="470332"/>
                </a:lnTo>
                <a:lnTo>
                  <a:pt x="1931110" y="477746"/>
                </a:lnTo>
                <a:lnTo>
                  <a:pt x="1947529" y="486220"/>
                </a:lnTo>
                <a:lnTo>
                  <a:pt x="1963418" y="495224"/>
                </a:lnTo>
                <a:lnTo>
                  <a:pt x="1978778" y="505288"/>
                </a:lnTo>
                <a:lnTo>
                  <a:pt x="1993609" y="515352"/>
                </a:lnTo>
                <a:lnTo>
                  <a:pt x="2007909" y="527004"/>
                </a:lnTo>
                <a:lnTo>
                  <a:pt x="2021680" y="538656"/>
                </a:lnTo>
                <a:lnTo>
                  <a:pt x="2034921" y="551368"/>
                </a:lnTo>
                <a:lnTo>
                  <a:pt x="2047633" y="564610"/>
                </a:lnTo>
                <a:lnTo>
                  <a:pt x="2059285" y="578380"/>
                </a:lnTo>
                <a:lnTo>
                  <a:pt x="2070408" y="592150"/>
                </a:lnTo>
                <a:lnTo>
                  <a:pt x="2081531" y="607510"/>
                </a:lnTo>
                <a:lnTo>
                  <a:pt x="2091064" y="622870"/>
                </a:lnTo>
                <a:lnTo>
                  <a:pt x="2100068" y="639290"/>
                </a:lnTo>
                <a:lnTo>
                  <a:pt x="2109073" y="655180"/>
                </a:lnTo>
                <a:lnTo>
                  <a:pt x="2115958" y="672128"/>
                </a:lnTo>
                <a:lnTo>
                  <a:pt x="2122843" y="689606"/>
                </a:lnTo>
                <a:lnTo>
                  <a:pt x="2129199" y="707086"/>
                </a:lnTo>
                <a:lnTo>
                  <a:pt x="2133966" y="725094"/>
                </a:lnTo>
                <a:lnTo>
                  <a:pt x="2138203" y="743102"/>
                </a:lnTo>
                <a:lnTo>
                  <a:pt x="2141911" y="761640"/>
                </a:lnTo>
                <a:lnTo>
                  <a:pt x="2144030" y="781236"/>
                </a:lnTo>
                <a:lnTo>
                  <a:pt x="2145619" y="800304"/>
                </a:lnTo>
                <a:lnTo>
                  <a:pt x="2146148" y="819900"/>
                </a:lnTo>
                <a:lnTo>
                  <a:pt x="2145619" y="839498"/>
                </a:lnTo>
                <a:lnTo>
                  <a:pt x="2144030" y="858566"/>
                </a:lnTo>
                <a:lnTo>
                  <a:pt x="2141911" y="877632"/>
                </a:lnTo>
                <a:lnTo>
                  <a:pt x="2138203" y="896170"/>
                </a:lnTo>
                <a:lnTo>
                  <a:pt x="2133966" y="914708"/>
                </a:lnTo>
                <a:lnTo>
                  <a:pt x="2129199" y="932716"/>
                </a:lnTo>
                <a:lnTo>
                  <a:pt x="2122843" y="950724"/>
                </a:lnTo>
                <a:lnTo>
                  <a:pt x="2115958" y="967674"/>
                </a:lnTo>
                <a:lnTo>
                  <a:pt x="2109073" y="984622"/>
                </a:lnTo>
                <a:lnTo>
                  <a:pt x="2100068" y="1000512"/>
                </a:lnTo>
                <a:lnTo>
                  <a:pt x="2091064" y="1016402"/>
                </a:lnTo>
                <a:lnTo>
                  <a:pt x="2081531" y="1031762"/>
                </a:lnTo>
                <a:lnTo>
                  <a:pt x="2070408" y="1047122"/>
                </a:lnTo>
                <a:lnTo>
                  <a:pt x="2059285" y="1061422"/>
                </a:lnTo>
                <a:lnTo>
                  <a:pt x="2047633" y="1075192"/>
                </a:lnTo>
                <a:lnTo>
                  <a:pt x="2034921" y="1088434"/>
                </a:lnTo>
                <a:lnTo>
                  <a:pt x="2021680" y="1101146"/>
                </a:lnTo>
                <a:lnTo>
                  <a:pt x="2007909" y="1112798"/>
                </a:lnTo>
                <a:lnTo>
                  <a:pt x="1993608" y="1123920"/>
                </a:lnTo>
                <a:lnTo>
                  <a:pt x="1978778" y="1134514"/>
                </a:lnTo>
                <a:lnTo>
                  <a:pt x="1963418" y="1144048"/>
                </a:lnTo>
                <a:lnTo>
                  <a:pt x="1947529" y="1153582"/>
                </a:lnTo>
                <a:lnTo>
                  <a:pt x="1931110" y="1161526"/>
                </a:lnTo>
                <a:lnTo>
                  <a:pt x="1914161" y="1169470"/>
                </a:lnTo>
                <a:lnTo>
                  <a:pt x="1897212" y="1176356"/>
                </a:lnTo>
                <a:lnTo>
                  <a:pt x="1879204" y="1182712"/>
                </a:lnTo>
                <a:lnTo>
                  <a:pt x="1861196" y="1187480"/>
                </a:lnTo>
                <a:lnTo>
                  <a:pt x="1842658" y="1191716"/>
                </a:lnTo>
                <a:lnTo>
                  <a:pt x="1824120" y="1195424"/>
                </a:lnTo>
                <a:lnTo>
                  <a:pt x="1805053" y="1197542"/>
                </a:lnTo>
                <a:lnTo>
                  <a:pt x="1785455" y="1199132"/>
                </a:lnTo>
                <a:lnTo>
                  <a:pt x="1766388" y="1199660"/>
                </a:lnTo>
                <a:lnTo>
                  <a:pt x="1746791" y="1199132"/>
                </a:lnTo>
                <a:lnTo>
                  <a:pt x="1727724" y="1197542"/>
                </a:lnTo>
                <a:lnTo>
                  <a:pt x="1708126" y="1195424"/>
                </a:lnTo>
                <a:lnTo>
                  <a:pt x="1689589" y="1191716"/>
                </a:lnTo>
                <a:lnTo>
                  <a:pt x="1671580" y="1187480"/>
                </a:lnTo>
                <a:lnTo>
                  <a:pt x="1653572" y="1182712"/>
                </a:lnTo>
                <a:lnTo>
                  <a:pt x="1636094" y="1176356"/>
                </a:lnTo>
                <a:lnTo>
                  <a:pt x="1618615" y="1169470"/>
                </a:lnTo>
                <a:lnTo>
                  <a:pt x="1601667" y="1161526"/>
                </a:lnTo>
                <a:lnTo>
                  <a:pt x="1585247" y="1153582"/>
                </a:lnTo>
                <a:lnTo>
                  <a:pt x="1569358" y="1144048"/>
                </a:lnTo>
                <a:lnTo>
                  <a:pt x="1553998" y="1134514"/>
                </a:lnTo>
                <a:lnTo>
                  <a:pt x="1539168" y="1123920"/>
                </a:lnTo>
                <a:lnTo>
                  <a:pt x="1524337" y="1112798"/>
                </a:lnTo>
                <a:lnTo>
                  <a:pt x="1511096" y="1101146"/>
                </a:lnTo>
                <a:lnTo>
                  <a:pt x="1497855" y="1088434"/>
                </a:lnTo>
                <a:lnTo>
                  <a:pt x="1485143" y="1075192"/>
                </a:lnTo>
                <a:lnTo>
                  <a:pt x="1473491" y="1061422"/>
                </a:lnTo>
                <a:lnTo>
                  <a:pt x="1461839" y="1047122"/>
                </a:lnTo>
                <a:lnTo>
                  <a:pt x="1451775" y="1031762"/>
                </a:lnTo>
                <a:lnTo>
                  <a:pt x="1441712" y="1016402"/>
                </a:lnTo>
                <a:lnTo>
                  <a:pt x="1432178" y="1000512"/>
                </a:lnTo>
                <a:lnTo>
                  <a:pt x="1424233" y="984622"/>
                </a:lnTo>
                <a:lnTo>
                  <a:pt x="1416289" y="967674"/>
                </a:lnTo>
                <a:lnTo>
                  <a:pt x="1409933" y="950724"/>
                </a:lnTo>
                <a:lnTo>
                  <a:pt x="1404107" y="932716"/>
                </a:lnTo>
                <a:lnTo>
                  <a:pt x="1398280" y="914708"/>
                </a:lnTo>
                <a:lnTo>
                  <a:pt x="1394573" y="896170"/>
                </a:lnTo>
                <a:lnTo>
                  <a:pt x="1391395" y="877632"/>
                </a:lnTo>
                <a:lnTo>
                  <a:pt x="1388747" y="858566"/>
                </a:lnTo>
                <a:close/>
                <a:moveTo>
                  <a:pt x="1386628" y="2665206"/>
                </a:moveTo>
                <a:lnTo>
                  <a:pt x="1386628" y="2646140"/>
                </a:lnTo>
                <a:lnTo>
                  <a:pt x="1386628" y="2626542"/>
                </a:lnTo>
                <a:lnTo>
                  <a:pt x="1388747" y="2606944"/>
                </a:lnTo>
                <a:lnTo>
                  <a:pt x="1391395" y="2587878"/>
                </a:lnTo>
                <a:lnTo>
                  <a:pt x="1394573" y="2569340"/>
                </a:lnTo>
                <a:lnTo>
                  <a:pt x="1398280" y="2551332"/>
                </a:lnTo>
                <a:lnTo>
                  <a:pt x="1404107" y="2533324"/>
                </a:lnTo>
                <a:lnTo>
                  <a:pt x="1409933" y="2515316"/>
                </a:lnTo>
                <a:lnTo>
                  <a:pt x="1416289" y="2497836"/>
                </a:lnTo>
                <a:lnTo>
                  <a:pt x="1424233" y="2481418"/>
                </a:lnTo>
                <a:lnTo>
                  <a:pt x="1432178" y="2464998"/>
                </a:lnTo>
                <a:lnTo>
                  <a:pt x="1441712" y="2449108"/>
                </a:lnTo>
                <a:lnTo>
                  <a:pt x="1451775" y="2433748"/>
                </a:lnTo>
                <a:lnTo>
                  <a:pt x="1461839" y="2418918"/>
                </a:lnTo>
                <a:lnTo>
                  <a:pt x="1473491" y="2404618"/>
                </a:lnTo>
                <a:lnTo>
                  <a:pt x="1485143" y="2390318"/>
                </a:lnTo>
                <a:lnTo>
                  <a:pt x="1497855" y="2377076"/>
                </a:lnTo>
                <a:lnTo>
                  <a:pt x="1511096" y="2365424"/>
                </a:lnTo>
                <a:lnTo>
                  <a:pt x="1524337" y="2353242"/>
                </a:lnTo>
                <a:lnTo>
                  <a:pt x="1539168" y="2341590"/>
                </a:lnTo>
                <a:lnTo>
                  <a:pt x="1553998" y="2330996"/>
                </a:lnTo>
                <a:lnTo>
                  <a:pt x="1569358" y="2321462"/>
                </a:lnTo>
                <a:lnTo>
                  <a:pt x="1585247" y="2311928"/>
                </a:lnTo>
                <a:lnTo>
                  <a:pt x="1601667" y="2303984"/>
                </a:lnTo>
                <a:lnTo>
                  <a:pt x="1618615" y="2296040"/>
                </a:lnTo>
                <a:lnTo>
                  <a:pt x="1636094" y="2289684"/>
                </a:lnTo>
                <a:lnTo>
                  <a:pt x="1653572" y="2283328"/>
                </a:lnTo>
                <a:lnTo>
                  <a:pt x="1671580" y="2278560"/>
                </a:lnTo>
                <a:lnTo>
                  <a:pt x="1689589" y="2274324"/>
                </a:lnTo>
                <a:lnTo>
                  <a:pt x="1708126" y="2271146"/>
                </a:lnTo>
                <a:lnTo>
                  <a:pt x="1727724" y="2267968"/>
                </a:lnTo>
                <a:lnTo>
                  <a:pt x="1746791" y="2266908"/>
                </a:lnTo>
                <a:lnTo>
                  <a:pt x="1766388" y="2266380"/>
                </a:lnTo>
                <a:lnTo>
                  <a:pt x="1785455" y="2266908"/>
                </a:lnTo>
                <a:lnTo>
                  <a:pt x="1805053" y="2267968"/>
                </a:lnTo>
                <a:lnTo>
                  <a:pt x="1824120" y="2271146"/>
                </a:lnTo>
                <a:lnTo>
                  <a:pt x="1842658" y="2274324"/>
                </a:lnTo>
                <a:lnTo>
                  <a:pt x="1861196" y="2278560"/>
                </a:lnTo>
                <a:lnTo>
                  <a:pt x="1879204" y="2283328"/>
                </a:lnTo>
                <a:lnTo>
                  <a:pt x="1897212" y="2289684"/>
                </a:lnTo>
                <a:lnTo>
                  <a:pt x="1914161" y="2296040"/>
                </a:lnTo>
                <a:lnTo>
                  <a:pt x="1931110" y="2303984"/>
                </a:lnTo>
                <a:lnTo>
                  <a:pt x="1947529" y="2311928"/>
                </a:lnTo>
                <a:lnTo>
                  <a:pt x="1963418" y="2321462"/>
                </a:lnTo>
                <a:lnTo>
                  <a:pt x="1978778" y="2330996"/>
                </a:lnTo>
                <a:lnTo>
                  <a:pt x="1993608" y="2341590"/>
                </a:lnTo>
                <a:lnTo>
                  <a:pt x="2007909" y="2353242"/>
                </a:lnTo>
                <a:lnTo>
                  <a:pt x="2021680" y="2365424"/>
                </a:lnTo>
                <a:lnTo>
                  <a:pt x="2034921" y="2377076"/>
                </a:lnTo>
                <a:lnTo>
                  <a:pt x="2047633" y="2390318"/>
                </a:lnTo>
                <a:lnTo>
                  <a:pt x="2059285" y="2404618"/>
                </a:lnTo>
                <a:lnTo>
                  <a:pt x="2070408" y="2418918"/>
                </a:lnTo>
                <a:lnTo>
                  <a:pt x="2081531" y="2433748"/>
                </a:lnTo>
                <a:lnTo>
                  <a:pt x="2091064" y="2449108"/>
                </a:lnTo>
                <a:lnTo>
                  <a:pt x="2100068" y="2464998"/>
                </a:lnTo>
                <a:lnTo>
                  <a:pt x="2109073" y="2481418"/>
                </a:lnTo>
                <a:lnTo>
                  <a:pt x="2115958" y="2497836"/>
                </a:lnTo>
                <a:lnTo>
                  <a:pt x="2122843" y="2515316"/>
                </a:lnTo>
                <a:lnTo>
                  <a:pt x="2129199" y="2533324"/>
                </a:lnTo>
                <a:lnTo>
                  <a:pt x="2133966" y="2551332"/>
                </a:lnTo>
                <a:lnTo>
                  <a:pt x="2138203" y="2569340"/>
                </a:lnTo>
                <a:lnTo>
                  <a:pt x="2141911" y="2587878"/>
                </a:lnTo>
                <a:lnTo>
                  <a:pt x="2144030" y="2606944"/>
                </a:lnTo>
                <a:lnTo>
                  <a:pt x="2145619" y="2626542"/>
                </a:lnTo>
                <a:lnTo>
                  <a:pt x="2146148" y="2646140"/>
                </a:lnTo>
                <a:lnTo>
                  <a:pt x="2145619" y="2665206"/>
                </a:lnTo>
                <a:lnTo>
                  <a:pt x="2144030" y="2684804"/>
                </a:lnTo>
                <a:lnTo>
                  <a:pt x="2141911" y="2703872"/>
                </a:lnTo>
                <a:lnTo>
                  <a:pt x="2138203" y="2722408"/>
                </a:lnTo>
                <a:lnTo>
                  <a:pt x="2133966" y="2740946"/>
                </a:lnTo>
                <a:lnTo>
                  <a:pt x="2129199" y="2758954"/>
                </a:lnTo>
                <a:lnTo>
                  <a:pt x="2122843" y="2776434"/>
                </a:lnTo>
                <a:lnTo>
                  <a:pt x="2115958" y="2793382"/>
                </a:lnTo>
                <a:lnTo>
                  <a:pt x="2109073" y="2810860"/>
                </a:lnTo>
                <a:lnTo>
                  <a:pt x="2100068" y="2827280"/>
                </a:lnTo>
                <a:lnTo>
                  <a:pt x="2091064" y="2843170"/>
                </a:lnTo>
                <a:lnTo>
                  <a:pt x="2081531" y="2858530"/>
                </a:lnTo>
                <a:lnTo>
                  <a:pt x="2070408" y="2873360"/>
                </a:lnTo>
                <a:lnTo>
                  <a:pt x="2059285" y="2887660"/>
                </a:lnTo>
                <a:lnTo>
                  <a:pt x="2047633" y="2900902"/>
                </a:lnTo>
                <a:lnTo>
                  <a:pt x="2034921" y="2914142"/>
                </a:lnTo>
                <a:lnTo>
                  <a:pt x="2021680" y="2926854"/>
                </a:lnTo>
                <a:lnTo>
                  <a:pt x="2007909" y="2939036"/>
                </a:lnTo>
                <a:lnTo>
                  <a:pt x="1993608" y="2950158"/>
                </a:lnTo>
                <a:lnTo>
                  <a:pt x="1978778" y="2960752"/>
                </a:lnTo>
                <a:lnTo>
                  <a:pt x="1963418" y="2970816"/>
                </a:lnTo>
                <a:lnTo>
                  <a:pt x="1947529" y="2979820"/>
                </a:lnTo>
                <a:lnTo>
                  <a:pt x="1931110" y="2988294"/>
                </a:lnTo>
                <a:lnTo>
                  <a:pt x="1914161" y="2995708"/>
                </a:lnTo>
                <a:lnTo>
                  <a:pt x="1897212" y="3002594"/>
                </a:lnTo>
                <a:lnTo>
                  <a:pt x="1879204" y="3008420"/>
                </a:lnTo>
                <a:lnTo>
                  <a:pt x="1861196" y="3013718"/>
                </a:lnTo>
                <a:lnTo>
                  <a:pt x="1842658" y="3017954"/>
                </a:lnTo>
                <a:lnTo>
                  <a:pt x="1824120" y="3021132"/>
                </a:lnTo>
                <a:lnTo>
                  <a:pt x="1805053" y="3023250"/>
                </a:lnTo>
                <a:lnTo>
                  <a:pt x="1785455" y="3025370"/>
                </a:lnTo>
                <a:lnTo>
                  <a:pt x="1766388" y="3025900"/>
                </a:lnTo>
                <a:lnTo>
                  <a:pt x="1746791" y="3025370"/>
                </a:lnTo>
                <a:lnTo>
                  <a:pt x="1727724" y="3023250"/>
                </a:lnTo>
                <a:lnTo>
                  <a:pt x="1708126" y="3021132"/>
                </a:lnTo>
                <a:lnTo>
                  <a:pt x="1689589" y="3017954"/>
                </a:lnTo>
                <a:lnTo>
                  <a:pt x="1671580" y="3013718"/>
                </a:lnTo>
                <a:lnTo>
                  <a:pt x="1653572" y="3008420"/>
                </a:lnTo>
                <a:lnTo>
                  <a:pt x="1636094" y="3002594"/>
                </a:lnTo>
                <a:lnTo>
                  <a:pt x="1618615" y="2995708"/>
                </a:lnTo>
                <a:lnTo>
                  <a:pt x="1601667" y="2988294"/>
                </a:lnTo>
                <a:lnTo>
                  <a:pt x="1585247" y="2979820"/>
                </a:lnTo>
                <a:lnTo>
                  <a:pt x="1569358" y="2970816"/>
                </a:lnTo>
                <a:lnTo>
                  <a:pt x="1553998" y="2960752"/>
                </a:lnTo>
                <a:lnTo>
                  <a:pt x="1539168" y="2950158"/>
                </a:lnTo>
                <a:lnTo>
                  <a:pt x="1524337" y="2939036"/>
                </a:lnTo>
                <a:lnTo>
                  <a:pt x="1511096" y="2926854"/>
                </a:lnTo>
                <a:lnTo>
                  <a:pt x="1497855" y="2914142"/>
                </a:lnTo>
                <a:lnTo>
                  <a:pt x="1485143" y="2900902"/>
                </a:lnTo>
                <a:lnTo>
                  <a:pt x="1473491" y="2887660"/>
                </a:lnTo>
                <a:lnTo>
                  <a:pt x="1461839" y="2873360"/>
                </a:lnTo>
                <a:lnTo>
                  <a:pt x="1451775" y="2858530"/>
                </a:lnTo>
                <a:lnTo>
                  <a:pt x="1441712" y="2843170"/>
                </a:lnTo>
                <a:lnTo>
                  <a:pt x="1432178" y="2827280"/>
                </a:lnTo>
                <a:lnTo>
                  <a:pt x="1424233" y="2810860"/>
                </a:lnTo>
                <a:lnTo>
                  <a:pt x="1416289" y="2793382"/>
                </a:lnTo>
                <a:lnTo>
                  <a:pt x="1409933" y="2776434"/>
                </a:lnTo>
                <a:lnTo>
                  <a:pt x="1404107" y="2758954"/>
                </a:lnTo>
                <a:lnTo>
                  <a:pt x="1398280" y="2740946"/>
                </a:lnTo>
                <a:lnTo>
                  <a:pt x="1394573" y="2722408"/>
                </a:lnTo>
                <a:lnTo>
                  <a:pt x="1391395" y="2703872"/>
                </a:lnTo>
                <a:lnTo>
                  <a:pt x="1388747" y="2684804"/>
                </a:lnTo>
                <a:close/>
                <a:moveTo>
                  <a:pt x="535941" y="1900514"/>
                </a:moveTo>
                <a:lnTo>
                  <a:pt x="780620" y="1900514"/>
                </a:lnTo>
                <a:lnTo>
                  <a:pt x="780620" y="2145194"/>
                </a:lnTo>
                <a:lnTo>
                  <a:pt x="1140620" y="2145194"/>
                </a:lnTo>
                <a:lnTo>
                  <a:pt x="1140620" y="1900514"/>
                </a:lnTo>
                <a:lnTo>
                  <a:pt x="1385299" y="1900514"/>
                </a:lnTo>
                <a:lnTo>
                  <a:pt x="1385299" y="1540514"/>
                </a:lnTo>
                <a:lnTo>
                  <a:pt x="1140620" y="1540514"/>
                </a:lnTo>
                <a:lnTo>
                  <a:pt x="1140620" y="1295834"/>
                </a:lnTo>
                <a:lnTo>
                  <a:pt x="780620" y="1295834"/>
                </a:lnTo>
                <a:lnTo>
                  <a:pt x="780620" y="1540514"/>
                </a:lnTo>
                <a:lnTo>
                  <a:pt x="535941" y="1540514"/>
                </a:lnTo>
                <a:close/>
                <a:moveTo>
                  <a:pt x="0" y="1765858"/>
                </a:moveTo>
                <a:lnTo>
                  <a:pt x="530" y="1755266"/>
                </a:lnTo>
                <a:lnTo>
                  <a:pt x="1059" y="1744672"/>
                </a:lnTo>
                <a:lnTo>
                  <a:pt x="2648" y="1734608"/>
                </a:lnTo>
                <a:lnTo>
                  <a:pt x="4237" y="1724546"/>
                </a:lnTo>
                <a:lnTo>
                  <a:pt x="6356" y="1714482"/>
                </a:lnTo>
                <a:lnTo>
                  <a:pt x="9534" y="1704948"/>
                </a:lnTo>
                <a:lnTo>
                  <a:pt x="12712" y="1695414"/>
                </a:lnTo>
                <a:lnTo>
                  <a:pt x="16419" y="1686410"/>
                </a:lnTo>
                <a:lnTo>
                  <a:pt x="20127" y="1677406"/>
                </a:lnTo>
                <a:lnTo>
                  <a:pt x="24893" y="1667872"/>
                </a:lnTo>
                <a:lnTo>
                  <a:pt x="29660" y="1659928"/>
                </a:lnTo>
                <a:lnTo>
                  <a:pt x="34957" y="1651454"/>
                </a:lnTo>
                <a:lnTo>
                  <a:pt x="40783" y="1643508"/>
                </a:lnTo>
                <a:lnTo>
                  <a:pt x="46609" y="1635564"/>
                </a:lnTo>
                <a:lnTo>
                  <a:pt x="52965" y="1628678"/>
                </a:lnTo>
                <a:lnTo>
                  <a:pt x="59851" y="1621264"/>
                </a:lnTo>
                <a:lnTo>
                  <a:pt x="66736" y="1614378"/>
                </a:lnTo>
                <a:lnTo>
                  <a:pt x="74681" y="1608022"/>
                </a:lnTo>
                <a:lnTo>
                  <a:pt x="82096" y="1601666"/>
                </a:lnTo>
                <a:lnTo>
                  <a:pt x="90570" y="1596370"/>
                </a:lnTo>
                <a:lnTo>
                  <a:pt x="98515" y="1590544"/>
                </a:lnTo>
                <a:lnTo>
                  <a:pt x="106989" y="1585776"/>
                </a:lnTo>
                <a:lnTo>
                  <a:pt x="115994" y="1581540"/>
                </a:lnTo>
                <a:lnTo>
                  <a:pt x="124998" y="1577302"/>
                </a:lnTo>
                <a:lnTo>
                  <a:pt x="134531" y="1573594"/>
                </a:lnTo>
                <a:lnTo>
                  <a:pt x="143535" y="1570416"/>
                </a:lnTo>
                <a:lnTo>
                  <a:pt x="153599" y="1567768"/>
                </a:lnTo>
                <a:lnTo>
                  <a:pt x="163662" y="1565650"/>
                </a:lnTo>
                <a:lnTo>
                  <a:pt x="173196" y="1564060"/>
                </a:lnTo>
                <a:lnTo>
                  <a:pt x="183789" y="1561942"/>
                </a:lnTo>
                <a:lnTo>
                  <a:pt x="194382" y="1561412"/>
                </a:lnTo>
                <a:lnTo>
                  <a:pt x="204445" y="1560884"/>
                </a:lnTo>
                <a:lnTo>
                  <a:pt x="208683" y="1561412"/>
                </a:lnTo>
                <a:lnTo>
                  <a:pt x="208683" y="1136632"/>
                </a:lnTo>
                <a:lnTo>
                  <a:pt x="209212" y="1112268"/>
                </a:lnTo>
                <a:lnTo>
                  <a:pt x="211331" y="1088964"/>
                </a:lnTo>
                <a:lnTo>
                  <a:pt x="213979" y="1065130"/>
                </a:lnTo>
                <a:lnTo>
                  <a:pt x="217687" y="1041824"/>
                </a:lnTo>
                <a:lnTo>
                  <a:pt x="223513" y="1018520"/>
                </a:lnTo>
                <a:lnTo>
                  <a:pt x="229869" y="995744"/>
                </a:lnTo>
                <a:lnTo>
                  <a:pt x="236754" y="972970"/>
                </a:lnTo>
                <a:lnTo>
                  <a:pt x="245758" y="951254"/>
                </a:lnTo>
                <a:lnTo>
                  <a:pt x="255292" y="929538"/>
                </a:lnTo>
                <a:lnTo>
                  <a:pt x="265355" y="908352"/>
                </a:lnTo>
                <a:lnTo>
                  <a:pt x="277537" y="888226"/>
                </a:lnTo>
                <a:lnTo>
                  <a:pt x="290249" y="867570"/>
                </a:lnTo>
                <a:lnTo>
                  <a:pt x="304020" y="848502"/>
                </a:lnTo>
                <a:lnTo>
                  <a:pt x="318320" y="829434"/>
                </a:lnTo>
                <a:lnTo>
                  <a:pt x="334210" y="811426"/>
                </a:lnTo>
                <a:lnTo>
                  <a:pt x="350629" y="793948"/>
                </a:lnTo>
                <a:lnTo>
                  <a:pt x="1084726" y="60380"/>
                </a:lnTo>
                <a:lnTo>
                  <a:pt x="1091612" y="52966"/>
                </a:lnTo>
                <a:lnTo>
                  <a:pt x="1099557" y="46610"/>
                </a:lnTo>
                <a:lnTo>
                  <a:pt x="1107502" y="40254"/>
                </a:lnTo>
                <a:lnTo>
                  <a:pt x="1115976" y="34428"/>
                </a:lnTo>
                <a:lnTo>
                  <a:pt x="1124450" y="29130"/>
                </a:lnTo>
                <a:lnTo>
                  <a:pt x="1133454" y="24364"/>
                </a:lnTo>
                <a:lnTo>
                  <a:pt x="1142459" y="19596"/>
                </a:lnTo>
                <a:lnTo>
                  <a:pt x="1151463" y="15360"/>
                </a:lnTo>
                <a:lnTo>
                  <a:pt x="1160996" y="12182"/>
                </a:lnTo>
                <a:lnTo>
                  <a:pt x="1170000" y="9004"/>
                </a:lnTo>
                <a:lnTo>
                  <a:pt x="1180064" y="5826"/>
                </a:lnTo>
                <a:lnTo>
                  <a:pt x="1190127" y="3708"/>
                </a:lnTo>
                <a:lnTo>
                  <a:pt x="1199661" y="2118"/>
                </a:lnTo>
                <a:lnTo>
                  <a:pt x="1210254" y="530"/>
                </a:lnTo>
                <a:lnTo>
                  <a:pt x="1220317" y="0"/>
                </a:lnTo>
                <a:lnTo>
                  <a:pt x="1230381" y="0"/>
                </a:lnTo>
                <a:lnTo>
                  <a:pt x="1559824" y="0"/>
                </a:lnTo>
                <a:lnTo>
                  <a:pt x="1570417" y="0"/>
                </a:lnTo>
                <a:lnTo>
                  <a:pt x="1581010" y="1060"/>
                </a:lnTo>
                <a:lnTo>
                  <a:pt x="1591603" y="2118"/>
                </a:lnTo>
                <a:lnTo>
                  <a:pt x="1601137" y="3708"/>
                </a:lnTo>
                <a:lnTo>
                  <a:pt x="1611200" y="5826"/>
                </a:lnTo>
                <a:lnTo>
                  <a:pt x="1621264" y="9534"/>
                </a:lnTo>
                <a:lnTo>
                  <a:pt x="1630797" y="12182"/>
                </a:lnTo>
                <a:lnTo>
                  <a:pt x="1640331" y="15890"/>
                </a:lnTo>
                <a:lnTo>
                  <a:pt x="1649335" y="20126"/>
                </a:lnTo>
                <a:lnTo>
                  <a:pt x="1658339" y="24894"/>
                </a:lnTo>
                <a:lnTo>
                  <a:pt x="1666814" y="29660"/>
                </a:lnTo>
                <a:lnTo>
                  <a:pt x="1675288" y="34956"/>
                </a:lnTo>
                <a:lnTo>
                  <a:pt x="1683762" y="40784"/>
                </a:lnTo>
                <a:lnTo>
                  <a:pt x="1691178" y="47140"/>
                </a:lnTo>
                <a:lnTo>
                  <a:pt x="1698593" y="52966"/>
                </a:lnTo>
                <a:lnTo>
                  <a:pt x="1705478" y="60380"/>
                </a:lnTo>
                <a:lnTo>
                  <a:pt x="1712893" y="67266"/>
                </a:lnTo>
                <a:lnTo>
                  <a:pt x="1719249" y="75210"/>
                </a:lnTo>
                <a:lnTo>
                  <a:pt x="1725605" y="82626"/>
                </a:lnTo>
                <a:lnTo>
                  <a:pt x="1730901" y="91100"/>
                </a:lnTo>
                <a:lnTo>
                  <a:pt x="1736198" y="99044"/>
                </a:lnTo>
                <a:lnTo>
                  <a:pt x="1741494" y="108048"/>
                </a:lnTo>
                <a:lnTo>
                  <a:pt x="1746261" y="117052"/>
                </a:lnTo>
                <a:lnTo>
                  <a:pt x="1749969" y="125528"/>
                </a:lnTo>
                <a:lnTo>
                  <a:pt x="1753676" y="135590"/>
                </a:lnTo>
                <a:lnTo>
                  <a:pt x="1757384" y="144594"/>
                </a:lnTo>
                <a:lnTo>
                  <a:pt x="1760032" y="154658"/>
                </a:lnTo>
                <a:lnTo>
                  <a:pt x="1762151" y="164722"/>
                </a:lnTo>
                <a:lnTo>
                  <a:pt x="1763740" y="174784"/>
                </a:lnTo>
                <a:lnTo>
                  <a:pt x="1765329" y="184848"/>
                </a:lnTo>
                <a:lnTo>
                  <a:pt x="1765858" y="195972"/>
                </a:lnTo>
                <a:lnTo>
                  <a:pt x="1766388" y="206034"/>
                </a:lnTo>
                <a:lnTo>
                  <a:pt x="1766388" y="289720"/>
                </a:lnTo>
                <a:lnTo>
                  <a:pt x="1752617" y="290248"/>
                </a:lnTo>
                <a:lnTo>
                  <a:pt x="1738846" y="290248"/>
                </a:lnTo>
                <a:lnTo>
                  <a:pt x="1725605" y="291308"/>
                </a:lnTo>
                <a:lnTo>
                  <a:pt x="1712364" y="292368"/>
                </a:lnTo>
                <a:lnTo>
                  <a:pt x="1699122" y="293956"/>
                </a:lnTo>
                <a:lnTo>
                  <a:pt x="1685881" y="295546"/>
                </a:lnTo>
                <a:lnTo>
                  <a:pt x="1672640" y="297664"/>
                </a:lnTo>
                <a:lnTo>
                  <a:pt x="1659398" y="300842"/>
                </a:lnTo>
                <a:lnTo>
                  <a:pt x="1646157" y="303490"/>
                </a:lnTo>
                <a:lnTo>
                  <a:pt x="1633975" y="306668"/>
                </a:lnTo>
                <a:lnTo>
                  <a:pt x="1608552" y="313554"/>
                </a:lnTo>
                <a:lnTo>
                  <a:pt x="1583658" y="322028"/>
                </a:lnTo>
                <a:lnTo>
                  <a:pt x="1560354" y="331562"/>
                </a:lnTo>
                <a:lnTo>
                  <a:pt x="1536519" y="342156"/>
                </a:lnTo>
                <a:lnTo>
                  <a:pt x="1513744" y="353808"/>
                </a:lnTo>
                <a:lnTo>
                  <a:pt x="1491499" y="366518"/>
                </a:lnTo>
                <a:lnTo>
                  <a:pt x="1469783" y="380290"/>
                </a:lnTo>
                <a:lnTo>
                  <a:pt x="1449656" y="395120"/>
                </a:lnTo>
                <a:lnTo>
                  <a:pt x="1429000" y="411010"/>
                </a:lnTo>
                <a:lnTo>
                  <a:pt x="1409933" y="427428"/>
                </a:lnTo>
                <a:lnTo>
                  <a:pt x="1391395" y="444908"/>
                </a:lnTo>
                <a:lnTo>
                  <a:pt x="1373916" y="463444"/>
                </a:lnTo>
                <a:lnTo>
                  <a:pt x="1357497" y="482512"/>
                </a:lnTo>
                <a:lnTo>
                  <a:pt x="1341607" y="502640"/>
                </a:lnTo>
                <a:lnTo>
                  <a:pt x="1326777" y="523296"/>
                </a:lnTo>
                <a:lnTo>
                  <a:pt x="1313006" y="544482"/>
                </a:lnTo>
                <a:lnTo>
                  <a:pt x="1300295" y="567256"/>
                </a:lnTo>
                <a:lnTo>
                  <a:pt x="1288642" y="590032"/>
                </a:lnTo>
                <a:lnTo>
                  <a:pt x="1277520" y="613336"/>
                </a:lnTo>
                <a:lnTo>
                  <a:pt x="1268516" y="637170"/>
                </a:lnTo>
                <a:lnTo>
                  <a:pt x="1260041" y="662064"/>
                </a:lnTo>
                <a:lnTo>
                  <a:pt x="1253156" y="687488"/>
                </a:lnTo>
                <a:lnTo>
                  <a:pt x="1249978" y="699670"/>
                </a:lnTo>
                <a:lnTo>
                  <a:pt x="1246800" y="712912"/>
                </a:lnTo>
                <a:lnTo>
                  <a:pt x="1244152" y="725622"/>
                </a:lnTo>
                <a:lnTo>
                  <a:pt x="1242033" y="738864"/>
                </a:lnTo>
                <a:lnTo>
                  <a:pt x="1240444" y="752106"/>
                </a:lnTo>
                <a:lnTo>
                  <a:pt x="1238855" y="765876"/>
                </a:lnTo>
                <a:lnTo>
                  <a:pt x="1237796" y="779118"/>
                </a:lnTo>
                <a:lnTo>
                  <a:pt x="1237266" y="792358"/>
                </a:lnTo>
                <a:lnTo>
                  <a:pt x="1236736" y="806130"/>
                </a:lnTo>
                <a:lnTo>
                  <a:pt x="1236207" y="819900"/>
                </a:lnTo>
                <a:lnTo>
                  <a:pt x="1236736" y="833142"/>
                </a:lnTo>
                <a:lnTo>
                  <a:pt x="1237266" y="846912"/>
                </a:lnTo>
                <a:lnTo>
                  <a:pt x="1237796" y="860684"/>
                </a:lnTo>
                <a:lnTo>
                  <a:pt x="1238855" y="873924"/>
                </a:lnTo>
                <a:lnTo>
                  <a:pt x="1240444" y="887696"/>
                </a:lnTo>
                <a:lnTo>
                  <a:pt x="1242033" y="900938"/>
                </a:lnTo>
                <a:lnTo>
                  <a:pt x="1244152" y="913648"/>
                </a:lnTo>
                <a:lnTo>
                  <a:pt x="1246800" y="926360"/>
                </a:lnTo>
                <a:lnTo>
                  <a:pt x="1249978" y="939602"/>
                </a:lnTo>
                <a:lnTo>
                  <a:pt x="1253156" y="952314"/>
                </a:lnTo>
                <a:lnTo>
                  <a:pt x="1260041" y="977208"/>
                </a:lnTo>
                <a:lnTo>
                  <a:pt x="1268516" y="1002100"/>
                </a:lnTo>
                <a:lnTo>
                  <a:pt x="1277520" y="1026464"/>
                </a:lnTo>
                <a:lnTo>
                  <a:pt x="1288642" y="1049240"/>
                </a:lnTo>
                <a:lnTo>
                  <a:pt x="1300295" y="1072544"/>
                </a:lnTo>
                <a:lnTo>
                  <a:pt x="1313006" y="1094790"/>
                </a:lnTo>
                <a:lnTo>
                  <a:pt x="1326777" y="1116506"/>
                </a:lnTo>
                <a:lnTo>
                  <a:pt x="1341607" y="1137162"/>
                </a:lnTo>
                <a:lnTo>
                  <a:pt x="1357497" y="1156760"/>
                </a:lnTo>
                <a:lnTo>
                  <a:pt x="1373916" y="1175826"/>
                </a:lnTo>
                <a:lnTo>
                  <a:pt x="1391395" y="1194894"/>
                </a:lnTo>
                <a:lnTo>
                  <a:pt x="1409933" y="1212372"/>
                </a:lnTo>
                <a:lnTo>
                  <a:pt x="1429000" y="1228792"/>
                </a:lnTo>
                <a:lnTo>
                  <a:pt x="1449656" y="1244680"/>
                </a:lnTo>
                <a:lnTo>
                  <a:pt x="1469783" y="1259512"/>
                </a:lnTo>
                <a:lnTo>
                  <a:pt x="1491499" y="1273282"/>
                </a:lnTo>
                <a:lnTo>
                  <a:pt x="1513744" y="1285994"/>
                </a:lnTo>
                <a:lnTo>
                  <a:pt x="1536519" y="1297646"/>
                </a:lnTo>
                <a:lnTo>
                  <a:pt x="1560354" y="1308240"/>
                </a:lnTo>
                <a:lnTo>
                  <a:pt x="1583658" y="1317772"/>
                </a:lnTo>
                <a:lnTo>
                  <a:pt x="1608552" y="1325718"/>
                </a:lnTo>
                <a:lnTo>
                  <a:pt x="1633975" y="1333132"/>
                </a:lnTo>
                <a:lnTo>
                  <a:pt x="1646157" y="1336310"/>
                </a:lnTo>
                <a:lnTo>
                  <a:pt x="1659398" y="1338960"/>
                </a:lnTo>
                <a:lnTo>
                  <a:pt x="1672640" y="1341608"/>
                </a:lnTo>
                <a:lnTo>
                  <a:pt x="1685881" y="1343726"/>
                </a:lnTo>
                <a:lnTo>
                  <a:pt x="1699122" y="1345314"/>
                </a:lnTo>
                <a:lnTo>
                  <a:pt x="1712364" y="1347434"/>
                </a:lnTo>
                <a:lnTo>
                  <a:pt x="1725605" y="1348492"/>
                </a:lnTo>
                <a:lnTo>
                  <a:pt x="1738846" y="1349552"/>
                </a:lnTo>
                <a:lnTo>
                  <a:pt x="1752617" y="1350082"/>
                </a:lnTo>
                <a:lnTo>
                  <a:pt x="1766388" y="1350082"/>
                </a:lnTo>
                <a:lnTo>
                  <a:pt x="1766388" y="2115428"/>
                </a:lnTo>
                <a:lnTo>
                  <a:pt x="1752617" y="2115958"/>
                </a:lnTo>
                <a:lnTo>
                  <a:pt x="1738846" y="2117018"/>
                </a:lnTo>
                <a:lnTo>
                  <a:pt x="1725605" y="2117546"/>
                </a:lnTo>
                <a:lnTo>
                  <a:pt x="1712364" y="2118606"/>
                </a:lnTo>
                <a:lnTo>
                  <a:pt x="1699122" y="2120196"/>
                </a:lnTo>
                <a:lnTo>
                  <a:pt x="1685881" y="2122314"/>
                </a:lnTo>
                <a:lnTo>
                  <a:pt x="1672640" y="2124432"/>
                </a:lnTo>
                <a:lnTo>
                  <a:pt x="1659398" y="2126550"/>
                </a:lnTo>
                <a:lnTo>
                  <a:pt x="1646157" y="2129200"/>
                </a:lnTo>
                <a:lnTo>
                  <a:pt x="1633975" y="2132906"/>
                </a:lnTo>
                <a:lnTo>
                  <a:pt x="1608552" y="2139792"/>
                </a:lnTo>
                <a:lnTo>
                  <a:pt x="1583658" y="2148266"/>
                </a:lnTo>
                <a:lnTo>
                  <a:pt x="1560354" y="2157270"/>
                </a:lnTo>
                <a:lnTo>
                  <a:pt x="1536519" y="2168394"/>
                </a:lnTo>
                <a:lnTo>
                  <a:pt x="1513744" y="2180046"/>
                </a:lnTo>
                <a:lnTo>
                  <a:pt x="1491499" y="2192228"/>
                </a:lnTo>
                <a:lnTo>
                  <a:pt x="1469783" y="2206528"/>
                </a:lnTo>
                <a:lnTo>
                  <a:pt x="1449656" y="2220828"/>
                </a:lnTo>
                <a:lnTo>
                  <a:pt x="1429000" y="2236718"/>
                </a:lnTo>
                <a:lnTo>
                  <a:pt x="1409933" y="2253668"/>
                </a:lnTo>
                <a:lnTo>
                  <a:pt x="1391395" y="2271676"/>
                </a:lnTo>
                <a:lnTo>
                  <a:pt x="1373916" y="2289684"/>
                </a:lnTo>
                <a:lnTo>
                  <a:pt x="1357497" y="2308750"/>
                </a:lnTo>
                <a:lnTo>
                  <a:pt x="1341607" y="2328878"/>
                </a:lnTo>
                <a:lnTo>
                  <a:pt x="1326777" y="2350064"/>
                </a:lnTo>
                <a:lnTo>
                  <a:pt x="1313006" y="2371250"/>
                </a:lnTo>
                <a:lnTo>
                  <a:pt x="1300295" y="2392966"/>
                </a:lnTo>
                <a:lnTo>
                  <a:pt x="1288642" y="2416270"/>
                </a:lnTo>
                <a:lnTo>
                  <a:pt x="1277520" y="2439574"/>
                </a:lnTo>
                <a:lnTo>
                  <a:pt x="1268516" y="2463938"/>
                </a:lnTo>
                <a:lnTo>
                  <a:pt x="1260041" y="2488302"/>
                </a:lnTo>
                <a:lnTo>
                  <a:pt x="1253156" y="2513196"/>
                </a:lnTo>
                <a:lnTo>
                  <a:pt x="1249978" y="2526438"/>
                </a:lnTo>
                <a:lnTo>
                  <a:pt x="1246800" y="2539150"/>
                </a:lnTo>
                <a:lnTo>
                  <a:pt x="1244152" y="2552390"/>
                </a:lnTo>
                <a:lnTo>
                  <a:pt x="1242033" y="2565632"/>
                </a:lnTo>
                <a:lnTo>
                  <a:pt x="1240444" y="2578874"/>
                </a:lnTo>
                <a:lnTo>
                  <a:pt x="1238855" y="2591584"/>
                </a:lnTo>
                <a:lnTo>
                  <a:pt x="1237796" y="2604826"/>
                </a:lnTo>
                <a:lnTo>
                  <a:pt x="1237266" y="2618598"/>
                </a:lnTo>
                <a:lnTo>
                  <a:pt x="1236736" y="2632368"/>
                </a:lnTo>
                <a:lnTo>
                  <a:pt x="1236207" y="2646140"/>
                </a:lnTo>
                <a:lnTo>
                  <a:pt x="1236736" y="2659910"/>
                </a:lnTo>
                <a:lnTo>
                  <a:pt x="1237266" y="2673152"/>
                </a:lnTo>
                <a:lnTo>
                  <a:pt x="1237796" y="2686922"/>
                </a:lnTo>
                <a:lnTo>
                  <a:pt x="1238855" y="2699634"/>
                </a:lnTo>
                <a:lnTo>
                  <a:pt x="1240444" y="2713404"/>
                </a:lnTo>
                <a:lnTo>
                  <a:pt x="1242033" y="2726646"/>
                </a:lnTo>
                <a:lnTo>
                  <a:pt x="1244152" y="2739358"/>
                </a:lnTo>
                <a:lnTo>
                  <a:pt x="1246800" y="2752598"/>
                </a:lnTo>
                <a:lnTo>
                  <a:pt x="1253156" y="2778022"/>
                </a:lnTo>
                <a:lnTo>
                  <a:pt x="1260041" y="2802916"/>
                </a:lnTo>
                <a:lnTo>
                  <a:pt x="1268516" y="2827810"/>
                </a:lnTo>
                <a:lnTo>
                  <a:pt x="1277520" y="2851644"/>
                </a:lnTo>
                <a:lnTo>
                  <a:pt x="1288113" y="2875478"/>
                </a:lnTo>
                <a:lnTo>
                  <a:pt x="1299765" y="2897724"/>
                </a:lnTo>
                <a:lnTo>
                  <a:pt x="1312477" y="2919968"/>
                </a:lnTo>
                <a:lnTo>
                  <a:pt x="1325718" y="2941684"/>
                </a:lnTo>
                <a:lnTo>
                  <a:pt x="1340548" y="2961812"/>
                </a:lnTo>
                <a:lnTo>
                  <a:pt x="1356967" y="2982468"/>
                </a:lnTo>
                <a:lnTo>
                  <a:pt x="1373387" y="3001536"/>
                </a:lnTo>
                <a:lnTo>
                  <a:pt x="1390865" y="3019544"/>
                </a:lnTo>
                <a:lnTo>
                  <a:pt x="1408873" y="3037022"/>
                </a:lnTo>
                <a:lnTo>
                  <a:pt x="1427941" y="3053970"/>
                </a:lnTo>
                <a:lnTo>
                  <a:pt x="1447538" y="3069330"/>
                </a:lnTo>
                <a:lnTo>
                  <a:pt x="1468724" y="3084160"/>
                </a:lnTo>
                <a:lnTo>
                  <a:pt x="1489910" y="3097932"/>
                </a:lnTo>
                <a:lnTo>
                  <a:pt x="1512155" y="3111172"/>
                </a:lnTo>
                <a:lnTo>
                  <a:pt x="1534930" y="3122826"/>
                </a:lnTo>
                <a:lnTo>
                  <a:pt x="1558235" y="3133948"/>
                </a:lnTo>
                <a:lnTo>
                  <a:pt x="1582069" y="3142952"/>
                </a:lnTo>
                <a:lnTo>
                  <a:pt x="1606963" y="3151426"/>
                </a:lnTo>
                <a:lnTo>
                  <a:pt x="1631327" y="3158312"/>
                </a:lnTo>
                <a:lnTo>
                  <a:pt x="1657280" y="3164668"/>
                </a:lnTo>
                <a:lnTo>
                  <a:pt x="1670521" y="3167316"/>
                </a:lnTo>
                <a:lnTo>
                  <a:pt x="1683233" y="3169434"/>
                </a:lnTo>
                <a:lnTo>
                  <a:pt x="1696474" y="3171554"/>
                </a:lnTo>
                <a:lnTo>
                  <a:pt x="1709715" y="3172612"/>
                </a:lnTo>
                <a:lnTo>
                  <a:pt x="1722957" y="3174202"/>
                </a:lnTo>
                <a:lnTo>
                  <a:pt x="1736198" y="3174732"/>
                </a:lnTo>
                <a:lnTo>
                  <a:pt x="1749969" y="3175260"/>
                </a:lnTo>
                <a:lnTo>
                  <a:pt x="1763740" y="3175790"/>
                </a:lnTo>
                <a:lnTo>
                  <a:pt x="1762151" y="3185324"/>
                </a:lnTo>
                <a:lnTo>
                  <a:pt x="1760562" y="3194858"/>
                </a:lnTo>
                <a:lnTo>
                  <a:pt x="1758443" y="3203862"/>
                </a:lnTo>
                <a:lnTo>
                  <a:pt x="1755795" y="3212866"/>
                </a:lnTo>
                <a:lnTo>
                  <a:pt x="1752087" y="3221340"/>
                </a:lnTo>
                <a:lnTo>
                  <a:pt x="1748910" y="3230344"/>
                </a:lnTo>
                <a:lnTo>
                  <a:pt x="1745202" y="3238290"/>
                </a:lnTo>
                <a:lnTo>
                  <a:pt x="1741494" y="3246764"/>
                </a:lnTo>
                <a:lnTo>
                  <a:pt x="1736198" y="3254708"/>
                </a:lnTo>
                <a:lnTo>
                  <a:pt x="1731961" y="3262654"/>
                </a:lnTo>
                <a:lnTo>
                  <a:pt x="1726664" y="3270068"/>
                </a:lnTo>
                <a:lnTo>
                  <a:pt x="1720838" y="3277484"/>
                </a:lnTo>
                <a:lnTo>
                  <a:pt x="1715542" y="3284370"/>
                </a:lnTo>
                <a:lnTo>
                  <a:pt x="1709715" y="3291254"/>
                </a:lnTo>
                <a:lnTo>
                  <a:pt x="1702830" y="3297610"/>
                </a:lnTo>
                <a:lnTo>
                  <a:pt x="1696474" y="3303966"/>
                </a:lnTo>
                <a:lnTo>
                  <a:pt x="1689059" y="3309792"/>
                </a:lnTo>
                <a:lnTo>
                  <a:pt x="1682173" y="3315088"/>
                </a:lnTo>
                <a:lnTo>
                  <a:pt x="1674758" y="3320916"/>
                </a:lnTo>
                <a:lnTo>
                  <a:pt x="1667343" y="3325682"/>
                </a:lnTo>
                <a:lnTo>
                  <a:pt x="1658869" y="3329920"/>
                </a:lnTo>
                <a:lnTo>
                  <a:pt x="1650924" y="3334686"/>
                </a:lnTo>
                <a:lnTo>
                  <a:pt x="1642450" y="3338394"/>
                </a:lnTo>
                <a:lnTo>
                  <a:pt x="1634505" y="3342102"/>
                </a:lnTo>
                <a:lnTo>
                  <a:pt x="1625501" y="3345278"/>
                </a:lnTo>
                <a:lnTo>
                  <a:pt x="1616497" y="3348456"/>
                </a:lnTo>
                <a:lnTo>
                  <a:pt x="1607493" y="3350576"/>
                </a:lnTo>
                <a:lnTo>
                  <a:pt x="1597959" y="3352694"/>
                </a:lnTo>
                <a:lnTo>
                  <a:pt x="1588955" y="3353754"/>
                </a:lnTo>
                <a:lnTo>
                  <a:pt x="1579421" y="3354812"/>
                </a:lnTo>
                <a:lnTo>
                  <a:pt x="1569358" y="3355872"/>
                </a:lnTo>
                <a:lnTo>
                  <a:pt x="1559824" y="3355872"/>
                </a:lnTo>
                <a:lnTo>
                  <a:pt x="415247" y="3355872"/>
                </a:lnTo>
                <a:lnTo>
                  <a:pt x="404124" y="3355872"/>
                </a:lnTo>
                <a:lnTo>
                  <a:pt x="394061" y="3354812"/>
                </a:lnTo>
                <a:lnTo>
                  <a:pt x="383468" y="3353754"/>
                </a:lnTo>
                <a:lnTo>
                  <a:pt x="373404" y="3351634"/>
                </a:lnTo>
                <a:lnTo>
                  <a:pt x="363870" y="3349516"/>
                </a:lnTo>
                <a:lnTo>
                  <a:pt x="353807" y="3346338"/>
                </a:lnTo>
                <a:lnTo>
                  <a:pt x="343744" y="3343160"/>
                </a:lnTo>
                <a:lnTo>
                  <a:pt x="334740" y="3339452"/>
                </a:lnTo>
                <a:lnTo>
                  <a:pt x="325736" y="3335746"/>
                </a:lnTo>
                <a:lnTo>
                  <a:pt x="316732" y="3330978"/>
                </a:lnTo>
                <a:lnTo>
                  <a:pt x="308257" y="3326212"/>
                </a:lnTo>
                <a:lnTo>
                  <a:pt x="299783" y="3320916"/>
                </a:lnTo>
                <a:lnTo>
                  <a:pt x="291308" y="3314560"/>
                </a:lnTo>
                <a:lnTo>
                  <a:pt x="283893" y="3308734"/>
                </a:lnTo>
                <a:lnTo>
                  <a:pt x="276478" y="3302378"/>
                </a:lnTo>
                <a:lnTo>
                  <a:pt x="269593" y="3295492"/>
                </a:lnTo>
                <a:lnTo>
                  <a:pt x="262177" y="3288606"/>
                </a:lnTo>
                <a:lnTo>
                  <a:pt x="255822" y="3280662"/>
                </a:lnTo>
                <a:lnTo>
                  <a:pt x="249466" y="3273246"/>
                </a:lnTo>
                <a:lnTo>
                  <a:pt x="244169" y="3264772"/>
                </a:lnTo>
                <a:lnTo>
                  <a:pt x="238873" y="3256828"/>
                </a:lnTo>
                <a:lnTo>
                  <a:pt x="233576" y="3247824"/>
                </a:lnTo>
                <a:lnTo>
                  <a:pt x="228809" y="3238820"/>
                </a:lnTo>
                <a:lnTo>
                  <a:pt x="225102" y="3229814"/>
                </a:lnTo>
                <a:lnTo>
                  <a:pt x="220865" y="3220282"/>
                </a:lnTo>
                <a:lnTo>
                  <a:pt x="217687" y="3211278"/>
                </a:lnTo>
                <a:lnTo>
                  <a:pt x="215038" y="3201214"/>
                </a:lnTo>
                <a:lnTo>
                  <a:pt x="212920" y="3191150"/>
                </a:lnTo>
                <a:lnTo>
                  <a:pt x="211331" y="3181088"/>
                </a:lnTo>
                <a:lnTo>
                  <a:pt x="209742" y="3170494"/>
                </a:lnTo>
                <a:lnTo>
                  <a:pt x="209212" y="3159900"/>
                </a:lnTo>
                <a:lnTo>
                  <a:pt x="208683" y="3149838"/>
                </a:lnTo>
                <a:lnTo>
                  <a:pt x="208683" y="1969774"/>
                </a:lnTo>
                <a:lnTo>
                  <a:pt x="204445" y="1970304"/>
                </a:lnTo>
                <a:lnTo>
                  <a:pt x="194382" y="1969774"/>
                </a:lnTo>
                <a:lnTo>
                  <a:pt x="183789" y="1969244"/>
                </a:lnTo>
                <a:lnTo>
                  <a:pt x="173196" y="1967656"/>
                </a:lnTo>
                <a:lnTo>
                  <a:pt x="163662" y="1966066"/>
                </a:lnTo>
                <a:lnTo>
                  <a:pt x="153599" y="1963948"/>
                </a:lnTo>
                <a:lnTo>
                  <a:pt x="143535" y="1960770"/>
                </a:lnTo>
                <a:lnTo>
                  <a:pt x="134531" y="1957592"/>
                </a:lnTo>
                <a:lnTo>
                  <a:pt x="124998" y="1953884"/>
                </a:lnTo>
                <a:lnTo>
                  <a:pt x="115994" y="1950176"/>
                </a:lnTo>
                <a:lnTo>
                  <a:pt x="106989" y="1945410"/>
                </a:lnTo>
                <a:lnTo>
                  <a:pt x="98515" y="1940644"/>
                </a:lnTo>
                <a:lnTo>
                  <a:pt x="90570" y="1935346"/>
                </a:lnTo>
                <a:lnTo>
                  <a:pt x="82096" y="1929520"/>
                </a:lnTo>
                <a:lnTo>
                  <a:pt x="74681" y="1923694"/>
                </a:lnTo>
                <a:lnTo>
                  <a:pt x="66736" y="1917338"/>
                </a:lnTo>
                <a:lnTo>
                  <a:pt x="59851" y="1910452"/>
                </a:lnTo>
                <a:lnTo>
                  <a:pt x="52965" y="1903568"/>
                </a:lnTo>
                <a:lnTo>
                  <a:pt x="46609" y="1895622"/>
                </a:lnTo>
                <a:lnTo>
                  <a:pt x="40783" y="1888208"/>
                </a:lnTo>
                <a:lnTo>
                  <a:pt x="34957" y="1879734"/>
                </a:lnTo>
                <a:lnTo>
                  <a:pt x="29660" y="1871788"/>
                </a:lnTo>
                <a:lnTo>
                  <a:pt x="24893" y="1863314"/>
                </a:lnTo>
                <a:lnTo>
                  <a:pt x="20127" y="1854310"/>
                </a:lnTo>
                <a:lnTo>
                  <a:pt x="16419" y="1845306"/>
                </a:lnTo>
                <a:lnTo>
                  <a:pt x="12712" y="1835772"/>
                </a:lnTo>
                <a:lnTo>
                  <a:pt x="9534" y="1826768"/>
                </a:lnTo>
                <a:lnTo>
                  <a:pt x="6356" y="1816704"/>
                </a:lnTo>
                <a:lnTo>
                  <a:pt x="4237" y="1806642"/>
                </a:lnTo>
                <a:lnTo>
                  <a:pt x="2648" y="1797108"/>
                </a:lnTo>
                <a:lnTo>
                  <a:pt x="1059" y="1786514"/>
                </a:lnTo>
                <a:lnTo>
                  <a:pt x="530" y="177592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/>
          </a:p>
        </p:txBody>
      </p:sp>
      <p:sp>
        <p:nvSpPr>
          <p:cNvPr id="347" name="任意多边形 785"/>
          <p:cNvSpPr/>
          <p:nvPr/>
        </p:nvSpPr>
        <p:spPr bwMode="auto">
          <a:xfrm>
            <a:off x="3265573" y="6797857"/>
            <a:ext cx="368206" cy="320160"/>
          </a:xfrm>
          <a:custGeom>
            <a:avLst/>
            <a:gdLst>
              <a:gd name="connsiteX0" fmla="*/ 4327048 w 7886700"/>
              <a:gd name="connsiteY0" fmla="*/ 843111 h 6858000"/>
              <a:gd name="connsiteX1" fmla="*/ 4365165 w 7886700"/>
              <a:gd name="connsiteY1" fmla="*/ 843905 h 6858000"/>
              <a:gd name="connsiteX2" fmla="*/ 4404076 w 7886700"/>
              <a:gd name="connsiteY2" fmla="*/ 847082 h 6858000"/>
              <a:gd name="connsiteX3" fmla="*/ 4442987 w 7886700"/>
              <a:gd name="connsiteY3" fmla="*/ 851848 h 6858000"/>
              <a:gd name="connsiteX4" fmla="*/ 4482692 w 7886700"/>
              <a:gd name="connsiteY4" fmla="*/ 858996 h 6858000"/>
              <a:gd name="connsiteX5" fmla="*/ 4522398 w 7886700"/>
              <a:gd name="connsiteY5" fmla="*/ 869321 h 6858000"/>
              <a:gd name="connsiteX6" fmla="*/ 4562897 w 7886700"/>
              <a:gd name="connsiteY6" fmla="*/ 879646 h 6858000"/>
              <a:gd name="connsiteX7" fmla="*/ 4604190 w 7886700"/>
              <a:gd name="connsiteY7" fmla="*/ 893942 h 6858000"/>
              <a:gd name="connsiteX8" fmla="*/ 4625631 w 7886700"/>
              <a:gd name="connsiteY8" fmla="*/ 901884 h 6858000"/>
              <a:gd name="connsiteX9" fmla="*/ 4646277 w 7886700"/>
              <a:gd name="connsiteY9" fmla="*/ 910621 h 6858000"/>
              <a:gd name="connsiteX10" fmla="*/ 4666130 w 7886700"/>
              <a:gd name="connsiteY10" fmla="*/ 920945 h 6858000"/>
              <a:gd name="connsiteX11" fmla="*/ 4687571 w 7886700"/>
              <a:gd name="connsiteY11" fmla="*/ 930476 h 6858000"/>
              <a:gd name="connsiteX12" fmla="*/ 4706629 w 7886700"/>
              <a:gd name="connsiteY12" fmla="*/ 941595 h 6858000"/>
              <a:gd name="connsiteX13" fmla="*/ 4724894 w 7886700"/>
              <a:gd name="connsiteY13" fmla="*/ 953509 h 6858000"/>
              <a:gd name="connsiteX14" fmla="*/ 4743952 w 7886700"/>
              <a:gd name="connsiteY14" fmla="*/ 964628 h 6858000"/>
              <a:gd name="connsiteX15" fmla="*/ 4762216 w 7886700"/>
              <a:gd name="connsiteY15" fmla="*/ 977336 h 6858000"/>
              <a:gd name="connsiteX16" fmla="*/ 4778892 w 7886700"/>
              <a:gd name="connsiteY16" fmla="*/ 990043 h 6858000"/>
              <a:gd name="connsiteX17" fmla="*/ 4797157 w 7886700"/>
              <a:gd name="connsiteY17" fmla="*/ 1003545 h 6858000"/>
              <a:gd name="connsiteX18" fmla="*/ 4813039 w 7886700"/>
              <a:gd name="connsiteY18" fmla="*/ 1017047 h 6858000"/>
              <a:gd name="connsiteX19" fmla="*/ 4828921 w 7886700"/>
              <a:gd name="connsiteY19" fmla="*/ 1031343 h 6858000"/>
              <a:gd name="connsiteX20" fmla="*/ 4859097 w 7886700"/>
              <a:gd name="connsiteY20" fmla="*/ 1059936 h 6858000"/>
              <a:gd name="connsiteX21" fmla="*/ 4888479 w 7886700"/>
              <a:gd name="connsiteY21" fmla="*/ 1090911 h 6858000"/>
              <a:gd name="connsiteX22" fmla="*/ 4915478 w 7886700"/>
              <a:gd name="connsiteY22" fmla="*/ 1121886 h 6858000"/>
              <a:gd name="connsiteX23" fmla="*/ 4940889 w 7886700"/>
              <a:gd name="connsiteY23" fmla="*/ 1154449 h 6858000"/>
              <a:gd name="connsiteX24" fmla="*/ 4964712 w 7886700"/>
              <a:gd name="connsiteY24" fmla="*/ 1187012 h 6858000"/>
              <a:gd name="connsiteX25" fmla="*/ 4986947 w 7886700"/>
              <a:gd name="connsiteY25" fmla="*/ 1221164 h 6858000"/>
              <a:gd name="connsiteX26" fmla="*/ 5006800 w 7886700"/>
              <a:gd name="connsiteY26" fmla="*/ 1254522 h 6858000"/>
              <a:gd name="connsiteX27" fmla="*/ 5026652 w 7886700"/>
              <a:gd name="connsiteY27" fmla="*/ 1288674 h 6858000"/>
              <a:gd name="connsiteX28" fmla="*/ 5043328 w 7886700"/>
              <a:gd name="connsiteY28" fmla="*/ 1322826 h 6858000"/>
              <a:gd name="connsiteX29" fmla="*/ 5059210 w 7886700"/>
              <a:gd name="connsiteY29" fmla="*/ 1356183 h 6858000"/>
              <a:gd name="connsiteX30" fmla="*/ 5074298 w 7886700"/>
              <a:gd name="connsiteY30" fmla="*/ 1390335 h 6858000"/>
              <a:gd name="connsiteX31" fmla="*/ 5087798 w 7886700"/>
              <a:gd name="connsiteY31" fmla="*/ 1422104 h 6858000"/>
              <a:gd name="connsiteX32" fmla="*/ 5099710 w 7886700"/>
              <a:gd name="connsiteY32" fmla="*/ 1453873 h 6858000"/>
              <a:gd name="connsiteX33" fmla="*/ 5110827 w 7886700"/>
              <a:gd name="connsiteY33" fmla="*/ 1484848 h 6858000"/>
              <a:gd name="connsiteX34" fmla="*/ 5121150 w 7886700"/>
              <a:gd name="connsiteY34" fmla="*/ 1513441 h 6858000"/>
              <a:gd name="connsiteX35" fmla="*/ 5129886 w 7886700"/>
              <a:gd name="connsiteY35" fmla="*/ 1542033 h 6858000"/>
              <a:gd name="connsiteX36" fmla="*/ 5144179 w 7886700"/>
              <a:gd name="connsiteY36" fmla="*/ 1592864 h 6858000"/>
              <a:gd name="connsiteX37" fmla="*/ 5153709 w 7886700"/>
              <a:gd name="connsiteY37" fmla="*/ 1634958 h 6858000"/>
              <a:gd name="connsiteX38" fmla="*/ 5161275 w 7886700"/>
              <a:gd name="connsiteY38" fmla="*/ 1665985 h 6858000"/>
              <a:gd name="connsiteX39" fmla="*/ 5129213 w 7886700"/>
              <a:gd name="connsiteY39" fmla="*/ 1685928 h 6858000"/>
              <a:gd name="connsiteX40" fmla="*/ 5095069 w 7886700"/>
              <a:gd name="connsiteY40" fmla="*/ 1708946 h 6858000"/>
              <a:gd name="connsiteX41" fmla="*/ 5062513 w 7886700"/>
              <a:gd name="connsiteY41" fmla="*/ 1731965 h 6858000"/>
              <a:gd name="connsiteX42" fmla="*/ 5030751 w 7886700"/>
              <a:gd name="connsiteY42" fmla="*/ 1756571 h 6858000"/>
              <a:gd name="connsiteX43" fmla="*/ 4999783 w 7886700"/>
              <a:gd name="connsiteY43" fmla="*/ 1783559 h 6858000"/>
              <a:gd name="connsiteX44" fmla="*/ 4970403 w 7886700"/>
              <a:gd name="connsiteY44" fmla="*/ 1810546 h 6858000"/>
              <a:gd name="connsiteX45" fmla="*/ 4942611 w 7886700"/>
              <a:gd name="connsiteY45" fmla="*/ 1838328 h 6858000"/>
              <a:gd name="connsiteX46" fmla="*/ 4914819 w 7886700"/>
              <a:gd name="connsiteY46" fmla="*/ 1867696 h 6858000"/>
              <a:gd name="connsiteX47" fmla="*/ 4887822 w 7886700"/>
              <a:gd name="connsiteY47" fmla="*/ 1897859 h 6858000"/>
              <a:gd name="connsiteX48" fmla="*/ 4862412 w 7886700"/>
              <a:gd name="connsiteY48" fmla="*/ 1929609 h 6858000"/>
              <a:gd name="connsiteX49" fmla="*/ 4837796 w 7886700"/>
              <a:gd name="connsiteY49" fmla="*/ 1961359 h 6858000"/>
              <a:gd name="connsiteX50" fmla="*/ 4814769 w 7886700"/>
              <a:gd name="connsiteY50" fmla="*/ 1994696 h 6858000"/>
              <a:gd name="connsiteX51" fmla="*/ 4793330 w 7886700"/>
              <a:gd name="connsiteY51" fmla="*/ 2029621 h 6858000"/>
              <a:gd name="connsiteX52" fmla="*/ 4771890 w 7886700"/>
              <a:gd name="connsiteY52" fmla="*/ 2065340 h 6858000"/>
              <a:gd name="connsiteX53" fmla="*/ 4752039 w 7886700"/>
              <a:gd name="connsiteY53" fmla="*/ 2101059 h 6858000"/>
              <a:gd name="connsiteX54" fmla="*/ 4734570 w 7886700"/>
              <a:gd name="connsiteY54" fmla="*/ 2139159 h 6858000"/>
              <a:gd name="connsiteX55" fmla="*/ 4716307 w 7886700"/>
              <a:gd name="connsiteY55" fmla="*/ 2178053 h 6858000"/>
              <a:gd name="connsiteX56" fmla="*/ 4700426 w 7886700"/>
              <a:gd name="connsiteY56" fmla="*/ 2216946 h 6858000"/>
              <a:gd name="connsiteX57" fmla="*/ 4685339 w 7886700"/>
              <a:gd name="connsiteY57" fmla="*/ 2257428 h 6858000"/>
              <a:gd name="connsiteX58" fmla="*/ 4671840 w 7886700"/>
              <a:gd name="connsiteY58" fmla="*/ 2297909 h 6858000"/>
              <a:gd name="connsiteX59" fmla="*/ 4659135 w 7886700"/>
              <a:gd name="connsiteY59" fmla="*/ 2340771 h 6858000"/>
              <a:gd name="connsiteX60" fmla="*/ 4648018 w 7886700"/>
              <a:gd name="connsiteY60" fmla="*/ 2383634 h 6858000"/>
              <a:gd name="connsiteX61" fmla="*/ 4636902 w 7886700"/>
              <a:gd name="connsiteY61" fmla="*/ 2427290 h 6858000"/>
              <a:gd name="connsiteX62" fmla="*/ 4628167 w 7886700"/>
              <a:gd name="connsiteY62" fmla="*/ 2472534 h 6858000"/>
              <a:gd name="connsiteX63" fmla="*/ 4620227 w 7886700"/>
              <a:gd name="connsiteY63" fmla="*/ 2517778 h 6858000"/>
              <a:gd name="connsiteX64" fmla="*/ 4613874 w 7886700"/>
              <a:gd name="connsiteY64" fmla="*/ 2564609 h 6858000"/>
              <a:gd name="connsiteX65" fmla="*/ 4609174 w 7886700"/>
              <a:gd name="connsiteY65" fmla="*/ 2604882 h 6858000"/>
              <a:gd name="connsiteX66" fmla="*/ 4567240 w 7886700"/>
              <a:gd name="connsiteY66" fmla="*/ 2612242 h 6858000"/>
              <a:gd name="connsiteX67" fmla="*/ 4521996 w 7886700"/>
              <a:gd name="connsiteY67" fmla="*/ 2620977 h 6858000"/>
              <a:gd name="connsiteX68" fmla="*/ 4475165 w 7886700"/>
              <a:gd name="connsiteY68" fmla="*/ 2632888 h 6858000"/>
              <a:gd name="connsiteX69" fmla="*/ 4427540 w 7886700"/>
              <a:gd name="connsiteY69" fmla="*/ 2646387 h 6858000"/>
              <a:gd name="connsiteX70" fmla="*/ 4379915 w 7886700"/>
              <a:gd name="connsiteY70" fmla="*/ 2661474 h 6858000"/>
              <a:gd name="connsiteX71" fmla="*/ 4330703 w 7886700"/>
              <a:gd name="connsiteY71" fmla="*/ 2678944 h 6858000"/>
              <a:gd name="connsiteX72" fmla="*/ 4282284 w 7886700"/>
              <a:gd name="connsiteY72" fmla="*/ 2698001 h 6858000"/>
              <a:gd name="connsiteX73" fmla="*/ 4231484 w 7886700"/>
              <a:gd name="connsiteY73" fmla="*/ 2719441 h 6858000"/>
              <a:gd name="connsiteX74" fmla="*/ 4180684 w 7886700"/>
              <a:gd name="connsiteY74" fmla="*/ 2742469 h 6858000"/>
              <a:gd name="connsiteX75" fmla="*/ 4129090 w 7886700"/>
              <a:gd name="connsiteY75" fmla="*/ 2768673 h 6858000"/>
              <a:gd name="connsiteX76" fmla="*/ 4099721 w 7886700"/>
              <a:gd name="connsiteY76" fmla="*/ 2751998 h 6858000"/>
              <a:gd name="connsiteX77" fmla="*/ 4068765 w 7886700"/>
              <a:gd name="connsiteY77" fmla="*/ 2734528 h 6858000"/>
              <a:gd name="connsiteX78" fmla="*/ 4038603 w 7886700"/>
              <a:gd name="connsiteY78" fmla="*/ 2718647 h 6858000"/>
              <a:gd name="connsiteX79" fmla="*/ 4007646 w 7886700"/>
              <a:gd name="connsiteY79" fmla="*/ 2703560 h 6858000"/>
              <a:gd name="connsiteX80" fmla="*/ 3977484 w 7886700"/>
              <a:gd name="connsiteY80" fmla="*/ 2690061 h 6858000"/>
              <a:gd name="connsiteX81" fmla="*/ 3946528 w 7886700"/>
              <a:gd name="connsiteY81" fmla="*/ 2677355 h 6858000"/>
              <a:gd name="connsiteX82" fmla="*/ 3915571 w 7886700"/>
              <a:gd name="connsiteY82" fmla="*/ 2665444 h 6858000"/>
              <a:gd name="connsiteX83" fmla="*/ 3884615 w 7886700"/>
              <a:gd name="connsiteY83" fmla="*/ 2654327 h 6858000"/>
              <a:gd name="connsiteX84" fmla="*/ 3853659 w 7886700"/>
              <a:gd name="connsiteY84" fmla="*/ 2643211 h 6858000"/>
              <a:gd name="connsiteX85" fmla="*/ 3821909 w 7886700"/>
              <a:gd name="connsiteY85" fmla="*/ 2634476 h 6858000"/>
              <a:gd name="connsiteX86" fmla="*/ 3790953 w 7886700"/>
              <a:gd name="connsiteY86" fmla="*/ 2626535 h 6858000"/>
              <a:gd name="connsiteX87" fmla="*/ 3760790 w 7886700"/>
              <a:gd name="connsiteY87" fmla="*/ 2618594 h 6858000"/>
              <a:gd name="connsiteX88" fmla="*/ 3728246 w 7886700"/>
              <a:gd name="connsiteY88" fmla="*/ 2611448 h 6858000"/>
              <a:gd name="connsiteX89" fmla="*/ 3698084 w 7886700"/>
              <a:gd name="connsiteY89" fmla="*/ 2606683 h 6858000"/>
              <a:gd name="connsiteX90" fmla="*/ 3667128 w 7886700"/>
              <a:gd name="connsiteY90" fmla="*/ 2601125 h 6858000"/>
              <a:gd name="connsiteX91" fmla="*/ 3636171 w 7886700"/>
              <a:gd name="connsiteY91" fmla="*/ 2597155 h 6858000"/>
              <a:gd name="connsiteX92" fmla="*/ 3605215 w 7886700"/>
              <a:gd name="connsiteY92" fmla="*/ 2594772 h 6858000"/>
              <a:gd name="connsiteX93" fmla="*/ 3573465 w 7886700"/>
              <a:gd name="connsiteY93" fmla="*/ 2593184 h 6858000"/>
              <a:gd name="connsiteX94" fmla="*/ 3542509 w 7886700"/>
              <a:gd name="connsiteY94" fmla="*/ 2592390 h 6858000"/>
              <a:gd name="connsiteX95" fmla="*/ 3513140 w 7886700"/>
              <a:gd name="connsiteY95" fmla="*/ 2592390 h 6858000"/>
              <a:gd name="connsiteX96" fmla="*/ 3482184 w 7886700"/>
              <a:gd name="connsiteY96" fmla="*/ 2593184 h 6858000"/>
              <a:gd name="connsiteX97" fmla="*/ 3451228 w 7886700"/>
              <a:gd name="connsiteY97" fmla="*/ 2595567 h 6858000"/>
              <a:gd name="connsiteX98" fmla="*/ 3421859 w 7886700"/>
              <a:gd name="connsiteY98" fmla="*/ 2597155 h 6858000"/>
              <a:gd name="connsiteX99" fmla="*/ 3390903 w 7886700"/>
              <a:gd name="connsiteY99" fmla="*/ 2601125 h 6858000"/>
              <a:gd name="connsiteX100" fmla="*/ 3360740 w 7886700"/>
              <a:gd name="connsiteY100" fmla="*/ 2606683 h 6858000"/>
              <a:gd name="connsiteX101" fmla="*/ 3331371 w 7886700"/>
              <a:gd name="connsiteY101" fmla="*/ 2612242 h 6858000"/>
              <a:gd name="connsiteX102" fmla="*/ 3302003 w 7886700"/>
              <a:gd name="connsiteY102" fmla="*/ 2618594 h 6858000"/>
              <a:gd name="connsiteX103" fmla="*/ 3272634 w 7886700"/>
              <a:gd name="connsiteY103" fmla="*/ 2626535 h 6858000"/>
              <a:gd name="connsiteX104" fmla="*/ 3243265 w 7886700"/>
              <a:gd name="connsiteY104" fmla="*/ 2635270 h 6858000"/>
              <a:gd name="connsiteX105" fmla="*/ 3214690 w 7886700"/>
              <a:gd name="connsiteY105" fmla="*/ 2644005 h 6858000"/>
              <a:gd name="connsiteX106" fmla="*/ 3186115 w 7886700"/>
              <a:gd name="connsiteY106" fmla="*/ 2655122 h 6858000"/>
              <a:gd name="connsiteX107" fmla="*/ 3158334 w 7886700"/>
              <a:gd name="connsiteY107" fmla="*/ 2666239 h 6858000"/>
              <a:gd name="connsiteX108" fmla="*/ 3134521 w 7886700"/>
              <a:gd name="connsiteY108" fmla="*/ 2677355 h 6858000"/>
              <a:gd name="connsiteX109" fmla="*/ 3111503 w 7886700"/>
              <a:gd name="connsiteY109" fmla="*/ 2687678 h 6858000"/>
              <a:gd name="connsiteX110" fmla="*/ 3088484 w 7886700"/>
              <a:gd name="connsiteY110" fmla="*/ 2699589 h 6858000"/>
              <a:gd name="connsiteX111" fmla="*/ 3065465 w 7886700"/>
              <a:gd name="connsiteY111" fmla="*/ 2711500 h 6858000"/>
              <a:gd name="connsiteX112" fmla="*/ 3044034 w 7886700"/>
              <a:gd name="connsiteY112" fmla="*/ 2724999 h 6858000"/>
              <a:gd name="connsiteX113" fmla="*/ 3022603 w 7886700"/>
              <a:gd name="connsiteY113" fmla="*/ 2737705 h 6858000"/>
              <a:gd name="connsiteX114" fmla="*/ 3001965 w 7886700"/>
              <a:gd name="connsiteY114" fmla="*/ 2751998 h 6858000"/>
              <a:gd name="connsiteX115" fmla="*/ 2981328 w 7886700"/>
              <a:gd name="connsiteY115" fmla="*/ 2765497 h 6858000"/>
              <a:gd name="connsiteX116" fmla="*/ 2961484 w 7886700"/>
              <a:gd name="connsiteY116" fmla="*/ 2780584 h 6858000"/>
              <a:gd name="connsiteX117" fmla="*/ 2942434 w 7886700"/>
              <a:gd name="connsiteY117" fmla="*/ 2796466 h 6858000"/>
              <a:gd name="connsiteX118" fmla="*/ 2922590 w 7886700"/>
              <a:gd name="connsiteY118" fmla="*/ 2812347 h 6858000"/>
              <a:gd name="connsiteX119" fmla="*/ 2904334 w 7886700"/>
              <a:gd name="connsiteY119" fmla="*/ 2828228 h 6858000"/>
              <a:gd name="connsiteX120" fmla="*/ 2886871 w 7886700"/>
              <a:gd name="connsiteY120" fmla="*/ 2844904 h 6858000"/>
              <a:gd name="connsiteX121" fmla="*/ 2868615 w 7886700"/>
              <a:gd name="connsiteY121" fmla="*/ 2863167 h 6858000"/>
              <a:gd name="connsiteX122" fmla="*/ 2851946 w 7886700"/>
              <a:gd name="connsiteY122" fmla="*/ 2880637 h 6858000"/>
              <a:gd name="connsiteX123" fmla="*/ 2835278 w 7886700"/>
              <a:gd name="connsiteY123" fmla="*/ 2898900 h 6858000"/>
              <a:gd name="connsiteX124" fmla="*/ 2819403 w 7886700"/>
              <a:gd name="connsiteY124" fmla="*/ 2917958 h 6858000"/>
              <a:gd name="connsiteX125" fmla="*/ 2804321 w 7886700"/>
              <a:gd name="connsiteY125" fmla="*/ 2937809 h 6858000"/>
              <a:gd name="connsiteX126" fmla="*/ 2795589 w 7886700"/>
              <a:gd name="connsiteY126" fmla="*/ 2949304 h 6858000"/>
              <a:gd name="connsiteX127" fmla="*/ 2790835 w 7886700"/>
              <a:gd name="connsiteY127" fmla="*/ 2901724 h 6858000"/>
              <a:gd name="connsiteX128" fmla="*/ 2783694 w 7886700"/>
              <a:gd name="connsiteY128" fmla="*/ 2846932 h 6858000"/>
              <a:gd name="connsiteX129" fmla="*/ 2775759 w 7886700"/>
              <a:gd name="connsiteY129" fmla="*/ 2792934 h 6858000"/>
              <a:gd name="connsiteX130" fmla="*/ 2766238 w 7886700"/>
              <a:gd name="connsiteY130" fmla="*/ 2740524 h 6858000"/>
              <a:gd name="connsiteX131" fmla="*/ 2755923 w 7886700"/>
              <a:gd name="connsiteY131" fmla="*/ 2689702 h 6858000"/>
              <a:gd name="connsiteX132" fmla="*/ 2744814 w 7886700"/>
              <a:gd name="connsiteY132" fmla="*/ 2638881 h 6858000"/>
              <a:gd name="connsiteX133" fmla="*/ 2732912 w 7886700"/>
              <a:gd name="connsiteY133" fmla="*/ 2588853 h 6858000"/>
              <a:gd name="connsiteX134" fmla="*/ 2720217 w 7886700"/>
              <a:gd name="connsiteY134" fmla="*/ 2541208 h 6858000"/>
              <a:gd name="connsiteX135" fmla="*/ 2705934 w 7886700"/>
              <a:gd name="connsiteY135" fmla="*/ 2494356 h 6858000"/>
              <a:gd name="connsiteX136" fmla="*/ 2690859 w 7886700"/>
              <a:gd name="connsiteY136" fmla="*/ 2448299 h 6858000"/>
              <a:gd name="connsiteX137" fmla="*/ 2674196 w 7886700"/>
              <a:gd name="connsiteY137" fmla="*/ 2403036 h 6858000"/>
              <a:gd name="connsiteX138" fmla="*/ 2657533 w 7886700"/>
              <a:gd name="connsiteY138" fmla="*/ 2359361 h 6858000"/>
              <a:gd name="connsiteX139" fmla="*/ 2639283 w 7886700"/>
              <a:gd name="connsiteY139" fmla="*/ 2316480 h 6858000"/>
              <a:gd name="connsiteX140" fmla="*/ 2620240 w 7886700"/>
              <a:gd name="connsiteY140" fmla="*/ 2275188 h 6858000"/>
              <a:gd name="connsiteX141" fmla="*/ 2600403 w 7886700"/>
              <a:gd name="connsiteY141" fmla="*/ 2235483 h 6858000"/>
              <a:gd name="connsiteX142" fmla="*/ 2578980 w 7886700"/>
              <a:gd name="connsiteY142" fmla="*/ 2194985 h 6858000"/>
              <a:gd name="connsiteX143" fmla="*/ 2556763 w 7886700"/>
              <a:gd name="connsiteY143" fmla="*/ 2157662 h 6858000"/>
              <a:gd name="connsiteX144" fmla="*/ 2533752 w 7886700"/>
              <a:gd name="connsiteY144" fmla="*/ 2119546 h 6858000"/>
              <a:gd name="connsiteX145" fmla="*/ 2509948 w 7886700"/>
              <a:gd name="connsiteY145" fmla="*/ 2083812 h 6858000"/>
              <a:gd name="connsiteX146" fmla="*/ 2485351 w 7886700"/>
              <a:gd name="connsiteY146" fmla="*/ 2048872 h 6858000"/>
              <a:gd name="connsiteX147" fmla="*/ 2458373 w 7886700"/>
              <a:gd name="connsiteY147" fmla="*/ 2015520 h 6858000"/>
              <a:gd name="connsiteX148" fmla="*/ 2431395 w 7886700"/>
              <a:gd name="connsiteY148" fmla="*/ 1982169 h 6858000"/>
              <a:gd name="connsiteX149" fmla="*/ 2403624 w 7886700"/>
              <a:gd name="connsiteY149" fmla="*/ 1951993 h 6858000"/>
              <a:gd name="connsiteX150" fmla="*/ 2375059 w 7886700"/>
              <a:gd name="connsiteY150" fmla="*/ 1921024 h 6858000"/>
              <a:gd name="connsiteX151" fmla="*/ 2345701 w 7886700"/>
              <a:gd name="connsiteY151" fmla="*/ 1891643 h 6858000"/>
              <a:gd name="connsiteX152" fmla="*/ 2314756 w 7886700"/>
              <a:gd name="connsiteY152" fmla="*/ 1863849 h 6858000"/>
              <a:gd name="connsiteX153" fmla="*/ 2279844 w 7886700"/>
              <a:gd name="connsiteY153" fmla="*/ 1834468 h 6858000"/>
              <a:gd name="connsiteX154" fmla="*/ 2244138 w 7886700"/>
              <a:gd name="connsiteY154" fmla="*/ 1807469 h 6858000"/>
              <a:gd name="connsiteX155" fmla="*/ 2208432 w 7886700"/>
              <a:gd name="connsiteY155" fmla="*/ 1781264 h 6858000"/>
              <a:gd name="connsiteX156" fmla="*/ 2172726 w 7886700"/>
              <a:gd name="connsiteY156" fmla="*/ 1759030 h 6858000"/>
              <a:gd name="connsiteX157" fmla="*/ 2137020 w 7886700"/>
              <a:gd name="connsiteY157" fmla="*/ 1736795 h 6858000"/>
              <a:gd name="connsiteX158" fmla="*/ 2099727 w 7886700"/>
              <a:gd name="connsiteY158" fmla="*/ 1716943 h 6858000"/>
              <a:gd name="connsiteX159" fmla="*/ 2098342 w 7886700"/>
              <a:gd name="connsiteY159" fmla="*/ 1716204 h 6858000"/>
              <a:gd name="connsiteX160" fmla="*/ 2102769 w 7886700"/>
              <a:gd name="connsiteY160" fmla="*/ 1703262 h 6858000"/>
              <a:gd name="connsiteX161" fmla="*/ 2113886 w 7886700"/>
              <a:gd name="connsiteY161" fmla="*/ 1674669 h 6858000"/>
              <a:gd name="connsiteX162" fmla="*/ 2125798 w 7886700"/>
              <a:gd name="connsiteY162" fmla="*/ 1646077 h 6858000"/>
              <a:gd name="connsiteX163" fmla="*/ 2137709 w 7886700"/>
              <a:gd name="connsiteY163" fmla="*/ 1618279 h 6858000"/>
              <a:gd name="connsiteX164" fmla="*/ 2149621 w 7886700"/>
              <a:gd name="connsiteY164" fmla="*/ 1591275 h 6858000"/>
              <a:gd name="connsiteX165" fmla="*/ 2162326 w 7886700"/>
              <a:gd name="connsiteY165" fmla="*/ 1565066 h 6858000"/>
              <a:gd name="connsiteX166" fmla="*/ 2175032 w 7886700"/>
              <a:gd name="connsiteY166" fmla="*/ 1539650 h 6858000"/>
              <a:gd name="connsiteX167" fmla="*/ 2189326 w 7886700"/>
              <a:gd name="connsiteY167" fmla="*/ 1514235 h 6858000"/>
              <a:gd name="connsiteX168" fmla="*/ 2202826 w 7886700"/>
              <a:gd name="connsiteY168" fmla="*/ 1490408 h 6858000"/>
              <a:gd name="connsiteX169" fmla="*/ 2217120 w 7886700"/>
              <a:gd name="connsiteY169" fmla="*/ 1467375 h 6858000"/>
              <a:gd name="connsiteX170" fmla="*/ 2232207 w 7886700"/>
              <a:gd name="connsiteY170" fmla="*/ 1445137 h 6858000"/>
              <a:gd name="connsiteX171" fmla="*/ 2247295 w 7886700"/>
              <a:gd name="connsiteY171" fmla="*/ 1422899 h 6858000"/>
              <a:gd name="connsiteX172" fmla="*/ 2263177 w 7886700"/>
              <a:gd name="connsiteY172" fmla="*/ 1402249 h 6858000"/>
              <a:gd name="connsiteX173" fmla="*/ 2279059 w 7886700"/>
              <a:gd name="connsiteY173" fmla="*/ 1382393 h 6858000"/>
              <a:gd name="connsiteX174" fmla="*/ 2294942 w 7886700"/>
              <a:gd name="connsiteY174" fmla="*/ 1363331 h 6858000"/>
              <a:gd name="connsiteX175" fmla="*/ 2311618 w 7886700"/>
              <a:gd name="connsiteY175" fmla="*/ 1344270 h 6858000"/>
              <a:gd name="connsiteX176" fmla="*/ 2328294 w 7886700"/>
              <a:gd name="connsiteY176" fmla="*/ 1326797 h 6858000"/>
              <a:gd name="connsiteX177" fmla="*/ 2346558 w 7886700"/>
              <a:gd name="connsiteY177" fmla="*/ 1309324 h 6858000"/>
              <a:gd name="connsiteX178" fmla="*/ 2364028 w 7886700"/>
              <a:gd name="connsiteY178" fmla="*/ 1293439 h 6858000"/>
              <a:gd name="connsiteX179" fmla="*/ 2382293 w 7886700"/>
              <a:gd name="connsiteY179" fmla="*/ 1277555 h 6858000"/>
              <a:gd name="connsiteX180" fmla="*/ 2401351 w 7886700"/>
              <a:gd name="connsiteY180" fmla="*/ 1262464 h 6858000"/>
              <a:gd name="connsiteX181" fmla="*/ 2419616 w 7886700"/>
              <a:gd name="connsiteY181" fmla="*/ 1248962 h 6858000"/>
              <a:gd name="connsiteX182" fmla="*/ 2438674 w 7886700"/>
              <a:gd name="connsiteY182" fmla="*/ 1236255 h 6858000"/>
              <a:gd name="connsiteX183" fmla="*/ 2458527 w 7886700"/>
              <a:gd name="connsiteY183" fmla="*/ 1224341 h 6858000"/>
              <a:gd name="connsiteX184" fmla="*/ 2479967 w 7886700"/>
              <a:gd name="connsiteY184" fmla="*/ 1212428 h 6858000"/>
              <a:gd name="connsiteX185" fmla="*/ 2499820 w 7886700"/>
              <a:gd name="connsiteY185" fmla="*/ 1201309 h 6858000"/>
              <a:gd name="connsiteX186" fmla="*/ 2521261 w 7886700"/>
              <a:gd name="connsiteY186" fmla="*/ 1190984 h 6858000"/>
              <a:gd name="connsiteX187" fmla="*/ 2541907 w 7886700"/>
              <a:gd name="connsiteY187" fmla="*/ 1182247 h 6858000"/>
              <a:gd name="connsiteX188" fmla="*/ 2564142 w 7886700"/>
              <a:gd name="connsiteY188" fmla="*/ 1174305 h 6858000"/>
              <a:gd name="connsiteX189" fmla="*/ 2595112 w 7886700"/>
              <a:gd name="connsiteY189" fmla="*/ 1163185 h 6858000"/>
              <a:gd name="connsiteX190" fmla="*/ 2626082 w 7886700"/>
              <a:gd name="connsiteY190" fmla="*/ 1154449 h 6858000"/>
              <a:gd name="connsiteX191" fmla="*/ 2656258 w 7886700"/>
              <a:gd name="connsiteY191" fmla="*/ 1147301 h 6858000"/>
              <a:gd name="connsiteX192" fmla="*/ 2688816 w 7886700"/>
              <a:gd name="connsiteY192" fmla="*/ 1141741 h 6858000"/>
              <a:gd name="connsiteX193" fmla="*/ 2718992 w 7886700"/>
              <a:gd name="connsiteY193" fmla="*/ 1137770 h 6858000"/>
              <a:gd name="connsiteX194" fmla="*/ 2750756 w 7886700"/>
              <a:gd name="connsiteY194" fmla="*/ 1134593 h 6858000"/>
              <a:gd name="connsiteX195" fmla="*/ 2781726 w 7886700"/>
              <a:gd name="connsiteY195" fmla="*/ 1132210 h 6858000"/>
              <a:gd name="connsiteX196" fmla="*/ 2813490 w 7886700"/>
              <a:gd name="connsiteY196" fmla="*/ 1131416 h 6858000"/>
              <a:gd name="connsiteX197" fmla="*/ 2844460 w 7886700"/>
              <a:gd name="connsiteY197" fmla="*/ 1132210 h 6858000"/>
              <a:gd name="connsiteX198" fmla="*/ 2876224 w 7886700"/>
              <a:gd name="connsiteY198" fmla="*/ 1134593 h 6858000"/>
              <a:gd name="connsiteX199" fmla="*/ 2907194 w 7886700"/>
              <a:gd name="connsiteY199" fmla="*/ 1137770 h 6858000"/>
              <a:gd name="connsiteX200" fmla="*/ 2938164 w 7886700"/>
              <a:gd name="connsiteY200" fmla="*/ 1141741 h 6858000"/>
              <a:gd name="connsiteX201" fmla="*/ 2969134 w 7886700"/>
              <a:gd name="connsiteY201" fmla="*/ 1145712 h 6858000"/>
              <a:gd name="connsiteX202" fmla="*/ 2998516 w 7886700"/>
              <a:gd name="connsiteY202" fmla="*/ 1151272 h 6858000"/>
              <a:gd name="connsiteX203" fmla="*/ 3028692 w 7886700"/>
              <a:gd name="connsiteY203" fmla="*/ 1157626 h 6858000"/>
              <a:gd name="connsiteX204" fmla="*/ 3057279 w 7886700"/>
              <a:gd name="connsiteY204" fmla="*/ 1164774 h 6858000"/>
              <a:gd name="connsiteX205" fmla="*/ 3085867 w 7886700"/>
              <a:gd name="connsiteY205" fmla="*/ 1172716 h 6858000"/>
              <a:gd name="connsiteX206" fmla="*/ 3115249 w 7886700"/>
              <a:gd name="connsiteY206" fmla="*/ 1181453 h 6858000"/>
              <a:gd name="connsiteX207" fmla="*/ 3143042 w 7886700"/>
              <a:gd name="connsiteY207" fmla="*/ 1190189 h 6858000"/>
              <a:gd name="connsiteX208" fmla="*/ 3170042 w 7886700"/>
              <a:gd name="connsiteY208" fmla="*/ 1198926 h 6858000"/>
              <a:gd name="connsiteX209" fmla="*/ 3196247 w 7886700"/>
              <a:gd name="connsiteY209" fmla="*/ 1210045 h 6858000"/>
              <a:gd name="connsiteX210" fmla="*/ 3222453 w 7886700"/>
              <a:gd name="connsiteY210" fmla="*/ 1220370 h 6858000"/>
              <a:gd name="connsiteX211" fmla="*/ 3272481 w 7886700"/>
              <a:gd name="connsiteY211" fmla="*/ 1241814 h 6858000"/>
              <a:gd name="connsiteX212" fmla="*/ 3319333 w 7886700"/>
              <a:gd name="connsiteY212" fmla="*/ 1264053 h 6858000"/>
              <a:gd name="connsiteX213" fmla="*/ 3361420 w 7886700"/>
              <a:gd name="connsiteY213" fmla="*/ 1287085 h 6858000"/>
              <a:gd name="connsiteX214" fmla="*/ 3399537 w 7886700"/>
              <a:gd name="connsiteY214" fmla="*/ 1309324 h 6858000"/>
              <a:gd name="connsiteX215" fmla="*/ 3434478 w 7886700"/>
              <a:gd name="connsiteY215" fmla="*/ 1331562 h 6858000"/>
              <a:gd name="connsiteX216" fmla="*/ 3445595 w 7886700"/>
              <a:gd name="connsiteY216" fmla="*/ 1337122 h 6858000"/>
              <a:gd name="connsiteX217" fmla="*/ 3455919 w 7886700"/>
              <a:gd name="connsiteY217" fmla="*/ 1343476 h 6858000"/>
              <a:gd name="connsiteX218" fmla="*/ 3467830 w 7886700"/>
              <a:gd name="connsiteY218" fmla="*/ 1347447 h 6858000"/>
              <a:gd name="connsiteX219" fmla="*/ 3479742 w 7886700"/>
              <a:gd name="connsiteY219" fmla="*/ 1350624 h 6858000"/>
              <a:gd name="connsiteX220" fmla="*/ 3491653 w 7886700"/>
              <a:gd name="connsiteY220" fmla="*/ 1351418 h 6858000"/>
              <a:gd name="connsiteX221" fmla="*/ 3503565 w 7886700"/>
              <a:gd name="connsiteY221" fmla="*/ 1352212 h 6858000"/>
              <a:gd name="connsiteX222" fmla="*/ 3517064 w 7886700"/>
              <a:gd name="connsiteY222" fmla="*/ 1351418 h 6858000"/>
              <a:gd name="connsiteX223" fmla="*/ 3528976 w 7886700"/>
              <a:gd name="connsiteY223" fmla="*/ 1349035 h 6858000"/>
              <a:gd name="connsiteX224" fmla="*/ 3540887 w 7886700"/>
              <a:gd name="connsiteY224" fmla="*/ 1345064 h 6858000"/>
              <a:gd name="connsiteX225" fmla="*/ 3552799 w 7886700"/>
              <a:gd name="connsiteY225" fmla="*/ 1341093 h 6858000"/>
              <a:gd name="connsiteX226" fmla="*/ 3563916 w 7886700"/>
              <a:gd name="connsiteY226" fmla="*/ 1335533 h 6858000"/>
              <a:gd name="connsiteX227" fmla="*/ 3573446 w 7886700"/>
              <a:gd name="connsiteY227" fmla="*/ 1328385 h 6858000"/>
              <a:gd name="connsiteX228" fmla="*/ 3583769 w 7886700"/>
              <a:gd name="connsiteY228" fmla="*/ 1320443 h 6858000"/>
              <a:gd name="connsiteX229" fmla="*/ 3591710 w 7886700"/>
              <a:gd name="connsiteY229" fmla="*/ 1311706 h 6858000"/>
              <a:gd name="connsiteX230" fmla="*/ 3599651 w 7886700"/>
              <a:gd name="connsiteY230" fmla="*/ 1302970 h 6858000"/>
              <a:gd name="connsiteX231" fmla="*/ 3606004 w 7886700"/>
              <a:gd name="connsiteY231" fmla="*/ 1291851 h 6858000"/>
              <a:gd name="connsiteX232" fmla="*/ 3624268 w 7886700"/>
              <a:gd name="connsiteY232" fmla="*/ 1262464 h 6858000"/>
              <a:gd name="connsiteX233" fmla="*/ 3643327 w 7886700"/>
              <a:gd name="connsiteY233" fmla="*/ 1233872 h 6858000"/>
              <a:gd name="connsiteX234" fmla="*/ 3663179 w 7886700"/>
              <a:gd name="connsiteY234" fmla="*/ 1206074 h 6858000"/>
              <a:gd name="connsiteX235" fmla="*/ 3683826 w 7886700"/>
              <a:gd name="connsiteY235" fmla="*/ 1178276 h 6858000"/>
              <a:gd name="connsiteX236" fmla="*/ 3706061 w 7886700"/>
              <a:gd name="connsiteY236" fmla="*/ 1151272 h 6858000"/>
              <a:gd name="connsiteX237" fmla="*/ 3728296 w 7886700"/>
              <a:gd name="connsiteY237" fmla="*/ 1124268 h 6858000"/>
              <a:gd name="connsiteX238" fmla="*/ 3752913 w 7886700"/>
              <a:gd name="connsiteY238" fmla="*/ 1099647 h 6858000"/>
              <a:gd name="connsiteX239" fmla="*/ 3777530 w 7886700"/>
              <a:gd name="connsiteY239" fmla="*/ 1075026 h 6858000"/>
              <a:gd name="connsiteX240" fmla="*/ 3802941 w 7886700"/>
              <a:gd name="connsiteY240" fmla="*/ 1051199 h 6858000"/>
              <a:gd name="connsiteX241" fmla="*/ 3829941 w 7886700"/>
              <a:gd name="connsiteY241" fmla="*/ 1028166 h 6858000"/>
              <a:gd name="connsiteX242" fmla="*/ 3857734 w 7886700"/>
              <a:gd name="connsiteY242" fmla="*/ 1007517 h 6858000"/>
              <a:gd name="connsiteX243" fmla="*/ 3887116 w 7886700"/>
              <a:gd name="connsiteY243" fmla="*/ 986072 h 6858000"/>
              <a:gd name="connsiteX244" fmla="*/ 3916498 w 7886700"/>
              <a:gd name="connsiteY244" fmla="*/ 966217 h 6858000"/>
              <a:gd name="connsiteX245" fmla="*/ 3946674 w 7886700"/>
              <a:gd name="connsiteY245" fmla="*/ 948744 h 6858000"/>
              <a:gd name="connsiteX246" fmla="*/ 3978438 w 7886700"/>
              <a:gd name="connsiteY246" fmla="*/ 930476 h 6858000"/>
              <a:gd name="connsiteX247" fmla="*/ 4010202 w 7886700"/>
              <a:gd name="connsiteY247" fmla="*/ 915386 h 6858000"/>
              <a:gd name="connsiteX248" fmla="*/ 4042760 w 7886700"/>
              <a:gd name="connsiteY248" fmla="*/ 901090 h 6858000"/>
              <a:gd name="connsiteX249" fmla="*/ 4076112 w 7886700"/>
              <a:gd name="connsiteY249" fmla="*/ 887588 h 6858000"/>
              <a:gd name="connsiteX250" fmla="*/ 4109464 w 7886700"/>
              <a:gd name="connsiteY250" fmla="*/ 877263 h 6858000"/>
              <a:gd name="connsiteX251" fmla="*/ 4144405 w 7886700"/>
              <a:gd name="connsiteY251" fmla="*/ 866938 h 6858000"/>
              <a:gd name="connsiteX252" fmla="*/ 4180140 w 7886700"/>
              <a:gd name="connsiteY252" fmla="*/ 858996 h 6858000"/>
              <a:gd name="connsiteX253" fmla="*/ 4215874 w 7886700"/>
              <a:gd name="connsiteY253" fmla="*/ 851848 h 6858000"/>
              <a:gd name="connsiteX254" fmla="*/ 4252403 w 7886700"/>
              <a:gd name="connsiteY254" fmla="*/ 847082 h 6858000"/>
              <a:gd name="connsiteX255" fmla="*/ 4289726 w 7886700"/>
              <a:gd name="connsiteY255" fmla="*/ 843905 h 6858000"/>
              <a:gd name="connsiteX256" fmla="*/ 4113213 w 7886700"/>
              <a:gd name="connsiteY256" fmla="*/ 0 h 6858000"/>
              <a:gd name="connsiteX257" fmla="*/ 4148931 w 7886700"/>
              <a:gd name="connsiteY257" fmla="*/ 0 h 6858000"/>
              <a:gd name="connsiteX258" fmla="*/ 4192588 w 7886700"/>
              <a:gd name="connsiteY258" fmla="*/ 794 h 6858000"/>
              <a:gd name="connsiteX259" fmla="*/ 4235450 w 7886700"/>
              <a:gd name="connsiteY259" fmla="*/ 3175 h 6858000"/>
              <a:gd name="connsiteX260" fmla="*/ 4279106 w 7886700"/>
              <a:gd name="connsiteY260" fmla="*/ 6350 h 6858000"/>
              <a:gd name="connsiteX261" fmla="*/ 4321969 w 7886700"/>
              <a:gd name="connsiteY261" fmla="*/ 10319 h 6858000"/>
              <a:gd name="connsiteX262" fmla="*/ 4364038 w 7886700"/>
              <a:gd name="connsiteY262" fmla="*/ 15875 h 6858000"/>
              <a:gd name="connsiteX263" fmla="*/ 4405313 w 7886700"/>
              <a:gd name="connsiteY263" fmla="*/ 22225 h 6858000"/>
              <a:gd name="connsiteX264" fmla="*/ 4447381 w 7886700"/>
              <a:gd name="connsiteY264" fmla="*/ 30163 h 6858000"/>
              <a:gd name="connsiteX265" fmla="*/ 4489450 w 7886700"/>
              <a:gd name="connsiteY265" fmla="*/ 38894 h 6858000"/>
              <a:gd name="connsiteX266" fmla="*/ 4529931 w 7886700"/>
              <a:gd name="connsiteY266" fmla="*/ 48419 h 6858000"/>
              <a:gd name="connsiteX267" fmla="*/ 4569619 w 7886700"/>
              <a:gd name="connsiteY267" fmla="*/ 60325 h 6858000"/>
              <a:gd name="connsiteX268" fmla="*/ 4609306 w 7886700"/>
              <a:gd name="connsiteY268" fmla="*/ 72231 h 6858000"/>
              <a:gd name="connsiteX269" fmla="*/ 4648994 w 7886700"/>
              <a:gd name="connsiteY269" fmla="*/ 86519 h 6858000"/>
              <a:gd name="connsiteX270" fmla="*/ 4687888 w 7886700"/>
              <a:gd name="connsiteY270" fmla="*/ 100013 h 6858000"/>
              <a:gd name="connsiteX271" fmla="*/ 4725988 w 7886700"/>
              <a:gd name="connsiteY271" fmla="*/ 116681 h 6858000"/>
              <a:gd name="connsiteX272" fmla="*/ 4763294 w 7886700"/>
              <a:gd name="connsiteY272" fmla="*/ 132556 h 6858000"/>
              <a:gd name="connsiteX273" fmla="*/ 4800600 w 7886700"/>
              <a:gd name="connsiteY273" fmla="*/ 150019 h 6858000"/>
              <a:gd name="connsiteX274" fmla="*/ 4837113 w 7886700"/>
              <a:gd name="connsiteY274" fmla="*/ 169069 h 6858000"/>
              <a:gd name="connsiteX275" fmla="*/ 4873625 w 7886700"/>
              <a:gd name="connsiteY275" fmla="*/ 188119 h 6858000"/>
              <a:gd name="connsiteX276" fmla="*/ 4908550 w 7886700"/>
              <a:gd name="connsiteY276" fmla="*/ 208756 h 6858000"/>
              <a:gd name="connsiteX277" fmla="*/ 4943475 w 7886700"/>
              <a:gd name="connsiteY277" fmla="*/ 229394 h 6858000"/>
              <a:gd name="connsiteX278" fmla="*/ 4976813 w 7886700"/>
              <a:gd name="connsiteY278" fmla="*/ 252413 h 6858000"/>
              <a:gd name="connsiteX279" fmla="*/ 5010944 w 7886700"/>
              <a:gd name="connsiteY279" fmla="*/ 275431 h 6858000"/>
              <a:gd name="connsiteX280" fmla="*/ 5043488 w 7886700"/>
              <a:gd name="connsiteY280" fmla="*/ 299244 h 6858000"/>
              <a:gd name="connsiteX281" fmla="*/ 5076825 w 7886700"/>
              <a:gd name="connsiteY281" fmla="*/ 323850 h 6858000"/>
              <a:gd name="connsiteX282" fmla="*/ 5106988 w 7886700"/>
              <a:gd name="connsiteY282" fmla="*/ 350044 h 6858000"/>
              <a:gd name="connsiteX283" fmla="*/ 5137944 w 7886700"/>
              <a:gd name="connsiteY283" fmla="*/ 377031 h 6858000"/>
              <a:gd name="connsiteX284" fmla="*/ 5168106 w 7886700"/>
              <a:gd name="connsiteY284" fmla="*/ 404813 h 6858000"/>
              <a:gd name="connsiteX285" fmla="*/ 5197475 w 7886700"/>
              <a:gd name="connsiteY285" fmla="*/ 432594 h 6858000"/>
              <a:gd name="connsiteX286" fmla="*/ 5226050 w 7886700"/>
              <a:gd name="connsiteY286" fmla="*/ 461169 h 6858000"/>
              <a:gd name="connsiteX287" fmla="*/ 5253831 w 7886700"/>
              <a:gd name="connsiteY287" fmla="*/ 491331 h 6858000"/>
              <a:gd name="connsiteX288" fmla="*/ 5280025 w 7886700"/>
              <a:gd name="connsiteY288" fmla="*/ 521494 h 6858000"/>
              <a:gd name="connsiteX289" fmla="*/ 5306219 w 7886700"/>
              <a:gd name="connsiteY289" fmla="*/ 554038 h 6858000"/>
              <a:gd name="connsiteX290" fmla="*/ 5350669 w 7886700"/>
              <a:gd name="connsiteY290" fmla="*/ 550069 h 6858000"/>
              <a:gd name="connsiteX291" fmla="*/ 5395913 w 7886700"/>
              <a:gd name="connsiteY291" fmla="*/ 546894 h 6858000"/>
              <a:gd name="connsiteX292" fmla="*/ 5440363 w 7886700"/>
              <a:gd name="connsiteY292" fmla="*/ 544513 h 6858000"/>
              <a:gd name="connsiteX293" fmla="*/ 5484813 w 7886700"/>
              <a:gd name="connsiteY293" fmla="*/ 544513 h 6858000"/>
              <a:gd name="connsiteX294" fmla="*/ 5526881 w 7886700"/>
              <a:gd name="connsiteY294" fmla="*/ 544513 h 6858000"/>
              <a:gd name="connsiteX295" fmla="*/ 5568950 w 7886700"/>
              <a:gd name="connsiteY295" fmla="*/ 546100 h 6858000"/>
              <a:gd name="connsiteX296" fmla="*/ 5610225 w 7886700"/>
              <a:gd name="connsiteY296" fmla="*/ 548481 h 6858000"/>
              <a:gd name="connsiteX297" fmla="*/ 5651500 w 7886700"/>
              <a:gd name="connsiteY297" fmla="*/ 551656 h 6858000"/>
              <a:gd name="connsiteX298" fmla="*/ 5691981 w 7886700"/>
              <a:gd name="connsiteY298" fmla="*/ 555625 h 6858000"/>
              <a:gd name="connsiteX299" fmla="*/ 5732463 w 7886700"/>
              <a:gd name="connsiteY299" fmla="*/ 560388 h 6858000"/>
              <a:gd name="connsiteX300" fmla="*/ 5772150 w 7886700"/>
              <a:gd name="connsiteY300" fmla="*/ 566738 h 6858000"/>
              <a:gd name="connsiteX301" fmla="*/ 5811838 w 7886700"/>
              <a:gd name="connsiteY301" fmla="*/ 573881 h 6858000"/>
              <a:gd name="connsiteX302" fmla="*/ 5851525 w 7886700"/>
              <a:gd name="connsiteY302" fmla="*/ 581819 h 6858000"/>
              <a:gd name="connsiteX303" fmla="*/ 5890419 w 7886700"/>
              <a:gd name="connsiteY303" fmla="*/ 590550 h 6858000"/>
              <a:gd name="connsiteX304" fmla="*/ 5930106 w 7886700"/>
              <a:gd name="connsiteY304" fmla="*/ 599281 h 6858000"/>
              <a:gd name="connsiteX305" fmla="*/ 5968206 w 7886700"/>
              <a:gd name="connsiteY305" fmla="*/ 609600 h 6858000"/>
              <a:gd name="connsiteX306" fmla="*/ 6007100 w 7886700"/>
              <a:gd name="connsiteY306" fmla="*/ 619919 h 6858000"/>
              <a:gd name="connsiteX307" fmla="*/ 6044406 w 7886700"/>
              <a:gd name="connsiteY307" fmla="*/ 631825 h 6858000"/>
              <a:gd name="connsiteX308" fmla="*/ 6082506 w 7886700"/>
              <a:gd name="connsiteY308" fmla="*/ 645319 h 6858000"/>
              <a:gd name="connsiteX309" fmla="*/ 6119019 w 7886700"/>
              <a:gd name="connsiteY309" fmla="*/ 658813 h 6858000"/>
              <a:gd name="connsiteX310" fmla="*/ 6156325 w 7886700"/>
              <a:gd name="connsiteY310" fmla="*/ 673100 h 6858000"/>
              <a:gd name="connsiteX311" fmla="*/ 6192838 w 7886700"/>
              <a:gd name="connsiteY311" fmla="*/ 688181 h 6858000"/>
              <a:gd name="connsiteX312" fmla="*/ 6228556 w 7886700"/>
              <a:gd name="connsiteY312" fmla="*/ 704056 h 6858000"/>
              <a:gd name="connsiteX313" fmla="*/ 6264275 w 7886700"/>
              <a:gd name="connsiteY313" fmla="*/ 720725 h 6858000"/>
              <a:gd name="connsiteX314" fmla="*/ 6299200 w 7886700"/>
              <a:gd name="connsiteY314" fmla="*/ 737394 h 6858000"/>
              <a:gd name="connsiteX315" fmla="*/ 6334125 w 7886700"/>
              <a:gd name="connsiteY315" fmla="*/ 755650 h 6858000"/>
              <a:gd name="connsiteX316" fmla="*/ 6369050 w 7886700"/>
              <a:gd name="connsiteY316" fmla="*/ 774700 h 6858000"/>
              <a:gd name="connsiteX317" fmla="*/ 6402388 w 7886700"/>
              <a:gd name="connsiteY317" fmla="*/ 794544 h 6858000"/>
              <a:gd name="connsiteX318" fmla="*/ 6435725 w 7886700"/>
              <a:gd name="connsiteY318" fmla="*/ 814388 h 6858000"/>
              <a:gd name="connsiteX319" fmla="*/ 6468269 w 7886700"/>
              <a:gd name="connsiteY319" fmla="*/ 835025 h 6858000"/>
              <a:gd name="connsiteX320" fmla="*/ 6500812 w 7886700"/>
              <a:gd name="connsiteY320" fmla="*/ 857250 h 6858000"/>
              <a:gd name="connsiteX321" fmla="*/ 6532562 w 7886700"/>
              <a:gd name="connsiteY321" fmla="*/ 878681 h 6858000"/>
              <a:gd name="connsiteX322" fmla="*/ 6564312 w 7886700"/>
              <a:gd name="connsiteY322" fmla="*/ 901700 h 6858000"/>
              <a:gd name="connsiteX323" fmla="*/ 6595269 w 7886700"/>
              <a:gd name="connsiteY323" fmla="*/ 925513 h 6858000"/>
              <a:gd name="connsiteX324" fmla="*/ 6625431 w 7886700"/>
              <a:gd name="connsiteY324" fmla="*/ 949325 h 6858000"/>
              <a:gd name="connsiteX325" fmla="*/ 6654800 w 7886700"/>
              <a:gd name="connsiteY325" fmla="*/ 973931 h 6858000"/>
              <a:gd name="connsiteX326" fmla="*/ 6684962 w 7886700"/>
              <a:gd name="connsiteY326" fmla="*/ 999331 h 6858000"/>
              <a:gd name="connsiteX327" fmla="*/ 6713538 w 7886700"/>
              <a:gd name="connsiteY327" fmla="*/ 1025525 h 6858000"/>
              <a:gd name="connsiteX328" fmla="*/ 6741319 w 7886700"/>
              <a:gd name="connsiteY328" fmla="*/ 1051719 h 6858000"/>
              <a:gd name="connsiteX329" fmla="*/ 6769100 w 7886700"/>
              <a:gd name="connsiteY329" fmla="*/ 1079500 h 6858000"/>
              <a:gd name="connsiteX330" fmla="*/ 6796088 w 7886700"/>
              <a:gd name="connsiteY330" fmla="*/ 1107281 h 6858000"/>
              <a:gd name="connsiteX331" fmla="*/ 6822281 w 7886700"/>
              <a:gd name="connsiteY331" fmla="*/ 1135063 h 6858000"/>
              <a:gd name="connsiteX332" fmla="*/ 6847681 w 7886700"/>
              <a:gd name="connsiteY332" fmla="*/ 1165225 h 6858000"/>
              <a:gd name="connsiteX333" fmla="*/ 6873875 w 7886700"/>
              <a:gd name="connsiteY333" fmla="*/ 1193800 h 6858000"/>
              <a:gd name="connsiteX334" fmla="*/ 6897688 w 7886700"/>
              <a:gd name="connsiteY334" fmla="*/ 1224756 h 6858000"/>
              <a:gd name="connsiteX335" fmla="*/ 6921500 w 7886700"/>
              <a:gd name="connsiteY335" fmla="*/ 1254125 h 6858000"/>
              <a:gd name="connsiteX336" fmla="*/ 6945312 w 7886700"/>
              <a:gd name="connsiteY336" fmla="*/ 1286669 h 6858000"/>
              <a:gd name="connsiteX337" fmla="*/ 6968331 w 7886700"/>
              <a:gd name="connsiteY337" fmla="*/ 1316831 h 6858000"/>
              <a:gd name="connsiteX338" fmla="*/ 6989762 w 7886700"/>
              <a:gd name="connsiteY338" fmla="*/ 1350169 h 6858000"/>
              <a:gd name="connsiteX339" fmla="*/ 7011194 w 7886700"/>
              <a:gd name="connsiteY339" fmla="*/ 1382713 h 6858000"/>
              <a:gd name="connsiteX340" fmla="*/ 7031831 w 7886700"/>
              <a:gd name="connsiteY340" fmla="*/ 1415256 h 6858000"/>
              <a:gd name="connsiteX341" fmla="*/ 7051675 w 7886700"/>
              <a:gd name="connsiteY341" fmla="*/ 1449388 h 6858000"/>
              <a:gd name="connsiteX342" fmla="*/ 7070725 w 7886700"/>
              <a:gd name="connsiteY342" fmla="*/ 1483519 h 6858000"/>
              <a:gd name="connsiteX343" fmla="*/ 7089775 w 7886700"/>
              <a:gd name="connsiteY343" fmla="*/ 1516856 h 6858000"/>
              <a:gd name="connsiteX344" fmla="*/ 7106444 w 7886700"/>
              <a:gd name="connsiteY344" fmla="*/ 1552575 h 6858000"/>
              <a:gd name="connsiteX345" fmla="*/ 7123906 w 7886700"/>
              <a:gd name="connsiteY345" fmla="*/ 1587500 h 6858000"/>
              <a:gd name="connsiteX346" fmla="*/ 7139781 w 7886700"/>
              <a:gd name="connsiteY346" fmla="*/ 1623219 h 6858000"/>
              <a:gd name="connsiteX347" fmla="*/ 7156450 w 7886700"/>
              <a:gd name="connsiteY347" fmla="*/ 1659731 h 6858000"/>
              <a:gd name="connsiteX348" fmla="*/ 7169944 w 7886700"/>
              <a:gd name="connsiteY348" fmla="*/ 1696244 h 6858000"/>
              <a:gd name="connsiteX349" fmla="*/ 7184231 w 7886700"/>
              <a:gd name="connsiteY349" fmla="*/ 1732756 h 6858000"/>
              <a:gd name="connsiteX350" fmla="*/ 7197725 w 7886700"/>
              <a:gd name="connsiteY350" fmla="*/ 1770063 h 6858000"/>
              <a:gd name="connsiteX351" fmla="*/ 7209631 w 7886700"/>
              <a:gd name="connsiteY351" fmla="*/ 1808163 h 6858000"/>
              <a:gd name="connsiteX352" fmla="*/ 7221538 w 7886700"/>
              <a:gd name="connsiteY352" fmla="*/ 1846263 h 6858000"/>
              <a:gd name="connsiteX353" fmla="*/ 7231856 w 7886700"/>
              <a:gd name="connsiteY353" fmla="*/ 1884363 h 6858000"/>
              <a:gd name="connsiteX354" fmla="*/ 7241381 w 7886700"/>
              <a:gd name="connsiteY354" fmla="*/ 1923256 h 6858000"/>
              <a:gd name="connsiteX355" fmla="*/ 7250906 w 7886700"/>
              <a:gd name="connsiteY355" fmla="*/ 1962150 h 6858000"/>
              <a:gd name="connsiteX356" fmla="*/ 7259638 w 7886700"/>
              <a:gd name="connsiteY356" fmla="*/ 2001838 h 6858000"/>
              <a:gd name="connsiteX357" fmla="*/ 7266781 w 7886700"/>
              <a:gd name="connsiteY357" fmla="*/ 2041525 h 6858000"/>
              <a:gd name="connsiteX358" fmla="*/ 7300912 w 7886700"/>
              <a:gd name="connsiteY358" fmla="*/ 2071688 h 6858000"/>
              <a:gd name="connsiteX359" fmla="*/ 7335838 w 7886700"/>
              <a:gd name="connsiteY359" fmla="*/ 2102644 h 6858000"/>
              <a:gd name="connsiteX360" fmla="*/ 7369175 w 7886700"/>
              <a:gd name="connsiteY360" fmla="*/ 2134394 h 6858000"/>
              <a:gd name="connsiteX361" fmla="*/ 7401719 w 7886700"/>
              <a:gd name="connsiteY361" fmla="*/ 2166938 h 6858000"/>
              <a:gd name="connsiteX362" fmla="*/ 7433469 w 7886700"/>
              <a:gd name="connsiteY362" fmla="*/ 2201069 h 6858000"/>
              <a:gd name="connsiteX363" fmla="*/ 7464425 w 7886700"/>
              <a:gd name="connsiteY363" fmla="*/ 2234406 h 6858000"/>
              <a:gd name="connsiteX364" fmla="*/ 7493794 w 7886700"/>
              <a:gd name="connsiteY364" fmla="*/ 2270125 h 6858000"/>
              <a:gd name="connsiteX365" fmla="*/ 7523162 w 7886700"/>
              <a:gd name="connsiteY365" fmla="*/ 2305844 h 6858000"/>
              <a:gd name="connsiteX366" fmla="*/ 7550944 w 7886700"/>
              <a:gd name="connsiteY366" fmla="*/ 2343150 h 6858000"/>
              <a:gd name="connsiteX367" fmla="*/ 7577931 w 7886700"/>
              <a:gd name="connsiteY367" fmla="*/ 2380456 h 6858000"/>
              <a:gd name="connsiteX368" fmla="*/ 7604125 w 7886700"/>
              <a:gd name="connsiteY368" fmla="*/ 2418556 h 6858000"/>
              <a:gd name="connsiteX369" fmla="*/ 7629525 w 7886700"/>
              <a:gd name="connsiteY369" fmla="*/ 2458244 h 6858000"/>
              <a:gd name="connsiteX370" fmla="*/ 7653338 w 7886700"/>
              <a:gd name="connsiteY370" fmla="*/ 2497931 h 6858000"/>
              <a:gd name="connsiteX371" fmla="*/ 7676356 w 7886700"/>
              <a:gd name="connsiteY371" fmla="*/ 2537619 h 6858000"/>
              <a:gd name="connsiteX372" fmla="*/ 7697788 w 7886700"/>
              <a:gd name="connsiteY372" fmla="*/ 2579688 h 6858000"/>
              <a:gd name="connsiteX373" fmla="*/ 7718425 w 7886700"/>
              <a:gd name="connsiteY373" fmla="*/ 2620963 h 6858000"/>
              <a:gd name="connsiteX374" fmla="*/ 7737475 w 7886700"/>
              <a:gd name="connsiteY374" fmla="*/ 2663031 h 6858000"/>
              <a:gd name="connsiteX375" fmla="*/ 7756525 w 7886700"/>
              <a:gd name="connsiteY375" fmla="*/ 2706688 h 6858000"/>
              <a:gd name="connsiteX376" fmla="*/ 7773194 w 7886700"/>
              <a:gd name="connsiteY376" fmla="*/ 2749550 h 6858000"/>
              <a:gd name="connsiteX377" fmla="*/ 7790656 w 7886700"/>
              <a:gd name="connsiteY377" fmla="*/ 2794000 h 6858000"/>
              <a:gd name="connsiteX378" fmla="*/ 7804944 w 7886700"/>
              <a:gd name="connsiteY378" fmla="*/ 2839244 h 6858000"/>
              <a:gd name="connsiteX379" fmla="*/ 7819231 w 7886700"/>
              <a:gd name="connsiteY379" fmla="*/ 2883694 h 6858000"/>
              <a:gd name="connsiteX380" fmla="*/ 7831138 w 7886700"/>
              <a:gd name="connsiteY380" fmla="*/ 2930525 h 6858000"/>
              <a:gd name="connsiteX381" fmla="*/ 7843044 w 7886700"/>
              <a:gd name="connsiteY381" fmla="*/ 2976563 h 6858000"/>
              <a:gd name="connsiteX382" fmla="*/ 7852569 w 7886700"/>
              <a:gd name="connsiteY382" fmla="*/ 3022600 h 6858000"/>
              <a:gd name="connsiteX383" fmla="*/ 7862094 w 7886700"/>
              <a:gd name="connsiteY383" fmla="*/ 3071019 h 6858000"/>
              <a:gd name="connsiteX384" fmla="*/ 7868444 w 7886700"/>
              <a:gd name="connsiteY384" fmla="*/ 3118644 h 6858000"/>
              <a:gd name="connsiteX385" fmla="*/ 7874794 w 7886700"/>
              <a:gd name="connsiteY385" fmla="*/ 3166269 h 6858000"/>
              <a:gd name="connsiteX386" fmla="*/ 7879556 w 7886700"/>
              <a:gd name="connsiteY386" fmla="*/ 3214688 h 6858000"/>
              <a:gd name="connsiteX387" fmla="*/ 7883525 w 7886700"/>
              <a:gd name="connsiteY387" fmla="*/ 3263106 h 6858000"/>
              <a:gd name="connsiteX388" fmla="*/ 7885906 w 7886700"/>
              <a:gd name="connsiteY388" fmla="*/ 3313113 h 6858000"/>
              <a:gd name="connsiteX389" fmla="*/ 7886700 w 7886700"/>
              <a:gd name="connsiteY389" fmla="*/ 3363119 h 6858000"/>
              <a:gd name="connsiteX390" fmla="*/ 7884319 w 7886700"/>
              <a:gd name="connsiteY390" fmla="*/ 3426619 h 6858000"/>
              <a:gd name="connsiteX391" fmla="*/ 7881938 w 7886700"/>
              <a:gd name="connsiteY391" fmla="*/ 3490119 h 6858000"/>
              <a:gd name="connsiteX392" fmla="*/ 7875588 w 7886700"/>
              <a:gd name="connsiteY392" fmla="*/ 3552825 h 6858000"/>
              <a:gd name="connsiteX393" fmla="*/ 7867650 w 7886700"/>
              <a:gd name="connsiteY393" fmla="*/ 3615531 h 6858000"/>
              <a:gd name="connsiteX394" fmla="*/ 7858125 w 7886700"/>
              <a:gd name="connsiteY394" fmla="*/ 3675856 h 6858000"/>
              <a:gd name="connsiteX395" fmla="*/ 7844631 w 7886700"/>
              <a:gd name="connsiteY395" fmla="*/ 3736975 h 6858000"/>
              <a:gd name="connsiteX396" fmla="*/ 7831138 w 7886700"/>
              <a:gd name="connsiteY396" fmla="*/ 3797300 h 6858000"/>
              <a:gd name="connsiteX397" fmla="*/ 7814469 w 7886700"/>
              <a:gd name="connsiteY397" fmla="*/ 3856038 h 6858000"/>
              <a:gd name="connsiteX398" fmla="*/ 7796212 w 7886700"/>
              <a:gd name="connsiteY398" fmla="*/ 3914775 h 6858000"/>
              <a:gd name="connsiteX399" fmla="*/ 7775575 w 7886700"/>
              <a:gd name="connsiteY399" fmla="*/ 3971131 h 6858000"/>
              <a:gd name="connsiteX400" fmla="*/ 7752556 w 7886700"/>
              <a:gd name="connsiteY400" fmla="*/ 4028281 h 6858000"/>
              <a:gd name="connsiteX401" fmla="*/ 7728744 w 7886700"/>
              <a:gd name="connsiteY401" fmla="*/ 4082256 h 6858000"/>
              <a:gd name="connsiteX402" fmla="*/ 7701756 w 7886700"/>
              <a:gd name="connsiteY402" fmla="*/ 4137025 h 6858000"/>
              <a:gd name="connsiteX403" fmla="*/ 7673975 w 7886700"/>
              <a:gd name="connsiteY403" fmla="*/ 4190206 h 6858000"/>
              <a:gd name="connsiteX404" fmla="*/ 7643812 w 7886700"/>
              <a:gd name="connsiteY404" fmla="*/ 4242594 h 6858000"/>
              <a:gd name="connsiteX405" fmla="*/ 7612062 w 7886700"/>
              <a:gd name="connsiteY405" fmla="*/ 4293394 h 6858000"/>
              <a:gd name="connsiteX406" fmla="*/ 7578725 w 7886700"/>
              <a:gd name="connsiteY406" fmla="*/ 4343400 h 6858000"/>
              <a:gd name="connsiteX407" fmla="*/ 7543800 w 7886700"/>
              <a:gd name="connsiteY407" fmla="*/ 4391819 h 6858000"/>
              <a:gd name="connsiteX408" fmla="*/ 7507288 w 7886700"/>
              <a:gd name="connsiteY408" fmla="*/ 4438650 h 6858000"/>
              <a:gd name="connsiteX409" fmla="*/ 7469188 w 7886700"/>
              <a:gd name="connsiteY409" fmla="*/ 4483894 h 6858000"/>
              <a:gd name="connsiteX410" fmla="*/ 7429500 w 7886700"/>
              <a:gd name="connsiteY410" fmla="*/ 4529138 h 6858000"/>
              <a:gd name="connsiteX411" fmla="*/ 7387431 w 7886700"/>
              <a:gd name="connsiteY411" fmla="*/ 4572000 h 6858000"/>
              <a:gd name="connsiteX412" fmla="*/ 7344569 w 7886700"/>
              <a:gd name="connsiteY412" fmla="*/ 4613275 h 6858000"/>
              <a:gd name="connsiteX413" fmla="*/ 7300912 w 7886700"/>
              <a:gd name="connsiteY413" fmla="*/ 4652963 h 6858000"/>
              <a:gd name="connsiteX414" fmla="*/ 7255669 w 7886700"/>
              <a:gd name="connsiteY414" fmla="*/ 4691856 h 6858000"/>
              <a:gd name="connsiteX415" fmla="*/ 7208838 w 7886700"/>
              <a:gd name="connsiteY415" fmla="*/ 4728369 h 6858000"/>
              <a:gd name="connsiteX416" fmla="*/ 7161212 w 7886700"/>
              <a:gd name="connsiteY416" fmla="*/ 4764881 h 6858000"/>
              <a:gd name="connsiteX417" fmla="*/ 7111206 w 7886700"/>
              <a:gd name="connsiteY417" fmla="*/ 4798219 h 6858000"/>
              <a:gd name="connsiteX418" fmla="*/ 7060406 w 7886700"/>
              <a:gd name="connsiteY418" fmla="*/ 4829969 h 6858000"/>
              <a:gd name="connsiteX419" fmla="*/ 7008812 w 7886700"/>
              <a:gd name="connsiteY419" fmla="*/ 4860925 h 6858000"/>
              <a:gd name="connsiteX420" fmla="*/ 6956425 w 7886700"/>
              <a:gd name="connsiteY420" fmla="*/ 4888706 h 6858000"/>
              <a:gd name="connsiteX421" fmla="*/ 6901656 w 7886700"/>
              <a:gd name="connsiteY421" fmla="*/ 4915694 h 6858000"/>
              <a:gd name="connsiteX422" fmla="*/ 6911181 w 7886700"/>
              <a:gd name="connsiteY422" fmla="*/ 4950619 h 6858000"/>
              <a:gd name="connsiteX423" fmla="*/ 6919119 w 7886700"/>
              <a:gd name="connsiteY423" fmla="*/ 4986338 h 6858000"/>
              <a:gd name="connsiteX424" fmla="*/ 6926262 w 7886700"/>
              <a:gd name="connsiteY424" fmla="*/ 5022056 h 6858000"/>
              <a:gd name="connsiteX425" fmla="*/ 6932612 w 7886700"/>
              <a:gd name="connsiteY425" fmla="*/ 5057775 h 6858000"/>
              <a:gd name="connsiteX426" fmla="*/ 6937375 w 7886700"/>
              <a:gd name="connsiteY426" fmla="*/ 5094288 h 6858000"/>
              <a:gd name="connsiteX427" fmla="*/ 6940550 w 7886700"/>
              <a:gd name="connsiteY427" fmla="*/ 5132388 h 6858000"/>
              <a:gd name="connsiteX428" fmla="*/ 6942138 w 7886700"/>
              <a:gd name="connsiteY428" fmla="*/ 5168900 h 6858000"/>
              <a:gd name="connsiteX429" fmla="*/ 6943725 w 7886700"/>
              <a:gd name="connsiteY429" fmla="*/ 5207000 h 6858000"/>
              <a:gd name="connsiteX430" fmla="*/ 6942138 w 7886700"/>
              <a:gd name="connsiteY430" fmla="*/ 5249863 h 6858000"/>
              <a:gd name="connsiteX431" fmla="*/ 6939756 w 7886700"/>
              <a:gd name="connsiteY431" fmla="*/ 5292725 h 6858000"/>
              <a:gd name="connsiteX432" fmla="*/ 6935788 w 7886700"/>
              <a:gd name="connsiteY432" fmla="*/ 5334000 h 6858000"/>
              <a:gd name="connsiteX433" fmla="*/ 6929438 w 7886700"/>
              <a:gd name="connsiteY433" fmla="*/ 5374481 h 6858000"/>
              <a:gd name="connsiteX434" fmla="*/ 6922294 w 7886700"/>
              <a:gd name="connsiteY434" fmla="*/ 5415756 h 6858000"/>
              <a:gd name="connsiteX435" fmla="*/ 6913562 w 7886700"/>
              <a:gd name="connsiteY435" fmla="*/ 5456238 h 6858000"/>
              <a:gd name="connsiteX436" fmla="*/ 6902450 w 7886700"/>
              <a:gd name="connsiteY436" fmla="*/ 5495925 h 6858000"/>
              <a:gd name="connsiteX437" fmla="*/ 6890544 w 7886700"/>
              <a:gd name="connsiteY437" fmla="*/ 5534819 h 6858000"/>
              <a:gd name="connsiteX438" fmla="*/ 6877844 w 7886700"/>
              <a:gd name="connsiteY438" fmla="*/ 5573713 h 6858000"/>
              <a:gd name="connsiteX439" fmla="*/ 6862762 w 7886700"/>
              <a:gd name="connsiteY439" fmla="*/ 5611813 h 6858000"/>
              <a:gd name="connsiteX440" fmla="*/ 6846888 w 7886700"/>
              <a:gd name="connsiteY440" fmla="*/ 5648325 h 6858000"/>
              <a:gd name="connsiteX441" fmla="*/ 6829425 w 7886700"/>
              <a:gd name="connsiteY441" fmla="*/ 5684044 h 6858000"/>
              <a:gd name="connsiteX442" fmla="*/ 6810375 w 7886700"/>
              <a:gd name="connsiteY442" fmla="*/ 5719763 h 6858000"/>
              <a:gd name="connsiteX443" fmla="*/ 6790531 w 7886700"/>
              <a:gd name="connsiteY443" fmla="*/ 5754688 h 6858000"/>
              <a:gd name="connsiteX444" fmla="*/ 6769100 w 7886700"/>
              <a:gd name="connsiteY444" fmla="*/ 5788025 h 6858000"/>
              <a:gd name="connsiteX445" fmla="*/ 6746875 w 7886700"/>
              <a:gd name="connsiteY445" fmla="*/ 5821363 h 6858000"/>
              <a:gd name="connsiteX446" fmla="*/ 6723062 w 7886700"/>
              <a:gd name="connsiteY446" fmla="*/ 5853113 h 6858000"/>
              <a:gd name="connsiteX447" fmla="*/ 6697662 w 7886700"/>
              <a:gd name="connsiteY447" fmla="*/ 5884863 h 6858000"/>
              <a:gd name="connsiteX448" fmla="*/ 6672262 w 7886700"/>
              <a:gd name="connsiteY448" fmla="*/ 5915025 h 6858000"/>
              <a:gd name="connsiteX449" fmla="*/ 6644481 w 7886700"/>
              <a:gd name="connsiteY449" fmla="*/ 5943600 h 6858000"/>
              <a:gd name="connsiteX450" fmla="*/ 6616700 w 7886700"/>
              <a:gd name="connsiteY450" fmla="*/ 5971381 h 6858000"/>
              <a:gd name="connsiteX451" fmla="*/ 6587331 w 7886700"/>
              <a:gd name="connsiteY451" fmla="*/ 5998369 h 6858000"/>
              <a:gd name="connsiteX452" fmla="*/ 6556375 w 7886700"/>
              <a:gd name="connsiteY452" fmla="*/ 6023769 h 6858000"/>
              <a:gd name="connsiteX453" fmla="*/ 6526212 w 7886700"/>
              <a:gd name="connsiteY453" fmla="*/ 6049169 h 6858000"/>
              <a:gd name="connsiteX454" fmla="*/ 6492875 w 7886700"/>
              <a:gd name="connsiteY454" fmla="*/ 6072981 h 6858000"/>
              <a:gd name="connsiteX455" fmla="*/ 6460331 w 7886700"/>
              <a:gd name="connsiteY455" fmla="*/ 6095206 h 6858000"/>
              <a:gd name="connsiteX456" fmla="*/ 6426200 w 7886700"/>
              <a:gd name="connsiteY456" fmla="*/ 6116638 h 6858000"/>
              <a:gd name="connsiteX457" fmla="*/ 6391275 w 7886700"/>
              <a:gd name="connsiteY457" fmla="*/ 6136481 h 6858000"/>
              <a:gd name="connsiteX458" fmla="*/ 6355556 w 7886700"/>
              <a:gd name="connsiteY458" fmla="*/ 6155531 h 6858000"/>
              <a:gd name="connsiteX459" fmla="*/ 6319044 w 7886700"/>
              <a:gd name="connsiteY459" fmla="*/ 6172200 h 6858000"/>
              <a:gd name="connsiteX460" fmla="*/ 6282531 w 7886700"/>
              <a:gd name="connsiteY460" fmla="*/ 6188075 h 6858000"/>
              <a:gd name="connsiteX461" fmla="*/ 6244431 w 7886700"/>
              <a:gd name="connsiteY461" fmla="*/ 6203156 h 6858000"/>
              <a:gd name="connsiteX462" fmla="*/ 6223794 w 7886700"/>
              <a:gd name="connsiteY462" fmla="*/ 6238875 h 6858000"/>
              <a:gd name="connsiteX463" fmla="*/ 6200775 w 7886700"/>
              <a:gd name="connsiteY463" fmla="*/ 6274594 h 6858000"/>
              <a:gd name="connsiteX464" fmla="*/ 6176963 w 7886700"/>
              <a:gd name="connsiteY464" fmla="*/ 6309519 h 6858000"/>
              <a:gd name="connsiteX465" fmla="*/ 6153150 w 7886700"/>
              <a:gd name="connsiteY465" fmla="*/ 6342856 h 6858000"/>
              <a:gd name="connsiteX466" fmla="*/ 6126956 w 7886700"/>
              <a:gd name="connsiteY466" fmla="*/ 6376194 h 6858000"/>
              <a:gd name="connsiteX467" fmla="*/ 6100763 w 7886700"/>
              <a:gd name="connsiteY467" fmla="*/ 6408738 h 6858000"/>
              <a:gd name="connsiteX468" fmla="*/ 6072188 w 7886700"/>
              <a:gd name="connsiteY468" fmla="*/ 6439694 h 6858000"/>
              <a:gd name="connsiteX469" fmla="*/ 6043613 w 7886700"/>
              <a:gd name="connsiteY469" fmla="*/ 6470650 h 6858000"/>
              <a:gd name="connsiteX470" fmla="*/ 6014244 w 7886700"/>
              <a:gd name="connsiteY470" fmla="*/ 6499225 h 6858000"/>
              <a:gd name="connsiteX471" fmla="*/ 5983288 w 7886700"/>
              <a:gd name="connsiteY471" fmla="*/ 6527800 h 6858000"/>
              <a:gd name="connsiteX472" fmla="*/ 5952331 w 7886700"/>
              <a:gd name="connsiteY472" fmla="*/ 6555581 h 6858000"/>
              <a:gd name="connsiteX473" fmla="*/ 5919788 w 7886700"/>
              <a:gd name="connsiteY473" fmla="*/ 6581775 h 6858000"/>
              <a:gd name="connsiteX474" fmla="*/ 5885656 w 7886700"/>
              <a:gd name="connsiteY474" fmla="*/ 6607175 h 6858000"/>
              <a:gd name="connsiteX475" fmla="*/ 5851525 w 7886700"/>
              <a:gd name="connsiteY475" fmla="*/ 6630988 h 6858000"/>
              <a:gd name="connsiteX476" fmla="*/ 5817394 w 7886700"/>
              <a:gd name="connsiteY476" fmla="*/ 6655594 h 6858000"/>
              <a:gd name="connsiteX477" fmla="*/ 5781675 w 7886700"/>
              <a:gd name="connsiteY477" fmla="*/ 6677025 h 6858000"/>
              <a:gd name="connsiteX478" fmla="*/ 5744369 w 7886700"/>
              <a:gd name="connsiteY478" fmla="*/ 6697663 h 6858000"/>
              <a:gd name="connsiteX479" fmla="*/ 5707856 w 7886700"/>
              <a:gd name="connsiteY479" fmla="*/ 6717506 h 6858000"/>
              <a:gd name="connsiteX480" fmla="*/ 5669756 w 7886700"/>
              <a:gd name="connsiteY480" fmla="*/ 6736556 h 6858000"/>
              <a:gd name="connsiteX481" fmla="*/ 5630863 w 7886700"/>
              <a:gd name="connsiteY481" fmla="*/ 6754019 h 6858000"/>
              <a:gd name="connsiteX482" fmla="*/ 5591175 w 7886700"/>
              <a:gd name="connsiteY482" fmla="*/ 6769894 h 6858000"/>
              <a:gd name="connsiteX483" fmla="*/ 5551488 w 7886700"/>
              <a:gd name="connsiteY483" fmla="*/ 6784181 h 6858000"/>
              <a:gd name="connsiteX484" fmla="*/ 5511006 w 7886700"/>
              <a:gd name="connsiteY484" fmla="*/ 6798469 h 6858000"/>
              <a:gd name="connsiteX485" fmla="*/ 5470525 w 7886700"/>
              <a:gd name="connsiteY485" fmla="*/ 6810375 h 6858000"/>
              <a:gd name="connsiteX486" fmla="*/ 5428456 w 7886700"/>
              <a:gd name="connsiteY486" fmla="*/ 6821488 h 6858000"/>
              <a:gd name="connsiteX487" fmla="*/ 5385594 w 7886700"/>
              <a:gd name="connsiteY487" fmla="*/ 6831013 h 6858000"/>
              <a:gd name="connsiteX488" fmla="*/ 5342731 w 7886700"/>
              <a:gd name="connsiteY488" fmla="*/ 6838950 h 6858000"/>
              <a:gd name="connsiteX489" fmla="*/ 5299869 w 7886700"/>
              <a:gd name="connsiteY489" fmla="*/ 6846094 h 6858000"/>
              <a:gd name="connsiteX490" fmla="*/ 5256213 w 7886700"/>
              <a:gd name="connsiteY490" fmla="*/ 6850856 h 6858000"/>
              <a:gd name="connsiteX491" fmla="*/ 5211763 w 7886700"/>
              <a:gd name="connsiteY491" fmla="*/ 6854825 h 6858000"/>
              <a:gd name="connsiteX492" fmla="*/ 5168106 w 7886700"/>
              <a:gd name="connsiteY492" fmla="*/ 6857206 h 6858000"/>
              <a:gd name="connsiteX493" fmla="*/ 5122069 w 7886700"/>
              <a:gd name="connsiteY493" fmla="*/ 6858000 h 6858000"/>
              <a:gd name="connsiteX494" fmla="*/ 5091113 w 7886700"/>
              <a:gd name="connsiteY494" fmla="*/ 6858000 h 6858000"/>
              <a:gd name="connsiteX495" fmla="*/ 5059363 w 7886700"/>
              <a:gd name="connsiteY495" fmla="*/ 6855619 h 6858000"/>
              <a:gd name="connsiteX496" fmla="*/ 5027613 w 7886700"/>
              <a:gd name="connsiteY496" fmla="*/ 6854825 h 6858000"/>
              <a:gd name="connsiteX497" fmla="*/ 4996656 w 7886700"/>
              <a:gd name="connsiteY497" fmla="*/ 6851650 h 6858000"/>
              <a:gd name="connsiteX498" fmla="*/ 4966494 w 7886700"/>
              <a:gd name="connsiteY498" fmla="*/ 6849269 h 6858000"/>
              <a:gd name="connsiteX499" fmla="*/ 4935538 w 7886700"/>
              <a:gd name="connsiteY499" fmla="*/ 6843713 h 6858000"/>
              <a:gd name="connsiteX500" fmla="*/ 4905375 w 7886700"/>
              <a:gd name="connsiteY500" fmla="*/ 6839744 h 6858000"/>
              <a:gd name="connsiteX501" fmla="*/ 4876006 w 7886700"/>
              <a:gd name="connsiteY501" fmla="*/ 6834188 h 6858000"/>
              <a:gd name="connsiteX502" fmla="*/ 4845050 w 7886700"/>
              <a:gd name="connsiteY502" fmla="*/ 6827838 h 6858000"/>
              <a:gd name="connsiteX503" fmla="*/ 4816475 w 7886700"/>
              <a:gd name="connsiteY503" fmla="*/ 6821488 h 6858000"/>
              <a:gd name="connsiteX504" fmla="*/ 4786313 w 7886700"/>
              <a:gd name="connsiteY504" fmla="*/ 6813550 h 6858000"/>
              <a:gd name="connsiteX505" fmla="*/ 4757738 w 7886700"/>
              <a:gd name="connsiteY505" fmla="*/ 6805613 h 6858000"/>
              <a:gd name="connsiteX506" fmla="*/ 4728369 w 7886700"/>
              <a:gd name="connsiteY506" fmla="*/ 6796088 h 6858000"/>
              <a:gd name="connsiteX507" fmla="*/ 4699794 w 7886700"/>
              <a:gd name="connsiteY507" fmla="*/ 6787356 h 6858000"/>
              <a:gd name="connsiteX508" fmla="*/ 4672013 w 7886700"/>
              <a:gd name="connsiteY508" fmla="*/ 6776244 h 6858000"/>
              <a:gd name="connsiteX509" fmla="*/ 4644231 w 7886700"/>
              <a:gd name="connsiteY509" fmla="*/ 6765925 h 6858000"/>
              <a:gd name="connsiteX510" fmla="*/ 4616450 w 7886700"/>
              <a:gd name="connsiteY510" fmla="*/ 6754813 h 6858000"/>
              <a:gd name="connsiteX511" fmla="*/ 4589463 w 7886700"/>
              <a:gd name="connsiteY511" fmla="*/ 6742906 h 6858000"/>
              <a:gd name="connsiteX512" fmla="*/ 4561681 w 7886700"/>
              <a:gd name="connsiteY512" fmla="*/ 6729413 h 6858000"/>
              <a:gd name="connsiteX513" fmla="*/ 4535488 w 7886700"/>
              <a:gd name="connsiteY513" fmla="*/ 6716713 h 6858000"/>
              <a:gd name="connsiteX514" fmla="*/ 4509294 w 7886700"/>
              <a:gd name="connsiteY514" fmla="*/ 6703219 h 6858000"/>
              <a:gd name="connsiteX515" fmla="*/ 4483100 w 7886700"/>
              <a:gd name="connsiteY515" fmla="*/ 6688138 h 6858000"/>
              <a:gd name="connsiteX516" fmla="*/ 4458494 w 7886700"/>
              <a:gd name="connsiteY516" fmla="*/ 6673056 h 6858000"/>
              <a:gd name="connsiteX517" fmla="*/ 4432300 w 7886700"/>
              <a:gd name="connsiteY517" fmla="*/ 6657975 h 6858000"/>
              <a:gd name="connsiteX518" fmla="*/ 4408488 w 7886700"/>
              <a:gd name="connsiteY518" fmla="*/ 6641306 h 6858000"/>
              <a:gd name="connsiteX519" fmla="*/ 4383881 w 7886700"/>
              <a:gd name="connsiteY519" fmla="*/ 6625431 h 6858000"/>
              <a:gd name="connsiteX520" fmla="*/ 4360069 w 7886700"/>
              <a:gd name="connsiteY520" fmla="*/ 6607175 h 6858000"/>
              <a:gd name="connsiteX521" fmla="*/ 4336256 w 7886700"/>
              <a:gd name="connsiteY521" fmla="*/ 6589713 h 6858000"/>
              <a:gd name="connsiteX522" fmla="*/ 4313238 w 7886700"/>
              <a:gd name="connsiteY522" fmla="*/ 6571456 h 6858000"/>
              <a:gd name="connsiteX523" fmla="*/ 4290219 w 7886700"/>
              <a:gd name="connsiteY523" fmla="*/ 6553200 h 6858000"/>
              <a:gd name="connsiteX524" fmla="*/ 4268788 w 7886700"/>
              <a:gd name="connsiteY524" fmla="*/ 6534150 h 6858000"/>
              <a:gd name="connsiteX525" fmla="*/ 4246563 w 7886700"/>
              <a:gd name="connsiteY525" fmla="*/ 6514306 h 6858000"/>
              <a:gd name="connsiteX526" fmla="*/ 4225925 w 7886700"/>
              <a:gd name="connsiteY526" fmla="*/ 6494463 h 6858000"/>
              <a:gd name="connsiteX527" fmla="*/ 4204494 w 7886700"/>
              <a:gd name="connsiteY527" fmla="*/ 6473031 h 6858000"/>
              <a:gd name="connsiteX528" fmla="*/ 4183856 w 7886700"/>
              <a:gd name="connsiteY528" fmla="*/ 6451600 h 6858000"/>
              <a:gd name="connsiteX529" fmla="*/ 4164013 w 7886700"/>
              <a:gd name="connsiteY529" fmla="*/ 6430169 h 6858000"/>
              <a:gd name="connsiteX530" fmla="*/ 4144963 w 7886700"/>
              <a:gd name="connsiteY530" fmla="*/ 6407944 h 6858000"/>
              <a:gd name="connsiteX531" fmla="*/ 4125913 w 7886700"/>
              <a:gd name="connsiteY531" fmla="*/ 6385719 h 6858000"/>
              <a:gd name="connsiteX532" fmla="*/ 4107656 w 7886700"/>
              <a:gd name="connsiteY532" fmla="*/ 6362700 h 6858000"/>
              <a:gd name="connsiteX533" fmla="*/ 4089400 w 7886700"/>
              <a:gd name="connsiteY533" fmla="*/ 6338888 h 6858000"/>
              <a:gd name="connsiteX534" fmla="*/ 4072731 w 7886700"/>
              <a:gd name="connsiteY534" fmla="*/ 6315075 h 6858000"/>
              <a:gd name="connsiteX535" fmla="*/ 4056063 w 7886700"/>
              <a:gd name="connsiteY535" fmla="*/ 6291263 h 6858000"/>
              <a:gd name="connsiteX536" fmla="*/ 4038600 w 7886700"/>
              <a:gd name="connsiteY536" fmla="*/ 6266656 h 6858000"/>
              <a:gd name="connsiteX537" fmla="*/ 4023519 w 7886700"/>
              <a:gd name="connsiteY537" fmla="*/ 6242050 h 6858000"/>
              <a:gd name="connsiteX538" fmla="*/ 4007644 w 7886700"/>
              <a:gd name="connsiteY538" fmla="*/ 6215856 h 6858000"/>
              <a:gd name="connsiteX539" fmla="*/ 3994150 w 7886700"/>
              <a:gd name="connsiteY539" fmla="*/ 6189663 h 6858000"/>
              <a:gd name="connsiteX540" fmla="*/ 3981201 w 7886700"/>
              <a:gd name="connsiteY540" fmla="*/ 6166641 h 6858000"/>
              <a:gd name="connsiteX541" fmla="*/ 4007644 w 7886700"/>
              <a:gd name="connsiteY541" fmla="*/ 6169816 h 6858000"/>
              <a:gd name="connsiteX542" fmla="*/ 4067969 w 7886700"/>
              <a:gd name="connsiteY542" fmla="*/ 6174581 h 6858000"/>
              <a:gd name="connsiteX543" fmla="*/ 4127500 w 7886700"/>
              <a:gd name="connsiteY543" fmla="*/ 6177757 h 6858000"/>
              <a:gd name="connsiteX544" fmla="*/ 4187825 w 7886700"/>
              <a:gd name="connsiteY544" fmla="*/ 6178551 h 6858000"/>
              <a:gd name="connsiteX545" fmla="*/ 4225925 w 7886700"/>
              <a:gd name="connsiteY545" fmla="*/ 6178551 h 6858000"/>
              <a:gd name="connsiteX546" fmla="*/ 4263231 w 7886700"/>
              <a:gd name="connsiteY546" fmla="*/ 6177757 h 6858000"/>
              <a:gd name="connsiteX547" fmla="*/ 4302125 w 7886700"/>
              <a:gd name="connsiteY547" fmla="*/ 6176169 h 6858000"/>
              <a:gd name="connsiteX548" fmla="*/ 4340225 w 7886700"/>
              <a:gd name="connsiteY548" fmla="*/ 6172992 h 6858000"/>
              <a:gd name="connsiteX549" fmla="*/ 4377531 w 7886700"/>
              <a:gd name="connsiteY549" fmla="*/ 6169022 h 6858000"/>
              <a:gd name="connsiteX550" fmla="*/ 4415631 w 7886700"/>
              <a:gd name="connsiteY550" fmla="*/ 6165051 h 6858000"/>
              <a:gd name="connsiteX551" fmla="*/ 4452938 w 7886700"/>
              <a:gd name="connsiteY551" fmla="*/ 6158698 h 6858000"/>
              <a:gd name="connsiteX552" fmla="*/ 4491038 w 7886700"/>
              <a:gd name="connsiteY552" fmla="*/ 6153139 h 6858000"/>
              <a:gd name="connsiteX553" fmla="*/ 4529138 w 7886700"/>
              <a:gd name="connsiteY553" fmla="*/ 6145992 h 6858000"/>
              <a:gd name="connsiteX554" fmla="*/ 4566444 w 7886700"/>
              <a:gd name="connsiteY554" fmla="*/ 6138050 h 6858000"/>
              <a:gd name="connsiteX555" fmla="*/ 4603750 w 7886700"/>
              <a:gd name="connsiteY555" fmla="*/ 6130109 h 6858000"/>
              <a:gd name="connsiteX556" fmla="*/ 4640263 w 7886700"/>
              <a:gd name="connsiteY556" fmla="*/ 6119785 h 6858000"/>
              <a:gd name="connsiteX557" fmla="*/ 4676775 w 7886700"/>
              <a:gd name="connsiteY557" fmla="*/ 6110256 h 6858000"/>
              <a:gd name="connsiteX558" fmla="*/ 4714081 w 7886700"/>
              <a:gd name="connsiteY558" fmla="*/ 6099138 h 6858000"/>
              <a:gd name="connsiteX559" fmla="*/ 4749800 w 7886700"/>
              <a:gd name="connsiteY559" fmla="*/ 6087226 h 6858000"/>
              <a:gd name="connsiteX560" fmla="*/ 4786313 w 7886700"/>
              <a:gd name="connsiteY560" fmla="*/ 6074519 h 6858000"/>
              <a:gd name="connsiteX561" fmla="*/ 4818063 w 7886700"/>
              <a:gd name="connsiteY561" fmla="*/ 6062607 h 6858000"/>
              <a:gd name="connsiteX562" fmla="*/ 4849813 w 7886700"/>
              <a:gd name="connsiteY562" fmla="*/ 6049901 h 6858000"/>
              <a:gd name="connsiteX563" fmla="*/ 4880769 w 7886700"/>
              <a:gd name="connsiteY563" fmla="*/ 6036401 h 6858000"/>
              <a:gd name="connsiteX564" fmla="*/ 4911725 w 7886700"/>
              <a:gd name="connsiteY564" fmla="*/ 6022901 h 6858000"/>
              <a:gd name="connsiteX565" fmla="*/ 4941094 w 7886700"/>
              <a:gd name="connsiteY565" fmla="*/ 6007812 h 6858000"/>
              <a:gd name="connsiteX566" fmla="*/ 4970463 w 7886700"/>
              <a:gd name="connsiteY566" fmla="*/ 5992724 h 6858000"/>
              <a:gd name="connsiteX567" fmla="*/ 4999038 w 7886700"/>
              <a:gd name="connsiteY567" fmla="*/ 5976841 h 6858000"/>
              <a:gd name="connsiteX568" fmla="*/ 5026819 w 7886700"/>
              <a:gd name="connsiteY568" fmla="*/ 5960958 h 6858000"/>
              <a:gd name="connsiteX569" fmla="*/ 5053806 w 7886700"/>
              <a:gd name="connsiteY569" fmla="*/ 5945075 h 6858000"/>
              <a:gd name="connsiteX570" fmla="*/ 5079206 w 7886700"/>
              <a:gd name="connsiteY570" fmla="*/ 5928399 h 6858000"/>
              <a:gd name="connsiteX571" fmla="*/ 5105400 w 7886700"/>
              <a:gd name="connsiteY571" fmla="*/ 5910133 h 6858000"/>
              <a:gd name="connsiteX572" fmla="*/ 5130006 w 7886700"/>
              <a:gd name="connsiteY572" fmla="*/ 5892662 h 6858000"/>
              <a:gd name="connsiteX573" fmla="*/ 5155406 w 7886700"/>
              <a:gd name="connsiteY573" fmla="*/ 5873603 h 6858000"/>
              <a:gd name="connsiteX574" fmla="*/ 5177631 w 7886700"/>
              <a:gd name="connsiteY574" fmla="*/ 5854544 h 6858000"/>
              <a:gd name="connsiteX575" fmla="*/ 5200650 w 7886700"/>
              <a:gd name="connsiteY575" fmla="*/ 5835485 h 6858000"/>
              <a:gd name="connsiteX576" fmla="*/ 5222875 w 7886700"/>
              <a:gd name="connsiteY576" fmla="*/ 5815631 h 6858000"/>
              <a:gd name="connsiteX577" fmla="*/ 5243513 w 7886700"/>
              <a:gd name="connsiteY577" fmla="*/ 5795778 h 6858000"/>
              <a:gd name="connsiteX578" fmla="*/ 5263356 w 7886700"/>
              <a:gd name="connsiteY578" fmla="*/ 5775925 h 6858000"/>
              <a:gd name="connsiteX579" fmla="*/ 5283200 w 7886700"/>
              <a:gd name="connsiteY579" fmla="*/ 5755277 h 6858000"/>
              <a:gd name="connsiteX580" fmla="*/ 5302250 w 7886700"/>
              <a:gd name="connsiteY580" fmla="*/ 5733041 h 6858000"/>
              <a:gd name="connsiteX581" fmla="*/ 5319713 w 7886700"/>
              <a:gd name="connsiteY581" fmla="*/ 5711600 h 6858000"/>
              <a:gd name="connsiteX582" fmla="*/ 5337175 w 7886700"/>
              <a:gd name="connsiteY582" fmla="*/ 5689364 h 6858000"/>
              <a:gd name="connsiteX583" fmla="*/ 5353050 w 7886700"/>
              <a:gd name="connsiteY583" fmla="*/ 5667922 h 6858000"/>
              <a:gd name="connsiteX584" fmla="*/ 5368131 w 7886700"/>
              <a:gd name="connsiteY584" fmla="*/ 5644892 h 6858000"/>
              <a:gd name="connsiteX585" fmla="*/ 5381625 w 7886700"/>
              <a:gd name="connsiteY585" fmla="*/ 5621862 h 6858000"/>
              <a:gd name="connsiteX586" fmla="*/ 5395913 w 7886700"/>
              <a:gd name="connsiteY586" fmla="*/ 5598832 h 6858000"/>
              <a:gd name="connsiteX587" fmla="*/ 5407819 w 7886700"/>
              <a:gd name="connsiteY587" fmla="*/ 5575008 h 6858000"/>
              <a:gd name="connsiteX588" fmla="*/ 5419725 w 7886700"/>
              <a:gd name="connsiteY588" fmla="*/ 5551184 h 6858000"/>
              <a:gd name="connsiteX589" fmla="*/ 5430044 w 7886700"/>
              <a:gd name="connsiteY589" fmla="*/ 5527360 h 6858000"/>
              <a:gd name="connsiteX590" fmla="*/ 5440363 w 7886700"/>
              <a:gd name="connsiteY590" fmla="*/ 5502742 h 6858000"/>
              <a:gd name="connsiteX591" fmla="*/ 5448300 w 7886700"/>
              <a:gd name="connsiteY591" fmla="*/ 5477330 h 6858000"/>
              <a:gd name="connsiteX592" fmla="*/ 5456238 w 7886700"/>
              <a:gd name="connsiteY592" fmla="*/ 5452711 h 6858000"/>
              <a:gd name="connsiteX593" fmla="*/ 5470525 w 7886700"/>
              <a:gd name="connsiteY593" fmla="*/ 5403475 h 6858000"/>
              <a:gd name="connsiteX594" fmla="*/ 5480844 w 7886700"/>
              <a:gd name="connsiteY594" fmla="*/ 5354239 h 6858000"/>
              <a:gd name="connsiteX595" fmla="*/ 5488781 w 7886700"/>
              <a:gd name="connsiteY595" fmla="*/ 5306591 h 6858000"/>
              <a:gd name="connsiteX596" fmla="*/ 5494338 w 7886700"/>
              <a:gd name="connsiteY596" fmla="*/ 5260531 h 6858000"/>
              <a:gd name="connsiteX597" fmla="*/ 5498306 w 7886700"/>
              <a:gd name="connsiteY597" fmla="*/ 5216853 h 6858000"/>
              <a:gd name="connsiteX598" fmla="*/ 5499100 w 7886700"/>
              <a:gd name="connsiteY598" fmla="*/ 5174764 h 6858000"/>
              <a:gd name="connsiteX599" fmla="*/ 5498306 w 7886700"/>
              <a:gd name="connsiteY599" fmla="*/ 5132675 h 6858000"/>
              <a:gd name="connsiteX600" fmla="*/ 5495131 w 7886700"/>
              <a:gd name="connsiteY600" fmla="*/ 5092968 h 6858000"/>
              <a:gd name="connsiteX601" fmla="*/ 5490369 w 7886700"/>
              <a:gd name="connsiteY601" fmla="*/ 5054056 h 6858000"/>
              <a:gd name="connsiteX602" fmla="*/ 5483225 w 7886700"/>
              <a:gd name="connsiteY602" fmla="*/ 5017525 h 6858000"/>
              <a:gd name="connsiteX603" fmla="*/ 5474494 w 7886700"/>
              <a:gd name="connsiteY603" fmla="*/ 4982583 h 6858000"/>
              <a:gd name="connsiteX604" fmla="*/ 5464175 w 7886700"/>
              <a:gd name="connsiteY604" fmla="*/ 4947641 h 6858000"/>
              <a:gd name="connsiteX605" fmla="*/ 5452269 w 7886700"/>
              <a:gd name="connsiteY605" fmla="*/ 4915082 h 6858000"/>
              <a:gd name="connsiteX606" fmla="*/ 5439569 w 7886700"/>
              <a:gd name="connsiteY606" fmla="*/ 4884111 h 6858000"/>
              <a:gd name="connsiteX607" fmla="*/ 5425281 w 7886700"/>
              <a:gd name="connsiteY607" fmla="*/ 4853933 h 6858000"/>
              <a:gd name="connsiteX608" fmla="*/ 5409406 w 7886700"/>
              <a:gd name="connsiteY608" fmla="*/ 4825345 h 6858000"/>
              <a:gd name="connsiteX609" fmla="*/ 5393531 w 7886700"/>
              <a:gd name="connsiteY609" fmla="*/ 4798344 h 6858000"/>
              <a:gd name="connsiteX610" fmla="*/ 5376069 w 7886700"/>
              <a:gd name="connsiteY610" fmla="*/ 4772932 h 6858000"/>
              <a:gd name="connsiteX611" fmla="*/ 5357813 w 7886700"/>
              <a:gd name="connsiteY611" fmla="*/ 4747519 h 6858000"/>
              <a:gd name="connsiteX612" fmla="*/ 5338763 w 7886700"/>
              <a:gd name="connsiteY612" fmla="*/ 4724489 h 6858000"/>
              <a:gd name="connsiteX613" fmla="*/ 5319713 w 7886700"/>
              <a:gd name="connsiteY613" fmla="*/ 4703048 h 6858000"/>
              <a:gd name="connsiteX614" fmla="*/ 5299869 w 7886700"/>
              <a:gd name="connsiteY614" fmla="*/ 4683194 h 6858000"/>
              <a:gd name="connsiteX615" fmla="*/ 5279231 w 7886700"/>
              <a:gd name="connsiteY615" fmla="*/ 4664135 h 6858000"/>
              <a:gd name="connsiteX616" fmla="*/ 5259388 w 7886700"/>
              <a:gd name="connsiteY616" fmla="*/ 4646664 h 6858000"/>
              <a:gd name="connsiteX617" fmla="*/ 5238750 w 7886700"/>
              <a:gd name="connsiteY617" fmla="*/ 4629193 h 6858000"/>
              <a:gd name="connsiteX618" fmla="*/ 5217319 w 7886700"/>
              <a:gd name="connsiteY618" fmla="*/ 4614105 h 6858000"/>
              <a:gd name="connsiteX619" fmla="*/ 5196681 w 7886700"/>
              <a:gd name="connsiteY619" fmla="*/ 4600604 h 6858000"/>
              <a:gd name="connsiteX620" fmla="*/ 5176838 w 7886700"/>
              <a:gd name="connsiteY620" fmla="*/ 4587898 h 6858000"/>
              <a:gd name="connsiteX621" fmla="*/ 5156994 w 7886700"/>
              <a:gd name="connsiteY621" fmla="*/ 4576780 h 6858000"/>
              <a:gd name="connsiteX622" fmla="*/ 5137150 w 7886700"/>
              <a:gd name="connsiteY622" fmla="*/ 4566456 h 6858000"/>
              <a:gd name="connsiteX623" fmla="*/ 5118100 w 7886700"/>
              <a:gd name="connsiteY623" fmla="*/ 4557721 h 6858000"/>
              <a:gd name="connsiteX624" fmla="*/ 5099050 w 7886700"/>
              <a:gd name="connsiteY624" fmla="*/ 4549780 h 6858000"/>
              <a:gd name="connsiteX625" fmla="*/ 5087144 w 7886700"/>
              <a:gd name="connsiteY625" fmla="*/ 4545809 h 6858000"/>
              <a:gd name="connsiteX626" fmla="*/ 5076825 w 7886700"/>
              <a:gd name="connsiteY626" fmla="*/ 4544221 h 6858000"/>
              <a:gd name="connsiteX627" fmla="*/ 5064919 w 7886700"/>
              <a:gd name="connsiteY627" fmla="*/ 4541838 h 6858000"/>
              <a:gd name="connsiteX628" fmla="*/ 5053013 w 7886700"/>
              <a:gd name="connsiteY628" fmla="*/ 4541838 h 6858000"/>
              <a:gd name="connsiteX629" fmla="*/ 5041106 w 7886700"/>
              <a:gd name="connsiteY629" fmla="*/ 4542632 h 6858000"/>
              <a:gd name="connsiteX630" fmla="*/ 5029200 w 7886700"/>
              <a:gd name="connsiteY630" fmla="*/ 4545015 h 6858000"/>
              <a:gd name="connsiteX631" fmla="*/ 5018088 w 7886700"/>
              <a:gd name="connsiteY631" fmla="*/ 4548191 h 6858000"/>
              <a:gd name="connsiteX632" fmla="*/ 5006975 w 7886700"/>
              <a:gd name="connsiteY632" fmla="*/ 4552162 h 6858000"/>
              <a:gd name="connsiteX633" fmla="*/ 4996656 w 7886700"/>
              <a:gd name="connsiteY633" fmla="*/ 4557721 h 6858000"/>
              <a:gd name="connsiteX634" fmla="*/ 4987131 w 7886700"/>
              <a:gd name="connsiteY634" fmla="*/ 4564074 h 6858000"/>
              <a:gd name="connsiteX635" fmla="*/ 4978400 w 7886700"/>
              <a:gd name="connsiteY635" fmla="*/ 4570427 h 6858000"/>
              <a:gd name="connsiteX636" fmla="*/ 4968875 w 7886700"/>
              <a:gd name="connsiteY636" fmla="*/ 4578368 h 6858000"/>
              <a:gd name="connsiteX637" fmla="*/ 4960938 w 7886700"/>
              <a:gd name="connsiteY637" fmla="*/ 4587898 h 6858000"/>
              <a:gd name="connsiteX638" fmla="*/ 4954588 w 7886700"/>
              <a:gd name="connsiteY638" fmla="*/ 4597428 h 6858000"/>
              <a:gd name="connsiteX639" fmla="*/ 4948238 w 7886700"/>
              <a:gd name="connsiteY639" fmla="*/ 4607751 h 6858000"/>
              <a:gd name="connsiteX640" fmla="*/ 4943475 w 7886700"/>
              <a:gd name="connsiteY640" fmla="*/ 4619664 h 6858000"/>
              <a:gd name="connsiteX641" fmla="*/ 4939506 w 7886700"/>
              <a:gd name="connsiteY641" fmla="*/ 4631576 h 6858000"/>
              <a:gd name="connsiteX642" fmla="*/ 4936331 w 7886700"/>
              <a:gd name="connsiteY642" fmla="*/ 4641899 h 6858000"/>
              <a:gd name="connsiteX643" fmla="*/ 4935538 w 7886700"/>
              <a:gd name="connsiteY643" fmla="*/ 4654605 h 6858000"/>
              <a:gd name="connsiteX644" fmla="*/ 4935538 w 7886700"/>
              <a:gd name="connsiteY644" fmla="*/ 4666517 h 6858000"/>
              <a:gd name="connsiteX645" fmla="*/ 4936331 w 7886700"/>
              <a:gd name="connsiteY645" fmla="*/ 4678430 h 6858000"/>
              <a:gd name="connsiteX646" fmla="*/ 4938713 w 7886700"/>
              <a:gd name="connsiteY646" fmla="*/ 4690342 h 6858000"/>
              <a:gd name="connsiteX647" fmla="*/ 4941094 w 7886700"/>
              <a:gd name="connsiteY647" fmla="*/ 4700665 h 6858000"/>
              <a:gd name="connsiteX648" fmla="*/ 4945063 w 7886700"/>
              <a:gd name="connsiteY648" fmla="*/ 4711783 h 6858000"/>
              <a:gd name="connsiteX649" fmla="*/ 4950619 w 7886700"/>
              <a:gd name="connsiteY649" fmla="*/ 4722107 h 6858000"/>
              <a:gd name="connsiteX650" fmla="*/ 4956969 w 7886700"/>
              <a:gd name="connsiteY650" fmla="*/ 4731637 h 6858000"/>
              <a:gd name="connsiteX651" fmla="*/ 4964113 w 7886700"/>
              <a:gd name="connsiteY651" fmla="*/ 4740372 h 6858000"/>
              <a:gd name="connsiteX652" fmla="*/ 4972050 w 7886700"/>
              <a:gd name="connsiteY652" fmla="*/ 4749902 h 6858000"/>
              <a:gd name="connsiteX653" fmla="*/ 4980781 w 7886700"/>
              <a:gd name="connsiteY653" fmla="*/ 4757843 h 6858000"/>
              <a:gd name="connsiteX654" fmla="*/ 4991100 w 7886700"/>
              <a:gd name="connsiteY654" fmla="*/ 4764990 h 6858000"/>
              <a:gd name="connsiteX655" fmla="*/ 5000625 w 7886700"/>
              <a:gd name="connsiteY655" fmla="*/ 4770549 h 6858000"/>
              <a:gd name="connsiteX656" fmla="*/ 5013325 w 7886700"/>
              <a:gd name="connsiteY656" fmla="*/ 4775314 h 6858000"/>
              <a:gd name="connsiteX657" fmla="*/ 5018881 w 7886700"/>
              <a:gd name="connsiteY657" fmla="*/ 4778491 h 6858000"/>
              <a:gd name="connsiteX658" fmla="*/ 5030788 w 7886700"/>
              <a:gd name="connsiteY658" fmla="*/ 4784844 h 6858000"/>
              <a:gd name="connsiteX659" fmla="*/ 5049044 w 7886700"/>
              <a:gd name="connsiteY659" fmla="*/ 4793579 h 6858000"/>
              <a:gd name="connsiteX660" fmla="*/ 5070475 w 7886700"/>
              <a:gd name="connsiteY660" fmla="*/ 4807079 h 6858000"/>
              <a:gd name="connsiteX661" fmla="*/ 5095081 w 7886700"/>
              <a:gd name="connsiteY661" fmla="*/ 4825345 h 6858000"/>
              <a:gd name="connsiteX662" fmla="*/ 5108575 w 7886700"/>
              <a:gd name="connsiteY662" fmla="*/ 4834874 h 6858000"/>
              <a:gd name="connsiteX663" fmla="*/ 5121275 w 7886700"/>
              <a:gd name="connsiteY663" fmla="*/ 4846786 h 6858000"/>
              <a:gd name="connsiteX664" fmla="*/ 5135563 w 7886700"/>
              <a:gd name="connsiteY664" fmla="*/ 4860287 h 6858000"/>
              <a:gd name="connsiteX665" fmla="*/ 5149056 w 7886700"/>
              <a:gd name="connsiteY665" fmla="*/ 4873787 h 6858000"/>
              <a:gd name="connsiteX666" fmla="*/ 5161756 w 7886700"/>
              <a:gd name="connsiteY666" fmla="*/ 4889670 h 6858000"/>
              <a:gd name="connsiteX667" fmla="*/ 5175250 w 7886700"/>
              <a:gd name="connsiteY667" fmla="*/ 4907141 h 6858000"/>
              <a:gd name="connsiteX668" fmla="*/ 5187950 w 7886700"/>
              <a:gd name="connsiteY668" fmla="*/ 4924611 h 6858000"/>
              <a:gd name="connsiteX669" fmla="*/ 5199856 w 7886700"/>
              <a:gd name="connsiteY669" fmla="*/ 4944465 h 6858000"/>
              <a:gd name="connsiteX670" fmla="*/ 5210969 w 7886700"/>
              <a:gd name="connsiteY670" fmla="*/ 4965907 h 6858000"/>
              <a:gd name="connsiteX671" fmla="*/ 5220494 w 7886700"/>
              <a:gd name="connsiteY671" fmla="*/ 4987348 h 6858000"/>
              <a:gd name="connsiteX672" fmla="*/ 5230813 w 7886700"/>
              <a:gd name="connsiteY672" fmla="*/ 5011172 h 6858000"/>
              <a:gd name="connsiteX673" fmla="*/ 5238750 w 7886700"/>
              <a:gd name="connsiteY673" fmla="*/ 5037379 h 6858000"/>
              <a:gd name="connsiteX674" fmla="*/ 5245894 w 7886700"/>
              <a:gd name="connsiteY674" fmla="*/ 5063585 h 6858000"/>
              <a:gd name="connsiteX675" fmla="*/ 5250656 w 7886700"/>
              <a:gd name="connsiteY675" fmla="*/ 5092968 h 6858000"/>
              <a:gd name="connsiteX676" fmla="*/ 5254625 w 7886700"/>
              <a:gd name="connsiteY676" fmla="*/ 5123939 h 6858000"/>
              <a:gd name="connsiteX677" fmla="*/ 5256213 w 7886700"/>
              <a:gd name="connsiteY677" fmla="*/ 5155705 h 6858000"/>
              <a:gd name="connsiteX678" fmla="*/ 5256213 w 7886700"/>
              <a:gd name="connsiteY678" fmla="*/ 5189059 h 6858000"/>
              <a:gd name="connsiteX679" fmla="*/ 5254625 w 7886700"/>
              <a:gd name="connsiteY679" fmla="*/ 5224795 h 6858000"/>
              <a:gd name="connsiteX680" fmla="*/ 5250656 w 7886700"/>
              <a:gd name="connsiteY680" fmla="*/ 5262119 h 6858000"/>
              <a:gd name="connsiteX681" fmla="*/ 5244306 w 7886700"/>
              <a:gd name="connsiteY681" fmla="*/ 5301032 h 6858000"/>
              <a:gd name="connsiteX682" fmla="*/ 5235575 w 7886700"/>
              <a:gd name="connsiteY682" fmla="*/ 5342327 h 6858000"/>
              <a:gd name="connsiteX683" fmla="*/ 5224463 w 7886700"/>
              <a:gd name="connsiteY683" fmla="*/ 5385210 h 6858000"/>
              <a:gd name="connsiteX684" fmla="*/ 5218906 w 7886700"/>
              <a:gd name="connsiteY684" fmla="*/ 5403475 h 6858000"/>
              <a:gd name="connsiteX685" fmla="*/ 5211763 w 7886700"/>
              <a:gd name="connsiteY685" fmla="*/ 5420946 h 6858000"/>
              <a:gd name="connsiteX686" fmla="*/ 5204619 w 7886700"/>
              <a:gd name="connsiteY686" fmla="*/ 5439211 h 6858000"/>
              <a:gd name="connsiteX687" fmla="*/ 5196681 w 7886700"/>
              <a:gd name="connsiteY687" fmla="*/ 5455888 h 6858000"/>
              <a:gd name="connsiteX688" fmla="*/ 5187950 w 7886700"/>
              <a:gd name="connsiteY688" fmla="*/ 5473359 h 6858000"/>
              <a:gd name="connsiteX689" fmla="*/ 5179219 w 7886700"/>
              <a:gd name="connsiteY689" fmla="*/ 5490830 h 6858000"/>
              <a:gd name="connsiteX690" fmla="*/ 5168900 w 7886700"/>
              <a:gd name="connsiteY690" fmla="*/ 5507507 h 6858000"/>
              <a:gd name="connsiteX691" fmla="*/ 5157788 w 7886700"/>
              <a:gd name="connsiteY691" fmla="*/ 5524184 h 6858000"/>
              <a:gd name="connsiteX692" fmla="*/ 5145881 w 7886700"/>
              <a:gd name="connsiteY692" fmla="*/ 5541655 h 6858000"/>
              <a:gd name="connsiteX693" fmla="*/ 5133975 w 7886700"/>
              <a:gd name="connsiteY693" fmla="*/ 5557537 h 6858000"/>
              <a:gd name="connsiteX694" fmla="*/ 5120481 w 7886700"/>
              <a:gd name="connsiteY694" fmla="*/ 5573420 h 6858000"/>
              <a:gd name="connsiteX695" fmla="*/ 5106988 w 7886700"/>
              <a:gd name="connsiteY695" fmla="*/ 5589303 h 6858000"/>
              <a:gd name="connsiteX696" fmla="*/ 5092700 w 7886700"/>
              <a:gd name="connsiteY696" fmla="*/ 5605185 h 6858000"/>
              <a:gd name="connsiteX697" fmla="*/ 5077619 w 7886700"/>
              <a:gd name="connsiteY697" fmla="*/ 5621068 h 6858000"/>
              <a:gd name="connsiteX698" fmla="*/ 5061744 w 7886700"/>
              <a:gd name="connsiteY698" fmla="*/ 5636157 h 6858000"/>
              <a:gd name="connsiteX699" fmla="*/ 5045869 w 7886700"/>
              <a:gd name="connsiteY699" fmla="*/ 5650451 h 6858000"/>
              <a:gd name="connsiteX700" fmla="*/ 5029200 w 7886700"/>
              <a:gd name="connsiteY700" fmla="*/ 5665540 h 6858000"/>
              <a:gd name="connsiteX701" fmla="*/ 5010944 w 7886700"/>
              <a:gd name="connsiteY701" fmla="*/ 5679834 h 6858000"/>
              <a:gd name="connsiteX702" fmla="*/ 4992688 w 7886700"/>
              <a:gd name="connsiteY702" fmla="*/ 5693334 h 6858000"/>
              <a:gd name="connsiteX703" fmla="*/ 4974431 w 7886700"/>
              <a:gd name="connsiteY703" fmla="*/ 5707629 h 6858000"/>
              <a:gd name="connsiteX704" fmla="*/ 4934744 w 7886700"/>
              <a:gd name="connsiteY704" fmla="*/ 5734630 h 6858000"/>
              <a:gd name="connsiteX705" fmla="*/ 4892675 w 7886700"/>
              <a:gd name="connsiteY705" fmla="*/ 5760042 h 6858000"/>
              <a:gd name="connsiteX706" fmla="*/ 4848225 w 7886700"/>
              <a:gd name="connsiteY706" fmla="*/ 5783866 h 6858000"/>
              <a:gd name="connsiteX707" fmla="*/ 4802188 w 7886700"/>
              <a:gd name="connsiteY707" fmla="*/ 5806896 h 6858000"/>
              <a:gd name="connsiteX708" fmla="*/ 4753769 w 7886700"/>
              <a:gd name="connsiteY708" fmla="*/ 5827543 h 6858000"/>
              <a:gd name="connsiteX709" fmla="*/ 4702969 w 7886700"/>
              <a:gd name="connsiteY709" fmla="*/ 5847397 h 6858000"/>
              <a:gd name="connsiteX710" fmla="*/ 4663281 w 7886700"/>
              <a:gd name="connsiteY710" fmla="*/ 5861691 h 6858000"/>
              <a:gd name="connsiteX711" fmla="*/ 4622006 w 7886700"/>
              <a:gd name="connsiteY711" fmla="*/ 5874397 h 6858000"/>
              <a:gd name="connsiteX712" fmla="*/ 4581525 w 7886700"/>
              <a:gd name="connsiteY712" fmla="*/ 5885515 h 6858000"/>
              <a:gd name="connsiteX713" fmla="*/ 4541044 w 7886700"/>
              <a:gd name="connsiteY713" fmla="*/ 5896633 h 6858000"/>
              <a:gd name="connsiteX714" fmla="*/ 4498975 w 7886700"/>
              <a:gd name="connsiteY714" fmla="*/ 5905369 h 6858000"/>
              <a:gd name="connsiteX715" fmla="*/ 4456906 w 7886700"/>
              <a:gd name="connsiteY715" fmla="*/ 5913310 h 6858000"/>
              <a:gd name="connsiteX716" fmla="*/ 4415631 w 7886700"/>
              <a:gd name="connsiteY716" fmla="*/ 5920457 h 6858000"/>
              <a:gd name="connsiteX717" fmla="*/ 4373563 w 7886700"/>
              <a:gd name="connsiteY717" fmla="*/ 5926016 h 6858000"/>
              <a:gd name="connsiteX718" fmla="*/ 4332288 w 7886700"/>
              <a:gd name="connsiteY718" fmla="*/ 5931575 h 6858000"/>
              <a:gd name="connsiteX719" fmla="*/ 4289425 w 7886700"/>
              <a:gd name="connsiteY719" fmla="*/ 5933957 h 6858000"/>
              <a:gd name="connsiteX720" fmla="*/ 4247356 w 7886700"/>
              <a:gd name="connsiteY720" fmla="*/ 5936340 h 6858000"/>
              <a:gd name="connsiteX721" fmla="*/ 4204494 w 7886700"/>
              <a:gd name="connsiteY721" fmla="*/ 5937928 h 6858000"/>
              <a:gd name="connsiteX722" fmla="*/ 4163219 w 7886700"/>
              <a:gd name="connsiteY722" fmla="*/ 5937134 h 6858000"/>
              <a:gd name="connsiteX723" fmla="*/ 4121150 w 7886700"/>
              <a:gd name="connsiteY723" fmla="*/ 5936340 h 6858000"/>
              <a:gd name="connsiteX724" fmla="*/ 4079875 w 7886700"/>
              <a:gd name="connsiteY724" fmla="*/ 5933957 h 6858000"/>
              <a:gd name="connsiteX725" fmla="*/ 4037806 w 7886700"/>
              <a:gd name="connsiteY725" fmla="*/ 5929987 h 6858000"/>
              <a:gd name="connsiteX726" fmla="*/ 3995738 w 7886700"/>
              <a:gd name="connsiteY726" fmla="*/ 5926016 h 6858000"/>
              <a:gd name="connsiteX727" fmla="*/ 3955256 w 7886700"/>
              <a:gd name="connsiteY727" fmla="*/ 5920457 h 6858000"/>
              <a:gd name="connsiteX728" fmla="*/ 3914775 w 7886700"/>
              <a:gd name="connsiteY728" fmla="*/ 5913310 h 6858000"/>
              <a:gd name="connsiteX729" fmla="*/ 3879518 w 7886700"/>
              <a:gd name="connsiteY729" fmla="*/ 5906527 h 6858000"/>
              <a:gd name="connsiteX730" fmla="*/ 3873500 w 7886700"/>
              <a:gd name="connsiteY730" fmla="*/ 5884863 h 6858000"/>
              <a:gd name="connsiteX731" fmla="*/ 3867150 w 7886700"/>
              <a:gd name="connsiteY731" fmla="*/ 5854700 h 6858000"/>
              <a:gd name="connsiteX732" fmla="*/ 3860006 w 7886700"/>
              <a:gd name="connsiteY732" fmla="*/ 5825331 h 6858000"/>
              <a:gd name="connsiteX733" fmla="*/ 3855244 w 7886700"/>
              <a:gd name="connsiteY733" fmla="*/ 5795169 h 6858000"/>
              <a:gd name="connsiteX734" fmla="*/ 3849688 w 7886700"/>
              <a:gd name="connsiteY734" fmla="*/ 5764213 h 6858000"/>
              <a:gd name="connsiteX735" fmla="*/ 3844925 w 7886700"/>
              <a:gd name="connsiteY735" fmla="*/ 5734050 h 6858000"/>
              <a:gd name="connsiteX736" fmla="*/ 3841750 w 7886700"/>
              <a:gd name="connsiteY736" fmla="*/ 5703888 h 6858000"/>
              <a:gd name="connsiteX737" fmla="*/ 3839369 w 7886700"/>
              <a:gd name="connsiteY737" fmla="*/ 5672138 h 6858000"/>
              <a:gd name="connsiteX738" fmla="*/ 3833813 w 7886700"/>
              <a:gd name="connsiteY738" fmla="*/ 5672931 h 6858000"/>
              <a:gd name="connsiteX739" fmla="*/ 3802856 w 7886700"/>
              <a:gd name="connsiteY739" fmla="*/ 5672138 h 6858000"/>
              <a:gd name="connsiteX740" fmla="*/ 3772694 w 7886700"/>
              <a:gd name="connsiteY740" fmla="*/ 5669756 h 6858000"/>
              <a:gd name="connsiteX741" fmla="*/ 3742531 w 7886700"/>
              <a:gd name="connsiteY741" fmla="*/ 5667375 h 6858000"/>
              <a:gd name="connsiteX742" fmla="*/ 3712369 w 7886700"/>
              <a:gd name="connsiteY742" fmla="*/ 5663406 h 6858000"/>
              <a:gd name="connsiteX743" fmla="*/ 3683000 w 7886700"/>
              <a:gd name="connsiteY743" fmla="*/ 5657850 h 6858000"/>
              <a:gd name="connsiteX744" fmla="*/ 3652838 w 7886700"/>
              <a:gd name="connsiteY744" fmla="*/ 5652294 h 6858000"/>
              <a:gd name="connsiteX745" fmla="*/ 3624263 w 7886700"/>
              <a:gd name="connsiteY745" fmla="*/ 5645150 h 6858000"/>
              <a:gd name="connsiteX746" fmla="*/ 3596481 w 7886700"/>
              <a:gd name="connsiteY746" fmla="*/ 5637213 h 6858000"/>
              <a:gd name="connsiteX747" fmla="*/ 3567906 w 7886700"/>
              <a:gd name="connsiteY747" fmla="*/ 5627688 h 6858000"/>
              <a:gd name="connsiteX748" fmla="*/ 3540919 w 7886700"/>
              <a:gd name="connsiteY748" fmla="*/ 5617369 h 6858000"/>
              <a:gd name="connsiteX749" fmla="*/ 3513138 w 7886700"/>
              <a:gd name="connsiteY749" fmla="*/ 5606256 h 6858000"/>
              <a:gd name="connsiteX750" fmla="*/ 3486944 w 7886700"/>
              <a:gd name="connsiteY750" fmla="*/ 5594350 h 6858000"/>
              <a:gd name="connsiteX751" fmla="*/ 3459956 w 7886700"/>
              <a:gd name="connsiteY751" fmla="*/ 5581650 h 6858000"/>
              <a:gd name="connsiteX752" fmla="*/ 3435350 w 7886700"/>
              <a:gd name="connsiteY752" fmla="*/ 5567363 h 6858000"/>
              <a:gd name="connsiteX753" fmla="*/ 3409156 w 7886700"/>
              <a:gd name="connsiteY753" fmla="*/ 5553075 h 6858000"/>
              <a:gd name="connsiteX754" fmla="*/ 3385344 w 7886700"/>
              <a:gd name="connsiteY754" fmla="*/ 5537200 h 6858000"/>
              <a:gd name="connsiteX755" fmla="*/ 3361531 w 7886700"/>
              <a:gd name="connsiteY755" fmla="*/ 5519738 h 6858000"/>
              <a:gd name="connsiteX756" fmla="*/ 3339306 w 7886700"/>
              <a:gd name="connsiteY756" fmla="*/ 5503069 h 6858000"/>
              <a:gd name="connsiteX757" fmla="*/ 3316288 w 7886700"/>
              <a:gd name="connsiteY757" fmla="*/ 5484813 h 6858000"/>
              <a:gd name="connsiteX758" fmla="*/ 3294063 w 7886700"/>
              <a:gd name="connsiteY758" fmla="*/ 5466556 h 6858000"/>
              <a:gd name="connsiteX759" fmla="*/ 3273425 w 7886700"/>
              <a:gd name="connsiteY759" fmla="*/ 5446713 h 6858000"/>
              <a:gd name="connsiteX760" fmla="*/ 3252788 w 7886700"/>
              <a:gd name="connsiteY760" fmla="*/ 5425281 h 6858000"/>
              <a:gd name="connsiteX761" fmla="*/ 3232944 w 7886700"/>
              <a:gd name="connsiteY761" fmla="*/ 5404644 h 6858000"/>
              <a:gd name="connsiteX762" fmla="*/ 3213894 w 7886700"/>
              <a:gd name="connsiteY762" fmla="*/ 5383213 h 6858000"/>
              <a:gd name="connsiteX763" fmla="*/ 3195638 w 7886700"/>
              <a:gd name="connsiteY763" fmla="*/ 5360988 h 6858000"/>
              <a:gd name="connsiteX764" fmla="*/ 3178969 w 7886700"/>
              <a:gd name="connsiteY764" fmla="*/ 5337969 h 6858000"/>
              <a:gd name="connsiteX765" fmla="*/ 3162300 w 7886700"/>
              <a:gd name="connsiteY765" fmla="*/ 5314156 h 6858000"/>
              <a:gd name="connsiteX766" fmla="*/ 3146425 w 7886700"/>
              <a:gd name="connsiteY766" fmla="*/ 5289550 h 6858000"/>
              <a:gd name="connsiteX767" fmla="*/ 3131344 w 7886700"/>
              <a:gd name="connsiteY767" fmla="*/ 5264150 h 6858000"/>
              <a:gd name="connsiteX768" fmla="*/ 3117056 w 7886700"/>
              <a:gd name="connsiteY768" fmla="*/ 5238750 h 6858000"/>
              <a:gd name="connsiteX769" fmla="*/ 3104356 w 7886700"/>
              <a:gd name="connsiteY769" fmla="*/ 5212556 h 6858000"/>
              <a:gd name="connsiteX770" fmla="*/ 3092450 w 7886700"/>
              <a:gd name="connsiteY770" fmla="*/ 5187156 h 6858000"/>
              <a:gd name="connsiteX771" fmla="*/ 3050381 w 7886700"/>
              <a:gd name="connsiteY771" fmla="*/ 5192713 h 6858000"/>
              <a:gd name="connsiteX772" fmla="*/ 3009106 w 7886700"/>
              <a:gd name="connsiteY772" fmla="*/ 5198269 h 6858000"/>
              <a:gd name="connsiteX773" fmla="*/ 2967038 w 7886700"/>
              <a:gd name="connsiteY773" fmla="*/ 5200650 h 6858000"/>
              <a:gd name="connsiteX774" fmla="*/ 2924175 w 7886700"/>
              <a:gd name="connsiteY774" fmla="*/ 5202238 h 6858000"/>
              <a:gd name="connsiteX775" fmla="*/ 2899569 w 7886700"/>
              <a:gd name="connsiteY775" fmla="*/ 5202238 h 6858000"/>
              <a:gd name="connsiteX776" fmla="*/ 2873375 w 7886700"/>
              <a:gd name="connsiteY776" fmla="*/ 5200650 h 6858000"/>
              <a:gd name="connsiteX777" fmla="*/ 2848769 w 7886700"/>
              <a:gd name="connsiteY777" fmla="*/ 5199063 h 6858000"/>
              <a:gd name="connsiteX778" fmla="*/ 2824163 w 7886700"/>
              <a:gd name="connsiteY778" fmla="*/ 5196681 h 6858000"/>
              <a:gd name="connsiteX779" fmla="*/ 2799556 w 7886700"/>
              <a:gd name="connsiteY779" fmla="*/ 5194300 h 6858000"/>
              <a:gd name="connsiteX780" fmla="*/ 2774156 w 7886700"/>
              <a:gd name="connsiteY780" fmla="*/ 5190331 h 6858000"/>
              <a:gd name="connsiteX781" fmla="*/ 2749550 w 7886700"/>
              <a:gd name="connsiteY781" fmla="*/ 5186363 h 6858000"/>
              <a:gd name="connsiteX782" fmla="*/ 2725738 w 7886700"/>
              <a:gd name="connsiteY782" fmla="*/ 5182394 h 6858000"/>
              <a:gd name="connsiteX783" fmla="*/ 2701925 w 7886700"/>
              <a:gd name="connsiteY783" fmla="*/ 5176044 h 6858000"/>
              <a:gd name="connsiteX784" fmla="*/ 2678113 w 7886700"/>
              <a:gd name="connsiteY784" fmla="*/ 5171281 h 6858000"/>
              <a:gd name="connsiteX785" fmla="*/ 2654300 w 7886700"/>
              <a:gd name="connsiteY785" fmla="*/ 5164138 h 6858000"/>
              <a:gd name="connsiteX786" fmla="*/ 2630488 w 7886700"/>
              <a:gd name="connsiteY786" fmla="*/ 5156994 h 6858000"/>
              <a:gd name="connsiteX787" fmla="*/ 2607469 w 7886700"/>
              <a:gd name="connsiteY787" fmla="*/ 5149850 h 6858000"/>
              <a:gd name="connsiteX788" fmla="*/ 2584450 w 7886700"/>
              <a:gd name="connsiteY788" fmla="*/ 5141119 h 6858000"/>
              <a:gd name="connsiteX789" fmla="*/ 2540000 w 7886700"/>
              <a:gd name="connsiteY789" fmla="*/ 5124450 h 6858000"/>
              <a:gd name="connsiteX790" fmla="*/ 2496344 w 7886700"/>
              <a:gd name="connsiteY790" fmla="*/ 5104606 h 6858000"/>
              <a:gd name="connsiteX791" fmla="*/ 2453481 w 7886700"/>
              <a:gd name="connsiteY791" fmla="*/ 5082381 h 6858000"/>
              <a:gd name="connsiteX792" fmla="*/ 2411413 w 7886700"/>
              <a:gd name="connsiteY792" fmla="*/ 5058569 h 6858000"/>
              <a:gd name="connsiteX793" fmla="*/ 2371725 w 7886700"/>
              <a:gd name="connsiteY793" fmla="*/ 5033169 h 6858000"/>
              <a:gd name="connsiteX794" fmla="*/ 2332831 w 7886700"/>
              <a:gd name="connsiteY794" fmla="*/ 5005388 h 6858000"/>
              <a:gd name="connsiteX795" fmla="*/ 2295525 w 7886700"/>
              <a:gd name="connsiteY795" fmla="*/ 4976019 h 6858000"/>
              <a:gd name="connsiteX796" fmla="*/ 2259806 w 7886700"/>
              <a:gd name="connsiteY796" fmla="*/ 4944269 h 6858000"/>
              <a:gd name="connsiteX797" fmla="*/ 2225675 w 7886700"/>
              <a:gd name="connsiteY797" fmla="*/ 4911725 h 6858000"/>
              <a:gd name="connsiteX798" fmla="*/ 2193131 w 7886700"/>
              <a:gd name="connsiteY798" fmla="*/ 4877594 h 6858000"/>
              <a:gd name="connsiteX799" fmla="*/ 2161381 w 7886700"/>
              <a:gd name="connsiteY799" fmla="*/ 4841875 h 6858000"/>
              <a:gd name="connsiteX800" fmla="*/ 2132013 w 7886700"/>
              <a:gd name="connsiteY800" fmla="*/ 4804569 h 6858000"/>
              <a:gd name="connsiteX801" fmla="*/ 2104231 w 7886700"/>
              <a:gd name="connsiteY801" fmla="*/ 4765675 h 6858000"/>
              <a:gd name="connsiteX802" fmla="*/ 2078831 w 7886700"/>
              <a:gd name="connsiteY802" fmla="*/ 4725988 h 6858000"/>
              <a:gd name="connsiteX803" fmla="*/ 2055019 w 7886700"/>
              <a:gd name="connsiteY803" fmla="*/ 4683919 h 6858000"/>
              <a:gd name="connsiteX804" fmla="*/ 2032794 w 7886700"/>
              <a:gd name="connsiteY804" fmla="*/ 4641056 h 6858000"/>
              <a:gd name="connsiteX805" fmla="*/ 2012950 w 7886700"/>
              <a:gd name="connsiteY805" fmla="*/ 4597400 h 6858000"/>
              <a:gd name="connsiteX806" fmla="*/ 1996281 w 7886700"/>
              <a:gd name="connsiteY806" fmla="*/ 4552950 h 6858000"/>
              <a:gd name="connsiteX807" fmla="*/ 1986756 w 7886700"/>
              <a:gd name="connsiteY807" fmla="*/ 4529931 h 6858000"/>
              <a:gd name="connsiteX808" fmla="*/ 1980406 w 7886700"/>
              <a:gd name="connsiteY808" fmla="*/ 4506913 h 6858000"/>
              <a:gd name="connsiteX809" fmla="*/ 1973263 w 7886700"/>
              <a:gd name="connsiteY809" fmla="*/ 4483100 h 6858000"/>
              <a:gd name="connsiteX810" fmla="*/ 1966913 w 7886700"/>
              <a:gd name="connsiteY810" fmla="*/ 4459288 h 6858000"/>
              <a:gd name="connsiteX811" fmla="*/ 1961356 w 7886700"/>
              <a:gd name="connsiteY811" fmla="*/ 4435475 h 6858000"/>
              <a:gd name="connsiteX812" fmla="*/ 1955006 w 7886700"/>
              <a:gd name="connsiteY812" fmla="*/ 4411663 h 6858000"/>
              <a:gd name="connsiteX813" fmla="*/ 1951038 w 7886700"/>
              <a:gd name="connsiteY813" fmla="*/ 4387850 h 6858000"/>
              <a:gd name="connsiteX814" fmla="*/ 1947069 w 7886700"/>
              <a:gd name="connsiteY814" fmla="*/ 4363244 h 6858000"/>
              <a:gd name="connsiteX815" fmla="*/ 1943100 w 7886700"/>
              <a:gd name="connsiteY815" fmla="*/ 4337844 h 6858000"/>
              <a:gd name="connsiteX816" fmla="*/ 1940719 w 7886700"/>
              <a:gd name="connsiteY816" fmla="*/ 4313238 h 6858000"/>
              <a:gd name="connsiteX817" fmla="*/ 1938338 w 7886700"/>
              <a:gd name="connsiteY817" fmla="*/ 4288631 h 6858000"/>
              <a:gd name="connsiteX818" fmla="*/ 1936750 w 7886700"/>
              <a:gd name="connsiteY818" fmla="*/ 4263231 h 6858000"/>
              <a:gd name="connsiteX819" fmla="*/ 1936750 w 7886700"/>
              <a:gd name="connsiteY819" fmla="*/ 4237831 h 6858000"/>
              <a:gd name="connsiteX820" fmla="*/ 1935163 w 7886700"/>
              <a:gd name="connsiteY820" fmla="*/ 4212431 h 6858000"/>
              <a:gd name="connsiteX821" fmla="*/ 1936750 w 7886700"/>
              <a:gd name="connsiteY821" fmla="*/ 4171950 h 6858000"/>
              <a:gd name="connsiteX822" fmla="*/ 1939131 w 7886700"/>
              <a:gd name="connsiteY822" fmla="*/ 4131469 h 6858000"/>
              <a:gd name="connsiteX823" fmla="*/ 1943100 w 7886700"/>
              <a:gd name="connsiteY823" fmla="*/ 4091781 h 6858000"/>
              <a:gd name="connsiteX824" fmla="*/ 1945789 w 7886700"/>
              <a:gd name="connsiteY824" fmla="*/ 4075311 h 6858000"/>
              <a:gd name="connsiteX825" fmla="*/ 1954214 w 7886700"/>
              <a:gd name="connsiteY825" fmla="*/ 4053473 h 6858000"/>
              <a:gd name="connsiteX826" fmla="*/ 1974058 w 7886700"/>
              <a:gd name="connsiteY826" fmla="*/ 4009799 h 6858000"/>
              <a:gd name="connsiteX827" fmla="*/ 1994695 w 7886700"/>
              <a:gd name="connsiteY827" fmla="*/ 3967714 h 6858000"/>
              <a:gd name="connsiteX828" fmla="*/ 2018508 w 7886700"/>
              <a:gd name="connsiteY828" fmla="*/ 3927216 h 6858000"/>
              <a:gd name="connsiteX829" fmla="*/ 2043908 w 7886700"/>
              <a:gd name="connsiteY829" fmla="*/ 3889101 h 6858000"/>
              <a:gd name="connsiteX830" fmla="*/ 2069308 w 7886700"/>
              <a:gd name="connsiteY830" fmla="*/ 3851780 h 6858000"/>
              <a:gd name="connsiteX831" fmla="*/ 2097089 w 7886700"/>
              <a:gd name="connsiteY831" fmla="*/ 3816841 h 6858000"/>
              <a:gd name="connsiteX832" fmla="*/ 2126458 w 7886700"/>
              <a:gd name="connsiteY832" fmla="*/ 3782696 h 6858000"/>
              <a:gd name="connsiteX833" fmla="*/ 2157414 w 7886700"/>
              <a:gd name="connsiteY833" fmla="*/ 3750933 h 6858000"/>
              <a:gd name="connsiteX834" fmla="*/ 2189164 w 7886700"/>
              <a:gd name="connsiteY834" fmla="*/ 3721553 h 6858000"/>
              <a:gd name="connsiteX835" fmla="*/ 2221708 w 7886700"/>
              <a:gd name="connsiteY835" fmla="*/ 3692172 h 6858000"/>
              <a:gd name="connsiteX836" fmla="*/ 2255839 w 7886700"/>
              <a:gd name="connsiteY836" fmla="*/ 3666762 h 6858000"/>
              <a:gd name="connsiteX837" fmla="*/ 2289970 w 7886700"/>
              <a:gd name="connsiteY837" fmla="*/ 3641352 h 6858000"/>
              <a:gd name="connsiteX838" fmla="*/ 2324895 w 7886700"/>
              <a:gd name="connsiteY838" fmla="*/ 3619118 h 6858000"/>
              <a:gd name="connsiteX839" fmla="*/ 2362202 w 7886700"/>
              <a:gd name="connsiteY839" fmla="*/ 3596884 h 6858000"/>
              <a:gd name="connsiteX840" fmla="*/ 2398714 w 7886700"/>
              <a:gd name="connsiteY840" fmla="*/ 3577033 h 6858000"/>
              <a:gd name="connsiteX841" fmla="*/ 2436020 w 7886700"/>
              <a:gd name="connsiteY841" fmla="*/ 3560357 h 6858000"/>
              <a:gd name="connsiteX842" fmla="*/ 2474914 w 7886700"/>
              <a:gd name="connsiteY842" fmla="*/ 3544476 h 6858000"/>
              <a:gd name="connsiteX843" fmla="*/ 2513808 w 7886700"/>
              <a:gd name="connsiteY843" fmla="*/ 3529388 h 6858000"/>
              <a:gd name="connsiteX844" fmla="*/ 2552702 w 7886700"/>
              <a:gd name="connsiteY844" fmla="*/ 3517477 h 6858000"/>
              <a:gd name="connsiteX845" fmla="*/ 2592389 w 7886700"/>
              <a:gd name="connsiteY845" fmla="*/ 3507155 h 6858000"/>
              <a:gd name="connsiteX846" fmla="*/ 2632077 w 7886700"/>
              <a:gd name="connsiteY846" fmla="*/ 3498420 h 6858000"/>
              <a:gd name="connsiteX847" fmla="*/ 2671764 w 7886700"/>
              <a:gd name="connsiteY847" fmla="*/ 3491273 h 6858000"/>
              <a:gd name="connsiteX848" fmla="*/ 2713039 w 7886700"/>
              <a:gd name="connsiteY848" fmla="*/ 3486509 h 6858000"/>
              <a:gd name="connsiteX849" fmla="*/ 2752727 w 7886700"/>
              <a:gd name="connsiteY849" fmla="*/ 3483333 h 6858000"/>
              <a:gd name="connsiteX850" fmla="*/ 2762252 w 7886700"/>
              <a:gd name="connsiteY850" fmla="*/ 3482539 h 6858000"/>
              <a:gd name="connsiteX851" fmla="*/ 2772570 w 7886700"/>
              <a:gd name="connsiteY851" fmla="*/ 3480156 h 6858000"/>
              <a:gd name="connsiteX852" fmla="*/ 2782095 w 7886700"/>
              <a:gd name="connsiteY852" fmla="*/ 3478568 h 6858000"/>
              <a:gd name="connsiteX853" fmla="*/ 2792414 w 7886700"/>
              <a:gd name="connsiteY853" fmla="*/ 3474598 h 6858000"/>
              <a:gd name="connsiteX854" fmla="*/ 2801145 w 7886700"/>
              <a:gd name="connsiteY854" fmla="*/ 3470628 h 6858000"/>
              <a:gd name="connsiteX855" fmla="*/ 2809877 w 7886700"/>
              <a:gd name="connsiteY855" fmla="*/ 3465863 h 6858000"/>
              <a:gd name="connsiteX856" fmla="*/ 2817814 w 7886700"/>
              <a:gd name="connsiteY856" fmla="*/ 3459511 h 6858000"/>
              <a:gd name="connsiteX857" fmla="*/ 2825752 w 7886700"/>
              <a:gd name="connsiteY857" fmla="*/ 3453952 h 6858000"/>
              <a:gd name="connsiteX858" fmla="*/ 2832895 w 7886700"/>
              <a:gd name="connsiteY858" fmla="*/ 3446806 h 6858000"/>
              <a:gd name="connsiteX859" fmla="*/ 2840039 w 7886700"/>
              <a:gd name="connsiteY859" fmla="*/ 3438865 h 6858000"/>
              <a:gd name="connsiteX860" fmla="*/ 2845595 w 7886700"/>
              <a:gd name="connsiteY860" fmla="*/ 3430924 h 6858000"/>
              <a:gd name="connsiteX861" fmla="*/ 2851152 w 7886700"/>
              <a:gd name="connsiteY861" fmla="*/ 3422983 h 6858000"/>
              <a:gd name="connsiteX862" fmla="*/ 2855914 w 7886700"/>
              <a:gd name="connsiteY862" fmla="*/ 3414249 h 6858000"/>
              <a:gd name="connsiteX863" fmla="*/ 2859883 w 7886700"/>
              <a:gd name="connsiteY863" fmla="*/ 3403926 h 6858000"/>
              <a:gd name="connsiteX864" fmla="*/ 2863058 w 7886700"/>
              <a:gd name="connsiteY864" fmla="*/ 3394397 h 6858000"/>
              <a:gd name="connsiteX865" fmla="*/ 2864645 w 7886700"/>
              <a:gd name="connsiteY865" fmla="*/ 3384074 h 6858000"/>
              <a:gd name="connsiteX866" fmla="*/ 2868614 w 7886700"/>
              <a:gd name="connsiteY866" fmla="*/ 3363428 h 6858000"/>
              <a:gd name="connsiteX867" fmla="*/ 2873377 w 7886700"/>
              <a:gd name="connsiteY867" fmla="*/ 3341989 h 6858000"/>
              <a:gd name="connsiteX868" fmla="*/ 2878933 w 7886700"/>
              <a:gd name="connsiteY868" fmla="*/ 3321343 h 6858000"/>
              <a:gd name="connsiteX869" fmla="*/ 2884489 w 7886700"/>
              <a:gd name="connsiteY869" fmla="*/ 3301491 h 6858000"/>
              <a:gd name="connsiteX870" fmla="*/ 2891633 w 7886700"/>
              <a:gd name="connsiteY870" fmla="*/ 3281640 h 6858000"/>
              <a:gd name="connsiteX871" fmla="*/ 2898777 w 7886700"/>
              <a:gd name="connsiteY871" fmla="*/ 3261788 h 6858000"/>
              <a:gd name="connsiteX872" fmla="*/ 2905920 w 7886700"/>
              <a:gd name="connsiteY872" fmla="*/ 3241936 h 6858000"/>
              <a:gd name="connsiteX873" fmla="*/ 2913858 w 7886700"/>
              <a:gd name="connsiteY873" fmla="*/ 3222879 h 6858000"/>
              <a:gd name="connsiteX874" fmla="*/ 2922589 w 7886700"/>
              <a:gd name="connsiteY874" fmla="*/ 3203821 h 6858000"/>
              <a:gd name="connsiteX875" fmla="*/ 2931320 w 7886700"/>
              <a:gd name="connsiteY875" fmla="*/ 3186351 h 6858000"/>
              <a:gd name="connsiteX876" fmla="*/ 2941639 w 7886700"/>
              <a:gd name="connsiteY876" fmla="*/ 3168088 h 6858000"/>
              <a:gd name="connsiteX877" fmla="*/ 2951164 w 7886700"/>
              <a:gd name="connsiteY877" fmla="*/ 3150618 h 6858000"/>
              <a:gd name="connsiteX878" fmla="*/ 2962277 w 7886700"/>
              <a:gd name="connsiteY878" fmla="*/ 3133149 h 6858000"/>
              <a:gd name="connsiteX879" fmla="*/ 2973389 w 7886700"/>
              <a:gd name="connsiteY879" fmla="*/ 3116474 h 6858000"/>
              <a:gd name="connsiteX880" fmla="*/ 2985295 w 7886700"/>
              <a:gd name="connsiteY880" fmla="*/ 3100592 h 6858000"/>
              <a:gd name="connsiteX881" fmla="*/ 2997202 w 7886700"/>
              <a:gd name="connsiteY881" fmla="*/ 3083917 h 6858000"/>
              <a:gd name="connsiteX882" fmla="*/ 3009902 w 7886700"/>
              <a:gd name="connsiteY882" fmla="*/ 3068830 h 6858000"/>
              <a:gd name="connsiteX883" fmla="*/ 3022602 w 7886700"/>
              <a:gd name="connsiteY883" fmla="*/ 3052948 h 6858000"/>
              <a:gd name="connsiteX884" fmla="*/ 3036095 w 7886700"/>
              <a:gd name="connsiteY884" fmla="*/ 3038655 h 6858000"/>
              <a:gd name="connsiteX885" fmla="*/ 3049589 w 7886700"/>
              <a:gd name="connsiteY885" fmla="*/ 3024362 h 6858000"/>
              <a:gd name="connsiteX886" fmla="*/ 3064670 w 7886700"/>
              <a:gd name="connsiteY886" fmla="*/ 3010069 h 6858000"/>
              <a:gd name="connsiteX887" fmla="*/ 3079752 w 7886700"/>
              <a:gd name="connsiteY887" fmla="*/ 2997364 h 6858000"/>
              <a:gd name="connsiteX888" fmla="*/ 3095627 w 7886700"/>
              <a:gd name="connsiteY888" fmla="*/ 2984658 h 6858000"/>
              <a:gd name="connsiteX889" fmla="*/ 3110708 w 7886700"/>
              <a:gd name="connsiteY889" fmla="*/ 2971159 h 6858000"/>
              <a:gd name="connsiteX890" fmla="*/ 3127377 w 7886700"/>
              <a:gd name="connsiteY890" fmla="*/ 2959248 h 6858000"/>
              <a:gd name="connsiteX891" fmla="*/ 3144045 w 7886700"/>
              <a:gd name="connsiteY891" fmla="*/ 2947337 h 6858000"/>
              <a:gd name="connsiteX892" fmla="*/ 3160714 w 7886700"/>
              <a:gd name="connsiteY892" fmla="*/ 2936220 h 6858000"/>
              <a:gd name="connsiteX893" fmla="*/ 3178177 w 7886700"/>
              <a:gd name="connsiteY893" fmla="*/ 2926692 h 6858000"/>
              <a:gd name="connsiteX894" fmla="*/ 3195639 w 7886700"/>
              <a:gd name="connsiteY894" fmla="*/ 2915575 h 6858000"/>
              <a:gd name="connsiteX895" fmla="*/ 3214689 w 7886700"/>
              <a:gd name="connsiteY895" fmla="*/ 2906840 h 6858000"/>
              <a:gd name="connsiteX896" fmla="*/ 3233739 w 7886700"/>
              <a:gd name="connsiteY896" fmla="*/ 2898105 h 6858000"/>
              <a:gd name="connsiteX897" fmla="*/ 3252789 w 7886700"/>
              <a:gd name="connsiteY897" fmla="*/ 2888576 h 6858000"/>
              <a:gd name="connsiteX898" fmla="*/ 3275014 w 7886700"/>
              <a:gd name="connsiteY898" fmla="*/ 2879842 h 6858000"/>
              <a:gd name="connsiteX899" fmla="*/ 3298033 w 7886700"/>
              <a:gd name="connsiteY899" fmla="*/ 2871901 h 6858000"/>
              <a:gd name="connsiteX900" fmla="*/ 3321845 w 7886700"/>
              <a:gd name="connsiteY900" fmla="*/ 2863960 h 6858000"/>
              <a:gd name="connsiteX901" fmla="*/ 3345658 w 7886700"/>
              <a:gd name="connsiteY901" fmla="*/ 2856814 h 6858000"/>
              <a:gd name="connsiteX902" fmla="*/ 3369470 w 7886700"/>
              <a:gd name="connsiteY902" fmla="*/ 2851255 h 6858000"/>
              <a:gd name="connsiteX903" fmla="*/ 3393283 w 7886700"/>
              <a:gd name="connsiteY903" fmla="*/ 2845697 h 6858000"/>
              <a:gd name="connsiteX904" fmla="*/ 3418683 w 7886700"/>
              <a:gd name="connsiteY904" fmla="*/ 2841726 h 6858000"/>
              <a:gd name="connsiteX905" fmla="*/ 3443289 w 7886700"/>
              <a:gd name="connsiteY905" fmla="*/ 2839344 h 6858000"/>
              <a:gd name="connsiteX906" fmla="*/ 3467895 w 7886700"/>
              <a:gd name="connsiteY906" fmla="*/ 2836962 h 6858000"/>
              <a:gd name="connsiteX907" fmla="*/ 3493295 w 7886700"/>
              <a:gd name="connsiteY907" fmla="*/ 2835374 h 6858000"/>
              <a:gd name="connsiteX908" fmla="*/ 3517902 w 7886700"/>
              <a:gd name="connsiteY908" fmla="*/ 2833786 h 6858000"/>
              <a:gd name="connsiteX909" fmla="*/ 3542508 w 7886700"/>
              <a:gd name="connsiteY909" fmla="*/ 2833786 h 6858000"/>
              <a:gd name="connsiteX910" fmla="*/ 3568702 w 7886700"/>
              <a:gd name="connsiteY910" fmla="*/ 2835374 h 6858000"/>
              <a:gd name="connsiteX911" fmla="*/ 3594102 w 7886700"/>
              <a:gd name="connsiteY911" fmla="*/ 2836962 h 6858000"/>
              <a:gd name="connsiteX912" fmla="*/ 3619502 w 7886700"/>
              <a:gd name="connsiteY912" fmla="*/ 2840138 h 6858000"/>
              <a:gd name="connsiteX913" fmla="*/ 3644902 w 7886700"/>
              <a:gd name="connsiteY913" fmla="*/ 2843314 h 6858000"/>
              <a:gd name="connsiteX914" fmla="*/ 3671095 w 7886700"/>
              <a:gd name="connsiteY914" fmla="*/ 2847285 h 6858000"/>
              <a:gd name="connsiteX915" fmla="*/ 3696495 w 7886700"/>
              <a:gd name="connsiteY915" fmla="*/ 2852049 h 6858000"/>
              <a:gd name="connsiteX916" fmla="*/ 3722689 w 7886700"/>
              <a:gd name="connsiteY916" fmla="*/ 2858402 h 6858000"/>
              <a:gd name="connsiteX917" fmla="*/ 3748883 w 7886700"/>
              <a:gd name="connsiteY917" fmla="*/ 2864754 h 6858000"/>
              <a:gd name="connsiteX918" fmla="*/ 3774283 w 7886700"/>
              <a:gd name="connsiteY918" fmla="*/ 2872695 h 6858000"/>
              <a:gd name="connsiteX919" fmla="*/ 3801270 w 7886700"/>
              <a:gd name="connsiteY919" fmla="*/ 2880636 h 6858000"/>
              <a:gd name="connsiteX920" fmla="*/ 3826670 w 7886700"/>
              <a:gd name="connsiteY920" fmla="*/ 2890164 h 6858000"/>
              <a:gd name="connsiteX921" fmla="*/ 3852864 w 7886700"/>
              <a:gd name="connsiteY921" fmla="*/ 2900487 h 6858000"/>
              <a:gd name="connsiteX922" fmla="*/ 3879058 w 7886700"/>
              <a:gd name="connsiteY922" fmla="*/ 2910810 h 6858000"/>
              <a:gd name="connsiteX923" fmla="*/ 3904458 w 7886700"/>
              <a:gd name="connsiteY923" fmla="*/ 2922721 h 6858000"/>
              <a:gd name="connsiteX924" fmla="*/ 3930652 w 7886700"/>
              <a:gd name="connsiteY924" fmla="*/ 2935426 h 6858000"/>
              <a:gd name="connsiteX925" fmla="*/ 3956052 w 7886700"/>
              <a:gd name="connsiteY925" fmla="*/ 2948131 h 6858000"/>
              <a:gd name="connsiteX926" fmla="*/ 3981452 w 7886700"/>
              <a:gd name="connsiteY926" fmla="*/ 2962425 h 6858000"/>
              <a:gd name="connsiteX927" fmla="*/ 4006852 w 7886700"/>
              <a:gd name="connsiteY927" fmla="*/ 2977512 h 6858000"/>
              <a:gd name="connsiteX928" fmla="*/ 4031458 w 7886700"/>
              <a:gd name="connsiteY928" fmla="*/ 2993393 h 6858000"/>
              <a:gd name="connsiteX929" fmla="*/ 4057652 w 7886700"/>
              <a:gd name="connsiteY929" fmla="*/ 3009275 h 6858000"/>
              <a:gd name="connsiteX930" fmla="*/ 4064795 w 7886700"/>
              <a:gd name="connsiteY930" fmla="*/ 3014039 h 6858000"/>
              <a:gd name="connsiteX931" fmla="*/ 4072733 w 7886700"/>
              <a:gd name="connsiteY931" fmla="*/ 3018009 h 6858000"/>
              <a:gd name="connsiteX932" fmla="*/ 4087814 w 7886700"/>
              <a:gd name="connsiteY932" fmla="*/ 3024362 h 6858000"/>
              <a:gd name="connsiteX933" fmla="*/ 4103689 w 7886700"/>
              <a:gd name="connsiteY933" fmla="*/ 3028332 h 6858000"/>
              <a:gd name="connsiteX934" fmla="*/ 4120358 w 7886700"/>
              <a:gd name="connsiteY934" fmla="*/ 3029920 h 6858000"/>
              <a:gd name="connsiteX935" fmla="*/ 4137027 w 7886700"/>
              <a:gd name="connsiteY935" fmla="*/ 3029126 h 6858000"/>
              <a:gd name="connsiteX936" fmla="*/ 4152902 w 7886700"/>
              <a:gd name="connsiteY936" fmla="*/ 3026744 h 6858000"/>
              <a:gd name="connsiteX937" fmla="*/ 4168777 w 7886700"/>
              <a:gd name="connsiteY937" fmla="*/ 3021980 h 6858000"/>
              <a:gd name="connsiteX938" fmla="*/ 4176714 w 7886700"/>
              <a:gd name="connsiteY938" fmla="*/ 3018009 h 6858000"/>
              <a:gd name="connsiteX939" fmla="*/ 4183858 w 7886700"/>
              <a:gd name="connsiteY939" fmla="*/ 3014039 h 6858000"/>
              <a:gd name="connsiteX940" fmla="*/ 4227514 w 7886700"/>
              <a:gd name="connsiteY940" fmla="*/ 2990217 h 6858000"/>
              <a:gd name="connsiteX941" fmla="*/ 4271170 w 7886700"/>
              <a:gd name="connsiteY941" fmla="*/ 2968777 h 6858000"/>
              <a:gd name="connsiteX942" fmla="*/ 4313239 w 7886700"/>
              <a:gd name="connsiteY942" fmla="*/ 2948131 h 6858000"/>
              <a:gd name="connsiteX943" fmla="*/ 4356102 w 7886700"/>
              <a:gd name="connsiteY943" fmla="*/ 2929868 h 6858000"/>
              <a:gd name="connsiteX944" fmla="*/ 4396583 w 7886700"/>
              <a:gd name="connsiteY944" fmla="*/ 2913986 h 6858000"/>
              <a:gd name="connsiteX945" fmla="*/ 4437064 w 7886700"/>
              <a:gd name="connsiteY945" fmla="*/ 2898899 h 6858000"/>
              <a:gd name="connsiteX946" fmla="*/ 4477545 w 7886700"/>
              <a:gd name="connsiteY946" fmla="*/ 2884606 h 6858000"/>
              <a:gd name="connsiteX947" fmla="*/ 4515645 w 7886700"/>
              <a:gd name="connsiteY947" fmla="*/ 2874283 h 6858000"/>
              <a:gd name="connsiteX948" fmla="*/ 4554539 w 7886700"/>
              <a:gd name="connsiteY948" fmla="*/ 2863960 h 6858000"/>
              <a:gd name="connsiteX949" fmla="*/ 4592639 w 7886700"/>
              <a:gd name="connsiteY949" fmla="*/ 2855225 h 6858000"/>
              <a:gd name="connsiteX950" fmla="*/ 4629945 w 7886700"/>
              <a:gd name="connsiteY950" fmla="*/ 2848079 h 6858000"/>
              <a:gd name="connsiteX951" fmla="*/ 4667252 w 7886700"/>
              <a:gd name="connsiteY951" fmla="*/ 2843314 h 6858000"/>
              <a:gd name="connsiteX952" fmla="*/ 4702970 w 7886700"/>
              <a:gd name="connsiteY952" fmla="*/ 2839344 h 6858000"/>
              <a:gd name="connsiteX953" fmla="*/ 4738689 w 7886700"/>
              <a:gd name="connsiteY953" fmla="*/ 2836168 h 6858000"/>
              <a:gd name="connsiteX954" fmla="*/ 4773614 w 7886700"/>
              <a:gd name="connsiteY954" fmla="*/ 2833786 h 6858000"/>
              <a:gd name="connsiteX955" fmla="*/ 4806952 w 7886700"/>
              <a:gd name="connsiteY955" fmla="*/ 2833786 h 6858000"/>
              <a:gd name="connsiteX956" fmla="*/ 4841083 w 7886700"/>
              <a:gd name="connsiteY956" fmla="*/ 2835374 h 6858000"/>
              <a:gd name="connsiteX957" fmla="*/ 4873627 w 7886700"/>
              <a:gd name="connsiteY957" fmla="*/ 2836962 h 6858000"/>
              <a:gd name="connsiteX958" fmla="*/ 4905377 w 7886700"/>
              <a:gd name="connsiteY958" fmla="*/ 2840138 h 6858000"/>
              <a:gd name="connsiteX959" fmla="*/ 4937127 w 7886700"/>
              <a:gd name="connsiteY959" fmla="*/ 2844109 h 6858000"/>
              <a:gd name="connsiteX960" fmla="*/ 4968083 w 7886700"/>
              <a:gd name="connsiteY960" fmla="*/ 2850461 h 6858000"/>
              <a:gd name="connsiteX961" fmla="*/ 4998245 w 7886700"/>
              <a:gd name="connsiteY961" fmla="*/ 2856020 h 6858000"/>
              <a:gd name="connsiteX962" fmla="*/ 5027614 w 7886700"/>
              <a:gd name="connsiteY962" fmla="*/ 2863166 h 6858000"/>
              <a:gd name="connsiteX963" fmla="*/ 5056983 w 7886700"/>
              <a:gd name="connsiteY963" fmla="*/ 2871107 h 6858000"/>
              <a:gd name="connsiteX964" fmla="*/ 5084764 w 7886700"/>
              <a:gd name="connsiteY964" fmla="*/ 2879048 h 6858000"/>
              <a:gd name="connsiteX965" fmla="*/ 5112545 w 7886700"/>
              <a:gd name="connsiteY965" fmla="*/ 2888576 h 6858000"/>
              <a:gd name="connsiteX966" fmla="*/ 5139533 w 7886700"/>
              <a:gd name="connsiteY966" fmla="*/ 2898899 h 6858000"/>
              <a:gd name="connsiteX967" fmla="*/ 5164933 w 7886700"/>
              <a:gd name="connsiteY967" fmla="*/ 2910016 h 6858000"/>
              <a:gd name="connsiteX968" fmla="*/ 5191127 w 7886700"/>
              <a:gd name="connsiteY968" fmla="*/ 2921927 h 6858000"/>
              <a:gd name="connsiteX969" fmla="*/ 5215733 w 7886700"/>
              <a:gd name="connsiteY969" fmla="*/ 2933838 h 6858000"/>
              <a:gd name="connsiteX970" fmla="*/ 5239545 w 7886700"/>
              <a:gd name="connsiteY970" fmla="*/ 2945749 h 6858000"/>
              <a:gd name="connsiteX971" fmla="*/ 5263358 w 7886700"/>
              <a:gd name="connsiteY971" fmla="*/ 2958454 h 6858000"/>
              <a:gd name="connsiteX972" fmla="*/ 5286377 w 7886700"/>
              <a:gd name="connsiteY972" fmla="*/ 2972747 h 6858000"/>
              <a:gd name="connsiteX973" fmla="*/ 5307808 w 7886700"/>
              <a:gd name="connsiteY973" fmla="*/ 2985452 h 6858000"/>
              <a:gd name="connsiteX974" fmla="*/ 5330033 w 7886700"/>
              <a:gd name="connsiteY974" fmla="*/ 3000540 h 6858000"/>
              <a:gd name="connsiteX975" fmla="*/ 5350670 w 7886700"/>
              <a:gd name="connsiteY975" fmla="*/ 3014039 h 6858000"/>
              <a:gd name="connsiteX976" fmla="*/ 5390358 w 7886700"/>
              <a:gd name="connsiteY976" fmla="*/ 3042625 h 6858000"/>
              <a:gd name="connsiteX977" fmla="*/ 5427664 w 7886700"/>
              <a:gd name="connsiteY977" fmla="*/ 3072800 h 6858000"/>
              <a:gd name="connsiteX978" fmla="*/ 5461002 w 7886700"/>
              <a:gd name="connsiteY978" fmla="*/ 3102974 h 6858000"/>
              <a:gd name="connsiteX979" fmla="*/ 5492752 w 7886700"/>
              <a:gd name="connsiteY979" fmla="*/ 3132355 h 6858000"/>
              <a:gd name="connsiteX980" fmla="*/ 5520533 w 7886700"/>
              <a:gd name="connsiteY980" fmla="*/ 3160941 h 6858000"/>
              <a:gd name="connsiteX981" fmla="*/ 5547520 w 7886700"/>
              <a:gd name="connsiteY981" fmla="*/ 3189528 h 6858000"/>
              <a:gd name="connsiteX982" fmla="*/ 5570539 w 7886700"/>
              <a:gd name="connsiteY982" fmla="*/ 3215732 h 6858000"/>
              <a:gd name="connsiteX983" fmla="*/ 5590383 w 7886700"/>
              <a:gd name="connsiteY983" fmla="*/ 3241142 h 6858000"/>
              <a:gd name="connsiteX984" fmla="*/ 5608639 w 7886700"/>
              <a:gd name="connsiteY984" fmla="*/ 3262582 h 6858000"/>
              <a:gd name="connsiteX985" fmla="*/ 5622927 w 7886700"/>
              <a:gd name="connsiteY985" fmla="*/ 3282434 h 6858000"/>
              <a:gd name="connsiteX986" fmla="*/ 5644358 w 7886700"/>
              <a:gd name="connsiteY986" fmla="*/ 3313402 h 6858000"/>
              <a:gd name="connsiteX987" fmla="*/ 5653883 w 7886700"/>
              <a:gd name="connsiteY987" fmla="*/ 3328490 h 6858000"/>
              <a:gd name="connsiteX988" fmla="*/ 5661027 w 7886700"/>
              <a:gd name="connsiteY988" fmla="*/ 3338018 h 6858000"/>
              <a:gd name="connsiteX989" fmla="*/ 5668964 w 7886700"/>
              <a:gd name="connsiteY989" fmla="*/ 3348341 h 6858000"/>
              <a:gd name="connsiteX990" fmla="*/ 5676902 w 7886700"/>
              <a:gd name="connsiteY990" fmla="*/ 3356282 h 6858000"/>
              <a:gd name="connsiteX991" fmla="*/ 5687220 w 7886700"/>
              <a:gd name="connsiteY991" fmla="*/ 3364223 h 6858000"/>
              <a:gd name="connsiteX992" fmla="*/ 5695952 w 7886700"/>
              <a:gd name="connsiteY992" fmla="*/ 3369781 h 6858000"/>
              <a:gd name="connsiteX993" fmla="*/ 5707064 w 7886700"/>
              <a:gd name="connsiteY993" fmla="*/ 3376134 h 6858000"/>
              <a:gd name="connsiteX994" fmla="*/ 5717383 w 7886700"/>
              <a:gd name="connsiteY994" fmla="*/ 3380104 h 6858000"/>
              <a:gd name="connsiteX995" fmla="*/ 5728495 w 7886700"/>
              <a:gd name="connsiteY995" fmla="*/ 3383280 h 6858000"/>
              <a:gd name="connsiteX996" fmla="*/ 5739608 w 7886700"/>
              <a:gd name="connsiteY996" fmla="*/ 3386456 h 6858000"/>
              <a:gd name="connsiteX997" fmla="*/ 5751514 w 7886700"/>
              <a:gd name="connsiteY997" fmla="*/ 3387250 h 6858000"/>
              <a:gd name="connsiteX998" fmla="*/ 5763420 w 7886700"/>
              <a:gd name="connsiteY998" fmla="*/ 3387250 h 6858000"/>
              <a:gd name="connsiteX999" fmla="*/ 5774533 w 7886700"/>
              <a:gd name="connsiteY999" fmla="*/ 3386456 h 6858000"/>
              <a:gd name="connsiteX1000" fmla="*/ 5786439 w 7886700"/>
              <a:gd name="connsiteY1000" fmla="*/ 3383280 h 6858000"/>
              <a:gd name="connsiteX1001" fmla="*/ 5798345 w 7886700"/>
              <a:gd name="connsiteY1001" fmla="*/ 3380104 h 6858000"/>
              <a:gd name="connsiteX1002" fmla="*/ 5809458 w 7886700"/>
              <a:gd name="connsiteY1002" fmla="*/ 3375339 h 6858000"/>
              <a:gd name="connsiteX1003" fmla="*/ 5819777 w 7886700"/>
              <a:gd name="connsiteY1003" fmla="*/ 3369781 h 6858000"/>
              <a:gd name="connsiteX1004" fmla="*/ 5830095 w 7886700"/>
              <a:gd name="connsiteY1004" fmla="*/ 3363428 h 6858000"/>
              <a:gd name="connsiteX1005" fmla="*/ 5839620 w 7886700"/>
              <a:gd name="connsiteY1005" fmla="*/ 3355488 h 6858000"/>
              <a:gd name="connsiteX1006" fmla="*/ 5847558 w 7886700"/>
              <a:gd name="connsiteY1006" fmla="*/ 3345959 h 6858000"/>
              <a:gd name="connsiteX1007" fmla="*/ 5854702 w 7886700"/>
              <a:gd name="connsiteY1007" fmla="*/ 3337224 h 6858000"/>
              <a:gd name="connsiteX1008" fmla="*/ 5861845 w 7886700"/>
              <a:gd name="connsiteY1008" fmla="*/ 3327695 h 6858000"/>
              <a:gd name="connsiteX1009" fmla="*/ 5866608 w 7886700"/>
              <a:gd name="connsiteY1009" fmla="*/ 3317373 h 6858000"/>
              <a:gd name="connsiteX1010" fmla="*/ 5872164 w 7886700"/>
              <a:gd name="connsiteY1010" fmla="*/ 3306256 h 6858000"/>
              <a:gd name="connsiteX1011" fmla="*/ 5874545 w 7886700"/>
              <a:gd name="connsiteY1011" fmla="*/ 3295933 h 6858000"/>
              <a:gd name="connsiteX1012" fmla="*/ 5876927 w 7886700"/>
              <a:gd name="connsiteY1012" fmla="*/ 3284022 h 6858000"/>
              <a:gd name="connsiteX1013" fmla="*/ 5878514 w 7886700"/>
              <a:gd name="connsiteY1013" fmla="*/ 3272905 h 6858000"/>
              <a:gd name="connsiteX1014" fmla="*/ 5878514 w 7886700"/>
              <a:gd name="connsiteY1014" fmla="*/ 3260994 h 6858000"/>
              <a:gd name="connsiteX1015" fmla="*/ 5877720 w 7886700"/>
              <a:gd name="connsiteY1015" fmla="*/ 3249083 h 6858000"/>
              <a:gd name="connsiteX1016" fmla="*/ 5874545 w 7886700"/>
              <a:gd name="connsiteY1016" fmla="*/ 3237172 h 6858000"/>
              <a:gd name="connsiteX1017" fmla="*/ 5872164 w 7886700"/>
              <a:gd name="connsiteY1017" fmla="*/ 3226055 h 6858000"/>
              <a:gd name="connsiteX1018" fmla="*/ 5866608 w 7886700"/>
              <a:gd name="connsiteY1018" fmla="*/ 3214938 h 6858000"/>
              <a:gd name="connsiteX1019" fmla="*/ 5861052 w 7886700"/>
              <a:gd name="connsiteY1019" fmla="*/ 3203821 h 6858000"/>
              <a:gd name="connsiteX1020" fmla="*/ 5853114 w 7886700"/>
              <a:gd name="connsiteY1020" fmla="*/ 3191116 h 6858000"/>
              <a:gd name="connsiteX1021" fmla="*/ 5830095 w 7886700"/>
              <a:gd name="connsiteY1021" fmla="*/ 3158559 h 6858000"/>
              <a:gd name="connsiteX1022" fmla="*/ 5814220 w 7886700"/>
              <a:gd name="connsiteY1022" fmla="*/ 3136325 h 6858000"/>
              <a:gd name="connsiteX1023" fmla="*/ 5794377 w 7886700"/>
              <a:gd name="connsiteY1023" fmla="*/ 3110915 h 6858000"/>
              <a:gd name="connsiteX1024" fmla="*/ 5770564 w 7886700"/>
              <a:gd name="connsiteY1024" fmla="*/ 3081535 h 6858000"/>
              <a:gd name="connsiteX1025" fmla="*/ 5743577 w 7886700"/>
              <a:gd name="connsiteY1025" fmla="*/ 3049772 h 6858000"/>
              <a:gd name="connsiteX1026" fmla="*/ 5713414 w 7886700"/>
              <a:gd name="connsiteY1026" fmla="*/ 3017215 h 6858000"/>
              <a:gd name="connsiteX1027" fmla="*/ 5680077 w 7886700"/>
              <a:gd name="connsiteY1027" fmla="*/ 2982276 h 6858000"/>
              <a:gd name="connsiteX1028" fmla="*/ 5642770 w 7886700"/>
              <a:gd name="connsiteY1028" fmla="*/ 2946543 h 6858000"/>
              <a:gd name="connsiteX1029" fmla="*/ 5602289 w 7886700"/>
              <a:gd name="connsiteY1029" fmla="*/ 2910016 h 6858000"/>
              <a:gd name="connsiteX1030" fmla="*/ 5558633 w 7886700"/>
              <a:gd name="connsiteY1030" fmla="*/ 2872695 h 6858000"/>
              <a:gd name="connsiteX1031" fmla="*/ 5535614 w 7886700"/>
              <a:gd name="connsiteY1031" fmla="*/ 2855225 h 6858000"/>
              <a:gd name="connsiteX1032" fmla="*/ 5511802 w 7886700"/>
              <a:gd name="connsiteY1032" fmla="*/ 2836168 h 6858000"/>
              <a:gd name="connsiteX1033" fmla="*/ 5487195 w 7886700"/>
              <a:gd name="connsiteY1033" fmla="*/ 2817904 h 6858000"/>
              <a:gd name="connsiteX1034" fmla="*/ 5461002 w 7886700"/>
              <a:gd name="connsiteY1034" fmla="*/ 2800435 h 6858000"/>
              <a:gd name="connsiteX1035" fmla="*/ 5435602 w 7886700"/>
              <a:gd name="connsiteY1035" fmla="*/ 2783759 h 6858000"/>
              <a:gd name="connsiteX1036" fmla="*/ 5408614 w 7886700"/>
              <a:gd name="connsiteY1036" fmla="*/ 2766290 h 6858000"/>
              <a:gd name="connsiteX1037" fmla="*/ 5380039 w 7886700"/>
              <a:gd name="connsiteY1037" fmla="*/ 2749615 h 6858000"/>
              <a:gd name="connsiteX1038" fmla="*/ 5352258 w 7886700"/>
              <a:gd name="connsiteY1038" fmla="*/ 2733733 h 6858000"/>
              <a:gd name="connsiteX1039" fmla="*/ 5322095 w 7886700"/>
              <a:gd name="connsiteY1039" fmla="*/ 2717852 h 6858000"/>
              <a:gd name="connsiteX1040" fmla="*/ 5291139 w 7886700"/>
              <a:gd name="connsiteY1040" fmla="*/ 2702765 h 6858000"/>
              <a:gd name="connsiteX1041" fmla="*/ 5260183 w 7886700"/>
              <a:gd name="connsiteY1041" fmla="*/ 2689265 h 6858000"/>
              <a:gd name="connsiteX1042" fmla="*/ 5228433 w 7886700"/>
              <a:gd name="connsiteY1042" fmla="*/ 2674972 h 6858000"/>
              <a:gd name="connsiteX1043" fmla="*/ 5195889 w 7886700"/>
              <a:gd name="connsiteY1043" fmla="*/ 2662267 h 6858000"/>
              <a:gd name="connsiteX1044" fmla="*/ 5161758 w 7886700"/>
              <a:gd name="connsiteY1044" fmla="*/ 2650356 h 6858000"/>
              <a:gd name="connsiteX1045" fmla="*/ 5128420 w 7886700"/>
              <a:gd name="connsiteY1045" fmla="*/ 2639239 h 6858000"/>
              <a:gd name="connsiteX1046" fmla="*/ 5092702 w 7886700"/>
              <a:gd name="connsiteY1046" fmla="*/ 2628916 h 6858000"/>
              <a:gd name="connsiteX1047" fmla="*/ 5056983 w 7886700"/>
              <a:gd name="connsiteY1047" fmla="*/ 2620182 h 6858000"/>
              <a:gd name="connsiteX1048" fmla="*/ 5021264 w 7886700"/>
              <a:gd name="connsiteY1048" fmla="*/ 2612241 h 6858000"/>
              <a:gd name="connsiteX1049" fmla="*/ 4983164 w 7886700"/>
              <a:gd name="connsiteY1049" fmla="*/ 2605094 h 6858000"/>
              <a:gd name="connsiteX1050" fmla="*/ 4945064 w 7886700"/>
              <a:gd name="connsiteY1050" fmla="*/ 2599536 h 6858000"/>
              <a:gd name="connsiteX1051" fmla="*/ 4905377 w 7886700"/>
              <a:gd name="connsiteY1051" fmla="*/ 2595566 h 6858000"/>
              <a:gd name="connsiteX1052" fmla="*/ 4865689 w 7886700"/>
              <a:gd name="connsiteY1052" fmla="*/ 2592389 h 6858000"/>
              <a:gd name="connsiteX1053" fmla="*/ 4854267 w 7886700"/>
              <a:gd name="connsiteY1053" fmla="*/ 2591932 h 6858000"/>
              <a:gd name="connsiteX1054" fmla="*/ 4856853 w 7886700"/>
              <a:gd name="connsiteY1054" fmla="*/ 2572545 h 6858000"/>
              <a:gd name="connsiteX1055" fmla="*/ 4863999 w 7886700"/>
              <a:gd name="connsiteY1055" fmla="*/ 2526508 h 6858000"/>
              <a:gd name="connsiteX1056" fmla="*/ 4872734 w 7886700"/>
              <a:gd name="connsiteY1056" fmla="*/ 2482852 h 6858000"/>
              <a:gd name="connsiteX1057" fmla="*/ 4881468 w 7886700"/>
              <a:gd name="connsiteY1057" fmla="*/ 2441577 h 6858000"/>
              <a:gd name="connsiteX1058" fmla="*/ 4892585 w 7886700"/>
              <a:gd name="connsiteY1058" fmla="*/ 2400302 h 6858000"/>
              <a:gd name="connsiteX1059" fmla="*/ 4904496 w 7886700"/>
              <a:gd name="connsiteY1059" fmla="*/ 2362202 h 6858000"/>
              <a:gd name="connsiteX1060" fmla="*/ 4917200 w 7886700"/>
              <a:gd name="connsiteY1060" fmla="*/ 2324895 h 6858000"/>
              <a:gd name="connsiteX1061" fmla="*/ 4931493 w 7886700"/>
              <a:gd name="connsiteY1061" fmla="*/ 2289177 h 6858000"/>
              <a:gd name="connsiteX1062" fmla="*/ 4946580 w 7886700"/>
              <a:gd name="connsiteY1062" fmla="*/ 2254252 h 6858000"/>
              <a:gd name="connsiteX1063" fmla="*/ 4962461 w 7886700"/>
              <a:gd name="connsiteY1063" fmla="*/ 2222502 h 6858000"/>
              <a:gd name="connsiteX1064" fmla="*/ 4978342 w 7886700"/>
              <a:gd name="connsiteY1064" fmla="*/ 2190752 h 6858000"/>
              <a:gd name="connsiteX1065" fmla="*/ 4995811 w 7886700"/>
              <a:gd name="connsiteY1065" fmla="*/ 2161383 h 6858000"/>
              <a:gd name="connsiteX1066" fmla="*/ 5014075 w 7886700"/>
              <a:gd name="connsiteY1066" fmla="*/ 2132014 h 6858000"/>
              <a:gd name="connsiteX1067" fmla="*/ 5033132 w 7886700"/>
              <a:gd name="connsiteY1067" fmla="*/ 2105027 h 6858000"/>
              <a:gd name="connsiteX1068" fmla="*/ 5051395 w 7886700"/>
              <a:gd name="connsiteY1068" fmla="*/ 2079627 h 6858000"/>
              <a:gd name="connsiteX1069" fmla="*/ 5071246 w 7886700"/>
              <a:gd name="connsiteY1069" fmla="*/ 2055020 h 6858000"/>
              <a:gd name="connsiteX1070" fmla="*/ 5091097 w 7886700"/>
              <a:gd name="connsiteY1070" fmla="*/ 2032002 h 6858000"/>
              <a:gd name="connsiteX1071" fmla="*/ 5112537 w 7886700"/>
              <a:gd name="connsiteY1071" fmla="*/ 2009777 h 6858000"/>
              <a:gd name="connsiteX1072" fmla="*/ 5133182 w 7886700"/>
              <a:gd name="connsiteY1072" fmla="*/ 1989139 h 6858000"/>
              <a:gd name="connsiteX1073" fmla="*/ 5155415 w 7886700"/>
              <a:gd name="connsiteY1073" fmla="*/ 1969295 h 6858000"/>
              <a:gd name="connsiteX1074" fmla="*/ 5176855 w 7886700"/>
              <a:gd name="connsiteY1074" fmla="*/ 1950245 h 6858000"/>
              <a:gd name="connsiteX1075" fmla="*/ 5199088 w 7886700"/>
              <a:gd name="connsiteY1075" fmla="*/ 1933577 h 6858000"/>
              <a:gd name="connsiteX1076" fmla="*/ 5220528 w 7886700"/>
              <a:gd name="connsiteY1076" fmla="*/ 1916908 h 6858000"/>
              <a:gd name="connsiteX1077" fmla="*/ 5242761 w 7886700"/>
              <a:gd name="connsiteY1077" fmla="*/ 1901033 h 6858000"/>
              <a:gd name="connsiteX1078" fmla="*/ 5264200 w 7886700"/>
              <a:gd name="connsiteY1078" fmla="*/ 1886745 h 6858000"/>
              <a:gd name="connsiteX1079" fmla="*/ 5287228 w 7886700"/>
              <a:gd name="connsiteY1079" fmla="*/ 1872458 h 6858000"/>
              <a:gd name="connsiteX1080" fmla="*/ 5309461 w 7886700"/>
              <a:gd name="connsiteY1080" fmla="*/ 1860552 h 6858000"/>
              <a:gd name="connsiteX1081" fmla="*/ 5330901 w 7886700"/>
              <a:gd name="connsiteY1081" fmla="*/ 1848645 h 6858000"/>
              <a:gd name="connsiteX1082" fmla="*/ 5353134 w 7886700"/>
              <a:gd name="connsiteY1082" fmla="*/ 1838327 h 6858000"/>
              <a:gd name="connsiteX1083" fmla="*/ 5374573 w 7886700"/>
              <a:gd name="connsiteY1083" fmla="*/ 1828008 h 6858000"/>
              <a:gd name="connsiteX1084" fmla="*/ 5406335 w 7886700"/>
              <a:gd name="connsiteY1084" fmla="*/ 1814514 h 6858000"/>
              <a:gd name="connsiteX1085" fmla="*/ 5439685 w 7886700"/>
              <a:gd name="connsiteY1085" fmla="*/ 1802608 h 6858000"/>
              <a:gd name="connsiteX1086" fmla="*/ 5472242 w 7886700"/>
              <a:gd name="connsiteY1086" fmla="*/ 1789908 h 6858000"/>
              <a:gd name="connsiteX1087" fmla="*/ 5506386 w 7886700"/>
              <a:gd name="connsiteY1087" fmla="*/ 1780383 h 6858000"/>
              <a:gd name="connsiteX1088" fmla="*/ 5538942 w 7886700"/>
              <a:gd name="connsiteY1088" fmla="*/ 1771652 h 6858000"/>
              <a:gd name="connsiteX1089" fmla="*/ 5573086 w 7886700"/>
              <a:gd name="connsiteY1089" fmla="*/ 1763714 h 6858000"/>
              <a:gd name="connsiteX1090" fmla="*/ 5606436 w 7886700"/>
              <a:gd name="connsiteY1090" fmla="*/ 1757364 h 6858000"/>
              <a:gd name="connsiteX1091" fmla="*/ 5640580 w 7886700"/>
              <a:gd name="connsiteY1091" fmla="*/ 1751808 h 6858000"/>
              <a:gd name="connsiteX1092" fmla="*/ 5673930 w 7886700"/>
              <a:gd name="connsiteY1092" fmla="*/ 1747839 h 6858000"/>
              <a:gd name="connsiteX1093" fmla="*/ 5707280 w 7886700"/>
              <a:gd name="connsiteY1093" fmla="*/ 1744664 h 6858000"/>
              <a:gd name="connsiteX1094" fmla="*/ 5740631 w 7886700"/>
              <a:gd name="connsiteY1094" fmla="*/ 1741489 h 6858000"/>
              <a:gd name="connsiteX1095" fmla="*/ 5773981 w 7886700"/>
              <a:gd name="connsiteY1095" fmla="*/ 1740695 h 6858000"/>
              <a:gd name="connsiteX1096" fmla="*/ 5806537 w 7886700"/>
              <a:gd name="connsiteY1096" fmla="*/ 1740695 h 6858000"/>
              <a:gd name="connsiteX1097" fmla="*/ 5839093 w 7886700"/>
              <a:gd name="connsiteY1097" fmla="*/ 1741489 h 6858000"/>
              <a:gd name="connsiteX1098" fmla="*/ 5870855 w 7886700"/>
              <a:gd name="connsiteY1098" fmla="*/ 1742283 h 6858000"/>
              <a:gd name="connsiteX1099" fmla="*/ 5902617 w 7886700"/>
              <a:gd name="connsiteY1099" fmla="*/ 1745458 h 6858000"/>
              <a:gd name="connsiteX1100" fmla="*/ 5934379 w 7886700"/>
              <a:gd name="connsiteY1100" fmla="*/ 1748633 h 6858000"/>
              <a:gd name="connsiteX1101" fmla="*/ 5964553 w 7886700"/>
              <a:gd name="connsiteY1101" fmla="*/ 1753395 h 6858000"/>
              <a:gd name="connsiteX1102" fmla="*/ 5995521 w 7886700"/>
              <a:gd name="connsiteY1102" fmla="*/ 1758158 h 6858000"/>
              <a:gd name="connsiteX1103" fmla="*/ 6024901 w 7886700"/>
              <a:gd name="connsiteY1103" fmla="*/ 1764508 h 6858000"/>
              <a:gd name="connsiteX1104" fmla="*/ 6054280 w 7886700"/>
              <a:gd name="connsiteY1104" fmla="*/ 1770064 h 6858000"/>
              <a:gd name="connsiteX1105" fmla="*/ 6082072 w 7886700"/>
              <a:gd name="connsiteY1105" fmla="*/ 1778002 h 6858000"/>
              <a:gd name="connsiteX1106" fmla="*/ 6109070 w 7886700"/>
              <a:gd name="connsiteY1106" fmla="*/ 1785939 h 6858000"/>
              <a:gd name="connsiteX1107" fmla="*/ 6135274 w 7886700"/>
              <a:gd name="connsiteY1107" fmla="*/ 1795464 h 6858000"/>
              <a:gd name="connsiteX1108" fmla="*/ 6161477 w 7886700"/>
              <a:gd name="connsiteY1108" fmla="*/ 1804989 h 6858000"/>
              <a:gd name="connsiteX1109" fmla="*/ 6185299 w 7886700"/>
              <a:gd name="connsiteY1109" fmla="*/ 1815308 h 6858000"/>
              <a:gd name="connsiteX1110" fmla="*/ 6209120 w 7886700"/>
              <a:gd name="connsiteY1110" fmla="*/ 1826420 h 6858000"/>
              <a:gd name="connsiteX1111" fmla="*/ 6232148 w 7886700"/>
              <a:gd name="connsiteY1111" fmla="*/ 1838327 h 6858000"/>
              <a:gd name="connsiteX1112" fmla="*/ 6252793 w 7886700"/>
              <a:gd name="connsiteY1112" fmla="*/ 1850233 h 6858000"/>
              <a:gd name="connsiteX1113" fmla="*/ 6273438 w 7886700"/>
              <a:gd name="connsiteY1113" fmla="*/ 1862933 h 6858000"/>
              <a:gd name="connsiteX1114" fmla="*/ 6292495 w 7886700"/>
              <a:gd name="connsiteY1114" fmla="*/ 1875633 h 6858000"/>
              <a:gd name="connsiteX1115" fmla="*/ 6310759 w 7886700"/>
              <a:gd name="connsiteY1115" fmla="*/ 1889920 h 6858000"/>
              <a:gd name="connsiteX1116" fmla="*/ 6330610 w 7886700"/>
              <a:gd name="connsiteY1116" fmla="*/ 1906589 h 6858000"/>
              <a:gd name="connsiteX1117" fmla="*/ 6349667 w 7886700"/>
              <a:gd name="connsiteY1117" fmla="*/ 1924845 h 6858000"/>
              <a:gd name="connsiteX1118" fmla="*/ 6367930 w 7886700"/>
              <a:gd name="connsiteY1118" fmla="*/ 1941514 h 6858000"/>
              <a:gd name="connsiteX1119" fmla="*/ 6385399 w 7886700"/>
              <a:gd name="connsiteY1119" fmla="*/ 1958977 h 6858000"/>
              <a:gd name="connsiteX1120" fmla="*/ 6402074 w 7886700"/>
              <a:gd name="connsiteY1120" fmla="*/ 1978027 h 6858000"/>
              <a:gd name="connsiteX1121" fmla="*/ 6417955 w 7886700"/>
              <a:gd name="connsiteY1121" fmla="*/ 1996283 h 6858000"/>
              <a:gd name="connsiteX1122" fmla="*/ 6433042 w 7886700"/>
              <a:gd name="connsiteY1122" fmla="*/ 2015333 h 6858000"/>
              <a:gd name="connsiteX1123" fmla="*/ 6446541 w 7886700"/>
              <a:gd name="connsiteY1123" fmla="*/ 2033589 h 6858000"/>
              <a:gd name="connsiteX1124" fmla="*/ 6460834 w 7886700"/>
              <a:gd name="connsiteY1124" fmla="*/ 2052639 h 6858000"/>
              <a:gd name="connsiteX1125" fmla="*/ 6473539 w 7886700"/>
              <a:gd name="connsiteY1125" fmla="*/ 2072483 h 6858000"/>
              <a:gd name="connsiteX1126" fmla="*/ 6485449 w 7886700"/>
              <a:gd name="connsiteY1126" fmla="*/ 2092327 h 6858000"/>
              <a:gd name="connsiteX1127" fmla="*/ 6496566 w 7886700"/>
              <a:gd name="connsiteY1127" fmla="*/ 2111377 h 6858000"/>
              <a:gd name="connsiteX1128" fmla="*/ 6507683 w 7886700"/>
              <a:gd name="connsiteY1128" fmla="*/ 2131220 h 6858000"/>
              <a:gd name="connsiteX1129" fmla="*/ 6517211 w 7886700"/>
              <a:gd name="connsiteY1129" fmla="*/ 2151064 h 6858000"/>
              <a:gd name="connsiteX1130" fmla="*/ 6526740 w 7886700"/>
              <a:gd name="connsiteY1130" fmla="*/ 2171702 h 6858000"/>
              <a:gd name="connsiteX1131" fmla="*/ 6535475 w 7886700"/>
              <a:gd name="connsiteY1131" fmla="*/ 2191545 h 6858000"/>
              <a:gd name="connsiteX1132" fmla="*/ 6551356 w 7886700"/>
              <a:gd name="connsiteY1132" fmla="*/ 2232820 h 6858000"/>
              <a:gd name="connsiteX1133" fmla="*/ 6564061 w 7886700"/>
              <a:gd name="connsiteY1133" fmla="*/ 2272508 h 6858000"/>
              <a:gd name="connsiteX1134" fmla="*/ 6575177 w 7886700"/>
              <a:gd name="connsiteY1134" fmla="*/ 2312989 h 6858000"/>
              <a:gd name="connsiteX1135" fmla="*/ 6583912 w 7886700"/>
              <a:gd name="connsiteY1135" fmla="*/ 2352677 h 6858000"/>
              <a:gd name="connsiteX1136" fmla="*/ 6591058 w 7886700"/>
              <a:gd name="connsiteY1136" fmla="*/ 2393952 h 6858000"/>
              <a:gd name="connsiteX1137" fmla="*/ 6596617 w 7886700"/>
              <a:gd name="connsiteY1137" fmla="*/ 2432845 h 6858000"/>
              <a:gd name="connsiteX1138" fmla="*/ 6600587 w 7886700"/>
              <a:gd name="connsiteY1138" fmla="*/ 2470945 h 6858000"/>
              <a:gd name="connsiteX1139" fmla="*/ 6602969 w 7886700"/>
              <a:gd name="connsiteY1139" fmla="*/ 2509045 h 6858000"/>
              <a:gd name="connsiteX1140" fmla="*/ 6603763 w 7886700"/>
              <a:gd name="connsiteY1140" fmla="*/ 2545558 h 6858000"/>
              <a:gd name="connsiteX1141" fmla="*/ 6603763 w 7886700"/>
              <a:gd name="connsiteY1141" fmla="*/ 2581277 h 6858000"/>
              <a:gd name="connsiteX1142" fmla="*/ 6602969 w 7886700"/>
              <a:gd name="connsiteY1142" fmla="*/ 2616202 h 6858000"/>
              <a:gd name="connsiteX1143" fmla="*/ 6600587 w 7886700"/>
              <a:gd name="connsiteY1143" fmla="*/ 2649539 h 6858000"/>
              <a:gd name="connsiteX1144" fmla="*/ 6598205 w 7886700"/>
              <a:gd name="connsiteY1144" fmla="*/ 2681289 h 6858000"/>
              <a:gd name="connsiteX1145" fmla="*/ 6595029 w 7886700"/>
              <a:gd name="connsiteY1145" fmla="*/ 2710658 h 6858000"/>
              <a:gd name="connsiteX1146" fmla="*/ 6591058 w 7886700"/>
              <a:gd name="connsiteY1146" fmla="*/ 2738439 h 6858000"/>
              <a:gd name="connsiteX1147" fmla="*/ 6587088 w 7886700"/>
              <a:gd name="connsiteY1147" fmla="*/ 2764633 h 6858000"/>
              <a:gd name="connsiteX1148" fmla="*/ 6579147 w 7886700"/>
              <a:gd name="connsiteY1148" fmla="*/ 2809083 h 6858000"/>
              <a:gd name="connsiteX1149" fmla="*/ 6571207 w 7886700"/>
              <a:gd name="connsiteY1149" fmla="*/ 2844008 h 6858000"/>
              <a:gd name="connsiteX1150" fmla="*/ 6564855 w 7886700"/>
              <a:gd name="connsiteY1150" fmla="*/ 2867820 h 6858000"/>
              <a:gd name="connsiteX1151" fmla="*/ 6562473 w 7886700"/>
              <a:gd name="connsiteY1151" fmla="*/ 2878933 h 6858000"/>
              <a:gd name="connsiteX1152" fmla="*/ 6559296 w 7886700"/>
              <a:gd name="connsiteY1152" fmla="*/ 2891633 h 6858000"/>
              <a:gd name="connsiteX1153" fmla="*/ 6556914 w 7886700"/>
              <a:gd name="connsiteY1153" fmla="*/ 2903539 h 6858000"/>
              <a:gd name="connsiteX1154" fmla="*/ 6556120 w 7886700"/>
              <a:gd name="connsiteY1154" fmla="*/ 2916239 h 6858000"/>
              <a:gd name="connsiteX1155" fmla="*/ 6556914 w 7886700"/>
              <a:gd name="connsiteY1155" fmla="*/ 2928145 h 6858000"/>
              <a:gd name="connsiteX1156" fmla="*/ 6559296 w 7886700"/>
              <a:gd name="connsiteY1156" fmla="*/ 2940052 h 6858000"/>
              <a:gd name="connsiteX1157" fmla="*/ 6562473 w 7886700"/>
              <a:gd name="connsiteY1157" fmla="*/ 2953545 h 6858000"/>
              <a:gd name="connsiteX1158" fmla="*/ 6567237 w 7886700"/>
              <a:gd name="connsiteY1158" fmla="*/ 2964658 h 6858000"/>
              <a:gd name="connsiteX1159" fmla="*/ 6572795 w 7886700"/>
              <a:gd name="connsiteY1159" fmla="*/ 2976564 h 6858000"/>
              <a:gd name="connsiteX1160" fmla="*/ 6579941 w 7886700"/>
              <a:gd name="connsiteY1160" fmla="*/ 2986089 h 6858000"/>
              <a:gd name="connsiteX1161" fmla="*/ 6587882 w 7886700"/>
              <a:gd name="connsiteY1161" fmla="*/ 2996408 h 6858000"/>
              <a:gd name="connsiteX1162" fmla="*/ 6595823 w 7886700"/>
              <a:gd name="connsiteY1162" fmla="*/ 3005139 h 6858000"/>
              <a:gd name="connsiteX1163" fmla="*/ 6606145 w 7886700"/>
              <a:gd name="connsiteY1163" fmla="*/ 3013077 h 6858000"/>
              <a:gd name="connsiteX1164" fmla="*/ 6617262 w 7886700"/>
              <a:gd name="connsiteY1164" fmla="*/ 3020220 h 6858000"/>
              <a:gd name="connsiteX1165" fmla="*/ 6627585 w 7886700"/>
              <a:gd name="connsiteY1165" fmla="*/ 3024983 h 6858000"/>
              <a:gd name="connsiteX1166" fmla="*/ 6638701 w 7886700"/>
              <a:gd name="connsiteY1166" fmla="*/ 3029745 h 6858000"/>
              <a:gd name="connsiteX1167" fmla="*/ 6651406 w 7886700"/>
              <a:gd name="connsiteY1167" fmla="*/ 3032920 h 6858000"/>
              <a:gd name="connsiteX1168" fmla="*/ 6664905 w 7886700"/>
              <a:gd name="connsiteY1168" fmla="*/ 3036889 h 6858000"/>
              <a:gd name="connsiteX1169" fmla="*/ 6678404 w 7886700"/>
              <a:gd name="connsiteY1169" fmla="*/ 3041652 h 6858000"/>
              <a:gd name="connsiteX1170" fmla="*/ 6696667 w 7886700"/>
              <a:gd name="connsiteY1170" fmla="*/ 3049589 h 6858000"/>
              <a:gd name="connsiteX1171" fmla="*/ 6718106 w 7886700"/>
              <a:gd name="connsiteY1171" fmla="*/ 3060702 h 6858000"/>
              <a:gd name="connsiteX1172" fmla="*/ 6743516 w 7886700"/>
              <a:gd name="connsiteY1172" fmla="*/ 3074989 h 6858000"/>
              <a:gd name="connsiteX1173" fmla="*/ 6756221 w 7886700"/>
              <a:gd name="connsiteY1173" fmla="*/ 3083720 h 6858000"/>
              <a:gd name="connsiteX1174" fmla="*/ 6769719 w 7886700"/>
              <a:gd name="connsiteY1174" fmla="*/ 3093245 h 6858000"/>
              <a:gd name="connsiteX1175" fmla="*/ 6784013 w 7886700"/>
              <a:gd name="connsiteY1175" fmla="*/ 3103564 h 6858000"/>
              <a:gd name="connsiteX1176" fmla="*/ 6797511 w 7886700"/>
              <a:gd name="connsiteY1176" fmla="*/ 3115470 h 6858000"/>
              <a:gd name="connsiteX1177" fmla="*/ 6812598 w 7886700"/>
              <a:gd name="connsiteY1177" fmla="*/ 3128170 h 6858000"/>
              <a:gd name="connsiteX1178" fmla="*/ 6826891 w 7886700"/>
              <a:gd name="connsiteY1178" fmla="*/ 3142458 h 6858000"/>
              <a:gd name="connsiteX1179" fmla="*/ 6841978 w 7886700"/>
              <a:gd name="connsiteY1179" fmla="*/ 3158333 h 6858000"/>
              <a:gd name="connsiteX1180" fmla="*/ 6855477 w 7886700"/>
              <a:gd name="connsiteY1180" fmla="*/ 3175002 h 6858000"/>
              <a:gd name="connsiteX1181" fmla="*/ 6869770 w 7886700"/>
              <a:gd name="connsiteY1181" fmla="*/ 3193258 h 6858000"/>
              <a:gd name="connsiteX1182" fmla="*/ 6883269 w 7886700"/>
              <a:gd name="connsiteY1182" fmla="*/ 3213102 h 6858000"/>
              <a:gd name="connsiteX1183" fmla="*/ 6897562 w 7886700"/>
              <a:gd name="connsiteY1183" fmla="*/ 3233739 h 6858000"/>
              <a:gd name="connsiteX1184" fmla="*/ 6910267 w 7886700"/>
              <a:gd name="connsiteY1184" fmla="*/ 3255170 h 6858000"/>
              <a:gd name="connsiteX1185" fmla="*/ 6922177 w 7886700"/>
              <a:gd name="connsiteY1185" fmla="*/ 3279777 h 6858000"/>
              <a:gd name="connsiteX1186" fmla="*/ 6934088 w 7886700"/>
              <a:gd name="connsiteY1186" fmla="*/ 3305177 h 6858000"/>
              <a:gd name="connsiteX1187" fmla="*/ 6945205 w 7886700"/>
              <a:gd name="connsiteY1187" fmla="*/ 3332958 h 6858000"/>
              <a:gd name="connsiteX1188" fmla="*/ 6956321 w 7886700"/>
              <a:gd name="connsiteY1188" fmla="*/ 3361533 h 6858000"/>
              <a:gd name="connsiteX1189" fmla="*/ 6965056 w 7886700"/>
              <a:gd name="connsiteY1189" fmla="*/ 3392489 h 6858000"/>
              <a:gd name="connsiteX1190" fmla="*/ 6973791 w 7886700"/>
              <a:gd name="connsiteY1190" fmla="*/ 3424239 h 6858000"/>
              <a:gd name="connsiteX1191" fmla="*/ 6980937 w 7886700"/>
              <a:gd name="connsiteY1191" fmla="*/ 3459164 h 6858000"/>
              <a:gd name="connsiteX1192" fmla="*/ 6986495 w 7886700"/>
              <a:gd name="connsiteY1192" fmla="*/ 3494883 h 6858000"/>
              <a:gd name="connsiteX1193" fmla="*/ 6990465 w 7886700"/>
              <a:gd name="connsiteY1193" fmla="*/ 3526633 h 6858000"/>
              <a:gd name="connsiteX1194" fmla="*/ 6992848 w 7886700"/>
              <a:gd name="connsiteY1194" fmla="*/ 3558383 h 6858000"/>
              <a:gd name="connsiteX1195" fmla="*/ 6992054 w 7886700"/>
              <a:gd name="connsiteY1195" fmla="*/ 3590927 h 6858000"/>
              <a:gd name="connsiteX1196" fmla="*/ 6988877 w 7886700"/>
              <a:gd name="connsiteY1196" fmla="*/ 3622677 h 6858000"/>
              <a:gd name="connsiteX1197" fmla="*/ 6984113 w 7886700"/>
              <a:gd name="connsiteY1197" fmla="*/ 3654427 h 6858000"/>
              <a:gd name="connsiteX1198" fmla="*/ 6976967 w 7886700"/>
              <a:gd name="connsiteY1198" fmla="*/ 3684589 h 6858000"/>
              <a:gd name="connsiteX1199" fmla="*/ 6968232 w 7886700"/>
              <a:gd name="connsiteY1199" fmla="*/ 3715545 h 6858000"/>
              <a:gd name="connsiteX1200" fmla="*/ 6957115 w 7886700"/>
              <a:gd name="connsiteY1200" fmla="*/ 3746502 h 6858000"/>
              <a:gd name="connsiteX1201" fmla="*/ 6944411 w 7886700"/>
              <a:gd name="connsiteY1201" fmla="*/ 3777458 h 6858000"/>
              <a:gd name="connsiteX1202" fmla="*/ 6929324 w 7886700"/>
              <a:gd name="connsiteY1202" fmla="*/ 3807620 h 6858000"/>
              <a:gd name="connsiteX1203" fmla="*/ 6911855 w 7886700"/>
              <a:gd name="connsiteY1203" fmla="*/ 3836195 h 6858000"/>
              <a:gd name="connsiteX1204" fmla="*/ 6893591 w 7886700"/>
              <a:gd name="connsiteY1204" fmla="*/ 3864770 h 6858000"/>
              <a:gd name="connsiteX1205" fmla="*/ 6872152 w 7886700"/>
              <a:gd name="connsiteY1205" fmla="*/ 3892552 h 6858000"/>
              <a:gd name="connsiteX1206" fmla="*/ 6849919 w 7886700"/>
              <a:gd name="connsiteY1206" fmla="*/ 3920333 h 6858000"/>
              <a:gd name="connsiteX1207" fmla="*/ 6826097 w 7886700"/>
              <a:gd name="connsiteY1207" fmla="*/ 3946527 h 6858000"/>
              <a:gd name="connsiteX1208" fmla="*/ 6799099 w 7886700"/>
              <a:gd name="connsiteY1208" fmla="*/ 3971927 h 6858000"/>
              <a:gd name="connsiteX1209" fmla="*/ 6784013 w 7886700"/>
              <a:gd name="connsiteY1209" fmla="*/ 3986214 h 6858000"/>
              <a:gd name="connsiteX1210" fmla="*/ 6768131 w 7886700"/>
              <a:gd name="connsiteY1210" fmla="*/ 3999708 h 6858000"/>
              <a:gd name="connsiteX1211" fmla="*/ 6751457 w 7886700"/>
              <a:gd name="connsiteY1211" fmla="*/ 4013202 h 6858000"/>
              <a:gd name="connsiteX1212" fmla="*/ 6735575 w 7886700"/>
              <a:gd name="connsiteY1212" fmla="*/ 4025902 h 6858000"/>
              <a:gd name="connsiteX1213" fmla="*/ 6700637 w 7886700"/>
              <a:gd name="connsiteY1213" fmla="*/ 4049714 h 6858000"/>
              <a:gd name="connsiteX1214" fmla="*/ 6665699 w 7886700"/>
              <a:gd name="connsiteY1214" fmla="*/ 4070352 h 6858000"/>
              <a:gd name="connsiteX1215" fmla="*/ 6629173 w 7886700"/>
              <a:gd name="connsiteY1215" fmla="*/ 4090195 h 6858000"/>
              <a:gd name="connsiteX1216" fmla="*/ 6591852 w 7886700"/>
              <a:gd name="connsiteY1216" fmla="*/ 4107658 h 6858000"/>
              <a:gd name="connsiteX1217" fmla="*/ 6555326 w 7886700"/>
              <a:gd name="connsiteY1217" fmla="*/ 4122739 h 6858000"/>
              <a:gd name="connsiteX1218" fmla="*/ 6516417 w 7886700"/>
              <a:gd name="connsiteY1218" fmla="*/ 4135439 h 6858000"/>
              <a:gd name="connsiteX1219" fmla="*/ 6478303 w 7886700"/>
              <a:gd name="connsiteY1219" fmla="*/ 4146552 h 6858000"/>
              <a:gd name="connsiteX1220" fmla="*/ 6440189 w 7886700"/>
              <a:gd name="connsiteY1220" fmla="*/ 4154489 h 6858000"/>
              <a:gd name="connsiteX1221" fmla="*/ 6401280 w 7886700"/>
              <a:gd name="connsiteY1221" fmla="*/ 4160045 h 6858000"/>
              <a:gd name="connsiteX1222" fmla="*/ 6382223 w 7886700"/>
              <a:gd name="connsiteY1222" fmla="*/ 4162427 h 6858000"/>
              <a:gd name="connsiteX1223" fmla="*/ 6363166 w 7886700"/>
              <a:gd name="connsiteY1223" fmla="*/ 4163220 h 6858000"/>
              <a:gd name="connsiteX1224" fmla="*/ 6344109 w 7886700"/>
              <a:gd name="connsiteY1224" fmla="*/ 4164014 h 6858000"/>
              <a:gd name="connsiteX1225" fmla="*/ 6325845 w 7886700"/>
              <a:gd name="connsiteY1225" fmla="*/ 4164014 h 6858000"/>
              <a:gd name="connsiteX1226" fmla="*/ 6306788 w 7886700"/>
              <a:gd name="connsiteY1226" fmla="*/ 4164014 h 6858000"/>
              <a:gd name="connsiteX1227" fmla="*/ 6287731 w 7886700"/>
              <a:gd name="connsiteY1227" fmla="*/ 4162427 h 6858000"/>
              <a:gd name="connsiteX1228" fmla="*/ 6268674 w 7886700"/>
              <a:gd name="connsiteY1228" fmla="*/ 4160839 h 6858000"/>
              <a:gd name="connsiteX1229" fmla="*/ 6249617 w 7886700"/>
              <a:gd name="connsiteY1229" fmla="*/ 4158458 h 6858000"/>
              <a:gd name="connsiteX1230" fmla="*/ 6232148 w 7886700"/>
              <a:gd name="connsiteY1230" fmla="*/ 4155283 h 6858000"/>
              <a:gd name="connsiteX1231" fmla="*/ 6213884 w 7886700"/>
              <a:gd name="connsiteY1231" fmla="*/ 4151314 h 6858000"/>
              <a:gd name="connsiteX1232" fmla="*/ 6184505 w 7886700"/>
              <a:gd name="connsiteY1232" fmla="*/ 4144170 h 6858000"/>
              <a:gd name="connsiteX1233" fmla="*/ 6155125 w 7886700"/>
              <a:gd name="connsiteY1233" fmla="*/ 4136233 h 6858000"/>
              <a:gd name="connsiteX1234" fmla="*/ 6126539 w 7886700"/>
              <a:gd name="connsiteY1234" fmla="*/ 4127502 h 6858000"/>
              <a:gd name="connsiteX1235" fmla="*/ 6098747 w 7886700"/>
              <a:gd name="connsiteY1235" fmla="*/ 4117183 h 6858000"/>
              <a:gd name="connsiteX1236" fmla="*/ 6071749 w 7886700"/>
              <a:gd name="connsiteY1236" fmla="*/ 4107658 h 6858000"/>
              <a:gd name="connsiteX1237" fmla="*/ 6046340 w 7886700"/>
              <a:gd name="connsiteY1237" fmla="*/ 4096545 h 6858000"/>
              <a:gd name="connsiteX1238" fmla="*/ 6020136 w 7886700"/>
              <a:gd name="connsiteY1238" fmla="*/ 4085433 h 6858000"/>
              <a:gd name="connsiteX1239" fmla="*/ 5994727 w 7886700"/>
              <a:gd name="connsiteY1239" fmla="*/ 4073527 h 6858000"/>
              <a:gd name="connsiteX1240" fmla="*/ 5944701 w 7886700"/>
              <a:gd name="connsiteY1240" fmla="*/ 4048127 h 6858000"/>
              <a:gd name="connsiteX1241" fmla="*/ 5896264 w 7886700"/>
              <a:gd name="connsiteY1241" fmla="*/ 4021139 h 6858000"/>
              <a:gd name="connsiteX1242" fmla="*/ 5847033 w 7886700"/>
              <a:gd name="connsiteY1242" fmla="*/ 3993358 h 6858000"/>
              <a:gd name="connsiteX1243" fmla="*/ 5799390 w 7886700"/>
              <a:gd name="connsiteY1243" fmla="*/ 3965577 h 6858000"/>
              <a:gd name="connsiteX1244" fmla="*/ 5719191 w 7886700"/>
              <a:gd name="connsiteY1244" fmla="*/ 3917952 h 6858000"/>
              <a:gd name="connsiteX1245" fmla="*/ 5677901 w 7886700"/>
              <a:gd name="connsiteY1245" fmla="*/ 3894933 h 6858000"/>
              <a:gd name="connsiteX1246" fmla="*/ 5635022 w 7886700"/>
              <a:gd name="connsiteY1246" fmla="*/ 3871914 h 6858000"/>
              <a:gd name="connsiteX1247" fmla="*/ 5590555 w 7886700"/>
              <a:gd name="connsiteY1247" fmla="*/ 3848895 h 6858000"/>
              <a:gd name="connsiteX1248" fmla="*/ 5545294 w 7886700"/>
              <a:gd name="connsiteY1248" fmla="*/ 3827464 h 6858000"/>
              <a:gd name="connsiteX1249" fmla="*/ 5496063 w 7886700"/>
              <a:gd name="connsiteY1249" fmla="*/ 3806033 h 6858000"/>
              <a:gd name="connsiteX1250" fmla="*/ 5446832 w 7886700"/>
              <a:gd name="connsiteY1250" fmla="*/ 3786189 h 6858000"/>
              <a:gd name="connsiteX1251" fmla="*/ 5392836 w 7886700"/>
              <a:gd name="connsiteY1251" fmla="*/ 3768727 h 6858000"/>
              <a:gd name="connsiteX1252" fmla="*/ 5365839 w 7886700"/>
              <a:gd name="connsiteY1252" fmla="*/ 3759202 h 6858000"/>
              <a:gd name="connsiteX1253" fmla="*/ 5338047 w 7886700"/>
              <a:gd name="connsiteY1253" fmla="*/ 3751264 h 6858000"/>
              <a:gd name="connsiteX1254" fmla="*/ 5309461 w 7886700"/>
              <a:gd name="connsiteY1254" fmla="*/ 3744914 h 6858000"/>
              <a:gd name="connsiteX1255" fmla="*/ 5279287 w 7886700"/>
              <a:gd name="connsiteY1255" fmla="*/ 3737770 h 6858000"/>
              <a:gd name="connsiteX1256" fmla="*/ 5248319 w 7886700"/>
              <a:gd name="connsiteY1256" fmla="*/ 3730627 h 6858000"/>
              <a:gd name="connsiteX1257" fmla="*/ 5217351 w 7886700"/>
              <a:gd name="connsiteY1257" fmla="*/ 3725070 h 6858000"/>
              <a:gd name="connsiteX1258" fmla="*/ 5185589 w 7886700"/>
              <a:gd name="connsiteY1258" fmla="*/ 3719514 h 6858000"/>
              <a:gd name="connsiteX1259" fmla="*/ 5153033 w 7886700"/>
              <a:gd name="connsiteY1259" fmla="*/ 3714752 h 6858000"/>
              <a:gd name="connsiteX1260" fmla="*/ 5118095 w 7886700"/>
              <a:gd name="connsiteY1260" fmla="*/ 3710783 h 6858000"/>
              <a:gd name="connsiteX1261" fmla="*/ 5084745 w 7886700"/>
              <a:gd name="connsiteY1261" fmla="*/ 3707608 h 6858000"/>
              <a:gd name="connsiteX1262" fmla="*/ 5049013 w 7886700"/>
              <a:gd name="connsiteY1262" fmla="*/ 3705227 h 6858000"/>
              <a:gd name="connsiteX1263" fmla="*/ 5011692 w 7886700"/>
              <a:gd name="connsiteY1263" fmla="*/ 3702845 h 6858000"/>
              <a:gd name="connsiteX1264" fmla="*/ 4974372 w 7886700"/>
              <a:gd name="connsiteY1264" fmla="*/ 3702052 h 6858000"/>
              <a:gd name="connsiteX1265" fmla="*/ 4935464 w 7886700"/>
              <a:gd name="connsiteY1265" fmla="*/ 3701258 h 6858000"/>
              <a:gd name="connsiteX1266" fmla="*/ 4897349 w 7886700"/>
              <a:gd name="connsiteY1266" fmla="*/ 3702052 h 6858000"/>
              <a:gd name="connsiteX1267" fmla="*/ 4861617 w 7886700"/>
              <a:gd name="connsiteY1267" fmla="*/ 3703639 h 6858000"/>
              <a:gd name="connsiteX1268" fmla="*/ 4825885 w 7886700"/>
              <a:gd name="connsiteY1268" fmla="*/ 3706814 h 6858000"/>
              <a:gd name="connsiteX1269" fmla="*/ 4790946 w 7886700"/>
              <a:gd name="connsiteY1269" fmla="*/ 3710783 h 6858000"/>
              <a:gd name="connsiteX1270" fmla="*/ 4757596 w 7886700"/>
              <a:gd name="connsiteY1270" fmla="*/ 3715545 h 6858000"/>
              <a:gd name="connsiteX1271" fmla="*/ 4723452 w 7886700"/>
              <a:gd name="connsiteY1271" fmla="*/ 3721895 h 6858000"/>
              <a:gd name="connsiteX1272" fmla="*/ 4690896 w 7886700"/>
              <a:gd name="connsiteY1272" fmla="*/ 3729039 h 6858000"/>
              <a:gd name="connsiteX1273" fmla="*/ 4659134 w 7886700"/>
              <a:gd name="connsiteY1273" fmla="*/ 3736977 h 6858000"/>
              <a:gd name="connsiteX1274" fmla="*/ 4628166 w 7886700"/>
              <a:gd name="connsiteY1274" fmla="*/ 3745708 h 6858000"/>
              <a:gd name="connsiteX1275" fmla="*/ 4597198 w 7886700"/>
              <a:gd name="connsiteY1275" fmla="*/ 3755233 h 6858000"/>
              <a:gd name="connsiteX1276" fmla="*/ 4566230 w 7886700"/>
              <a:gd name="connsiteY1276" fmla="*/ 3765552 h 6858000"/>
              <a:gd name="connsiteX1277" fmla="*/ 4537644 w 7886700"/>
              <a:gd name="connsiteY1277" fmla="*/ 3776664 h 6858000"/>
              <a:gd name="connsiteX1278" fmla="*/ 4509059 w 7886700"/>
              <a:gd name="connsiteY1278" fmla="*/ 3788570 h 6858000"/>
              <a:gd name="connsiteX1279" fmla="*/ 4479679 w 7886700"/>
              <a:gd name="connsiteY1279" fmla="*/ 3801270 h 6858000"/>
              <a:gd name="connsiteX1280" fmla="*/ 4451887 w 7886700"/>
              <a:gd name="connsiteY1280" fmla="*/ 3813970 h 6858000"/>
              <a:gd name="connsiteX1281" fmla="*/ 4424889 w 7886700"/>
              <a:gd name="connsiteY1281" fmla="*/ 3827464 h 6858000"/>
              <a:gd name="connsiteX1282" fmla="*/ 4398686 w 7886700"/>
              <a:gd name="connsiteY1282" fmla="*/ 3841752 h 6858000"/>
              <a:gd name="connsiteX1283" fmla="*/ 4371688 w 7886700"/>
              <a:gd name="connsiteY1283" fmla="*/ 3856039 h 6858000"/>
              <a:gd name="connsiteX1284" fmla="*/ 4320869 w 7886700"/>
              <a:gd name="connsiteY1284" fmla="*/ 3886995 h 6858000"/>
              <a:gd name="connsiteX1285" fmla="*/ 4272432 w 7886700"/>
              <a:gd name="connsiteY1285" fmla="*/ 3917952 h 6858000"/>
              <a:gd name="connsiteX1286" fmla="*/ 4225583 w 7886700"/>
              <a:gd name="connsiteY1286" fmla="*/ 3950495 h 6858000"/>
              <a:gd name="connsiteX1287" fmla="*/ 4179528 w 7886700"/>
              <a:gd name="connsiteY1287" fmla="*/ 3983039 h 6858000"/>
              <a:gd name="connsiteX1288" fmla="*/ 4135855 w 7886700"/>
              <a:gd name="connsiteY1288" fmla="*/ 4016377 h 6858000"/>
              <a:gd name="connsiteX1289" fmla="*/ 4052480 w 7886700"/>
              <a:gd name="connsiteY1289" fmla="*/ 4080670 h 6858000"/>
              <a:gd name="connsiteX1290" fmla="*/ 3995308 w 7886700"/>
              <a:gd name="connsiteY1290" fmla="*/ 4125120 h 6858000"/>
              <a:gd name="connsiteX1291" fmla="*/ 3940519 w 7886700"/>
              <a:gd name="connsiteY1291" fmla="*/ 4167189 h 6858000"/>
              <a:gd name="connsiteX1292" fmla="*/ 3914315 w 7886700"/>
              <a:gd name="connsiteY1292" fmla="*/ 4187033 h 6858000"/>
              <a:gd name="connsiteX1293" fmla="*/ 3887317 w 7886700"/>
              <a:gd name="connsiteY1293" fmla="*/ 4204495 h 6858000"/>
              <a:gd name="connsiteX1294" fmla="*/ 3860319 w 7886700"/>
              <a:gd name="connsiteY1294" fmla="*/ 4222752 h 6858000"/>
              <a:gd name="connsiteX1295" fmla="*/ 3834116 w 7886700"/>
              <a:gd name="connsiteY1295" fmla="*/ 4238627 h 6858000"/>
              <a:gd name="connsiteX1296" fmla="*/ 3808706 w 7886700"/>
              <a:gd name="connsiteY1296" fmla="*/ 4253708 h 6858000"/>
              <a:gd name="connsiteX1297" fmla="*/ 3782503 w 7886700"/>
              <a:gd name="connsiteY1297" fmla="*/ 4266408 h 6858000"/>
              <a:gd name="connsiteX1298" fmla="*/ 3757093 w 7886700"/>
              <a:gd name="connsiteY1298" fmla="*/ 4278314 h 6858000"/>
              <a:gd name="connsiteX1299" fmla="*/ 3730889 w 7886700"/>
              <a:gd name="connsiteY1299" fmla="*/ 4287045 h 6858000"/>
              <a:gd name="connsiteX1300" fmla="*/ 3705480 w 7886700"/>
              <a:gd name="connsiteY1300" fmla="*/ 4294983 h 6858000"/>
              <a:gd name="connsiteX1301" fmla="*/ 3679276 w 7886700"/>
              <a:gd name="connsiteY1301" fmla="*/ 4301333 h 6858000"/>
              <a:gd name="connsiteX1302" fmla="*/ 3654660 w 7886700"/>
              <a:gd name="connsiteY1302" fmla="*/ 4304508 h 6858000"/>
              <a:gd name="connsiteX1303" fmla="*/ 3641956 w 7886700"/>
              <a:gd name="connsiteY1303" fmla="*/ 4305302 h 6858000"/>
              <a:gd name="connsiteX1304" fmla="*/ 3628457 w 7886700"/>
              <a:gd name="connsiteY1304" fmla="*/ 4306095 h 6858000"/>
              <a:gd name="connsiteX1305" fmla="*/ 3601459 w 7886700"/>
              <a:gd name="connsiteY1305" fmla="*/ 4305302 h 6858000"/>
              <a:gd name="connsiteX1306" fmla="*/ 3576844 w 7886700"/>
              <a:gd name="connsiteY1306" fmla="*/ 4302920 h 6858000"/>
              <a:gd name="connsiteX1307" fmla="*/ 3553022 w 7886700"/>
              <a:gd name="connsiteY1307" fmla="*/ 4298952 h 6858000"/>
              <a:gd name="connsiteX1308" fmla="*/ 3529995 w 7886700"/>
              <a:gd name="connsiteY1308" fmla="*/ 4294189 h 6858000"/>
              <a:gd name="connsiteX1309" fmla="*/ 3508555 w 7886700"/>
              <a:gd name="connsiteY1309" fmla="*/ 4289427 h 6858000"/>
              <a:gd name="connsiteX1310" fmla="*/ 3488704 w 7886700"/>
              <a:gd name="connsiteY1310" fmla="*/ 4282283 h 6858000"/>
              <a:gd name="connsiteX1311" fmla="*/ 3469647 w 7886700"/>
              <a:gd name="connsiteY1311" fmla="*/ 4274345 h 6858000"/>
              <a:gd name="connsiteX1312" fmla="*/ 3451384 w 7886700"/>
              <a:gd name="connsiteY1312" fmla="*/ 4265614 h 6858000"/>
              <a:gd name="connsiteX1313" fmla="*/ 3434709 w 7886700"/>
              <a:gd name="connsiteY1313" fmla="*/ 4255295 h 6858000"/>
              <a:gd name="connsiteX1314" fmla="*/ 3418828 w 7886700"/>
              <a:gd name="connsiteY1314" fmla="*/ 4245770 h 6858000"/>
              <a:gd name="connsiteX1315" fmla="*/ 3403741 w 7886700"/>
              <a:gd name="connsiteY1315" fmla="*/ 4234658 h 6858000"/>
              <a:gd name="connsiteX1316" fmla="*/ 3391036 w 7886700"/>
              <a:gd name="connsiteY1316" fmla="*/ 4222752 h 6858000"/>
              <a:gd name="connsiteX1317" fmla="*/ 3378331 w 7886700"/>
              <a:gd name="connsiteY1317" fmla="*/ 4210845 h 6858000"/>
              <a:gd name="connsiteX1318" fmla="*/ 3366420 w 7886700"/>
              <a:gd name="connsiteY1318" fmla="*/ 4198939 h 6858000"/>
              <a:gd name="connsiteX1319" fmla="*/ 3355304 w 7886700"/>
              <a:gd name="connsiteY1319" fmla="*/ 4186239 h 6858000"/>
              <a:gd name="connsiteX1320" fmla="*/ 3344981 w 7886700"/>
              <a:gd name="connsiteY1320" fmla="*/ 4172745 h 6858000"/>
              <a:gd name="connsiteX1321" fmla="*/ 3336246 w 7886700"/>
              <a:gd name="connsiteY1321" fmla="*/ 4160839 h 6858000"/>
              <a:gd name="connsiteX1322" fmla="*/ 3327512 w 7886700"/>
              <a:gd name="connsiteY1322" fmla="*/ 4148139 h 6858000"/>
              <a:gd name="connsiteX1323" fmla="*/ 3313219 w 7886700"/>
              <a:gd name="connsiteY1323" fmla="*/ 4122739 h 6858000"/>
              <a:gd name="connsiteX1324" fmla="*/ 3301308 w 7886700"/>
              <a:gd name="connsiteY1324" fmla="*/ 4098133 h 6858000"/>
              <a:gd name="connsiteX1325" fmla="*/ 3292574 w 7886700"/>
              <a:gd name="connsiteY1325" fmla="*/ 4075908 h 6858000"/>
              <a:gd name="connsiteX1326" fmla="*/ 3285427 w 7886700"/>
              <a:gd name="connsiteY1326" fmla="*/ 4056064 h 6858000"/>
              <a:gd name="connsiteX1327" fmla="*/ 3280663 w 7886700"/>
              <a:gd name="connsiteY1327" fmla="*/ 4040189 h 6858000"/>
              <a:gd name="connsiteX1328" fmla="*/ 3275898 w 7886700"/>
              <a:gd name="connsiteY1328" fmla="*/ 4018758 h 6858000"/>
              <a:gd name="connsiteX1329" fmla="*/ 3272722 w 7886700"/>
              <a:gd name="connsiteY1329" fmla="*/ 4006852 h 6858000"/>
              <a:gd name="connsiteX1330" fmla="*/ 3268752 w 7886700"/>
              <a:gd name="connsiteY1330" fmla="*/ 3994945 h 6858000"/>
              <a:gd name="connsiteX1331" fmla="*/ 3263988 w 7886700"/>
              <a:gd name="connsiteY1331" fmla="*/ 3983833 h 6858000"/>
              <a:gd name="connsiteX1332" fmla="*/ 3257635 w 7886700"/>
              <a:gd name="connsiteY1332" fmla="*/ 3974308 h 6858000"/>
              <a:gd name="connsiteX1333" fmla="*/ 3250489 w 7886700"/>
              <a:gd name="connsiteY1333" fmla="*/ 3963989 h 6858000"/>
              <a:gd name="connsiteX1334" fmla="*/ 3244136 w 7886700"/>
              <a:gd name="connsiteY1334" fmla="*/ 3956052 h 6858000"/>
              <a:gd name="connsiteX1335" fmla="*/ 3234608 w 7886700"/>
              <a:gd name="connsiteY1335" fmla="*/ 3948114 h 6858000"/>
              <a:gd name="connsiteX1336" fmla="*/ 3225873 w 7886700"/>
              <a:gd name="connsiteY1336" fmla="*/ 3940177 h 6858000"/>
              <a:gd name="connsiteX1337" fmla="*/ 3216345 w 7886700"/>
              <a:gd name="connsiteY1337" fmla="*/ 3934620 h 6858000"/>
              <a:gd name="connsiteX1338" fmla="*/ 3206022 w 7886700"/>
              <a:gd name="connsiteY1338" fmla="*/ 3929858 h 6858000"/>
              <a:gd name="connsiteX1339" fmla="*/ 3194905 w 7886700"/>
              <a:gd name="connsiteY1339" fmla="*/ 3925889 h 6858000"/>
              <a:gd name="connsiteX1340" fmla="*/ 3183789 w 7886700"/>
              <a:gd name="connsiteY1340" fmla="*/ 3922714 h 6858000"/>
              <a:gd name="connsiteX1341" fmla="*/ 3171878 w 7886700"/>
              <a:gd name="connsiteY1341" fmla="*/ 3919539 h 6858000"/>
              <a:gd name="connsiteX1342" fmla="*/ 3159967 w 7886700"/>
              <a:gd name="connsiteY1342" fmla="*/ 3918745 h 6858000"/>
              <a:gd name="connsiteX1343" fmla="*/ 3148056 w 7886700"/>
              <a:gd name="connsiteY1343" fmla="*/ 3919539 h 6858000"/>
              <a:gd name="connsiteX1344" fmla="*/ 3136146 w 7886700"/>
              <a:gd name="connsiteY1344" fmla="*/ 3920333 h 6858000"/>
              <a:gd name="connsiteX1345" fmla="*/ 3123441 w 7886700"/>
              <a:gd name="connsiteY1345" fmla="*/ 3923508 h 6858000"/>
              <a:gd name="connsiteX1346" fmla="*/ 3112324 w 7886700"/>
              <a:gd name="connsiteY1346" fmla="*/ 3927477 h 6858000"/>
              <a:gd name="connsiteX1347" fmla="*/ 3102001 w 7886700"/>
              <a:gd name="connsiteY1347" fmla="*/ 3932239 h 6858000"/>
              <a:gd name="connsiteX1348" fmla="*/ 3090885 w 7886700"/>
              <a:gd name="connsiteY1348" fmla="*/ 3937795 h 6858000"/>
              <a:gd name="connsiteX1349" fmla="*/ 3081356 w 7886700"/>
              <a:gd name="connsiteY1349" fmla="*/ 3944145 h 6858000"/>
              <a:gd name="connsiteX1350" fmla="*/ 3072622 w 7886700"/>
              <a:gd name="connsiteY1350" fmla="*/ 3952083 h 6858000"/>
              <a:gd name="connsiteX1351" fmla="*/ 3064681 w 7886700"/>
              <a:gd name="connsiteY1351" fmla="*/ 3961608 h 6858000"/>
              <a:gd name="connsiteX1352" fmla="*/ 3057535 w 7886700"/>
              <a:gd name="connsiteY1352" fmla="*/ 3970339 h 6858000"/>
              <a:gd name="connsiteX1353" fmla="*/ 3051182 w 7886700"/>
              <a:gd name="connsiteY1353" fmla="*/ 3979864 h 6858000"/>
              <a:gd name="connsiteX1354" fmla="*/ 3045624 w 7886700"/>
              <a:gd name="connsiteY1354" fmla="*/ 3990183 h 6858000"/>
              <a:gd name="connsiteX1355" fmla="*/ 3041654 w 7886700"/>
              <a:gd name="connsiteY1355" fmla="*/ 4001295 h 6858000"/>
              <a:gd name="connsiteX1356" fmla="*/ 3039272 w 7886700"/>
              <a:gd name="connsiteY1356" fmla="*/ 4012408 h 6858000"/>
              <a:gd name="connsiteX1357" fmla="*/ 3036095 w 7886700"/>
              <a:gd name="connsiteY1357" fmla="*/ 4024314 h 6858000"/>
              <a:gd name="connsiteX1358" fmla="*/ 3035301 w 7886700"/>
              <a:gd name="connsiteY1358" fmla="*/ 4036220 h 6858000"/>
              <a:gd name="connsiteX1359" fmla="*/ 3036095 w 7886700"/>
              <a:gd name="connsiteY1359" fmla="*/ 4048127 h 6858000"/>
              <a:gd name="connsiteX1360" fmla="*/ 3036889 w 7886700"/>
              <a:gd name="connsiteY1360" fmla="*/ 4060827 h 6858000"/>
              <a:gd name="connsiteX1361" fmla="*/ 3040066 w 7886700"/>
              <a:gd name="connsiteY1361" fmla="*/ 4076702 h 6858000"/>
              <a:gd name="connsiteX1362" fmla="*/ 3044036 w 7886700"/>
              <a:gd name="connsiteY1362" fmla="*/ 4093370 h 6858000"/>
              <a:gd name="connsiteX1363" fmla="*/ 3048800 w 7886700"/>
              <a:gd name="connsiteY1363" fmla="*/ 4111627 h 6858000"/>
              <a:gd name="connsiteX1364" fmla="*/ 3055153 w 7886700"/>
              <a:gd name="connsiteY1364" fmla="*/ 4129089 h 6858000"/>
              <a:gd name="connsiteX1365" fmla="*/ 3060711 w 7886700"/>
              <a:gd name="connsiteY1365" fmla="*/ 4148139 h 6858000"/>
              <a:gd name="connsiteX1366" fmla="*/ 3067857 w 7886700"/>
              <a:gd name="connsiteY1366" fmla="*/ 4167983 h 6858000"/>
              <a:gd name="connsiteX1367" fmla="*/ 3076592 w 7886700"/>
              <a:gd name="connsiteY1367" fmla="*/ 4187827 h 6858000"/>
              <a:gd name="connsiteX1368" fmla="*/ 3085326 w 7886700"/>
              <a:gd name="connsiteY1368" fmla="*/ 4207670 h 6858000"/>
              <a:gd name="connsiteX1369" fmla="*/ 3095649 w 7886700"/>
              <a:gd name="connsiteY1369" fmla="*/ 4227514 h 6858000"/>
              <a:gd name="connsiteX1370" fmla="*/ 3106766 w 7886700"/>
              <a:gd name="connsiteY1370" fmla="*/ 4247358 h 6858000"/>
              <a:gd name="connsiteX1371" fmla="*/ 3118677 w 7886700"/>
              <a:gd name="connsiteY1371" fmla="*/ 4268789 h 6858000"/>
              <a:gd name="connsiteX1372" fmla="*/ 3131381 w 7886700"/>
              <a:gd name="connsiteY1372" fmla="*/ 4288633 h 6858000"/>
              <a:gd name="connsiteX1373" fmla="*/ 3145674 w 7886700"/>
              <a:gd name="connsiteY1373" fmla="*/ 4309270 h 6858000"/>
              <a:gd name="connsiteX1374" fmla="*/ 3159967 w 7886700"/>
              <a:gd name="connsiteY1374" fmla="*/ 4329114 h 6858000"/>
              <a:gd name="connsiteX1375" fmla="*/ 3175848 w 7886700"/>
              <a:gd name="connsiteY1375" fmla="*/ 4348164 h 6858000"/>
              <a:gd name="connsiteX1376" fmla="*/ 3193317 w 7886700"/>
              <a:gd name="connsiteY1376" fmla="*/ 4367214 h 6858000"/>
              <a:gd name="connsiteX1377" fmla="*/ 3210786 w 7886700"/>
              <a:gd name="connsiteY1377" fmla="*/ 4385470 h 6858000"/>
              <a:gd name="connsiteX1378" fmla="*/ 3230638 w 7886700"/>
              <a:gd name="connsiteY1378" fmla="*/ 4403727 h 6858000"/>
              <a:gd name="connsiteX1379" fmla="*/ 3250489 w 7886700"/>
              <a:gd name="connsiteY1379" fmla="*/ 4421189 h 6858000"/>
              <a:gd name="connsiteX1380" fmla="*/ 3272722 w 7886700"/>
              <a:gd name="connsiteY1380" fmla="*/ 4438652 h 6858000"/>
              <a:gd name="connsiteX1381" fmla="*/ 3295750 w 7886700"/>
              <a:gd name="connsiteY1381" fmla="*/ 4453733 h 6858000"/>
              <a:gd name="connsiteX1382" fmla="*/ 3319571 w 7886700"/>
              <a:gd name="connsiteY1382" fmla="*/ 4468020 h 6858000"/>
              <a:gd name="connsiteX1383" fmla="*/ 3344187 w 7886700"/>
              <a:gd name="connsiteY1383" fmla="*/ 4482308 h 6858000"/>
              <a:gd name="connsiteX1384" fmla="*/ 3371185 w 7886700"/>
              <a:gd name="connsiteY1384" fmla="*/ 4495008 h 6858000"/>
              <a:gd name="connsiteX1385" fmla="*/ 3398182 w 7886700"/>
              <a:gd name="connsiteY1385" fmla="*/ 4506914 h 6858000"/>
              <a:gd name="connsiteX1386" fmla="*/ 3426768 w 7886700"/>
              <a:gd name="connsiteY1386" fmla="*/ 4517233 h 6858000"/>
              <a:gd name="connsiteX1387" fmla="*/ 3457736 w 7886700"/>
              <a:gd name="connsiteY1387" fmla="*/ 4525964 h 6858000"/>
              <a:gd name="connsiteX1388" fmla="*/ 3488704 w 7886700"/>
              <a:gd name="connsiteY1388" fmla="*/ 4533902 h 6858000"/>
              <a:gd name="connsiteX1389" fmla="*/ 3521260 w 7886700"/>
              <a:gd name="connsiteY1389" fmla="*/ 4540252 h 6858000"/>
              <a:gd name="connsiteX1390" fmla="*/ 3556198 w 7886700"/>
              <a:gd name="connsiteY1390" fmla="*/ 4544220 h 6858000"/>
              <a:gd name="connsiteX1391" fmla="*/ 3591930 w 7886700"/>
              <a:gd name="connsiteY1391" fmla="*/ 4546602 h 6858000"/>
              <a:gd name="connsiteX1392" fmla="*/ 3628457 w 7886700"/>
              <a:gd name="connsiteY1392" fmla="*/ 4548189 h 6858000"/>
              <a:gd name="connsiteX1393" fmla="*/ 3648308 w 7886700"/>
              <a:gd name="connsiteY1393" fmla="*/ 4548189 h 6858000"/>
              <a:gd name="connsiteX1394" fmla="*/ 3669747 w 7886700"/>
              <a:gd name="connsiteY1394" fmla="*/ 4545808 h 6858000"/>
              <a:gd name="connsiteX1395" fmla="*/ 3689599 w 7886700"/>
              <a:gd name="connsiteY1395" fmla="*/ 4545014 h 6858000"/>
              <a:gd name="connsiteX1396" fmla="*/ 3709450 w 7886700"/>
              <a:gd name="connsiteY1396" fmla="*/ 4541839 h 6858000"/>
              <a:gd name="connsiteX1397" fmla="*/ 3729301 w 7886700"/>
              <a:gd name="connsiteY1397" fmla="*/ 4538664 h 6858000"/>
              <a:gd name="connsiteX1398" fmla="*/ 3748358 w 7886700"/>
              <a:gd name="connsiteY1398" fmla="*/ 4534695 h 6858000"/>
              <a:gd name="connsiteX1399" fmla="*/ 3766622 w 7886700"/>
              <a:gd name="connsiteY1399" fmla="*/ 4529933 h 6858000"/>
              <a:gd name="connsiteX1400" fmla="*/ 3785679 w 7886700"/>
              <a:gd name="connsiteY1400" fmla="*/ 4525170 h 6858000"/>
              <a:gd name="connsiteX1401" fmla="*/ 3804736 w 7886700"/>
              <a:gd name="connsiteY1401" fmla="*/ 4518820 h 6858000"/>
              <a:gd name="connsiteX1402" fmla="*/ 3822205 w 7886700"/>
              <a:gd name="connsiteY1402" fmla="*/ 4511677 h 6858000"/>
              <a:gd name="connsiteX1403" fmla="*/ 3859525 w 7886700"/>
              <a:gd name="connsiteY1403" fmla="*/ 4498183 h 6858000"/>
              <a:gd name="connsiteX1404" fmla="*/ 3895258 w 7886700"/>
              <a:gd name="connsiteY1404" fmla="*/ 4481514 h 6858000"/>
              <a:gd name="connsiteX1405" fmla="*/ 3930196 w 7886700"/>
              <a:gd name="connsiteY1405" fmla="*/ 4463258 h 6858000"/>
              <a:gd name="connsiteX1406" fmla="*/ 3965134 w 7886700"/>
              <a:gd name="connsiteY1406" fmla="*/ 4442620 h 6858000"/>
              <a:gd name="connsiteX1407" fmla="*/ 3999278 w 7886700"/>
              <a:gd name="connsiteY1407" fmla="*/ 4421189 h 6858000"/>
              <a:gd name="connsiteX1408" fmla="*/ 4033422 w 7886700"/>
              <a:gd name="connsiteY1408" fmla="*/ 4398964 h 6858000"/>
              <a:gd name="connsiteX1409" fmla="*/ 4067567 w 7886700"/>
              <a:gd name="connsiteY1409" fmla="*/ 4375152 h 6858000"/>
              <a:gd name="connsiteX1410" fmla="*/ 4100917 w 7886700"/>
              <a:gd name="connsiteY1410" fmla="*/ 4349752 h 6858000"/>
              <a:gd name="connsiteX1411" fmla="*/ 4135061 w 7886700"/>
              <a:gd name="connsiteY1411" fmla="*/ 4324352 h 6858000"/>
              <a:gd name="connsiteX1412" fmla="*/ 4201761 w 7886700"/>
              <a:gd name="connsiteY1412" fmla="*/ 4271170 h 6858000"/>
              <a:gd name="connsiteX1413" fmla="*/ 4278784 w 7886700"/>
              <a:gd name="connsiteY1413" fmla="*/ 4210845 h 6858000"/>
              <a:gd name="connsiteX1414" fmla="*/ 4318486 w 7886700"/>
              <a:gd name="connsiteY1414" fmla="*/ 4180683 h 6858000"/>
              <a:gd name="connsiteX1415" fmla="*/ 4358189 w 7886700"/>
              <a:gd name="connsiteY1415" fmla="*/ 4152108 h 6858000"/>
              <a:gd name="connsiteX1416" fmla="*/ 4399480 w 7886700"/>
              <a:gd name="connsiteY1416" fmla="*/ 4123533 h 6858000"/>
              <a:gd name="connsiteX1417" fmla="*/ 4440770 w 7886700"/>
              <a:gd name="connsiteY1417" fmla="*/ 4096545 h 6858000"/>
              <a:gd name="connsiteX1418" fmla="*/ 4483649 w 7886700"/>
              <a:gd name="connsiteY1418" fmla="*/ 4070352 h 6858000"/>
              <a:gd name="connsiteX1419" fmla="*/ 4527322 w 7886700"/>
              <a:gd name="connsiteY1419" fmla="*/ 4046539 h 6858000"/>
              <a:gd name="connsiteX1420" fmla="*/ 4549555 w 7886700"/>
              <a:gd name="connsiteY1420" fmla="*/ 4034633 h 6858000"/>
              <a:gd name="connsiteX1421" fmla="*/ 4572583 w 7886700"/>
              <a:gd name="connsiteY1421" fmla="*/ 4024314 h 6858000"/>
              <a:gd name="connsiteX1422" fmla="*/ 4595610 w 7886700"/>
              <a:gd name="connsiteY1422" fmla="*/ 4013995 h 6858000"/>
              <a:gd name="connsiteX1423" fmla="*/ 4619432 w 7886700"/>
              <a:gd name="connsiteY1423" fmla="*/ 4003677 h 6858000"/>
              <a:gd name="connsiteX1424" fmla="*/ 4641665 w 7886700"/>
              <a:gd name="connsiteY1424" fmla="*/ 3994945 h 6858000"/>
              <a:gd name="connsiteX1425" fmla="*/ 4667075 w 7886700"/>
              <a:gd name="connsiteY1425" fmla="*/ 3986214 h 6858000"/>
              <a:gd name="connsiteX1426" fmla="*/ 4691690 w 7886700"/>
              <a:gd name="connsiteY1426" fmla="*/ 3979070 h 6858000"/>
              <a:gd name="connsiteX1427" fmla="*/ 4716306 w 7886700"/>
              <a:gd name="connsiteY1427" fmla="*/ 3971133 h 6858000"/>
              <a:gd name="connsiteX1428" fmla="*/ 4741715 w 7886700"/>
              <a:gd name="connsiteY1428" fmla="*/ 3965577 h 6858000"/>
              <a:gd name="connsiteX1429" fmla="*/ 4767919 w 7886700"/>
              <a:gd name="connsiteY1429" fmla="*/ 3959227 h 6858000"/>
              <a:gd name="connsiteX1430" fmla="*/ 4794123 w 7886700"/>
              <a:gd name="connsiteY1430" fmla="*/ 3954464 h 6858000"/>
              <a:gd name="connsiteX1431" fmla="*/ 4821120 w 7886700"/>
              <a:gd name="connsiteY1431" fmla="*/ 3950495 h 6858000"/>
              <a:gd name="connsiteX1432" fmla="*/ 4848912 w 7886700"/>
              <a:gd name="connsiteY1432" fmla="*/ 3947320 h 6858000"/>
              <a:gd name="connsiteX1433" fmla="*/ 4876704 w 7886700"/>
              <a:gd name="connsiteY1433" fmla="*/ 3945733 h 6858000"/>
              <a:gd name="connsiteX1434" fmla="*/ 4905290 w 7886700"/>
              <a:gd name="connsiteY1434" fmla="*/ 3943352 h 6858000"/>
              <a:gd name="connsiteX1435" fmla="*/ 4935464 w 7886700"/>
              <a:gd name="connsiteY1435" fmla="*/ 3943352 h 6858000"/>
              <a:gd name="connsiteX1436" fmla="*/ 4968020 w 7886700"/>
              <a:gd name="connsiteY1436" fmla="*/ 3943352 h 6858000"/>
              <a:gd name="connsiteX1437" fmla="*/ 4998988 w 7886700"/>
              <a:gd name="connsiteY1437" fmla="*/ 3944145 h 6858000"/>
              <a:gd name="connsiteX1438" fmla="*/ 5029956 w 7886700"/>
              <a:gd name="connsiteY1438" fmla="*/ 3945733 h 6858000"/>
              <a:gd name="connsiteX1439" fmla="*/ 5059335 w 7886700"/>
              <a:gd name="connsiteY1439" fmla="*/ 3948114 h 6858000"/>
              <a:gd name="connsiteX1440" fmla="*/ 5089509 w 7886700"/>
              <a:gd name="connsiteY1440" fmla="*/ 3950495 h 6858000"/>
              <a:gd name="connsiteX1441" fmla="*/ 5117301 w 7886700"/>
              <a:gd name="connsiteY1441" fmla="*/ 3954464 h 6858000"/>
              <a:gd name="connsiteX1442" fmla="*/ 5145093 w 7886700"/>
              <a:gd name="connsiteY1442" fmla="*/ 3958433 h 6858000"/>
              <a:gd name="connsiteX1443" fmla="*/ 5172090 w 7886700"/>
              <a:gd name="connsiteY1443" fmla="*/ 3962402 h 6858000"/>
              <a:gd name="connsiteX1444" fmla="*/ 5197500 w 7886700"/>
              <a:gd name="connsiteY1444" fmla="*/ 3967164 h 6858000"/>
              <a:gd name="connsiteX1445" fmla="*/ 5222910 w 7886700"/>
              <a:gd name="connsiteY1445" fmla="*/ 3971927 h 6858000"/>
              <a:gd name="connsiteX1446" fmla="*/ 5271347 w 7886700"/>
              <a:gd name="connsiteY1446" fmla="*/ 3983833 h 6858000"/>
              <a:gd name="connsiteX1447" fmla="*/ 5318196 w 7886700"/>
              <a:gd name="connsiteY1447" fmla="*/ 3998120 h 6858000"/>
              <a:gd name="connsiteX1448" fmla="*/ 5362663 w 7886700"/>
              <a:gd name="connsiteY1448" fmla="*/ 4013995 h 6858000"/>
              <a:gd name="connsiteX1449" fmla="*/ 5405541 w 7886700"/>
              <a:gd name="connsiteY1449" fmla="*/ 4029870 h 6858000"/>
              <a:gd name="connsiteX1450" fmla="*/ 5446832 w 7886700"/>
              <a:gd name="connsiteY1450" fmla="*/ 4048127 h 6858000"/>
              <a:gd name="connsiteX1451" fmla="*/ 5486534 w 7886700"/>
              <a:gd name="connsiteY1451" fmla="*/ 4067970 h 6858000"/>
              <a:gd name="connsiteX1452" fmla="*/ 5524649 w 7886700"/>
              <a:gd name="connsiteY1452" fmla="*/ 4087814 h 6858000"/>
              <a:gd name="connsiteX1453" fmla="*/ 5563557 w 7886700"/>
              <a:gd name="connsiteY1453" fmla="*/ 4107658 h 6858000"/>
              <a:gd name="connsiteX1454" fmla="*/ 5600878 w 7886700"/>
              <a:gd name="connsiteY1454" fmla="*/ 4129089 h 6858000"/>
              <a:gd name="connsiteX1455" fmla="*/ 5675518 w 7886700"/>
              <a:gd name="connsiteY1455" fmla="*/ 4172745 h 6858000"/>
              <a:gd name="connsiteX1456" fmla="*/ 5728720 w 7886700"/>
              <a:gd name="connsiteY1456" fmla="*/ 4203702 h 6858000"/>
              <a:gd name="connsiteX1457" fmla="*/ 5782715 w 7886700"/>
              <a:gd name="connsiteY1457" fmla="*/ 4235452 h 6858000"/>
              <a:gd name="connsiteX1458" fmla="*/ 5838299 w 7886700"/>
              <a:gd name="connsiteY1458" fmla="*/ 4265614 h 6858000"/>
              <a:gd name="connsiteX1459" fmla="*/ 5866885 w 7886700"/>
              <a:gd name="connsiteY1459" fmla="*/ 4280695 h 6858000"/>
              <a:gd name="connsiteX1460" fmla="*/ 5896264 w 7886700"/>
              <a:gd name="connsiteY1460" fmla="*/ 4294189 h 6858000"/>
              <a:gd name="connsiteX1461" fmla="*/ 5925644 w 7886700"/>
              <a:gd name="connsiteY1461" fmla="*/ 4308477 h 6858000"/>
              <a:gd name="connsiteX1462" fmla="*/ 5956612 w 7886700"/>
              <a:gd name="connsiteY1462" fmla="*/ 4321970 h 6858000"/>
              <a:gd name="connsiteX1463" fmla="*/ 5988374 w 7886700"/>
              <a:gd name="connsiteY1463" fmla="*/ 4333877 h 6858000"/>
              <a:gd name="connsiteX1464" fmla="*/ 6020136 w 7886700"/>
              <a:gd name="connsiteY1464" fmla="*/ 4347370 h 6858000"/>
              <a:gd name="connsiteX1465" fmla="*/ 6054280 w 7886700"/>
              <a:gd name="connsiteY1465" fmla="*/ 4357689 h 6858000"/>
              <a:gd name="connsiteX1466" fmla="*/ 6089219 w 7886700"/>
              <a:gd name="connsiteY1466" fmla="*/ 4368802 h 6858000"/>
              <a:gd name="connsiteX1467" fmla="*/ 6123363 w 7886700"/>
              <a:gd name="connsiteY1467" fmla="*/ 4379120 h 6858000"/>
              <a:gd name="connsiteX1468" fmla="*/ 6160683 w 7886700"/>
              <a:gd name="connsiteY1468" fmla="*/ 4387852 h 6858000"/>
              <a:gd name="connsiteX1469" fmla="*/ 6186093 w 7886700"/>
              <a:gd name="connsiteY1469" fmla="*/ 4392614 h 6858000"/>
              <a:gd name="connsiteX1470" fmla="*/ 6212296 w 7886700"/>
              <a:gd name="connsiteY1470" fmla="*/ 4397377 h 6858000"/>
              <a:gd name="connsiteX1471" fmla="*/ 6237706 w 7886700"/>
              <a:gd name="connsiteY1471" fmla="*/ 4400552 h 6858000"/>
              <a:gd name="connsiteX1472" fmla="*/ 6263909 w 7886700"/>
              <a:gd name="connsiteY1472" fmla="*/ 4403727 h 6858000"/>
              <a:gd name="connsiteX1473" fmla="*/ 6290113 w 7886700"/>
              <a:gd name="connsiteY1473" fmla="*/ 4405314 h 6858000"/>
              <a:gd name="connsiteX1474" fmla="*/ 6316317 w 7886700"/>
              <a:gd name="connsiteY1474" fmla="*/ 4406902 h 6858000"/>
              <a:gd name="connsiteX1475" fmla="*/ 6342521 w 7886700"/>
              <a:gd name="connsiteY1475" fmla="*/ 4406902 h 6858000"/>
              <a:gd name="connsiteX1476" fmla="*/ 6369518 w 7886700"/>
              <a:gd name="connsiteY1476" fmla="*/ 4405314 h 6858000"/>
              <a:gd name="connsiteX1477" fmla="*/ 6394928 w 7886700"/>
              <a:gd name="connsiteY1477" fmla="*/ 4403727 h 6858000"/>
              <a:gd name="connsiteX1478" fmla="*/ 6421925 w 7886700"/>
              <a:gd name="connsiteY1478" fmla="*/ 4401345 h 6858000"/>
              <a:gd name="connsiteX1479" fmla="*/ 6448923 w 7886700"/>
              <a:gd name="connsiteY1479" fmla="*/ 4398964 h 6858000"/>
              <a:gd name="connsiteX1480" fmla="*/ 6474333 w 7886700"/>
              <a:gd name="connsiteY1480" fmla="*/ 4393408 h 6858000"/>
              <a:gd name="connsiteX1481" fmla="*/ 6501331 w 7886700"/>
              <a:gd name="connsiteY1481" fmla="*/ 4389439 h 6858000"/>
              <a:gd name="connsiteX1482" fmla="*/ 6527534 w 7886700"/>
              <a:gd name="connsiteY1482" fmla="*/ 4383883 h 6858000"/>
              <a:gd name="connsiteX1483" fmla="*/ 6554532 w 7886700"/>
              <a:gd name="connsiteY1483" fmla="*/ 4376739 h 6858000"/>
              <a:gd name="connsiteX1484" fmla="*/ 6579941 w 7886700"/>
              <a:gd name="connsiteY1484" fmla="*/ 4369595 h 6858000"/>
              <a:gd name="connsiteX1485" fmla="*/ 6606145 w 7886700"/>
              <a:gd name="connsiteY1485" fmla="*/ 4361658 h 6858000"/>
              <a:gd name="connsiteX1486" fmla="*/ 6631555 w 7886700"/>
              <a:gd name="connsiteY1486" fmla="*/ 4352927 h 6858000"/>
              <a:gd name="connsiteX1487" fmla="*/ 6657759 w 7886700"/>
              <a:gd name="connsiteY1487" fmla="*/ 4343402 h 6858000"/>
              <a:gd name="connsiteX1488" fmla="*/ 6682374 w 7886700"/>
              <a:gd name="connsiteY1488" fmla="*/ 4333083 h 6858000"/>
              <a:gd name="connsiteX1489" fmla="*/ 6706989 w 7886700"/>
              <a:gd name="connsiteY1489" fmla="*/ 4321177 h 6858000"/>
              <a:gd name="connsiteX1490" fmla="*/ 6733193 w 7886700"/>
              <a:gd name="connsiteY1490" fmla="*/ 4309270 h 6858000"/>
              <a:gd name="connsiteX1491" fmla="*/ 6757015 w 7886700"/>
              <a:gd name="connsiteY1491" fmla="*/ 4297364 h 6858000"/>
              <a:gd name="connsiteX1492" fmla="*/ 6781630 w 7886700"/>
              <a:gd name="connsiteY1492" fmla="*/ 4283077 h 6858000"/>
              <a:gd name="connsiteX1493" fmla="*/ 6805452 w 7886700"/>
              <a:gd name="connsiteY1493" fmla="*/ 4269583 h 6858000"/>
              <a:gd name="connsiteX1494" fmla="*/ 6830067 w 7886700"/>
              <a:gd name="connsiteY1494" fmla="*/ 4254502 h 6858000"/>
              <a:gd name="connsiteX1495" fmla="*/ 6852301 w 7886700"/>
              <a:gd name="connsiteY1495" fmla="*/ 4238627 h 6858000"/>
              <a:gd name="connsiteX1496" fmla="*/ 6876122 w 7886700"/>
              <a:gd name="connsiteY1496" fmla="*/ 4222752 h 6858000"/>
              <a:gd name="connsiteX1497" fmla="*/ 6898356 w 7886700"/>
              <a:gd name="connsiteY1497" fmla="*/ 4204495 h 6858000"/>
              <a:gd name="connsiteX1498" fmla="*/ 6921383 w 7886700"/>
              <a:gd name="connsiteY1498" fmla="*/ 4187033 h 6858000"/>
              <a:gd name="connsiteX1499" fmla="*/ 6942029 w 7886700"/>
              <a:gd name="connsiteY1499" fmla="*/ 4168777 h 6858000"/>
              <a:gd name="connsiteX1500" fmla="*/ 6964262 w 7886700"/>
              <a:gd name="connsiteY1500" fmla="*/ 4150520 h 6858000"/>
              <a:gd name="connsiteX1501" fmla="*/ 6982525 w 7886700"/>
              <a:gd name="connsiteY1501" fmla="*/ 4132264 h 6858000"/>
              <a:gd name="connsiteX1502" fmla="*/ 7000788 w 7886700"/>
              <a:gd name="connsiteY1502" fmla="*/ 4113214 h 6858000"/>
              <a:gd name="connsiteX1503" fmla="*/ 7018257 w 7886700"/>
              <a:gd name="connsiteY1503" fmla="*/ 4094164 h 6858000"/>
              <a:gd name="connsiteX1504" fmla="*/ 7035727 w 7886700"/>
              <a:gd name="connsiteY1504" fmla="*/ 4075908 h 6858000"/>
              <a:gd name="connsiteX1505" fmla="*/ 7051607 w 7886700"/>
              <a:gd name="connsiteY1505" fmla="*/ 4056858 h 6858000"/>
              <a:gd name="connsiteX1506" fmla="*/ 7067489 w 7886700"/>
              <a:gd name="connsiteY1506" fmla="*/ 4037014 h 6858000"/>
              <a:gd name="connsiteX1507" fmla="*/ 7082575 w 7886700"/>
              <a:gd name="connsiteY1507" fmla="*/ 4017170 h 6858000"/>
              <a:gd name="connsiteX1508" fmla="*/ 7096074 w 7886700"/>
              <a:gd name="connsiteY1508" fmla="*/ 3997327 h 6858000"/>
              <a:gd name="connsiteX1509" fmla="*/ 7110367 w 7886700"/>
              <a:gd name="connsiteY1509" fmla="*/ 3975895 h 6858000"/>
              <a:gd name="connsiteX1510" fmla="*/ 7123072 w 7886700"/>
              <a:gd name="connsiteY1510" fmla="*/ 3955258 h 6858000"/>
              <a:gd name="connsiteX1511" fmla="*/ 7134983 w 7886700"/>
              <a:gd name="connsiteY1511" fmla="*/ 3934620 h 6858000"/>
              <a:gd name="connsiteX1512" fmla="*/ 7146893 w 7886700"/>
              <a:gd name="connsiteY1512" fmla="*/ 3913983 h 6858000"/>
              <a:gd name="connsiteX1513" fmla="*/ 7158010 w 7886700"/>
              <a:gd name="connsiteY1513" fmla="*/ 3892552 h 6858000"/>
              <a:gd name="connsiteX1514" fmla="*/ 7167539 w 7886700"/>
              <a:gd name="connsiteY1514" fmla="*/ 3871120 h 6858000"/>
              <a:gd name="connsiteX1515" fmla="*/ 7177067 w 7886700"/>
              <a:gd name="connsiteY1515" fmla="*/ 3848895 h 6858000"/>
              <a:gd name="connsiteX1516" fmla="*/ 7185802 w 7886700"/>
              <a:gd name="connsiteY1516" fmla="*/ 3827464 h 6858000"/>
              <a:gd name="connsiteX1517" fmla="*/ 7193743 w 7886700"/>
              <a:gd name="connsiteY1517" fmla="*/ 3804445 h 6858000"/>
              <a:gd name="connsiteX1518" fmla="*/ 7201683 w 7886700"/>
              <a:gd name="connsiteY1518" fmla="*/ 3782220 h 6858000"/>
              <a:gd name="connsiteX1519" fmla="*/ 7207241 w 7886700"/>
              <a:gd name="connsiteY1519" fmla="*/ 3759202 h 6858000"/>
              <a:gd name="connsiteX1520" fmla="*/ 7213594 w 7886700"/>
              <a:gd name="connsiteY1520" fmla="*/ 3737770 h 6858000"/>
              <a:gd name="connsiteX1521" fmla="*/ 7218358 w 7886700"/>
              <a:gd name="connsiteY1521" fmla="*/ 3714752 h 6858000"/>
              <a:gd name="connsiteX1522" fmla="*/ 7223122 w 7886700"/>
              <a:gd name="connsiteY1522" fmla="*/ 3691733 h 6858000"/>
              <a:gd name="connsiteX1523" fmla="*/ 7227093 w 7886700"/>
              <a:gd name="connsiteY1523" fmla="*/ 3668714 h 6858000"/>
              <a:gd name="connsiteX1524" fmla="*/ 7230269 w 7886700"/>
              <a:gd name="connsiteY1524" fmla="*/ 3644902 h 6858000"/>
              <a:gd name="connsiteX1525" fmla="*/ 7232651 w 7886700"/>
              <a:gd name="connsiteY1525" fmla="*/ 3622677 h 6858000"/>
              <a:gd name="connsiteX1526" fmla="*/ 7233445 w 7886700"/>
              <a:gd name="connsiteY1526" fmla="*/ 3599658 h 6858000"/>
              <a:gd name="connsiteX1527" fmla="*/ 7234239 w 7886700"/>
              <a:gd name="connsiteY1527" fmla="*/ 3575845 h 6858000"/>
              <a:gd name="connsiteX1528" fmla="*/ 7234239 w 7886700"/>
              <a:gd name="connsiteY1528" fmla="*/ 3552827 h 6858000"/>
              <a:gd name="connsiteX1529" fmla="*/ 7233445 w 7886700"/>
              <a:gd name="connsiteY1529" fmla="*/ 3529808 h 6858000"/>
              <a:gd name="connsiteX1530" fmla="*/ 7232651 w 7886700"/>
              <a:gd name="connsiteY1530" fmla="*/ 3505995 h 6858000"/>
              <a:gd name="connsiteX1531" fmla="*/ 7229475 w 7886700"/>
              <a:gd name="connsiteY1531" fmla="*/ 3482977 h 6858000"/>
              <a:gd name="connsiteX1532" fmla="*/ 7226299 w 7886700"/>
              <a:gd name="connsiteY1532" fmla="*/ 3459164 h 6858000"/>
              <a:gd name="connsiteX1533" fmla="*/ 7220740 w 7886700"/>
              <a:gd name="connsiteY1533" fmla="*/ 3424239 h 6858000"/>
              <a:gd name="connsiteX1534" fmla="*/ 7214388 w 7886700"/>
              <a:gd name="connsiteY1534" fmla="*/ 3390902 h 6858000"/>
              <a:gd name="connsiteX1535" fmla="*/ 7206447 w 7886700"/>
              <a:gd name="connsiteY1535" fmla="*/ 3357564 h 6858000"/>
              <a:gd name="connsiteX1536" fmla="*/ 7198507 w 7886700"/>
              <a:gd name="connsiteY1536" fmla="*/ 3325814 h 6858000"/>
              <a:gd name="connsiteX1537" fmla="*/ 7189772 w 7886700"/>
              <a:gd name="connsiteY1537" fmla="*/ 3295652 h 6858000"/>
              <a:gd name="connsiteX1538" fmla="*/ 7179449 w 7886700"/>
              <a:gd name="connsiteY1538" fmla="*/ 3266283 h 6858000"/>
              <a:gd name="connsiteX1539" fmla="*/ 7169127 w 7886700"/>
              <a:gd name="connsiteY1539" fmla="*/ 3238502 h 6858000"/>
              <a:gd name="connsiteX1540" fmla="*/ 7158010 w 7886700"/>
              <a:gd name="connsiteY1540" fmla="*/ 3211514 h 6858000"/>
              <a:gd name="connsiteX1541" fmla="*/ 7146099 w 7886700"/>
              <a:gd name="connsiteY1541" fmla="*/ 3186114 h 6858000"/>
              <a:gd name="connsiteX1542" fmla="*/ 7134189 w 7886700"/>
              <a:gd name="connsiteY1542" fmla="*/ 3160714 h 6858000"/>
              <a:gd name="connsiteX1543" fmla="*/ 7120690 w 7886700"/>
              <a:gd name="connsiteY1543" fmla="*/ 3136902 h 6858000"/>
              <a:gd name="connsiteX1544" fmla="*/ 7107985 w 7886700"/>
              <a:gd name="connsiteY1544" fmla="*/ 3114677 h 6858000"/>
              <a:gd name="connsiteX1545" fmla="*/ 7095280 w 7886700"/>
              <a:gd name="connsiteY1545" fmla="*/ 3092452 h 6858000"/>
              <a:gd name="connsiteX1546" fmla="*/ 7080987 w 7886700"/>
              <a:gd name="connsiteY1546" fmla="*/ 3071814 h 6858000"/>
              <a:gd name="connsiteX1547" fmla="*/ 7066695 w 7886700"/>
              <a:gd name="connsiteY1547" fmla="*/ 3051970 h 6858000"/>
              <a:gd name="connsiteX1548" fmla="*/ 7052401 w 7886700"/>
              <a:gd name="connsiteY1548" fmla="*/ 3032920 h 6858000"/>
              <a:gd name="connsiteX1549" fmla="*/ 7037315 w 7886700"/>
              <a:gd name="connsiteY1549" fmla="*/ 3014664 h 6858000"/>
              <a:gd name="connsiteX1550" fmla="*/ 7022227 w 7886700"/>
              <a:gd name="connsiteY1550" fmla="*/ 2997995 h 6858000"/>
              <a:gd name="connsiteX1551" fmla="*/ 7007935 w 7886700"/>
              <a:gd name="connsiteY1551" fmla="*/ 2982120 h 6858000"/>
              <a:gd name="connsiteX1552" fmla="*/ 6992848 w 7886700"/>
              <a:gd name="connsiteY1552" fmla="*/ 2966245 h 6858000"/>
              <a:gd name="connsiteX1553" fmla="*/ 6977761 w 7886700"/>
              <a:gd name="connsiteY1553" fmla="*/ 2951958 h 6858000"/>
              <a:gd name="connsiteX1554" fmla="*/ 6961880 w 7886700"/>
              <a:gd name="connsiteY1554" fmla="*/ 2938464 h 6858000"/>
              <a:gd name="connsiteX1555" fmla="*/ 6932500 w 7886700"/>
              <a:gd name="connsiteY1555" fmla="*/ 2913858 h 6858000"/>
              <a:gd name="connsiteX1556" fmla="*/ 6902326 w 7886700"/>
              <a:gd name="connsiteY1556" fmla="*/ 2890839 h 6858000"/>
              <a:gd name="connsiteX1557" fmla="*/ 6873740 w 7886700"/>
              <a:gd name="connsiteY1557" fmla="*/ 2871789 h 6858000"/>
              <a:gd name="connsiteX1558" fmla="*/ 6845949 w 7886700"/>
              <a:gd name="connsiteY1558" fmla="*/ 2855120 h 6858000"/>
              <a:gd name="connsiteX1559" fmla="*/ 6818951 w 7886700"/>
              <a:gd name="connsiteY1559" fmla="*/ 2840833 h 6858000"/>
              <a:gd name="connsiteX1560" fmla="*/ 6827685 w 7886700"/>
              <a:gd name="connsiteY1560" fmla="*/ 2794002 h 6858000"/>
              <a:gd name="connsiteX1561" fmla="*/ 6834832 w 7886700"/>
              <a:gd name="connsiteY1561" fmla="*/ 2740820 h 6858000"/>
              <a:gd name="connsiteX1562" fmla="*/ 6838008 w 7886700"/>
              <a:gd name="connsiteY1562" fmla="*/ 2711452 h 6858000"/>
              <a:gd name="connsiteX1563" fmla="*/ 6840390 w 7886700"/>
              <a:gd name="connsiteY1563" fmla="*/ 2681289 h 6858000"/>
              <a:gd name="connsiteX1564" fmla="*/ 6842772 w 7886700"/>
              <a:gd name="connsiteY1564" fmla="*/ 2649539 h 6858000"/>
              <a:gd name="connsiteX1565" fmla="*/ 6844360 w 7886700"/>
              <a:gd name="connsiteY1565" fmla="*/ 2616202 h 6858000"/>
              <a:gd name="connsiteX1566" fmla="*/ 6845949 w 7886700"/>
              <a:gd name="connsiteY1566" fmla="*/ 2582864 h 6858000"/>
              <a:gd name="connsiteX1567" fmla="*/ 6845949 w 7886700"/>
              <a:gd name="connsiteY1567" fmla="*/ 2547939 h 6858000"/>
              <a:gd name="connsiteX1568" fmla="*/ 6844360 w 7886700"/>
              <a:gd name="connsiteY1568" fmla="*/ 2512220 h 6858000"/>
              <a:gd name="connsiteX1569" fmla="*/ 6843566 w 7886700"/>
              <a:gd name="connsiteY1569" fmla="*/ 2474914 h 6858000"/>
              <a:gd name="connsiteX1570" fmla="*/ 6840390 w 7886700"/>
              <a:gd name="connsiteY1570" fmla="*/ 2437608 h 6858000"/>
              <a:gd name="connsiteX1571" fmla="*/ 6836420 w 7886700"/>
              <a:gd name="connsiteY1571" fmla="*/ 2399508 h 6858000"/>
              <a:gd name="connsiteX1572" fmla="*/ 6830861 w 7886700"/>
              <a:gd name="connsiteY1572" fmla="*/ 2360614 h 6858000"/>
              <a:gd name="connsiteX1573" fmla="*/ 6824509 w 7886700"/>
              <a:gd name="connsiteY1573" fmla="*/ 2320927 h 6858000"/>
              <a:gd name="connsiteX1574" fmla="*/ 6816569 w 7886700"/>
              <a:gd name="connsiteY1574" fmla="*/ 2281239 h 6858000"/>
              <a:gd name="connsiteX1575" fmla="*/ 6807040 w 7886700"/>
              <a:gd name="connsiteY1575" fmla="*/ 2241552 h 6858000"/>
              <a:gd name="connsiteX1576" fmla="*/ 6795923 w 7886700"/>
              <a:gd name="connsiteY1576" fmla="*/ 2201864 h 6858000"/>
              <a:gd name="connsiteX1577" fmla="*/ 6783219 w 7886700"/>
              <a:gd name="connsiteY1577" fmla="*/ 2161383 h 6858000"/>
              <a:gd name="connsiteX1578" fmla="*/ 6768131 w 7886700"/>
              <a:gd name="connsiteY1578" fmla="*/ 2121695 h 6858000"/>
              <a:gd name="connsiteX1579" fmla="*/ 6752251 w 7886700"/>
              <a:gd name="connsiteY1579" fmla="*/ 2080420 h 6858000"/>
              <a:gd name="connsiteX1580" fmla="*/ 6733193 w 7886700"/>
              <a:gd name="connsiteY1580" fmla="*/ 2040733 h 6858000"/>
              <a:gd name="connsiteX1581" fmla="*/ 6712548 w 7886700"/>
              <a:gd name="connsiteY1581" fmla="*/ 2001045 h 6858000"/>
              <a:gd name="connsiteX1582" fmla="*/ 6690315 w 7886700"/>
              <a:gd name="connsiteY1582" fmla="*/ 1961358 h 6858000"/>
              <a:gd name="connsiteX1583" fmla="*/ 6665699 w 7886700"/>
              <a:gd name="connsiteY1583" fmla="*/ 1922464 h 6858000"/>
              <a:gd name="connsiteX1584" fmla="*/ 6637907 w 7886700"/>
              <a:gd name="connsiteY1584" fmla="*/ 1883570 h 6858000"/>
              <a:gd name="connsiteX1585" fmla="*/ 6607733 w 7886700"/>
              <a:gd name="connsiteY1585" fmla="*/ 1846264 h 6858000"/>
              <a:gd name="connsiteX1586" fmla="*/ 6591852 w 7886700"/>
              <a:gd name="connsiteY1586" fmla="*/ 1827214 h 6858000"/>
              <a:gd name="connsiteX1587" fmla="*/ 6575971 w 7886700"/>
              <a:gd name="connsiteY1587" fmla="*/ 1808958 h 6858000"/>
              <a:gd name="connsiteX1588" fmla="*/ 6559296 w 7886700"/>
              <a:gd name="connsiteY1588" fmla="*/ 1789908 h 6858000"/>
              <a:gd name="connsiteX1589" fmla="*/ 6541033 w 7886700"/>
              <a:gd name="connsiteY1589" fmla="*/ 1772445 h 6858000"/>
              <a:gd name="connsiteX1590" fmla="*/ 6523564 w 7886700"/>
              <a:gd name="connsiteY1590" fmla="*/ 1754189 h 6858000"/>
              <a:gd name="connsiteX1591" fmla="*/ 6503713 w 7886700"/>
              <a:gd name="connsiteY1591" fmla="*/ 1736727 h 6858000"/>
              <a:gd name="connsiteX1592" fmla="*/ 6483861 w 7886700"/>
              <a:gd name="connsiteY1592" fmla="*/ 1720058 h 6858000"/>
              <a:gd name="connsiteX1593" fmla="*/ 6464010 w 7886700"/>
              <a:gd name="connsiteY1593" fmla="*/ 1702595 h 6858000"/>
              <a:gd name="connsiteX1594" fmla="*/ 6440189 w 7886700"/>
              <a:gd name="connsiteY1594" fmla="*/ 1683545 h 6858000"/>
              <a:gd name="connsiteX1595" fmla="*/ 6414779 w 7886700"/>
              <a:gd name="connsiteY1595" fmla="*/ 1666083 h 6858000"/>
              <a:gd name="connsiteX1596" fmla="*/ 6387781 w 7886700"/>
              <a:gd name="connsiteY1596" fmla="*/ 1649414 h 6858000"/>
              <a:gd name="connsiteX1597" fmla="*/ 6359989 w 7886700"/>
              <a:gd name="connsiteY1597" fmla="*/ 1633539 h 6858000"/>
              <a:gd name="connsiteX1598" fmla="*/ 6331404 w 7886700"/>
              <a:gd name="connsiteY1598" fmla="*/ 1618458 h 6858000"/>
              <a:gd name="connsiteX1599" fmla="*/ 6300436 w 7886700"/>
              <a:gd name="connsiteY1599" fmla="*/ 1603377 h 6858000"/>
              <a:gd name="connsiteX1600" fmla="*/ 6268674 w 7886700"/>
              <a:gd name="connsiteY1600" fmla="*/ 1589883 h 6858000"/>
              <a:gd name="connsiteX1601" fmla="*/ 6236118 w 7886700"/>
              <a:gd name="connsiteY1601" fmla="*/ 1576389 h 6858000"/>
              <a:gd name="connsiteX1602" fmla="*/ 6201974 w 7886700"/>
              <a:gd name="connsiteY1602" fmla="*/ 1564483 h 6858000"/>
              <a:gd name="connsiteX1603" fmla="*/ 6167036 w 7886700"/>
              <a:gd name="connsiteY1603" fmla="*/ 1553370 h 6858000"/>
              <a:gd name="connsiteX1604" fmla="*/ 6131303 w 7886700"/>
              <a:gd name="connsiteY1604" fmla="*/ 1543052 h 6858000"/>
              <a:gd name="connsiteX1605" fmla="*/ 6094777 w 7886700"/>
              <a:gd name="connsiteY1605" fmla="*/ 1533527 h 6858000"/>
              <a:gd name="connsiteX1606" fmla="*/ 6058251 w 7886700"/>
              <a:gd name="connsiteY1606" fmla="*/ 1525589 h 6858000"/>
              <a:gd name="connsiteX1607" fmla="*/ 6019342 w 7886700"/>
              <a:gd name="connsiteY1607" fmla="*/ 1519239 h 6858000"/>
              <a:gd name="connsiteX1608" fmla="*/ 5980434 w 7886700"/>
              <a:gd name="connsiteY1608" fmla="*/ 1512889 h 6858000"/>
              <a:gd name="connsiteX1609" fmla="*/ 5940731 w 7886700"/>
              <a:gd name="connsiteY1609" fmla="*/ 1508127 h 6858000"/>
              <a:gd name="connsiteX1610" fmla="*/ 5901029 w 7886700"/>
              <a:gd name="connsiteY1610" fmla="*/ 1504158 h 6858000"/>
              <a:gd name="connsiteX1611" fmla="*/ 5859738 w 7886700"/>
              <a:gd name="connsiteY1611" fmla="*/ 1500983 h 6858000"/>
              <a:gd name="connsiteX1612" fmla="*/ 5819241 w 7886700"/>
              <a:gd name="connsiteY1612" fmla="*/ 1500189 h 6858000"/>
              <a:gd name="connsiteX1613" fmla="*/ 5778745 w 7886700"/>
              <a:gd name="connsiteY1613" fmla="*/ 1500189 h 6858000"/>
              <a:gd name="connsiteX1614" fmla="*/ 5736660 w 7886700"/>
              <a:gd name="connsiteY1614" fmla="*/ 1500983 h 6858000"/>
              <a:gd name="connsiteX1615" fmla="*/ 5693782 w 7886700"/>
              <a:gd name="connsiteY1615" fmla="*/ 1503364 h 6858000"/>
              <a:gd name="connsiteX1616" fmla="*/ 5652491 w 7886700"/>
              <a:gd name="connsiteY1616" fmla="*/ 1507333 h 6858000"/>
              <a:gd name="connsiteX1617" fmla="*/ 5610406 w 7886700"/>
              <a:gd name="connsiteY1617" fmla="*/ 1512095 h 6858000"/>
              <a:gd name="connsiteX1618" fmla="*/ 5567528 w 7886700"/>
              <a:gd name="connsiteY1618" fmla="*/ 1519239 h 6858000"/>
              <a:gd name="connsiteX1619" fmla="*/ 5526237 w 7886700"/>
              <a:gd name="connsiteY1619" fmla="*/ 1527177 h 6858000"/>
              <a:gd name="connsiteX1620" fmla="*/ 5483358 w 7886700"/>
              <a:gd name="connsiteY1620" fmla="*/ 1536702 h 6858000"/>
              <a:gd name="connsiteX1621" fmla="*/ 5441274 w 7886700"/>
              <a:gd name="connsiteY1621" fmla="*/ 1547814 h 6858000"/>
              <a:gd name="connsiteX1622" fmla="*/ 5399983 w 7886700"/>
              <a:gd name="connsiteY1622" fmla="*/ 1559720 h 6858000"/>
              <a:gd name="connsiteX1623" fmla="*/ 5386563 w 7886700"/>
              <a:gd name="connsiteY1623" fmla="*/ 1564530 h 6858000"/>
              <a:gd name="connsiteX1624" fmla="*/ 5377644 w 7886700"/>
              <a:gd name="connsiteY1624" fmla="*/ 1527736 h 6858000"/>
              <a:gd name="connsiteX1625" fmla="*/ 5369703 w 7886700"/>
              <a:gd name="connsiteY1625" fmla="*/ 1496761 h 6858000"/>
              <a:gd name="connsiteX1626" fmla="*/ 5359380 w 7886700"/>
              <a:gd name="connsiteY1626" fmla="*/ 1464992 h 6858000"/>
              <a:gd name="connsiteX1627" fmla="*/ 5349057 w 7886700"/>
              <a:gd name="connsiteY1627" fmla="*/ 1430046 h 6858000"/>
              <a:gd name="connsiteX1628" fmla="*/ 5337145 w 7886700"/>
              <a:gd name="connsiteY1628" fmla="*/ 1394305 h 6858000"/>
              <a:gd name="connsiteX1629" fmla="*/ 5322851 w 7886700"/>
              <a:gd name="connsiteY1629" fmla="*/ 1356182 h 6858000"/>
              <a:gd name="connsiteX1630" fmla="*/ 5307763 w 7886700"/>
              <a:gd name="connsiteY1630" fmla="*/ 1317265 h 6858000"/>
              <a:gd name="connsiteX1631" fmla="*/ 5291087 w 7886700"/>
              <a:gd name="connsiteY1631" fmla="*/ 1277554 h 6858000"/>
              <a:gd name="connsiteX1632" fmla="*/ 5272029 w 7886700"/>
              <a:gd name="connsiteY1632" fmla="*/ 1237048 h 6858000"/>
              <a:gd name="connsiteX1633" fmla="*/ 5252176 w 7886700"/>
              <a:gd name="connsiteY1633" fmla="*/ 1196542 h 6858000"/>
              <a:gd name="connsiteX1634" fmla="*/ 5229147 w 7886700"/>
              <a:gd name="connsiteY1634" fmla="*/ 1154448 h 6858000"/>
              <a:gd name="connsiteX1635" fmla="*/ 5205324 w 7886700"/>
              <a:gd name="connsiteY1635" fmla="*/ 1113942 h 6858000"/>
              <a:gd name="connsiteX1636" fmla="*/ 5179913 w 7886700"/>
              <a:gd name="connsiteY1636" fmla="*/ 1071848 h 6858000"/>
              <a:gd name="connsiteX1637" fmla="*/ 5152119 w 7886700"/>
              <a:gd name="connsiteY1637" fmla="*/ 1031342 h 6858000"/>
              <a:gd name="connsiteX1638" fmla="*/ 5121149 w 7886700"/>
              <a:gd name="connsiteY1638" fmla="*/ 990042 h 6858000"/>
              <a:gd name="connsiteX1639" fmla="*/ 5089385 w 7886700"/>
              <a:gd name="connsiteY1639" fmla="*/ 950331 h 6858000"/>
              <a:gd name="connsiteX1640" fmla="*/ 5071915 w 7886700"/>
              <a:gd name="connsiteY1640" fmla="*/ 931269 h 6858000"/>
              <a:gd name="connsiteX1641" fmla="*/ 5054445 w 7886700"/>
              <a:gd name="connsiteY1641" fmla="*/ 911414 h 6858000"/>
              <a:gd name="connsiteX1642" fmla="*/ 5036180 w 7886700"/>
              <a:gd name="connsiteY1642" fmla="*/ 893146 h 6858000"/>
              <a:gd name="connsiteX1643" fmla="*/ 5017916 w 7886700"/>
              <a:gd name="connsiteY1643" fmla="*/ 874879 h 6858000"/>
              <a:gd name="connsiteX1644" fmla="*/ 4997269 w 7886700"/>
              <a:gd name="connsiteY1644" fmla="*/ 855818 h 6858000"/>
              <a:gd name="connsiteX1645" fmla="*/ 4977417 w 7886700"/>
              <a:gd name="connsiteY1645" fmla="*/ 838345 h 6858000"/>
              <a:gd name="connsiteX1646" fmla="*/ 4956770 w 7886700"/>
              <a:gd name="connsiteY1646" fmla="*/ 820872 h 6858000"/>
              <a:gd name="connsiteX1647" fmla="*/ 4936124 w 7886700"/>
              <a:gd name="connsiteY1647" fmla="*/ 804193 h 6858000"/>
              <a:gd name="connsiteX1648" fmla="*/ 4913889 w 7886700"/>
              <a:gd name="connsiteY1648" fmla="*/ 788308 h 6858000"/>
              <a:gd name="connsiteX1649" fmla="*/ 4890860 w 7886700"/>
              <a:gd name="connsiteY1649" fmla="*/ 772424 h 6858000"/>
              <a:gd name="connsiteX1650" fmla="*/ 4868625 w 7886700"/>
              <a:gd name="connsiteY1650" fmla="*/ 756539 h 6858000"/>
              <a:gd name="connsiteX1651" fmla="*/ 4844802 w 7886700"/>
              <a:gd name="connsiteY1651" fmla="*/ 741449 h 6858000"/>
              <a:gd name="connsiteX1652" fmla="*/ 4819391 w 7886700"/>
              <a:gd name="connsiteY1652" fmla="*/ 727947 h 6858000"/>
              <a:gd name="connsiteX1653" fmla="*/ 4794773 w 7886700"/>
              <a:gd name="connsiteY1653" fmla="*/ 713651 h 6858000"/>
              <a:gd name="connsiteX1654" fmla="*/ 4768568 w 7886700"/>
              <a:gd name="connsiteY1654" fmla="*/ 700943 h 6858000"/>
              <a:gd name="connsiteX1655" fmla="*/ 4742363 w 7886700"/>
              <a:gd name="connsiteY1655" fmla="*/ 689029 h 6858000"/>
              <a:gd name="connsiteX1656" fmla="*/ 4715363 w 7886700"/>
              <a:gd name="connsiteY1656" fmla="*/ 677116 h 6858000"/>
              <a:gd name="connsiteX1657" fmla="*/ 4687570 w 7886700"/>
              <a:gd name="connsiteY1657" fmla="*/ 666791 h 6858000"/>
              <a:gd name="connsiteX1658" fmla="*/ 4644688 w 7886700"/>
              <a:gd name="connsiteY1658" fmla="*/ 652495 h 6858000"/>
              <a:gd name="connsiteX1659" fmla="*/ 4601807 w 7886700"/>
              <a:gd name="connsiteY1659" fmla="*/ 638993 h 6858000"/>
              <a:gd name="connsiteX1660" fmla="*/ 4558925 w 7886700"/>
              <a:gd name="connsiteY1660" fmla="*/ 627874 h 6858000"/>
              <a:gd name="connsiteX1661" fmla="*/ 4515250 w 7886700"/>
              <a:gd name="connsiteY1661" fmla="*/ 619137 h 6858000"/>
              <a:gd name="connsiteX1662" fmla="*/ 4472368 w 7886700"/>
              <a:gd name="connsiteY1662" fmla="*/ 611989 h 6858000"/>
              <a:gd name="connsiteX1663" fmla="*/ 4429487 w 7886700"/>
              <a:gd name="connsiteY1663" fmla="*/ 606430 h 6858000"/>
              <a:gd name="connsiteX1664" fmla="*/ 4387399 w 7886700"/>
              <a:gd name="connsiteY1664" fmla="*/ 603253 h 6858000"/>
              <a:gd name="connsiteX1665" fmla="*/ 4345312 w 7886700"/>
              <a:gd name="connsiteY1665" fmla="*/ 601664 h 6858000"/>
              <a:gd name="connsiteX1666" fmla="*/ 4302430 w 7886700"/>
              <a:gd name="connsiteY1666" fmla="*/ 601664 h 6858000"/>
              <a:gd name="connsiteX1667" fmla="*/ 4260343 w 7886700"/>
              <a:gd name="connsiteY1667" fmla="*/ 603253 h 6858000"/>
              <a:gd name="connsiteX1668" fmla="*/ 4218255 w 7886700"/>
              <a:gd name="connsiteY1668" fmla="*/ 607224 h 6858000"/>
              <a:gd name="connsiteX1669" fmla="*/ 4176962 w 7886700"/>
              <a:gd name="connsiteY1669" fmla="*/ 611989 h 6858000"/>
              <a:gd name="connsiteX1670" fmla="*/ 4135669 w 7886700"/>
              <a:gd name="connsiteY1670" fmla="*/ 619931 h 6858000"/>
              <a:gd name="connsiteX1671" fmla="*/ 4094376 w 7886700"/>
              <a:gd name="connsiteY1671" fmla="*/ 629462 h 6858000"/>
              <a:gd name="connsiteX1672" fmla="*/ 4053876 w 7886700"/>
              <a:gd name="connsiteY1672" fmla="*/ 638993 h 6858000"/>
              <a:gd name="connsiteX1673" fmla="*/ 4014171 w 7886700"/>
              <a:gd name="connsiteY1673" fmla="*/ 652495 h 6858000"/>
              <a:gd name="connsiteX1674" fmla="*/ 3974466 w 7886700"/>
              <a:gd name="connsiteY1674" fmla="*/ 665997 h 6858000"/>
              <a:gd name="connsiteX1675" fmla="*/ 3935555 w 7886700"/>
              <a:gd name="connsiteY1675" fmla="*/ 681087 h 6858000"/>
              <a:gd name="connsiteX1676" fmla="*/ 3896644 w 7886700"/>
              <a:gd name="connsiteY1676" fmla="*/ 698560 h 6858000"/>
              <a:gd name="connsiteX1677" fmla="*/ 3859321 w 7886700"/>
              <a:gd name="connsiteY1677" fmla="*/ 717622 h 6858000"/>
              <a:gd name="connsiteX1678" fmla="*/ 3821205 w 7886700"/>
              <a:gd name="connsiteY1678" fmla="*/ 737477 h 6858000"/>
              <a:gd name="connsiteX1679" fmla="*/ 3785470 w 7886700"/>
              <a:gd name="connsiteY1679" fmla="*/ 760510 h 6858000"/>
              <a:gd name="connsiteX1680" fmla="*/ 3748941 w 7886700"/>
              <a:gd name="connsiteY1680" fmla="*/ 784337 h 6858000"/>
              <a:gd name="connsiteX1681" fmla="*/ 3714001 w 7886700"/>
              <a:gd name="connsiteY1681" fmla="*/ 808958 h 6858000"/>
              <a:gd name="connsiteX1682" fmla="*/ 3679060 w 7886700"/>
              <a:gd name="connsiteY1682" fmla="*/ 835962 h 6858000"/>
              <a:gd name="connsiteX1683" fmla="*/ 3646502 w 7886700"/>
              <a:gd name="connsiteY1683" fmla="*/ 865348 h 6858000"/>
              <a:gd name="connsiteX1684" fmla="*/ 3613150 w 7886700"/>
              <a:gd name="connsiteY1684" fmla="*/ 894735 h 6858000"/>
              <a:gd name="connsiteX1685" fmla="*/ 3581386 w 7886700"/>
              <a:gd name="connsiteY1685" fmla="*/ 925710 h 6858000"/>
              <a:gd name="connsiteX1686" fmla="*/ 3550416 w 7886700"/>
              <a:gd name="connsiteY1686" fmla="*/ 958273 h 6858000"/>
              <a:gd name="connsiteX1687" fmla="*/ 3521034 w 7886700"/>
              <a:gd name="connsiteY1687" fmla="*/ 993219 h 6858000"/>
              <a:gd name="connsiteX1688" fmla="*/ 3491652 w 7886700"/>
              <a:gd name="connsiteY1688" fmla="*/ 1028960 h 6858000"/>
              <a:gd name="connsiteX1689" fmla="*/ 3463859 w 7886700"/>
              <a:gd name="connsiteY1689" fmla="*/ 1067083 h 6858000"/>
              <a:gd name="connsiteX1690" fmla="*/ 3413830 w 7886700"/>
              <a:gd name="connsiteY1690" fmla="*/ 1040079 h 6858000"/>
              <a:gd name="connsiteX1691" fmla="*/ 3360625 w 7886700"/>
              <a:gd name="connsiteY1691" fmla="*/ 1015458 h 6858000"/>
              <a:gd name="connsiteX1692" fmla="*/ 3332832 w 7886700"/>
              <a:gd name="connsiteY1692" fmla="*/ 1003544 h 6858000"/>
              <a:gd name="connsiteX1693" fmla="*/ 3305038 w 7886700"/>
              <a:gd name="connsiteY1693" fmla="*/ 991631 h 6858000"/>
              <a:gd name="connsiteX1694" fmla="*/ 3277245 w 7886700"/>
              <a:gd name="connsiteY1694" fmla="*/ 980512 h 6858000"/>
              <a:gd name="connsiteX1695" fmla="*/ 3247069 w 7886700"/>
              <a:gd name="connsiteY1695" fmla="*/ 969392 h 6858000"/>
              <a:gd name="connsiteX1696" fmla="*/ 3218481 w 7886700"/>
              <a:gd name="connsiteY1696" fmla="*/ 959862 h 6858000"/>
              <a:gd name="connsiteX1697" fmla="*/ 3188305 w 7886700"/>
              <a:gd name="connsiteY1697" fmla="*/ 949537 h 6858000"/>
              <a:gd name="connsiteX1698" fmla="*/ 3158923 w 7886700"/>
              <a:gd name="connsiteY1698" fmla="*/ 940800 h 6858000"/>
              <a:gd name="connsiteX1699" fmla="*/ 3127953 w 7886700"/>
              <a:gd name="connsiteY1699" fmla="*/ 932858 h 6858000"/>
              <a:gd name="connsiteX1700" fmla="*/ 3096983 w 7886700"/>
              <a:gd name="connsiteY1700" fmla="*/ 924916 h 6858000"/>
              <a:gd name="connsiteX1701" fmla="*/ 3065219 w 7886700"/>
              <a:gd name="connsiteY1701" fmla="*/ 917768 h 6858000"/>
              <a:gd name="connsiteX1702" fmla="*/ 3034249 w 7886700"/>
              <a:gd name="connsiteY1702" fmla="*/ 911414 h 6858000"/>
              <a:gd name="connsiteX1703" fmla="*/ 3002485 w 7886700"/>
              <a:gd name="connsiteY1703" fmla="*/ 905854 h 6858000"/>
              <a:gd name="connsiteX1704" fmla="*/ 2969927 w 7886700"/>
              <a:gd name="connsiteY1704" fmla="*/ 901089 h 6858000"/>
              <a:gd name="connsiteX1705" fmla="*/ 2938163 w 7886700"/>
              <a:gd name="connsiteY1705" fmla="*/ 897118 h 6858000"/>
              <a:gd name="connsiteX1706" fmla="*/ 2905605 w 7886700"/>
              <a:gd name="connsiteY1706" fmla="*/ 893941 h 6858000"/>
              <a:gd name="connsiteX1707" fmla="*/ 2873047 w 7886700"/>
              <a:gd name="connsiteY1707" fmla="*/ 891558 h 6858000"/>
              <a:gd name="connsiteX1708" fmla="*/ 2840489 w 7886700"/>
              <a:gd name="connsiteY1708" fmla="*/ 890764 h 6858000"/>
              <a:gd name="connsiteX1709" fmla="*/ 2807930 w 7886700"/>
              <a:gd name="connsiteY1709" fmla="*/ 889970 h 6858000"/>
              <a:gd name="connsiteX1710" fmla="*/ 2775372 w 7886700"/>
              <a:gd name="connsiteY1710" fmla="*/ 890764 h 6858000"/>
              <a:gd name="connsiteX1711" fmla="*/ 2742020 w 7886700"/>
              <a:gd name="connsiteY1711" fmla="*/ 891558 h 6858000"/>
              <a:gd name="connsiteX1712" fmla="*/ 2709462 w 7886700"/>
              <a:gd name="connsiteY1712" fmla="*/ 894735 h 6858000"/>
              <a:gd name="connsiteX1713" fmla="*/ 2676904 w 7886700"/>
              <a:gd name="connsiteY1713" fmla="*/ 898706 h 6858000"/>
              <a:gd name="connsiteX1714" fmla="*/ 2643551 w 7886700"/>
              <a:gd name="connsiteY1714" fmla="*/ 903471 h 6858000"/>
              <a:gd name="connsiteX1715" fmla="*/ 2610993 w 7886700"/>
              <a:gd name="connsiteY1715" fmla="*/ 909825 h 6858000"/>
              <a:gd name="connsiteX1716" fmla="*/ 2578435 w 7886700"/>
              <a:gd name="connsiteY1716" fmla="*/ 917768 h 6858000"/>
              <a:gd name="connsiteX1717" fmla="*/ 2545083 w 7886700"/>
              <a:gd name="connsiteY1717" fmla="*/ 925710 h 6858000"/>
              <a:gd name="connsiteX1718" fmla="*/ 2513319 w 7886700"/>
              <a:gd name="connsiteY1718" fmla="*/ 935241 h 6858000"/>
              <a:gd name="connsiteX1719" fmla="*/ 2480760 w 7886700"/>
              <a:gd name="connsiteY1719" fmla="*/ 946360 h 6858000"/>
              <a:gd name="connsiteX1720" fmla="*/ 2452173 w 7886700"/>
              <a:gd name="connsiteY1720" fmla="*/ 957479 h 6858000"/>
              <a:gd name="connsiteX1721" fmla="*/ 2423585 w 7886700"/>
              <a:gd name="connsiteY1721" fmla="*/ 969392 h 6858000"/>
              <a:gd name="connsiteX1722" fmla="*/ 2395791 w 7886700"/>
              <a:gd name="connsiteY1722" fmla="*/ 982100 h 6858000"/>
              <a:gd name="connsiteX1723" fmla="*/ 2367998 w 7886700"/>
              <a:gd name="connsiteY1723" fmla="*/ 997191 h 6858000"/>
              <a:gd name="connsiteX1724" fmla="*/ 2340998 w 7886700"/>
              <a:gd name="connsiteY1724" fmla="*/ 1012281 h 6858000"/>
              <a:gd name="connsiteX1725" fmla="*/ 2315587 w 7886700"/>
              <a:gd name="connsiteY1725" fmla="*/ 1027371 h 6858000"/>
              <a:gd name="connsiteX1726" fmla="*/ 2289382 w 7886700"/>
              <a:gd name="connsiteY1726" fmla="*/ 1044050 h 6858000"/>
              <a:gd name="connsiteX1727" fmla="*/ 2264765 w 7886700"/>
              <a:gd name="connsiteY1727" fmla="*/ 1062317 h 6858000"/>
              <a:gd name="connsiteX1728" fmla="*/ 2240147 w 7886700"/>
              <a:gd name="connsiteY1728" fmla="*/ 1080585 h 6858000"/>
              <a:gd name="connsiteX1729" fmla="*/ 2216324 w 7886700"/>
              <a:gd name="connsiteY1729" fmla="*/ 1099646 h 6858000"/>
              <a:gd name="connsiteX1730" fmla="*/ 2193295 w 7886700"/>
              <a:gd name="connsiteY1730" fmla="*/ 1120296 h 6858000"/>
              <a:gd name="connsiteX1731" fmla="*/ 2170267 w 7886700"/>
              <a:gd name="connsiteY1731" fmla="*/ 1142535 h 6858000"/>
              <a:gd name="connsiteX1732" fmla="*/ 2147238 w 7886700"/>
              <a:gd name="connsiteY1732" fmla="*/ 1164773 h 6858000"/>
              <a:gd name="connsiteX1733" fmla="*/ 2125797 w 7886700"/>
              <a:gd name="connsiteY1733" fmla="*/ 1187011 h 6858000"/>
              <a:gd name="connsiteX1734" fmla="*/ 2104356 w 7886700"/>
              <a:gd name="connsiteY1734" fmla="*/ 1212427 h 6858000"/>
              <a:gd name="connsiteX1735" fmla="*/ 2083709 w 7886700"/>
              <a:gd name="connsiteY1735" fmla="*/ 1237048 h 6858000"/>
              <a:gd name="connsiteX1736" fmla="*/ 2063857 w 7886700"/>
              <a:gd name="connsiteY1736" fmla="*/ 1262463 h 6858000"/>
              <a:gd name="connsiteX1737" fmla="*/ 2044004 w 7886700"/>
              <a:gd name="connsiteY1737" fmla="*/ 1289467 h 6858000"/>
              <a:gd name="connsiteX1738" fmla="*/ 2024946 w 7886700"/>
              <a:gd name="connsiteY1738" fmla="*/ 1317265 h 6858000"/>
              <a:gd name="connsiteX1739" fmla="*/ 2007475 w 7886700"/>
              <a:gd name="connsiteY1739" fmla="*/ 1346652 h 6858000"/>
              <a:gd name="connsiteX1740" fmla="*/ 1989211 w 7886700"/>
              <a:gd name="connsiteY1740" fmla="*/ 1376038 h 6858000"/>
              <a:gd name="connsiteX1741" fmla="*/ 1971741 w 7886700"/>
              <a:gd name="connsiteY1741" fmla="*/ 1407013 h 6858000"/>
              <a:gd name="connsiteX1742" fmla="*/ 1954271 w 7886700"/>
              <a:gd name="connsiteY1742" fmla="*/ 1437988 h 6858000"/>
              <a:gd name="connsiteX1743" fmla="*/ 1938389 w 7886700"/>
              <a:gd name="connsiteY1743" fmla="*/ 1470551 h 6858000"/>
              <a:gd name="connsiteX1744" fmla="*/ 1922507 w 7886700"/>
              <a:gd name="connsiteY1744" fmla="*/ 1503909 h 6858000"/>
              <a:gd name="connsiteX1745" fmla="*/ 1907419 w 7886700"/>
              <a:gd name="connsiteY1745" fmla="*/ 1538061 h 6858000"/>
              <a:gd name="connsiteX1746" fmla="*/ 1893919 w 7886700"/>
              <a:gd name="connsiteY1746" fmla="*/ 1573007 h 6858000"/>
              <a:gd name="connsiteX1747" fmla="*/ 1879625 w 7886700"/>
              <a:gd name="connsiteY1747" fmla="*/ 1608747 h 6858000"/>
              <a:gd name="connsiteX1748" fmla="*/ 1873339 w 7886700"/>
              <a:gd name="connsiteY1748" fmla="*/ 1626131 h 6858000"/>
              <a:gd name="connsiteX1749" fmla="*/ 1848198 w 7886700"/>
              <a:gd name="connsiteY1749" fmla="*/ 1619269 h 6858000"/>
              <a:gd name="connsiteX1750" fmla="*/ 1812492 w 7886700"/>
              <a:gd name="connsiteY1750" fmla="*/ 1610534 h 6858000"/>
              <a:gd name="connsiteX1751" fmla="*/ 1777579 w 7886700"/>
              <a:gd name="connsiteY1751" fmla="*/ 1603387 h 6858000"/>
              <a:gd name="connsiteX1752" fmla="*/ 1744254 w 7886700"/>
              <a:gd name="connsiteY1752" fmla="*/ 1597034 h 6858000"/>
              <a:gd name="connsiteX1753" fmla="*/ 1710134 w 7886700"/>
              <a:gd name="connsiteY1753" fmla="*/ 1591476 h 6858000"/>
              <a:gd name="connsiteX1754" fmla="*/ 1677602 w 7886700"/>
              <a:gd name="connsiteY1754" fmla="*/ 1586711 h 6858000"/>
              <a:gd name="connsiteX1755" fmla="*/ 1645864 w 7886700"/>
              <a:gd name="connsiteY1755" fmla="*/ 1583535 h 6858000"/>
              <a:gd name="connsiteX1756" fmla="*/ 1614125 w 7886700"/>
              <a:gd name="connsiteY1756" fmla="*/ 1580359 h 6858000"/>
              <a:gd name="connsiteX1757" fmla="*/ 1583180 w 7886700"/>
              <a:gd name="connsiteY1757" fmla="*/ 1578770 h 6858000"/>
              <a:gd name="connsiteX1758" fmla="*/ 1553029 w 7886700"/>
              <a:gd name="connsiteY1758" fmla="*/ 1577976 h 6858000"/>
              <a:gd name="connsiteX1759" fmla="*/ 1496692 w 7886700"/>
              <a:gd name="connsiteY1759" fmla="*/ 1577976 h 6858000"/>
              <a:gd name="connsiteX1760" fmla="*/ 1445117 w 7886700"/>
              <a:gd name="connsiteY1760" fmla="*/ 1578770 h 6858000"/>
              <a:gd name="connsiteX1761" fmla="*/ 1397509 w 7886700"/>
              <a:gd name="connsiteY1761" fmla="*/ 1581947 h 6858000"/>
              <a:gd name="connsiteX1762" fmla="*/ 1355456 w 7886700"/>
              <a:gd name="connsiteY1762" fmla="*/ 1586711 h 6858000"/>
              <a:gd name="connsiteX1763" fmla="*/ 1318957 w 7886700"/>
              <a:gd name="connsiteY1763" fmla="*/ 1590682 h 6858000"/>
              <a:gd name="connsiteX1764" fmla="*/ 1292772 w 7886700"/>
              <a:gd name="connsiteY1764" fmla="*/ 1595446 h 6858000"/>
              <a:gd name="connsiteX1765" fmla="*/ 1265794 w 7886700"/>
              <a:gd name="connsiteY1765" fmla="*/ 1601005 h 6858000"/>
              <a:gd name="connsiteX1766" fmla="*/ 1239610 w 7886700"/>
              <a:gd name="connsiteY1766" fmla="*/ 1606563 h 6858000"/>
              <a:gd name="connsiteX1767" fmla="*/ 1213425 w 7886700"/>
              <a:gd name="connsiteY1767" fmla="*/ 1614504 h 6858000"/>
              <a:gd name="connsiteX1768" fmla="*/ 1188034 w 7886700"/>
              <a:gd name="connsiteY1768" fmla="*/ 1622445 h 6858000"/>
              <a:gd name="connsiteX1769" fmla="*/ 1161850 w 7886700"/>
              <a:gd name="connsiteY1769" fmla="*/ 1631180 h 6858000"/>
              <a:gd name="connsiteX1770" fmla="*/ 1135666 w 7886700"/>
              <a:gd name="connsiteY1770" fmla="*/ 1640709 h 6858000"/>
              <a:gd name="connsiteX1771" fmla="*/ 1111068 w 7886700"/>
              <a:gd name="connsiteY1771" fmla="*/ 1651032 h 6858000"/>
              <a:gd name="connsiteX1772" fmla="*/ 1086471 w 7886700"/>
              <a:gd name="connsiteY1772" fmla="*/ 1662944 h 6858000"/>
              <a:gd name="connsiteX1773" fmla="*/ 1062667 w 7886700"/>
              <a:gd name="connsiteY1773" fmla="*/ 1674855 h 6858000"/>
              <a:gd name="connsiteX1774" fmla="*/ 1038863 w 7886700"/>
              <a:gd name="connsiteY1774" fmla="*/ 1688355 h 6858000"/>
              <a:gd name="connsiteX1775" fmla="*/ 1015059 w 7886700"/>
              <a:gd name="connsiteY1775" fmla="*/ 1701854 h 6858000"/>
              <a:gd name="connsiteX1776" fmla="*/ 992049 w 7886700"/>
              <a:gd name="connsiteY1776" fmla="*/ 1716942 h 6858000"/>
              <a:gd name="connsiteX1777" fmla="*/ 969038 w 7886700"/>
              <a:gd name="connsiteY1777" fmla="*/ 1732030 h 6858000"/>
              <a:gd name="connsiteX1778" fmla="*/ 946028 w 7886700"/>
              <a:gd name="connsiteY1778" fmla="*/ 1747911 h 6858000"/>
              <a:gd name="connsiteX1779" fmla="*/ 925398 w 7886700"/>
              <a:gd name="connsiteY1779" fmla="*/ 1764587 h 6858000"/>
              <a:gd name="connsiteX1780" fmla="*/ 903181 w 7886700"/>
              <a:gd name="connsiteY1780" fmla="*/ 1782851 h 6858000"/>
              <a:gd name="connsiteX1781" fmla="*/ 882551 w 7886700"/>
              <a:gd name="connsiteY1781" fmla="*/ 1800321 h 6858000"/>
              <a:gd name="connsiteX1782" fmla="*/ 862714 w 7886700"/>
              <a:gd name="connsiteY1782" fmla="*/ 1819379 h 6858000"/>
              <a:gd name="connsiteX1783" fmla="*/ 842877 w 7886700"/>
              <a:gd name="connsiteY1783" fmla="*/ 1839232 h 6858000"/>
              <a:gd name="connsiteX1784" fmla="*/ 823834 w 7886700"/>
              <a:gd name="connsiteY1784" fmla="*/ 1859084 h 6858000"/>
              <a:gd name="connsiteX1785" fmla="*/ 806378 w 7886700"/>
              <a:gd name="connsiteY1785" fmla="*/ 1879730 h 6858000"/>
              <a:gd name="connsiteX1786" fmla="*/ 788128 w 7886700"/>
              <a:gd name="connsiteY1786" fmla="*/ 1901171 h 6858000"/>
              <a:gd name="connsiteX1787" fmla="*/ 771465 w 7886700"/>
              <a:gd name="connsiteY1787" fmla="*/ 1922611 h 6858000"/>
              <a:gd name="connsiteX1788" fmla="*/ 754803 w 7886700"/>
              <a:gd name="connsiteY1788" fmla="*/ 1945640 h 6858000"/>
              <a:gd name="connsiteX1789" fmla="*/ 738140 w 7886700"/>
              <a:gd name="connsiteY1789" fmla="*/ 1968668 h 6858000"/>
              <a:gd name="connsiteX1790" fmla="*/ 723858 w 7886700"/>
              <a:gd name="connsiteY1790" fmla="*/ 1991697 h 6858000"/>
              <a:gd name="connsiteX1791" fmla="*/ 709575 w 7886700"/>
              <a:gd name="connsiteY1791" fmla="*/ 2015519 h 6858000"/>
              <a:gd name="connsiteX1792" fmla="*/ 696086 w 7886700"/>
              <a:gd name="connsiteY1792" fmla="*/ 2040136 h 6858000"/>
              <a:gd name="connsiteX1793" fmla="*/ 684184 w 7886700"/>
              <a:gd name="connsiteY1793" fmla="*/ 2064753 h 6858000"/>
              <a:gd name="connsiteX1794" fmla="*/ 672282 w 7886700"/>
              <a:gd name="connsiteY1794" fmla="*/ 2090958 h 6858000"/>
              <a:gd name="connsiteX1795" fmla="*/ 661174 w 7886700"/>
              <a:gd name="connsiteY1795" fmla="*/ 2117163 h 6858000"/>
              <a:gd name="connsiteX1796" fmla="*/ 650859 w 7886700"/>
              <a:gd name="connsiteY1796" fmla="*/ 2140986 h 6858000"/>
              <a:gd name="connsiteX1797" fmla="*/ 642924 w 7886700"/>
              <a:gd name="connsiteY1797" fmla="*/ 2164808 h 6858000"/>
              <a:gd name="connsiteX1798" fmla="*/ 634989 w 7886700"/>
              <a:gd name="connsiteY1798" fmla="*/ 2188631 h 6858000"/>
              <a:gd name="connsiteX1799" fmla="*/ 627848 w 7886700"/>
              <a:gd name="connsiteY1799" fmla="*/ 2212454 h 6858000"/>
              <a:gd name="connsiteX1800" fmla="*/ 622294 w 7886700"/>
              <a:gd name="connsiteY1800" fmla="*/ 2236276 h 6858000"/>
              <a:gd name="connsiteX1801" fmla="*/ 615946 w 7886700"/>
              <a:gd name="connsiteY1801" fmla="*/ 2260893 h 6858000"/>
              <a:gd name="connsiteX1802" fmla="*/ 611979 w 7886700"/>
              <a:gd name="connsiteY1802" fmla="*/ 2284716 h 6858000"/>
              <a:gd name="connsiteX1803" fmla="*/ 608012 w 7886700"/>
              <a:gd name="connsiteY1803" fmla="*/ 2308538 h 6858000"/>
              <a:gd name="connsiteX1804" fmla="*/ 605631 w 7886700"/>
              <a:gd name="connsiteY1804" fmla="*/ 2332361 h 6858000"/>
              <a:gd name="connsiteX1805" fmla="*/ 603251 w 7886700"/>
              <a:gd name="connsiteY1805" fmla="*/ 2356184 h 6858000"/>
              <a:gd name="connsiteX1806" fmla="*/ 601664 w 7886700"/>
              <a:gd name="connsiteY1806" fmla="*/ 2380006 h 6858000"/>
              <a:gd name="connsiteX1807" fmla="*/ 601664 w 7886700"/>
              <a:gd name="connsiteY1807" fmla="*/ 2403829 h 6858000"/>
              <a:gd name="connsiteX1808" fmla="*/ 601664 w 7886700"/>
              <a:gd name="connsiteY1808" fmla="*/ 2428446 h 6858000"/>
              <a:gd name="connsiteX1809" fmla="*/ 602457 w 7886700"/>
              <a:gd name="connsiteY1809" fmla="*/ 2452269 h 6858000"/>
              <a:gd name="connsiteX1810" fmla="*/ 604044 w 7886700"/>
              <a:gd name="connsiteY1810" fmla="*/ 2476091 h 6858000"/>
              <a:gd name="connsiteX1811" fmla="*/ 606425 w 7886700"/>
              <a:gd name="connsiteY1811" fmla="*/ 2499914 h 6858000"/>
              <a:gd name="connsiteX1812" fmla="*/ 609599 w 7886700"/>
              <a:gd name="connsiteY1812" fmla="*/ 2522148 h 6858000"/>
              <a:gd name="connsiteX1813" fmla="*/ 613566 w 7886700"/>
              <a:gd name="connsiteY1813" fmla="*/ 2545177 h 6858000"/>
              <a:gd name="connsiteX1814" fmla="*/ 618327 w 7886700"/>
              <a:gd name="connsiteY1814" fmla="*/ 2569000 h 6858000"/>
              <a:gd name="connsiteX1815" fmla="*/ 623881 w 7886700"/>
              <a:gd name="connsiteY1815" fmla="*/ 2592028 h 6858000"/>
              <a:gd name="connsiteX1816" fmla="*/ 630229 w 7886700"/>
              <a:gd name="connsiteY1816" fmla="*/ 2614263 h 6858000"/>
              <a:gd name="connsiteX1817" fmla="*/ 637370 w 7886700"/>
              <a:gd name="connsiteY1817" fmla="*/ 2636497 h 6858000"/>
              <a:gd name="connsiteX1818" fmla="*/ 645304 w 7886700"/>
              <a:gd name="connsiteY1818" fmla="*/ 2659526 h 6858000"/>
              <a:gd name="connsiteX1819" fmla="*/ 654033 w 7886700"/>
              <a:gd name="connsiteY1819" fmla="*/ 2681760 h 6858000"/>
              <a:gd name="connsiteX1820" fmla="*/ 664348 w 7886700"/>
              <a:gd name="connsiteY1820" fmla="*/ 2703201 h 6858000"/>
              <a:gd name="connsiteX1821" fmla="*/ 673869 w 7886700"/>
              <a:gd name="connsiteY1821" fmla="*/ 2725435 h 6858000"/>
              <a:gd name="connsiteX1822" fmla="*/ 684978 w 7886700"/>
              <a:gd name="connsiteY1822" fmla="*/ 2746082 h 6858000"/>
              <a:gd name="connsiteX1823" fmla="*/ 696880 w 7886700"/>
              <a:gd name="connsiteY1823" fmla="*/ 2767522 h 6858000"/>
              <a:gd name="connsiteX1824" fmla="*/ 708782 w 7886700"/>
              <a:gd name="connsiteY1824" fmla="*/ 2788168 h 6858000"/>
              <a:gd name="connsiteX1825" fmla="*/ 722271 w 7886700"/>
              <a:gd name="connsiteY1825" fmla="*/ 2808815 h 6858000"/>
              <a:gd name="connsiteX1826" fmla="*/ 736553 w 7886700"/>
              <a:gd name="connsiteY1826" fmla="*/ 2828667 h 6858000"/>
              <a:gd name="connsiteX1827" fmla="*/ 750835 w 7886700"/>
              <a:gd name="connsiteY1827" fmla="*/ 2848519 h 6858000"/>
              <a:gd name="connsiteX1828" fmla="*/ 779400 w 7886700"/>
              <a:gd name="connsiteY1828" fmla="*/ 2883459 h 6858000"/>
              <a:gd name="connsiteX1829" fmla="*/ 807965 w 7886700"/>
              <a:gd name="connsiteY1829" fmla="*/ 2916017 h 6858000"/>
              <a:gd name="connsiteX1830" fmla="*/ 838116 w 7886700"/>
              <a:gd name="connsiteY1830" fmla="*/ 2946192 h 6858000"/>
              <a:gd name="connsiteX1831" fmla="*/ 867475 w 7886700"/>
              <a:gd name="connsiteY1831" fmla="*/ 2973191 h 6858000"/>
              <a:gd name="connsiteX1832" fmla="*/ 899213 w 7886700"/>
              <a:gd name="connsiteY1832" fmla="*/ 2997808 h 6858000"/>
              <a:gd name="connsiteX1833" fmla="*/ 930952 w 7886700"/>
              <a:gd name="connsiteY1833" fmla="*/ 3020837 h 6858000"/>
              <a:gd name="connsiteX1834" fmla="*/ 963484 w 7886700"/>
              <a:gd name="connsiteY1834" fmla="*/ 3041483 h 6858000"/>
              <a:gd name="connsiteX1835" fmla="*/ 996016 w 7886700"/>
              <a:gd name="connsiteY1835" fmla="*/ 3060541 h 6858000"/>
              <a:gd name="connsiteX1836" fmla="*/ 1028548 w 7886700"/>
              <a:gd name="connsiteY1836" fmla="*/ 3076423 h 6858000"/>
              <a:gd name="connsiteX1837" fmla="*/ 1062667 w 7886700"/>
              <a:gd name="connsiteY1837" fmla="*/ 3091510 h 6858000"/>
              <a:gd name="connsiteX1838" fmla="*/ 1095199 w 7886700"/>
              <a:gd name="connsiteY1838" fmla="*/ 3104216 h 6858000"/>
              <a:gd name="connsiteX1839" fmla="*/ 1129318 w 7886700"/>
              <a:gd name="connsiteY1839" fmla="*/ 3115333 h 6858000"/>
              <a:gd name="connsiteX1840" fmla="*/ 1162644 w 7886700"/>
              <a:gd name="connsiteY1840" fmla="*/ 3124068 h 6858000"/>
              <a:gd name="connsiteX1841" fmla="*/ 1196763 w 7886700"/>
              <a:gd name="connsiteY1841" fmla="*/ 3131215 h 6858000"/>
              <a:gd name="connsiteX1842" fmla="*/ 1229295 w 7886700"/>
              <a:gd name="connsiteY1842" fmla="*/ 3136774 h 6858000"/>
              <a:gd name="connsiteX1843" fmla="*/ 1263414 w 7886700"/>
              <a:gd name="connsiteY1843" fmla="*/ 3142332 h 6858000"/>
              <a:gd name="connsiteX1844" fmla="*/ 1295946 w 7886700"/>
              <a:gd name="connsiteY1844" fmla="*/ 3144714 h 6858000"/>
              <a:gd name="connsiteX1845" fmla="*/ 1328478 w 7886700"/>
              <a:gd name="connsiteY1845" fmla="*/ 3147097 h 6858000"/>
              <a:gd name="connsiteX1846" fmla="*/ 1360216 w 7886700"/>
              <a:gd name="connsiteY1846" fmla="*/ 3147891 h 6858000"/>
              <a:gd name="connsiteX1847" fmla="*/ 1392748 w 7886700"/>
              <a:gd name="connsiteY1847" fmla="*/ 3147097 h 6858000"/>
              <a:gd name="connsiteX1848" fmla="*/ 1424487 w 7886700"/>
              <a:gd name="connsiteY1848" fmla="*/ 3146303 h 6858000"/>
              <a:gd name="connsiteX1849" fmla="*/ 1453845 w 7886700"/>
              <a:gd name="connsiteY1849" fmla="*/ 3143126 h 6858000"/>
              <a:gd name="connsiteX1850" fmla="*/ 1483997 w 7886700"/>
              <a:gd name="connsiteY1850" fmla="*/ 3139950 h 6858000"/>
              <a:gd name="connsiteX1851" fmla="*/ 1512562 w 7886700"/>
              <a:gd name="connsiteY1851" fmla="*/ 3135185 h 6858000"/>
              <a:gd name="connsiteX1852" fmla="*/ 1540333 w 7886700"/>
              <a:gd name="connsiteY1852" fmla="*/ 3130421 h 6858000"/>
              <a:gd name="connsiteX1853" fmla="*/ 1568105 w 7886700"/>
              <a:gd name="connsiteY1853" fmla="*/ 3124068 h 6858000"/>
              <a:gd name="connsiteX1854" fmla="*/ 1594289 w 7886700"/>
              <a:gd name="connsiteY1854" fmla="*/ 3118510 h 6858000"/>
              <a:gd name="connsiteX1855" fmla="*/ 1618886 w 7886700"/>
              <a:gd name="connsiteY1855" fmla="*/ 3111363 h 6858000"/>
              <a:gd name="connsiteX1856" fmla="*/ 1642690 w 7886700"/>
              <a:gd name="connsiteY1856" fmla="*/ 3104216 h 6858000"/>
              <a:gd name="connsiteX1857" fmla="*/ 1664907 w 7886700"/>
              <a:gd name="connsiteY1857" fmla="*/ 3096275 h 6858000"/>
              <a:gd name="connsiteX1858" fmla="*/ 1685537 w 7886700"/>
              <a:gd name="connsiteY1858" fmla="*/ 3088334 h 6858000"/>
              <a:gd name="connsiteX1859" fmla="*/ 1705374 w 7886700"/>
              <a:gd name="connsiteY1859" fmla="*/ 3080393 h 6858000"/>
              <a:gd name="connsiteX1860" fmla="*/ 1716482 w 7886700"/>
              <a:gd name="connsiteY1860" fmla="*/ 3074835 h 6858000"/>
              <a:gd name="connsiteX1861" fmla="*/ 1727591 w 7886700"/>
              <a:gd name="connsiteY1861" fmla="*/ 3067688 h 6858000"/>
              <a:gd name="connsiteX1862" fmla="*/ 1736319 w 7886700"/>
              <a:gd name="connsiteY1862" fmla="*/ 3060541 h 6858000"/>
              <a:gd name="connsiteX1863" fmla="*/ 1745047 w 7886700"/>
              <a:gd name="connsiteY1863" fmla="*/ 3052600 h 6858000"/>
              <a:gd name="connsiteX1864" fmla="*/ 1752188 w 7886700"/>
              <a:gd name="connsiteY1864" fmla="*/ 3043865 h 6858000"/>
              <a:gd name="connsiteX1865" fmla="*/ 1759329 w 7886700"/>
              <a:gd name="connsiteY1865" fmla="*/ 3033542 h 6858000"/>
              <a:gd name="connsiteX1866" fmla="*/ 1764884 w 7886700"/>
              <a:gd name="connsiteY1866" fmla="*/ 3024013 h 6858000"/>
              <a:gd name="connsiteX1867" fmla="*/ 1769645 w 7886700"/>
              <a:gd name="connsiteY1867" fmla="*/ 3012896 h 6858000"/>
              <a:gd name="connsiteX1868" fmla="*/ 1772818 w 7886700"/>
              <a:gd name="connsiteY1868" fmla="*/ 3001778 h 6858000"/>
              <a:gd name="connsiteX1869" fmla="*/ 1775992 w 7886700"/>
              <a:gd name="connsiteY1869" fmla="*/ 2990661 h 6858000"/>
              <a:gd name="connsiteX1870" fmla="*/ 1777579 w 7886700"/>
              <a:gd name="connsiteY1870" fmla="*/ 2978750 h 6858000"/>
              <a:gd name="connsiteX1871" fmla="*/ 1777579 w 7886700"/>
              <a:gd name="connsiteY1871" fmla="*/ 2966838 h 6858000"/>
              <a:gd name="connsiteX1872" fmla="*/ 1776785 w 7886700"/>
              <a:gd name="connsiteY1872" fmla="*/ 2956515 h 6858000"/>
              <a:gd name="connsiteX1873" fmla="*/ 1775199 w 7886700"/>
              <a:gd name="connsiteY1873" fmla="*/ 2943810 h 6858000"/>
              <a:gd name="connsiteX1874" fmla="*/ 1772025 w 7886700"/>
              <a:gd name="connsiteY1874" fmla="*/ 2931899 h 6858000"/>
              <a:gd name="connsiteX1875" fmla="*/ 1768057 w 7886700"/>
              <a:gd name="connsiteY1875" fmla="*/ 2919987 h 6858000"/>
              <a:gd name="connsiteX1876" fmla="*/ 1761710 w 7886700"/>
              <a:gd name="connsiteY1876" fmla="*/ 2909664 h 6858000"/>
              <a:gd name="connsiteX1877" fmla="*/ 1756155 w 7886700"/>
              <a:gd name="connsiteY1877" fmla="*/ 2899341 h 6858000"/>
              <a:gd name="connsiteX1878" fmla="*/ 1748221 w 7886700"/>
              <a:gd name="connsiteY1878" fmla="*/ 2889812 h 6858000"/>
              <a:gd name="connsiteX1879" fmla="*/ 1740286 w 7886700"/>
              <a:gd name="connsiteY1879" fmla="*/ 2881871 h 6858000"/>
              <a:gd name="connsiteX1880" fmla="*/ 1731558 w 7886700"/>
              <a:gd name="connsiteY1880" fmla="*/ 2873930 h 6858000"/>
              <a:gd name="connsiteX1881" fmla="*/ 1721243 w 7886700"/>
              <a:gd name="connsiteY1881" fmla="*/ 2866783 h 6858000"/>
              <a:gd name="connsiteX1882" fmla="*/ 1711722 w 7886700"/>
              <a:gd name="connsiteY1882" fmla="*/ 2860430 h 6858000"/>
              <a:gd name="connsiteX1883" fmla="*/ 1700613 w 7886700"/>
              <a:gd name="connsiteY1883" fmla="*/ 2856460 h 6858000"/>
              <a:gd name="connsiteX1884" fmla="*/ 1689504 w 7886700"/>
              <a:gd name="connsiteY1884" fmla="*/ 2852490 h 6858000"/>
              <a:gd name="connsiteX1885" fmla="*/ 1678396 w 7886700"/>
              <a:gd name="connsiteY1885" fmla="*/ 2850107 h 6858000"/>
              <a:gd name="connsiteX1886" fmla="*/ 1666494 w 7886700"/>
              <a:gd name="connsiteY1886" fmla="*/ 2848519 h 6858000"/>
              <a:gd name="connsiteX1887" fmla="*/ 1655385 w 7886700"/>
              <a:gd name="connsiteY1887" fmla="*/ 2847725 h 6858000"/>
              <a:gd name="connsiteX1888" fmla="*/ 1643484 w 7886700"/>
              <a:gd name="connsiteY1888" fmla="*/ 2848519 h 6858000"/>
              <a:gd name="connsiteX1889" fmla="*/ 1631581 w 7886700"/>
              <a:gd name="connsiteY1889" fmla="*/ 2850901 h 6858000"/>
              <a:gd name="connsiteX1890" fmla="*/ 1619679 w 7886700"/>
              <a:gd name="connsiteY1890" fmla="*/ 2854078 h 6858000"/>
              <a:gd name="connsiteX1891" fmla="*/ 1607777 w 7886700"/>
              <a:gd name="connsiteY1891" fmla="*/ 2858842 h 6858000"/>
              <a:gd name="connsiteX1892" fmla="*/ 1588734 w 7886700"/>
              <a:gd name="connsiteY1892" fmla="*/ 2865989 h 6858000"/>
              <a:gd name="connsiteX1893" fmla="*/ 1567311 w 7886700"/>
              <a:gd name="connsiteY1893" fmla="*/ 2872342 h 6858000"/>
              <a:gd name="connsiteX1894" fmla="*/ 1538746 w 7886700"/>
              <a:gd name="connsiteY1894" fmla="*/ 2881871 h 6858000"/>
              <a:gd name="connsiteX1895" fmla="*/ 1503834 w 7886700"/>
              <a:gd name="connsiteY1895" fmla="*/ 2889812 h 6858000"/>
              <a:gd name="connsiteX1896" fmla="*/ 1483997 w 7886700"/>
              <a:gd name="connsiteY1896" fmla="*/ 2893782 h 6858000"/>
              <a:gd name="connsiteX1897" fmla="*/ 1462574 w 7886700"/>
              <a:gd name="connsiteY1897" fmla="*/ 2897753 h 6858000"/>
              <a:gd name="connsiteX1898" fmla="*/ 1441150 w 7886700"/>
              <a:gd name="connsiteY1898" fmla="*/ 2900135 h 6858000"/>
              <a:gd name="connsiteX1899" fmla="*/ 1418139 w 7886700"/>
              <a:gd name="connsiteY1899" fmla="*/ 2902517 h 6858000"/>
              <a:gd name="connsiteX1900" fmla="*/ 1394336 w 7886700"/>
              <a:gd name="connsiteY1900" fmla="*/ 2904105 h 6858000"/>
              <a:gd name="connsiteX1901" fmla="*/ 1369738 w 7886700"/>
              <a:gd name="connsiteY1901" fmla="*/ 2905694 h 6858000"/>
              <a:gd name="connsiteX1902" fmla="*/ 1343554 w 7886700"/>
              <a:gd name="connsiteY1902" fmla="*/ 2905694 h 6858000"/>
              <a:gd name="connsiteX1903" fmla="*/ 1318163 w 7886700"/>
              <a:gd name="connsiteY1903" fmla="*/ 2904105 h 6858000"/>
              <a:gd name="connsiteX1904" fmla="*/ 1291185 w 7886700"/>
              <a:gd name="connsiteY1904" fmla="*/ 2901723 h 6858000"/>
              <a:gd name="connsiteX1905" fmla="*/ 1264207 w 7886700"/>
              <a:gd name="connsiteY1905" fmla="*/ 2897753 h 6858000"/>
              <a:gd name="connsiteX1906" fmla="*/ 1236436 w 7886700"/>
              <a:gd name="connsiteY1906" fmla="*/ 2892194 h 6858000"/>
              <a:gd name="connsiteX1907" fmla="*/ 1208665 w 7886700"/>
              <a:gd name="connsiteY1907" fmla="*/ 2885841 h 6858000"/>
              <a:gd name="connsiteX1908" fmla="*/ 1180893 w 7886700"/>
              <a:gd name="connsiteY1908" fmla="*/ 2877900 h 6858000"/>
              <a:gd name="connsiteX1909" fmla="*/ 1153915 w 7886700"/>
              <a:gd name="connsiteY1909" fmla="*/ 2866783 h 6858000"/>
              <a:gd name="connsiteX1910" fmla="*/ 1126144 w 7886700"/>
              <a:gd name="connsiteY1910" fmla="*/ 2854872 h 6858000"/>
              <a:gd name="connsiteX1911" fmla="*/ 1098373 w 7886700"/>
              <a:gd name="connsiteY1911" fmla="*/ 2839784 h 6858000"/>
              <a:gd name="connsiteX1912" fmla="*/ 1071395 w 7886700"/>
              <a:gd name="connsiteY1912" fmla="*/ 2823108 h 6858000"/>
              <a:gd name="connsiteX1913" fmla="*/ 1044417 w 7886700"/>
              <a:gd name="connsiteY1913" fmla="*/ 2804050 h 6858000"/>
              <a:gd name="connsiteX1914" fmla="*/ 1017440 w 7886700"/>
              <a:gd name="connsiteY1914" fmla="*/ 2783404 h 6858000"/>
              <a:gd name="connsiteX1915" fmla="*/ 1004744 w 7886700"/>
              <a:gd name="connsiteY1915" fmla="*/ 2771492 h 6858000"/>
              <a:gd name="connsiteX1916" fmla="*/ 992049 w 7886700"/>
              <a:gd name="connsiteY1916" fmla="*/ 2757993 h 6858000"/>
              <a:gd name="connsiteX1917" fmla="*/ 980147 w 7886700"/>
              <a:gd name="connsiteY1917" fmla="*/ 2745288 h 6858000"/>
              <a:gd name="connsiteX1918" fmla="*/ 967451 w 7886700"/>
              <a:gd name="connsiteY1918" fmla="*/ 2730994 h 6858000"/>
              <a:gd name="connsiteX1919" fmla="*/ 954756 w 7886700"/>
              <a:gd name="connsiteY1919" fmla="*/ 2717494 h 6858000"/>
              <a:gd name="connsiteX1920" fmla="*/ 942854 w 7886700"/>
              <a:gd name="connsiteY1920" fmla="*/ 2702407 h 6858000"/>
              <a:gd name="connsiteX1921" fmla="*/ 923017 w 7886700"/>
              <a:gd name="connsiteY1921" fmla="*/ 2675408 h 6858000"/>
              <a:gd name="connsiteX1922" fmla="*/ 906354 w 7886700"/>
              <a:gd name="connsiteY1922" fmla="*/ 2647615 h 6858000"/>
              <a:gd name="connsiteX1923" fmla="*/ 891279 w 7886700"/>
              <a:gd name="connsiteY1923" fmla="*/ 2619027 h 6858000"/>
              <a:gd name="connsiteX1924" fmla="*/ 878583 w 7886700"/>
              <a:gd name="connsiteY1924" fmla="*/ 2590440 h 6858000"/>
              <a:gd name="connsiteX1925" fmla="*/ 867475 w 7886700"/>
              <a:gd name="connsiteY1925" fmla="*/ 2560265 h 6858000"/>
              <a:gd name="connsiteX1926" fmla="*/ 858747 w 7886700"/>
              <a:gd name="connsiteY1926" fmla="*/ 2529295 h 6858000"/>
              <a:gd name="connsiteX1927" fmla="*/ 851605 w 7886700"/>
              <a:gd name="connsiteY1927" fmla="*/ 2498326 h 6858000"/>
              <a:gd name="connsiteX1928" fmla="*/ 846845 w 7886700"/>
              <a:gd name="connsiteY1928" fmla="*/ 2466562 h 6858000"/>
              <a:gd name="connsiteX1929" fmla="*/ 843671 w 7886700"/>
              <a:gd name="connsiteY1929" fmla="*/ 2434799 h 6858000"/>
              <a:gd name="connsiteX1930" fmla="*/ 843671 w 7886700"/>
              <a:gd name="connsiteY1930" fmla="*/ 2403035 h 6858000"/>
              <a:gd name="connsiteX1931" fmla="*/ 844464 w 7886700"/>
              <a:gd name="connsiteY1931" fmla="*/ 2370477 h 6858000"/>
              <a:gd name="connsiteX1932" fmla="*/ 848431 w 7886700"/>
              <a:gd name="connsiteY1932" fmla="*/ 2338714 h 6858000"/>
              <a:gd name="connsiteX1933" fmla="*/ 854779 w 7886700"/>
              <a:gd name="connsiteY1933" fmla="*/ 2305362 h 6858000"/>
              <a:gd name="connsiteX1934" fmla="*/ 862714 w 7886700"/>
              <a:gd name="connsiteY1934" fmla="*/ 2272804 h 6858000"/>
              <a:gd name="connsiteX1935" fmla="*/ 873029 w 7886700"/>
              <a:gd name="connsiteY1935" fmla="*/ 2240247 h 6858000"/>
              <a:gd name="connsiteX1936" fmla="*/ 884931 w 7886700"/>
              <a:gd name="connsiteY1936" fmla="*/ 2208483 h 6858000"/>
              <a:gd name="connsiteX1937" fmla="*/ 892866 w 7886700"/>
              <a:gd name="connsiteY1937" fmla="*/ 2189425 h 6858000"/>
              <a:gd name="connsiteX1938" fmla="*/ 901594 w 7886700"/>
              <a:gd name="connsiteY1938" fmla="*/ 2171161 h 6858000"/>
              <a:gd name="connsiteX1939" fmla="*/ 910322 w 7886700"/>
              <a:gd name="connsiteY1939" fmla="*/ 2152897 h 6858000"/>
              <a:gd name="connsiteX1940" fmla="*/ 919050 w 7886700"/>
              <a:gd name="connsiteY1940" fmla="*/ 2135427 h 6858000"/>
              <a:gd name="connsiteX1941" fmla="*/ 930158 w 7886700"/>
              <a:gd name="connsiteY1941" fmla="*/ 2117957 h 6858000"/>
              <a:gd name="connsiteX1942" fmla="*/ 940474 w 7886700"/>
              <a:gd name="connsiteY1942" fmla="*/ 2100487 h 6858000"/>
              <a:gd name="connsiteX1943" fmla="*/ 952375 w 7886700"/>
              <a:gd name="connsiteY1943" fmla="*/ 2084605 h 6858000"/>
              <a:gd name="connsiteX1944" fmla="*/ 964277 w 7886700"/>
              <a:gd name="connsiteY1944" fmla="*/ 2068724 h 6858000"/>
              <a:gd name="connsiteX1945" fmla="*/ 976180 w 7886700"/>
              <a:gd name="connsiteY1945" fmla="*/ 2052842 h 6858000"/>
              <a:gd name="connsiteX1946" fmla="*/ 988875 w 7886700"/>
              <a:gd name="connsiteY1946" fmla="*/ 2036960 h 6858000"/>
              <a:gd name="connsiteX1947" fmla="*/ 1001570 w 7886700"/>
              <a:gd name="connsiteY1947" fmla="*/ 2023460 h 6858000"/>
              <a:gd name="connsiteX1948" fmla="*/ 1015059 w 7886700"/>
              <a:gd name="connsiteY1948" fmla="*/ 2008373 h 6858000"/>
              <a:gd name="connsiteX1949" fmla="*/ 1028548 w 7886700"/>
              <a:gd name="connsiteY1949" fmla="*/ 1994079 h 6858000"/>
              <a:gd name="connsiteX1950" fmla="*/ 1043624 w 7886700"/>
              <a:gd name="connsiteY1950" fmla="*/ 1980579 h 6858000"/>
              <a:gd name="connsiteX1951" fmla="*/ 1058700 w 7886700"/>
              <a:gd name="connsiteY1951" fmla="*/ 1967874 h 6858000"/>
              <a:gd name="connsiteX1952" fmla="*/ 1073776 w 7886700"/>
              <a:gd name="connsiteY1952" fmla="*/ 1955963 h 6858000"/>
              <a:gd name="connsiteX1953" fmla="*/ 1089645 w 7886700"/>
              <a:gd name="connsiteY1953" fmla="*/ 1942463 h 6858000"/>
              <a:gd name="connsiteX1954" fmla="*/ 1105514 w 7886700"/>
              <a:gd name="connsiteY1954" fmla="*/ 1932140 h 6858000"/>
              <a:gd name="connsiteX1955" fmla="*/ 1121383 w 7886700"/>
              <a:gd name="connsiteY1955" fmla="*/ 1921023 h 6858000"/>
              <a:gd name="connsiteX1956" fmla="*/ 1137253 w 7886700"/>
              <a:gd name="connsiteY1956" fmla="*/ 1909905 h 6858000"/>
              <a:gd name="connsiteX1957" fmla="*/ 1153915 w 7886700"/>
              <a:gd name="connsiteY1957" fmla="*/ 1900376 h 6858000"/>
              <a:gd name="connsiteX1958" fmla="*/ 1170578 w 7886700"/>
              <a:gd name="connsiteY1958" fmla="*/ 1890847 h 6858000"/>
              <a:gd name="connsiteX1959" fmla="*/ 1188828 w 7886700"/>
              <a:gd name="connsiteY1959" fmla="*/ 1882112 h 6858000"/>
              <a:gd name="connsiteX1960" fmla="*/ 1206284 w 7886700"/>
              <a:gd name="connsiteY1960" fmla="*/ 1874172 h 6858000"/>
              <a:gd name="connsiteX1961" fmla="*/ 1223740 w 7886700"/>
              <a:gd name="connsiteY1961" fmla="*/ 1866231 h 6858000"/>
              <a:gd name="connsiteX1962" fmla="*/ 1241990 w 7886700"/>
              <a:gd name="connsiteY1962" fmla="*/ 1859084 h 6858000"/>
              <a:gd name="connsiteX1963" fmla="*/ 1260240 w 7886700"/>
              <a:gd name="connsiteY1963" fmla="*/ 1851937 h 6858000"/>
              <a:gd name="connsiteX1964" fmla="*/ 1279283 w 7886700"/>
              <a:gd name="connsiteY1964" fmla="*/ 1847172 h 6858000"/>
              <a:gd name="connsiteX1965" fmla="*/ 1296739 w 7886700"/>
              <a:gd name="connsiteY1965" fmla="*/ 1842408 h 6858000"/>
              <a:gd name="connsiteX1966" fmla="*/ 1315782 w 7886700"/>
              <a:gd name="connsiteY1966" fmla="*/ 1837643 h 6858000"/>
              <a:gd name="connsiteX1967" fmla="*/ 1334825 w 7886700"/>
              <a:gd name="connsiteY1967" fmla="*/ 1833673 h 6858000"/>
              <a:gd name="connsiteX1968" fmla="*/ 1353869 w 7886700"/>
              <a:gd name="connsiteY1968" fmla="*/ 1830497 h 6858000"/>
              <a:gd name="connsiteX1969" fmla="*/ 1383227 w 7886700"/>
              <a:gd name="connsiteY1969" fmla="*/ 1826526 h 6858000"/>
              <a:gd name="connsiteX1970" fmla="*/ 1417346 w 7886700"/>
              <a:gd name="connsiteY1970" fmla="*/ 1823350 h 6858000"/>
              <a:gd name="connsiteX1971" fmla="*/ 1456226 w 7886700"/>
              <a:gd name="connsiteY1971" fmla="*/ 1820173 h 6858000"/>
              <a:gd name="connsiteX1972" fmla="*/ 1497486 w 7886700"/>
              <a:gd name="connsiteY1972" fmla="*/ 1819379 h 6858000"/>
              <a:gd name="connsiteX1973" fmla="*/ 1543507 w 7886700"/>
              <a:gd name="connsiteY1973" fmla="*/ 1819379 h 6858000"/>
              <a:gd name="connsiteX1974" fmla="*/ 1592702 w 7886700"/>
              <a:gd name="connsiteY1974" fmla="*/ 1822556 h 6858000"/>
              <a:gd name="connsiteX1975" fmla="*/ 1618092 w 7886700"/>
              <a:gd name="connsiteY1975" fmla="*/ 1824144 h 6858000"/>
              <a:gd name="connsiteX1976" fmla="*/ 1643484 w 7886700"/>
              <a:gd name="connsiteY1976" fmla="*/ 1826526 h 6858000"/>
              <a:gd name="connsiteX1977" fmla="*/ 1670461 w 7886700"/>
              <a:gd name="connsiteY1977" fmla="*/ 1830497 h 6858000"/>
              <a:gd name="connsiteX1978" fmla="*/ 1697439 w 7886700"/>
              <a:gd name="connsiteY1978" fmla="*/ 1834467 h 6858000"/>
              <a:gd name="connsiteX1979" fmla="*/ 1725210 w 7886700"/>
              <a:gd name="connsiteY1979" fmla="*/ 1839232 h 6858000"/>
              <a:gd name="connsiteX1980" fmla="*/ 1752982 w 7886700"/>
              <a:gd name="connsiteY1980" fmla="*/ 1845584 h 6858000"/>
              <a:gd name="connsiteX1981" fmla="*/ 1781546 w 7886700"/>
              <a:gd name="connsiteY1981" fmla="*/ 1851937 h 6858000"/>
              <a:gd name="connsiteX1982" fmla="*/ 1809318 w 7886700"/>
              <a:gd name="connsiteY1982" fmla="*/ 1859084 h 6858000"/>
              <a:gd name="connsiteX1983" fmla="*/ 1838676 w 7886700"/>
              <a:gd name="connsiteY1983" fmla="*/ 1867819 h 6858000"/>
              <a:gd name="connsiteX1984" fmla="*/ 1854281 w 7886700"/>
              <a:gd name="connsiteY1984" fmla="*/ 1873306 h 6858000"/>
              <a:gd name="connsiteX1985" fmla="*/ 1862155 w 7886700"/>
              <a:gd name="connsiteY1985" fmla="*/ 1882757 h 6858000"/>
              <a:gd name="connsiteX1986" fmla="*/ 1870890 w 7886700"/>
              <a:gd name="connsiteY1986" fmla="*/ 1889110 h 6858000"/>
              <a:gd name="connsiteX1987" fmla="*/ 1879625 w 7886700"/>
              <a:gd name="connsiteY1987" fmla="*/ 1896258 h 6858000"/>
              <a:gd name="connsiteX1988" fmla="*/ 1890742 w 7886700"/>
              <a:gd name="connsiteY1988" fmla="*/ 1902612 h 6858000"/>
              <a:gd name="connsiteX1989" fmla="*/ 1901860 w 7886700"/>
              <a:gd name="connsiteY1989" fmla="*/ 1907378 h 6858000"/>
              <a:gd name="connsiteX1990" fmla="*/ 1913771 w 7886700"/>
              <a:gd name="connsiteY1990" fmla="*/ 1911349 h 6858000"/>
              <a:gd name="connsiteX1991" fmla="*/ 1921712 w 7886700"/>
              <a:gd name="connsiteY1991" fmla="*/ 1913731 h 6858000"/>
              <a:gd name="connsiteX1992" fmla="*/ 1929654 w 7886700"/>
              <a:gd name="connsiteY1992" fmla="*/ 1915320 h 6858000"/>
              <a:gd name="connsiteX1993" fmla="*/ 1946330 w 7886700"/>
              <a:gd name="connsiteY1993" fmla="*/ 1916114 h 6858000"/>
              <a:gd name="connsiteX1994" fmla="*/ 1956653 w 7886700"/>
              <a:gd name="connsiteY1994" fmla="*/ 1916114 h 6858000"/>
              <a:gd name="connsiteX1995" fmla="*/ 1957315 w 7886700"/>
              <a:gd name="connsiteY1995" fmla="*/ 1915994 h 6858000"/>
              <a:gd name="connsiteX1996" fmla="*/ 1984674 w 7886700"/>
              <a:gd name="connsiteY1996" fmla="*/ 1928964 h 6858000"/>
              <a:gd name="connsiteX1997" fmla="*/ 2013238 w 7886700"/>
              <a:gd name="connsiteY1997" fmla="*/ 1944845 h 6858000"/>
              <a:gd name="connsiteX1998" fmla="*/ 2042597 w 7886700"/>
              <a:gd name="connsiteY1998" fmla="*/ 1962315 h 6858000"/>
              <a:gd name="connsiteX1999" fmla="*/ 2071161 w 7886700"/>
              <a:gd name="connsiteY1999" fmla="*/ 1980579 h 6858000"/>
              <a:gd name="connsiteX2000" fmla="*/ 2098933 w 7886700"/>
              <a:gd name="connsiteY2000" fmla="*/ 2001226 h 6858000"/>
              <a:gd name="connsiteX2001" fmla="*/ 2127497 w 7886700"/>
              <a:gd name="connsiteY2001" fmla="*/ 2023460 h 6858000"/>
              <a:gd name="connsiteX2002" fmla="*/ 2155269 w 7886700"/>
              <a:gd name="connsiteY2002" fmla="*/ 2046489 h 6858000"/>
              <a:gd name="connsiteX2003" fmla="*/ 2181453 w 7886700"/>
              <a:gd name="connsiteY2003" fmla="*/ 2070312 h 6858000"/>
              <a:gd name="connsiteX2004" fmla="*/ 2206050 w 7886700"/>
              <a:gd name="connsiteY2004" fmla="*/ 2094134 h 6858000"/>
              <a:gd name="connsiteX2005" fmla="*/ 2229854 w 7886700"/>
              <a:gd name="connsiteY2005" fmla="*/ 2119545 h 6858000"/>
              <a:gd name="connsiteX2006" fmla="*/ 2253658 w 7886700"/>
              <a:gd name="connsiteY2006" fmla="*/ 2146544 h 6858000"/>
              <a:gd name="connsiteX2007" fmla="*/ 2275875 w 7886700"/>
              <a:gd name="connsiteY2007" fmla="*/ 2174337 h 6858000"/>
              <a:gd name="connsiteX2008" fmla="*/ 2297299 w 7886700"/>
              <a:gd name="connsiteY2008" fmla="*/ 2202924 h 6858000"/>
              <a:gd name="connsiteX2009" fmla="*/ 2318722 w 7886700"/>
              <a:gd name="connsiteY2009" fmla="*/ 2233100 h 6858000"/>
              <a:gd name="connsiteX2010" fmla="*/ 2338559 w 7886700"/>
              <a:gd name="connsiteY2010" fmla="*/ 2264069 h 6858000"/>
              <a:gd name="connsiteX2011" fmla="*/ 2358396 w 7886700"/>
              <a:gd name="connsiteY2011" fmla="*/ 2295833 h 6858000"/>
              <a:gd name="connsiteX2012" fmla="*/ 2375852 w 7886700"/>
              <a:gd name="connsiteY2012" fmla="*/ 2328391 h 6858000"/>
              <a:gd name="connsiteX2013" fmla="*/ 2394102 w 7886700"/>
              <a:gd name="connsiteY2013" fmla="*/ 2362536 h 6858000"/>
              <a:gd name="connsiteX2014" fmla="*/ 2410764 w 7886700"/>
              <a:gd name="connsiteY2014" fmla="*/ 2397476 h 6858000"/>
              <a:gd name="connsiteX2015" fmla="*/ 2426634 w 7886700"/>
              <a:gd name="connsiteY2015" fmla="*/ 2433210 h 6858000"/>
              <a:gd name="connsiteX2016" fmla="*/ 2441710 w 7886700"/>
              <a:gd name="connsiteY2016" fmla="*/ 2470533 h 6858000"/>
              <a:gd name="connsiteX2017" fmla="*/ 2455992 w 7886700"/>
              <a:gd name="connsiteY2017" fmla="*/ 2508649 h 6858000"/>
              <a:gd name="connsiteX2018" fmla="*/ 2469481 w 7886700"/>
              <a:gd name="connsiteY2018" fmla="*/ 2547559 h 6858000"/>
              <a:gd name="connsiteX2019" fmla="*/ 2481383 w 7886700"/>
              <a:gd name="connsiteY2019" fmla="*/ 2588058 h 6858000"/>
              <a:gd name="connsiteX2020" fmla="*/ 2493285 w 7886700"/>
              <a:gd name="connsiteY2020" fmla="*/ 2628556 h 6858000"/>
              <a:gd name="connsiteX2021" fmla="*/ 2504393 w 7886700"/>
              <a:gd name="connsiteY2021" fmla="*/ 2671437 h 6858000"/>
              <a:gd name="connsiteX2022" fmla="*/ 2513915 w 7886700"/>
              <a:gd name="connsiteY2022" fmla="*/ 2714318 h 6858000"/>
              <a:gd name="connsiteX2023" fmla="*/ 2524230 w 7886700"/>
              <a:gd name="connsiteY2023" fmla="*/ 2759581 h 6858000"/>
              <a:gd name="connsiteX2024" fmla="*/ 2532165 w 7886700"/>
              <a:gd name="connsiteY2024" fmla="*/ 2804050 h 6858000"/>
              <a:gd name="connsiteX2025" fmla="*/ 2540099 w 7886700"/>
              <a:gd name="connsiteY2025" fmla="*/ 2850901 h 6858000"/>
              <a:gd name="connsiteX2026" fmla="*/ 2545653 w 7886700"/>
              <a:gd name="connsiteY2026" fmla="*/ 2898547 h 6858000"/>
              <a:gd name="connsiteX2027" fmla="*/ 2552001 w 7886700"/>
              <a:gd name="connsiteY2027" fmla="*/ 2946192 h 6858000"/>
              <a:gd name="connsiteX2028" fmla="*/ 2556762 w 7886700"/>
              <a:gd name="connsiteY2028" fmla="*/ 2996220 h 6858000"/>
              <a:gd name="connsiteX2029" fmla="*/ 2562316 w 7886700"/>
              <a:gd name="connsiteY2029" fmla="*/ 3046247 h 6858000"/>
              <a:gd name="connsiteX2030" fmla="*/ 2564697 w 7886700"/>
              <a:gd name="connsiteY2030" fmla="*/ 3097069 h 6858000"/>
              <a:gd name="connsiteX2031" fmla="*/ 2567870 w 7886700"/>
              <a:gd name="connsiteY2031" fmla="*/ 3150273 h 6858000"/>
              <a:gd name="connsiteX2032" fmla="*/ 2568664 w 7886700"/>
              <a:gd name="connsiteY2032" fmla="*/ 3203477 h 6858000"/>
              <a:gd name="connsiteX2033" fmla="*/ 2570251 w 7886700"/>
              <a:gd name="connsiteY2033" fmla="*/ 3257475 h 6858000"/>
              <a:gd name="connsiteX2034" fmla="*/ 2570251 w 7886700"/>
              <a:gd name="connsiteY2034" fmla="*/ 3263835 h 6858000"/>
              <a:gd name="connsiteX2035" fmla="*/ 2552702 w 7886700"/>
              <a:gd name="connsiteY2035" fmla="*/ 3267346 h 6858000"/>
              <a:gd name="connsiteX2036" fmla="*/ 2505870 w 7886700"/>
              <a:gd name="connsiteY2036" fmla="*/ 3280051 h 6858000"/>
              <a:gd name="connsiteX2037" fmla="*/ 2459039 w 7886700"/>
              <a:gd name="connsiteY2037" fmla="*/ 3292756 h 6858000"/>
              <a:gd name="connsiteX2038" fmla="*/ 2412208 w 7886700"/>
              <a:gd name="connsiteY2038" fmla="*/ 3308638 h 6858000"/>
              <a:gd name="connsiteX2039" fmla="*/ 2366964 w 7886700"/>
              <a:gd name="connsiteY2039" fmla="*/ 3326107 h 6858000"/>
              <a:gd name="connsiteX2040" fmla="*/ 2321720 w 7886700"/>
              <a:gd name="connsiteY2040" fmla="*/ 3345165 h 6858000"/>
              <a:gd name="connsiteX2041" fmla="*/ 2277270 w 7886700"/>
              <a:gd name="connsiteY2041" fmla="*/ 3367399 h 6858000"/>
              <a:gd name="connsiteX2042" fmla="*/ 2233614 w 7886700"/>
              <a:gd name="connsiteY2042" fmla="*/ 3391221 h 6858000"/>
              <a:gd name="connsiteX2043" fmla="*/ 2189958 w 7886700"/>
              <a:gd name="connsiteY2043" fmla="*/ 3416631 h 6858000"/>
              <a:gd name="connsiteX2044" fmla="*/ 2147889 w 7886700"/>
              <a:gd name="connsiteY2044" fmla="*/ 3443629 h 6858000"/>
              <a:gd name="connsiteX2045" fmla="*/ 2107408 w 7886700"/>
              <a:gd name="connsiteY2045" fmla="*/ 3473804 h 6858000"/>
              <a:gd name="connsiteX2046" fmla="*/ 2067720 w 7886700"/>
              <a:gd name="connsiteY2046" fmla="*/ 3504772 h 6858000"/>
              <a:gd name="connsiteX2047" fmla="*/ 2028827 w 7886700"/>
              <a:gd name="connsiteY2047" fmla="*/ 3538123 h 6858000"/>
              <a:gd name="connsiteX2048" fmla="*/ 1990727 w 7886700"/>
              <a:gd name="connsiteY2048" fmla="*/ 3573062 h 6858000"/>
              <a:gd name="connsiteX2049" fmla="*/ 1954214 w 7886700"/>
              <a:gd name="connsiteY2049" fmla="*/ 3609589 h 6858000"/>
              <a:gd name="connsiteX2050" fmla="*/ 1919289 w 7886700"/>
              <a:gd name="connsiteY2050" fmla="*/ 3649293 h 6858000"/>
              <a:gd name="connsiteX2051" fmla="*/ 1903414 w 7886700"/>
              <a:gd name="connsiteY2051" fmla="*/ 3669144 h 6858000"/>
              <a:gd name="connsiteX2052" fmla="*/ 1886745 w 7886700"/>
              <a:gd name="connsiteY2052" fmla="*/ 3690584 h 6858000"/>
              <a:gd name="connsiteX2053" fmla="*/ 1870870 w 7886700"/>
              <a:gd name="connsiteY2053" fmla="*/ 3711230 h 6858000"/>
              <a:gd name="connsiteX2054" fmla="*/ 1854996 w 7886700"/>
              <a:gd name="connsiteY2054" fmla="*/ 3733464 h 6858000"/>
              <a:gd name="connsiteX2055" fmla="*/ 1839914 w 7886700"/>
              <a:gd name="connsiteY2055" fmla="*/ 3754904 h 6858000"/>
              <a:gd name="connsiteX2056" fmla="*/ 1824833 w 7886700"/>
              <a:gd name="connsiteY2056" fmla="*/ 3777932 h 6858000"/>
              <a:gd name="connsiteX2057" fmla="*/ 1811339 w 7886700"/>
              <a:gd name="connsiteY2057" fmla="*/ 3800959 h 6858000"/>
              <a:gd name="connsiteX2058" fmla="*/ 1797052 w 7886700"/>
              <a:gd name="connsiteY2058" fmla="*/ 3823987 h 6858000"/>
              <a:gd name="connsiteX2059" fmla="*/ 1783558 w 7886700"/>
              <a:gd name="connsiteY2059" fmla="*/ 3847809 h 6858000"/>
              <a:gd name="connsiteX2060" fmla="*/ 1770064 w 7886700"/>
              <a:gd name="connsiteY2060" fmla="*/ 3872426 h 6858000"/>
              <a:gd name="connsiteX2061" fmla="*/ 1758158 w 7886700"/>
              <a:gd name="connsiteY2061" fmla="*/ 3897042 h 6858000"/>
              <a:gd name="connsiteX2062" fmla="*/ 1745458 w 7886700"/>
              <a:gd name="connsiteY2062" fmla="*/ 3922452 h 6858000"/>
              <a:gd name="connsiteX2063" fmla="*/ 1734345 w 7886700"/>
              <a:gd name="connsiteY2063" fmla="*/ 3947862 h 6858000"/>
              <a:gd name="connsiteX2064" fmla="*/ 1728806 w 7886700"/>
              <a:gd name="connsiteY2064" fmla="*/ 3962356 h 6858000"/>
              <a:gd name="connsiteX2065" fmla="*/ 1722438 w 7886700"/>
              <a:gd name="connsiteY2065" fmla="*/ 3963194 h 6858000"/>
              <a:gd name="connsiteX2066" fmla="*/ 1691481 w 7886700"/>
              <a:gd name="connsiteY2066" fmla="*/ 3967956 h 6858000"/>
              <a:gd name="connsiteX2067" fmla="*/ 1662113 w 7886700"/>
              <a:gd name="connsiteY2067" fmla="*/ 3971131 h 6858000"/>
              <a:gd name="connsiteX2068" fmla="*/ 1631156 w 7886700"/>
              <a:gd name="connsiteY2068" fmla="*/ 3974306 h 6858000"/>
              <a:gd name="connsiteX2069" fmla="*/ 1600200 w 7886700"/>
              <a:gd name="connsiteY2069" fmla="*/ 3975894 h 6858000"/>
              <a:gd name="connsiteX2070" fmla="*/ 1568450 w 7886700"/>
              <a:gd name="connsiteY2070" fmla="*/ 3978275 h 6858000"/>
              <a:gd name="connsiteX2071" fmla="*/ 1537494 w 7886700"/>
              <a:gd name="connsiteY2071" fmla="*/ 3979069 h 6858000"/>
              <a:gd name="connsiteX2072" fmla="*/ 1505744 w 7886700"/>
              <a:gd name="connsiteY2072" fmla="*/ 3979069 h 6858000"/>
              <a:gd name="connsiteX2073" fmla="*/ 1466850 w 7886700"/>
              <a:gd name="connsiteY2073" fmla="*/ 3979069 h 6858000"/>
              <a:gd name="connsiteX2074" fmla="*/ 1428750 w 7886700"/>
              <a:gd name="connsiteY2074" fmla="*/ 3977481 h 6858000"/>
              <a:gd name="connsiteX2075" fmla="*/ 1390650 w 7886700"/>
              <a:gd name="connsiteY2075" fmla="*/ 3975100 h 6858000"/>
              <a:gd name="connsiteX2076" fmla="*/ 1351756 w 7886700"/>
              <a:gd name="connsiteY2076" fmla="*/ 3971131 h 6858000"/>
              <a:gd name="connsiteX2077" fmla="*/ 1314450 w 7886700"/>
              <a:gd name="connsiteY2077" fmla="*/ 3967163 h 6858000"/>
              <a:gd name="connsiteX2078" fmla="*/ 1277144 w 7886700"/>
              <a:gd name="connsiteY2078" fmla="*/ 3962400 h 6858000"/>
              <a:gd name="connsiteX2079" fmla="*/ 1239838 w 7886700"/>
              <a:gd name="connsiteY2079" fmla="*/ 3955256 h 6858000"/>
              <a:gd name="connsiteX2080" fmla="*/ 1202531 w 7886700"/>
              <a:gd name="connsiteY2080" fmla="*/ 3948113 h 6858000"/>
              <a:gd name="connsiteX2081" fmla="*/ 1166019 w 7886700"/>
              <a:gd name="connsiteY2081" fmla="*/ 3940175 h 6858000"/>
              <a:gd name="connsiteX2082" fmla="*/ 1130300 w 7886700"/>
              <a:gd name="connsiteY2082" fmla="*/ 3931444 h 6858000"/>
              <a:gd name="connsiteX2083" fmla="*/ 1094581 w 7886700"/>
              <a:gd name="connsiteY2083" fmla="*/ 3922713 h 6858000"/>
              <a:gd name="connsiteX2084" fmla="*/ 1058863 w 7886700"/>
              <a:gd name="connsiteY2084" fmla="*/ 3911600 h 6858000"/>
              <a:gd name="connsiteX2085" fmla="*/ 1023144 w 7886700"/>
              <a:gd name="connsiteY2085" fmla="*/ 3900488 h 6858000"/>
              <a:gd name="connsiteX2086" fmla="*/ 988219 w 7886700"/>
              <a:gd name="connsiteY2086" fmla="*/ 3887788 h 6858000"/>
              <a:gd name="connsiteX2087" fmla="*/ 954088 w 7886700"/>
              <a:gd name="connsiteY2087" fmla="*/ 3875088 h 6858000"/>
              <a:gd name="connsiteX2088" fmla="*/ 920750 w 7886700"/>
              <a:gd name="connsiteY2088" fmla="*/ 3860800 h 6858000"/>
              <a:gd name="connsiteX2089" fmla="*/ 886619 w 7886700"/>
              <a:gd name="connsiteY2089" fmla="*/ 3845719 h 6858000"/>
              <a:gd name="connsiteX2090" fmla="*/ 853281 w 7886700"/>
              <a:gd name="connsiteY2090" fmla="*/ 3831431 h 6858000"/>
              <a:gd name="connsiteX2091" fmla="*/ 820738 w 7886700"/>
              <a:gd name="connsiteY2091" fmla="*/ 3813969 h 6858000"/>
              <a:gd name="connsiteX2092" fmla="*/ 788194 w 7886700"/>
              <a:gd name="connsiteY2092" fmla="*/ 3797300 h 6858000"/>
              <a:gd name="connsiteX2093" fmla="*/ 756444 w 7886700"/>
              <a:gd name="connsiteY2093" fmla="*/ 3779044 h 6858000"/>
              <a:gd name="connsiteX2094" fmla="*/ 725488 w 7886700"/>
              <a:gd name="connsiteY2094" fmla="*/ 3761581 h 6858000"/>
              <a:gd name="connsiteX2095" fmla="*/ 694531 w 7886700"/>
              <a:gd name="connsiteY2095" fmla="*/ 3741738 h 6858000"/>
              <a:gd name="connsiteX2096" fmla="*/ 664369 w 7886700"/>
              <a:gd name="connsiteY2096" fmla="*/ 3721894 h 6858000"/>
              <a:gd name="connsiteX2097" fmla="*/ 634206 w 7886700"/>
              <a:gd name="connsiteY2097" fmla="*/ 3702050 h 6858000"/>
              <a:gd name="connsiteX2098" fmla="*/ 605631 w 7886700"/>
              <a:gd name="connsiteY2098" fmla="*/ 3679825 h 6858000"/>
              <a:gd name="connsiteX2099" fmla="*/ 576263 w 7886700"/>
              <a:gd name="connsiteY2099" fmla="*/ 3658394 h 6858000"/>
              <a:gd name="connsiteX2100" fmla="*/ 548481 w 7886700"/>
              <a:gd name="connsiteY2100" fmla="*/ 3635375 h 6858000"/>
              <a:gd name="connsiteX2101" fmla="*/ 520700 w 7886700"/>
              <a:gd name="connsiteY2101" fmla="*/ 3612356 h 6858000"/>
              <a:gd name="connsiteX2102" fmla="*/ 493713 w 7886700"/>
              <a:gd name="connsiteY2102" fmla="*/ 3588544 h 6858000"/>
              <a:gd name="connsiteX2103" fmla="*/ 467519 w 7886700"/>
              <a:gd name="connsiteY2103" fmla="*/ 3563938 h 6858000"/>
              <a:gd name="connsiteX2104" fmla="*/ 441325 w 7886700"/>
              <a:gd name="connsiteY2104" fmla="*/ 3537744 h 6858000"/>
              <a:gd name="connsiteX2105" fmla="*/ 416719 w 7886700"/>
              <a:gd name="connsiteY2105" fmla="*/ 3512344 h 6858000"/>
              <a:gd name="connsiteX2106" fmla="*/ 391319 w 7886700"/>
              <a:gd name="connsiteY2106" fmla="*/ 3486150 h 6858000"/>
              <a:gd name="connsiteX2107" fmla="*/ 367506 w 7886700"/>
              <a:gd name="connsiteY2107" fmla="*/ 3459163 h 6858000"/>
              <a:gd name="connsiteX2108" fmla="*/ 343694 w 7886700"/>
              <a:gd name="connsiteY2108" fmla="*/ 3431381 h 6858000"/>
              <a:gd name="connsiteX2109" fmla="*/ 321469 w 7886700"/>
              <a:gd name="connsiteY2109" fmla="*/ 3403600 h 6858000"/>
              <a:gd name="connsiteX2110" fmla="*/ 299244 w 7886700"/>
              <a:gd name="connsiteY2110" fmla="*/ 3375025 h 6858000"/>
              <a:gd name="connsiteX2111" fmla="*/ 278606 w 7886700"/>
              <a:gd name="connsiteY2111" fmla="*/ 3344863 h 6858000"/>
              <a:gd name="connsiteX2112" fmla="*/ 257175 w 7886700"/>
              <a:gd name="connsiteY2112" fmla="*/ 3315494 h 6858000"/>
              <a:gd name="connsiteX2113" fmla="*/ 237331 w 7886700"/>
              <a:gd name="connsiteY2113" fmla="*/ 3285331 h 6858000"/>
              <a:gd name="connsiteX2114" fmla="*/ 219075 w 7886700"/>
              <a:gd name="connsiteY2114" fmla="*/ 3254375 h 6858000"/>
              <a:gd name="connsiteX2115" fmla="*/ 200025 w 7886700"/>
              <a:gd name="connsiteY2115" fmla="*/ 3222625 h 6858000"/>
              <a:gd name="connsiteX2116" fmla="*/ 181769 w 7886700"/>
              <a:gd name="connsiteY2116" fmla="*/ 3190875 h 6858000"/>
              <a:gd name="connsiteX2117" fmla="*/ 165100 w 7886700"/>
              <a:gd name="connsiteY2117" fmla="*/ 3159125 h 6858000"/>
              <a:gd name="connsiteX2118" fmla="*/ 149225 w 7886700"/>
              <a:gd name="connsiteY2118" fmla="*/ 3126581 h 6858000"/>
              <a:gd name="connsiteX2119" fmla="*/ 133350 w 7886700"/>
              <a:gd name="connsiteY2119" fmla="*/ 3093244 h 6858000"/>
              <a:gd name="connsiteX2120" fmla="*/ 118269 w 7886700"/>
              <a:gd name="connsiteY2120" fmla="*/ 3059906 h 6858000"/>
              <a:gd name="connsiteX2121" fmla="*/ 103981 w 7886700"/>
              <a:gd name="connsiteY2121" fmla="*/ 3025775 h 6858000"/>
              <a:gd name="connsiteX2122" fmla="*/ 91281 w 7886700"/>
              <a:gd name="connsiteY2122" fmla="*/ 2990850 h 6858000"/>
              <a:gd name="connsiteX2123" fmla="*/ 79375 w 7886700"/>
              <a:gd name="connsiteY2123" fmla="*/ 2956719 h 6858000"/>
              <a:gd name="connsiteX2124" fmla="*/ 67469 w 7886700"/>
              <a:gd name="connsiteY2124" fmla="*/ 2921794 h 6858000"/>
              <a:gd name="connsiteX2125" fmla="*/ 57944 w 7886700"/>
              <a:gd name="connsiteY2125" fmla="*/ 2886075 h 6858000"/>
              <a:gd name="connsiteX2126" fmla="*/ 47625 w 7886700"/>
              <a:gd name="connsiteY2126" fmla="*/ 2850356 h 6858000"/>
              <a:gd name="connsiteX2127" fmla="*/ 38894 w 7886700"/>
              <a:gd name="connsiteY2127" fmla="*/ 2813050 h 6858000"/>
              <a:gd name="connsiteX2128" fmla="*/ 30956 w 7886700"/>
              <a:gd name="connsiteY2128" fmla="*/ 2777331 h 6858000"/>
              <a:gd name="connsiteX2129" fmla="*/ 23813 w 7886700"/>
              <a:gd name="connsiteY2129" fmla="*/ 2739231 h 6858000"/>
              <a:gd name="connsiteX2130" fmla="*/ 18256 w 7886700"/>
              <a:gd name="connsiteY2130" fmla="*/ 2702719 h 6858000"/>
              <a:gd name="connsiteX2131" fmla="*/ 12700 w 7886700"/>
              <a:gd name="connsiteY2131" fmla="*/ 2665413 h 6858000"/>
              <a:gd name="connsiteX2132" fmla="*/ 7938 w 7886700"/>
              <a:gd name="connsiteY2132" fmla="*/ 2627313 h 6858000"/>
              <a:gd name="connsiteX2133" fmla="*/ 4763 w 7886700"/>
              <a:gd name="connsiteY2133" fmla="*/ 2589213 h 6858000"/>
              <a:gd name="connsiteX2134" fmla="*/ 2381 w 7886700"/>
              <a:gd name="connsiteY2134" fmla="*/ 2551113 h 6858000"/>
              <a:gd name="connsiteX2135" fmla="*/ 794 w 7886700"/>
              <a:gd name="connsiteY2135" fmla="*/ 2512219 h 6858000"/>
              <a:gd name="connsiteX2136" fmla="*/ 0 w 7886700"/>
              <a:gd name="connsiteY2136" fmla="*/ 2473325 h 6858000"/>
              <a:gd name="connsiteX2137" fmla="*/ 794 w 7886700"/>
              <a:gd name="connsiteY2137" fmla="*/ 2438400 h 6858000"/>
              <a:gd name="connsiteX2138" fmla="*/ 2381 w 7886700"/>
              <a:gd name="connsiteY2138" fmla="*/ 2403475 h 6858000"/>
              <a:gd name="connsiteX2139" fmla="*/ 3969 w 7886700"/>
              <a:gd name="connsiteY2139" fmla="*/ 2370138 h 6858000"/>
              <a:gd name="connsiteX2140" fmla="*/ 7144 w 7886700"/>
              <a:gd name="connsiteY2140" fmla="*/ 2335213 h 6858000"/>
              <a:gd name="connsiteX2141" fmla="*/ 10319 w 7886700"/>
              <a:gd name="connsiteY2141" fmla="*/ 2301081 h 6858000"/>
              <a:gd name="connsiteX2142" fmla="*/ 14288 w 7886700"/>
              <a:gd name="connsiteY2142" fmla="*/ 2267744 h 6858000"/>
              <a:gd name="connsiteX2143" fmla="*/ 19050 w 7886700"/>
              <a:gd name="connsiteY2143" fmla="*/ 2233613 h 6858000"/>
              <a:gd name="connsiteX2144" fmla="*/ 24606 w 7886700"/>
              <a:gd name="connsiteY2144" fmla="*/ 2199481 h 6858000"/>
              <a:gd name="connsiteX2145" fmla="*/ 31750 w 7886700"/>
              <a:gd name="connsiteY2145" fmla="*/ 2166938 h 6858000"/>
              <a:gd name="connsiteX2146" fmla="*/ 38894 w 7886700"/>
              <a:gd name="connsiteY2146" fmla="*/ 2134394 h 6858000"/>
              <a:gd name="connsiteX2147" fmla="*/ 46831 w 7886700"/>
              <a:gd name="connsiteY2147" fmla="*/ 2101056 h 6858000"/>
              <a:gd name="connsiteX2148" fmla="*/ 55563 w 7886700"/>
              <a:gd name="connsiteY2148" fmla="*/ 2069306 h 6858000"/>
              <a:gd name="connsiteX2149" fmla="*/ 64294 w 7886700"/>
              <a:gd name="connsiteY2149" fmla="*/ 2037556 h 6858000"/>
              <a:gd name="connsiteX2150" fmla="*/ 74613 w 7886700"/>
              <a:gd name="connsiteY2150" fmla="*/ 2005806 h 6858000"/>
              <a:gd name="connsiteX2151" fmla="*/ 85725 w 7886700"/>
              <a:gd name="connsiteY2151" fmla="*/ 1974056 h 6858000"/>
              <a:gd name="connsiteX2152" fmla="*/ 96044 w 7886700"/>
              <a:gd name="connsiteY2152" fmla="*/ 1943100 h 6858000"/>
              <a:gd name="connsiteX2153" fmla="*/ 108744 w 7886700"/>
              <a:gd name="connsiteY2153" fmla="*/ 1912938 h 6858000"/>
              <a:gd name="connsiteX2154" fmla="*/ 121444 w 7886700"/>
              <a:gd name="connsiteY2154" fmla="*/ 1881981 h 6858000"/>
              <a:gd name="connsiteX2155" fmla="*/ 134144 w 7886700"/>
              <a:gd name="connsiteY2155" fmla="*/ 1851819 h 6858000"/>
              <a:gd name="connsiteX2156" fmla="*/ 148431 w 7886700"/>
              <a:gd name="connsiteY2156" fmla="*/ 1822450 h 6858000"/>
              <a:gd name="connsiteX2157" fmla="*/ 162719 w 7886700"/>
              <a:gd name="connsiteY2157" fmla="*/ 1793081 h 6858000"/>
              <a:gd name="connsiteX2158" fmla="*/ 177800 w 7886700"/>
              <a:gd name="connsiteY2158" fmla="*/ 1763713 h 6858000"/>
              <a:gd name="connsiteX2159" fmla="*/ 193675 w 7886700"/>
              <a:gd name="connsiteY2159" fmla="*/ 1735931 h 6858000"/>
              <a:gd name="connsiteX2160" fmla="*/ 209550 w 7886700"/>
              <a:gd name="connsiteY2160" fmla="*/ 1706563 h 6858000"/>
              <a:gd name="connsiteX2161" fmla="*/ 227013 w 7886700"/>
              <a:gd name="connsiteY2161" fmla="*/ 1678781 h 6858000"/>
              <a:gd name="connsiteX2162" fmla="*/ 244475 w 7886700"/>
              <a:gd name="connsiteY2162" fmla="*/ 1651794 h 6858000"/>
              <a:gd name="connsiteX2163" fmla="*/ 262731 w 7886700"/>
              <a:gd name="connsiteY2163" fmla="*/ 1624013 h 6858000"/>
              <a:gd name="connsiteX2164" fmla="*/ 280988 w 7886700"/>
              <a:gd name="connsiteY2164" fmla="*/ 1598613 h 6858000"/>
              <a:gd name="connsiteX2165" fmla="*/ 300038 w 7886700"/>
              <a:gd name="connsiteY2165" fmla="*/ 1571625 h 6858000"/>
              <a:gd name="connsiteX2166" fmla="*/ 319881 w 7886700"/>
              <a:gd name="connsiteY2166" fmla="*/ 1545431 h 6858000"/>
              <a:gd name="connsiteX2167" fmla="*/ 339725 w 7886700"/>
              <a:gd name="connsiteY2167" fmla="*/ 1520825 h 6858000"/>
              <a:gd name="connsiteX2168" fmla="*/ 361156 w 7886700"/>
              <a:gd name="connsiteY2168" fmla="*/ 1496219 h 6858000"/>
              <a:gd name="connsiteX2169" fmla="*/ 382588 w 7886700"/>
              <a:gd name="connsiteY2169" fmla="*/ 1470819 h 6858000"/>
              <a:gd name="connsiteX2170" fmla="*/ 404813 w 7886700"/>
              <a:gd name="connsiteY2170" fmla="*/ 1447006 h 6858000"/>
              <a:gd name="connsiteX2171" fmla="*/ 426244 w 7886700"/>
              <a:gd name="connsiteY2171" fmla="*/ 1423194 h 6858000"/>
              <a:gd name="connsiteX2172" fmla="*/ 449263 w 7886700"/>
              <a:gd name="connsiteY2172" fmla="*/ 1400969 h 6858000"/>
              <a:gd name="connsiteX2173" fmla="*/ 473075 w 7886700"/>
              <a:gd name="connsiteY2173" fmla="*/ 1378744 h 6858000"/>
              <a:gd name="connsiteX2174" fmla="*/ 496888 w 7886700"/>
              <a:gd name="connsiteY2174" fmla="*/ 1356519 h 6858000"/>
              <a:gd name="connsiteX2175" fmla="*/ 520700 w 7886700"/>
              <a:gd name="connsiteY2175" fmla="*/ 1335088 h 6858000"/>
              <a:gd name="connsiteX2176" fmla="*/ 546100 w 7886700"/>
              <a:gd name="connsiteY2176" fmla="*/ 1314450 h 6858000"/>
              <a:gd name="connsiteX2177" fmla="*/ 570706 w 7886700"/>
              <a:gd name="connsiteY2177" fmla="*/ 1293019 h 6858000"/>
              <a:gd name="connsiteX2178" fmla="*/ 596106 w 7886700"/>
              <a:gd name="connsiteY2178" fmla="*/ 1273175 h 6858000"/>
              <a:gd name="connsiteX2179" fmla="*/ 622300 w 7886700"/>
              <a:gd name="connsiteY2179" fmla="*/ 1254125 h 6858000"/>
              <a:gd name="connsiteX2180" fmla="*/ 649288 w 7886700"/>
              <a:gd name="connsiteY2180" fmla="*/ 1235869 h 6858000"/>
              <a:gd name="connsiteX2181" fmla="*/ 676275 w 7886700"/>
              <a:gd name="connsiteY2181" fmla="*/ 1217613 h 6858000"/>
              <a:gd name="connsiteX2182" fmla="*/ 704056 w 7886700"/>
              <a:gd name="connsiteY2182" fmla="*/ 1200150 h 6858000"/>
              <a:gd name="connsiteX2183" fmla="*/ 731838 w 7886700"/>
              <a:gd name="connsiteY2183" fmla="*/ 1182688 h 6858000"/>
              <a:gd name="connsiteX2184" fmla="*/ 759619 w 7886700"/>
              <a:gd name="connsiteY2184" fmla="*/ 1166019 h 6858000"/>
              <a:gd name="connsiteX2185" fmla="*/ 788194 w 7886700"/>
              <a:gd name="connsiteY2185" fmla="*/ 1150144 h 6858000"/>
              <a:gd name="connsiteX2186" fmla="*/ 816769 w 7886700"/>
              <a:gd name="connsiteY2186" fmla="*/ 1135063 h 6858000"/>
              <a:gd name="connsiteX2187" fmla="*/ 846138 w 7886700"/>
              <a:gd name="connsiteY2187" fmla="*/ 1119981 h 6858000"/>
              <a:gd name="connsiteX2188" fmla="*/ 875506 w 7886700"/>
              <a:gd name="connsiteY2188" fmla="*/ 1106488 h 6858000"/>
              <a:gd name="connsiteX2189" fmla="*/ 905669 w 7886700"/>
              <a:gd name="connsiteY2189" fmla="*/ 1092200 h 6858000"/>
              <a:gd name="connsiteX2190" fmla="*/ 936625 w 7886700"/>
              <a:gd name="connsiteY2190" fmla="*/ 1079500 h 6858000"/>
              <a:gd name="connsiteX2191" fmla="*/ 965994 w 7886700"/>
              <a:gd name="connsiteY2191" fmla="*/ 1067594 h 6858000"/>
              <a:gd name="connsiteX2192" fmla="*/ 997744 w 7886700"/>
              <a:gd name="connsiteY2192" fmla="*/ 1055688 h 6858000"/>
              <a:gd name="connsiteX2193" fmla="*/ 1028700 w 7886700"/>
              <a:gd name="connsiteY2193" fmla="*/ 1044575 h 6858000"/>
              <a:gd name="connsiteX2194" fmla="*/ 1060450 w 7886700"/>
              <a:gd name="connsiteY2194" fmla="*/ 1035050 h 6858000"/>
              <a:gd name="connsiteX2195" fmla="*/ 1092200 w 7886700"/>
              <a:gd name="connsiteY2195" fmla="*/ 1025525 h 6858000"/>
              <a:gd name="connsiteX2196" fmla="*/ 1123950 w 7886700"/>
              <a:gd name="connsiteY2196" fmla="*/ 1016794 h 6858000"/>
              <a:gd name="connsiteX2197" fmla="*/ 1157288 w 7886700"/>
              <a:gd name="connsiteY2197" fmla="*/ 1008856 h 6858000"/>
              <a:gd name="connsiteX2198" fmla="*/ 1189831 w 7886700"/>
              <a:gd name="connsiteY2198" fmla="*/ 1000919 h 6858000"/>
              <a:gd name="connsiteX2199" fmla="*/ 1222375 w 7886700"/>
              <a:gd name="connsiteY2199" fmla="*/ 995363 h 6858000"/>
              <a:gd name="connsiteX2200" fmla="*/ 1256506 w 7886700"/>
              <a:gd name="connsiteY2200" fmla="*/ 989013 h 6858000"/>
              <a:gd name="connsiteX2201" fmla="*/ 1276350 w 7886700"/>
              <a:gd name="connsiteY2201" fmla="*/ 944563 h 6858000"/>
              <a:gd name="connsiteX2202" fmla="*/ 1296988 w 7886700"/>
              <a:gd name="connsiteY2202" fmla="*/ 901700 h 6858000"/>
              <a:gd name="connsiteX2203" fmla="*/ 1320006 w 7886700"/>
              <a:gd name="connsiteY2203" fmla="*/ 858838 h 6858000"/>
              <a:gd name="connsiteX2204" fmla="*/ 1344613 w 7886700"/>
              <a:gd name="connsiteY2204" fmla="*/ 818356 h 6858000"/>
              <a:gd name="connsiteX2205" fmla="*/ 1370806 w 7886700"/>
              <a:gd name="connsiteY2205" fmla="*/ 777081 h 6858000"/>
              <a:gd name="connsiteX2206" fmla="*/ 1397794 w 7886700"/>
              <a:gd name="connsiteY2206" fmla="*/ 737394 h 6858000"/>
              <a:gd name="connsiteX2207" fmla="*/ 1426369 w 7886700"/>
              <a:gd name="connsiteY2207" fmla="*/ 700088 h 6858000"/>
              <a:gd name="connsiteX2208" fmla="*/ 1456531 w 7886700"/>
              <a:gd name="connsiteY2208" fmla="*/ 661988 h 6858000"/>
              <a:gd name="connsiteX2209" fmla="*/ 1486694 w 7886700"/>
              <a:gd name="connsiteY2209" fmla="*/ 626269 h 6858000"/>
              <a:gd name="connsiteX2210" fmla="*/ 1520031 w 7886700"/>
              <a:gd name="connsiteY2210" fmla="*/ 591344 h 6858000"/>
              <a:gd name="connsiteX2211" fmla="*/ 1552575 w 7886700"/>
              <a:gd name="connsiteY2211" fmla="*/ 558006 h 6858000"/>
              <a:gd name="connsiteX2212" fmla="*/ 1587500 w 7886700"/>
              <a:gd name="connsiteY2212" fmla="*/ 524669 h 6858000"/>
              <a:gd name="connsiteX2213" fmla="*/ 1624013 w 7886700"/>
              <a:gd name="connsiteY2213" fmla="*/ 492919 h 6858000"/>
              <a:gd name="connsiteX2214" fmla="*/ 1661319 w 7886700"/>
              <a:gd name="connsiteY2214" fmla="*/ 463550 h 6858000"/>
              <a:gd name="connsiteX2215" fmla="*/ 1698625 w 7886700"/>
              <a:gd name="connsiteY2215" fmla="*/ 434181 h 6858000"/>
              <a:gd name="connsiteX2216" fmla="*/ 1738313 w 7886700"/>
              <a:gd name="connsiteY2216" fmla="*/ 406400 h 6858000"/>
              <a:gd name="connsiteX2217" fmla="*/ 1778000 w 7886700"/>
              <a:gd name="connsiteY2217" fmla="*/ 381000 h 6858000"/>
              <a:gd name="connsiteX2218" fmla="*/ 1820069 w 7886700"/>
              <a:gd name="connsiteY2218" fmla="*/ 357188 h 6858000"/>
              <a:gd name="connsiteX2219" fmla="*/ 1862138 w 7886700"/>
              <a:gd name="connsiteY2219" fmla="*/ 333375 h 6858000"/>
              <a:gd name="connsiteX2220" fmla="*/ 1904206 w 7886700"/>
              <a:gd name="connsiteY2220" fmla="*/ 311944 h 6858000"/>
              <a:gd name="connsiteX2221" fmla="*/ 1949450 w 7886700"/>
              <a:gd name="connsiteY2221" fmla="*/ 291306 h 6858000"/>
              <a:gd name="connsiteX2222" fmla="*/ 1993900 w 7886700"/>
              <a:gd name="connsiteY2222" fmla="*/ 273050 h 6858000"/>
              <a:gd name="connsiteX2223" fmla="*/ 2039144 w 7886700"/>
              <a:gd name="connsiteY2223" fmla="*/ 256381 h 6858000"/>
              <a:gd name="connsiteX2224" fmla="*/ 2085181 w 7886700"/>
              <a:gd name="connsiteY2224" fmla="*/ 240506 h 6858000"/>
              <a:gd name="connsiteX2225" fmla="*/ 2132013 w 7886700"/>
              <a:gd name="connsiteY2225" fmla="*/ 227806 h 6858000"/>
              <a:gd name="connsiteX2226" fmla="*/ 2179638 w 7886700"/>
              <a:gd name="connsiteY2226" fmla="*/ 215900 h 6858000"/>
              <a:gd name="connsiteX2227" fmla="*/ 2228850 w 7886700"/>
              <a:gd name="connsiteY2227" fmla="*/ 204788 h 6858000"/>
              <a:gd name="connsiteX2228" fmla="*/ 2278063 w 7886700"/>
              <a:gd name="connsiteY2228" fmla="*/ 196850 h 6858000"/>
              <a:gd name="connsiteX2229" fmla="*/ 2327275 w 7886700"/>
              <a:gd name="connsiteY2229" fmla="*/ 189706 h 6858000"/>
              <a:gd name="connsiteX2230" fmla="*/ 2378075 w 7886700"/>
              <a:gd name="connsiteY2230" fmla="*/ 184944 h 6858000"/>
              <a:gd name="connsiteX2231" fmla="*/ 2428081 w 7886700"/>
              <a:gd name="connsiteY2231" fmla="*/ 181769 h 6858000"/>
              <a:gd name="connsiteX2232" fmla="*/ 2480469 w 7886700"/>
              <a:gd name="connsiteY2232" fmla="*/ 181769 h 6858000"/>
              <a:gd name="connsiteX2233" fmla="*/ 2526506 w 7886700"/>
              <a:gd name="connsiteY2233" fmla="*/ 181769 h 6858000"/>
              <a:gd name="connsiteX2234" fmla="*/ 2572544 w 7886700"/>
              <a:gd name="connsiteY2234" fmla="*/ 184944 h 6858000"/>
              <a:gd name="connsiteX2235" fmla="*/ 2619375 w 7886700"/>
              <a:gd name="connsiteY2235" fmla="*/ 188913 h 6858000"/>
              <a:gd name="connsiteX2236" fmla="*/ 2665413 w 7886700"/>
              <a:gd name="connsiteY2236" fmla="*/ 193675 h 6858000"/>
              <a:gd name="connsiteX2237" fmla="*/ 2709863 w 7886700"/>
              <a:gd name="connsiteY2237" fmla="*/ 200819 h 6858000"/>
              <a:gd name="connsiteX2238" fmla="*/ 2754313 w 7886700"/>
              <a:gd name="connsiteY2238" fmla="*/ 209550 h 6858000"/>
              <a:gd name="connsiteX2239" fmla="*/ 2797969 w 7886700"/>
              <a:gd name="connsiteY2239" fmla="*/ 219869 h 6858000"/>
              <a:gd name="connsiteX2240" fmla="*/ 2841625 w 7886700"/>
              <a:gd name="connsiteY2240" fmla="*/ 231775 h 6858000"/>
              <a:gd name="connsiteX2241" fmla="*/ 2884488 w 7886700"/>
              <a:gd name="connsiteY2241" fmla="*/ 244475 h 6858000"/>
              <a:gd name="connsiteX2242" fmla="*/ 2926556 w 7886700"/>
              <a:gd name="connsiteY2242" fmla="*/ 258763 h 6858000"/>
              <a:gd name="connsiteX2243" fmla="*/ 2967831 w 7886700"/>
              <a:gd name="connsiteY2243" fmla="*/ 274638 h 6858000"/>
              <a:gd name="connsiteX2244" fmla="*/ 3009106 w 7886700"/>
              <a:gd name="connsiteY2244" fmla="*/ 291306 h 6858000"/>
              <a:gd name="connsiteX2245" fmla="*/ 3049588 w 7886700"/>
              <a:gd name="connsiteY2245" fmla="*/ 308769 h 6858000"/>
              <a:gd name="connsiteX2246" fmla="*/ 3089275 w 7886700"/>
              <a:gd name="connsiteY2246" fmla="*/ 329406 h 6858000"/>
              <a:gd name="connsiteX2247" fmla="*/ 3127375 w 7886700"/>
              <a:gd name="connsiteY2247" fmla="*/ 350044 h 6858000"/>
              <a:gd name="connsiteX2248" fmla="*/ 3166269 w 7886700"/>
              <a:gd name="connsiteY2248" fmla="*/ 371475 h 6858000"/>
              <a:gd name="connsiteX2249" fmla="*/ 3190875 w 7886700"/>
              <a:gd name="connsiteY2249" fmla="*/ 350044 h 6858000"/>
              <a:gd name="connsiteX2250" fmla="*/ 3215481 w 7886700"/>
              <a:gd name="connsiteY2250" fmla="*/ 329406 h 6858000"/>
              <a:gd name="connsiteX2251" fmla="*/ 3241675 w 7886700"/>
              <a:gd name="connsiteY2251" fmla="*/ 308769 h 6858000"/>
              <a:gd name="connsiteX2252" fmla="*/ 3267075 w 7886700"/>
              <a:gd name="connsiteY2252" fmla="*/ 288925 h 6858000"/>
              <a:gd name="connsiteX2253" fmla="*/ 3294063 w 7886700"/>
              <a:gd name="connsiteY2253" fmla="*/ 270669 h 6858000"/>
              <a:gd name="connsiteX2254" fmla="*/ 3321050 w 7886700"/>
              <a:gd name="connsiteY2254" fmla="*/ 251619 h 6858000"/>
              <a:gd name="connsiteX2255" fmla="*/ 3348831 w 7886700"/>
              <a:gd name="connsiteY2255" fmla="*/ 233363 h 6858000"/>
              <a:gd name="connsiteX2256" fmla="*/ 3376613 w 7886700"/>
              <a:gd name="connsiteY2256" fmla="*/ 215900 h 6858000"/>
              <a:gd name="connsiteX2257" fmla="*/ 3405188 w 7886700"/>
              <a:gd name="connsiteY2257" fmla="*/ 198438 h 6858000"/>
              <a:gd name="connsiteX2258" fmla="*/ 3434556 w 7886700"/>
              <a:gd name="connsiteY2258" fmla="*/ 182563 h 6858000"/>
              <a:gd name="connsiteX2259" fmla="*/ 3463131 w 7886700"/>
              <a:gd name="connsiteY2259" fmla="*/ 166688 h 6858000"/>
              <a:gd name="connsiteX2260" fmla="*/ 3493294 w 7886700"/>
              <a:gd name="connsiteY2260" fmla="*/ 152400 h 6858000"/>
              <a:gd name="connsiteX2261" fmla="*/ 3522663 w 7886700"/>
              <a:gd name="connsiteY2261" fmla="*/ 138113 h 6858000"/>
              <a:gd name="connsiteX2262" fmla="*/ 3552825 w 7886700"/>
              <a:gd name="connsiteY2262" fmla="*/ 124619 h 6858000"/>
              <a:gd name="connsiteX2263" fmla="*/ 3583781 w 7886700"/>
              <a:gd name="connsiteY2263" fmla="*/ 111125 h 6858000"/>
              <a:gd name="connsiteX2264" fmla="*/ 3613944 w 7886700"/>
              <a:gd name="connsiteY2264" fmla="*/ 99219 h 6858000"/>
              <a:gd name="connsiteX2265" fmla="*/ 3644900 w 7886700"/>
              <a:gd name="connsiteY2265" fmla="*/ 87313 h 6858000"/>
              <a:gd name="connsiteX2266" fmla="*/ 3676650 w 7886700"/>
              <a:gd name="connsiteY2266" fmla="*/ 76200 h 6858000"/>
              <a:gd name="connsiteX2267" fmla="*/ 3708400 w 7886700"/>
              <a:gd name="connsiteY2267" fmla="*/ 66675 h 6858000"/>
              <a:gd name="connsiteX2268" fmla="*/ 3741738 w 7886700"/>
              <a:gd name="connsiteY2268" fmla="*/ 56356 h 6858000"/>
              <a:gd name="connsiteX2269" fmla="*/ 3773488 w 7886700"/>
              <a:gd name="connsiteY2269" fmla="*/ 47625 h 6858000"/>
              <a:gd name="connsiteX2270" fmla="*/ 3806031 w 7886700"/>
              <a:gd name="connsiteY2270" fmla="*/ 39688 h 6858000"/>
              <a:gd name="connsiteX2271" fmla="*/ 3840163 w 7886700"/>
              <a:gd name="connsiteY2271" fmla="*/ 31750 h 6858000"/>
              <a:gd name="connsiteX2272" fmla="*/ 3872706 w 7886700"/>
              <a:gd name="connsiteY2272" fmla="*/ 26194 h 6858000"/>
              <a:gd name="connsiteX2273" fmla="*/ 3906838 w 7886700"/>
              <a:gd name="connsiteY2273" fmla="*/ 19844 h 6858000"/>
              <a:gd name="connsiteX2274" fmla="*/ 3940175 w 7886700"/>
              <a:gd name="connsiteY2274" fmla="*/ 15081 h 6858000"/>
              <a:gd name="connsiteX2275" fmla="*/ 3975100 w 7886700"/>
              <a:gd name="connsiteY2275" fmla="*/ 10319 h 6858000"/>
              <a:gd name="connsiteX2276" fmla="*/ 4009231 w 7886700"/>
              <a:gd name="connsiteY2276" fmla="*/ 7144 h 6858000"/>
              <a:gd name="connsiteX2277" fmla="*/ 4043363 w 7886700"/>
              <a:gd name="connsiteY2277" fmla="*/ 3969 h 6858000"/>
              <a:gd name="connsiteX2278" fmla="*/ 4078288 w 7886700"/>
              <a:gd name="connsiteY2278" fmla="*/ 23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</a:cxnLst>
            <a:rect l="l" t="t" r="r" b="b"/>
            <a:pathLst>
              <a:path w="7886700" h="6858000">
                <a:moveTo>
                  <a:pt x="4327048" y="843111"/>
                </a:moveTo>
                <a:lnTo>
                  <a:pt x="4365165" y="843905"/>
                </a:lnTo>
                <a:lnTo>
                  <a:pt x="4404076" y="847082"/>
                </a:lnTo>
                <a:lnTo>
                  <a:pt x="4442987" y="851848"/>
                </a:lnTo>
                <a:lnTo>
                  <a:pt x="4482692" y="858996"/>
                </a:lnTo>
                <a:lnTo>
                  <a:pt x="4522398" y="869321"/>
                </a:lnTo>
                <a:lnTo>
                  <a:pt x="4562897" y="879646"/>
                </a:lnTo>
                <a:lnTo>
                  <a:pt x="4604190" y="893942"/>
                </a:lnTo>
                <a:lnTo>
                  <a:pt x="4625631" y="901884"/>
                </a:lnTo>
                <a:lnTo>
                  <a:pt x="4646277" y="910621"/>
                </a:lnTo>
                <a:lnTo>
                  <a:pt x="4666130" y="920945"/>
                </a:lnTo>
                <a:lnTo>
                  <a:pt x="4687571" y="930476"/>
                </a:lnTo>
                <a:lnTo>
                  <a:pt x="4706629" y="941595"/>
                </a:lnTo>
                <a:lnTo>
                  <a:pt x="4724894" y="953509"/>
                </a:lnTo>
                <a:lnTo>
                  <a:pt x="4743952" y="964628"/>
                </a:lnTo>
                <a:lnTo>
                  <a:pt x="4762216" y="977336"/>
                </a:lnTo>
                <a:lnTo>
                  <a:pt x="4778892" y="990043"/>
                </a:lnTo>
                <a:lnTo>
                  <a:pt x="4797157" y="1003545"/>
                </a:lnTo>
                <a:lnTo>
                  <a:pt x="4813039" y="1017047"/>
                </a:lnTo>
                <a:lnTo>
                  <a:pt x="4828921" y="1031343"/>
                </a:lnTo>
                <a:lnTo>
                  <a:pt x="4859097" y="1059936"/>
                </a:lnTo>
                <a:lnTo>
                  <a:pt x="4888479" y="1090911"/>
                </a:lnTo>
                <a:lnTo>
                  <a:pt x="4915478" y="1121886"/>
                </a:lnTo>
                <a:lnTo>
                  <a:pt x="4940889" y="1154449"/>
                </a:lnTo>
                <a:lnTo>
                  <a:pt x="4964712" y="1187012"/>
                </a:lnTo>
                <a:lnTo>
                  <a:pt x="4986947" y="1221164"/>
                </a:lnTo>
                <a:lnTo>
                  <a:pt x="5006800" y="1254522"/>
                </a:lnTo>
                <a:lnTo>
                  <a:pt x="5026652" y="1288674"/>
                </a:lnTo>
                <a:lnTo>
                  <a:pt x="5043328" y="1322826"/>
                </a:lnTo>
                <a:lnTo>
                  <a:pt x="5059210" y="1356183"/>
                </a:lnTo>
                <a:lnTo>
                  <a:pt x="5074298" y="1390335"/>
                </a:lnTo>
                <a:lnTo>
                  <a:pt x="5087798" y="1422104"/>
                </a:lnTo>
                <a:lnTo>
                  <a:pt x="5099710" y="1453873"/>
                </a:lnTo>
                <a:lnTo>
                  <a:pt x="5110827" y="1484848"/>
                </a:lnTo>
                <a:lnTo>
                  <a:pt x="5121150" y="1513441"/>
                </a:lnTo>
                <a:lnTo>
                  <a:pt x="5129886" y="1542033"/>
                </a:lnTo>
                <a:lnTo>
                  <a:pt x="5144179" y="1592864"/>
                </a:lnTo>
                <a:lnTo>
                  <a:pt x="5153709" y="1634958"/>
                </a:lnTo>
                <a:lnTo>
                  <a:pt x="5161275" y="1665985"/>
                </a:lnTo>
                <a:lnTo>
                  <a:pt x="5129213" y="1685928"/>
                </a:lnTo>
                <a:lnTo>
                  <a:pt x="5095069" y="1708946"/>
                </a:lnTo>
                <a:lnTo>
                  <a:pt x="5062513" y="1731965"/>
                </a:lnTo>
                <a:lnTo>
                  <a:pt x="5030751" y="1756571"/>
                </a:lnTo>
                <a:lnTo>
                  <a:pt x="4999783" y="1783559"/>
                </a:lnTo>
                <a:lnTo>
                  <a:pt x="4970403" y="1810546"/>
                </a:lnTo>
                <a:lnTo>
                  <a:pt x="4942611" y="1838328"/>
                </a:lnTo>
                <a:lnTo>
                  <a:pt x="4914819" y="1867696"/>
                </a:lnTo>
                <a:lnTo>
                  <a:pt x="4887822" y="1897859"/>
                </a:lnTo>
                <a:lnTo>
                  <a:pt x="4862412" y="1929609"/>
                </a:lnTo>
                <a:lnTo>
                  <a:pt x="4837796" y="1961359"/>
                </a:lnTo>
                <a:lnTo>
                  <a:pt x="4814769" y="1994696"/>
                </a:lnTo>
                <a:lnTo>
                  <a:pt x="4793330" y="2029621"/>
                </a:lnTo>
                <a:lnTo>
                  <a:pt x="4771890" y="2065340"/>
                </a:lnTo>
                <a:lnTo>
                  <a:pt x="4752039" y="2101059"/>
                </a:lnTo>
                <a:lnTo>
                  <a:pt x="4734570" y="2139159"/>
                </a:lnTo>
                <a:lnTo>
                  <a:pt x="4716307" y="2178053"/>
                </a:lnTo>
                <a:lnTo>
                  <a:pt x="4700426" y="2216946"/>
                </a:lnTo>
                <a:lnTo>
                  <a:pt x="4685339" y="2257428"/>
                </a:lnTo>
                <a:lnTo>
                  <a:pt x="4671840" y="2297909"/>
                </a:lnTo>
                <a:lnTo>
                  <a:pt x="4659135" y="2340771"/>
                </a:lnTo>
                <a:lnTo>
                  <a:pt x="4648018" y="2383634"/>
                </a:lnTo>
                <a:lnTo>
                  <a:pt x="4636902" y="2427290"/>
                </a:lnTo>
                <a:lnTo>
                  <a:pt x="4628167" y="2472534"/>
                </a:lnTo>
                <a:lnTo>
                  <a:pt x="4620227" y="2517778"/>
                </a:lnTo>
                <a:lnTo>
                  <a:pt x="4613874" y="2564609"/>
                </a:lnTo>
                <a:lnTo>
                  <a:pt x="4609174" y="2604882"/>
                </a:lnTo>
                <a:lnTo>
                  <a:pt x="4567240" y="2612242"/>
                </a:lnTo>
                <a:lnTo>
                  <a:pt x="4521996" y="2620977"/>
                </a:lnTo>
                <a:lnTo>
                  <a:pt x="4475165" y="2632888"/>
                </a:lnTo>
                <a:lnTo>
                  <a:pt x="4427540" y="2646387"/>
                </a:lnTo>
                <a:lnTo>
                  <a:pt x="4379915" y="2661474"/>
                </a:lnTo>
                <a:lnTo>
                  <a:pt x="4330703" y="2678944"/>
                </a:lnTo>
                <a:lnTo>
                  <a:pt x="4282284" y="2698001"/>
                </a:lnTo>
                <a:lnTo>
                  <a:pt x="4231484" y="2719441"/>
                </a:lnTo>
                <a:lnTo>
                  <a:pt x="4180684" y="2742469"/>
                </a:lnTo>
                <a:lnTo>
                  <a:pt x="4129090" y="2768673"/>
                </a:lnTo>
                <a:lnTo>
                  <a:pt x="4099721" y="2751998"/>
                </a:lnTo>
                <a:lnTo>
                  <a:pt x="4068765" y="2734528"/>
                </a:lnTo>
                <a:lnTo>
                  <a:pt x="4038603" y="2718647"/>
                </a:lnTo>
                <a:lnTo>
                  <a:pt x="4007646" y="2703560"/>
                </a:lnTo>
                <a:lnTo>
                  <a:pt x="3977484" y="2690061"/>
                </a:lnTo>
                <a:lnTo>
                  <a:pt x="3946528" y="2677355"/>
                </a:lnTo>
                <a:lnTo>
                  <a:pt x="3915571" y="2665444"/>
                </a:lnTo>
                <a:lnTo>
                  <a:pt x="3884615" y="2654327"/>
                </a:lnTo>
                <a:lnTo>
                  <a:pt x="3853659" y="2643211"/>
                </a:lnTo>
                <a:lnTo>
                  <a:pt x="3821909" y="2634476"/>
                </a:lnTo>
                <a:lnTo>
                  <a:pt x="3790953" y="2626535"/>
                </a:lnTo>
                <a:lnTo>
                  <a:pt x="3760790" y="2618594"/>
                </a:lnTo>
                <a:lnTo>
                  <a:pt x="3728246" y="2611448"/>
                </a:lnTo>
                <a:lnTo>
                  <a:pt x="3698084" y="2606683"/>
                </a:lnTo>
                <a:lnTo>
                  <a:pt x="3667128" y="2601125"/>
                </a:lnTo>
                <a:lnTo>
                  <a:pt x="3636171" y="2597155"/>
                </a:lnTo>
                <a:lnTo>
                  <a:pt x="3605215" y="2594772"/>
                </a:lnTo>
                <a:lnTo>
                  <a:pt x="3573465" y="2593184"/>
                </a:lnTo>
                <a:lnTo>
                  <a:pt x="3542509" y="2592390"/>
                </a:lnTo>
                <a:lnTo>
                  <a:pt x="3513140" y="2592390"/>
                </a:lnTo>
                <a:lnTo>
                  <a:pt x="3482184" y="2593184"/>
                </a:lnTo>
                <a:lnTo>
                  <a:pt x="3451228" y="2595567"/>
                </a:lnTo>
                <a:lnTo>
                  <a:pt x="3421859" y="2597155"/>
                </a:lnTo>
                <a:lnTo>
                  <a:pt x="3390903" y="2601125"/>
                </a:lnTo>
                <a:lnTo>
                  <a:pt x="3360740" y="2606683"/>
                </a:lnTo>
                <a:lnTo>
                  <a:pt x="3331371" y="2612242"/>
                </a:lnTo>
                <a:lnTo>
                  <a:pt x="3302003" y="2618594"/>
                </a:lnTo>
                <a:lnTo>
                  <a:pt x="3272634" y="2626535"/>
                </a:lnTo>
                <a:lnTo>
                  <a:pt x="3243265" y="2635270"/>
                </a:lnTo>
                <a:lnTo>
                  <a:pt x="3214690" y="2644005"/>
                </a:lnTo>
                <a:lnTo>
                  <a:pt x="3186115" y="2655122"/>
                </a:lnTo>
                <a:lnTo>
                  <a:pt x="3158334" y="2666239"/>
                </a:lnTo>
                <a:lnTo>
                  <a:pt x="3134521" y="2677355"/>
                </a:lnTo>
                <a:lnTo>
                  <a:pt x="3111503" y="2687678"/>
                </a:lnTo>
                <a:lnTo>
                  <a:pt x="3088484" y="2699589"/>
                </a:lnTo>
                <a:lnTo>
                  <a:pt x="3065465" y="2711500"/>
                </a:lnTo>
                <a:lnTo>
                  <a:pt x="3044034" y="2724999"/>
                </a:lnTo>
                <a:lnTo>
                  <a:pt x="3022603" y="2737705"/>
                </a:lnTo>
                <a:lnTo>
                  <a:pt x="3001965" y="2751998"/>
                </a:lnTo>
                <a:lnTo>
                  <a:pt x="2981328" y="2765497"/>
                </a:lnTo>
                <a:lnTo>
                  <a:pt x="2961484" y="2780584"/>
                </a:lnTo>
                <a:lnTo>
                  <a:pt x="2942434" y="2796466"/>
                </a:lnTo>
                <a:lnTo>
                  <a:pt x="2922590" y="2812347"/>
                </a:lnTo>
                <a:lnTo>
                  <a:pt x="2904334" y="2828228"/>
                </a:lnTo>
                <a:lnTo>
                  <a:pt x="2886871" y="2844904"/>
                </a:lnTo>
                <a:lnTo>
                  <a:pt x="2868615" y="2863167"/>
                </a:lnTo>
                <a:lnTo>
                  <a:pt x="2851946" y="2880637"/>
                </a:lnTo>
                <a:lnTo>
                  <a:pt x="2835278" y="2898900"/>
                </a:lnTo>
                <a:lnTo>
                  <a:pt x="2819403" y="2917958"/>
                </a:lnTo>
                <a:lnTo>
                  <a:pt x="2804321" y="2937809"/>
                </a:lnTo>
                <a:lnTo>
                  <a:pt x="2795589" y="2949304"/>
                </a:lnTo>
                <a:lnTo>
                  <a:pt x="2790835" y="2901724"/>
                </a:lnTo>
                <a:lnTo>
                  <a:pt x="2783694" y="2846932"/>
                </a:lnTo>
                <a:lnTo>
                  <a:pt x="2775759" y="2792934"/>
                </a:lnTo>
                <a:lnTo>
                  <a:pt x="2766238" y="2740524"/>
                </a:lnTo>
                <a:lnTo>
                  <a:pt x="2755923" y="2689702"/>
                </a:lnTo>
                <a:lnTo>
                  <a:pt x="2744814" y="2638881"/>
                </a:lnTo>
                <a:lnTo>
                  <a:pt x="2732912" y="2588853"/>
                </a:lnTo>
                <a:lnTo>
                  <a:pt x="2720217" y="2541208"/>
                </a:lnTo>
                <a:lnTo>
                  <a:pt x="2705934" y="2494356"/>
                </a:lnTo>
                <a:lnTo>
                  <a:pt x="2690859" y="2448299"/>
                </a:lnTo>
                <a:lnTo>
                  <a:pt x="2674196" y="2403036"/>
                </a:lnTo>
                <a:lnTo>
                  <a:pt x="2657533" y="2359361"/>
                </a:lnTo>
                <a:lnTo>
                  <a:pt x="2639283" y="2316480"/>
                </a:lnTo>
                <a:lnTo>
                  <a:pt x="2620240" y="2275188"/>
                </a:lnTo>
                <a:lnTo>
                  <a:pt x="2600403" y="2235483"/>
                </a:lnTo>
                <a:lnTo>
                  <a:pt x="2578980" y="2194985"/>
                </a:lnTo>
                <a:lnTo>
                  <a:pt x="2556763" y="2157662"/>
                </a:lnTo>
                <a:lnTo>
                  <a:pt x="2533752" y="2119546"/>
                </a:lnTo>
                <a:lnTo>
                  <a:pt x="2509948" y="2083812"/>
                </a:lnTo>
                <a:lnTo>
                  <a:pt x="2485351" y="2048872"/>
                </a:lnTo>
                <a:lnTo>
                  <a:pt x="2458373" y="2015520"/>
                </a:lnTo>
                <a:lnTo>
                  <a:pt x="2431395" y="1982169"/>
                </a:lnTo>
                <a:lnTo>
                  <a:pt x="2403624" y="1951993"/>
                </a:lnTo>
                <a:lnTo>
                  <a:pt x="2375059" y="1921024"/>
                </a:lnTo>
                <a:lnTo>
                  <a:pt x="2345701" y="1891643"/>
                </a:lnTo>
                <a:lnTo>
                  <a:pt x="2314756" y="1863849"/>
                </a:lnTo>
                <a:lnTo>
                  <a:pt x="2279844" y="1834468"/>
                </a:lnTo>
                <a:lnTo>
                  <a:pt x="2244138" y="1807469"/>
                </a:lnTo>
                <a:lnTo>
                  <a:pt x="2208432" y="1781264"/>
                </a:lnTo>
                <a:lnTo>
                  <a:pt x="2172726" y="1759030"/>
                </a:lnTo>
                <a:lnTo>
                  <a:pt x="2137020" y="1736795"/>
                </a:lnTo>
                <a:lnTo>
                  <a:pt x="2099727" y="1716943"/>
                </a:lnTo>
                <a:lnTo>
                  <a:pt x="2098342" y="1716204"/>
                </a:lnTo>
                <a:lnTo>
                  <a:pt x="2102769" y="1703262"/>
                </a:lnTo>
                <a:lnTo>
                  <a:pt x="2113886" y="1674669"/>
                </a:lnTo>
                <a:lnTo>
                  <a:pt x="2125798" y="1646077"/>
                </a:lnTo>
                <a:lnTo>
                  <a:pt x="2137709" y="1618279"/>
                </a:lnTo>
                <a:lnTo>
                  <a:pt x="2149621" y="1591275"/>
                </a:lnTo>
                <a:lnTo>
                  <a:pt x="2162326" y="1565066"/>
                </a:lnTo>
                <a:lnTo>
                  <a:pt x="2175032" y="1539650"/>
                </a:lnTo>
                <a:lnTo>
                  <a:pt x="2189326" y="1514235"/>
                </a:lnTo>
                <a:lnTo>
                  <a:pt x="2202826" y="1490408"/>
                </a:lnTo>
                <a:lnTo>
                  <a:pt x="2217120" y="1467375"/>
                </a:lnTo>
                <a:lnTo>
                  <a:pt x="2232207" y="1445137"/>
                </a:lnTo>
                <a:lnTo>
                  <a:pt x="2247295" y="1422899"/>
                </a:lnTo>
                <a:lnTo>
                  <a:pt x="2263177" y="1402249"/>
                </a:lnTo>
                <a:lnTo>
                  <a:pt x="2279059" y="1382393"/>
                </a:lnTo>
                <a:lnTo>
                  <a:pt x="2294942" y="1363331"/>
                </a:lnTo>
                <a:lnTo>
                  <a:pt x="2311618" y="1344270"/>
                </a:lnTo>
                <a:lnTo>
                  <a:pt x="2328294" y="1326797"/>
                </a:lnTo>
                <a:lnTo>
                  <a:pt x="2346558" y="1309324"/>
                </a:lnTo>
                <a:lnTo>
                  <a:pt x="2364028" y="1293439"/>
                </a:lnTo>
                <a:lnTo>
                  <a:pt x="2382293" y="1277555"/>
                </a:lnTo>
                <a:lnTo>
                  <a:pt x="2401351" y="1262464"/>
                </a:lnTo>
                <a:lnTo>
                  <a:pt x="2419616" y="1248962"/>
                </a:lnTo>
                <a:lnTo>
                  <a:pt x="2438674" y="1236255"/>
                </a:lnTo>
                <a:lnTo>
                  <a:pt x="2458527" y="1224341"/>
                </a:lnTo>
                <a:lnTo>
                  <a:pt x="2479967" y="1212428"/>
                </a:lnTo>
                <a:lnTo>
                  <a:pt x="2499820" y="1201309"/>
                </a:lnTo>
                <a:lnTo>
                  <a:pt x="2521261" y="1190984"/>
                </a:lnTo>
                <a:lnTo>
                  <a:pt x="2541907" y="1182247"/>
                </a:lnTo>
                <a:lnTo>
                  <a:pt x="2564142" y="1174305"/>
                </a:lnTo>
                <a:lnTo>
                  <a:pt x="2595112" y="1163185"/>
                </a:lnTo>
                <a:lnTo>
                  <a:pt x="2626082" y="1154449"/>
                </a:lnTo>
                <a:lnTo>
                  <a:pt x="2656258" y="1147301"/>
                </a:lnTo>
                <a:lnTo>
                  <a:pt x="2688816" y="1141741"/>
                </a:lnTo>
                <a:lnTo>
                  <a:pt x="2718992" y="1137770"/>
                </a:lnTo>
                <a:lnTo>
                  <a:pt x="2750756" y="1134593"/>
                </a:lnTo>
                <a:lnTo>
                  <a:pt x="2781726" y="1132210"/>
                </a:lnTo>
                <a:lnTo>
                  <a:pt x="2813490" y="1131416"/>
                </a:lnTo>
                <a:lnTo>
                  <a:pt x="2844460" y="1132210"/>
                </a:lnTo>
                <a:lnTo>
                  <a:pt x="2876224" y="1134593"/>
                </a:lnTo>
                <a:lnTo>
                  <a:pt x="2907194" y="1137770"/>
                </a:lnTo>
                <a:lnTo>
                  <a:pt x="2938164" y="1141741"/>
                </a:lnTo>
                <a:lnTo>
                  <a:pt x="2969134" y="1145712"/>
                </a:lnTo>
                <a:lnTo>
                  <a:pt x="2998516" y="1151272"/>
                </a:lnTo>
                <a:lnTo>
                  <a:pt x="3028692" y="1157626"/>
                </a:lnTo>
                <a:lnTo>
                  <a:pt x="3057279" y="1164774"/>
                </a:lnTo>
                <a:lnTo>
                  <a:pt x="3085867" y="1172716"/>
                </a:lnTo>
                <a:lnTo>
                  <a:pt x="3115249" y="1181453"/>
                </a:lnTo>
                <a:lnTo>
                  <a:pt x="3143042" y="1190189"/>
                </a:lnTo>
                <a:lnTo>
                  <a:pt x="3170042" y="1198926"/>
                </a:lnTo>
                <a:lnTo>
                  <a:pt x="3196247" y="1210045"/>
                </a:lnTo>
                <a:lnTo>
                  <a:pt x="3222453" y="1220370"/>
                </a:lnTo>
                <a:lnTo>
                  <a:pt x="3272481" y="1241814"/>
                </a:lnTo>
                <a:lnTo>
                  <a:pt x="3319333" y="1264053"/>
                </a:lnTo>
                <a:lnTo>
                  <a:pt x="3361420" y="1287085"/>
                </a:lnTo>
                <a:lnTo>
                  <a:pt x="3399537" y="1309324"/>
                </a:lnTo>
                <a:lnTo>
                  <a:pt x="3434478" y="1331562"/>
                </a:lnTo>
                <a:lnTo>
                  <a:pt x="3445595" y="1337122"/>
                </a:lnTo>
                <a:lnTo>
                  <a:pt x="3455919" y="1343476"/>
                </a:lnTo>
                <a:lnTo>
                  <a:pt x="3467830" y="1347447"/>
                </a:lnTo>
                <a:lnTo>
                  <a:pt x="3479742" y="1350624"/>
                </a:lnTo>
                <a:lnTo>
                  <a:pt x="3491653" y="1351418"/>
                </a:lnTo>
                <a:lnTo>
                  <a:pt x="3503565" y="1352212"/>
                </a:lnTo>
                <a:lnTo>
                  <a:pt x="3517064" y="1351418"/>
                </a:lnTo>
                <a:lnTo>
                  <a:pt x="3528976" y="1349035"/>
                </a:lnTo>
                <a:lnTo>
                  <a:pt x="3540887" y="1345064"/>
                </a:lnTo>
                <a:lnTo>
                  <a:pt x="3552799" y="1341093"/>
                </a:lnTo>
                <a:lnTo>
                  <a:pt x="3563916" y="1335533"/>
                </a:lnTo>
                <a:lnTo>
                  <a:pt x="3573446" y="1328385"/>
                </a:lnTo>
                <a:lnTo>
                  <a:pt x="3583769" y="1320443"/>
                </a:lnTo>
                <a:lnTo>
                  <a:pt x="3591710" y="1311706"/>
                </a:lnTo>
                <a:lnTo>
                  <a:pt x="3599651" y="1302970"/>
                </a:lnTo>
                <a:lnTo>
                  <a:pt x="3606004" y="1291851"/>
                </a:lnTo>
                <a:lnTo>
                  <a:pt x="3624268" y="1262464"/>
                </a:lnTo>
                <a:lnTo>
                  <a:pt x="3643327" y="1233872"/>
                </a:lnTo>
                <a:lnTo>
                  <a:pt x="3663179" y="1206074"/>
                </a:lnTo>
                <a:lnTo>
                  <a:pt x="3683826" y="1178276"/>
                </a:lnTo>
                <a:lnTo>
                  <a:pt x="3706061" y="1151272"/>
                </a:lnTo>
                <a:lnTo>
                  <a:pt x="3728296" y="1124268"/>
                </a:lnTo>
                <a:lnTo>
                  <a:pt x="3752913" y="1099647"/>
                </a:lnTo>
                <a:lnTo>
                  <a:pt x="3777530" y="1075026"/>
                </a:lnTo>
                <a:lnTo>
                  <a:pt x="3802941" y="1051199"/>
                </a:lnTo>
                <a:lnTo>
                  <a:pt x="3829941" y="1028166"/>
                </a:lnTo>
                <a:lnTo>
                  <a:pt x="3857734" y="1007517"/>
                </a:lnTo>
                <a:lnTo>
                  <a:pt x="3887116" y="986072"/>
                </a:lnTo>
                <a:lnTo>
                  <a:pt x="3916498" y="966217"/>
                </a:lnTo>
                <a:lnTo>
                  <a:pt x="3946674" y="948744"/>
                </a:lnTo>
                <a:lnTo>
                  <a:pt x="3978438" y="930476"/>
                </a:lnTo>
                <a:lnTo>
                  <a:pt x="4010202" y="915386"/>
                </a:lnTo>
                <a:lnTo>
                  <a:pt x="4042760" y="901090"/>
                </a:lnTo>
                <a:lnTo>
                  <a:pt x="4076112" y="887588"/>
                </a:lnTo>
                <a:lnTo>
                  <a:pt x="4109464" y="877263"/>
                </a:lnTo>
                <a:lnTo>
                  <a:pt x="4144405" y="866938"/>
                </a:lnTo>
                <a:lnTo>
                  <a:pt x="4180140" y="858996"/>
                </a:lnTo>
                <a:lnTo>
                  <a:pt x="4215874" y="851848"/>
                </a:lnTo>
                <a:lnTo>
                  <a:pt x="4252403" y="847082"/>
                </a:lnTo>
                <a:lnTo>
                  <a:pt x="4289726" y="843905"/>
                </a:lnTo>
                <a:close/>
                <a:moveTo>
                  <a:pt x="4113213" y="0"/>
                </a:moveTo>
                <a:lnTo>
                  <a:pt x="4148931" y="0"/>
                </a:lnTo>
                <a:lnTo>
                  <a:pt x="4192588" y="794"/>
                </a:lnTo>
                <a:lnTo>
                  <a:pt x="4235450" y="3175"/>
                </a:lnTo>
                <a:lnTo>
                  <a:pt x="4279106" y="6350"/>
                </a:lnTo>
                <a:lnTo>
                  <a:pt x="4321969" y="10319"/>
                </a:lnTo>
                <a:lnTo>
                  <a:pt x="4364038" y="15875"/>
                </a:lnTo>
                <a:lnTo>
                  <a:pt x="4405313" y="22225"/>
                </a:lnTo>
                <a:lnTo>
                  <a:pt x="4447381" y="30163"/>
                </a:lnTo>
                <a:lnTo>
                  <a:pt x="4489450" y="38894"/>
                </a:lnTo>
                <a:lnTo>
                  <a:pt x="4529931" y="48419"/>
                </a:lnTo>
                <a:lnTo>
                  <a:pt x="4569619" y="60325"/>
                </a:lnTo>
                <a:lnTo>
                  <a:pt x="4609306" y="72231"/>
                </a:lnTo>
                <a:lnTo>
                  <a:pt x="4648994" y="86519"/>
                </a:lnTo>
                <a:lnTo>
                  <a:pt x="4687888" y="100013"/>
                </a:lnTo>
                <a:lnTo>
                  <a:pt x="4725988" y="116681"/>
                </a:lnTo>
                <a:lnTo>
                  <a:pt x="4763294" y="132556"/>
                </a:lnTo>
                <a:lnTo>
                  <a:pt x="4800600" y="150019"/>
                </a:lnTo>
                <a:lnTo>
                  <a:pt x="4837113" y="169069"/>
                </a:lnTo>
                <a:lnTo>
                  <a:pt x="4873625" y="188119"/>
                </a:lnTo>
                <a:lnTo>
                  <a:pt x="4908550" y="208756"/>
                </a:lnTo>
                <a:lnTo>
                  <a:pt x="4943475" y="229394"/>
                </a:lnTo>
                <a:lnTo>
                  <a:pt x="4976813" y="252413"/>
                </a:lnTo>
                <a:lnTo>
                  <a:pt x="5010944" y="275431"/>
                </a:lnTo>
                <a:lnTo>
                  <a:pt x="5043488" y="299244"/>
                </a:lnTo>
                <a:lnTo>
                  <a:pt x="5076825" y="323850"/>
                </a:lnTo>
                <a:lnTo>
                  <a:pt x="5106988" y="350044"/>
                </a:lnTo>
                <a:lnTo>
                  <a:pt x="5137944" y="377031"/>
                </a:lnTo>
                <a:lnTo>
                  <a:pt x="5168106" y="404813"/>
                </a:lnTo>
                <a:lnTo>
                  <a:pt x="5197475" y="432594"/>
                </a:lnTo>
                <a:lnTo>
                  <a:pt x="5226050" y="461169"/>
                </a:lnTo>
                <a:lnTo>
                  <a:pt x="5253831" y="491331"/>
                </a:lnTo>
                <a:lnTo>
                  <a:pt x="5280025" y="521494"/>
                </a:lnTo>
                <a:lnTo>
                  <a:pt x="5306219" y="554038"/>
                </a:lnTo>
                <a:lnTo>
                  <a:pt x="5350669" y="550069"/>
                </a:lnTo>
                <a:lnTo>
                  <a:pt x="5395913" y="546894"/>
                </a:lnTo>
                <a:lnTo>
                  <a:pt x="5440363" y="544513"/>
                </a:lnTo>
                <a:lnTo>
                  <a:pt x="5484813" y="544513"/>
                </a:lnTo>
                <a:lnTo>
                  <a:pt x="5526881" y="544513"/>
                </a:lnTo>
                <a:lnTo>
                  <a:pt x="5568950" y="546100"/>
                </a:lnTo>
                <a:lnTo>
                  <a:pt x="5610225" y="548481"/>
                </a:lnTo>
                <a:lnTo>
                  <a:pt x="5651500" y="551656"/>
                </a:lnTo>
                <a:lnTo>
                  <a:pt x="5691981" y="555625"/>
                </a:lnTo>
                <a:lnTo>
                  <a:pt x="5732463" y="560388"/>
                </a:lnTo>
                <a:lnTo>
                  <a:pt x="5772150" y="566738"/>
                </a:lnTo>
                <a:lnTo>
                  <a:pt x="5811838" y="573881"/>
                </a:lnTo>
                <a:lnTo>
                  <a:pt x="5851525" y="581819"/>
                </a:lnTo>
                <a:lnTo>
                  <a:pt x="5890419" y="590550"/>
                </a:lnTo>
                <a:lnTo>
                  <a:pt x="5930106" y="599281"/>
                </a:lnTo>
                <a:lnTo>
                  <a:pt x="5968206" y="609600"/>
                </a:lnTo>
                <a:lnTo>
                  <a:pt x="6007100" y="619919"/>
                </a:lnTo>
                <a:lnTo>
                  <a:pt x="6044406" y="631825"/>
                </a:lnTo>
                <a:lnTo>
                  <a:pt x="6082506" y="645319"/>
                </a:lnTo>
                <a:lnTo>
                  <a:pt x="6119019" y="658813"/>
                </a:lnTo>
                <a:lnTo>
                  <a:pt x="6156325" y="673100"/>
                </a:lnTo>
                <a:lnTo>
                  <a:pt x="6192838" y="688181"/>
                </a:lnTo>
                <a:lnTo>
                  <a:pt x="6228556" y="704056"/>
                </a:lnTo>
                <a:lnTo>
                  <a:pt x="6264275" y="720725"/>
                </a:lnTo>
                <a:lnTo>
                  <a:pt x="6299200" y="737394"/>
                </a:lnTo>
                <a:lnTo>
                  <a:pt x="6334125" y="755650"/>
                </a:lnTo>
                <a:lnTo>
                  <a:pt x="6369050" y="774700"/>
                </a:lnTo>
                <a:lnTo>
                  <a:pt x="6402388" y="794544"/>
                </a:lnTo>
                <a:lnTo>
                  <a:pt x="6435725" y="814388"/>
                </a:lnTo>
                <a:lnTo>
                  <a:pt x="6468269" y="835025"/>
                </a:lnTo>
                <a:lnTo>
                  <a:pt x="6500812" y="857250"/>
                </a:lnTo>
                <a:lnTo>
                  <a:pt x="6532562" y="878681"/>
                </a:lnTo>
                <a:lnTo>
                  <a:pt x="6564312" y="901700"/>
                </a:lnTo>
                <a:lnTo>
                  <a:pt x="6595269" y="925513"/>
                </a:lnTo>
                <a:lnTo>
                  <a:pt x="6625431" y="949325"/>
                </a:lnTo>
                <a:lnTo>
                  <a:pt x="6654800" y="973931"/>
                </a:lnTo>
                <a:lnTo>
                  <a:pt x="6684962" y="999331"/>
                </a:lnTo>
                <a:lnTo>
                  <a:pt x="6713538" y="1025525"/>
                </a:lnTo>
                <a:lnTo>
                  <a:pt x="6741319" y="1051719"/>
                </a:lnTo>
                <a:lnTo>
                  <a:pt x="6769100" y="1079500"/>
                </a:lnTo>
                <a:lnTo>
                  <a:pt x="6796088" y="1107281"/>
                </a:lnTo>
                <a:lnTo>
                  <a:pt x="6822281" y="1135063"/>
                </a:lnTo>
                <a:lnTo>
                  <a:pt x="6847681" y="1165225"/>
                </a:lnTo>
                <a:lnTo>
                  <a:pt x="6873875" y="1193800"/>
                </a:lnTo>
                <a:lnTo>
                  <a:pt x="6897688" y="1224756"/>
                </a:lnTo>
                <a:lnTo>
                  <a:pt x="6921500" y="1254125"/>
                </a:lnTo>
                <a:lnTo>
                  <a:pt x="6945312" y="1286669"/>
                </a:lnTo>
                <a:lnTo>
                  <a:pt x="6968331" y="1316831"/>
                </a:lnTo>
                <a:lnTo>
                  <a:pt x="6989762" y="1350169"/>
                </a:lnTo>
                <a:lnTo>
                  <a:pt x="7011194" y="1382713"/>
                </a:lnTo>
                <a:lnTo>
                  <a:pt x="7031831" y="1415256"/>
                </a:lnTo>
                <a:lnTo>
                  <a:pt x="7051675" y="1449388"/>
                </a:lnTo>
                <a:lnTo>
                  <a:pt x="7070725" y="1483519"/>
                </a:lnTo>
                <a:lnTo>
                  <a:pt x="7089775" y="1516856"/>
                </a:lnTo>
                <a:lnTo>
                  <a:pt x="7106444" y="1552575"/>
                </a:lnTo>
                <a:lnTo>
                  <a:pt x="7123906" y="1587500"/>
                </a:lnTo>
                <a:lnTo>
                  <a:pt x="7139781" y="1623219"/>
                </a:lnTo>
                <a:lnTo>
                  <a:pt x="7156450" y="1659731"/>
                </a:lnTo>
                <a:lnTo>
                  <a:pt x="7169944" y="1696244"/>
                </a:lnTo>
                <a:lnTo>
                  <a:pt x="7184231" y="1732756"/>
                </a:lnTo>
                <a:lnTo>
                  <a:pt x="7197725" y="1770063"/>
                </a:lnTo>
                <a:lnTo>
                  <a:pt x="7209631" y="1808163"/>
                </a:lnTo>
                <a:lnTo>
                  <a:pt x="7221538" y="1846263"/>
                </a:lnTo>
                <a:lnTo>
                  <a:pt x="7231856" y="1884363"/>
                </a:lnTo>
                <a:lnTo>
                  <a:pt x="7241381" y="1923256"/>
                </a:lnTo>
                <a:lnTo>
                  <a:pt x="7250906" y="1962150"/>
                </a:lnTo>
                <a:lnTo>
                  <a:pt x="7259638" y="2001838"/>
                </a:lnTo>
                <a:lnTo>
                  <a:pt x="7266781" y="2041525"/>
                </a:lnTo>
                <a:lnTo>
                  <a:pt x="7300912" y="2071688"/>
                </a:lnTo>
                <a:lnTo>
                  <a:pt x="7335838" y="2102644"/>
                </a:lnTo>
                <a:lnTo>
                  <a:pt x="7369175" y="2134394"/>
                </a:lnTo>
                <a:lnTo>
                  <a:pt x="7401719" y="2166938"/>
                </a:lnTo>
                <a:lnTo>
                  <a:pt x="7433469" y="2201069"/>
                </a:lnTo>
                <a:lnTo>
                  <a:pt x="7464425" y="2234406"/>
                </a:lnTo>
                <a:lnTo>
                  <a:pt x="7493794" y="2270125"/>
                </a:lnTo>
                <a:lnTo>
                  <a:pt x="7523162" y="2305844"/>
                </a:lnTo>
                <a:lnTo>
                  <a:pt x="7550944" y="2343150"/>
                </a:lnTo>
                <a:lnTo>
                  <a:pt x="7577931" y="2380456"/>
                </a:lnTo>
                <a:lnTo>
                  <a:pt x="7604125" y="2418556"/>
                </a:lnTo>
                <a:lnTo>
                  <a:pt x="7629525" y="2458244"/>
                </a:lnTo>
                <a:lnTo>
                  <a:pt x="7653338" y="2497931"/>
                </a:lnTo>
                <a:lnTo>
                  <a:pt x="7676356" y="2537619"/>
                </a:lnTo>
                <a:lnTo>
                  <a:pt x="7697788" y="2579688"/>
                </a:lnTo>
                <a:lnTo>
                  <a:pt x="7718425" y="2620963"/>
                </a:lnTo>
                <a:lnTo>
                  <a:pt x="7737475" y="2663031"/>
                </a:lnTo>
                <a:lnTo>
                  <a:pt x="7756525" y="2706688"/>
                </a:lnTo>
                <a:lnTo>
                  <a:pt x="7773194" y="2749550"/>
                </a:lnTo>
                <a:lnTo>
                  <a:pt x="7790656" y="2794000"/>
                </a:lnTo>
                <a:lnTo>
                  <a:pt x="7804944" y="2839244"/>
                </a:lnTo>
                <a:lnTo>
                  <a:pt x="7819231" y="2883694"/>
                </a:lnTo>
                <a:lnTo>
                  <a:pt x="7831138" y="2930525"/>
                </a:lnTo>
                <a:lnTo>
                  <a:pt x="7843044" y="2976563"/>
                </a:lnTo>
                <a:lnTo>
                  <a:pt x="7852569" y="3022600"/>
                </a:lnTo>
                <a:lnTo>
                  <a:pt x="7862094" y="3071019"/>
                </a:lnTo>
                <a:lnTo>
                  <a:pt x="7868444" y="3118644"/>
                </a:lnTo>
                <a:lnTo>
                  <a:pt x="7874794" y="3166269"/>
                </a:lnTo>
                <a:lnTo>
                  <a:pt x="7879556" y="3214688"/>
                </a:lnTo>
                <a:lnTo>
                  <a:pt x="7883525" y="3263106"/>
                </a:lnTo>
                <a:lnTo>
                  <a:pt x="7885906" y="3313113"/>
                </a:lnTo>
                <a:lnTo>
                  <a:pt x="7886700" y="3363119"/>
                </a:lnTo>
                <a:lnTo>
                  <a:pt x="7884319" y="3426619"/>
                </a:lnTo>
                <a:lnTo>
                  <a:pt x="7881938" y="3490119"/>
                </a:lnTo>
                <a:lnTo>
                  <a:pt x="7875588" y="3552825"/>
                </a:lnTo>
                <a:lnTo>
                  <a:pt x="7867650" y="3615531"/>
                </a:lnTo>
                <a:lnTo>
                  <a:pt x="7858125" y="3675856"/>
                </a:lnTo>
                <a:lnTo>
                  <a:pt x="7844631" y="3736975"/>
                </a:lnTo>
                <a:lnTo>
                  <a:pt x="7831138" y="3797300"/>
                </a:lnTo>
                <a:lnTo>
                  <a:pt x="7814469" y="3856038"/>
                </a:lnTo>
                <a:lnTo>
                  <a:pt x="7796212" y="3914775"/>
                </a:lnTo>
                <a:lnTo>
                  <a:pt x="7775575" y="3971131"/>
                </a:lnTo>
                <a:lnTo>
                  <a:pt x="7752556" y="4028281"/>
                </a:lnTo>
                <a:lnTo>
                  <a:pt x="7728744" y="4082256"/>
                </a:lnTo>
                <a:lnTo>
                  <a:pt x="7701756" y="4137025"/>
                </a:lnTo>
                <a:lnTo>
                  <a:pt x="7673975" y="4190206"/>
                </a:lnTo>
                <a:lnTo>
                  <a:pt x="7643812" y="4242594"/>
                </a:lnTo>
                <a:lnTo>
                  <a:pt x="7612062" y="4293394"/>
                </a:lnTo>
                <a:lnTo>
                  <a:pt x="7578725" y="4343400"/>
                </a:lnTo>
                <a:lnTo>
                  <a:pt x="7543800" y="4391819"/>
                </a:lnTo>
                <a:lnTo>
                  <a:pt x="7507288" y="4438650"/>
                </a:lnTo>
                <a:lnTo>
                  <a:pt x="7469188" y="4483894"/>
                </a:lnTo>
                <a:lnTo>
                  <a:pt x="7429500" y="4529138"/>
                </a:lnTo>
                <a:lnTo>
                  <a:pt x="7387431" y="4572000"/>
                </a:lnTo>
                <a:lnTo>
                  <a:pt x="7344569" y="4613275"/>
                </a:lnTo>
                <a:lnTo>
                  <a:pt x="7300912" y="4652963"/>
                </a:lnTo>
                <a:lnTo>
                  <a:pt x="7255669" y="4691856"/>
                </a:lnTo>
                <a:lnTo>
                  <a:pt x="7208838" y="4728369"/>
                </a:lnTo>
                <a:lnTo>
                  <a:pt x="7161212" y="4764881"/>
                </a:lnTo>
                <a:lnTo>
                  <a:pt x="7111206" y="4798219"/>
                </a:lnTo>
                <a:lnTo>
                  <a:pt x="7060406" y="4829969"/>
                </a:lnTo>
                <a:lnTo>
                  <a:pt x="7008812" y="4860925"/>
                </a:lnTo>
                <a:lnTo>
                  <a:pt x="6956425" y="4888706"/>
                </a:lnTo>
                <a:lnTo>
                  <a:pt x="6901656" y="4915694"/>
                </a:lnTo>
                <a:lnTo>
                  <a:pt x="6911181" y="4950619"/>
                </a:lnTo>
                <a:lnTo>
                  <a:pt x="6919119" y="4986338"/>
                </a:lnTo>
                <a:lnTo>
                  <a:pt x="6926262" y="5022056"/>
                </a:lnTo>
                <a:lnTo>
                  <a:pt x="6932612" y="5057775"/>
                </a:lnTo>
                <a:lnTo>
                  <a:pt x="6937375" y="5094288"/>
                </a:lnTo>
                <a:lnTo>
                  <a:pt x="6940550" y="5132388"/>
                </a:lnTo>
                <a:lnTo>
                  <a:pt x="6942138" y="5168900"/>
                </a:lnTo>
                <a:lnTo>
                  <a:pt x="6943725" y="5207000"/>
                </a:lnTo>
                <a:lnTo>
                  <a:pt x="6942138" y="5249863"/>
                </a:lnTo>
                <a:lnTo>
                  <a:pt x="6939756" y="5292725"/>
                </a:lnTo>
                <a:lnTo>
                  <a:pt x="6935788" y="5334000"/>
                </a:lnTo>
                <a:lnTo>
                  <a:pt x="6929438" y="5374481"/>
                </a:lnTo>
                <a:lnTo>
                  <a:pt x="6922294" y="5415756"/>
                </a:lnTo>
                <a:lnTo>
                  <a:pt x="6913562" y="5456238"/>
                </a:lnTo>
                <a:lnTo>
                  <a:pt x="6902450" y="5495925"/>
                </a:lnTo>
                <a:lnTo>
                  <a:pt x="6890544" y="5534819"/>
                </a:lnTo>
                <a:lnTo>
                  <a:pt x="6877844" y="5573713"/>
                </a:lnTo>
                <a:lnTo>
                  <a:pt x="6862762" y="5611813"/>
                </a:lnTo>
                <a:lnTo>
                  <a:pt x="6846888" y="5648325"/>
                </a:lnTo>
                <a:lnTo>
                  <a:pt x="6829425" y="5684044"/>
                </a:lnTo>
                <a:lnTo>
                  <a:pt x="6810375" y="5719763"/>
                </a:lnTo>
                <a:lnTo>
                  <a:pt x="6790531" y="5754688"/>
                </a:lnTo>
                <a:lnTo>
                  <a:pt x="6769100" y="5788025"/>
                </a:lnTo>
                <a:lnTo>
                  <a:pt x="6746875" y="5821363"/>
                </a:lnTo>
                <a:lnTo>
                  <a:pt x="6723062" y="5853113"/>
                </a:lnTo>
                <a:lnTo>
                  <a:pt x="6697662" y="5884863"/>
                </a:lnTo>
                <a:lnTo>
                  <a:pt x="6672262" y="5915025"/>
                </a:lnTo>
                <a:lnTo>
                  <a:pt x="6644481" y="5943600"/>
                </a:lnTo>
                <a:lnTo>
                  <a:pt x="6616700" y="5971381"/>
                </a:lnTo>
                <a:lnTo>
                  <a:pt x="6587331" y="5998369"/>
                </a:lnTo>
                <a:lnTo>
                  <a:pt x="6556375" y="6023769"/>
                </a:lnTo>
                <a:lnTo>
                  <a:pt x="6526212" y="6049169"/>
                </a:lnTo>
                <a:lnTo>
                  <a:pt x="6492875" y="6072981"/>
                </a:lnTo>
                <a:lnTo>
                  <a:pt x="6460331" y="6095206"/>
                </a:lnTo>
                <a:lnTo>
                  <a:pt x="6426200" y="6116638"/>
                </a:lnTo>
                <a:lnTo>
                  <a:pt x="6391275" y="6136481"/>
                </a:lnTo>
                <a:lnTo>
                  <a:pt x="6355556" y="6155531"/>
                </a:lnTo>
                <a:lnTo>
                  <a:pt x="6319044" y="6172200"/>
                </a:lnTo>
                <a:lnTo>
                  <a:pt x="6282531" y="6188075"/>
                </a:lnTo>
                <a:lnTo>
                  <a:pt x="6244431" y="6203156"/>
                </a:lnTo>
                <a:lnTo>
                  <a:pt x="6223794" y="6238875"/>
                </a:lnTo>
                <a:lnTo>
                  <a:pt x="6200775" y="6274594"/>
                </a:lnTo>
                <a:lnTo>
                  <a:pt x="6176963" y="6309519"/>
                </a:lnTo>
                <a:lnTo>
                  <a:pt x="6153150" y="6342856"/>
                </a:lnTo>
                <a:lnTo>
                  <a:pt x="6126956" y="6376194"/>
                </a:lnTo>
                <a:lnTo>
                  <a:pt x="6100763" y="6408738"/>
                </a:lnTo>
                <a:lnTo>
                  <a:pt x="6072188" y="6439694"/>
                </a:lnTo>
                <a:lnTo>
                  <a:pt x="6043613" y="6470650"/>
                </a:lnTo>
                <a:lnTo>
                  <a:pt x="6014244" y="6499225"/>
                </a:lnTo>
                <a:lnTo>
                  <a:pt x="5983288" y="6527800"/>
                </a:lnTo>
                <a:lnTo>
                  <a:pt x="5952331" y="6555581"/>
                </a:lnTo>
                <a:lnTo>
                  <a:pt x="5919788" y="6581775"/>
                </a:lnTo>
                <a:lnTo>
                  <a:pt x="5885656" y="6607175"/>
                </a:lnTo>
                <a:lnTo>
                  <a:pt x="5851525" y="6630988"/>
                </a:lnTo>
                <a:lnTo>
                  <a:pt x="5817394" y="6655594"/>
                </a:lnTo>
                <a:lnTo>
                  <a:pt x="5781675" y="6677025"/>
                </a:lnTo>
                <a:lnTo>
                  <a:pt x="5744369" y="6697663"/>
                </a:lnTo>
                <a:lnTo>
                  <a:pt x="5707856" y="6717506"/>
                </a:lnTo>
                <a:lnTo>
                  <a:pt x="5669756" y="6736556"/>
                </a:lnTo>
                <a:lnTo>
                  <a:pt x="5630863" y="6754019"/>
                </a:lnTo>
                <a:lnTo>
                  <a:pt x="5591175" y="6769894"/>
                </a:lnTo>
                <a:lnTo>
                  <a:pt x="5551488" y="6784181"/>
                </a:lnTo>
                <a:lnTo>
                  <a:pt x="5511006" y="6798469"/>
                </a:lnTo>
                <a:lnTo>
                  <a:pt x="5470525" y="6810375"/>
                </a:lnTo>
                <a:lnTo>
                  <a:pt x="5428456" y="6821488"/>
                </a:lnTo>
                <a:lnTo>
                  <a:pt x="5385594" y="6831013"/>
                </a:lnTo>
                <a:lnTo>
                  <a:pt x="5342731" y="6838950"/>
                </a:lnTo>
                <a:lnTo>
                  <a:pt x="5299869" y="6846094"/>
                </a:lnTo>
                <a:lnTo>
                  <a:pt x="5256213" y="6850856"/>
                </a:lnTo>
                <a:lnTo>
                  <a:pt x="5211763" y="6854825"/>
                </a:lnTo>
                <a:lnTo>
                  <a:pt x="5168106" y="6857206"/>
                </a:lnTo>
                <a:lnTo>
                  <a:pt x="5122069" y="6858000"/>
                </a:lnTo>
                <a:lnTo>
                  <a:pt x="5091113" y="6858000"/>
                </a:lnTo>
                <a:lnTo>
                  <a:pt x="5059363" y="6855619"/>
                </a:lnTo>
                <a:lnTo>
                  <a:pt x="5027613" y="6854825"/>
                </a:lnTo>
                <a:lnTo>
                  <a:pt x="4996656" y="6851650"/>
                </a:lnTo>
                <a:lnTo>
                  <a:pt x="4966494" y="6849269"/>
                </a:lnTo>
                <a:lnTo>
                  <a:pt x="4935538" y="6843713"/>
                </a:lnTo>
                <a:lnTo>
                  <a:pt x="4905375" y="6839744"/>
                </a:lnTo>
                <a:lnTo>
                  <a:pt x="4876006" y="6834188"/>
                </a:lnTo>
                <a:lnTo>
                  <a:pt x="4845050" y="6827838"/>
                </a:lnTo>
                <a:lnTo>
                  <a:pt x="4816475" y="6821488"/>
                </a:lnTo>
                <a:lnTo>
                  <a:pt x="4786313" y="6813550"/>
                </a:lnTo>
                <a:lnTo>
                  <a:pt x="4757738" y="6805613"/>
                </a:lnTo>
                <a:lnTo>
                  <a:pt x="4728369" y="6796088"/>
                </a:lnTo>
                <a:lnTo>
                  <a:pt x="4699794" y="6787356"/>
                </a:lnTo>
                <a:lnTo>
                  <a:pt x="4672013" y="6776244"/>
                </a:lnTo>
                <a:lnTo>
                  <a:pt x="4644231" y="6765925"/>
                </a:lnTo>
                <a:lnTo>
                  <a:pt x="4616450" y="6754813"/>
                </a:lnTo>
                <a:lnTo>
                  <a:pt x="4589463" y="6742906"/>
                </a:lnTo>
                <a:lnTo>
                  <a:pt x="4561681" y="6729413"/>
                </a:lnTo>
                <a:lnTo>
                  <a:pt x="4535488" y="6716713"/>
                </a:lnTo>
                <a:lnTo>
                  <a:pt x="4509294" y="6703219"/>
                </a:lnTo>
                <a:lnTo>
                  <a:pt x="4483100" y="6688138"/>
                </a:lnTo>
                <a:lnTo>
                  <a:pt x="4458494" y="6673056"/>
                </a:lnTo>
                <a:lnTo>
                  <a:pt x="4432300" y="6657975"/>
                </a:lnTo>
                <a:lnTo>
                  <a:pt x="4408488" y="6641306"/>
                </a:lnTo>
                <a:lnTo>
                  <a:pt x="4383881" y="6625431"/>
                </a:lnTo>
                <a:lnTo>
                  <a:pt x="4360069" y="6607175"/>
                </a:lnTo>
                <a:lnTo>
                  <a:pt x="4336256" y="6589713"/>
                </a:lnTo>
                <a:lnTo>
                  <a:pt x="4313238" y="6571456"/>
                </a:lnTo>
                <a:lnTo>
                  <a:pt x="4290219" y="6553200"/>
                </a:lnTo>
                <a:lnTo>
                  <a:pt x="4268788" y="6534150"/>
                </a:lnTo>
                <a:lnTo>
                  <a:pt x="4246563" y="6514306"/>
                </a:lnTo>
                <a:lnTo>
                  <a:pt x="4225925" y="6494463"/>
                </a:lnTo>
                <a:lnTo>
                  <a:pt x="4204494" y="6473031"/>
                </a:lnTo>
                <a:lnTo>
                  <a:pt x="4183856" y="6451600"/>
                </a:lnTo>
                <a:lnTo>
                  <a:pt x="4164013" y="6430169"/>
                </a:lnTo>
                <a:lnTo>
                  <a:pt x="4144963" y="6407944"/>
                </a:lnTo>
                <a:lnTo>
                  <a:pt x="4125913" y="6385719"/>
                </a:lnTo>
                <a:lnTo>
                  <a:pt x="4107656" y="6362700"/>
                </a:lnTo>
                <a:lnTo>
                  <a:pt x="4089400" y="6338888"/>
                </a:lnTo>
                <a:lnTo>
                  <a:pt x="4072731" y="6315075"/>
                </a:lnTo>
                <a:lnTo>
                  <a:pt x="4056063" y="6291263"/>
                </a:lnTo>
                <a:lnTo>
                  <a:pt x="4038600" y="6266656"/>
                </a:lnTo>
                <a:lnTo>
                  <a:pt x="4023519" y="6242050"/>
                </a:lnTo>
                <a:lnTo>
                  <a:pt x="4007644" y="6215856"/>
                </a:lnTo>
                <a:lnTo>
                  <a:pt x="3994150" y="6189663"/>
                </a:lnTo>
                <a:lnTo>
                  <a:pt x="3981201" y="6166641"/>
                </a:lnTo>
                <a:lnTo>
                  <a:pt x="4007644" y="6169816"/>
                </a:lnTo>
                <a:lnTo>
                  <a:pt x="4067969" y="6174581"/>
                </a:lnTo>
                <a:lnTo>
                  <a:pt x="4127500" y="6177757"/>
                </a:lnTo>
                <a:lnTo>
                  <a:pt x="4187825" y="6178551"/>
                </a:lnTo>
                <a:lnTo>
                  <a:pt x="4225925" y="6178551"/>
                </a:lnTo>
                <a:lnTo>
                  <a:pt x="4263231" y="6177757"/>
                </a:lnTo>
                <a:lnTo>
                  <a:pt x="4302125" y="6176169"/>
                </a:lnTo>
                <a:lnTo>
                  <a:pt x="4340225" y="6172992"/>
                </a:lnTo>
                <a:lnTo>
                  <a:pt x="4377531" y="6169022"/>
                </a:lnTo>
                <a:lnTo>
                  <a:pt x="4415631" y="6165051"/>
                </a:lnTo>
                <a:lnTo>
                  <a:pt x="4452938" y="6158698"/>
                </a:lnTo>
                <a:lnTo>
                  <a:pt x="4491038" y="6153139"/>
                </a:lnTo>
                <a:lnTo>
                  <a:pt x="4529138" y="6145992"/>
                </a:lnTo>
                <a:lnTo>
                  <a:pt x="4566444" y="6138050"/>
                </a:lnTo>
                <a:lnTo>
                  <a:pt x="4603750" y="6130109"/>
                </a:lnTo>
                <a:lnTo>
                  <a:pt x="4640263" y="6119785"/>
                </a:lnTo>
                <a:lnTo>
                  <a:pt x="4676775" y="6110256"/>
                </a:lnTo>
                <a:lnTo>
                  <a:pt x="4714081" y="6099138"/>
                </a:lnTo>
                <a:lnTo>
                  <a:pt x="4749800" y="6087226"/>
                </a:lnTo>
                <a:lnTo>
                  <a:pt x="4786313" y="6074519"/>
                </a:lnTo>
                <a:lnTo>
                  <a:pt x="4818063" y="6062607"/>
                </a:lnTo>
                <a:lnTo>
                  <a:pt x="4849813" y="6049901"/>
                </a:lnTo>
                <a:lnTo>
                  <a:pt x="4880769" y="6036401"/>
                </a:lnTo>
                <a:lnTo>
                  <a:pt x="4911725" y="6022901"/>
                </a:lnTo>
                <a:lnTo>
                  <a:pt x="4941094" y="6007812"/>
                </a:lnTo>
                <a:lnTo>
                  <a:pt x="4970463" y="5992724"/>
                </a:lnTo>
                <a:lnTo>
                  <a:pt x="4999038" y="5976841"/>
                </a:lnTo>
                <a:lnTo>
                  <a:pt x="5026819" y="5960958"/>
                </a:lnTo>
                <a:lnTo>
                  <a:pt x="5053806" y="5945075"/>
                </a:lnTo>
                <a:lnTo>
                  <a:pt x="5079206" y="5928399"/>
                </a:lnTo>
                <a:lnTo>
                  <a:pt x="5105400" y="5910133"/>
                </a:lnTo>
                <a:lnTo>
                  <a:pt x="5130006" y="5892662"/>
                </a:lnTo>
                <a:lnTo>
                  <a:pt x="5155406" y="5873603"/>
                </a:lnTo>
                <a:lnTo>
                  <a:pt x="5177631" y="5854544"/>
                </a:lnTo>
                <a:lnTo>
                  <a:pt x="5200650" y="5835485"/>
                </a:lnTo>
                <a:lnTo>
                  <a:pt x="5222875" y="5815631"/>
                </a:lnTo>
                <a:lnTo>
                  <a:pt x="5243513" y="5795778"/>
                </a:lnTo>
                <a:lnTo>
                  <a:pt x="5263356" y="5775925"/>
                </a:lnTo>
                <a:lnTo>
                  <a:pt x="5283200" y="5755277"/>
                </a:lnTo>
                <a:lnTo>
                  <a:pt x="5302250" y="5733041"/>
                </a:lnTo>
                <a:lnTo>
                  <a:pt x="5319713" y="5711600"/>
                </a:lnTo>
                <a:lnTo>
                  <a:pt x="5337175" y="5689364"/>
                </a:lnTo>
                <a:lnTo>
                  <a:pt x="5353050" y="5667922"/>
                </a:lnTo>
                <a:lnTo>
                  <a:pt x="5368131" y="5644892"/>
                </a:lnTo>
                <a:lnTo>
                  <a:pt x="5381625" y="5621862"/>
                </a:lnTo>
                <a:lnTo>
                  <a:pt x="5395913" y="5598832"/>
                </a:lnTo>
                <a:lnTo>
                  <a:pt x="5407819" y="5575008"/>
                </a:lnTo>
                <a:lnTo>
                  <a:pt x="5419725" y="5551184"/>
                </a:lnTo>
                <a:lnTo>
                  <a:pt x="5430044" y="5527360"/>
                </a:lnTo>
                <a:lnTo>
                  <a:pt x="5440363" y="5502742"/>
                </a:lnTo>
                <a:lnTo>
                  <a:pt x="5448300" y="5477330"/>
                </a:lnTo>
                <a:lnTo>
                  <a:pt x="5456238" y="5452711"/>
                </a:lnTo>
                <a:lnTo>
                  <a:pt x="5470525" y="5403475"/>
                </a:lnTo>
                <a:lnTo>
                  <a:pt x="5480844" y="5354239"/>
                </a:lnTo>
                <a:lnTo>
                  <a:pt x="5488781" y="5306591"/>
                </a:lnTo>
                <a:lnTo>
                  <a:pt x="5494338" y="5260531"/>
                </a:lnTo>
                <a:lnTo>
                  <a:pt x="5498306" y="5216853"/>
                </a:lnTo>
                <a:lnTo>
                  <a:pt x="5499100" y="5174764"/>
                </a:lnTo>
                <a:lnTo>
                  <a:pt x="5498306" y="5132675"/>
                </a:lnTo>
                <a:lnTo>
                  <a:pt x="5495131" y="5092968"/>
                </a:lnTo>
                <a:lnTo>
                  <a:pt x="5490369" y="5054056"/>
                </a:lnTo>
                <a:lnTo>
                  <a:pt x="5483225" y="5017525"/>
                </a:lnTo>
                <a:lnTo>
                  <a:pt x="5474494" y="4982583"/>
                </a:lnTo>
                <a:lnTo>
                  <a:pt x="5464175" y="4947641"/>
                </a:lnTo>
                <a:lnTo>
                  <a:pt x="5452269" y="4915082"/>
                </a:lnTo>
                <a:lnTo>
                  <a:pt x="5439569" y="4884111"/>
                </a:lnTo>
                <a:lnTo>
                  <a:pt x="5425281" y="4853933"/>
                </a:lnTo>
                <a:lnTo>
                  <a:pt x="5409406" y="4825345"/>
                </a:lnTo>
                <a:lnTo>
                  <a:pt x="5393531" y="4798344"/>
                </a:lnTo>
                <a:lnTo>
                  <a:pt x="5376069" y="4772932"/>
                </a:lnTo>
                <a:lnTo>
                  <a:pt x="5357813" y="4747519"/>
                </a:lnTo>
                <a:lnTo>
                  <a:pt x="5338763" y="4724489"/>
                </a:lnTo>
                <a:lnTo>
                  <a:pt x="5319713" y="4703048"/>
                </a:lnTo>
                <a:lnTo>
                  <a:pt x="5299869" y="4683194"/>
                </a:lnTo>
                <a:lnTo>
                  <a:pt x="5279231" y="4664135"/>
                </a:lnTo>
                <a:lnTo>
                  <a:pt x="5259388" y="4646664"/>
                </a:lnTo>
                <a:lnTo>
                  <a:pt x="5238750" y="4629193"/>
                </a:lnTo>
                <a:lnTo>
                  <a:pt x="5217319" y="4614105"/>
                </a:lnTo>
                <a:lnTo>
                  <a:pt x="5196681" y="4600604"/>
                </a:lnTo>
                <a:lnTo>
                  <a:pt x="5176838" y="4587898"/>
                </a:lnTo>
                <a:lnTo>
                  <a:pt x="5156994" y="4576780"/>
                </a:lnTo>
                <a:lnTo>
                  <a:pt x="5137150" y="4566456"/>
                </a:lnTo>
                <a:lnTo>
                  <a:pt x="5118100" y="4557721"/>
                </a:lnTo>
                <a:lnTo>
                  <a:pt x="5099050" y="4549780"/>
                </a:lnTo>
                <a:lnTo>
                  <a:pt x="5087144" y="4545809"/>
                </a:lnTo>
                <a:lnTo>
                  <a:pt x="5076825" y="4544221"/>
                </a:lnTo>
                <a:lnTo>
                  <a:pt x="5064919" y="4541838"/>
                </a:lnTo>
                <a:lnTo>
                  <a:pt x="5053013" y="4541838"/>
                </a:lnTo>
                <a:lnTo>
                  <a:pt x="5041106" y="4542632"/>
                </a:lnTo>
                <a:lnTo>
                  <a:pt x="5029200" y="4545015"/>
                </a:lnTo>
                <a:lnTo>
                  <a:pt x="5018088" y="4548191"/>
                </a:lnTo>
                <a:lnTo>
                  <a:pt x="5006975" y="4552162"/>
                </a:lnTo>
                <a:lnTo>
                  <a:pt x="4996656" y="4557721"/>
                </a:lnTo>
                <a:lnTo>
                  <a:pt x="4987131" y="4564074"/>
                </a:lnTo>
                <a:lnTo>
                  <a:pt x="4978400" y="4570427"/>
                </a:lnTo>
                <a:lnTo>
                  <a:pt x="4968875" y="4578368"/>
                </a:lnTo>
                <a:lnTo>
                  <a:pt x="4960938" y="4587898"/>
                </a:lnTo>
                <a:lnTo>
                  <a:pt x="4954588" y="4597428"/>
                </a:lnTo>
                <a:lnTo>
                  <a:pt x="4948238" y="4607751"/>
                </a:lnTo>
                <a:lnTo>
                  <a:pt x="4943475" y="4619664"/>
                </a:lnTo>
                <a:lnTo>
                  <a:pt x="4939506" y="4631576"/>
                </a:lnTo>
                <a:lnTo>
                  <a:pt x="4936331" y="4641899"/>
                </a:lnTo>
                <a:lnTo>
                  <a:pt x="4935538" y="4654605"/>
                </a:lnTo>
                <a:lnTo>
                  <a:pt x="4935538" y="4666517"/>
                </a:lnTo>
                <a:lnTo>
                  <a:pt x="4936331" y="4678430"/>
                </a:lnTo>
                <a:lnTo>
                  <a:pt x="4938713" y="4690342"/>
                </a:lnTo>
                <a:lnTo>
                  <a:pt x="4941094" y="4700665"/>
                </a:lnTo>
                <a:lnTo>
                  <a:pt x="4945063" y="4711783"/>
                </a:lnTo>
                <a:lnTo>
                  <a:pt x="4950619" y="4722107"/>
                </a:lnTo>
                <a:lnTo>
                  <a:pt x="4956969" y="4731637"/>
                </a:lnTo>
                <a:lnTo>
                  <a:pt x="4964113" y="4740372"/>
                </a:lnTo>
                <a:lnTo>
                  <a:pt x="4972050" y="4749902"/>
                </a:lnTo>
                <a:lnTo>
                  <a:pt x="4980781" y="4757843"/>
                </a:lnTo>
                <a:lnTo>
                  <a:pt x="4991100" y="4764990"/>
                </a:lnTo>
                <a:lnTo>
                  <a:pt x="5000625" y="4770549"/>
                </a:lnTo>
                <a:lnTo>
                  <a:pt x="5013325" y="4775314"/>
                </a:lnTo>
                <a:lnTo>
                  <a:pt x="5018881" y="4778491"/>
                </a:lnTo>
                <a:lnTo>
                  <a:pt x="5030788" y="4784844"/>
                </a:lnTo>
                <a:lnTo>
                  <a:pt x="5049044" y="4793579"/>
                </a:lnTo>
                <a:lnTo>
                  <a:pt x="5070475" y="4807079"/>
                </a:lnTo>
                <a:lnTo>
                  <a:pt x="5095081" y="4825345"/>
                </a:lnTo>
                <a:lnTo>
                  <a:pt x="5108575" y="4834874"/>
                </a:lnTo>
                <a:lnTo>
                  <a:pt x="5121275" y="4846786"/>
                </a:lnTo>
                <a:lnTo>
                  <a:pt x="5135563" y="4860287"/>
                </a:lnTo>
                <a:lnTo>
                  <a:pt x="5149056" y="4873787"/>
                </a:lnTo>
                <a:lnTo>
                  <a:pt x="5161756" y="4889670"/>
                </a:lnTo>
                <a:lnTo>
                  <a:pt x="5175250" y="4907141"/>
                </a:lnTo>
                <a:lnTo>
                  <a:pt x="5187950" y="4924611"/>
                </a:lnTo>
                <a:lnTo>
                  <a:pt x="5199856" y="4944465"/>
                </a:lnTo>
                <a:lnTo>
                  <a:pt x="5210969" y="4965907"/>
                </a:lnTo>
                <a:lnTo>
                  <a:pt x="5220494" y="4987348"/>
                </a:lnTo>
                <a:lnTo>
                  <a:pt x="5230813" y="5011172"/>
                </a:lnTo>
                <a:lnTo>
                  <a:pt x="5238750" y="5037379"/>
                </a:lnTo>
                <a:lnTo>
                  <a:pt x="5245894" y="5063585"/>
                </a:lnTo>
                <a:lnTo>
                  <a:pt x="5250656" y="5092968"/>
                </a:lnTo>
                <a:lnTo>
                  <a:pt x="5254625" y="5123939"/>
                </a:lnTo>
                <a:lnTo>
                  <a:pt x="5256213" y="5155705"/>
                </a:lnTo>
                <a:lnTo>
                  <a:pt x="5256213" y="5189059"/>
                </a:lnTo>
                <a:lnTo>
                  <a:pt x="5254625" y="5224795"/>
                </a:lnTo>
                <a:lnTo>
                  <a:pt x="5250656" y="5262119"/>
                </a:lnTo>
                <a:lnTo>
                  <a:pt x="5244306" y="5301032"/>
                </a:lnTo>
                <a:lnTo>
                  <a:pt x="5235575" y="5342327"/>
                </a:lnTo>
                <a:lnTo>
                  <a:pt x="5224463" y="5385210"/>
                </a:lnTo>
                <a:lnTo>
                  <a:pt x="5218906" y="5403475"/>
                </a:lnTo>
                <a:lnTo>
                  <a:pt x="5211763" y="5420946"/>
                </a:lnTo>
                <a:lnTo>
                  <a:pt x="5204619" y="5439211"/>
                </a:lnTo>
                <a:lnTo>
                  <a:pt x="5196681" y="5455888"/>
                </a:lnTo>
                <a:lnTo>
                  <a:pt x="5187950" y="5473359"/>
                </a:lnTo>
                <a:lnTo>
                  <a:pt x="5179219" y="5490830"/>
                </a:lnTo>
                <a:lnTo>
                  <a:pt x="5168900" y="5507507"/>
                </a:lnTo>
                <a:lnTo>
                  <a:pt x="5157788" y="5524184"/>
                </a:lnTo>
                <a:lnTo>
                  <a:pt x="5145881" y="5541655"/>
                </a:lnTo>
                <a:lnTo>
                  <a:pt x="5133975" y="5557537"/>
                </a:lnTo>
                <a:lnTo>
                  <a:pt x="5120481" y="5573420"/>
                </a:lnTo>
                <a:lnTo>
                  <a:pt x="5106988" y="5589303"/>
                </a:lnTo>
                <a:lnTo>
                  <a:pt x="5092700" y="5605185"/>
                </a:lnTo>
                <a:lnTo>
                  <a:pt x="5077619" y="5621068"/>
                </a:lnTo>
                <a:lnTo>
                  <a:pt x="5061744" y="5636157"/>
                </a:lnTo>
                <a:lnTo>
                  <a:pt x="5045869" y="5650451"/>
                </a:lnTo>
                <a:lnTo>
                  <a:pt x="5029200" y="5665540"/>
                </a:lnTo>
                <a:lnTo>
                  <a:pt x="5010944" y="5679834"/>
                </a:lnTo>
                <a:lnTo>
                  <a:pt x="4992688" y="5693334"/>
                </a:lnTo>
                <a:lnTo>
                  <a:pt x="4974431" y="5707629"/>
                </a:lnTo>
                <a:lnTo>
                  <a:pt x="4934744" y="5734630"/>
                </a:lnTo>
                <a:lnTo>
                  <a:pt x="4892675" y="5760042"/>
                </a:lnTo>
                <a:lnTo>
                  <a:pt x="4848225" y="5783866"/>
                </a:lnTo>
                <a:lnTo>
                  <a:pt x="4802188" y="5806896"/>
                </a:lnTo>
                <a:lnTo>
                  <a:pt x="4753769" y="5827543"/>
                </a:lnTo>
                <a:lnTo>
                  <a:pt x="4702969" y="5847397"/>
                </a:lnTo>
                <a:lnTo>
                  <a:pt x="4663281" y="5861691"/>
                </a:lnTo>
                <a:lnTo>
                  <a:pt x="4622006" y="5874397"/>
                </a:lnTo>
                <a:lnTo>
                  <a:pt x="4581525" y="5885515"/>
                </a:lnTo>
                <a:lnTo>
                  <a:pt x="4541044" y="5896633"/>
                </a:lnTo>
                <a:lnTo>
                  <a:pt x="4498975" y="5905369"/>
                </a:lnTo>
                <a:lnTo>
                  <a:pt x="4456906" y="5913310"/>
                </a:lnTo>
                <a:lnTo>
                  <a:pt x="4415631" y="5920457"/>
                </a:lnTo>
                <a:lnTo>
                  <a:pt x="4373563" y="5926016"/>
                </a:lnTo>
                <a:lnTo>
                  <a:pt x="4332288" y="5931575"/>
                </a:lnTo>
                <a:lnTo>
                  <a:pt x="4289425" y="5933957"/>
                </a:lnTo>
                <a:lnTo>
                  <a:pt x="4247356" y="5936340"/>
                </a:lnTo>
                <a:lnTo>
                  <a:pt x="4204494" y="5937928"/>
                </a:lnTo>
                <a:lnTo>
                  <a:pt x="4163219" y="5937134"/>
                </a:lnTo>
                <a:lnTo>
                  <a:pt x="4121150" y="5936340"/>
                </a:lnTo>
                <a:lnTo>
                  <a:pt x="4079875" y="5933957"/>
                </a:lnTo>
                <a:lnTo>
                  <a:pt x="4037806" y="5929987"/>
                </a:lnTo>
                <a:lnTo>
                  <a:pt x="3995738" y="5926016"/>
                </a:lnTo>
                <a:lnTo>
                  <a:pt x="3955256" y="5920457"/>
                </a:lnTo>
                <a:lnTo>
                  <a:pt x="3914775" y="5913310"/>
                </a:lnTo>
                <a:lnTo>
                  <a:pt x="3879518" y="5906527"/>
                </a:lnTo>
                <a:lnTo>
                  <a:pt x="3873500" y="5884863"/>
                </a:lnTo>
                <a:lnTo>
                  <a:pt x="3867150" y="5854700"/>
                </a:lnTo>
                <a:lnTo>
                  <a:pt x="3860006" y="5825331"/>
                </a:lnTo>
                <a:lnTo>
                  <a:pt x="3855244" y="5795169"/>
                </a:lnTo>
                <a:lnTo>
                  <a:pt x="3849688" y="5764213"/>
                </a:lnTo>
                <a:lnTo>
                  <a:pt x="3844925" y="5734050"/>
                </a:lnTo>
                <a:lnTo>
                  <a:pt x="3841750" y="5703888"/>
                </a:lnTo>
                <a:lnTo>
                  <a:pt x="3839369" y="5672138"/>
                </a:lnTo>
                <a:lnTo>
                  <a:pt x="3833813" y="5672931"/>
                </a:lnTo>
                <a:lnTo>
                  <a:pt x="3802856" y="5672138"/>
                </a:lnTo>
                <a:lnTo>
                  <a:pt x="3772694" y="5669756"/>
                </a:lnTo>
                <a:lnTo>
                  <a:pt x="3742531" y="5667375"/>
                </a:lnTo>
                <a:lnTo>
                  <a:pt x="3712369" y="5663406"/>
                </a:lnTo>
                <a:lnTo>
                  <a:pt x="3683000" y="5657850"/>
                </a:lnTo>
                <a:lnTo>
                  <a:pt x="3652838" y="5652294"/>
                </a:lnTo>
                <a:lnTo>
                  <a:pt x="3624263" y="5645150"/>
                </a:lnTo>
                <a:lnTo>
                  <a:pt x="3596481" y="5637213"/>
                </a:lnTo>
                <a:lnTo>
                  <a:pt x="3567906" y="5627688"/>
                </a:lnTo>
                <a:lnTo>
                  <a:pt x="3540919" y="5617369"/>
                </a:lnTo>
                <a:lnTo>
                  <a:pt x="3513138" y="5606256"/>
                </a:lnTo>
                <a:lnTo>
                  <a:pt x="3486944" y="5594350"/>
                </a:lnTo>
                <a:lnTo>
                  <a:pt x="3459956" y="5581650"/>
                </a:lnTo>
                <a:lnTo>
                  <a:pt x="3435350" y="5567363"/>
                </a:lnTo>
                <a:lnTo>
                  <a:pt x="3409156" y="5553075"/>
                </a:lnTo>
                <a:lnTo>
                  <a:pt x="3385344" y="5537200"/>
                </a:lnTo>
                <a:lnTo>
                  <a:pt x="3361531" y="5519738"/>
                </a:lnTo>
                <a:lnTo>
                  <a:pt x="3339306" y="5503069"/>
                </a:lnTo>
                <a:lnTo>
                  <a:pt x="3316288" y="5484813"/>
                </a:lnTo>
                <a:lnTo>
                  <a:pt x="3294063" y="5466556"/>
                </a:lnTo>
                <a:lnTo>
                  <a:pt x="3273425" y="5446713"/>
                </a:lnTo>
                <a:lnTo>
                  <a:pt x="3252788" y="5425281"/>
                </a:lnTo>
                <a:lnTo>
                  <a:pt x="3232944" y="5404644"/>
                </a:lnTo>
                <a:lnTo>
                  <a:pt x="3213894" y="5383213"/>
                </a:lnTo>
                <a:lnTo>
                  <a:pt x="3195638" y="5360988"/>
                </a:lnTo>
                <a:lnTo>
                  <a:pt x="3178969" y="5337969"/>
                </a:lnTo>
                <a:lnTo>
                  <a:pt x="3162300" y="5314156"/>
                </a:lnTo>
                <a:lnTo>
                  <a:pt x="3146425" y="5289550"/>
                </a:lnTo>
                <a:lnTo>
                  <a:pt x="3131344" y="5264150"/>
                </a:lnTo>
                <a:lnTo>
                  <a:pt x="3117056" y="5238750"/>
                </a:lnTo>
                <a:lnTo>
                  <a:pt x="3104356" y="5212556"/>
                </a:lnTo>
                <a:lnTo>
                  <a:pt x="3092450" y="5187156"/>
                </a:lnTo>
                <a:lnTo>
                  <a:pt x="3050381" y="5192713"/>
                </a:lnTo>
                <a:lnTo>
                  <a:pt x="3009106" y="5198269"/>
                </a:lnTo>
                <a:lnTo>
                  <a:pt x="2967038" y="5200650"/>
                </a:lnTo>
                <a:lnTo>
                  <a:pt x="2924175" y="5202238"/>
                </a:lnTo>
                <a:lnTo>
                  <a:pt x="2899569" y="5202238"/>
                </a:lnTo>
                <a:lnTo>
                  <a:pt x="2873375" y="5200650"/>
                </a:lnTo>
                <a:lnTo>
                  <a:pt x="2848769" y="5199063"/>
                </a:lnTo>
                <a:lnTo>
                  <a:pt x="2824163" y="5196681"/>
                </a:lnTo>
                <a:lnTo>
                  <a:pt x="2799556" y="5194300"/>
                </a:lnTo>
                <a:lnTo>
                  <a:pt x="2774156" y="5190331"/>
                </a:lnTo>
                <a:lnTo>
                  <a:pt x="2749550" y="5186363"/>
                </a:lnTo>
                <a:lnTo>
                  <a:pt x="2725738" y="5182394"/>
                </a:lnTo>
                <a:lnTo>
                  <a:pt x="2701925" y="5176044"/>
                </a:lnTo>
                <a:lnTo>
                  <a:pt x="2678113" y="5171281"/>
                </a:lnTo>
                <a:lnTo>
                  <a:pt x="2654300" y="5164138"/>
                </a:lnTo>
                <a:lnTo>
                  <a:pt x="2630488" y="5156994"/>
                </a:lnTo>
                <a:lnTo>
                  <a:pt x="2607469" y="5149850"/>
                </a:lnTo>
                <a:lnTo>
                  <a:pt x="2584450" y="5141119"/>
                </a:lnTo>
                <a:lnTo>
                  <a:pt x="2540000" y="5124450"/>
                </a:lnTo>
                <a:lnTo>
                  <a:pt x="2496344" y="5104606"/>
                </a:lnTo>
                <a:lnTo>
                  <a:pt x="2453481" y="5082381"/>
                </a:lnTo>
                <a:lnTo>
                  <a:pt x="2411413" y="5058569"/>
                </a:lnTo>
                <a:lnTo>
                  <a:pt x="2371725" y="5033169"/>
                </a:lnTo>
                <a:lnTo>
                  <a:pt x="2332831" y="5005388"/>
                </a:lnTo>
                <a:lnTo>
                  <a:pt x="2295525" y="4976019"/>
                </a:lnTo>
                <a:lnTo>
                  <a:pt x="2259806" y="4944269"/>
                </a:lnTo>
                <a:lnTo>
                  <a:pt x="2225675" y="4911725"/>
                </a:lnTo>
                <a:lnTo>
                  <a:pt x="2193131" y="4877594"/>
                </a:lnTo>
                <a:lnTo>
                  <a:pt x="2161381" y="4841875"/>
                </a:lnTo>
                <a:lnTo>
                  <a:pt x="2132013" y="4804569"/>
                </a:lnTo>
                <a:lnTo>
                  <a:pt x="2104231" y="4765675"/>
                </a:lnTo>
                <a:lnTo>
                  <a:pt x="2078831" y="4725988"/>
                </a:lnTo>
                <a:lnTo>
                  <a:pt x="2055019" y="4683919"/>
                </a:lnTo>
                <a:lnTo>
                  <a:pt x="2032794" y="4641056"/>
                </a:lnTo>
                <a:lnTo>
                  <a:pt x="2012950" y="4597400"/>
                </a:lnTo>
                <a:lnTo>
                  <a:pt x="1996281" y="4552950"/>
                </a:lnTo>
                <a:lnTo>
                  <a:pt x="1986756" y="4529931"/>
                </a:lnTo>
                <a:lnTo>
                  <a:pt x="1980406" y="4506913"/>
                </a:lnTo>
                <a:lnTo>
                  <a:pt x="1973263" y="4483100"/>
                </a:lnTo>
                <a:lnTo>
                  <a:pt x="1966913" y="4459288"/>
                </a:lnTo>
                <a:lnTo>
                  <a:pt x="1961356" y="4435475"/>
                </a:lnTo>
                <a:lnTo>
                  <a:pt x="1955006" y="4411663"/>
                </a:lnTo>
                <a:lnTo>
                  <a:pt x="1951038" y="4387850"/>
                </a:lnTo>
                <a:lnTo>
                  <a:pt x="1947069" y="4363244"/>
                </a:lnTo>
                <a:lnTo>
                  <a:pt x="1943100" y="4337844"/>
                </a:lnTo>
                <a:lnTo>
                  <a:pt x="1940719" y="4313238"/>
                </a:lnTo>
                <a:lnTo>
                  <a:pt x="1938338" y="4288631"/>
                </a:lnTo>
                <a:lnTo>
                  <a:pt x="1936750" y="4263231"/>
                </a:lnTo>
                <a:lnTo>
                  <a:pt x="1936750" y="4237831"/>
                </a:lnTo>
                <a:lnTo>
                  <a:pt x="1935163" y="4212431"/>
                </a:lnTo>
                <a:lnTo>
                  <a:pt x="1936750" y="4171950"/>
                </a:lnTo>
                <a:lnTo>
                  <a:pt x="1939131" y="4131469"/>
                </a:lnTo>
                <a:lnTo>
                  <a:pt x="1943100" y="4091781"/>
                </a:lnTo>
                <a:lnTo>
                  <a:pt x="1945789" y="4075311"/>
                </a:lnTo>
                <a:lnTo>
                  <a:pt x="1954214" y="4053473"/>
                </a:lnTo>
                <a:lnTo>
                  <a:pt x="1974058" y="4009799"/>
                </a:lnTo>
                <a:lnTo>
                  <a:pt x="1994695" y="3967714"/>
                </a:lnTo>
                <a:lnTo>
                  <a:pt x="2018508" y="3927216"/>
                </a:lnTo>
                <a:lnTo>
                  <a:pt x="2043908" y="3889101"/>
                </a:lnTo>
                <a:lnTo>
                  <a:pt x="2069308" y="3851780"/>
                </a:lnTo>
                <a:lnTo>
                  <a:pt x="2097089" y="3816841"/>
                </a:lnTo>
                <a:lnTo>
                  <a:pt x="2126458" y="3782696"/>
                </a:lnTo>
                <a:lnTo>
                  <a:pt x="2157414" y="3750933"/>
                </a:lnTo>
                <a:lnTo>
                  <a:pt x="2189164" y="3721553"/>
                </a:lnTo>
                <a:lnTo>
                  <a:pt x="2221708" y="3692172"/>
                </a:lnTo>
                <a:lnTo>
                  <a:pt x="2255839" y="3666762"/>
                </a:lnTo>
                <a:lnTo>
                  <a:pt x="2289970" y="3641352"/>
                </a:lnTo>
                <a:lnTo>
                  <a:pt x="2324895" y="3619118"/>
                </a:lnTo>
                <a:lnTo>
                  <a:pt x="2362202" y="3596884"/>
                </a:lnTo>
                <a:lnTo>
                  <a:pt x="2398714" y="3577033"/>
                </a:lnTo>
                <a:lnTo>
                  <a:pt x="2436020" y="3560357"/>
                </a:lnTo>
                <a:lnTo>
                  <a:pt x="2474914" y="3544476"/>
                </a:lnTo>
                <a:lnTo>
                  <a:pt x="2513808" y="3529388"/>
                </a:lnTo>
                <a:lnTo>
                  <a:pt x="2552702" y="3517477"/>
                </a:lnTo>
                <a:lnTo>
                  <a:pt x="2592389" y="3507155"/>
                </a:lnTo>
                <a:lnTo>
                  <a:pt x="2632077" y="3498420"/>
                </a:lnTo>
                <a:lnTo>
                  <a:pt x="2671764" y="3491273"/>
                </a:lnTo>
                <a:lnTo>
                  <a:pt x="2713039" y="3486509"/>
                </a:lnTo>
                <a:lnTo>
                  <a:pt x="2752727" y="3483333"/>
                </a:lnTo>
                <a:lnTo>
                  <a:pt x="2762252" y="3482539"/>
                </a:lnTo>
                <a:lnTo>
                  <a:pt x="2772570" y="3480156"/>
                </a:lnTo>
                <a:lnTo>
                  <a:pt x="2782095" y="3478568"/>
                </a:lnTo>
                <a:lnTo>
                  <a:pt x="2792414" y="3474598"/>
                </a:lnTo>
                <a:lnTo>
                  <a:pt x="2801145" y="3470628"/>
                </a:lnTo>
                <a:lnTo>
                  <a:pt x="2809877" y="3465863"/>
                </a:lnTo>
                <a:lnTo>
                  <a:pt x="2817814" y="3459511"/>
                </a:lnTo>
                <a:lnTo>
                  <a:pt x="2825752" y="3453952"/>
                </a:lnTo>
                <a:lnTo>
                  <a:pt x="2832895" y="3446806"/>
                </a:lnTo>
                <a:lnTo>
                  <a:pt x="2840039" y="3438865"/>
                </a:lnTo>
                <a:lnTo>
                  <a:pt x="2845595" y="3430924"/>
                </a:lnTo>
                <a:lnTo>
                  <a:pt x="2851152" y="3422983"/>
                </a:lnTo>
                <a:lnTo>
                  <a:pt x="2855914" y="3414249"/>
                </a:lnTo>
                <a:lnTo>
                  <a:pt x="2859883" y="3403926"/>
                </a:lnTo>
                <a:lnTo>
                  <a:pt x="2863058" y="3394397"/>
                </a:lnTo>
                <a:lnTo>
                  <a:pt x="2864645" y="3384074"/>
                </a:lnTo>
                <a:lnTo>
                  <a:pt x="2868614" y="3363428"/>
                </a:lnTo>
                <a:lnTo>
                  <a:pt x="2873377" y="3341989"/>
                </a:lnTo>
                <a:lnTo>
                  <a:pt x="2878933" y="3321343"/>
                </a:lnTo>
                <a:lnTo>
                  <a:pt x="2884489" y="3301491"/>
                </a:lnTo>
                <a:lnTo>
                  <a:pt x="2891633" y="3281640"/>
                </a:lnTo>
                <a:lnTo>
                  <a:pt x="2898777" y="3261788"/>
                </a:lnTo>
                <a:lnTo>
                  <a:pt x="2905920" y="3241936"/>
                </a:lnTo>
                <a:lnTo>
                  <a:pt x="2913858" y="3222879"/>
                </a:lnTo>
                <a:lnTo>
                  <a:pt x="2922589" y="3203821"/>
                </a:lnTo>
                <a:lnTo>
                  <a:pt x="2931320" y="3186351"/>
                </a:lnTo>
                <a:lnTo>
                  <a:pt x="2941639" y="3168088"/>
                </a:lnTo>
                <a:lnTo>
                  <a:pt x="2951164" y="3150618"/>
                </a:lnTo>
                <a:lnTo>
                  <a:pt x="2962277" y="3133149"/>
                </a:lnTo>
                <a:lnTo>
                  <a:pt x="2973389" y="3116474"/>
                </a:lnTo>
                <a:lnTo>
                  <a:pt x="2985295" y="3100592"/>
                </a:lnTo>
                <a:lnTo>
                  <a:pt x="2997202" y="3083917"/>
                </a:lnTo>
                <a:lnTo>
                  <a:pt x="3009902" y="3068830"/>
                </a:lnTo>
                <a:lnTo>
                  <a:pt x="3022602" y="3052948"/>
                </a:lnTo>
                <a:lnTo>
                  <a:pt x="3036095" y="3038655"/>
                </a:lnTo>
                <a:lnTo>
                  <a:pt x="3049589" y="3024362"/>
                </a:lnTo>
                <a:lnTo>
                  <a:pt x="3064670" y="3010069"/>
                </a:lnTo>
                <a:lnTo>
                  <a:pt x="3079752" y="2997364"/>
                </a:lnTo>
                <a:lnTo>
                  <a:pt x="3095627" y="2984658"/>
                </a:lnTo>
                <a:lnTo>
                  <a:pt x="3110708" y="2971159"/>
                </a:lnTo>
                <a:lnTo>
                  <a:pt x="3127377" y="2959248"/>
                </a:lnTo>
                <a:lnTo>
                  <a:pt x="3144045" y="2947337"/>
                </a:lnTo>
                <a:lnTo>
                  <a:pt x="3160714" y="2936220"/>
                </a:lnTo>
                <a:lnTo>
                  <a:pt x="3178177" y="2926692"/>
                </a:lnTo>
                <a:lnTo>
                  <a:pt x="3195639" y="2915575"/>
                </a:lnTo>
                <a:lnTo>
                  <a:pt x="3214689" y="2906840"/>
                </a:lnTo>
                <a:lnTo>
                  <a:pt x="3233739" y="2898105"/>
                </a:lnTo>
                <a:lnTo>
                  <a:pt x="3252789" y="2888576"/>
                </a:lnTo>
                <a:lnTo>
                  <a:pt x="3275014" y="2879842"/>
                </a:lnTo>
                <a:lnTo>
                  <a:pt x="3298033" y="2871901"/>
                </a:lnTo>
                <a:lnTo>
                  <a:pt x="3321845" y="2863960"/>
                </a:lnTo>
                <a:lnTo>
                  <a:pt x="3345658" y="2856814"/>
                </a:lnTo>
                <a:lnTo>
                  <a:pt x="3369470" y="2851255"/>
                </a:lnTo>
                <a:lnTo>
                  <a:pt x="3393283" y="2845697"/>
                </a:lnTo>
                <a:lnTo>
                  <a:pt x="3418683" y="2841726"/>
                </a:lnTo>
                <a:lnTo>
                  <a:pt x="3443289" y="2839344"/>
                </a:lnTo>
                <a:lnTo>
                  <a:pt x="3467895" y="2836962"/>
                </a:lnTo>
                <a:lnTo>
                  <a:pt x="3493295" y="2835374"/>
                </a:lnTo>
                <a:lnTo>
                  <a:pt x="3517902" y="2833786"/>
                </a:lnTo>
                <a:lnTo>
                  <a:pt x="3542508" y="2833786"/>
                </a:lnTo>
                <a:lnTo>
                  <a:pt x="3568702" y="2835374"/>
                </a:lnTo>
                <a:lnTo>
                  <a:pt x="3594102" y="2836962"/>
                </a:lnTo>
                <a:lnTo>
                  <a:pt x="3619502" y="2840138"/>
                </a:lnTo>
                <a:lnTo>
                  <a:pt x="3644902" y="2843314"/>
                </a:lnTo>
                <a:lnTo>
                  <a:pt x="3671095" y="2847285"/>
                </a:lnTo>
                <a:lnTo>
                  <a:pt x="3696495" y="2852049"/>
                </a:lnTo>
                <a:lnTo>
                  <a:pt x="3722689" y="2858402"/>
                </a:lnTo>
                <a:lnTo>
                  <a:pt x="3748883" y="2864754"/>
                </a:lnTo>
                <a:lnTo>
                  <a:pt x="3774283" y="2872695"/>
                </a:lnTo>
                <a:lnTo>
                  <a:pt x="3801270" y="2880636"/>
                </a:lnTo>
                <a:lnTo>
                  <a:pt x="3826670" y="2890164"/>
                </a:lnTo>
                <a:lnTo>
                  <a:pt x="3852864" y="2900487"/>
                </a:lnTo>
                <a:lnTo>
                  <a:pt x="3879058" y="2910810"/>
                </a:lnTo>
                <a:lnTo>
                  <a:pt x="3904458" y="2922721"/>
                </a:lnTo>
                <a:lnTo>
                  <a:pt x="3930652" y="2935426"/>
                </a:lnTo>
                <a:lnTo>
                  <a:pt x="3956052" y="2948131"/>
                </a:lnTo>
                <a:lnTo>
                  <a:pt x="3981452" y="2962425"/>
                </a:lnTo>
                <a:lnTo>
                  <a:pt x="4006852" y="2977512"/>
                </a:lnTo>
                <a:lnTo>
                  <a:pt x="4031458" y="2993393"/>
                </a:lnTo>
                <a:lnTo>
                  <a:pt x="4057652" y="3009275"/>
                </a:lnTo>
                <a:lnTo>
                  <a:pt x="4064795" y="3014039"/>
                </a:lnTo>
                <a:lnTo>
                  <a:pt x="4072733" y="3018009"/>
                </a:lnTo>
                <a:lnTo>
                  <a:pt x="4087814" y="3024362"/>
                </a:lnTo>
                <a:lnTo>
                  <a:pt x="4103689" y="3028332"/>
                </a:lnTo>
                <a:lnTo>
                  <a:pt x="4120358" y="3029920"/>
                </a:lnTo>
                <a:lnTo>
                  <a:pt x="4137027" y="3029126"/>
                </a:lnTo>
                <a:lnTo>
                  <a:pt x="4152902" y="3026744"/>
                </a:lnTo>
                <a:lnTo>
                  <a:pt x="4168777" y="3021980"/>
                </a:lnTo>
                <a:lnTo>
                  <a:pt x="4176714" y="3018009"/>
                </a:lnTo>
                <a:lnTo>
                  <a:pt x="4183858" y="3014039"/>
                </a:lnTo>
                <a:lnTo>
                  <a:pt x="4227514" y="2990217"/>
                </a:lnTo>
                <a:lnTo>
                  <a:pt x="4271170" y="2968777"/>
                </a:lnTo>
                <a:lnTo>
                  <a:pt x="4313239" y="2948131"/>
                </a:lnTo>
                <a:lnTo>
                  <a:pt x="4356102" y="2929868"/>
                </a:lnTo>
                <a:lnTo>
                  <a:pt x="4396583" y="2913986"/>
                </a:lnTo>
                <a:lnTo>
                  <a:pt x="4437064" y="2898899"/>
                </a:lnTo>
                <a:lnTo>
                  <a:pt x="4477545" y="2884606"/>
                </a:lnTo>
                <a:lnTo>
                  <a:pt x="4515645" y="2874283"/>
                </a:lnTo>
                <a:lnTo>
                  <a:pt x="4554539" y="2863960"/>
                </a:lnTo>
                <a:lnTo>
                  <a:pt x="4592639" y="2855225"/>
                </a:lnTo>
                <a:lnTo>
                  <a:pt x="4629945" y="2848079"/>
                </a:lnTo>
                <a:lnTo>
                  <a:pt x="4667252" y="2843314"/>
                </a:lnTo>
                <a:lnTo>
                  <a:pt x="4702970" y="2839344"/>
                </a:lnTo>
                <a:lnTo>
                  <a:pt x="4738689" y="2836168"/>
                </a:lnTo>
                <a:lnTo>
                  <a:pt x="4773614" y="2833786"/>
                </a:lnTo>
                <a:lnTo>
                  <a:pt x="4806952" y="2833786"/>
                </a:lnTo>
                <a:lnTo>
                  <a:pt x="4841083" y="2835374"/>
                </a:lnTo>
                <a:lnTo>
                  <a:pt x="4873627" y="2836962"/>
                </a:lnTo>
                <a:lnTo>
                  <a:pt x="4905377" y="2840138"/>
                </a:lnTo>
                <a:lnTo>
                  <a:pt x="4937127" y="2844109"/>
                </a:lnTo>
                <a:lnTo>
                  <a:pt x="4968083" y="2850461"/>
                </a:lnTo>
                <a:lnTo>
                  <a:pt x="4998245" y="2856020"/>
                </a:lnTo>
                <a:lnTo>
                  <a:pt x="5027614" y="2863166"/>
                </a:lnTo>
                <a:lnTo>
                  <a:pt x="5056983" y="2871107"/>
                </a:lnTo>
                <a:lnTo>
                  <a:pt x="5084764" y="2879048"/>
                </a:lnTo>
                <a:lnTo>
                  <a:pt x="5112545" y="2888576"/>
                </a:lnTo>
                <a:lnTo>
                  <a:pt x="5139533" y="2898899"/>
                </a:lnTo>
                <a:lnTo>
                  <a:pt x="5164933" y="2910016"/>
                </a:lnTo>
                <a:lnTo>
                  <a:pt x="5191127" y="2921927"/>
                </a:lnTo>
                <a:lnTo>
                  <a:pt x="5215733" y="2933838"/>
                </a:lnTo>
                <a:lnTo>
                  <a:pt x="5239545" y="2945749"/>
                </a:lnTo>
                <a:lnTo>
                  <a:pt x="5263358" y="2958454"/>
                </a:lnTo>
                <a:lnTo>
                  <a:pt x="5286377" y="2972747"/>
                </a:lnTo>
                <a:lnTo>
                  <a:pt x="5307808" y="2985452"/>
                </a:lnTo>
                <a:lnTo>
                  <a:pt x="5330033" y="3000540"/>
                </a:lnTo>
                <a:lnTo>
                  <a:pt x="5350670" y="3014039"/>
                </a:lnTo>
                <a:lnTo>
                  <a:pt x="5390358" y="3042625"/>
                </a:lnTo>
                <a:lnTo>
                  <a:pt x="5427664" y="3072800"/>
                </a:lnTo>
                <a:lnTo>
                  <a:pt x="5461002" y="3102974"/>
                </a:lnTo>
                <a:lnTo>
                  <a:pt x="5492752" y="3132355"/>
                </a:lnTo>
                <a:lnTo>
                  <a:pt x="5520533" y="3160941"/>
                </a:lnTo>
                <a:lnTo>
                  <a:pt x="5547520" y="3189528"/>
                </a:lnTo>
                <a:lnTo>
                  <a:pt x="5570539" y="3215732"/>
                </a:lnTo>
                <a:lnTo>
                  <a:pt x="5590383" y="3241142"/>
                </a:lnTo>
                <a:lnTo>
                  <a:pt x="5608639" y="3262582"/>
                </a:lnTo>
                <a:lnTo>
                  <a:pt x="5622927" y="3282434"/>
                </a:lnTo>
                <a:lnTo>
                  <a:pt x="5644358" y="3313402"/>
                </a:lnTo>
                <a:lnTo>
                  <a:pt x="5653883" y="3328490"/>
                </a:lnTo>
                <a:lnTo>
                  <a:pt x="5661027" y="3338018"/>
                </a:lnTo>
                <a:lnTo>
                  <a:pt x="5668964" y="3348341"/>
                </a:lnTo>
                <a:lnTo>
                  <a:pt x="5676902" y="3356282"/>
                </a:lnTo>
                <a:lnTo>
                  <a:pt x="5687220" y="3364223"/>
                </a:lnTo>
                <a:lnTo>
                  <a:pt x="5695952" y="3369781"/>
                </a:lnTo>
                <a:lnTo>
                  <a:pt x="5707064" y="3376134"/>
                </a:lnTo>
                <a:lnTo>
                  <a:pt x="5717383" y="3380104"/>
                </a:lnTo>
                <a:lnTo>
                  <a:pt x="5728495" y="3383280"/>
                </a:lnTo>
                <a:lnTo>
                  <a:pt x="5739608" y="3386456"/>
                </a:lnTo>
                <a:lnTo>
                  <a:pt x="5751514" y="3387250"/>
                </a:lnTo>
                <a:lnTo>
                  <a:pt x="5763420" y="3387250"/>
                </a:lnTo>
                <a:lnTo>
                  <a:pt x="5774533" y="3386456"/>
                </a:lnTo>
                <a:lnTo>
                  <a:pt x="5786439" y="3383280"/>
                </a:lnTo>
                <a:lnTo>
                  <a:pt x="5798345" y="3380104"/>
                </a:lnTo>
                <a:lnTo>
                  <a:pt x="5809458" y="3375339"/>
                </a:lnTo>
                <a:lnTo>
                  <a:pt x="5819777" y="3369781"/>
                </a:lnTo>
                <a:lnTo>
                  <a:pt x="5830095" y="3363428"/>
                </a:lnTo>
                <a:lnTo>
                  <a:pt x="5839620" y="3355488"/>
                </a:lnTo>
                <a:lnTo>
                  <a:pt x="5847558" y="3345959"/>
                </a:lnTo>
                <a:lnTo>
                  <a:pt x="5854702" y="3337224"/>
                </a:lnTo>
                <a:lnTo>
                  <a:pt x="5861845" y="3327695"/>
                </a:lnTo>
                <a:lnTo>
                  <a:pt x="5866608" y="3317373"/>
                </a:lnTo>
                <a:lnTo>
                  <a:pt x="5872164" y="3306256"/>
                </a:lnTo>
                <a:lnTo>
                  <a:pt x="5874545" y="3295933"/>
                </a:lnTo>
                <a:lnTo>
                  <a:pt x="5876927" y="3284022"/>
                </a:lnTo>
                <a:lnTo>
                  <a:pt x="5878514" y="3272905"/>
                </a:lnTo>
                <a:lnTo>
                  <a:pt x="5878514" y="3260994"/>
                </a:lnTo>
                <a:lnTo>
                  <a:pt x="5877720" y="3249083"/>
                </a:lnTo>
                <a:lnTo>
                  <a:pt x="5874545" y="3237172"/>
                </a:lnTo>
                <a:lnTo>
                  <a:pt x="5872164" y="3226055"/>
                </a:lnTo>
                <a:lnTo>
                  <a:pt x="5866608" y="3214938"/>
                </a:lnTo>
                <a:lnTo>
                  <a:pt x="5861052" y="3203821"/>
                </a:lnTo>
                <a:lnTo>
                  <a:pt x="5853114" y="3191116"/>
                </a:lnTo>
                <a:lnTo>
                  <a:pt x="5830095" y="3158559"/>
                </a:lnTo>
                <a:lnTo>
                  <a:pt x="5814220" y="3136325"/>
                </a:lnTo>
                <a:lnTo>
                  <a:pt x="5794377" y="3110915"/>
                </a:lnTo>
                <a:lnTo>
                  <a:pt x="5770564" y="3081535"/>
                </a:lnTo>
                <a:lnTo>
                  <a:pt x="5743577" y="3049772"/>
                </a:lnTo>
                <a:lnTo>
                  <a:pt x="5713414" y="3017215"/>
                </a:lnTo>
                <a:lnTo>
                  <a:pt x="5680077" y="2982276"/>
                </a:lnTo>
                <a:lnTo>
                  <a:pt x="5642770" y="2946543"/>
                </a:lnTo>
                <a:lnTo>
                  <a:pt x="5602289" y="2910016"/>
                </a:lnTo>
                <a:lnTo>
                  <a:pt x="5558633" y="2872695"/>
                </a:lnTo>
                <a:lnTo>
                  <a:pt x="5535614" y="2855225"/>
                </a:lnTo>
                <a:lnTo>
                  <a:pt x="5511802" y="2836168"/>
                </a:lnTo>
                <a:lnTo>
                  <a:pt x="5487195" y="2817904"/>
                </a:lnTo>
                <a:lnTo>
                  <a:pt x="5461002" y="2800435"/>
                </a:lnTo>
                <a:lnTo>
                  <a:pt x="5435602" y="2783759"/>
                </a:lnTo>
                <a:lnTo>
                  <a:pt x="5408614" y="2766290"/>
                </a:lnTo>
                <a:lnTo>
                  <a:pt x="5380039" y="2749615"/>
                </a:lnTo>
                <a:lnTo>
                  <a:pt x="5352258" y="2733733"/>
                </a:lnTo>
                <a:lnTo>
                  <a:pt x="5322095" y="2717852"/>
                </a:lnTo>
                <a:lnTo>
                  <a:pt x="5291139" y="2702765"/>
                </a:lnTo>
                <a:lnTo>
                  <a:pt x="5260183" y="2689265"/>
                </a:lnTo>
                <a:lnTo>
                  <a:pt x="5228433" y="2674972"/>
                </a:lnTo>
                <a:lnTo>
                  <a:pt x="5195889" y="2662267"/>
                </a:lnTo>
                <a:lnTo>
                  <a:pt x="5161758" y="2650356"/>
                </a:lnTo>
                <a:lnTo>
                  <a:pt x="5128420" y="2639239"/>
                </a:lnTo>
                <a:lnTo>
                  <a:pt x="5092702" y="2628916"/>
                </a:lnTo>
                <a:lnTo>
                  <a:pt x="5056983" y="2620182"/>
                </a:lnTo>
                <a:lnTo>
                  <a:pt x="5021264" y="2612241"/>
                </a:lnTo>
                <a:lnTo>
                  <a:pt x="4983164" y="2605094"/>
                </a:lnTo>
                <a:lnTo>
                  <a:pt x="4945064" y="2599536"/>
                </a:lnTo>
                <a:lnTo>
                  <a:pt x="4905377" y="2595566"/>
                </a:lnTo>
                <a:lnTo>
                  <a:pt x="4865689" y="2592389"/>
                </a:lnTo>
                <a:lnTo>
                  <a:pt x="4854267" y="2591932"/>
                </a:lnTo>
                <a:lnTo>
                  <a:pt x="4856853" y="2572545"/>
                </a:lnTo>
                <a:lnTo>
                  <a:pt x="4863999" y="2526508"/>
                </a:lnTo>
                <a:lnTo>
                  <a:pt x="4872734" y="2482852"/>
                </a:lnTo>
                <a:lnTo>
                  <a:pt x="4881468" y="2441577"/>
                </a:lnTo>
                <a:lnTo>
                  <a:pt x="4892585" y="2400302"/>
                </a:lnTo>
                <a:lnTo>
                  <a:pt x="4904496" y="2362202"/>
                </a:lnTo>
                <a:lnTo>
                  <a:pt x="4917200" y="2324895"/>
                </a:lnTo>
                <a:lnTo>
                  <a:pt x="4931493" y="2289177"/>
                </a:lnTo>
                <a:lnTo>
                  <a:pt x="4946580" y="2254252"/>
                </a:lnTo>
                <a:lnTo>
                  <a:pt x="4962461" y="2222502"/>
                </a:lnTo>
                <a:lnTo>
                  <a:pt x="4978342" y="2190752"/>
                </a:lnTo>
                <a:lnTo>
                  <a:pt x="4995811" y="2161383"/>
                </a:lnTo>
                <a:lnTo>
                  <a:pt x="5014075" y="2132014"/>
                </a:lnTo>
                <a:lnTo>
                  <a:pt x="5033132" y="2105027"/>
                </a:lnTo>
                <a:lnTo>
                  <a:pt x="5051395" y="2079627"/>
                </a:lnTo>
                <a:lnTo>
                  <a:pt x="5071246" y="2055020"/>
                </a:lnTo>
                <a:lnTo>
                  <a:pt x="5091097" y="2032002"/>
                </a:lnTo>
                <a:lnTo>
                  <a:pt x="5112537" y="2009777"/>
                </a:lnTo>
                <a:lnTo>
                  <a:pt x="5133182" y="1989139"/>
                </a:lnTo>
                <a:lnTo>
                  <a:pt x="5155415" y="1969295"/>
                </a:lnTo>
                <a:lnTo>
                  <a:pt x="5176855" y="1950245"/>
                </a:lnTo>
                <a:lnTo>
                  <a:pt x="5199088" y="1933577"/>
                </a:lnTo>
                <a:lnTo>
                  <a:pt x="5220528" y="1916908"/>
                </a:lnTo>
                <a:lnTo>
                  <a:pt x="5242761" y="1901033"/>
                </a:lnTo>
                <a:lnTo>
                  <a:pt x="5264200" y="1886745"/>
                </a:lnTo>
                <a:lnTo>
                  <a:pt x="5287228" y="1872458"/>
                </a:lnTo>
                <a:lnTo>
                  <a:pt x="5309461" y="1860552"/>
                </a:lnTo>
                <a:lnTo>
                  <a:pt x="5330901" y="1848645"/>
                </a:lnTo>
                <a:lnTo>
                  <a:pt x="5353134" y="1838327"/>
                </a:lnTo>
                <a:lnTo>
                  <a:pt x="5374573" y="1828008"/>
                </a:lnTo>
                <a:lnTo>
                  <a:pt x="5406335" y="1814514"/>
                </a:lnTo>
                <a:lnTo>
                  <a:pt x="5439685" y="1802608"/>
                </a:lnTo>
                <a:lnTo>
                  <a:pt x="5472242" y="1789908"/>
                </a:lnTo>
                <a:lnTo>
                  <a:pt x="5506386" y="1780383"/>
                </a:lnTo>
                <a:lnTo>
                  <a:pt x="5538942" y="1771652"/>
                </a:lnTo>
                <a:lnTo>
                  <a:pt x="5573086" y="1763714"/>
                </a:lnTo>
                <a:lnTo>
                  <a:pt x="5606436" y="1757364"/>
                </a:lnTo>
                <a:lnTo>
                  <a:pt x="5640580" y="1751808"/>
                </a:lnTo>
                <a:lnTo>
                  <a:pt x="5673930" y="1747839"/>
                </a:lnTo>
                <a:lnTo>
                  <a:pt x="5707280" y="1744664"/>
                </a:lnTo>
                <a:lnTo>
                  <a:pt x="5740631" y="1741489"/>
                </a:lnTo>
                <a:lnTo>
                  <a:pt x="5773981" y="1740695"/>
                </a:lnTo>
                <a:lnTo>
                  <a:pt x="5806537" y="1740695"/>
                </a:lnTo>
                <a:lnTo>
                  <a:pt x="5839093" y="1741489"/>
                </a:lnTo>
                <a:lnTo>
                  <a:pt x="5870855" y="1742283"/>
                </a:lnTo>
                <a:lnTo>
                  <a:pt x="5902617" y="1745458"/>
                </a:lnTo>
                <a:lnTo>
                  <a:pt x="5934379" y="1748633"/>
                </a:lnTo>
                <a:lnTo>
                  <a:pt x="5964553" y="1753395"/>
                </a:lnTo>
                <a:lnTo>
                  <a:pt x="5995521" y="1758158"/>
                </a:lnTo>
                <a:lnTo>
                  <a:pt x="6024901" y="1764508"/>
                </a:lnTo>
                <a:lnTo>
                  <a:pt x="6054280" y="1770064"/>
                </a:lnTo>
                <a:lnTo>
                  <a:pt x="6082072" y="1778002"/>
                </a:lnTo>
                <a:lnTo>
                  <a:pt x="6109070" y="1785939"/>
                </a:lnTo>
                <a:lnTo>
                  <a:pt x="6135274" y="1795464"/>
                </a:lnTo>
                <a:lnTo>
                  <a:pt x="6161477" y="1804989"/>
                </a:lnTo>
                <a:lnTo>
                  <a:pt x="6185299" y="1815308"/>
                </a:lnTo>
                <a:lnTo>
                  <a:pt x="6209120" y="1826420"/>
                </a:lnTo>
                <a:lnTo>
                  <a:pt x="6232148" y="1838327"/>
                </a:lnTo>
                <a:lnTo>
                  <a:pt x="6252793" y="1850233"/>
                </a:lnTo>
                <a:lnTo>
                  <a:pt x="6273438" y="1862933"/>
                </a:lnTo>
                <a:lnTo>
                  <a:pt x="6292495" y="1875633"/>
                </a:lnTo>
                <a:lnTo>
                  <a:pt x="6310759" y="1889920"/>
                </a:lnTo>
                <a:lnTo>
                  <a:pt x="6330610" y="1906589"/>
                </a:lnTo>
                <a:lnTo>
                  <a:pt x="6349667" y="1924845"/>
                </a:lnTo>
                <a:lnTo>
                  <a:pt x="6367930" y="1941514"/>
                </a:lnTo>
                <a:lnTo>
                  <a:pt x="6385399" y="1958977"/>
                </a:lnTo>
                <a:lnTo>
                  <a:pt x="6402074" y="1978027"/>
                </a:lnTo>
                <a:lnTo>
                  <a:pt x="6417955" y="1996283"/>
                </a:lnTo>
                <a:lnTo>
                  <a:pt x="6433042" y="2015333"/>
                </a:lnTo>
                <a:lnTo>
                  <a:pt x="6446541" y="2033589"/>
                </a:lnTo>
                <a:lnTo>
                  <a:pt x="6460834" y="2052639"/>
                </a:lnTo>
                <a:lnTo>
                  <a:pt x="6473539" y="2072483"/>
                </a:lnTo>
                <a:lnTo>
                  <a:pt x="6485449" y="2092327"/>
                </a:lnTo>
                <a:lnTo>
                  <a:pt x="6496566" y="2111377"/>
                </a:lnTo>
                <a:lnTo>
                  <a:pt x="6507683" y="2131220"/>
                </a:lnTo>
                <a:lnTo>
                  <a:pt x="6517211" y="2151064"/>
                </a:lnTo>
                <a:lnTo>
                  <a:pt x="6526740" y="2171702"/>
                </a:lnTo>
                <a:lnTo>
                  <a:pt x="6535475" y="2191545"/>
                </a:lnTo>
                <a:lnTo>
                  <a:pt x="6551356" y="2232820"/>
                </a:lnTo>
                <a:lnTo>
                  <a:pt x="6564061" y="2272508"/>
                </a:lnTo>
                <a:lnTo>
                  <a:pt x="6575177" y="2312989"/>
                </a:lnTo>
                <a:lnTo>
                  <a:pt x="6583912" y="2352677"/>
                </a:lnTo>
                <a:lnTo>
                  <a:pt x="6591058" y="2393952"/>
                </a:lnTo>
                <a:lnTo>
                  <a:pt x="6596617" y="2432845"/>
                </a:lnTo>
                <a:lnTo>
                  <a:pt x="6600587" y="2470945"/>
                </a:lnTo>
                <a:lnTo>
                  <a:pt x="6602969" y="2509045"/>
                </a:lnTo>
                <a:lnTo>
                  <a:pt x="6603763" y="2545558"/>
                </a:lnTo>
                <a:lnTo>
                  <a:pt x="6603763" y="2581277"/>
                </a:lnTo>
                <a:lnTo>
                  <a:pt x="6602969" y="2616202"/>
                </a:lnTo>
                <a:lnTo>
                  <a:pt x="6600587" y="2649539"/>
                </a:lnTo>
                <a:lnTo>
                  <a:pt x="6598205" y="2681289"/>
                </a:lnTo>
                <a:lnTo>
                  <a:pt x="6595029" y="2710658"/>
                </a:lnTo>
                <a:lnTo>
                  <a:pt x="6591058" y="2738439"/>
                </a:lnTo>
                <a:lnTo>
                  <a:pt x="6587088" y="2764633"/>
                </a:lnTo>
                <a:lnTo>
                  <a:pt x="6579147" y="2809083"/>
                </a:lnTo>
                <a:lnTo>
                  <a:pt x="6571207" y="2844008"/>
                </a:lnTo>
                <a:lnTo>
                  <a:pt x="6564855" y="2867820"/>
                </a:lnTo>
                <a:lnTo>
                  <a:pt x="6562473" y="2878933"/>
                </a:lnTo>
                <a:lnTo>
                  <a:pt x="6559296" y="2891633"/>
                </a:lnTo>
                <a:lnTo>
                  <a:pt x="6556914" y="2903539"/>
                </a:lnTo>
                <a:lnTo>
                  <a:pt x="6556120" y="2916239"/>
                </a:lnTo>
                <a:lnTo>
                  <a:pt x="6556914" y="2928145"/>
                </a:lnTo>
                <a:lnTo>
                  <a:pt x="6559296" y="2940052"/>
                </a:lnTo>
                <a:lnTo>
                  <a:pt x="6562473" y="2953545"/>
                </a:lnTo>
                <a:lnTo>
                  <a:pt x="6567237" y="2964658"/>
                </a:lnTo>
                <a:lnTo>
                  <a:pt x="6572795" y="2976564"/>
                </a:lnTo>
                <a:lnTo>
                  <a:pt x="6579941" y="2986089"/>
                </a:lnTo>
                <a:lnTo>
                  <a:pt x="6587882" y="2996408"/>
                </a:lnTo>
                <a:lnTo>
                  <a:pt x="6595823" y="3005139"/>
                </a:lnTo>
                <a:lnTo>
                  <a:pt x="6606145" y="3013077"/>
                </a:lnTo>
                <a:lnTo>
                  <a:pt x="6617262" y="3020220"/>
                </a:lnTo>
                <a:lnTo>
                  <a:pt x="6627585" y="3024983"/>
                </a:lnTo>
                <a:lnTo>
                  <a:pt x="6638701" y="3029745"/>
                </a:lnTo>
                <a:lnTo>
                  <a:pt x="6651406" y="3032920"/>
                </a:lnTo>
                <a:lnTo>
                  <a:pt x="6664905" y="3036889"/>
                </a:lnTo>
                <a:lnTo>
                  <a:pt x="6678404" y="3041652"/>
                </a:lnTo>
                <a:lnTo>
                  <a:pt x="6696667" y="3049589"/>
                </a:lnTo>
                <a:lnTo>
                  <a:pt x="6718106" y="3060702"/>
                </a:lnTo>
                <a:lnTo>
                  <a:pt x="6743516" y="3074989"/>
                </a:lnTo>
                <a:lnTo>
                  <a:pt x="6756221" y="3083720"/>
                </a:lnTo>
                <a:lnTo>
                  <a:pt x="6769719" y="3093245"/>
                </a:lnTo>
                <a:lnTo>
                  <a:pt x="6784013" y="3103564"/>
                </a:lnTo>
                <a:lnTo>
                  <a:pt x="6797511" y="3115470"/>
                </a:lnTo>
                <a:lnTo>
                  <a:pt x="6812598" y="3128170"/>
                </a:lnTo>
                <a:lnTo>
                  <a:pt x="6826891" y="3142458"/>
                </a:lnTo>
                <a:lnTo>
                  <a:pt x="6841978" y="3158333"/>
                </a:lnTo>
                <a:lnTo>
                  <a:pt x="6855477" y="3175002"/>
                </a:lnTo>
                <a:lnTo>
                  <a:pt x="6869770" y="3193258"/>
                </a:lnTo>
                <a:lnTo>
                  <a:pt x="6883269" y="3213102"/>
                </a:lnTo>
                <a:lnTo>
                  <a:pt x="6897562" y="3233739"/>
                </a:lnTo>
                <a:lnTo>
                  <a:pt x="6910267" y="3255170"/>
                </a:lnTo>
                <a:lnTo>
                  <a:pt x="6922177" y="3279777"/>
                </a:lnTo>
                <a:lnTo>
                  <a:pt x="6934088" y="3305177"/>
                </a:lnTo>
                <a:lnTo>
                  <a:pt x="6945205" y="3332958"/>
                </a:lnTo>
                <a:lnTo>
                  <a:pt x="6956321" y="3361533"/>
                </a:lnTo>
                <a:lnTo>
                  <a:pt x="6965056" y="3392489"/>
                </a:lnTo>
                <a:lnTo>
                  <a:pt x="6973791" y="3424239"/>
                </a:lnTo>
                <a:lnTo>
                  <a:pt x="6980937" y="3459164"/>
                </a:lnTo>
                <a:lnTo>
                  <a:pt x="6986495" y="3494883"/>
                </a:lnTo>
                <a:lnTo>
                  <a:pt x="6990465" y="3526633"/>
                </a:lnTo>
                <a:lnTo>
                  <a:pt x="6992848" y="3558383"/>
                </a:lnTo>
                <a:lnTo>
                  <a:pt x="6992054" y="3590927"/>
                </a:lnTo>
                <a:lnTo>
                  <a:pt x="6988877" y="3622677"/>
                </a:lnTo>
                <a:lnTo>
                  <a:pt x="6984113" y="3654427"/>
                </a:lnTo>
                <a:lnTo>
                  <a:pt x="6976967" y="3684589"/>
                </a:lnTo>
                <a:lnTo>
                  <a:pt x="6968232" y="3715545"/>
                </a:lnTo>
                <a:lnTo>
                  <a:pt x="6957115" y="3746502"/>
                </a:lnTo>
                <a:lnTo>
                  <a:pt x="6944411" y="3777458"/>
                </a:lnTo>
                <a:lnTo>
                  <a:pt x="6929324" y="3807620"/>
                </a:lnTo>
                <a:lnTo>
                  <a:pt x="6911855" y="3836195"/>
                </a:lnTo>
                <a:lnTo>
                  <a:pt x="6893591" y="3864770"/>
                </a:lnTo>
                <a:lnTo>
                  <a:pt x="6872152" y="3892552"/>
                </a:lnTo>
                <a:lnTo>
                  <a:pt x="6849919" y="3920333"/>
                </a:lnTo>
                <a:lnTo>
                  <a:pt x="6826097" y="3946527"/>
                </a:lnTo>
                <a:lnTo>
                  <a:pt x="6799099" y="3971927"/>
                </a:lnTo>
                <a:lnTo>
                  <a:pt x="6784013" y="3986214"/>
                </a:lnTo>
                <a:lnTo>
                  <a:pt x="6768131" y="3999708"/>
                </a:lnTo>
                <a:lnTo>
                  <a:pt x="6751457" y="4013202"/>
                </a:lnTo>
                <a:lnTo>
                  <a:pt x="6735575" y="4025902"/>
                </a:lnTo>
                <a:lnTo>
                  <a:pt x="6700637" y="4049714"/>
                </a:lnTo>
                <a:lnTo>
                  <a:pt x="6665699" y="4070352"/>
                </a:lnTo>
                <a:lnTo>
                  <a:pt x="6629173" y="4090195"/>
                </a:lnTo>
                <a:lnTo>
                  <a:pt x="6591852" y="4107658"/>
                </a:lnTo>
                <a:lnTo>
                  <a:pt x="6555326" y="4122739"/>
                </a:lnTo>
                <a:lnTo>
                  <a:pt x="6516417" y="4135439"/>
                </a:lnTo>
                <a:lnTo>
                  <a:pt x="6478303" y="4146552"/>
                </a:lnTo>
                <a:lnTo>
                  <a:pt x="6440189" y="4154489"/>
                </a:lnTo>
                <a:lnTo>
                  <a:pt x="6401280" y="4160045"/>
                </a:lnTo>
                <a:lnTo>
                  <a:pt x="6382223" y="4162427"/>
                </a:lnTo>
                <a:lnTo>
                  <a:pt x="6363166" y="4163220"/>
                </a:lnTo>
                <a:lnTo>
                  <a:pt x="6344109" y="4164014"/>
                </a:lnTo>
                <a:lnTo>
                  <a:pt x="6325845" y="4164014"/>
                </a:lnTo>
                <a:lnTo>
                  <a:pt x="6306788" y="4164014"/>
                </a:lnTo>
                <a:lnTo>
                  <a:pt x="6287731" y="4162427"/>
                </a:lnTo>
                <a:lnTo>
                  <a:pt x="6268674" y="4160839"/>
                </a:lnTo>
                <a:lnTo>
                  <a:pt x="6249617" y="4158458"/>
                </a:lnTo>
                <a:lnTo>
                  <a:pt x="6232148" y="4155283"/>
                </a:lnTo>
                <a:lnTo>
                  <a:pt x="6213884" y="4151314"/>
                </a:lnTo>
                <a:lnTo>
                  <a:pt x="6184505" y="4144170"/>
                </a:lnTo>
                <a:lnTo>
                  <a:pt x="6155125" y="4136233"/>
                </a:lnTo>
                <a:lnTo>
                  <a:pt x="6126539" y="4127502"/>
                </a:lnTo>
                <a:lnTo>
                  <a:pt x="6098747" y="4117183"/>
                </a:lnTo>
                <a:lnTo>
                  <a:pt x="6071749" y="4107658"/>
                </a:lnTo>
                <a:lnTo>
                  <a:pt x="6046340" y="4096545"/>
                </a:lnTo>
                <a:lnTo>
                  <a:pt x="6020136" y="4085433"/>
                </a:lnTo>
                <a:lnTo>
                  <a:pt x="5994727" y="4073527"/>
                </a:lnTo>
                <a:lnTo>
                  <a:pt x="5944701" y="4048127"/>
                </a:lnTo>
                <a:lnTo>
                  <a:pt x="5896264" y="4021139"/>
                </a:lnTo>
                <a:lnTo>
                  <a:pt x="5847033" y="3993358"/>
                </a:lnTo>
                <a:lnTo>
                  <a:pt x="5799390" y="3965577"/>
                </a:lnTo>
                <a:lnTo>
                  <a:pt x="5719191" y="3917952"/>
                </a:lnTo>
                <a:lnTo>
                  <a:pt x="5677901" y="3894933"/>
                </a:lnTo>
                <a:lnTo>
                  <a:pt x="5635022" y="3871914"/>
                </a:lnTo>
                <a:lnTo>
                  <a:pt x="5590555" y="3848895"/>
                </a:lnTo>
                <a:lnTo>
                  <a:pt x="5545294" y="3827464"/>
                </a:lnTo>
                <a:lnTo>
                  <a:pt x="5496063" y="3806033"/>
                </a:lnTo>
                <a:lnTo>
                  <a:pt x="5446832" y="3786189"/>
                </a:lnTo>
                <a:lnTo>
                  <a:pt x="5392836" y="3768727"/>
                </a:lnTo>
                <a:lnTo>
                  <a:pt x="5365839" y="3759202"/>
                </a:lnTo>
                <a:lnTo>
                  <a:pt x="5338047" y="3751264"/>
                </a:lnTo>
                <a:lnTo>
                  <a:pt x="5309461" y="3744914"/>
                </a:lnTo>
                <a:lnTo>
                  <a:pt x="5279287" y="3737770"/>
                </a:lnTo>
                <a:lnTo>
                  <a:pt x="5248319" y="3730627"/>
                </a:lnTo>
                <a:lnTo>
                  <a:pt x="5217351" y="3725070"/>
                </a:lnTo>
                <a:lnTo>
                  <a:pt x="5185589" y="3719514"/>
                </a:lnTo>
                <a:lnTo>
                  <a:pt x="5153033" y="3714752"/>
                </a:lnTo>
                <a:lnTo>
                  <a:pt x="5118095" y="3710783"/>
                </a:lnTo>
                <a:lnTo>
                  <a:pt x="5084745" y="3707608"/>
                </a:lnTo>
                <a:lnTo>
                  <a:pt x="5049013" y="3705227"/>
                </a:lnTo>
                <a:lnTo>
                  <a:pt x="5011692" y="3702845"/>
                </a:lnTo>
                <a:lnTo>
                  <a:pt x="4974372" y="3702052"/>
                </a:lnTo>
                <a:lnTo>
                  <a:pt x="4935464" y="3701258"/>
                </a:lnTo>
                <a:lnTo>
                  <a:pt x="4897349" y="3702052"/>
                </a:lnTo>
                <a:lnTo>
                  <a:pt x="4861617" y="3703639"/>
                </a:lnTo>
                <a:lnTo>
                  <a:pt x="4825885" y="3706814"/>
                </a:lnTo>
                <a:lnTo>
                  <a:pt x="4790946" y="3710783"/>
                </a:lnTo>
                <a:lnTo>
                  <a:pt x="4757596" y="3715545"/>
                </a:lnTo>
                <a:lnTo>
                  <a:pt x="4723452" y="3721895"/>
                </a:lnTo>
                <a:lnTo>
                  <a:pt x="4690896" y="3729039"/>
                </a:lnTo>
                <a:lnTo>
                  <a:pt x="4659134" y="3736977"/>
                </a:lnTo>
                <a:lnTo>
                  <a:pt x="4628166" y="3745708"/>
                </a:lnTo>
                <a:lnTo>
                  <a:pt x="4597198" y="3755233"/>
                </a:lnTo>
                <a:lnTo>
                  <a:pt x="4566230" y="3765552"/>
                </a:lnTo>
                <a:lnTo>
                  <a:pt x="4537644" y="3776664"/>
                </a:lnTo>
                <a:lnTo>
                  <a:pt x="4509059" y="3788570"/>
                </a:lnTo>
                <a:lnTo>
                  <a:pt x="4479679" y="3801270"/>
                </a:lnTo>
                <a:lnTo>
                  <a:pt x="4451887" y="3813970"/>
                </a:lnTo>
                <a:lnTo>
                  <a:pt x="4424889" y="3827464"/>
                </a:lnTo>
                <a:lnTo>
                  <a:pt x="4398686" y="3841752"/>
                </a:lnTo>
                <a:lnTo>
                  <a:pt x="4371688" y="3856039"/>
                </a:lnTo>
                <a:lnTo>
                  <a:pt x="4320869" y="3886995"/>
                </a:lnTo>
                <a:lnTo>
                  <a:pt x="4272432" y="3917952"/>
                </a:lnTo>
                <a:lnTo>
                  <a:pt x="4225583" y="3950495"/>
                </a:lnTo>
                <a:lnTo>
                  <a:pt x="4179528" y="3983039"/>
                </a:lnTo>
                <a:lnTo>
                  <a:pt x="4135855" y="4016377"/>
                </a:lnTo>
                <a:lnTo>
                  <a:pt x="4052480" y="4080670"/>
                </a:lnTo>
                <a:lnTo>
                  <a:pt x="3995308" y="4125120"/>
                </a:lnTo>
                <a:lnTo>
                  <a:pt x="3940519" y="4167189"/>
                </a:lnTo>
                <a:lnTo>
                  <a:pt x="3914315" y="4187033"/>
                </a:lnTo>
                <a:lnTo>
                  <a:pt x="3887317" y="4204495"/>
                </a:lnTo>
                <a:lnTo>
                  <a:pt x="3860319" y="4222752"/>
                </a:lnTo>
                <a:lnTo>
                  <a:pt x="3834116" y="4238627"/>
                </a:lnTo>
                <a:lnTo>
                  <a:pt x="3808706" y="4253708"/>
                </a:lnTo>
                <a:lnTo>
                  <a:pt x="3782503" y="4266408"/>
                </a:lnTo>
                <a:lnTo>
                  <a:pt x="3757093" y="4278314"/>
                </a:lnTo>
                <a:lnTo>
                  <a:pt x="3730889" y="4287045"/>
                </a:lnTo>
                <a:lnTo>
                  <a:pt x="3705480" y="4294983"/>
                </a:lnTo>
                <a:lnTo>
                  <a:pt x="3679276" y="4301333"/>
                </a:lnTo>
                <a:lnTo>
                  <a:pt x="3654660" y="4304508"/>
                </a:lnTo>
                <a:lnTo>
                  <a:pt x="3641956" y="4305302"/>
                </a:lnTo>
                <a:lnTo>
                  <a:pt x="3628457" y="4306095"/>
                </a:lnTo>
                <a:lnTo>
                  <a:pt x="3601459" y="4305302"/>
                </a:lnTo>
                <a:lnTo>
                  <a:pt x="3576844" y="4302920"/>
                </a:lnTo>
                <a:lnTo>
                  <a:pt x="3553022" y="4298952"/>
                </a:lnTo>
                <a:lnTo>
                  <a:pt x="3529995" y="4294189"/>
                </a:lnTo>
                <a:lnTo>
                  <a:pt x="3508555" y="4289427"/>
                </a:lnTo>
                <a:lnTo>
                  <a:pt x="3488704" y="4282283"/>
                </a:lnTo>
                <a:lnTo>
                  <a:pt x="3469647" y="4274345"/>
                </a:lnTo>
                <a:lnTo>
                  <a:pt x="3451384" y="4265614"/>
                </a:lnTo>
                <a:lnTo>
                  <a:pt x="3434709" y="4255295"/>
                </a:lnTo>
                <a:lnTo>
                  <a:pt x="3418828" y="4245770"/>
                </a:lnTo>
                <a:lnTo>
                  <a:pt x="3403741" y="4234658"/>
                </a:lnTo>
                <a:lnTo>
                  <a:pt x="3391036" y="4222752"/>
                </a:lnTo>
                <a:lnTo>
                  <a:pt x="3378331" y="4210845"/>
                </a:lnTo>
                <a:lnTo>
                  <a:pt x="3366420" y="4198939"/>
                </a:lnTo>
                <a:lnTo>
                  <a:pt x="3355304" y="4186239"/>
                </a:lnTo>
                <a:lnTo>
                  <a:pt x="3344981" y="4172745"/>
                </a:lnTo>
                <a:lnTo>
                  <a:pt x="3336246" y="4160839"/>
                </a:lnTo>
                <a:lnTo>
                  <a:pt x="3327512" y="4148139"/>
                </a:lnTo>
                <a:lnTo>
                  <a:pt x="3313219" y="4122739"/>
                </a:lnTo>
                <a:lnTo>
                  <a:pt x="3301308" y="4098133"/>
                </a:lnTo>
                <a:lnTo>
                  <a:pt x="3292574" y="4075908"/>
                </a:lnTo>
                <a:lnTo>
                  <a:pt x="3285427" y="4056064"/>
                </a:lnTo>
                <a:lnTo>
                  <a:pt x="3280663" y="4040189"/>
                </a:lnTo>
                <a:lnTo>
                  <a:pt x="3275898" y="4018758"/>
                </a:lnTo>
                <a:lnTo>
                  <a:pt x="3272722" y="4006852"/>
                </a:lnTo>
                <a:lnTo>
                  <a:pt x="3268752" y="3994945"/>
                </a:lnTo>
                <a:lnTo>
                  <a:pt x="3263988" y="3983833"/>
                </a:lnTo>
                <a:lnTo>
                  <a:pt x="3257635" y="3974308"/>
                </a:lnTo>
                <a:lnTo>
                  <a:pt x="3250489" y="3963989"/>
                </a:lnTo>
                <a:lnTo>
                  <a:pt x="3244136" y="3956052"/>
                </a:lnTo>
                <a:lnTo>
                  <a:pt x="3234608" y="3948114"/>
                </a:lnTo>
                <a:lnTo>
                  <a:pt x="3225873" y="3940177"/>
                </a:lnTo>
                <a:lnTo>
                  <a:pt x="3216345" y="3934620"/>
                </a:lnTo>
                <a:lnTo>
                  <a:pt x="3206022" y="3929858"/>
                </a:lnTo>
                <a:lnTo>
                  <a:pt x="3194905" y="3925889"/>
                </a:lnTo>
                <a:lnTo>
                  <a:pt x="3183789" y="3922714"/>
                </a:lnTo>
                <a:lnTo>
                  <a:pt x="3171878" y="3919539"/>
                </a:lnTo>
                <a:lnTo>
                  <a:pt x="3159967" y="3918745"/>
                </a:lnTo>
                <a:lnTo>
                  <a:pt x="3148056" y="3919539"/>
                </a:lnTo>
                <a:lnTo>
                  <a:pt x="3136146" y="3920333"/>
                </a:lnTo>
                <a:lnTo>
                  <a:pt x="3123441" y="3923508"/>
                </a:lnTo>
                <a:lnTo>
                  <a:pt x="3112324" y="3927477"/>
                </a:lnTo>
                <a:lnTo>
                  <a:pt x="3102001" y="3932239"/>
                </a:lnTo>
                <a:lnTo>
                  <a:pt x="3090885" y="3937795"/>
                </a:lnTo>
                <a:lnTo>
                  <a:pt x="3081356" y="3944145"/>
                </a:lnTo>
                <a:lnTo>
                  <a:pt x="3072622" y="3952083"/>
                </a:lnTo>
                <a:lnTo>
                  <a:pt x="3064681" y="3961608"/>
                </a:lnTo>
                <a:lnTo>
                  <a:pt x="3057535" y="3970339"/>
                </a:lnTo>
                <a:lnTo>
                  <a:pt x="3051182" y="3979864"/>
                </a:lnTo>
                <a:lnTo>
                  <a:pt x="3045624" y="3990183"/>
                </a:lnTo>
                <a:lnTo>
                  <a:pt x="3041654" y="4001295"/>
                </a:lnTo>
                <a:lnTo>
                  <a:pt x="3039272" y="4012408"/>
                </a:lnTo>
                <a:lnTo>
                  <a:pt x="3036095" y="4024314"/>
                </a:lnTo>
                <a:lnTo>
                  <a:pt x="3035301" y="4036220"/>
                </a:lnTo>
                <a:lnTo>
                  <a:pt x="3036095" y="4048127"/>
                </a:lnTo>
                <a:lnTo>
                  <a:pt x="3036889" y="4060827"/>
                </a:lnTo>
                <a:lnTo>
                  <a:pt x="3040066" y="4076702"/>
                </a:lnTo>
                <a:lnTo>
                  <a:pt x="3044036" y="4093370"/>
                </a:lnTo>
                <a:lnTo>
                  <a:pt x="3048800" y="4111627"/>
                </a:lnTo>
                <a:lnTo>
                  <a:pt x="3055153" y="4129089"/>
                </a:lnTo>
                <a:lnTo>
                  <a:pt x="3060711" y="4148139"/>
                </a:lnTo>
                <a:lnTo>
                  <a:pt x="3067857" y="4167983"/>
                </a:lnTo>
                <a:lnTo>
                  <a:pt x="3076592" y="4187827"/>
                </a:lnTo>
                <a:lnTo>
                  <a:pt x="3085326" y="4207670"/>
                </a:lnTo>
                <a:lnTo>
                  <a:pt x="3095649" y="4227514"/>
                </a:lnTo>
                <a:lnTo>
                  <a:pt x="3106766" y="4247358"/>
                </a:lnTo>
                <a:lnTo>
                  <a:pt x="3118677" y="4268789"/>
                </a:lnTo>
                <a:lnTo>
                  <a:pt x="3131381" y="4288633"/>
                </a:lnTo>
                <a:lnTo>
                  <a:pt x="3145674" y="4309270"/>
                </a:lnTo>
                <a:lnTo>
                  <a:pt x="3159967" y="4329114"/>
                </a:lnTo>
                <a:lnTo>
                  <a:pt x="3175848" y="4348164"/>
                </a:lnTo>
                <a:lnTo>
                  <a:pt x="3193317" y="4367214"/>
                </a:lnTo>
                <a:lnTo>
                  <a:pt x="3210786" y="4385470"/>
                </a:lnTo>
                <a:lnTo>
                  <a:pt x="3230638" y="4403727"/>
                </a:lnTo>
                <a:lnTo>
                  <a:pt x="3250489" y="4421189"/>
                </a:lnTo>
                <a:lnTo>
                  <a:pt x="3272722" y="4438652"/>
                </a:lnTo>
                <a:lnTo>
                  <a:pt x="3295750" y="4453733"/>
                </a:lnTo>
                <a:lnTo>
                  <a:pt x="3319571" y="4468020"/>
                </a:lnTo>
                <a:lnTo>
                  <a:pt x="3344187" y="4482308"/>
                </a:lnTo>
                <a:lnTo>
                  <a:pt x="3371185" y="4495008"/>
                </a:lnTo>
                <a:lnTo>
                  <a:pt x="3398182" y="4506914"/>
                </a:lnTo>
                <a:lnTo>
                  <a:pt x="3426768" y="4517233"/>
                </a:lnTo>
                <a:lnTo>
                  <a:pt x="3457736" y="4525964"/>
                </a:lnTo>
                <a:lnTo>
                  <a:pt x="3488704" y="4533902"/>
                </a:lnTo>
                <a:lnTo>
                  <a:pt x="3521260" y="4540252"/>
                </a:lnTo>
                <a:lnTo>
                  <a:pt x="3556198" y="4544220"/>
                </a:lnTo>
                <a:lnTo>
                  <a:pt x="3591930" y="4546602"/>
                </a:lnTo>
                <a:lnTo>
                  <a:pt x="3628457" y="4548189"/>
                </a:lnTo>
                <a:lnTo>
                  <a:pt x="3648308" y="4548189"/>
                </a:lnTo>
                <a:lnTo>
                  <a:pt x="3669747" y="4545808"/>
                </a:lnTo>
                <a:lnTo>
                  <a:pt x="3689599" y="4545014"/>
                </a:lnTo>
                <a:lnTo>
                  <a:pt x="3709450" y="4541839"/>
                </a:lnTo>
                <a:lnTo>
                  <a:pt x="3729301" y="4538664"/>
                </a:lnTo>
                <a:lnTo>
                  <a:pt x="3748358" y="4534695"/>
                </a:lnTo>
                <a:lnTo>
                  <a:pt x="3766622" y="4529933"/>
                </a:lnTo>
                <a:lnTo>
                  <a:pt x="3785679" y="4525170"/>
                </a:lnTo>
                <a:lnTo>
                  <a:pt x="3804736" y="4518820"/>
                </a:lnTo>
                <a:lnTo>
                  <a:pt x="3822205" y="4511677"/>
                </a:lnTo>
                <a:lnTo>
                  <a:pt x="3859525" y="4498183"/>
                </a:lnTo>
                <a:lnTo>
                  <a:pt x="3895258" y="4481514"/>
                </a:lnTo>
                <a:lnTo>
                  <a:pt x="3930196" y="4463258"/>
                </a:lnTo>
                <a:lnTo>
                  <a:pt x="3965134" y="4442620"/>
                </a:lnTo>
                <a:lnTo>
                  <a:pt x="3999278" y="4421189"/>
                </a:lnTo>
                <a:lnTo>
                  <a:pt x="4033422" y="4398964"/>
                </a:lnTo>
                <a:lnTo>
                  <a:pt x="4067567" y="4375152"/>
                </a:lnTo>
                <a:lnTo>
                  <a:pt x="4100917" y="4349752"/>
                </a:lnTo>
                <a:lnTo>
                  <a:pt x="4135061" y="4324352"/>
                </a:lnTo>
                <a:lnTo>
                  <a:pt x="4201761" y="4271170"/>
                </a:lnTo>
                <a:lnTo>
                  <a:pt x="4278784" y="4210845"/>
                </a:lnTo>
                <a:lnTo>
                  <a:pt x="4318486" y="4180683"/>
                </a:lnTo>
                <a:lnTo>
                  <a:pt x="4358189" y="4152108"/>
                </a:lnTo>
                <a:lnTo>
                  <a:pt x="4399480" y="4123533"/>
                </a:lnTo>
                <a:lnTo>
                  <a:pt x="4440770" y="4096545"/>
                </a:lnTo>
                <a:lnTo>
                  <a:pt x="4483649" y="4070352"/>
                </a:lnTo>
                <a:lnTo>
                  <a:pt x="4527322" y="4046539"/>
                </a:lnTo>
                <a:lnTo>
                  <a:pt x="4549555" y="4034633"/>
                </a:lnTo>
                <a:lnTo>
                  <a:pt x="4572583" y="4024314"/>
                </a:lnTo>
                <a:lnTo>
                  <a:pt x="4595610" y="4013995"/>
                </a:lnTo>
                <a:lnTo>
                  <a:pt x="4619432" y="4003677"/>
                </a:lnTo>
                <a:lnTo>
                  <a:pt x="4641665" y="3994945"/>
                </a:lnTo>
                <a:lnTo>
                  <a:pt x="4667075" y="3986214"/>
                </a:lnTo>
                <a:lnTo>
                  <a:pt x="4691690" y="3979070"/>
                </a:lnTo>
                <a:lnTo>
                  <a:pt x="4716306" y="3971133"/>
                </a:lnTo>
                <a:lnTo>
                  <a:pt x="4741715" y="3965577"/>
                </a:lnTo>
                <a:lnTo>
                  <a:pt x="4767919" y="3959227"/>
                </a:lnTo>
                <a:lnTo>
                  <a:pt x="4794123" y="3954464"/>
                </a:lnTo>
                <a:lnTo>
                  <a:pt x="4821120" y="3950495"/>
                </a:lnTo>
                <a:lnTo>
                  <a:pt x="4848912" y="3947320"/>
                </a:lnTo>
                <a:lnTo>
                  <a:pt x="4876704" y="3945733"/>
                </a:lnTo>
                <a:lnTo>
                  <a:pt x="4905290" y="3943352"/>
                </a:lnTo>
                <a:lnTo>
                  <a:pt x="4935464" y="3943352"/>
                </a:lnTo>
                <a:lnTo>
                  <a:pt x="4968020" y="3943352"/>
                </a:lnTo>
                <a:lnTo>
                  <a:pt x="4998988" y="3944145"/>
                </a:lnTo>
                <a:lnTo>
                  <a:pt x="5029956" y="3945733"/>
                </a:lnTo>
                <a:lnTo>
                  <a:pt x="5059335" y="3948114"/>
                </a:lnTo>
                <a:lnTo>
                  <a:pt x="5089509" y="3950495"/>
                </a:lnTo>
                <a:lnTo>
                  <a:pt x="5117301" y="3954464"/>
                </a:lnTo>
                <a:lnTo>
                  <a:pt x="5145093" y="3958433"/>
                </a:lnTo>
                <a:lnTo>
                  <a:pt x="5172090" y="3962402"/>
                </a:lnTo>
                <a:lnTo>
                  <a:pt x="5197500" y="3967164"/>
                </a:lnTo>
                <a:lnTo>
                  <a:pt x="5222910" y="3971927"/>
                </a:lnTo>
                <a:lnTo>
                  <a:pt x="5271347" y="3983833"/>
                </a:lnTo>
                <a:lnTo>
                  <a:pt x="5318196" y="3998120"/>
                </a:lnTo>
                <a:lnTo>
                  <a:pt x="5362663" y="4013995"/>
                </a:lnTo>
                <a:lnTo>
                  <a:pt x="5405541" y="4029870"/>
                </a:lnTo>
                <a:lnTo>
                  <a:pt x="5446832" y="4048127"/>
                </a:lnTo>
                <a:lnTo>
                  <a:pt x="5486534" y="4067970"/>
                </a:lnTo>
                <a:lnTo>
                  <a:pt x="5524649" y="4087814"/>
                </a:lnTo>
                <a:lnTo>
                  <a:pt x="5563557" y="4107658"/>
                </a:lnTo>
                <a:lnTo>
                  <a:pt x="5600878" y="4129089"/>
                </a:lnTo>
                <a:lnTo>
                  <a:pt x="5675518" y="4172745"/>
                </a:lnTo>
                <a:lnTo>
                  <a:pt x="5728720" y="4203702"/>
                </a:lnTo>
                <a:lnTo>
                  <a:pt x="5782715" y="4235452"/>
                </a:lnTo>
                <a:lnTo>
                  <a:pt x="5838299" y="4265614"/>
                </a:lnTo>
                <a:lnTo>
                  <a:pt x="5866885" y="4280695"/>
                </a:lnTo>
                <a:lnTo>
                  <a:pt x="5896264" y="4294189"/>
                </a:lnTo>
                <a:lnTo>
                  <a:pt x="5925644" y="4308477"/>
                </a:lnTo>
                <a:lnTo>
                  <a:pt x="5956612" y="4321970"/>
                </a:lnTo>
                <a:lnTo>
                  <a:pt x="5988374" y="4333877"/>
                </a:lnTo>
                <a:lnTo>
                  <a:pt x="6020136" y="4347370"/>
                </a:lnTo>
                <a:lnTo>
                  <a:pt x="6054280" y="4357689"/>
                </a:lnTo>
                <a:lnTo>
                  <a:pt x="6089219" y="4368802"/>
                </a:lnTo>
                <a:lnTo>
                  <a:pt x="6123363" y="4379120"/>
                </a:lnTo>
                <a:lnTo>
                  <a:pt x="6160683" y="4387852"/>
                </a:lnTo>
                <a:lnTo>
                  <a:pt x="6186093" y="4392614"/>
                </a:lnTo>
                <a:lnTo>
                  <a:pt x="6212296" y="4397377"/>
                </a:lnTo>
                <a:lnTo>
                  <a:pt x="6237706" y="4400552"/>
                </a:lnTo>
                <a:lnTo>
                  <a:pt x="6263909" y="4403727"/>
                </a:lnTo>
                <a:lnTo>
                  <a:pt x="6290113" y="4405314"/>
                </a:lnTo>
                <a:lnTo>
                  <a:pt x="6316317" y="4406902"/>
                </a:lnTo>
                <a:lnTo>
                  <a:pt x="6342521" y="4406902"/>
                </a:lnTo>
                <a:lnTo>
                  <a:pt x="6369518" y="4405314"/>
                </a:lnTo>
                <a:lnTo>
                  <a:pt x="6394928" y="4403727"/>
                </a:lnTo>
                <a:lnTo>
                  <a:pt x="6421925" y="4401345"/>
                </a:lnTo>
                <a:lnTo>
                  <a:pt x="6448923" y="4398964"/>
                </a:lnTo>
                <a:lnTo>
                  <a:pt x="6474333" y="4393408"/>
                </a:lnTo>
                <a:lnTo>
                  <a:pt x="6501331" y="4389439"/>
                </a:lnTo>
                <a:lnTo>
                  <a:pt x="6527534" y="4383883"/>
                </a:lnTo>
                <a:lnTo>
                  <a:pt x="6554532" y="4376739"/>
                </a:lnTo>
                <a:lnTo>
                  <a:pt x="6579941" y="4369595"/>
                </a:lnTo>
                <a:lnTo>
                  <a:pt x="6606145" y="4361658"/>
                </a:lnTo>
                <a:lnTo>
                  <a:pt x="6631555" y="4352927"/>
                </a:lnTo>
                <a:lnTo>
                  <a:pt x="6657759" y="4343402"/>
                </a:lnTo>
                <a:lnTo>
                  <a:pt x="6682374" y="4333083"/>
                </a:lnTo>
                <a:lnTo>
                  <a:pt x="6706989" y="4321177"/>
                </a:lnTo>
                <a:lnTo>
                  <a:pt x="6733193" y="4309270"/>
                </a:lnTo>
                <a:lnTo>
                  <a:pt x="6757015" y="4297364"/>
                </a:lnTo>
                <a:lnTo>
                  <a:pt x="6781630" y="4283077"/>
                </a:lnTo>
                <a:lnTo>
                  <a:pt x="6805452" y="4269583"/>
                </a:lnTo>
                <a:lnTo>
                  <a:pt x="6830067" y="4254502"/>
                </a:lnTo>
                <a:lnTo>
                  <a:pt x="6852301" y="4238627"/>
                </a:lnTo>
                <a:lnTo>
                  <a:pt x="6876122" y="4222752"/>
                </a:lnTo>
                <a:lnTo>
                  <a:pt x="6898356" y="4204495"/>
                </a:lnTo>
                <a:lnTo>
                  <a:pt x="6921383" y="4187033"/>
                </a:lnTo>
                <a:lnTo>
                  <a:pt x="6942029" y="4168777"/>
                </a:lnTo>
                <a:lnTo>
                  <a:pt x="6964262" y="4150520"/>
                </a:lnTo>
                <a:lnTo>
                  <a:pt x="6982525" y="4132264"/>
                </a:lnTo>
                <a:lnTo>
                  <a:pt x="7000788" y="4113214"/>
                </a:lnTo>
                <a:lnTo>
                  <a:pt x="7018257" y="4094164"/>
                </a:lnTo>
                <a:lnTo>
                  <a:pt x="7035727" y="4075908"/>
                </a:lnTo>
                <a:lnTo>
                  <a:pt x="7051607" y="4056858"/>
                </a:lnTo>
                <a:lnTo>
                  <a:pt x="7067489" y="4037014"/>
                </a:lnTo>
                <a:lnTo>
                  <a:pt x="7082575" y="4017170"/>
                </a:lnTo>
                <a:lnTo>
                  <a:pt x="7096074" y="3997327"/>
                </a:lnTo>
                <a:lnTo>
                  <a:pt x="7110367" y="3975895"/>
                </a:lnTo>
                <a:lnTo>
                  <a:pt x="7123072" y="3955258"/>
                </a:lnTo>
                <a:lnTo>
                  <a:pt x="7134983" y="3934620"/>
                </a:lnTo>
                <a:lnTo>
                  <a:pt x="7146893" y="3913983"/>
                </a:lnTo>
                <a:lnTo>
                  <a:pt x="7158010" y="3892552"/>
                </a:lnTo>
                <a:lnTo>
                  <a:pt x="7167539" y="3871120"/>
                </a:lnTo>
                <a:lnTo>
                  <a:pt x="7177067" y="3848895"/>
                </a:lnTo>
                <a:lnTo>
                  <a:pt x="7185802" y="3827464"/>
                </a:lnTo>
                <a:lnTo>
                  <a:pt x="7193743" y="3804445"/>
                </a:lnTo>
                <a:lnTo>
                  <a:pt x="7201683" y="3782220"/>
                </a:lnTo>
                <a:lnTo>
                  <a:pt x="7207241" y="3759202"/>
                </a:lnTo>
                <a:lnTo>
                  <a:pt x="7213594" y="3737770"/>
                </a:lnTo>
                <a:lnTo>
                  <a:pt x="7218358" y="3714752"/>
                </a:lnTo>
                <a:lnTo>
                  <a:pt x="7223122" y="3691733"/>
                </a:lnTo>
                <a:lnTo>
                  <a:pt x="7227093" y="3668714"/>
                </a:lnTo>
                <a:lnTo>
                  <a:pt x="7230269" y="3644902"/>
                </a:lnTo>
                <a:lnTo>
                  <a:pt x="7232651" y="3622677"/>
                </a:lnTo>
                <a:lnTo>
                  <a:pt x="7233445" y="3599658"/>
                </a:lnTo>
                <a:lnTo>
                  <a:pt x="7234239" y="3575845"/>
                </a:lnTo>
                <a:lnTo>
                  <a:pt x="7234239" y="3552827"/>
                </a:lnTo>
                <a:lnTo>
                  <a:pt x="7233445" y="3529808"/>
                </a:lnTo>
                <a:lnTo>
                  <a:pt x="7232651" y="3505995"/>
                </a:lnTo>
                <a:lnTo>
                  <a:pt x="7229475" y="3482977"/>
                </a:lnTo>
                <a:lnTo>
                  <a:pt x="7226299" y="3459164"/>
                </a:lnTo>
                <a:lnTo>
                  <a:pt x="7220740" y="3424239"/>
                </a:lnTo>
                <a:lnTo>
                  <a:pt x="7214388" y="3390902"/>
                </a:lnTo>
                <a:lnTo>
                  <a:pt x="7206447" y="3357564"/>
                </a:lnTo>
                <a:lnTo>
                  <a:pt x="7198507" y="3325814"/>
                </a:lnTo>
                <a:lnTo>
                  <a:pt x="7189772" y="3295652"/>
                </a:lnTo>
                <a:lnTo>
                  <a:pt x="7179449" y="3266283"/>
                </a:lnTo>
                <a:lnTo>
                  <a:pt x="7169127" y="3238502"/>
                </a:lnTo>
                <a:lnTo>
                  <a:pt x="7158010" y="3211514"/>
                </a:lnTo>
                <a:lnTo>
                  <a:pt x="7146099" y="3186114"/>
                </a:lnTo>
                <a:lnTo>
                  <a:pt x="7134189" y="3160714"/>
                </a:lnTo>
                <a:lnTo>
                  <a:pt x="7120690" y="3136902"/>
                </a:lnTo>
                <a:lnTo>
                  <a:pt x="7107985" y="3114677"/>
                </a:lnTo>
                <a:lnTo>
                  <a:pt x="7095280" y="3092452"/>
                </a:lnTo>
                <a:lnTo>
                  <a:pt x="7080987" y="3071814"/>
                </a:lnTo>
                <a:lnTo>
                  <a:pt x="7066695" y="3051970"/>
                </a:lnTo>
                <a:lnTo>
                  <a:pt x="7052401" y="3032920"/>
                </a:lnTo>
                <a:lnTo>
                  <a:pt x="7037315" y="3014664"/>
                </a:lnTo>
                <a:lnTo>
                  <a:pt x="7022227" y="2997995"/>
                </a:lnTo>
                <a:lnTo>
                  <a:pt x="7007935" y="2982120"/>
                </a:lnTo>
                <a:lnTo>
                  <a:pt x="6992848" y="2966245"/>
                </a:lnTo>
                <a:lnTo>
                  <a:pt x="6977761" y="2951958"/>
                </a:lnTo>
                <a:lnTo>
                  <a:pt x="6961880" y="2938464"/>
                </a:lnTo>
                <a:lnTo>
                  <a:pt x="6932500" y="2913858"/>
                </a:lnTo>
                <a:lnTo>
                  <a:pt x="6902326" y="2890839"/>
                </a:lnTo>
                <a:lnTo>
                  <a:pt x="6873740" y="2871789"/>
                </a:lnTo>
                <a:lnTo>
                  <a:pt x="6845949" y="2855120"/>
                </a:lnTo>
                <a:lnTo>
                  <a:pt x="6818951" y="2840833"/>
                </a:lnTo>
                <a:lnTo>
                  <a:pt x="6827685" y="2794002"/>
                </a:lnTo>
                <a:lnTo>
                  <a:pt x="6834832" y="2740820"/>
                </a:lnTo>
                <a:lnTo>
                  <a:pt x="6838008" y="2711452"/>
                </a:lnTo>
                <a:lnTo>
                  <a:pt x="6840390" y="2681289"/>
                </a:lnTo>
                <a:lnTo>
                  <a:pt x="6842772" y="2649539"/>
                </a:lnTo>
                <a:lnTo>
                  <a:pt x="6844360" y="2616202"/>
                </a:lnTo>
                <a:lnTo>
                  <a:pt x="6845949" y="2582864"/>
                </a:lnTo>
                <a:lnTo>
                  <a:pt x="6845949" y="2547939"/>
                </a:lnTo>
                <a:lnTo>
                  <a:pt x="6844360" y="2512220"/>
                </a:lnTo>
                <a:lnTo>
                  <a:pt x="6843566" y="2474914"/>
                </a:lnTo>
                <a:lnTo>
                  <a:pt x="6840390" y="2437608"/>
                </a:lnTo>
                <a:lnTo>
                  <a:pt x="6836420" y="2399508"/>
                </a:lnTo>
                <a:lnTo>
                  <a:pt x="6830861" y="2360614"/>
                </a:lnTo>
                <a:lnTo>
                  <a:pt x="6824509" y="2320927"/>
                </a:lnTo>
                <a:lnTo>
                  <a:pt x="6816569" y="2281239"/>
                </a:lnTo>
                <a:lnTo>
                  <a:pt x="6807040" y="2241552"/>
                </a:lnTo>
                <a:lnTo>
                  <a:pt x="6795923" y="2201864"/>
                </a:lnTo>
                <a:lnTo>
                  <a:pt x="6783219" y="2161383"/>
                </a:lnTo>
                <a:lnTo>
                  <a:pt x="6768131" y="2121695"/>
                </a:lnTo>
                <a:lnTo>
                  <a:pt x="6752251" y="2080420"/>
                </a:lnTo>
                <a:lnTo>
                  <a:pt x="6733193" y="2040733"/>
                </a:lnTo>
                <a:lnTo>
                  <a:pt x="6712548" y="2001045"/>
                </a:lnTo>
                <a:lnTo>
                  <a:pt x="6690315" y="1961358"/>
                </a:lnTo>
                <a:lnTo>
                  <a:pt x="6665699" y="1922464"/>
                </a:lnTo>
                <a:lnTo>
                  <a:pt x="6637907" y="1883570"/>
                </a:lnTo>
                <a:lnTo>
                  <a:pt x="6607733" y="1846264"/>
                </a:lnTo>
                <a:lnTo>
                  <a:pt x="6591852" y="1827214"/>
                </a:lnTo>
                <a:lnTo>
                  <a:pt x="6575971" y="1808958"/>
                </a:lnTo>
                <a:lnTo>
                  <a:pt x="6559296" y="1789908"/>
                </a:lnTo>
                <a:lnTo>
                  <a:pt x="6541033" y="1772445"/>
                </a:lnTo>
                <a:lnTo>
                  <a:pt x="6523564" y="1754189"/>
                </a:lnTo>
                <a:lnTo>
                  <a:pt x="6503713" y="1736727"/>
                </a:lnTo>
                <a:lnTo>
                  <a:pt x="6483861" y="1720058"/>
                </a:lnTo>
                <a:lnTo>
                  <a:pt x="6464010" y="1702595"/>
                </a:lnTo>
                <a:lnTo>
                  <a:pt x="6440189" y="1683545"/>
                </a:lnTo>
                <a:lnTo>
                  <a:pt x="6414779" y="1666083"/>
                </a:lnTo>
                <a:lnTo>
                  <a:pt x="6387781" y="1649414"/>
                </a:lnTo>
                <a:lnTo>
                  <a:pt x="6359989" y="1633539"/>
                </a:lnTo>
                <a:lnTo>
                  <a:pt x="6331404" y="1618458"/>
                </a:lnTo>
                <a:lnTo>
                  <a:pt x="6300436" y="1603377"/>
                </a:lnTo>
                <a:lnTo>
                  <a:pt x="6268674" y="1589883"/>
                </a:lnTo>
                <a:lnTo>
                  <a:pt x="6236118" y="1576389"/>
                </a:lnTo>
                <a:lnTo>
                  <a:pt x="6201974" y="1564483"/>
                </a:lnTo>
                <a:lnTo>
                  <a:pt x="6167036" y="1553370"/>
                </a:lnTo>
                <a:lnTo>
                  <a:pt x="6131303" y="1543052"/>
                </a:lnTo>
                <a:lnTo>
                  <a:pt x="6094777" y="1533527"/>
                </a:lnTo>
                <a:lnTo>
                  <a:pt x="6058251" y="1525589"/>
                </a:lnTo>
                <a:lnTo>
                  <a:pt x="6019342" y="1519239"/>
                </a:lnTo>
                <a:lnTo>
                  <a:pt x="5980434" y="1512889"/>
                </a:lnTo>
                <a:lnTo>
                  <a:pt x="5940731" y="1508127"/>
                </a:lnTo>
                <a:lnTo>
                  <a:pt x="5901029" y="1504158"/>
                </a:lnTo>
                <a:lnTo>
                  <a:pt x="5859738" y="1500983"/>
                </a:lnTo>
                <a:lnTo>
                  <a:pt x="5819241" y="1500189"/>
                </a:lnTo>
                <a:lnTo>
                  <a:pt x="5778745" y="1500189"/>
                </a:lnTo>
                <a:lnTo>
                  <a:pt x="5736660" y="1500983"/>
                </a:lnTo>
                <a:lnTo>
                  <a:pt x="5693782" y="1503364"/>
                </a:lnTo>
                <a:lnTo>
                  <a:pt x="5652491" y="1507333"/>
                </a:lnTo>
                <a:lnTo>
                  <a:pt x="5610406" y="1512095"/>
                </a:lnTo>
                <a:lnTo>
                  <a:pt x="5567528" y="1519239"/>
                </a:lnTo>
                <a:lnTo>
                  <a:pt x="5526237" y="1527177"/>
                </a:lnTo>
                <a:lnTo>
                  <a:pt x="5483358" y="1536702"/>
                </a:lnTo>
                <a:lnTo>
                  <a:pt x="5441274" y="1547814"/>
                </a:lnTo>
                <a:lnTo>
                  <a:pt x="5399983" y="1559720"/>
                </a:lnTo>
                <a:lnTo>
                  <a:pt x="5386563" y="1564530"/>
                </a:lnTo>
                <a:lnTo>
                  <a:pt x="5377644" y="1527736"/>
                </a:lnTo>
                <a:lnTo>
                  <a:pt x="5369703" y="1496761"/>
                </a:lnTo>
                <a:lnTo>
                  <a:pt x="5359380" y="1464992"/>
                </a:lnTo>
                <a:lnTo>
                  <a:pt x="5349057" y="1430046"/>
                </a:lnTo>
                <a:lnTo>
                  <a:pt x="5337145" y="1394305"/>
                </a:lnTo>
                <a:lnTo>
                  <a:pt x="5322851" y="1356182"/>
                </a:lnTo>
                <a:lnTo>
                  <a:pt x="5307763" y="1317265"/>
                </a:lnTo>
                <a:lnTo>
                  <a:pt x="5291087" y="1277554"/>
                </a:lnTo>
                <a:lnTo>
                  <a:pt x="5272029" y="1237048"/>
                </a:lnTo>
                <a:lnTo>
                  <a:pt x="5252176" y="1196542"/>
                </a:lnTo>
                <a:lnTo>
                  <a:pt x="5229147" y="1154448"/>
                </a:lnTo>
                <a:lnTo>
                  <a:pt x="5205324" y="1113942"/>
                </a:lnTo>
                <a:lnTo>
                  <a:pt x="5179913" y="1071848"/>
                </a:lnTo>
                <a:lnTo>
                  <a:pt x="5152119" y="1031342"/>
                </a:lnTo>
                <a:lnTo>
                  <a:pt x="5121149" y="990042"/>
                </a:lnTo>
                <a:lnTo>
                  <a:pt x="5089385" y="950331"/>
                </a:lnTo>
                <a:lnTo>
                  <a:pt x="5071915" y="931269"/>
                </a:lnTo>
                <a:lnTo>
                  <a:pt x="5054445" y="911414"/>
                </a:lnTo>
                <a:lnTo>
                  <a:pt x="5036180" y="893146"/>
                </a:lnTo>
                <a:lnTo>
                  <a:pt x="5017916" y="874879"/>
                </a:lnTo>
                <a:lnTo>
                  <a:pt x="4997269" y="855818"/>
                </a:lnTo>
                <a:lnTo>
                  <a:pt x="4977417" y="838345"/>
                </a:lnTo>
                <a:lnTo>
                  <a:pt x="4956770" y="820872"/>
                </a:lnTo>
                <a:lnTo>
                  <a:pt x="4936124" y="804193"/>
                </a:lnTo>
                <a:lnTo>
                  <a:pt x="4913889" y="788308"/>
                </a:lnTo>
                <a:lnTo>
                  <a:pt x="4890860" y="772424"/>
                </a:lnTo>
                <a:lnTo>
                  <a:pt x="4868625" y="756539"/>
                </a:lnTo>
                <a:lnTo>
                  <a:pt x="4844802" y="741449"/>
                </a:lnTo>
                <a:lnTo>
                  <a:pt x="4819391" y="727947"/>
                </a:lnTo>
                <a:lnTo>
                  <a:pt x="4794773" y="713651"/>
                </a:lnTo>
                <a:lnTo>
                  <a:pt x="4768568" y="700943"/>
                </a:lnTo>
                <a:lnTo>
                  <a:pt x="4742363" y="689029"/>
                </a:lnTo>
                <a:lnTo>
                  <a:pt x="4715363" y="677116"/>
                </a:lnTo>
                <a:lnTo>
                  <a:pt x="4687570" y="666791"/>
                </a:lnTo>
                <a:lnTo>
                  <a:pt x="4644688" y="652495"/>
                </a:lnTo>
                <a:lnTo>
                  <a:pt x="4601807" y="638993"/>
                </a:lnTo>
                <a:lnTo>
                  <a:pt x="4558925" y="627874"/>
                </a:lnTo>
                <a:lnTo>
                  <a:pt x="4515250" y="619137"/>
                </a:lnTo>
                <a:lnTo>
                  <a:pt x="4472368" y="611989"/>
                </a:lnTo>
                <a:lnTo>
                  <a:pt x="4429487" y="606430"/>
                </a:lnTo>
                <a:lnTo>
                  <a:pt x="4387399" y="603253"/>
                </a:lnTo>
                <a:lnTo>
                  <a:pt x="4345312" y="601664"/>
                </a:lnTo>
                <a:lnTo>
                  <a:pt x="4302430" y="601664"/>
                </a:lnTo>
                <a:lnTo>
                  <a:pt x="4260343" y="603253"/>
                </a:lnTo>
                <a:lnTo>
                  <a:pt x="4218255" y="607224"/>
                </a:lnTo>
                <a:lnTo>
                  <a:pt x="4176962" y="611989"/>
                </a:lnTo>
                <a:lnTo>
                  <a:pt x="4135669" y="619931"/>
                </a:lnTo>
                <a:lnTo>
                  <a:pt x="4094376" y="629462"/>
                </a:lnTo>
                <a:lnTo>
                  <a:pt x="4053876" y="638993"/>
                </a:lnTo>
                <a:lnTo>
                  <a:pt x="4014171" y="652495"/>
                </a:lnTo>
                <a:lnTo>
                  <a:pt x="3974466" y="665997"/>
                </a:lnTo>
                <a:lnTo>
                  <a:pt x="3935555" y="681087"/>
                </a:lnTo>
                <a:lnTo>
                  <a:pt x="3896644" y="698560"/>
                </a:lnTo>
                <a:lnTo>
                  <a:pt x="3859321" y="717622"/>
                </a:lnTo>
                <a:lnTo>
                  <a:pt x="3821205" y="737477"/>
                </a:lnTo>
                <a:lnTo>
                  <a:pt x="3785470" y="760510"/>
                </a:lnTo>
                <a:lnTo>
                  <a:pt x="3748941" y="784337"/>
                </a:lnTo>
                <a:lnTo>
                  <a:pt x="3714001" y="808958"/>
                </a:lnTo>
                <a:lnTo>
                  <a:pt x="3679060" y="835962"/>
                </a:lnTo>
                <a:lnTo>
                  <a:pt x="3646502" y="865348"/>
                </a:lnTo>
                <a:lnTo>
                  <a:pt x="3613150" y="894735"/>
                </a:lnTo>
                <a:lnTo>
                  <a:pt x="3581386" y="925710"/>
                </a:lnTo>
                <a:lnTo>
                  <a:pt x="3550416" y="958273"/>
                </a:lnTo>
                <a:lnTo>
                  <a:pt x="3521034" y="993219"/>
                </a:lnTo>
                <a:lnTo>
                  <a:pt x="3491652" y="1028960"/>
                </a:lnTo>
                <a:lnTo>
                  <a:pt x="3463859" y="1067083"/>
                </a:lnTo>
                <a:lnTo>
                  <a:pt x="3413830" y="1040079"/>
                </a:lnTo>
                <a:lnTo>
                  <a:pt x="3360625" y="1015458"/>
                </a:lnTo>
                <a:lnTo>
                  <a:pt x="3332832" y="1003544"/>
                </a:lnTo>
                <a:lnTo>
                  <a:pt x="3305038" y="991631"/>
                </a:lnTo>
                <a:lnTo>
                  <a:pt x="3277245" y="980512"/>
                </a:lnTo>
                <a:lnTo>
                  <a:pt x="3247069" y="969392"/>
                </a:lnTo>
                <a:lnTo>
                  <a:pt x="3218481" y="959862"/>
                </a:lnTo>
                <a:lnTo>
                  <a:pt x="3188305" y="949537"/>
                </a:lnTo>
                <a:lnTo>
                  <a:pt x="3158923" y="940800"/>
                </a:lnTo>
                <a:lnTo>
                  <a:pt x="3127953" y="932858"/>
                </a:lnTo>
                <a:lnTo>
                  <a:pt x="3096983" y="924916"/>
                </a:lnTo>
                <a:lnTo>
                  <a:pt x="3065219" y="917768"/>
                </a:lnTo>
                <a:lnTo>
                  <a:pt x="3034249" y="911414"/>
                </a:lnTo>
                <a:lnTo>
                  <a:pt x="3002485" y="905854"/>
                </a:lnTo>
                <a:lnTo>
                  <a:pt x="2969927" y="901089"/>
                </a:lnTo>
                <a:lnTo>
                  <a:pt x="2938163" y="897118"/>
                </a:lnTo>
                <a:lnTo>
                  <a:pt x="2905605" y="893941"/>
                </a:lnTo>
                <a:lnTo>
                  <a:pt x="2873047" y="891558"/>
                </a:lnTo>
                <a:lnTo>
                  <a:pt x="2840489" y="890764"/>
                </a:lnTo>
                <a:lnTo>
                  <a:pt x="2807930" y="889970"/>
                </a:lnTo>
                <a:lnTo>
                  <a:pt x="2775372" y="890764"/>
                </a:lnTo>
                <a:lnTo>
                  <a:pt x="2742020" y="891558"/>
                </a:lnTo>
                <a:lnTo>
                  <a:pt x="2709462" y="894735"/>
                </a:lnTo>
                <a:lnTo>
                  <a:pt x="2676904" y="898706"/>
                </a:lnTo>
                <a:lnTo>
                  <a:pt x="2643551" y="903471"/>
                </a:lnTo>
                <a:lnTo>
                  <a:pt x="2610993" y="909825"/>
                </a:lnTo>
                <a:lnTo>
                  <a:pt x="2578435" y="917768"/>
                </a:lnTo>
                <a:lnTo>
                  <a:pt x="2545083" y="925710"/>
                </a:lnTo>
                <a:lnTo>
                  <a:pt x="2513319" y="935241"/>
                </a:lnTo>
                <a:lnTo>
                  <a:pt x="2480760" y="946360"/>
                </a:lnTo>
                <a:lnTo>
                  <a:pt x="2452173" y="957479"/>
                </a:lnTo>
                <a:lnTo>
                  <a:pt x="2423585" y="969392"/>
                </a:lnTo>
                <a:lnTo>
                  <a:pt x="2395791" y="982100"/>
                </a:lnTo>
                <a:lnTo>
                  <a:pt x="2367998" y="997191"/>
                </a:lnTo>
                <a:lnTo>
                  <a:pt x="2340998" y="1012281"/>
                </a:lnTo>
                <a:lnTo>
                  <a:pt x="2315587" y="1027371"/>
                </a:lnTo>
                <a:lnTo>
                  <a:pt x="2289382" y="1044050"/>
                </a:lnTo>
                <a:lnTo>
                  <a:pt x="2264765" y="1062317"/>
                </a:lnTo>
                <a:lnTo>
                  <a:pt x="2240147" y="1080585"/>
                </a:lnTo>
                <a:lnTo>
                  <a:pt x="2216324" y="1099646"/>
                </a:lnTo>
                <a:lnTo>
                  <a:pt x="2193295" y="1120296"/>
                </a:lnTo>
                <a:lnTo>
                  <a:pt x="2170267" y="1142535"/>
                </a:lnTo>
                <a:lnTo>
                  <a:pt x="2147238" y="1164773"/>
                </a:lnTo>
                <a:lnTo>
                  <a:pt x="2125797" y="1187011"/>
                </a:lnTo>
                <a:lnTo>
                  <a:pt x="2104356" y="1212427"/>
                </a:lnTo>
                <a:lnTo>
                  <a:pt x="2083709" y="1237048"/>
                </a:lnTo>
                <a:lnTo>
                  <a:pt x="2063857" y="1262463"/>
                </a:lnTo>
                <a:lnTo>
                  <a:pt x="2044004" y="1289467"/>
                </a:lnTo>
                <a:lnTo>
                  <a:pt x="2024946" y="1317265"/>
                </a:lnTo>
                <a:lnTo>
                  <a:pt x="2007475" y="1346652"/>
                </a:lnTo>
                <a:lnTo>
                  <a:pt x="1989211" y="1376038"/>
                </a:lnTo>
                <a:lnTo>
                  <a:pt x="1971741" y="1407013"/>
                </a:lnTo>
                <a:lnTo>
                  <a:pt x="1954271" y="1437988"/>
                </a:lnTo>
                <a:lnTo>
                  <a:pt x="1938389" y="1470551"/>
                </a:lnTo>
                <a:lnTo>
                  <a:pt x="1922507" y="1503909"/>
                </a:lnTo>
                <a:lnTo>
                  <a:pt x="1907419" y="1538061"/>
                </a:lnTo>
                <a:lnTo>
                  <a:pt x="1893919" y="1573007"/>
                </a:lnTo>
                <a:lnTo>
                  <a:pt x="1879625" y="1608747"/>
                </a:lnTo>
                <a:lnTo>
                  <a:pt x="1873339" y="1626131"/>
                </a:lnTo>
                <a:lnTo>
                  <a:pt x="1848198" y="1619269"/>
                </a:lnTo>
                <a:lnTo>
                  <a:pt x="1812492" y="1610534"/>
                </a:lnTo>
                <a:lnTo>
                  <a:pt x="1777579" y="1603387"/>
                </a:lnTo>
                <a:lnTo>
                  <a:pt x="1744254" y="1597034"/>
                </a:lnTo>
                <a:lnTo>
                  <a:pt x="1710134" y="1591476"/>
                </a:lnTo>
                <a:lnTo>
                  <a:pt x="1677602" y="1586711"/>
                </a:lnTo>
                <a:lnTo>
                  <a:pt x="1645864" y="1583535"/>
                </a:lnTo>
                <a:lnTo>
                  <a:pt x="1614125" y="1580359"/>
                </a:lnTo>
                <a:lnTo>
                  <a:pt x="1583180" y="1578770"/>
                </a:lnTo>
                <a:lnTo>
                  <a:pt x="1553029" y="1577976"/>
                </a:lnTo>
                <a:lnTo>
                  <a:pt x="1496692" y="1577976"/>
                </a:lnTo>
                <a:lnTo>
                  <a:pt x="1445117" y="1578770"/>
                </a:lnTo>
                <a:lnTo>
                  <a:pt x="1397509" y="1581947"/>
                </a:lnTo>
                <a:lnTo>
                  <a:pt x="1355456" y="1586711"/>
                </a:lnTo>
                <a:lnTo>
                  <a:pt x="1318957" y="1590682"/>
                </a:lnTo>
                <a:lnTo>
                  <a:pt x="1292772" y="1595446"/>
                </a:lnTo>
                <a:lnTo>
                  <a:pt x="1265794" y="1601005"/>
                </a:lnTo>
                <a:lnTo>
                  <a:pt x="1239610" y="1606563"/>
                </a:lnTo>
                <a:lnTo>
                  <a:pt x="1213425" y="1614504"/>
                </a:lnTo>
                <a:lnTo>
                  <a:pt x="1188034" y="1622445"/>
                </a:lnTo>
                <a:lnTo>
                  <a:pt x="1161850" y="1631180"/>
                </a:lnTo>
                <a:lnTo>
                  <a:pt x="1135666" y="1640709"/>
                </a:lnTo>
                <a:lnTo>
                  <a:pt x="1111068" y="1651032"/>
                </a:lnTo>
                <a:lnTo>
                  <a:pt x="1086471" y="1662944"/>
                </a:lnTo>
                <a:lnTo>
                  <a:pt x="1062667" y="1674855"/>
                </a:lnTo>
                <a:lnTo>
                  <a:pt x="1038863" y="1688355"/>
                </a:lnTo>
                <a:lnTo>
                  <a:pt x="1015059" y="1701854"/>
                </a:lnTo>
                <a:lnTo>
                  <a:pt x="992049" y="1716942"/>
                </a:lnTo>
                <a:lnTo>
                  <a:pt x="969038" y="1732030"/>
                </a:lnTo>
                <a:lnTo>
                  <a:pt x="946028" y="1747911"/>
                </a:lnTo>
                <a:lnTo>
                  <a:pt x="925398" y="1764587"/>
                </a:lnTo>
                <a:lnTo>
                  <a:pt x="903181" y="1782851"/>
                </a:lnTo>
                <a:lnTo>
                  <a:pt x="882551" y="1800321"/>
                </a:lnTo>
                <a:lnTo>
                  <a:pt x="862714" y="1819379"/>
                </a:lnTo>
                <a:lnTo>
                  <a:pt x="842877" y="1839232"/>
                </a:lnTo>
                <a:lnTo>
                  <a:pt x="823834" y="1859084"/>
                </a:lnTo>
                <a:lnTo>
                  <a:pt x="806378" y="1879730"/>
                </a:lnTo>
                <a:lnTo>
                  <a:pt x="788128" y="1901171"/>
                </a:lnTo>
                <a:lnTo>
                  <a:pt x="771465" y="1922611"/>
                </a:lnTo>
                <a:lnTo>
                  <a:pt x="754803" y="1945640"/>
                </a:lnTo>
                <a:lnTo>
                  <a:pt x="738140" y="1968668"/>
                </a:lnTo>
                <a:lnTo>
                  <a:pt x="723858" y="1991697"/>
                </a:lnTo>
                <a:lnTo>
                  <a:pt x="709575" y="2015519"/>
                </a:lnTo>
                <a:lnTo>
                  <a:pt x="696086" y="2040136"/>
                </a:lnTo>
                <a:lnTo>
                  <a:pt x="684184" y="2064753"/>
                </a:lnTo>
                <a:lnTo>
                  <a:pt x="672282" y="2090958"/>
                </a:lnTo>
                <a:lnTo>
                  <a:pt x="661174" y="2117163"/>
                </a:lnTo>
                <a:lnTo>
                  <a:pt x="650859" y="2140986"/>
                </a:lnTo>
                <a:lnTo>
                  <a:pt x="642924" y="2164808"/>
                </a:lnTo>
                <a:lnTo>
                  <a:pt x="634989" y="2188631"/>
                </a:lnTo>
                <a:lnTo>
                  <a:pt x="627848" y="2212454"/>
                </a:lnTo>
                <a:lnTo>
                  <a:pt x="622294" y="2236276"/>
                </a:lnTo>
                <a:lnTo>
                  <a:pt x="615946" y="2260893"/>
                </a:lnTo>
                <a:lnTo>
                  <a:pt x="611979" y="2284716"/>
                </a:lnTo>
                <a:lnTo>
                  <a:pt x="608012" y="2308538"/>
                </a:lnTo>
                <a:lnTo>
                  <a:pt x="605631" y="2332361"/>
                </a:lnTo>
                <a:lnTo>
                  <a:pt x="603251" y="2356184"/>
                </a:lnTo>
                <a:lnTo>
                  <a:pt x="601664" y="2380006"/>
                </a:lnTo>
                <a:lnTo>
                  <a:pt x="601664" y="2403829"/>
                </a:lnTo>
                <a:lnTo>
                  <a:pt x="601664" y="2428446"/>
                </a:lnTo>
                <a:lnTo>
                  <a:pt x="602457" y="2452269"/>
                </a:lnTo>
                <a:lnTo>
                  <a:pt x="604044" y="2476091"/>
                </a:lnTo>
                <a:lnTo>
                  <a:pt x="606425" y="2499914"/>
                </a:lnTo>
                <a:lnTo>
                  <a:pt x="609599" y="2522148"/>
                </a:lnTo>
                <a:lnTo>
                  <a:pt x="613566" y="2545177"/>
                </a:lnTo>
                <a:lnTo>
                  <a:pt x="618327" y="2569000"/>
                </a:lnTo>
                <a:lnTo>
                  <a:pt x="623881" y="2592028"/>
                </a:lnTo>
                <a:lnTo>
                  <a:pt x="630229" y="2614263"/>
                </a:lnTo>
                <a:lnTo>
                  <a:pt x="637370" y="2636497"/>
                </a:lnTo>
                <a:lnTo>
                  <a:pt x="645304" y="2659526"/>
                </a:lnTo>
                <a:lnTo>
                  <a:pt x="654033" y="2681760"/>
                </a:lnTo>
                <a:lnTo>
                  <a:pt x="664348" y="2703201"/>
                </a:lnTo>
                <a:lnTo>
                  <a:pt x="673869" y="2725435"/>
                </a:lnTo>
                <a:lnTo>
                  <a:pt x="684978" y="2746082"/>
                </a:lnTo>
                <a:lnTo>
                  <a:pt x="696880" y="2767522"/>
                </a:lnTo>
                <a:lnTo>
                  <a:pt x="708782" y="2788168"/>
                </a:lnTo>
                <a:lnTo>
                  <a:pt x="722271" y="2808815"/>
                </a:lnTo>
                <a:lnTo>
                  <a:pt x="736553" y="2828667"/>
                </a:lnTo>
                <a:lnTo>
                  <a:pt x="750835" y="2848519"/>
                </a:lnTo>
                <a:lnTo>
                  <a:pt x="779400" y="2883459"/>
                </a:lnTo>
                <a:lnTo>
                  <a:pt x="807965" y="2916017"/>
                </a:lnTo>
                <a:lnTo>
                  <a:pt x="838116" y="2946192"/>
                </a:lnTo>
                <a:lnTo>
                  <a:pt x="867475" y="2973191"/>
                </a:lnTo>
                <a:lnTo>
                  <a:pt x="899213" y="2997808"/>
                </a:lnTo>
                <a:lnTo>
                  <a:pt x="930952" y="3020837"/>
                </a:lnTo>
                <a:lnTo>
                  <a:pt x="963484" y="3041483"/>
                </a:lnTo>
                <a:lnTo>
                  <a:pt x="996016" y="3060541"/>
                </a:lnTo>
                <a:lnTo>
                  <a:pt x="1028548" y="3076423"/>
                </a:lnTo>
                <a:lnTo>
                  <a:pt x="1062667" y="3091510"/>
                </a:lnTo>
                <a:lnTo>
                  <a:pt x="1095199" y="3104216"/>
                </a:lnTo>
                <a:lnTo>
                  <a:pt x="1129318" y="3115333"/>
                </a:lnTo>
                <a:lnTo>
                  <a:pt x="1162644" y="3124068"/>
                </a:lnTo>
                <a:lnTo>
                  <a:pt x="1196763" y="3131215"/>
                </a:lnTo>
                <a:lnTo>
                  <a:pt x="1229295" y="3136774"/>
                </a:lnTo>
                <a:lnTo>
                  <a:pt x="1263414" y="3142332"/>
                </a:lnTo>
                <a:lnTo>
                  <a:pt x="1295946" y="3144714"/>
                </a:lnTo>
                <a:lnTo>
                  <a:pt x="1328478" y="3147097"/>
                </a:lnTo>
                <a:lnTo>
                  <a:pt x="1360216" y="3147891"/>
                </a:lnTo>
                <a:lnTo>
                  <a:pt x="1392748" y="3147097"/>
                </a:lnTo>
                <a:lnTo>
                  <a:pt x="1424487" y="3146303"/>
                </a:lnTo>
                <a:lnTo>
                  <a:pt x="1453845" y="3143126"/>
                </a:lnTo>
                <a:lnTo>
                  <a:pt x="1483997" y="3139950"/>
                </a:lnTo>
                <a:lnTo>
                  <a:pt x="1512562" y="3135185"/>
                </a:lnTo>
                <a:lnTo>
                  <a:pt x="1540333" y="3130421"/>
                </a:lnTo>
                <a:lnTo>
                  <a:pt x="1568105" y="3124068"/>
                </a:lnTo>
                <a:lnTo>
                  <a:pt x="1594289" y="3118510"/>
                </a:lnTo>
                <a:lnTo>
                  <a:pt x="1618886" y="3111363"/>
                </a:lnTo>
                <a:lnTo>
                  <a:pt x="1642690" y="3104216"/>
                </a:lnTo>
                <a:lnTo>
                  <a:pt x="1664907" y="3096275"/>
                </a:lnTo>
                <a:lnTo>
                  <a:pt x="1685537" y="3088334"/>
                </a:lnTo>
                <a:lnTo>
                  <a:pt x="1705374" y="3080393"/>
                </a:lnTo>
                <a:lnTo>
                  <a:pt x="1716482" y="3074835"/>
                </a:lnTo>
                <a:lnTo>
                  <a:pt x="1727591" y="3067688"/>
                </a:lnTo>
                <a:lnTo>
                  <a:pt x="1736319" y="3060541"/>
                </a:lnTo>
                <a:lnTo>
                  <a:pt x="1745047" y="3052600"/>
                </a:lnTo>
                <a:lnTo>
                  <a:pt x="1752188" y="3043865"/>
                </a:lnTo>
                <a:lnTo>
                  <a:pt x="1759329" y="3033542"/>
                </a:lnTo>
                <a:lnTo>
                  <a:pt x="1764884" y="3024013"/>
                </a:lnTo>
                <a:lnTo>
                  <a:pt x="1769645" y="3012896"/>
                </a:lnTo>
                <a:lnTo>
                  <a:pt x="1772818" y="3001778"/>
                </a:lnTo>
                <a:lnTo>
                  <a:pt x="1775992" y="2990661"/>
                </a:lnTo>
                <a:lnTo>
                  <a:pt x="1777579" y="2978750"/>
                </a:lnTo>
                <a:lnTo>
                  <a:pt x="1777579" y="2966838"/>
                </a:lnTo>
                <a:lnTo>
                  <a:pt x="1776785" y="2956515"/>
                </a:lnTo>
                <a:lnTo>
                  <a:pt x="1775199" y="2943810"/>
                </a:lnTo>
                <a:lnTo>
                  <a:pt x="1772025" y="2931899"/>
                </a:lnTo>
                <a:lnTo>
                  <a:pt x="1768057" y="2919987"/>
                </a:lnTo>
                <a:lnTo>
                  <a:pt x="1761710" y="2909664"/>
                </a:lnTo>
                <a:lnTo>
                  <a:pt x="1756155" y="2899341"/>
                </a:lnTo>
                <a:lnTo>
                  <a:pt x="1748221" y="2889812"/>
                </a:lnTo>
                <a:lnTo>
                  <a:pt x="1740286" y="2881871"/>
                </a:lnTo>
                <a:lnTo>
                  <a:pt x="1731558" y="2873930"/>
                </a:lnTo>
                <a:lnTo>
                  <a:pt x="1721243" y="2866783"/>
                </a:lnTo>
                <a:lnTo>
                  <a:pt x="1711722" y="2860430"/>
                </a:lnTo>
                <a:lnTo>
                  <a:pt x="1700613" y="2856460"/>
                </a:lnTo>
                <a:lnTo>
                  <a:pt x="1689504" y="2852490"/>
                </a:lnTo>
                <a:lnTo>
                  <a:pt x="1678396" y="2850107"/>
                </a:lnTo>
                <a:lnTo>
                  <a:pt x="1666494" y="2848519"/>
                </a:lnTo>
                <a:lnTo>
                  <a:pt x="1655385" y="2847725"/>
                </a:lnTo>
                <a:lnTo>
                  <a:pt x="1643484" y="2848519"/>
                </a:lnTo>
                <a:lnTo>
                  <a:pt x="1631581" y="2850901"/>
                </a:lnTo>
                <a:lnTo>
                  <a:pt x="1619679" y="2854078"/>
                </a:lnTo>
                <a:lnTo>
                  <a:pt x="1607777" y="2858842"/>
                </a:lnTo>
                <a:lnTo>
                  <a:pt x="1588734" y="2865989"/>
                </a:lnTo>
                <a:lnTo>
                  <a:pt x="1567311" y="2872342"/>
                </a:lnTo>
                <a:lnTo>
                  <a:pt x="1538746" y="2881871"/>
                </a:lnTo>
                <a:lnTo>
                  <a:pt x="1503834" y="2889812"/>
                </a:lnTo>
                <a:lnTo>
                  <a:pt x="1483997" y="2893782"/>
                </a:lnTo>
                <a:lnTo>
                  <a:pt x="1462574" y="2897753"/>
                </a:lnTo>
                <a:lnTo>
                  <a:pt x="1441150" y="2900135"/>
                </a:lnTo>
                <a:lnTo>
                  <a:pt x="1418139" y="2902517"/>
                </a:lnTo>
                <a:lnTo>
                  <a:pt x="1394336" y="2904105"/>
                </a:lnTo>
                <a:lnTo>
                  <a:pt x="1369738" y="2905694"/>
                </a:lnTo>
                <a:lnTo>
                  <a:pt x="1343554" y="2905694"/>
                </a:lnTo>
                <a:lnTo>
                  <a:pt x="1318163" y="2904105"/>
                </a:lnTo>
                <a:lnTo>
                  <a:pt x="1291185" y="2901723"/>
                </a:lnTo>
                <a:lnTo>
                  <a:pt x="1264207" y="2897753"/>
                </a:lnTo>
                <a:lnTo>
                  <a:pt x="1236436" y="2892194"/>
                </a:lnTo>
                <a:lnTo>
                  <a:pt x="1208665" y="2885841"/>
                </a:lnTo>
                <a:lnTo>
                  <a:pt x="1180893" y="2877900"/>
                </a:lnTo>
                <a:lnTo>
                  <a:pt x="1153915" y="2866783"/>
                </a:lnTo>
                <a:lnTo>
                  <a:pt x="1126144" y="2854872"/>
                </a:lnTo>
                <a:lnTo>
                  <a:pt x="1098373" y="2839784"/>
                </a:lnTo>
                <a:lnTo>
                  <a:pt x="1071395" y="2823108"/>
                </a:lnTo>
                <a:lnTo>
                  <a:pt x="1044417" y="2804050"/>
                </a:lnTo>
                <a:lnTo>
                  <a:pt x="1017440" y="2783404"/>
                </a:lnTo>
                <a:lnTo>
                  <a:pt x="1004744" y="2771492"/>
                </a:lnTo>
                <a:lnTo>
                  <a:pt x="992049" y="2757993"/>
                </a:lnTo>
                <a:lnTo>
                  <a:pt x="980147" y="2745288"/>
                </a:lnTo>
                <a:lnTo>
                  <a:pt x="967451" y="2730994"/>
                </a:lnTo>
                <a:lnTo>
                  <a:pt x="954756" y="2717494"/>
                </a:lnTo>
                <a:lnTo>
                  <a:pt x="942854" y="2702407"/>
                </a:lnTo>
                <a:lnTo>
                  <a:pt x="923017" y="2675408"/>
                </a:lnTo>
                <a:lnTo>
                  <a:pt x="906354" y="2647615"/>
                </a:lnTo>
                <a:lnTo>
                  <a:pt x="891279" y="2619027"/>
                </a:lnTo>
                <a:lnTo>
                  <a:pt x="878583" y="2590440"/>
                </a:lnTo>
                <a:lnTo>
                  <a:pt x="867475" y="2560265"/>
                </a:lnTo>
                <a:lnTo>
                  <a:pt x="858747" y="2529295"/>
                </a:lnTo>
                <a:lnTo>
                  <a:pt x="851605" y="2498326"/>
                </a:lnTo>
                <a:lnTo>
                  <a:pt x="846845" y="2466562"/>
                </a:lnTo>
                <a:lnTo>
                  <a:pt x="843671" y="2434799"/>
                </a:lnTo>
                <a:lnTo>
                  <a:pt x="843671" y="2403035"/>
                </a:lnTo>
                <a:lnTo>
                  <a:pt x="844464" y="2370477"/>
                </a:lnTo>
                <a:lnTo>
                  <a:pt x="848431" y="2338714"/>
                </a:lnTo>
                <a:lnTo>
                  <a:pt x="854779" y="2305362"/>
                </a:lnTo>
                <a:lnTo>
                  <a:pt x="862714" y="2272804"/>
                </a:lnTo>
                <a:lnTo>
                  <a:pt x="873029" y="2240247"/>
                </a:lnTo>
                <a:lnTo>
                  <a:pt x="884931" y="2208483"/>
                </a:lnTo>
                <a:lnTo>
                  <a:pt x="892866" y="2189425"/>
                </a:lnTo>
                <a:lnTo>
                  <a:pt x="901594" y="2171161"/>
                </a:lnTo>
                <a:lnTo>
                  <a:pt x="910322" y="2152897"/>
                </a:lnTo>
                <a:lnTo>
                  <a:pt x="919050" y="2135427"/>
                </a:lnTo>
                <a:lnTo>
                  <a:pt x="930158" y="2117957"/>
                </a:lnTo>
                <a:lnTo>
                  <a:pt x="940474" y="2100487"/>
                </a:lnTo>
                <a:lnTo>
                  <a:pt x="952375" y="2084605"/>
                </a:lnTo>
                <a:lnTo>
                  <a:pt x="964277" y="2068724"/>
                </a:lnTo>
                <a:lnTo>
                  <a:pt x="976180" y="2052842"/>
                </a:lnTo>
                <a:lnTo>
                  <a:pt x="988875" y="2036960"/>
                </a:lnTo>
                <a:lnTo>
                  <a:pt x="1001570" y="2023460"/>
                </a:lnTo>
                <a:lnTo>
                  <a:pt x="1015059" y="2008373"/>
                </a:lnTo>
                <a:lnTo>
                  <a:pt x="1028548" y="1994079"/>
                </a:lnTo>
                <a:lnTo>
                  <a:pt x="1043624" y="1980579"/>
                </a:lnTo>
                <a:lnTo>
                  <a:pt x="1058700" y="1967874"/>
                </a:lnTo>
                <a:lnTo>
                  <a:pt x="1073776" y="1955963"/>
                </a:lnTo>
                <a:lnTo>
                  <a:pt x="1089645" y="1942463"/>
                </a:lnTo>
                <a:lnTo>
                  <a:pt x="1105514" y="1932140"/>
                </a:lnTo>
                <a:lnTo>
                  <a:pt x="1121383" y="1921023"/>
                </a:lnTo>
                <a:lnTo>
                  <a:pt x="1137253" y="1909905"/>
                </a:lnTo>
                <a:lnTo>
                  <a:pt x="1153915" y="1900376"/>
                </a:lnTo>
                <a:lnTo>
                  <a:pt x="1170578" y="1890847"/>
                </a:lnTo>
                <a:lnTo>
                  <a:pt x="1188828" y="1882112"/>
                </a:lnTo>
                <a:lnTo>
                  <a:pt x="1206284" y="1874172"/>
                </a:lnTo>
                <a:lnTo>
                  <a:pt x="1223740" y="1866231"/>
                </a:lnTo>
                <a:lnTo>
                  <a:pt x="1241990" y="1859084"/>
                </a:lnTo>
                <a:lnTo>
                  <a:pt x="1260240" y="1851937"/>
                </a:lnTo>
                <a:lnTo>
                  <a:pt x="1279283" y="1847172"/>
                </a:lnTo>
                <a:lnTo>
                  <a:pt x="1296739" y="1842408"/>
                </a:lnTo>
                <a:lnTo>
                  <a:pt x="1315782" y="1837643"/>
                </a:lnTo>
                <a:lnTo>
                  <a:pt x="1334825" y="1833673"/>
                </a:lnTo>
                <a:lnTo>
                  <a:pt x="1353869" y="1830497"/>
                </a:lnTo>
                <a:lnTo>
                  <a:pt x="1383227" y="1826526"/>
                </a:lnTo>
                <a:lnTo>
                  <a:pt x="1417346" y="1823350"/>
                </a:lnTo>
                <a:lnTo>
                  <a:pt x="1456226" y="1820173"/>
                </a:lnTo>
                <a:lnTo>
                  <a:pt x="1497486" y="1819379"/>
                </a:lnTo>
                <a:lnTo>
                  <a:pt x="1543507" y="1819379"/>
                </a:lnTo>
                <a:lnTo>
                  <a:pt x="1592702" y="1822556"/>
                </a:lnTo>
                <a:lnTo>
                  <a:pt x="1618092" y="1824144"/>
                </a:lnTo>
                <a:lnTo>
                  <a:pt x="1643484" y="1826526"/>
                </a:lnTo>
                <a:lnTo>
                  <a:pt x="1670461" y="1830497"/>
                </a:lnTo>
                <a:lnTo>
                  <a:pt x="1697439" y="1834467"/>
                </a:lnTo>
                <a:lnTo>
                  <a:pt x="1725210" y="1839232"/>
                </a:lnTo>
                <a:lnTo>
                  <a:pt x="1752982" y="1845584"/>
                </a:lnTo>
                <a:lnTo>
                  <a:pt x="1781546" y="1851937"/>
                </a:lnTo>
                <a:lnTo>
                  <a:pt x="1809318" y="1859084"/>
                </a:lnTo>
                <a:lnTo>
                  <a:pt x="1838676" y="1867819"/>
                </a:lnTo>
                <a:lnTo>
                  <a:pt x="1854281" y="1873306"/>
                </a:lnTo>
                <a:lnTo>
                  <a:pt x="1862155" y="1882757"/>
                </a:lnTo>
                <a:lnTo>
                  <a:pt x="1870890" y="1889110"/>
                </a:lnTo>
                <a:lnTo>
                  <a:pt x="1879625" y="1896258"/>
                </a:lnTo>
                <a:lnTo>
                  <a:pt x="1890742" y="1902612"/>
                </a:lnTo>
                <a:lnTo>
                  <a:pt x="1901860" y="1907378"/>
                </a:lnTo>
                <a:lnTo>
                  <a:pt x="1913771" y="1911349"/>
                </a:lnTo>
                <a:lnTo>
                  <a:pt x="1921712" y="1913731"/>
                </a:lnTo>
                <a:lnTo>
                  <a:pt x="1929654" y="1915320"/>
                </a:lnTo>
                <a:lnTo>
                  <a:pt x="1946330" y="1916114"/>
                </a:lnTo>
                <a:lnTo>
                  <a:pt x="1956653" y="1916114"/>
                </a:lnTo>
                <a:lnTo>
                  <a:pt x="1957315" y="1915994"/>
                </a:lnTo>
                <a:lnTo>
                  <a:pt x="1984674" y="1928964"/>
                </a:lnTo>
                <a:lnTo>
                  <a:pt x="2013238" y="1944845"/>
                </a:lnTo>
                <a:lnTo>
                  <a:pt x="2042597" y="1962315"/>
                </a:lnTo>
                <a:lnTo>
                  <a:pt x="2071161" y="1980579"/>
                </a:lnTo>
                <a:lnTo>
                  <a:pt x="2098933" y="2001226"/>
                </a:lnTo>
                <a:lnTo>
                  <a:pt x="2127497" y="2023460"/>
                </a:lnTo>
                <a:lnTo>
                  <a:pt x="2155269" y="2046489"/>
                </a:lnTo>
                <a:lnTo>
                  <a:pt x="2181453" y="2070312"/>
                </a:lnTo>
                <a:lnTo>
                  <a:pt x="2206050" y="2094134"/>
                </a:lnTo>
                <a:lnTo>
                  <a:pt x="2229854" y="2119545"/>
                </a:lnTo>
                <a:lnTo>
                  <a:pt x="2253658" y="2146544"/>
                </a:lnTo>
                <a:lnTo>
                  <a:pt x="2275875" y="2174337"/>
                </a:lnTo>
                <a:lnTo>
                  <a:pt x="2297299" y="2202924"/>
                </a:lnTo>
                <a:lnTo>
                  <a:pt x="2318722" y="2233100"/>
                </a:lnTo>
                <a:lnTo>
                  <a:pt x="2338559" y="2264069"/>
                </a:lnTo>
                <a:lnTo>
                  <a:pt x="2358396" y="2295833"/>
                </a:lnTo>
                <a:lnTo>
                  <a:pt x="2375852" y="2328391"/>
                </a:lnTo>
                <a:lnTo>
                  <a:pt x="2394102" y="2362536"/>
                </a:lnTo>
                <a:lnTo>
                  <a:pt x="2410764" y="2397476"/>
                </a:lnTo>
                <a:lnTo>
                  <a:pt x="2426634" y="2433210"/>
                </a:lnTo>
                <a:lnTo>
                  <a:pt x="2441710" y="2470533"/>
                </a:lnTo>
                <a:lnTo>
                  <a:pt x="2455992" y="2508649"/>
                </a:lnTo>
                <a:lnTo>
                  <a:pt x="2469481" y="2547559"/>
                </a:lnTo>
                <a:lnTo>
                  <a:pt x="2481383" y="2588058"/>
                </a:lnTo>
                <a:lnTo>
                  <a:pt x="2493285" y="2628556"/>
                </a:lnTo>
                <a:lnTo>
                  <a:pt x="2504393" y="2671437"/>
                </a:lnTo>
                <a:lnTo>
                  <a:pt x="2513915" y="2714318"/>
                </a:lnTo>
                <a:lnTo>
                  <a:pt x="2524230" y="2759581"/>
                </a:lnTo>
                <a:lnTo>
                  <a:pt x="2532165" y="2804050"/>
                </a:lnTo>
                <a:lnTo>
                  <a:pt x="2540099" y="2850901"/>
                </a:lnTo>
                <a:lnTo>
                  <a:pt x="2545653" y="2898547"/>
                </a:lnTo>
                <a:lnTo>
                  <a:pt x="2552001" y="2946192"/>
                </a:lnTo>
                <a:lnTo>
                  <a:pt x="2556762" y="2996220"/>
                </a:lnTo>
                <a:lnTo>
                  <a:pt x="2562316" y="3046247"/>
                </a:lnTo>
                <a:lnTo>
                  <a:pt x="2564697" y="3097069"/>
                </a:lnTo>
                <a:lnTo>
                  <a:pt x="2567870" y="3150273"/>
                </a:lnTo>
                <a:lnTo>
                  <a:pt x="2568664" y="3203477"/>
                </a:lnTo>
                <a:lnTo>
                  <a:pt x="2570251" y="3257475"/>
                </a:lnTo>
                <a:lnTo>
                  <a:pt x="2570251" y="3263835"/>
                </a:lnTo>
                <a:lnTo>
                  <a:pt x="2552702" y="3267346"/>
                </a:lnTo>
                <a:lnTo>
                  <a:pt x="2505870" y="3280051"/>
                </a:lnTo>
                <a:lnTo>
                  <a:pt x="2459039" y="3292756"/>
                </a:lnTo>
                <a:lnTo>
                  <a:pt x="2412208" y="3308638"/>
                </a:lnTo>
                <a:lnTo>
                  <a:pt x="2366964" y="3326107"/>
                </a:lnTo>
                <a:lnTo>
                  <a:pt x="2321720" y="3345165"/>
                </a:lnTo>
                <a:lnTo>
                  <a:pt x="2277270" y="3367399"/>
                </a:lnTo>
                <a:lnTo>
                  <a:pt x="2233614" y="3391221"/>
                </a:lnTo>
                <a:lnTo>
                  <a:pt x="2189958" y="3416631"/>
                </a:lnTo>
                <a:lnTo>
                  <a:pt x="2147889" y="3443629"/>
                </a:lnTo>
                <a:lnTo>
                  <a:pt x="2107408" y="3473804"/>
                </a:lnTo>
                <a:lnTo>
                  <a:pt x="2067720" y="3504772"/>
                </a:lnTo>
                <a:lnTo>
                  <a:pt x="2028827" y="3538123"/>
                </a:lnTo>
                <a:lnTo>
                  <a:pt x="1990727" y="3573062"/>
                </a:lnTo>
                <a:lnTo>
                  <a:pt x="1954214" y="3609589"/>
                </a:lnTo>
                <a:lnTo>
                  <a:pt x="1919289" y="3649293"/>
                </a:lnTo>
                <a:lnTo>
                  <a:pt x="1903414" y="3669144"/>
                </a:lnTo>
                <a:lnTo>
                  <a:pt x="1886745" y="3690584"/>
                </a:lnTo>
                <a:lnTo>
                  <a:pt x="1870870" y="3711230"/>
                </a:lnTo>
                <a:lnTo>
                  <a:pt x="1854996" y="3733464"/>
                </a:lnTo>
                <a:lnTo>
                  <a:pt x="1839914" y="3754904"/>
                </a:lnTo>
                <a:lnTo>
                  <a:pt x="1824833" y="3777932"/>
                </a:lnTo>
                <a:lnTo>
                  <a:pt x="1811339" y="3800959"/>
                </a:lnTo>
                <a:lnTo>
                  <a:pt x="1797052" y="3823987"/>
                </a:lnTo>
                <a:lnTo>
                  <a:pt x="1783558" y="3847809"/>
                </a:lnTo>
                <a:lnTo>
                  <a:pt x="1770064" y="3872426"/>
                </a:lnTo>
                <a:lnTo>
                  <a:pt x="1758158" y="3897042"/>
                </a:lnTo>
                <a:lnTo>
                  <a:pt x="1745458" y="3922452"/>
                </a:lnTo>
                <a:lnTo>
                  <a:pt x="1734345" y="3947862"/>
                </a:lnTo>
                <a:lnTo>
                  <a:pt x="1728806" y="3962356"/>
                </a:lnTo>
                <a:lnTo>
                  <a:pt x="1722438" y="3963194"/>
                </a:lnTo>
                <a:lnTo>
                  <a:pt x="1691481" y="3967956"/>
                </a:lnTo>
                <a:lnTo>
                  <a:pt x="1662113" y="3971131"/>
                </a:lnTo>
                <a:lnTo>
                  <a:pt x="1631156" y="3974306"/>
                </a:lnTo>
                <a:lnTo>
                  <a:pt x="1600200" y="3975894"/>
                </a:lnTo>
                <a:lnTo>
                  <a:pt x="1568450" y="3978275"/>
                </a:lnTo>
                <a:lnTo>
                  <a:pt x="1537494" y="3979069"/>
                </a:lnTo>
                <a:lnTo>
                  <a:pt x="1505744" y="3979069"/>
                </a:lnTo>
                <a:lnTo>
                  <a:pt x="1466850" y="3979069"/>
                </a:lnTo>
                <a:lnTo>
                  <a:pt x="1428750" y="3977481"/>
                </a:lnTo>
                <a:lnTo>
                  <a:pt x="1390650" y="3975100"/>
                </a:lnTo>
                <a:lnTo>
                  <a:pt x="1351756" y="3971131"/>
                </a:lnTo>
                <a:lnTo>
                  <a:pt x="1314450" y="3967163"/>
                </a:lnTo>
                <a:lnTo>
                  <a:pt x="1277144" y="3962400"/>
                </a:lnTo>
                <a:lnTo>
                  <a:pt x="1239838" y="3955256"/>
                </a:lnTo>
                <a:lnTo>
                  <a:pt x="1202531" y="3948113"/>
                </a:lnTo>
                <a:lnTo>
                  <a:pt x="1166019" y="3940175"/>
                </a:lnTo>
                <a:lnTo>
                  <a:pt x="1130300" y="3931444"/>
                </a:lnTo>
                <a:lnTo>
                  <a:pt x="1094581" y="3922713"/>
                </a:lnTo>
                <a:lnTo>
                  <a:pt x="1058863" y="3911600"/>
                </a:lnTo>
                <a:lnTo>
                  <a:pt x="1023144" y="3900488"/>
                </a:lnTo>
                <a:lnTo>
                  <a:pt x="988219" y="3887788"/>
                </a:lnTo>
                <a:lnTo>
                  <a:pt x="954088" y="3875088"/>
                </a:lnTo>
                <a:lnTo>
                  <a:pt x="920750" y="3860800"/>
                </a:lnTo>
                <a:lnTo>
                  <a:pt x="886619" y="3845719"/>
                </a:lnTo>
                <a:lnTo>
                  <a:pt x="853281" y="3831431"/>
                </a:lnTo>
                <a:lnTo>
                  <a:pt x="820738" y="3813969"/>
                </a:lnTo>
                <a:lnTo>
                  <a:pt x="788194" y="3797300"/>
                </a:lnTo>
                <a:lnTo>
                  <a:pt x="756444" y="3779044"/>
                </a:lnTo>
                <a:lnTo>
                  <a:pt x="725488" y="3761581"/>
                </a:lnTo>
                <a:lnTo>
                  <a:pt x="694531" y="3741738"/>
                </a:lnTo>
                <a:lnTo>
                  <a:pt x="664369" y="3721894"/>
                </a:lnTo>
                <a:lnTo>
                  <a:pt x="634206" y="3702050"/>
                </a:lnTo>
                <a:lnTo>
                  <a:pt x="605631" y="3679825"/>
                </a:lnTo>
                <a:lnTo>
                  <a:pt x="576263" y="3658394"/>
                </a:lnTo>
                <a:lnTo>
                  <a:pt x="548481" y="3635375"/>
                </a:lnTo>
                <a:lnTo>
                  <a:pt x="520700" y="3612356"/>
                </a:lnTo>
                <a:lnTo>
                  <a:pt x="493713" y="3588544"/>
                </a:lnTo>
                <a:lnTo>
                  <a:pt x="467519" y="3563938"/>
                </a:lnTo>
                <a:lnTo>
                  <a:pt x="441325" y="3537744"/>
                </a:lnTo>
                <a:lnTo>
                  <a:pt x="416719" y="3512344"/>
                </a:lnTo>
                <a:lnTo>
                  <a:pt x="391319" y="3486150"/>
                </a:lnTo>
                <a:lnTo>
                  <a:pt x="367506" y="3459163"/>
                </a:lnTo>
                <a:lnTo>
                  <a:pt x="343694" y="3431381"/>
                </a:lnTo>
                <a:lnTo>
                  <a:pt x="321469" y="3403600"/>
                </a:lnTo>
                <a:lnTo>
                  <a:pt x="299244" y="3375025"/>
                </a:lnTo>
                <a:lnTo>
                  <a:pt x="278606" y="3344863"/>
                </a:lnTo>
                <a:lnTo>
                  <a:pt x="257175" y="3315494"/>
                </a:lnTo>
                <a:lnTo>
                  <a:pt x="237331" y="3285331"/>
                </a:lnTo>
                <a:lnTo>
                  <a:pt x="219075" y="3254375"/>
                </a:lnTo>
                <a:lnTo>
                  <a:pt x="200025" y="3222625"/>
                </a:lnTo>
                <a:lnTo>
                  <a:pt x="181769" y="3190875"/>
                </a:lnTo>
                <a:lnTo>
                  <a:pt x="165100" y="3159125"/>
                </a:lnTo>
                <a:lnTo>
                  <a:pt x="149225" y="3126581"/>
                </a:lnTo>
                <a:lnTo>
                  <a:pt x="133350" y="3093244"/>
                </a:lnTo>
                <a:lnTo>
                  <a:pt x="118269" y="3059906"/>
                </a:lnTo>
                <a:lnTo>
                  <a:pt x="103981" y="3025775"/>
                </a:lnTo>
                <a:lnTo>
                  <a:pt x="91281" y="2990850"/>
                </a:lnTo>
                <a:lnTo>
                  <a:pt x="79375" y="2956719"/>
                </a:lnTo>
                <a:lnTo>
                  <a:pt x="67469" y="2921794"/>
                </a:lnTo>
                <a:lnTo>
                  <a:pt x="57944" y="2886075"/>
                </a:lnTo>
                <a:lnTo>
                  <a:pt x="47625" y="2850356"/>
                </a:lnTo>
                <a:lnTo>
                  <a:pt x="38894" y="2813050"/>
                </a:lnTo>
                <a:lnTo>
                  <a:pt x="30956" y="2777331"/>
                </a:lnTo>
                <a:lnTo>
                  <a:pt x="23813" y="2739231"/>
                </a:lnTo>
                <a:lnTo>
                  <a:pt x="18256" y="2702719"/>
                </a:lnTo>
                <a:lnTo>
                  <a:pt x="12700" y="2665413"/>
                </a:lnTo>
                <a:lnTo>
                  <a:pt x="7938" y="2627313"/>
                </a:lnTo>
                <a:lnTo>
                  <a:pt x="4763" y="2589213"/>
                </a:lnTo>
                <a:lnTo>
                  <a:pt x="2381" y="2551113"/>
                </a:lnTo>
                <a:lnTo>
                  <a:pt x="794" y="2512219"/>
                </a:lnTo>
                <a:lnTo>
                  <a:pt x="0" y="2473325"/>
                </a:lnTo>
                <a:lnTo>
                  <a:pt x="794" y="2438400"/>
                </a:lnTo>
                <a:lnTo>
                  <a:pt x="2381" y="2403475"/>
                </a:lnTo>
                <a:lnTo>
                  <a:pt x="3969" y="2370138"/>
                </a:lnTo>
                <a:lnTo>
                  <a:pt x="7144" y="2335213"/>
                </a:lnTo>
                <a:lnTo>
                  <a:pt x="10319" y="2301081"/>
                </a:lnTo>
                <a:lnTo>
                  <a:pt x="14288" y="2267744"/>
                </a:lnTo>
                <a:lnTo>
                  <a:pt x="19050" y="2233613"/>
                </a:lnTo>
                <a:lnTo>
                  <a:pt x="24606" y="2199481"/>
                </a:lnTo>
                <a:lnTo>
                  <a:pt x="31750" y="2166938"/>
                </a:lnTo>
                <a:lnTo>
                  <a:pt x="38894" y="2134394"/>
                </a:lnTo>
                <a:lnTo>
                  <a:pt x="46831" y="2101056"/>
                </a:lnTo>
                <a:lnTo>
                  <a:pt x="55563" y="2069306"/>
                </a:lnTo>
                <a:lnTo>
                  <a:pt x="64294" y="2037556"/>
                </a:lnTo>
                <a:lnTo>
                  <a:pt x="74613" y="2005806"/>
                </a:lnTo>
                <a:lnTo>
                  <a:pt x="85725" y="1974056"/>
                </a:lnTo>
                <a:lnTo>
                  <a:pt x="96044" y="1943100"/>
                </a:lnTo>
                <a:lnTo>
                  <a:pt x="108744" y="1912938"/>
                </a:lnTo>
                <a:lnTo>
                  <a:pt x="121444" y="1881981"/>
                </a:lnTo>
                <a:lnTo>
                  <a:pt x="134144" y="1851819"/>
                </a:lnTo>
                <a:lnTo>
                  <a:pt x="148431" y="1822450"/>
                </a:lnTo>
                <a:lnTo>
                  <a:pt x="162719" y="1793081"/>
                </a:lnTo>
                <a:lnTo>
                  <a:pt x="177800" y="1763713"/>
                </a:lnTo>
                <a:lnTo>
                  <a:pt x="193675" y="1735931"/>
                </a:lnTo>
                <a:lnTo>
                  <a:pt x="209550" y="1706563"/>
                </a:lnTo>
                <a:lnTo>
                  <a:pt x="227013" y="1678781"/>
                </a:lnTo>
                <a:lnTo>
                  <a:pt x="244475" y="1651794"/>
                </a:lnTo>
                <a:lnTo>
                  <a:pt x="262731" y="1624013"/>
                </a:lnTo>
                <a:lnTo>
                  <a:pt x="280988" y="1598613"/>
                </a:lnTo>
                <a:lnTo>
                  <a:pt x="300038" y="1571625"/>
                </a:lnTo>
                <a:lnTo>
                  <a:pt x="319881" y="1545431"/>
                </a:lnTo>
                <a:lnTo>
                  <a:pt x="339725" y="1520825"/>
                </a:lnTo>
                <a:lnTo>
                  <a:pt x="361156" y="1496219"/>
                </a:lnTo>
                <a:lnTo>
                  <a:pt x="382588" y="1470819"/>
                </a:lnTo>
                <a:lnTo>
                  <a:pt x="404813" y="1447006"/>
                </a:lnTo>
                <a:lnTo>
                  <a:pt x="426244" y="1423194"/>
                </a:lnTo>
                <a:lnTo>
                  <a:pt x="449263" y="1400969"/>
                </a:lnTo>
                <a:lnTo>
                  <a:pt x="473075" y="1378744"/>
                </a:lnTo>
                <a:lnTo>
                  <a:pt x="496888" y="1356519"/>
                </a:lnTo>
                <a:lnTo>
                  <a:pt x="520700" y="1335088"/>
                </a:lnTo>
                <a:lnTo>
                  <a:pt x="546100" y="1314450"/>
                </a:lnTo>
                <a:lnTo>
                  <a:pt x="570706" y="1293019"/>
                </a:lnTo>
                <a:lnTo>
                  <a:pt x="596106" y="1273175"/>
                </a:lnTo>
                <a:lnTo>
                  <a:pt x="622300" y="1254125"/>
                </a:lnTo>
                <a:lnTo>
                  <a:pt x="649288" y="1235869"/>
                </a:lnTo>
                <a:lnTo>
                  <a:pt x="676275" y="1217613"/>
                </a:lnTo>
                <a:lnTo>
                  <a:pt x="704056" y="1200150"/>
                </a:lnTo>
                <a:lnTo>
                  <a:pt x="731838" y="1182688"/>
                </a:lnTo>
                <a:lnTo>
                  <a:pt x="759619" y="1166019"/>
                </a:lnTo>
                <a:lnTo>
                  <a:pt x="788194" y="1150144"/>
                </a:lnTo>
                <a:lnTo>
                  <a:pt x="816769" y="1135063"/>
                </a:lnTo>
                <a:lnTo>
                  <a:pt x="846138" y="1119981"/>
                </a:lnTo>
                <a:lnTo>
                  <a:pt x="875506" y="1106488"/>
                </a:lnTo>
                <a:lnTo>
                  <a:pt x="905669" y="1092200"/>
                </a:lnTo>
                <a:lnTo>
                  <a:pt x="936625" y="1079500"/>
                </a:lnTo>
                <a:lnTo>
                  <a:pt x="965994" y="1067594"/>
                </a:lnTo>
                <a:lnTo>
                  <a:pt x="997744" y="1055688"/>
                </a:lnTo>
                <a:lnTo>
                  <a:pt x="1028700" y="1044575"/>
                </a:lnTo>
                <a:lnTo>
                  <a:pt x="1060450" y="1035050"/>
                </a:lnTo>
                <a:lnTo>
                  <a:pt x="1092200" y="1025525"/>
                </a:lnTo>
                <a:lnTo>
                  <a:pt x="1123950" y="1016794"/>
                </a:lnTo>
                <a:lnTo>
                  <a:pt x="1157288" y="1008856"/>
                </a:lnTo>
                <a:lnTo>
                  <a:pt x="1189831" y="1000919"/>
                </a:lnTo>
                <a:lnTo>
                  <a:pt x="1222375" y="995363"/>
                </a:lnTo>
                <a:lnTo>
                  <a:pt x="1256506" y="989013"/>
                </a:lnTo>
                <a:lnTo>
                  <a:pt x="1276350" y="944563"/>
                </a:lnTo>
                <a:lnTo>
                  <a:pt x="1296988" y="901700"/>
                </a:lnTo>
                <a:lnTo>
                  <a:pt x="1320006" y="858838"/>
                </a:lnTo>
                <a:lnTo>
                  <a:pt x="1344613" y="818356"/>
                </a:lnTo>
                <a:lnTo>
                  <a:pt x="1370806" y="777081"/>
                </a:lnTo>
                <a:lnTo>
                  <a:pt x="1397794" y="737394"/>
                </a:lnTo>
                <a:lnTo>
                  <a:pt x="1426369" y="700088"/>
                </a:lnTo>
                <a:lnTo>
                  <a:pt x="1456531" y="661988"/>
                </a:lnTo>
                <a:lnTo>
                  <a:pt x="1486694" y="626269"/>
                </a:lnTo>
                <a:lnTo>
                  <a:pt x="1520031" y="591344"/>
                </a:lnTo>
                <a:lnTo>
                  <a:pt x="1552575" y="558006"/>
                </a:lnTo>
                <a:lnTo>
                  <a:pt x="1587500" y="524669"/>
                </a:lnTo>
                <a:lnTo>
                  <a:pt x="1624013" y="492919"/>
                </a:lnTo>
                <a:lnTo>
                  <a:pt x="1661319" y="463550"/>
                </a:lnTo>
                <a:lnTo>
                  <a:pt x="1698625" y="434181"/>
                </a:lnTo>
                <a:lnTo>
                  <a:pt x="1738313" y="406400"/>
                </a:lnTo>
                <a:lnTo>
                  <a:pt x="1778000" y="381000"/>
                </a:lnTo>
                <a:lnTo>
                  <a:pt x="1820069" y="357188"/>
                </a:lnTo>
                <a:lnTo>
                  <a:pt x="1862138" y="333375"/>
                </a:lnTo>
                <a:lnTo>
                  <a:pt x="1904206" y="311944"/>
                </a:lnTo>
                <a:lnTo>
                  <a:pt x="1949450" y="291306"/>
                </a:lnTo>
                <a:lnTo>
                  <a:pt x="1993900" y="273050"/>
                </a:lnTo>
                <a:lnTo>
                  <a:pt x="2039144" y="256381"/>
                </a:lnTo>
                <a:lnTo>
                  <a:pt x="2085181" y="240506"/>
                </a:lnTo>
                <a:lnTo>
                  <a:pt x="2132013" y="227806"/>
                </a:lnTo>
                <a:lnTo>
                  <a:pt x="2179638" y="215900"/>
                </a:lnTo>
                <a:lnTo>
                  <a:pt x="2228850" y="204788"/>
                </a:lnTo>
                <a:lnTo>
                  <a:pt x="2278063" y="196850"/>
                </a:lnTo>
                <a:lnTo>
                  <a:pt x="2327275" y="189706"/>
                </a:lnTo>
                <a:lnTo>
                  <a:pt x="2378075" y="184944"/>
                </a:lnTo>
                <a:lnTo>
                  <a:pt x="2428081" y="181769"/>
                </a:lnTo>
                <a:lnTo>
                  <a:pt x="2480469" y="181769"/>
                </a:lnTo>
                <a:lnTo>
                  <a:pt x="2526506" y="181769"/>
                </a:lnTo>
                <a:lnTo>
                  <a:pt x="2572544" y="184944"/>
                </a:lnTo>
                <a:lnTo>
                  <a:pt x="2619375" y="188913"/>
                </a:lnTo>
                <a:lnTo>
                  <a:pt x="2665413" y="193675"/>
                </a:lnTo>
                <a:lnTo>
                  <a:pt x="2709863" y="200819"/>
                </a:lnTo>
                <a:lnTo>
                  <a:pt x="2754313" y="209550"/>
                </a:lnTo>
                <a:lnTo>
                  <a:pt x="2797969" y="219869"/>
                </a:lnTo>
                <a:lnTo>
                  <a:pt x="2841625" y="231775"/>
                </a:lnTo>
                <a:lnTo>
                  <a:pt x="2884488" y="244475"/>
                </a:lnTo>
                <a:lnTo>
                  <a:pt x="2926556" y="258763"/>
                </a:lnTo>
                <a:lnTo>
                  <a:pt x="2967831" y="274638"/>
                </a:lnTo>
                <a:lnTo>
                  <a:pt x="3009106" y="291306"/>
                </a:lnTo>
                <a:lnTo>
                  <a:pt x="3049588" y="308769"/>
                </a:lnTo>
                <a:lnTo>
                  <a:pt x="3089275" y="329406"/>
                </a:lnTo>
                <a:lnTo>
                  <a:pt x="3127375" y="350044"/>
                </a:lnTo>
                <a:lnTo>
                  <a:pt x="3166269" y="371475"/>
                </a:lnTo>
                <a:lnTo>
                  <a:pt x="3190875" y="350044"/>
                </a:lnTo>
                <a:lnTo>
                  <a:pt x="3215481" y="329406"/>
                </a:lnTo>
                <a:lnTo>
                  <a:pt x="3241675" y="308769"/>
                </a:lnTo>
                <a:lnTo>
                  <a:pt x="3267075" y="288925"/>
                </a:lnTo>
                <a:lnTo>
                  <a:pt x="3294063" y="270669"/>
                </a:lnTo>
                <a:lnTo>
                  <a:pt x="3321050" y="251619"/>
                </a:lnTo>
                <a:lnTo>
                  <a:pt x="3348831" y="233363"/>
                </a:lnTo>
                <a:lnTo>
                  <a:pt x="3376613" y="215900"/>
                </a:lnTo>
                <a:lnTo>
                  <a:pt x="3405188" y="198438"/>
                </a:lnTo>
                <a:lnTo>
                  <a:pt x="3434556" y="182563"/>
                </a:lnTo>
                <a:lnTo>
                  <a:pt x="3463131" y="166688"/>
                </a:lnTo>
                <a:lnTo>
                  <a:pt x="3493294" y="152400"/>
                </a:lnTo>
                <a:lnTo>
                  <a:pt x="3522663" y="138113"/>
                </a:lnTo>
                <a:lnTo>
                  <a:pt x="3552825" y="124619"/>
                </a:lnTo>
                <a:lnTo>
                  <a:pt x="3583781" y="111125"/>
                </a:lnTo>
                <a:lnTo>
                  <a:pt x="3613944" y="99219"/>
                </a:lnTo>
                <a:lnTo>
                  <a:pt x="3644900" y="87313"/>
                </a:lnTo>
                <a:lnTo>
                  <a:pt x="3676650" y="76200"/>
                </a:lnTo>
                <a:lnTo>
                  <a:pt x="3708400" y="66675"/>
                </a:lnTo>
                <a:lnTo>
                  <a:pt x="3741738" y="56356"/>
                </a:lnTo>
                <a:lnTo>
                  <a:pt x="3773488" y="47625"/>
                </a:lnTo>
                <a:lnTo>
                  <a:pt x="3806031" y="39688"/>
                </a:lnTo>
                <a:lnTo>
                  <a:pt x="3840163" y="31750"/>
                </a:lnTo>
                <a:lnTo>
                  <a:pt x="3872706" y="26194"/>
                </a:lnTo>
                <a:lnTo>
                  <a:pt x="3906838" y="19844"/>
                </a:lnTo>
                <a:lnTo>
                  <a:pt x="3940175" y="15081"/>
                </a:lnTo>
                <a:lnTo>
                  <a:pt x="3975100" y="10319"/>
                </a:lnTo>
                <a:lnTo>
                  <a:pt x="4009231" y="7144"/>
                </a:lnTo>
                <a:lnTo>
                  <a:pt x="4043363" y="3969"/>
                </a:lnTo>
                <a:lnTo>
                  <a:pt x="4078288" y="2381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348" name="Freeform 160"/>
          <p:cNvSpPr/>
          <p:nvPr/>
        </p:nvSpPr>
        <p:spPr bwMode="auto">
          <a:xfrm>
            <a:off x="4071100" y="6774867"/>
            <a:ext cx="311103" cy="366140"/>
          </a:xfrm>
          <a:custGeom>
            <a:avLst/>
            <a:gdLst>
              <a:gd name="T0" fmla="*/ 5130 w 5143"/>
              <a:gd name="T1" fmla="*/ 911 h 6052"/>
              <a:gd name="T2" fmla="*/ 5051 w 5143"/>
              <a:gd name="T3" fmla="*/ 816 h 6052"/>
              <a:gd name="T4" fmla="*/ 4945 w 5143"/>
              <a:gd name="T5" fmla="*/ 791 h 6052"/>
              <a:gd name="T6" fmla="*/ 4830 w 5143"/>
              <a:gd name="T7" fmla="*/ 842 h 6052"/>
              <a:gd name="T8" fmla="*/ 4772 w 5143"/>
              <a:gd name="T9" fmla="*/ 952 h 6052"/>
              <a:gd name="T10" fmla="*/ 4569 w 5143"/>
              <a:gd name="T11" fmla="*/ 2552 h 6052"/>
              <a:gd name="T12" fmla="*/ 4509 w 5143"/>
              <a:gd name="T13" fmla="*/ 2569 h 6052"/>
              <a:gd name="T14" fmla="*/ 4453 w 5143"/>
              <a:gd name="T15" fmla="*/ 2505 h 6052"/>
              <a:gd name="T16" fmla="*/ 4255 w 5143"/>
              <a:gd name="T17" fmla="*/ 347 h 6052"/>
              <a:gd name="T18" fmla="*/ 4119 w 5143"/>
              <a:gd name="T19" fmla="*/ 222 h 6052"/>
              <a:gd name="T20" fmla="*/ 4009 w 5143"/>
              <a:gd name="T21" fmla="*/ 201 h 6052"/>
              <a:gd name="T22" fmla="*/ 3830 w 5143"/>
              <a:gd name="T23" fmla="*/ 265 h 6052"/>
              <a:gd name="T24" fmla="*/ 3735 w 5143"/>
              <a:gd name="T25" fmla="*/ 426 h 6052"/>
              <a:gd name="T26" fmla="*/ 3635 w 5143"/>
              <a:gd name="T27" fmla="*/ 2567 h 6052"/>
              <a:gd name="T28" fmla="*/ 3601 w 5143"/>
              <a:gd name="T29" fmla="*/ 2639 h 6052"/>
              <a:gd name="T30" fmla="*/ 3542 w 5143"/>
              <a:gd name="T31" fmla="*/ 2623 h 6052"/>
              <a:gd name="T32" fmla="*/ 3324 w 5143"/>
              <a:gd name="T33" fmla="*/ 239 h 6052"/>
              <a:gd name="T34" fmla="*/ 3235 w 5143"/>
              <a:gd name="T35" fmla="*/ 73 h 6052"/>
              <a:gd name="T36" fmla="*/ 3063 w 5143"/>
              <a:gd name="T37" fmla="*/ 0 h 6052"/>
              <a:gd name="T38" fmla="*/ 2904 w 5143"/>
              <a:gd name="T39" fmla="*/ 39 h 6052"/>
              <a:gd name="T40" fmla="*/ 2784 w 5143"/>
              <a:gd name="T41" fmla="*/ 181 h 6052"/>
              <a:gd name="T42" fmla="*/ 2783 w 5143"/>
              <a:gd name="T43" fmla="*/ 2169 h 6052"/>
              <a:gd name="T44" fmla="*/ 2765 w 5143"/>
              <a:gd name="T45" fmla="*/ 2623 h 6052"/>
              <a:gd name="T46" fmla="*/ 2706 w 5143"/>
              <a:gd name="T47" fmla="*/ 2618 h 6052"/>
              <a:gd name="T48" fmla="*/ 2521 w 5143"/>
              <a:gd name="T49" fmla="*/ 1540 h 6052"/>
              <a:gd name="T50" fmla="*/ 2309 w 5143"/>
              <a:gd name="T51" fmla="*/ 457 h 6052"/>
              <a:gd name="T52" fmla="*/ 2127 w 5143"/>
              <a:gd name="T53" fmla="*/ 358 h 6052"/>
              <a:gd name="T54" fmla="*/ 1955 w 5143"/>
              <a:gd name="T55" fmla="*/ 393 h 6052"/>
              <a:gd name="T56" fmla="*/ 1844 w 5143"/>
              <a:gd name="T57" fmla="*/ 517 h 6052"/>
              <a:gd name="T58" fmla="*/ 1819 w 5143"/>
              <a:gd name="T59" fmla="*/ 686 h 6052"/>
              <a:gd name="T60" fmla="*/ 2009 w 5143"/>
              <a:gd name="T61" fmla="*/ 2284 h 6052"/>
              <a:gd name="T62" fmla="*/ 2085 w 5143"/>
              <a:gd name="T63" fmla="*/ 3418 h 6052"/>
              <a:gd name="T64" fmla="*/ 2065 w 5143"/>
              <a:gd name="T65" fmla="*/ 3958 h 6052"/>
              <a:gd name="T66" fmla="*/ 1993 w 5143"/>
              <a:gd name="T67" fmla="*/ 4143 h 6052"/>
              <a:gd name="T68" fmla="*/ 1863 w 5143"/>
              <a:gd name="T69" fmla="*/ 4219 h 6052"/>
              <a:gd name="T70" fmla="*/ 1695 w 5143"/>
              <a:gd name="T71" fmla="*/ 4207 h 6052"/>
              <a:gd name="T72" fmla="*/ 1390 w 5143"/>
              <a:gd name="T73" fmla="*/ 4086 h 6052"/>
              <a:gd name="T74" fmla="*/ 833 w 5143"/>
              <a:gd name="T75" fmla="*/ 3834 h 6052"/>
              <a:gd name="T76" fmla="*/ 544 w 5143"/>
              <a:gd name="T77" fmla="*/ 3775 h 6052"/>
              <a:gd name="T78" fmla="*/ 357 w 5143"/>
              <a:gd name="T79" fmla="*/ 3789 h 6052"/>
              <a:gd name="T80" fmla="*/ 161 w 5143"/>
              <a:gd name="T81" fmla="*/ 3878 h 6052"/>
              <a:gd name="T82" fmla="*/ 28 w 5143"/>
              <a:gd name="T83" fmla="*/ 4019 h 6052"/>
              <a:gd name="T84" fmla="*/ 10 w 5143"/>
              <a:gd name="T85" fmla="*/ 4173 h 6052"/>
              <a:gd name="T86" fmla="*/ 157 w 5143"/>
              <a:gd name="T87" fmla="*/ 4302 h 6052"/>
              <a:gd name="T88" fmla="*/ 411 w 5143"/>
              <a:gd name="T89" fmla="*/ 4376 h 6052"/>
              <a:gd name="T90" fmla="*/ 756 w 5143"/>
              <a:gd name="T91" fmla="*/ 4512 h 6052"/>
              <a:gd name="T92" fmla="*/ 1152 w 5143"/>
              <a:gd name="T93" fmla="*/ 4737 h 6052"/>
              <a:gd name="T94" fmla="*/ 1588 w 5143"/>
              <a:gd name="T95" fmla="*/ 5056 h 6052"/>
              <a:gd name="T96" fmla="*/ 2054 w 5143"/>
              <a:gd name="T97" fmla="*/ 5480 h 6052"/>
              <a:gd name="T98" fmla="*/ 2278 w 5143"/>
              <a:gd name="T99" fmla="*/ 5692 h 6052"/>
              <a:gd name="T100" fmla="*/ 2521 w 5143"/>
              <a:gd name="T101" fmla="*/ 5852 h 6052"/>
              <a:gd name="T102" fmla="*/ 2789 w 5143"/>
              <a:gd name="T103" fmla="*/ 5967 h 6052"/>
              <a:gd name="T104" fmla="*/ 3073 w 5143"/>
              <a:gd name="T105" fmla="*/ 6034 h 6052"/>
              <a:gd name="T106" fmla="*/ 3543 w 5143"/>
              <a:gd name="T107" fmla="*/ 6052 h 6052"/>
              <a:gd name="T108" fmla="*/ 3901 w 5143"/>
              <a:gd name="T109" fmla="*/ 6015 h 6052"/>
              <a:gd name="T110" fmla="*/ 4289 w 5143"/>
              <a:gd name="T111" fmla="*/ 5877 h 6052"/>
              <a:gd name="T112" fmla="*/ 4628 w 5143"/>
              <a:gd name="T113" fmla="*/ 5651 h 6052"/>
              <a:gd name="T114" fmla="*/ 4905 w 5143"/>
              <a:gd name="T115" fmla="*/ 5346 h 6052"/>
              <a:gd name="T116" fmla="*/ 5058 w 5143"/>
              <a:gd name="T117" fmla="*/ 5076 h 6052"/>
              <a:gd name="T118" fmla="*/ 5110 w 5143"/>
              <a:gd name="T119" fmla="*/ 4830 h 6052"/>
              <a:gd name="T120" fmla="*/ 5140 w 5143"/>
              <a:gd name="T121" fmla="*/ 4061 h 6052"/>
              <a:gd name="T122" fmla="*/ 5130 w 5143"/>
              <a:gd name="T123" fmla="*/ 2177 h 6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43" h="6052">
                <a:moveTo>
                  <a:pt x="5130" y="2177"/>
                </a:moveTo>
                <a:lnTo>
                  <a:pt x="5143" y="983"/>
                </a:lnTo>
                <a:lnTo>
                  <a:pt x="5143" y="983"/>
                </a:lnTo>
                <a:lnTo>
                  <a:pt x="5143" y="965"/>
                </a:lnTo>
                <a:lnTo>
                  <a:pt x="5140" y="945"/>
                </a:lnTo>
                <a:lnTo>
                  <a:pt x="5136" y="927"/>
                </a:lnTo>
                <a:lnTo>
                  <a:pt x="5130" y="911"/>
                </a:lnTo>
                <a:lnTo>
                  <a:pt x="5123" y="894"/>
                </a:lnTo>
                <a:lnTo>
                  <a:pt x="5115" y="878"/>
                </a:lnTo>
                <a:lnTo>
                  <a:pt x="5104" y="863"/>
                </a:lnTo>
                <a:lnTo>
                  <a:pt x="5092" y="850"/>
                </a:lnTo>
                <a:lnTo>
                  <a:pt x="5079" y="837"/>
                </a:lnTo>
                <a:lnTo>
                  <a:pt x="5066" y="825"/>
                </a:lnTo>
                <a:lnTo>
                  <a:pt x="5051" y="816"/>
                </a:lnTo>
                <a:lnTo>
                  <a:pt x="5035" y="807"/>
                </a:lnTo>
                <a:lnTo>
                  <a:pt x="5018" y="801"/>
                </a:lnTo>
                <a:lnTo>
                  <a:pt x="5000" y="796"/>
                </a:lnTo>
                <a:lnTo>
                  <a:pt x="4982" y="793"/>
                </a:lnTo>
                <a:lnTo>
                  <a:pt x="4963" y="791"/>
                </a:lnTo>
                <a:lnTo>
                  <a:pt x="4963" y="791"/>
                </a:lnTo>
                <a:lnTo>
                  <a:pt x="4945" y="791"/>
                </a:lnTo>
                <a:lnTo>
                  <a:pt x="4925" y="794"/>
                </a:lnTo>
                <a:lnTo>
                  <a:pt x="4907" y="798"/>
                </a:lnTo>
                <a:lnTo>
                  <a:pt x="4890" y="804"/>
                </a:lnTo>
                <a:lnTo>
                  <a:pt x="4874" y="811"/>
                </a:lnTo>
                <a:lnTo>
                  <a:pt x="4858" y="820"/>
                </a:lnTo>
                <a:lnTo>
                  <a:pt x="4843" y="830"/>
                </a:lnTo>
                <a:lnTo>
                  <a:pt x="4830" y="842"/>
                </a:lnTo>
                <a:lnTo>
                  <a:pt x="4817" y="855"/>
                </a:lnTo>
                <a:lnTo>
                  <a:pt x="4805" y="868"/>
                </a:lnTo>
                <a:lnTo>
                  <a:pt x="4795" y="883"/>
                </a:lnTo>
                <a:lnTo>
                  <a:pt x="4787" y="899"/>
                </a:lnTo>
                <a:lnTo>
                  <a:pt x="4781" y="916"/>
                </a:lnTo>
                <a:lnTo>
                  <a:pt x="4776" y="934"/>
                </a:lnTo>
                <a:lnTo>
                  <a:pt x="4772" y="952"/>
                </a:lnTo>
                <a:lnTo>
                  <a:pt x="4771" y="971"/>
                </a:lnTo>
                <a:lnTo>
                  <a:pt x="4594" y="2508"/>
                </a:lnTo>
                <a:lnTo>
                  <a:pt x="4594" y="2508"/>
                </a:lnTo>
                <a:lnTo>
                  <a:pt x="4591" y="2521"/>
                </a:lnTo>
                <a:lnTo>
                  <a:pt x="4586" y="2533"/>
                </a:lnTo>
                <a:lnTo>
                  <a:pt x="4579" y="2544"/>
                </a:lnTo>
                <a:lnTo>
                  <a:pt x="4569" y="2552"/>
                </a:lnTo>
                <a:lnTo>
                  <a:pt x="4559" y="2561"/>
                </a:lnTo>
                <a:lnTo>
                  <a:pt x="4548" y="2565"/>
                </a:lnTo>
                <a:lnTo>
                  <a:pt x="4535" y="2569"/>
                </a:lnTo>
                <a:lnTo>
                  <a:pt x="4522" y="2570"/>
                </a:lnTo>
                <a:lnTo>
                  <a:pt x="4522" y="2570"/>
                </a:lnTo>
                <a:lnTo>
                  <a:pt x="4522" y="2570"/>
                </a:lnTo>
                <a:lnTo>
                  <a:pt x="4509" y="2569"/>
                </a:lnTo>
                <a:lnTo>
                  <a:pt x="4496" y="2565"/>
                </a:lnTo>
                <a:lnTo>
                  <a:pt x="4484" y="2559"/>
                </a:lnTo>
                <a:lnTo>
                  <a:pt x="4474" y="2551"/>
                </a:lnTo>
                <a:lnTo>
                  <a:pt x="4466" y="2543"/>
                </a:lnTo>
                <a:lnTo>
                  <a:pt x="4459" y="2531"/>
                </a:lnTo>
                <a:lnTo>
                  <a:pt x="4455" y="2518"/>
                </a:lnTo>
                <a:lnTo>
                  <a:pt x="4453" y="2505"/>
                </a:lnTo>
                <a:lnTo>
                  <a:pt x="4289" y="480"/>
                </a:lnTo>
                <a:lnTo>
                  <a:pt x="4289" y="480"/>
                </a:lnTo>
                <a:lnTo>
                  <a:pt x="4287" y="450"/>
                </a:lnTo>
                <a:lnTo>
                  <a:pt x="4282" y="422"/>
                </a:lnTo>
                <a:lnTo>
                  <a:pt x="4276" y="396"/>
                </a:lnTo>
                <a:lnTo>
                  <a:pt x="4266" y="370"/>
                </a:lnTo>
                <a:lnTo>
                  <a:pt x="4255" y="347"/>
                </a:lnTo>
                <a:lnTo>
                  <a:pt x="4241" y="324"/>
                </a:lnTo>
                <a:lnTo>
                  <a:pt x="4225" y="303"/>
                </a:lnTo>
                <a:lnTo>
                  <a:pt x="4207" y="283"/>
                </a:lnTo>
                <a:lnTo>
                  <a:pt x="4187" y="265"/>
                </a:lnTo>
                <a:lnTo>
                  <a:pt x="4166" y="249"/>
                </a:lnTo>
                <a:lnTo>
                  <a:pt x="4142" y="234"/>
                </a:lnTo>
                <a:lnTo>
                  <a:pt x="4119" y="222"/>
                </a:lnTo>
                <a:lnTo>
                  <a:pt x="4092" y="214"/>
                </a:lnTo>
                <a:lnTo>
                  <a:pt x="4066" y="206"/>
                </a:lnTo>
                <a:lnTo>
                  <a:pt x="4038" y="203"/>
                </a:lnTo>
                <a:lnTo>
                  <a:pt x="4009" y="201"/>
                </a:lnTo>
                <a:lnTo>
                  <a:pt x="4009" y="201"/>
                </a:lnTo>
                <a:lnTo>
                  <a:pt x="4009" y="201"/>
                </a:lnTo>
                <a:lnTo>
                  <a:pt x="4009" y="201"/>
                </a:lnTo>
                <a:lnTo>
                  <a:pt x="3979" y="203"/>
                </a:lnTo>
                <a:lnTo>
                  <a:pt x="3951" y="208"/>
                </a:lnTo>
                <a:lnTo>
                  <a:pt x="3925" y="214"/>
                </a:lnTo>
                <a:lnTo>
                  <a:pt x="3899" y="224"/>
                </a:lnTo>
                <a:lnTo>
                  <a:pt x="3874" y="236"/>
                </a:lnTo>
                <a:lnTo>
                  <a:pt x="3851" y="250"/>
                </a:lnTo>
                <a:lnTo>
                  <a:pt x="3830" y="265"/>
                </a:lnTo>
                <a:lnTo>
                  <a:pt x="3810" y="283"/>
                </a:lnTo>
                <a:lnTo>
                  <a:pt x="3792" y="304"/>
                </a:lnTo>
                <a:lnTo>
                  <a:pt x="3778" y="326"/>
                </a:lnTo>
                <a:lnTo>
                  <a:pt x="3763" y="349"/>
                </a:lnTo>
                <a:lnTo>
                  <a:pt x="3751" y="373"/>
                </a:lnTo>
                <a:lnTo>
                  <a:pt x="3742" y="399"/>
                </a:lnTo>
                <a:lnTo>
                  <a:pt x="3735" y="426"/>
                </a:lnTo>
                <a:lnTo>
                  <a:pt x="3732" y="453"/>
                </a:lnTo>
                <a:lnTo>
                  <a:pt x="3730" y="481"/>
                </a:lnTo>
                <a:lnTo>
                  <a:pt x="3730" y="481"/>
                </a:lnTo>
                <a:lnTo>
                  <a:pt x="3686" y="1492"/>
                </a:lnTo>
                <a:lnTo>
                  <a:pt x="3653" y="2205"/>
                </a:lnTo>
                <a:lnTo>
                  <a:pt x="3642" y="2452"/>
                </a:lnTo>
                <a:lnTo>
                  <a:pt x="3635" y="2567"/>
                </a:lnTo>
                <a:lnTo>
                  <a:pt x="3635" y="2567"/>
                </a:lnTo>
                <a:lnTo>
                  <a:pt x="3632" y="2582"/>
                </a:lnTo>
                <a:lnTo>
                  <a:pt x="3629" y="2597"/>
                </a:lnTo>
                <a:lnTo>
                  <a:pt x="3622" y="2610"/>
                </a:lnTo>
                <a:lnTo>
                  <a:pt x="3615" y="2621"/>
                </a:lnTo>
                <a:lnTo>
                  <a:pt x="3609" y="2631"/>
                </a:lnTo>
                <a:lnTo>
                  <a:pt x="3601" y="2639"/>
                </a:lnTo>
                <a:lnTo>
                  <a:pt x="3591" y="2644"/>
                </a:lnTo>
                <a:lnTo>
                  <a:pt x="3583" y="2647"/>
                </a:lnTo>
                <a:lnTo>
                  <a:pt x="3574" y="2649"/>
                </a:lnTo>
                <a:lnTo>
                  <a:pt x="3565" y="2647"/>
                </a:lnTo>
                <a:lnTo>
                  <a:pt x="3556" y="2643"/>
                </a:lnTo>
                <a:lnTo>
                  <a:pt x="3550" y="2634"/>
                </a:lnTo>
                <a:lnTo>
                  <a:pt x="3542" y="2623"/>
                </a:lnTo>
                <a:lnTo>
                  <a:pt x="3537" y="2608"/>
                </a:lnTo>
                <a:lnTo>
                  <a:pt x="3532" y="2588"/>
                </a:lnTo>
                <a:lnTo>
                  <a:pt x="3529" y="2565"/>
                </a:lnTo>
                <a:lnTo>
                  <a:pt x="3529" y="2565"/>
                </a:lnTo>
                <a:lnTo>
                  <a:pt x="3325" y="267"/>
                </a:lnTo>
                <a:lnTo>
                  <a:pt x="3325" y="267"/>
                </a:lnTo>
                <a:lnTo>
                  <a:pt x="3324" y="239"/>
                </a:lnTo>
                <a:lnTo>
                  <a:pt x="3319" y="211"/>
                </a:lnTo>
                <a:lnTo>
                  <a:pt x="3311" y="185"/>
                </a:lnTo>
                <a:lnTo>
                  <a:pt x="3299" y="159"/>
                </a:lnTo>
                <a:lnTo>
                  <a:pt x="3286" y="136"/>
                </a:lnTo>
                <a:lnTo>
                  <a:pt x="3271" y="113"/>
                </a:lnTo>
                <a:lnTo>
                  <a:pt x="3255" y="93"/>
                </a:lnTo>
                <a:lnTo>
                  <a:pt x="3235" y="73"/>
                </a:lnTo>
                <a:lnTo>
                  <a:pt x="3216" y="57"/>
                </a:lnTo>
                <a:lnTo>
                  <a:pt x="3193" y="41"/>
                </a:lnTo>
                <a:lnTo>
                  <a:pt x="3170" y="27"/>
                </a:lnTo>
                <a:lnTo>
                  <a:pt x="3145" y="18"/>
                </a:lnTo>
                <a:lnTo>
                  <a:pt x="3119" y="9"/>
                </a:lnTo>
                <a:lnTo>
                  <a:pt x="3091" y="3"/>
                </a:lnTo>
                <a:lnTo>
                  <a:pt x="3063" y="0"/>
                </a:lnTo>
                <a:lnTo>
                  <a:pt x="3035" y="0"/>
                </a:lnTo>
                <a:lnTo>
                  <a:pt x="3035" y="0"/>
                </a:lnTo>
                <a:lnTo>
                  <a:pt x="3006" y="3"/>
                </a:lnTo>
                <a:lnTo>
                  <a:pt x="2980" y="8"/>
                </a:lnTo>
                <a:lnTo>
                  <a:pt x="2953" y="16"/>
                </a:lnTo>
                <a:lnTo>
                  <a:pt x="2927" y="26"/>
                </a:lnTo>
                <a:lnTo>
                  <a:pt x="2904" y="39"/>
                </a:lnTo>
                <a:lnTo>
                  <a:pt x="2881" y="54"/>
                </a:lnTo>
                <a:lnTo>
                  <a:pt x="2860" y="70"/>
                </a:lnTo>
                <a:lnTo>
                  <a:pt x="2840" y="90"/>
                </a:lnTo>
                <a:lnTo>
                  <a:pt x="2824" y="109"/>
                </a:lnTo>
                <a:lnTo>
                  <a:pt x="2809" y="132"/>
                </a:lnTo>
                <a:lnTo>
                  <a:pt x="2796" y="155"/>
                </a:lnTo>
                <a:lnTo>
                  <a:pt x="2784" y="181"/>
                </a:lnTo>
                <a:lnTo>
                  <a:pt x="2776" y="208"/>
                </a:lnTo>
                <a:lnTo>
                  <a:pt x="2771" y="234"/>
                </a:lnTo>
                <a:lnTo>
                  <a:pt x="2768" y="262"/>
                </a:lnTo>
                <a:lnTo>
                  <a:pt x="2768" y="291"/>
                </a:lnTo>
                <a:lnTo>
                  <a:pt x="2768" y="291"/>
                </a:lnTo>
                <a:lnTo>
                  <a:pt x="2776" y="1392"/>
                </a:lnTo>
                <a:lnTo>
                  <a:pt x="2783" y="2169"/>
                </a:lnTo>
                <a:lnTo>
                  <a:pt x="2784" y="2562"/>
                </a:lnTo>
                <a:lnTo>
                  <a:pt x="2784" y="2562"/>
                </a:lnTo>
                <a:lnTo>
                  <a:pt x="2783" y="2579"/>
                </a:lnTo>
                <a:lnTo>
                  <a:pt x="2781" y="2593"/>
                </a:lnTo>
                <a:lnTo>
                  <a:pt x="2776" y="2605"/>
                </a:lnTo>
                <a:lnTo>
                  <a:pt x="2771" y="2615"/>
                </a:lnTo>
                <a:lnTo>
                  <a:pt x="2765" y="2623"/>
                </a:lnTo>
                <a:lnTo>
                  <a:pt x="2757" y="2629"/>
                </a:lnTo>
                <a:lnTo>
                  <a:pt x="2748" y="2633"/>
                </a:lnTo>
                <a:lnTo>
                  <a:pt x="2740" y="2634"/>
                </a:lnTo>
                <a:lnTo>
                  <a:pt x="2730" y="2634"/>
                </a:lnTo>
                <a:lnTo>
                  <a:pt x="2722" y="2631"/>
                </a:lnTo>
                <a:lnTo>
                  <a:pt x="2714" y="2626"/>
                </a:lnTo>
                <a:lnTo>
                  <a:pt x="2706" y="2618"/>
                </a:lnTo>
                <a:lnTo>
                  <a:pt x="2698" y="2608"/>
                </a:lnTo>
                <a:lnTo>
                  <a:pt x="2691" y="2595"/>
                </a:lnTo>
                <a:lnTo>
                  <a:pt x="2686" y="2579"/>
                </a:lnTo>
                <a:lnTo>
                  <a:pt x="2683" y="2561"/>
                </a:lnTo>
                <a:lnTo>
                  <a:pt x="2683" y="2561"/>
                </a:lnTo>
                <a:lnTo>
                  <a:pt x="2626" y="2210"/>
                </a:lnTo>
                <a:lnTo>
                  <a:pt x="2521" y="1540"/>
                </a:lnTo>
                <a:lnTo>
                  <a:pt x="2371" y="596"/>
                </a:lnTo>
                <a:lnTo>
                  <a:pt x="2371" y="596"/>
                </a:lnTo>
                <a:lnTo>
                  <a:pt x="2365" y="565"/>
                </a:lnTo>
                <a:lnTo>
                  <a:pt x="2355" y="535"/>
                </a:lnTo>
                <a:lnTo>
                  <a:pt x="2344" y="506"/>
                </a:lnTo>
                <a:lnTo>
                  <a:pt x="2327" y="480"/>
                </a:lnTo>
                <a:lnTo>
                  <a:pt x="2309" y="457"/>
                </a:lnTo>
                <a:lnTo>
                  <a:pt x="2290" y="434"/>
                </a:lnTo>
                <a:lnTo>
                  <a:pt x="2267" y="414"/>
                </a:lnTo>
                <a:lnTo>
                  <a:pt x="2242" y="398"/>
                </a:lnTo>
                <a:lnTo>
                  <a:pt x="2216" y="383"/>
                </a:lnTo>
                <a:lnTo>
                  <a:pt x="2188" y="372"/>
                </a:lnTo>
                <a:lnTo>
                  <a:pt x="2158" y="363"/>
                </a:lnTo>
                <a:lnTo>
                  <a:pt x="2127" y="358"/>
                </a:lnTo>
                <a:lnTo>
                  <a:pt x="2096" y="357"/>
                </a:lnTo>
                <a:lnTo>
                  <a:pt x="2065" y="358"/>
                </a:lnTo>
                <a:lnTo>
                  <a:pt x="2034" y="363"/>
                </a:lnTo>
                <a:lnTo>
                  <a:pt x="2001" y="372"/>
                </a:lnTo>
                <a:lnTo>
                  <a:pt x="2001" y="372"/>
                </a:lnTo>
                <a:lnTo>
                  <a:pt x="1978" y="381"/>
                </a:lnTo>
                <a:lnTo>
                  <a:pt x="1955" y="393"/>
                </a:lnTo>
                <a:lnTo>
                  <a:pt x="1936" y="406"/>
                </a:lnTo>
                <a:lnTo>
                  <a:pt x="1916" y="421"/>
                </a:lnTo>
                <a:lnTo>
                  <a:pt x="1898" y="437"/>
                </a:lnTo>
                <a:lnTo>
                  <a:pt x="1883" y="455"/>
                </a:lnTo>
                <a:lnTo>
                  <a:pt x="1868" y="475"/>
                </a:lnTo>
                <a:lnTo>
                  <a:pt x="1855" y="496"/>
                </a:lnTo>
                <a:lnTo>
                  <a:pt x="1844" y="517"/>
                </a:lnTo>
                <a:lnTo>
                  <a:pt x="1836" y="540"/>
                </a:lnTo>
                <a:lnTo>
                  <a:pt x="1827" y="563"/>
                </a:lnTo>
                <a:lnTo>
                  <a:pt x="1822" y="586"/>
                </a:lnTo>
                <a:lnTo>
                  <a:pt x="1819" y="611"/>
                </a:lnTo>
                <a:lnTo>
                  <a:pt x="1818" y="635"/>
                </a:lnTo>
                <a:lnTo>
                  <a:pt x="1818" y="662"/>
                </a:lnTo>
                <a:lnTo>
                  <a:pt x="1819" y="686"/>
                </a:lnTo>
                <a:lnTo>
                  <a:pt x="1926" y="1595"/>
                </a:lnTo>
                <a:lnTo>
                  <a:pt x="1926" y="1595"/>
                </a:lnTo>
                <a:lnTo>
                  <a:pt x="1926" y="1595"/>
                </a:lnTo>
                <a:lnTo>
                  <a:pt x="1949" y="1764"/>
                </a:lnTo>
                <a:lnTo>
                  <a:pt x="1970" y="1935"/>
                </a:lnTo>
                <a:lnTo>
                  <a:pt x="1990" y="2108"/>
                </a:lnTo>
                <a:lnTo>
                  <a:pt x="2009" y="2284"/>
                </a:lnTo>
                <a:lnTo>
                  <a:pt x="2026" y="2457"/>
                </a:lnTo>
                <a:lnTo>
                  <a:pt x="2040" y="2629"/>
                </a:lnTo>
                <a:lnTo>
                  <a:pt x="2054" y="2800"/>
                </a:lnTo>
                <a:lnTo>
                  <a:pt x="2065" y="2964"/>
                </a:lnTo>
                <a:lnTo>
                  <a:pt x="2073" y="3123"/>
                </a:lnTo>
                <a:lnTo>
                  <a:pt x="2080" y="3275"/>
                </a:lnTo>
                <a:lnTo>
                  <a:pt x="2085" y="3418"/>
                </a:lnTo>
                <a:lnTo>
                  <a:pt x="2085" y="3550"/>
                </a:lnTo>
                <a:lnTo>
                  <a:pt x="2085" y="3673"/>
                </a:lnTo>
                <a:lnTo>
                  <a:pt x="2081" y="3781"/>
                </a:lnTo>
                <a:lnTo>
                  <a:pt x="2075" y="3878"/>
                </a:lnTo>
                <a:lnTo>
                  <a:pt x="2070" y="3919"/>
                </a:lnTo>
                <a:lnTo>
                  <a:pt x="2065" y="3958"/>
                </a:lnTo>
                <a:lnTo>
                  <a:pt x="2065" y="3958"/>
                </a:lnTo>
                <a:lnTo>
                  <a:pt x="2058" y="3993"/>
                </a:lnTo>
                <a:lnTo>
                  <a:pt x="2050" y="4024"/>
                </a:lnTo>
                <a:lnTo>
                  <a:pt x="2042" y="4053"/>
                </a:lnTo>
                <a:lnTo>
                  <a:pt x="2032" y="4079"/>
                </a:lnTo>
                <a:lnTo>
                  <a:pt x="2019" y="4104"/>
                </a:lnTo>
                <a:lnTo>
                  <a:pt x="2006" y="4125"/>
                </a:lnTo>
                <a:lnTo>
                  <a:pt x="1993" y="4143"/>
                </a:lnTo>
                <a:lnTo>
                  <a:pt x="1977" y="4161"/>
                </a:lnTo>
                <a:lnTo>
                  <a:pt x="1960" y="4176"/>
                </a:lnTo>
                <a:lnTo>
                  <a:pt x="1944" y="4188"/>
                </a:lnTo>
                <a:lnTo>
                  <a:pt x="1924" y="4199"/>
                </a:lnTo>
                <a:lnTo>
                  <a:pt x="1906" y="4207"/>
                </a:lnTo>
                <a:lnTo>
                  <a:pt x="1885" y="4214"/>
                </a:lnTo>
                <a:lnTo>
                  <a:pt x="1863" y="4219"/>
                </a:lnTo>
                <a:lnTo>
                  <a:pt x="1842" y="4220"/>
                </a:lnTo>
                <a:lnTo>
                  <a:pt x="1819" y="4222"/>
                </a:lnTo>
                <a:lnTo>
                  <a:pt x="1795" y="4222"/>
                </a:lnTo>
                <a:lnTo>
                  <a:pt x="1772" y="4220"/>
                </a:lnTo>
                <a:lnTo>
                  <a:pt x="1745" y="4217"/>
                </a:lnTo>
                <a:lnTo>
                  <a:pt x="1721" y="4212"/>
                </a:lnTo>
                <a:lnTo>
                  <a:pt x="1695" y="4207"/>
                </a:lnTo>
                <a:lnTo>
                  <a:pt x="1668" y="4201"/>
                </a:lnTo>
                <a:lnTo>
                  <a:pt x="1614" y="4183"/>
                </a:lnTo>
                <a:lnTo>
                  <a:pt x="1559" y="4163"/>
                </a:lnTo>
                <a:lnTo>
                  <a:pt x="1503" y="4138"/>
                </a:lnTo>
                <a:lnTo>
                  <a:pt x="1446" y="4114"/>
                </a:lnTo>
                <a:lnTo>
                  <a:pt x="1390" y="4086"/>
                </a:lnTo>
                <a:lnTo>
                  <a:pt x="1390" y="4086"/>
                </a:lnTo>
                <a:lnTo>
                  <a:pt x="1273" y="4027"/>
                </a:lnTo>
                <a:lnTo>
                  <a:pt x="1151" y="3966"/>
                </a:lnTo>
                <a:lnTo>
                  <a:pt x="1088" y="3937"/>
                </a:lnTo>
                <a:lnTo>
                  <a:pt x="1026" y="3907"/>
                </a:lnTo>
                <a:lnTo>
                  <a:pt x="962" y="3881"/>
                </a:lnTo>
                <a:lnTo>
                  <a:pt x="898" y="3855"/>
                </a:lnTo>
                <a:lnTo>
                  <a:pt x="833" y="3834"/>
                </a:lnTo>
                <a:lnTo>
                  <a:pt x="769" y="3812"/>
                </a:lnTo>
                <a:lnTo>
                  <a:pt x="703" y="3796"/>
                </a:lnTo>
                <a:lnTo>
                  <a:pt x="672" y="3789"/>
                </a:lnTo>
                <a:lnTo>
                  <a:pt x="639" y="3785"/>
                </a:lnTo>
                <a:lnTo>
                  <a:pt x="608" y="3780"/>
                </a:lnTo>
                <a:lnTo>
                  <a:pt x="575" y="3776"/>
                </a:lnTo>
                <a:lnTo>
                  <a:pt x="544" y="3775"/>
                </a:lnTo>
                <a:lnTo>
                  <a:pt x="513" y="3773"/>
                </a:lnTo>
                <a:lnTo>
                  <a:pt x="480" y="3773"/>
                </a:lnTo>
                <a:lnTo>
                  <a:pt x="449" y="3775"/>
                </a:lnTo>
                <a:lnTo>
                  <a:pt x="418" y="3778"/>
                </a:lnTo>
                <a:lnTo>
                  <a:pt x="388" y="3783"/>
                </a:lnTo>
                <a:lnTo>
                  <a:pt x="388" y="3783"/>
                </a:lnTo>
                <a:lnTo>
                  <a:pt x="357" y="3789"/>
                </a:lnTo>
                <a:lnTo>
                  <a:pt x="328" y="3798"/>
                </a:lnTo>
                <a:lnTo>
                  <a:pt x="298" y="3807"/>
                </a:lnTo>
                <a:lnTo>
                  <a:pt x="269" y="3819"/>
                </a:lnTo>
                <a:lnTo>
                  <a:pt x="239" y="3832"/>
                </a:lnTo>
                <a:lnTo>
                  <a:pt x="213" y="3847"/>
                </a:lnTo>
                <a:lnTo>
                  <a:pt x="185" y="3862"/>
                </a:lnTo>
                <a:lnTo>
                  <a:pt x="161" y="3878"/>
                </a:lnTo>
                <a:lnTo>
                  <a:pt x="136" y="3896"/>
                </a:lnTo>
                <a:lnTo>
                  <a:pt x="113" y="3916"/>
                </a:lnTo>
                <a:lnTo>
                  <a:pt x="92" y="3934"/>
                </a:lnTo>
                <a:lnTo>
                  <a:pt x="74" y="3955"/>
                </a:lnTo>
                <a:lnTo>
                  <a:pt x="56" y="3975"/>
                </a:lnTo>
                <a:lnTo>
                  <a:pt x="41" y="3998"/>
                </a:lnTo>
                <a:lnTo>
                  <a:pt x="28" y="4019"/>
                </a:lnTo>
                <a:lnTo>
                  <a:pt x="16" y="4040"/>
                </a:lnTo>
                <a:lnTo>
                  <a:pt x="8" y="4063"/>
                </a:lnTo>
                <a:lnTo>
                  <a:pt x="3" y="4084"/>
                </a:lnTo>
                <a:lnTo>
                  <a:pt x="0" y="4107"/>
                </a:lnTo>
                <a:lnTo>
                  <a:pt x="0" y="4129"/>
                </a:lnTo>
                <a:lnTo>
                  <a:pt x="3" y="4152"/>
                </a:lnTo>
                <a:lnTo>
                  <a:pt x="10" y="4173"/>
                </a:lnTo>
                <a:lnTo>
                  <a:pt x="20" y="4193"/>
                </a:lnTo>
                <a:lnTo>
                  <a:pt x="33" y="4214"/>
                </a:lnTo>
                <a:lnTo>
                  <a:pt x="49" y="4234"/>
                </a:lnTo>
                <a:lnTo>
                  <a:pt x="70" y="4252"/>
                </a:lnTo>
                <a:lnTo>
                  <a:pt x="95" y="4270"/>
                </a:lnTo>
                <a:lnTo>
                  <a:pt x="125" y="4286"/>
                </a:lnTo>
                <a:lnTo>
                  <a:pt x="157" y="4302"/>
                </a:lnTo>
                <a:lnTo>
                  <a:pt x="195" y="4317"/>
                </a:lnTo>
                <a:lnTo>
                  <a:pt x="236" y="4330"/>
                </a:lnTo>
                <a:lnTo>
                  <a:pt x="284" y="4342"/>
                </a:lnTo>
                <a:lnTo>
                  <a:pt x="284" y="4342"/>
                </a:lnTo>
                <a:lnTo>
                  <a:pt x="325" y="4351"/>
                </a:lnTo>
                <a:lnTo>
                  <a:pt x="367" y="4363"/>
                </a:lnTo>
                <a:lnTo>
                  <a:pt x="411" y="4376"/>
                </a:lnTo>
                <a:lnTo>
                  <a:pt x="457" y="4391"/>
                </a:lnTo>
                <a:lnTo>
                  <a:pt x="505" y="4407"/>
                </a:lnTo>
                <a:lnTo>
                  <a:pt x="552" y="4425"/>
                </a:lnTo>
                <a:lnTo>
                  <a:pt x="601" y="4443"/>
                </a:lnTo>
                <a:lnTo>
                  <a:pt x="652" y="4465"/>
                </a:lnTo>
                <a:lnTo>
                  <a:pt x="703" y="4487"/>
                </a:lnTo>
                <a:lnTo>
                  <a:pt x="756" y="4512"/>
                </a:lnTo>
                <a:lnTo>
                  <a:pt x="810" y="4540"/>
                </a:lnTo>
                <a:lnTo>
                  <a:pt x="864" y="4568"/>
                </a:lnTo>
                <a:lnTo>
                  <a:pt x="919" y="4597"/>
                </a:lnTo>
                <a:lnTo>
                  <a:pt x="977" y="4630"/>
                </a:lnTo>
                <a:lnTo>
                  <a:pt x="1034" y="4663"/>
                </a:lnTo>
                <a:lnTo>
                  <a:pt x="1092" y="4699"/>
                </a:lnTo>
                <a:lnTo>
                  <a:pt x="1152" y="4737"/>
                </a:lnTo>
                <a:lnTo>
                  <a:pt x="1211" y="4776"/>
                </a:lnTo>
                <a:lnTo>
                  <a:pt x="1272" y="4818"/>
                </a:lnTo>
                <a:lnTo>
                  <a:pt x="1334" y="4861"/>
                </a:lnTo>
                <a:lnTo>
                  <a:pt x="1396" y="4907"/>
                </a:lnTo>
                <a:lnTo>
                  <a:pt x="1459" y="4954"/>
                </a:lnTo>
                <a:lnTo>
                  <a:pt x="1523" y="5004"/>
                </a:lnTo>
                <a:lnTo>
                  <a:pt x="1588" y="5056"/>
                </a:lnTo>
                <a:lnTo>
                  <a:pt x="1652" y="5110"/>
                </a:lnTo>
                <a:lnTo>
                  <a:pt x="1718" y="5166"/>
                </a:lnTo>
                <a:lnTo>
                  <a:pt x="1785" y="5225"/>
                </a:lnTo>
                <a:lnTo>
                  <a:pt x="1850" y="5285"/>
                </a:lnTo>
                <a:lnTo>
                  <a:pt x="1918" y="5348"/>
                </a:lnTo>
                <a:lnTo>
                  <a:pt x="1985" y="5413"/>
                </a:lnTo>
                <a:lnTo>
                  <a:pt x="2054" y="5480"/>
                </a:lnTo>
                <a:lnTo>
                  <a:pt x="2121" y="5551"/>
                </a:lnTo>
                <a:lnTo>
                  <a:pt x="2121" y="5551"/>
                </a:lnTo>
                <a:lnTo>
                  <a:pt x="2152" y="5580"/>
                </a:lnTo>
                <a:lnTo>
                  <a:pt x="2181" y="5610"/>
                </a:lnTo>
                <a:lnTo>
                  <a:pt x="2213" y="5638"/>
                </a:lnTo>
                <a:lnTo>
                  <a:pt x="2245" y="5666"/>
                </a:lnTo>
                <a:lnTo>
                  <a:pt x="2278" y="5692"/>
                </a:lnTo>
                <a:lnTo>
                  <a:pt x="2311" y="5718"/>
                </a:lnTo>
                <a:lnTo>
                  <a:pt x="2344" y="5743"/>
                </a:lnTo>
                <a:lnTo>
                  <a:pt x="2378" y="5766"/>
                </a:lnTo>
                <a:lnTo>
                  <a:pt x="2414" y="5788"/>
                </a:lnTo>
                <a:lnTo>
                  <a:pt x="2449" y="5811"/>
                </a:lnTo>
                <a:lnTo>
                  <a:pt x="2485" y="5833"/>
                </a:lnTo>
                <a:lnTo>
                  <a:pt x="2521" y="5852"/>
                </a:lnTo>
                <a:lnTo>
                  <a:pt x="2558" y="5872"/>
                </a:lnTo>
                <a:lnTo>
                  <a:pt x="2596" y="5890"/>
                </a:lnTo>
                <a:lnTo>
                  <a:pt x="2634" y="5908"/>
                </a:lnTo>
                <a:lnTo>
                  <a:pt x="2671" y="5924"/>
                </a:lnTo>
                <a:lnTo>
                  <a:pt x="2711" y="5939"/>
                </a:lnTo>
                <a:lnTo>
                  <a:pt x="2750" y="5954"/>
                </a:lnTo>
                <a:lnTo>
                  <a:pt x="2789" y="5967"/>
                </a:lnTo>
                <a:lnTo>
                  <a:pt x="2829" y="5980"/>
                </a:lnTo>
                <a:lnTo>
                  <a:pt x="2868" y="5992"/>
                </a:lnTo>
                <a:lnTo>
                  <a:pt x="2909" y="6001"/>
                </a:lnTo>
                <a:lnTo>
                  <a:pt x="2950" y="6011"/>
                </a:lnTo>
                <a:lnTo>
                  <a:pt x="2991" y="6019"/>
                </a:lnTo>
                <a:lnTo>
                  <a:pt x="3032" y="6028"/>
                </a:lnTo>
                <a:lnTo>
                  <a:pt x="3073" y="6034"/>
                </a:lnTo>
                <a:lnTo>
                  <a:pt x="3114" y="6041"/>
                </a:lnTo>
                <a:lnTo>
                  <a:pt x="3157" y="6044"/>
                </a:lnTo>
                <a:lnTo>
                  <a:pt x="3199" y="6049"/>
                </a:lnTo>
                <a:lnTo>
                  <a:pt x="3240" y="6051"/>
                </a:lnTo>
                <a:lnTo>
                  <a:pt x="3283" y="6052"/>
                </a:lnTo>
                <a:lnTo>
                  <a:pt x="3325" y="6052"/>
                </a:lnTo>
                <a:lnTo>
                  <a:pt x="3543" y="6052"/>
                </a:lnTo>
                <a:lnTo>
                  <a:pt x="3543" y="6052"/>
                </a:lnTo>
                <a:lnTo>
                  <a:pt x="3604" y="6052"/>
                </a:lnTo>
                <a:lnTo>
                  <a:pt x="3665" y="6049"/>
                </a:lnTo>
                <a:lnTo>
                  <a:pt x="3724" y="6044"/>
                </a:lnTo>
                <a:lnTo>
                  <a:pt x="3784" y="6036"/>
                </a:lnTo>
                <a:lnTo>
                  <a:pt x="3842" y="6026"/>
                </a:lnTo>
                <a:lnTo>
                  <a:pt x="3901" y="6015"/>
                </a:lnTo>
                <a:lnTo>
                  <a:pt x="3958" y="6001"/>
                </a:lnTo>
                <a:lnTo>
                  <a:pt x="4015" y="5985"/>
                </a:lnTo>
                <a:lnTo>
                  <a:pt x="4071" y="5967"/>
                </a:lnTo>
                <a:lnTo>
                  <a:pt x="4127" y="5947"/>
                </a:lnTo>
                <a:lnTo>
                  <a:pt x="4182" y="5926"/>
                </a:lnTo>
                <a:lnTo>
                  <a:pt x="4235" y="5903"/>
                </a:lnTo>
                <a:lnTo>
                  <a:pt x="4289" y="5877"/>
                </a:lnTo>
                <a:lnTo>
                  <a:pt x="4340" y="5851"/>
                </a:lnTo>
                <a:lnTo>
                  <a:pt x="4391" y="5821"/>
                </a:lnTo>
                <a:lnTo>
                  <a:pt x="4441" y="5790"/>
                </a:lnTo>
                <a:lnTo>
                  <a:pt x="4491" y="5759"/>
                </a:lnTo>
                <a:lnTo>
                  <a:pt x="4538" y="5725"/>
                </a:lnTo>
                <a:lnTo>
                  <a:pt x="4584" y="5689"/>
                </a:lnTo>
                <a:lnTo>
                  <a:pt x="4628" y="5651"/>
                </a:lnTo>
                <a:lnTo>
                  <a:pt x="4673" y="5611"/>
                </a:lnTo>
                <a:lnTo>
                  <a:pt x="4715" y="5572"/>
                </a:lnTo>
                <a:lnTo>
                  <a:pt x="4756" y="5530"/>
                </a:lnTo>
                <a:lnTo>
                  <a:pt x="4795" y="5485"/>
                </a:lnTo>
                <a:lnTo>
                  <a:pt x="4833" y="5441"/>
                </a:lnTo>
                <a:lnTo>
                  <a:pt x="4869" y="5394"/>
                </a:lnTo>
                <a:lnTo>
                  <a:pt x="4905" y="5346"/>
                </a:lnTo>
                <a:lnTo>
                  <a:pt x="4938" y="5297"/>
                </a:lnTo>
                <a:lnTo>
                  <a:pt x="4969" y="5246"/>
                </a:lnTo>
                <a:lnTo>
                  <a:pt x="4999" y="5194"/>
                </a:lnTo>
                <a:lnTo>
                  <a:pt x="5027" y="5140"/>
                </a:lnTo>
                <a:lnTo>
                  <a:pt x="5053" y="5086"/>
                </a:lnTo>
                <a:lnTo>
                  <a:pt x="5053" y="5086"/>
                </a:lnTo>
                <a:lnTo>
                  <a:pt x="5058" y="5076"/>
                </a:lnTo>
                <a:lnTo>
                  <a:pt x="5058" y="5076"/>
                </a:lnTo>
                <a:lnTo>
                  <a:pt x="5064" y="5058"/>
                </a:lnTo>
                <a:lnTo>
                  <a:pt x="5071" y="5040"/>
                </a:lnTo>
                <a:lnTo>
                  <a:pt x="5082" y="4997"/>
                </a:lnTo>
                <a:lnTo>
                  <a:pt x="5094" y="4948"/>
                </a:lnTo>
                <a:lnTo>
                  <a:pt x="5104" y="4892"/>
                </a:lnTo>
                <a:lnTo>
                  <a:pt x="5110" y="4830"/>
                </a:lnTo>
                <a:lnTo>
                  <a:pt x="5118" y="4763"/>
                </a:lnTo>
                <a:lnTo>
                  <a:pt x="5123" y="4691"/>
                </a:lnTo>
                <a:lnTo>
                  <a:pt x="5128" y="4612"/>
                </a:lnTo>
                <a:lnTo>
                  <a:pt x="5133" y="4530"/>
                </a:lnTo>
                <a:lnTo>
                  <a:pt x="5135" y="4443"/>
                </a:lnTo>
                <a:lnTo>
                  <a:pt x="5140" y="4258"/>
                </a:lnTo>
                <a:lnTo>
                  <a:pt x="5140" y="4061"/>
                </a:lnTo>
                <a:lnTo>
                  <a:pt x="5140" y="3853"/>
                </a:lnTo>
                <a:lnTo>
                  <a:pt x="5133" y="3419"/>
                </a:lnTo>
                <a:lnTo>
                  <a:pt x="5126" y="2980"/>
                </a:lnTo>
                <a:lnTo>
                  <a:pt x="5125" y="2765"/>
                </a:lnTo>
                <a:lnTo>
                  <a:pt x="5125" y="2559"/>
                </a:lnTo>
                <a:lnTo>
                  <a:pt x="5126" y="2361"/>
                </a:lnTo>
                <a:lnTo>
                  <a:pt x="5130" y="2177"/>
                </a:lnTo>
                <a:lnTo>
                  <a:pt x="5130" y="217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endParaRPr lang="zh-CN" altLang="en-US"/>
          </a:p>
        </p:txBody>
      </p:sp>
      <p:sp>
        <p:nvSpPr>
          <p:cNvPr id="349" name="任意多边形 787"/>
          <p:cNvSpPr/>
          <p:nvPr/>
        </p:nvSpPr>
        <p:spPr>
          <a:xfrm>
            <a:off x="9413823" y="4238698"/>
            <a:ext cx="357545" cy="361232"/>
          </a:xfrm>
          <a:custGeom>
            <a:avLst/>
            <a:gdLst>
              <a:gd name="connsiteX0" fmla="*/ 738946 w 2155779"/>
              <a:gd name="connsiteY0" fmla="*/ 503694 h 2178136"/>
              <a:gd name="connsiteX1" fmla="*/ 1021348 w 2155779"/>
              <a:gd name="connsiteY1" fmla="*/ 503694 h 2178136"/>
              <a:gd name="connsiteX2" fmla="*/ 1021348 w 2155779"/>
              <a:gd name="connsiteY2" fmla="*/ 738945 h 2178136"/>
              <a:gd name="connsiteX3" fmla="*/ 1256598 w 2155779"/>
              <a:gd name="connsiteY3" fmla="*/ 738945 h 2178136"/>
              <a:gd name="connsiteX4" fmla="*/ 1256598 w 2155779"/>
              <a:gd name="connsiteY4" fmla="*/ 1021347 h 2178136"/>
              <a:gd name="connsiteX5" fmla="*/ 1021348 w 2155779"/>
              <a:gd name="connsiteY5" fmla="*/ 1021347 h 2178136"/>
              <a:gd name="connsiteX6" fmla="*/ 1021348 w 2155779"/>
              <a:gd name="connsiteY6" fmla="*/ 1256598 h 2178136"/>
              <a:gd name="connsiteX7" fmla="*/ 738946 w 2155779"/>
              <a:gd name="connsiteY7" fmla="*/ 1256598 h 2178136"/>
              <a:gd name="connsiteX8" fmla="*/ 738946 w 2155779"/>
              <a:gd name="connsiteY8" fmla="*/ 1021347 h 2178136"/>
              <a:gd name="connsiteX9" fmla="*/ 503696 w 2155779"/>
              <a:gd name="connsiteY9" fmla="*/ 1021347 h 2178136"/>
              <a:gd name="connsiteX10" fmla="*/ 503696 w 2155779"/>
              <a:gd name="connsiteY10" fmla="*/ 738945 h 2178136"/>
              <a:gd name="connsiteX11" fmla="*/ 738946 w 2155779"/>
              <a:gd name="connsiteY11" fmla="*/ 738945 h 2178136"/>
              <a:gd name="connsiteX12" fmla="*/ 880147 w 2155779"/>
              <a:gd name="connsiteY12" fmla="*/ 265858 h 2178136"/>
              <a:gd name="connsiteX13" fmla="*/ 265857 w 2155779"/>
              <a:gd name="connsiteY13" fmla="*/ 880147 h 2178136"/>
              <a:gd name="connsiteX14" fmla="*/ 880147 w 2155779"/>
              <a:gd name="connsiteY14" fmla="*/ 1494436 h 2178136"/>
              <a:gd name="connsiteX15" fmla="*/ 1494437 w 2155779"/>
              <a:gd name="connsiteY15" fmla="*/ 880147 h 2178136"/>
              <a:gd name="connsiteX16" fmla="*/ 880147 w 2155779"/>
              <a:gd name="connsiteY16" fmla="*/ 265858 h 2178136"/>
              <a:gd name="connsiteX17" fmla="*/ 880147 w 2155779"/>
              <a:gd name="connsiteY17" fmla="*/ 0 h 2178136"/>
              <a:gd name="connsiteX18" fmla="*/ 1760294 w 2155779"/>
              <a:gd name="connsiteY18" fmla="*/ 880147 h 2178136"/>
              <a:gd name="connsiteX19" fmla="*/ 1691128 w 2155779"/>
              <a:gd name="connsiteY19" fmla="*/ 1222740 h 2178136"/>
              <a:gd name="connsiteX20" fmla="*/ 1643723 w 2155779"/>
              <a:gd name="connsiteY20" fmla="*/ 1310076 h 2178136"/>
              <a:gd name="connsiteX21" fmla="*/ 2082049 w 2155779"/>
              <a:gd name="connsiteY21" fmla="*/ 1748401 h 2178136"/>
              <a:gd name="connsiteX22" fmla="*/ 2082049 w 2155779"/>
              <a:gd name="connsiteY22" fmla="*/ 2104405 h 2178136"/>
              <a:gd name="connsiteX23" fmla="*/ 1726044 w 2155779"/>
              <a:gd name="connsiteY23" fmla="*/ 2104405 h 2178136"/>
              <a:gd name="connsiteX24" fmla="*/ 1281094 w 2155779"/>
              <a:gd name="connsiteY24" fmla="*/ 1659455 h 2178136"/>
              <a:gd name="connsiteX25" fmla="*/ 1222740 w 2155779"/>
              <a:gd name="connsiteY25" fmla="*/ 1691128 h 2178136"/>
              <a:gd name="connsiteX26" fmla="*/ 880147 w 2155779"/>
              <a:gd name="connsiteY26" fmla="*/ 1760294 h 2178136"/>
              <a:gd name="connsiteX27" fmla="*/ 0 w 2155779"/>
              <a:gd name="connsiteY27" fmla="*/ 880147 h 2178136"/>
              <a:gd name="connsiteX28" fmla="*/ 880147 w 2155779"/>
              <a:gd name="connsiteY28" fmla="*/ 0 h 2178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155779" h="2178136">
                <a:moveTo>
                  <a:pt x="738946" y="503694"/>
                </a:moveTo>
                <a:lnTo>
                  <a:pt x="1021348" y="503694"/>
                </a:lnTo>
                <a:lnTo>
                  <a:pt x="1021348" y="738945"/>
                </a:lnTo>
                <a:lnTo>
                  <a:pt x="1256598" y="738945"/>
                </a:lnTo>
                <a:lnTo>
                  <a:pt x="1256598" y="1021347"/>
                </a:lnTo>
                <a:lnTo>
                  <a:pt x="1021348" y="1021347"/>
                </a:lnTo>
                <a:lnTo>
                  <a:pt x="1021348" y="1256598"/>
                </a:lnTo>
                <a:lnTo>
                  <a:pt x="738946" y="1256598"/>
                </a:lnTo>
                <a:lnTo>
                  <a:pt x="738946" y="1021347"/>
                </a:lnTo>
                <a:lnTo>
                  <a:pt x="503696" y="1021347"/>
                </a:lnTo>
                <a:lnTo>
                  <a:pt x="503696" y="738945"/>
                </a:lnTo>
                <a:lnTo>
                  <a:pt x="738946" y="738945"/>
                </a:lnTo>
                <a:close/>
                <a:moveTo>
                  <a:pt x="880147" y="265858"/>
                </a:moveTo>
                <a:cubicBezTo>
                  <a:pt x="540884" y="265858"/>
                  <a:pt x="265857" y="540885"/>
                  <a:pt x="265857" y="880147"/>
                </a:cubicBezTo>
                <a:cubicBezTo>
                  <a:pt x="265857" y="1219409"/>
                  <a:pt x="540884" y="1494436"/>
                  <a:pt x="880147" y="1494436"/>
                </a:cubicBezTo>
                <a:cubicBezTo>
                  <a:pt x="1219410" y="1494436"/>
                  <a:pt x="1494437" y="1219409"/>
                  <a:pt x="1494437" y="880147"/>
                </a:cubicBezTo>
                <a:cubicBezTo>
                  <a:pt x="1494437" y="540885"/>
                  <a:pt x="1219410" y="265858"/>
                  <a:pt x="880147" y="265858"/>
                </a:cubicBezTo>
                <a:close/>
                <a:moveTo>
                  <a:pt x="880147" y="0"/>
                </a:moveTo>
                <a:cubicBezTo>
                  <a:pt x="1366239" y="0"/>
                  <a:pt x="1760294" y="394055"/>
                  <a:pt x="1760294" y="880147"/>
                </a:cubicBezTo>
                <a:cubicBezTo>
                  <a:pt x="1760294" y="1001670"/>
                  <a:pt x="1735666" y="1117441"/>
                  <a:pt x="1691128" y="1222740"/>
                </a:cubicBezTo>
                <a:lnTo>
                  <a:pt x="1643723" y="1310076"/>
                </a:lnTo>
                <a:lnTo>
                  <a:pt x="2082049" y="1748401"/>
                </a:lnTo>
                <a:cubicBezTo>
                  <a:pt x="2180356" y="1846709"/>
                  <a:pt x="2180356" y="2006098"/>
                  <a:pt x="2082049" y="2104405"/>
                </a:cubicBezTo>
                <a:cubicBezTo>
                  <a:pt x="1983741" y="2202713"/>
                  <a:pt x="1824352" y="2202713"/>
                  <a:pt x="1726044" y="2104405"/>
                </a:cubicBezTo>
                <a:lnTo>
                  <a:pt x="1281094" y="1659455"/>
                </a:lnTo>
                <a:lnTo>
                  <a:pt x="1222740" y="1691128"/>
                </a:lnTo>
                <a:cubicBezTo>
                  <a:pt x="1117441" y="1735666"/>
                  <a:pt x="1001670" y="1760294"/>
                  <a:pt x="880147" y="1760294"/>
                </a:cubicBezTo>
                <a:cubicBezTo>
                  <a:pt x="394055" y="1760294"/>
                  <a:pt x="0" y="1366239"/>
                  <a:pt x="0" y="880147"/>
                </a:cubicBezTo>
                <a:cubicBezTo>
                  <a:pt x="0" y="394055"/>
                  <a:pt x="394055" y="0"/>
                  <a:pt x="880147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673841" y="1589564"/>
            <a:ext cx="295522" cy="449614"/>
            <a:chOff x="6600826" y="492126"/>
            <a:chExt cx="590550" cy="898525"/>
          </a:xfrm>
          <a:solidFill>
            <a:srgbClr val="E7E6E6">
              <a:lumMod val="50000"/>
            </a:srgbClr>
          </a:solidFill>
        </p:grpSpPr>
        <p:sp>
          <p:nvSpPr>
            <p:cNvPr id="3" name="Freeform 61"/>
            <p:cNvSpPr/>
            <p:nvPr/>
          </p:nvSpPr>
          <p:spPr bwMode="auto">
            <a:xfrm>
              <a:off x="6600826" y="503238"/>
              <a:ext cx="531813" cy="887413"/>
            </a:xfrm>
            <a:custGeom>
              <a:avLst/>
              <a:gdLst>
                <a:gd name="T0" fmla="*/ 116 w 182"/>
                <a:gd name="T1" fmla="*/ 216 h 303"/>
                <a:gd name="T2" fmla="*/ 105 w 182"/>
                <a:gd name="T3" fmla="*/ 215 h 303"/>
                <a:gd name="T4" fmla="*/ 46 w 182"/>
                <a:gd name="T5" fmla="*/ 94 h 303"/>
                <a:gd name="T6" fmla="*/ 50 w 182"/>
                <a:gd name="T7" fmla="*/ 83 h 303"/>
                <a:gd name="T8" fmla="*/ 68 w 182"/>
                <a:gd name="T9" fmla="*/ 83 h 303"/>
                <a:gd name="T10" fmla="*/ 49 w 182"/>
                <a:gd name="T11" fmla="*/ 0 h 303"/>
                <a:gd name="T12" fmla="*/ 3 w 182"/>
                <a:gd name="T13" fmla="*/ 24 h 303"/>
                <a:gd name="T14" fmla="*/ 6 w 182"/>
                <a:gd name="T15" fmla="*/ 93 h 303"/>
                <a:gd name="T16" fmla="*/ 55 w 182"/>
                <a:gd name="T17" fmla="*/ 216 h 303"/>
                <a:gd name="T18" fmla="*/ 135 w 182"/>
                <a:gd name="T19" fmla="*/ 287 h 303"/>
                <a:gd name="T20" fmla="*/ 182 w 182"/>
                <a:gd name="T21" fmla="*/ 267 h 303"/>
                <a:gd name="T22" fmla="*/ 126 w 182"/>
                <a:gd name="T23" fmla="*/ 203 h 303"/>
                <a:gd name="T24" fmla="*/ 116 w 182"/>
                <a:gd name="T25" fmla="*/ 21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303">
                  <a:moveTo>
                    <a:pt x="116" y="216"/>
                  </a:moveTo>
                  <a:cubicBezTo>
                    <a:pt x="109" y="222"/>
                    <a:pt x="105" y="215"/>
                    <a:pt x="105" y="215"/>
                  </a:cubicBezTo>
                  <a:cubicBezTo>
                    <a:pt x="105" y="215"/>
                    <a:pt x="51" y="105"/>
                    <a:pt x="46" y="94"/>
                  </a:cubicBezTo>
                  <a:cubicBezTo>
                    <a:pt x="42" y="84"/>
                    <a:pt x="50" y="83"/>
                    <a:pt x="50" y="83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6" y="4"/>
                    <a:pt x="3" y="24"/>
                  </a:cubicBezTo>
                  <a:cubicBezTo>
                    <a:pt x="2" y="30"/>
                    <a:pt x="0" y="51"/>
                    <a:pt x="6" y="93"/>
                  </a:cubicBezTo>
                  <a:cubicBezTo>
                    <a:pt x="11" y="128"/>
                    <a:pt x="30" y="183"/>
                    <a:pt x="55" y="216"/>
                  </a:cubicBezTo>
                  <a:cubicBezTo>
                    <a:pt x="78" y="246"/>
                    <a:pt x="101" y="267"/>
                    <a:pt x="135" y="287"/>
                  </a:cubicBezTo>
                  <a:cubicBezTo>
                    <a:pt x="163" y="303"/>
                    <a:pt x="182" y="267"/>
                    <a:pt x="182" y="267"/>
                  </a:cubicBezTo>
                  <a:cubicBezTo>
                    <a:pt x="126" y="203"/>
                    <a:pt x="126" y="203"/>
                    <a:pt x="126" y="203"/>
                  </a:cubicBezTo>
                  <a:cubicBezTo>
                    <a:pt x="126" y="203"/>
                    <a:pt x="122" y="210"/>
                    <a:pt x="116" y="2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" name="Freeform 62"/>
            <p:cNvSpPr/>
            <p:nvPr/>
          </p:nvSpPr>
          <p:spPr bwMode="auto">
            <a:xfrm>
              <a:off x="6764338" y="492126"/>
              <a:ext cx="103188" cy="254000"/>
            </a:xfrm>
            <a:custGeom>
              <a:avLst/>
              <a:gdLst>
                <a:gd name="T0" fmla="*/ 33 w 35"/>
                <a:gd name="T1" fmla="*/ 71 h 87"/>
                <a:gd name="T2" fmla="*/ 20 w 35"/>
                <a:gd name="T3" fmla="*/ 7 h 87"/>
                <a:gd name="T4" fmla="*/ 0 w 35"/>
                <a:gd name="T5" fmla="*/ 2 h 87"/>
                <a:gd name="T6" fmla="*/ 19 w 35"/>
                <a:gd name="T7" fmla="*/ 87 h 87"/>
                <a:gd name="T8" fmla="*/ 33 w 35"/>
                <a:gd name="T9" fmla="*/ 7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87">
                  <a:moveTo>
                    <a:pt x="33" y="71"/>
                  </a:moveTo>
                  <a:cubicBezTo>
                    <a:pt x="33" y="71"/>
                    <a:pt x="22" y="15"/>
                    <a:pt x="20" y="7"/>
                  </a:cubicBezTo>
                  <a:cubicBezTo>
                    <a:pt x="17" y="0"/>
                    <a:pt x="0" y="2"/>
                    <a:pt x="0" y="2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9" y="87"/>
                    <a:pt x="35" y="81"/>
                    <a:pt x="33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5" name="Freeform 63"/>
            <p:cNvSpPr/>
            <p:nvPr/>
          </p:nvSpPr>
          <p:spPr bwMode="auto">
            <a:xfrm>
              <a:off x="6983413" y="1054101"/>
              <a:ext cx="207963" cy="215900"/>
            </a:xfrm>
            <a:custGeom>
              <a:avLst/>
              <a:gdLst>
                <a:gd name="T0" fmla="*/ 22 w 71"/>
                <a:gd name="T1" fmla="*/ 6 h 74"/>
                <a:gd name="T2" fmla="*/ 0 w 71"/>
                <a:gd name="T3" fmla="*/ 9 h 74"/>
                <a:gd name="T4" fmla="*/ 56 w 71"/>
                <a:gd name="T5" fmla="*/ 74 h 74"/>
                <a:gd name="T6" fmla="*/ 62 w 71"/>
                <a:gd name="T7" fmla="*/ 52 h 74"/>
                <a:gd name="T8" fmla="*/ 22 w 71"/>
                <a:gd name="T9" fmla="*/ 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4">
                  <a:moveTo>
                    <a:pt x="22" y="6"/>
                  </a:moveTo>
                  <a:cubicBezTo>
                    <a:pt x="16" y="0"/>
                    <a:pt x="0" y="9"/>
                    <a:pt x="0" y="9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56" y="74"/>
                    <a:pt x="71" y="62"/>
                    <a:pt x="62" y="52"/>
                  </a:cubicBezTo>
                  <a:cubicBezTo>
                    <a:pt x="62" y="52"/>
                    <a:pt x="28" y="13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6" name="Freeform 64"/>
          <p:cNvSpPr>
            <a:spLocks noEditPoints="1"/>
          </p:cNvSpPr>
          <p:nvPr/>
        </p:nvSpPr>
        <p:spPr bwMode="auto">
          <a:xfrm>
            <a:off x="5523494" y="1683301"/>
            <a:ext cx="415479" cy="262142"/>
          </a:xfrm>
          <a:custGeom>
            <a:avLst/>
            <a:gdLst>
              <a:gd name="T0" fmla="*/ 208 w 284"/>
              <a:gd name="T1" fmla="*/ 75 h 179"/>
              <a:gd name="T2" fmla="*/ 187 w 284"/>
              <a:gd name="T3" fmla="*/ 30 h 179"/>
              <a:gd name="T4" fmla="*/ 209 w 284"/>
              <a:gd name="T5" fmla="*/ 18 h 179"/>
              <a:gd name="T6" fmla="*/ 157 w 284"/>
              <a:gd name="T7" fmla="*/ 12 h 179"/>
              <a:gd name="T8" fmla="*/ 174 w 284"/>
              <a:gd name="T9" fmla="*/ 27 h 179"/>
              <a:gd name="T10" fmla="*/ 100 w 284"/>
              <a:gd name="T11" fmla="*/ 40 h 179"/>
              <a:gd name="T12" fmla="*/ 100 w 284"/>
              <a:gd name="T13" fmla="*/ 11 h 179"/>
              <a:gd name="T14" fmla="*/ 121 w 284"/>
              <a:gd name="T15" fmla="*/ 9 h 179"/>
              <a:gd name="T16" fmla="*/ 122 w 284"/>
              <a:gd name="T17" fmla="*/ 6 h 179"/>
              <a:gd name="T18" fmla="*/ 121 w 284"/>
              <a:gd name="T19" fmla="*/ 2 h 179"/>
              <a:gd name="T20" fmla="*/ 118 w 284"/>
              <a:gd name="T21" fmla="*/ 0 h 179"/>
              <a:gd name="T22" fmla="*/ 72 w 284"/>
              <a:gd name="T23" fmla="*/ 4 h 179"/>
              <a:gd name="T24" fmla="*/ 72 w 284"/>
              <a:gd name="T25" fmla="*/ 9 h 179"/>
              <a:gd name="T26" fmla="*/ 86 w 284"/>
              <a:gd name="T27" fmla="*/ 11 h 179"/>
              <a:gd name="T28" fmla="*/ 77 w 284"/>
              <a:gd name="T29" fmla="*/ 74 h 179"/>
              <a:gd name="T30" fmla="*/ 1 w 284"/>
              <a:gd name="T31" fmla="*/ 118 h 179"/>
              <a:gd name="T32" fmla="*/ 18 w 284"/>
              <a:gd name="T33" fmla="*/ 163 h 179"/>
              <a:gd name="T34" fmla="*/ 73 w 284"/>
              <a:gd name="T35" fmla="*/ 174 h 179"/>
              <a:gd name="T36" fmla="*/ 100 w 284"/>
              <a:gd name="T37" fmla="*/ 95 h 179"/>
              <a:gd name="T38" fmla="*/ 93 w 284"/>
              <a:gd name="T39" fmla="*/ 63 h 179"/>
              <a:gd name="T40" fmla="*/ 176 w 284"/>
              <a:gd name="T41" fmla="*/ 132 h 179"/>
              <a:gd name="T42" fmla="*/ 230 w 284"/>
              <a:gd name="T43" fmla="*/ 178 h 179"/>
              <a:gd name="T44" fmla="*/ 230 w 284"/>
              <a:gd name="T45" fmla="*/ 70 h 179"/>
              <a:gd name="T46" fmla="*/ 61 w 284"/>
              <a:gd name="T47" fmla="*/ 163 h 179"/>
              <a:gd name="T48" fmla="*/ 32 w 284"/>
              <a:gd name="T49" fmla="*/ 89 h 179"/>
              <a:gd name="T50" fmla="*/ 70 w 284"/>
              <a:gd name="T51" fmla="*/ 94 h 179"/>
              <a:gd name="T52" fmla="*/ 53 w 284"/>
              <a:gd name="T53" fmla="*/ 130 h 179"/>
              <a:gd name="T54" fmla="*/ 61 w 284"/>
              <a:gd name="T55" fmla="*/ 130 h 179"/>
              <a:gd name="T56" fmla="*/ 82 w 284"/>
              <a:gd name="T57" fmla="*/ 95 h 179"/>
              <a:gd name="T58" fmla="*/ 205 w 284"/>
              <a:gd name="T59" fmla="*/ 93 h 179"/>
              <a:gd name="T60" fmla="*/ 190 w 284"/>
              <a:gd name="T61" fmla="*/ 119 h 179"/>
              <a:gd name="T62" fmla="*/ 99 w 284"/>
              <a:gd name="T63" fmla="*/ 51 h 179"/>
              <a:gd name="T64" fmla="*/ 152 w 284"/>
              <a:gd name="T65" fmla="*/ 112 h 179"/>
              <a:gd name="T66" fmla="*/ 162 w 284"/>
              <a:gd name="T67" fmla="*/ 119 h 179"/>
              <a:gd name="T68" fmla="*/ 180 w 284"/>
              <a:gd name="T69" fmla="*/ 57 h 179"/>
              <a:gd name="T70" fmla="*/ 177 w 284"/>
              <a:gd name="T71" fmla="*/ 119 h 179"/>
              <a:gd name="T72" fmla="*/ 230 w 284"/>
              <a:gd name="T73" fmla="*/ 165 h 179"/>
              <a:gd name="T74" fmla="*/ 236 w 284"/>
              <a:gd name="T75" fmla="*/ 132 h 179"/>
              <a:gd name="T76" fmla="*/ 239 w 284"/>
              <a:gd name="T77" fmla="*/ 120 h 179"/>
              <a:gd name="T78" fmla="*/ 230 w 284"/>
              <a:gd name="T79" fmla="*/ 84 h 179"/>
              <a:gd name="T80" fmla="*/ 230 w 284"/>
              <a:gd name="T81" fmla="*/ 165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84" h="179">
                <a:moveTo>
                  <a:pt x="230" y="70"/>
                </a:moveTo>
                <a:cubicBezTo>
                  <a:pt x="222" y="70"/>
                  <a:pt x="215" y="72"/>
                  <a:pt x="208" y="75"/>
                </a:cubicBezTo>
                <a:cubicBezTo>
                  <a:pt x="184" y="42"/>
                  <a:pt x="184" y="42"/>
                  <a:pt x="184" y="42"/>
                </a:cubicBezTo>
                <a:cubicBezTo>
                  <a:pt x="187" y="30"/>
                  <a:pt x="187" y="30"/>
                  <a:pt x="187" y="30"/>
                </a:cubicBezTo>
                <a:cubicBezTo>
                  <a:pt x="187" y="30"/>
                  <a:pt x="201" y="32"/>
                  <a:pt x="202" y="32"/>
                </a:cubicBezTo>
                <a:cubicBezTo>
                  <a:pt x="208" y="28"/>
                  <a:pt x="210" y="22"/>
                  <a:pt x="209" y="18"/>
                </a:cubicBezTo>
                <a:cubicBezTo>
                  <a:pt x="208" y="14"/>
                  <a:pt x="202" y="9"/>
                  <a:pt x="201" y="9"/>
                </a:cubicBezTo>
                <a:cubicBezTo>
                  <a:pt x="157" y="12"/>
                  <a:pt x="157" y="12"/>
                  <a:pt x="157" y="12"/>
                </a:cubicBezTo>
                <a:cubicBezTo>
                  <a:pt x="157" y="19"/>
                  <a:pt x="157" y="19"/>
                  <a:pt x="157" y="19"/>
                </a:cubicBezTo>
                <a:cubicBezTo>
                  <a:pt x="174" y="27"/>
                  <a:pt x="174" y="27"/>
                  <a:pt x="174" y="27"/>
                </a:cubicBezTo>
                <a:cubicBezTo>
                  <a:pt x="171" y="40"/>
                  <a:pt x="171" y="40"/>
                  <a:pt x="171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7" y="19"/>
                  <a:pt x="107" y="19"/>
                  <a:pt x="107" y="19"/>
                </a:cubicBezTo>
                <a:cubicBezTo>
                  <a:pt x="107" y="15"/>
                  <a:pt x="103" y="11"/>
                  <a:pt x="100" y="11"/>
                </a:cubicBezTo>
                <a:cubicBezTo>
                  <a:pt x="107" y="10"/>
                  <a:pt x="113" y="10"/>
                  <a:pt x="120" y="10"/>
                </a:cubicBezTo>
                <a:cubicBezTo>
                  <a:pt x="121" y="9"/>
                  <a:pt x="121" y="9"/>
                  <a:pt x="121" y="9"/>
                </a:cubicBezTo>
                <a:cubicBezTo>
                  <a:pt x="122" y="8"/>
                  <a:pt x="122" y="8"/>
                  <a:pt x="122" y="8"/>
                </a:cubicBezTo>
                <a:cubicBezTo>
                  <a:pt x="122" y="6"/>
                  <a:pt x="122" y="6"/>
                  <a:pt x="122" y="6"/>
                </a:cubicBezTo>
                <a:cubicBezTo>
                  <a:pt x="122" y="3"/>
                  <a:pt x="122" y="3"/>
                  <a:pt x="122" y="3"/>
                </a:cubicBezTo>
                <a:cubicBezTo>
                  <a:pt x="121" y="2"/>
                  <a:pt x="121" y="2"/>
                  <a:pt x="121" y="2"/>
                </a:cubicBezTo>
                <a:cubicBezTo>
                  <a:pt x="120" y="1"/>
                  <a:pt x="120" y="1"/>
                  <a:pt x="120" y="1"/>
                </a:cubicBezTo>
                <a:cubicBezTo>
                  <a:pt x="118" y="0"/>
                  <a:pt x="118" y="0"/>
                  <a:pt x="118" y="0"/>
                </a:cubicBezTo>
                <a:cubicBezTo>
                  <a:pt x="73" y="2"/>
                  <a:pt x="73" y="2"/>
                  <a:pt x="73" y="2"/>
                </a:cubicBezTo>
                <a:cubicBezTo>
                  <a:pt x="72" y="4"/>
                  <a:pt x="72" y="4"/>
                  <a:pt x="72" y="4"/>
                </a:cubicBezTo>
                <a:cubicBezTo>
                  <a:pt x="71" y="7"/>
                  <a:pt x="71" y="7"/>
                  <a:pt x="71" y="7"/>
                </a:cubicBezTo>
                <a:cubicBezTo>
                  <a:pt x="72" y="9"/>
                  <a:pt x="72" y="9"/>
                  <a:pt x="72" y="9"/>
                </a:cubicBezTo>
                <a:cubicBezTo>
                  <a:pt x="75" y="11"/>
                  <a:pt x="75" y="11"/>
                  <a:pt x="75" y="11"/>
                </a:cubicBezTo>
                <a:cubicBezTo>
                  <a:pt x="86" y="11"/>
                  <a:pt x="86" y="11"/>
                  <a:pt x="86" y="11"/>
                </a:cubicBezTo>
                <a:cubicBezTo>
                  <a:pt x="90" y="12"/>
                  <a:pt x="94" y="15"/>
                  <a:pt x="94" y="20"/>
                </a:cubicBezTo>
                <a:cubicBezTo>
                  <a:pt x="88" y="38"/>
                  <a:pt x="83" y="56"/>
                  <a:pt x="77" y="74"/>
                </a:cubicBezTo>
                <a:cubicBezTo>
                  <a:pt x="77" y="74"/>
                  <a:pt x="52" y="62"/>
                  <a:pt x="27" y="77"/>
                </a:cubicBezTo>
                <a:cubicBezTo>
                  <a:pt x="8" y="88"/>
                  <a:pt x="2" y="104"/>
                  <a:pt x="1" y="118"/>
                </a:cubicBezTo>
                <a:cubicBezTo>
                  <a:pt x="0" y="123"/>
                  <a:pt x="1" y="128"/>
                  <a:pt x="2" y="132"/>
                </a:cubicBezTo>
                <a:cubicBezTo>
                  <a:pt x="3" y="141"/>
                  <a:pt x="8" y="154"/>
                  <a:pt x="18" y="163"/>
                </a:cubicBezTo>
                <a:cubicBezTo>
                  <a:pt x="30" y="174"/>
                  <a:pt x="51" y="179"/>
                  <a:pt x="65" y="175"/>
                </a:cubicBezTo>
                <a:cubicBezTo>
                  <a:pt x="68" y="175"/>
                  <a:pt x="70" y="174"/>
                  <a:pt x="73" y="174"/>
                </a:cubicBezTo>
                <a:cubicBezTo>
                  <a:pt x="94" y="166"/>
                  <a:pt x="104" y="150"/>
                  <a:pt x="108" y="129"/>
                </a:cubicBezTo>
                <a:cubicBezTo>
                  <a:pt x="110" y="118"/>
                  <a:pt x="106" y="105"/>
                  <a:pt x="100" y="95"/>
                </a:cubicBezTo>
                <a:cubicBezTo>
                  <a:pt x="95" y="86"/>
                  <a:pt x="87" y="80"/>
                  <a:pt x="87" y="80"/>
                </a:cubicBezTo>
                <a:cubicBezTo>
                  <a:pt x="93" y="63"/>
                  <a:pt x="93" y="63"/>
                  <a:pt x="93" y="63"/>
                </a:cubicBezTo>
                <a:cubicBezTo>
                  <a:pt x="151" y="132"/>
                  <a:pt x="151" y="132"/>
                  <a:pt x="151" y="132"/>
                </a:cubicBezTo>
                <a:cubicBezTo>
                  <a:pt x="176" y="132"/>
                  <a:pt x="176" y="132"/>
                  <a:pt x="176" y="132"/>
                </a:cubicBezTo>
                <a:cubicBezTo>
                  <a:pt x="177" y="132"/>
                  <a:pt x="177" y="132"/>
                  <a:pt x="177" y="132"/>
                </a:cubicBezTo>
                <a:cubicBezTo>
                  <a:pt x="181" y="158"/>
                  <a:pt x="203" y="178"/>
                  <a:pt x="230" y="178"/>
                </a:cubicBezTo>
                <a:cubicBezTo>
                  <a:pt x="260" y="178"/>
                  <a:pt x="284" y="154"/>
                  <a:pt x="284" y="124"/>
                </a:cubicBezTo>
                <a:cubicBezTo>
                  <a:pt x="284" y="94"/>
                  <a:pt x="260" y="70"/>
                  <a:pt x="230" y="70"/>
                </a:cubicBezTo>
                <a:close/>
                <a:moveTo>
                  <a:pt x="94" y="127"/>
                </a:moveTo>
                <a:cubicBezTo>
                  <a:pt x="92" y="147"/>
                  <a:pt x="79" y="159"/>
                  <a:pt x="61" y="163"/>
                </a:cubicBezTo>
                <a:cubicBezTo>
                  <a:pt x="43" y="166"/>
                  <a:pt x="26" y="155"/>
                  <a:pt x="18" y="141"/>
                </a:cubicBezTo>
                <a:cubicBezTo>
                  <a:pt x="11" y="127"/>
                  <a:pt x="12" y="102"/>
                  <a:pt x="32" y="89"/>
                </a:cubicBezTo>
                <a:cubicBezTo>
                  <a:pt x="52" y="76"/>
                  <a:pt x="73" y="87"/>
                  <a:pt x="73" y="87"/>
                </a:cubicBezTo>
                <a:cubicBezTo>
                  <a:pt x="73" y="87"/>
                  <a:pt x="72" y="89"/>
                  <a:pt x="70" y="94"/>
                </a:cubicBezTo>
                <a:cubicBezTo>
                  <a:pt x="67" y="99"/>
                  <a:pt x="56" y="119"/>
                  <a:pt x="51" y="125"/>
                </a:cubicBezTo>
                <a:cubicBezTo>
                  <a:pt x="49" y="126"/>
                  <a:pt x="51" y="129"/>
                  <a:pt x="53" y="130"/>
                </a:cubicBezTo>
                <a:cubicBezTo>
                  <a:pt x="54" y="132"/>
                  <a:pt x="56" y="132"/>
                  <a:pt x="57" y="132"/>
                </a:cubicBezTo>
                <a:cubicBezTo>
                  <a:pt x="59" y="132"/>
                  <a:pt x="61" y="130"/>
                  <a:pt x="61" y="130"/>
                </a:cubicBezTo>
                <a:cubicBezTo>
                  <a:pt x="62" y="129"/>
                  <a:pt x="74" y="112"/>
                  <a:pt x="79" y="102"/>
                </a:cubicBezTo>
                <a:cubicBezTo>
                  <a:pt x="80" y="101"/>
                  <a:pt x="82" y="95"/>
                  <a:pt x="82" y="95"/>
                </a:cubicBezTo>
                <a:cubicBezTo>
                  <a:pt x="82" y="93"/>
                  <a:pt x="96" y="107"/>
                  <a:pt x="94" y="127"/>
                </a:cubicBezTo>
                <a:close/>
                <a:moveTo>
                  <a:pt x="205" y="93"/>
                </a:moveTo>
                <a:cubicBezTo>
                  <a:pt x="224" y="119"/>
                  <a:pt x="224" y="119"/>
                  <a:pt x="224" y="119"/>
                </a:cubicBezTo>
                <a:cubicBezTo>
                  <a:pt x="190" y="119"/>
                  <a:pt x="190" y="119"/>
                  <a:pt x="190" y="119"/>
                </a:cubicBezTo>
                <a:cubicBezTo>
                  <a:pt x="192" y="108"/>
                  <a:pt x="197" y="99"/>
                  <a:pt x="205" y="93"/>
                </a:cubicBezTo>
                <a:close/>
                <a:moveTo>
                  <a:pt x="99" y="51"/>
                </a:moveTo>
                <a:cubicBezTo>
                  <a:pt x="167" y="51"/>
                  <a:pt x="167" y="51"/>
                  <a:pt x="167" y="51"/>
                </a:cubicBezTo>
                <a:cubicBezTo>
                  <a:pt x="169" y="51"/>
                  <a:pt x="152" y="112"/>
                  <a:pt x="152" y="112"/>
                </a:cubicBezTo>
                <a:lnTo>
                  <a:pt x="99" y="51"/>
                </a:lnTo>
                <a:close/>
                <a:moveTo>
                  <a:pt x="162" y="119"/>
                </a:moveTo>
                <a:cubicBezTo>
                  <a:pt x="180" y="57"/>
                  <a:pt x="180" y="57"/>
                  <a:pt x="180" y="57"/>
                </a:cubicBezTo>
                <a:cubicBezTo>
                  <a:pt x="180" y="57"/>
                  <a:pt x="180" y="57"/>
                  <a:pt x="180" y="57"/>
                </a:cubicBezTo>
                <a:cubicBezTo>
                  <a:pt x="197" y="82"/>
                  <a:pt x="197" y="82"/>
                  <a:pt x="197" y="82"/>
                </a:cubicBezTo>
                <a:cubicBezTo>
                  <a:pt x="186" y="91"/>
                  <a:pt x="178" y="104"/>
                  <a:pt x="177" y="119"/>
                </a:cubicBezTo>
                <a:lnTo>
                  <a:pt x="162" y="119"/>
                </a:lnTo>
                <a:close/>
                <a:moveTo>
                  <a:pt x="230" y="165"/>
                </a:moveTo>
                <a:cubicBezTo>
                  <a:pt x="211" y="165"/>
                  <a:pt x="194" y="151"/>
                  <a:pt x="191" y="132"/>
                </a:cubicBezTo>
                <a:cubicBezTo>
                  <a:pt x="236" y="132"/>
                  <a:pt x="236" y="132"/>
                  <a:pt x="236" y="132"/>
                </a:cubicBezTo>
                <a:cubicBezTo>
                  <a:pt x="237" y="132"/>
                  <a:pt x="239" y="132"/>
                  <a:pt x="240" y="131"/>
                </a:cubicBezTo>
                <a:cubicBezTo>
                  <a:pt x="243" y="129"/>
                  <a:pt x="243" y="125"/>
                  <a:pt x="239" y="120"/>
                </a:cubicBezTo>
                <a:cubicBezTo>
                  <a:pt x="216" y="87"/>
                  <a:pt x="216" y="87"/>
                  <a:pt x="216" y="87"/>
                </a:cubicBezTo>
                <a:cubicBezTo>
                  <a:pt x="220" y="85"/>
                  <a:pt x="225" y="84"/>
                  <a:pt x="230" y="84"/>
                </a:cubicBezTo>
                <a:cubicBezTo>
                  <a:pt x="253" y="84"/>
                  <a:pt x="271" y="102"/>
                  <a:pt x="271" y="124"/>
                </a:cubicBezTo>
                <a:cubicBezTo>
                  <a:pt x="271" y="146"/>
                  <a:pt x="253" y="165"/>
                  <a:pt x="230" y="165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102344" y="1664235"/>
            <a:ext cx="340009" cy="300272"/>
            <a:chOff x="3784601" y="620713"/>
            <a:chExt cx="679450" cy="600075"/>
          </a:xfrm>
          <a:solidFill>
            <a:srgbClr val="E7E6E6">
              <a:lumMod val="50000"/>
            </a:srgbClr>
          </a:solidFill>
        </p:grpSpPr>
        <p:sp>
          <p:nvSpPr>
            <p:cNvPr id="8" name="Freeform 69"/>
            <p:cNvSpPr>
              <a:spLocks noEditPoints="1"/>
            </p:cNvSpPr>
            <p:nvPr/>
          </p:nvSpPr>
          <p:spPr bwMode="auto">
            <a:xfrm>
              <a:off x="4071938" y="815976"/>
              <a:ext cx="303213" cy="304800"/>
            </a:xfrm>
            <a:custGeom>
              <a:avLst/>
              <a:gdLst>
                <a:gd name="T0" fmla="*/ 52 w 104"/>
                <a:gd name="T1" fmla="*/ 0 h 104"/>
                <a:gd name="T2" fmla="*/ 0 w 104"/>
                <a:gd name="T3" fmla="*/ 52 h 104"/>
                <a:gd name="T4" fmla="*/ 52 w 104"/>
                <a:gd name="T5" fmla="*/ 104 h 104"/>
                <a:gd name="T6" fmla="*/ 104 w 104"/>
                <a:gd name="T7" fmla="*/ 52 h 104"/>
                <a:gd name="T8" fmla="*/ 52 w 104"/>
                <a:gd name="T9" fmla="*/ 0 h 104"/>
                <a:gd name="T10" fmla="*/ 51 w 104"/>
                <a:gd name="T11" fmla="*/ 82 h 104"/>
                <a:gd name="T12" fmla="*/ 19 w 104"/>
                <a:gd name="T13" fmla="*/ 50 h 104"/>
                <a:gd name="T14" fmla="*/ 51 w 104"/>
                <a:gd name="T15" fmla="*/ 18 h 104"/>
                <a:gd name="T16" fmla="*/ 83 w 104"/>
                <a:gd name="T17" fmla="*/ 50 h 104"/>
                <a:gd name="T18" fmla="*/ 51 w 104"/>
                <a:gd name="T19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04">
                  <a:moveTo>
                    <a:pt x="52" y="0"/>
                  </a:moveTo>
                  <a:cubicBezTo>
                    <a:pt x="24" y="0"/>
                    <a:pt x="0" y="23"/>
                    <a:pt x="0" y="52"/>
                  </a:cubicBezTo>
                  <a:cubicBezTo>
                    <a:pt x="0" y="80"/>
                    <a:pt x="24" y="104"/>
                    <a:pt x="52" y="104"/>
                  </a:cubicBezTo>
                  <a:cubicBezTo>
                    <a:pt x="81" y="104"/>
                    <a:pt x="104" y="80"/>
                    <a:pt x="104" y="52"/>
                  </a:cubicBezTo>
                  <a:cubicBezTo>
                    <a:pt x="104" y="23"/>
                    <a:pt x="81" y="0"/>
                    <a:pt x="52" y="0"/>
                  </a:cubicBezTo>
                  <a:close/>
                  <a:moveTo>
                    <a:pt x="51" y="82"/>
                  </a:moveTo>
                  <a:cubicBezTo>
                    <a:pt x="34" y="82"/>
                    <a:pt x="19" y="68"/>
                    <a:pt x="19" y="50"/>
                  </a:cubicBezTo>
                  <a:cubicBezTo>
                    <a:pt x="19" y="33"/>
                    <a:pt x="34" y="18"/>
                    <a:pt x="51" y="18"/>
                  </a:cubicBezTo>
                  <a:cubicBezTo>
                    <a:pt x="69" y="18"/>
                    <a:pt x="83" y="33"/>
                    <a:pt x="83" y="50"/>
                  </a:cubicBezTo>
                  <a:cubicBezTo>
                    <a:pt x="83" y="68"/>
                    <a:pt x="69" y="82"/>
                    <a:pt x="51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" name="Freeform 70"/>
            <p:cNvSpPr>
              <a:spLocks noEditPoints="1"/>
            </p:cNvSpPr>
            <p:nvPr/>
          </p:nvSpPr>
          <p:spPr bwMode="auto">
            <a:xfrm>
              <a:off x="3784601" y="620713"/>
              <a:ext cx="679450" cy="600075"/>
            </a:xfrm>
            <a:custGeom>
              <a:avLst/>
              <a:gdLst>
                <a:gd name="T0" fmla="*/ 198 w 232"/>
                <a:gd name="T1" fmla="*/ 24 h 205"/>
                <a:gd name="T2" fmla="*/ 77 w 232"/>
                <a:gd name="T3" fmla="*/ 24 h 205"/>
                <a:gd name="T4" fmla="*/ 77 w 232"/>
                <a:gd name="T5" fmla="*/ 19 h 205"/>
                <a:gd name="T6" fmla="*/ 59 w 232"/>
                <a:gd name="T7" fmla="*/ 0 h 205"/>
                <a:gd name="T8" fmla="*/ 40 w 232"/>
                <a:gd name="T9" fmla="*/ 19 h 205"/>
                <a:gd name="T10" fmla="*/ 40 w 232"/>
                <a:gd name="T11" fmla="*/ 24 h 205"/>
                <a:gd name="T12" fmla="*/ 33 w 232"/>
                <a:gd name="T13" fmla="*/ 24 h 205"/>
                <a:gd name="T14" fmla="*/ 0 w 232"/>
                <a:gd name="T15" fmla="*/ 57 h 205"/>
                <a:gd name="T16" fmla="*/ 0 w 232"/>
                <a:gd name="T17" fmla="*/ 171 h 205"/>
                <a:gd name="T18" fmla="*/ 33 w 232"/>
                <a:gd name="T19" fmla="*/ 205 h 205"/>
                <a:gd name="T20" fmla="*/ 198 w 232"/>
                <a:gd name="T21" fmla="*/ 205 h 205"/>
                <a:gd name="T22" fmla="*/ 232 w 232"/>
                <a:gd name="T23" fmla="*/ 171 h 205"/>
                <a:gd name="T24" fmla="*/ 232 w 232"/>
                <a:gd name="T25" fmla="*/ 57 h 205"/>
                <a:gd name="T26" fmla="*/ 198 w 232"/>
                <a:gd name="T27" fmla="*/ 24 h 205"/>
                <a:gd name="T28" fmla="*/ 42 w 232"/>
                <a:gd name="T29" fmla="*/ 82 h 205"/>
                <a:gd name="T30" fmla="*/ 23 w 232"/>
                <a:gd name="T31" fmla="*/ 62 h 205"/>
                <a:gd name="T32" fmla="*/ 42 w 232"/>
                <a:gd name="T33" fmla="*/ 43 h 205"/>
                <a:gd name="T34" fmla="*/ 61 w 232"/>
                <a:gd name="T35" fmla="*/ 62 h 205"/>
                <a:gd name="T36" fmla="*/ 42 w 232"/>
                <a:gd name="T37" fmla="*/ 82 h 205"/>
                <a:gd name="T38" fmla="*/ 150 w 232"/>
                <a:gd name="T39" fmla="*/ 179 h 205"/>
                <a:gd name="T40" fmla="*/ 90 w 232"/>
                <a:gd name="T41" fmla="*/ 119 h 205"/>
                <a:gd name="T42" fmla="*/ 150 w 232"/>
                <a:gd name="T43" fmla="*/ 59 h 205"/>
                <a:gd name="T44" fmla="*/ 210 w 232"/>
                <a:gd name="T45" fmla="*/ 119 h 205"/>
                <a:gd name="T46" fmla="*/ 150 w 232"/>
                <a:gd name="T47" fmla="*/ 179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2" h="205">
                  <a:moveTo>
                    <a:pt x="198" y="24"/>
                  </a:moveTo>
                  <a:cubicBezTo>
                    <a:pt x="77" y="24"/>
                    <a:pt x="77" y="24"/>
                    <a:pt x="77" y="24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8"/>
                    <a:pt x="69" y="0"/>
                    <a:pt x="59" y="0"/>
                  </a:cubicBezTo>
                  <a:cubicBezTo>
                    <a:pt x="48" y="0"/>
                    <a:pt x="40" y="8"/>
                    <a:pt x="40" y="19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15" y="24"/>
                    <a:pt x="0" y="39"/>
                    <a:pt x="0" y="57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90"/>
                    <a:pt x="15" y="205"/>
                    <a:pt x="33" y="205"/>
                  </a:cubicBezTo>
                  <a:cubicBezTo>
                    <a:pt x="198" y="205"/>
                    <a:pt x="198" y="205"/>
                    <a:pt x="198" y="205"/>
                  </a:cubicBezTo>
                  <a:cubicBezTo>
                    <a:pt x="217" y="205"/>
                    <a:pt x="232" y="190"/>
                    <a:pt x="232" y="171"/>
                  </a:cubicBezTo>
                  <a:cubicBezTo>
                    <a:pt x="232" y="57"/>
                    <a:pt x="232" y="57"/>
                    <a:pt x="232" y="57"/>
                  </a:cubicBezTo>
                  <a:cubicBezTo>
                    <a:pt x="232" y="39"/>
                    <a:pt x="217" y="24"/>
                    <a:pt x="198" y="24"/>
                  </a:cubicBezTo>
                  <a:close/>
                  <a:moveTo>
                    <a:pt x="42" y="82"/>
                  </a:moveTo>
                  <a:cubicBezTo>
                    <a:pt x="31" y="82"/>
                    <a:pt x="23" y="73"/>
                    <a:pt x="23" y="62"/>
                  </a:cubicBezTo>
                  <a:cubicBezTo>
                    <a:pt x="23" y="52"/>
                    <a:pt x="31" y="43"/>
                    <a:pt x="42" y="43"/>
                  </a:cubicBezTo>
                  <a:cubicBezTo>
                    <a:pt x="53" y="43"/>
                    <a:pt x="61" y="52"/>
                    <a:pt x="61" y="62"/>
                  </a:cubicBezTo>
                  <a:cubicBezTo>
                    <a:pt x="61" y="73"/>
                    <a:pt x="53" y="82"/>
                    <a:pt x="42" y="82"/>
                  </a:cubicBezTo>
                  <a:close/>
                  <a:moveTo>
                    <a:pt x="150" y="179"/>
                  </a:moveTo>
                  <a:cubicBezTo>
                    <a:pt x="117" y="179"/>
                    <a:pt x="90" y="152"/>
                    <a:pt x="90" y="119"/>
                  </a:cubicBezTo>
                  <a:cubicBezTo>
                    <a:pt x="90" y="86"/>
                    <a:pt x="117" y="59"/>
                    <a:pt x="150" y="59"/>
                  </a:cubicBezTo>
                  <a:cubicBezTo>
                    <a:pt x="183" y="59"/>
                    <a:pt x="210" y="86"/>
                    <a:pt x="210" y="119"/>
                  </a:cubicBezTo>
                  <a:cubicBezTo>
                    <a:pt x="210" y="152"/>
                    <a:pt x="183" y="179"/>
                    <a:pt x="150" y="1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" name="Oval 71"/>
            <p:cNvSpPr>
              <a:spLocks noChangeArrowheads="1"/>
            </p:cNvSpPr>
            <p:nvPr/>
          </p:nvSpPr>
          <p:spPr bwMode="auto">
            <a:xfrm>
              <a:off x="3863976" y="760413"/>
              <a:ext cx="87313" cy="85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869506" y="1617367"/>
            <a:ext cx="355898" cy="394008"/>
            <a:chOff x="5346701" y="476251"/>
            <a:chExt cx="711200" cy="787400"/>
          </a:xfrm>
          <a:solidFill>
            <a:srgbClr val="E7E6E6">
              <a:lumMod val="50000"/>
            </a:srgbClr>
          </a:solidFill>
        </p:grpSpPr>
        <p:sp>
          <p:nvSpPr>
            <p:cNvPr id="12" name="Freeform 104"/>
            <p:cNvSpPr/>
            <p:nvPr/>
          </p:nvSpPr>
          <p:spPr bwMode="auto">
            <a:xfrm>
              <a:off x="5659438" y="614363"/>
              <a:ext cx="263525" cy="263525"/>
            </a:xfrm>
            <a:custGeom>
              <a:avLst/>
              <a:gdLst>
                <a:gd name="T0" fmla="*/ 0 w 90"/>
                <a:gd name="T1" fmla="*/ 0 h 90"/>
                <a:gd name="T2" fmla="*/ 0 w 90"/>
                <a:gd name="T3" fmla="*/ 21 h 90"/>
                <a:gd name="T4" fmla="*/ 69 w 90"/>
                <a:gd name="T5" fmla="*/ 90 h 90"/>
                <a:gd name="T6" fmla="*/ 90 w 90"/>
                <a:gd name="T7" fmla="*/ 90 h 90"/>
                <a:gd name="T8" fmla="*/ 0 w 90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38" y="21"/>
                    <a:pt x="69" y="52"/>
                    <a:pt x="69" y="90"/>
                  </a:cubicBezTo>
                  <a:cubicBezTo>
                    <a:pt x="90" y="90"/>
                    <a:pt x="90" y="90"/>
                    <a:pt x="90" y="90"/>
                  </a:cubicBezTo>
                  <a:cubicBezTo>
                    <a:pt x="90" y="40"/>
                    <a:pt x="49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" name="Freeform 105"/>
            <p:cNvSpPr/>
            <p:nvPr/>
          </p:nvSpPr>
          <p:spPr bwMode="auto">
            <a:xfrm>
              <a:off x="5659438" y="476251"/>
              <a:ext cx="398463" cy="401638"/>
            </a:xfrm>
            <a:custGeom>
              <a:avLst/>
              <a:gdLst>
                <a:gd name="T0" fmla="*/ 0 w 136"/>
                <a:gd name="T1" fmla="*/ 0 h 137"/>
                <a:gd name="T2" fmla="*/ 0 w 136"/>
                <a:gd name="T3" fmla="*/ 21 h 137"/>
                <a:gd name="T4" fmla="*/ 116 w 136"/>
                <a:gd name="T5" fmla="*/ 137 h 137"/>
                <a:gd name="T6" fmla="*/ 136 w 136"/>
                <a:gd name="T7" fmla="*/ 137 h 137"/>
                <a:gd name="T8" fmla="*/ 0 w 136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7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64" y="21"/>
                    <a:pt x="116" y="73"/>
                    <a:pt x="116" y="137"/>
                  </a:cubicBezTo>
                  <a:cubicBezTo>
                    <a:pt x="136" y="137"/>
                    <a:pt x="136" y="137"/>
                    <a:pt x="136" y="137"/>
                  </a:cubicBezTo>
                  <a:cubicBezTo>
                    <a:pt x="136" y="61"/>
                    <a:pt x="75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" name="Freeform 106"/>
            <p:cNvSpPr/>
            <p:nvPr/>
          </p:nvSpPr>
          <p:spPr bwMode="auto">
            <a:xfrm>
              <a:off x="5346701" y="711201"/>
              <a:ext cx="476250" cy="552450"/>
            </a:xfrm>
            <a:custGeom>
              <a:avLst/>
              <a:gdLst>
                <a:gd name="T0" fmla="*/ 101 w 163"/>
                <a:gd name="T1" fmla="*/ 150 h 189"/>
                <a:gd name="T2" fmla="*/ 163 w 163"/>
                <a:gd name="T3" fmla="*/ 124 h 189"/>
                <a:gd name="T4" fmla="*/ 114 w 163"/>
                <a:gd name="T5" fmla="*/ 76 h 189"/>
                <a:gd name="T6" fmla="*/ 120 w 163"/>
                <a:gd name="T7" fmla="*/ 56 h 189"/>
                <a:gd name="T8" fmla="*/ 124 w 163"/>
                <a:gd name="T9" fmla="*/ 57 h 189"/>
                <a:gd name="T10" fmla="*/ 142 w 163"/>
                <a:gd name="T11" fmla="*/ 39 h 189"/>
                <a:gd name="T12" fmla="*/ 124 w 163"/>
                <a:gd name="T13" fmla="*/ 21 h 189"/>
                <a:gd name="T14" fmla="*/ 107 w 163"/>
                <a:gd name="T15" fmla="*/ 39 h 189"/>
                <a:gd name="T16" fmla="*/ 107 w 163"/>
                <a:gd name="T17" fmla="*/ 43 h 189"/>
                <a:gd name="T18" fmla="*/ 88 w 163"/>
                <a:gd name="T19" fmla="*/ 49 h 189"/>
                <a:gd name="T20" fmla="*/ 39 w 163"/>
                <a:gd name="T21" fmla="*/ 0 h 189"/>
                <a:gd name="T22" fmla="*/ 14 w 163"/>
                <a:gd name="T23" fmla="*/ 61 h 189"/>
                <a:gd name="T24" fmla="*/ 33 w 163"/>
                <a:gd name="T25" fmla="*/ 117 h 189"/>
                <a:gd name="T26" fmla="*/ 27 w 163"/>
                <a:gd name="T27" fmla="*/ 125 h 189"/>
                <a:gd name="T28" fmla="*/ 27 w 163"/>
                <a:gd name="T29" fmla="*/ 148 h 189"/>
                <a:gd name="T30" fmla="*/ 13 w 163"/>
                <a:gd name="T31" fmla="*/ 157 h 189"/>
                <a:gd name="T32" fmla="*/ 0 w 163"/>
                <a:gd name="T33" fmla="*/ 189 h 189"/>
                <a:gd name="T34" fmla="*/ 88 w 163"/>
                <a:gd name="T35" fmla="*/ 189 h 189"/>
                <a:gd name="T36" fmla="*/ 75 w 163"/>
                <a:gd name="T37" fmla="*/ 157 h 189"/>
                <a:gd name="T38" fmla="*/ 61 w 163"/>
                <a:gd name="T39" fmla="*/ 148 h 189"/>
                <a:gd name="T40" fmla="*/ 61 w 163"/>
                <a:gd name="T41" fmla="*/ 140 h 189"/>
                <a:gd name="T42" fmla="*/ 101 w 163"/>
                <a:gd name="T43" fmla="*/ 15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3" h="189">
                  <a:moveTo>
                    <a:pt x="101" y="150"/>
                  </a:moveTo>
                  <a:cubicBezTo>
                    <a:pt x="125" y="150"/>
                    <a:pt x="147" y="140"/>
                    <a:pt x="163" y="124"/>
                  </a:cubicBezTo>
                  <a:cubicBezTo>
                    <a:pt x="114" y="76"/>
                    <a:pt x="114" y="76"/>
                    <a:pt x="114" y="7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1" y="56"/>
                    <a:pt x="123" y="57"/>
                    <a:pt x="124" y="57"/>
                  </a:cubicBezTo>
                  <a:cubicBezTo>
                    <a:pt x="134" y="57"/>
                    <a:pt x="142" y="49"/>
                    <a:pt x="142" y="39"/>
                  </a:cubicBezTo>
                  <a:cubicBezTo>
                    <a:pt x="142" y="29"/>
                    <a:pt x="134" y="21"/>
                    <a:pt x="124" y="21"/>
                  </a:cubicBezTo>
                  <a:cubicBezTo>
                    <a:pt x="115" y="21"/>
                    <a:pt x="107" y="29"/>
                    <a:pt x="107" y="39"/>
                  </a:cubicBezTo>
                  <a:cubicBezTo>
                    <a:pt x="107" y="40"/>
                    <a:pt x="107" y="42"/>
                    <a:pt x="107" y="43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24" y="16"/>
                    <a:pt x="14" y="37"/>
                    <a:pt x="14" y="61"/>
                  </a:cubicBezTo>
                  <a:cubicBezTo>
                    <a:pt x="13" y="83"/>
                    <a:pt x="21" y="102"/>
                    <a:pt x="33" y="117"/>
                  </a:cubicBezTo>
                  <a:cubicBezTo>
                    <a:pt x="29" y="117"/>
                    <a:pt x="27" y="119"/>
                    <a:pt x="27" y="125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2" y="150"/>
                    <a:pt x="17" y="153"/>
                    <a:pt x="13" y="157"/>
                  </a:cubicBezTo>
                  <a:cubicBezTo>
                    <a:pt x="4" y="166"/>
                    <a:pt x="0" y="177"/>
                    <a:pt x="0" y="189"/>
                  </a:cubicBezTo>
                  <a:cubicBezTo>
                    <a:pt x="88" y="189"/>
                    <a:pt x="88" y="189"/>
                    <a:pt x="88" y="189"/>
                  </a:cubicBezTo>
                  <a:cubicBezTo>
                    <a:pt x="88" y="177"/>
                    <a:pt x="84" y="166"/>
                    <a:pt x="75" y="157"/>
                  </a:cubicBezTo>
                  <a:cubicBezTo>
                    <a:pt x="71" y="153"/>
                    <a:pt x="66" y="150"/>
                    <a:pt x="61" y="148"/>
                  </a:cubicBezTo>
                  <a:cubicBezTo>
                    <a:pt x="61" y="140"/>
                    <a:pt x="61" y="140"/>
                    <a:pt x="61" y="140"/>
                  </a:cubicBezTo>
                  <a:cubicBezTo>
                    <a:pt x="73" y="146"/>
                    <a:pt x="86" y="149"/>
                    <a:pt x="101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15" name="Freeform 112"/>
          <p:cNvSpPr>
            <a:spLocks noEditPoints="1"/>
          </p:cNvSpPr>
          <p:nvPr/>
        </p:nvSpPr>
        <p:spPr bwMode="auto">
          <a:xfrm>
            <a:off x="6275317" y="1738112"/>
            <a:ext cx="459172" cy="152519"/>
          </a:xfrm>
          <a:custGeom>
            <a:avLst/>
            <a:gdLst>
              <a:gd name="T0" fmla="*/ 312 w 314"/>
              <a:gd name="T1" fmla="*/ 11 h 104"/>
              <a:gd name="T2" fmla="*/ 200 w 314"/>
              <a:gd name="T3" fmla="*/ 7 h 104"/>
              <a:gd name="T4" fmla="*/ 172 w 314"/>
              <a:gd name="T5" fmla="*/ 15 h 104"/>
              <a:gd name="T6" fmla="*/ 159 w 314"/>
              <a:gd name="T7" fmla="*/ 17 h 104"/>
              <a:gd name="T8" fmla="*/ 159 w 314"/>
              <a:gd name="T9" fmla="*/ 17 h 104"/>
              <a:gd name="T10" fmla="*/ 157 w 314"/>
              <a:gd name="T11" fmla="*/ 17 h 104"/>
              <a:gd name="T12" fmla="*/ 155 w 314"/>
              <a:gd name="T13" fmla="*/ 17 h 104"/>
              <a:gd name="T14" fmla="*/ 155 w 314"/>
              <a:gd name="T15" fmla="*/ 17 h 104"/>
              <a:gd name="T16" fmla="*/ 141 w 314"/>
              <a:gd name="T17" fmla="*/ 15 h 104"/>
              <a:gd name="T18" fmla="*/ 114 w 314"/>
              <a:gd name="T19" fmla="*/ 7 h 104"/>
              <a:gd name="T20" fmla="*/ 2 w 314"/>
              <a:gd name="T21" fmla="*/ 11 h 104"/>
              <a:gd name="T22" fmla="*/ 2 w 314"/>
              <a:gd name="T23" fmla="*/ 38 h 104"/>
              <a:gd name="T24" fmla="*/ 10 w 314"/>
              <a:gd name="T25" fmla="*/ 50 h 104"/>
              <a:gd name="T26" fmla="*/ 30 w 314"/>
              <a:gd name="T27" fmla="*/ 91 h 104"/>
              <a:gd name="T28" fmla="*/ 90 w 314"/>
              <a:gd name="T29" fmla="*/ 103 h 104"/>
              <a:gd name="T30" fmla="*/ 141 w 314"/>
              <a:gd name="T31" fmla="*/ 61 h 104"/>
              <a:gd name="T32" fmla="*/ 155 w 314"/>
              <a:gd name="T33" fmla="*/ 40 h 104"/>
              <a:gd name="T34" fmla="*/ 155 w 314"/>
              <a:gd name="T35" fmla="*/ 40 h 104"/>
              <a:gd name="T36" fmla="*/ 157 w 314"/>
              <a:gd name="T37" fmla="*/ 40 h 104"/>
              <a:gd name="T38" fmla="*/ 159 w 314"/>
              <a:gd name="T39" fmla="*/ 40 h 104"/>
              <a:gd name="T40" fmla="*/ 159 w 314"/>
              <a:gd name="T41" fmla="*/ 40 h 104"/>
              <a:gd name="T42" fmla="*/ 173 w 314"/>
              <a:gd name="T43" fmla="*/ 61 h 104"/>
              <a:gd name="T44" fmla="*/ 223 w 314"/>
              <a:gd name="T45" fmla="*/ 103 h 104"/>
              <a:gd name="T46" fmla="*/ 283 w 314"/>
              <a:gd name="T47" fmla="*/ 91 h 104"/>
              <a:gd name="T48" fmla="*/ 304 w 314"/>
              <a:gd name="T49" fmla="*/ 50 h 104"/>
              <a:gd name="T50" fmla="*/ 312 w 314"/>
              <a:gd name="T51" fmla="*/ 38 h 104"/>
              <a:gd name="T52" fmla="*/ 312 w 314"/>
              <a:gd name="T53" fmla="*/ 11 h 104"/>
              <a:gd name="T54" fmla="*/ 131 w 314"/>
              <a:gd name="T55" fmla="*/ 60 h 104"/>
              <a:gd name="T56" fmla="*/ 111 w 314"/>
              <a:gd name="T57" fmla="*/ 91 h 104"/>
              <a:gd name="T58" fmla="*/ 42 w 314"/>
              <a:gd name="T59" fmla="*/ 91 h 104"/>
              <a:gd name="T60" fmla="*/ 25 w 314"/>
              <a:gd name="T61" fmla="*/ 57 h 104"/>
              <a:gd name="T62" fmla="*/ 27 w 314"/>
              <a:gd name="T63" fmla="*/ 25 h 104"/>
              <a:gd name="T64" fmla="*/ 88 w 314"/>
              <a:gd name="T65" fmla="*/ 14 h 104"/>
              <a:gd name="T66" fmla="*/ 134 w 314"/>
              <a:gd name="T67" fmla="*/ 33 h 104"/>
              <a:gd name="T68" fmla="*/ 131 w 314"/>
              <a:gd name="T69" fmla="*/ 60 h 104"/>
              <a:gd name="T70" fmla="*/ 288 w 314"/>
              <a:gd name="T71" fmla="*/ 57 h 104"/>
              <a:gd name="T72" fmla="*/ 271 w 314"/>
              <a:gd name="T73" fmla="*/ 91 h 104"/>
              <a:gd name="T74" fmla="*/ 202 w 314"/>
              <a:gd name="T75" fmla="*/ 91 h 104"/>
              <a:gd name="T76" fmla="*/ 182 w 314"/>
              <a:gd name="T77" fmla="*/ 60 h 104"/>
              <a:gd name="T78" fmla="*/ 180 w 314"/>
              <a:gd name="T79" fmla="*/ 33 h 104"/>
              <a:gd name="T80" fmla="*/ 226 w 314"/>
              <a:gd name="T81" fmla="*/ 14 h 104"/>
              <a:gd name="T82" fmla="*/ 287 w 314"/>
              <a:gd name="T83" fmla="*/ 25 h 104"/>
              <a:gd name="T84" fmla="*/ 288 w 314"/>
              <a:gd name="T85" fmla="*/ 57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14" h="104">
                <a:moveTo>
                  <a:pt x="312" y="11"/>
                </a:moveTo>
                <a:cubicBezTo>
                  <a:pt x="281" y="0"/>
                  <a:pt x="234" y="0"/>
                  <a:pt x="200" y="7"/>
                </a:cubicBezTo>
                <a:cubicBezTo>
                  <a:pt x="194" y="8"/>
                  <a:pt x="174" y="15"/>
                  <a:pt x="172" y="15"/>
                </a:cubicBezTo>
                <a:cubicBezTo>
                  <a:pt x="168" y="17"/>
                  <a:pt x="163" y="17"/>
                  <a:pt x="159" y="17"/>
                </a:cubicBezTo>
                <a:cubicBezTo>
                  <a:pt x="159" y="17"/>
                  <a:pt x="159" y="17"/>
                  <a:pt x="159" y="17"/>
                </a:cubicBezTo>
                <a:cubicBezTo>
                  <a:pt x="158" y="17"/>
                  <a:pt x="157" y="17"/>
                  <a:pt x="157" y="17"/>
                </a:cubicBezTo>
                <a:cubicBezTo>
                  <a:pt x="156" y="17"/>
                  <a:pt x="155" y="17"/>
                  <a:pt x="155" y="17"/>
                </a:cubicBezTo>
                <a:cubicBezTo>
                  <a:pt x="155" y="17"/>
                  <a:pt x="155" y="17"/>
                  <a:pt x="155" y="17"/>
                </a:cubicBezTo>
                <a:cubicBezTo>
                  <a:pt x="150" y="17"/>
                  <a:pt x="146" y="17"/>
                  <a:pt x="141" y="15"/>
                </a:cubicBezTo>
                <a:cubicBezTo>
                  <a:pt x="139" y="15"/>
                  <a:pt x="119" y="8"/>
                  <a:pt x="114" y="7"/>
                </a:cubicBezTo>
                <a:cubicBezTo>
                  <a:pt x="80" y="0"/>
                  <a:pt x="32" y="0"/>
                  <a:pt x="2" y="11"/>
                </a:cubicBezTo>
                <a:cubicBezTo>
                  <a:pt x="2" y="19"/>
                  <a:pt x="0" y="30"/>
                  <a:pt x="2" y="38"/>
                </a:cubicBezTo>
                <a:cubicBezTo>
                  <a:pt x="3" y="42"/>
                  <a:pt x="8" y="47"/>
                  <a:pt x="10" y="50"/>
                </a:cubicBezTo>
                <a:cubicBezTo>
                  <a:pt x="17" y="63"/>
                  <a:pt x="21" y="82"/>
                  <a:pt x="30" y="91"/>
                </a:cubicBezTo>
                <a:cubicBezTo>
                  <a:pt x="42" y="103"/>
                  <a:pt x="68" y="104"/>
                  <a:pt x="90" y="103"/>
                </a:cubicBezTo>
                <a:cubicBezTo>
                  <a:pt x="122" y="101"/>
                  <a:pt x="130" y="84"/>
                  <a:pt x="141" y="61"/>
                </a:cubicBezTo>
                <a:cubicBezTo>
                  <a:pt x="144" y="52"/>
                  <a:pt x="147" y="42"/>
                  <a:pt x="155" y="40"/>
                </a:cubicBezTo>
                <a:cubicBezTo>
                  <a:pt x="155" y="40"/>
                  <a:pt x="155" y="40"/>
                  <a:pt x="155" y="40"/>
                </a:cubicBezTo>
                <a:cubicBezTo>
                  <a:pt x="155" y="40"/>
                  <a:pt x="156" y="40"/>
                  <a:pt x="157" y="40"/>
                </a:cubicBezTo>
                <a:cubicBezTo>
                  <a:pt x="157" y="40"/>
                  <a:pt x="158" y="40"/>
                  <a:pt x="159" y="40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67" y="42"/>
                  <a:pt x="169" y="52"/>
                  <a:pt x="173" y="61"/>
                </a:cubicBezTo>
                <a:cubicBezTo>
                  <a:pt x="183" y="84"/>
                  <a:pt x="191" y="101"/>
                  <a:pt x="223" y="103"/>
                </a:cubicBezTo>
                <a:cubicBezTo>
                  <a:pt x="245" y="104"/>
                  <a:pt x="272" y="103"/>
                  <a:pt x="283" y="91"/>
                </a:cubicBezTo>
                <a:cubicBezTo>
                  <a:pt x="293" y="82"/>
                  <a:pt x="296" y="63"/>
                  <a:pt x="304" y="50"/>
                </a:cubicBezTo>
                <a:cubicBezTo>
                  <a:pt x="306" y="47"/>
                  <a:pt x="311" y="42"/>
                  <a:pt x="312" y="38"/>
                </a:cubicBezTo>
                <a:cubicBezTo>
                  <a:pt x="314" y="30"/>
                  <a:pt x="312" y="19"/>
                  <a:pt x="312" y="11"/>
                </a:cubicBezTo>
                <a:close/>
                <a:moveTo>
                  <a:pt x="131" y="60"/>
                </a:moveTo>
                <a:cubicBezTo>
                  <a:pt x="127" y="75"/>
                  <a:pt x="122" y="85"/>
                  <a:pt x="111" y="91"/>
                </a:cubicBezTo>
                <a:cubicBezTo>
                  <a:pt x="96" y="100"/>
                  <a:pt x="57" y="100"/>
                  <a:pt x="42" y="91"/>
                </a:cubicBezTo>
                <a:cubicBezTo>
                  <a:pt x="32" y="84"/>
                  <a:pt x="28" y="72"/>
                  <a:pt x="25" y="57"/>
                </a:cubicBezTo>
                <a:cubicBezTo>
                  <a:pt x="24" y="46"/>
                  <a:pt x="22" y="32"/>
                  <a:pt x="27" y="25"/>
                </a:cubicBezTo>
                <a:cubicBezTo>
                  <a:pt x="34" y="13"/>
                  <a:pt x="68" y="13"/>
                  <a:pt x="88" y="14"/>
                </a:cubicBezTo>
                <a:cubicBezTo>
                  <a:pt x="106" y="16"/>
                  <a:pt x="130" y="20"/>
                  <a:pt x="134" y="33"/>
                </a:cubicBezTo>
                <a:cubicBezTo>
                  <a:pt x="136" y="41"/>
                  <a:pt x="133" y="53"/>
                  <a:pt x="131" y="60"/>
                </a:cubicBezTo>
                <a:close/>
                <a:moveTo>
                  <a:pt x="288" y="57"/>
                </a:moveTo>
                <a:cubicBezTo>
                  <a:pt x="285" y="72"/>
                  <a:pt x="282" y="84"/>
                  <a:pt x="271" y="91"/>
                </a:cubicBezTo>
                <a:cubicBezTo>
                  <a:pt x="256" y="100"/>
                  <a:pt x="218" y="100"/>
                  <a:pt x="202" y="91"/>
                </a:cubicBezTo>
                <a:cubicBezTo>
                  <a:pt x="192" y="85"/>
                  <a:pt x="186" y="75"/>
                  <a:pt x="182" y="60"/>
                </a:cubicBezTo>
                <a:cubicBezTo>
                  <a:pt x="180" y="53"/>
                  <a:pt x="177" y="41"/>
                  <a:pt x="180" y="33"/>
                </a:cubicBezTo>
                <a:cubicBezTo>
                  <a:pt x="183" y="20"/>
                  <a:pt x="207" y="16"/>
                  <a:pt x="226" y="14"/>
                </a:cubicBezTo>
                <a:cubicBezTo>
                  <a:pt x="246" y="13"/>
                  <a:pt x="279" y="13"/>
                  <a:pt x="287" y="25"/>
                </a:cubicBezTo>
                <a:cubicBezTo>
                  <a:pt x="291" y="32"/>
                  <a:pt x="290" y="46"/>
                  <a:pt x="288" y="57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6" name="Freeform 5"/>
          <p:cNvSpPr>
            <a:spLocks noEditPoints="1"/>
          </p:cNvSpPr>
          <p:nvPr/>
        </p:nvSpPr>
        <p:spPr bwMode="auto">
          <a:xfrm>
            <a:off x="219905" y="1666587"/>
            <a:ext cx="304069" cy="295569"/>
          </a:xfrm>
          <a:custGeom>
            <a:avLst/>
            <a:gdLst>
              <a:gd name="T0" fmla="*/ 81 w 197"/>
              <a:gd name="T1" fmla="*/ 149 h 190"/>
              <a:gd name="T2" fmla="*/ 120 w 197"/>
              <a:gd name="T3" fmla="*/ 138 h 190"/>
              <a:gd name="T4" fmla="*/ 173 w 197"/>
              <a:gd name="T5" fmla="*/ 190 h 190"/>
              <a:gd name="T6" fmla="*/ 197 w 197"/>
              <a:gd name="T7" fmla="*/ 167 h 190"/>
              <a:gd name="T8" fmla="*/ 144 w 197"/>
              <a:gd name="T9" fmla="*/ 114 h 190"/>
              <a:gd name="T10" fmla="*/ 134 w 197"/>
              <a:gd name="T11" fmla="*/ 22 h 190"/>
              <a:gd name="T12" fmla="*/ 81 w 197"/>
              <a:gd name="T13" fmla="*/ 0 h 190"/>
              <a:gd name="T14" fmla="*/ 81 w 197"/>
              <a:gd name="T15" fmla="*/ 27 h 190"/>
              <a:gd name="T16" fmla="*/ 129 w 197"/>
              <a:gd name="T17" fmla="*/ 75 h 190"/>
              <a:gd name="T18" fmla="*/ 81 w 197"/>
              <a:gd name="T19" fmla="*/ 122 h 190"/>
              <a:gd name="T20" fmla="*/ 81 w 197"/>
              <a:gd name="T21" fmla="*/ 149 h 190"/>
              <a:gd name="T22" fmla="*/ 29 w 197"/>
              <a:gd name="T23" fmla="*/ 127 h 190"/>
              <a:gd name="T24" fmla="*/ 81 w 197"/>
              <a:gd name="T25" fmla="*/ 149 h 190"/>
              <a:gd name="T26" fmla="*/ 81 w 197"/>
              <a:gd name="T27" fmla="*/ 122 h 190"/>
              <a:gd name="T28" fmla="*/ 33 w 197"/>
              <a:gd name="T29" fmla="*/ 75 h 190"/>
              <a:gd name="T30" fmla="*/ 81 w 197"/>
              <a:gd name="T31" fmla="*/ 27 h 190"/>
              <a:gd name="T32" fmla="*/ 81 w 197"/>
              <a:gd name="T33" fmla="*/ 0 h 190"/>
              <a:gd name="T34" fmla="*/ 29 w 197"/>
              <a:gd name="T35" fmla="*/ 22 h 190"/>
              <a:gd name="T36" fmla="*/ 29 w 197"/>
              <a:gd name="T37" fmla="*/ 127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7" h="190">
                <a:moveTo>
                  <a:pt x="81" y="149"/>
                </a:moveTo>
                <a:cubicBezTo>
                  <a:pt x="95" y="149"/>
                  <a:pt x="108" y="145"/>
                  <a:pt x="120" y="138"/>
                </a:cubicBezTo>
                <a:cubicBezTo>
                  <a:pt x="173" y="190"/>
                  <a:pt x="173" y="190"/>
                  <a:pt x="173" y="190"/>
                </a:cubicBezTo>
                <a:cubicBezTo>
                  <a:pt x="197" y="167"/>
                  <a:pt x="197" y="167"/>
                  <a:pt x="197" y="167"/>
                </a:cubicBezTo>
                <a:cubicBezTo>
                  <a:pt x="144" y="114"/>
                  <a:pt x="144" y="114"/>
                  <a:pt x="144" y="114"/>
                </a:cubicBezTo>
                <a:cubicBezTo>
                  <a:pt x="162" y="85"/>
                  <a:pt x="158" y="47"/>
                  <a:pt x="134" y="22"/>
                </a:cubicBezTo>
                <a:cubicBezTo>
                  <a:pt x="119" y="8"/>
                  <a:pt x="100" y="0"/>
                  <a:pt x="81" y="0"/>
                </a:cubicBezTo>
                <a:cubicBezTo>
                  <a:pt x="81" y="27"/>
                  <a:pt x="81" y="27"/>
                  <a:pt x="81" y="27"/>
                </a:cubicBezTo>
                <a:cubicBezTo>
                  <a:pt x="107" y="27"/>
                  <a:pt x="129" y="48"/>
                  <a:pt x="129" y="75"/>
                </a:cubicBezTo>
                <a:cubicBezTo>
                  <a:pt x="129" y="101"/>
                  <a:pt x="107" y="122"/>
                  <a:pt x="81" y="122"/>
                </a:cubicBezTo>
                <a:lnTo>
                  <a:pt x="81" y="149"/>
                </a:lnTo>
                <a:close/>
                <a:moveTo>
                  <a:pt x="29" y="127"/>
                </a:moveTo>
                <a:cubicBezTo>
                  <a:pt x="43" y="142"/>
                  <a:pt x="62" y="149"/>
                  <a:pt x="81" y="149"/>
                </a:cubicBezTo>
                <a:cubicBezTo>
                  <a:pt x="81" y="122"/>
                  <a:pt x="81" y="122"/>
                  <a:pt x="81" y="122"/>
                </a:cubicBezTo>
                <a:cubicBezTo>
                  <a:pt x="55" y="122"/>
                  <a:pt x="33" y="101"/>
                  <a:pt x="33" y="75"/>
                </a:cubicBezTo>
                <a:cubicBezTo>
                  <a:pt x="33" y="48"/>
                  <a:pt x="55" y="27"/>
                  <a:pt x="81" y="27"/>
                </a:cubicBezTo>
                <a:cubicBezTo>
                  <a:pt x="81" y="0"/>
                  <a:pt x="81" y="0"/>
                  <a:pt x="81" y="0"/>
                </a:cubicBezTo>
                <a:cubicBezTo>
                  <a:pt x="62" y="0"/>
                  <a:pt x="43" y="8"/>
                  <a:pt x="29" y="22"/>
                </a:cubicBezTo>
                <a:cubicBezTo>
                  <a:pt x="0" y="51"/>
                  <a:pt x="0" y="98"/>
                  <a:pt x="29" y="127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976611" y="1663258"/>
            <a:ext cx="302943" cy="302225"/>
            <a:chOff x="2424113" y="2622551"/>
            <a:chExt cx="687388" cy="685800"/>
          </a:xfrm>
          <a:solidFill>
            <a:srgbClr val="E7E6E6">
              <a:lumMod val="50000"/>
            </a:srgbClr>
          </a:solidFill>
        </p:grpSpPr>
        <p:sp>
          <p:nvSpPr>
            <p:cNvPr id="18" name="Freeform 7"/>
            <p:cNvSpPr/>
            <p:nvPr/>
          </p:nvSpPr>
          <p:spPr bwMode="auto">
            <a:xfrm>
              <a:off x="2427288" y="2865438"/>
              <a:ext cx="684213" cy="185738"/>
            </a:xfrm>
            <a:custGeom>
              <a:avLst/>
              <a:gdLst>
                <a:gd name="T0" fmla="*/ 59 w 431"/>
                <a:gd name="T1" fmla="*/ 117 h 117"/>
                <a:gd name="T2" fmla="*/ 69 w 431"/>
                <a:gd name="T3" fmla="*/ 117 h 117"/>
                <a:gd name="T4" fmla="*/ 362 w 431"/>
                <a:gd name="T5" fmla="*/ 117 h 117"/>
                <a:gd name="T6" fmla="*/ 369 w 431"/>
                <a:gd name="T7" fmla="*/ 117 h 117"/>
                <a:gd name="T8" fmla="*/ 431 w 431"/>
                <a:gd name="T9" fmla="*/ 0 h 117"/>
                <a:gd name="T10" fmla="*/ 428 w 431"/>
                <a:gd name="T11" fmla="*/ 0 h 117"/>
                <a:gd name="T12" fmla="*/ 364 w 431"/>
                <a:gd name="T13" fmla="*/ 0 h 117"/>
                <a:gd name="T14" fmla="*/ 315 w 431"/>
                <a:gd name="T15" fmla="*/ 0 h 117"/>
                <a:gd name="T16" fmla="*/ 116 w 431"/>
                <a:gd name="T17" fmla="*/ 0 h 117"/>
                <a:gd name="T18" fmla="*/ 64 w 431"/>
                <a:gd name="T19" fmla="*/ 0 h 117"/>
                <a:gd name="T20" fmla="*/ 0 w 431"/>
                <a:gd name="T21" fmla="*/ 0 h 117"/>
                <a:gd name="T22" fmla="*/ 59 w 431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1" h="117">
                  <a:moveTo>
                    <a:pt x="59" y="117"/>
                  </a:moveTo>
                  <a:lnTo>
                    <a:pt x="69" y="117"/>
                  </a:lnTo>
                  <a:lnTo>
                    <a:pt x="362" y="117"/>
                  </a:lnTo>
                  <a:lnTo>
                    <a:pt x="369" y="117"/>
                  </a:lnTo>
                  <a:lnTo>
                    <a:pt x="431" y="0"/>
                  </a:lnTo>
                  <a:lnTo>
                    <a:pt x="428" y="0"/>
                  </a:lnTo>
                  <a:lnTo>
                    <a:pt x="364" y="0"/>
                  </a:lnTo>
                  <a:lnTo>
                    <a:pt x="315" y="0"/>
                  </a:lnTo>
                  <a:lnTo>
                    <a:pt x="116" y="0"/>
                  </a:lnTo>
                  <a:lnTo>
                    <a:pt x="64" y="0"/>
                  </a:lnTo>
                  <a:lnTo>
                    <a:pt x="0" y="0"/>
                  </a:lnTo>
                  <a:lnTo>
                    <a:pt x="59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" name="Freeform 8"/>
            <p:cNvSpPr/>
            <p:nvPr/>
          </p:nvSpPr>
          <p:spPr bwMode="auto">
            <a:xfrm>
              <a:off x="2424113" y="2906713"/>
              <a:ext cx="682625" cy="401638"/>
            </a:xfrm>
            <a:custGeom>
              <a:avLst/>
              <a:gdLst>
                <a:gd name="T0" fmla="*/ 0 w 182"/>
                <a:gd name="T1" fmla="*/ 106 h 106"/>
                <a:gd name="T2" fmla="*/ 182 w 182"/>
                <a:gd name="T3" fmla="*/ 106 h 106"/>
                <a:gd name="T4" fmla="*/ 182 w 182"/>
                <a:gd name="T5" fmla="*/ 0 h 106"/>
                <a:gd name="T6" fmla="*/ 161 w 182"/>
                <a:gd name="T7" fmla="*/ 40 h 106"/>
                <a:gd name="T8" fmla="*/ 160 w 182"/>
                <a:gd name="T9" fmla="*/ 43 h 106"/>
                <a:gd name="T10" fmla="*/ 157 w 182"/>
                <a:gd name="T11" fmla="*/ 43 h 106"/>
                <a:gd name="T12" fmla="*/ 151 w 182"/>
                <a:gd name="T13" fmla="*/ 43 h 106"/>
                <a:gd name="T14" fmla="*/ 105 w 182"/>
                <a:gd name="T15" fmla="*/ 43 h 106"/>
                <a:gd name="T16" fmla="*/ 106 w 182"/>
                <a:gd name="T17" fmla="*/ 45 h 106"/>
                <a:gd name="T18" fmla="*/ 104 w 182"/>
                <a:gd name="T19" fmla="*/ 53 h 106"/>
                <a:gd name="T20" fmla="*/ 92 w 182"/>
                <a:gd name="T21" fmla="*/ 59 h 106"/>
                <a:gd name="T22" fmla="*/ 80 w 182"/>
                <a:gd name="T23" fmla="*/ 53 h 106"/>
                <a:gd name="T24" fmla="*/ 78 w 182"/>
                <a:gd name="T25" fmla="*/ 45 h 106"/>
                <a:gd name="T26" fmla="*/ 78 w 182"/>
                <a:gd name="T27" fmla="*/ 43 h 106"/>
                <a:gd name="T28" fmla="*/ 33 w 182"/>
                <a:gd name="T29" fmla="*/ 43 h 106"/>
                <a:gd name="T30" fmla="*/ 26 w 182"/>
                <a:gd name="T31" fmla="*/ 43 h 106"/>
                <a:gd name="T32" fmla="*/ 22 w 182"/>
                <a:gd name="T33" fmla="*/ 43 h 106"/>
                <a:gd name="T34" fmla="*/ 21 w 182"/>
                <a:gd name="T35" fmla="*/ 40 h 106"/>
                <a:gd name="T36" fmla="*/ 0 w 182"/>
                <a:gd name="T37" fmla="*/ 1 h 106"/>
                <a:gd name="T38" fmla="*/ 0 w 182"/>
                <a:gd name="T3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2" h="106">
                  <a:moveTo>
                    <a:pt x="0" y="106"/>
                  </a:moveTo>
                  <a:cubicBezTo>
                    <a:pt x="182" y="106"/>
                    <a:pt x="182" y="106"/>
                    <a:pt x="182" y="106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61" y="40"/>
                    <a:pt x="161" y="40"/>
                    <a:pt x="161" y="40"/>
                  </a:cubicBezTo>
                  <a:cubicBezTo>
                    <a:pt x="160" y="43"/>
                    <a:pt x="160" y="43"/>
                    <a:pt x="160" y="43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6" y="44"/>
                    <a:pt x="106" y="44"/>
                    <a:pt x="106" y="45"/>
                  </a:cubicBezTo>
                  <a:cubicBezTo>
                    <a:pt x="106" y="48"/>
                    <a:pt x="105" y="50"/>
                    <a:pt x="104" y="53"/>
                  </a:cubicBezTo>
                  <a:cubicBezTo>
                    <a:pt x="101" y="57"/>
                    <a:pt x="97" y="59"/>
                    <a:pt x="92" y="59"/>
                  </a:cubicBezTo>
                  <a:cubicBezTo>
                    <a:pt x="87" y="59"/>
                    <a:pt x="83" y="57"/>
                    <a:pt x="80" y="53"/>
                  </a:cubicBezTo>
                  <a:cubicBezTo>
                    <a:pt x="78" y="50"/>
                    <a:pt x="78" y="48"/>
                    <a:pt x="78" y="45"/>
                  </a:cubicBezTo>
                  <a:cubicBezTo>
                    <a:pt x="78" y="44"/>
                    <a:pt x="78" y="44"/>
                    <a:pt x="78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" name="Freeform 9"/>
            <p:cNvSpPr/>
            <p:nvPr/>
          </p:nvSpPr>
          <p:spPr bwMode="auto">
            <a:xfrm>
              <a:off x="2528888" y="2622551"/>
              <a:ext cx="476250" cy="223838"/>
            </a:xfrm>
            <a:custGeom>
              <a:avLst/>
              <a:gdLst>
                <a:gd name="T0" fmla="*/ 127 w 127"/>
                <a:gd name="T1" fmla="*/ 59 h 59"/>
                <a:gd name="T2" fmla="*/ 127 w 127"/>
                <a:gd name="T3" fmla="*/ 25 h 59"/>
                <a:gd name="T4" fmla="*/ 103 w 127"/>
                <a:gd name="T5" fmla="*/ 0 h 59"/>
                <a:gd name="T6" fmla="*/ 25 w 127"/>
                <a:gd name="T7" fmla="*/ 0 h 59"/>
                <a:gd name="T8" fmla="*/ 0 w 127"/>
                <a:gd name="T9" fmla="*/ 25 h 59"/>
                <a:gd name="T10" fmla="*/ 0 w 127"/>
                <a:gd name="T11" fmla="*/ 59 h 59"/>
                <a:gd name="T12" fmla="*/ 22 w 127"/>
                <a:gd name="T13" fmla="*/ 59 h 59"/>
                <a:gd name="T14" fmla="*/ 22 w 127"/>
                <a:gd name="T15" fmla="*/ 25 h 59"/>
                <a:gd name="T16" fmla="*/ 25 w 127"/>
                <a:gd name="T17" fmla="*/ 21 h 59"/>
                <a:gd name="T18" fmla="*/ 103 w 127"/>
                <a:gd name="T19" fmla="*/ 21 h 59"/>
                <a:gd name="T20" fmla="*/ 106 w 127"/>
                <a:gd name="T21" fmla="*/ 25 h 59"/>
                <a:gd name="T22" fmla="*/ 106 w 127"/>
                <a:gd name="T23" fmla="*/ 59 h 59"/>
                <a:gd name="T24" fmla="*/ 127 w 127"/>
                <a:gd name="T2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59">
                  <a:moveTo>
                    <a:pt x="127" y="59"/>
                  </a:moveTo>
                  <a:cubicBezTo>
                    <a:pt x="127" y="25"/>
                    <a:pt x="127" y="25"/>
                    <a:pt x="127" y="25"/>
                  </a:cubicBezTo>
                  <a:cubicBezTo>
                    <a:pt x="127" y="11"/>
                    <a:pt x="116" y="0"/>
                    <a:pt x="103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3"/>
                    <a:pt x="23" y="21"/>
                    <a:pt x="25" y="21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5" y="21"/>
                    <a:pt x="106" y="23"/>
                    <a:pt x="106" y="25"/>
                  </a:cubicBezTo>
                  <a:cubicBezTo>
                    <a:pt x="106" y="59"/>
                    <a:pt x="106" y="59"/>
                    <a:pt x="106" y="59"/>
                  </a:cubicBezTo>
                  <a:lnTo>
                    <a:pt x="127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1" name="Freeform 14"/>
          <p:cNvSpPr>
            <a:spLocks noEditPoints="1"/>
          </p:cNvSpPr>
          <p:nvPr/>
        </p:nvSpPr>
        <p:spPr bwMode="auto">
          <a:xfrm>
            <a:off x="2506463" y="1647772"/>
            <a:ext cx="330877" cy="333199"/>
          </a:xfrm>
          <a:custGeom>
            <a:avLst/>
            <a:gdLst>
              <a:gd name="T0" fmla="*/ 179 w 179"/>
              <a:gd name="T1" fmla="*/ 89 h 179"/>
              <a:gd name="T2" fmla="*/ 159 w 179"/>
              <a:gd name="T3" fmla="*/ 84 h 179"/>
              <a:gd name="T4" fmla="*/ 171 w 179"/>
              <a:gd name="T5" fmla="*/ 84 h 179"/>
              <a:gd name="T6" fmla="*/ 159 w 179"/>
              <a:gd name="T7" fmla="*/ 95 h 179"/>
              <a:gd name="T8" fmla="*/ 139 w 179"/>
              <a:gd name="T9" fmla="*/ 164 h 179"/>
              <a:gd name="T10" fmla="*/ 159 w 179"/>
              <a:gd name="T11" fmla="*/ 95 h 179"/>
              <a:gd name="T12" fmla="*/ 148 w 179"/>
              <a:gd name="T13" fmla="*/ 84 h 179"/>
              <a:gd name="T14" fmla="*/ 159 w 179"/>
              <a:gd name="T15" fmla="*/ 34 h 179"/>
              <a:gd name="T16" fmla="*/ 139 w 179"/>
              <a:gd name="T17" fmla="*/ 33 h 179"/>
              <a:gd name="T18" fmla="*/ 144 w 179"/>
              <a:gd name="T19" fmla="*/ 28 h 179"/>
              <a:gd name="T20" fmla="*/ 139 w 179"/>
              <a:gd name="T21" fmla="*/ 47 h 179"/>
              <a:gd name="T22" fmla="*/ 151 w 179"/>
              <a:gd name="T23" fmla="*/ 144 h 179"/>
              <a:gd name="T24" fmla="*/ 139 w 179"/>
              <a:gd name="T25" fmla="*/ 146 h 179"/>
              <a:gd name="T26" fmla="*/ 90 w 179"/>
              <a:gd name="T27" fmla="*/ 179 h 179"/>
              <a:gd name="T28" fmla="*/ 139 w 179"/>
              <a:gd name="T29" fmla="*/ 146 h 179"/>
              <a:gd name="T30" fmla="*/ 134 w 179"/>
              <a:gd name="T31" fmla="*/ 127 h 179"/>
              <a:gd name="T32" fmla="*/ 139 w 179"/>
              <a:gd name="T33" fmla="*/ 132 h 179"/>
              <a:gd name="T34" fmla="*/ 134 w 179"/>
              <a:gd name="T35" fmla="*/ 52 h 179"/>
              <a:gd name="T36" fmla="*/ 139 w 179"/>
              <a:gd name="T37" fmla="*/ 33 h 179"/>
              <a:gd name="T38" fmla="*/ 90 w 179"/>
              <a:gd name="T39" fmla="*/ 0 h 179"/>
              <a:gd name="T40" fmla="*/ 90 w 179"/>
              <a:gd name="T41" fmla="*/ 8 h 179"/>
              <a:gd name="T42" fmla="*/ 95 w 179"/>
              <a:gd name="T43" fmla="*/ 31 h 179"/>
              <a:gd name="T44" fmla="*/ 90 w 179"/>
              <a:gd name="T45" fmla="*/ 82 h 179"/>
              <a:gd name="T46" fmla="*/ 119 w 179"/>
              <a:gd name="T47" fmla="*/ 56 h 179"/>
              <a:gd name="T48" fmla="*/ 91 w 179"/>
              <a:gd name="T49" fmla="*/ 98 h 179"/>
              <a:gd name="T50" fmla="*/ 90 w 179"/>
              <a:gd name="T51" fmla="*/ 147 h 179"/>
              <a:gd name="T52" fmla="*/ 95 w 179"/>
              <a:gd name="T53" fmla="*/ 171 h 179"/>
              <a:gd name="T54" fmla="*/ 90 w 179"/>
              <a:gd name="T55" fmla="*/ 171 h 179"/>
              <a:gd name="T56" fmla="*/ 90 w 179"/>
              <a:gd name="T57" fmla="*/ 0 h 179"/>
              <a:gd name="T58" fmla="*/ 40 w 179"/>
              <a:gd name="T59" fmla="*/ 33 h 179"/>
              <a:gd name="T60" fmla="*/ 45 w 179"/>
              <a:gd name="T61" fmla="*/ 52 h 179"/>
              <a:gd name="T62" fmla="*/ 40 w 179"/>
              <a:gd name="T63" fmla="*/ 132 h 179"/>
              <a:gd name="T64" fmla="*/ 52 w 179"/>
              <a:gd name="T65" fmla="*/ 134 h 179"/>
              <a:gd name="T66" fmla="*/ 40 w 179"/>
              <a:gd name="T67" fmla="*/ 164 h 179"/>
              <a:gd name="T68" fmla="*/ 90 w 179"/>
              <a:gd name="T69" fmla="*/ 171 h 179"/>
              <a:gd name="T70" fmla="*/ 84 w 179"/>
              <a:gd name="T71" fmla="*/ 147 h 179"/>
              <a:gd name="T72" fmla="*/ 90 w 179"/>
              <a:gd name="T73" fmla="*/ 97 h 179"/>
              <a:gd name="T74" fmla="*/ 75 w 179"/>
              <a:gd name="T75" fmla="*/ 69 h 179"/>
              <a:gd name="T76" fmla="*/ 90 w 179"/>
              <a:gd name="T77" fmla="*/ 82 h 179"/>
              <a:gd name="T78" fmla="*/ 84 w 179"/>
              <a:gd name="T79" fmla="*/ 31 h 179"/>
              <a:gd name="T80" fmla="*/ 84 w 179"/>
              <a:gd name="T81" fmla="*/ 8 h 179"/>
              <a:gd name="T82" fmla="*/ 90 w 179"/>
              <a:gd name="T83" fmla="*/ 0 h 179"/>
              <a:gd name="T84" fmla="*/ 20 w 179"/>
              <a:gd name="T85" fmla="*/ 34 h 179"/>
              <a:gd name="T86" fmla="*/ 32 w 179"/>
              <a:gd name="T87" fmla="*/ 84 h 179"/>
              <a:gd name="T88" fmla="*/ 32 w 179"/>
              <a:gd name="T89" fmla="*/ 95 h 179"/>
              <a:gd name="T90" fmla="*/ 20 w 179"/>
              <a:gd name="T91" fmla="*/ 145 h 179"/>
              <a:gd name="T92" fmla="*/ 40 w 179"/>
              <a:gd name="T93" fmla="*/ 146 h 179"/>
              <a:gd name="T94" fmla="*/ 35 w 179"/>
              <a:gd name="T95" fmla="*/ 151 h 179"/>
              <a:gd name="T96" fmla="*/ 40 w 179"/>
              <a:gd name="T97" fmla="*/ 132 h 179"/>
              <a:gd name="T98" fmla="*/ 28 w 179"/>
              <a:gd name="T99" fmla="*/ 35 h 179"/>
              <a:gd name="T100" fmla="*/ 35 w 179"/>
              <a:gd name="T101" fmla="*/ 28 h 179"/>
              <a:gd name="T102" fmla="*/ 40 w 179"/>
              <a:gd name="T103" fmla="*/ 15 h 179"/>
              <a:gd name="T104" fmla="*/ 0 w 179"/>
              <a:gd name="T105" fmla="*/ 89 h 179"/>
              <a:gd name="T106" fmla="*/ 20 w 179"/>
              <a:gd name="T107" fmla="*/ 95 h 179"/>
              <a:gd name="T108" fmla="*/ 8 w 179"/>
              <a:gd name="T109" fmla="*/ 84 h 179"/>
              <a:gd name="T110" fmla="*/ 20 w 179"/>
              <a:gd name="T111" fmla="*/ 34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9" h="179">
                <a:moveTo>
                  <a:pt x="159" y="145"/>
                </a:moveTo>
                <a:cubicBezTo>
                  <a:pt x="172" y="130"/>
                  <a:pt x="179" y="111"/>
                  <a:pt x="179" y="89"/>
                </a:cubicBezTo>
                <a:cubicBezTo>
                  <a:pt x="179" y="68"/>
                  <a:pt x="172" y="49"/>
                  <a:pt x="159" y="34"/>
                </a:cubicBezTo>
                <a:cubicBezTo>
                  <a:pt x="159" y="84"/>
                  <a:pt x="159" y="84"/>
                  <a:pt x="159" y="84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1" y="95"/>
                  <a:pt x="171" y="95"/>
                  <a:pt x="171" y="95"/>
                </a:cubicBezTo>
                <a:cubicBezTo>
                  <a:pt x="159" y="95"/>
                  <a:pt x="159" y="95"/>
                  <a:pt x="159" y="95"/>
                </a:cubicBezTo>
                <a:lnTo>
                  <a:pt x="159" y="145"/>
                </a:lnTo>
                <a:close/>
                <a:moveTo>
                  <a:pt x="139" y="164"/>
                </a:moveTo>
                <a:cubicBezTo>
                  <a:pt x="147" y="159"/>
                  <a:pt x="154" y="152"/>
                  <a:pt x="159" y="145"/>
                </a:cubicBezTo>
                <a:cubicBezTo>
                  <a:pt x="159" y="95"/>
                  <a:pt x="159" y="95"/>
                  <a:pt x="159" y="95"/>
                </a:cubicBezTo>
                <a:cubicBezTo>
                  <a:pt x="148" y="95"/>
                  <a:pt x="148" y="95"/>
                  <a:pt x="148" y="95"/>
                </a:cubicBezTo>
                <a:cubicBezTo>
                  <a:pt x="148" y="84"/>
                  <a:pt x="148" y="84"/>
                  <a:pt x="148" y="84"/>
                </a:cubicBezTo>
                <a:cubicBezTo>
                  <a:pt x="159" y="84"/>
                  <a:pt x="159" y="84"/>
                  <a:pt x="159" y="84"/>
                </a:cubicBezTo>
                <a:cubicBezTo>
                  <a:pt x="159" y="34"/>
                  <a:pt x="159" y="34"/>
                  <a:pt x="159" y="34"/>
                </a:cubicBezTo>
                <a:cubicBezTo>
                  <a:pt x="154" y="27"/>
                  <a:pt x="147" y="20"/>
                  <a:pt x="139" y="1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51" y="35"/>
                  <a:pt x="151" y="35"/>
                  <a:pt x="151" y="35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139" y="132"/>
                  <a:pt x="139" y="132"/>
                  <a:pt x="139" y="132"/>
                </a:cubicBezTo>
                <a:cubicBezTo>
                  <a:pt x="151" y="144"/>
                  <a:pt x="151" y="144"/>
                  <a:pt x="151" y="144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39" y="146"/>
                  <a:pt x="139" y="146"/>
                  <a:pt x="139" y="146"/>
                </a:cubicBezTo>
                <a:lnTo>
                  <a:pt x="139" y="164"/>
                </a:lnTo>
                <a:close/>
                <a:moveTo>
                  <a:pt x="90" y="179"/>
                </a:moveTo>
                <a:cubicBezTo>
                  <a:pt x="108" y="179"/>
                  <a:pt x="125" y="173"/>
                  <a:pt x="139" y="164"/>
                </a:cubicBezTo>
                <a:cubicBezTo>
                  <a:pt x="139" y="146"/>
                  <a:pt x="139" y="146"/>
                  <a:pt x="139" y="146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34" y="127"/>
                  <a:pt x="134" y="127"/>
                  <a:pt x="134" y="127"/>
                </a:cubicBezTo>
                <a:cubicBezTo>
                  <a:pt x="134" y="127"/>
                  <a:pt x="134" y="127"/>
                  <a:pt x="134" y="127"/>
                </a:cubicBezTo>
                <a:cubicBezTo>
                  <a:pt x="139" y="132"/>
                  <a:pt x="139" y="132"/>
                  <a:pt x="139" y="132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134" y="52"/>
                  <a:pt x="134" y="52"/>
                  <a:pt x="134" y="52"/>
                </a:cubicBezTo>
                <a:cubicBezTo>
                  <a:pt x="127" y="45"/>
                  <a:pt x="127" y="45"/>
                  <a:pt x="127" y="4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9" y="15"/>
                  <a:pt x="139" y="15"/>
                  <a:pt x="139" y="15"/>
                </a:cubicBezTo>
                <a:cubicBezTo>
                  <a:pt x="125" y="6"/>
                  <a:pt x="108" y="0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0" y="8"/>
                  <a:pt x="90" y="8"/>
                  <a:pt x="90" y="8"/>
                </a:cubicBezTo>
                <a:cubicBezTo>
                  <a:pt x="95" y="8"/>
                  <a:pt x="95" y="8"/>
                  <a:pt x="95" y="8"/>
                </a:cubicBezTo>
                <a:cubicBezTo>
                  <a:pt x="95" y="31"/>
                  <a:pt x="95" y="31"/>
                  <a:pt x="95" y="31"/>
                </a:cubicBezTo>
                <a:cubicBezTo>
                  <a:pt x="90" y="31"/>
                  <a:pt x="90" y="31"/>
                  <a:pt x="90" y="31"/>
                </a:cubicBezTo>
                <a:cubicBezTo>
                  <a:pt x="90" y="82"/>
                  <a:pt x="90" y="82"/>
                  <a:pt x="90" y="82"/>
                </a:cubicBezTo>
                <a:cubicBezTo>
                  <a:pt x="91" y="83"/>
                  <a:pt x="91" y="83"/>
                  <a:pt x="91" y="83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91" y="98"/>
                  <a:pt x="91" y="98"/>
                  <a:pt x="91" y="98"/>
                </a:cubicBezTo>
                <a:cubicBezTo>
                  <a:pt x="90" y="97"/>
                  <a:pt x="90" y="97"/>
                  <a:pt x="90" y="97"/>
                </a:cubicBezTo>
                <a:cubicBezTo>
                  <a:pt x="90" y="147"/>
                  <a:pt x="90" y="147"/>
                  <a:pt x="90" y="147"/>
                </a:cubicBezTo>
                <a:cubicBezTo>
                  <a:pt x="95" y="147"/>
                  <a:pt x="95" y="147"/>
                  <a:pt x="95" y="147"/>
                </a:cubicBezTo>
                <a:cubicBezTo>
                  <a:pt x="95" y="171"/>
                  <a:pt x="95" y="171"/>
                  <a:pt x="95" y="171"/>
                </a:cubicBezTo>
                <a:cubicBezTo>
                  <a:pt x="95" y="171"/>
                  <a:pt x="95" y="171"/>
                  <a:pt x="95" y="171"/>
                </a:cubicBezTo>
                <a:cubicBezTo>
                  <a:pt x="90" y="171"/>
                  <a:pt x="90" y="171"/>
                  <a:pt x="90" y="171"/>
                </a:cubicBezTo>
                <a:cubicBezTo>
                  <a:pt x="90" y="179"/>
                  <a:pt x="90" y="179"/>
                  <a:pt x="90" y="179"/>
                </a:cubicBezTo>
                <a:close/>
                <a:moveTo>
                  <a:pt x="90" y="0"/>
                </a:moveTo>
                <a:cubicBezTo>
                  <a:pt x="71" y="0"/>
                  <a:pt x="54" y="6"/>
                  <a:pt x="40" y="15"/>
                </a:cubicBezTo>
                <a:cubicBezTo>
                  <a:pt x="40" y="33"/>
                  <a:pt x="40" y="33"/>
                  <a:pt x="40" y="33"/>
                </a:cubicBezTo>
                <a:cubicBezTo>
                  <a:pt x="52" y="45"/>
                  <a:pt x="52" y="45"/>
                  <a:pt x="52" y="45"/>
                </a:cubicBezTo>
                <a:cubicBezTo>
                  <a:pt x="45" y="52"/>
                  <a:pt x="45" y="52"/>
                  <a:pt x="45" y="52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132"/>
                  <a:pt x="40" y="132"/>
                  <a:pt x="40" y="132"/>
                </a:cubicBezTo>
                <a:cubicBezTo>
                  <a:pt x="45" y="127"/>
                  <a:pt x="45" y="127"/>
                  <a:pt x="45" y="127"/>
                </a:cubicBezTo>
                <a:cubicBezTo>
                  <a:pt x="52" y="134"/>
                  <a:pt x="52" y="134"/>
                  <a:pt x="52" y="134"/>
                </a:cubicBezTo>
                <a:cubicBezTo>
                  <a:pt x="40" y="146"/>
                  <a:pt x="40" y="146"/>
                  <a:pt x="40" y="146"/>
                </a:cubicBezTo>
                <a:cubicBezTo>
                  <a:pt x="40" y="164"/>
                  <a:pt x="40" y="164"/>
                  <a:pt x="40" y="164"/>
                </a:cubicBezTo>
                <a:cubicBezTo>
                  <a:pt x="54" y="173"/>
                  <a:pt x="71" y="179"/>
                  <a:pt x="90" y="179"/>
                </a:cubicBezTo>
                <a:cubicBezTo>
                  <a:pt x="90" y="171"/>
                  <a:pt x="90" y="171"/>
                  <a:pt x="90" y="171"/>
                </a:cubicBezTo>
                <a:cubicBezTo>
                  <a:pt x="84" y="171"/>
                  <a:pt x="84" y="171"/>
                  <a:pt x="84" y="171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90" y="147"/>
                  <a:pt x="90" y="147"/>
                  <a:pt x="90" y="147"/>
                </a:cubicBezTo>
                <a:cubicBezTo>
                  <a:pt x="90" y="97"/>
                  <a:pt x="90" y="97"/>
                  <a:pt x="90" y="97"/>
                </a:cubicBezTo>
                <a:cubicBezTo>
                  <a:pt x="68" y="76"/>
                  <a:pt x="68" y="76"/>
                  <a:pt x="68" y="76"/>
                </a:cubicBezTo>
                <a:cubicBezTo>
                  <a:pt x="75" y="69"/>
                  <a:pt x="75" y="69"/>
                  <a:pt x="75" y="69"/>
                </a:cubicBezTo>
                <a:cubicBezTo>
                  <a:pt x="75" y="69"/>
                  <a:pt x="75" y="69"/>
                  <a:pt x="75" y="69"/>
                </a:cubicBezTo>
                <a:cubicBezTo>
                  <a:pt x="90" y="82"/>
                  <a:pt x="90" y="82"/>
                  <a:pt x="90" y="82"/>
                </a:cubicBezTo>
                <a:cubicBezTo>
                  <a:pt x="90" y="31"/>
                  <a:pt x="90" y="31"/>
                  <a:pt x="90" y="31"/>
                </a:cubicBezTo>
                <a:cubicBezTo>
                  <a:pt x="84" y="31"/>
                  <a:pt x="84" y="31"/>
                  <a:pt x="84" y="31"/>
                </a:cubicBezTo>
                <a:cubicBezTo>
                  <a:pt x="84" y="8"/>
                  <a:pt x="84" y="8"/>
                  <a:pt x="8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90" y="8"/>
                  <a:pt x="90" y="8"/>
                  <a:pt x="90" y="8"/>
                </a:cubicBezTo>
                <a:lnTo>
                  <a:pt x="90" y="0"/>
                </a:lnTo>
                <a:close/>
                <a:moveTo>
                  <a:pt x="40" y="15"/>
                </a:moveTo>
                <a:cubicBezTo>
                  <a:pt x="32" y="20"/>
                  <a:pt x="26" y="27"/>
                  <a:pt x="20" y="34"/>
                </a:cubicBezTo>
                <a:cubicBezTo>
                  <a:pt x="20" y="84"/>
                  <a:pt x="20" y="84"/>
                  <a:pt x="20" y="84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95"/>
                  <a:pt x="32" y="95"/>
                  <a:pt x="32" y="95"/>
                </a:cubicBezTo>
                <a:cubicBezTo>
                  <a:pt x="20" y="95"/>
                  <a:pt x="20" y="95"/>
                  <a:pt x="20" y="95"/>
                </a:cubicBezTo>
                <a:cubicBezTo>
                  <a:pt x="20" y="145"/>
                  <a:pt x="20" y="145"/>
                  <a:pt x="20" y="145"/>
                </a:cubicBezTo>
                <a:cubicBezTo>
                  <a:pt x="26" y="152"/>
                  <a:pt x="32" y="159"/>
                  <a:pt x="40" y="164"/>
                </a:cubicBezTo>
                <a:cubicBezTo>
                  <a:pt x="40" y="146"/>
                  <a:pt x="40" y="146"/>
                  <a:pt x="40" y="146"/>
                </a:cubicBezTo>
                <a:cubicBezTo>
                  <a:pt x="35" y="151"/>
                  <a:pt x="35" y="151"/>
                  <a:pt x="35" y="151"/>
                </a:cubicBezTo>
                <a:cubicBezTo>
                  <a:pt x="35" y="151"/>
                  <a:pt x="35" y="151"/>
                  <a:pt x="35" y="151"/>
                </a:cubicBezTo>
                <a:cubicBezTo>
                  <a:pt x="28" y="144"/>
                  <a:pt x="28" y="144"/>
                  <a:pt x="28" y="144"/>
                </a:cubicBezTo>
                <a:cubicBezTo>
                  <a:pt x="40" y="132"/>
                  <a:pt x="40" y="132"/>
                  <a:pt x="40" y="132"/>
                </a:cubicBezTo>
                <a:cubicBezTo>
                  <a:pt x="40" y="47"/>
                  <a:pt x="40" y="47"/>
                  <a:pt x="40" y="47"/>
                </a:cubicBezTo>
                <a:cubicBezTo>
                  <a:pt x="28" y="35"/>
                  <a:pt x="28" y="35"/>
                  <a:pt x="28" y="35"/>
                </a:cubicBezTo>
                <a:cubicBezTo>
                  <a:pt x="35" y="28"/>
                  <a:pt x="35" y="28"/>
                  <a:pt x="35" y="28"/>
                </a:cubicBezTo>
                <a:cubicBezTo>
                  <a:pt x="35" y="28"/>
                  <a:pt x="35" y="28"/>
                  <a:pt x="35" y="28"/>
                </a:cubicBezTo>
                <a:cubicBezTo>
                  <a:pt x="40" y="33"/>
                  <a:pt x="40" y="33"/>
                  <a:pt x="40" y="33"/>
                </a:cubicBezTo>
                <a:lnTo>
                  <a:pt x="40" y="15"/>
                </a:lnTo>
                <a:close/>
                <a:moveTo>
                  <a:pt x="20" y="34"/>
                </a:moveTo>
                <a:cubicBezTo>
                  <a:pt x="8" y="49"/>
                  <a:pt x="0" y="68"/>
                  <a:pt x="0" y="89"/>
                </a:cubicBezTo>
                <a:cubicBezTo>
                  <a:pt x="0" y="110"/>
                  <a:pt x="8" y="130"/>
                  <a:pt x="20" y="145"/>
                </a:cubicBezTo>
                <a:cubicBezTo>
                  <a:pt x="20" y="95"/>
                  <a:pt x="20" y="95"/>
                  <a:pt x="20" y="95"/>
                </a:cubicBezTo>
                <a:cubicBezTo>
                  <a:pt x="8" y="95"/>
                  <a:pt x="8" y="95"/>
                  <a:pt x="8" y="95"/>
                </a:cubicBezTo>
                <a:cubicBezTo>
                  <a:pt x="8" y="84"/>
                  <a:pt x="8" y="84"/>
                  <a:pt x="8" y="84"/>
                </a:cubicBezTo>
                <a:cubicBezTo>
                  <a:pt x="20" y="84"/>
                  <a:pt x="20" y="84"/>
                  <a:pt x="20" y="84"/>
                </a:cubicBezTo>
                <a:lnTo>
                  <a:pt x="20" y="34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2" name="Freeform 38"/>
          <p:cNvSpPr>
            <a:spLocks noEditPoints="1"/>
          </p:cNvSpPr>
          <p:nvPr/>
        </p:nvSpPr>
        <p:spPr bwMode="auto">
          <a:xfrm>
            <a:off x="4791796" y="1643052"/>
            <a:ext cx="363724" cy="342640"/>
          </a:xfrm>
          <a:custGeom>
            <a:avLst/>
            <a:gdLst>
              <a:gd name="T0" fmla="*/ 23 w 281"/>
              <a:gd name="T1" fmla="*/ 251 h 265"/>
              <a:gd name="T2" fmla="*/ 23 w 281"/>
              <a:gd name="T3" fmla="*/ 254 h 265"/>
              <a:gd name="T4" fmla="*/ 33 w 281"/>
              <a:gd name="T5" fmla="*/ 265 h 265"/>
              <a:gd name="T6" fmla="*/ 270 w 281"/>
              <a:gd name="T7" fmla="*/ 265 h 265"/>
              <a:gd name="T8" fmla="*/ 281 w 281"/>
              <a:gd name="T9" fmla="*/ 254 h 265"/>
              <a:gd name="T10" fmla="*/ 281 w 281"/>
              <a:gd name="T11" fmla="*/ 251 h 265"/>
              <a:gd name="T12" fmla="*/ 270 w 281"/>
              <a:gd name="T13" fmla="*/ 240 h 265"/>
              <a:gd name="T14" fmla="*/ 195 w 281"/>
              <a:gd name="T15" fmla="*/ 240 h 265"/>
              <a:gd name="T16" fmla="*/ 275 w 281"/>
              <a:gd name="T17" fmla="*/ 177 h 265"/>
              <a:gd name="T18" fmla="*/ 133 w 281"/>
              <a:gd name="T19" fmla="*/ 0 h 265"/>
              <a:gd name="T20" fmla="*/ 0 w 281"/>
              <a:gd name="T21" fmla="*/ 109 h 265"/>
              <a:gd name="T22" fmla="*/ 109 w 281"/>
              <a:gd name="T23" fmla="*/ 240 h 265"/>
              <a:gd name="T24" fmla="*/ 33 w 281"/>
              <a:gd name="T25" fmla="*/ 240 h 265"/>
              <a:gd name="T26" fmla="*/ 23 w 281"/>
              <a:gd name="T27" fmla="*/ 251 h 265"/>
              <a:gd name="T28" fmla="*/ 123 w 281"/>
              <a:gd name="T29" fmla="*/ 122 h 265"/>
              <a:gd name="T30" fmla="*/ 27 w 281"/>
              <a:gd name="T31" fmla="*/ 104 h 265"/>
              <a:gd name="T32" fmla="*/ 123 w 281"/>
              <a:gd name="T33" fmla="*/ 26 h 265"/>
              <a:gd name="T34" fmla="*/ 123 w 281"/>
              <a:gd name="T35" fmla="*/ 122 h 265"/>
              <a:gd name="T36" fmla="*/ 252 w 281"/>
              <a:gd name="T37" fmla="*/ 168 h 265"/>
              <a:gd name="T38" fmla="*/ 132 w 281"/>
              <a:gd name="T39" fmla="*/ 149 h 265"/>
              <a:gd name="T40" fmla="*/ 137 w 281"/>
              <a:gd name="T41" fmla="*/ 28 h 265"/>
              <a:gd name="T42" fmla="*/ 252 w 281"/>
              <a:gd name="T43" fmla="*/ 168 h 265"/>
              <a:gd name="T44" fmla="*/ 154 w 281"/>
              <a:gd name="T45" fmla="*/ 251 h 265"/>
              <a:gd name="T46" fmla="*/ 156 w 281"/>
              <a:gd name="T47" fmla="*/ 167 h 265"/>
              <a:gd name="T48" fmla="*/ 247 w 281"/>
              <a:gd name="T49" fmla="*/ 182 h 265"/>
              <a:gd name="T50" fmla="*/ 164 w 281"/>
              <a:gd name="T51" fmla="*/ 251 h 265"/>
              <a:gd name="T52" fmla="*/ 154 w 281"/>
              <a:gd name="T53" fmla="*/ 251 h 265"/>
              <a:gd name="T54" fmla="*/ 133 w 281"/>
              <a:gd name="T55" fmla="*/ 250 h 265"/>
              <a:gd name="T56" fmla="*/ 27 w 281"/>
              <a:gd name="T57" fmla="*/ 121 h 265"/>
              <a:gd name="T58" fmla="*/ 119 w 281"/>
              <a:gd name="T59" fmla="*/ 136 h 265"/>
              <a:gd name="T60" fmla="*/ 120 w 281"/>
              <a:gd name="T61" fmla="*/ 160 h 265"/>
              <a:gd name="T62" fmla="*/ 142 w 281"/>
              <a:gd name="T63" fmla="*/ 166 h 265"/>
              <a:gd name="T64" fmla="*/ 142 w 281"/>
              <a:gd name="T65" fmla="*/ 250 h 265"/>
              <a:gd name="T66" fmla="*/ 133 w 281"/>
              <a:gd name="T67" fmla="*/ 25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1" h="265">
                <a:moveTo>
                  <a:pt x="23" y="251"/>
                </a:moveTo>
                <a:cubicBezTo>
                  <a:pt x="23" y="254"/>
                  <a:pt x="23" y="254"/>
                  <a:pt x="23" y="254"/>
                </a:cubicBezTo>
                <a:cubicBezTo>
                  <a:pt x="23" y="260"/>
                  <a:pt x="27" y="265"/>
                  <a:pt x="33" y="265"/>
                </a:cubicBezTo>
                <a:cubicBezTo>
                  <a:pt x="270" y="265"/>
                  <a:pt x="270" y="265"/>
                  <a:pt x="270" y="265"/>
                </a:cubicBezTo>
                <a:cubicBezTo>
                  <a:pt x="276" y="265"/>
                  <a:pt x="281" y="260"/>
                  <a:pt x="281" y="254"/>
                </a:cubicBezTo>
                <a:cubicBezTo>
                  <a:pt x="281" y="251"/>
                  <a:pt x="281" y="251"/>
                  <a:pt x="281" y="251"/>
                </a:cubicBezTo>
                <a:cubicBezTo>
                  <a:pt x="281" y="245"/>
                  <a:pt x="276" y="240"/>
                  <a:pt x="270" y="240"/>
                </a:cubicBezTo>
                <a:cubicBezTo>
                  <a:pt x="195" y="240"/>
                  <a:pt x="195" y="240"/>
                  <a:pt x="195" y="240"/>
                </a:cubicBezTo>
                <a:cubicBezTo>
                  <a:pt x="275" y="177"/>
                  <a:pt x="275" y="177"/>
                  <a:pt x="275" y="177"/>
                </a:cubicBezTo>
                <a:cubicBezTo>
                  <a:pt x="133" y="0"/>
                  <a:pt x="133" y="0"/>
                  <a:pt x="133" y="0"/>
                </a:cubicBezTo>
                <a:cubicBezTo>
                  <a:pt x="0" y="109"/>
                  <a:pt x="0" y="109"/>
                  <a:pt x="0" y="109"/>
                </a:cubicBezTo>
                <a:cubicBezTo>
                  <a:pt x="109" y="240"/>
                  <a:pt x="109" y="240"/>
                  <a:pt x="109" y="240"/>
                </a:cubicBezTo>
                <a:cubicBezTo>
                  <a:pt x="33" y="240"/>
                  <a:pt x="33" y="240"/>
                  <a:pt x="33" y="240"/>
                </a:cubicBezTo>
                <a:cubicBezTo>
                  <a:pt x="27" y="240"/>
                  <a:pt x="23" y="245"/>
                  <a:pt x="23" y="251"/>
                </a:cubicBezTo>
                <a:close/>
                <a:moveTo>
                  <a:pt x="123" y="122"/>
                </a:moveTo>
                <a:cubicBezTo>
                  <a:pt x="27" y="104"/>
                  <a:pt x="27" y="104"/>
                  <a:pt x="27" y="104"/>
                </a:cubicBezTo>
                <a:cubicBezTo>
                  <a:pt x="123" y="26"/>
                  <a:pt x="123" y="26"/>
                  <a:pt x="123" y="26"/>
                </a:cubicBezTo>
                <a:lnTo>
                  <a:pt x="123" y="122"/>
                </a:lnTo>
                <a:close/>
                <a:moveTo>
                  <a:pt x="252" y="168"/>
                </a:moveTo>
                <a:cubicBezTo>
                  <a:pt x="132" y="149"/>
                  <a:pt x="132" y="149"/>
                  <a:pt x="132" y="149"/>
                </a:cubicBezTo>
                <a:cubicBezTo>
                  <a:pt x="137" y="28"/>
                  <a:pt x="137" y="28"/>
                  <a:pt x="137" y="28"/>
                </a:cubicBezTo>
                <a:lnTo>
                  <a:pt x="252" y="168"/>
                </a:lnTo>
                <a:close/>
                <a:moveTo>
                  <a:pt x="154" y="251"/>
                </a:moveTo>
                <a:cubicBezTo>
                  <a:pt x="156" y="167"/>
                  <a:pt x="156" y="167"/>
                  <a:pt x="156" y="167"/>
                </a:cubicBezTo>
                <a:cubicBezTo>
                  <a:pt x="247" y="182"/>
                  <a:pt x="247" y="182"/>
                  <a:pt x="247" y="182"/>
                </a:cubicBezTo>
                <a:cubicBezTo>
                  <a:pt x="164" y="251"/>
                  <a:pt x="164" y="251"/>
                  <a:pt x="164" y="251"/>
                </a:cubicBezTo>
                <a:lnTo>
                  <a:pt x="154" y="251"/>
                </a:lnTo>
                <a:close/>
                <a:moveTo>
                  <a:pt x="133" y="250"/>
                </a:moveTo>
                <a:cubicBezTo>
                  <a:pt x="27" y="121"/>
                  <a:pt x="27" y="121"/>
                  <a:pt x="27" y="121"/>
                </a:cubicBezTo>
                <a:cubicBezTo>
                  <a:pt x="119" y="136"/>
                  <a:pt x="119" y="136"/>
                  <a:pt x="119" y="136"/>
                </a:cubicBezTo>
                <a:cubicBezTo>
                  <a:pt x="122" y="144"/>
                  <a:pt x="119" y="152"/>
                  <a:pt x="120" y="160"/>
                </a:cubicBezTo>
                <a:cubicBezTo>
                  <a:pt x="126" y="163"/>
                  <a:pt x="136" y="162"/>
                  <a:pt x="142" y="166"/>
                </a:cubicBezTo>
                <a:cubicBezTo>
                  <a:pt x="142" y="250"/>
                  <a:pt x="142" y="250"/>
                  <a:pt x="142" y="250"/>
                </a:cubicBezTo>
                <a:lnTo>
                  <a:pt x="133" y="250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3" name="Freeform 39"/>
          <p:cNvSpPr/>
          <p:nvPr/>
        </p:nvSpPr>
        <p:spPr bwMode="auto">
          <a:xfrm>
            <a:off x="3260831" y="1627954"/>
            <a:ext cx="365831" cy="372833"/>
          </a:xfrm>
          <a:custGeom>
            <a:avLst/>
            <a:gdLst>
              <a:gd name="T0" fmla="*/ 161 w 283"/>
              <a:gd name="T1" fmla="*/ 21 h 288"/>
              <a:gd name="T2" fmla="*/ 141 w 283"/>
              <a:gd name="T3" fmla="*/ 0 h 288"/>
              <a:gd name="T4" fmla="*/ 121 w 283"/>
              <a:gd name="T5" fmla="*/ 21 h 288"/>
              <a:gd name="T6" fmla="*/ 122 w 283"/>
              <a:gd name="T7" fmla="*/ 100 h 288"/>
              <a:gd name="T8" fmla="*/ 0 w 283"/>
              <a:gd name="T9" fmla="*/ 170 h 288"/>
              <a:gd name="T10" fmla="*/ 0 w 283"/>
              <a:gd name="T11" fmla="*/ 198 h 288"/>
              <a:gd name="T12" fmla="*/ 123 w 283"/>
              <a:gd name="T13" fmla="*/ 159 h 288"/>
              <a:gd name="T14" fmla="*/ 122 w 283"/>
              <a:gd name="T15" fmla="*/ 225 h 288"/>
              <a:gd name="T16" fmla="*/ 126 w 283"/>
              <a:gd name="T17" fmla="*/ 242 h 288"/>
              <a:gd name="T18" fmla="*/ 85 w 283"/>
              <a:gd name="T19" fmla="*/ 267 h 288"/>
              <a:gd name="T20" fmla="*/ 85 w 283"/>
              <a:gd name="T21" fmla="*/ 288 h 288"/>
              <a:gd name="T22" fmla="*/ 141 w 283"/>
              <a:gd name="T23" fmla="*/ 272 h 288"/>
              <a:gd name="T24" fmla="*/ 197 w 283"/>
              <a:gd name="T25" fmla="*/ 288 h 288"/>
              <a:gd name="T26" fmla="*/ 197 w 283"/>
              <a:gd name="T27" fmla="*/ 268 h 288"/>
              <a:gd name="T28" fmla="*/ 157 w 283"/>
              <a:gd name="T29" fmla="*/ 242 h 288"/>
              <a:gd name="T30" fmla="*/ 161 w 283"/>
              <a:gd name="T31" fmla="*/ 225 h 288"/>
              <a:gd name="T32" fmla="*/ 161 w 283"/>
              <a:gd name="T33" fmla="*/ 159 h 288"/>
              <a:gd name="T34" fmla="*/ 283 w 283"/>
              <a:gd name="T35" fmla="*/ 196 h 288"/>
              <a:gd name="T36" fmla="*/ 283 w 283"/>
              <a:gd name="T37" fmla="*/ 168 h 288"/>
              <a:gd name="T38" fmla="*/ 161 w 283"/>
              <a:gd name="T39" fmla="*/ 100 h 288"/>
              <a:gd name="T40" fmla="*/ 161 w 283"/>
              <a:gd name="T41" fmla="*/ 2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3" h="288">
                <a:moveTo>
                  <a:pt x="161" y="21"/>
                </a:moveTo>
                <a:cubicBezTo>
                  <a:pt x="161" y="21"/>
                  <a:pt x="163" y="2"/>
                  <a:pt x="141" y="0"/>
                </a:cubicBezTo>
                <a:cubicBezTo>
                  <a:pt x="123" y="3"/>
                  <a:pt x="122" y="14"/>
                  <a:pt x="121" y="21"/>
                </a:cubicBezTo>
                <a:cubicBezTo>
                  <a:pt x="122" y="22"/>
                  <a:pt x="122" y="100"/>
                  <a:pt x="122" y="100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98"/>
                  <a:pt x="0" y="198"/>
                  <a:pt x="0" y="198"/>
                </a:cubicBezTo>
                <a:cubicBezTo>
                  <a:pt x="123" y="159"/>
                  <a:pt x="123" y="159"/>
                  <a:pt x="123" y="159"/>
                </a:cubicBezTo>
                <a:cubicBezTo>
                  <a:pt x="122" y="225"/>
                  <a:pt x="122" y="225"/>
                  <a:pt x="122" y="225"/>
                </a:cubicBezTo>
                <a:cubicBezTo>
                  <a:pt x="126" y="242"/>
                  <a:pt x="126" y="242"/>
                  <a:pt x="126" y="242"/>
                </a:cubicBezTo>
                <a:cubicBezTo>
                  <a:pt x="85" y="267"/>
                  <a:pt x="85" y="267"/>
                  <a:pt x="85" y="267"/>
                </a:cubicBezTo>
                <a:cubicBezTo>
                  <a:pt x="85" y="288"/>
                  <a:pt x="85" y="288"/>
                  <a:pt x="85" y="288"/>
                </a:cubicBezTo>
                <a:cubicBezTo>
                  <a:pt x="141" y="272"/>
                  <a:pt x="141" y="272"/>
                  <a:pt x="141" y="272"/>
                </a:cubicBezTo>
                <a:cubicBezTo>
                  <a:pt x="197" y="288"/>
                  <a:pt x="197" y="288"/>
                  <a:pt x="197" y="288"/>
                </a:cubicBezTo>
                <a:cubicBezTo>
                  <a:pt x="197" y="268"/>
                  <a:pt x="197" y="268"/>
                  <a:pt x="197" y="268"/>
                </a:cubicBezTo>
                <a:cubicBezTo>
                  <a:pt x="157" y="242"/>
                  <a:pt x="157" y="242"/>
                  <a:pt x="157" y="242"/>
                </a:cubicBezTo>
                <a:cubicBezTo>
                  <a:pt x="161" y="225"/>
                  <a:pt x="161" y="225"/>
                  <a:pt x="161" y="225"/>
                </a:cubicBezTo>
                <a:cubicBezTo>
                  <a:pt x="161" y="159"/>
                  <a:pt x="161" y="159"/>
                  <a:pt x="161" y="159"/>
                </a:cubicBezTo>
                <a:cubicBezTo>
                  <a:pt x="283" y="196"/>
                  <a:pt x="283" y="196"/>
                  <a:pt x="283" y="196"/>
                </a:cubicBezTo>
                <a:cubicBezTo>
                  <a:pt x="283" y="168"/>
                  <a:pt x="283" y="168"/>
                  <a:pt x="283" y="168"/>
                </a:cubicBezTo>
                <a:cubicBezTo>
                  <a:pt x="161" y="100"/>
                  <a:pt x="161" y="100"/>
                  <a:pt x="161" y="100"/>
                </a:cubicBezTo>
                <a:lnTo>
                  <a:pt x="161" y="21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4" name="Freeform 139"/>
          <p:cNvSpPr/>
          <p:nvPr/>
        </p:nvSpPr>
        <p:spPr bwMode="auto">
          <a:xfrm>
            <a:off x="3998925" y="1661306"/>
            <a:ext cx="407259" cy="306129"/>
          </a:xfrm>
          <a:custGeom>
            <a:avLst/>
            <a:gdLst>
              <a:gd name="T0" fmla="*/ 234 w 315"/>
              <a:gd name="T1" fmla="*/ 0 h 237"/>
              <a:gd name="T2" fmla="*/ 157 w 315"/>
              <a:gd name="T3" fmla="*/ 51 h 237"/>
              <a:gd name="T4" fmla="*/ 80 w 315"/>
              <a:gd name="T5" fmla="*/ 0 h 237"/>
              <a:gd name="T6" fmla="*/ 54 w 315"/>
              <a:gd name="T7" fmla="*/ 149 h 237"/>
              <a:gd name="T8" fmla="*/ 157 w 315"/>
              <a:gd name="T9" fmla="*/ 237 h 237"/>
              <a:gd name="T10" fmla="*/ 261 w 315"/>
              <a:gd name="T11" fmla="*/ 149 h 237"/>
              <a:gd name="T12" fmla="*/ 234 w 315"/>
              <a:gd name="T13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5" h="237">
                <a:moveTo>
                  <a:pt x="234" y="0"/>
                </a:moveTo>
                <a:cubicBezTo>
                  <a:pt x="176" y="0"/>
                  <a:pt x="157" y="51"/>
                  <a:pt x="157" y="51"/>
                </a:cubicBezTo>
                <a:cubicBezTo>
                  <a:pt x="157" y="51"/>
                  <a:pt x="143" y="0"/>
                  <a:pt x="80" y="0"/>
                </a:cubicBezTo>
                <a:cubicBezTo>
                  <a:pt x="9" y="0"/>
                  <a:pt x="0" y="92"/>
                  <a:pt x="54" y="149"/>
                </a:cubicBezTo>
                <a:cubicBezTo>
                  <a:pt x="108" y="206"/>
                  <a:pt x="157" y="237"/>
                  <a:pt x="157" y="237"/>
                </a:cubicBezTo>
                <a:cubicBezTo>
                  <a:pt x="157" y="237"/>
                  <a:pt x="207" y="206"/>
                  <a:pt x="261" y="149"/>
                </a:cubicBezTo>
                <a:cubicBezTo>
                  <a:pt x="315" y="92"/>
                  <a:pt x="305" y="0"/>
                  <a:pt x="234" y="0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5" name="Freeform 29"/>
          <p:cNvSpPr>
            <a:spLocks noEditPoints="1"/>
          </p:cNvSpPr>
          <p:nvPr/>
        </p:nvSpPr>
        <p:spPr bwMode="auto">
          <a:xfrm>
            <a:off x="1687168" y="1686605"/>
            <a:ext cx="430923" cy="255534"/>
          </a:xfrm>
          <a:custGeom>
            <a:avLst/>
            <a:gdLst>
              <a:gd name="T0" fmla="*/ 72 w 109"/>
              <a:gd name="T1" fmla="*/ 0 h 64"/>
              <a:gd name="T2" fmla="*/ 54 w 109"/>
              <a:gd name="T3" fmla="*/ 6 h 64"/>
              <a:gd name="T4" fmla="*/ 37 w 109"/>
              <a:gd name="T5" fmla="*/ 0 h 64"/>
              <a:gd name="T6" fmla="*/ 17 w 109"/>
              <a:gd name="T7" fmla="*/ 64 h 64"/>
              <a:gd name="T8" fmla="*/ 54 w 109"/>
              <a:gd name="T9" fmla="*/ 45 h 64"/>
              <a:gd name="T10" fmla="*/ 91 w 109"/>
              <a:gd name="T11" fmla="*/ 63 h 64"/>
              <a:gd name="T12" fmla="*/ 72 w 109"/>
              <a:gd name="T13" fmla="*/ 0 h 64"/>
              <a:gd name="T14" fmla="*/ 35 w 109"/>
              <a:gd name="T15" fmla="*/ 36 h 64"/>
              <a:gd name="T16" fmla="*/ 23 w 109"/>
              <a:gd name="T17" fmla="*/ 24 h 64"/>
              <a:gd name="T18" fmla="*/ 35 w 109"/>
              <a:gd name="T19" fmla="*/ 11 h 64"/>
              <a:gd name="T20" fmla="*/ 47 w 109"/>
              <a:gd name="T21" fmla="*/ 24 h 64"/>
              <a:gd name="T22" fmla="*/ 35 w 109"/>
              <a:gd name="T23" fmla="*/ 36 h 64"/>
              <a:gd name="T24" fmla="*/ 68 w 109"/>
              <a:gd name="T25" fmla="*/ 29 h 64"/>
              <a:gd name="T26" fmla="*/ 65 w 109"/>
              <a:gd name="T27" fmla="*/ 26 h 64"/>
              <a:gd name="T28" fmla="*/ 68 w 109"/>
              <a:gd name="T29" fmla="*/ 24 h 64"/>
              <a:gd name="T30" fmla="*/ 71 w 109"/>
              <a:gd name="T31" fmla="*/ 26 h 64"/>
              <a:gd name="T32" fmla="*/ 68 w 109"/>
              <a:gd name="T33" fmla="*/ 29 h 64"/>
              <a:gd name="T34" fmla="*/ 76 w 109"/>
              <a:gd name="T35" fmla="*/ 37 h 64"/>
              <a:gd name="T36" fmla="*/ 73 w 109"/>
              <a:gd name="T37" fmla="*/ 35 h 64"/>
              <a:gd name="T38" fmla="*/ 76 w 109"/>
              <a:gd name="T39" fmla="*/ 32 h 64"/>
              <a:gd name="T40" fmla="*/ 79 w 109"/>
              <a:gd name="T41" fmla="*/ 35 h 64"/>
              <a:gd name="T42" fmla="*/ 76 w 109"/>
              <a:gd name="T43" fmla="*/ 37 h 64"/>
              <a:gd name="T44" fmla="*/ 76 w 109"/>
              <a:gd name="T45" fmla="*/ 21 h 64"/>
              <a:gd name="T46" fmla="*/ 73 w 109"/>
              <a:gd name="T47" fmla="*/ 18 h 64"/>
              <a:gd name="T48" fmla="*/ 76 w 109"/>
              <a:gd name="T49" fmla="*/ 15 h 64"/>
              <a:gd name="T50" fmla="*/ 79 w 109"/>
              <a:gd name="T51" fmla="*/ 18 h 64"/>
              <a:gd name="T52" fmla="*/ 76 w 109"/>
              <a:gd name="T53" fmla="*/ 21 h 64"/>
              <a:gd name="T54" fmla="*/ 84 w 109"/>
              <a:gd name="T55" fmla="*/ 29 h 64"/>
              <a:gd name="T56" fmla="*/ 82 w 109"/>
              <a:gd name="T57" fmla="*/ 26 h 64"/>
              <a:gd name="T58" fmla="*/ 84 w 109"/>
              <a:gd name="T59" fmla="*/ 24 h 64"/>
              <a:gd name="T60" fmla="*/ 87 w 109"/>
              <a:gd name="T61" fmla="*/ 26 h 64"/>
              <a:gd name="T62" fmla="*/ 84 w 109"/>
              <a:gd name="T63" fmla="*/ 29 h 64"/>
              <a:gd name="T64" fmla="*/ 35 w 109"/>
              <a:gd name="T65" fmla="*/ 17 h 64"/>
              <a:gd name="T66" fmla="*/ 28 w 109"/>
              <a:gd name="T67" fmla="*/ 24 h 64"/>
              <a:gd name="T68" fmla="*/ 35 w 109"/>
              <a:gd name="T69" fmla="*/ 31 h 64"/>
              <a:gd name="T70" fmla="*/ 42 w 109"/>
              <a:gd name="T71" fmla="*/ 24 h 64"/>
              <a:gd name="T72" fmla="*/ 35 w 109"/>
              <a:gd name="T73" fmla="*/ 1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9" h="64">
                <a:moveTo>
                  <a:pt x="72" y="0"/>
                </a:moveTo>
                <a:cubicBezTo>
                  <a:pt x="68" y="0"/>
                  <a:pt x="61" y="6"/>
                  <a:pt x="54" y="6"/>
                </a:cubicBezTo>
                <a:cubicBezTo>
                  <a:pt x="48" y="6"/>
                  <a:pt x="40" y="0"/>
                  <a:pt x="37" y="0"/>
                </a:cubicBezTo>
                <a:cubicBezTo>
                  <a:pt x="13" y="0"/>
                  <a:pt x="0" y="64"/>
                  <a:pt x="17" y="64"/>
                </a:cubicBezTo>
                <a:cubicBezTo>
                  <a:pt x="32" y="64"/>
                  <a:pt x="34" y="45"/>
                  <a:pt x="54" y="45"/>
                </a:cubicBezTo>
                <a:cubicBezTo>
                  <a:pt x="71" y="45"/>
                  <a:pt x="80" y="63"/>
                  <a:pt x="91" y="63"/>
                </a:cubicBezTo>
                <a:cubicBezTo>
                  <a:pt x="109" y="63"/>
                  <a:pt x="96" y="0"/>
                  <a:pt x="72" y="0"/>
                </a:cubicBezTo>
                <a:close/>
                <a:moveTo>
                  <a:pt x="35" y="36"/>
                </a:moveTo>
                <a:cubicBezTo>
                  <a:pt x="28" y="36"/>
                  <a:pt x="23" y="30"/>
                  <a:pt x="23" y="24"/>
                </a:cubicBezTo>
                <a:cubicBezTo>
                  <a:pt x="23" y="17"/>
                  <a:pt x="28" y="11"/>
                  <a:pt x="35" y="11"/>
                </a:cubicBezTo>
                <a:cubicBezTo>
                  <a:pt x="42" y="11"/>
                  <a:pt x="47" y="17"/>
                  <a:pt x="47" y="24"/>
                </a:cubicBezTo>
                <a:cubicBezTo>
                  <a:pt x="47" y="30"/>
                  <a:pt x="42" y="36"/>
                  <a:pt x="35" y="36"/>
                </a:cubicBezTo>
                <a:close/>
                <a:moveTo>
                  <a:pt x="68" y="29"/>
                </a:moveTo>
                <a:cubicBezTo>
                  <a:pt x="66" y="29"/>
                  <a:pt x="65" y="28"/>
                  <a:pt x="65" y="26"/>
                </a:cubicBezTo>
                <a:cubicBezTo>
                  <a:pt x="65" y="25"/>
                  <a:pt x="66" y="24"/>
                  <a:pt x="68" y="24"/>
                </a:cubicBezTo>
                <a:cubicBezTo>
                  <a:pt x="69" y="24"/>
                  <a:pt x="71" y="25"/>
                  <a:pt x="71" y="26"/>
                </a:cubicBezTo>
                <a:cubicBezTo>
                  <a:pt x="71" y="28"/>
                  <a:pt x="69" y="29"/>
                  <a:pt x="68" y="29"/>
                </a:cubicBezTo>
                <a:close/>
                <a:moveTo>
                  <a:pt x="76" y="37"/>
                </a:moveTo>
                <a:cubicBezTo>
                  <a:pt x="75" y="37"/>
                  <a:pt x="73" y="36"/>
                  <a:pt x="73" y="35"/>
                </a:cubicBezTo>
                <a:cubicBezTo>
                  <a:pt x="73" y="33"/>
                  <a:pt x="75" y="32"/>
                  <a:pt x="76" y="32"/>
                </a:cubicBezTo>
                <a:cubicBezTo>
                  <a:pt x="78" y="32"/>
                  <a:pt x="79" y="33"/>
                  <a:pt x="79" y="35"/>
                </a:cubicBezTo>
                <a:cubicBezTo>
                  <a:pt x="79" y="36"/>
                  <a:pt x="78" y="37"/>
                  <a:pt x="76" y="37"/>
                </a:cubicBezTo>
                <a:close/>
                <a:moveTo>
                  <a:pt x="76" y="21"/>
                </a:moveTo>
                <a:cubicBezTo>
                  <a:pt x="75" y="21"/>
                  <a:pt x="73" y="20"/>
                  <a:pt x="73" y="18"/>
                </a:cubicBezTo>
                <a:cubicBezTo>
                  <a:pt x="73" y="17"/>
                  <a:pt x="75" y="15"/>
                  <a:pt x="76" y="15"/>
                </a:cubicBezTo>
                <a:cubicBezTo>
                  <a:pt x="78" y="15"/>
                  <a:pt x="79" y="17"/>
                  <a:pt x="79" y="18"/>
                </a:cubicBezTo>
                <a:cubicBezTo>
                  <a:pt x="79" y="20"/>
                  <a:pt x="78" y="21"/>
                  <a:pt x="76" y="21"/>
                </a:cubicBezTo>
                <a:close/>
                <a:moveTo>
                  <a:pt x="84" y="29"/>
                </a:moveTo>
                <a:cubicBezTo>
                  <a:pt x="83" y="29"/>
                  <a:pt x="82" y="28"/>
                  <a:pt x="82" y="26"/>
                </a:cubicBezTo>
                <a:cubicBezTo>
                  <a:pt x="82" y="25"/>
                  <a:pt x="83" y="24"/>
                  <a:pt x="84" y="24"/>
                </a:cubicBezTo>
                <a:cubicBezTo>
                  <a:pt x="86" y="24"/>
                  <a:pt x="87" y="25"/>
                  <a:pt x="87" y="26"/>
                </a:cubicBezTo>
                <a:cubicBezTo>
                  <a:pt x="87" y="28"/>
                  <a:pt x="86" y="29"/>
                  <a:pt x="84" y="29"/>
                </a:cubicBezTo>
                <a:close/>
                <a:moveTo>
                  <a:pt x="35" y="17"/>
                </a:moveTo>
                <a:cubicBezTo>
                  <a:pt x="31" y="17"/>
                  <a:pt x="28" y="20"/>
                  <a:pt x="28" y="24"/>
                </a:cubicBezTo>
                <a:cubicBezTo>
                  <a:pt x="28" y="27"/>
                  <a:pt x="31" y="31"/>
                  <a:pt x="35" y="31"/>
                </a:cubicBezTo>
                <a:cubicBezTo>
                  <a:pt x="39" y="31"/>
                  <a:pt x="42" y="27"/>
                  <a:pt x="42" y="24"/>
                </a:cubicBezTo>
                <a:cubicBezTo>
                  <a:pt x="42" y="20"/>
                  <a:pt x="39" y="17"/>
                  <a:pt x="35" y="17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9464551" y="1626900"/>
            <a:ext cx="243091" cy="374943"/>
            <a:chOff x="7875588" y="503238"/>
            <a:chExt cx="485775" cy="749300"/>
          </a:xfrm>
          <a:solidFill>
            <a:srgbClr val="E7E6E6">
              <a:lumMod val="50000"/>
            </a:srgbClr>
          </a:solidFill>
        </p:grpSpPr>
        <p:sp>
          <p:nvSpPr>
            <p:cNvPr id="27" name="Freeform 65"/>
            <p:cNvSpPr/>
            <p:nvPr/>
          </p:nvSpPr>
          <p:spPr bwMode="auto">
            <a:xfrm>
              <a:off x="7964488" y="868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" name="Freeform 66"/>
            <p:cNvSpPr/>
            <p:nvPr/>
          </p:nvSpPr>
          <p:spPr bwMode="auto">
            <a:xfrm>
              <a:off x="7875588" y="868363"/>
              <a:ext cx="485775" cy="384175"/>
            </a:xfrm>
            <a:custGeom>
              <a:avLst/>
              <a:gdLst>
                <a:gd name="T0" fmla="*/ 160 w 166"/>
                <a:gd name="T1" fmla="*/ 115 h 131"/>
                <a:gd name="T2" fmla="*/ 149 w 166"/>
                <a:gd name="T3" fmla="*/ 115 h 131"/>
                <a:gd name="T4" fmla="*/ 97 w 166"/>
                <a:gd name="T5" fmla="*/ 98 h 131"/>
                <a:gd name="T6" fmla="*/ 97 w 166"/>
                <a:gd name="T7" fmla="*/ 84 h 131"/>
                <a:gd name="T8" fmla="*/ 154 w 166"/>
                <a:gd name="T9" fmla="*/ 15 h 131"/>
                <a:gd name="T10" fmla="*/ 154 w 166"/>
                <a:gd name="T11" fmla="*/ 0 h 131"/>
                <a:gd name="T12" fmla="*/ 142 w 166"/>
                <a:gd name="T13" fmla="*/ 0 h 131"/>
                <a:gd name="T14" fmla="*/ 142 w 166"/>
                <a:gd name="T15" fmla="*/ 15 h 131"/>
                <a:gd name="T16" fmla="*/ 83 w 166"/>
                <a:gd name="T17" fmla="*/ 73 h 131"/>
                <a:gd name="T18" fmla="*/ 24 w 166"/>
                <a:gd name="T19" fmla="*/ 15 h 131"/>
                <a:gd name="T20" fmla="*/ 24 w 166"/>
                <a:gd name="T21" fmla="*/ 0 h 131"/>
                <a:gd name="T22" fmla="*/ 12 w 166"/>
                <a:gd name="T23" fmla="*/ 0 h 131"/>
                <a:gd name="T24" fmla="*/ 12 w 166"/>
                <a:gd name="T25" fmla="*/ 15 h 131"/>
                <a:gd name="T26" fmla="*/ 69 w 166"/>
                <a:gd name="T27" fmla="*/ 84 h 131"/>
                <a:gd name="T28" fmla="*/ 69 w 166"/>
                <a:gd name="T29" fmla="*/ 98 h 131"/>
                <a:gd name="T30" fmla="*/ 17 w 166"/>
                <a:gd name="T31" fmla="*/ 115 h 131"/>
                <a:gd name="T32" fmla="*/ 6 w 166"/>
                <a:gd name="T33" fmla="*/ 115 h 131"/>
                <a:gd name="T34" fmla="*/ 0 w 166"/>
                <a:gd name="T35" fmla="*/ 122 h 131"/>
                <a:gd name="T36" fmla="*/ 0 w 166"/>
                <a:gd name="T37" fmla="*/ 125 h 131"/>
                <a:gd name="T38" fmla="*/ 6 w 166"/>
                <a:gd name="T39" fmla="*/ 131 h 131"/>
                <a:gd name="T40" fmla="*/ 160 w 166"/>
                <a:gd name="T41" fmla="*/ 131 h 131"/>
                <a:gd name="T42" fmla="*/ 166 w 166"/>
                <a:gd name="T43" fmla="*/ 125 h 131"/>
                <a:gd name="T44" fmla="*/ 166 w 166"/>
                <a:gd name="T45" fmla="*/ 122 h 131"/>
                <a:gd name="T46" fmla="*/ 160 w 166"/>
                <a:gd name="T47" fmla="*/ 11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6" h="131">
                  <a:moveTo>
                    <a:pt x="160" y="115"/>
                  </a:moveTo>
                  <a:cubicBezTo>
                    <a:pt x="149" y="115"/>
                    <a:pt x="149" y="115"/>
                    <a:pt x="149" y="115"/>
                  </a:cubicBezTo>
                  <a:cubicBezTo>
                    <a:pt x="134" y="106"/>
                    <a:pt x="116" y="100"/>
                    <a:pt x="97" y="98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130" y="77"/>
                    <a:pt x="154" y="49"/>
                    <a:pt x="154" y="15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2" y="15"/>
                    <a:pt x="142" y="15"/>
                    <a:pt x="142" y="15"/>
                  </a:cubicBezTo>
                  <a:cubicBezTo>
                    <a:pt x="142" y="47"/>
                    <a:pt x="115" y="73"/>
                    <a:pt x="83" y="73"/>
                  </a:cubicBezTo>
                  <a:cubicBezTo>
                    <a:pt x="51" y="73"/>
                    <a:pt x="24" y="47"/>
                    <a:pt x="24" y="1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49"/>
                    <a:pt x="36" y="77"/>
                    <a:pt x="69" y="84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50" y="100"/>
                    <a:pt x="32" y="106"/>
                    <a:pt x="17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2" y="115"/>
                    <a:pt x="0" y="118"/>
                    <a:pt x="0" y="122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9"/>
                    <a:pt x="2" y="131"/>
                    <a:pt x="6" y="131"/>
                  </a:cubicBezTo>
                  <a:cubicBezTo>
                    <a:pt x="160" y="131"/>
                    <a:pt x="160" y="131"/>
                    <a:pt x="160" y="131"/>
                  </a:cubicBezTo>
                  <a:cubicBezTo>
                    <a:pt x="163" y="131"/>
                    <a:pt x="166" y="129"/>
                    <a:pt x="166" y="125"/>
                  </a:cubicBezTo>
                  <a:cubicBezTo>
                    <a:pt x="166" y="122"/>
                    <a:pt x="166" y="122"/>
                    <a:pt x="166" y="122"/>
                  </a:cubicBezTo>
                  <a:cubicBezTo>
                    <a:pt x="166" y="118"/>
                    <a:pt x="163" y="115"/>
                    <a:pt x="160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" name="Freeform 67"/>
            <p:cNvSpPr/>
            <p:nvPr/>
          </p:nvSpPr>
          <p:spPr bwMode="auto">
            <a:xfrm>
              <a:off x="7999413" y="503238"/>
              <a:ext cx="239713" cy="122238"/>
            </a:xfrm>
            <a:custGeom>
              <a:avLst/>
              <a:gdLst>
                <a:gd name="T0" fmla="*/ 82 w 82"/>
                <a:gd name="T1" fmla="*/ 42 h 42"/>
                <a:gd name="T2" fmla="*/ 82 w 82"/>
                <a:gd name="T3" fmla="*/ 41 h 42"/>
                <a:gd name="T4" fmla="*/ 41 w 82"/>
                <a:gd name="T5" fmla="*/ 0 h 42"/>
                <a:gd name="T6" fmla="*/ 0 w 82"/>
                <a:gd name="T7" fmla="*/ 41 h 42"/>
                <a:gd name="T8" fmla="*/ 0 w 82"/>
                <a:gd name="T9" fmla="*/ 42 h 42"/>
                <a:gd name="T10" fmla="*/ 82 w 82"/>
                <a:gd name="T1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42">
                  <a:moveTo>
                    <a:pt x="82" y="42"/>
                  </a:moveTo>
                  <a:cubicBezTo>
                    <a:pt x="82" y="41"/>
                    <a:pt x="82" y="41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82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" name="Freeform 68"/>
            <p:cNvSpPr/>
            <p:nvPr/>
          </p:nvSpPr>
          <p:spPr bwMode="auto">
            <a:xfrm>
              <a:off x="7999413" y="655638"/>
              <a:ext cx="239713" cy="360363"/>
            </a:xfrm>
            <a:custGeom>
              <a:avLst/>
              <a:gdLst>
                <a:gd name="T0" fmla="*/ 0 w 82"/>
                <a:gd name="T1" fmla="*/ 0 h 123"/>
                <a:gd name="T2" fmla="*/ 0 w 82"/>
                <a:gd name="T3" fmla="*/ 82 h 123"/>
                <a:gd name="T4" fmla="*/ 41 w 82"/>
                <a:gd name="T5" fmla="*/ 123 h 123"/>
                <a:gd name="T6" fmla="*/ 82 w 82"/>
                <a:gd name="T7" fmla="*/ 82 h 123"/>
                <a:gd name="T8" fmla="*/ 82 w 82"/>
                <a:gd name="T9" fmla="*/ 0 h 123"/>
                <a:gd name="T10" fmla="*/ 0 w 82"/>
                <a:gd name="T1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23">
                  <a:moveTo>
                    <a:pt x="0" y="0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0" y="105"/>
                    <a:pt x="18" y="123"/>
                    <a:pt x="41" y="123"/>
                  </a:cubicBezTo>
                  <a:cubicBezTo>
                    <a:pt x="64" y="123"/>
                    <a:pt x="82" y="105"/>
                    <a:pt x="82" y="82"/>
                  </a:cubicBezTo>
                  <a:cubicBezTo>
                    <a:pt x="82" y="0"/>
                    <a:pt x="82" y="0"/>
                    <a:pt x="8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0213648" y="1594729"/>
            <a:ext cx="285989" cy="439286"/>
            <a:chOff x="5337176" y="5575301"/>
            <a:chExt cx="571500" cy="877887"/>
          </a:xfrm>
          <a:solidFill>
            <a:srgbClr val="E7E6E6">
              <a:lumMod val="50000"/>
            </a:srgbClr>
          </a:solidFill>
        </p:grpSpPr>
        <p:sp>
          <p:nvSpPr>
            <p:cNvPr id="32" name="Freeform 107"/>
            <p:cNvSpPr>
              <a:spLocks noEditPoints="1"/>
            </p:cNvSpPr>
            <p:nvPr/>
          </p:nvSpPr>
          <p:spPr bwMode="auto">
            <a:xfrm>
              <a:off x="5443538" y="5957888"/>
              <a:ext cx="358775" cy="495300"/>
            </a:xfrm>
            <a:custGeom>
              <a:avLst/>
              <a:gdLst>
                <a:gd name="T0" fmla="*/ 147 w 226"/>
                <a:gd name="T1" fmla="*/ 2 h 312"/>
                <a:gd name="T2" fmla="*/ 112 w 226"/>
                <a:gd name="T3" fmla="*/ 0 h 312"/>
                <a:gd name="T4" fmla="*/ 134 w 226"/>
                <a:gd name="T5" fmla="*/ 87 h 312"/>
                <a:gd name="T6" fmla="*/ 112 w 226"/>
                <a:gd name="T7" fmla="*/ 103 h 312"/>
                <a:gd name="T8" fmla="*/ 92 w 226"/>
                <a:gd name="T9" fmla="*/ 87 h 312"/>
                <a:gd name="T10" fmla="*/ 112 w 226"/>
                <a:gd name="T11" fmla="*/ 0 h 312"/>
                <a:gd name="T12" fmla="*/ 77 w 226"/>
                <a:gd name="T13" fmla="*/ 2 h 312"/>
                <a:gd name="T14" fmla="*/ 0 w 226"/>
                <a:gd name="T15" fmla="*/ 312 h 312"/>
                <a:gd name="T16" fmla="*/ 35 w 226"/>
                <a:gd name="T17" fmla="*/ 312 h 312"/>
                <a:gd name="T18" fmla="*/ 35 w 226"/>
                <a:gd name="T19" fmla="*/ 312 h 312"/>
                <a:gd name="T20" fmla="*/ 35 w 226"/>
                <a:gd name="T21" fmla="*/ 312 h 312"/>
                <a:gd name="T22" fmla="*/ 35 w 226"/>
                <a:gd name="T23" fmla="*/ 312 h 312"/>
                <a:gd name="T24" fmla="*/ 35 w 226"/>
                <a:gd name="T25" fmla="*/ 312 h 312"/>
                <a:gd name="T26" fmla="*/ 112 w 226"/>
                <a:gd name="T27" fmla="*/ 247 h 312"/>
                <a:gd name="T28" fmla="*/ 189 w 226"/>
                <a:gd name="T29" fmla="*/ 310 h 312"/>
                <a:gd name="T30" fmla="*/ 189 w 226"/>
                <a:gd name="T31" fmla="*/ 312 h 312"/>
                <a:gd name="T32" fmla="*/ 191 w 226"/>
                <a:gd name="T33" fmla="*/ 312 h 312"/>
                <a:gd name="T34" fmla="*/ 191 w 226"/>
                <a:gd name="T35" fmla="*/ 312 h 312"/>
                <a:gd name="T36" fmla="*/ 191 w 226"/>
                <a:gd name="T37" fmla="*/ 312 h 312"/>
                <a:gd name="T38" fmla="*/ 226 w 226"/>
                <a:gd name="T39" fmla="*/ 312 h 312"/>
                <a:gd name="T40" fmla="*/ 147 w 226"/>
                <a:gd name="T41" fmla="*/ 2 h 312"/>
                <a:gd name="T42" fmla="*/ 73 w 226"/>
                <a:gd name="T43" fmla="*/ 159 h 312"/>
                <a:gd name="T44" fmla="*/ 112 w 226"/>
                <a:gd name="T45" fmla="*/ 127 h 312"/>
                <a:gd name="T46" fmla="*/ 153 w 226"/>
                <a:gd name="T47" fmla="*/ 159 h 312"/>
                <a:gd name="T48" fmla="*/ 156 w 226"/>
                <a:gd name="T49" fmla="*/ 175 h 312"/>
                <a:gd name="T50" fmla="*/ 112 w 226"/>
                <a:gd name="T51" fmla="*/ 210 h 312"/>
                <a:gd name="T52" fmla="*/ 68 w 226"/>
                <a:gd name="T53" fmla="*/ 175 h 312"/>
                <a:gd name="T54" fmla="*/ 73 w 226"/>
                <a:gd name="T55" fmla="*/ 159 h 312"/>
                <a:gd name="T56" fmla="*/ 138 w 226"/>
                <a:gd name="T57" fmla="*/ 105 h 312"/>
                <a:gd name="T58" fmla="*/ 145 w 226"/>
                <a:gd name="T59" fmla="*/ 131 h 312"/>
                <a:gd name="T60" fmla="*/ 127 w 226"/>
                <a:gd name="T61" fmla="*/ 116 h 312"/>
                <a:gd name="T62" fmla="*/ 138 w 226"/>
                <a:gd name="T63" fmla="*/ 105 h 312"/>
                <a:gd name="T64" fmla="*/ 97 w 226"/>
                <a:gd name="T65" fmla="*/ 116 h 312"/>
                <a:gd name="T66" fmla="*/ 81 w 226"/>
                <a:gd name="T67" fmla="*/ 131 h 312"/>
                <a:gd name="T68" fmla="*/ 86 w 226"/>
                <a:gd name="T69" fmla="*/ 105 h 312"/>
                <a:gd name="T70" fmla="*/ 97 w 226"/>
                <a:gd name="T71" fmla="*/ 116 h 312"/>
                <a:gd name="T72" fmla="*/ 46 w 226"/>
                <a:gd name="T73" fmla="*/ 266 h 312"/>
                <a:gd name="T74" fmla="*/ 60 w 226"/>
                <a:gd name="T75" fmla="*/ 207 h 312"/>
                <a:gd name="T76" fmla="*/ 90 w 226"/>
                <a:gd name="T77" fmla="*/ 229 h 312"/>
                <a:gd name="T78" fmla="*/ 46 w 226"/>
                <a:gd name="T79" fmla="*/ 266 h 312"/>
                <a:gd name="T80" fmla="*/ 134 w 226"/>
                <a:gd name="T81" fmla="*/ 229 h 312"/>
                <a:gd name="T82" fmla="*/ 164 w 226"/>
                <a:gd name="T83" fmla="*/ 207 h 312"/>
                <a:gd name="T84" fmla="*/ 178 w 226"/>
                <a:gd name="T85" fmla="*/ 266 h 312"/>
                <a:gd name="T86" fmla="*/ 134 w 226"/>
                <a:gd name="T87" fmla="*/ 2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6" h="312">
                  <a:moveTo>
                    <a:pt x="147" y="2"/>
                  </a:moveTo>
                  <a:lnTo>
                    <a:pt x="112" y="0"/>
                  </a:lnTo>
                  <a:lnTo>
                    <a:pt x="134" y="87"/>
                  </a:lnTo>
                  <a:lnTo>
                    <a:pt x="112" y="103"/>
                  </a:lnTo>
                  <a:lnTo>
                    <a:pt x="92" y="87"/>
                  </a:lnTo>
                  <a:lnTo>
                    <a:pt x="112" y="0"/>
                  </a:lnTo>
                  <a:lnTo>
                    <a:pt x="77" y="2"/>
                  </a:lnTo>
                  <a:lnTo>
                    <a:pt x="0" y="312"/>
                  </a:lnTo>
                  <a:lnTo>
                    <a:pt x="35" y="312"/>
                  </a:lnTo>
                  <a:lnTo>
                    <a:pt x="35" y="312"/>
                  </a:lnTo>
                  <a:lnTo>
                    <a:pt x="35" y="312"/>
                  </a:lnTo>
                  <a:lnTo>
                    <a:pt x="35" y="312"/>
                  </a:lnTo>
                  <a:lnTo>
                    <a:pt x="35" y="312"/>
                  </a:lnTo>
                  <a:lnTo>
                    <a:pt x="112" y="247"/>
                  </a:lnTo>
                  <a:lnTo>
                    <a:pt x="189" y="310"/>
                  </a:lnTo>
                  <a:lnTo>
                    <a:pt x="189" y="312"/>
                  </a:lnTo>
                  <a:lnTo>
                    <a:pt x="191" y="312"/>
                  </a:lnTo>
                  <a:lnTo>
                    <a:pt x="191" y="312"/>
                  </a:lnTo>
                  <a:lnTo>
                    <a:pt x="191" y="312"/>
                  </a:lnTo>
                  <a:lnTo>
                    <a:pt x="226" y="312"/>
                  </a:lnTo>
                  <a:lnTo>
                    <a:pt x="147" y="2"/>
                  </a:lnTo>
                  <a:close/>
                  <a:moveTo>
                    <a:pt x="73" y="159"/>
                  </a:moveTo>
                  <a:lnTo>
                    <a:pt x="112" y="127"/>
                  </a:lnTo>
                  <a:lnTo>
                    <a:pt x="153" y="159"/>
                  </a:lnTo>
                  <a:lnTo>
                    <a:pt x="156" y="175"/>
                  </a:lnTo>
                  <a:lnTo>
                    <a:pt x="112" y="210"/>
                  </a:lnTo>
                  <a:lnTo>
                    <a:pt x="68" y="175"/>
                  </a:lnTo>
                  <a:lnTo>
                    <a:pt x="73" y="159"/>
                  </a:lnTo>
                  <a:close/>
                  <a:moveTo>
                    <a:pt x="138" y="105"/>
                  </a:moveTo>
                  <a:lnTo>
                    <a:pt x="145" y="131"/>
                  </a:lnTo>
                  <a:lnTo>
                    <a:pt x="127" y="116"/>
                  </a:lnTo>
                  <a:lnTo>
                    <a:pt x="138" y="105"/>
                  </a:lnTo>
                  <a:close/>
                  <a:moveTo>
                    <a:pt x="97" y="116"/>
                  </a:moveTo>
                  <a:lnTo>
                    <a:pt x="81" y="131"/>
                  </a:lnTo>
                  <a:lnTo>
                    <a:pt x="86" y="105"/>
                  </a:lnTo>
                  <a:lnTo>
                    <a:pt x="97" y="116"/>
                  </a:lnTo>
                  <a:close/>
                  <a:moveTo>
                    <a:pt x="46" y="266"/>
                  </a:moveTo>
                  <a:lnTo>
                    <a:pt x="60" y="207"/>
                  </a:lnTo>
                  <a:lnTo>
                    <a:pt x="90" y="229"/>
                  </a:lnTo>
                  <a:lnTo>
                    <a:pt x="46" y="266"/>
                  </a:lnTo>
                  <a:close/>
                  <a:moveTo>
                    <a:pt x="134" y="229"/>
                  </a:moveTo>
                  <a:lnTo>
                    <a:pt x="164" y="207"/>
                  </a:lnTo>
                  <a:lnTo>
                    <a:pt x="178" y="266"/>
                  </a:lnTo>
                  <a:lnTo>
                    <a:pt x="134" y="2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" name="Oval 108"/>
            <p:cNvSpPr>
              <a:spLocks noChangeArrowheads="1"/>
            </p:cNvSpPr>
            <p:nvPr/>
          </p:nvSpPr>
          <p:spPr bwMode="auto">
            <a:xfrm>
              <a:off x="5576888" y="5815013"/>
              <a:ext cx="88900" cy="873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4" name="Freeform 109"/>
            <p:cNvSpPr/>
            <p:nvPr/>
          </p:nvSpPr>
          <p:spPr bwMode="auto">
            <a:xfrm>
              <a:off x="5337176" y="5575301"/>
              <a:ext cx="571500" cy="544513"/>
            </a:xfrm>
            <a:custGeom>
              <a:avLst/>
              <a:gdLst>
                <a:gd name="T0" fmla="*/ 97 w 195"/>
                <a:gd name="T1" fmla="*/ 0 h 186"/>
                <a:gd name="T2" fmla="*/ 0 w 195"/>
                <a:gd name="T3" fmla="*/ 97 h 186"/>
                <a:gd name="T4" fmla="*/ 56 w 195"/>
                <a:gd name="T5" fmla="*/ 186 h 186"/>
                <a:gd name="T6" fmla="*/ 60 w 195"/>
                <a:gd name="T7" fmla="*/ 174 h 186"/>
                <a:gd name="T8" fmla="*/ 12 w 195"/>
                <a:gd name="T9" fmla="*/ 97 h 186"/>
                <a:gd name="T10" fmla="*/ 97 w 195"/>
                <a:gd name="T11" fmla="*/ 12 h 186"/>
                <a:gd name="T12" fmla="*/ 183 w 195"/>
                <a:gd name="T13" fmla="*/ 97 h 186"/>
                <a:gd name="T14" fmla="*/ 134 w 195"/>
                <a:gd name="T15" fmla="*/ 174 h 186"/>
                <a:gd name="T16" fmla="*/ 137 w 195"/>
                <a:gd name="T17" fmla="*/ 186 h 186"/>
                <a:gd name="T18" fmla="*/ 195 w 195"/>
                <a:gd name="T19" fmla="*/ 97 h 186"/>
                <a:gd name="T20" fmla="*/ 97 w 195"/>
                <a:gd name="T21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186">
                  <a:moveTo>
                    <a:pt x="97" y="0"/>
                  </a:moveTo>
                  <a:cubicBezTo>
                    <a:pt x="43" y="0"/>
                    <a:pt x="0" y="43"/>
                    <a:pt x="0" y="97"/>
                  </a:cubicBezTo>
                  <a:cubicBezTo>
                    <a:pt x="0" y="136"/>
                    <a:pt x="23" y="170"/>
                    <a:pt x="56" y="186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31" y="160"/>
                    <a:pt x="12" y="131"/>
                    <a:pt x="12" y="97"/>
                  </a:cubicBezTo>
                  <a:cubicBezTo>
                    <a:pt x="12" y="50"/>
                    <a:pt x="50" y="12"/>
                    <a:pt x="97" y="12"/>
                  </a:cubicBezTo>
                  <a:cubicBezTo>
                    <a:pt x="144" y="12"/>
                    <a:pt x="183" y="50"/>
                    <a:pt x="183" y="97"/>
                  </a:cubicBezTo>
                  <a:cubicBezTo>
                    <a:pt x="183" y="131"/>
                    <a:pt x="163" y="161"/>
                    <a:pt x="134" y="174"/>
                  </a:cubicBezTo>
                  <a:cubicBezTo>
                    <a:pt x="137" y="186"/>
                    <a:pt x="137" y="186"/>
                    <a:pt x="137" y="186"/>
                  </a:cubicBezTo>
                  <a:cubicBezTo>
                    <a:pt x="171" y="171"/>
                    <a:pt x="195" y="137"/>
                    <a:pt x="195" y="97"/>
                  </a:cubicBezTo>
                  <a:cubicBezTo>
                    <a:pt x="195" y="43"/>
                    <a:pt x="151" y="0"/>
                    <a:pt x="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5" name="Freeform 110"/>
            <p:cNvSpPr/>
            <p:nvPr/>
          </p:nvSpPr>
          <p:spPr bwMode="auto">
            <a:xfrm>
              <a:off x="5408613" y="5645151"/>
              <a:ext cx="425450" cy="403225"/>
            </a:xfrm>
            <a:custGeom>
              <a:avLst/>
              <a:gdLst>
                <a:gd name="T0" fmla="*/ 146 w 146"/>
                <a:gd name="T1" fmla="*/ 73 h 138"/>
                <a:gd name="T2" fmla="*/ 73 w 146"/>
                <a:gd name="T3" fmla="*/ 0 h 138"/>
                <a:gd name="T4" fmla="*/ 0 w 146"/>
                <a:gd name="T5" fmla="*/ 73 h 138"/>
                <a:gd name="T6" fmla="*/ 39 w 146"/>
                <a:gd name="T7" fmla="*/ 138 h 138"/>
                <a:gd name="T8" fmla="*/ 42 w 146"/>
                <a:gd name="T9" fmla="*/ 126 h 138"/>
                <a:gd name="T10" fmla="*/ 12 w 146"/>
                <a:gd name="T11" fmla="*/ 73 h 138"/>
                <a:gd name="T12" fmla="*/ 73 w 146"/>
                <a:gd name="T13" fmla="*/ 12 h 138"/>
                <a:gd name="T14" fmla="*/ 134 w 146"/>
                <a:gd name="T15" fmla="*/ 73 h 138"/>
                <a:gd name="T16" fmla="*/ 104 w 146"/>
                <a:gd name="T17" fmla="*/ 126 h 138"/>
                <a:gd name="T18" fmla="*/ 107 w 146"/>
                <a:gd name="T19" fmla="*/ 138 h 138"/>
                <a:gd name="T20" fmla="*/ 146 w 146"/>
                <a:gd name="T21" fmla="*/ 7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6" h="138">
                  <a:moveTo>
                    <a:pt x="146" y="73"/>
                  </a:moveTo>
                  <a:cubicBezTo>
                    <a:pt x="146" y="33"/>
                    <a:pt x="114" y="0"/>
                    <a:pt x="73" y="0"/>
                  </a:cubicBezTo>
                  <a:cubicBezTo>
                    <a:pt x="33" y="0"/>
                    <a:pt x="0" y="33"/>
                    <a:pt x="0" y="73"/>
                  </a:cubicBezTo>
                  <a:cubicBezTo>
                    <a:pt x="0" y="101"/>
                    <a:pt x="16" y="125"/>
                    <a:pt x="39" y="138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24" y="115"/>
                    <a:pt x="12" y="95"/>
                    <a:pt x="12" y="73"/>
                  </a:cubicBezTo>
                  <a:cubicBezTo>
                    <a:pt x="12" y="40"/>
                    <a:pt x="39" y="12"/>
                    <a:pt x="73" y="12"/>
                  </a:cubicBezTo>
                  <a:cubicBezTo>
                    <a:pt x="107" y="12"/>
                    <a:pt x="134" y="40"/>
                    <a:pt x="134" y="73"/>
                  </a:cubicBezTo>
                  <a:cubicBezTo>
                    <a:pt x="134" y="96"/>
                    <a:pt x="122" y="116"/>
                    <a:pt x="104" y="126"/>
                  </a:cubicBezTo>
                  <a:cubicBezTo>
                    <a:pt x="107" y="138"/>
                    <a:pt x="107" y="138"/>
                    <a:pt x="107" y="138"/>
                  </a:cubicBezTo>
                  <a:cubicBezTo>
                    <a:pt x="130" y="126"/>
                    <a:pt x="146" y="102"/>
                    <a:pt x="146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6" name="Freeform 111"/>
            <p:cNvSpPr/>
            <p:nvPr/>
          </p:nvSpPr>
          <p:spPr bwMode="auto">
            <a:xfrm>
              <a:off x="5478463" y="5715001"/>
              <a:ext cx="285750" cy="263525"/>
            </a:xfrm>
            <a:custGeom>
              <a:avLst/>
              <a:gdLst>
                <a:gd name="T0" fmla="*/ 73 w 98"/>
                <a:gd name="T1" fmla="*/ 77 h 90"/>
                <a:gd name="T2" fmla="*/ 76 w 98"/>
                <a:gd name="T3" fmla="*/ 90 h 90"/>
                <a:gd name="T4" fmla="*/ 98 w 98"/>
                <a:gd name="T5" fmla="*/ 49 h 90"/>
                <a:gd name="T6" fmla="*/ 49 w 98"/>
                <a:gd name="T7" fmla="*/ 0 h 90"/>
                <a:gd name="T8" fmla="*/ 0 w 98"/>
                <a:gd name="T9" fmla="*/ 49 h 90"/>
                <a:gd name="T10" fmla="*/ 21 w 98"/>
                <a:gd name="T11" fmla="*/ 89 h 90"/>
                <a:gd name="T12" fmla="*/ 24 w 98"/>
                <a:gd name="T13" fmla="*/ 76 h 90"/>
                <a:gd name="T14" fmla="*/ 12 w 98"/>
                <a:gd name="T15" fmla="*/ 49 h 90"/>
                <a:gd name="T16" fmla="*/ 49 w 98"/>
                <a:gd name="T17" fmla="*/ 12 h 90"/>
                <a:gd name="T18" fmla="*/ 86 w 98"/>
                <a:gd name="T19" fmla="*/ 49 h 90"/>
                <a:gd name="T20" fmla="*/ 73 w 98"/>
                <a:gd name="T21" fmla="*/ 7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90">
                  <a:moveTo>
                    <a:pt x="73" y="77"/>
                  </a:moveTo>
                  <a:cubicBezTo>
                    <a:pt x="76" y="90"/>
                    <a:pt x="76" y="90"/>
                    <a:pt x="76" y="90"/>
                  </a:cubicBezTo>
                  <a:cubicBezTo>
                    <a:pt x="89" y="81"/>
                    <a:pt x="98" y="66"/>
                    <a:pt x="98" y="49"/>
                  </a:cubicBezTo>
                  <a:cubicBezTo>
                    <a:pt x="98" y="22"/>
                    <a:pt x="76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66"/>
                    <a:pt x="9" y="80"/>
                    <a:pt x="21" y="8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17" y="70"/>
                    <a:pt x="12" y="60"/>
                    <a:pt x="12" y="49"/>
                  </a:cubicBezTo>
                  <a:cubicBezTo>
                    <a:pt x="12" y="29"/>
                    <a:pt x="29" y="12"/>
                    <a:pt x="49" y="12"/>
                  </a:cubicBezTo>
                  <a:cubicBezTo>
                    <a:pt x="69" y="12"/>
                    <a:pt x="86" y="29"/>
                    <a:pt x="86" y="49"/>
                  </a:cubicBezTo>
                  <a:cubicBezTo>
                    <a:pt x="86" y="60"/>
                    <a:pt x="81" y="70"/>
                    <a:pt x="73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08019" y="2215794"/>
            <a:ext cx="327841" cy="371906"/>
            <a:chOff x="2805113" y="2673350"/>
            <a:chExt cx="1487488" cy="1687513"/>
          </a:xfrm>
          <a:solidFill>
            <a:srgbClr val="E7E6E6">
              <a:lumMod val="50000"/>
            </a:srgbClr>
          </a:solidFill>
        </p:grpSpPr>
        <p:sp>
          <p:nvSpPr>
            <p:cNvPr id="38" name="Freeform 53"/>
            <p:cNvSpPr/>
            <p:nvPr/>
          </p:nvSpPr>
          <p:spPr bwMode="auto">
            <a:xfrm>
              <a:off x="2989263" y="2673350"/>
              <a:ext cx="547688" cy="542925"/>
            </a:xfrm>
            <a:custGeom>
              <a:avLst/>
              <a:gdLst>
                <a:gd name="T0" fmla="*/ 113 w 345"/>
                <a:gd name="T1" fmla="*/ 342 h 342"/>
                <a:gd name="T2" fmla="*/ 0 w 345"/>
                <a:gd name="T3" fmla="*/ 290 h 342"/>
                <a:gd name="T4" fmla="*/ 113 w 345"/>
                <a:gd name="T5" fmla="*/ 246 h 342"/>
                <a:gd name="T6" fmla="*/ 2 w 345"/>
                <a:gd name="T7" fmla="*/ 111 h 342"/>
                <a:gd name="T8" fmla="*/ 202 w 345"/>
                <a:gd name="T9" fmla="*/ 155 h 342"/>
                <a:gd name="T10" fmla="*/ 195 w 345"/>
                <a:gd name="T11" fmla="*/ 31 h 342"/>
                <a:gd name="T12" fmla="*/ 267 w 345"/>
                <a:gd name="T13" fmla="*/ 114 h 342"/>
                <a:gd name="T14" fmla="*/ 326 w 345"/>
                <a:gd name="T15" fmla="*/ 0 h 342"/>
                <a:gd name="T16" fmla="*/ 345 w 345"/>
                <a:gd name="T17" fmla="*/ 146 h 342"/>
                <a:gd name="T18" fmla="*/ 315 w 345"/>
                <a:gd name="T19" fmla="*/ 64 h 342"/>
                <a:gd name="T20" fmla="*/ 278 w 345"/>
                <a:gd name="T21" fmla="*/ 160 h 342"/>
                <a:gd name="T22" fmla="*/ 213 w 345"/>
                <a:gd name="T23" fmla="*/ 75 h 342"/>
                <a:gd name="T24" fmla="*/ 223 w 345"/>
                <a:gd name="T25" fmla="*/ 185 h 342"/>
                <a:gd name="T26" fmla="*/ 48 w 345"/>
                <a:gd name="T27" fmla="*/ 140 h 342"/>
                <a:gd name="T28" fmla="*/ 143 w 345"/>
                <a:gd name="T29" fmla="*/ 260 h 342"/>
                <a:gd name="T30" fmla="*/ 32 w 345"/>
                <a:gd name="T31" fmla="*/ 288 h 342"/>
                <a:gd name="T32" fmla="*/ 113 w 345"/>
                <a:gd name="T33" fmla="*/ 34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342">
                  <a:moveTo>
                    <a:pt x="113" y="342"/>
                  </a:moveTo>
                  <a:lnTo>
                    <a:pt x="0" y="290"/>
                  </a:lnTo>
                  <a:lnTo>
                    <a:pt x="113" y="246"/>
                  </a:lnTo>
                  <a:lnTo>
                    <a:pt x="2" y="111"/>
                  </a:lnTo>
                  <a:lnTo>
                    <a:pt x="202" y="155"/>
                  </a:lnTo>
                  <a:lnTo>
                    <a:pt x="195" y="31"/>
                  </a:lnTo>
                  <a:lnTo>
                    <a:pt x="267" y="114"/>
                  </a:lnTo>
                  <a:lnTo>
                    <a:pt x="326" y="0"/>
                  </a:lnTo>
                  <a:lnTo>
                    <a:pt x="345" y="146"/>
                  </a:lnTo>
                  <a:lnTo>
                    <a:pt x="315" y="64"/>
                  </a:lnTo>
                  <a:lnTo>
                    <a:pt x="278" y="160"/>
                  </a:lnTo>
                  <a:lnTo>
                    <a:pt x="213" y="75"/>
                  </a:lnTo>
                  <a:lnTo>
                    <a:pt x="223" y="185"/>
                  </a:lnTo>
                  <a:lnTo>
                    <a:pt x="48" y="140"/>
                  </a:lnTo>
                  <a:lnTo>
                    <a:pt x="143" y="260"/>
                  </a:lnTo>
                  <a:lnTo>
                    <a:pt x="32" y="288"/>
                  </a:lnTo>
                  <a:lnTo>
                    <a:pt x="113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9" name="Freeform 54"/>
            <p:cNvSpPr/>
            <p:nvPr/>
          </p:nvSpPr>
          <p:spPr bwMode="auto">
            <a:xfrm>
              <a:off x="3848101" y="2895600"/>
              <a:ext cx="196850" cy="196850"/>
            </a:xfrm>
            <a:custGeom>
              <a:avLst/>
              <a:gdLst>
                <a:gd name="T0" fmla="*/ 7 w 67"/>
                <a:gd name="T1" fmla="*/ 21 h 67"/>
                <a:gd name="T2" fmla="*/ 47 w 67"/>
                <a:gd name="T3" fmla="*/ 7 h 67"/>
                <a:gd name="T4" fmla="*/ 60 w 67"/>
                <a:gd name="T5" fmla="*/ 46 h 67"/>
                <a:gd name="T6" fmla="*/ 21 w 67"/>
                <a:gd name="T7" fmla="*/ 60 h 67"/>
                <a:gd name="T8" fmla="*/ 7 w 67"/>
                <a:gd name="T9" fmla="*/ 2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7">
                  <a:moveTo>
                    <a:pt x="7" y="21"/>
                  </a:moveTo>
                  <a:cubicBezTo>
                    <a:pt x="14" y="6"/>
                    <a:pt x="32" y="0"/>
                    <a:pt x="47" y="7"/>
                  </a:cubicBezTo>
                  <a:cubicBezTo>
                    <a:pt x="61" y="14"/>
                    <a:pt x="67" y="32"/>
                    <a:pt x="60" y="46"/>
                  </a:cubicBezTo>
                  <a:cubicBezTo>
                    <a:pt x="53" y="61"/>
                    <a:pt x="35" y="67"/>
                    <a:pt x="21" y="60"/>
                  </a:cubicBezTo>
                  <a:cubicBezTo>
                    <a:pt x="6" y="53"/>
                    <a:pt x="0" y="35"/>
                    <a:pt x="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0" name="Freeform 55"/>
            <p:cNvSpPr/>
            <p:nvPr/>
          </p:nvSpPr>
          <p:spPr bwMode="auto">
            <a:xfrm>
              <a:off x="3203576" y="4005263"/>
              <a:ext cx="371475" cy="282575"/>
            </a:xfrm>
            <a:custGeom>
              <a:avLst/>
              <a:gdLst>
                <a:gd name="T0" fmla="*/ 14 w 126"/>
                <a:gd name="T1" fmla="*/ 0 h 96"/>
                <a:gd name="T2" fmla="*/ 43 w 126"/>
                <a:gd name="T3" fmla="*/ 82 h 96"/>
                <a:gd name="T4" fmla="*/ 126 w 126"/>
                <a:gd name="T5" fmla="*/ 54 h 96"/>
                <a:gd name="T6" fmla="*/ 14 w 126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96">
                  <a:moveTo>
                    <a:pt x="14" y="0"/>
                  </a:moveTo>
                  <a:cubicBezTo>
                    <a:pt x="0" y="30"/>
                    <a:pt x="13" y="67"/>
                    <a:pt x="43" y="82"/>
                  </a:cubicBezTo>
                  <a:cubicBezTo>
                    <a:pt x="74" y="96"/>
                    <a:pt x="110" y="84"/>
                    <a:pt x="126" y="54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1" name="Freeform 56"/>
            <p:cNvSpPr>
              <a:spLocks noEditPoints="1"/>
            </p:cNvSpPr>
            <p:nvPr/>
          </p:nvSpPr>
          <p:spPr bwMode="auto">
            <a:xfrm>
              <a:off x="2805113" y="2813050"/>
              <a:ext cx="1487488" cy="1547813"/>
            </a:xfrm>
            <a:custGeom>
              <a:avLst/>
              <a:gdLst>
                <a:gd name="T0" fmla="*/ 427 w 506"/>
                <a:gd name="T1" fmla="*/ 505 h 527"/>
                <a:gd name="T2" fmla="*/ 427 w 506"/>
                <a:gd name="T3" fmla="*/ 505 h 527"/>
                <a:gd name="T4" fmla="*/ 452 w 506"/>
                <a:gd name="T5" fmla="*/ 320 h 527"/>
                <a:gd name="T6" fmla="*/ 389 w 506"/>
                <a:gd name="T7" fmla="*/ 61 h 527"/>
                <a:gd name="T8" fmla="*/ 146 w 506"/>
                <a:gd name="T9" fmla="*/ 172 h 527"/>
                <a:gd name="T10" fmla="*/ 16 w 506"/>
                <a:gd name="T11" fmla="*/ 306 h 527"/>
                <a:gd name="T12" fmla="*/ 16 w 506"/>
                <a:gd name="T13" fmla="*/ 306 h 527"/>
                <a:gd name="T14" fmla="*/ 2 w 506"/>
                <a:gd name="T15" fmla="*/ 311 h 527"/>
                <a:gd name="T16" fmla="*/ 7 w 506"/>
                <a:gd name="T17" fmla="*/ 324 h 527"/>
                <a:gd name="T18" fmla="*/ 418 w 506"/>
                <a:gd name="T19" fmla="*/ 524 h 527"/>
                <a:gd name="T20" fmla="*/ 432 w 506"/>
                <a:gd name="T21" fmla="*/ 519 h 527"/>
                <a:gd name="T22" fmla="*/ 427 w 506"/>
                <a:gd name="T23" fmla="*/ 505 h 527"/>
                <a:gd name="T24" fmla="*/ 423 w 506"/>
                <a:gd name="T25" fmla="*/ 128 h 527"/>
                <a:gd name="T26" fmla="*/ 423 w 506"/>
                <a:gd name="T27" fmla="*/ 128 h 527"/>
                <a:gd name="T28" fmla="*/ 423 w 506"/>
                <a:gd name="T29" fmla="*/ 114 h 527"/>
                <a:gd name="T30" fmla="*/ 438 w 506"/>
                <a:gd name="T31" fmla="*/ 114 h 527"/>
                <a:gd name="T32" fmla="*/ 462 w 506"/>
                <a:gd name="T33" fmla="*/ 160 h 527"/>
                <a:gd name="T34" fmla="*/ 446 w 506"/>
                <a:gd name="T35" fmla="*/ 292 h 527"/>
                <a:gd name="T36" fmla="*/ 432 w 506"/>
                <a:gd name="T37" fmla="*/ 297 h 527"/>
                <a:gd name="T38" fmla="*/ 432 w 506"/>
                <a:gd name="T39" fmla="*/ 297 h 527"/>
                <a:gd name="T40" fmla="*/ 427 w 506"/>
                <a:gd name="T41" fmla="*/ 283 h 527"/>
                <a:gd name="T42" fmla="*/ 443 w 506"/>
                <a:gd name="T43" fmla="*/ 171 h 527"/>
                <a:gd name="T44" fmla="*/ 423 w 506"/>
                <a:gd name="T45" fmla="*/ 128 h 527"/>
                <a:gd name="T46" fmla="*/ 418 w 506"/>
                <a:gd name="T47" fmla="*/ 324 h 527"/>
                <a:gd name="T48" fmla="*/ 413 w 506"/>
                <a:gd name="T49" fmla="*/ 309 h 527"/>
                <a:gd name="T50" fmla="*/ 428 w 506"/>
                <a:gd name="T51" fmla="*/ 304 h 527"/>
                <a:gd name="T52" fmla="*/ 433 w 506"/>
                <a:gd name="T53" fmla="*/ 319 h 527"/>
                <a:gd name="T54" fmla="*/ 418 w 506"/>
                <a:gd name="T55" fmla="*/ 324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6" h="527">
                  <a:moveTo>
                    <a:pt x="427" y="505"/>
                  </a:moveTo>
                  <a:cubicBezTo>
                    <a:pt x="427" y="505"/>
                    <a:pt x="427" y="505"/>
                    <a:pt x="427" y="505"/>
                  </a:cubicBezTo>
                  <a:cubicBezTo>
                    <a:pt x="418" y="492"/>
                    <a:pt x="393" y="440"/>
                    <a:pt x="452" y="320"/>
                  </a:cubicBezTo>
                  <a:cubicBezTo>
                    <a:pt x="506" y="210"/>
                    <a:pt x="502" y="106"/>
                    <a:pt x="389" y="61"/>
                  </a:cubicBezTo>
                  <a:cubicBezTo>
                    <a:pt x="284" y="0"/>
                    <a:pt x="199" y="62"/>
                    <a:pt x="146" y="172"/>
                  </a:cubicBezTo>
                  <a:cubicBezTo>
                    <a:pt x="89" y="292"/>
                    <a:pt x="32" y="305"/>
                    <a:pt x="16" y="306"/>
                  </a:cubicBezTo>
                  <a:cubicBezTo>
                    <a:pt x="16" y="306"/>
                    <a:pt x="16" y="306"/>
                    <a:pt x="16" y="306"/>
                  </a:cubicBezTo>
                  <a:cubicBezTo>
                    <a:pt x="11" y="303"/>
                    <a:pt x="5" y="305"/>
                    <a:pt x="2" y="311"/>
                  </a:cubicBezTo>
                  <a:cubicBezTo>
                    <a:pt x="0" y="316"/>
                    <a:pt x="2" y="322"/>
                    <a:pt x="7" y="324"/>
                  </a:cubicBezTo>
                  <a:cubicBezTo>
                    <a:pt x="418" y="524"/>
                    <a:pt x="418" y="524"/>
                    <a:pt x="418" y="524"/>
                  </a:cubicBezTo>
                  <a:cubicBezTo>
                    <a:pt x="424" y="527"/>
                    <a:pt x="430" y="524"/>
                    <a:pt x="432" y="519"/>
                  </a:cubicBezTo>
                  <a:cubicBezTo>
                    <a:pt x="435" y="514"/>
                    <a:pt x="433" y="508"/>
                    <a:pt x="427" y="505"/>
                  </a:cubicBezTo>
                  <a:close/>
                  <a:moveTo>
                    <a:pt x="423" y="128"/>
                  </a:moveTo>
                  <a:cubicBezTo>
                    <a:pt x="423" y="128"/>
                    <a:pt x="423" y="128"/>
                    <a:pt x="423" y="128"/>
                  </a:cubicBezTo>
                  <a:cubicBezTo>
                    <a:pt x="419" y="124"/>
                    <a:pt x="419" y="118"/>
                    <a:pt x="423" y="114"/>
                  </a:cubicBezTo>
                  <a:cubicBezTo>
                    <a:pt x="427" y="109"/>
                    <a:pt x="434" y="109"/>
                    <a:pt x="438" y="114"/>
                  </a:cubicBezTo>
                  <a:cubicBezTo>
                    <a:pt x="438" y="114"/>
                    <a:pt x="454" y="130"/>
                    <a:pt x="462" y="160"/>
                  </a:cubicBezTo>
                  <a:cubicBezTo>
                    <a:pt x="471" y="190"/>
                    <a:pt x="472" y="235"/>
                    <a:pt x="446" y="292"/>
                  </a:cubicBezTo>
                  <a:cubicBezTo>
                    <a:pt x="443" y="297"/>
                    <a:pt x="437" y="299"/>
                    <a:pt x="432" y="297"/>
                  </a:cubicBezTo>
                  <a:cubicBezTo>
                    <a:pt x="432" y="297"/>
                    <a:pt x="432" y="297"/>
                    <a:pt x="432" y="297"/>
                  </a:cubicBezTo>
                  <a:cubicBezTo>
                    <a:pt x="427" y="294"/>
                    <a:pt x="425" y="288"/>
                    <a:pt x="427" y="283"/>
                  </a:cubicBezTo>
                  <a:cubicBezTo>
                    <a:pt x="450" y="233"/>
                    <a:pt x="449" y="196"/>
                    <a:pt x="443" y="171"/>
                  </a:cubicBezTo>
                  <a:cubicBezTo>
                    <a:pt x="437" y="145"/>
                    <a:pt x="425" y="131"/>
                    <a:pt x="423" y="128"/>
                  </a:cubicBezTo>
                  <a:close/>
                  <a:moveTo>
                    <a:pt x="418" y="324"/>
                  </a:moveTo>
                  <a:cubicBezTo>
                    <a:pt x="413" y="321"/>
                    <a:pt x="410" y="315"/>
                    <a:pt x="413" y="309"/>
                  </a:cubicBezTo>
                  <a:cubicBezTo>
                    <a:pt x="416" y="304"/>
                    <a:pt x="422" y="301"/>
                    <a:pt x="428" y="304"/>
                  </a:cubicBezTo>
                  <a:cubicBezTo>
                    <a:pt x="433" y="307"/>
                    <a:pt x="436" y="313"/>
                    <a:pt x="433" y="319"/>
                  </a:cubicBezTo>
                  <a:cubicBezTo>
                    <a:pt x="430" y="324"/>
                    <a:pt x="424" y="327"/>
                    <a:pt x="418" y="3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0943787" y="1631917"/>
            <a:ext cx="324692" cy="364909"/>
            <a:chOff x="279401" y="2698750"/>
            <a:chExt cx="1473200" cy="1655763"/>
          </a:xfrm>
          <a:solidFill>
            <a:srgbClr val="E7E6E6">
              <a:lumMod val="50000"/>
            </a:srgbClr>
          </a:solidFill>
        </p:grpSpPr>
        <p:sp>
          <p:nvSpPr>
            <p:cNvPr id="43" name="Freeform 45"/>
            <p:cNvSpPr>
              <a:spLocks noEditPoints="1"/>
            </p:cNvSpPr>
            <p:nvPr/>
          </p:nvSpPr>
          <p:spPr bwMode="auto">
            <a:xfrm>
              <a:off x="279401" y="2884488"/>
              <a:ext cx="1473200" cy="1470025"/>
            </a:xfrm>
            <a:custGeom>
              <a:avLst/>
              <a:gdLst>
                <a:gd name="T0" fmla="*/ 250 w 501"/>
                <a:gd name="T1" fmla="*/ 0 h 501"/>
                <a:gd name="T2" fmla="*/ 0 w 501"/>
                <a:gd name="T3" fmla="*/ 251 h 501"/>
                <a:gd name="T4" fmla="*/ 250 w 501"/>
                <a:gd name="T5" fmla="*/ 501 h 501"/>
                <a:gd name="T6" fmla="*/ 501 w 501"/>
                <a:gd name="T7" fmla="*/ 251 h 501"/>
                <a:gd name="T8" fmla="*/ 250 w 501"/>
                <a:gd name="T9" fmla="*/ 0 h 501"/>
                <a:gd name="T10" fmla="*/ 455 w 501"/>
                <a:gd name="T11" fmla="*/ 267 h 501"/>
                <a:gd name="T12" fmla="*/ 446 w 501"/>
                <a:gd name="T13" fmla="*/ 267 h 501"/>
                <a:gd name="T14" fmla="*/ 389 w 501"/>
                <a:gd name="T15" fmla="*/ 390 h 501"/>
                <a:gd name="T16" fmla="*/ 267 w 501"/>
                <a:gd name="T17" fmla="*/ 447 h 501"/>
                <a:gd name="T18" fmla="*/ 267 w 501"/>
                <a:gd name="T19" fmla="*/ 455 h 501"/>
                <a:gd name="T20" fmla="*/ 250 w 501"/>
                <a:gd name="T21" fmla="*/ 471 h 501"/>
                <a:gd name="T22" fmla="*/ 234 w 501"/>
                <a:gd name="T23" fmla="*/ 455 h 501"/>
                <a:gd name="T24" fmla="*/ 234 w 501"/>
                <a:gd name="T25" fmla="*/ 447 h 501"/>
                <a:gd name="T26" fmla="*/ 111 w 501"/>
                <a:gd name="T27" fmla="*/ 390 h 501"/>
                <a:gd name="T28" fmla="*/ 54 w 501"/>
                <a:gd name="T29" fmla="*/ 267 h 501"/>
                <a:gd name="T30" fmla="*/ 46 w 501"/>
                <a:gd name="T31" fmla="*/ 267 h 501"/>
                <a:gd name="T32" fmla="*/ 30 w 501"/>
                <a:gd name="T33" fmla="*/ 251 h 501"/>
                <a:gd name="T34" fmla="*/ 46 w 501"/>
                <a:gd name="T35" fmla="*/ 234 h 501"/>
                <a:gd name="T36" fmla="*/ 54 w 501"/>
                <a:gd name="T37" fmla="*/ 234 h 501"/>
                <a:gd name="T38" fmla="*/ 111 w 501"/>
                <a:gd name="T39" fmla="*/ 111 h 501"/>
                <a:gd name="T40" fmla="*/ 234 w 501"/>
                <a:gd name="T41" fmla="*/ 54 h 501"/>
                <a:gd name="T42" fmla="*/ 234 w 501"/>
                <a:gd name="T43" fmla="*/ 46 h 501"/>
                <a:gd name="T44" fmla="*/ 250 w 501"/>
                <a:gd name="T45" fmla="*/ 30 h 501"/>
                <a:gd name="T46" fmla="*/ 267 w 501"/>
                <a:gd name="T47" fmla="*/ 46 h 501"/>
                <a:gd name="T48" fmla="*/ 267 w 501"/>
                <a:gd name="T49" fmla="*/ 54 h 501"/>
                <a:gd name="T50" fmla="*/ 389 w 501"/>
                <a:gd name="T51" fmla="*/ 111 h 501"/>
                <a:gd name="T52" fmla="*/ 446 w 501"/>
                <a:gd name="T53" fmla="*/ 234 h 501"/>
                <a:gd name="T54" fmla="*/ 455 w 501"/>
                <a:gd name="T55" fmla="*/ 234 h 501"/>
                <a:gd name="T56" fmla="*/ 471 w 501"/>
                <a:gd name="T57" fmla="*/ 251 h 501"/>
                <a:gd name="T58" fmla="*/ 455 w 501"/>
                <a:gd name="T59" fmla="*/ 267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1" h="501">
                  <a:moveTo>
                    <a:pt x="250" y="0"/>
                  </a:moveTo>
                  <a:cubicBezTo>
                    <a:pt x="112" y="0"/>
                    <a:pt x="0" y="112"/>
                    <a:pt x="0" y="251"/>
                  </a:cubicBezTo>
                  <a:cubicBezTo>
                    <a:pt x="0" y="389"/>
                    <a:pt x="112" y="501"/>
                    <a:pt x="250" y="501"/>
                  </a:cubicBezTo>
                  <a:cubicBezTo>
                    <a:pt x="389" y="501"/>
                    <a:pt x="501" y="389"/>
                    <a:pt x="501" y="251"/>
                  </a:cubicBezTo>
                  <a:cubicBezTo>
                    <a:pt x="501" y="112"/>
                    <a:pt x="389" y="0"/>
                    <a:pt x="250" y="0"/>
                  </a:cubicBezTo>
                  <a:close/>
                  <a:moveTo>
                    <a:pt x="455" y="267"/>
                  </a:moveTo>
                  <a:cubicBezTo>
                    <a:pt x="446" y="267"/>
                    <a:pt x="446" y="267"/>
                    <a:pt x="446" y="267"/>
                  </a:cubicBezTo>
                  <a:cubicBezTo>
                    <a:pt x="442" y="315"/>
                    <a:pt x="421" y="358"/>
                    <a:pt x="389" y="390"/>
                  </a:cubicBezTo>
                  <a:cubicBezTo>
                    <a:pt x="357" y="422"/>
                    <a:pt x="315" y="443"/>
                    <a:pt x="267" y="447"/>
                  </a:cubicBezTo>
                  <a:cubicBezTo>
                    <a:pt x="267" y="455"/>
                    <a:pt x="267" y="455"/>
                    <a:pt x="267" y="455"/>
                  </a:cubicBezTo>
                  <a:cubicBezTo>
                    <a:pt x="267" y="464"/>
                    <a:pt x="259" y="471"/>
                    <a:pt x="250" y="471"/>
                  </a:cubicBezTo>
                  <a:cubicBezTo>
                    <a:pt x="241" y="471"/>
                    <a:pt x="234" y="464"/>
                    <a:pt x="234" y="455"/>
                  </a:cubicBezTo>
                  <a:cubicBezTo>
                    <a:pt x="234" y="447"/>
                    <a:pt x="234" y="447"/>
                    <a:pt x="234" y="447"/>
                  </a:cubicBezTo>
                  <a:cubicBezTo>
                    <a:pt x="186" y="443"/>
                    <a:pt x="143" y="422"/>
                    <a:pt x="111" y="390"/>
                  </a:cubicBezTo>
                  <a:cubicBezTo>
                    <a:pt x="79" y="358"/>
                    <a:pt x="58" y="315"/>
                    <a:pt x="54" y="267"/>
                  </a:cubicBezTo>
                  <a:cubicBezTo>
                    <a:pt x="46" y="267"/>
                    <a:pt x="46" y="267"/>
                    <a:pt x="46" y="267"/>
                  </a:cubicBezTo>
                  <a:cubicBezTo>
                    <a:pt x="37" y="267"/>
                    <a:pt x="30" y="260"/>
                    <a:pt x="30" y="251"/>
                  </a:cubicBezTo>
                  <a:cubicBezTo>
                    <a:pt x="30" y="241"/>
                    <a:pt x="37" y="234"/>
                    <a:pt x="46" y="234"/>
                  </a:cubicBezTo>
                  <a:cubicBezTo>
                    <a:pt x="54" y="234"/>
                    <a:pt x="54" y="234"/>
                    <a:pt x="54" y="234"/>
                  </a:cubicBezTo>
                  <a:cubicBezTo>
                    <a:pt x="58" y="186"/>
                    <a:pt x="79" y="143"/>
                    <a:pt x="111" y="111"/>
                  </a:cubicBezTo>
                  <a:cubicBezTo>
                    <a:pt x="143" y="79"/>
                    <a:pt x="186" y="58"/>
                    <a:pt x="234" y="54"/>
                  </a:cubicBezTo>
                  <a:cubicBezTo>
                    <a:pt x="234" y="46"/>
                    <a:pt x="234" y="46"/>
                    <a:pt x="234" y="46"/>
                  </a:cubicBezTo>
                  <a:cubicBezTo>
                    <a:pt x="234" y="37"/>
                    <a:pt x="241" y="30"/>
                    <a:pt x="250" y="30"/>
                  </a:cubicBezTo>
                  <a:cubicBezTo>
                    <a:pt x="259" y="30"/>
                    <a:pt x="267" y="37"/>
                    <a:pt x="267" y="46"/>
                  </a:cubicBezTo>
                  <a:cubicBezTo>
                    <a:pt x="267" y="54"/>
                    <a:pt x="267" y="54"/>
                    <a:pt x="267" y="54"/>
                  </a:cubicBezTo>
                  <a:cubicBezTo>
                    <a:pt x="315" y="58"/>
                    <a:pt x="357" y="79"/>
                    <a:pt x="389" y="111"/>
                  </a:cubicBezTo>
                  <a:cubicBezTo>
                    <a:pt x="421" y="143"/>
                    <a:pt x="442" y="186"/>
                    <a:pt x="446" y="234"/>
                  </a:cubicBezTo>
                  <a:cubicBezTo>
                    <a:pt x="455" y="234"/>
                    <a:pt x="455" y="234"/>
                    <a:pt x="455" y="234"/>
                  </a:cubicBezTo>
                  <a:cubicBezTo>
                    <a:pt x="464" y="234"/>
                    <a:pt x="471" y="241"/>
                    <a:pt x="471" y="251"/>
                  </a:cubicBezTo>
                  <a:cubicBezTo>
                    <a:pt x="471" y="260"/>
                    <a:pt x="464" y="267"/>
                    <a:pt x="455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4" name="Freeform 46"/>
            <p:cNvSpPr/>
            <p:nvPr/>
          </p:nvSpPr>
          <p:spPr bwMode="auto">
            <a:xfrm>
              <a:off x="966788" y="3043238"/>
              <a:ext cx="96838" cy="117475"/>
            </a:xfrm>
            <a:custGeom>
              <a:avLst/>
              <a:gdLst>
                <a:gd name="T0" fmla="*/ 16 w 33"/>
                <a:gd name="T1" fmla="*/ 40 h 40"/>
                <a:gd name="T2" fmla="*/ 33 w 33"/>
                <a:gd name="T3" fmla="*/ 24 h 40"/>
                <a:gd name="T4" fmla="*/ 33 w 33"/>
                <a:gd name="T5" fmla="*/ 0 h 40"/>
                <a:gd name="T6" fmla="*/ 16 w 33"/>
                <a:gd name="T7" fmla="*/ 0 h 40"/>
                <a:gd name="T8" fmla="*/ 0 w 33"/>
                <a:gd name="T9" fmla="*/ 0 h 40"/>
                <a:gd name="T10" fmla="*/ 0 w 33"/>
                <a:gd name="T11" fmla="*/ 24 h 40"/>
                <a:gd name="T12" fmla="*/ 16 w 33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0">
                  <a:moveTo>
                    <a:pt x="16" y="40"/>
                  </a:moveTo>
                  <a:cubicBezTo>
                    <a:pt x="25" y="40"/>
                    <a:pt x="33" y="33"/>
                    <a:pt x="33" y="24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7" y="0"/>
                    <a:pt x="22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3"/>
                    <a:pt x="7" y="40"/>
                    <a:pt x="1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5" name="Freeform 47"/>
            <p:cNvSpPr/>
            <p:nvPr/>
          </p:nvSpPr>
          <p:spPr bwMode="auto">
            <a:xfrm>
              <a:off x="966788" y="4079875"/>
              <a:ext cx="96838" cy="115888"/>
            </a:xfrm>
            <a:custGeom>
              <a:avLst/>
              <a:gdLst>
                <a:gd name="T0" fmla="*/ 16 w 33"/>
                <a:gd name="T1" fmla="*/ 0 h 40"/>
                <a:gd name="T2" fmla="*/ 0 w 33"/>
                <a:gd name="T3" fmla="*/ 17 h 40"/>
                <a:gd name="T4" fmla="*/ 0 w 33"/>
                <a:gd name="T5" fmla="*/ 40 h 40"/>
                <a:gd name="T6" fmla="*/ 16 w 33"/>
                <a:gd name="T7" fmla="*/ 40 h 40"/>
                <a:gd name="T8" fmla="*/ 33 w 33"/>
                <a:gd name="T9" fmla="*/ 40 h 40"/>
                <a:gd name="T10" fmla="*/ 33 w 33"/>
                <a:gd name="T11" fmla="*/ 17 h 40"/>
                <a:gd name="T12" fmla="*/ 16 w 33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0">
                  <a:moveTo>
                    <a:pt x="16" y="0"/>
                  </a:moveTo>
                  <a:cubicBezTo>
                    <a:pt x="7" y="0"/>
                    <a:pt x="0" y="7"/>
                    <a:pt x="0" y="1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0"/>
                    <a:pt x="11" y="40"/>
                    <a:pt x="16" y="40"/>
                  </a:cubicBezTo>
                  <a:cubicBezTo>
                    <a:pt x="22" y="40"/>
                    <a:pt x="27" y="40"/>
                    <a:pt x="33" y="4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7"/>
                    <a:pt x="25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6" name="Freeform 48"/>
            <p:cNvSpPr/>
            <p:nvPr/>
          </p:nvSpPr>
          <p:spPr bwMode="auto">
            <a:xfrm>
              <a:off x="434976" y="3571875"/>
              <a:ext cx="120650" cy="96838"/>
            </a:xfrm>
            <a:custGeom>
              <a:avLst/>
              <a:gdLst>
                <a:gd name="T0" fmla="*/ 41 w 41"/>
                <a:gd name="T1" fmla="*/ 17 h 33"/>
                <a:gd name="T2" fmla="*/ 24 w 41"/>
                <a:gd name="T3" fmla="*/ 0 h 33"/>
                <a:gd name="T4" fmla="*/ 1 w 41"/>
                <a:gd name="T5" fmla="*/ 0 h 33"/>
                <a:gd name="T6" fmla="*/ 0 w 41"/>
                <a:gd name="T7" fmla="*/ 17 h 33"/>
                <a:gd name="T8" fmla="*/ 1 w 41"/>
                <a:gd name="T9" fmla="*/ 33 h 33"/>
                <a:gd name="T10" fmla="*/ 24 w 41"/>
                <a:gd name="T11" fmla="*/ 33 h 33"/>
                <a:gd name="T12" fmla="*/ 41 w 41"/>
                <a:gd name="T13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3">
                  <a:moveTo>
                    <a:pt x="41" y="17"/>
                  </a:moveTo>
                  <a:cubicBezTo>
                    <a:pt x="41" y="7"/>
                    <a:pt x="33" y="0"/>
                    <a:pt x="2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6"/>
                    <a:pt x="0" y="11"/>
                    <a:pt x="0" y="17"/>
                  </a:cubicBezTo>
                  <a:cubicBezTo>
                    <a:pt x="0" y="22"/>
                    <a:pt x="1" y="28"/>
                    <a:pt x="1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33" y="33"/>
                    <a:pt x="41" y="26"/>
                    <a:pt x="4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7" name="Freeform 49"/>
            <p:cNvSpPr/>
            <p:nvPr/>
          </p:nvSpPr>
          <p:spPr bwMode="auto">
            <a:xfrm>
              <a:off x="1474788" y="3571875"/>
              <a:ext cx="119063" cy="96838"/>
            </a:xfrm>
            <a:custGeom>
              <a:avLst/>
              <a:gdLst>
                <a:gd name="T0" fmla="*/ 39 w 40"/>
                <a:gd name="T1" fmla="*/ 0 h 33"/>
                <a:gd name="T2" fmla="*/ 16 w 40"/>
                <a:gd name="T3" fmla="*/ 0 h 33"/>
                <a:gd name="T4" fmla="*/ 0 w 40"/>
                <a:gd name="T5" fmla="*/ 17 h 33"/>
                <a:gd name="T6" fmla="*/ 16 w 40"/>
                <a:gd name="T7" fmla="*/ 33 h 33"/>
                <a:gd name="T8" fmla="*/ 39 w 40"/>
                <a:gd name="T9" fmla="*/ 33 h 33"/>
                <a:gd name="T10" fmla="*/ 40 w 40"/>
                <a:gd name="T11" fmla="*/ 17 h 33"/>
                <a:gd name="T12" fmla="*/ 39 w 40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3">
                  <a:moveTo>
                    <a:pt x="39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7"/>
                  </a:cubicBezTo>
                  <a:cubicBezTo>
                    <a:pt x="0" y="26"/>
                    <a:pt x="7" y="33"/>
                    <a:pt x="16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28"/>
                    <a:pt x="40" y="22"/>
                    <a:pt x="40" y="17"/>
                  </a:cubicBezTo>
                  <a:cubicBezTo>
                    <a:pt x="40" y="11"/>
                    <a:pt x="40" y="6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8" name="Oval 50"/>
            <p:cNvSpPr>
              <a:spLocks noChangeArrowheads="1"/>
            </p:cNvSpPr>
            <p:nvPr/>
          </p:nvSpPr>
          <p:spPr bwMode="auto">
            <a:xfrm>
              <a:off x="925513" y="3532188"/>
              <a:ext cx="176213" cy="174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9" name="Freeform 51"/>
            <p:cNvSpPr>
              <a:spLocks noEditPoints="1"/>
            </p:cNvSpPr>
            <p:nvPr/>
          </p:nvSpPr>
          <p:spPr bwMode="auto">
            <a:xfrm>
              <a:off x="652463" y="3254375"/>
              <a:ext cx="723900" cy="730250"/>
            </a:xfrm>
            <a:custGeom>
              <a:avLst/>
              <a:gdLst>
                <a:gd name="T0" fmla="*/ 106 w 246"/>
                <a:gd name="T1" fmla="*/ 86 h 249"/>
                <a:gd name="T2" fmla="*/ 109 w 246"/>
                <a:gd name="T3" fmla="*/ 89 h 249"/>
                <a:gd name="T4" fmla="*/ 123 w 246"/>
                <a:gd name="T5" fmla="*/ 86 h 249"/>
                <a:gd name="T6" fmla="*/ 162 w 246"/>
                <a:gd name="T7" fmla="*/ 125 h 249"/>
                <a:gd name="T8" fmla="*/ 159 w 246"/>
                <a:gd name="T9" fmla="*/ 139 h 249"/>
                <a:gd name="T10" fmla="*/ 162 w 246"/>
                <a:gd name="T11" fmla="*/ 142 h 249"/>
                <a:gd name="T12" fmla="*/ 246 w 246"/>
                <a:gd name="T13" fmla="*/ 0 h 249"/>
                <a:gd name="T14" fmla="*/ 106 w 246"/>
                <a:gd name="T15" fmla="*/ 86 h 249"/>
                <a:gd name="T16" fmla="*/ 123 w 246"/>
                <a:gd name="T17" fmla="*/ 163 h 249"/>
                <a:gd name="T18" fmla="*/ 84 w 246"/>
                <a:gd name="T19" fmla="*/ 125 h 249"/>
                <a:gd name="T20" fmla="*/ 87 w 246"/>
                <a:gd name="T21" fmla="*/ 110 h 249"/>
                <a:gd name="T22" fmla="*/ 85 w 246"/>
                <a:gd name="T23" fmla="*/ 107 h 249"/>
                <a:gd name="T24" fmla="*/ 0 w 246"/>
                <a:gd name="T25" fmla="*/ 249 h 249"/>
                <a:gd name="T26" fmla="*/ 140 w 246"/>
                <a:gd name="T27" fmla="*/ 163 h 249"/>
                <a:gd name="T28" fmla="*/ 138 w 246"/>
                <a:gd name="T29" fmla="*/ 160 h 249"/>
                <a:gd name="T30" fmla="*/ 123 w 246"/>
                <a:gd name="T31" fmla="*/ 16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6" h="249">
                  <a:moveTo>
                    <a:pt x="106" y="86"/>
                  </a:moveTo>
                  <a:cubicBezTo>
                    <a:pt x="109" y="89"/>
                    <a:pt x="109" y="89"/>
                    <a:pt x="109" y="89"/>
                  </a:cubicBezTo>
                  <a:cubicBezTo>
                    <a:pt x="113" y="87"/>
                    <a:pt x="118" y="86"/>
                    <a:pt x="123" y="86"/>
                  </a:cubicBezTo>
                  <a:cubicBezTo>
                    <a:pt x="145" y="86"/>
                    <a:pt x="162" y="103"/>
                    <a:pt x="162" y="125"/>
                  </a:cubicBezTo>
                  <a:cubicBezTo>
                    <a:pt x="162" y="130"/>
                    <a:pt x="161" y="135"/>
                    <a:pt x="159" y="139"/>
                  </a:cubicBezTo>
                  <a:cubicBezTo>
                    <a:pt x="162" y="142"/>
                    <a:pt x="162" y="142"/>
                    <a:pt x="162" y="142"/>
                  </a:cubicBezTo>
                  <a:cubicBezTo>
                    <a:pt x="246" y="0"/>
                    <a:pt x="246" y="0"/>
                    <a:pt x="246" y="0"/>
                  </a:cubicBezTo>
                  <a:lnTo>
                    <a:pt x="106" y="86"/>
                  </a:lnTo>
                  <a:close/>
                  <a:moveTo>
                    <a:pt x="123" y="163"/>
                  </a:moveTo>
                  <a:cubicBezTo>
                    <a:pt x="102" y="163"/>
                    <a:pt x="84" y="146"/>
                    <a:pt x="84" y="125"/>
                  </a:cubicBezTo>
                  <a:cubicBezTo>
                    <a:pt x="84" y="119"/>
                    <a:pt x="86" y="114"/>
                    <a:pt x="87" y="110"/>
                  </a:cubicBezTo>
                  <a:cubicBezTo>
                    <a:pt x="85" y="107"/>
                    <a:pt x="85" y="107"/>
                    <a:pt x="85" y="107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140" y="163"/>
                    <a:pt x="140" y="163"/>
                    <a:pt x="140" y="163"/>
                  </a:cubicBezTo>
                  <a:cubicBezTo>
                    <a:pt x="138" y="160"/>
                    <a:pt x="138" y="160"/>
                    <a:pt x="138" y="160"/>
                  </a:cubicBezTo>
                  <a:cubicBezTo>
                    <a:pt x="133" y="162"/>
                    <a:pt x="128" y="163"/>
                    <a:pt x="123" y="1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50" name="Freeform 52"/>
            <p:cNvSpPr/>
            <p:nvPr/>
          </p:nvSpPr>
          <p:spPr bwMode="auto">
            <a:xfrm>
              <a:off x="935038" y="2698750"/>
              <a:ext cx="158750" cy="158750"/>
            </a:xfrm>
            <a:custGeom>
              <a:avLst/>
              <a:gdLst>
                <a:gd name="T0" fmla="*/ 27 w 54"/>
                <a:gd name="T1" fmla="*/ 0 h 54"/>
                <a:gd name="T2" fmla="*/ 0 w 54"/>
                <a:gd name="T3" fmla="*/ 27 h 54"/>
                <a:gd name="T4" fmla="*/ 0 w 54"/>
                <a:gd name="T5" fmla="*/ 54 h 54"/>
                <a:gd name="T6" fmla="*/ 29 w 54"/>
                <a:gd name="T7" fmla="*/ 52 h 54"/>
                <a:gd name="T8" fmla="*/ 29 w 54"/>
                <a:gd name="T9" fmla="*/ 52 h 54"/>
                <a:gd name="T10" fmla="*/ 54 w 54"/>
                <a:gd name="T11" fmla="*/ 53 h 54"/>
                <a:gd name="T12" fmla="*/ 54 w 54"/>
                <a:gd name="T13" fmla="*/ 27 h 54"/>
                <a:gd name="T14" fmla="*/ 27 w 54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54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53"/>
                    <a:pt x="1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8" y="52"/>
                    <a:pt x="46" y="52"/>
                    <a:pt x="54" y="53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974832" y="2230313"/>
            <a:ext cx="306499" cy="342866"/>
            <a:chOff x="5330826" y="2798763"/>
            <a:chExt cx="1390650" cy="1555750"/>
          </a:xfrm>
          <a:solidFill>
            <a:srgbClr val="E7E6E6">
              <a:lumMod val="50000"/>
            </a:srgbClr>
          </a:solidFill>
        </p:grpSpPr>
        <p:sp>
          <p:nvSpPr>
            <p:cNvPr id="52" name="Freeform 57"/>
            <p:cNvSpPr/>
            <p:nvPr/>
          </p:nvSpPr>
          <p:spPr bwMode="auto">
            <a:xfrm>
              <a:off x="5614988" y="2798763"/>
              <a:ext cx="1106488" cy="987425"/>
            </a:xfrm>
            <a:custGeom>
              <a:avLst/>
              <a:gdLst>
                <a:gd name="T0" fmla="*/ 376 w 376"/>
                <a:gd name="T1" fmla="*/ 0 h 336"/>
                <a:gd name="T2" fmla="*/ 213 w 376"/>
                <a:gd name="T3" fmla="*/ 37 h 336"/>
                <a:gd name="T4" fmla="*/ 202 w 376"/>
                <a:gd name="T5" fmla="*/ 99 h 336"/>
                <a:gd name="T6" fmla="*/ 202 w 376"/>
                <a:gd name="T7" fmla="*/ 40 h 336"/>
                <a:gd name="T8" fmla="*/ 112 w 376"/>
                <a:gd name="T9" fmla="*/ 94 h 336"/>
                <a:gd name="T10" fmla="*/ 111 w 376"/>
                <a:gd name="T11" fmla="*/ 159 h 336"/>
                <a:gd name="T12" fmla="*/ 102 w 376"/>
                <a:gd name="T13" fmla="*/ 101 h 336"/>
                <a:gd name="T14" fmla="*/ 15 w 376"/>
                <a:gd name="T15" fmla="*/ 321 h 336"/>
                <a:gd name="T16" fmla="*/ 291 w 376"/>
                <a:gd name="T17" fmla="*/ 67 h 336"/>
                <a:gd name="T18" fmla="*/ 13 w 376"/>
                <a:gd name="T19" fmla="*/ 332 h 336"/>
                <a:gd name="T20" fmla="*/ 289 w 376"/>
                <a:gd name="T21" fmla="*/ 223 h 336"/>
                <a:gd name="T22" fmla="*/ 189 w 376"/>
                <a:gd name="T23" fmla="*/ 204 h 336"/>
                <a:gd name="T24" fmla="*/ 295 w 376"/>
                <a:gd name="T25" fmla="*/ 214 h 336"/>
                <a:gd name="T26" fmla="*/ 344 w 376"/>
                <a:gd name="T27" fmla="*/ 131 h 336"/>
                <a:gd name="T28" fmla="*/ 255 w 376"/>
                <a:gd name="T29" fmla="*/ 141 h 336"/>
                <a:gd name="T30" fmla="*/ 348 w 376"/>
                <a:gd name="T31" fmla="*/ 119 h 336"/>
                <a:gd name="T32" fmla="*/ 376 w 376"/>
                <a:gd name="T3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6" h="336">
                  <a:moveTo>
                    <a:pt x="376" y="0"/>
                  </a:moveTo>
                  <a:cubicBezTo>
                    <a:pt x="313" y="5"/>
                    <a:pt x="258" y="16"/>
                    <a:pt x="213" y="37"/>
                  </a:cubicBezTo>
                  <a:cubicBezTo>
                    <a:pt x="202" y="99"/>
                    <a:pt x="202" y="99"/>
                    <a:pt x="202" y="99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170" y="53"/>
                    <a:pt x="137" y="70"/>
                    <a:pt x="112" y="94"/>
                  </a:cubicBezTo>
                  <a:cubicBezTo>
                    <a:pt x="111" y="159"/>
                    <a:pt x="111" y="159"/>
                    <a:pt x="111" y="159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0" y="171"/>
                    <a:pt x="8" y="276"/>
                    <a:pt x="15" y="321"/>
                  </a:cubicBezTo>
                  <a:cubicBezTo>
                    <a:pt x="75" y="236"/>
                    <a:pt x="191" y="121"/>
                    <a:pt x="291" y="67"/>
                  </a:cubicBezTo>
                  <a:cubicBezTo>
                    <a:pt x="291" y="67"/>
                    <a:pt x="125" y="188"/>
                    <a:pt x="13" y="332"/>
                  </a:cubicBezTo>
                  <a:cubicBezTo>
                    <a:pt x="150" y="336"/>
                    <a:pt x="236" y="286"/>
                    <a:pt x="289" y="223"/>
                  </a:cubicBezTo>
                  <a:cubicBezTo>
                    <a:pt x="189" y="204"/>
                    <a:pt x="189" y="204"/>
                    <a:pt x="189" y="204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317" y="189"/>
                    <a:pt x="335" y="154"/>
                    <a:pt x="344" y="131"/>
                  </a:cubicBezTo>
                  <a:cubicBezTo>
                    <a:pt x="255" y="141"/>
                    <a:pt x="255" y="141"/>
                    <a:pt x="255" y="141"/>
                  </a:cubicBezTo>
                  <a:cubicBezTo>
                    <a:pt x="348" y="119"/>
                    <a:pt x="348" y="119"/>
                    <a:pt x="348" y="119"/>
                  </a:cubicBezTo>
                  <a:cubicBezTo>
                    <a:pt x="372" y="64"/>
                    <a:pt x="376" y="0"/>
                    <a:pt x="3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53" name="Freeform 58"/>
            <p:cNvSpPr/>
            <p:nvPr/>
          </p:nvSpPr>
          <p:spPr bwMode="auto">
            <a:xfrm>
              <a:off x="5330826" y="3706813"/>
              <a:ext cx="422275" cy="547688"/>
            </a:xfrm>
            <a:custGeom>
              <a:avLst/>
              <a:gdLst>
                <a:gd name="T0" fmla="*/ 129 w 144"/>
                <a:gd name="T1" fmla="*/ 0 h 187"/>
                <a:gd name="T2" fmla="*/ 0 w 144"/>
                <a:gd name="T3" fmla="*/ 187 h 187"/>
                <a:gd name="T4" fmla="*/ 144 w 144"/>
                <a:gd name="T5" fmla="*/ 7 h 187"/>
                <a:gd name="T6" fmla="*/ 128 w 144"/>
                <a:gd name="T7" fmla="*/ 5 h 187"/>
                <a:gd name="T8" fmla="*/ 129 w 144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87">
                  <a:moveTo>
                    <a:pt x="129" y="0"/>
                  </a:moveTo>
                  <a:cubicBezTo>
                    <a:pt x="48" y="99"/>
                    <a:pt x="0" y="187"/>
                    <a:pt x="0" y="187"/>
                  </a:cubicBezTo>
                  <a:cubicBezTo>
                    <a:pt x="45" y="121"/>
                    <a:pt x="95" y="60"/>
                    <a:pt x="144" y="7"/>
                  </a:cubicBezTo>
                  <a:cubicBezTo>
                    <a:pt x="139" y="6"/>
                    <a:pt x="133" y="6"/>
                    <a:pt x="128" y="5"/>
                  </a:cubicBezTo>
                  <a:cubicBezTo>
                    <a:pt x="128" y="5"/>
                    <a:pt x="128" y="3"/>
                    <a:pt x="1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54" name="Freeform 59"/>
            <p:cNvSpPr/>
            <p:nvPr/>
          </p:nvSpPr>
          <p:spPr bwMode="auto">
            <a:xfrm>
              <a:off x="5330826" y="4143375"/>
              <a:ext cx="1271588" cy="211138"/>
            </a:xfrm>
            <a:custGeom>
              <a:avLst/>
              <a:gdLst>
                <a:gd name="T0" fmla="*/ 206 w 433"/>
                <a:gd name="T1" fmla="*/ 45 h 72"/>
                <a:gd name="T2" fmla="*/ 107 w 433"/>
                <a:gd name="T3" fmla="*/ 20 h 72"/>
                <a:gd name="T4" fmla="*/ 107 w 433"/>
                <a:gd name="T5" fmla="*/ 20 h 72"/>
                <a:gd name="T6" fmla="*/ 4 w 433"/>
                <a:gd name="T7" fmla="*/ 51 h 72"/>
                <a:gd name="T8" fmla="*/ 4 w 433"/>
                <a:gd name="T9" fmla="*/ 51 h 72"/>
                <a:gd name="T10" fmla="*/ 107 w 433"/>
                <a:gd name="T11" fmla="*/ 0 h 72"/>
                <a:gd name="T12" fmla="*/ 107 w 433"/>
                <a:gd name="T13" fmla="*/ 0 h 72"/>
                <a:gd name="T14" fmla="*/ 215 w 433"/>
                <a:gd name="T15" fmla="*/ 27 h 72"/>
                <a:gd name="T16" fmla="*/ 215 w 433"/>
                <a:gd name="T17" fmla="*/ 27 h 72"/>
                <a:gd name="T18" fmla="*/ 316 w 433"/>
                <a:gd name="T19" fmla="*/ 52 h 72"/>
                <a:gd name="T20" fmla="*/ 316 w 433"/>
                <a:gd name="T21" fmla="*/ 52 h 72"/>
                <a:gd name="T22" fmla="*/ 413 w 433"/>
                <a:gd name="T23" fmla="*/ 12 h 72"/>
                <a:gd name="T24" fmla="*/ 413 w 433"/>
                <a:gd name="T25" fmla="*/ 12 h 72"/>
                <a:gd name="T26" fmla="*/ 413 w 433"/>
                <a:gd name="T27" fmla="*/ 12 h 72"/>
                <a:gd name="T28" fmla="*/ 413 w 433"/>
                <a:gd name="T29" fmla="*/ 12 h 72"/>
                <a:gd name="T30" fmla="*/ 428 w 433"/>
                <a:gd name="T31" fmla="*/ 10 h 72"/>
                <a:gd name="T32" fmla="*/ 428 w 433"/>
                <a:gd name="T33" fmla="*/ 10 h 72"/>
                <a:gd name="T34" fmla="*/ 430 w 433"/>
                <a:gd name="T35" fmla="*/ 24 h 72"/>
                <a:gd name="T36" fmla="*/ 430 w 433"/>
                <a:gd name="T37" fmla="*/ 24 h 72"/>
                <a:gd name="T38" fmla="*/ 316 w 433"/>
                <a:gd name="T39" fmla="*/ 72 h 72"/>
                <a:gd name="T40" fmla="*/ 316 w 433"/>
                <a:gd name="T41" fmla="*/ 72 h 72"/>
                <a:gd name="T42" fmla="*/ 206 w 433"/>
                <a:gd name="T43" fmla="*/ 4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3" h="72">
                  <a:moveTo>
                    <a:pt x="206" y="45"/>
                  </a:moveTo>
                  <a:cubicBezTo>
                    <a:pt x="167" y="26"/>
                    <a:pt x="134" y="20"/>
                    <a:pt x="107" y="20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51" y="20"/>
                    <a:pt x="8" y="55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0" y="47"/>
                    <a:pt x="39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37" y="0"/>
                    <a:pt x="173" y="7"/>
                    <a:pt x="215" y="27"/>
                  </a:cubicBezTo>
                  <a:cubicBezTo>
                    <a:pt x="215" y="27"/>
                    <a:pt x="215" y="27"/>
                    <a:pt x="215" y="27"/>
                  </a:cubicBezTo>
                  <a:cubicBezTo>
                    <a:pt x="255" y="46"/>
                    <a:pt x="289" y="52"/>
                    <a:pt x="316" y="52"/>
                  </a:cubicBezTo>
                  <a:cubicBezTo>
                    <a:pt x="316" y="52"/>
                    <a:pt x="316" y="52"/>
                    <a:pt x="316" y="52"/>
                  </a:cubicBezTo>
                  <a:cubicBezTo>
                    <a:pt x="380" y="52"/>
                    <a:pt x="410" y="16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7" y="8"/>
                    <a:pt x="423" y="7"/>
                    <a:pt x="428" y="10"/>
                  </a:cubicBezTo>
                  <a:cubicBezTo>
                    <a:pt x="428" y="10"/>
                    <a:pt x="428" y="10"/>
                    <a:pt x="428" y="10"/>
                  </a:cubicBezTo>
                  <a:cubicBezTo>
                    <a:pt x="432" y="14"/>
                    <a:pt x="433" y="20"/>
                    <a:pt x="430" y="24"/>
                  </a:cubicBezTo>
                  <a:cubicBezTo>
                    <a:pt x="430" y="24"/>
                    <a:pt x="430" y="24"/>
                    <a:pt x="430" y="24"/>
                  </a:cubicBezTo>
                  <a:cubicBezTo>
                    <a:pt x="429" y="26"/>
                    <a:pt x="393" y="72"/>
                    <a:pt x="316" y="72"/>
                  </a:cubicBezTo>
                  <a:cubicBezTo>
                    <a:pt x="316" y="72"/>
                    <a:pt x="316" y="72"/>
                    <a:pt x="316" y="72"/>
                  </a:cubicBezTo>
                  <a:cubicBezTo>
                    <a:pt x="286" y="72"/>
                    <a:pt x="249" y="65"/>
                    <a:pt x="206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713516" y="2207746"/>
            <a:ext cx="378224" cy="388000"/>
            <a:chOff x="7673976" y="2593975"/>
            <a:chExt cx="1716088" cy="1760538"/>
          </a:xfrm>
          <a:solidFill>
            <a:srgbClr val="E7E6E6">
              <a:lumMod val="50000"/>
            </a:srgbClr>
          </a:solidFill>
        </p:grpSpPr>
        <p:sp>
          <p:nvSpPr>
            <p:cNvPr id="56" name="Freeform 60"/>
            <p:cNvSpPr/>
            <p:nvPr/>
          </p:nvSpPr>
          <p:spPr bwMode="auto">
            <a:xfrm>
              <a:off x="7673976" y="2974975"/>
              <a:ext cx="1284288" cy="1379538"/>
            </a:xfrm>
            <a:custGeom>
              <a:avLst/>
              <a:gdLst>
                <a:gd name="T0" fmla="*/ 415 w 437"/>
                <a:gd name="T1" fmla="*/ 364 h 470"/>
                <a:gd name="T2" fmla="*/ 388 w 437"/>
                <a:gd name="T3" fmla="*/ 335 h 470"/>
                <a:gd name="T4" fmla="*/ 307 w 437"/>
                <a:gd name="T5" fmla="*/ 291 h 470"/>
                <a:gd name="T6" fmla="*/ 273 w 437"/>
                <a:gd name="T7" fmla="*/ 257 h 470"/>
                <a:gd name="T8" fmla="*/ 262 w 437"/>
                <a:gd name="T9" fmla="*/ 240 h 470"/>
                <a:gd name="T10" fmla="*/ 288 w 437"/>
                <a:gd name="T11" fmla="*/ 199 h 470"/>
                <a:gd name="T12" fmla="*/ 294 w 437"/>
                <a:gd name="T13" fmla="*/ 185 h 470"/>
                <a:gd name="T14" fmla="*/ 298 w 437"/>
                <a:gd name="T15" fmla="*/ 147 h 470"/>
                <a:gd name="T16" fmla="*/ 285 w 437"/>
                <a:gd name="T17" fmla="*/ 57 h 470"/>
                <a:gd name="T18" fmla="*/ 280 w 437"/>
                <a:gd name="T19" fmla="*/ 52 h 470"/>
                <a:gd name="T20" fmla="*/ 262 w 437"/>
                <a:gd name="T21" fmla="*/ 37 h 470"/>
                <a:gd name="T22" fmla="*/ 155 w 437"/>
                <a:gd name="T23" fmla="*/ 50 h 470"/>
                <a:gd name="T24" fmla="*/ 140 w 437"/>
                <a:gd name="T25" fmla="*/ 140 h 470"/>
                <a:gd name="T26" fmla="*/ 142 w 437"/>
                <a:gd name="T27" fmla="*/ 179 h 470"/>
                <a:gd name="T28" fmla="*/ 150 w 437"/>
                <a:gd name="T29" fmla="*/ 195 h 470"/>
                <a:gd name="T30" fmla="*/ 153 w 437"/>
                <a:gd name="T31" fmla="*/ 202 h 470"/>
                <a:gd name="T32" fmla="*/ 155 w 437"/>
                <a:gd name="T33" fmla="*/ 201 h 470"/>
                <a:gd name="T34" fmla="*/ 178 w 437"/>
                <a:gd name="T35" fmla="*/ 239 h 470"/>
                <a:gd name="T36" fmla="*/ 159 w 437"/>
                <a:gd name="T37" fmla="*/ 256 h 470"/>
                <a:gd name="T38" fmla="*/ 129 w 437"/>
                <a:gd name="T39" fmla="*/ 291 h 470"/>
                <a:gd name="T40" fmla="*/ 48 w 437"/>
                <a:gd name="T41" fmla="*/ 335 h 470"/>
                <a:gd name="T42" fmla="*/ 21 w 437"/>
                <a:gd name="T43" fmla="*/ 364 h 470"/>
                <a:gd name="T44" fmla="*/ 0 w 437"/>
                <a:gd name="T45" fmla="*/ 451 h 470"/>
                <a:gd name="T46" fmla="*/ 0 w 437"/>
                <a:gd name="T47" fmla="*/ 470 h 470"/>
                <a:gd name="T48" fmla="*/ 437 w 437"/>
                <a:gd name="T49" fmla="*/ 470 h 470"/>
                <a:gd name="T50" fmla="*/ 437 w 437"/>
                <a:gd name="T51" fmla="*/ 451 h 470"/>
                <a:gd name="T52" fmla="*/ 415 w 437"/>
                <a:gd name="T53" fmla="*/ 36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7" h="470">
                  <a:moveTo>
                    <a:pt x="415" y="364"/>
                  </a:moveTo>
                  <a:cubicBezTo>
                    <a:pt x="415" y="364"/>
                    <a:pt x="422" y="351"/>
                    <a:pt x="388" y="335"/>
                  </a:cubicBezTo>
                  <a:cubicBezTo>
                    <a:pt x="307" y="291"/>
                    <a:pt x="307" y="291"/>
                    <a:pt x="307" y="291"/>
                  </a:cubicBezTo>
                  <a:cubicBezTo>
                    <a:pt x="273" y="257"/>
                    <a:pt x="273" y="257"/>
                    <a:pt x="273" y="257"/>
                  </a:cubicBezTo>
                  <a:cubicBezTo>
                    <a:pt x="256" y="248"/>
                    <a:pt x="246" y="251"/>
                    <a:pt x="262" y="240"/>
                  </a:cubicBezTo>
                  <a:cubicBezTo>
                    <a:pt x="274" y="230"/>
                    <a:pt x="282" y="216"/>
                    <a:pt x="288" y="199"/>
                  </a:cubicBezTo>
                  <a:cubicBezTo>
                    <a:pt x="289" y="198"/>
                    <a:pt x="292" y="194"/>
                    <a:pt x="294" y="185"/>
                  </a:cubicBezTo>
                  <a:cubicBezTo>
                    <a:pt x="294" y="185"/>
                    <a:pt x="325" y="148"/>
                    <a:pt x="298" y="147"/>
                  </a:cubicBezTo>
                  <a:cubicBezTo>
                    <a:pt x="298" y="147"/>
                    <a:pt x="326" y="96"/>
                    <a:pt x="285" y="57"/>
                  </a:cubicBezTo>
                  <a:cubicBezTo>
                    <a:pt x="285" y="57"/>
                    <a:pt x="283" y="55"/>
                    <a:pt x="280" y="52"/>
                  </a:cubicBezTo>
                  <a:cubicBezTo>
                    <a:pt x="271" y="42"/>
                    <a:pt x="262" y="37"/>
                    <a:pt x="262" y="37"/>
                  </a:cubicBezTo>
                  <a:cubicBezTo>
                    <a:pt x="203" y="0"/>
                    <a:pt x="155" y="50"/>
                    <a:pt x="155" y="50"/>
                  </a:cubicBezTo>
                  <a:cubicBezTo>
                    <a:pt x="113" y="88"/>
                    <a:pt x="140" y="140"/>
                    <a:pt x="140" y="140"/>
                  </a:cubicBezTo>
                  <a:cubicBezTo>
                    <a:pt x="112" y="140"/>
                    <a:pt x="142" y="179"/>
                    <a:pt x="142" y="179"/>
                  </a:cubicBezTo>
                  <a:cubicBezTo>
                    <a:pt x="146" y="197"/>
                    <a:pt x="150" y="195"/>
                    <a:pt x="150" y="195"/>
                  </a:cubicBezTo>
                  <a:cubicBezTo>
                    <a:pt x="152" y="195"/>
                    <a:pt x="152" y="198"/>
                    <a:pt x="153" y="202"/>
                  </a:cubicBezTo>
                  <a:cubicBezTo>
                    <a:pt x="154" y="201"/>
                    <a:pt x="154" y="201"/>
                    <a:pt x="155" y="201"/>
                  </a:cubicBezTo>
                  <a:cubicBezTo>
                    <a:pt x="160" y="216"/>
                    <a:pt x="168" y="229"/>
                    <a:pt x="178" y="239"/>
                  </a:cubicBezTo>
                  <a:cubicBezTo>
                    <a:pt x="187" y="251"/>
                    <a:pt x="163" y="251"/>
                    <a:pt x="159" y="256"/>
                  </a:cubicBezTo>
                  <a:cubicBezTo>
                    <a:pt x="157" y="259"/>
                    <a:pt x="129" y="291"/>
                    <a:pt x="129" y="291"/>
                  </a:cubicBezTo>
                  <a:cubicBezTo>
                    <a:pt x="48" y="335"/>
                    <a:pt x="48" y="335"/>
                    <a:pt x="48" y="335"/>
                  </a:cubicBezTo>
                  <a:cubicBezTo>
                    <a:pt x="15" y="351"/>
                    <a:pt x="21" y="364"/>
                    <a:pt x="21" y="364"/>
                  </a:cubicBezTo>
                  <a:cubicBezTo>
                    <a:pt x="0" y="451"/>
                    <a:pt x="0" y="451"/>
                    <a:pt x="0" y="451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437" y="470"/>
                    <a:pt x="437" y="470"/>
                    <a:pt x="437" y="470"/>
                  </a:cubicBezTo>
                  <a:cubicBezTo>
                    <a:pt x="437" y="451"/>
                    <a:pt x="437" y="451"/>
                    <a:pt x="437" y="451"/>
                  </a:cubicBezTo>
                  <a:lnTo>
                    <a:pt x="415" y="3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57" name="Freeform 61"/>
            <p:cNvSpPr>
              <a:spLocks noEditPoints="1"/>
            </p:cNvSpPr>
            <p:nvPr/>
          </p:nvSpPr>
          <p:spPr bwMode="auto">
            <a:xfrm>
              <a:off x="8540751" y="2593975"/>
              <a:ext cx="849313" cy="739775"/>
            </a:xfrm>
            <a:custGeom>
              <a:avLst/>
              <a:gdLst>
                <a:gd name="T0" fmla="*/ 143 w 289"/>
                <a:gd name="T1" fmla="*/ 1 h 252"/>
                <a:gd name="T2" fmla="*/ 0 w 289"/>
                <a:gd name="T3" fmla="*/ 111 h 252"/>
                <a:gd name="T4" fmla="*/ 73 w 289"/>
                <a:gd name="T5" fmla="*/ 203 h 252"/>
                <a:gd name="T6" fmla="*/ 47 w 289"/>
                <a:gd name="T7" fmla="*/ 252 h 252"/>
                <a:gd name="T8" fmla="*/ 121 w 289"/>
                <a:gd name="T9" fmla="*/ 216 h 252"/>
                <a:gd name="T10" fmla="*/ 146 w 289"/>
                <a:gd name="T11" fmla="*/ 217 h 252"/>
                <a:gd name="T12" fmla="*/ 288 w 289"/>
                <a:gd name="T13" fmla="*/ 107 h 252"/>
                <a:gd name="T14" fmla="*/ 143 w 289"/>
                <a:gd name="T15" fmla="*/ 1 h 252"/>
                <a:gd name="T16" fmla="*/ 73 w 289"/>
                <a:gd name="T17" fmla="*/ 131 h 252"/>
                <a:gd name="T18" fmla="*/ 55 w 289"/>
                <a:gd name="T19" fmla="*/ 113 h 252"/>
                <a:gd name="T20" fmla="*/ 73 w 289"/>
                <a:gd name="T21" fmla="*/ 95 h 252"/>
                <a:gd name="T22" fmla="*/ 91 w 289"/>
                <a:gd name="T23" fmla="*/ 113 h 252"/>
                <a:gd name="T24" fmla="*/ 73 w 289"/>
                <a:gd name="T25" fmla="*/ 131 h 252"/>
                <a:gd name="T26" fmla="*/ 144 w 289"/>
                <a:gd name="T27" fmla="*/ 131 h 252"/>
                <a:gd name="T28" fmla="*/ 126 w 289"/>
                <a:gd name="T29" fmla="*/ 113 h 252"/>
                <a:gd name="T30" fmla="*/ 144 w 289"/>
                <a:gd name="T31" fmla="*/ 95 h 252"/>
                <a:gd name="T32" fmla="*/ 162 w 289"/>
                <a:gd name="T33" fmla="*/ 113 h 252"/>
                <a:gd name="T34" fmla="*/ 144 w 289"/>
                <a:gd name="T35" fmla="*/ 131 h 252"/>
                <a:gd name="T36" fmla="*/ 216 w 289"/>
                <a:gd name="T37" fmla="*/ 131 h 252"/>
                <a:gd name="T38" fmla="*/ 198 w 289"/>
                <a:gd name="T39" fmla="*/ 113 h 252"/>
                <a:gd name="T40" fmla="*/ 216 w 289"/>
                <a:gd name="T41" fmla="*/ 95 h 252"/>
                <a:gd name="T42" fmla="*/ 233 w 289"/>
                <a:gd name="T43" fmla="*/ 113 h 252"/>
                <a:gd name="T44" fmla="*/ 216 w 289"/>
                <a:gd name="T45" fmla="*/ 13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9" h="252">
                  <a:moveTo>
                    <a:pt x="143" y="1"/>
                  </a:moveTo>
                  <a:cubicBezTo>
                    <a:pt x="63" y="2"/>
                    <a:pt x="0" y="51"/>
                    <a:pt x="0" y="111"/>
                  </a:cubicBezTo>
                  <a:cubicBezTo>
                    <a:pt x="1" y="151"/>
                    <a:pt x="30" y="185"/>
                    <a:pt x="73" y="203"/>
                  </a:cubicBezTo>
                  <a:cubicBezTo>
                    <a:pt x="47" y="252"/>
                    <a:pt x="47" y="252"/>
                    <a:pt x="47" y="252"/>
                  </a:cubicBezTo>
                  <a:cubicBezTo>
                    <a:pt x="121" y="216"/>
                    <a:pt x="121" y="216"/>
                    <a:pt x="121" y="216"/>
                  </a:cubicBezTo>
                  <a:cubicBezTo>
                    <a:pt x="129" y="217"/>
                    <a:pt x="137" y="218"/>
                    <a:pt x="146" y="217"/>
                  </a:cubicBezTo>
                  <a:cubicBezTo>
                    <a:pt x="225" y="216"/>
                    <a:pt x="289" y="167"/>
                    <a:pt x="288" y="107"/>
                  </a:cubicBezTo>
                  <a:cubicBezTo>
                    <a:pt x="287" y="47"/>
                    <a:pt x="222" y="0"/>
                    <a:pt x="143" y="1"/>
                  </a:cubicBezTo>
                  <a:close/>
                  <a:moveTo>
                    <a:pt x="73" y="131"/>
                  </a:moveTo>
                  <a:cubicBezTo>
                    <a:pt x="63" y="131"/>
                    <a:pt x="55" y="123"/>
                    <a:pt x="55" y="113"/>
                  </a:cubicBezTo>
                  <a:cubicBezTo>
                    <a:pt x="55" y="103"/>
                    <a:pt x="63" y="95"/>
                    <a:pt x="73" y="95"/>
                  </a:cubicBezTo>
                  <a:cubicBezTo>
                    <a:pt x="83" y="95"/>
                    <a:pt x="91" y="103"/>
                    <a:pt x="91" y="113"/>
                  </a:cubicBezTo>
                  <a:cubicBezTo>
                    <a:pt x="91" y="123"/>
                    <a:pt x="83" y="131"/>
                    <a:pt x="73" y="131"/>
                  </a:cubicBezTo>
                  <a:close/>
                  <a:moveTo>
                    <a:pt x="144" y="131"/>
                  </a:moveTo>
                  <a:cubicBezTo>
                    <a:pt x="134" y="131"/>
                    <a:pt x="126" y="123"/>
                    <a:pt x="126" y="113"/>
                  </a:cubicBezTo>
                  <a:cubicBezTo>
                    <a:pt x="126" y="103"/>
                    <a:pt x="134" y="95"/>
                    <a:pt x="144" y="95"/>
                  </a:cubicBezTo>
                  <a:cubicBezTo>
                    <a:pt x="154" y="95"/>
                    <a:pt x="162" y="103"/>
                    <a:pt x="162" y="113"/>
                  </a:cubicBezTo>
                  <a:cubicBezTo>
                    <a:pt x="162" y="123"/>
                    <a:pt x="154" y="131"/>
                    <a:pt x="144" y="131"/>
                  </a:cubicBezTo>
                  <a:close/>
                  <a:moveTo>
                    <a:pt x="216" y="131"/>
                  </a:moveTo>
                  <a:cubicBezTo>
                    <a:pt x="206" y="131"/>
                    <a:pt x="198" y="123"/>
                    <a:pt x="198" y="113"/>
                  </a:cubicBezTo>
                  <a:cubicBezTo>
                    <a:pt x="198" y="103"/>
                    <a:pt x="206" y="95"/>
                    <a:pt x="216" y="95"/>
                  </a:cubicBezTo>
                  <a:cubicBezTo>
                    <a:pt x="225" y="95"/>
                    <a:pt x="233" y="103"/>
                    <a:pt x="233" y="113"/>
                  </a:cubicBezTo>
                  <a:cubicBezTo>
                    <a:pt x="233" y="123"/>
                    <a:pt x="225" y="131"/>
                    <a:pt x="216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487863" y="2239409"/>
            <a:ext cx="368078" cy="324674"/>
            <a:chOff x="10213976" y="2881313"/>
            <a:chExt cx="1670050" cy="1473200"/>
          </a:xfrm>
          <a:solidFill>
            <a:srgbClr val="E7E6E6">
              <a:lumMod val="50000"/>
            </a:srgbClr>
          </a:solidFill>
        </p:grpSpPr>
        <p:sp>
          <p:nvSpPr>
            <p:cNvPr id="59" name="Freeform 62"/>
            <p:cNvSpPr/>
            <p:nvPr/>
          </p:nvSpPr>
          <p:spPr bwMode="auto">
            <a:xfrm>
              <a:off x="10477501" y="2881313"/>
              <a:ext cx="1406525" cy="1335088"/>
            </a:xfrm>
            <a:custGeom>
              <a:avLst/>
              <a:gdLst>
                <a:gd name="T0" fmla="*/ 412 w 478"/>
                <a:gd name="T1" fmla="*/ 96 h 455"/>
                <a:gd name="T2" fmla="*/ 118 w 478"/>
                <a:gd name="T3" fmla="*/ 12 h 455"/>
                <a:gd name="T4" fmla="*/ 22 w 478"/>
                <a:gd name="T5" fmla="*/ 63 h 455"/>
                <a:gd name="T6" fmla="*/ 0 w 478"/>
                <a:gd name="T7" fmla="*/ 138 h 455"/>
                <a:gd name="T8" fmla="*/ 26 w 478"/>
                <a:gd name="T9" fmla="*/ 138 h 455"/>
                <a:gd name="T10" fmla="*/ 45 w 478"/>
                <a:gd name="T11" fmla="*/ 70 h 455"/>
                <a:gd name="T12" fmla="*/ 111 w 478"/>
                <a:gd name="T13" fmla="*/ 36 h 455"/>
                <a:gd name="T14" fmla="*/ 405 w 478"/>
                <a:gd name="T15" fmla="*/ 120 h 455"/>
                <a:gd name="T16" fmla="*/ 443 w 478"/>
                <a:gd name="T17" fmla="*/ 184 h 455"/>
                <a:gd name="T18" fmla="*/ 381 w 478"/>
                <a:gd name="T19" fmla="*/ 398 h 455"/>
                <a:gd name="T20" fmla="*/ 354 w 478"/>
                <a:gd name="T21" fmla="*/ 429 h 455"/>
                <a:gd name="T22" fmla="*/ 354 w 478"/>
                <a:gd name="T23" fmla="*/ 455 h 455"/>
                <a:gd name="T24" fmla="*/ 405 w 478"/>
                <a:gd name="T25" fmla="*/ 405 h 455"/>
                <a:gd name="T26" fmla="*/ 466 w 478"/>
                <a:gd name="T27" fmla="*/ 190 h 455"/>
                <a:gd name="T28" fmla="*/ 412 w 478"/>
                <a:gd name="T29" fmla="*/ 96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8" h="455">
                  <a:moveTo>
                    <a:pt x="412" y="96"/>
                  </a:moveTo>
                  <a:cubicBezTo>
                    <a:pt x="118" y="12"/>
                    <a:pt x="118" y="12"/>
                    <a:pt x="118" y="12"/>
                  </a:cubicBezTo>
                  <a:cubicBezTo>
                    <a:pt x="77" y="0"/>
                    <a:pt x="33" y="23"/>
                    <a:pt x="22" y="63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6" y="138"/>
                    <a:pt x="26" y="138"/>
                    <a:pt x="26" y="138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53" y="43"/>
                    <a:pt x="82" y="27"/>
                    <a:pt x="111" y="36"/>
                  </a:cubicBezTo>
                  <a:cubicBezTo>
                    <a:pt x="405" y="120"/>
                    <a:pt x="405" y="120"/>
                    <a:pt x="405" y="120"/>
                  </a:cubicBezTo>
                  <a:cubicBezTo>
                    <a:pt x="434" y="128"/>
                    <a:pt x="450" y="157"/>
                    <a:pt x="443" y="184"/>
                  </a:cubicBezTo>
                  <a:cubicBezTo>
                    <a:pt x="381" y="398"/>
                    <a:pt x="381" y="398"/>
                    <a:pt x="381" y="398"/>
                  </a:cubicBezTo>
                  <a:cubicBezTo>
                    <a:pt x="377" y="412"/>
                    <a:pt x="367" y="423"/>
                    <a:pt x="354" y="429"/>
                  </a:cubicBezTo>
                  <a:cubicBezTo>
                    <a:pt x="354" y="455"/>
                    <a:pt x="354" y="455"/>
                    <a:pt x="354" y="455"/>
                  </a:cubicBezTo>
                  <a:cubicBezTo>
                    <a:pt x="378" y="448"/>
                    <a:pt x="398" y="430"/>
                    <a:pt x="405" y="405"/>
                  </a:cubicBezTo>
                  <a:cubicBezTo>
                    <a:pt x="466" y="190"/>
                    <a:pt x="466" y="190"/>
                    <a:pt x="466" y="190"/>
                  </a:cubicBezTo>
                  <a:cubicBezTo>
                    <a:pt x="478" y="150"/>
                    <a:pt x="453" y="108"/>
                    <a:pt x="412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0" name="Freeform 63"/>
            <p:cNvSpPr/>
            <p:nvPr/>
          </p:nvSpPr>
          <p:spPr bwMode="auto">
            <a:xfrm>
              <a:off x="10583863" y="3005138"/>
              <a:ext cx="1173163" cy="1093788"/>
            </a:xfrm>
            <a:custGeom>
              <a:avLst/>
              <a:gdLst>
                <a:gd name="T0" fmla="*/ 388 w 399"/>
                <a:gd name="T1" fmla="*/ 104 h 373"/>
                <a:gd name="T2" fmla="*/ 350 w 399"/>
                <a:gd name="T3" fmla="*/ 80 h 373"/>
                <a:gd name="T4" fmla="*/ 267 w 399"/>
                <a:gd name="T5" fmla="*/ 56 h 373"/>
                <a:gd name="T6" fmla="*/ 173 w 399"/>
                <a:gd name="T7" fmla="*/ 29 h 373"/>
                <a:gd name="T8" fmla="*/ 90 w 399"/>
                <a:gd name="T9" fmla="*/ 6 h 373"/>
                <a:gd name="T10" fmla="*/ 45 w 399"/>
                <a:gd name="T11" fmla="*/ 6 h 373"/>
                <a:gd name="T12" fmla="*/ 14 w 399"/>
                <a:gd name="T13" fmla="*/ 46 h 373"/>
                <a:gd name="T14" fmla="*/ 0 w 399"/>
                <a:gd name="T15" fmla="*/ 96 h 373"/>
                <a:gd name="T16" fmla="*/ 12 w 399"/>
                <a:gd name="T17" fmla="*/ 96 h 373"/>
                <a:gd name="T18" fmla="*/ 26 w 399"/>
                <a:gd name="T19" fmla="*/ 50 h 373"/>
                <a:gd name="T20" fmla="*/ 50 w 399"/>
                <a:gd name="T21" fmla="*/ 17 h 373"/>
                <a:gd name="T22" fmla="*/ 87 w 399"/>
                <a:gd name="T23" fmla="*/ 17 h 373"/>
                <a:gd name="T24" fmla="*/ 169 w 399"/>
                <a:gd name="T25" fmla="*/ 41 h 373"/>
                <a:gd name="T26" fmla="*/ 264 w 399"/>
                <a:gd name="T27" fmla="*/ 68 h 373"/>
                <a:gd name="T28" fmla="*/ 347 w 399"/>
                <a:gd name="T29" fmla="*/ 92 h 373"/>
                <a:gd name="T30" fmla="*/ 378 w 399"/>
                <a:gd name="T31" fmla="*/ 111 h 373"/>
                <a:gd name="T32" fmla="*/ 381 w 399"/>
                <a:gd name="T33" fmla="*/ 152 h 373"/>
                <a:gd name="T34" fmla="*/ 329 w 399"/>
                <a:gd name="T35" fmla="*/ 335 h 373"/>
                <a:gd name="T36" fmla="*/ 318 w 399"/>
                <a:gd name="T37" fmla="*/ 356 h 373"/>
                <a:gd name="T38" fmla="*/ 318 w 399"/>
                <a:gd name="T39" fmla="*/ 373 h 373"/>
                <a:gd name="T40" fmla="*/ 341 w 399"/>
                <a:gd name="T41" fmla="*/ 338 h 373"/>
                <a:gd name="T42" fmla="*/ 393 w 399"/>
                <a:gd name="T43" fmla="*/ 155 h 373"/>
                <a:gd name="T44" fmla="*/ 388 w 399"/>
                <a:gd name="T45" fmla="*/ 10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9" h="373">
                  <a:moveTo>
                    <a:pt x="388" y="104"/>
                  </a:moveTo>
                  <a:cubicBezTo>
                    <a:pt x="380" y="92"/>
                    <a:pt x="366" y="85"/>
                    <a:pt x="350" y="80"/>
                  </a:cubicBezTo>
                  <a:cubicBezTo>
                    <a:pt x="267" y="56"/>
                    <a:pt x="267" y="56"/>
                    <a:pt x="267" y="56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74" y="1"/>
                    <a:pt x="59" y="0"/>
                    <a:pt x="45" y="6"/>
                  </a:cubicBezTo>
                  <a:cubicBezTo>
                    <a:pt x="31" y="12"/>
                    <a:pt x="20" y="25"/>
                    <a:pt x="14" y="4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31" y="30"/>
                    <a:pt x="40" y="21"/>
                    <a:pt x="50" y="17"/>
                  </a:cubicBezTo>
                  <a:cubicBezTo>
                    <a:pt x="60" y="13"/>
                    <a:pt x="72" y="13"/>
                    <a:pt x="87" y="17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264" y="68"/>
                    <a:pt x="264" y="68"/>
                    <a:pt x="264" y="68"/>
                  </a:cubicBezTo>
                  <a:cubicBezTo>
                    <a:pt x="347" y="92"/>
                    <a:pt x="347" y="92"/>
                    <a:pt x="347" y="92"/>
                  </a:cubicBezTo>
                  <a:cubicBezTo>
                    <a:pt x="361" y="96"/>
                    <a:pt x="372" y="102"/>
                    <a:pt x="378" y="111"/>
                  </a:cubicBezTo>
                  <a:cubicBezTo>
                    <a:pt x="384" y="120"/>
                    <a:pt x="387" y="132"/>
                    <a:pt x="381" y="152"/>
                  </a:cubicBezTo>
                  <a:cubicBezTo>
                    <a:pt x="329" y="335"/>
                    <a:pt x="329" y="335"/>
                    <a:pt x="329" y="335"/>
                  </a:cubicBezTo>
                  <a:cubicBezTo>
                    <a:pt x="326" y="344"/>
                    <a:pt x="322" y="351"/>
                    <a:pt x="318" y="356"/>
                  </a:cubicBezTo>
                  <a:cubicBezTo>
                    <a:pt x="318" y="373"/>
                    <a:pt x="318" y="373"/>
                    <a:pt x="318" y="373"/>
                  </a:cubicBezTo>
                  <a:cubicBezTo>
                    <a:pt x="328" y="366"/>
                    <a:pt x="336" y="354"/>
                    <a:pt x="341" y="338"/>
                  </a:cubicBezTo>
                  <a:cubicBezTo>
                    <a:pt x="393" y="155"/>
                    <a:pt x="393" y="155"/>
                    <a:pt x="393" y="155"/>
                  </a:cubicBezTo>
                  <a:cubicBezTo>
                    <a:pt x="399" y="134"/>
                    <a:pt x="397" y="116"/>
                    <a:pt x="388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1" name="Freeform 64"/>
            <p:cNvSpPr>
              <a:spLocks noEditPoints="1"/>
            </p:cNvSpPr>
            <p:nvPr/>
          </p:nvSpPr>
          <p:spPr bwMode="auto">
            <a:xfrm>
              <a:off x="10213976" y="3257550"/>
              <a:ext cx="1357313" cy="1096963"/>
            </a:xfrm>
            <a:custGeom>
              <a:avLst/>
              <a:gdLst>
                <a:gd name="T0" fmla="*/ 78 w 462"/>
                <a:gd name="T1" fmla="*/ 374 h 374"/>
                <a:gd name="T2" fmla="*/ 0 w 462"/>
                <a:gd name="T3" fmla="*/ 299 h 374"/>
                <a:gd name="T4" fmla="*/ 0 w 462"/>
                <a:gd name="T5" fmla="*/ 299 h 374"/>
                <a:gd name="T6" fmla="*/ 0 w 462"/>
                <a:gd name="T7" fmla="*/ 75 h 374"/>
                <a:gd name="T8" fmla="*/ 78 w 462"/>
                <a:gd name="T9" fmla="*/ 0 h 374"/>
                <a:gd name="T10" fmla="*/ 78 w 462"/>
                <a:gd name="T11" fmla="*/ 0 h 374"/>
                <a:gd name="T12" fmla="*/ 384 w 462"/>
                <a:gd name="T13" fmla="*/ 0 h 374"/>
                <a:gd name="T14" fmla="*/ 462 w 462"/>
                <a:gd name="T15" fmla="*/ 75 h 374"/>
                <a:gd name="T16" fmla="*/ 462 w 462"/>
                <a:gd name="T17" fmla="*/ 75 h 374"/>
                <a:gd name="T18" fmla="*/ 462 w 462"/>
                <a:gd name="T19" fmla="*/ 299 h 374"/>
                <a:gd name="T20" fmla="*/ 384 w 462"/>
                <a:gd name="T21" fmla="*/ 374 h 374"/>
                <a:gd name="T22" fmla="*/ 384 w 462"/>
                <a:gd name="T23" fmla="*/ 374 h 374"/>
                <a:gd name="T24" fmla="*/ 78 w 462"/>
                <a:gd name="T25" fmla="*/ 374 h 374"/>
                <a:gd name="T26" fmla="*/ 24 w 462"/>
                <a:gd name="T27" fmla="*/ 75 h 374"/>
                <a:gd name="T28" fmla="*/ 24 w 462"/>
                <a:gd name="T29" fmla="*/ 299 h 374"/>
                <a:gd name="T30" fmla="*/ 78 w 462"/>
                <a:gd name="T31" fmla="*/ 349 h 374"/>
                <a:gd name="T32" fmla="*/ 78 w 462"/>
                <a:gd name="T33" fmla="*/ 349 h 374"/>
                <a:gd name="T34" fmla="*/ 384 w 462"/>
                <a:gd name="T35" fmla="*/ 349 h 374"/>
                <a:gd name="T36" fmla="*/ 438 w 462"/>
                <a:gd name="T37" fmla="*/ 299 h 374"/>
                <a:gd name="T38" fmla="*/ 438 w 462"/>
                <a:gd name="T39" fmla="*/ 299 h 374"/>
                <a:gd name="T40" fmla="*/ 438 w 462"/>
                <a:gd name="T41" fmla="*/ 75 h 374"/>
                <a:gd name="T42" fmla="*/ 384 w 462"/>
                <a:gd name="T43" fmla="*/ 25 h 374"/>
                <a:gd name="T44" fmla="*/ 384 w 462"/>
                <a:gd name="T45" fmla="*/ 25 h 374"/>
                <a:gd name="T46" fmla="*/ 78 w 462"/>
                <a:gd name="T47" fmla="*/ 25 h 374"/>
                <a:gd name="T48" fmla="*/ 24 w 462"/>
                <a:gd name="T49" fmla="*/ 75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2" h="374">
                  <a:moveTo>
                    <a:pt x="78" y="374"/>
                  </a:moveTo>
                  <a:cubicBezTo>
                    <a:pt x="35" y="374"/>
                    <a:pt x="0" y="341"/>
                    <a:pt x="0" y="299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35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427" y="0"/>
                    <a:pt x="462" y="33"/>
                    <a:pt x="462" y="75"/>
                  </a:cubicBezTo>
                  <a:cubicBezTo>
                    <a:pt x="462" y="75"/>
                    <a:pt x="462" y="75"/>
                    <a:pt x="462" y="75"/>
                  </a:cubicBezTo>
                  <a:cubicBezTo>
                    <a:pt x="462" y="299"/>
                    <a:pt x="462" y="299"/>
                    <a:pt x="462" y="299"/>
                  </a:cubicBezTo>
                  <a:cubicBezTo>
                    <a:pt x="462" y="341"/>
                    <a:pt x="427" y="374"/>
                    <a:pt x="384" y="374"/>
                  </a:cubicBezTo>
                  <a:cubicBezTo>
                    <a:pt x="384" y="374"/>
                    <a:pt x="384" y="374"/>
                    <a:pt x="384" y="374"/>
                  </a:cubicBezTo>
                  <a:cubicBezTo>
                    <a:pt x="78" y="374"/>
                    <a:pt x="78" y="374"/>
                    <a:pt x="78" y="374"/>
                  </a:cubicBezTo>
                  <a:close/>
                  <a:moveTo>
                    <a:pt x="24" y="75"/>
                  </a:moveTo>
                  <a:cubicBezTo>
                    <a:pt x="24" y="299"/>
                    <a:pt x="24" y="299"/>
                    <a:pt x="24" y="299"/>
                  </a:cubicBezTo>
                  <a:cubicBezTo>
                    <a:pt x="24" y="326"/>
                    <a:pt x="48" y="349"/>
                    <a:pt x="78" y="349"/>
                  </a:cubicBezTo>
                  <a:cubicBezTo>
                    <a:pt x="78" y="349"/>
                    <a:pt x="78" y="349"/>
                    <a:pt x="78" y="349"/>
                  </a:cubicBezTo>
                  <a:cubicBezTo>
                    <a:pt x="384" y="349"/>
                    <a:pt x="384" y="349"/>
                    <a:pt x="384" y="349"/>
                  </a:cubicBezTo>
                  <a:cubicBezTo>
                    <a:pt x="414" y="349"/>
                    <a:pt x="437" y="326"/>
                    <a:pt x="438" y="299"/>
                  </a:cubicBezTo>
                  <a:cubicBezTo>
                    <a:pt x="438" y="299"/>
                    <a:pt x="438" y="299"/>
                    <a:pt x="438" y="299"/>
                  </a:cubicBezTo>
                  <a:cubicBezTo>
                    <a:pt x="438" y="75"/>
                    <a:pt x="438" y="75"/>
                    <a:pt x="438" y="75"/>
                  </a:cubicBezTo>
                  <a:cubicBezTo>
                    <a:pt x="437" y="48"/>
                    <a:pt x="414" y="25"/>
                    <a:pt x="384" y="25"/>
                  </a:cubicBezTo>
                  <a:cubicBezTo>
                    <a:pt x="384" y="25"/>
                    <a:pt x="384" y="25"/>
                    <a:pt x="384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48" y="25"/>
                    <a:pt x="24" y="48"/>
                    <a:pt x="24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2" name="Freeform 65"/>
            <p:cNvSpPr/>
            <p:nvPr/>
          </p:nvSpPr>
          <p:spPr bwMode="auto">
            <a:xfrm>
              <a:off x="10313988" y="3351213"/>
              <a:ext cx="1157288" cy="912813"/>
            </a:xfrm>
            <a:custGeom>
              <a:avLst/>
              <a:gdLst>
                <a:gd name="T0" fmla="*/ 246 w 394"/>
                <a:gd name="T1" fmla="*/ 311 h 311"/>
                <a:gd name="T2" fmla="*/ 148 w 394"/>
                <a:gd name="T3" fmla="*/ 311 h 311"/>
                <a:gd name="T4" fmla="*/ 62 w 394"/>
                <a:gd name="T5" fmla="*/ 311 h 311"/>
                <a:gd name="T6" fmla="*/ 18 w 394"/>
                <a:gd name="T7" fmla="*/ 297 h 311"/>
                <a:gd name="T8" fmla="*/ 18 w 394"/>
                <a:gd name="T9" fmla="*/ 297 h 311"/>
                <a:gd name="T10" fmla="*/ 0 w 394"/>
                <a:gd name="T11" fmla="*/ 251 h 311"/>
                <a:gd name="T12" fmla="*/ 0 w 394"/>
                <a:gd name="T13" fmla="*/ 251 h 311"/>
                <a:gd name="T14" fmla="*/ 0 w 394"/>
                <a:gd name="T15" fmla="*/ 60 h 311"/>
                <a:gd name="T16" fmla="*/ 18 w 394"/>
                <a:gd name="T17" fmla="*/ 12 h 311"/>
                <a:gd name="T18" fmla="*/ 18 w 394"/>
                <a:gd name="T19" fmla="*/ 12 h 311"/>
                <a:gd name="T20" fmla="*/ 62 w 394"/>
                <a:gd name="T21" fmla="*/ 0 h 311"/>
                <a:gd name="T22" fmla="*/ 62 w 394"/>
                <a:gd name="T23" fmla="*/ 0 h 311"/>
                <a:gd name="T24" fmla="*/ 148 w 394"/>
                <a:gd name="T25" fmla="*/ 0 h 311"/>
                <a:gd name="T26" fmla="*/ 246 w 394"/>
                <a:gd name="T27" fmla="*/ 0 h 311"/>
                <a:gd name="T28" fmla="*/ 332 w 394"/>
                <a:gd name="T29" fmla="*/ 0 h 311"/>
                <a:gd name="T30" fmla="*/ 332 w 394"/>
                <a:gd name="T31" fmla="*/ 6 h 311"/>
                <a:gd name="T32" fmla="*/ 332 w 394"/>
                <a:gd name="T33" fmla="*/ 12 h 311"/>
                <a:gd name="T34" fmla="*/ 246 w 394"/>
                <a:gd name="T35" fmla="*/ 12 h 311"/>
                <a:gd name="T36" fmla="*/ 148 w 394"/>
                <a:gd name="T37" fmla="*/ 12 h 311"/>
                <a:gd name="T38" fmla="*/ 62 w 394"/>
                <a:gd name="T39" fmla="*/ 12 h 311"/>
                <a:gd name="T40" fmla="*/ 26 w 394"/>
                <a:gd name="T41" fmla="*/ 22 h 311"/>
                <a:gd name="T42" fmla="*/ 26 w 394"/>
                <a:gd name="T43" fmla="*/ 22 h 311"/>
                <a:gd name="T44" fmla="*/ 12 w 394"/>
                <a:gd name="T45" fmla="*/ 60 h 311"/>
                <a:gd name="T46" fmla="*/ 12 w 394"/>
                <a:gd name="T47" fmla="*/ 60 h 311"/>
                <a:gd name="T48" fmla="*/ 12 w 394"/>
                <a:gd name="T49" fmla="*/ 251 h 311"/>
                <a:gd name="T50" fmla="*/ 26 w 394"/>
                <a:gd name="T51" fmla="*/ 288 h 311"/>
                <a:gd name="T52" fmla="*/ 26 w 394"/>
                <a:gd name="T53" fmla="*/ 288 h 311"/>
                <a:gd name="T54" fmla="*/ 62 w 394"/>
                <a:gd name="T55" fmla="*/ 298 h 311"/>
                <a:gd name="T56" fmla="*/ 62 w 394"/>
                <a:gd name="T57" fmla="*/ 298 h 311"/>
                <a:gd name="T58" fmla="*/ 148 w 394"/>
                <a:gd name="T59" fmla="*/ 298 h 311"/>
                <a:gd name="T60" fmla="*/ 246 w 394"/>
                <a:gd name="T61" fmla="*/ 298 h 311"/>
                <a:gd name="T62" fmla="*/ 332 w 394"/>
                <a:gd name="T63" fmla="*/ 298 h 311"/>
                <a:gd name="T64" fmla="*/ 368 w 394"/>
                <a:gd name="T65" fmla="*/ 288 h 311"/>
                <a:gd name="T66" fmla="*/ 368 w 394"/>
                <a:gd name="T67" fmla="*/ 288 h 311"/>
                <a:gd name="T68" fmla="*/ 382 w 394"/>
                <a:gd name="T69" fmla="*/ 251 h 311"/>
                <a:gd name="T70" fmla="*/ 382 w 394"/>
                <a:gd name="T71" fmla="*/ 251 h 311"/>
                <a:gd name="T72" fmla="*/ 382 w 394"/>
                <a:gd name="T73" fmla="*/ 60 h 311"/>
                <a:gd name="T74" fmla="*/ 368 w 394"/>
                <a:gd name="T75" fmla="*/ 22 h 311"/>
                <a:gd name="T76" fmla="*/ 368 w 394"/>
                <a:gd name="T77" fmla="*/ 22 h 311"/>
                <a:gd name="T78" fmla="*/ 332 w 394"/>
                <a:gd name="T79" fmla="*/ 12 h 311"/>
                <a:gd name="T80" fmla="*/ 332 w 394"/>
                <a:gd name="T81" fmla="*/ 12 h 311"/>
                <a:gd name="T82" fmla="*/ 332 w 394"/>
                <a:gd name="T83" fmla="*/ 6 h 311"/>
                <a:gd name="T84" fmla="*/ 332 w 394"/>
                <a:gd name="T85" fmla="*/ 0 h 311"/>
                <a:gd name="T86" fmla="*/ 376 w 394"/>
                <a:gd name="T87" fmla="*/ 12 h 311"/>
                <a:gd name="T88" fmla="*/ 376 w 394"/>
                <a:gd name="T89" fmla="*/ 12 h 311"/>
                <a:gd name="T90" fmla="*/ 394 w 394"/>
                <a:gd name="T91" fmla="*/ 60 h 311"/>
                <a:gd name="T92" fmla="*/ 394 w 394"/>
                <a:gd name="T93" fmla="*/ 60 h 311"/>
                <a:gd name="T94" fmla="*/ 394 w 394"/>
                <a:gd name="T95" fmla="*/ 251 h 311"/>
                <a:gd name="T96" fmla="*/ 376 w 394"/>
                <a:gd name="T97" fmla="*/ 297 h 311"/>
                <a:gd name="T98" fmla="*/ 376 w 394"/>
                <a:gd name="T99" fmla="*/ 297 h 311"/>
                <a:gd name="T100" fmla="*/ 332 w 394"/>
                <a:gd name="T101" fmla="*/ 311 h 311"/>
                <a:gd name="T102" fmla="*/ 332 w 394"/>
                <a:gd name="T103" fmla="*/ 311 h 311"/>
                <a:gd name="T104" fmla="*/ 246 w 394"/>
                <a:gd name="T105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94" h="311">
                  <a:moveTo>
                    <a:pt x="246" y="311"/>
                  </a:moveTo>
                  <a:cubicBezTo>
                    <a:pt x="148" y="311"/>
                    <a:pt x="148" y="311"/>
                    <a:pt x="148" y="311"/>
                  </a:cubicBezTo>
                  <a:cubicBezTo>
                    <a:pt x="62" y="311"/>
                    <a:pt x="62" y="311"/>
                    <a:pt x="62" y="311"/>
                  </a:cubicBezTo>
                  <a:cubicBezTo>
                    <a:pt x="45" y="311"/>
                    <a:pt x="30" y="307"/>
                    <a:pt x="18" y="297"/>
                  </a:cubicBezTo>
                  <a:cubicBezTo>
                    <a:pt x="18" y="297"/>
                    <a:pt x="18" y="297"/>
                    <a:pt x="18" y="297"/>
                  </a:cubicBezTo>
                  <a:cubicBezTo>
                    <a:pt x="6" y="288"/>
                    <a:pt x="0" y="272"/>
                    <a:pt x="0" y="251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38"/>
                    <a:pt x="6" y="2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30" y="3"/>
                    <a:pt x="46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332" y="0"/>
                    <a:pt x="332" y="0"/>
                    <a:pt x="332" y="0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12"/>
                    <a:pt x="332" y="12"/>
                    <a:pt x="332" y="12"/>
                  </a:cubicBezTo>
                  <a:cubicBezTo>
                    <a:pt x="246" y="12"/>
                    <a:pt x="246" y="12"/>
                    <a:pt x="246" y="12"/>
                  </a:cubicBezTo>
                  <a:cubicBezTo>
                    <a:pt x="148" y="12"/>
                    <a:pt x="148" y="12"/>
                    <a:pt x="148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47" y="12"/>
                    <a:pt x="34" y="15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18" y="29"/>
                    <a:pt x="12" y="40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251"/>
                    <a:pt x="12" y="251"/>
                    <a:pt x="12" y="251"/>
                  </a:cubicBezTo>
                  <a:cubicBezTo>
                    <a:pt x="12" y="270"/>
                    <a:pt x="18" y="281"/>
                    <a:pt x="26" y="288"/>
                  </a:cubicBezTo>
                  <a:cubicBezTo>
                    <a:pt x="26" y="288"/>
                    <a:pt x="26" y="288"/>
                    <a:pt x="26" y="288"/>
                  </a:cubicBezTo>
                  <a:cubicBezTo>
                    <a:pt x="35" y="295"/>
                    <a:pt x="47" y="298"/>
                    <a:pt x="62" y="298"/>
                  </a:cubicBezTo>
                  <a:cubicBezTo>
                    <a:pt x="62" y="298"/>
                    <a:pt x="62" y="298"/>
                    <a:pt x="62" y="298"/>
                  </a:cubicBezTo>
                  <a:cubicBezTo>
                    <a:pt x="148" y="298"/>
                    <a:pt x="148" y="298"/>
                    <a:pt x="148" y="298"/>
                  </a:cubicBezTo>
                  <a:cubicBezTo>
                    <a:pt x="246" y="298"/>
                    <a:pt x="246" y="298"/>
                    <a:pt x="246" y="298"/>
                  </a:cubicBezTo>
                  <a:cubicBezTo>
                    <a:pt x="332" y="298"/>
                    <a:pt x="332" y="298"/>
                    <a:pt x="332" y="298"/>
                  </a:cubicBezTo>
                  <a:cubicBezTo>
                    <a:pt x="347" y="298"/>
                    <a:pt x="359" y="295"/>
                    <a:pt x="368" y="288"/>
                  </a:cubicBezTo>
                  <a:cubicBezTo>
                    <a:pt x="368" y="288"/>
                    <a:pt x="368" y="288"/>
                    <a:pt x="368" y="288"/>
                  </a:cubicBezTo>
                  <a:cubicBezTo>
                    <a:pt x="376" y="281"/>
                    <a:pt x="382" y="270"/>
                    <a:pt x="382" y="251"/>
                  </a:cubicBezTo>
                  <a:cubicBezTo>
                    <a:pt x="382" y="251"/>
                    <a:pt x="382" y="251"/>
                    <a:pt x="382" y="251"/>
                  </a:cubicBezTo>
                  <a:cubicBezTo>
                    <a:pt x="382" y="60"/>
                    <a:pt x="382" y="60"/>
                    <a:pt x="382" y="60"/>
                  </a:cubicBezTo>
                  <a:cubicBezTo>
                    <a:pt x="382" y="40"/>
                    <a:pt x="376" y="29"/>
                    <a:pt x="368" y="22"/>
                  </a:cubicBezTo>
                  <a:cubicBezTo>
                    <a:pt x="368" y="22"/>
                    <a:pt x="368" y="22"/>
                    <a:pt x="368" y="22"/>
                  </a:cubicBezTo>
                  <a:cubicBezTo>
                    <a:pt x="359" y="15"/>
                    <a:pt x="347" y="12"/>
                    <a:pt x="332" y="12"/>
                  </a:cubicBezTo>
                  <a:cubicBezTo>
                    <a:pt x="332" y="12"/>
                    <a:pt x="332" y="12"/>
                    <a:pt x="332" y="12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0"/>
                    <a:pt x="332" y="0"/>
                    <a:pt x="332" y="0"/>
                  </a:cubicBezTo>
                  <a:cubicBezTo>
                    <a:pt x="348" y="0"/>
                    <a:pt x="364" y="3"/>
                    <a:pt x="376" y="12"/>
                  </a:cubicBezTo>
                  <a:cubicBezTo>
                    <a:pt x="376" y="12"/>
                    <a:pt x="376" y="12"/>
                    <a:pt x="376" y="12"/>
                  </a:cubicBezTo>
                  <a:cubicBezTo>
                    <a:pt x="387" y="22"/>
                    <a:pt x="394" y="38"/>
                    <a:pt x="394" y="60"/>
                  </a:cubicBezTo>
                  <a:cubicBezTo>
                    <a:pt x="394" y="60"/>
                    <a:pt x="394" y="60"/>
                    <a:pt x="394" y="60"/>
                  </a:cubicBezTo>
                  <a:cubicBezTo>
                    <a:pt x="394" y="251"/>
                    <a:pt x="394" y="251"/>
                    <a:pt x="394" y="251"/>
                  </a:cubicBezTo>
                  <a:cubicBezTo>
                    <a:pt x="394" y="272"/>
                    <a:pt x="387" y="288"/>
                    <a:pt x="376" y="297"/>
                  </a:cubicBezTo>
                  <a:cubicBezTo>
                    <a:pt x="376" y="297"/>
                    <a:pt x="376" y="297"/>
                    <a:pt x="376" y="297"/>
                  </a:cubicBezTo>
                  <a:cubicBezTo>
                    <a:pt x="364" y="307"/>
                    <a:pt x="348" y="311"/>
                    <a:pt x="332" y="311"/>
                  </a:cubicBezTo>
                  <a:cubicBezTo>
                    <a:pt x="332" y="311"/>
                    <a:pt x="332" y="311"/>
                    <a:pt x="332" y="311"/>
                  </a:cubicBezTo>
                  <a:cubicBezTo>
                    <a:pt x="246" y="311"/>
                    <a:pt x="246" y="311"/>
                    <a:pt x="246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3" name="Freeform 66"/>
            <p:cNvSpPr/>
            <p:nvPr/>
          </p:nvSpPr>
          <p:spPr bwMode="auto">
            <a:xfrm>
              <a:off x="10363201" y="3548063"/>
              <a:ext cx="1058863" cy="660400"/>
            </a:xfrm>
            <a:custGeom>
              <a:avLst/>
              <a:gdLst>
                <a:gd name="T0" fmla="*/ 305 w 360"/>
                <a:gd name="T1" fmla="*/ 0 h 225"/>
                <a:gd name="T2" fmla="*/ 284 w 360"/>
                <a:gd name="T3" fmla="*/ 15 h 225"/>
                <a:gd name="T4" fmla="*/ 215 w 360"/>
                <a:gd name="T5" fmla="*/ 84 h 225"/>
                <a:gd name="T6" fmla="*/ 286 w 360"/>
                <a:gd name="T7" fmla="*/ 149 h 225"/>
                <a:gd name="T8" fmla="*/ 286 w 360"/>
                <a:gd name="T9" fmla="*/ 161 h 225"/>
                <a:gd name="T10" fmla="*/ 280 w 360"/>
                <a:gd name="T11" fmla="*/ 164 h 225"/>
                <a:gd name="T12" fmla="*/ 275 w 360"/>
                <a:gd name="T13" fmla="*/ 162 h 225"/>
                <a:gd name="T14" fmla="*/ 166 w 360"/>
                <a:gd name="T15" fmla="*/ 62 h 225"/>
                <a:gd name="T16" fmla="*/ 128 w 360"/>
                <a:gd name="T17" fmla="*/ 41 h 225"/>
                <a:gd name="T18" fmla="*/ 92 w 360"/>
                <a:gd name="T19" fmla="*/ 62 h 225"/>
                <a:gd name="T20" fmla="*/ 0 w 360"/>
                <a:gd name="T21" fmla="*/ 146 h 225"/>
                <a:gd name="T22" fmla="*/ 0 w 360"/>
                <a:gd name="T23" fmla="*/ 176 h 225"/>
                <a:gd name="T24" fmla="*/ 53 w 360"/>
                <a:gd name="T25" fmla="*/ 225 h 225"/>
                <a:gd name="T26" fmla="*/ 134 w 360"/>
                <a:gd name="T27" fmla="*/ 225 h 225"/>
                <a:gd name="T28" fmla="*/ 226 w 360"/>
                <a:gd name="T29" fmla="*/ 225 h 225"/>
                <a:gd name="T30" fmla="*/ 307 w 360"/>
                <a:gd name="T31" fmla="*/ 225 h 225"/>
                <a:gd name="T32" fmla="*/ 360 w 360"/>
                <a:gd name="T33" fmla="*/ 176 h 225"/>
                <a:gd name="T34" fmla="*/ 360 w 360"/>
                <a:gd name="T35" fmla="*/ 46 h 225"/>
                <a:gd name="T36" fmla="*/ 329 w 360"/>
                <a:gd name="T37" fmla="*/ 15 h 225"/>
                <a:gd name="T38" fmla="*/ 305 w 360"/>
                <a:gd name="T39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0" h="225">
                  <a:moveTo>
                    <a:pt x="305" y="0"/>
                  </a:moveTo>
                  <a:cubicBezTo>
                    <a:pt x="302" y="0"/>
                    <a:pt x="295" y="4"/>
                    <a:pt x="284" y="15"/>
                  </a:cubicBezTo>
                  <a:cubicBezTo>
                    <a:pt x="215" y="84"/>
                    <a:pt x="215" y="84"/>
                    <a:pt x="215" y="84"/>
                  </a:cubicBezTo>
                  <a:cubicBezTo>
                    <a:pt x="286" y="149"/>
                    <a:pt x="286" y="149"/>
                    <a:pt x="286" y="149"/>
                  </a:cubicBezTo>
                  <a:cubicBezTo>
                    <a:pt x="289" y="152"/>
                    <a:pt x="289" y="158"/>
                    <a:pt x="286" y="161"/>
                  </a:cubicBezTo>
                  <a:cubicBezTo>
                    <a:pt x="285" y="163"/>
                    <a:pt x="282" y="164"/>
                    <a:pt x="280" y="164"/>
                  </a:cubicBezTo>
                  <a:cubicBezTo>
                    <a:pt x="278" y="164"/>
                    <a:pt x="276" y="163"/>
                    <a:pt x="275" y="162"/>
                  </a:cubicBezTo>
                  <a:cubicBezTo>
                    <a:pt x="166" y="62"/>
                    <a:pt x="166" y="62"/>
                    <a:pt x="166" y="62"/>
                  </a:cubicBezTo>
                  <a:cubicBezTo>
                    <a:pt x="149" y="47"/>
                    <a:pt x="137" y="41"/>
                    <a:pt x="128" y="41"/>
                  </a:cubicBezTo>
                  <a:cubicBezTo>
                    <a:pt x="120" y="41"/>
                    <a:pt x="109" y="47"/>
                    <a:pt x="92" y="62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213"/>
                    <a:pt x="24" y="225"/>
                    <a:pt x="53" y="225"/>
                  </a:cubicBezTo>
                  <a:cubicBezTo>
                    <a:pt x="134" y="225"/>
                    <a:pt x="134" y="225"/>
                    <a:pt x="134" y="225"/>
                  </a:cubicBezTo>
                  <a:cubicBezTo>
                    <a:pt x="226" y="225"/>
                    <a:pt x="226" y="225"/>
                    <a:pt x="226" y="225"/>
                  </a:cubicBezTo>
                  <a:cubicBezTo>
                    <a:pt x="307" y="225"/>
                    <a:pt x="307" y="225"/>
                    <a:pt x="307" y="225"/>
                  </a:cubicBezTo>
                  <a:cubicBezTo>
                    <a:pt x="336" y="225"/>
                    <a:pt x="360" y="213"/>
                    <a:pt x="360" y="176"/>
                  </a:cubicBezTo>
                  <a:cubicBezTo>
                    <a:pt x="360" y="46"/>
                    <a:pt x="360" y="46"/>
                    <a:pt x="360" y="46"/>
                  </a:cubicBezTo>
                  <a:cubicBezTo>
                    <a:pt x="329" y="15"/>
                    <a:pt x="329" y="15"/>
                    <a:pt x="329" y="15"/>
                  </a:cubicBezTo>
                  <a:cubicBezTo>
                    <a:pt x="317" y="4"/>
                    <a:pt x="310" y="0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4" name="Oval 67"/>
            <p:cNvSpPr>
              <a:spLocks noChangeArrowheads="1"/>
            </p:cNvSpPr>
            <p:nvPr/>
          </p:nvSpPr>
          <p:spPr bwMode="auto">
            <a:xfrm>
              <a:off x="10845801" y="3471863"/>
              <a:ext cx="228600" cy="2286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273796" y="2221121"/>
            <a:ext cx="339900" cy="361252"/>
            <a:chOff x="255588" y="323850"/>
            <a:chExt cx="1590675" cy="1690688"/>
          </a:xfrm>
          <a:solidFill>
            <a:srgbClr val="E7E6E6">
              <a:lumMod val="50000"/>
            </a:srgbClr>
          </a:solidFill>
        </p:grpSpPr>
        <p:sp>
          <p:nvSpPr>
            <p:cNvPr id="66" name="Freeform 6"/>
            <p:cNvSpPr/>
            <p:nvPr/>
          </p:nvSpPr>
          <p:spPr bwMode="auto">
            <a:xfrm>
              <a:off x="898526" y="500063"/>
              <a:ext cx="103188" cy="158750"/>
            </a:xfrm>
            <a:custGeom>
              <a:avLst/>
              <a:gdLst>
                <a:gd name="T0" fmla="*/ 3 w 35"/>
                <a:gd name="T1" fmla="*/ 8 h 54"/>
                <a:gd name="T2" fmla="*/ 11 w 35"/>
                <a:gd name="T3" fmla="*/ 19 h 54"/>
                <a:gd name="T4" fmla="*/ 11 w 35"/>
                <a:gd name="T5" fmla="*/ 52 h 54"/>
                <a:gd name="T6" fmla="*/ 22 w 35"/>
                <a:gd name="T7" fmla="*/ 52 h 54"/>
                <a:gd name="T8" fmla="*/ 22 w 35"/>
                <a:gd name="T9" fmla="*/ 30 h 54"/>
                <a:gd name="T10" fmla="*/ 29 w 35"/>
                <a:gd name="T11" fmla="*/ 14 h 54"/>
                <a:gd name="T12" fmla="*/ 26 w 35"/>
                <a:gd name="T13" fmla="*/ 11 h 54"/>
                <a:gd name="T14" fmla="*/ 19 w 35"/>
                <a:gd name="T15" fmla="*/ 22 h 54"/>
                <a:gd name="T16" fmla="*/ 11 w 35"/>
                <a:gd name="T17" fmla="*/ 12 h 54"/>
                <a:gd name="T18" fmla="*/ 0 w 35"/>
                <a:gd name="T1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54">
                  <a:moveTo>
                    <a:pt x="3" y="8"/>
                  </a:moveTo>
                  <a:cubicBezTo>
                    <a:pt x="3" y="8"/>
                    <a:pt x="9" y="11"/>
                    <a:pt x="11" y="19"/>
                  </a:cubicBezTo>
                  <a:cubicBezTo>
                    <a:pt x="13" y="27"/>
                    <a:pt x="11" y="52"/>
                    <a:pt x="11" y="52"/>
                  </a:cubicBezTo>
                  <a:cubicBezTo>
                    <a:pt x="14" y="54"/>
                    <a:pt x="18" y="54"/>
                    <a:pt x="22" y="52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3" y="18"/>
                    <a:pt x="29" y="14"/>
                  </a:cubicBezTo>
                  <a:cubicBezTo>
                    <a:pt x="35" y="9"/>
                    <a:pt x="29" y="8"/>
                    <a:pt x="26" y="11"/>
                  </a:cubicBezTo>
                  <a:cubicBezTo>
                    <a:pt x="24" y="14"/>
                    <a:pt x="22" y="22"/>
                    <a:pt x="19" y="22"/>
                  </a:cubicBezTo>
                  <a:cubicBezTo>
                    <a:pt x="15" y="23"/>
                    <a:pt x="12" y="14"/>
                    <a:pt x="11" y="12"/>
                  </a:cubicBezTo>
                  <a:cubicBezTo>
                    <a:pt x="9" y="6"/>
                    <a:pt x="5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7" name="Freeform 7"/>
            <p:cNvSpPr/>
            <p:nvPr/>
          </p:nvSpPr>
          <p:spPr bwMode="auto">
            <a:xfrm>
              <a:off x="969963" y="323850"/>
              <a:ext cx="320675" cy="314325"/>
            </a:xfrm>
            <a:custGeom>
              <a:avLst/>
              <a:gdLst>
                <a:gd name="T0" fmla="*/ 0 w 109"/>
                <a:gd name="T1" fmla="*/ 72 h 107"/>
                <a:gd name="T2" fmla="*/ 45 w 109"/>
                <a:gd name="T3" fmla="*/ 26 h 107"/>
                <a:gd name="T4" fmla="*/ 100 w 109"/>
                <a:gd name="T5" fmla="*/ 0 h 107"/>
                <a:gd name="T6" fmla="*/ 64 w 109"/>
                <a:gd name="T7" fmla="*/ 88 h 107"/>
                <a:gd name="T8" fmla="*/ 0 w 109"/>
                <a:gd name="T9" fmla="*/ 7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07">
                  <a:moveTo>
                    <a:pt x="0" y="72"/>
                  </a:moveTo>
                  <a:cubicBezTo>
                    <a:pt x="0" y="72"/>
                    <a:pt x="4" y="31"/>
                    <a:pt x="45" y="26"/>
                  </a:cubicBezTo>
                  <a:cubicBezTo>
                    <a:pt x="78" y="21"/>
                    <a:pt x="97" y="20"/>
                    <a:pt x="100" y="0"/>
                  </a:cubicBezTo>
                  <a:cubicBezTo>
                    <a:pt x="100" y="0"/>
                    <a:pt x="109" y="70"/>
                    <a:pt x="64" y="88"/>
                  </a:cubicBezTo>
                  <a:cubicBezTo>
                    <a:pt x="19" y="107"/>
                    <a:pt x="0" y="72"/>
                    <a:pt x="0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8" name="Freeform 8"/>
            <p:cNvSpPr/>
            <p:nvPr/>
          </p:nvSpPr>
          <p:spPr bwMode="auto">
            <a:xfrm>
              <a:off x="611188" y="323850"/>
              <a:ext cx="320675" cy="314325"/>
            </a:xfrm>
            <a:custGeom>
              <a:avLst/>
              <a:gdLst>
                <a:gd name="T0" fmla="*/ 109 w 109"/>
                <a:gd name="T1" fmla="*/ 72 h 107"/>
                <a:gd name="T2" fmla="*/ 65 w 109"/>
                <a:gd name="T3" fmla="*/ 26 h 107"/>
                <a:gd name="T4" fmla="*/ 9 w 109"/>
                <a:gd name="T5" fmla="*/ 0 h 107"/>
                <a:gd name="T6" fmla="*/ 45 w 109"/>
                <a:gd name="T7" fmla="*/ 88 h 107"/>
                <a:gd name="T8" fmla="*/ 109 w 109"/>
                <a:gd name="T9" fmla="*/ 7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07">
                  <a:moveTo>
                    <a:pt x="109" y="72"/>
                  </a:moveTo>
                  <a:cubicBezTo>
                    <a:pt x="109" y="72"/>
                    <a:pt x="106" y="31"/>
                    <a:pt x="65" y="26"/>
                  </a:cubicBezTo>
                  <a:cubicBezTo>
                    <a:pt x="31" y="21"/>
                    <a:pt x="13" y="20"/>
                    <a:pt x="9" y="0"/>
                  </a:cubicBezTo>
                  <a:cubicBezTo>
                    <a:pt x="9" y="0"/>
                    <a:pt x="0" y="70"/>
                    <a:pt x="45" y="88"/>
                  </a:cubicBezTo>
                  <a:cubicBezTo>
                    <a:pt x="91" y="107"/>
                    <a:pt x="109" y="72"/>
                    <a:pt x="109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9" name="Freeform 9"/>
            <p:cNvSpPr>
              <a:spLocks noEditPoints="1"/>
            </p:cNvSpPr>
            <p:nvPr/>
          </p:nvSpPr>
          <p:spPr bwMode="auto">
            <a:xfrm>
              <a:off x="273051" y="741363"/>
              <a:ext cx="1193800" cy="1182688"/>
            </a:xfrm>
            <a:custGeom>
              <a:avLst/>
              <a:gdLst>
                <a:gd name="T0" fmla="*/ 248 w 406"/>
                <a:gd name="T1" fmla="*/ 20 h 403"/>
                <a:gd name="T2" fmla="*/ 199 w 406"/>
                <a:gd name="T3" fmla="*/ 2 h 403"/>
                <a:gd name="T4" fmla="*/ 130 w 406"/>
                <a:gd name="T5" fmla="*/ 33 h 403"/>
                <a:gd name="T6" fmla="*/ 109 w 406"/>
                <a:gd name="T7" fmla="*/ 45 h 403"/>
                <a:gd name="T8" fmla="*/ 110 w 406"/>
                <a:gd name="T9" fmla="*/ 46 h 403"/>
                <a:gd name="T10" fmla="*/ 120 w 406"/>
                <a:gd name="T11" fmla="*/ 28 h 403"/>
                <a:gd name="T12" fmla="*/ 84 w 406"/>
                <a:gd name="T13" fmla="*/ 50 h 403"/>
                <a:gd name="T14" fmla="*/ 31 w 406"/>
                <a:gd name="T15" fmla="*/ 258 h 403"/>
                <a:gd name="T16" fmla="*/ 28 w 406"/>
                <a:gd name="T17" fmla="*/ 220 h 403"/>
                <a:gd name="T18" fmla="*/ 58 w 406"/>
                <a:gd name="T19" fmla="*/ 238 h 403"/>
                <a:gd name="T20" fmla="*/ 99 w 406"/>
                <a:gd name="T21" fmla="*/ 228 h 403"/>
                <a:gd name="T22" fmla="*/ 128 w 406"/>
                <a:gd name="T23" fmla="*/ 284 h 403"/>
                <a:gd name="T24" fmla="*/ 141 w 406"/>
                <a:gd name="T25" fmla="*/ 276 h 403"/>
                <a:gd name="T26" fmla="*/ 142 w 406"/>
                <a:gd name="T27" fmla="*/ 233 h 403"/>
                <a:gd name="T28" fmla="*/ 187 w 406"/>
                <a:gd name="T29" fmla="*/ 210 h 403"/>
                <a:gd name="T30" fmla="*/ 191 w 406"/>
                <a:gd name="T31" fmla="*/ 170 h 403"/>
                <a:gd name="T32" fmla="*/ 248 w 406"/>
                <a:gd name="T33" fmla="*/ 127 h 403"/>
                <a:gd name="T34" fmla="*/ 263 w 406"/>
                <a:gd name="T35" fmla="*/ 120 h 403"/>
                <a:gd name="T36" fmla="*/ 286 w 406"/>
                <a:gd name="T37" fmla="*/ 90 h 403"/>
                <a:gd name="T38" fmla="*/ 317 w 406"/>
                <a:gd name="T39" fmla="*/ 101 h 403"/>
                <a:gd name="T40" fmla="*/ 350 w 406"/>
                <a:gd name="T41" fmla="*/ 55 h 403"/>
                <a:gd name="T42" fmla="*/ 349 w 406"/>
                <a:gd name="T43" fmla="*/ 46 h 403"/>
                <a:gd name="T44" fmla="*/ 368 w 406"/>
                <a:gd name="T45" fmla="*/ 70 h 403"/>
                <a:gd name="T46" fmla="*/ 389 w 406"/>
                <a:gd name="T47" fmla="*/ 98 h 403"/>
                <a:gd name="T48" fmla="*/ 395 w 406"/>
                <a:gd name="T49" fmla="*/ 97 h 403"/>
                <a:gd name="T50" fmla="*/ 245 w 406"/>
                <a:gd name="T51" fmla="*/ 173 h 403"/>
                <a:gd name="T52" fmla="*/ 231 w 406"/>
                <a:gd name="T53" fmla="*/ 187 h 403"/>
                <a:gd name="T54" fmla="*/ 254 w 406"/>
                <a:gd name="T55" fmla="*/ 175 h 403"/>
                <a:gd name="T56" fmla="*/ 270 w 406"/>
                <a:gd name="T57" fmla="*/ 151 h 403"/>
                <a:gd name="T58" fmla="*/ 251 w 406"/>
                <a:gd name="T59" fmla="*/ 160 h 403"/>
                <a:gd name="T60" fmla="*/ 185 w 406"/>
                <a:gd name="T61" fmla="*/ 221 h 403"/>
                <a:gd name="T62" fmla="*/ 194 w 406"/>
                <a:gd name="T63" fmla="*/ 238 h 403"/>
                <a:gd name="T64" fmla="*/ 196 w 406"/>
                <a:gd name="T65" fmla="*/ 247 h 403"/>
                <a:gd name="T66" fmla="*/ 194 w 406"/>
                <a:gd name="T67" fmla="*/ 256 h 403"/>
                <a:gd name="T68" fmla="*/ 181 w 406"/>
                <a:gd name="T69" fmla="*/ 282 h 403"/>
                <a:gd name="T70" fmla="*/ 168 w 406"/>
                <a:gd name="T71" fmla="*/ 282 h 403"/>
                <a:gd name="T72" fmla="*/ 185 w 406"/>
                <a:gd name="T73" fmla="*/ 284 h 403"/>
                <a:gd name="T74" fmla="*/ 180 w 406"/>
                <a:gd name="T75" fmla="*/ 308 h 403"/>
                <a:gd name="T76" fmla="*/ 206 w 406"/>
                <a:gd name="T77" fmla="*/ 269 h 403"/>
                <a:gd name="T78" fmla="*/ 207 w 406"/>
                <a:gd name="T79" fmla="*/ 282 h 403"/>
                <a:gd name="T80" fmla="*/ 190 w 406"/>
                <a:gd name="T81" fmla="*/ 298 h 403"/>
                <a:gd name="T82" fmla="*/ 199 w 406"/>
                <a:gd name="T83" fmla="*/ 300 h 403"/>
                <a:gd name="T84" fmla="*/ 212 w 406"/>
                <a:gd name="T85" fmla="*/ 308 h 403"/>
                <a:gd name="T86" fmla="*/ 187 w 406"/>
                <a:gd name="T87" fmla="*/ 306 h 403"/>
                <a:gd name="T88" fmla="*/ 272 w 406"/>
                <a:gd name="T89" fmla="*/ 310 h 403"/>
                <a:gd name="T90" fmla="*/ 236 w 406"/>
                <a:gd name="T91" fmla="*/ 296 h 403"/>
                <a:gd name="T92" fmla="*/ 249 w 406"/>
                <a:gd name="T93" fmla="*/ 309 h 403"/>
                <a:gd name="T94" fmla="*/ 286 w 406"/>
                <a:gd name="T95" fmla="*/ 293 h 403"/>
                <a:gd name="T96" fmla="*/ 288 w 406"/>
                <a:gd name="T97" fmla="*/ 295 h 403"/>
                <a:gd name="T98" fmla="*/ 267 w 406"/>
                <a:gd name="T99" fmla="*/ 346 h 403"/>
                <a:gd name="T100" fmla="*/ 239 w 406"/>
                <a:gd name="T101" fmla="*/ 325 h 403"/>
                <a:gd name="T102" fmla="*/ 200 w 406"/>
                <a:gd name="T103" fmla="*/ 343 h 403"/>
                <a:gd name="T104" fmla="*/ 195 w 406"/>
                <a:gd name="T105" fmla="*/ 374 h 403"/>
                <a:gd name="T106" fmla="*/ 241 w 406"/>
                <a:gd name="T107" fmla="*/ 382 h 403"/>
                <a:gd name="T108" fmla="*/ 271 w 406"/>
                <a:gd name="T109" fmla="*/ 389 h 403"/>
                <a:gd name="T110" fmla="*/ 274 w 406"/>
                <a:gd name="T111" fmla="*/ 391 h 403"/>
                <a:gd name="T112" fmla="*/ 303 w 406"/>
                <a:gd name="T113" fmla="*/ 314 h 403"/>
                <a:gd name="T114" fmla="*/ 312 w 406"/>
                <a:gd name="T115" fmla="*/ 312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6" h="403">
                  <a:moveTo>
                    <a:pt x="338" y="52"/>
                  </a:moveTo>
                  <a:cubicBezTo>
                    <a:pt x="331" y="45"/>
                    <a:pt x="331" y="45"/>
                    <a:pt x="331" y="45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1" y="39"/>
                    <a:pt x="301" y="39"/>
                    <a:pt x="301" y="39"/>
                  </a:cubicBezTo>
                  <a:cubicBezTo>
                    <a:pt x="296" y="36"/>
                    <a:pt x="296" y="36"/>
                    <a:pt x="296" y="36"/>
                  </a:cubicBezTo>
                  <a:cubicBezTo>
                    <a:pt x="296" y="36"/>
                    <a:pt x="289" y="37"/>
                    <a:pt x="289" y="38"/>
                  </a:cubicBezTo>
                  <a:cubicBezTo>
                    <a:pt x="289" y="39"/>
                    <a:pt x="277" y="30"/>
                    <a:pt x="277" y="30"/>
                  </a:cubicBezTo>
                  <a:cubicBezTo>
                    <a:pt x="268" y="30"/>
                    <a:pt x="268" y="30"/>
                    <a:pt x="268" y="30"/>
                  </a:cubicBezTo>
                  <a:cubicBezTo>
                    <a:pt x="259" y="24"/>
                    <a:pt x="259" y="24"/>
                    <a:pt x="259" y="24"/>
                  </a:cubicBezTo>
                  <a:cubicBezTo>
                    <a:pt x="256" y="25"/>
                    <a:pt x="256" y="25"/>
                    <a:pt x="256" y="25"/>
                  </a:cubicBezTo>
                  <a:cubicBezTo>
                    <a:pt x="248" y="20"/>
                    <a:pt x="248" y="20"/>
                    <a:pt x="248" y="20"/>
                  </a:cubicBezTo>
                  <a:cubicBezTo>
                    <a:pt x="241" y="26"/>
                    <a:pt x="241" y="26"/>
                    <a:pt x="241" y="26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31" y="26"/>
                    <a:pt x="231" y="26"/>
                    <a:pt x="231" y="26"/>
                  </a:cubicBezTo>
                  <a:cubicBezTo>
                    <a:pt x="227" y="27"/>
                    <a:pt x="227" y="27"/>
                    <a:pt x="227" y="27"/>
                  </a:cubicBezTo>
                  <a:cubicBezTo>
                    <a:pt x="221" y="20"/>
                    <a:pt x="221" y="20"/>
                    <a:pt x="221" y="20"/>
                  </a:cubicBezTo>
                  <a:cubicBezTo>
                    <a:pt x="208" y="19"/>
                    <a:pt x="208" y="19"/>
                    <a:pt x="208" y="19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1" y="13"/>
                    <a:pt x="191" y="13"/>
                    <a:pt x="191" y="13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1" y="15"/>
                    <a:pt x="181" y="15"/>
                    <a:pt x="181" y="15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2" y="6"/>
                    <a:pt x="182" y="6"/>
                    <a:pt x="182" y="6"/>
                  </a:cubicBezTo>
                  <a:cubicBezTo>
                    <a:pt x="179" y="10"/>
                    <a:pt x="179" y="10"/>
                    <a:pt x="179" y="10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68" y="7"/>
                    <a:pt x="168" y="7"/>
                    <a:pt x="168" y="7"/>
                  </a:cubicBezTo>
                  <a:cubicBezTo>
                    <a:pt x="168" y="7"/>
                    <a:pt x="164" y="12"/>
                    <a:pt x="164" y="12"/>
                  </a:cubicBezTo>
                  <a:cubicBezTo>
                    <a:pt x="163" y="12"/>
                    <a:pt x="155" y="14"/>
                    <a:pt x="154" y="15"/>
                  </a:cubicBezTo>
                  <a:cubicBezTo>
                    <a:pt x="154" y="16"/>
                    <a:pt x="148" y="22"/>
                    <a:pt x="146" y="23"/>
                  </a:cubicBezTo>
                  <a:cubicBezTo>
                    <a:pt x="144" y="24"/>
                    <a:pt x="136" y="25"/>
                    <a:pt x="135" y="27"/>
                  </a:cubicBezTo>
                  <a:cubicBezTo>
                    <a:pt x="134" y="28"/>
                    <a:pt x="131" y="32"/>
                    <a:pt x="130" y="33"/>
                  </a:cubicBezTo>
                  <a:cubicBezTo>
                    <a:pt x="130" y="34"/>
                    <a:pt x="128" y="38"/>
                    <a:pt x="128" y="38"/>
                  </a:cubicBezTo>
                  <a:cubicBezTo>
                    <a:pt x="128" y="39"/>
                    <a:pt x="122" y="44"/>
                    <a:pt x="123" y="41"/>
                  </a:cubicBezTo>
                  <a:cubicBezTo>
                    <a:pt x="124" y="38"/>
                    <a:pt x="127" y="34"/>
                    <a:pt x="127" y="33"/>
                  </a:cubicBezTo>
                  <a:cubicBezTo>
                    <a:pt x="128" y="32"/>
                    <a:pt x="129" y="31"/>
                    <a:pt x="129" y="29"/>
                  </a:cubicBezTo>
                  <a:cubicBezTo>
                    <a:pt x="129" y="28"/>
                    <a:pt x="129" y="26"/>
                    <a:pt x="129" y="26"/>
                  </a:cubicBezTo>
                  <a:cubicBezTo>
                    <a:pt x="130" y="24"/>
                    <a:pt x="130" y="24"/>
                    <a:pt x="130" y="24"/>
                  </a:cubicBezTo>
                  <a:cubicBezTo>
                    <a:pt x="123" y="25"/>
                    <a:pt x="123" y="25"/>
                    <a:pt x="123" y="25"/>
                  </a:cubicBezTo>
                  <a:cubicBezTo>
                    <a:pt x="123" y="25"/>
                    <a:pt x="125" y="26"/>
                    <a:pt x="122" y="29"/>
                  </a:cubicBezTo>
                  <a:cubicBezTo>
                    <a:pt x="120" y="32"/>
                    <a:pt x="116" y="35"/>
                    <a:pt x="116" y="35"/>
                  </a:cubicBezTo>
                  <a:cubicBezTo>
                    <a:pt x="115" y="36"/>
                    <a:pt x="114" y="38"/>
                    <a:pt x="112" y="39"/>
                  </a:cubicBezTo>
                  <a:cubicBezTo>
                    <a:pt x="110" y="41"/>
                    <a:pt x="107" y="43"/>
                    <a:pt x="107" y="43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113" y="46"/>
                    <a:pt x="112" y="47"/>
                    <a:pt x="112" y="48"/>
                  </a:cubicBezTo>
                  <a:cubicBezTo>
                    <a:pt x="113" y="49"/>
                    <a:pt x="115" y="51"/>
                    <a:pt x="115" y="51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08" y="54"/>
                    <a:pt x="108" y="55"/>
                  </a:cubicBezTo>
                  <a:cubicBezTo>
                    <a:pt x="107" y="56"/>
                    <a:pt x="107" y="60"/>
                    <a:pt x="107" y="60"/>
                  </a:cubicBezTo>
                  <a:cubicBezTo>
                    <a:pt x="103" y="56"/>
                    <a:pt x="103" y="56"/>
                    <a:pt x="103" y="56"/>
                  </a:cubicBezTo>
                  <a:cubicBezTo>
                    <a:pt x="103" y="56"/>
                    <a:pt x="103" y="54"/>
                    <a:pt x="105" y="53"/>
                  </a:cubicBezTo>
                  <a:cubicBezTo>
                    <a:pt x="106" y="52"/>
                    <a:pt x="104" y="53"/>
                    <a:pt x="107" y="50"/>
                  </a:cubicBezTo>
                  <a:cubicBezTo>
                    <a:pt x="110" y="48"/>
                    <a:pt x="110" y="48"/>
                    <a:pt x="110" y="48"/>
                  </a:cubicBezTo>
                  <a:cubicBezTo>
                    <a:pt x="110" y="48"/>
                    <a:pt x="111" y="46"/>
                    <a:pt x="110" y="46"/>
                  </a:cubicBezTo>
                  <a:cubicBezTo>
                    <a:pt x="109" y="46"/>
                    <a:pt x="105" y="46"/>
                    <a:pt x="105" y="46"/>
                  </a:cubicBezTo>
                  <a:cubicBezTo>
                    <a:pt x="105" y="46"/>
                    <a:pt x="104" y="49"/>
                    <a:pt x="103" y="50"/>
                  </a:cubicBezTo>
                  <a:cubicBezTo>
                    <a:pt x="102" y="51"/>
                    <a:pt x="99" y="55"/>
                    <a:pt x="99" y="55"/>
                  </a:cubicBezTo>
                  <a:cubicBezTo>
                    <a:pt x="93" y="56"/>
                    <a:pt x="93" y="56"/>
                    <a:pt x="93" y="56"/>
                  </a:cubicBezTo>
                  <a:cubicBezTo>
                    <a:pt x="93" y="55"/>
                    <a:pt x="95" y="54"/>
                    <a:pt x="95" y="53"/>
                  </a:cubicBezTo>
                  <a:cubicBezTo>
                    <a:pt x="96" y="51"/>
                    <a:pt x="99" y="50"/>
                    <a:pt x="100" y="48"/>
                  </a:cubicBezTo>
                  <a:cubicBezTo>
                    <a:pt x="101" y="47"/>
                    <a:pt x="100" y="48"/>
                    <a:pt x="101" y="47"/>
                  </a:cubicBezTo>
                  <a:cubicBezTo>
                    <a:pt x="101" y="45"/>
                    <a:pt x="102" y="43"/>
                    <a:pt x="104" y="42"/>
                  </a:cubicBezTo>
                  <a:cubicBezTo>
                    <a:pt x="105" y="41"/>
                    <a:pt x="108" y="39"/>
                    <a:pt x="108" y="39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5" y="33"/>
                    <a:pt x="115" y="33"/>
                    <a:pt x="115" y="33"/>
                  </a:cubicBezTo>
                  <a:cubicBezTo>
                    <a:pt x="120" y="28"/>
                    <a:pt x="120" y="28"/>
                    <a:pt x="120" y="28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22" y="25"/>
                    <a:pt x="118" y="27"/>
                    <a:pt x="117" y="27"/>
                  </a:cubicBezTo>
                  <a:cubicBezTo>
                    <a:pt x="116" y="28"/>
                    <a:pt x="111" y="33"/>
                    <a:pt x="111" y="33"/>
                  </a:cubicBezTo>
                  <a:cubicBezTo>
                    <a:pt x="111" y="33"/>
                    <a:pt x="106" y="35"/>
                    <a:pt x="106" y="35"/>
                  </a:cubicBezTo>
                  <a:cubicBezTo>
                    <a:pt x="105" y="36"/>
                    <a:pt x="102" y="40"/>
                    <a:pt x="102" y="40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89" y="47"/>
                    <a:pt x="89" y="47"/>
                    <a:pt x="89" y="47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8" y="61"/>
                    <a:pt x="31" y="102"/>
                    <a:pt x="21" y="156"/>
                  </a:cubicBezTo>
                  <a:cubicBezTo>
                    <a:pt x="20" y="177"/>
                    <a:pt x="20" y="177"/>
                    <a:pt x="20" y="177"/>
                  </a:cubicBezTo>
                  <a:cubicBezTo>
                    <a:pt x="18" y="176"/>
                    <a:pt x="18" y="176"/>
                    <a:pt x="18" y="176"/>
                  </a:cubicBezTo>
                  <a:cubicBezTo>
                    <a:pt x="19" y="170"/>
                    <a:pt x="0" y="269"/>
                    <a:pt x="78" y="344"/>
                  </a:cubicBezTo>
                  <a:cubicBezTo>
                    <a:pt x="65" y="325"/>
                    <a:pt x="65" y="325"/>
                    <a:pt x="65" y="325"/>
                  </a:cubicBezTo>
                  <a:cubicBezTo>
                    <a:pt x="49" y="302"/>
                    <a:pt x="49" y="302"/>
                    <a:pt x="49" y="302"/>
                  </a:cubicBezTo>
                  <a:cubicBezTo>
                    <a:pt x="35" y="264"/>
                    <a:pt x="35" y="264"/>
                    <a:pt x="35" y="264"/>
                  </a:cubicBezTo>
                  <a:cubicBezTo>
                    <a:pt x="31" y="267"/>
                    <a:pt x="31" y="267"/>
                    <a:pt x="31" y="267"/>
                  </a:cubicBezTo>
                  <a:cubicBezTo>
                    <a:pt x="22" y="237"/>
                    <a:pt x="22" y="237"/>
                    <a:pt x="22" y="237"/>
                  </a:cubicBezTo>
                  <a:cubicBezTo>
                    <a:pt x="31" y="258"/>
                    <a:pt x="31" y="258"/>
                    <a:pt x="31" y="258"/>
                  </a:cubicBezTo>
                  <a:cubicBezTo>
                    <a:pt x="32" y="251"/>
                    <a:pt x="32" y="251"/>
                    <a:pt x="32" y="251"/>
                  </a:cubicBezTo>
                  <a:cubicBezTo>
                    <a:pt x="35" y="249"/>
                    <a:pt x="35" y="249"/>
                    <a:pt x="35" y="249"/>
                  </a:cubicBezTo>
                  <a:cubicBezTo>
                    <a:pt x="36" y="241"/>
                    <a:pt x="36" y="241"/>
                    <a:pt x="36" y="241"/>
                  </a:cubicBezTo>
                  <a:cubicBezTo>
                    <a:pt x="38" y="236"/>
                    <a:pt x="38" y="236"/>
                    <a:pt x="38" y="236"/>
                  </a:cubicBezTo>
                  <a:cubicBezTo>
                    <a:pt x="38" y="231"/>
                    <a:pt x="38" y="231"/>
                    <a:pt x="38" y="231"/>
                  </a:cubicBezTo>
                  <a:cubicBezTo>
                    <a:pt x="28" y="231"/>
                    <a:pt x="28" y="231"/>
                    <a:pt x="28" y="231"/>
                  </a:cubicBezTo>
                  <a:cubicBezTo>
                    <a:pt x="28" y="227"/>
                    <a:pt x="28" y="227"/>
                    <a:pt x="28" y="227"/>
                  </a:cubicBezTo>
                  <a:cubicBezTo>
                    <a:pt x="23" y="221"/>
                    <a:pt x="23" y="221"/>
                    <a:pt x="23" y="221"/>
                  </a:cubicBezTo>
                  <a:cubicBezTo>
                    <a:pt x="20" y="214"/>
                    <a:pt x="20" y="214"/>
                    <a:pt x="20" y="214"/>
                  </a:cubicBezTo>
                  <a:cubicBezTo>
                    <a:pt x="22" y="211"/>
                    <a:pt x="22" y="211"/>
                    <a:pt x="22" y="211"/>
                  </a:cubicBezTo>
                  <a:cubicBezTo>
                    <a:pt x="25" y="217"/>
                    <a:pt x="25" y="217"/>
                    <a:pt x="25" y="217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31" y="219"/>
                    <a:pt x="31" y="219"/>
                    <a:pt x="31" y="219"/>
                  </a:cubicBezTo>
                  <a:cubicBezTo>
                    <a:pt x="32" y="222"/>
                    <a:pt x="32" y="222"/>
                    <a:pt x="32" y="222"/>
                  </a:cubicBezTo>
                  <a:cubicBezTo>
                    <a:pt x="35" y="224"/>
                    <a:pt x="35" y="224"/>
                    <a:pt x="35" y="224"/>
                  </a:cubicBezTo>
                  <a:cubicBezTo>
                    <a:pt x="37" y="228"/>
                    <a:pt x="37" y="228"/>
                    <a:pt x="37" y="228"/>
                  </a:cubicBezTo>
                  <a:cubicBezTo>
                    <a:pt x="44" y="223"/>
                    <a:pt x="44" y="223"/>
                    <a:pt x="44" y="223"/>
                  </a:cubicBezTo>
                  <a:cubicBezTo>
                    <a:pt x="50" y="227"/>
                    <a:pt x="50" y="227"/>
                    <a:pt x="50" y="227"/>
                  </a:cubicBezTo>
                  <a:cubicBezTo>
                    <a:pt x="52" y="227"/>
                    <a:pt x="52" y="227"/>
                    <a:pt x="52" y="227"/>
                  </a:cubicBezTo>
                  <a:cubicBezTo>
                    <a:pt x="53" y="231"/>
                    <a:pt x="53" y="231"/>
                    <a:pt x="53" y="231"/>
                  </a:cubicBezTo>
                  <a:cubicBezTo>
                    <a:pt x="53" y="235"/>
                    <a:pt x="53" y="235"/>
                    <a:pt x="53" y="235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55" y="236"/>
                    <a:pt x="58" y="231"/>
                    <a:pt x="58" y="232"/>
                  </a:cubicBezTo>
                  <a:cubicBezTo>
                    <a:pt x="58" y="233"/>
                    <a:pt x="58" y="236"/>
                    <a:pt x="58" y="238"/>
                  </a:cubicBezTo>
                  <a:cubicBezTo>
                    <a:pt x="58" y="239"/>
                    <a:pt x="60" y="246"/>
                    <a:pt x="60" y="246"/>
                  </a:cubicBezTo>
                  <a:cubicBezTo>
                    <a:pt x="73" y="267"/>
                    <a:pt x="73" y="267"/>
                    <a:pt x="73" y="267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80" y="269"/>
                    <a:pt x="80" y="269"/>
                    <a:pt x="80" y="269"/>
                  </a:cubicBezTo>
                  <a:cubicBezTo>
                    <a:pt x="78" y="266"/>
                    <a:pt x="78" y="266"/>
                    <a:pt x="78" y="266"/>
                  </a:cubicBezTo>
                  <a:cubicBezTo>
                    <a:pt x="80" y="259"/>
                    <a:pt x="80" y="259"/>
                    <a:pt x="80" y="259"/>
                  </a:cubicBezTo>
                  <a:cubicBezTo>
                    <a:pt x="77" y="251"/>
                    <a:pt x="77" y="251"/>
                    <a:pt x="77" y="251"/>
                  </a:cubicBezTo>
                  <a:cubicBezTo>
                    <a:pt x="84" y="243"/>
                    <a:pt x="84" y="243"/>
                    <a:pt x="84" y="243"/>
                  </a:cubicBezTo>
                  <a:cubicBezTo>
                    <a:pt x="91" y="235"/>
                    <a:pt x="91" y="235"/>
                    <a:pt x="91" y="235"/>
                  </a:cubicBezTo>
                  <a:cubicBezTo>
                    <a:pt x="93" y="230"/>
                    <a:pt x="93" y="230"/>
                    <a:pt x="93" y="230"/>
                  </a:cubicBezTo>
                  <a:cubicBezTo>
                    <a:pt x="95" y="230"/>
                    <a:pt x="95" y="230"/>
                    <a:pt x="95" y="230"/>
                  </a:cubicBezTo>
                  <a:cubicBezTo>
                    <a:pt x="99" y="228"/>
                    <a:pt x="99" y="228"/>
                    <a:pt x="99" y="228"/>
                  </a:cubicBezTo>
                  <a:cubicBezTo>
                    <a:pt x="104" y="231"/>
                    <a:pt x="104" y="231"/>
                    <a:pt x="104" y="231"/>
                  </a:cubicBezTo>
                  <a:cubicBezTo>
                    <a:pt x="104" y="231"/>
                    <a:pt x="108" y="240"/>
                    <a:pt x="110" y="242"/>
                  </a:cubicBezTo>
                  <a:cubicBezTo>
                    <a:pt x="112" y="243"/>
                    <a:pt x="111" y="247"/>
                    <a:pt x="112" y="247"/>
                  </a:cubicBezTo>
                  <a:cubicBezTo>
                    <a:pt x="113" y="248"/>
                    <a:pt x="118" y="243"/>
                    <a:pt x="119" y="244"/>
                  </a:cubicBezTo>
                  <a:cubicBezTo>
                    <a:pt x="120" y="245"/>
                    <a:pt x="122" y="252"/>
                    <a:pt x="122" y="252"/>
                  </a:cubicBezTo>
                  <a:cubicBezTo>
                    <a:pt x="124" y="266"/>
                    <a:pt x="124" y="266"/>
                    <a:pt x="124" y="266"/>
                  </a:cubicBezTo>
                  <a:cubicBezTo>
                    <a:pt x="132" y="278"/>
                    <a:pt x="132" y="278"/>
                    <a:pt x="132" y="278"/>
                  </a:cubicBezTo>
                  <a:cubicBezTo>
                    <a:pt x="131" y="279"/>
                    <a:pt x="131" y="279"/>
                    <a:pt x="131" y="279"/>
                  </a:cubicBezTo>
                  <a:cubicBezTo>
                    <a:pt x="126" y="276"/>
                    <a:pt x="126" y="276"/>
                    <a:pt x="126" y="276"/>
                  </a:cubicBezTo>
                  <a:cubicBezTo>
                    <a:pt x="123" y="273"/>
                    <a:pt x="123" y="273"/>
                    <a:pt x="123" y="273"/>
                  </a:cubicBezTo>
                  <a:cubicBezTo>
                    <a:pt x="121" y="276"/>
                    <a:pt x="121" y="276"/>
                    <a:pt x="121" y="276"/>
                  </a:cubicBezTo>
                  <a:cubicBezTo>
                    <a:pt x="128" y="284"/>
                    <a:pt x="128" y="284"/>
                    <a:pt x="128" y="284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42" y="299"/>
                    <a:pt x="142" y="299"/>
                    <a:pt x="142" y="299"/>
                  </a:cubicBezTo>
                  <a:cubicBezTo>
                    <a:pt x="153" y="304"/>
                    <a:pt x="153" y="304"/>
                    <a:pt x="153" y="304"/>
                  </a:cubicBezTo>
                  <a:cubicBezTo>
                    <a:pt x="152" y="295"/>
                    <a:pt x="152" y="295"/>
                    <a:pt x="152" y="295"/>
                  </a:cubicBezTo>
                  <a:cubicBezTo>
                    <a:pt x="144" y="288"/>
                    <a:pt x="144" y="288"/>
                    <a:pt x="144" y="288"/>
                  </a:cubicBezTo>
                  <a:cubicBezTo>
                    <a:pt x="133" y="282"/>
                    <a:pt x="133" y="282"/>
                    <a:pt x="133" y="282"/>
                  </a:cubicBezTo>
                  <a:cubicBezTo>
                    <a:pt x="135" y="280"/>
                    <a:pt x="135" y="280"/>
                    <a:pt x="135" y="280"/>
                  </a:cubicBezTo>
                  <a:cubicBezTo>
                    <a:pt x="138" y="282"/>
                    <a:pt x="138" y="282"/>
                    <a:pt x="138" y="282"/>
                  </a:cubicBezTo>
                  <a:cubicBezTo>
                    <a:pt x="144" y="287"/>
                    <a:pt x="144" y="287"/>
                    <a:pt x="144" y="287"/>
                  </a:cubicBezTo>
                  <a:cubicBezTo>
                    <a:pt x="147" y="288"/>
                    <a:pt x="147" y="288"/>
                    <a:pt x="147" y="288"/>
                  </a:cubicBezTo>
                  <a:cubicBezTo>
                    <a:pt x="144" y="281"/>
                    <a:pt x="144" y="281"/>
                    <a:pt x="144" y="281"/>
                  </a:cubicBezTo>
                  <a:cubicBezTo>
                    <a:pt x="141" y="276"/>
                    <a:pt x="141" y="276"/>
                    <a:pt x="141" y="276"/>
                  </a:cubicBezTo>
                  <a:cubicBezTo>
                    <a:pt x="135" y="270"/>
                    <a:pt x="135" y="270"/>
                    <a:pt x="135" y="270"/>
                  </a:cubicBezTo>
                  <a:cubicBezTo>
                    <a:pt x="130" y="268"/>
                    <a:pt x="130" y="268"/>
                    <a:pt x="130" y="268"/>
                  </a:cubicBezTo>
                  <a:cubicBezTo>
                    <a:pt x="130" y="268"/>
                    <a:pt x="127" y="265"/>
                    <a:pt x="127" y="263"/>
                  </a:cubicBezTo>
                  <a:cubicBezTo>
                    <a:pt x="127" y="262"/>
                    <a:pt x="129" y="256"/>
                    <a:pt x="129" y="256"/>
                  </a:cubicBezTo>
                  <a:cubicBezTo>
                    <a:pt x="130" y="251"/>
                    <a:pt x="130" y="251"/>
                    <a:pt x="130" y="251"/>
                  </a:cubicBezTo>
                  <a:cubicBezTo>
                    <a:pt x="135" y="258"/>
                    <a:pt x="135" y="258"/>
                    <a:pt x="135" y="258"/>
                  </a:cubicBezTo>
                  <a:cubicBezTo>
                    <a:pt x="142" y="261"/>
                    <a:pt x="142" y="261"/>
                    <a:pt x="142" y="261"/>
                  </a:cubicBezTo>
                  <a:cubicBezTo>
                    <a:pt x="148" y="255"/>
                    <a:pt x="148" y="255"/>
                    <a:pt x="148" y="255"/>
                  </a:cubicBezTo>
                  <a:cubicBezTo>
                    <a:pt x="150" y="250"/>
                    <a:pt x="150" y="250"/>
                    <a:pt x="150" y="250"/>
                  </a:cubicBezTo>
                  <a:cubicBezTo>
                    <a:pt x="152" y="243"/>
                    <a:pt x="152" y="243"/>
                    <a:pt x="152" y="243"/>
                  </a:cubicBezTo>
                  <a:cubicBezTo>
                    <a:pt x="152" y="243"/>
                    <a:pt x="149" y="241"/>
                    <a:pt x="148" y="240"/>
                  </a:cubicBezTo>
                  <a:cubicBezTo>
                    <a:pt x="147" y="239"/>
                    <a:pt x="142" y="233"/>
                    <a:pt x="142" y="233"/>
                  </a:cubicBezTo>
                  <a:cubicBezTo>
                    <a:pt x="148" y="230"/>
                    <a:pt x="148" y="230"/>
                    <a:pt x="148" y="230"/>
                  </a:cubicBezTo>
                  <a:cubicBezTo>
                    <a:pt x="152" y="229"/>
                    <a:pt x="152" y="229"/>
                    <a:pt x="152" y="229"/>
                  </a:cubicBezTo>
                  <a:cubicBezTo>
                    <a:pt x="155" y="231"/>
                    <a:pt x="155" y="231"/>
                    <a:pt x="155" y="231"/>
                  </a:cubicBezTo>
                  <a:cubicBezTo>
                    <a:pt x="156" y="234"/>
                    <a:pt x="156" y="234"/>
                    <a:pt x="156" y="234"/>
                  </a:cubicBezTo>
                  <a:cubicBezTo>
                    <a:pt x="161" y="230"/>
                    <a:pt x="161" y="230"/>
                    <a:pt x="161" y="230"/>
                  </a:cubicBezTo>
                  <a:cubicBezTo>
                    <a:pt x="164" y="225"/>
                    <a:pt x="164" y="225"/>
                    <a:pt x="164" y="225"/>
                  </a:cubicBezTo>
                  <a:cubicBezTo>
                    <a:pt x="167" y="223"/>
                    <a:pt x="167" y="223"/>
                    <a:pt x="167" y="223"/>
                  </a:cubicBezTo>
                  <a:cubicBezTo>
                    <a:pt x="170" y="223"/>
                    <a:pt x="170" y="223"/>
                    <a:pt x="170" y="223"/>
                  </a:cubicBezTo>
                  <a:cubicBezTo>
                    <a:pt x="178" y="219"/>
                    <a:pt x="178" y="219"/>
                    <a:pt x="178" y="21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182" y="213"/>
                    <a:pt x="182" y="213"/>
                    <a:pt x="182" y="213"/>
                  </a:cubicBezTo>
                  <a:cubicBezTo>
                    <a:pt x="187" y="210"/>
                    <a:pt x="187" y="210"/>
                    <a:pt x="187" y="210"/>
                  </a:cubicBezTo>
                  <a:cubicBezTo>
                    <a:pt x="187" y="210"/>
                    <a:pt x="188" y="208"/>
                    <a:pt x="188" y="205"/>
                  </a:cubicBezTo>
                  <a:cubicBezTo>
                    <a:pt x="188" y="202"/>
                    <a:pt x="188" y="198"/>
                    <a:pt x="188" y="198"/>
                  </a:cubicBezTo>
                  <a:cubicBezTo>
                    <a:pt x="188" y="198"/>
                    <a:pt x="188" y="195"/>
                    <a:pt x="189" y="194"/>
                  </a:cubicBezTo>
                  <a:cubicBezTo>
                    <a:pt x="190" y="193"/>
                    <a:pt x="190" y="190"/>
                    <a:pt x="190" y="189"/>
                  </a:cubicBezTo>
                  <a:cubicBezTo>
                    <a:pt x="190" y="189"/>
                    <a:pt x="187" y="185"/>
                    <a:pt x="187" y="185"/>
                  </a:cubicBezTo>
                  <a:cubicBezTo>
                    <a:pt x="186" y="181"/>
                    <a:pt x="186" y="181"/>
                    <a:pt x="186" y="181"/>
                  </a:cubicBezTo>
                  <a:cubicBezTo>
                    <a:pt x="186" y="181"/>
                    <a:pt x="188" y="180"/>
                    <a:pt x="186" y="179"/>
                  </a:cubicBezTo>
                  <a:cubicBezTo>
                    <a:pt x="185" y="177"/>
                    <a:pt x="179" y="174"/>
                    <a:pt x="179" y="174"/>
                  </a:cubicBezTo>
                  <a:cubicBezTo>
                    <a:pt x="181" y="169"/>
                    <a:pt x="181" y="169"/>
                    <a:pt x="181" y="169"/>
                  </a:cubicBezTo>
                  <a:cubicBezTo>
                    <a:pt x="182" y="168"/>
                    <a:pt x="182" y="168"/>
                    <a:pt x="182" y="168"/>
                  </a:cubicBezTo>
                  <a:cubicBezTo>
                    <a:pt x="187" y="167"/>
                    <a:pt x="187" y="167"/>
                    <a:pt x="187" y="167"/>
                  </a:cubicBezTo>
                  <a:cubicBezTo>
                    <a:pt x="187" y="167"/>
                    <a:pt x="191" y="170"/>
                    <a:pt x="191" y="170"/>
                  </a:cubicBezTo>
                  <a:cubicBezTo>
                    <a:pt x="191" y="171"/>
                    <a:pt x="194" y="175"/>
                    <a:pt x="195" y="174"/>
                  </a:cubicBezTo>
                  <a:cubicBezTo>
                    <a:pt x="195" y="173"/>
                    <a:pt x="200" y="168"/>
                    <a:pt x="200" y="168"/>
                  </a:cubicBezTo>
                  <a:cubicBezTo>
                    <a:pt x="205" y="173"/>
                    <a:pt x="205" y="173"/>
                    <a:pt x="205" y="173"/>
                  </a:cubicBezTo>
                  <a:cubicBezTo>
                    <a:pt x="205" y="173"/>
                    <a:pt x="206" y="172"/>
                    <a:pt x="205" y="177"/>
                  </a:cubicBezTo>
                  <a:cubicBezTo>
                    <a:pt x="205" y="181"/>
                    <a:pt x="205" y="183"/>
                    <a:pt x="205" y="183"/>
                  </a:cubicBezTo>
                  <a:cubicBezTo>
                    <a:pt x="205" y="183"/>
                    <a:pt x="216" y="181"/>
                    <a:pt x="217" y="179"/>
                  </a:cubicBezTo>
                  <a:cubicBezTo>
                    <a:pt x="217" y="177"/>
                    <a:pt x="219" y="165"/>
                    <a:pt x="219" y="165"/>
                  </a:cubicBezTo>
                  <a:cubicBezTo>
                    <a:pt x="216" y="160"/>
                    <a:pt x="216" y="160"/>
                    <a:pt x="216" y="160"/>
                  </a:cubicBezTo>
                  <a:cubicBezTo>
                    <a:pt x="227" y="149"/>
                    <a:pt x="227" y="149"/>
                    <a:pt x="227" y="149"/>
                  </a:cubicBezTo>
                  <a:cubicBezTo>
                    <a:pt x="234" y="146"/>
                    <a:pt x="234" y="146"/>
                    <a:pt x="234" y="146"/>
                  </a:cubicBezTo>
                  <a:cubicBezTo>
                    <a:pt x="234" y="146"/>
                    <a:pt x="236" y="152"/>
                    <a:pt x="239" y="147"/>
                  </a:cubicBezTo>
                  <a:cubicBezTo>
                    <a:pt x="243" y="141"/>
                    <a:pt x="246" y="131"/>
                    <a:pt x="248" y="127"/>
                  </a:cubicBezTo>
                  <a:cubicBezTo>
                    <a:pt x="250" y="123"/>
                    <a:pt x="257" y="115"/>
                    <a:pt x="257" y="114"/>
                  </a:cubicBezTo>
                  <a:cubicBezTo>
                    <a:pt x="257" y="114"/>
                    <a:pt x="257" y="112"/>
                    <a:pt x="258" y="111"/>
                  </a:cubicBezTo>
                  <a:cubicBezTo>
                    <a:pt x="258" y="113"/>
                    <a:pt x="259" y="116"/>
                    <a:pt x="259" y="117"/>
                  </a:cubicBezTo>
                  <a:cubicBezTo>
                    <a:pt x="259" y="118"/>
                    <a:pt x="258" y="126"/>
                    <a:pt x="258" y="126"/>
                  </a:cubicBezTo>
                  <a:cubicBezTo>
                    <a:pt x="258" y="126"/>
                    <a:pt x="258" y="132"/>
                    <a:pt x="258" y="132"/>
                  </a:cubicBezTo>
                  <a:cubicBezTo>
                    <a:pt x="258" y="133"/>
                    <a:pt x="256" y="138"/>
                    <a:pt x="256" y="138"/>
                  </a:cubicBezTo>
                  <a:cubicBezTo>
                    <a:pt x="256" y="138"/>
                    <a:pt x="261" y="139"/>
                    <a:pt x="261" y="139"/>
                  </a:cubicBezTo>
                  <a:cubicBezTo>
                    <a:pt x="262" y="139"/>
                    <a:pt x="269" y="142"/>
                    <a:pt x="267" y="138"/>
                  </a:cubicBezTo>
                  <a:cubicBezTo>
                    <a:pt x="265" y="135"/>
                    <a:pt x="264" y="133"/>
                    <a:pt x="264" y="133"/>
                  </a:cubicBezTo>
                  <a:cubicBezTo>
                    <a:pt x="264" y="133"/>
                    <a:pt x="260" y="131"/>
                    <a:pt x="261" y="129"/>
                  </a:cubicBezTo>
                  <a:cubicBezTo>
                    <a:pt x="262" y="127"/>
                    <a:pt x="263" y="126"/>
                    <a:pt x="263" y="124"/>
                  </a:cubicBezTo>
                  <a:cubicBezTo>
                    <a:pt x="263" y="121"/>
                    <a:pt x="264" y="122"/>
                    <a:pt x="263" y="120"/>
                  </a:cubicBezTo>
                  <a:cubicBezTo>
                    <a:pt x="262" y="118"/>
                    <a:pt x="261" y="119"/>
                    <a:pt x="261" y="115"/>
                  </a:cubicBezTo>
                  <a:cubicBezTo>
                    <a:pt x="260" y="111"/>
                    <a:pt x="261" y="109"/>
                    <a:pt x="261" y="109"/>
                  </a:cubicBezTo>
                  <a:cubicBezTo>
                    <a:pt x="261" y="106"/>
                    <a:pt x="261" y="106"/>
                    <a:pt x="261" y="106"/>
                  </a:cubicBezTo>
                  <a:cubicBezTo>
                    <a:pt x="258" y="107"/>
                    <a:pt x="258" y="107"/>
                    <a:pt x="258" y="107"/>
                  </a:cubicBezTo>
                  <a:cubicBezTo>
                    <a:pt x="248" y="103"/>
                    <a:pt x="248" y="103"/>
                    <a:pt x="248" y="103"/>
                  </a:cubicBezTo>
                  <a:cubicBezTo>
                    <a:pt x="248" y="103"/>
                    <a:pt x="235" y="107"/>
                    <a:pt x="237" y="106"/>
                  </a:cubicBezTo>
                  <a:cubicBezTo>
                    <a:pt x="238" y="106"/>
                    <a:pt x="248" y="97"/>
                    <a:pt x="248" y="97"/>
                  </a:cubicBezTo>
                  <a:cubicBezTo>
                    <a:pt x="248" y="97"/>
                    <a:pt x="256" y="89"/>
                    <a:pt x="257" y="89"/>
                  </a:cubicBezTo>
                  <a:cubicBezTo>
                    <a:pt x="257" y="88"/>
                    <a:pt x="261" y="87"/>
                    <a:pt x="262" y="87"/>
                  </a:cubicBezTo>
                  <a:cubicBezTo>
                    <a:pt x="264" y="87"/>
                    <a:pt x="273" y="88"/>
                    <a:pt x="273" y="88"/>
                  </a:cubicBezTo>
                  <a:cubicBezTo>
                    <a:pt x="276" y="88"/>
                    <a:pt x="276" y="88"/>
                    <a:pt x="276" y="88"/>
                  </a:cubicBezTo>
                  <a:cubicBezTo>
                    <a:pt x="286" y="90"/>
                    <a:pt x="286" y="90"/>
                    <a:pt x="286" y="90"/>
                  </a:cubicBezTo>
                  <a:cubicBezTo>
                    <a:pt x="291" y="87"/>
                    <a:pt x="291" y="87"/>
                    <a:pt x="291" y="87"/>
                  </a:cubicBezTo>
                  <a:cubicBezTo>
                    <a:pt x="291" y="87"/>
                    <a:pt x="294" y="85"/>
                    <a:pt x="294" y="84"/>
                  </a:cubicBezTo>
                  <a:cubicBezTo>
                    <a:pt x="294" y="83"/>
                    <a:pt x="296" y="81"/>
                    <a:pt x="297" y="80"/>
                  </a:cubicBezTo>
                  <a:cubicBezTo>
                    <a:pt x="298" y="79"/>
                    <a:pt x="308" y="76"/>
                    <a:pt x="308" y="76"/>
                  </a:cubicBezTo>
                  <a:cubicBezTo>
                    <a:pt x="309" y="82"/>
                    <a:pt x="309" y="82"/>
                    <a:pt x="309" y="82"/>
                  </a:cubicBezTo>
                  <a:cubicBezTo>
                    <a:pt x="305" y="89"/>
                    <a:pt x="305" y="89"/>
                    <a:pt x="305" y="89"/>
                  </a:cubicBezTo>
                  <a:cubicBezTo>
                    <a:pt x="302" y="92"/>
                    <a:pt x="302" y="92"/>
                    <a:pt x="302" y="92"/>
                  </a:cubicBezTo>
                  <a:cubicBezTo>
                    <a:pt x="302" y="92"/>
                    <a:pt x="292" y="99"/>
                    <a:pt x="292" y="100"/>
                  </a:cubicBezTo>
                  <a:cubicBezTo>
                    <a:pt x="293" y="102"/>
                    <a:pt x="300" y="108"/>
                    <a:pt x="300" y="108"/>
                  </a:cubicBezTo>
                  <a:cubicBezTo>
                    <a:pt x="300" y="108"/>
                    <a:pt x="300" y="116"/>
                    <a:pt x="302" y="119"/>
                  </a:cubicBezTo>
                  <a:cubicBezTo>
                    <a:pt x="304" y="121"/>
                    <a:pt x="309" y="124"/>
                    <a:pt x="309" y="124"/>
                  </a:cubicBezTo>
                  <a:cubicBezTo>
                    <a:pt x="317" y="101"/>
                    <a:pt x="317" y="101"/>
                    <a:pt x="317" y="101"/>
                  </a:cubicBezTo>
                  <a:cubicBezTo>
                    <a:pt x="317" y="101"/>
                    <a:pt x="315" y="91"/>
                    <a:pt x="315" y="91"/>
                  </a:cubicBezTo>
                  <a:cubicBezTo>
                    <a:pt x="315" y="90"/>
                    <a:pt x="325" y="82"/>
                    <a:pt x="325" y="82"/>
                  </a:cubicBezTo>
                  <a:cubicBezTo>
                    <a:pt x="341" y="78"/>
                    <a:pt x="341" y="78"/>
                    <a:pt x="341" y="78"/>
                  </a:cubicBezTo>
                  <a:cubicBezTo>
                    <a:pt x="343" y="74"/>
                    <a:pt x="343" y="74"/>
                    <a:pt x="343" y="74"/>
                  </a:cubicBezTo>
                  <a:cubicBezTo>
                    <a:pt x="341" y="68"/>
                    <a:pt x="341" y="68"/>
                    <a:pt x="341" y="68"/>
                  </a:cubicBezTo>
                  <a:cubicBezTo>
                    <a:pt x="334" y="63"/>
                    <a:pt x="334" y="63"/>
                    <a:pt x="334" y="63"/>
                  </a:cubicBezTo>
                  <a:cubicBezTo>
                    <a:pt x="339" y="61"/>
                    <a:pt x="339" y="61"/>
                    <a:pt x="339" y="61"/>
                  </a:cubicBezTo>
                  <a:cubicBezTo>
                    <a:pt x="339" y="61"/>
                    <a:pt x="344" y="61"/>
                    <a:pt x="344" y="62"/>
                  </a:cubicBezTo>
                  <a:cubicBezTo>
                    <a:pt x="344" y="62"/>
                    <a:pt x="351" y="66"/>
                    <a:pt x="351" y="66"/>
                  </a:cubicBezTo>
                  <a:cubicBezTo>
                    <a:pt x="351" y="66"/>
                    <a:pt x="354" y="67"/>
                    <a:pt x="354" y="66"/>
                  </a:cubicBezTo>
                  <a:cubicBezTo>
                    <a:pt x="354" y="65"/>
                    <a:pt x="354" y="59"/>
                    <a:pt x="354" y="59"/>
                  </a:cubicBezTo>
                  <a:cubicBezTo>
                    <a:pt x="350" y="55"/>
                    <a:pt x="350" y="55"/>
                    <a:pt x="350" y="55"/>
                  </a:cubicBezTo>
                  <a:lnTo>
                    <a:pt x="338" y="52"/>
                  </a:lnTo>
                  <a:close/>
                  <a:moveTo>
                    <a:pt x="406" y="101"/>
                  </a:moveTo>
                  <a:cubicBezTo>
                    <a:pt x="406" y="101"/>
                    <a:pt x="399" y="86"/>
                    <a:pt x="388" y="73"/>
                  </a:cubicBezTo>
                  <a:cubicBezTo>
                    <a:pt x="377" y="59"/>
                    <a:pt x="360" y="43"/>
                    <a:pt x="360" y="43"/>
                  </a:cubicBezTo>
                  <a:cubicBezTo>
                    <a:pt x="359" y="42"/>
                    <a:pt x="359" y="42"/>
                    <a:pt x="359" y="42"/>
                  </a:cubicBezTo>
                  <a:cubicBezTo>
                    <a:pt x="357" y="42"/>
                    <a:pt x="357" y="42"/>
                    <a:pt x="357" y="42"/>
                  </a:cubicBezTo>
                  <a:cubicBezTo>
                    <a:pt x="354" y="38"/>
                    <a:pt x="354" y="38"/>
                    <a:pt x="354" y="38"/>
                  </a:cubicBezTo>
                  <a:cubicBezTo>
                    <a:pt x="350" y="38"/>
                    <a:pt x="350" y="38"/>
                    <a:pt x="350" y="38"/>
                  </a:cubicBezTo>
                  <a:cubicBezTo>
                    <a:pt x="351" y="41"/>
                    <a:pt x="351" y="41"/>
                    <a:pt x="351" y="41"/>
                  </a:cubicBezTo>
                  <a:cubicBezTo>
                    <a:pt x="353" y="44"/>
                    <a:pt x="353" y="44"/>
                    <a:pt x="353" y="44"/>
                  </a:cubicBezTo>
                  <a:cubicBezTo>
                    <a:pt x="352" y="44"/>
                    <a:pt x="352" y="44"/>
                    <a:pt x="352" y="44"/>
                  </a:cubicBezTo>
                  <a:cubicBezTo>
                    <a:pt x="349" y="46"/>
                    <a:pt x="349" y="46"/>
                    <a:pt x="349" y="46"/>
                  </a:cubicBezTo>
                  <a:cubicBezTo>
                    <a:pt x="349" y="47"/>
                    <a:pt x="349" y="47"/>
                    <a:pt x="349" y="47"/>
                  </a:cubicBezTo>
                  <a:cubicBezTo>
                    <a:pt x="353" y="50"/>
                    <a:pt x="353" y="50"/>
                    <a:pt x="353" y="50"/>
                  </a:cubicBezTo>
                  <a:cubicBezTo>
                    <a:pt x="356" y="52"/>
                    <a:pt x="356" y="52"/>
                    <a:pt x="356" y="52"/>
                  </a:cubicBezTo>
                  <a:cubicBezTo>
                    <a:pt x="361" y="55"/>
                    <a:pt x="361" y="55"/>
                    <a:pt x="361" y="55"/>
                  </a:cubicBezTo>
                  <a:cubicBezTo>
                    <a:pt x="364" y="57"/>
                    <a:pt x="364" y="57"/>
                    <a:pt x="364" y="57"/>
                  </a:cubicBezTo>
                  <a:cubicBezTo>
                    <a:pt x="366" y="60"/>
                    <a:pt x="366" y="60"/>
                    <a:pt x="366" y="60"/>
                  </a:cubicBezTo>
                  <a:cubicBezTo>
                    <a:pt x="368" y="62"/>
                    <a:pt x="368" y="62"/>
                    <a:pt x="368" y="62"/>
                  </a:cubicBezTo>
                  <a:cubicBezTo>
                    <a:pt x="365" y="61"/>
                    <a:pt x="365" y="61"/>
                    <a:pt x="365" y="61"/>
                  </a:cubicBezTo>
                  <a:cubicBezTo>
                    <a:pt x="364" y="59"/>
                    <a:pt x="364" y="59"/>
                    <a:pt x="364" y="59"/>
                  </a:cubicBezTo>
                  <a:cubicBezTo>
                    <a:pt x="361" y="61"/>
                    <a:pt x="361" y="61"/>
                    <a:pt x="361" y="61"/>
                  </a:cubicBezTo>
                  <a:cubicBezTo>
                    <a:pt x="363" y="65"/>
                    <a:pt x="363" y="65"/>
                    <a:pt x="363" y="65"/>
                  </a:cubicBezTo>
                  <a:cubicBezTo>
                    <a:pt x="363" y="65"/>
                    <a:pt x="367" y="69"/>
                    <a:pt x="368" y="70"/>
                  </a:cubicBezTo>
                  <a:cubicBezTo>
                    <a:pt x="369" y="71"/>
                    <a:pt x="370" y="72"/>
                    <a:pt x="370" y="72"/>
                  </a:cubicBezTo>
                  <a:cubicBezTo>
                    <a:pt x="370" y="72"/>
                    <a:pt x="372" y="70"/>
                    <a:pt x="373" y="70"/>
                  </a:cubicBezTo>
                  <a:cubicBezTo>
                    <a:pt x="374" y="69"/>
                    <a:pt x="375" y="71"/>
                    <a:pt x="375" y="71"/>
                  </a:cubicBezTo>
                  <a:cubicBezTo>
                    <a:pt x="377" y="72"/>
                    <a:pt x="377" y="72"/>
                    <a:pt x="377" y="72"/>
                  </a:cubicBezTo>
                  <a:cubicBezTo>
                    <a:pt x="376" y="73"/>
                    <a:pt x="376" y="73"/>
                    <a:pt x="376" y="73"/>
                  </a:cubicBezTo>
                  <a:cubicBezTo>
                    <a:pt x="376" y="73"/>
                    <a:pt x="377" y="76"/>
                    <a:pt x="377" y="77"/>
                  </a:cubicBezTo>
                  <a:cubicBezTo>
                    <a:pt x="377" y="78"/>
                    <a:pt x="375" y="80"/>
                    <a:pt x="375" y="81"/>
                  </a:cubicBezTo>
                  <a:cubicBezTo>
                    <a:pt x="375" y="82"/>
                    <a:pt x="376" y="84"/>
                    <a:pt x="376" y="85"/>
                  </a:cubicBezTo>
                  <a:cubicBezTo>
                    <a:pt x="376" y="86"/>
                    <a:pt x="380" y="89"/>
                    <a:pt x="380" y="89"/>
                  </a:cubicBezTo>
                  <a:cubicBezTo>
                    <a:pt x="380" y="89"/>
                    <a:pt x="383" y="91"/>
                    <a:pt x="383" y="92"/>
                  </a:cubicBezTo>
                  <a:cubicBezTo>
                    <a:pt x="383" y="93"/>
                    <a:pt x="384" y="96"/>
                    <a:pt x="384" y="96"/>
                  </a:cubicBezTo>
                  <a:cubicBezTo>
                    <a:pt x="389" y="98"/>
                    <a:pt x="389" y="98"/>
                    <a:pt x="389" y="98"/>
                  </a:cubicBezTo>
                  <a:cubicBezTo>
                    <a:pt x="393" y="102"/>
                    <a:pt x="393" y="102"/>
                    <a:pt x="393" y="102"/>
                  </a:cubicBezTo>
                  <a:cubicBezTo>
                    <a:pt x="394" y="100"/>
                    <a:pt x="394" y="100"/>
                    <a:pt x="394" y="100"/>
                  </a:cubicBezTo>
                  <a:cubicBezTo>
                    <a:pt x="396" y="101"/>
                    <a:pt x="396" y="101"/>
                    <a:pt x="396" y="101"/>
                  </a:cubicBezTo>
                  <a:cubicBezTo>
                    <a:pt x="397" y="104"/>
                    <a:pt x="397" y="104"/>
                    <a:pt x="397" y="104"/>
                  </a:cubicBezTo>
                  <a:cubicBezTo>
                    <a:pt x="396" y="108"/>
                    <a:pt x="396" y="108"/>
                    <a:pt x="396" y="108"/>
                  </a:cubicBezTo>
                  <a:cubicBezTo>
                    <a:pt x="395" y="114"/>
                    <a:pt x="395" y="114"/>
                    <a:pt x="395" y="114"/>
                  </a:cubicBezTo>
                  <a:cubicBezTo>
                    <a:pt x="395" y="117"/>
                    <a:pt x="395" y="117"/>
                    <a:pt x="395" y="117"/>
                  </a:cubicBezTo>
                  <a:cubicBezTo>
                    <a:pt x="395" y="117"/>
                    <a:pt x="398" y="114"/>
                    <a:pt x="398" y="113"/>
                  </a:cubicBezTo>
                  <a:cubicBezTo>
                    <a:pt x="398" y="113"/>
                    <a:pt x="399" y="108"/>
                    <a:pt x="399" y="107"/>
                  </a:cubicBezTo>
                  <a:cubicBezTo>
                    <a:pt x="399" y="106"/>
                    <a:pt x="399" y="102"/>
                    <a:pt x="399" y="102"/>
                  </a:cubicBezTo>
                  <a:cubicBezTo>
                    <a:pt x="398" y="99"/>
                    <a:pt x="398" y="99"/>
                    <a:pt x="398" y="99"/>
                  </a:cubicBezTo>
                  <a:cubicBezTo>
                    <a:pt x="398" y="99"/>
                    <a:pt x="395" y="97"/>
                    <a:pt x="395" y="97"/>
                  </a:cubicBezTo>
                  <a:cubicBezTo>
                    <a:pt x="395" y="96"/>
                    <a:pt x="394" y="94"/>
                    <a:pt x="394" y="93"/>
                  </a:cubicBezTo>
                  <a:cubicBezTo>
                    <a:pt x="394" y="92"/>
                    <a:pt x="397" y="89"/>
                    <a:pt x="397" y="89"/>
                  </a:cubicBezTo>
                  <a:cubicBezTo>
                    <a:pt x="398" y="93"/>
                    <a:pt x="398" y="93"/>
                    <a:pt x="398" y="93"/>
                  </a:cubicBezTo>
                  <a:cubicBezTo>
                    <a:pt x="401" y="97"/>
                    <a:pt x="401" y="97"/>
                    <a:pt x="401" y="97"/>
                  </a:cubicBezTo>
                  <a:cubicBezTo>
                    <a:pt x="401" y="96"/>
                    <a:pt x="401" y="95"/>
                    <a:pt x="401" y="94"/>
                  </a:cubicBezTo>
                  <a:cubicBezTo>
                    <a:pt x="401" y="94"/>
                    <a:pt x="406" y="101"/>
                    <a:pt x="406" y="101"/>
                  </a:cubicBezTo>
                  <a:close/>
                  <a:moveTo>
                    <a:pt x="402" y="99"/>
                  </a:moveTo>
                  <a:cubicBezTo>
                    <a:pt x="404" y="101"/>
                    <a:pt x="404" y="101"/>
                    <a:pt x="404" y="101"/>
                  </a:cubicBezTo>
                  <a:cubicBezTo>
                    <a:pt x="401" y="97"/>
                    <a:pt x="401" y="97"/>
                    <a:pt x="401" y="97"/>
                  </a:cubicBezTo>
                  <a:cubicBezTo>
                    <a:pt x="401" y="98"/>
                    <a:pt x="402" y="99"/>
                    <a:pt x="402" y="99"/>
                  </a:cubicBezTo>
                  <a:close/>
                  <a:moveTo>
                    <a:pt x="250" y="171"/>
                  </a:moveTo>
                  <a:cubicBezTo>
                    <a:pt x="248" y="172"/>
                    <a:pt x="245" y="173"/>
                    <a:pt x="245" y="173"/>
                  </a:cubicBezTo>
                  <a:cubicBezTo>
                    <a:pt x="245" y="173"/>
                    <a:pt x="242" y="173"/>
                    <a:pt x="242" y="174"/>
                  </a:cubicBezTo>
                  <a:cubicBezTo>
                    <a:pt x="241" y="175"/>
                    <a:pt x="241" y="175"/>
                    <a:pt x="238" y="176"/>
                  </a:cubicBezTo>
                  <a:cubicBezTo>
                    <a:pt x="236" y="178"/>
                    <a:pt x="237" y="176"/>
                    <a:pt x="236" y="178"/>
                  </a:cubicBezTo>
                  <a:cubicBezTo>
                    <a:pt x="235" y="180"/>
                    <a:pt x="236" y="181"/>
                    <a:pt x="233" y="181"/>
                  </a:cubicBezTo>
                  <a:cubicBezTo>
                    <a:pt x="231" y="181"/>
                    <a:pt x="229" y="181"/>
                    <a:pt x="227" y="181"/>
                  </a:cubicBezTo>
                  <a:cubicBezTo>
                    <a:pt x="225" y="181"/>
                    <a:pt x="225" y="180"/>
                    <a:pt x="224" y="181"/>
                  </a:cubicBezTo>
                  <a:cubicBezTo>
                    <a:pt x="222" y="183"/>
                    <a:pt x="221" y="183"/>
                    <a:pt x="220" y="184"/>
                  </a:cubicBezTo>
                  <a:cubicBezTo>
                    <a:pt x="220" y="185"/>
                    <a:pt x="220" y="185"/>
                    <a:pt x="221" y="185"/>
                  </a:cubicBezTo>
                  <a:cubicBezTo>
                    <a:pt x="221" y="185"/>
                    <a:pt x="226" y="186"/>
                    <a:pt x="227" y="186"/>
                  </a:cubicBezTo>
                  <a:cubicBezTo>
                    <a:pt x="227" y="188"/>
                    <a:pt x="227" y="188"/>
                    <a:pt x="227" y="188"/>
                  </a:cubicBezTo>
                  <a:cubicBezTo>
                    <a:pt x="229" y="188"/>
                    <a:pt x="229" y="188"/>
                    <a:pt x="229" y="188"/>
                  </a:cubicBezTo>
                  <a:cubicBezTo>
                    <a:pt x="229" y="188"/>
                    <a:pt x="231" y="188"/>
                    <a:pt x="231" y="187"/>
                  </a:cubicBezTo>
                  <a:cubicBezTo>
                    <a:pt x="231" y="186"/>
                    <a:pt x="231" y="186"/>
                    <a:pt x="231" y="186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8" y="186"/>
                    <a:pt x="229" y="185"/>
                    <a:pt x="232" y="185"/>
                  </a:cubicBezTo>
                  <a:cubicBezTo>
                    <a:pt x="236" y="184"/>
                    <a:pt x="237" y="183"/>
                    <a:pt x="237" y="183"/>
                  </a:cubicBezTo>
                  <a:cubicBezTo>
                    <a:pt x="234" y="186"/>
                    <a:pt x="234" y="186"/>
                    <a:pt x="234" y="186"/>
                  </a:cubicBezTo>
                  <a:cubicBezTo>
                    <a:pt x="234" y="186"/>
                    <a:pt x="237" y="187"/>
                    <a:pt x="239" y="187"/>
                  </a:cubicBezTo>
                  <a:cubicBezTo>
                    <a:pt x="240" y="186"/>
                    <a:pt x="240" y="186"/>
                    <a:pt x="243" y="184"/>
                  </a:cubicBezTo>
                  <a:cubicBezTo>
                    <a:pt x="246" y="183"/>
                    <a:pt x="246" y="183"/>
                    <a:pt x="247" y="182"/>
                  </a:cubicBezTo>
                  <a:cubicBezTo>
                    <a:pt x="248" y="182"/>
                    <a:pt x="249" y="184"/>
                    <a:pt x="249" y="184"/>
                  </a:cubicBezTo>
                  <a:cubicBezTo>
                    <a:pt x="250" y="184"/>
                    <a:pt x="252" y="184"/>
                    <a:pt x="253" y="182"/>
                  </a:cubicBezTo>
                  <a:cubicBezTo>
                    <a:pt x="254" y="180"/>
                    <a:pt x="254" y="178"/>
                    <a:pt x="254" y="177"/>
                  </a:cubicBezTo>
                  <a:cubicBezTo>
                    <a:pt x="254" y="176"/>
                    <a:pt x="255" y="177"/>
                    <a:pt x="254" y="175"/>
                  </a:cubicBezTo>
                  <a:cubicBezTo>
                    <a:pt x="254" y="174"/>
                    <a:pt x="253" y="174"/>
                    <a:pt x="254" y="173"/>
                  </a:cubicBezTo>
                  <a:cubicBezTo>
                    <a:pt x="255" y="172"/>
                    <a:pt x="256" y="172"/>
                    <a:pt x="256" y="171"/>
                  </a:cubicBezTo>
                  <a:cubicBezTo>
                    <a:pt x="256" y="169"/>
                    <a:pt x="256" y="169"/>
                    <a:pt x="257" y="168"/>
                  </a:cubicBezTo>
                  <a:cubicBezTo>
                    <a:pt x="257" y="166"/>
                    <a:pt x="257" y="166"/>
                    <a:pt x="257" y="164"/>
                  </a:cubicBezTo>
                  <a:cubicBezTo>
                    <a:pt x="257" y="162"/>
                    <a:pt x="257" y="161"/>
                    <a:pt x="256" y="160"/>
                  </a:cubicBezTo>
                  <a:cubicBezTo>
                    <a:pt x="256" y="160"/>
                    <a:pt x="254" y="160"/>
                    <a:pt x="255" y="158"/>
                  </a:cubicBezTo>
                  <a:cubicBezTo>
                    <a:pt x="256" y="157"/>
                    <a:pt x="257" y="156"/>
                    <a:pt x="257" y="156"/>
                  </a:cubicBezTo>
                  <a:cubicBezTo>
                    <a:pt x="257" y="156"/>
                    <a:pt x="260" y="157"/>
                    <a:pt x="260" y="158"/>
                  </a:cubicBezTo>
                  <a:cubicBezTo>
                    <a:pt x="260" y="159"/>
                    <a:pt x="261" y="159"/>
                    <a:pt x="262" y="159"/>
                  </a:cubicBezTo>
                  <a:cubicBezTo>
                    <a:pt x="263" y="159"/>
                    <a:pt x="264" y="158"/>
                    <a:pt x="265" y="157"/>
                  </a:cubicBezTo>
                  <a:cubicBezTo>
                    <a:pt x="266" y="156"/>
                    <a:pt x="268" y="154"/>
                    <a:pt x="269" y="153"/>
                  </a:cubicBezTo>
                  <a:cubicBezTo>
                    <a:pt x="269" y="152"/>
                    <a:pt x="270" y="151"/>
                    <a:pt x="270" y="151"/>
                  </a:cubicBezTo>
                  <a:cubicBezTo>
                    <a:pt x="270" y="150"/>
                    <a:pt x="268" y="151"/>
                    <a:pt x="267" y="149"/>
                  </a:cubicBezTo>
                  <a:cubicBezTo>
                    <a:pt x="266" y="146"/>
                    <a:pt x="266" y="144"/>
                    <a:pt x="265" y="144"/>
                  </a:cubicBezTo>
                  <a:cubicBezTo>
                    <a:pt x="265" y="145"/>
                    <a:pt x="263" y="146"/>
                    <a:pt x="263" y="148"/>
                  </a:cubicBezTo>
                  <a:cubicBezTo>
                    <a:pt x="262" y="149"/>
                    <a:pt x="261" y="150"/>
                    <a:pt x="261" y="150"/>
                  </a:cubicBezTo>
                  <a:cubicBezTo>
                    <a:pt x="259" y="146"/>
                    <a:pt x="259" y="146"/>
                    <a:pt x="259" y="146"/>
                  </a:cubicBezTo>
                  <a:cubicBezTo>
                    <a:pt x="259" y="144"/>
                    <a:pt x="259" y="144"/>
                    <a:pt x="259" y="144"/>
                  </a:cubicBezTo>
                  <a:cubicBezTo>
                    <a:pt x="257" y="143"/>
                    <a:pt x="257" y="143"/>
                    <a:pt x="257" y="143"/>
                  </a:cubicBezTo>
                  <a:cubicBezTo>
                    <a:pt x="258" y="145"/>
                    <a:pt x="256" y="151"/>
                    <a:pt x="256" y="151"/>
                  </a:cubicBezTo>
                  <a:cubicBezTo>
                    <a:pt x="254" y="152"/>
                    <a:pt x="254" y="152"/>
                    <a:pt x="254" y="152"/>
                  </a:cubicBezTo>
                  <a:cubicBezTo>
                    <a:pt x="254" y="152"/>
                    <a:pt x="252" y="155"/>
                    <a:pt x="251" y="155"/>
                  </a:cubicBezTo>
                  <a:cubicBezTo>
                    <a:pt x="251" y="156"/>
                    <a:pt x="251" y="159"/>
                    <a:pt x="251" y="159"/>
                  </a:cubicBezTo>
                  <a:cubicBezTo>
                    <a:pt x="251" y="159"/>
                    <a:pt x="251" y="159"/>
                    <a:pt x="251" y="160"/>
                  </a:cubicBezTo>
                  <a:cubicBezTo>
                    <a:pt x="252" y="161"/>
                    <a:pt x="253" y="165"/>
                    <a:pt x="253" y="168"/>
                  </a:cubicBezTo>
                  <a:cubicBezTo>
                    <a:pt x="252" y="170"/>
                    <a:pt x="252" y="171"/>
                    <a:pt x="250" y="171"/>
                  </a:cubicBezTo>
                  <a:close/>
                  <a:moveTo>
                    <a:pt x="223" y="191"/>
                  </a:moveTo>
                  <a:cubicBezTo>
                    <a:pt x="224" y="189"/>
                    <a:pt x="224" y="189"/>
                    <a:pt x="224" y="189"/>
                  </a:cubicBezTo>
                  <a:cubicBezTo>
                    <a:pt x="224" y="188"/>
                    <a:pt x="224" y="188"/>
                    <a:pt x="224" y="188"/>
                  </a:cubicBezTo>
                  <a:cubicBezTo>
                    <a:pt x="222" y="188"/>
                    <a:pt x="222" y="188"/>
                    <a:pt x="222" y="188"/>
                  </a:cubicBezTo>
                  <a:cubicBezTo>
                    <a:pt x="220" y="188"/>
                    <a:pt x="220" y="188"/>
                    <a:pt x="220" y="188"/>
                  </a:cubicBezTo>
                  <a:cubicBezTo>
                    <a:pt x="222" y="190"/>
                    <a:pt x="222" y="190"/>
                    <a:pt x="222" y="190"/>
                  </a:cubicBezTo>
                  <a:cubicBezTo>
                    <a:pt x="221" y="193"/>
                    <a:pt x="221" y="193"/>
                    <a:pt x="221" y="193"/>
                  </a:cubicBezTo>
                  <a:lnTo>
                    <a:pt x="223" y="191"/>
                  </a:lnTo>
                  <a:close/>
                  <a:moveTo>
                    <a:pt x="187" y="217"/>
                  </a:moveTo>
                  <a:cubicBezTo>
                    <a:pt x="185" y="221"/>
                    <a:pt x="185" y="221"/>
                    <a:pt x="185" y="221"/>
                  </a:cubicBezTo>
                  <a:cubicBezTo>
                    <a:pt x="188" y="224"/>
                    <a:pt x="188" y="224"/>
                    <a:pt x="188" y="224"/>
                  </a:cubicBezTo>
                  <a:cubicBezTo>
                    <a:pt x="188" y="224"/>
                    <a:pt x="192" y="225"/>
                    <a:pt x="192" y="223"/>
                  </a:cubicBezTo>
                  <a:cubicBezTo>
                    <a:pt x="192" y="222"/>
                    <a:pt x="192" y="219"/>
                    <a:pt x="193" y="218"/>
                  </a:cubicBezTo>
                  <a:cubicBezTo>
                    <a:pt x="193" y="217"/>
                    <a:pt x="195" y="213"/>
                    <a:pt x="195" y="213"/>
                  </a:cubicBezTo>
                  <a:cubicBezTo>
                    <a:pt x="195" y="211"/>
                    <a:pt x="195" y="211"/>
                    <a:pt x="195" y="211"/>
                  </a:cubicBezTo>
                  <a:cubicBezTo>
                    <a:pt x="192" y="211"/>
                    <a:pt x="192" y="211"/>
                    <a:pt x="192" y="211"/>
                  </a:cubicBezTo>
                  <a:lnTo>
                    <a:pt x="187" y="217"/>
                  </a:lnTo>
                  <a:close/>
                  <a:moveTo>
                    <a:pt x="196" y="247"/>
                  </a:moveTo>
                  <a:cubicBezTo>
                    <a:pt x="195" y="247"/>
                    <a:pt x="192" y="248"/>
                    <a:pt x="192" y="248"/>
                  </a:cubicBezTo>
                  <a:cubicBezTo>
                    <a:pt x="192" y="245"/>
                    <a:pt x="192" y="245"/>
                    <a:pt x="192" y="245"/>
                  </a:cubicBezTo>
                  <a:cubicBezTo>
                    <a:pt x="192" y="245"/>
                    <a:pt x="194" y="243"/>
                    <a:pt x="194" y="241"/>
                  </a:cubicBezTo>
                  <a:cubicBezTo>
                    <a:pt x="194" y="240"/>
                    <a:pt x="194" y="239"/>
                    <a:pt x="194" y="238"/>
                  </a:cubicBezTo>
                  <a:cubicBezTo>
                    <a:pt x="194" y="237"/>
                    <a:pt x="194" y="232"/>
                    <a:pt x="194" y="232"/>
                  </a:cubicBezTo>
                  <a:cubicBezTo>
                    <a:pt x="192" y="231"/>
                    <a:pt x="192" y="231"/>
                    <a:pt x="192" y="231"/>
                  </a:cubicBezTo>
                  <a:cubicBezTo>
                    <a:pt x="190" y="238"/>
                    <a:pt x="190" y="238"/>
                    <a:pt x="190" y="238"/>
                  </a:cubicBezTo>
                  <a:cubicBezTo>
                    <a:pt x="189" y="243"/>
                    <a:pt x="189" y="243"/>
                    <a:pt x="189" y="243"/>
                  </a:cubicBezTo>
                  <a:cubicBezTo>
                    <a:pt x="186" y="244"/>
                    <a:pt x="186" y="244"/>
                    <a:pt x="186" y="244"/>
                  </a:cubicBezTo>
                  <a:cubicBezTo>
                    <a:pt x="186" y="244"/>
                    <a:pt x="187" y="250"/>
                    <a:pt x="188" y="250"/>
                  </a:cubicBezTo>
                  <a:cubicBezTo>
                    <a:pt x="188" y="251"/>
                    <a:pt x="192" y="253"/>
                    <a:pt x="192" y="253"/>
                  </a:cubicBezTo>
                  <a:cubicBezTo>
                    <a:pt x="196" y="252"/>
                    <a:pt x="196" y="252"/>
                    <a:pt x="196" y="252"/>
                  </a:cubicBezTo>
                  <a:cubicBezTo>
                    <a:pt x="196" y="252"/>
                    <a:pt x="199" y="252"/>
                    <a:pt x="199" y="253"/>
                  </a:cubicBezTo>
                  <a:cubicBezTo>
                    <a:pt x="199" y="254"/>
                    <a:pt x="200" y="257"/>
                    <a:pt x="200" y="255"/>
                  </a:cubicBezTo>
                  <a:cubicBezTo>
                    <a:pt x="200" y="254"/>
                    <a:pt x="200" y="251"/>
                    <a:pt x="200" y="250"/>
                  </a:cubicBezTo>
                  <a:cubicBezTo>
                    <a:pt x="199" y="250"/>
                    <a:pt x="197" y="246"/>
                    <a:pt x="196" y="247"/>
                  </a:cubicBezTo>
                  <a:close/>
                  <a:moveTo>
                    <a:pt x="180" y="266"/>
                  </a:moveTo>
                  <a:cubicBezTo>
                    <a:pt x="181" y="266"/>
                    <a:pt x="187" y="265"/>
                    <a:pt x="187" y="265"/>
                  </a:cubicBezTo>
                  <a:cubicBezTo>
                    <a:pt x="187" y="265"/>
                    <a:pt x="187" y="263"/>
                    <a:pt x="187" y="261"/>
                  </a:cubicBezTo>
                  <a:cubicBezTo>
                    <a:pt x="188" y="260"/>
                    <a:pt x="189" y="259"/>
                    <a:pt x="189" y="258"/>
                  </a:cubicBezTo>
                  <a:cubicBezTo>
                    <a:pt x="188" y="258"/>
                    <a:pt x="187" y="257"/>
                    <a:pt x="187" y="257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0" y="261"/>
                    <a:pt x="180" y="261"/>
                    <a:pt x="180" y="261"/>
                  </a:cubicBezTo>
                  <a:cubicBezTo>
                    <a:pt x="180" y="261"/>
                    <a:pt x="179" y="265"/>
                    <a:pt x="180" y="266"/>
                  </a:cubicBezTo>
                  <a:close/>
                  <a:moveTo>
                    <a:pt x="197" y="260"/>
                  </a:moveTo>
                  <a:cubicBezTo>
                    <a:pt x="197" y="257"/>
                    <a:pt x="197" y="257"/>
                    <a:pt x="197" y="257"/>
                  </a:cubicBezTo>
                  <a:cubicBezTo>
                    <a:pt x="197" y="257"/>
                    <a:pt x="200" y="256"/>
                    <a:pt x="197" y="256"/>
                  </a:cubicBezTo>
                  <a:cubicBezTo>
                    <a:pt x="194" y="256"/>
                    <a:pt x="194" y="256"/>
                    <a:pt x="194" y="256"/>
                  </a:cubicBezTo>
                  <a:cubicBezTo>
                    <a:pt x="192" y="259"/>
                    <a:pt x="192" y="259"/>
                    <a:pt x="192" y="259"/>
                  </a:cubicBezTo>
                  <a:cubicBezTo>
                    <a:pt x="196" y="262"/>
                    <a:pt x="196" y="262"/>
                    <a:pt x="196" y="262"/>
                  </a:cubicBezTo>
                  <a:lnTo>
                    <a:pt x="197" y="260"/>
                  </a:lnTo>
                  <a:close/>
                  <a:moveTo>
                    <a:pt x="204" y="256"/>
                  </a:moveTo>
                  <a:cubicBezTo>
                    <a:pt x="205" y="254"/>
                    <a:pt x="205" y="254"/>
                    <a:pt x="205" y="254"/>
                  </a:cubicBezTo>
                  <a:cubicBezTo>
                    <a:pt x="202" y="254"/>
                    <a:pt x="202" y="254"/>
                    <a:pt x="202" y="254"/>
                  </a:cubicBezTo>
                  <a:cubicBezTo>
                    <a:pt x="202" y="257"/>
                    <a:pt x="202" y="257"/>
                    <a:pt x="202" y="257"/>
                  </a:cubicBezTo>
                  <a:cubicBezTo>
                    <a:pt x="203" y="259"/>
                    <a:pt x="203" y="259"/>
                    <a:pt x="203" y="259"/>
                  </a:cubicBezTo>
                  <a:cubicBezTo>
                    <a:pt x="204" y="259"/>
                    <a:pt x="204" y="259"/>
                    <a:pt x="204" y="259"/>
                  </a:cubicBezTo>
                  <a:lnTo>
                    <a:pt x="204" y="256"/>
                  </a:lnTo>
                  <a:close/>
                  <a:moveTo>
                    <a:pt x="185" y="284"/>
                  </a:moveTo>
                  <a:cubicBezTo>
                    <a:pt x="181" y="282"/>
                    <a:pt x="181" y="282"/>
                    <a:pt x="181" y="282"/>
                  </a:cubicBezTo>
                  <a:cubicBezTo>
                    <a:pt x="185" y="279"/>
                    <a:pt x="185" y="279"/>
                    <a:pt x="185" y="279"/>
                  </a:cubicBezTo>
                  <a:cubicBezTo>
                    <a:pt x="185" y="279"/>
                    <a:pt x="186" y="278"/>
                    <a:pt x="186" y="277"/>
                  </a:cubicBezTo>
                  <a:cubicBezTo>
                    <a:pt x="186" y="276"/>
                    <a:pt x="186" y="274"/>
                    <a:pt x="186" y="274"/>
                  </a:cubicBezTo>
                  <a:cubicBezTo>
                    <a:pt x="186" y="273"/>
                    <a:pt x="184" y="271"/>
                    <a:pt x="184" y="271"/>
                  </a:cubicBezTo>
                  <a:cubicBezTo>
                    <a:pt x="182" y="270"/>
                    <a:pt x="182" y="270"/>
                    <a:pt x="182" y="270"/>
                  </a:cubicBezTo>
                  <a:cubicBezTo>
                    <a:pt x="181" y="268"/>
                    <a:pt x="181" y="268"/>
                    <a:pt x="181" y="268"/>
                  </a:cubicBezTo>
                  <a:cubicBezTo>
                    <a:pt x="179" y="269"/>
                    <a:pt x="174" y="271"/>
                    <a:pt x="174" y="271"/>
                  </a:cubicBezTo>
                  <a:cubicBezTo>
                    <a:pt x="174" y="271"/>
                    <a:pt x="176" y="273"/>
                    <a:pt x="175" y="274"/>
                  </a:cubicBezTo>
                  <a:cubicBezTo>
                    <a:pt x="175" y="276"/>
                    <a:pt x="173" y="277"/>
                    <a:pt x="173" y="277"/>
                  </a:cubicBezTo>
                  <a:cubicBezTo>
                    <a:pt x="171" y="277"/>
                    <a:pt x="171" y="277"/>
                    <a:pt x="171" y="277"/>
                  </a:cubicBezTo>
                  <a:cubicBezTo>
                    <a:pt x="171" y="277"/>
                    <a:pt x="169" y="278"/>
                    <a:pt x="169" y="279"/>
                  </a:cubicBezTo>
                  <a:cubicBezTo>
                    <a:pt x="169" y="279"/>
                    <a:pt x="168" y="281"/>
                    <a:pt x="168" y="282"/>
                  </a:cubicBezTo>
                  <a:cubicBezTo>
                    <a:pt x="167" y="283"/>
                    <a:pt x="166" y="285"/>
                    <a:pt x="166" y="285"/>
                  </a:cubicBezTo>
                  <a:cubicBezTo>
                    <a:pt x="161" y="285"/>
                    <a:pt x="161" y="285"/>
                    <a:pt x="161" y="285"/>
                  </a:cubicBezTo>
                  <a:cubicBezTo>
                    <a:pt x="161" y="285"/>
                    <a:pt x="161" y="289"/>
                    <a:pt x="160" y="290"/>
                  </a:cubicBezTo>
                  <a:cubicBezTo>
                    <a:pt x="160" y="291"/>
                    <a:pt x="160" y="294"/>
                    <a:pt x="160" y="294"/>
                  </a:cubicBezTo>
                  <a:cubicBezTo>
                    <a:pt x="161" y="294"/>
                    <a:pt x="168" y="295"/>
                    <a:pt x="168" y="295"/>
                  </a:cubicBezTo>
                  <a:cubicBezTo>
                    <a:pt x="172" y="296"/>
                    <a:pt x="172" y="296"/>
                    <a:pt x="172" y="296"/>
                  </a:cubicBezTo>
                  <a:cubicBezTo>
                    <a:pt x="175" y="296"/>
                    <a:pt x="175" y="296"/>
                    <a:pt x="175" y="296"/>
                  </a:cubicBezTo>
                  <a:cubicBezTo>
                    <a:pt x="175" y="296"/>
                    <a:pt x="177" y="299"/>
                    <a:pt x="178" y="298"/>
                  </a:cubicBezTo>
                  <a:cubicBezTo>
                    <a:pt x="179" y="296"/>
                    <a:pt x="180" y="291"/>
                    <a:pt x="180" y="290"/>
                  </a:cubicBezTo>
                  <a:cubicBezTo>
                    <a:pt x="181" y="289"/>
                    <a:pt x="184" y="287"/>
                    <a:pt x="185" y="287"/>
                  </a:cubicBezTo>
                  <a:cubicBezTo>
                    <a:pt x="186" y="287"/>
                    <a:pt x="187" y="287"/>
                    <a:pt x="187" y="287"/>
                  </a:cubicBezTo>
                  <a:lnTo>
                    <a:pt x="185" y="284"/>
                  </a:lnTo>
                  <a:close/>
                  <a:moveTo>
                    <a:pt x="173" y="306"/>
                  </a:moveTo>
                  <a:cubicBezTo>
                    <a:pt x="172" y="304"/>
                    <a:pt x="172" y="304"/>
                    <a:pt x="172" y="304"/>
                  </a:cubicBezTo>
                  <a:cubicBezTo>
                    <a:pt x="169" y="305"/>
                    <a:pt x="169" y="305"/>
                    <a:pt x="169" y="305"/>
                  </a:cubicBezTo>
                  <a:cubicBezTo>
                    <a:pt x="164" y="305"/>
                    <a:pt x="164" y="305"/>
                    <a:pt x="164" y="305"/>
                  </a:cubicBezTo>
                  <a:cubicBezTo>
                    <a:pt x="154" y="305"/>
                    <a:pt x="154" y="305"/>
                    <a:pt x="154" y="305"/>
                  </a:cubicBezTo>
                  <a:cubicBezTo>
                    <a:pt x="153" y="305"/>
                    <a:pt x="153" y="305"/>
                    <a:pt x="153" y="305"/>
                  </a:cubicBezTo>
                  <a:cubicBezTo>
                    <a:pt x="155" y="306"/>
                    <a:pt x="155" y="306"/>
                    <a:pt x="155" y="306"/>
                  </a:cubicBezTo>
                  <a:cubicBezTo>
                    <a:pt x="154" y="307"/>
                    <a:pt x="154" y="307"/>
                    <a:pt x="154" y="307"/>
                  </a:cubicBezTo>
                  <a:cubicBezTo>
                    <a:pt x="154" y="307"/>
                    <a:pt x="164" y="309"/>
                    <a:pt x="165" y="309"/>
                  </a:cubicBezTo>
                  <a:cubicBezTo>
                    <a:pt x="166" y="309"/>
                    <a:pt x="172" y="311"/>
                    <a:pt x="174" y="311"/>
                  </a:cubicBezTo>
                  <a:cubicBezTo>
                    <a:pt x="176" y="311"/>
                    <a:pt x="177" y="311"/>
                    <a:pt x="177" y="311"/>
                  </a:cubicBezTo>
                  <a:cubicBezTo>
                    <a:pt x="180" y="308"/>
                    <a:pt x="180" y="308"/>
                    <a:pt x="180" y="308"/>
                  </a:cubicBezTo>
                  <a:cubicBezTo>
                    <a:pt x="180" y="308"/>
                    <a:pt x="176" y="307"/>
                    <a:pt x="176" y="307"/>
                  </a:cubicBezTo>
                  <a:cubicBezTo>
                    <a:pt x="175" y="307"/>
                    <a:pt x="173" y="306"/>
                    <a:pt x="173" y="306"/>
                  </a:cubicBezTo>
                  <a:close/>
                  <a:moveTo>
                    <a:pt x="197" y="266"/>
                  </a:moveTo>
                  <a:cubicBezTo>
                    <a:pt x="197" y="266"/>
                    <a:pt x="194" y="268"/>
                    <a:pt x="194" y="268"/>
                  </a:cubicBezTo>
                  <a:cubicBezTo>
                    <a:pt x="194" y="269"/>
                    <a:pt x="196" y="270"/>
                    <a:pt x="196" y="270"/>
                  </a:cubicBezTo>
                  <a:cubicBezTo>
                    <a:pt x="198" y="268"/>
                    <a:pt x="198" y="268"/>
                    <a:pt x="198" y="268"/>
                  </a:cubicBezTo>
                  <a:cubicBezTo>
                    <a:pt x="200" y="268"/>
                    <a:pt x="200" y="268"/>
                    <a:pt x="200" y="268"/>
                  </a:cubicBezTo>
                  <a:cubicBezTo>
                    <a:pt x="200" y="268"/>
                    <a:pt x="200" y="270"/>
                    <a:pt x="199" y="271"/>
                  </a:cubicBezTo>
                  <a:cubicBezTo>
                    <a:pt x="199" y="273"/>
                    <a:pt x="200" y="273"/>
                    <a:pt x="200" y="273"/>
                  </a:cubicBezTo>
                  <a:cubicBezTo>
                    <a:pt x="200" y="273"/>
                    <a:pt x="204" y="273"/>
                    <a:pt x="206" y="273"/>
                  </a:cubicBezTo>
                  <a:cubicBezTo>
                    <a:pt x="207" y="273"/>
                    <a:pt x="206" y="271"/>
                    <a:pt x="206" y="271"/>
                  </a:cubicBezTo>
                  <a:cubicBezTo>
                    <a:pt x="206" y="271"/>
                    <a:pt x="206" y="269"/>
                    <a:pt x="206" y="269"/>
                  </a:cubicBezTo>
                  <a:cubicBezTo>
                    <a:pt x="206" y="268"/>
                    <a:pt x="206" y="268"/>
                    <a:pt x="206" y="268"/>
                  </a:cubicBezTo>
                  <a:cubicBezTo>
                    <a:pt x="208" y="269"/>
                    <a:pt x="208" y="269"/>
                    <a:pt x="208" y="269"/>
                  </a:cubicBezTo>
                  <a:cubicBezTo>
                    <a:pt x="208" y="269"/>
                    <a:pt x="209" y="266"/>
                    <a:pt x="209" y="265"/>
                  </a:cubicBezTo>
                  <a:cubicBezTo>
                    <a:pt x="209" y="265"/>
                    <a:pt x="208" y="264"/>
                    <a:pt x="208" y="264"/>
                  </a:cubicBezTo>
                  <a:cubicBezTo>
                    <a:pt x="206" y="262"/>
                    <a:pt x="206" y="262"/>
                    <a:pt x="206" y="262"/>
                  </a:cubicBezTo>
                  <a:cubicBezTo>
                    <a:pt x="203" y="262"/>
                    <a:pt x="203" y="262"/>
                    <a:pt x="203" y="262"/>
                  </a:cubicBezTo>
                  <a:cubicBezTo>
                    <a:pt x="201" y="264"/>
                    <a:pt x="201" y="264"/>
                    <a:pt x="201" y="264"/>
                  </a:cubicBezTo>
                  <a:lnTo>
                    <a:pt x="197" y="266"/>
                  </a:lnTo>
                  <a:close/>
                  <a:moveTo>
                    <a:pt x="198" y="285"/>
                  </a:moveTo>
                  <a:cubicBezTo>
                    <a:pt x="200" y="284"/>
                    <a:pt x="200" y="284"/>
                    <a:pt x="200" y="284"/>
                  </a:cubicBezTo>
                  <a:cubicBezTo>
                    <a:pt x="204" y="284"/>
                    <a:pt x="204" y="284"/>
                    <a:pt x="204" y="284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80"/>
                    <a:pt x="207" y="280"/>
                    <a:pt x="207" y="280"/>
                  </a:cubicBezTo>
                  <a:cubicBezTo>
                    <a:pt x="204" y="279"/>
                    <a:pt x="204" y="279"/>
                    <a:pt x="204" y="279"/>
                  </a:cubicBezTo>
                  <a:cubicBezTo>
                    <a:pt x="200" y="281"/>
                    <a:pt x="200" y="281"/>
                    <a:pt x="200" y="281"/>
                  </a:cubicBezTo>
                  <a:cubicBezTo>
                    <a:pt x="197" y="281"/>
                    <a:pt x="197" y="281"/>
                    <a:pt x="197" y="281"/>
                  </a:cubicBezTo>
                  <a:cubicBezTo>
                    <a:pt x="192" y="282"/>
                    <a:pt x="192" y="282"/>
                    <a:pt x="192" y="282"/>
                  </a:cubicBezTo>
                  <a:cubicBezTo>
                    <a:pt x="192" y="282"/>
                    <a:pt x="189" y="281"/>
                    <a:pt x="189" y="282"/>
                  </a:cubicBezTo>
                  <a:cubicBezTo>
                    <a:pt x="189" y="283"/>
                    <a:pt x="188" y="286"/>
                    <a:pt x="188" y="286"/>
                  </a:cubicBezTo>
                  <a:cubicBezTo>
                    <a:pt x="188" y="288"/>
                    <a:pt x="188" y="288"/>
                    <a:pt x="188" y="288"/>
                  </a:cubicBezTo>
                  <a:cubicBezTo>
                    <a:pt x="188" y="291"/>
                    <a:pt x="188" y="291"/>
                    <a:pt x="188" y="291"/>
                  </a:cubicBezTo>
                  <a:cubicBezTo>
                    <a:pt x="188" y="292"/>
                    <a:pt x="188" y="292"/>
                    <a:pt x="188" y="292"/>
                  </a:cubicBezTo>
                  <a:cubicBezTo>
                    <a:pt x="190" y="294"/>
                    <a:pt x="190" y="294"/>
                    <a:pt x="190" y="294"/>
                  </a:cubicBezTo>
                  <a:cubicBezTo>
                    <a:pt x="190" y="294"/>
                    <a:pt x="190" y="297"/>
                    <a:pt x="190" y="298"/>
                  </a:cubicBezTo>
                  <a:cubicBezTo>
                    <a:pt x="190" y="298"/>
                    <a:pt x="190" y="300"/>
                    <a:pt x="191" y="300"/>
                  </a:cubicBezTo>
                  <a:cubicBezTo>
                    <a:pt x="192" y="300"/>
                    <a:pt x="193" y="300"/>
                    <a:pt x="193" y="300"/>
                  </a:cubicBezTo>
                  <a:cubicBezTo>
                    <a:pt x="193" y="300"/>
                    <a:pt x="193" y="302"/>
                    <a:pt x="193" y="303"/>
                  </a:cubicBezTo>
                  <a:cubicBezTo>
                    <a:pt x="193" y="304"/>
                    <a:pt x="193" y="306"/>
                    <a:pt x="194" y="305"/>
                  </a:cubicBezTo>
                  <a:cubicBezTo>
                    <a:pt x="195" y="304"/>
                    <a:pt x="196" y="302"/>
                    <a:pt x="196" y="302"/>
                  </a:cubicBezTo>
                  <a:cubicBezTo>
                    <a:pt x="193" y="299"/>
                    <a:pt x="193" y="299"/>
                    <a:pt x="193" y="299"/>
                  </a:cubicBezTo>
                  <a:cubicBezTo>
                    <a:pt x="193" y="299"/>
                    <a:pt x="193" y="298"/>
                    <a:pt x="193" y="297"/>
                  </a:cubicBezTo>
                  <a:cubicBezTo>
                    <a:pt x="193" y="295"/>
                    <a:pt x="193" y="294"/>
                    <a:pt x="193" y="294"/>
                  </a:cubicBezTo>
                  <a:cubicBezTo>
                    <a:pt x="194" y="293"/>
                    <a:pt x="194" y="293"/>
                    <a:pt x="194" y="293"/>
                  </a:cubicBezTo>
                  <a:cubicBezTo>
                    <a:pt x="194" y="293"/>
                    <a:pt x="196" y="294"/>
                    <a:pt x="196" y="296"/>
                  </a:cubicBezTo>
                  <a:cubicBezTo>
                    <a:pt x="197" y="297"/>
                    <a:pt x="197" y="298"/>
                    <a:pt x="197" y="299"/>
                  </a:cubicBezTo>
                  <a:cubicBezTo>
                    <a:pt x="197" y="300"/>
                    <a:pt x="198" y="302"/>
                    <a:pt x="199" y="300"/>
                  </a:cubicBezTo>
                  <a:cubicBezTo>
                    <a:pt x="199" y="298"/>
                    <a:pt x="199" y="296"/>
                    <a:pt x="198" y="295"/>
                  </a:cubicBezTo>
                  <a:cubicBezTo>
                    <a:pt x="198" y="295"/>
                    <a:pt x="198" y="294"/>
                    <a:pt x="197" y="292"/>
                  </a:cubicBezTo>
                  <a:cubicBezTo>
                    <a:pt x="196" y="291"/>
                    <a:pt x="195" y="289"/>
                    <a:pt x="195" y="289"/>
                  </a:cubicBezTo>
                  <a:cubicBezTo>
                    <a:pt x="195" y="288"/>
                    <a:pt x="195" y="288"/>
                    <a:pt x="195" y="288"/>
                  </a:cubicBezTo>
                  <a:cubicBezTo>
                    <a:pt x="196" y="286"/>
                    <a:pt x="196" y="286"/>
                    <a:pt x="196" y="286"/>
                  </a:cubicBezTo>
                  <a:lnTo>
                    <a:pt x="198" y="285"/>
                  </a:lnTo>
                  <a:close/>
                  <a:moveTo>
                    <a:pt x="206" y="312"/>
                  </a:moveTo>
                  <a:cubicBezTo>
                    <a:pt x="207" y="312"/>
                    <a:pt x="210" y="311"/>
                    <a:pt x="210" y="311"/>
                  </a:cubicBezTo>
                  <a:cubicBezTo>
                    <a:pt x="210" y="311"/>
                    <a:pt x="213" y="310"/>
                    <a:pt x="214" y="310"/>
                  </a:cubicBezTo>
                  <a:cubicBezTo>
                    <a:pt x="214" y="310"/>
                    <a:pt x="215" y="308"/>
                    <a:pt x="215" y="307"/>
                  </a:cubicBezTo>
                  <a:cubicBezTo>
                    <a:pt x="215" y="307"/>
                    <a:pt x="214" y="307"/>
                    <a:pt x="214" y="307"/>
                  </a:cubicBezTo>
                  <a:cubicBezTo>
                    <a:pt x="214" y="307"/>
                    <a:pt x="212" y="308"/>
                    <a:pt x="212" y="308"/>
                  </a:cubicBezTo>
                  <a:cubicBezTo>
                    <a:pt x="211" y="309"/>
                    <a:pt x="209" y="308"/>
                    <a:pt x="209" y="308"/>
                  </a:cubicBezTo>
                  <a:cubicBezTo>
                    <a:pt x="206" y="309"/>
                    <a:pt x="206" y="309"/>
                    <a:pt x="206" y="309"/>
                  </a:cubicBezTo>
                  <a:cubicBezTo>
                    <a:pt x="201" y="310"/>
                    <a:pt x="201" y="310"/>
                    <a:pt x="201" y="310"/>
                  </a:cubicBezTo>
                  <a:cubicBezTo>
                    <a:pt x="202" y="312"/>
                    <a:pt x="202" y="312"/>
                    <a:pt x="202" y="312"/>
                  </a:cubicBezTo>
                  <a:cubicBezTo>
                    <a:pt x="202" y="312"/>
                    <a:pt x="205" y="312"/>
                    <a:pt x="206" y="312"/>
                  </a:cubicBezTo>
                  <a:close/>
                  <a:moveTo>
                    <a:pt x="186" y="310"/>
                  </a:moveTo>
                  <a:cubicBezTo>
                    <a:pt x="186" y="310"/>
                    <a:pt x="186" y="310"/>
                    <a:pt x="186" y="310"/>
                  </a:cubicBezTo>
                  <a:cubicBezTo>
                    <a:pt x="190" y="311"/>
                    <a:pt x="190" y="311"/>
                    <a:pt x="190" y="311"/>
                  </a:cubicBezTo>
                  <a:cubicBezTo>
                    <a:pt x="194" y="309"/>
                    <a:pt x="194" y="309"/>
                    <a:pt x="194" y="309"/>
                  </a:cubicBezTo>
                  <a:cubicBezTo>
                    <a:pt x="191" y="307"/>
                    <a:pt x="191" y="307"/>
                    <a:pt x="191" y="307"/>
                  </a:cubicBezTo>
                  <a:cubicBezTo>
                    <a:pt x="189" y="306"/>
                    <a:pt x="189" y="306"/>
                    <a:pt x="189" y="306"/>
                  </a:cubicBezTo>
                  <a:cubicBezTo>
                    <a:pt x="189" y="306"/>
                    <a:pt x="187" y="306"/>
                    <a:pt x="187" y="306"/>
                  </a:cubicBezTo>
                  <a:cubicBezTo>
                    <a:pt x="187" y="307"/>
                    <a:pt x="186" y="307"/>
                    <a:pt x="186" y="307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86" y="309"/>
                    <a:pt x="186" y="309"/>
                    <a:pt x="186" y="310"/>
                  </a:cubicBezTo>
                  <a:close/>
                  <a:moveTo>
                    <a:pt x="216" y="295"/>
                  </a:moveTo>
                  <a:cubicBezTo>
                    <a:pt x="216" y="298"/>
                    <a:pt x="216" y="298"/>
                    <a:pt x="216" y="298"/>
                  </a:cubicBezTo>
                  <a:cubicBezTo>
                    <a:pt x="216" y="299"/>
                    <a:pt x="216" y="299"/>
                    <a:pt x="216" y="299"/>
                  </a:cubicBezTo>
                  <a:cubicBezTo>
                    <a:pt x="221" y="299"/>
                    <a:pt x="221" y="299"/>
                    <a:pt x="221" y="299"/>
                  </a:cubicBezTo>
                  <a:cubicBezTo>
                    <a:pt x="224" y="298"/>
                    <a:pt x="224" y="298"/>
                    <a:pt x="224" y="298"/>
                  </a:cubicBezTo>
                  <a:cubicBezTo>
                    <a:pt x="222" y="297"/>
                    <a:pt x="222" y="297"/>
                    <a:pt x="222" y="297"/>
                  </a:cubicBezTo>
                  <a:cubicBezTo>
                    <a:pt x="219" y="295"/>
                    <a:pt x="219" y="295"/>
                    <a:pt x="219" y="295"/>
                  </a:cubicBezTo>
                  <a:lnTo>
                    <a:pt x="216" y="295"/>
                  </a:lnTo>
                  <a:close/>
                  <a:moveTo>
                    <a:pt x="272" y="310"/>
                  </a:moveTo>
                  <a:cubicBezTo>
                    <a:pt x="272" y="309"/>
                    <a:pt x="270" y="306"/>
                    <a:pt x="270" y="306"/>
                  </a:cubicBezTo>
                  <a:cubicBezTo>
                    <a:pt x="270" y="306"/>
                    <a:pt x="269" y="305"/>
                    <a:pt x="269" y="305"/>
                  </a:cubicBezTo>
                  <a:cubicBezTo>
                    <a:pt x="270" y="305"/>
                    <a:pt x="272" y="304"/>
                    <a:pt x="272" y="304"/>
                  </a:cubicBezTo>
                  <a:cubicBezTo>
                    <a:pt x="271" y="304"/>
                    <a:pt x="268" y="301"/>
                    <a:pt x="268" y="301"/>
                  </a:cubicBezTo>
                  <a:cubicBezTo>
                    <a:pt x="264" y="298"/>
                    <a:pt x="264" y="298"/>
                    <a:pt x="264" y="298"/>
                  </a:cubicBezTo>
                  <a:cubicBezTo>
                    <a:pt x="262" y="296"/>
                    <a:pt x="262" y="296"/>
                    <a:pt x="262" y="296"/>
                  </a:cubicBezTo>
                  <a:cubicBezTo>
                    <a:pt x="257" y="296"/>
                    <a:pt x="257" y="296"/>
                    <a:pt x="257" y="296"/>
                  </a:cubicBezTo>
                  <a:cubicBezTo>
                    <a:pt x="252" y="293"/>
                    <a:pt x="252" y="293"/>
                    <a:pt x="252" y="293"/>
                  </a:cubicBezTo>
                  <a:cubicBezTo>
                    <a:pt x="247" y="292"/>
                    <a:pt x="247" y="292"/>
                    <a:pt x="247" y="292"/>
                  </a:cubicBezTo>
                  <a:cubicBezTo>
                    <a:pt x="241" y="290"/>
                    <a:pt x="241" y="290"/>
                    <a:pt x="241" y="290"/>
                  </a:cubicBezTo>
                  <a:cubicBezTo>
                    <a:pt x="241" y="290"/>
                    <a:pt x="241" y="293"/>
                    <a:pt x="241" y="294"/>
                  </a:cubicBezTo>
                  <a:cubicBezTo>
                    <a:pt x="241" y="295"/>
                    <a:pt x="236" y="296"/>
                    <a:pt x="236" y="296"/>
                  </a:cubicBezTo>
                  <a:cubicBezTo>
                    <a:pt x="233" y="292"/>
                    <a:pt x="233" y="292"/>
                    <a:pt x="233" y="292"/>
                  </a:cubicBezTo>
                  <a:cubicBezTo>
                    <a:pt x="233" y="290"/>
                    <a:pt x="233" y="290"/>
                    <a:pt x="233" y="290"/>
                  </a:cubicBezTo>
                  <a:cubicBezTo>
                    <a:pt x="226" y="288"/>
                    <a:pt x="226" y="288"/>
                    <a:pt x="226" y="288"/>
                  </a:cubicBezTo>
                  <a:cubicBezTo>
                    <a:pt x="223" y="288"/>
                    <a:pt x="223" y="288"/>
                    <a:pt x="223" y="288"/>
                  </a:cubicBezTo>
                  <a:cubicBezTo>
                    <a:pt x="223" y="288"/>
                    <a:pt x="224" y="294"/>
                    <a:pt x="224" y="295"/>
                  </a:cubicBezTo>
                  <a:cubicBezTo>
                    <a:pt x="224" y="295"/>
                    <a:pt x="228" y="296"/>
                    <a:pt x="228" y="296"/>
                  </a:cubicBezTo>
                  <a:cubicBezTo>
                    <a:pt x="228" y="297"/>
                    <a:pt x="230" y="298"/>
                    <a:pt x="231" y="298"/>
                  </a:cubicBezTo>
                  <a:cubicBezTo>
                    <a:pt x="231" y="298"/>
                    <a:pt x="236" y="299"/>
                    <a:pt x="236" y="299"/>
                  </a:cubicBezTo>
                  <a:cubicBezTo>
                    <a:pt x="237" y="299"/>
                    <a:pt x="240" y="298"/>
                    <a:pt x="241" y="300"/>
                  </a:cubicBezTo>
                  <a:cubicBezTo>
                    <a:pt x="242" y="301"/>
                    <a:pt x="243" y="303"/>
                    <a:pt x="243" y="303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49" y="309"/>
                    <a:pt x="249" y="309"/>
                    <a:pt x="249" y="309"/>
                  </a:cubicBezTo>
                  <a:cubicBezTo>
                    <a:pt x="254" y="310"/>
                    <a:pt x="254" y="310"/>
                    <a:pt x="254" y="310"/>
                  </a:cubicBezTo>
                  <a:cubicBezTo>
                    <a:pt x="256" y="308"/>
                    <a:pt x="256" y="308"/>
                    <a:pt x="256" y="308"/>
                  </a:cubicBezTo>
                  <a:cubicBezTo>
                    <a:pt x="261" y="307"/>
                    <a:pt x="261" y="307"/>
                    <a:pt x="261" y="307"/>
                  </a:cubicBezTo>
                  <a:cubicBezTo>
                    <a:pt x="261" y="307"/>
                    <a:pt x="263" y="307"/>
                    <a:pt x="264" y="308"/>
                  </a:cubicBezTo>
                  <a:cubicBezTo>
                    <a:pt x="264" y="308"/>
                    <a:pt x="265" y="309"/>
                    <a:pt x="266" y="310"/>
                  </a:cubicBezTo>
                  <a:cubicBezTo>
                    <a:pt x="266" y="311"/>
                    <a:pt x="267" y="312"/>
                    <a:pt x="267" y="312"/>
                  </a:cubicBezTo>
                  <a:cubicBezTo>
                    <a:pt x="274" y="314"/>
                    <a:pt x="274" y="314"/>
                    <a:pt x="274" y="314"/>
                  </a:cubicBezTo>
                  <a:cubicBezTo>
                    <a:pt x="276" y="314"/>
                    <a:pt x="276" y="314"/>
                    <a:pt x="276" y="314"/>
                  </a:cubicBezTo>
                  <a:cubicBezTo>
                    <a:pt x="276" y="314"/>
                    <a:pt x="272" y="310"/>
                    <a:pt x="272" y="310"/>
                  </a:cubicBezTo>
                  <a:close/>
                  <a:moveTo>
                    <a:pt x="288" y="295"/>
                  </a:moveTo>
                  <a:cubicBezTo>
                    <a:pt x="288" y="294"/>
                    <a:pt x="287" y="292"/>
                    <a:pt x="287" y="292"/>
                  </a:cubicBezTo>
                  <a:cubicBezTo>
                    <a:pt x="286" y="291"/>
                    <a:pt x="286" y="293"/>
                    <a:pt x="286" y="293"/>
                  </a:cubicBezTo>
                  <a:cubicBezTo>
                    <a:pt x="286" y="293"/>
                    <a:pt x="282" y="295"/>
                    <a:pt x="281" y="296"/>
                  </a:cubicBezTo>
                  <a:cubicBezTo>
                    <a:pt x="279" y="297"/>
                    <a:pt x="279" y="298"/>
                    <a:pt x="279" y="298"/>
                  </a:cubicBezTo>
                  <a:cubicBezTo>
                    <a:pt x="274" y="298"/>
                    <a:pt x="274" y="298"/>
                    <a:pt x="274" y="298"/>
                  </a:cubicBezTo>
                  <a:cubicBezTo>
                    <a:pt x="274" y="298"/>
                    <a:pt x="274" y="299"/>
                    <a:pt x="273" y="300"/>
                  </a:cubicBezTo>
                  <a:cubicBezTo>
                    <a:pt x="272" y="302"/>
                    <a:pt x="273" y="302"/>
                    <a:pt x="273" y="303"/>
                  </a:cubicBezTo>
                  <a:cubicBezTo>
                    <a:pt x="273" y="303"/>
                    <a:pt x="273" y="305"/>
                    <a:pt x="273" y="305"/>
                  </a:cubicBezTo>
                  <a:cubicBezTo>
                    <a:pt x="275" y="304"/>
                    <a:pt x="275" y="304"/>
                    <a:pt x="275" y="304"/>
                  </a:cubicBezTo>
                  <a:cubicBezTo>
                    <a:pt x="277" y="303"/>
                    <a:pt x="277" y="303"/>
                    <a:pt x="277" y="303"/>
                  </a:cubicBezTo>
                  <a:cubicBezTo>
                    <a:pt x="277" y="303"/>
                    <a:pt x="278" y="303"/>
                    <a:pt x="279" y="303"/>
                  </a:cubicBezTo>
                  <a:cubicBezTo>
                    <a:pt x="279" y="303"/>
                    <a:pt x="281" y="301"/>
                    <a:pt x="281" y="301"/>
                  </a:cubicBezTo>
                  <a:cubicBezTo>
                    <a:pt x="284" y="299"/>
                    <a:pt x="284" y="299"/>
                    <a:pt x="284" y="299"/>
                  </a:cubicBezTo>
                  <a:cubicBezTo>
                    <a:pt x="284" y="299"/>
                    <a:pt x="288" y="296"/>
                    <a:pt x="288" y="295"/>
                  </a:cubicBezTo>
                  <a:close/>
                  <a:moveTo>
                    <a:pt x="245" y="382"/>
                  </a:moveTo>
                  <a:cubicBezTo>
                    <a:pt x="246" y="382"/>
                    <a:pt x="251" y="379"/>
                    <a:pt x="252" y="378"/>
                  </a:cubicBezTo>
                  <a:cubicBezTo>
                    <a:pt x="252" y="377"/>
                    <a:pt x="255" y="376"/>
                    <a:pt x="256" y="375"/>
                  </a:cubicBezTo>
                  <a:cubicBezTo>
                    <a:pt x="257" y="375"/>
                    <a:pt x="258" y="374"/>
                    <a:pt x="258" y="373"/>
                  </a:cubicBezTo>
                  <a:cubicBezTo>
                    <a:pt x="259" y="372"/>
                    <a:pt x="261" y="369"/>
                    <a:pt x="261" y="369"/>
                  </a:cubicBezTo>
                  <a:cubicBezTo>
                    <a:pt x="261" y="368"/>
                    <a:pt x="265" y="367"/>
                    <a:pt x="266" y="366"/>
                  </a:cubicBezTo>
                  <a:cubicBezTo>
                    <a:pt x="267" y="365"/>
                    <a:pt x="267" y="363"/>
                    <a:pt x="267" y="363"/>
                  </a:cubicBezTo>
                  <a:cubicBezTo>
                    <a:pt x="269" y="360"/>
                    <a:pt x="269" y="360"/>
                    <a:pt x="269" y="360"/>
                  </a:cubicBezTo>
                  <a:cubicBezTo>
                    <a:pt x="269" y="360"/>
                    <a:pt x="269" y="357"/>
                    <a:pt x="269" y="356"/>
                  </a:cubicBezTo>
                  <a:cubicBezTo>
                    <a:pt x="270" y="355"/>
                    <a:pt x="268" y="351"/>
                    <a:pt x="268" y="351"/>
                  </a:cubicBezTo>
                  <a:cubicBezTo>
                    <a:pt x="267" y="350"/>
                    <a:pt x="266" y="349"/>
                    <a:pt x="266" y="348"/>
                  </a:cubicBezTo>
                  <a:cubicBezTo>
                    <a:pt x="266" y="347"/>
                    <a:pt x="267" y="346"/>
                    <a:pt x="267" y="346"/>
                  </a:cubicBezTo>
                  <a:cubicBezTo>
                    <a:pt x="262" y="343"/>
                    <a:pt x="262" y="343"/>
                    <a:pt x="262" y="343"/>
                  </a:cubicBezTo>
                  <a:cubicBezTo>
                    <a:pt x="262" y="343"/>
                    <a:pt x="261" y="337"/>
                    <a:pt x="260" y="337"/>
                  </a:cubicBezTo>
                  <a:cubicBezTo>
                    <a:pt x="260" y="336"/>
                    <a:pt x="257" y="334"/>
                    <a:pt x="257" y="333"/>
                  </a:cubicBezTo>
                  <a:cubicBezTo>
                    <a:pt x="257" y="331"/>
                    <a:pt x="258" y="327"/>
                    <a:pt x="258" y="326"/>
                  </a:cubicBezTo>
                  <a:cubicBezTo>
                    <a:pt x="258" y="324"/>
                    <a:pt x="252" y="323"/>
                    <a:pt x="251" y="323"/>
                  </a:cubicBezTo>
                  <a:cubicBezTo>
                    <a:pt x="250" y="323"/>
                    <a:pt x="251" y="324"/>
                    <a:pt x="251" y="325"/>
                  </a:cubicBezTo>
                  <a:cubicBezTo>
                    <a:pt x="251" y="326"/>
                    <a:pt x="250" y="327"/>
                    <a:pt x="248" y="329"/>
                  </a:cubicBezTo>
                  <a:cubicBezTo>
                    <a:pt x="247" y="331"/>
                    <a:pt x="247" y="331"/>
                    <a:pt x="246" y="332"/>
                  </a:cubicBezTo>
                  <a:cubicBezTo>
                    <a:pt x="245" y="333"/>
                    <a:pt x="244" y="337"/>
                    <a:pt x="244" y="337"/>
                  </a:cubicBezTo>
                  <a:cubicBezTo>
                    <a:pt x="244" y="337"/>
                    <a:pt x="240" y="336"/>
                    <a:pt x="240" y="335"/>
                  </a:cubicBezTo>
                  <a:cubicBezTo>
                    <a:pt x="239" y="334"/>
                    <a:pt x="235" y="331"/>
                    <a:pt x="235" y="331"/>
                  </a:cubicBezTo>
                  <a:cubicBezTo>
                    <a:pt x="235" y="331"/>
                    <a:pt x="238" y="326"/>
                    <a:pt x="239" y="325"/>
                  </a:cubicBezTo>
                  <a:cubicBezTo>
                    <a:pt x="239" y="325"/>
                    <a:pt x="235" y="324"/>
                    <a:pt x="234" y="324"/>
                  </a:cubicBezTo>
                  <a:cubicBezTo>
                    <a:pt x="232" y="324"/>
                    <a:pt x="232" y="324"/>
                    <a:pt x="230" y="324"/>
                  </a:cubicBezTo>
                  <a:cubicBezTo>
                    <a:pt x="228" y="324"/>
                    <a:pt x="225" y="326"/>
                    <a:pt x="222" y="327"/>
                  </a:cubicBezTo>
                  <a:cubicBezTo>
                    <a:pt x="218" y="329"/>
                    <a:pt x="221" y="331"/>
                    <a:pt x="221" y="332"/>
                  </a:cubicBezTo>
                  <a:cubicBezTo>
                    <a:pt x="221" y="333"/>
                    <a:pt x="221" y="334"/>
                    <a:pt x="221" y="335"/>
                  </a:cubicBezTo>
                  <a:cubicBezTo>
                    <a:pt x="221" y="337"/>
                    <a:pt x="219" y="335"/>
                    <a:pt x="218" y="335"/>
                  </a:cubicBezTo>
                  <a:cubicBezTo>
                    <a:pt x="217" y="335"/>
                    <a:pt x="215" y="333"/>
                    <a:pt x="215" y="332"/>
                  </a:cubicBezTo>
                  <a:cubicBezTo>
                    <a:pt x="215" y="331"/>
                    <a:pt x="214" y="330"/>
                    <a:pt x="213" y="330"/>
                  </a:cubicBezTo>
                  <a:cubicBezTo>
                    <a:pt x="212" y="330"/>
                    <a:pt x="210" y="332"/>
                    <a:pt x="209" y="333"/>
                  </a:cubicBezTo>
                  <a:cubicBezTo>
                    <a:pt x="209" y="334"/>
                    <a:pt x="207" y="335"/>
                    <a:pt x="206" y="336"/>
                  </a:cubicBezTo>
                  <a:cubicBezTo>
                    <a:pt x="205" y="337"/>
                    <a:pt x="202" y="339"/>
                    <a:pt x="202" y="339"/>
                  </a:cubicBezTo>
                  <a:cubicBezTo>
                    <a:pt x="201" y="340"/>
                    <a:pt x="202" y="341"/>
                    <a:pt x="200" y="343"/>
                  </a:cubicBezTo>
                  <a:cubicBezTo>
                    <a:pt x="199" y="346"/>
                    <a:pt x="199" y="345"/>
                    <a:pt x="198" y="346"/>
                  </a:cubicBezTo>
                  <a:cubicBezTo>
                    <a:pt x="198" y="347"/>
                    <a:pt x="196" y="348"/>
                    <a:pt x="196" y="348"/>
                  </a:cubicBezTo>
                  <a:cubicBezTo>
                    <a:pt x="196" y="348"/>
                    <a:pt x="192" y="346"/>
                    <a:pt x="191" y="346"/>
                  </a:cubicBezTo>
                  <a:cubicBezTo>
                    <a:pt x="190" y="346"/>
                    <a:pt x="186" y="348"/>
                    <a:pt x="186" y="348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86" y="349"/>
                    <a:pt x="188" y="352"/>
                    <a:pt x="188" y="353"/>
                  </a:cubicBezTo>
                  <a:cubicBezTo>
                    <a:pt x="188" y="353"/>
                    <a:pt x="188" y="356"/>
                    <a:pt x="188" y="357"/>
                  </a:cubicBezTo>
                  <a:cubicBezTo>
                    <a:pt x="188" y="358"/>
                    <a:pt x="189" y="359"/>
                    <a:pt x="189" y="360"/>
                  </a:cubicBezTo>
                  <a:cubicBezTo>
                    <a:pt x="189" y="361"/>
                    <a:pt x="190" y="363"/>
                    <a:pt x="190" y="364"/>
                  </a:cubicBezTo>
                  <a:cubicBezTo>
                    <a:pt x="190" y="365"/>
                    <a:pt x="194" y="367"/>
                    <a:pt x="194" y="367"/>
                  </a:cubicBezTo>
                  <a:cubicBezTo>
                    <a:pt x="195" y="368"/>
                    <a:pt x="194" y="368"/>
                    <a:pt x="194" y="370"/>
                  </a:cubicBezTo>
                  <a:cubicBezTo>
                    <a:pt x="194" y="372"/>
                    <a:pt x="195" y="374"/>
                    <a:pt x="195" y="374"/>
                  </a:cubicBezTo>
                  <a:cubicBezTo>
                    <a:pt x="195" y="374"/>
                    <a:pt x="199" y="374"/>
                    <a:pt x="200" y="374"/>
                  </a:cubicBezTo>
                  <a:cubicBezTo>
                    <a:pt x="200" y="374"/>
                    <a:pt x="200" y="374"/>
                    <a:pt x="203" y="375"/>
                  </a:cubicBezTo>
                  <a:cubicBezTo>
                    <a:pt x="206" y="375"/>
                    <a:pt x="207" y="375"/>
                    <a:pt x="210" y="374"/>
                  </a:cubicBezTo>
                  <a:cubicBezTo>
                    <a:pt x="213" y="373"/>
                    <a:pt x="212" y="373"/>
                    <a:pt x="213" y="372"/>
                  </a:cubicBezTo>
                  <a:cubicBezTo>
                    <a:pt x="214" y="371"/>
                    <a:pt x="215" y="370"/>
                    <a:pt x="216" y="369"/>
                  </a:cubicBezTo>
                  <a:cubicBezTo>
                    <a:pt x="218" y="368"/>
                    <a:pt x="221" y="369"/>
                    <a:pt x="222" y="368"/>
                  </a:cubicBezTo>
                  <a:cubicBezTo>
                    <a:pt x="222" y="368"/>
                    <a:pt x="225" y="368"/>
                    <a:pt x="226" y="368"/>
                  </a:cubicBezTo>
                  <a:cubicBezTo>
                    <a:pt x="226" y="368"/>
                    <a:pt x="228" y="370"/>
                    <a:pt x="231" y="371"/>
                  </a:cubicBezTo>
                  <a:cubicBezTo>
                    <a:pt x="233" y="372"/>
                    <a:pt x="233" y="373"/>
                    <a:pt x="233" y="373"/>
                  </a:cubicBezTo>
                  <a:cubicBezTo>
                    <a:pt x="233" y="373"/>
                    <a:pt x="235" y="373"/>
                    <a:pt x="237" y="374"/>
                  </a:cubicBezTo>
                  <a:cubicBezTo>
                    <a:pt x="238" y="375"/>
                    <a:pt x="238" y="376"/>
                    <a:pt x="238" y="378"/>
                  </a:cubicBezTo>
                  <a:cubicBezTo>
                    <a:pt x="238" y="379"/>
                    <a:pt x="240" y="381"/>
                    <a:pt x="241" y="382"/>
                  </a:cubicBezTo>
                  <a:cubicBezTo>
                    <a:pt x="242" y="383"/>
                    <a:pt x="244" y="382"/>
                    <a:pt x="245" y="382"/>
                  </a:cubicBezTo>
                  <a:close/>
                  <a:moveTo>
                    <a:pt x="246" y="384"/>
                  </a:moveTo>
                  <a:cubicBezTo>
                    <a:pt x="246" y="385"/>
                    <a:pt x="245" y="387"/>
                    <a:pt x="245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3" y="385"/>
                    <a:pt x="243" y="385"/>
                    <a:pt x="243" y="385"/>
                  </a:cubicBezTo>
                  <a:cubicBezTo>
                    <a:pt x="243" y="386"/>
                    <a:pt x="242" y="390"/>
                    <a:pt x="242" y="390"/>
                  </a:cubicBezTo>
                  <a:cubicBezTo>
                    <a:pt x="242" y="390"/>
                    <a:pt x="245" y="393"/>
                    <a:pt x="245" y="393"/>
                  </a:cubicBezTo>
                  <a:cubicBezTo>
                    <a:pt x="245" y="392"/>
                    <a:pt x="247" y="390"/>
                    <a:pt x="247" y="390"/>
                  </a:cubicBezTo>
                  <a:cubicBezTo>
                    <a:pt x="247" y="389"/>
                    <a:pt x="248" y="385"/>
                    <a:pt x="248" y="385"/>
                  </a:cubicBezTo>
                  <a:cubicBezTo>
                    <a:pt x="248" y="385"/>
                    <a:pt x="246" y="384"/>
                    <a:pt x="246" y="384"/>
                  </a:cubicBezTo>
                  <a:close/>
                  <a:moveTo>
                    <a:pt x="273" y="385"/>
                  </a:moveTo>
                  <a:cubicBezTo>
                    <a:pt x="273" y="386"/>
                    <a:pt x="272" y="388"/>
                    <a:pt x="271" y="389"/>
                  </a:cubicBezTo>
                  <a:cubicBezTo>
                    <a:pt x="271" y="390"/>
                    <a:pt x="270" y="391"/>
                    <a:pt x="269" y="391"/>
                  </a:cubicBezTo>
                  <a:cubicBezTo>
                    <a:pt x="269" y="391"/>
                    <a:pt x="265" y="393"/>
                    <a:pt x="264" y="393"/>
                  </a:cubicBezTo>
                  <a:cubicBezTo>
                    <a:pt x="263" y="394"/>
                    <a:pt x="259" y="395"/>
                    <a:pt x="259" y="395"/>
                  </a:cubicBezTo>
                  <a:cubicBezTo>
                    <a:pt x="258" y="396"/>
                    <a:pt x="255" y="398"/>
                    <a:pt x="255" y="398"/>
                  </a:cubicBezTo>
                  <a:cubicBezTo>
                    <a:pt x="249" y="401"/>
                    <a:pt x="249" y="401"/>
                    <a:pt x="249" y="401"/>
                  </a:cubicBezTo>
                  <a:cubicBezTo>
                    <a:pt x="248" y="403"/>
                    <a:pt x="251" y="401"/>
                    <a:pt x="251" y="401"/>
                  </a:cubicBezTo>
                  <a:cubicBezTo>
                    <a:pt x="251" y="401"/>
                    <a:pt x="253" y="401"/>
                    <a:pt x="254" y="400"/>
                  </a:cubicBezTo>
                  <a:cubicBezTo>
                    <a:pt x="255" y="400"/>
                    <a:pt x="256" y="399"/>
                    <a:pt x="257" y="399"/>
                  </a:cubicBezTo>
                  <a:cubicBezTo>
                    <a:pt x="257" y="399"/>
                    <a:pt x="260" y="399"/>
                    <a:pt x="260" y="399"/>
                  </a:cubicBezTo>
                  <a:cubicBezTo>
                    <a:pt x="260" y="399"/>
                    <a:pt x="266" y="396"/>
                    <a:pt x="267" y="395"/>
                  </a:cubicBezTo>
                  <a:cubicBezTo>
                    <a:pt x="269" y="393"/>
                    <a:pt x="270" y="392"/>
                    <a:pt x="271" y="392"/>
                  </a:cubicBezTo>
                  <a:cubicBezTo>
                    <a:pt x="271" y="392"/>
                    <a:pt x="272" y="392"/>
                    <a:pt x="274" y="391"/>
                  </a:cubicBezTo>
                  <a:cubicBezTo>
                    <a:pt x="275" y="391"/>
                    <a:pt x="275" y="390"/>
                    <a:pt x="275" y="390"/>
                  </a:cubicBezTo>
                  <a:cubicBezTo>
                    <a:pt x="275" y="390"/>
                    <a:pt x="274" y="390"/>
                    <a:pt x="273" y="389"/>
                  </a:cubicBezTo>
                  <a:cubicBezTo>
                    <a:pt x="273" y="387"/>
                    <a:pt x="275" y="388"/>
                    <a:pt x="275" y="388"/>
                  </a:cubicBezTo>
                  <a:cubicBezTo>
                    <a:pt x="275" y="388"/>
                    <a:pt x="275" y="384"/>
                    <a:pt x="275" y="383"/>
                  </a:cubicBezTo>
                  <a:cubicBezTo>
                    <a:pt x="275" y="383"/>
                    <a:pt x="273" y="385"/>
                    <a:pt x="273" y="385"/>
                  </a:cubicBezTo>
                  <a:close/>
                  <a:moveTo>
                    <a:pt x="302" y="314"/>
                  </a:moveTo>
                  <a:cubicBezTo>
                    <a:pt x="301" y="310"/>
                    <a:pt x="301" y="310"/>
                    <a:pt x="301" y="310"/>
                  </a:cubicBezTo>
                  <a:cubicBezTo>
                    <a:pt x="299" y="309"/>
                    <a:pt x="299" y="309"/>
                    <a:pt x="299" y="309"/>
                  </a:cubicBezTo>
                  <a:cubicBezTo>
                    <a:pt x="300" y="312"/>
                    <a:pt x="300" y="312"/>
                    <a:pt x="300" y="312"/>
                  </a:cubicBezTo>
                  <a:cubicBezTo>
                    <a:pt x="300" y="312"/>
                    <a:pt x="299" y="312"/>
                    <a:pt x="298" y="313"/>
                  </a:cubicBezTo>
                  <a:cubicBezTo>
                    <a:pt x="297" y="314"/>
                    <a:pt x="299" y="317"/>
                    <a:pt x="299" y="317"/>
                  </a:cubicBezTo>
                  <a:cubicBezTo>
                    <a:pt x="299" y="317"/>
                    <a:pt x="303" y="315"/>
                    <a:pt x="303" y="314"/>
                  </a:cubicBezTo>
                  <a:cubicBezTo>
                    <a:pt x="304" y="313"/>
                    <a:pt x="302" y="314"/>
                    <a:pt x="302" y="314"/>
                  </a:cubicBezTo>
                  <a:close/>
                  <a:moveTo>
                    <a:pt x="312" y="312"/>
                  </a:moveTo>
                  <a:cubicBezTo>
                    <a:pt x="312" y="315"/>
                    <a:pt x="312" y="315"/>
                    <a:pt x="312" y="315"/>
                  </a:cubicBezTo>
                  <a:cubicBezTo>
                    <a:pt x="311" y="316"/>
                    <a:pt x="311" y="316"/>
                    <a:pt x="311" y="316"/>
                  </a:cubicBezTo>
                  <a:cubicBezTo>
                    <a:pt x="310" y="315"/>
                    <a:pt x="310" y="315"/>
                    <a:pt x="310" y="315"/>
                  </a:cubicBezTo>
                  <a:cubicBezTo>
                    <a:pt x="309" y="315"/>
                    <a:pt x="309" y="315"/>
                    <a:pt x="309" y="315"/>
                  </a:cubicBezTo>
                  <a:cubicBezTo>
                    <a:pt x="309" y="315"/>
                    <a:pt x="310" y="317"/>
                    <a:pt x="310" y="318"/>
                  </a:cubicBezTo>
                  <a:cubicBezTo>
                    <a:pt x="310" y="318"/>
                    <a:pt x="313" y="318"/>
                    <a:pt x="313" y="318"/>
                  </a:cubicBezTo>
                  <a:cubicBezTo>
                    <a:pt x="313" y="318"/>
                    <a:pt x="316" y="316"/>
                    <a:pt x="316" y="316"/>
                  </a:cubicBezTo>
                  <a:cubicBezTo>
                    <a:pt x="317" y="315"/>
                    <a:pt x="317" y="313"/>
                    <a:pt x="317" y="313"/>
                  </a:cubicBezTo>
                  <a:cubicBezTo>
                    <a:pt x="315" y="312"/>
                    <a:pt x="315" y="312"/>
                    <a:pt x="315" y="312"/>
                  </a:cubicBezTo>
                  <a:lnTo>
                    <a:pt x="312" y="312"/>
                  </a:lnTo>
                  <a:close/>
                  <a:moveTo>
                    <a:pt x="286" y="310"/>
                  </a:moveTo>
                  <a:cubicBezTo>
                    <a:pt x="286" y="310"/>
                    <a:pt x="286" y="309"/>
                    <a:pt x="286" y="309"/>
                  </a:cubicBezTo>
                  <a:cubicBezTo>
                    <a:pt x="286" y="308"/>
                    <a:pt x="284" y="310"/>
                    <a:pt x="284" y="310"/>
                  </a:cubicBezTo>
                  <a:cubicBezTo>
                    <a:pt x="284" y="311"/>
                    <a:pt x="282" y="312"/>
                    <a:pt x="281" y="313"/>
                  </a:cubicBezTo>
                  <a:cubicBezTo>
                    <a:pt x="281" y="313"/>
                    <a:pt x="288" y="314"/>
                    <a:pt x="288" y="314"/>
                  </a:cubicBezTo>
                  <a:cubicBezTo>
                    <a:pt x="289" y="314"/>
                    <a:pt x="290" y="313"/>
                    <a:pt x="290" y="313"/>
                  </a:cubicBezTo>
                  <a:cubicBezTo>
                    <a:pt x="290" y="313"/>
                    <a:pt x="291" y="310"/>
                    <a:pt x="291" y="310"/>
                  </a:cubicBezTo>
                  <a:cubicBezTo>
                    <a:pt x="291" y="310"/>
                    <a:pt x="286" y="310"/>
                    <a:pt x="286" y="3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0" name="Freeform 10"/>
            <p:cNvSpPr>
              <a:spLocks noEditPoints="1"/>
            </p:cNvSpPr>
            <p:nvPr/>
          </p:nvSpPr>
          <p:spPr bwMode="auto">
            <a:xfrm>
              <a:off x="1042988" y="1154113"/>
              <a:ext cx="644525" cy="641350"/>
            </a:xfrm>
            <a:custGeom>
              <a:avLst/>
              <a:gdLst>
                <a:gd name="T0" fmla="*/ 115 w 219"/>
                <a:gd name="T1" fmla="*/ 3 h 218"/>
                <a:gd name="T2" fmla="*/ 3 w 219"/>
                <a:gd name="T3" fmla="*/ 103 h 218"/>
                <a:gd name="T4" fmla="*/ 103 w 219"/>
                <a:gd name="T5" fmla="*/ 215 h 218"/>
                <a:gd name="T6" fmla="*/ 215 w 219"/>
                <a:gd name="T7" fmla="*/ 115 h 218"/>
                <a:gd name="T8" fmla="*/ 115 w 219"/>
                <a:gd name="T9" fmla="*/ 3 h 218"/>
                <a:gd name="T10" fmla="*/ 105 w 219"/>
                <a:gd name="T11" fmla="*/ 188 h 218"/>
                <a:gd name="T12" fmla="*/ 30 w 219"/>
                <a:gd name="T13" fmla="*/ 104 h 218"/>
                <a:gd name="T14" fmla="*/ 114 w 219"/>
                <a:gd name="T15" fmla="*/ 30 h 218"/>
                <a:gd name="T16" fmla="*/ 188 w 219"/>
                <a:gd name="T17" fmla="*/ 114 h 218"/>
                <a:gd name="T18" fmla="*/ 105 w 219"/>
                <a:gd name="T19" fmla="*/ 18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218">
                  <a:moveTo>
                    <a:pt x="115" y="3"/>
                  </a:moveTo>
                  <a:cubicBezTo>
                    <a:pt x="57" y="0"/>
                    <a:pt x="7" y="44"/>
                    <a:pt x="3" y="103"/>
                  </a:cubicBezTo>
                  <a:cubicBezTo>
                    <a:pt x="0" y="161"/>
                    <a:pt x="45" y="212"/>
                    <a:pt x="103" y="215"/>
                  </a:cubicBezTo>
                  <a:cubicBezTo>
                    <a:pt x="162" y="218"/>
                    <a:pt x="212" y="174"/>
                    <a:pt x="215" y="115"/>
                  </a:cubicBezTo>
                  <a:cubicBezTo>
                    <a:pt x="219" y="57"/>
                    <a:pt x="174" y="6"/>
                    <a:pt x="115" y="3"/>
                  </a:cubicBezTo>
                  <a:close/>
                  <a:moveTo>
                    <a:pt x="105" y="188"/>
                  </a:moveTo>
                  <a:cubicBezTo>
                    <a:pt x="61" y="185"/>
                    <a:pt x="28" y="148"/>
                    <a:pt x="30" y="104"/>
                  </a:cubicBezTo>
                  <a:cubicBezTo>
                    <a:pt x="33" y="61"/>
                    <a:pt x="70" y="28"/>
                    <a:pt x="114" y="30"/>
                  </a:cubicBezTo>
                  <a:cubicBezTo>
                    <a:pt x="157" y="33"/>
                    <a:pt x="191" y="70"/>
                    <a:pt x="188" y="114"/>
                  </a:cubicBezTo>
                  <a:cubicBezTo>
                    <a:pt x="186" y="157"/>
                    <a:pt x="148" y="190"/>
                    <a:pt x="105" y="1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1" name="Freeform 11"/>
            <p:cNvSpPr/>
            <p:nvPr/>
          </p:nvSpPr>
          <p:spPr bwMode="auto">
            <a:xfrm>
              <a:off x="1552576" y="1668463"/>
              <a:ext cx="63500" cy="61913"/>
            </a:xfrm>
            <a:custGeom>
              <a:avLst/>
              <a:gdLst>
                <a:gd name="T0" fmla="*/ 20 w 22"/>
                <a:gd name="T1" fmla="*/ 2 h 21"/>
                <a:gd name="T2" fmla="*/ 19 w 22"/>
                <a:gd name="T3" fmla="*/ 10 h 21"/>
                <a:gd name="T4" fmla="*/ 11 w 22"/>
                <a:gd name="T5" fmla="*/ 19 h 21"/>
                <a:gd name="T6" fmla="*/ 2 w 22"/>
                <a:gd name="T7" fmla="*/ 19 h 21"/>
                <a:gd name="T8" fmla="*/ 2 w 22"/>
                <a:gd name="T9" fmla="*/ 19 h 21"/>
                <a:gd name="T10" fmla="*/ 3 w 22"/>
                <a:gd name="T11" fmla="*/ 11 h 21"/>
                <a:gd name="T12" fmla="*/ 12 w 22"/>
                <a:gd name="T13" fmla="*/ 2 h 21"/>
                <a:gd name="T14" fmla="*/ 20 w 22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1">
                  <a:moveTo>
                    <a:pt x="20" y="2"/>
                  </a:moveTo>
                  <a:cubicBezTo>
                    <a:pt x="22" y="4"/>
                    <a:pt x="22" y="8"/>
                    <a:pt x="19" y="1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8" y="21"/>
                    <a:pt x="4" y="21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7"/>
                    <a:pt x="0" y="13"/>
                    <a:pt x="3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4" y="0"/>
                    <a:pt x="18" y="0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2" name="Freeform 12"/>
            <p:cNvSpPr/>
            <p:nvPr/>
          </p:nvSpPr>
          <p:spPr bwMode="auto">
            <a:xfrm>
              <a:off x="1573213" y="1689100"/>
              <a:ext cx="273050" cy="279400"/>
            </a:xfrm>
            <a:custGeom>
              <a:avLst/>
              <a:gdLst>
                <a:gd name="T0" fmla="*/ 89 w 93"/>
                <a:gd name="T1" fmla="*/ 62 h 95"/>
                <a:gd name="T2" fmla="*/ 88 w 93"/>
                <a:gd name="T3" fmla="*/ 77 h 95"/>
                <a:gd name="T4" fmla="*/ 73 w 93"/>
                <a:gd name="T5" fmla="*/ 91 h 95"/>
                <a:gd name="T6" fmla="*/ 59 w 93"/>
                <a:gd name="T7" fmla="*/ 91 h 95"/>
                <a:gd name="T8" fmla="*/ 59 w 93"/>
                <a:gd name="T9" fmla="*/ 91 h 95"/>
                <a:gd name="T10" fmla="*/ 4 w 93"/>
                <a:gd name="T11" fmla="*/ 18 h 95"/>
                <a:gd name="T12" fmla="*/ 18 w 93"/>
                <a:gd name="T13" fmla="*/ 4 h 95"/>
                <a:gd name="T14" fmla="*/ 89 w 93"/>
                <a:gd name="T15" fmla="*/ 6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95">
                  <a:moveTo>
                    <a:pt x="89" y="62"/>
                  </a:moveTo>
                  <a:cubicBezTo>
                    <a:pt x="93" y="66"/>
                    <a:pt x="92" y="73"/>
                    <a:pt x="88" y="77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69" y="95"/>
                    <a:pt x="62" y="95"/>
                    <a:pt x="59" y="91"/>
                  </a:cubicBezTo>
                  <a:cubicBezTo>
                    <a:pt x="59" y="91"/>
                    <a:pt x="59" y="91"/>
                    <a:pt x="59" y="91"/>
                  </a:cubicBezTo>
                  <a:cubicBezTo>
                    <a:pt x="55" y="87"/>
                    <a:pt x="0" y="22"/>
                    <a:pt x="4" y="1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3" y="0"/>
                    <a:pt x="86" y="59"/>
                    <a:pt x="89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3" name="Freeform 13"/>
            <p:cNvSpPr>
              <a:spLocks noEditPoints="1"/>
            </p:cNvSpPr>
            <p:nvPr/>
          </p:nvSpPr>
          <p:spPr bwMode="auto">
            <a:xfrm>
              <a:off x="255588" y="628650"/>
              <a:ext cx="1387475" cy="1385888"/>
            </a:xfrm>
            <a:custGeom>
              <a:avLst/>
              <a:gdLst>
                <a:gd name="T0" fmla="*/ 446 w 472"/>
                <a:gd name="T1" fmla="*/ 292 h 472"/>
                <a:gd name="T2" fmla="*/ 446 w 472"/>
                <a:gd name="T3" fmla="*/ 288 h 472"/>
                <a:gd name="T4" fmla="*/ 443 w 472"/>
                <a:gd name="T5" fmla="*/ 267 h 472"/>
                <a:gd name="T6" fmla="*/ 413 w 472"/>
                <a:gd name="T7" fmla="*/ 347 h 472"/>
                <a:gd name="T8" fmla="*/ 446 w 472"/>
                <a:gd name="T9" fmla="*/ 292 h 472"/>
                <a:gd name="T10" fmla="*/ 371 w 472"/>
                <a:gd name="T11" fmla="*/ 404 h 472"/>
                <a:gd name="T12" fmla="*/ 362 w 472"/>
                <a:gd name="T13" fmla="*/ 403 h 472"/>
                <a:gd name="T14" fmla="*/ 237 w 472"/>
                <a:gd name="T15" fmla="*/ 445 h 472"/>
                <a:gd name="T16" fmla="*/ 89 w 472"/>
                <a:gd name="T17" fmla="*/ 384 h 472"/>
                <a:gd name="T18" fmla="*/ 28 w 472"/>
                <a:gd name="T19" fmla="*/ 236 h 472"/>
                <a:gd name="T20" fmla="*/ 89 w 472"/>
                <a:gd name="T21" fmla="*/ 89 h 472"/>
                <a:gd name="T22" fmla="*/ 237 w 472"/>
                <a:gd name="T23" fmla="*/ 27 h 472"/>
                <a:gd name="T24" fmla="*/ 384 w 472"/>
                <a:gd name="T25" fmla="*/ 89 h 472"/>
                <a:gd name="T26" fmla="*/ 440 w 472"/>
                <a:gd name="T27" fmla="*/ 191 h 472"/>
                <a:gd name="T28" fmla="*/ 472 w 472"/>
                <a:gd name="T29" fmla="*/ 222 h 472"/>
                <a:gd name="T30" fmla="*/ 237 w 472"/>
                <a:gd name="T31" fmla="*/ 0 h 472"/>
                <a:gd name="T32" fmla="*/ 0 w 472"/>
                <a:gd name="T33" fmla="*/ 236 h 472"/>
                <a:gd name="T34" fmla="*/ 237 w 472"/>
                <a:gd name="T35" fmla="*/ 472 h 472"/>
                <a:gd name="T36" fmla="*/ 406 w 472"/>
                <a:gd name="T37" fmla="*/ 400 h 472"/>
                <a:gd name="T38" fmla="*/ 377 w 472"/>
                <a:gd name="T39" fmla="*/ 404 h 472"/>
                <a:gd name="T40" fmla="*/ 371 w 472"/>
                <a:gd name="T41" fmla="*/ 40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2" h="472">
                  <a:moveTo>
                    <a:pt x="446" y="292"/>
                  </a:moveTo>
                  <a:cubicBezTo>
                    <a:pt x="446" y="291"/>
                    <a:pt x="446" y="289"/>
                    <a:pt x="446" y="288"/>
                  </a:cubicBezTo>
                  <a:cubicBezTo>
                    <a:pt x="446" y="281"/>
                    <a:pt x="445" y="274"/>
                    <a:pt x="443" y="267"/>
                  </a:cubicBezTo>
                  <a:cubicBezTo>
                    <a:pt x="439" y="296"/>
                    <a:pt x="428" y="323"/>
                    <a:pt x="413" y="347"/>
                  </a:cubicBezTo>
                  <a:cubicBezTo>
                    <a:pt x="432" y="335"/>
                    <a:pt x="445" y="315"/>
                    <a:pt x="446" y="292"/>
                  </a:cubicBezTo>
                  <a:close/>
                  <a:moveTo>
                    <a:pt x="371" y="404"/>
                  </a:moveTo>
                  <a:cubicBezTo>
                    <a:pt x="368" y="404"/>
                    <a:pt x="365" y="403"/>
                    <a:pt x="362" y="403"/>
                  </a:cubicBezTo>
                  <a:cubicBezTo>
                    <a:pt x="327" y="429"/>
                    <a:pt x="284" y="445"/>
                    <a:pt x="237" y="445"/>
                  </a:cubicBezTo>
                  <a:cubicBezTo>
                    <a:pt x="179" y="445"/>
                    <a:pt x="127" y="421"/>
                    <a:pt x="89" y="384"/>
                  </a:cubicBezTo>
                  <a:cubicBezTo>
                    <a:pt x="51" y="346"/>
                    <a:pt x="28" y="294"/>
                    <a:pt x="28" y="236"/>
                  </a:cubicBezTo>
                  <a:cubicBezTo>
                    <a:pt x="28" y="178"/>
                    <a:pt x="51" y="126"/>
                    <a:pt x="89" y="89"/>
                  </a:cubicBezTo>
                  <a:cubicBezTo>
                    <a:pt x="127" y="51"/>
                    <a:pt x="179" y="27"/>
                    <a:pt x="237" y="27"/>
                  </a:cubicBezTo>
                  <a:cubicBezTo>
                    <a:pt x="294" y="27"/>
                    <a:pt x="346" y="51"/>
                    <a:pt x="384" y="89"/>
                  </a:cubicBezTo>
                  <a:cubicBezTo>
                    <a:pt x="412" y="116"/>
                    <a:pt x="432" y="151"/>
                    <a:pt x="440" y="191"/>
                  </a:cubicBezTo>
                  <a:cubicBezTo>
                    <a:pt x="453" y="199"/>
                    <a:pt x="464" y="210"/>
                    <a:pt x="472" y="222"/>
                  </a:cubicBezTo>
                  <a:cubicBezTo>
                    <a:pt x="465" y="98"/>
                    <a:pt x="362" y="0"/>
                    <a:pt x="237" y="0"/>
                  </a:cubicBezTo>
                  <a:cubicBezTo>
                    <a:pt x="106" y="0"/>
                    <a:pt x="1" y="106"/>
                    <a:pt x="0" y="236"/>
                  </a:cubicBezTo>
                  <a:cubicBezTo>
                    <a:pt x="1" y="367"/>
                    <a:pt x="106" y="472"/>
                    <a:pt x="237" y="472"/>
                  </a:cubicBezTo>
                  <a:cubicBezTo>
                    <a:pt x="303" y="472"/>
                    <a:pt x="363" y="445"/>
                    <a:pt x="406" y="400"/>
                  </a:cubicBezTo>
                  <a:cubicBezTo>
                    <a:pt x="397" y="403"/>
                    <a:pt x="387" y="404"/>
                    <a:pt x="377" y="404"/>
                  </a:cubicBezTo>
                  <a:cubicBezTo>
                    <a:pt x="375" y="404"/>
                    <a:pt x="373" y="404"/>
                    <a:pt x="371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032265" y="2241643"/>
            <a:ext cx="340580" cy="320208"/>
            <a:chOff x="2801938" y="411163"/>
            <a:chExt cx="1593850" cy="1498600"/>
          </a:xfrm>
          <a:solidFill>
            <a:srgbClr val="E7E6E6">
              <a:lumMod val="50000"/>
            </a:srgbClr>
          </a:solidFill>
        </p:grpSpPr>
        <p:sp>
          <p:nvSpPr>
            <p:cNvPr id="75" name="Freeform 14"/>
            <p:cNvSpPr/>
            <p:nvPr/>
          </p:nvSpPr>
          <p:spPr bwMode="auto">
            <a:xfrm>
              <a:off x="2836863" y="728663"/>
              <a:ext cx="1558925" cy="1174750"/>
            </a:xfrm>
            <a:custGeom>
              <a:avLst/>
              <a:gdLst>
                <a:gd name="T0" fmla="*/ 491 w 530"/>
                <a:gd name="T1" fmla="*/ 0 h 400"/>
                <a:gd name="T2" fmla="*/ 53 w 530"/>
                <a:gd name="T3" fmla="*/ 0 h 400"/>
                <a:gd name="T4" fmla="*/ 12 w 530"/>
                <a:gd name="T5" fmla="*/ 39 h 400"/>
                <a:gd name="T6" fmla="*/ 0 w 530"/>
                <a:gd name="T7" fmla="*/ 53 h 400"/>
                <a:gd name="T8" fmla="*/ 106 w 530"/>
                <a:gd name="T9" fmla="*/ 53 h 400"/>
                <a:gd name="T10" fmla="*/ 117 w 530"/>
                <a:gd name="T11" fmla="*/ 52 h 400"/>
                <a:gd name="T12" fmla="*/ 415 w 530"/>
                <a:gd name="T13" fmla="*/ 52 h 400"/>
                <a:gd name="T14" fmla="*/ 422 w 530"/>
                <a:gd name="T15" fmla="*/ 52 h 400"/>
                <a:gd name="T16" fmla="*/ 448 w 530"/>
                <a:gd name="T17" fmla="*/ 52 h 400"/>
                <a:gd name="T18" fmla="*/ 465 w 530"/>
                <a:gd name="T19" fmla="*/ 56 h 400"/>
                <a:gd name="T20" fmla="*/ 488 w 530"/>
                <a:gd name="T21" fmla="*/ 91 h 400"/>
                <a:gd name="T22" fmla="*/ 488 w 530"/>
                <a:gd name="T23" fmla="*/ 351 h 400"/>
                <a:gd name="T24" fmla="*/ 434 w 530"/>
                <a:gd name="T25" fmla="*/ 387 h 400"/>
                <a:gd name="T26" fmla="*/ 424 w 530"/>
                <a:gd name="T27" fmla="*/ 397 h 400"/>
                <a:gd name="T28" fmla="*/ 450 w 530"/>
                <a:gd name="T29" fmla="*/ 400 h 400"/>
                <a:gd name="T30" fmla="*/ 521 w 530"/>
                <a:gd name="T31" fmla="*/ 307 h 400"/>
                <a:gd name="T32" fmla="*/ 521 w 530"/>
                <a:gd name="T33" fmla="*/ 28 h 400"/>
                <a:gd name="T34" fmla="*/ 491 w 530"/>
                <a:gd name="T35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0" h="400">
                  <a:moveTo>
                    <a:pt x="491" y="0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67" y="34"/>
                    <a:pt x="12" y="3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06" y="53"/>
                    <a:pt x="106" y="53"/>
                    <a:pt x="106" y="53"/>
                  </a:cubicBezTo>
                  <a:cubicBezTo>
                    <a:pt x="109" y="52"/>
                    <a:pt x="113" y="52"/>
                    <a:pt x="117" y="52"/>
                  </a:cubicBezTo>
                  <a:cubicBezTo>
                    <a:pt x="415" y="52"/>
                    <a:pt x="415" y="52"/>
                    <a:pt x="415" y="52"/>
                  </a:cubicBezTo>
                  <a:cubicBezTo>
                    <a:pt x="417" y="52"/>
                    <a:pt x="420" y="52"/>
                    <a:pt x="422" y="52"/>
                  </a:cubicBezTo>
                  <a:cubicBezTo>
                    <a:pt x="448" y="52"/>
                    <a:pt x="448" y="52"/>
                    <a:pt x="448" y="52"/>
                  </a:cubicBezTo>
                  <a:cubicBezTo>
                    <a:pt x="455" y="52"/>
                    <a:pt x="460" y="54"/>
                    <a:pt x="465" y="56"/>
                  </a:cubicBezTo>
                  <a:cubicBezTo>
                    <a:pt x="478" y="61"/>
                    <a:pt x="488" y="73"/>
                    <a:pt x="488" y="91"/>
                  </a:cubicBezTo>
                  <a:cubicBezTo>
                    <a:pt x="488" y="351"/>
                    <a:pt x="488" y="351"/>
                    <a:pt x="488" y="351"/>
                  </a:cubicBezTo>
                  <a:cubicBezTo>
                    <a:pt x="488" y="382"/>
                    <a:pt x="457" y="394"/>
                    <a:pt x="434" y="387"/>
                  </a:cubicBezTo>
                  <a:cubicBezTo>
                    <a:pt x="431" y="390"/>
                    <a:pt x="428" y="393"/>
                    <a:pt x="424" y="397"/>
                  </a:cubicBezTo>
                  <a:cubicBezTo>
                    <a:pt x="450" y="400"/>
                    <a:pt x="450" y="400"/>
                    <a:pt x="450" y="400"/>
                  </a:cubicBezTo>
                  <a:cubicBezTo>
                    <a:pt x="530" y="400"/>
                    <a:pt x="520" y="327"/>
                    <a:pt x="521" y="307"/>
                  </a:cubicBezTo>
                  <a:cubicBezTo>
                    <a:pt x="521" y="28"/>
                    <a:pt x="521" y="28"/>
                    <a:pt x="521" y="28"/>
                  </a:cubicBezTo>
                  <a:cubicBezTo>
                    <a:pt x="521" y="6"/>
                    <a:pt x="507" y="0"/>
                    <a:pt x="4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6" name="Freeform 15"/>
            <p:cNvSpPr>
              <a:spLocks noEditPoints="1"/>
            </p:cNvSpPr>
            <p:nvPr/>
          </p:nvSpPr>
          <p:spPr bwMode="auto">
            <a:xfrm>
              <a:off x="2801938" y="839788"/>
              <a:ext cx="1487488" cy="1069975"/>
            </a:xfrm>
            <a:custGeom>
              <a:avLst/>
              <a:gdLst>
                <a:gd name="T0" fmla="*/ 56 w 506"/>
                <a:gd name="T1" fmla="*/ 364 h 364"/>
                <a:gd name="T2" fmla="*/ 0 w 506"/>
                <a:gd name="T3" fmla="*/ 308 h 364"/>
                <a:gd name="T4" fmla="*/ 0 w 506"/>
                <a:gd name="T5" fmla="*/ 308 h 364"/>
                <a:gd name="T6" fmla="*/ 0 w 506"/>
                <a:gd name="T7" fmla="*/ 304 h 364"/>
                <a:gd name="T8" fmla="*/ 0 w 506"/>
                <a:gd name="T9" fmla="*/ 69 h 364"/>
                <a:gd name="T10" fmla="*/ 0 w 506"/>
                <a:gd name="T11" fmla="*/ 13 h 364"/>
                <a:gd name="T12" fmla="*/ 3 w 506"/>
                <a:gd name="T13" fmla="*/ 4 h 364"/>
                <a:gd name="T14" fmla="*/ 3 w 506"/>
                <a:gd name="T15" fmla="*/ 4 h 364"/>
                <a:gd name="T16" fmla="*/ 13 w 506"/>
                <a:gd name="T17" fmla="*/ 0 h 364"/>
                <a:gd name="T18" fmla="*/ 13 w 506"/>
                <a:gd name="T19" fmla="*/ 0 h 364"/>
                <a:gd name="T20" fmla="*/ 493 w 506"/>
                <a:gd name="T21" fmla="*/ 0 h 364"/>
                <a:gd name="T22" fmla="*/ 503 w 506"/>
                <a:gd name="T23" fmla="*/ 4 h 364"/>
                <a:gd name="T24" fmla="*/ 503 w 506"/>
                <a:gd name="T25" fmla="*/ 4 h 364"/>
                <a:gd name="T26" fmla="*/ 506 w 506"/>
                <a:gd name="T27" fmla="*/ 13 h 364"/>
                <a:gd name="T28" fmla="*/ 506 w 506"/>
                <a:gd name="T29" fmla="*/ 13 h 364"/>
                <a:gd name="T30" fmla="*/ 506 w 506"/>
                <a:gd name="T31" fmla="*/ 69 h 364"/>
                <a:gd name="T32" fmla="*/ 506 w 506"/>
                <a:gd name="T33" fmla="*/ 304 h 364"/>
                <a:gd name="T34" fmla="*/ 506 w 506"/>
                <a:gd name="T35" fmla="*/ 308 h 364"/>
                <a:gd name="T36" fmla="*/ 450 w 506"/>
                <a:gd name="T37" fmla="*/ 364 h 364"/>
                <a:gd name="T38" fmla="*/ 450 w 506"/>
                <a:gd name="T39" fmla="*/ 364 h 364"/>
                <a:gd name="T40" fmla="*/ 56 w 506"/>
                <a:gd name="T41" fmla="*/ 364 h 364"/>
                <a:gd name="T42" fmla="*/ 26 w 506"/>
                <a:gd name="T43" fmla="*/ 69 h 364"/>
                <a:gd name="T44" fmla="*/ 26 w 506"/>
                <a:gd name="T45" fmla="*/ 304 h 364"/>
                <a:gd name="T46" fmla="*/ 26 w 506"/>
                <a:gd name="T47" fmla="*/ 308 h 364"/>
                <a:gd name="T48" fmla="*/ 56 w 506"/>
                <a:gd name="T49" fmla="*/ 338 h 364"/>
                <a:gd name="T50" fmla="*/ 56 w 506"/>
                <a:gd name="T51" fmla="*/ 338 h 364"/>
                <a:gd name="T52" fmla="*/ 450 w 506"/>
                <a:gd name="T53" fmla="*/ 338 h 364"/>
                <a:gd name="T54" fmla="*/ 480 w 506"/>
                <a:gd name="T55" fmla="*/ 308 h 364"/>
                <a:gd name="T56" fmla="*/ 480 w 506"/>
                <a:gd name="T57" fmla="*/ 308 h 364"/>
                <a:gd name="T58" fmla="*/ 480 w 506"/>
                <a:gd name="T59" fmla="*/ 304 h 364"/>
                <a:gd name="T60" fmla="*/ 480 w 506"/>
                <a:gd name="T61" fmla="*/ 69 h 364"/>
                <a:gd name="T62" fmla="*/ 480 w 506"/>
                <a:gd name="T63" fmla="*/ 26 h 364"/>
                <a:gd name="T64" fmla="*/ 26 w 506"/>
                <a:gd name="T65" fmla="*/ 26 h 364"/>
                <a:gd name="T66" fmla="*/ 26 w 506"/>
                <a:gd name="T67" fmla="*/ 69 h 364"/>
                <a:gd name="T68" fmla="*/ 13 w 506"/>
                <a:gd name="T69" fmla="*/ 26 h 364"/>
                <a:gd name="T70" fmla="*/ 13 w 506"/>
                <a:gd name="T71" fmla="*/ 13 h 364"/>
                <a:gd name="T72" fmla="*/ 13 w 506"/>
                <a:gd name="T73" fmla="*/ 26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06" h="364">
                  <a:moveTo>
                    <a:pt x="56" y="364"/>
                  </a:moveTo>
                  <a:cubicBezTo>
                    <a:pt x="25" y="364"/>
                    <a:pt x="0" y="339"/>
                    <a:pt x="0" y="308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9"/>
                    <a:pt x="1" y="6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1"/>
                    <a:pt x="9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93" y="0"/>
                    <a:pt x="493" y="0"/>
                    <a:pt x="493" y="0"/>
                  </a:cubicBezTo>
                  <a:cubicBezTo>
                    <a:pt x="497" y="0"/>
                    <a:pt x="500" y="1"/>
                    <a:pt x="503" y="4"/>
                  </a:cubicBezTo>
                  <a:cubicBezTo>
                    <a:pt x="503" y="4"/>
                    <a:pt x="503" y="4"/>
                    <a:pt x="503" y="4"/>
                  </a:cubicBezTo>
                  <a:cubicBezTo>
                    <a:pt x="505" y="6"/>
                    <a:pt x="506" y="9"/>
                    <a:pt x="506" y="13"/>
                  </a:cubicBezTo>
                  <a:cubicBezTo>
                    <a:pt x="506" y="13"/>
                    <a:pt x="506" y="13"/>
                    <a:pt x="506" y="13"/>
                  </a:cubicBezTo>
                  <a:cubicBezTo>
                    <a:pt x="506" y="69"/>
                    <a:pt x="506" y="69"/>
                    <a:pt x="506" y="69"/>
                  </a:cubicBezTo>
                  <a:cubicBezTo>
                    <a:pt x="506" y="304"/>
                    <a:pt x="506" y="304"/>
                    <a:pt x="506" y="304"/>
                  </a:cubicBezTo>
                  <a:cubicBezTo>
                    <a:pt x="506" y="308"/>
                    <a:pt x="506" y="308"/>
                    <a:pt x="506" y="308"/>
                  </a:cubicBezTo>
                  <a:cubicBezTo>
                    <a:pt x="506" y="339"/>
                    <a:pt x="481" y="364"/>
                    <a:pt x="450" y="364"/>
                  </a:cubicBezTo>
                  <a:cubicBezTo>
                    <a:pt x="450" y="364"/>
                    <a:pt x="450" y="364"/>
                    <a:pt x="450" y="364"/>
                  </a:cubicBezTo>
                  <a:cubicBezTo>
                    <a:pt x="56" y="364"/>
                    <a:pt x="56" y="364"/>
                    <a:pt x="56" y="364"/>
                  </a:cubicBezTo>
                  <a:close/>
                  <a:moveTo>
                    <a:pt x="26" y="69"/>
                  </a:moveTo>
                  <a:cubicBezTo>
                    <a:pt x="26" y="304"/>
                    <a:pt x="26" y="304"/>
                    <a:pt x="26" y="304"/>
                  </a:cubicBezTo>
                  <a:cubicBezTo>
                    <a:pt x="26" y="308"/>
                    <a:pt x="26" y="308"/>
                    <a:pt x="26" y="308"/>
                  </a:cubicBezTo>
                  <a:cubicBezTo>
                    <a:pt x="26" y="325"/>
                    <a:pt x="39" y="338"/>
                    <a:pt x="56" y="338"/>
                  </a:cubicBezTo>
                  <a:cubicBezTo>
                    <a:pt x="56" y="338"/>
                    <a:pt x="56" y="338"/>
                    <a:pt x="56" y="338"/>
                  </a:cubicBezTo>
                  <a:cubicBezTo>
                    <a:pt x="450" y="338"/>
                    <a:pt x="450" y="338"/>
                    <a:pt x="450" y="338"/>
                  </a:cubicBezTo>
                  <a:cubicBezTo>
                    <a:pt x="467" y="338"/>
                    <a:pt x="480" y="325"/>
                    <a:pt x="480" y="308"/>
                  </a:cubicBezTo>
                  <a:cubicBezTo>
                    <a:pt x="480" y="308"/>
                    <a:pt x="480" y="308"/>
                    <a:pt x="480" y="308"/>
                  </a:cubicBezTo>
                  <a:cubicBezTo>
                    <a:pt x="480" y="304"/>
                    <a:pt x="480" y="304"/>
                    <a:pt x="480" y="304"/>
                  </a:cubicBezTo>
                  <a:cubicBezTo>
                    <a:pt x="480" y="69"/>
                    <a:pt x="480" y="69"/>
                    <a:pt x="480" y="69"/>
                  </a:cubicBezTo>
                  <a:cubicBezTo>
                    <a:pt x="480" y="26"/>
                    <a:pt x="480" y="26"/>
                    <a:pt x="480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69"/>
                    <a:pt x="26" y="69"/>
                    <a:pt x="26" y="69"/>
                  </a:cubicBezTo>
                  <a:close/>
                  <a:moveTo>
                    <a:pt x="13" y="26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13" y="26"/>
                    <a:pt x="13" y="26"/>
                    <a:pt x="1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7" name="Freeform 16"/>
            <p:cNvSpPr>
              <a:spLocks noEditPoints="1"/>
            </p:cNvSpPr>
            <p:nvPr/>
          </p:nvSpPr>
          <p:spPr bwMode="auto">
            <a:xfrm>
              <a:off x="2963863" y="1211263"/>
              <a:ext cx="498475" cy="554038"/>
            </a:xfrm>
            <a:custGeom>
              <a:avLst/>
              <a:gdLst>
                <a:gd name="T0" fmla="*/ 0 w 170"/>
                <a:gd name="T1" fmla="*/ 0 h 189"/>
                <a:gd name="T2" fmla="*/ 0 w 170"/>
                <a:gd name="T3" fmla="*/ 189 h 189"/>
                <a:gd name="T4" fmla="*/ 170 w 170"/>
                <a:gd name="T5" fmla="*/ 189 h 189"/>
                <a:gd name="T6" fmla="*/ 170 w 170"/>
                <a:gd name="T7" fmla="*/ 0 h 189"/>
                <a:gd name="T8" fmla="*/ 0 w 170"/>
                <a:gd name="T9" fmla="*/ 0 h 189"/>
                <a:gd name="T10" fmla="*/ 59 w 170"/>
                <a:gd name="T11" fmla="*/ 60 h 189"/>
                <a:gd name="T12" fmla="*/ 64 w 170"/>
                <a:gd name="T13" fmla="*/ 29 h 189"/>
                <a:gd name="T14" fmla="*/ 100 w 170"/>
                <a:gd name="T15" fmla="*/ 25 h 189"/>
                <a:gd name="T16" fmla="*/ 106 w 170"/>
                <a:gd name="T17" fmla="*/ 30 h 189"/>
                <a:gd name="T18" fmla="*/ 108 w 170"/>
                <a:gd name="T19" fmla="*/ 32 h 189"/>
                <a:gd name="T20" fmla="*/ 112 w 170"/>
                <a:gd name="T21" fmla="*/ 62 h 189"/>
                <a:gd name="T22" fmla="*/ 110 w 170"/>
                <a:gd name="T23" fmla="*/ 75 h 189"/>
                <a:gd name="T24" fmla="*/ 108 w 170"/>
                <a:gd name="T25" fmla="*/ 80 h 189"/>
                <a:gd name="T26" fmla="*/ 109 w 170"/>
                <a:gd name="T27" fmla="*/ 53 h 189"/>
                <a:gd name="T28" fmla="*/ 105 w 170"/>
                <a:gd name="T29" fmla="*/ 47 h 189"/>
                <a:gd name="T30" fmla="*/ 86 w 170"/>
                <a:gd name="T31" fmla="*/ 40 h 189"/>
                <a:gd name="T32" fmla="*/ 67 w 170"/>
                <a:gd name="T33" fmla="*/ 47 h 189"/>
                <a:gd name="T34" fmla="*/ 64 w 170"/>
                <a:gd name="T35" fmla="*/ 53 h 189"/>
                <a:gd name="T36" fmla="*/ 65 w 170"/>
                <a:gd name="T37" fmla="*/ 80 h 189"/>
                <a:gd name="T38" fmla="*/ 63 w 170"/>
                <a:gd name="T39" fmla="*/ 80 h 189"/>
                <a:gd name="T40" fmla="*/ 63 w 170"/>
                <a:gd name="T41" fmla="*/ 78 h 189"/>
                <a:gd name="T42" fmla="*/ 60 w 170"/>
                <a:gd name="T43" fmla="*/ 73 h 189"/>
                <a:gd name="T44" fmla="*/ 59 w 170"/>
                <a:gd name="T45" fmla="*/ 60 h 189"/>
                <a:gd name="T46" fmla="*/ 157 w 170"/>
                <a:gd name="T47" fmla="*/ 170 h 189"/>
                <a:gd name="T48" fmla="*/ 13 w 170"/>
                <a:gd name="T49" fmla="*/ 170 h 189"/>
                <a:gd name="T50" fmla="*/ 13 w 170"/>
                <a:gd name="T51" fmla="*/ 163 h 189"/>
                <a:gd name="T52" fmla="*/ 24 w 170"/>
                <a:gd name="T53" fmla="*/ 131 h 189"/>
                <a:gd name="T54" fmla="*/ 33 w 170"/>
                <a:gd name="T55" fmla="*/ 121 h 189"/>
                <a:gd name="T56" fmla="*/ 56 w 170"/>
                <a:gd name="T57" fmla="*/ 110 h 189"/>
                <a:gd name="T58" fmla="*/ 67 w 170"/>
                <a:gd name="T59" fmla="*/ 96 h 189"/>
                <a:gd name="T60" fmla="*/ 65 w 170"/>
                <a:gd name="T61" fmla="*/ 108 h 189"/>
                <a:gd name="T62" fmla="*/ 78 w 170"/>
                <a:gd name="T63" fmla="*/ 142 h 189"/>
                <a:gd name="T64" fmla="*/ 82 w 170"/>
                <a:gd name="T65" fmla="*/ 128 h 189"/>
                <a:gd name="T66" fmla="*/ 78 w 170"/>
                <a:gd name="T67" fmla="*/ 122 h 189"/>
                <a:gd name="T68" fmla="*/ 84 w 170"/>
                <a:gd name="T69" fmla="*/ 113 h 189"/>
                <a:gd name="T70" fmla="*/ 84 w 170"/>
                <a:gd name="T71" fmla="*/ 113 h 189"/>
                <a:gd name="T72" fmla="*/ 85 w 170"/>
                <a:gd name="T73" fmla="*/ 113 h 189"/>
                <a:gd name="T74" fmla="*/ 86 w 170"/>
                <a:gd name="T75" fmla="*/ 113 h 189"/>
                <a:gd name="T76" fmla="*/ 86 w 170"/>
                <a:gd name="T77" fmla="*/ 113 h 189"/>
                <a:gd name="T78" fmla="*/ 92 w 170"/>
                <a:gd name="T79" fmla="*/ 122 h 189"/>
                <a:gd name="T80" fmla="*/ 88 w 170"/>
                <a:gd name="T81" fmla="*/ 128 h 189"/>
                <a:gd name="T82" fmla="*/ 92 w 170"/>
                <a:gd name="T83" fmla="*/ 143 h 189"/>
                <a:gd name="T84" fmla="*/ 105 w 170"/>
                <a:gd name="T85" fmla="*/ 108 h 189"/>
                <a:gd name="T86" fmla="*/ 104 w 170"/>
                <a:gd name="T87" fmla="*/ 96 h 189"/>
                <a:gd name="T88" fmla="*/ 115 w 170"/>
                <a:gd name="T89" fmla="*/ 110 h 189"/>
                <a:gd name="T90" fmla="*/ 137 w 170"/>
                <a:gd name="T91" fmla="*/ 121 h 189"/>
                <a:gd name="T92" fmla="*/ 146 w 170"/>
                <a:gd name="T93" fmla="*/ 131 h 189"/>
                <a:gd name="T94" fmla="*/ 157 w 170"/>
                <a:gd name="T95" fmla="*/ 163 h 189"/>
                <a:gd name="T96" fmla="*/ 157 w 170"/>
                <a:gd name="T97" fmla="*/ 17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0" h="189">
                  <a:moveTo>
                    <a:pt x="0" y="0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170" y="189"/>
                    <a:pt x="170" y="189"/>
                    <a:pt x="170" y="189"/>
                  </a:cubicBezTo>
                  <a:cubicBezTo>
                    <a:pt x="170" y="0"/>
                    <a:pt x="170" y="0"/>
                    <a:pt x="170" y="0"/>
                  </a:cubicBezTo>
                  <a:lnTo>
                    <a:pt x="0" y="0"/>
                  </a:lnTo>
                  <a:close/>
                  <a:moveTo>
                    <a:pt x="59" y="60"/>
                  </a:moveTo>
                  <a:cubicBezTo>
                    <a:pt x="59" y="60"/>
                    <a:pt x="50" y="42"/>
                    <a:pt x="64" y="29"/>
                  </a:cubicBezTo>
                  <a:cubicBezTo>
                    <a:pt x="64" y="29"/>
                    <a:pt x="80" y="13"/>
                    <a:pt x="100" y="25"/>
                  </a:cubicBezTo>
                  <a:cubicBezTo>
                    <a:pt x="100" y="25"/>
                    <a:pt x="103" y="27"/>
                    <a:pt x="106" y="30"/>
                  </a:cubicBezTo>
                  <a:cubicBezTo>
                    <a:pt x="107" y="31"/>
                    <a:pt x="108" y="32"/>
                    <a:pt x="108" y="32"/>
                  </a:cubicBezTo>
                  <a:cubicBezTo>
                    <a:pt x="121" y="45"/>
                    <a:pt x="112" y="62"/>
                    <a:pt x="112" y="62"/>
                  </a:cubicBezTo>
                  <a:cubicBezTo>
                    <a:pt x="121" y="62"/>
                    <a:pt x="110" y="75"/>
                    <a:pt x="110" y="75"/>
                  </a:cubicBezTo>
                  <a:cubicBezTo>
                    <a:pt x="109" y="79"/>
                    <a:pt x="108" y="80"/>
                    <a:pt x="108" y="80"/>
                  </a:cubicBezTo>
                  <a:cubicBezTo>
                    <a:pt x="111" y="68"/>
                    <a:pt x="109" y="53"/>
                    <a:pt x="109" y="53"/>
                  </a:cubicBezTo>
                  <a:cubicBezTo>
                    <a:pt x="106" y="52"/>
                    <a:pt x="105" y="47"/>
                    <a:pt x="105" y="47"/>
                  </a:cubicBezTo>
                  <a:cubicBezTo>
                    <a:pt x="104" y="40"/>
                    <a:pt x="92" y="39"/>
                    <a:pt x="86" y="40"/>
                  </a:cubicBezTo>
                  <a:cubicBezTo>
                    <a:pt x="81" y="39"/>
                    <a:pt x="68" y="40"/>
                    <a:pt x="67" y="47"/>
                  </a:cubicBezTo>
                  <a:cubicBezTo>
                    <a:pt x="67" y="47"/>
                    <a:pt x="66" y="52"/>
                    <a:pt x="64" y="53"/>
                  </a:cubicBezTo>
                  <a:cubicBezTo>
                    <a:pt x="64" y="53"/>
                    <a:pt x="62" y="68"/>
                    <a:pt x="65" y="80"/>
                  </a:cubicBezTo>
                  <a:cubicBezTo>
                    <a:pt x="64" y="80"/>
                    <a:pt x="64" y="80"/>
                    <a:pt x="63" y="80"/>
                  </a:cubicBezTo>
                  <a:cubicBezTo>
                    <a:pt x="63" y="79"/>
                    <a:pt x="63" y="78"/>
                    <a:pt x="63" y="78"/>
                  </a:cubicBezTo>
                  <a:cubicBezTo>
                    <a:pt x="63" y="78"/>
                    <a:pt x="61" y="78"/>
                    <a:pt x="60" y="73"/>
                  </a:cubicBezTo>
                  <a:cubicBezTo>
                    <a:pt x="60" y="73"/>
                    <a:pt x="50" y="60"/>
                    <a:pt x="59" y="60"/>
                  </a:cubicBezTo>
                  <a:close/>
                  <a:moveTo>
                    <a:pt x="157" y="170"/>
                  </a:moveTo>
                  <a:cubicBezTo>
                    <a:pt x="13" y="170"/>
                    <a:pt x="13" y="170"/>
                    <a:pt x="13" y="170"/>
                  </a:cubicBezTo>
                  <a:cubicBezTo>
                    <a:pt x="13" y="163"/>
                    <a:pt x="13" y="163"/>
                    <a:pt x="13" y="163"/>
                  </a:cubicBezTo>
                  <a:cubicBezTo>
                    <a:pt x="24" y="131"/>
                    <a:pt x="24" y="131"/>
                    <a:pt x="24" y="131"/>
                  </a:cubicBezTo>
                  <a:cubicBezTo>
                    <a:pt x="24" y="131"/>
                    <a:pt x="22" y="126"/>
                    <a:pt x="33" y="121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102"/>
                    <a:pt x="65" y="108"/>
                  </a:cubicBezTo>
                  <a:cubicBezTo>
                    <a:pt x="65" y="108"/>
                    <a:pt x="72" y="125"/>
                    <a:pt x="78" y="142"/>
                  </a:cubicBezTo>
                  <a:cubicBezTo>
                    <a:pt x="82" y="128"/>
                    <a:pt x="82" y="128"/>
                    <a:pt x="82" y="128"/>
                  </a:cubicBezTo>
                  <a:cubicBezTo>
                    <a:pt x="78" y="122"/>
                    <a:pt x="78" y="122"/>
                    <a:pt x="78" y="122"/>
                  </a:cubicBezTo>
                  <a:cubicBezTo>
                    <a:pt x="81" y="116"/>
                    <a:pt x="83" y="114"/>
                    <a:pt x="84" y="11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13"/>
                    <a:pt x="84" y="113"/>
                    <a:pt x="85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7" y="114"/>
                    <a:pt x="89" y="116"/>
                    <a:pt x="92" y="122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92" y="143"/>
                    <a:pt x="92" y="143"/>
                    <a:pt x="92" y="143"/>
                  </a:cubicBezTo>
                  <a:cubicBezTo>
                    <a:pt x="99" y="126"/>
                    <a:pt x="105" y="108"/>
                    <a:pt x="105" y="108"/>
                  </a:cubicBezTo>
                  <a:cubicBezTo>
                    <a:pt x="107" y="102"/>
                    <a:pt x="104" y="96"/>
                    <a:pt x="104" y="96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48" y="126"/>
                    <a:pt x="146" y="131"/>
                    <a:pt x="146" y="131"/>
                  </a:cubicBezTo>
                  <a:cubicBezTo>
                    <a:pt x="157" y="163"/>
                    <a:pt x="157" y="163"/>
                    <a:pt x="157" y="163"/>
                  </a:cubicBezTo>
                  <a:lnTo>
                    <a:pt x="157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8" name="Freeform 17"/>
            <p:cNvSpPr/>
            <p:nvPr/>
          </p:nvSpPr>
          <p:spPr bwMode="auto">
            <a:xfrm>
              <a:off x="3554413" y="1250950"/>
              <a:ext cx="584200" cy="61913"/>
            </a:xfrm>
            <a:custGeom>
              <a:avLst/>
              <a:gdLst>
                <a:gd name="T0" fmla="*/ 199 w 199"/>
                <a:gd name="T1" fmla="*/ 11 h 21"/>
                <a:gd name="T2" fmla="*/ 189 w 199"/>
                <a:gd name="T3" fmla="*/ 21 h 21"/>
                <a:gd name="T4" fmla="*/ 10 w 199"/>
                <a:gd name="T5" fmla="*/ 21 h 21"/>
                <a:gd name="T6" fmla="*/ 0 w 199"/>
                <a:gd name="T7" fmla="*/ 11 h 21"/>
                <a:gd name="T8" fmla="*/ 0 w 199"/>
                <a:gd name="T9" fmla="*/ 11 h 21"/>
                <a:gd name="T10" fmla="*/ 10 w 199"/>
                <a:gd name="T11" fmla="*/ 0 h 21"/>
                <a:gd name="T12" fmla="*/ 189 w 199"/>
                <a:gd name="T13" fmla="*/ 0 h 21"/>
                <a:gd name="T14" fmla="*/ 199 w 199"/>
                <a:gd name="T15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21">
                  <a:moveTo>
                    <a:pt x="199" y="11"/>
                  </a:moveTo>
                  <a:cubicBezTo>
                    <a:pt x="199" y="16"/>
                    <a:pt x="194" y="21"/>
                    <a:pt x="18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4" y="0"/>
                    <a:pt x="199" y="5"/>
                    <a:pt x="19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9" name="Freeform 18"/>
            <p:cNvSpPr/>
            <p:nvPr/>
          </p:nvSpPr>
          <p:spPr bwMode="auto">
            <a:xfrm>
              <a:off x="3554413" y="1389063"/>
              <a:ext cx="584200" cy="61913"/>
            </a:xfrm>
            <a:custGeom>
              <a:avLst/>
              <a:gdLst>
                <a:gd name="T0" fmla="*/ 199 w 199"/>
                <a:gd name="T1" fmla="*/ 10 h 21"/>
                <a:gd name="T2" fmla="*/ 189 w 199"/>
                <a:gd name="T3" fmla="*/ 21 h 21"/>
                <a:gd name="T4" fmla="*/ 10 w 199"/>
                <a:gd name="T5" fmla="*/ 21 h 21"/>
                <a:gd name="T6" fmla="*/ 0 w 199"/>
                <a:gd name="T7" fmla="*/ 10 h 21"/>
                <a:gd name="T8" fmla="*/ 0 w 199"/>
                <a:gd name="T9" fmla="*/ 10 h 21"/>
                <a:gd name="T10" fmla="*/ 10 w 199"/>
                <a:gd name="T11" fmla="*/ 0 h 21"/>
                <a:gd name="T12" fmla="*/ 189 w 199"/>
                <a:gd name="T13" fmla="*/ 0 h 21"/>
                <a:gd name="T14" fmla="*/ 199 w 199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21">
                  <a:moveTo>
                    <a:pt x="199" y="10"/>
                  </a:moveTo>
                  <a:cubicBezTo>
                    <a:pt x="199" y="16"/>
                    <a:pt x="194" y="21"/>
                    <a:pt x="18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4" y="0"/>
                    <a:pt x="199" y="4"/>
                    <a:pt x="19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80" name="Freeform 19"/>
            <p:cNvSpPr/>
            <p:nvPr/>
          </p:nvSpPr>
          <p:spPr bwMode="auto">
            <a:xfrm>
              <a:off x="3554413" y="1524000"/>
              <a:ext cx="584200" cy="61913"/>
            </a:xfrm>
            <a:custGeom>
              <a:avLst/>
              <a:gdLst>
                <a:gd name="T0" fmla="*/ 199 w 199"/>
                <a:gd name="T1" fmla="*/ 11 h 21"/>
                <a:gd name="T2" fmla="*/ 189 w 199"/>
                <a:gd name="T3" fmla="*/ 21 h 21"/>
                <a:gd name="T4" fmla="*/ 10 w 199"/>
                <a:gd name="T5" fmla="*/ 21 h 21"/>
                <a:gd name="T6" fmla="*/ 0 w 199"/>
                <a:gd name="T7" fmla="*/ 11 h 21"/>
                <a:gd name="T8" fmla="*/ 0 w 199"/>
                <a:gd name="T9" fmla="*/ 11 h 21"/>
                <a:gd name="T10" fmla="*/ 10 w 199"/>
                <a:gd name="T11" fmla="*/ 0 h 21"/>
                <a:gd name="T12" fmla="*/ 189 w 199"/>
                <a:gd name="T13" fmla="*/ 0 h 21"/>
                <a:gd name="T14" fmla="*/ 199 w 199"/>
                <a:gd name="T15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21">
                  <a:moveTo>
                    <a:pt x="199" y="11"/>
                  </a:moveTo>
                  <a:cubicBezTo>
                    <a:pt x="199" y="16"/>
                    <a:pt x="194" y="21"/>
                    <a:pt x="18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4" y="0"/>
                    <a:pt x="199" y="5"/>
                    <a:pt x="19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81" name="Freeform 20"/>
            <p:cNvSpPr/>
            <p:nvPr/>
          </p:nvSpPr>
          <p:spPr bwMode="auto">
            <a:xfrm>
              <a:off x="3554413" y="1662113"/>
              <a:ext cx="584200" cy="58738"/>
            </a:xfrm>
            <a:custGeom>
              <a:avLst/>
              <a:gdLst>
                <a:gd name="T0" fmla="*/ 199 w 199"/>
                <a:gd name="T1" fmla="*/ 10 h 20"/>
                <a:gd name="T2" fmla="*/ 189 w 199"/>
                <a:gd name="T3" fmla="*/ 20 h 20"/>
                <a:gd name="T4" fmla="*/ 10 w 199"/>
                <a:gd name="T5" fmla="*/ 20 h 20"/>
                <a:gd name="T6" fmla="*/ 0 w 199"/>
                <a:gd name="T7" fmla="*/ 10 h 20"/>
                <a:gd name="T8" fmla="*/ 0 w 199"/>
                <a:gd name="T9" fmla="*/ 10 h 20"/>
                <a:gd name="T10" fmla="*/ 10 w 199"/>
                <a:gd name="T11" fmla="*/ 0 h 20"/>
                <a:gd name="T12" fmla="*/ 189 w 199"/>
                <a:gd name="T13" fmla="*/ 0 h 20"/>
                <a:gd name="T14" fmla="*/ 199 w 199"/>
                <a:gd name="T1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20">
                  <a:moveTo>
                    <a:pt x="199" y="10"/>
                  </a:moveTo>
                  <a:cubicBezTo>
                    <a:pt x="199" y="16"/>
                    <a:pt x="194" y="20"/>
                    <a:pt x="18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4" y="0"/>
                    <a:pt x="199" y="4"/>
                    <a:pt x="19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pic>
          <p:nvPicPr>
            <p:cNvPr id="82" name="Picture 21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6401" y="974725"/>
              <a:ext cx="184150" cy="176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3" name="Picture 2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1501" y="968375"/>
              <a:ext cx="168275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4" name="Picture 2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076" y="974725"/>
              <a:ext cx="158750" cy="176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5" name="Picture 2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6151" y="977900"/>
              <a:ext cx="185738" cy="176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6" name="Picture 2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2838" y="974725"/>
              <a:ext cx="158750" cy="176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7" name="Picture 2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2538" y="969963"/>
              <a:ext cx="228600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Picture 27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3676" y="968375"/>
              <a:ext cx="131763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9" name="Freeform 28"/>
            <p:cNvSpPr/>
            <p:nvPr/>
          </p:nvSpPr>
          <p:spPr bwMode="auto">
            <a:xfrm>
              <a:off x="3836988" y="411163"/>
              <a:ext cx="311150" cy="300038"/>
            </a:xfrm>
            <a:custGeom>
              <a:avLst/>
              <a:gdLst>
                <a:gd name="T0" fmla="*/ 18 w 106"/>
                <a:gd name="T1" fmla="*/ 6 h 102"/>
                <a:gd name="T2" fmla="*/ 102 w 106"/>
                <a:gd name="T3" fmla="*/ 91 h 102"/>
                <a:gd name="T4" fmla="*/ 43 w 106"/>
                <a:gd name="T5" fmla="*/ 28 h 102"/>
                <a:gd name="T6" fmla="*/ 100 w 106"/>
                <a:gd name="T7" fmla="*/ 94 h 102"/>
                <a:gd name="T8" fmla="*/ 18 w 106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2">
                  <a:moveTo>
                    <a:pt x="18" y="6"/>
                  </a:moveTo>
                  <a:cubicBezTo>
                    <a:pt x="106" y="0"/>
                    <a:pt x="104" y="74"/>
                    <a:pt x="102" y="91"/>
                  </a:cubicBezTo>
                  <a:cubicBezTo>
                    <a:pt x="89" y="77"/>
                    <a:pt x="70" y="49"/>
                    <a:pt x="43" y="28"/>
                  </a:cubicBezTo>
                  <a:cubicBezTo>
                    <a:pt x="43" y="28"/>
                    <a:pt x="65" y="65"/>
                    <a:pt x="100" y="94"/>
                  </a:cubicBezTo>
                  <a:cubicBezTo>
                    <a:pt x="0" y="102"/>
                    <a:pt x="18" y="6"/>
                    <a:pt x="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0" name="Freeform 29"/>
            <p:cNvSpPr/>
            <p:nvPr/>
          </p:nvSpPr>
          <p:spPr bwMode="auto">
            <a:xfrm>
              <a:off x="4138613" y="465138"/>
              <a:ext cx="244475" cy="249238"/>
            </a:xfrm>
            <a:custGeom>
              <a:avLst/>
              <a:gdLst>
                <a:gd name="T0" fmla="*/ 46 w 83"/>
                <a:gd name="T1" fmla="*/ 33 h 85"/>
                <a:gd name="T2" fmla="*/ 4 w 83"/>
                <a:gd name="T3" fmla="*/ 69 h 85"/>
                <a:gd name="T4" fmla="*/ 73 w 83"/>
                <a:gd name="T5" fmla="*/ 7 h 85"/>
                <a:gd name="T6" fmla="*/ 7 w 83"/>
                <a:gd name="T7" fmla="*/ 73 h 85"/>
                <a:gd name="T8" fmla="*/ 46 w 83"/>
                <a:gd name="T9" fmla="*/ 3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5">
                  <a:moveTo>
                    <a:pt x="46" y="33"/>
                  </a:moveTo>
                  <a:cubicBezTo>
                    <a:pt x="46" y="33"/>
                    <a:pt x="21" y="48"/>
                    <a:pt x="4" y="69"/>
                  </a:cubicBezTo>
                  <a:cubicBezTo>
                    <a:pt x="2" y="55"/>
                    <a:pt x="0" y="0"/>
                    <a:pt x="73" y="7"/>
                  </a:cubicBezTo>
                  <a:cubicBezTo>
                    <a:pt x="73" y="7"/>
                    <a:pt x="83" y="85"/>
                    <a:pt x="7" y="73"/>
                  </a:cubicBezTo>
                  <a:cubicBezTo>
                    <a:pt x="22" y="60"/>
                    <a:pt x="38" y="41"/>
                    <a:pt x="46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9404573" y="2251610"/>
            <a:ext cx="363047" cy="300272"/>
            <a:chOff x="10677526" y="5697538"/>
            <a:chExt cx="725488" cy="600076"/>
          </a:xfrm>
          <a:solidFill>
            <a:srgbClr val="E7E6E6">
              <a:lumMod val="50000"/>
            </a:srgbClr>
          </a:solidFill>
        </p:grpSpPr>
        <p:sp>
          <p:nvSpPr>
            <p:cNvPr id="92" name="Freeform 10"/>
            <p:cNvSpPr/>
            <p:nvPr/>
          </p:nvSpPr>
          <p:spPr bwMode="auto">
            <a:xfrm>
              <a:off x="10677526" y="5697538"/>
              <a:ext cx="725488" cy="219075"/>
            </a:xfrm>
            <a:custGeom>
              <a:avLst/>
              <a:gdLst>
                <a:gd name="T0" fmla="*/ 248 w 248"/>
                <a:gd name="T1" fmla="*/ 33 h 75"/>
                <a:gd name="T2" fmla="*/ 210 w 248"/>
                <a:gd name="T3" fmla="*/ 9 h 75"/>
                <a:gd name="T4" fmla="*/ 38 w 248"/>
                <a:gd name="T5" fmla="*/ 9 h 75"/>
                <a:gd name="T6" fmla="*/ 0 w 248"/>
                <a:gd name="T7" fmla="*/ 33 h 75"/>
                <a:gd name="T8" fmla="*/ 0 w 248"/>
                <a:gd name="T9" fmla="*/ 33 h 75"/>
                <a:gd name="T10" fmla="*/ 0 w 248"/>
                <a:gd name="T11" fmla="*/ 36 h 75"/>
                <a:gd name="T12" fmla="*/ 0 w 248"/>
                <a:gd name="T13" fmla="*/ 65 h 75"/>
                <a:gd name="T14" fmla="*/ 7 w 248"/>
                <a:gd name="T15" fmla="*/ 73 h 75"/>
                <a:gd name="T16" fmla="*/ 46 w 248"/>
                <a:gd name="T17" fmla="*/ 73 h 75"/>
                <a:gd name="T18" fmla="*/ 53 w 248"/>
                <a:gd name="T19" fmla="*/ 65 h 75"/>
                <a:gd name="T20" fmla="*/ 53 w 248"/>
                <a:gd name="T21" fmla="*/ 39 h 75"/>
                <a:gd name="T22" fmla="*/ 195 w 248"/>
                <a:gd name="T23" fmla="*/ 38 h 75"/>
                <a:gd name="T24" fmla="*/ 195 w 248"/>
                <a:gd name="T25" fmla="*/ 67 h 75"/>
                <a:gd name="T26" fmla="*/ 202 w 248"/>
                <a:gd name="T27" fmla="*/ 75 h 75"/>
                <a:gd name="T28" fmla="*/ 241 w 248"/>
                <a:gd name="T29" fmla="*/ 75 h 75"/>
                <a:gd name="T30" fmla="*/ 248 w 248"/>
                <a:gd name="T31" fmla="*/ 67 h 75"/>
                <a:gd name="T32" fmla="*/ 248 w 248"/>
                <a:gd name="T33" fmla="*/ 36 h 75"/>
                <a:gd name="T34" fmla="*/ 248 w 248"/>
                <a:gd name="T35" fmla="*/ 34 h 75"/>
                <a:gd name="T36" fmla="*/ 248 w 248"/>
                <a:gd name="T37" fmla="*/ 3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8" h="75">
                  <a:moveTo>
                    <a:pt x="248" y="33"/>
                  </a:moveTo>
                  <a:cubicBezTo>
                    <a:pt x="248" y="24"/>
                    <a:pt x="231" y="12"/>
                    <a:pt x="210" y="9"/>
                  </a:cubicBezTo>
                  <a:cubicBezTo>
                    <a:pt x="153" y="0"/>
                    <a:pt x="95" y="0"/>
                    <a:pt x="38" y="9"/>
                  </a:cubicBezTo>
                  <a:cubicBezTo>
                    <a:pt x="17" y="12"/>
                    <a:pt x="0" y="24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5"/>
                    <a:pt x="0" y="3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9"/>
                    <a:pt x="3" y="73"/>
                    <a:pt x="7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50" y="73"/>
                    <a:pt x="53" y="69"/>
                    <a:pt x="53" y="65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100" y="32"/>
                    <a:pt x="148" y="32"/>
                    <a:pt x="195" y="38"/>
                  </a:cubicBezTo>
                  <a:cubicBezTo>
                    <a:pt x="195" y="67"/>
                    <a:pt x="195" y="67"/>
                    <a:pt x="195" y="67"/>
                  </a:cubicBezTo>
                  <a:cubicBezTo>
                    <a:pt x="195" y="71"/>
                    <a:pt x="198" y="75"/>
                    <a:pt x="202" y="75"/>
                  </a:cubicBezTo>
                  <a:cubicBezTo>
                    <a:pt x="241" y="75"/>
                    <a:pt x="241" y="75"/>
                    <a:pt x="241" y="75"/>
                  </a:cubicBezTo>
                  <a:cubicBezTo>
                    <a:pt x="245" y="75"/>
                    <a:pt x="248" y="71"/>
                    <a:pt x="248" y="67"/>
                  </a:cubicBezTo>
                  <a:cubicBezTo>
                    <a:pt x="248" y="36"/>
                    <a:pt x="248" y="36"/>
                    <a:pt x="248" y="36"/>
                  </a:cubicBezTo>
                  <a:cubicBezTo>
                    <a:pt x="248" y="36"/>
                    <a:pt x="248" y="35"/>
                    <a:pt x="248" y="34"/>
                  </a:cubicBezTo>
                  <a:cubicBezTo>
                    <a:pt x="248" y="34"/>
                    <a:pt x="248" y="33"/>
                    <a:pt x="248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3" name="Freeform 11"/>
            <p:cNvSpPr>
              <a:spLocks noEditPoints="1"/>
            </p:cNvSpPr>
            <p:nvPr/>
          </p:nvSpPr>
          <p:spPr bwMode="auto">
            <a:xfrm>
              <a:off x="10701338" y="5870576"/>
              <a:ext cx="687388" cy="427038"/>
            </a:xfrm>
            <a:custGeom>
              <a:avLst/>
              <a:gdLst>
                <a:gd name="T0" fmla="*/ 221 w 235"/>
                <a:gd name="T1" fmla="*/ 63 h 146"/>
                <a:gd name="T2" fmla="*/ 179 w 235"/>
                <a:gd name="T3" fmla="*/ 49 h 146"/>
                <a:gd name="T4" fmla="*/ 167 w 235"/>
                <a:gd name="T5" fmla="*/ 46 h 146"/>
                <a:gd name="T6" fmla="*/ 167 w 235"/>
                <a:gd name="T7" fmla="*/ 0 h 146"/>
                <a:gd name="T8" fmla="*/ 149 w 235"/>
                <a:gd name="T9" fmla="*/ 0 h 146"/>
                <a:gd name="T10" fmla="*/ 149 w 235"/>
                <a:gd name="T11" fmla="*/ 27 h 146"/>
                <a:gd name="T12" fmla="*/ 84 w 235"/>
                <a:gd name="T13" fmla="*/ 27 h 146"/>
                <a:gd name="T14" fmla="*/ 84 w 235"/>
                <a:gd name="T15" fmla="*/ 0 h 146"/>
                <a:gd name="T16" fmla="*/ 66 w 235"/>
                <a:gd name="T17" fmla="*/ 0 h 146"/>
                <a:gd name="T18" fmla="*/ 66 w 235"/>
                <a:gd name="T19" fmla="*/ 47 h 146"/>
                <a:gd name="T20" fmla="*/ 55 w 235"/>
                <a:gd name="T21" fmla="*/ 49 h 146"/>
                <a:gd name="T22" fmla="*/ 14 w 235"/>
                <a:gd name="T23" fmla="*/ 63 h 146"/>
                <a:gd name="T24" fmla="*/ 0 w 235"/>
                <a:gd name="T25" fmla="*/ 83 h 146"/>
                <a:gd name="T26" fmla="*/ 0 w 235"/>
                <a:gd name="T27" fmla="*/ 131 h 146"/>
                <a:gd name="T28" fmla="*/ 15 w 235"/>
                <a:gd name="T29" fmla="*/ 146 h 146"/>
                <a:gd name="T30" fmla="*/ 220 w 235"/>
                <a:gd name="T31" fmla="*/ 146 h 146"/>
                <a:gd name="T32" fmla="*/ 235 w 235"/>
                <a:gd name="T33" fmla="*/ 131 h 146"/>
                <a:gd name="T34" fmla="*/ 235 w 235"/>
                <a:gd name="T35" fmla="*/ 83 h 146"/>
                <a:gd name="T36" fmla="*/ 221 w 235"/>
                <a:gd name="T37" fmla="*/ 63 h 146"/>
                <a:gd name="T38" fmla="*/ 115 w 235"/>
                <a:gd name="T39" fmla="*/ 129 h 146"/>
                <a:gd name="T40" fmla="*/ 74 w 235"/>
                <a:gd name="T41" fmla="*/ 87 h 146"/>
                <a:gd name="T42" fmla="*/ 115 w 235"/>
                <a:gd name="T43" fmla="*/ 46 h 146"/>
                <a:gd name="T44" fmla="*/ 157 w 235"/>
                <a:gd name="T45" fmla="*/ 87 h 146"/>
                <a:gd name="T46" fmla="*/ 115 w 235"/>
                <a:gd name="T47" fmla="*/ 129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5" h="146">
                  <a:moveTo>
                    <a:pt x="221" y="63"/>
                  </a:moveTo>
                  <a:cubicBezTo>
                    <a:pt x="179" y="49"/>
                    <a:pt x="179" y="49"/>
                    <a:pt x="179" y="49"/>
                  </a:cubicBezTo>
                  <a:cubicBezTo>
                    <a:pt x="175" y="48"/>
                    <a:pt x="171" y="47"/>
                    <a:pt x="167" y="46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84" y="27"/>
                    <a:pt x="84" y="27"/>
                    <a:pt x="84" y="27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2" y="47"/>
                    <a:pt x="58" y="48"/>
                    <a:pt x="55" y="49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6" y="66"/>
                    <a:pt x="0" y="75"/>
                    <a:pt x="0" y="83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9"/>
                    <a:pt x="6" y="146"/>
                    <a:pt x="15" y="146"/>
                  </a:cubicBezTo>
                  <a:cubicBezTo>
                    <a:pt x="220" y="146"/>
                    <a:pt x="220" y="146"/>
                    <a:pt x="220" y="146"/>
                  </a:cubicBezTo>
                  <a:cubicBezTo>
                    <a:pt x="228" y="146"/>
                    <a:pt x="235" y="139"/>
                    <a:pt x="235" y="131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5" y="75"/>
                    <a:pt x="229" y="66"/>
                    <a:pt x="221" y="63"/>
                  </a:cubicBezTo>
                  <a:close/>
                  <a:moveTo>
                    <a:pt x="115" y="129"/>
                  </a:moveTo>
                  <a:cubicBezTo>
                    <a:pt x="92" y="129"/>
                    <a:pt x="74" y="110"/>
                    <a:pt x="74" y="87"/>
                  </a:cubicBezTo>
                  <a:cubicBezTo>
                    <a:pt x="74" y="64"/>
                    <a:pt x="92" y="46"/>
                    <a:pt x="115" y="46"/>
                  </a:cubicBezTo>
                  <a:cubicBezTo>
                    <a:pt x="138" y="46"/>
                    <a:pt x="157" y="64"/>
                    <a:pt x="157" y="87"/>
                  </a:cubicBezTo>
                  <a:cubicBezTo>
                    <a:pt x="157" y="110"/>
                    <a:pt x="138" y="129"/>
                    <a:pt x="115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4" name="Oval 12"/>
            <p:cNvSpPr>
              <a:spLocks noChangeArrowheads="1"/>
            </p:cNvSpPr>
            <p:nvPr/>
          </p:nvSpPr>
          <p:spPr bwMode="auto">
            <a:xfrm>
              <a:off x="10972801" y="6061076"/>
              <a:ext cx="128588" cy="1317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7848057" y="2228574"/>
            <a:ext cx="398796" cy="346346"/>
            <a:chOff x="9021763" y="5654676"/>
            <a:chExt cx="796925" cy="692150"/>
          </a:xfrm>
          <a:solidFill>
            <a:srgbClr val="E7E6E6">
              <a:lumMod val="50000"/>
            </a:srgbClr>
          </a:solidFill>
        </p:grpSpPr>
        <p:sp>
          <p:nvSpPr>
            <p:cNvPr id="96" name="Freeform 13"/>
            <p:cNvSpPr/>
            <p:nvPr/>
          </p:nvSpPr>
          <p:spPr bwMode="auto">
            <a:xfrm>
              <a:off x="9163051" y="5835651"/>
              <a:ext cx="514350" cy="511175"/>
            </a:xfrm>
            <a:custGeom>
              <a:avLst/>
              <a:gdLst>
                <a:gd name="T0" fmla="*/ 88 w 176"/>
                <a:gd name="T1" fmla="*/ 0 h 175"/>
                <a:gd name="T2" fmla="*/ 0 w 176"/>
                <a:gd name="T3" fmla="*/ 63 h 175"/>
                <a:gd name="T4" fmla="*/ 0 w 176"/>
                <a:gd name="T5" fmla="*/ 151 h 175"/>
                <a:gd name="T6" fmla="*/ 24 w 176"/>
                <a:gd name="T7" fmla="*/ 175 h 175"/>
                <a:gd name="T8" fmla="*/ 65 w 176"/>
                <a:gd name="T9" fmla="*/ 175 h 175"/>
                <a:gd name="T10" fmla="*/ 65 w 176"/>
                <a:gd name="T11" fmla="*/ 93 h 175"/>
                <a:gd name="T12" fmla="*/ 111 w 176"/>
                <a:gd name="T13" fmla="*/ 93 h 175"/>
                <a:gd name="T14" fmla="*/ 111 w 176"/>
                <a:gd name="T15" fmla="*/ 175 h 175"/>
                <a:gd name="T16" fmla="*/ 151 w 176"/>
                <a:gd name="T17" fmla="*/ 175 h 175"/>
                <a:gd name="T18" fmla="*/ 176 w 176"/>
                <a:gd name="T19" fmla="*/ 151 h 175"/>
                <a:gd name="T20" fmla="*/ 176 w 176"/>
                <a:gd name="T21" fmla="*/ 63 h 175"/>
                <a:gd name="T22" fmla="*/ 88 w 176"/>
                <a:gd name="T2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6" h="175">
                  <a:moveTo>
                    <a:pt x="88" y="0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64"/>
                    <a:pt x="11" y="175"/>
                    <a:pt x="24" y="175"/>
                  </a:cubicBezTo>
                  <a:cubicBezTo>
                    <a:pt x="65" y="175"/>
                    <a:pt x="65" y="175"/>
                    <a:pt x="65" y="175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111" y="93"/>
                    <a:pt x="111" y="93"/>
                    <a:pt x="111" y="93"/>
                  </a:cubicBezTo>
                  <a:cubicBezTo>
                    <a:pt x="111" y="175"/>
                    <a:pt x="111" y="175"/>
                    <a:pt x="111" y="175"/>
                  </a:cubicBezTo>
                  <a:cubicBezTo>
                    <a:pt x="151" y="175"/>
                    <a:pt x="151" y="175"/>
                    <a:pt x="151" y="175"/>
                  </a:cubicBezTo>
                  <a:cubicBezTo>
                    <a:pt x="165" y="175"/>
                    <a:pt x="176" y="164"/>
                    <a:pt x="176" y="151"/>
                  </a:cubicBezTo>
                  <a:cubicBezTo>
                    <a:pt x="176" y="63"/>
                    <a:pt x="176" y="63"/>
                    <a:pt x="176" y="63"/>
                  </a:cubicBezTo>
                  <a:lnTo>
                    <a:pt x="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7" name="Freeform 14"/>
            <p:cNvSpPr/>
            <p:nvPr/>
          </p:nvSpPr>
          <p:spPr bwMode="auto">
            <a:xfrm>
              <a:off x="9021763" y="5654676"/>
              <a:ext cx="796925" cy="354013"/>
            </a:xfrm>
            <a:custGeom>
              <a:avLst/>
              <a:gdLst>
                <a:gd name="T0" fmla="*/ 9 w 272"/>
                <a:gd name="T1" fmla="*/ 116 h 121"/>
                <a:gd name="T2" fmla="*/ 20 w 272"/>
                <a:gd name="T3" fmla="*/ 121 h 121"/>
                <a:gd name="T4" fmla="*/ 136 w 272"/>
                <a:gd name="T5" fmla="*/ 37 h 121"/>
                <a:gd name="T6" fmla="*/ 136 w 272"/>
                <a:gd name="T7" fmla="*/ 37 h 121"/>
                <a:gd name="T8" fmla="*/ 136 w 272"/>
                <a:gd name="T9" fmla="*/ 37 h 121"/>
                <a:gd name="T10" fmla="*/ 136 w 272"/>
                <a:gd name="T11" fmla="*/ 37 h 121"/>
                <a:gd name="T12" fmla="*/ 136 w 272"/>
                <a:gd name="T13" fmla="*/ 37 h 121"/>
                <a:gd name="T14" fmla="*/ 252 w 272"/>
                <a:gd name="T15" fmla="*/ 121 h 121"/>
                <a:gd name="T16" fmla="*/ 263 w 272"/>
                <a:gd name="T17" fmla="*/ 116 h 121"/>
                <a:gd name="T18" fmla="*/ 268 w 272"/>
                <a:gd name="T19" fmla="*/ 110 h 121"/>
                <a:gd name="T20" fmla="*/ 265 w 272"/>
                <a:gd name="T21" fmla="*/ 93 h 121"/>
                <a:gd name="T22" fmla="*/ 233 w 272"/>
                <a:gd name="T23" fmla="*/ 70 h 121"/>
                <a:gd name="T24" fmla="*/ 223 w 272"/>
                <a:gd name="T25" fmla="*/ 51 h 121"/>
                <a:gd name="T26" fmla="*/ 223 w 272"/>
                <a:gd name="T27" fmla="*/ 12 h 121"/>
                <a:gd name="T28" fmla="*/ 211 w 272"/>
                <a:gd name="T29" fmla="*/ 0 h 121"/>
                <a:gd name="T30" fmla="*/ 200 w 272"/>
                <a:gd name="T31" fmla="*/ 0 h 121"/>
                <a:gd name="T32" fmla="*/ 188 w 272"/>
                <a:gd name="T33" fmla="*/ 12 h 121"/>
                <a:gd name="T34" fmla="*/ 188 w 272"/>
                <a:gd name="T35" fmla="*/ 25 h 121"/>
                <a:gd name="T36" fmla="*/ 178 w 272"/>
                <a:gd name="T37" fmla="*/ 30 h 121"/>
                <a:gd name="T38" fmla="*/ 146 w 272"/>
                <a:gd name="T39" fmla="*/ 7 h 121"/>
                <a:gd name="T40" fmla="*/ 136 w 272"/>
                <a:gd name="T41" fmla="*/ 0 h 121"/>
                <a:gd name="T42" fmla="*/ 136 w 272"/>
                <a:gd name="T43" fmla="*/ 0 h 121"/>
                <a:gd name="T44" fmla="*/ 136 w 272"/>
                <a:gd name="T45" fmla="*/ 0 h 121"/>
                <a:gd name="T46" fmla="*/ 136 w 272"/>
                <a:gd name="T47" fmla="*/ 0 h 121"/>
                <a:gd name="T48" fmla="*/ 126 w 272"/>
                <a:gd name="T49" fmla="*/ 7 h 121"/>
                <a:gd name="T50" fmla="*/ 7 w 272"/>
                <a:gd name="T51" fmla="*/ 93 h 121"/>
                <a:gd name="T52" fmla="*/ 4 w 272"/>
                <a:gd name="T53" fmla="*/ 110 h 121"/>
                <a:gd name="T54" fmla="*/ 9 w 272"/>
                <a:gd name="T55" fmla="*/ 11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2" h="121">
                  <a:moveTo>
                    <a:pt x="9" y="116"/>
                  </a:moveTo>
                  <a:cubicBezTo>
                    <a:pt x="11" y="120"/>
                    <a:pt x="16" y="121"/>
                    <a:pt x="20" y="121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252" y="121"/>
                    <a:pt x="252" y="121"/>
                    <a:pt x="252" y="121"/>
                  </a:cubicBezTo>
                  <a:cubicBezTo>
                    <a:pt x="256" y="121"/>
                    <a:pt x="261" y="120"/>
                    <a:pt x="263" y="116"/>
                  </a:cubicBezTo>
                  <a:cubicBezTo>
                    <a:pt x="268" y="110"/>
                    <a:pt x="268" y="110"/>
                    <a:pt x="268" y="110"/>
                  </a:cubicBezTo>
                  <a:cubicBezTo>
                    <a:pt x="272" y="104"/>
                    <a:pt x="270" y="97"/>
                    <a:pt x="265" y="93"/>
                  </a:cubicBezTo>
                  <a:cubicBezTo>
                    <a:pt x="233" y="70"/>
                    <a:pt x="233" y="70"/>
                    <a:pt x="233" y="70"/>
                  </a:cubicBezTo>
                  <a:cubicBezTo>
                    <a:pt x="227" y="66"/>
                    <a:pt x="223" y="57"/>
                    <a:pt x="223" y="51"/>
                  </a:cubicBezTo>
                  <a:cubicBezTo>
                    <a:pt x="223" y="12"/>
                    <a:pt x="223" y="12"/>
                    <a:pt x="223" y="12"/>
                  </a:cubicBezTo>
                  <a:cubicBezTo>
                    <a:pt x="223" y="6"/>
                    <a:pt x="218" y="0"/>
                    <a:pt x="211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3" y="0"/>
                    <a:pt x="188" y="6"/>
                    <a:pt x="188" y="12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88" y="32"/>
                    <a:pt x="183" y="34"/>
                    <a:pt x="178" y="30"/>
                  </a:cubicBezTo>
                  <a:cubicBezTo>
                    <a:pt x="146" y="7"/>
                    <a:pt x="146" y="7"/>
                    <a:pt x="146" y="7"/>
                  </a:cubicBezTo>
                  <a:cubicBezTo>
                    <a:pt x="141" y="3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1" y="3"/>
                    <a:pt x="126" y="7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2" y="97"/>
                    <a:pt x="0" y="104"/>
                    <a:pt x="4" y="110"/>
                  </a:cubicBezTo>
                  <a:lnTo>
                    <a:pt x="9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4888657" y="2163832"/>
            <a:ext cx="170004" cy="475828"/>
            <a:chOff x="9247188" y="427038"/>
            <a:chExt cx="339725" cy="950913"/>
          </a:xfrm>
          <a:solidFill>
            <a:srgbClr val="E7E6E6">
              <a:lumMod val="50000"/>
            </a:srgbClr>
          </a:solidFill>
        </p:grpSpPr>
        <p:sp>
          <p:nvSpPr>
            <p:cNvPr id="99" name="Freeform 15"/>
            <p:cNvSpPr/>
            <p:nvPr/>
          </p:nvSpPr>
          <p:spPr bwMode="auto">
            <a:xfrm>
              <a:off x="9247188" y="608013"/>
              <a:ext cx="339725" cy="769938"/>
            </a:xfrm>
            <a:custGeom>
              <a:avLst/>
              <a:gdLst>
                <a:gd name="T0" fmla="*/ 115 w 116"/>
                <a:gd name="T1" fmla="*/ 22 h 263"/>
                <a:gd name="T2" fmla="*/ 92 w 116"/>
                <a:gd name="T3" fmla="*/ 0 h 263"/>
                <a:gd name="T4" fmla="*/ 23 w 116"/>
                <a:gd name="T5" fmla="*/ 1 h 263"/>
                <a:gd name="T6" fmla="*/ 0 w 116"/>
                <a:gd name="T7" fmla="*/ 25 h 263"/>
                <a:gd name="T8" fmla="*/ 0 w 116"/>
                <a:gd name="T9" fmla="*/ 121 h 263"/>
                <a:gd name="T10" fmla="*/ 24 w 116"/>
                <a:gd name="T11" fmla="*/ 121 h 263"/>
                <a:gd name="T12" fmla="*/ 24 w 116"/>
                <a:gd name="T13" fmla="*/ 35 h 263"/>
                <a:gd name="T14" fmla="*/ 25 w 116"/>
                <a:gd name="T15" fmla="*/ 33 h 263"/>
                <a:gd name="T16" fmla="*/ 28 w 116"/>
                <a:gd name="T17" fmla="*/ 35 h 263"/>
                <a:gd name="T18" fmla="*/ 29 w 116"/>
                <a:gd name="T19" fmla="*/ 253 h 263"/>
                <a:gd name="T20" fmla="*/ 58 w 116"/>
                <a:gd name="T21" fmla="*/ 253 h 263"/>
                <a:gd name="T22" fmla="*/ 58 w 116"/>
                <a:gd name="T23" fmla="*/ 132 h 263"/>
                <a:gd name="T24" fmla="*/ 60 w 116"/>
                <a:gd name="T25" fmla="*/ 130 h 263"/>
                <a:gd name="T26" fmla="*/ 62 w 116"/>
                <a:gd name="T27" fmla="*/ 132 h 263"/>
                <a:gd name="T28" fmla="*/ 62 w 116"/>
                <a:gd name="T29" fmla="*/ 253 h 263"/>
                <a:gd name="T30" fmla="*/ 90 w 116"/>
                <a:gd name="T31" fmla="*/ 253 h 263"/>
                <a:gd name="T32" fmla="*/ 89 w 116"/>
                <a:gd name="T33" fmla="*/ 34 h 263"/>
                <a:gd name="T34" fmla="*/ 91 w 116"/>
                <a:gd name="T35" fmla="*/ 32 h 263"/>
                <a:gd name="T36" fmla="*/ 93 w 116"/>
                <a:gd name="T37" fmla="*/ 34 h 263"/>
                <a:gd name="T38" fmla="*/ 93 w 116"/>
                <a:gd name="T39" fmla="*/ 121 h 263"/>
                <a:gd name="T40" fmla="*/ 116 w 116"/>
                <a:gd name="T41" fmla="*/ 121 h 263"/>
                <a:gd name="T42" fmla="*/ 115 w 116"/>
                <a:gd name="T43" fmla="*/ 2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263">
                  <a:moveTo>
                    <a:pt x="115" y="22"/>
                  </a:moveTo>
                  <a:cubicBezTo>
                    <a:pt x="111" y="4"/>
                    <a:pt x="92" y="0"/>
                    <a:pt x="92" y="0"/>
                  </a:cubicBezTo>
                  <a:cubicBezTo>
                    <a:pt x="92" y="0"/>
                    <a:pt x="47" y="0"/>
                    <a:pt x="23" y="1"/>
                  </a:cubicBezTo>
                  <a:cubicBezTo>
                    <a:pt x="2" y="8"/>
                    <a:pt x="0" y="25"/>
                    <a:pt x="0" y="25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6"/>
                    <a:pt x="24" y="136"/>
                    <a:pt x="24" y="121"/>
                  </a:cubicBezTo>
                  <a:cubicBezTo>
                    <a:pt x="24" y="92"/>
                    <a:pt x="24" y="64"/>
                    <a:pt x="24" y="35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7" y="33"/>
                    <a:pt x="28" y="35"/>
                    <a:pt x="28" y="35"/>
                  </a:cubicBezTo>
                  <a:cubicBezTo>
                    <a:pt x="29" y="253"/>
                    <a:pt x="29" y="253"/>
                    <a:pt x="29" y="253"/>
                  </a:cubicBezTo>
                  <a:cubicBezTo>
                    <a:pt x="34" y="262"/>
                    <a:pt x="52" y="261"/>
                    <a:pt x="58" y="253"/>
                  </a:cubicBezTo>
                  <a:cubicBezTo>
                    <a:pt x="58" y="213"/>
                    <a:pt x="58" y="173"/>
                    <a:pt x="58" y="132"/>
                  </a:cubicBezTo>
                  <a:cubicBezTo>
                    <a:pt x="58" y="132"/>
                    <a:pt x="60" y="130"/>
                    <a:pt x="60" y="130"/>
                  </a:cubicBezTo>
                  <a:cubicBezTo>
                    <a:pt x="61" y="130"/>
                    <a:pt x="62" y="132"/>
                    <a:pt x="62" y="132"/>
                  </a:cubicBezTo>
                  <a:cubicBezTo>
                    <a:pt x="62" y="253"/>
                    <a:pt x="62" y="253"/>
                    <a:pt x="62" y="253"/>
                  </a:cubicBezTo>
                  <a:cubicBezTo>
                    <a:pt x="68" y="260"/>
                    <a:pt x="81" y="263"/>
                    <a:pt x="90" y="253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89" y="33"/>
                    <a:pt x="90" y="32"/>
                    <a:pt x="91" y="32"/>
                  </a:cubicBezTo>
                  <a:cubicBezTo>
                    <a:pt x="92" y="32"/>
                    <a:pt x="93" y="34"/>
                    <a:pt x="93" y="34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4" y="136"/>
                    <a:pt x="116" y="136"/>
                    <a:pt x="116" y="121"/>
                  </a:cubicBezTo>
                  <a:cubicBezTo>
                    <a:pt x="116" y="88"/>
                    <a:pt x="115" y="55"/>
                    <a:pt x="11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0" name="Oval 16"/>
            <p:cNvSpPr>
              <a:spLocks noChangeArrowheads="1"/>
            </p:cNvSpPr>
            <p:nvPr/>
          </p:nvSpPr>
          <p:spPr bwMode="auto">
            <a:xfrm>
              <a:off x="9337676" y="427038"/>
              <a:ext cx="161925" cy="160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5621606" y="2163832"/>
            <a:ext cx="219258" cy="475828"/>
            <a:chOff x="10826751" y="427038"/>
            <a:chExt cx="438150" cy="950913"/>
          </a:xfrm>
          <a:solidFill>
            <a:srgbClr val="E7E6E6">
              <a:lumMod val="50000"/>
            </a:srgbClr>
          </a:solidFill>
        </p:grpSpPr>
        <p:sp>
          <p:nvSpPr>
            <p:cNvPr id="102" name="Oval 17"/>
            <p:cNvSpPr>
              <a:spLocks noChangeArrowheads="1"/>
            </p:cNvSpPr>
            <p:nvPr/>
          </p:nvSpPr>
          <p:spPr bwMode="auto">
            <a:xfrm>
              <a:off x="10964863" y="427038"/>
              <a:ext cx="157163" cy="158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3" name="Freeform 18"/>
            <p:cNvSpPr/>
            <p:nvPr/>
          </p:nvSpPr>
          <p:spPr bwMode="auto">
            <a:xfrm>
              <a:off x="10826751" y="604838"/>
              <a:ext cx="438150" cy="773113"/>
            </a:xfrm>
            <a:custGeom>
              <a:avLst/>
              <a:gdLst>
                <a:gd name="T0" fmla="*/ 22 w 150"/>
                <a:gd name="T1" fmla="*/ 108 h 264"/>
                <a:gd name="T2" fmla="*/ 42 w 150"/>
                <a:gd name="T3" fmla="*/ 38 h 264"/>
                <a:gd name="T4" fmla="*/ 48 w 150"/>
                <a:gd name="T5" fmla="*/ 39 h 264"/>
                <a:gd name="T6" fmla="*/ 14 w 150"/>
                <a:gd name="T7" fmla="*/ 158 h 264"/>
                <a:gd name="T8" fmla="*/ 46 w 150"/>
                <a:gd name="T9" fmla="*/ 158 h 264"/>
                <a:gd name="T10" fmla="*/ 48 w 150"/>
                <a:gd name="T11" fmla="*/ 160 h 264"/>
                <a:gd name="T12" fmla="*/ 48 w 150"/>
                <a:gd name="T13" fmla="*/ 250 h 264"/>
                <a:gd name="T14" fmla="*/ 72 w 150"/>
                <a:gd name="T15" fmla="*/ 251 h 264"/>
                <a:gd name="T16" fmla="*/ 74 w 150"/>
                <a:gd name="T17" fmla="*/ 160 h 264"/>
                <a:gd name="T18" fmla="*/ 79 w 150"/>
                <a:gd name="T19" fmla="*/ 160 h 264"/>
                <a:gd name="T20" fmla="*/ 79 w 150"/>
                <a:gd name="T21" fmla="*/ 251 h 264"/>
                <a:gd name="T22" fmla="*/ 103 w 150"/>
                <a:gd name="T23" fmla="*/ 251 h 264"/>
                <a:gd name="T24" fmla="*/ 103 w 150"/>
                <a:gd name="T25" fmla="*/ 160 h 264"/>
                <a:gd name="T26" fmla="*/ 105 w 150"/>
                <a:gd name="T27" fmla="*/ 158 h 264"/>
                <a:gd name="T28" fmla="*/ 136 w 150"/>
                <a:gd name="T29" fmla="*/ 158 h 264"/>
                <a:gd name="T30" fmla="*/ 121 w 150"/>
                <a:gd name="T31" fmla="*/ 105 h 264"/>
                <a:gd name="T32" fmla="*/ 102 w 150"/>
                <a:gd name="T33" fmla="*/ 38 h 264"/>
                <a:gd name="T34" fmla="*/ 108 w 150"/>
                <a:gd name="T35" fmla="*/ 39 h 264"/>
                <a:gd name="T36" fmla="*/ 126 w 150"/>
                <a:gd name="T37" fmla="*/ 106 h 264"/>
                <a:gd name="T38" fmla="*/ 146 w 150"/>
                <a:gd name="T39" fmla="*/ 100 h 264"/>
                <a:gd name="T40" fmla="*/ 124 w 150"/>
                <a:gd name="T41" fmla="*/ 23 h 264"/>
                <a:gd name="T42" fmla="*/ 91 w 150"/>
                <a:gd name="T43" fmla="*/ 0 h 264"/>
                <a:gd name="T44" fmla="*/ 91 w 150"/>
                <a:gd name="T45" fmla="*/ 0 h 264"/>
                <a:gd name="T46" fmla="*/ 59 w 150"/>
                <a:gd name="T47" fmla="*/ 0 h 264"/>
                <a:gd name="T48" fmla="*/ 59 w 150"/>
                <a:gd name="T49" fmla="*/ 0 h 264"/>
                <a:gd name="T50" fmla="*/ 53 w 150"/>
                <a:gd name="T51" fmla="*/ 1 h 264"/>
                <a:gd name="T52" fmla="*/ 38 w 150"/>
                <a:gd name="T53" fmla="*/ 8 h 264"/>
                <a:gd name="T54" fmla="*/ 26 w 150"/>
                <a:gd name="T55" fmla="*/ 20 h 264"/>
                <a:gd name="T56" fmla="*/ 2 w 150"/>
                <a:gd name="T57" fmla="*/ 103 h 264"/>
                <a:gd name="T58" fmla="*/ 22 w 150"/>
                <a:gd name="T59" fmla="*/ 108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0" h="264">
                  <a:moveTo>
                    <a:pt x="22" y="108"/>
                  </a:moveTo>
                  <a:cubicBezTo>
                    <a:pt x="42" y="38"/>
                    <a:pt x="42" y="38"/>
                    <a:pt x="42" y="38"/>
                  </a:cubicBezTo>
                  <a:cubicBezTo>
                    <a:pt x="45" y="36"/>
                    <a:pt x="48" y="36"/>
                    <a:pt x="48" y="39"/>
                  </a:cubicBezTo>
                  <a:cubicBezTo>
                    <a:pt x="37" y="78"/>
                    <a:pt x="26" y="118"/>
                    <a:pt x="14" y="158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7" y="158"/>
                    <a:pt x="48" y="159"/>
                    <a:pt x="48" y="160"/>
                  </a:cubicBezTo>
                  <a:cubicBezTo>
                    <a:pt x="48" y="190"/>
                    <a:pt x="48" y="220"/>
                    <a:pt x="48" y="250"/>
                  </a:cubicBezTo>
                  <a:cubicBezTo>
                    <a:pt x="50" y="263"/>
                    <a:pt x="69" y="263"/>
                    <a:pt x="72" y="251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5" y="157"/>
                    <a:pt x="78" y="157"/>
                    <a:pt x="79" y="160"/>
                  </a:cubicBezTo>
                  <a:cubicBezTo>
                    <a:pt x="79" y="251"/>
                    <a:pt x="79" y="251"/>
                    <a:pt x="79" y="251"/>
                  </a:cubicBezTo>
                  <a:cubicBezTo>
                    <a:pt x="82" y="263"/>
                    <a:pt x="99" y="264"/>
                    <a:pt x="103" y="251"/>
                  </a:cubicBezTo>
                  <a:cubicBezTo>
                    <a:pt x="103" y="221"/>
                    <a:pt x="103" y="190"/>
                    <a:pt x="103" y="160"/>
                  </a:cubicBezTo>
                  <a:cubicBezTo>
                    <a:pt x="103" y="159"/>
                    <a:pt x="104" y="158"/>
                    <a:pt x="105" y="158"/>
                  </a:cubicBezTo>
                  <a:cubicBezTo>
                    <a:pt x="136" y="158"/>
                    <a:pt x="136" y="158"/>
                    <a:pt x="136" y="158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4" y="36"/>
                    <a:pt x="105" y="36"/>
                    <a:pt x="108" y="39"/>
                  </a:cubicBezTo>
                  <a:cubicBezTo>
                    <a:pt x="114" y="61"/>
                    <a:pt x="120" y="83"/>
                    <a:pt x="126" y="106"/>
                  </a:cubicBezTo>
                  <a:cubicBezTo>
                    <a:pt x="131" y="119"/>
                    <a:pt x="150" y="115"/>
                    <a:pt x="146" y="100"/>
                  </a:cubicBezTo>
                  <a:cubicBezTo>
                    <a:pt x="124" y="23"/>
                    <a:pt x="124" y="23"/>
                    <a:pt x="124" y="23"/>
                  </a:cubicBezTo>
                  <a:cubicBezTo>
                    <a:pt x="120" y="9"/>
                    <a:pt x="106" y="1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48" y="2"/>
                    <a:pt x="42" y="4"/>
                    <a:pt x="38" y="8"/>
                  </a:cubicBezTo>
                  <a:cubicBezTo>
                    <a:pt x="34" y="11"/>
                    <a:pt x="29" y="15"/>
                    <a:pt x="26" y="20"/>
                  </a:cubicBezTo>
                  <a:cubicBezTo>
                    <a:pt x="18" y="48"/>
                    <a:pt x="10" y="75"/>
                    <a:pt x="2" y="103"/>
                  </a:cubicBezTo>
                  <a:cubicBezTo>
                    <a:pt x="0" y="113"/>
                    <a:pt x="15" y="118"/>
                    <a:pt x="22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8654775" y="2211495"/>
            <a:ext cx="333654" cy="380503"/>
            <a:chOff x="10694988" y="4437063"/>
            <a:chExt cx="666750" cy="760413"/>
          </a:xfrm>
          <a:solidFill>
            <a:srgbClr val="E7E6E6">
              <a:lumMod val="50000"/>
            </a:srgbClr>
          </a:solidFill>
        </p:grpSpPr>
        <p:sp>
          <p:nvSpPr>
            <p:cNvPr id="105" name="Freeform 32"/>
            <p:cNvSpPr/>
            <p:nvPr/>
          </p:nvSpPr>
          <p:spPr bwMode="auto">
            <a:xfrm>
              <a:off x="10733088" y="4437063"/>
              <a:ext cx="628650" cy="500063"/>
            </a:xfrm>
            <a:custGeom>
              <a:avLst/>
              <a:gdLst>
                <a:gd name="T0" fmla="*/ 139 w 215"/>
                <a:gd name="T1" fmla="*/ 30 h 171"/>
                <a:gd name="T2" fmla="*/ 165 w 215"/>
                <a:gd name="T3" fmla="*/ 30 h 171"/>
                <a:gd name="T4" fmla="*/ 180 w 215"/>
                <a:gd name="T5" fmla="*/ 15 h 171"/>
                <a:gd name="T6" fmla="*/ 165 w 215"/>
                <a:gd name="T7" fmla="*/ 0 h 171"/>
                <a:gd name="T8" fmla="*/ 82 w 215"/>
                <a:gd name="T9" fmla="*/ 0 h 171"/>
                <a:gd name="T10" fmla="*/ 67 w 215"/>
                <a:gd name="T11" fmla="*/ 15 h 171"/>
                <a:gd name="T12" fmla="*/ 82 w 215"/>
                <a:gd name="T13" fmla="*/ 30 h 171"/>
                <a:gd name="T14" fmla="*/ 111 w 215"/>
                <a:gd name="T15" fmla="*/ 30 h 171"/>
                <a:gd name="T16" fmla="*/ 111 w 215"/>
                <a:gd name="T17" fmla="*/ 59 h 171"/>
                <a:gd name="T18" fmla="*/ 85 w 215"/>
                <a:gd name="T19" fmla="*/ 59 h 171"/>
                <a:gd name="T20" fmla="*/ 85 w 215"/>
                <a:gd name="T21" fmla="*/ 59 h 171"/>
                <a:gd name="T22" fmla="*/ 0 w 215"/>
                <a:gd name="T23" fmla="*/ 143 h 171"/>
                <a:gd name="T24" fmla="*/ 0 w 215"/>
                <a:gd name="T25" fmla="*/ 171 h 171"/>
                <a:gd name="T26" fmla="*/ 0 w 215"/>
                <a:gd name="T27" fmla="*/ 171 h 171"/>
                <a:gd name="T28" fmla="*/ 42 w 215"/>
                <a:gd name="T29" fmla="*/ 171 h 171"/>
                <a:gd name="T30" fmla="*/ 42 w 215"/>
                <a:gd name="T31" fmla="*/ 148 h 171"/>
                <a:gd name="T32" fmla="*/ 88 w 215"/>
                <a:gd name="T33" fmla="*/ 101 h 171"/>
                <a:gd name="T34" fmla="*/ 94 w 215"/>
                <a:gd name="T35" fmla="*/ 101 h 171"/>
                <a:gd name="T36" fmla="*/ 125 w 215"/>
                <a:gd name="T37" fmla="*/ 118 h 171"/>
                <a:gd name="T38" fmla="*/ 155 w 215"/>
                <a:gd name="T39" fmla="*/ 101 h 171"/>
                <a:gd name="T40" fmla="*/ 215 w 215"/>
                <a:gd name="T41" fmla="*/ 101 h 171"/>
                <a:gd name="T42" fmla="*/ 215 w 215"/>
                <a:gd name="T43" fmla="*/ 59 h 171"/>
                <a:gd name="T44" fmla="*/ 139 w 215"/>
                <a:gd name="T45" fmla="*/ 59 h 171"/>
                <a:gd name="T46" fmla="*/ 139 w 215"/>
                <a:gd name="T47" fmla="*/ 3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5" h="171">
                  <a:moveTo>
                    <a:pt x="139" y="30"/>
                  </a:moveTo>
                  <a:cubicBezTo>
                    <a:pt x="165" y="30"/>
                    <a:pt x="165" y="30"/>
                    <a:pt x="165" y="30"/>
                  </a:cubicBezTo>
                  <a:cubicBezTo>
                    <a:pt x="173" y="30"/>
                    <a:pt x="180" y="23"/>
                    <a:pt x="180" y="15"/>
                  </a:cubicBezTo>
                  <a:cubicBezTo>
                    <a:pt x="180" y="7"/>
                    <a:pt x="173" y="0"/>
                    <a:pt x="165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4" y="0"/>
                    <a:pt x="67" y="7"/>
                    <a:pt x="67" y="15"/>
                  </a:cubicBezTo>
                  <a:cubicBezTo>
                    <a:pt x="67" y="23"/>
                    <a:pt x="74" y="30"/>
                    <a:pt x="82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59"/>
                    <a:pt x="111" y="59"/>
                    <a:pt x="111" y="59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37" y="61"/>
                    <a:pt x="0" y="95"/>
                    <a:pt x="0" y="143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42" y="171"/>
                    <a:pt x="42" y="171"/>
                    <a:pt x="42" y="171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2" y="122"/>
                    <a:pt x="62" y="101"/>
                    <a:pt x="88" y="101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6" y="111"/>
                    <a:pt x="109" y="118"/>
                    <a:pt x="125" y="118"/>
                  </a:cubicBezTo>
                  <a:cubicBezTo>
                    <a:pt x="140" y="118"/>
                    <a:pt x="153" y="111"/>
                    <a:pt x="155" y="101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5" y="59"/>
                    <a:pt x="215" y="59"/>
                    <a:pt x="215" y="59"/>
                  </a:cubicBezTo>
                  <a:cubicBezTo>
                    <a:pt x="139" y="59"/>
                    <a:pt x="139" y="59"/>
                    <a:pt x="139" y="59"/>
                  </a:cubicBezTo>
                  <a:lnTo>
                    <a:pt x="139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6" name="Freeform 33"/>
            <p:cNvSpPr/>
            <p:nvPr/>
          </p:nvSpPr>
          <p:spPr bwMode="auto">
            <a:xfrm>
              <a:off x="10694988" y="4981576"/>
              <a:ext cx="193675" cy="215900"/>
            </a:xfrm>
            <a:custGeom>
              <a:avLst/>
              <a:gdLst>
                <a:gd name="T0" fmla="*/ 55 w 66"/>
                <a:gd name="T1" fmla="*/ 31 h 74"/>
                <a:gd name="T2" fmla="*/ 33 w 66"/>
                <a:gd name="T3" fmla="*/ 0 h 74"/>
                <a:gd name="T4" fmla="*/ 10 w 66"/>
                <a:gd name="T5" fmla="*/ 31 h 74"/>
                <a:gd name="T6" fmla="*/ 33 w 66"/>
                <a:gd name="T7" fmla="*/ 74 h 74"/>
                <a:gd name="T8" fmla="*/ 55 w 66"/>
                <a:gd name="T9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74">
                  <a:moveTo>
                    <a:pt x="55" y="31"/>
                  </a:moveTo>
                  <a:cubicBezTo>
                    <a:pt x="45" y="16"/>
                    <a:pt x="33" y="0"/>
                    <a:pt x="33" y="0"/>
                  </a:cubicBezTo>
                  <a:cubicBezTo>
                    <a:pt x="33" y="0"/>
                    <a:pt x="21" y="16"/>
                    <a:pt x="10" y="31"/>
                  </a:cubicBezTo>
                  <a:cubicBezTo>
                    <a:pt x="0" y="46"/>
                    <a:pt x="10" y="74"/>
                    <a:pt x="33" y="74"/>
                  </a:cubicBezTo>
                  <a:cubicBezTo>
                    <a:pt x="56" y="74"/>
                    <a:pt x="66" y="46"/>
                    <a:pt x="5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6371837" y="2203948"/>
            <a:ext cx="266129" cy="395597"/>
            <a:chOff x="6604001" y="5638801"/>
            <a:chExt cx="531812" cy="790575"/>
          </a:xfrm>
          <a:solidFill>
            <a:srgbClr val="E7E6E6">
              <a:lumMod val="50000"/>
            </a:srgbClr>
          </a:solidFill>
        </p:grpSpPr>
        <p:sp>
          <p:nvSpPr>
            <p:cNvPr id="108" name="Freeform 40"/>
            <p:cNvSpPr/>
            <p:nvPr/>
          </p:nvSpPr>
          <p:spPr bwMode="auto">
            <a:xfrm>
              <a:off x="6875463" y="5638801"/>
              <a:ext cx="207963" cy="422275"/>
            </a:xfrm>
            <a:custGeom>
              <a:avLst/>
              <a:gdLst>
                <a:gd name="T0" fmla="*/ 58 w 71"/>
                <a:gd name="T1" fmla="*/ 0 h 144"/>
                <a:gd name="T2" fmla="*/ 0 w 71"/>
                <a:gd name="T3" fmla="*/ 116 h 144"/>
                <a:gd name="T4" fmla="*/ 15 w 71"/>
                <a:gd name="T5" fmla="*/ 144 h 144"/>
                <a:gd name="T6" fmla="*/ 66 w 71"/>
                <a:gd name="T7" fmla="*/ 42 h 144"/>
                <a:gd name="T8" fmla="*/ 58 w 71"/>
                <a:gd name="T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4">
                  <a:moveTo>
                    <a:pt x="58" y="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15" y="144"/>
                    <a:pt x="15" y="144"/>
                    <a:pt x="15" y="144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71" y="32"/>
                    <a:pt x="67" y="10"/>
                    <a:pt x="5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9" name="Freeform 41"/>
            <p:cNvSpPr>
              <a:spLocks noEditPoints="1"/>
            </p:cNvSpPr>
            <p:nvPr/>
          </p:nvSpPr>
          <p:spPr bwMode="auto">
            <a:xfrm>
              <a:off x="6653213" y="5638801"/>
              <a:ext cx="482600" cy="784225"/>
            </a:xfrm>
            <a:custGeom>
              <a:avLst/>
              <a:gdLst>
                <a:gd name="T0" fmla="*/ 147 w 165"/>
                <a:gd name="T1" fmla="*/ 195 h 268"/>
                <a:gd name="T2" fmla="*/ 108 w 165"/>
                <a:gd name="T3" fmla="*/ 200 h 268"/>
                <a:gd name="T4" fmla="*/ 12 w 165"/>
                <a:gd name="T5" fmla="*/ 0 h 268"/>
                <a:gd name="T6" fmla="*/ 3 w 165"/>
                <a:gd name="T7" fmla="*/ 36 h 268"/>
                <a:gd name="T8" fmla="*/ 61 w 165"/>
                <a:gd name="T9" fmla="*/ 156 h 268"/>
                <a:gd name="T10" fmla="*/ 76 w 165"/>
                <a:gd name="T11" fmla="*/ 173 h 268"/>
                <a:gd name="T12" fmla="*/ 110 w 165"/>
                <a:gd name="T13" fmla="*/ 246 h 268"/>
                <a:gd name="T14" fmla="*/ 132 w 165"/>
                <a:gd name="T15" fmla="*/ 265 h 268"/>
                <a:gd name="T16" fmla="*/ 163 w 165"/>
                <a:gd name="T17" fmla="*/ 240 h 268"/>
                <a:gd name="T18" fmla="*/ 147 w 165"/>
                <a:gd name="T19" fmla="*/ 195 h 268"/>
                <a:gd name="T20" fmla="*/ 71 w 165"/>
                <a:gd name="T21" fmla="*/ 150 h 268"/>
                <a:gd name="T22" fmla="*/ 67 w 165"/>
                <a:gd name="T23" fmla="*/ 146 h 268"/>
                <a:gd name="T24" fmla="*/ 71 w 165"/>
                <a:gd name="T25" fmla="*/ 142 h 268"/>
                <a:gd name="T26" fmla="*/ 75 w 165"/>
                <a:gd name="T27" fmla="*/ 146 h 268"/>
                <a:gd name="T28" fmla="*/ 71 w 165"/>
                <a:gd name="T29" fmla="*/ 150 h 268"/>
                <a:gd name="T30" fmla="*/ 145 w 165"/>
                <a:gd name="T31" fmla="*/ 253 h 268"/>
                <a:gd name="T32" fmla="*/ 118 w 165"/>
                <a:gd name="T33" fmla="*/ 239 h 268"/>
                <a:gd name="T34" fmla="*/ 124 w 165"/>
                <a:gd name="T35" fmla="*/ 200 h 268"/>
                <a:gd name="T36" fmla="*/ 150 w 165"/>
                <a:gd name="T37" fmla="*/ 219 h 268"/>
                <a:gd name="T38" fmla="*/ 145 w 165"/>
                <a:gd name="T39" fmla="*/ 253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5" h="268">
                  <a:moveTo>
                    <a:pt x="147" y="195"/>
                  </a:moveTo>
                  <a:cubicBezTo>
                    <a:pt x="133" y="183"/>
                    <a:pt x="116" y="187"/>
                    <a:pt x="108" y="20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8"/>
                    <a:pt x="0" y="28"/>
                    <a:pt x="3" y="36"/>
                  </a:cubicBezTo>
                  <a:cubicBezTo>
                    <a:pt x="6" y="43"/>
                    <a:pt x="61" y="156"/>
                    <a:pt x="61" y="156"/>
                  </a:cubicBezTo>
                  <a:cubicBezTo>
                    <a:pt x="76" y="173"/>
                    <a:pt x="76" y="173"/>
                    <a:pt x="76" y="173"/>
                  </a:cubicBezTo>
                  <a:cubicBezTo>
                    <a:pt x="76" y="173"/>
                    <a:pt x="106" y="237"/>
                    <a:pt x="110" y="246"/>
                  </a:cubicBezTo>
                  <a:cubicBezTo>
                    <a:pt x="115" y="256"/>
                    <a:pt x="125" y="263"/>
                    <a:pt x="132" y="265"/>
                  </a:cubicBezTo>
                  <a:cubicBezTo>
                    <a:pt x="151" y="268"/>
                    <a:pt x="161" y="255"/>
                    <a:pt x="163" y="240"/>
                  </a:cubicBezTo>
                  <a:cubicBezTo>
                    <a:pt x="165" y="222"/>
                    <a:pt x="161" y="206"/>
                    <a:pt x="147" y="195"/>
                  </a:cubicBezTo>
                  <a:close/>
                  <a:moveTo>
                    <a:pt x="71" y="150"/>
                  </a:moveTo>
                  <a:cubicBezTo>
                    <a:pt x="68" y="150"/>
                    <a:pt x="67" y="148"/>
                    <a:pt x="67" y="146"/>
                  </a:cubicBezTo>
                  <a:cubicBezTo>
                    <a:pt x="67" y="144"/>
                    <a:pt x="68" y="142"/>
                    <a:pt x="71" y="142"/>
                  </a:cubicBezTo>
                  <a:cubicBezTo>
                    <a:pt x="73" y="142"/>
                    <a:pt x="75" y="144"/>
                    <a:pt x="75" y="146"/>
                  </a:cubicBezTo>
                  <a:cubicBezTo>
                    <a:pt x="75" y="148"/>
                    <a:pt x="73" y="150"/>
                    <a:pt x="71" y="150"/>
                  </a:cubicBezTo>
                  <a:close/>
                  <a:moveTo>
                    <a:pt x="145" y="253"/>
                  </a:moveTo>
                  <a:cubicBezTo>
                    <a:pt x="136" y="256"/>
                    <a:pt x="124" y="253"/>
                    <a:pt x="118" y="239"/>
                  </a:cubicBezTo>
                  <a:cubicBezTo>
                    <a:pt x="109" y="218"/>
                    <a:pt x="116" y="203"/>
                    <a:pt x="124" y="200"/>
                  </a:cubicBezTo>
                  <a:cubicBezTo>
                    <a:pt x="133" y="196"/>
                    <a:pt x="144" y="204"/>
                    <a:pt x="150" y="219"/>
                  </a:cubicBezTo>
                  <a:cubicBezTo>
                    <a:pt x="156" y="234"/>
                    <a:pt x="153" y="249"/>
                    <a:pt x="145" y="2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10" name="Freeform 42"/>
            <p:cNvSpPr>
              <a:spLocks noEditPoints="1"/>
            </p:cNvSpPr>
            <p:nvPr/>
          </p:nvSpPr>
          <p:spPr bwMode="auto">
            <a:xfrm>
              <a:off x="6604001" y="6121401"/>
              <a:ext cx="266700" cy="307975"/>
            </a:xfrm>
            <a:custGeom>
              <a:avLst/>
              <a:gdLst>
                <a:gd name="T0" fmla="*/ 60 w 91"/>
                <a:gd name="T1" fmla="*/ 34 h 105"/>
                <a:gd name="T2" fmla="*/ 38 w 91"/>
                <a:gd name="T3" fmla="*/ 22 h 105"/>
                <a:gd name="T4" fmla="*/ 9 w 91"/>
                <a:gd name="T5" fmla="*/ 46 h 105"/>
                <a:gd name="T6" fmla="*/ 13 w 91"/>
                <a:gd name="T7" fmla="*/ 93 h 105"/>
                <a:gd name="T8" fmla="*/ 57 w 91"/>
                <a:gd name="T9" fmla="*/ 82 h 105"/>
                <a:gd name="T10" fmla="*/ 91 w 91"/>
                <a:gd name="T11" fmla="*/ 14 h 105"/>
                <a:gd name="T12" fmla="*/ 79 w 91"/>
                <a:gd name="T13" fmla="*/ 0 h 105"/>
                <a:gd name="T14" fmla="*/ 60 w 91"/>
                <a:gd name="T15" fmla="*/ 34 h 105"/>
                <a:gd name="T16" fmla="*/ 50 w 91"/>
                <a:gd name="T17" fmla="*/ 71 h 105"/>
                <a:gd name="T18" fmla="*/ 22 w 91"/>
                <a:gd name="T19" fmla="*/ 87 h 105"/>
                <a:gd name="T20" fmla="*/ 17 w 91"/>
                <a:gd name="T21" fmla="*/ 53 h 105"/>
                <a:gd name="T22" fmla="*/ 43 w 91"/>
                <a:gd name="T23" fmla="*/ 34 h 105"/>
                <a:gd name="T24" fmla="*/ 50 w 91"/>
                <a:gd name="T25" fmla="*/ 7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105">
                  <a:moveTo>
                    <a:pt x="60" y="34"/>
                  </a:moveTo>
                  <a:cubicBezTo>
                    <a:pt x="55" y="27"/>
                    <a:pt x="48" y="22"/>
                    <a:pt x="38" y="22"/>
                  </a:cubicBezTo>
                  <a:cubicBezTo>
                    <a:pt x="26" y="22"/>
                    <a:pt x="15" y="33"/>
                    <a:pt x="9" y="46"/>
                  </a:cubicBezTo>
                  <a:cubicBezTo>
                    <a:pt x="0" y="66"/>
                    <a:pt x="2" y="83"/>
                    <a:pt x="13" y="93"/>
                  </a:cubicBezTo>
                  <a:cubicBezTo>
                    <a:pt x="26" y="105"/>
                    <a:pt x="48" y="100"/>
                    <a:pt x="57" y="82"/>
                  </a:cubicBezTo>
                  <a:cubicBezTo>
                    <a:pt x="66" y="64"/>
                    <a:pt x="80" y="36"/>
                    <a:pt x="91" y="14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60" y="34"/>
                  </a:lnTo>
                  <a:close/>
                  <a:moveTo>
                    <a:pt x="50" y="71"/>
                  </a:moveTo>
                  <a:cubicBezTo>
                    <a:pt x="44" y="85"/>
                    <a:pt x="31" y="90"/>
                    <a:pt x="22" y="87"/>
                  </a:cubicBezTo>
                  <a:cubicBezTo>
                    <a:pt x="14" y="83"/>
                    <a:pt x="11" y="68"/>
                    <a:pt x="17" y="53"/>
                  </a:cubicBezTo>
                  <a:cubicBezTo>
                    <a:pt x="23" y="38"/>
                    <a:pt x="34" y="30"/>
                    <a:pt x="43" y="34"/>
                  </a:cubicBezTo>
                  <a:cubicBezTo>
                    <a:pt x="51" y="37"/>
                    <a:pt x="59" y="50"/>
                    <a:pt x="50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111" name="Freeform 43"/>
          <p:cNvSpPr>
            <a:spLocks noEditPoints="1"/>
          </p:cNvSpPr>
          <p:nvPr/>
        </p:nvSpPr>
        <p:spPr bwMode="auto">
          <a:xfrm>
            <a:off x="7061829" y="2217055"/>
            <a:ext cx="421039" cy="369382"/>
          </a:xfrm>
          <a:custGeom>
            <a:avLst/>
            <a:gdLst>
              <a:gd name="T0" fmla="*/ 211 w 288"/>
              <a:gd name="T1" fmla="*/ 142 h 252"/>
              <a:gd name="T2" fmla="*/ 250 w 288"/>
              <a:gd name="T3" fmla="*/ 101 h 252"/>
              <a:gd name="T4" fmla="*/ 255 w 288"/>
              <a:gd name="T5" fmla="*/ 67 h 252"/>
              <a:gd name="T6" fmla="*/ 249 w 288"/>
              <a:gd name="T7" fmla="*/ 6 h 252"/>
              <a:gd name="T8" fmla="*/ 190 w 288"/>
              <a:gd name="T9" fmla="*/ 65 h 252"/>
              <a:gd name="T10" fmla="*/ 103 w 288"/>
              <a:gd name="T11" fmla="*/ 50 h 252"/>
              <a:gd name="T12" fmla="*/ 141 w 288"/>
              <a:gd name="T13" fmla="*/ 11 h 252"/>
              <a:gd name="T14" fmla="*/ 73 w 288"/>
              <a:gd name="T15" fmla="*/ 12 h 252"/>
              <a:gd name="T16" fmla="*/ 38 w 288"/>
              <a:gd name="T17" fmla="*/ 43 h 252"/>
              <a:gd name="T18" fmla="*/ 34 w 288"/>
              <a:gd name="T19" fmla="*/ 54 h 252"/>
              <a:gd name="T20" fmla="*/ 14 w 288"/>
              <a:gd name="T21" fmla="*/ 70 h 252"/>
              <a:gd name="T22" fmla="*/ 19 w 288"/>
              <a:gd name="T23" fmla="*/ 107 h 252"/>
              <a:gd name="T24" fmla="*/ 38 w 288"/>
              <a:gd name="T25" fmla="*/ 88 h 252"/>
              <a:gd name="T26" fmla="*/ 76 w 288"/>
              <a:gd name="T27" fmla="*/ 77 h 252"/>
              <a:gd name="T28" fmla="*/ 130 w 288"/>
              <a:gd name="T29" fmla="*/ 126 h 252"/>
              <a:gd name="T30" fmla="*/ 89 w 288"/>
              <a:gd name="T31" fmla="*/ 233 h 252"/>
              <a:gd name="T32" fmla="*/ 186 w 288"/>
              <a:gd name="T33" fmla="*/ 198 h 252"/>
              <a:gd name="T34" fmla="*/ 248 w 288"/>
              <a:gd name="T35" fmla="*/ 246 h 252"/>
              <a:gd name="T36" fmla="*/ 269 w 288"/>
              <a:gd name="T37" fmla="*/ 197 h 252"/>
              <a:gd name="T38" fmla="*/ 11 w 288"/>
              <a:gd name="T39" fmla="*/ 89 h 252"/>
              <a:gd name="T40" fmla="*/ 14 w 288"/>
              <a:gd name="T41" fmla="*/ 76 h 252"/>
              <a:gd name="T42" fmla="*/ 44 w 288"/>
              <a:gd name="T43" fmla="*/ 53 h 252"/>
              <a:gd name="T44" fmla="*/ 27 w 288"/>
              <a:gd name="T45" fmla="*/ 77 h 252"/>
              <a:gd name="T46" fmla="*/ 38 w 288"/>
              <a:gd name="T47" fmla="*/ 57 h 252"/>
              <a:gd name="T48" fmla="*/ 45 w 288"/>
              <a:gd name="T49" fmla="*/ 53 h 252"/>
              <a:gd name="T50" fmla="*/ 79 w 288"/>
              <a:gd name="T51" fmla="*/ 20 h 252"/>
              <a:gd name="T52" fmla="*/ 77 w 288"/>
              <a:gd name="T53" fmla="*/ 15 h 252"/>
              <a:gd name="T54" fmla="*/ 105 w 288"/>
              <a:gd name="T55" fmla="*/ 9 h 252"/>
              <a:gd name="T56" fmla="*/ 199 w 288"/>
              <a:gd name="T57" fmla="*/ 67 h 252"/>
              <a:gd name="T58" fmla="*/ 236 w 288"/>
              <a:gd name="T59" fmla="*/ 95 h 252"/>
              <a:gd name="T60" fmla="*/ 223 w 288"/>
              <a:gd name="T61" fmla="*/ 91 h 252"/>
              <a:gd name="T62" fmla="*/ 210 w 288"/>
              <a:gd name="T63" fmla="*/ 82 h 252"/>
              <a:gd name="T64" fmla="*/ 167 w 288"/>
              <a:gd name="T65" fmla="*/ 114 h 252"/>
              <a:gd name="T66" fmla="*/ 199 w 288"/>
              <a:gd name="T67" fmla="*/ 67 h 252"/>
              <a:gd name="T68" fmla="*/ 62 w 288"/>
              <a:gd name="T69" fmla="*/ 209 h 252"/>
              <a:gd name="T70" fmla="*/ 61 w 288"/>
              <a:gd name="T71" fmla="*/ 205 h 252"/>
              <a:gd name="T72" fmla="*/ 140 w 288"/>
              <a:gd name="T73" fmla="*/ 141 h 252"/>
              <a:gd name="T74" fmla="*/ 62 w 288"/>
              <a:gd name="T75" fmla="*/ 208 h 252"/>
              <a:gd name="T76" fmla="*/ 70 w 288"/>
              <a:gd name="T77" fmla="*/ 214 h 252"/>
              <a:gd name="T78" fmla="*/ 82 w 288"/>
              <a:gd name="T79" fmla="*/ 219 h 252"/>
              <a:gd name="T80" fmla="*/ 68 w 288"/>
              <a:gd name="T81" fmla="*/ 228 h 252"/>
              <a:gd name="T82" fmla="*/ 69 w 288"/>
              <a:gd name="T83" fmla="*/ 225 h 252"/>
              <a:gd name="T84" fmla="*/ 79 w 288"/>
              <a:gd name="T85" fmla="*/ 219 h 252"/>
              <a:gd name="T86" fmla="*/ 82 w 288"/>
              <a:gd name="T87" fmla="*/ 219 h 252"/>
              <a:gd name="T88" fmla="*/ 79 w 288"/>
              <a:gd name="T89" fmla="*/ 207 h 252"/>
              <a:gd name="T90" fmla="*/ 82 w 288"/>
              <a:gd name="T91" fmla="*/ 210 h 252"/>
              <a:gd name="T92" fmla="*/ 252 w 288"/>
              <a:gd name="T93" fmla="*/ 226 h 252"/>
              <a:gd name="T94" fmla="*/ 247 w 288"/>
              <a:gd name="T95" fmla="*/ 212 h 252"/>
              <a:gd name="T96" fmla="*/ 194 w 288"/>
              <a:gd name="T97" fmla="*/ 161 h 252"/>
              <a:gd name="T98" fmla="*/ 170 w 288"/>
              <a:gd name="T99" fmla="*/ 144 h 252"/>
              <a:gd name="T100" fmla="*/ 176 w 288"/>
              <a:gd name="T101" fmla="*/ 134 h 252"/>
              <a:gd name="T102" fmla="*/ 205 w 288"/>
              <a:gd name="T103" fmla="*/ 151 h 252"/>
              <a:gd name="T104" fmla="*/ 257 w 288"/>
              <a:gd name="T105" fmla="*/ 201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8" h="252">
                <a:moveTo>
                  <a:pt x="269" y="197"/>
                </a:moveTo>
                <a:cubicBezTo>
                  <a:pt x="258" y="189"/>
                  <a:pt x="239" y="183"/>
                  <a:pt x="224" y="160"/>
                </a:cubicBezTo>
                <a:cubicBezTo>
                  <a:pt x="221" y="154"/>
                  <a:pt x="216" y="148"/>
                  <a:pt x="211" y="142"/>
                </a:cubicBezTo>
                <a:cubicBezTo>
                  <a:pt x="205" y="137"/>
                  <a:pt x="199" y="132"/>
                  <a:pt x="193" y="129"/>
                </a:cubicBezTo>
                <a:cubicBezTo>
                  <a:pt x="223" y="99"/>
                  <a:pt x="223" y="99"/>
                  <a:pt x="223" y="99"/>
                </a:cubicBezTo>
                <a:cubicBezTo>
                  <a:pt x="232" y="103"/>
                  <a:pt x="242" y="103"/>
                  <a:pt x="250" y="101"/>
                </a:cubicBezTo>
                <a:cubicBezTo>
                  <a:pt x="257" y="100"/>
                  <a:pt x="264" y="96"/>
                  <a:pt x="270" y="90"/>
                </a:cubicBezTo>
                <a:cubicBezTo>
                  <a:pt x="283" y="76"/>
                  <a:pt x="288" y="57"/>
                  <a:pt x="282" y="40"/>
                </a:cubicBezTo>
                <a:cubicBezTo>
                  <a:pt x="255" y="67"/>
                  <a:pt x="255" y="67"/>
                  <a:pt x="255" y="67"/>
                </a:cubicBezTo>
                <a:cubicBezTo>
                  <a:pt x="229" y="60"/>
                  <a:pt x="229" y="60"/>
                  <a:pt x="229" y="60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49" y="6"/>
                  <a:pt x="249" y="6"/>
                  <a:pt x="249" y="6"/>
                </a:cubicBezTo>
                <a:cubicBezTo>
                  <a:pt x="232" y="1"/>
                  <a:pt x="213" y="5"/>
                  <a:pt x="199" y="19"/>
                </a:cubicBezTo>
                <a:cubicBezTo>
                  <a:pt x="193" y="25"/>
                  <a:pt x="189" y="32"/>
                  <a:pt x="187" y="39"/>
                </a:cubicBezTo>
                <a:cubicBezTo>
                  <a:pt x="185" y="47"/>
                  <a:pt x="186" y="56"/>
                  <a:pt x="190" y="65"/>
                </a:cubicBezTo>
                <a:cubicBezTo>
                  <a:pt x="152" y="104"/>
                  <a:pt x="152" y="104"/>
                  <a:pt x="152" y="104"/>
                </a:cubicBezTo>
                <a:cubicBezTo>
                  <a:pt x="103" y="54"/>
                  <a:pt x="103" y="54"/>
                  <a:pt x="103" y="54"/>
                </a:cubicBezTo>
                <a:cubicBezTo>
                  <a:pt x="104" y="53"/>
                  <a:pt x="104" y="51"/>
                  <a:pt x="103" y="50"/>
                </a:cubicBezTo>
                <a:cubicBezTo>
                  <a:pt x="95" y="41"/>
                  <a:pt x="91" y="31"/>
                  <a:pt x="101" y="21"/>
                </a:cubicBezTo>
                <a:cubicBezTo>
                  <a:pt x="110" y="12"/>
                  <a:pt x="127" y="10"/>
                  <a:pt x="138" y="12"/>
                </a:cubicBezTo>
                <a:cubicBezTo>
                  <a:pt x="139" y="13"/>
                  <a:pt x="141" y="12"/>
                  <a:pt x="141" y="11"/>
                </a:cubicBezTo>
                <a:cubicBezTo>
                  <a:pt x="141" y="10"/>
                  <a:pt x="141" y="9"/>
                  <a:pt x="139" y="8"/>
                </a:cubicBezTo>
                <a:cubicBezTo>
                  <a:pt x="139" y="8"/>
                  <a:pt x="139" y="8"/>
                  <a:pt x="139" y="8"/>
                </a:cubicBezTo>
                <a:cubicBezTo>
                  <a:pt x="118" y="0"/>
                  <a:pt x="93" y="1"/>
                  <a:pt x="73" y="12"/>
                </a:cubicBezTo>
                <a:cubicBezTo>
                  <a:pt x="71" y="13"/>
                  <a:pt x="71" y="13"/>
                  <a:pt x="71" y="13"/>
                </a:cubicBezTo>
                <a:cubicBezTo>
                  <a:pt x="71" y="12"/>
                  <a:pt x="69" y="12"/>
                  <a:pt x="68" y="13"/>
                </a:cubicBezTo>
                <a:cubicBezTo>
                  <a:pt x="38" y="43"/>
                  <a:pt x="38" y="43"/>
                  <a:pt x="38" y="43"/>
                </a:cubicBezTo>
                <a:cubicBezTo>
                  <a:pt x="37" y="44"/>
                  <a:pt x="37" y="45"/>
                  <a:pt x="38" y="46"/>
                </a:cubicBezTo>
                <a:cubicBezTo>
                  <a:pt x="37" y="47"/>
                  <a:pt x="37" y="47"/>
                  <a:pt x="37" y="47"/>
                </a:cubicBezTo>
                <a:cubicBezTo>
                  <a:pt x="36" y="49"/>
                  <a:pt x="35" y="51"/>
                  <a:pt x="34" y="54"/>
                </a:cubicBezTo>
                <a:cubicBezTo>
                  <a:pt x="33" y="58"/>
                  <a:pt x="30" y="62"/>
                  <a:pt x="27" y="65"/>
                </a:cubicBezTo>
                <a:cubicBezTo>
                  <a:pt x="25" y="67"/>
                  <a:pt x="23" y="69"/>
                  <a:pt x="20" y="70"/>
                </a:cubicBezTo>
                <a:cubicBezTo>
                  <a:pt x="18" y="69"/>
                  <a:pt x="16" y="69"/>
                  <a:pt x="14" y="70"/>
                </a:cubicBezTo>
                <a:cubicBezTo>
                  <a:pt x="1" y="83"/>
                  <a:pt x="1" y="83"/>
                  <a:pt x="1" y="83"/>
                </a:cubicBezTo>
                <a:cubicBezTo>
                  <a:pt x="0" y="85"/>
                  <a:pt x="0" y="87"/>
                  <a:pt x="1" y="89"/>
                </a:cubicBezTo>
                <a:cubicBezTo>
                  <a:pt x="19" y="107"/>
                  <a:pt x="19" y="107"/>
                  <a:pt x="19" y="107"/>
                </a:cubicBezTo>
                <a:cubicBezTo>
                  <a:pt x="21" y="109"/>
                  <a:pt x="24" y="109"/>
                  <a:pt x="26" y="107"/>
                </a:cubicBezTo>
                <a:cubicBezTo>
                  <a:pt x="38" y="94"/>
                  <a:pt x="38" y="94"/>
                  <a:pt x="38" y="94"/>
                </a:cubicBezTo>
                <a:cubicBezTo>
                  <a:pt x="40" y="93"/>
                  <a:pt x="40" y="90"/>
                  <a:pt x="38" y="88"/>
                </a:cubicBezTo>
                <a:cubicBezTo>
                  <a:pt x="38" y="88"/>
                  <a:pt x="38" y="88"/>
                  <a:pt x="38" y="88"/>
                </a:cubicBezTo>
                <a:cubicBezTo>
                  <a:pt x="39" y="85"/>
                  <a:pt x="41" y="83"/>
                  <a:pt x="43" y="81"/>
                </a:cubicBezTo>
                <a:cubicBezTo>
                  <a:pt x="46" y="78"/>
                  <a:pt x="60" y="64"/>
                  <a:pt x="76" y="77"/>
                </a:cubicBezTo>
                <a:cubicBezTo>
                  <a:pt x="77" y="78"/>
                  <a:pt x="79" y="78"/>
                  <a:pt x="80" y="77"/>
                </a:cubicBezTo>
                <a:cubicBezTo>
                  <a:pt x="80" y="77"/>
                  <a:pt x="80" y="77"/>
                  <a:pt x="80" y="77"/>
                </a:cubicBezTo>
                <a:cubicBezTo>
                  <a:pt x="130" y="126"/>
                  <a:pt x="130" y="126"/>
                  <a:pt x="130" y="126"/>
                </a:cubicBezTo>
                <a:cubicBezTo>
                  <a:pt x="56" y="199"/>
                  <a:pt x="56" y="199"/>
                  <a:pt x="56" y="199"/>
                </a:cubicBezTo>
                <a:cubicBezTo>
                  <a:pt x="47" y="209"/>
                  <a:pt x="47" y="224"/>
                  <a:pt x="56" y="233"/>
                </a:cubicBezTo>
                <a:cubicBezTo>
                  <a:pt x="65" y="242"/>
                  <a:pt x="80" y="242"/>
                  <a:pt x="89" y="233"/>
                </a:cubicBezTo>
                <a:cubicBezTo>
                  <a:pt x="155" y="167"/>
                  <a:pt x="155" y="167"/>
                  <a:pt x="155" y="167"/>
                </a:cubicBezTo>
                <a:cubicBezTo>
                  <a:pt x="158" y="173"/>
                  <a:pt x="163" y="179"/>
                  <a:pt x="168" y="185"/>
                </a:cubicBezTo>
                <a:cubicBezTo>
                  <a:pt x="174" y="190"/>
                  <a:pt x="180" y="195"/>
                  <a:pt x="186" y="198"/>
                </a:cubicBezTo>
                <a:cubicBezTo>
                  <a:pt x="209" y="213"/>
                  <a:pt x="215" y="232"/>
                  <a:pt x="223" y="243"/>
                </a:cubicBezTo>
                <a:cubicBezTo>
                  <a:pt x="225" y="245"/>
                  <a:pt x="225" y="245"/>
                  <a:pt x="225" y="245"/>
                </a:cubicBezTo>
                <a:cubicBezTo>
                  <a:pt x="232" y="252"/>
                  <a:pt x="242" y="252"/>
                  <a:pt x="248" y="246"/>
                </a:cubicBezTo>
                <a:cubicBezTo>
                  <a:pt x="272" y="222"/>
                  <a:pt x="272" y="222"/>
                  <a:pt x="272" y="222"/>
                </a:cubicBezTo>
                <a:cubicBezTo>
                  <a:pt x="278" y="216"/>
                  <a:pt x="278" y="206"/>
                  <a:pt x="271" y="199"/>
                </a:cubicBezTo>
                <a:lnTo>
                  <a:pt x="269" y="197"/>
                </a:lnTo>
                <a:close/>
                <a:moveTo>
                  <a:pt x="19" y="81"/>
                </a:moveTo>
                <a:cubicBezTo>
                  <a:pt x="11" y="89"/>
                  <a:pt x="11" y="89"/>
                  <a:pt x="11" y="89"/>
                </a:cubicBezTo>
                <a:cubicBezTo>
                  <a:pt x="11" y="89"/>
                  <a:pt x="11" y="89"/>
                  <a:pt x="11" y="89"/>
                </a:cubicBezTo>
                <a:cubicBezTo>
                  <a:pt x="10" y="90"/>
                  <a:pt x="8" y="90"/>
                  <a:pt x="6" y="89"/>
                </a:cubicBezTo>
                <a:cubicBezTo>
                  <a:pt x="5" y="88"/>
                  <a:pt x="5" y="85"/>
                  <a:pt x="6" y="84"/>
                </a:cubicBezTo>
                <a:cubicBezTo>
                  <a:pt x="14" y="76"/>
                  <a:pt x="14" y="76"/>
                  <a:pt x="14" y="76"/>
                </a:cubicBezTo>
                <a:cubicBezTo>
                  <a:pt x="15" y="74"/>
                  <a:pt x="18" y="74"/>
                  <a:pt x="19" y="76"/>
                </a:cubicBezTo>
                <a:cubicBezTo>
                  <a:pt x="21" y="77"/>
                  <a:pt x="21" y="80"/>
                  <a:pt x="19" y="81"/>
                </a:cubicBezTo>
                <a:close/>
                <a:moveTo>
                  <a:pt x="44" y="53"/>
                </a:moveTo>
                <a:cubicBezTo>
                  <a:pt x="43" y="56"/>
                  <a:pt x="42" y="58"/>
                  <a:pt x="41" y="60"/>
                </a:cubicBezTo>
                <a:cubicBezTo>
                  <a:pt x="39" y="64"/>
                  <a:pt x="37" y="68"/>
                  <a:pt x="33" y="72"/>
                </a:cubicBezTo>
                <a:cubicBezTo>
                  <a:pt x="31" y="74"/>
                  <a:pt x="29" y="76"/>
                  <a:pt x="27" y="77"/>
                </a:cubicBezTo>
                <a:cubicBezTo>
                  <a:pt x="24" y="74"/>
                  <a:pt x="24" y="74"/>
                  <a:pt x="24" y="74"/>
                </a:cubicBezTo>
                <a:cubicBezTo>
                  <a:pt x="26" y="72"/>
                  <a:pt x="28" y="71"/>
                  <a:pt x="30" y="69"/>
                </a:cubicBezTo>
                <a:cubicBezTo>
                  <a:pt x="34" y="65"/>
                  <a:pt x="36" y="61"/>
                  <a:pt x="38" y="57"/>
                </a:cubicBezTo>
                <a:cubicBezTo>
                  <a:pt x="39" y="55"/>
                  <a:pt x="40" y="53"/>
                  <a:pt x="41" y="50"/>
                </a:cubicBezTo>
                <a:cubicBezTo>
                  <a:pt x="42" y="49"/>
                  <a:pt x="42" y="49"/>
                  <a:pt x="42" y="49"/>
                </a:cubicBezTo>
                <a:cubicBezTo>
                  <a:pt x="45" y="53"/>
                  <a:pt x="45" y="53"/>
                  <a:pt x="45" y="53"/>
                </a:cubicBezTo>
                <a:lnTo>
                  <a:pt x="44" y="53"/>
                </a:lnTo>
                <a:close/>
                <a:moveTo>
                  <a:pt x="80" y="20"/>
                </a:moveTo>
                <a:cubicBezTo>
                  <a:pt x="79" y="20"/>
                  <a:pt x="79" y="20"/>
                  <a:pt x="79" y="20"/>
                </a:cubicBezTo>
                <a:cubicBezTo>
                  <a:pt x="76" y="17"/>
                  <a:pt x="76" y="17"/>
                  <a:pt x="76" y="17"/>
                </a:cubicBezTo>
                <a:cubicBezTo>
                  <a:pt x="76" y="17"/>
                  <a:pt x="76" y="16"/>
                  <a:pt x="76" y="16"/>
                </a:cubicBezTo>
                <a:cubicBezTo>
                  <a:pt x="76" y="16"/>
                  <a:pt x="76" y="15"/>
                  <a:pt x="77" y="15"/>
                </a:cubicBezTo>
                <a:cubicBezTo>
                  <a:pt x="86" y="11"/>
                  <a:pt x="95" y="8"/>
                  <a:pt x="105" y="7"/>
                </a:cubicBezTo>
                <a:cubicBezTo>
                  <a:pt x="105" y="6"/>
                  <a:pt x="106" y="7"/>
                  <a:pt x="106" y="8"/>
                </a:cubicBezTo>
                <a:cubicBezTo>
                  <a:pt x="106" y="8"/>
                  <a:pt x="106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cubicBezTo>
                  <a:pt x="96" y="11"/>
                  <a:pt x="88" y="15"/>
                  <a:pt x="80" y="20"/>
                </a:cubicBezTo>
                <a:close/>
                <a:moveTo>
                  <a:pt x="199" y="67"/>
                </a:moveTo>
                <a:cubicBezTo>
                  <a:pt x="193" y="56"/>
                  <a:pt x="192" y="43"/>
                  <a:pt x="199" y="32"/>
                </a:cubicBezTo>
                <a:cubicBezTo>
                  <a:pt x="195" y="48"/>
                  <a:pt x="197" y="60"/>
                  <a:pt x="207" y="72"/>
                </a:cubicBezTo>
                <a:cubicBezTo>
                  <a:pt x="218" y="86"/>
                  <a:pt x="229" y="91"/>
                  <a:pt x="236" y="95"/>
                </a:cubicBezTo>
                <a:cubicBezTo>
                  <a:pt x="231" y="94"/>
                  <a:pt x="227" y="93"/>
                  <a:pt x="223" y="91"/>
                </a:cubicBezTo>
                <a:cubicBezTo>
                  <a:pt x="223" y="91"/>
                  <a:pt x="223" y="91"/>
                  <a:pt x="223" y="91"/>
                </a:cubicBezTo>
                <a:cubicBezTo>
                  <a:pt x="223" y="91"/>
                  <a:pt x="223" y="91"/>
                  <a:pt x="223" y="91"/>
                </a:cubicBezTo>
                <a:cubicBezTo>
                  <a:pt x="219" y="89"/>
                  <a:pt x="215" y="86"/>
                  <a:pt x="212" y="84"/>
                </a:cubicBezTo>
                <a:cubicBezTo>
                  <a:pt x="212" y="83"/>
                  <a:pt x="212" y="83"/>
                  <a:pt x="212" y="83"/>
                </a:cubicBezTo>
                <a:cubicBezTo>
                  <a:pt x="211" y="83"/>
                  <a:pt x="211" y="82"/>
                  <a:pt x="210" y="82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4" y="116"/>
                  <a:pt x="173" y="115"/>
                  <a:pt x="172" y="115"/>
                </a:cubicBezTo>
                <a:cubicBezTo>
                  <a:pt x="167" y="114"/>
                  <a:pt x="167" y="114"/>
                  <a:pt x="167" y="114"/>
                </a:cubicBezTo>
                <a:cubicBezTo>
                  <a:pt x="166" y="114"/>
                  <a:pt x="165" y="115"/>
                  <a:pt x="164" y="115"/>
                </a:cubicBezTo>
                <a:cubicBezTo>
                  <a:pt x="157" y="109"/>
                  <a:pt x="157" y="109"/>
                  <a:pt x="157" y="109"/>
                </a:cubicBezTo>
                <a:lnTo>
                  <a:pt x="199" y="67"/>
                </a:lnTo>
                <a:close/>
                <a:moveTo>
                  <a:pt x="62" y="208"/>
                </a:moveTo>
                <a:cubicBezTo>
                  <a:pt x="62" y="208"/>
                  <a:pt x="62" y="209"/>
                  <a:pt x="62" y="209"/>
                </a:cubicBezTo>
                <a:cubicBezTo>
                  <a:pt x="62" y="209"/>
                  <a:pt x="62" y="209"/>
                  <a:pt x="62" y="209"/>
                </a:cubicBezTo>
                <a:cubicBezTo>
                  <a:pt x="58" y="213"/>
                  <a:pt x="57" y="218"/>
                  <a:pt x="59" y="223"/>
                </a:cubicBezTo>
                <a:cubicBezTo>
                  <a:pt x="58" y="223"/>
                  <a:pt x="58" y="223"/>
                  <a:pt x="58" y="223"/>
                </a:cubicBezTo>
                <a:cubicBezTo>
                  <a:pt x="55" y="217"/>
                  <a:pt x="56" y="210"/>
                  <a:pt x="61" y="205"/>
                </a:cubicBezTo>
                <a:cubicBezTo>
                  <a:pt x="135" y="131"/>
                  <a:pt x="135" y="131"/>
                  <a:pt x="135" y="131"/>
                </a:cubicBezTo>
                <a:cubicBezTo>
                  <a:pt x="141" y="138"/>
                  <a:pt x="141" y="138"/>
                  <a:pt x="141" y="138"/>
                </a:cubicBezTo>
                <a:cubicBezTo>
                  <a:pt x="141" y="139"/>
                  <a:pt x="140" y="140"/>
                  <a:pt x="140" y="141"/>
                </a:cubicBezTo>
                <a:cubicBezTo>
                  <a:pt x="76" y="206"/>
                  <a:pt x="76" y="206"/>
                  <a:pt x="76" y="206"/>
                </a:cubicBezTo>
                <a:cubicBezTo>
                  <a:pt x="73" y="204"/>
                  <a:pt x="69" y="205"/>
                  <a:pt x="66" y="206"/>
                </a:cubicBezTo>
                <a:cubicBezTo>
                  <a:pt x="65" y="206"/>
                  <a:pt x="63" y="207"/>
                  <a:pt x="62" y="208"/>
                </a:cubicBezTo>
                <a:close/>
                <a:moveTo>
                  <a:pt x="73" y="222"/>
                </a:moveTo>
                <a:cubicBezTo>
                  <a:pt x="71" y="222"/>
                  <a:pt x="69" y="221"/>
                  <a:pt x="68" y="219"/>
                </a:cubicBezTo>
                <a:cubicBezTo>
                  <a:pt x="67" y="217"/>
                  <a:pt x="68" y="215"/>
                  <a:pt x="70" y="214"/>
                </a:cubicBezTo>
                <a:cubicBezTo>
                  <a:pt x="72" y="213"/>
                  <a:pt x="75" y="214"/>
                  <a:pt x="76" y="216"/>
                </a:cubicBezTo>
                <a:cubicBezTo>
                  <a:pt x="76" y="219"/>
                  <a:pt x="75" y="221"/>
                  <a:pt x="73" y="222"/>
                </a:cubicBezTo>
                <a:close/>
                <a:moveTo>
                  <a:pt x="82" y="219"/>
                </a:moveTo>
                <a:cubicBezTo>
                  <a:pt x="82" y="219"/>
                  <a:pt x="82" y="219"/>
                  <a:pt x="82" y="219"/>
                </a:cubicBezTo>
                <a:cubicBezTo>
                  <a:pt x="82" y="222"/>
                  <a:pt x="81" y="225"/>
                  <a:pt x="78" y="226"/>
                </a:cubicBezTo>
                <a:cubicBezTo>
                  <a:pt x="75" y="229"/>
                  <a:pt x="72" y="229"/>
                  <a:pt x="68" y="228"/>
                </a:cubicBezTo>
                <a:cubicBezTo>
                  <a:pt x="68" y="228"/>
                  <a:pt x="68" y="228"/>
                  <a:pt x="68" y="228"/>
                </a:cubicBezTo>
                <a:cubicBezTo>
                  <a:pt x="67" y="228"/>
                  <a:pt x="67" y="227"/>
                  <a:pt x="67" y="226"/>
                </a:cubicBezTo>
                <a:cubicBezTo>
                  <a:pt x="67" y="225"/>
                  <a:pt x="68" y="224"/>
                  <a:pt x="69" y="225"/>
                </a:cubicBezTo>
                <a:cubicBezTo>
                  <a:pt x="71" y="225"/>
                  <a:pt x="74" y="225"/>
                  <a:pt x="76" y="224"/>
                </a:cubicBezTo>
                <a:cubicBezTo>
                  <a:pt x="78" y="222"/>
                  <a:pt x="78" y="220"/>
                  <a:pt x="79" y="219"/>
                </a:cubicBezTo>
                <a:cubicBezTo>
                  <a:pt x="79" y="219"/>
                  <a:pt x="79" y="219"/>
                  <a:pt x="79" y="219"/>
                </a:cubicBezTo>
                <a:cubicBezTo>
                  <a:pt x="79" y="218"/>
                  <a:pt x="79" y="218"/>
                  <a:pt x="79" y="218"/>
                </a:cubicBezTo>
                <a:cubicBezTo>
                  <a:pt x="79" y="217"/>
                  <a:pt x="80" y="217"/>
                  <a:pt x="81" y="217"/>
                </a:cubicBezTo>
                <a:cubicBezTo>
                  <a:pt x="82" y="217"/>
                  <a:pt x="83" y="218"/>
                  <a:pt x="82" y="219"/>
                </a:cubicBezTo>
                <a:close/>
                <a:moveTo>
                  <a:pt x="82" y="210"/>
                </a:moveTo>
                <a:cubicBezTo>
                  <a:pt x="82" y="210"/>
                  <a:pt x="81" y="209"/>
                  <a:pt x="81" y="209"/>
                </a:cubicBezTo>
                <a:cubicBezTo>
                  <a:pt x="80" y="208"/>
                  <a:pt x="80" y="208"/>
                  <a:pt x="79" y="207"/>
                </a:cubicBezTo>
                <a:cubicBezTo>
                  <a:pt x="141" y="146"/>
                  <a:pt x="141" y="146"/>
                  <a:pt x="141" y="146"/>
                </a:cubicBezTo>
                <a:cubicBezTo>
                  <a:pt x="141" y="147"/>
                  <a:pt x="142" y="148"/>
                  <a:pt x="143" y="149"/>
                </a:cubicBezTo>
                <a:lnTo>
                  <a:pt x="82" y="210"/>
                </a:lnTo>
                <a:close/>
                <a:moveTo>
                  <a:pt x="260" y="218"/>
                </a:moveTo>
                <a:cubicBezTo>
                  <a:pt x="253" y="226"/>
                  <a:pt x="253" y="226"/>
                  <a:pt x="253" y="226"/>
                </a:cubicBezTo>
                <a:cubicBezTo>
                  <a:pt x="252" y="226"/>
                  <a:pt x="252" y="226"/>
                  <a:pt x="252" y="226"/>
                </a:cubicBezTo>
                <a:cubicBezTo>
                  <a:pt x="252" y="226"/>
                  <a:pt x="252" y="226"/>
                  <a:pt x="252" y="226"/>
                </a:cubicBezTo>
                <a:cubicBezTo>
                  <a:pt x="252" y="226"/>
                  <a:pt x="252" y="226"/>
                  <a:pt x="252" y="226"/>
                </a:cubicBezTo>
                <a:cubicBezTo>
                  <a:pt x="253" y="221"/>
                  <a:pt x="251" y="216"/>
                  <a:pt x="247" y="212"/>
                </a:cubicBezTo>
                <a:cubicBezTo>
                  <a:pt x="245" y="210"/>
                  <a:pt x="245" y="210"/>
                  <a:pt x="245" y="210"/>
                </a:cubicBezTo>
                <a:cubicBezTo>
                  <a:pt x="235" y="202"/>
                  <a:pt x="220" y="195"/>
                  <a:pt x="206" y="177"/>
                </a:cubicBezTo>
                <a:cubicBezTo>
                  <a:pt x="203" y="171"/>
                  <a:pt x="199" y="166"/>
                  <a:pt x="194" y="161"/>
                </a:cubicBezTo>
                <a:cubicBezTo>
                  <a:pt x="186" y="154"/>
                  <a:pt x="178" y="148"/>
                  <a:pt x="171" y="145"/>
                </a:cubicBezTo>
                <a:cubicBezTo>
                  <a:pt x="171" y="145"/>
                  <a:pt x="171" y="145"/>
                  <a:pt x="171" y="145"/>
                </a:cubicBezTo>
                <a:cubicBezTo>
                  <a:pt x="171" y="144"/>
                  <a:pt x="170" y="144"/>
                  <a:pt x="170" y="144"/>
                </a:cubicBezTo>
                <a:cubicBezTo>
                  <a:pt x="169" y="143"/>
                  <a:pt x="169" y="141"/>
                  <a:pt x="170" y="140"/>
                </a:cubicBezTo>
                <a:cubicBezTo>
                  <a:pt x="170" y="140"/>
                  <a:pt x="170" y="140"/>
                  <a:pt x="170" y="140"/>
                </a:cubicBezTo>
                <a:cubicBezTo>
                  <a:pt x="176" y="134"/>
                  <a:pt x="176" y="134"/>
                  <a:pt x="176" y="134"/>
                </a:cubicBezTo>
                <a:cubicBezTo>
                  <a:pt x="176" y="134"/>
                  <a:pt x="176" y="134"/>
                  <a:pt x="176" y="134"/>
                </a:cubicBezTo>
                <a:cubicBezTo>
                  <a:pt x="177" y="133"/>
                  <a:pt x="179" y="133"/>
                  <a:pt x="180" y="134"/>
                </a:cubicBezTo>
                <a:cubicBezTo>
                  <a:pt x="188" y="137"/>
                  <a:pt x="197" y="143"/>
                  <a:pt x="205" y="151"/>
                </a:cubicBezTo>
                <a:cubicBezTo>
                  <a:pt x="209" y="156"/>
                  <a:pt x="214" y="161"/>
                  <a:pt x="217" y="166"/>
                </a:cubicBezTo>
                <a:cubicBezTo>
                  <a:pt x="230" y="185"/>
                  <a:pt x="246" y="192"/>
                  <a:pt x="255" y="199"/>
                </a:cubicBezTo>
                <a:cubicBezTo>
                  <a:pt x="257" y="201"/>
                  <a:pt x="257" y="201"/>
                  <a:pt x="257" y="201"/>
                </a:cubicBezTo>
                <a:cubicBezTo>
                  <a:pt x="266" y="207"/>
                  <a:pt x="266" y="213"/>
                  <a:pt x="260" y="218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12" name="Freeform 73"/>
          <p:cNvSpPr/>
          <p:nvPr/>
        </p:nvSpPr>
        <p:spPr bwMode="auto">
          <a:xfrm>
            <a:off x="10218018" y="2212289"/>
            <a:ext cx="277251" cy="378915"/>
          </a:xfrm>
          <a:custGeom>
            <a:avLst/>
            <a:gdLst>
              <a:gd name="T0" fmla="*/ 47 w 189"/>
              <a:gd name="T1" fmla="*/ 75 h 259"/>
              <a:gd name="T2" fmla="*/ 47 w 189"/>
              <a:gd name="T3" fmla="*/ 182 h 259"/>
              <a:gd name="T4" fmla="*/ 35 w 189"/>
              <a:gd name="T5" fmla="*/ 180 h 259"/>
              <a:gd name="T6" fmla="*/ 0 w 189"/>
              <a:gd name="T7" fmla="*/ 220 h 259"/>
              <a:gd name="T8" fmla="*/ 35 w 189"/>
              <a:gd name="T9" fmla="*/ 259 h 259"/>
              <a:gd name="T10" fmla="*/ 71 w 189"/>
              <a:gd name="T11" fmla="*/ 220 h 259"/>
              <a:gd name="T12" fmla="*/ 71 w 189"/>
              <a:gd name="T13" fmla="*/ 112 h 259"/>
              <a:gd name="T14" fmla="*/ 164 w 189"/>
              <a:gd name="T15" fmla="*/ 62 h 259"/>
              <a:gd name="T16" fmla="*/ 164 w 189"/>
              <a:gd name="T17" fmla="*/ 144 h 259"/>
              <a:gd name="T18" fmla="*/ 153 w 189"/>
              <a:gd name="T19" fmla="*/ 142 h 259"/>
              <a:gd name="T20" fmla="*/ 118 w 189"/>
              <a:gd name="T21" fmla="*/ 182 h 259"/>
              <a:gd name="T22" fmla="*/ 153 w 189"/>
              <a:gd name="T23" fmla="*/ 222 h 259"/>
              <a:gd name="T24" fmla="*/ 189 w 189"/>
              <a:gd name="T25" fmla="*/ 182 h 259"/>
              <a:gd name="T26" fmla="*/ 189 w 189"/>
              <a:gd name="T27" fmla="*/ 0 h 259"/>
              <a:gd name="T28" fmla="*/ 47 w 189"/>
              <a:gd name="T29" fmla="*/ 75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9" h="259">
                <a:moveTo>
                  <a:pt x="47" y="75"/>
                </a:moveTo>
                <a:cubicBezTo>
                  <a:pt x="47" y="182"/>
                  <a:pt x="47" y="182"/>
                  <a:pt x="47" y="182"/>
                </a:cubicBezTo>
                <a:cubicBezTo>
                  <a:pt x="43" y="181"/>
                  <a:pt x="39" y="180"/>
                  <a:pt x="35" y="180"/>
                </a:cubicBezTo>
                <a:cubicBezTo>
                  <a:pt x="16" y="180"/>
                  <a:pt x="0" y="198"/>
                  <a:pt x="0" y="220"/>
                </a:cubicBezTo>
                <a:cubicBezTo>
                  <a:pt x="0" y="242"/>
                  <a:pt x="16" y="259"/>
                  <a:pt x="35" y="259"/>
                </a:cubicBezTo>
                <a:cubicBezTo>
                  <a:pt x="55" y="259"/>
                  <a:pt x="71" y="242"/>
                  <a:pt x="71" y="220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164" y="62"/>
                  <a:pt x="164" y="62"/>
                  <a:pt x="164" y="62"/>
                </a:cubicBezTo>
                <a:cubicBezTo>
                  <a:pt x="164" y="144"/>
                  <a:pt x="164" y="144"/>
                  <a:pt x="164" y="144"/>
                </a:cubicBezTo>
                <a:cubicBezTo>
                  <a:pt x="161" y="143"/>
                  <a:pt x="157" y="142"/>
                  <a:pt x="153" y="142"/>
                </a:cubicBezTo>
                <a:cubicBezTo>
                  <a:pt x="134" y="142"/>
                  <a:pt x="118" y="160"/>
                  <a:pt x="118" y="182"/>
                </a:cubicBezTo>
                <a:cubicBezTo>
                  <a:pt x="118" y="204"/>
                  <a:pt x="134" y="222"/>
                  <a:pt x="153" y="222"/>
                </a:cubicBezTo>
                <a:cubicBezTo>
                  <a:pt x="173" y="222"/>
                  <a:pt x="189" y="204"/>
                  <a:pt x="189" y="182"/>
                </a:cubicBezTo>
                <a:cubicBezTo>
                  <a:pt x="189" y="0"/>
                  <a:pt x="189" y="0"/>
                  <a:pt x="189" y="0"/>
                </a:cubicBezTo>
                <a:lnTo>
                  <a:pt x="47" y="75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10932952" y="2221821"/>
            <a:ext cx="346365" cy="359850"/>
            <a:chOff x="2273301" y="1931988"/>
            <a:chExt cx="692150" cy="719138"/>
          </a:xfrm>
          <a:solidFill>
            <a:srgbClr val="E7E6E6">
              <a:lumMod val="50000"/>
            </a:srgbClr>
          </a:solidFill>
        </p:grpSpPr>
        <p:sp>
          <p:nvSpPr>
            <p:cNvPr id="114" name="Freeform 135"/>
            <p:cNvSpPr/>
            <p:nvPr/>
          </p:nvSpPr>
          <p:spPr bwMode="auto">
            <a:xfrm>
              <a:off x="2308226" y="2543176"/>
              <a:ext cx="101600" cy="107950"/>
            </a:xfrm>
            <a:custGeom>
              <a:avLst/>
              <a:gdLst>
                <a:gd name="T0" fmla="*/ 19 w 35"/>
                <a:gd name="T1" fmla="*/ 0 h 37"/>
                <a:gd name="T2" fmla="*/ 1 w 35"/>
                <a:gd name="T3" fmla="*/ 28 h 37"/>
                <a:gd name="T4" fmla="*/ 3 w 35"/>
                <a:gd name="T5" fmla="*/ 35 h 37"/>
                <a:gd name="T6" fmla="*/ 11 w 35"/>
                <a:gd name="T7" fmla="*/ 37 h 37"/>
                <a:gd name="T8" fmla="*/ 35 w 35"/>
                <a:gd name="T9" fmla="*/ 14 h 37"/>
                <a:gd name="T10" fmla="*/ 32 w 35"/>
                <a:gd name="T11" fmla="*/ 11 h 37"/>
                <a:gd name="T12" fmla="*/ 19 w 35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7">
                  <a:moveTo>
                    <a:pt x="19" y="0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0" y="31"/>
                    <a:pt x="2" y="33"/>
                    <a:pt x="3" y="35"/>
                  </a:cubicBezTo>
                  <a:cubicBezTo>
                    <a:pt x="5" y="36"/>
                    <a:pt x="9" y="37"/>
                    <a:pt x="11" y="37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3"/>
                    <a:pt x="33" y="12"/>
                    <a:pt x="32" y="11"/>
                  </a:cubicBezTo>
                  <a:cubicBezTo>
                    <a:pt x="27" y="8"/>
                    <a:pt x="23" y="4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15" name="Freeform 136"/>
            <p:cNvSpPr/>
            <p:nvPr/>
          </p:nvSpPr>
          <p:spPr bwMode="auto">
            <a:xfrm>
              <a:off x="2273301" y="2159001"/>
              <a:ext cx="511175" cy="484188"/>
            </a:xfrm>
            <a:custGeom>
              <a:avLst/>
              <a:gdLst>
                <a:gd name="T0" fmla="*/ 160 w 175"/>
                <a:gd name="T1" fmla="*/ 67 h 165"/>
                <a:gd name="T2" fmla="*/ 149 w 175"/>
                <a:gd name="T3" fmla="*/ 84 h 165"/>
                <a:gd name="T4" fmla="*/ 103 w 175"/>
                <a:gd name="T5" fmla="*/ 91 h 165"/>
                <a:gd name="T6" fmla="*/ 87 w 175"/>
                <a:gd name="T7" fmla="*/ 83 h 165"/>
                <a:gd name="T8" fmla="*/ 73 w 175"/>
                <a:gd name="T9" fmla="*/ 67 h 165"/>
                <a:gd name="T10" fmla="*/ 73 w 175"/>
                <a:gd name="T11" fmla="*/ 22 h 165"/>
                <a:gd name="T12" fmla="*/ 93 w 175"/>
                <a:gd name="T13" fmla="*/ 9 h 165"/>
                <a:gd name="T14" fmla="*/ 25 w 175"/>
                <a:gd name="T15" fmla="*/ 24 h 165"/>
                <a:gd name="T16" fmla="*/ 25 w 175"/>
                <a:gd name="T17" fmla="*/ 24 h 165"/>
                <a:gd name="T18" fmla="*/ 25 w 175"/>
                <a:gd name="T19" fmla="*/ 24 h 165"/>
                <a:gd name="T20" fmla="*/ 20 w 175"/>
                <a:gd name="T21" fmla="*/ 29 h 165"/>
                <a:gd name="T22" fmla="*/ 17 w 175"/>
                <a:gd name="T23" fmla="*/ 35 h 165"/>
                <a:gd name="T24" fmla="*/ 35 w 175"/>
                <a:gd name="T25" fmla="*/ 125 h 165"/>
                <a:gd name="T26" fmla="*/ 48 w 175"/>
                <a:gd name="T27" fmla="*/ 136 h 165"/>
                <a:gd name="T28" fmla="*/ 52 w 175"/>
                <a:gd name="T29" fmla="*/ 139 h 165"/>
                <a:gd name="T30" fmla="*/ 156 w 175"/>
                <a:gd name="T31" fmla="*/ 134 h 165"/>
                <a:gd name="T32" fmla="*/ 157 w 175"/>
                <a:gd name="T33" fmla="*/ 132 h 165"/>
                <a:gd name="T34" fmla="*/ 157 w 175"/>
                <a:gd name="T35" fmla="*/ 132 h 165"/>
                <a:gd name="T36" fmla="*/ 160 w 175"/>
                <a:gd name="T37" fmla="*/ 6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5" h="165">
                  <a:moveTo>
                    <a:pt x="160" y="67"/>
                  </a:moveTo>
                  <a:cubicBezTo>
                    <a:pt x="149" y="84"/>
                    <a:pt x="149" y="84"/>
                    <a:pt x="149" y="84"/>
                  </a:cubicBezTo>
                  <a:cubicBezTo>
                    <a:pt x="141" y="97"/>
                    <a:pt x="118" y="96"/>
                    <a:pt x="103" y="91"/>
                  </a:cubicBezTo>
                  <a:cubicBezTo>
                    <a:pt x="97" y="90"/>
                    <a:pt x="92" y="87"/>
                    <a:pt x="87" y="83"/>
                  </a:cubicBezTo>
                  <a:cubicBezTo>
                    <a:pt x="81" y="79"/>
                    <a:pt x="76" y="73"/>
                    <a:pt x="73" y="67"/>
                  </a:cubicBezTo>
                  <a:cubicBezTo>
                    <a:pt x="67" y="55"/>
                    <a:pt x="64" y="35"/>
                    <a:pt x="73" y="22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66" y="0"/>
                    <a:pt x="42" y="8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3" y="26"/>
                    <a:pt x="22" y="28"/>
                    <a:pt x="20" y="29"/>
                  </a:cubicBezTo>
                  <a:cubicBezTo>
                    <a:pt x="19" y="31"/>
                    <a:pt x="18" y="33"/>
                    <a:pt x="17" y="35"/>
                  </a:cubicBezTo>
                  <a:cubicBezTo>
                    <a:pt x="0" y="62"/>
                    <a:pt x="9" y="98"/>
                    <a:pt x="35" y="125"/>
                  </a:cubicBezTo>
                  <a:cubicBezTo>
                    <a:pt x="39" y="129"/>
                    <a:pt x="43" y="133"/>
                    <a:pt x="48" y="136"/>
                  </a:cubicBezTo>
                  <a:cubicBezTo>
                    <a:pt x="49" y="137"/>
                    <a:pt x="50" y="138"/>
                    <a:pt x="52" y="139"/>
                  </a:cubicBezTo>
                  <a:cubicBezTo>
                    <a:pt x="88" y="165"/>
                    <a:pt x="133" y="164"/>
                    <a:pt x="156" y="134"/>
                  </a:cubicBezTo>
                  <a:cubicBezTo>
                    <a:pt x="157" y="133"/>
                    <a:pt x="157" y="133"/>
                    <a:pt x="157" y="132"/>
                  </a:cubicBezTo>
                  <a:cubicBezTo>
                    <a:pt x="157" y="132"/>
                    <a:pt x="157" y="132"/>
                    <a:pt x="157" y="132"/>
                  </a:cubicBezTo>
                  <a:cubicBezTo>
                    <a:pt x="171" y="113"/>
                    <a:pt x="175" y="92"/>
                    <a:pt x="160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16" name="Freeform 137"/>
            <p:cNvSpPr/>
            <p:nvPr/>
          </p:nvSpPr>
          <p:spPr bwMode="auto">
            <a:xfrm>
              <a:off x="2489201" y="2154238"/>
              <a:ext cx="271463" cy="265113"/>
            </a:xfrm>
            <a:custGeom>
              <a:avLst/>
              <a:gdLst>
                <a:gd name="T0" fmla="*/ 60 w 93"/>
                <a:gd name="T1" fmla="*/ 28 h 91"/>
                <a:gd name="T2" fmla="*/ 36 w 93"/>
                <a:gd name="T3" fmla="*/ 0 h 91"/>
                <a:gd name="T4" fmla="*/ 10 w 93"/>
                <a:gd name="T5" fmla="*/ 23 h 91"/>
                <a:gd name="T6" fmla="*/ 7 w 93"/>
                <a:gd name="T7" fmla="*/ 62 h 91"/>
                <a:gd name="T8" fmla="*/ 21 w 93"/>
                <a:gd name="T9" fmla="*/ 78 h 91"/>
                <a:gd name="T10" fmla="*/ 36 w 93"/>
                <a:gd name="T11" fmla="*/ 86 h 91"/>
                <a:gd name="T12" fmla="*/ 77 w 93"/>
                <a:gd name="T13" fmla="*/ 74 h 91"/>
                <a:gd name="T14" fmla="*/ 93 w 93"/>
                <a:gd name="T15" fmla="*/ 45 h 91"/>
                <a:gd name="T16" fmla="*/ 60 w 93"/>
                <a:gd name="T17" fmla="*/ 2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1">
                  <a:moveTo>
                    <a:pt x="60" y="28"/>
                  </a:moveTo>
                  <a:cubicBezTo>
                    <a:pt x="49" y="20"/>
                    <a:pt x="41" y="10"/>
                    <a:pt x="36" y="0"/>
                  </a:cubicBezTo>
                  <a:cubicBezTo>
                    <a:pt x="36" y="0"/>
                    <a:pt x="10" y="23"/>
                    <a:pt x="10" y="23"/>
                  </a:cubicBezTo>
                  <a:cubicBezTo>
                    <a:pt x="0" y="36"/>
                    <a:pt x="0" y="50"/>
                    <a:pt x="7" y="62"/>
                  </a:cubicBezTo>
                  <a:cubicBezTo>
                    <a:pt x="10" y="68"/>
                    <a:pt x="15" y="74"/>
                    <a:pt x="21" y="78"/>
                  </a:cubicBezTo>
                  <a:cubicBezTo>
                    <a:pt x="25" y="82"/>
                    <a:pt x="31" y="85"/>
                    <a:pt x="36" y="86"/>
                  </a:cubicBezTo>
                  <a:cubicBezTo>
                    <a:pt x="52" y="91"/>
                    <a:pt x="68" y="88"/>
                    <a:pt x="77" y="74"/>
                  </a:cubicBezTo>
                  <a:cubicBezTo>
                    <a:pt x="93" y="45"/>
                    <a:pt x="93" y="45"/>
                    <a:pt x="93" y="45"/>
                  </a:cubicBezTo>
                  <a:cubicBezTo>
                    <a:pt x="92" y="44"/>
                    <a:pt x="70" y="36"/>
                    <a:pt x="6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17" name="Freeform 138"/>
            <p:cNvSpPr/>
            <p:nvPr/>
          </p:nvSpPr>
          <p:spPr bwMode="auto">
            <a:xfrm>
              <a:off x="2593976" y="1931988"/>
              <a:ext cx="371475" cy="336550"/>
            </a:xfrm>
            <a:custGeom>
              <a:avLst/>
              <a:gdLst>
                <a:gd name="T0" fmla="*/ 88 w 127"/>
                <a:gd name="T1" fmla="*/ 23 h 115"/>
                <a:gd name="T2" fmla="*/ 7 w 127"/>
                <a:gd name="T3" fmla="*/ 21 h 115"/>
                <a:gd name="T4" fmla="*/ 6 w 127"/>
                <a:gd name="T5" fmla="*/ 24 h 115"/>
                <a:gd name="T6" fmla="*/ 5 w 127"/>
                <a:gd name="T7" fmla="*/ 25 h 115"/>
                <a:gd name="T8" fmla="*/ 3 w 127"/>
                <a:gd name="T9" fmla="*/ 28 h 115"/>
                <a:gd name="T10" fmla="*/ 3 w 127"/>
                <a:gd name="T11" fmla="*/ 30 h 115"/>
                <a:gd name="T12" fmla="*/ 2 w 127"/>
                <a:gd name="T13" fmla="*/ 33 h 115"/>
                <a:gd name="T14" fmla="*/ 1 w 127"/>
                <a:gd name="T15" fmla="*/ 34 h 115"/>
                <a:gd name="T16" fmla="*/ 0 w 127"/>
                <a:gd name="T17" fmla="*/ 38 h 115"/>
                <a:gd name="T18" fmla="*/ 0 w 127"/>
                <a:gd name="T19" fmla="*/ 39 h 115"/>
                <a:gd name="T20" fmla="*/ 0 w 127"/>
                <a:gd name="T21" fmla="*/ 42 h 115"/>
                <a:gd name="T22" fmla="*/ 0 w 127"/>
                <a:gd name="T23" fmla="*/ 44 h 115"/>
                <a:gd name="T24" fmla="*/ 0 w 127"/>
                <a:gd name="T25" fmla="*/ 47 h 115"/>
                <a:gd name="T26" fmla="*/ 0 w 127"/>
                <a:gd name="T27" fmla="*/ 49 h 115"/>
                <a:gd name="T28" fmla="*/ 0 w 127"/>
                <a:gd name="T29" fmla="*/ 52 h 115"/>
                <a:gd name="T30" fmla="*/ 1 w 127"/>
                <a:gd name="T31" fmla="*/ 55 h 115"/>
                <a:gd name="T32" fmla="*/ 1 w 127"/>
                <a:gd name="T33" fmla="*/ 57 h 115"/>
                <a:gd name="T34" fmla="*/ 2 w 127"/>
                <a:gd name="T35" fmla="*/ 60 h 115"/>
                <a:gd name="T36" fmla="*/ 3 w 127"/>
                <a:gd name="T37" fmla="*/ 62 h 115"/>
                <a:gd name="T38" fmla="*/ 4 w 127"/>
                <a:gd name="T39" fmla="*/ 65 h 115"/>
                <a:gd name="T40" fmla="*/ 5 w 127"/>
                <a:gd name="T41" fmla="*/ 67 h 115"/>
                <a:gd name="T42" fmla="*/ 6 w 127"/>
                <a:gd name="T43" fmla="*/ 70 h 115"/>
                <a:gd name="T44" fmla="*/ 7 w 127"/>
                <a:gd name="T45" fmla="*/ 71 h 115"/>
                <a:gd name="T46" fmla="*/ 8 w 127"/>
                <a:gd name="T47" fmla="*/ 73 h 115"/>
                <a:gd name="T48" fmla="*/ 9 w 127"/>
                <a:gd name="T49" fmla="*/ 75 h 115"/>
                <a:gd name="T50" fmla="*/ 9 w 127"/>
                <a:gd name="T51" fmla="*/ 76 h 115"/>
                <a:gd name="T52" fmla="*/ 16 w 127"/>
                <a:gd name="T53" fmla="*/ 86 h 115"/>
                <a:gd name="T54" fmla="*/ 30 w 127"/>
                <a:gd name="T55" fmla="*/ 99 h 115"/>
                <a:gd name="T56" fmla="*/ 39 w 127"/>
                <a:gd name="T57" fmla="*/ 105 h 115"/>
                <a:gd name="T58" fmla="*/ 40 w 127"/>
                <a:gd name="T59" fmla="*/ 106 h 115"/>
                <a:gd name="T60" fmla="*/ 44 w 127"/>
                <a:gd name="T61" fmla="*/ 107 h 115"/>
                <a:gd name="T62" fmla="*/ 45 w 127"/>
                <a:gd name="T63" fmla="*/ 108 h 115"/>
                <a:gd name="T64" fmla="*/ 46 w 127"/>
                <a:gd name="T65" fmla="*/ 108 h 115"/>
                <a:gd name="T66" fmla="*/ 49 w 127"/>
                <a:gd name="T67" fmla="*/ 110 h 115"/>
                <a:gd name="T68" fmla="*/ 51 w 127"/>
                <a:gd name="T69" fmla="*/ 111 h 115"/>
                <a:gd name="T70" fmla="*/ 55 w 127"/>
                <a:gd name="T71" fmla="*/ 112 h 115"/>
                <a:gd name="T72" fmla="*/ 57 w 127"/>
                <a:gd name="T73" fmla="*/ 113 h 115"/>
                <a:gd name="T74" fmla="*/ 60 w 127"/>
                <a:gd name="T75" fmla="*/ 114 h 115"/>
                <a:gd name="T76" fmla="*/ 62 w 127"/>
                <a:gd name="T77" fmla="*/ 114 h 115"/>
                <a:gd name="T78" fmla="*/ 62 w 127"/>
                <a:gd name="T79" fmla="*/ 114 h 115"/>
                <a:gd name="T80" fmla="*/ 66 w 127"/>
                <a:gd name="T81" fmla="*/ 115 h 115"/>
                <a:gd name="T82" fmla="*/ 68 w 127"/>
                <a:gd name="T83" fmla="*/ 115 h 115"/>
                <a:gd name="T84" fmla="*/ 71 w 127"/>
                <a:gd name="T85" fmla="*/ 115 h 115"/>
                <a:gd name="T86" fmla="*/ 73 w 127"/>
                <a:gd name="T87" fmla="*/ 115 h 115"/>
                <a:gd name="T88" fmla="*/ 77 w 127"/>
                <a:gd name="T89" fmla="*/ 115 h 115"/>
                <a:gd name="T90" fmla="*/ 78 w 127"/>
                <a:gd name="T91" fmla="*/ 115 h 115"/>
                <a:gd name="T92" fmla="*/ 82 w 127"/>
                <a:gd name="T93" fmla="*/ 115 h 115"/>
                <a:gd name="T94" fmla="*/ 83 w 127"/>
                <a:gd name="T95" fmla="*/ 115 h 115"/>
                <a:gd name="T96" fmla="*/ 87 w 127"/>
                <a:gd name="T97" fmla="*/ 114 h 115"/>
                <a:gd name="T98" fmla="*/ 88 w 127"/>
                <a:gd name="T99" fmla="*/ 114 h 115"/>
                <a:gd name="T100" fmla="*/ 91 w 127"/>
                <a:gd name="T101" fmla="*/ 113 h 115"/>
                <a:gd name="T102" fmla="*/ 92 w 127"/>
                <a:gd name="T103" fmla="*/ 113 h 115"/>
                <a:gd name="T104" fmla="*/ 96 w 127"/>
                <a:gd name="T105" fmla="*/ 112 h 115"/>
                <a:gd name="T106" fmla="*/ 96 w 127"/>
                <a:gd name="T107" fmla="*/ 111 h 115"/>
                <a:gd name="T108" fmla="*/ 107 w 127"/>
                <a:gd name="T109" fmla="*/ 104 h 115"/>
                <a:gd name="T110" fmla="*/ 107 w 127"/>
                <a:gd name="T111" fmla="*/ 104 h 115"/>
                <a:gd name="T112" fmla="*/ 111 w 127"/>
                <a:gd name="T113" fmla="*/ 100 h 115"/>
                <a:gd name="T114" fmla="*/ 88 w 127"/>
                <a:gd name="T115" fmla="*/ 2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" h="115">
                  <a:moveTo>
                    <a:pt x="88" y="23"/>
                  </a:moveTo>
                  <a:cubicBezTo>
                    <a:pt x="60" y="1"/>
                    <a:pt x="24" y="0"/>
                    <a:pt x="7" y="21"/>
                  </a:cubicBezTo>
                  <a:cubicBezTo>
                    <a:pt x="7" y="22"/>
                    <a:pt x="6" y="23"/>
                    <a:pt x="6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4" y="27"/>
                    <a:pt x="3" y="28"/>
                  </a:cubicBezTo>
                  <a:cubicBezTo>
                    <a:pt x="3" y="29"/>
                    <a:pt x="3" y="29"/>
                    <a:pt x="3" y="30"/>
                  </a:cubicBezTo>
                  <a:cubicBezTo>
                    <a:pt x="2" y="31"/>
                    <a:pt x="2" y="32"/>
                    <a:pt x="2" y="33"/>
                  </a:cubicBezTo>
                  <a:cubicBezTo>
                    <a:pt x="1" y="33"/>
                    <a:pt x="1" y="34"/>
                    <a:pt x="1" y="34"/>
                  </a:cubicBezTo>
                  <a:cubicBezTo>
                    <a:pt x="1" y="35"/>
                    <a:pt x="1" y="37"/>
                    <a:pt x="0" y="38"/>
                  </a:cubicBezTo>
                  <a:cubicBezTo>
                    <a:pt x="0" y="38"/>
                    <a:pt x="0" y="39"/>
                    <a:pt x="0" y="39"/>
                  </a:cubicBezTo>
                  <a:cubicBezTo>
                    <a:pt x="0" y="40"/>
                    <a:pt x="0" y="41"/>
                    <a:pt x="0" y="42"/>
                  </a:cubicBezTo>
                  <a:cubicBezTo>
                    <a:pt x="0" y="43"/>
                    <a:pt x="0" y="44"/>
                    <a:pt x="0" y="44"/>
                  </a:cubicBezTo>
                  <a:cubicBezTo>
                    <a:pt x="0" y="45"/>
                    <a:pt x="0" y="46"/>
                    <a:pt x="0" y="47"/>
                  </a:cubicBezTo>
                  <a:cubicBezTo>
                    <a:pt x="0" y="48"/>
                    <a:pt x="0" y="49"/>
                    <a:pt x="0" y="49"/>
                  </a:cubicBezTo>
                  <a:cubicBezTo>
                    <a:pt x="0" y="50"/>
                    <a:pt x="0" y="51"/>
                    <a:pt x="0" y="52"/>
                  </a:cubicBezTo>
                  <a:cubicBezTo>
                    <a:pt x="1" y="53"/>
                    <a:pt x="1" y="54"/>
                    <a:pt x="1" y="55"/>
                  </a:cubicBezTo>
                  <a:cubicBezTo>
                    <a:pt x="1" y="55"/>
                    <a:pt x="1" y="56"/>
                    <a:pt x="1" y="57"/>
                  </a:cubicBezTo>
                  <a:cubicBezTo>
                    <a:pt x="2" y="58"/>
                    <a:pt x="2" y="59"/>
                    <a:pt x="2" y="60"/>
                  </a:cubicBezTo>
                  <a:cubicBezTo>
                    <a:pt x="2" y="61"/>
                    <a:pt x="3" y="61"/>
                    <a:pt x="3" y="62"/>
                  </a:cubicBezTo>
                  <a:cubicBezTo>
                    <a:pt x="3" y="63"/>
                    <a:pt x="3" y="64"/>
                    <a:pt x="4" y="65"/>
                  </a:cubicBezTo>
                  <a:cubicBezTo>
                    <a:pt x="4" y="66"/>
                    <a:pt x="4" y="66"/>
                    <a:pt x="5" y="67"/>
                  </a:cubicBezTo>
                  <a:cubicBezTo>
                    <a:pt x="5" y="68"/>
                    <a:pt x="6" y="69"/>
                    <a:pt x="6" y="70"/>
                  </a:cubicBezTo>
                  <a:cubicBezTo>
                    <a:pt x="6" y="71"/>
                    <a:pt x="7" y="71"/>
                    <a:pt x="7" y="71"/>
                  </a:cubicBezTo>
                  <a:cubicBezTo>
                    <a:pt x="7" y="72"/>
                    <a:pt x="7" y="73"/>
                    <a:pt x="8" y="73"/>
                  </a:cubicBezTo>
                  <a:cubicBezTo>
                    <a:pt x="8" y="74"/>
                    <a:pt x="9" y="75"/>
                    <a:pt x="9" y="75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11" y="79"/>
                    <a:pt x="14" y="83"/>
                    <a:pt x="16" y="86"/>
                  </a:cubicBezTo>
                  <a:cubicBezTo>
                    <a:pt x="20" y="90"/>
                    <a:pt x="25" y="95"/>
                    <a:pt x="30" y="99"/>
                  </a:cubicBezTo>
                  <a:cubicBezTo>
                    <a:pt x="33" y="101"/>
                    <a:pt x="36" y="103"/>
                    <a:pt x="39" y="105"/>
                  </a:cubicBezTo>
                  <a:cubicBezTo>
                    <a:pt x="39" y="105"/>
                    <a:pt x="40" y="105"/>
                    <a:pt x="40" y="106"/>
                  </a:cubicBezTo>
                  <a:cubicBezTo>
                    <a:pt x="42" y="106"/>
                    <a:pt x="43" y="107"/>
                    <a:pt x="44" y="107"/>
                  </a:cubicBezTo>
                  <a:cubicBezTo>
                    <a:pt x="44" y="108"/>
                    <a:pt x="45" y="108"/>
                    <a:pt x="45" y="108"/>
                  </a:cubicBezTo>
                  <a:cubicBezTo>
                    <a:pt x="45" y="108"/>
                    <a:pt x="46" y="108"/>
                    <a:pt x="46" y="108"/>
                  </a:cubicBezTo>
                  <a:cubicBezTo>
                    <a:pt x="47" y="109"/>
                    <a:pt x="48" y="109"/>
                    <a:pt x="49" y="110"/>
                  </a:cubicBezTo>
                  <a:cubicBezTo>
                    <a:pt x="50" y="110"/>
                    <a:pt x="51" y="110"/>
                    <a:pt x="51" y="111"/>
                  </a:cubicBezTo>
                  <a:cubicBezTo>
                    <a:pt x="52" y="111"/>
                    <a:pt x="54" y="112"/>
                    <a:pt x="55" y="112"/>
                  </a:cubicBezTo>
                  <a:cubicBezTo>
                    <a:pt x="55" y="112"/>
                    <a:pt x="56" y="112"/>
                    <a:pt x="57" y="113"/>
                  </a:cubicBezTo>
                  <a:cubicBezTo>
                    <a:pt x="58" y="113"/>
                    <a:pt x="59" y="113"/>
                    <a:pt x="60" y="114"/>
                  </a:cubicBezTo>
                  <a:cubicBezTo>
                    <a:pt x="61" y="114"/>
                    <a:pt x="61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3" y="114"/>
                    <a:pt x="65" y="114"/>
                    <a:pt x="66" y="115"/>
                  </a:cubicBezTo>
                  <a:cubicBezTo>
                    <a:pt x="66" y="115"/>
                    <a:pt x="67" y="115"/>
                    <a:pt x="68" y="115"/>
                  </a:cubicBezTo>
                  <a:cubicBezTo>
                    <a:pt x="69" y="115"/>
                    <a:pt x="70" y="115"/>
                    <a:pt x="71" y="115"/>
                  </a:cubicBezTo>
                  <a:cubicBezTo>
                    <a:pt x="72" y="115"/>
                    <a:pt x="72" y="115"/>
                    <a:pt x="73" y="115"/>
                  </a:cubicBezTo>
                  <a:cubicBezTo>
                    <a:pt x="74" y="115"/>
                    <a:pt x="75" y="115"/>
                    <a:pt x="77" y="115"/>
                  </a:cubicBezTo>
                  <a:cubicBezTo>
                    <a:pt x="77" y="115"/>
                    <a:pt x="78" y="115"/>
                    <a:pt x="78" y="115"/>
                  </a:cubicBezTo>
                  <a:cubicBezTo>
                    <a:pt x="79" y="115"/>
                    <a:pt x="80" y="115"/>
                    <a:pt x="82" y="115"/>
                  </a:cubicBezTo>
                  <a:cubicBezTo>
                    <a:pt x="82" y="115"/>
                    <a:pt x="83" y="115"/>
                    <a:pt x="83" y="115"/>
                  </a:cubicBezTo>
                  <a:cubicBezTo>
                    <a:pt x="84" y="115"/>
                    <a:pt x="85" y="115"/>
                    <a:pt x="87" y="114"/>
                  </a:cubicBezTo>
                  <a:cubicBezTo>
                    <a:pt x="87" y="114"/>
                    <a:pt x="87" y="114"/>
                    <a:pt x="88" y="114"/>
                  </a:cubicBezTo>
                  <a:cubicBezTo>
                    <a:pt x="89" y="114"/>
                    <a:pt x="90" y="114"/>
                    <a:pt x="91" y="113"/>
                  </a:cubicBezTo>
                  <a:cubicBezTo>
                    <a:pt x="92" y="113"/>
                    <a:pt x="92" y="113"/>
                    <a:pt x="92" y="113"/>
                  </a:cubicBezTo>
                  <a:cubicBezTo>
                    <a:pt x="93" y="113"/>
                    <a:pt x="95" y="112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100" y="110"/>
                    <a:pt x="104" y="107"/>
                    <a:pt x="107" y="104"/>
                  </a:cubicBezTo>
                  <a:cubicBezTo>
                    <a:pt x="107" y="104"/>
                    <a:pt x="107" y="104"/>
                    <a:pt x="107" y="104"/>
                  </a:cubicBezTo>
                  <a:cubicBezTo>
                    <a:pt x="108" y="103"/>
                    <a:pt x="110" y="102"/>
                    <a:pt x="111" y="100"/>
                  </a:cubicBezTo>
                  <a:cubicBezTo>
                    <a:pt x="127" y="79"/>
                    <a:pt x="117" y="44"/>
                    <a:pt x="8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3287645" y="2922916"/>
            <a:ext cx="312205" cy="282002"/>
            <a:chOff x="9115426" y="1931988"/>
            <a:chExt cx="623888" cy="563563"/>
          </a:xfrm>
          <a:solidFill>
            <a:srgbClr val="E7E6E6">
              <a:lumMod val="50000"/>
            </a:srgbClr>
          </a:solidFill>
        </p:grpSpPr>
        <p:sp>
          <p:nvSpPr>
            <p:cNvPr id="119" name="Freeform 19"/>
            <p:cNvSpPr/>
            <p:nvPr/>
          </p:nvSpPr>
          <p:spPr bwMode="auto">
            <a:xfrm>
              <a:off x="9253538" y="1931988"/>
              <a:ext cx="61913" cy="206375"/>
            </a:xfrm>
            <a:custGeom>
              <a:avLst/>
              <a:gdLst>
                <a:gd name="T0" fmla="*/ 2 w 21"/>
                <a:gd name="T1" fmla="*/ 71 h 71"/>
                <a:gd name="T2" fmla="*/ 12 w 21"/>
                <a:gd name="T3" fmla="*/ 71 h 71"/>
                <a:gd name="T4" fmla="*/ 20 w 21"/>
                <a:gd name="T5" fmla="*/ 52 h 71"/>
                <a:gd name="T6" fmla="*/ 13 w 21"/>
                <a:gd name="T7" fmla="*/ 29 h 71"/>
                <a:gd name="T8" fmla="*/ 18 w 21"/>
                <a:gd name="T9" fmla="*/ 0 h 71"/>
                <a:gd name="T10" fmla="*/ 7 w 21"/>
                <a:gd name="T11" fmla="*/ 0 h 71"/>
                <a:gd name="T12" fmla="*/ 2 w 21"/>
                <a:gd name="T13" fmla="*/ 12 h 71"/>
                <a:gd name="T14" fmla="*/ 5 w 21"/>
                <a:gd name="T15" fmla="*/ 35 h 71"/>
                <a:gd name="T16" fmla="*/ 2 w 21"/>
                <a:gd name="T1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71">
                  <a:moveTo>
                    <a:pt x="2" y="71"/>
                  </a:moveTo>
                  <a:cubicBezTo>
                    <a:pt x="12" y="71"/>
                    <a:pt x="12" y="71"/>
                    <a:pt x="12" y="71"/>
                  </a:cubicBezTo>
                  <a:cubicBezTo>
                    <a:pt x="16" y="64"/>
                    <a:pt x="19" y="59"/>
                    <a:pt x="20" y="52"/>
                  </a:cubicBezTo>
                  <a:cubicBezTo>
                    <a:pt x="21" y="45"/>
                    <a:pt x="17" y="34"/>
                    <a:pt x="13" y="29"/>
                  </a:cubicBezTo>
                  <a:cubicBezTo>
                    <a:pt x="9" y="18"/>
                    <a:pt x="13" y="9"/>
                    <a:pt x="1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4"/>
                    <a:pt x="3" y="8"/>
                    <a:pt x="2" y="12"/>
                  </a:cubicBezTo>
                  <a:cubicBezTo>
                    <a:pt x="0" y="22"/>
                    <a:pt x="2" y="29"/>
                    <a:pt x="5" y="35"/>
                  </a:cubicBezTo>
                  <a:cubicBezTo>
                    <a:pt x="13" y="48"/>
                    <a:pt x="9" y="59"/>
                    <a:pt x="2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20" name="Freeform 20"/>
            <p:cNvSpPr/>
            <p:nvPr/>
          </p:nvSpPr>
          <p:spPr bwMode="auto">
            <a:xfrm>
              <a:off x="9475788" y="1931988"/>
              <a:ext cx="58738" cy="206375"/>
            </a:xfrm>
            <a:custGeom>
              <a:avLst/>
              <a:gdLst>
                <a:gd name="T0" fmla="*/ 1 w 20"/>
                <a:gd name="T1" fmla="*/ 71 h 71"/>
                <a:gd name="T2" fmla="*/ 12 w 20"/>
                <a:gd name="T3" fmla="*/ 71 h 71"/>
                <a:gd name="T4" fmla="*/ 19 w 20"/>
                <a:gd name="T5" fmla="*/ 52 h 71"/>
                <a:gd name="T6" fmla="*/ 13 w 20"/>
                <a:gd name="T7" fmla="*/ 29 h 71"/>
                <a:gd name="T8" fmla="*/ 17 w 20"/>
                <a:gd name="T9" fmla="*/ 0 h 71"/>
                <a:gd name="T10" fmla="*/ 6 w 20"/>
                <a:gd name="T11" fmla="*/ 0 h 71"/>
                <a:gd name="T12" fmla="*/ 1 w 20"/>
                <a:gd name="T13" fmla="*/ 12 h 71"/>
                <a:gd name="T14" fmla="*/ 4 w 20"/>
                <a:gd name="T15" fmla="*/ 35 h 71"/>
                <a:gd name="T16" fmla="*/ 1 w 20"/>
                <a:gd name="T1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71">
                  <a:moveTo>
                    <a:pt x="1" y="71"/>
                  </a:moveTo>
                  <a:cubicBezTo>
                    <a:pt x="12" y="71"/>
                    <a:pt x="12" y="71"/>
                    <a:pt x="12" y="71"/>
                  </a:cubicBezTo>
                  <a:cubicBezTo>
                    <a:pt x="14" y="65"/>
                    <a:pt x="19" y="59"/>
                    <a:pt x="19" y="52"/>
                  </a:cubicBezTo>
                  <a:cubicBezTo>
                    <a:pt x="20" y="45"/>
                    <a:pt x="17" y="38"/>
                    <a:pt x="13" y="29"/>
                  </a:cubicBezTo>
                  <a:cubicBezTo>
                    <a:pt x="9" y="20"/>
                    <a:pt x="12" y="9"/>
                    <a:pt x="1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4"/>
                    <a:pt x="2" y="8"/>
                    <a:pt x="1" y="12"/>
                  </a:cubicBezTo>
                  <a:cubicBezTo>
                    <a:pt x="0" y="22"/>
                    <a:pt x="1" y="29"/>
                    <a:pt x="4" y="35"/>
                  </a:cubicBezTo>
                  <a:cubicBezTo>
                    <a:pt x="13" y="48"/>
                    <a:pt x="9" y="59"/>
                    <a:pt x="1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21" name="Freeform 21"/>
            <p:cNvSpPr/>
            <p:nvPr/>
          </p:nvSpPr>
          <p:spPr bwMode="auto">
            <a:xfrm>
              <a:off x="9364663" y="1931988"/>
              <a:ext cx="58738" cy="206375"/>
            </a:xfrm>
            <a:custGeom>
              <a:avLst/>
              <a:gdLst>
                <a:gd name="T0" fmla="*/ 1 w 20"/>
                <a:gd name="T1" fmla="*/ 71 h 71"/>
                <a:gd name="T2" fmla="*/ 12 w 20"/>
                <a:gd name="T3" fmla="*/ 71 h 71"/>
                <a:gd name="T4" fmla="*/ 19 w 20"/>
                <a:gd name="T5" fmla="*/ 52 h 71"/>
                <a:gd name="T6" fmla="*/ 13 w 20"/>
                <a:gd name="T7" fmla="*/ 29 h 71"/>
                <a:gd name="T8" fmla="*/ 17 w 20"/>
                <a:gd name="T9" fmla="*/ 0 h 71"/>
                <a:gd name="T10" fmla="*/ 6 w 20"/>
                <a:gd name="T11" fmla="*/ 0 h 71"/>
                <a:gd name="T12" fmla="*/ 1 w 20"/>
                <a:gd name="T13" fmla="*/ 12 h 71"/>
                <a:gd name="T14" fmla="*/ 4 w 20"/>
                <a:gd name="T15" fmla="*/ 35 h 71"/>
                <a:gd name="T16" fmla="*/ 1 w 20"/>
                <a:gd name="T1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71">
                  <a:moveTo>
                    <a:pt x="1" y="71"/>
                  </a:moveTo>
                  <a:cubicBezTo>
                    <a:pt x="12" y="71"/>
                    <a:pt x="12" y="71"/>
                    <a:pt x="12" y="71"/>
                  </a:cubicBezTo>
                  <a:cubicBezTo>
                    <a:pt x="14" y="65"/>
                    <a:pt x="19" y="59"/>
                    <a:pt x="19" y="52"/>
                  </a:cubicBezTo>
                  <a:cubicBezTo>
                    <a:pt x="20" y="45"/>
                    <a:pt x="16" y="34"/>
                    <a:pt x="13" y="29"/>
                  </a:cubicBezTo>
                  <a:cubicBezTo>
                    <a:pt x="9" y="18"/>
                    <a:pt x="12" y="9"/>
                    <a:pt x="1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4"/>
                    <a:pt x="2" y="8"/>
                    <a:pt x="1" y="12"/>
                  </a:cubicBezTo>
                  <a:cubicBezTo>
                    <a:pt x="0" y="22"/>
                    <a:pt x="1" y="29"/>
                    <a:pt x="4" y="35"/>
                  </a:cubicBezTo>
                  <a:cubicBezTo>
                    <a:pt x="13" y="48"/>
                    <a:pt x="8" y="59"/>
                    <a:pt x="1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22" name="Freeform 22"/>
            <p:cNvSpPr>
              <a:spLocks noEditPoints="1"/>
            </p:cNvSpPr>
            <p:nvPr/>
          </p:nvSpPr>
          <p:spPr bwMode="auto">
            <a:xfrm>
              <a:off x="9115426" y="2179638"/>
              <a:ext cx="623888" cy="315913"/>
            </a:xfrm>
            <a:custGeom>
              <a:avLst/>
              <a:gdLst>
                <a:gd name="T0" fmla="*/ 205 w 213"/>
                <a:gd name="T1" fmla="*/ 0 h 108"/>
                <a:gd name="T2" fmla="*/ 0 w 213"/>
                <a:gd name="T3" fmla="*/ 0 h 108"/>
                <a:gd name="T4" fmla="*/ 0 w 213"/>
                <a:gd name="T5" fmla="*/ 73 h 108"/>
                <a:gd name="T6" fmla="*/ 34 w 213"/>
                <a:gd name="T7" fmla="*/ 108 h 108"/>
                <a:gd name="T8" fmla="*/ 147 w 213"/>
                <a:gd name="T9" fmla="*/ 108 h 108"/>
                <a:gd name="T10" fmla="*/ 177 w 213"/>
                <a:gd name="T11" fmla="*/ 79 h 108"/>
                <a:gd name="T12" fmla="*/ 178 w 213"/>
                <a:gd name="T13" fmla="*/ 67 h 108"/>
                <a:gd name="T14" fmla="*/ 181 w 213"/>
                <a:gd name="T15" fmla="*/ 65 h 108"/>
                <a:gd name="T16" fmla="*/ 196 w 213"/>
                <a:gd name="T17" fmla="*/ 61 h 108"/>
                <a:gd name="T18" fmla="*/ 213 w 213"/>
                <a:gd name="T19" fmla="*/ 46 h 108"/>
                <a:gd name="T20" fmla="*/ 213 w 213"/>
                <a:gd name="T21" fmla="*/ 9 h 108"/>
                <a:gd name="T22" fmla="*/ 205 w 213"/>
                <a:gd name="T23" fmla="*/ 0 h 108"/>
                <a:gd name="T24" fmla="*/ 193 w 213"/>
                <a:gd name="T25" fmla="*/ 44 h 108"/>
                <a:gd name="T26" fmla="*/ 178 w 213"/>
                <a:gd name="T27" fmla="*/ 44 h 108"/>
                <a:gd name="T28" fmla="*/ 178 w 213"/>
                <a:gd name="T29" fmla="*/ 18 h 108"/>
                <a:gd name="T30" fmla="*/ 182 w 213"/>
                <a:gd name="T31" fmla="*/ 15 h 108"/>
                <a:gd name="T32" fmla="*/ 193 w 213"/>
                <a:gd name="T33" fmla="*/ 15 h 108"/>
                <a:gd name="T34" fmla="*/ 197 w 213"/>
                <a:gd name="T35" fmla="*/ 19 h 108"/>
                <a:gd name="T36" fmla="*/ 197 w 213"/>
                <a:gd name="T37" fmla="*/ 38 h 108"/>
                <a:gd name="T38" fmla="*/ 193 w 213"/>
                <a:gd name="T39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3" h="108">
                  <a:moveTo>
                    <a:pt x="20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99"/>
                    <a:pt x="14" y="108"/>
                    <a:pt x="34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66" y="108"/>
                    <a:pt x="177" y="97"/>
                    <a:pt x="177" y="79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79" y="66"/>
                    <a:pt x="180" y="65"/>
                    <a:pt x="181" y="65"/>
                  </a:cubicBezTo>
                  <a:cubicBezTo>
                    <a:pt x="181" y="65"/>
                    <a:pt x="190" y="63"/>
                    <a:pt x="196" y="61"/>
                  </a:cubicBezTo>
                  <a:cubicBezTo>
                    <a:pt x="202" y="59"/>
                    <a:pt x="213" y="55"/>
                    <a:pt x="213" y="46"/>
                  </a:cubicBezTo>
                  <a:cubicBezTo>
                    <a:pt x="213" y="9"/>
                    <a:pt x="213" y="9"/>
                    <a:pt x="213" y="9"/>
                  </a:cubicBezTo>
                  <a:cubicBezTo>
                    <a:pt x="213" y="4"/>
                    <a:pt x="209" y="0"/>
                    <a:pt x="205" y="0"/>
                  </a:cubicBezTo>
                  <a:close/>
                  <a:moveTo>
                    <a:pt x="193" y="44"/>
                  </a:moveTo>
                  <a:cubicBezTo>
                    <a:pt x="190" y="46"/>
                    <a:pt x="178" y="51"/>
                    <a:pt x="178" y="44"/>
                  </a:cubicBezTo>
                  <a:cubicBezTo>
                    <a:pt x="178" y="18"/>
                    <a:pt x="178" y="18"/>
                    <a:pt x="178" y="18"/>
                  </a:cubicBezTo>
                  <a:cubicBezTo>
                    <a:pt x="178" y="16"/>
                    <a:pt x="179" y="15"/>
                    <a:pt x="182" y="15"/>
                  </a:cubicBezTo>
                  <a:cubicBezTo>
                    <a:pt x="193" y="15"/>
                    <a:pt x="193" y="15"/>
                    <a:pt x="193" y="15"/>
                  </a:cubicBezTo>
                  <a:cubicBezTo>
                    <a:pt x="195" y="15"/>
                    <a:pt x="197" y="17"/>
                    <a:pt x="197" y="19"/>
                  </a:cubicBezTo>
                  <a:cubicBezTo>
                    <a:pt x="197" y="38"/>
                    <a:pt x="197" y="38"/>
                    <a:pt x="197" y="38"/>
                  </a:cubicBezTo>
                  <a:cubicBezTo>
                    <a:pt x="197" y="41"/>
                    <a:pt x="195" y="42"/>
                    <a:pt x="193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123" name="Freeform 72"/>
          <p:cNvSpPr>
            <a:spLocks noEditPoints="1"/>
          </p:cNvSpPr>
          <p:nvPr/>
        </p:nvSpPr>
        <p:spPr bwMode="auto">
          <a:xfrm>
            <a:off x="1664701" y="2971770"/>
            <a:ext cx="475854" cy="184294"/>
          </a:xfrm>
          <a:custGeom>
            <a:avLst/>
            <a:gdLst>
              <a:gd name="T0" fmla="*/ 317 w 325"/>
              <a:gd name="T1" fmla="*/ 74 h 126"/>
              <a:gd name="T2" fmla="*/ 311 w 325"/>
              <a:gd name="T3" fmla="*/ 56 h 126"/>
              <a:gd name="T4" fmla="*/ 225 w 325"/>
              <a:gd name="T5" fmla="*/ 39 h 126"/>
              <a:gd name="T6" fmla="*/ 192 w 325"/>
              <a:gd name="T7" fmla="*/ 0 h 126"/>
              <a:gd name="T8" fmla="*/ 81 w 325"/>
              <a:gd name="T9" fmla="*/ 0 h 126"/>
              <a:gd name="T10" fmla="*/ 53 w 325"/>
              <a:gd name="T11" fmla="*/ 44 h 126"/>
              <a:gd name="T12" fmla="*/ 11 w 325"/>
              <a:gd name="T13" fmla="*/ 53 h 126"/>
              <a:gd name="T14" fmla="*/ 5 w 325"/>
              <a:gd name="T15" fmla="*/ 83 h 126"/>
              <a:gd name="T16" fmla="*/ 0 w 325"/>
              <a:gd name="T17" fmla="*/ 88 h 126"/>
              <a:gd name="T18" fmla="*/ 3 w 325"/>
              <a:gd name="T19" fmla="*/ 94 h 126"/>
              <a:gd name="T20" fmla="*/ 3 w 325"/>
              <a:gd name="T21" fmla="*/ 99 h 126"/>
              <a:gd name="T22" fmla="*/ 38 w 325"/>
              <a:gd name="T23" fmla="*/ 102 h 126"/>
              <a:gd name="T24" fmla="*/ 63 w 325"/>
              <a:gd name="T25" fmla="*/ 126 h 126"/>
              <a:gd name="T26" fmla="*/ 86 w 325"/>
              <a:gd name="T27" fmla="*/ 102 h 126"/>
              <a:gd name="T28" fmla="*/ 231 w 325"/>
              <a:gd name="T29" fmla="*/ 102 h 126"/>
              <a:gd name="T30" fmla="*/ 256 w 325"/>
              <a:gd name="T31" fmla="*/ 126 h 126"/>
              <a:gd name="T32" fmla="*/ 279 w 325"/>
              <a:gd name="T33" fmla="*/ 102 h 126"/>
              <a:gd name="T34" fmla="*/ 305 w 325"/>
              <a:gd name="T35" fmla="*/ 102 h 126"/>
              <a:gd name="T36" fmla="*/ 317 w 325"/>
              <a:gd name="T37" fmla="*/ 94 h 126"/>
              <a:gd name="T38" fmla="*/ 325 w 325"/>
              <a:gd name="T39" fmla="*/ 85 h 126"/>
              <a:gd name="T40" fmla="*/ 317 w 325"/>
              <a:gd name="T41" fmla="*/ 74 h 126"/>
              <a:gd name="T42" fmla="*/ 63 w 325"/>
              <a:gd name="T43" fmla="*/ 113 h 126"/>
              <a:gd name="T44" fmla="*/ 53 w 325"/>
              <a:gd name="T45" fmla="*/ 103 h 126"/>
              <a:gd name="T46" fmla="*/ 63 w 325"/>
              <a:gd name="T47" fmla="*/ 93 h 126"/>
              <a:gd name="T48" fmla="*/ 73 w 325"/>
              <a:gd name="T49" fmla="*/ 103 h 126"/>
              <a:gd name="T50" fmla="*/ 63 w 325"/>
              <a:gd name="T51" fmla="*/ 113 h 126"/>
              <a:gd name="T52" fmla="*/ 128 w 325"/>
              <a:gd name="T53" fmla="*/ 39 h 126"/>
              <a:gd name="T54" fmla="*/ 84 w 325"/>
              <a:gd name="T55" fmla="*/ 39 h 126"/>
              <a:gd name="T56" fmla="*/ 84 w 325"/>
              <a:gd name="T57" fmla="*/ 10 h 126"/>
              <a:gd name="T58" fmla="*/ 128 w 325"/>
              <a:gd name="T59" fmla="*/ 10 h 126"/>
              <a:gd name="T60" fmla="*/ 128 w 325"/>
              <a:gd name="T61" fmla="*/ 39 h 126"/>
              <a:gd name="T62" fmla="*/ 184 w 325"/>
              <a:gd name="T63" fmla="*/ 39 h 126"/>
              <a:gd name="T64" fmla="*/ 137 w 325"/>
              <a:gd name="T65" fmla="*/ 39 h 126"/>
              <a:gd name="T66" fmla="*/ 137 w 325"/>
              <a:gd name="T67" fmla="*/ 10 h 126"/>
              <a:gd name="T68" fmla="*/ 184 w 325"/>
              <a:gd name="T69" fmla="*/ 10 h 126"/>
              <a:gd name="T70" fmla="*/ 184 w 325"/>
              <a:gd name="T71" fmla="*/ 39 h 126"/>
              <a:gd name="T72" fmla="*/ 192 w 325"/>
              <a:gd name="T73" fmla="*/ 39 h 126"/>
              <a:gd name="T74" fmla="*/ 192 w 325"/>
              <a:gd name="T75" fmla="*/ 10 h 126"/>
              <a:gd name="T76" fmla="*/ 218 w 325"/>
              <a:gd name="T77" fmla="*/ 39 h 126"/>
              <a:gd name="T78" fmla="*/ 192 w 325"/>
              <a:gd name="T79" fmla="*/ 39 h 126"/>
              <a:gd name="T80" fmla="*/ 255 w 325"/>
              <a:gd name="T81" fmla="*/ 111 h 126"/>
              <a:gd name="T82" fmla="*/ 245 w 325"/>
              <a:gd name="T83" fmla="*/ 101 h 126"/>
              <a:gd name="T84" fmla="*/ 255 w 325"/>
              <a:gd name="T85" fmla="*/ 91 h 126"/>
              <a:gd name="T86" fmla="*/ 266 w 325"/>
              <a:gd name="T87" fmla="*/ 101 h 126"/>
              <a:gd name="T88" fmla="*/ 255 w 325"/>
              <a:gd name="T89" fmla="*/ 111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5" h="126">
                <a:moveTo>
                  <a:pt x="317" y="74"/>
                </a:moveTo>
                <a:cubicBezTo>
                  <a:pt x="311" y="56"/>
                  <a:pt x="311" y="56"/>
                  <a:pt x="311" y="56"/>
                </a:cubicBezTo>
                <a:cubicBezTo>
                  <a:pt x="225" y="39"/>
                  <a:pt x="225" y="39"/>
                  <a:pt x="225" y="39"/>
                </a:cubicBezTo>
                <a:cubicBezTo>
                  <a:pt x="192" y="0"/>
                  <a:pt x="192" y="0"/>
                  <a:pt x="192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53" y="44"/>
                  <a:pt x="53" y="44"/>
                  <a:pt x="53" y="44"/>
                </a:cubicBezTo>
                <a:cubicBezTo>
                  <a:pt x="11" y="53"/>
                  <a:pt x="11" y="53"/>
                  <a:pt x="11" y="53"/>
                </a:cubicBezTo>
                <a:cubicBezTo>
                  <a:pt x="5" y="83"/>
                  <a:pt x="5" y="83"/>
                  <a:pt x="5" y="83"/>
                </a:cubicBezTo>
                <a:cubicBezTo>
                  <a:pt x="2" y="82"/>
                  <a:pt x="0" y="84"/>
                  <a:pt x="0" y="88"/>
                </a:cubicBezTo>
                <a:cubicBezTo>
                  <a:pt x="0" y="92"/>
                  <a:pt x="1" y="94"/>
                  <a:pt x="3" y="94"/>
                </a:cubicBezTo>
                <a:cubicBezTo>
                  <a:pt x="3" y="99"/>
                  <a:pt x="3" y="99"/>
                  <a:pt x="3" y="99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38" y="121"/>
                  <a:pt x="53" y="126"/>
                  <a:pt x="63" y="126"/>
                </a:cubicBezTo>
                <a:cubicBezTo>
                  <a:pt x="73" y="126"/>
                  <a:pt x="86" y="120"/>
                  <a:pt x="86" y="102"/>
                </a:cubicBezTo>
                <a:cubicBezTo>
                  <a:pt x="231" y="102"/>
                  <a:pt x="231" y="102"/>
                  <a:pt x="231" y="102"/>
                </a:cubicBezTo>
                <a:cubicBezTo>
                  <a:pt x="231" y="116"/>
                  <a:pt x="243" y="126"/>
                  <a:pt x="256" y="126"/>
                </a:cubicBezTo>
                <a:cubicBezTo>
                  <a:pt x="269" y="126"/>
                  <a:pt x="279" y="117"/>
                  <a:pt x="279" y="102"/>
                </a:cubicBezTo>
                <a:cubicBezTo>
                  <a:pt x="305" y="102"/>
                  <a:pt x="305" y="102"/>
                  <a:pt x="305" y="102"/>
                </a:cubicBezTo>
                <a:cubicBezTo>
                  <a:pt x="306" y="97"/>
                  <a:pt x="310" y="94"/>
                  <a:pt x="317" y="94"/>
                </a:cubicBezTo>
                <a:cubicBezTo>
                  <a:pt x="321" y="94"/>
                  <a:pt x="324" y="91"/>
                  <a:pt x="325" y="85"/>
                </a:cubicBezTo>
                <a:cubicBezTo>
                  <a:pt x="325" y="78"/>
                  <a:pt x="323" y="75"/>
                  <a:pt x="317" y="74"/>
                </a:cubicBezTo>
                <a:close/>
                <a:moveTo>
                  <a:pt x="63" y="113"/>
                </a:moveTo>
                <a:cubicBezTo>
                  <a:pt x="57" y="113"/>
                  <a:pt x="53" y="108"/>
                  <a:pt x="53" y="103"/>
                </a:cubicBezTo>
                <a:cubicBezTo>
                  <a:pt x="53" y="97"/>
                  <a:pt x="57" y="93"/>
                  <a:pt x="63" y="93"/>
                </a:cubicBezTo>
                <a:cubicBezTo>
                  <a:pt x="68" y="93"/>
                  <a:pt x="73" y="97"/>
                  <a:pt x="73" y="103"/>
                </a:cubicBezTo>
                <a:cubicBezTo>
                  <a:pt x="73" y="108"/>
                  <a:pt x="68" y="113"/>
                  <a:pt x="63" y="113"/>
                </a:cubicBezTo>
                <a:close/>
                <a:moveTo>
                  <a:pt x="128" y="39"/>
                </a:moveTo>
                <a:cubicBezTo>
                  <a:pt x="84" y="39"/>
                  <a:pt x="84" y="39"/>
                  <a:pt x="84" y="39"/>
                </a:cubicBezTo>
                <a:cubicBezTo>
                  <a:pt x="84" y="10"/>
                  <a:pt x="84" y="10"/>
                  <a:pt x="84" y="10"/>
                </a:cubicBezTo>
                <a:cubicBezTo>
                  <a:pt x="128" y="10"/>
                  <a:pt x="128" y="10"/>
                  <a:pt x="128" y="10"/>
                </a:cubicBezTo>
                <a:lnTo>
                  <a:pt x="128" y="39"/>
                </a:lnTo>
                <a:close/>
                <a:moveTo>
                  <a:pt x="184" y="39"/>
                </a:moveTo>
                <a:cubicBezTo>
                  <a:pt x="137" y="39"/>
                  <a:pt x="137" y="39"/>
                  <a:pt x="137" y="39"/>
                </a:cubicBezTo>
                <a:cubicBezTo>
                  <a:pt x="137" y="10"/>
                  <a:pt x="137" y="10"/>
                  <a:pt x="137" y="10"/>
                </a:cubicBezTo>
                <a:cubicBezTo>
                  <a:pt x="184" y="10"/>
                  <a:pt x="184" y="10"/>
                  <a:pt x="184" y="10"/>
                </a:cubicBezTo>
                <a:lnTo>
                  <a:pt x="184" y="39"/>
                </a:lnTo>
                <a:close/>
                <a:moveTo>
                  <a:pt x="192" y="39"/>
                </a:moveTo>
                <a:cubicBezTo>
                  <a:pt x="192" y="10"/>
                  <a:pt x="192" y="10"/>
                  <a:pt x="192" y="10"/>
                </a:cubicBezTo>
                <a:cubicBezTo>
                  <a:pt x="218" y="39"/>
                  <a:pt x="218" y="39"/>
                  <a:pt x="218" y="39"/>
                </a:cubicBezTo>
                <a:lnTo>
                  <a:pt x="192" y="39"/>
                </a:lnTo>
                <a:close/>
                <a:moveTo>
                  <a:pt x="255" y="111"/>
                </a:moveTo>
                <a:cubicBezTo>
                  <a:pt x="250" y="111"/>
                  <a:pt x="245" y="107"/>
                  <a:pt x="245" y="101"/>
                </a:cubicBezTo>
                <a:cubicBezTo>
                  <a:pt x="245" y="96"/>
                  <a:pt x="250" y="91"/>
                  <a:pt x="255" y="91"/>
                </a:cubicBezTo>
                <a:cubicBezTo>
                  <a:pt x="261" y="91"/>
                  <a:pt x="266" y="96"/>
                  <a:pt x="266" y="101"/>
                </a:cubicBezTo>
                <a:cubicBezTo>
                  <a:pt x="266" y="107"/>
                  <a:pt x="261" y="111"/>
                  <a:pt x="255" y="111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124" name="组合 123"/>
          <p:cNvGrpSpPr/>
          <p:nvPr/>
        </p:nvGrpSpPr>
        <p:grpSpPr>
          <a:xfrm>
            <a:off x="2472901" y="2902660"/>
            <a:ext cx="398001" cy="322514"/>
            <a:chOff x="7691438" y="2030413"/>
            <a:chExt cx="795338" cy="644525"/>
          </a:xfrm>
          <a:solidFill>
            <a:srgbClr val="E7E6E6">
              <a:lumMod val="50000"/>
            </a:srgbClr>
          </a:solidFill>
        </p:grpSpPr>
        <p:sp>
          <p:nvSpPr>
            <p:cNvPr id="125" name="Freeform 74"/>
            <p:cNvSpPr>
              <a:spLocks noEditPoints="1"/>
            </p:cNvSpPr>
            <p:nvPr/>
          </p:nvSpPr>
          <p:spPr bwMode="auto">
            <a:xfrm>
              <a:off x="7691438" y="2030413"/>
              <a:ext cx="795338" cy="644525"/>
            </a:xfrm>
            <a:custGeom>
              <a:avLst/>
              <a:gdLst>
                <a:gd name="T0" fmla="*/ 254 w 272"/>
                <a:gd name="T1" fmla="*/ 53 h 220"/>
                <a:gd name="T2" fmla="*/ 196 w 272"/>
                <a:gd name="T3" fmla="*/ 53 h 220"/>
                <a:gd name="T4" fmla="*/ 196 w 272"/>
                <a:gd name="T5" fmla="*/ 23 h 220"/>
                <a:gd name="T6" fmla="*/ 173 w 272"/>
                <a:gd name="T7" fmla="*/ 0 h 220"/>
                <a:gd name="T8" fmla="*/ 23 w 272"/>
                <a:gd name="T9" fmla="*/ 0 h 220"/>
                <a:gd name="T10" fmla="*/ 0 w 272"/>
                <a:gd name="T11" fmla="*/ 23 h 220"/>
                <a:gd name="T12" fmla="*/ 0 w 272"/>
                <a:gd name="T13" fmla="*/ 141 h 220"/>
                <a:gd name="T14" fmla="*/ 23 w 272"/>
                <a:gd name="T15" fmla="*/ 164 h 220"/>
                <a:gd name="T16" fmla="*/ 42 w 272"/>
                <a:gd name="T17" fmla="*/ 164 h 220"/>
                <a:gd name="T18" fmla="*/ 42 w 272"/>
                <a:gd name="T19" fmla="*/ 202 h 220"/>
                <a:gd name="T20" fmla="*/ 51 w 272"/>
                <a:gd name="T21" fmla="*/ 211 h 220"/>
                <a:gd name="T22" fmla="*/ 57 w 272"/>
                <a:gd name="T23" fmla="*/ 208 h 220"/>
                <a:gd name="T24" fmla="*/ 57 w 272"/>
                <a:gd name="T25" fmla="*/ 208 h 220"/>
                <a:gd name="T26" fmla="*/ 101 w 272"/>
                <a:gd name="T27" fmla="*/ 164 h 220"/>
                <a:gd name="T28" fmla="*/ 117 w 272"/>
                <a:gd name="T29" fmla="*/ 164 h 220"/>
                <a:gd name="T30" fmla="*/ 117 w 272"/>
                <a:gd name="T31" fmla="*/ 165 h 220"/>
                <a:gd name="T32" fmla="*/ 135 w 272"/>
                <a:gd name="T33" fmla="*/ 183 h 220"/>
                <a:gd name="T34" fmla="*/ 192 w 272"/>
                <a:gd name="T35" fmla="*/ 183 h 220"/>
                <a:gd name="T36" fmla="*/ 227 w 272"/>
                <a:gd name="T37" fmla="*/ 218 h 220"/>
                <a:gd name="T38" fmla="*/ 227 w 272"/>
                <a:gd name="T39" fmla="*/ 218 h 220"/>
                <a:gd name="T40" fmla="*/ 231 w 272"/>
                <a:gd name="T41" fmla="*/ 220 h 220"/>
                <a:gd name="T42" fmla="*/ 238 w 272"/>
                <a:gd name="T43" fmla="*/ 213 h 220"/>
                <a:gd name="T44" fmla="*/ 238 w 272"/>
                <a:gd name="T45" fmla="*/ 183 h 220"/>
                <a:gd name="T46" fmla="*/ 254 w 272"/>
                <a:gd name="T47" fmla="*/ 183 h 220"/>
                <a:gd name="T48" fmla="*/ 272 w 272"/>
                <a:gd name="T49" fmla="*/ 165 h 220"/>
                <a:gd name="T50" fmla="*/ 272 w 272"/>
                <a:gd name="T51" fmla="*/ 71 h 220"/>
                <a:gd name="T52" fmla="*/ 254 w 272"/>
                <a:gd name="T53" fmla="*/ 53 h 220"/>
                <a:gd name="T54" fmla="*/ 172 w 272"/>
                <a:gd name="T55" fmla="*/ 148 h 220"/>
                <a:gd name="T56" fmla="*/ 98 w 272"/>
                <a:gd name="T57" fmla="*/ 148 h 220"/>
                <a:gd name="T58" fmla="*/ 92 w 272"/>
                <a:gd name="T59" fmla="*/ 150 h 220"/>
                <a:gd name="T60" fmla="*/ 92 w 272"/>
                <a:gd name="T61" fmla="*/ 150 h 220"/>
                <a:gd name="T62" fmla="*/ 58 w 272"/>
                <a:gd name="T63" fmla="*/ 184 h 220"/>
                <a:gd name="T64" fmla="*/ 58 w 272"/>
                <a:gd name="T65" fmla="*/ 156 h 220"/>
                <a:gd name="T66" fmla="*/ 50 w 272"/>
                <a:gd name="T67" fmla="*/ 148 h 220"/>
                <a:gd name="T68" fmla="*/ 24 w 272"/>
                <a:gd name="T69" fmla="*/ 148 h 220"/>
                <a:gd name="T70" fmla="*/ 16 w 272"/>
                <a:gd name="T71" fmla="*/ 140 h 220"/>
                <a:gd name="T72" fmla="*/ 16 w 272"/>
                <a:gd name="T73" fmla="*/ 24 h 220"/>
                <a:gd name="T74" fmla="*/ 24 w 272"/>
                <a:gd name="T75" fmla="*/ 17 h 220"/>
                <a:gd name="T76" fmla="*/ 172 w 272"/>
                <a:gd name="T77" fmla="*/ 17 h 220"/>
                <a:gd name="T78" fmla="*/ 180 w 272"/>
                <a:gd name="T79" fmla="*/ 24 h 220"/>
                <a:gd name="T80" fmla="*/ 180 w 272"/>
                <a:gd name="T81" fmla="*/ 140 h 220"/>
                <a:gd name="T82" fmla="*/ 180 w 272"/>
                <a:gd name="T83" fmla="*/ 140 h 220"/>
                <a:gd name="T84" fmla="*/ 172 w 272"/>
                <a:gd name="T85" fmla="*/ 14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2" h="220">
                  <a:moveTo>
                    <a:pt x="254" y="53"/>
                  </a:moveTo>
                  <a:cubicBezTo>
                    <a:pt x="196" y="53"/>
                    <a:pt x="196" y="53"/>
                    <a:pt x="196" y="53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6" y="11"/>
                    <a:pt x="186" y="0"/>
                    <a:pt x="17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1"/>
                    <a:pt x="0" y="23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54"/>
                    <a:pt x="10" y="164"/>
                    <a:pt x="23" y="164"/>
                  </a:cubicBezTo>
                  <a:cubicBezTo>
                    <a:pt x="42" y="164"/>
                    <a:pt x="42" y="164"/>
                    <a:pt x="42" y="164"/>
                  </a:cubicBezTo>
                  <a:cubicBezTo>
                    <a:pt x="42" y="202"/>
                    <a:pt x="42" y="202"/>
                    <a:pt x="42" y="202"/>
                  </a:cubicBezTo>
                  <a:cubicBezTo>
                    <a:pt x="42" y="207"/>
                    <a:pt x="46" y="211"/>
                    <a:pt x="51" y="211"/>
                  </a:cubicBezTo>
                  <a:cubicBezTo>
                    <a:pt x="53" y="211"/>
                    <a:pt x="55" y="210"/>
                    <a:pt x="57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17" y="164"/>
                    <a:pt x="117" y="164"/>
                    <a:pt x="117" y="164"/>
                  </a:cubicBezTo>
                  <a:cubicBezTo>
                    <a:pt x="117" y="165"/>
                    <a:pt x="117" y="165"/>
                    <a:pt x="117" y="165"/>
                  </a:cubicBezTo>
                  <a:cubicBezTo>
                    <a:pt x="117" y="175"/>
                    <a:pt x="125" y="183"/>
                    <a:pt x="135" y="183"/>
                  </a:cubicBezTo>
                  <a:cubicBezTo>
                    <a:pt x="192" y="183"/>
                    <a:pt x="192" y="183"/>
                    <a:pt x="192" y="183"/>
                  </a:cubicBezTo>
                  <a:cubicBezTo>
                    <a:pt x="227" y="218"/>
                    <a:pt x="227" y="218"/>
                    <a:pt x="227" y="218"/>
                  </a:cubicBezTo>
                  <a:cubicBezTo>
                    <a:pt x="227" y="218"/>
                    <a:pt x="227" y="218"/>
                    <a:pt x="227" y="218"/>
                  </a:cubicBezTo>
                  <a:cubicBezTo>
                    <a:pt x="228" y="219"/>
                    <a:pt x="230" y="220"/>
                    <a:pt x="231" y="220"/>
                  </a:cubicBezTo>
                  <a:cubicBezTo>
                    <a:pt x="235" y="220"/>
                    <a:pt x="238" y="217"/>
                    <a:pt x="238" y="213"/>
                  </a:cubicBezTo>
                  <a:cubicBezTo>
                    <a:pt x="238" y="183"/>
                    <a:pt x="238" y="183"/>
                    <a:pt x="238" y="183"/>
                  </a:cubicBezTo>
                  <a:cubicBezTo>
                    <a:pt x="254" y="183"/>
                    <a:pt x="254" y="183"/>
                    <a:pt x="254" y="183"/>
                  </a:cubicBezTo>
                  <a:cubicBezTo>
                    <a:pt x="264" y="183"/>
                    <a:pt x="272" y="175"/>
                    <a:pt x="272" y="165"/>
                  </a:cubicBezTo>
                  <a:cubicBezTo>
                    <a:pt x="272" y="71"/>
                    <a:pt x="272" y="71"/>
                    <a:pt x="272" y="71"/>
                  </a:cubicBezTo>
                  <a:cubicBezTo>
                    <a:pt x="272" y="61"/>
                    <a:pt x="264" y="53"/>
                    <a:pt x="254" y="53"/>
                  </a:cubicBezTo>
                  <a:close/>
                  <a:moveTo>
                    <a:pt x="172" y="148"/>
                  </a:moveTo>
                  <a:cubicBezTo>
                    <a:pt x="98" y="148"/>
                    <a:pt x="98" y="148"/>
                    <a:pt x="98" y="148"/>
                  </a:cubicBezTo>
                  <a:cubicBezTo>
                    <a:pt x="96" y="148"/>
                    <a:pt x="94" y="149"/>
                    <a:pt x="92" y="150"/>
                  </a:cubicBezTo>
                  <a:cubicBezTo>
                    <a:pt x="92" y="150"/>
                    <a:pt x="92" y="150"/>
                    <a:pt x="92" y="150"/>
                  </a:cubicBezTo>
                  <a:cubicBezTo>
                    <a:pt x="58" y="184"/>
                    <a:pt x="58" y="184"/>
                    <a:pt x="58" y="184"/>
                  </a:cubicBezTo>
                  <a:cubicBezTo>
                    <a:pt x="58" y="156"/>
                    <a:pt x="58" y="156"/>
                    <a:pt x="58" y="156"/>
                  </a:cubicBezTo>
                  <a:cubicBezTo>
                    <a:pt x="58" y="151"/>
                    <a:pt x="55" y="148"/>
                    <a:pt x="50" y="14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19" y="148"/>
                    <a:pt x="16" y="144"/>
                    <a:pt x="16" y="140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0"/>
                    <a:pt x="19" y="17"/>
                    <a:pt x="24" y="17"/>
                  </a:cubicBezTo>
                  <a:cubicBezTo>
                    <a:pt x="172" y="17"/>
                    <a:pt x="172" y="17"/>
                    <a:pt x="172" y="17"/>
                  </a:cubicBezTo>
                  <a:cubicBezTo>
                    <a:pt x="176" y="17"/>
                    <a:pt x="180" y="20"/>
                    <a:pt x="180" y="24"/>
                  </a:cubicBezTo>
                  <a:cubicBezTo>
                    <a:pt x="180" y="140"/>
                    <a:pt x="180" y="140"/>
                    <a:pt x="180" y="140"/>
                  </a:cubicBezTo>
                  <a:cubicBezTo>
                    <a:pt x="180" y="140"/>
                    <a:pt x="180" y="140"/>
                    <a:pt x="180" y="140"/>
                  </a:cubicBezTo>
                  <a:cubicBezTo>
                    <a:pt x="180" y="144"/>
                    <a:pt x="176" y="148"/>
                    <a:pt x="172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26" name="Rectangle 75"/>
            <p:cNvSpPr>
              <a:spLocks noChangeArrowheads="1"/>
            </p:cNvSpPr>
            <p:nvPr/>
          </p:nvSpPr>
          <p:spPr bwMode="auto">
            <a:xfrm>
              <a:off x="7799388" y="2138363"/>
              <a:ext cx="357188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27" name="Rectangle 76"/>
            <p:cNvSpPr>
              <a:spLocks noChangeArrowheads="1"/>
            </p:cNvSpPr>
            <p:nvPr/>
          </p:nvSpPr>
          <p:spPr bwMode="auto">
            <a:xfrm>
              <a:off x="7799388" y="2247901"/>
              <a:ext cx="357188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28" name="Rectangle 77"/>
            <p:cNvSpPr>
              <a:spLocks noChangeArrowheads="1"/>
            </p:cNvSpPr>
            <p:nvPr/>
          </p:nvSpPr>
          <p:spPr bwMode="auto">
            <a:xfrm>
              <a:off x="7799388" y="2355851"/>
              <a:ext cx="357188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229343" y="2920534"/>
            <a:ext cx="285195" cy="286768"/>
            <a:chOff x="3814763" y="2092326"/>
            <a:chExt cx="569913" cy="573088"/>
          </a:xfrm>
          <a:solidFill>
            <a:srgbClr val="E7E6E6">
              <a:lumMod val="50000"/>
            </a:srgbClr>
          </a:solidFill>
        </p:grpSpPr>
        <p:sp>
          <p:nvSpPr>
            <p:cNvPr id="130" name="Freeform 78"/>
            <p:cNvSpPr/>
            <p:nvPr/>
          </p:nvSpPr>
          <p:spPr bwMode="auto">
            <a:xfrm>
              <a:off x="3814763" y="2092326"/>
              <a:ext cx="569913" cy="573088"/>
            </a:xfrm>
            <a:custGeom>
              <a:avLst/>
              <a:gdLst>
                <a:gd name="T0" fmla="*/ 246 w 359"/>
                <a:gd name="T1" fmla="*/ 324 h 361"/>
                <a:gd name="T2" fmla="*/ 105 w 359"/>
                <a:gd name="T3" fmla="*/ 324 h 361"/>
                <a:gd name="T4" fmla="*/ 71 w 359"/>
                <a:gd name="T5" fmla="*/ 0 h 361"/>
                <a:gd name="T6" fmla="*/ 0 w 359"/>
                <a:gd name="T7" fmla="*/ 0 h 361"/>
                <a:gd name="T8" fmla="*/ 0 w 359"/>
                <a:gd name="T9" fmla="*/ 29 h 361"/>
                <a:gd name="T10" fmla="*/ 38 w 359"/>
                <a:gd name="T11" fmla="*/ 29 h 361"/>
                <a:gd name="T12" fmla="*/ 73 w 359"/>
                <a:gd name="T13" fmla="*/ 361 h 361"/>
                <a:gd name="T14" fmla="*/ 274 w 359"/>
                <a:gd name="T15" fmla="*/ 361 h 361"/>
                <a:gd name="T16" fmla="*/ 320 w 359"/>
                <a:gd name="T17" fmla="*/ 29 h 361"/>
                <a:gd name="T18" fmla="*/ 359 w 359"/>
                <a:gd name="T19" fmla="*/ 29 h 361"/>
                <a:gd name="T20" fmla="*/ 359 w 359"/>
                <a:gd name="T21" fmla="*/ 0 h 361"/>
                <a:gd name="T22" fmla="*/ 289 w 359"/>
                <a:gd name="T23" fmla="*/ 0 h 361"/>
                <a:gd name="T24" fmla="*/ 246 w 359"/>
                <a:gd name="T25" fmla="*/ 324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9" h="361">
                  <a:moveTo>
                    <a:pt x="246" y="324"/>
                  </a:moveTo>
                  <a:lnTo>
                    <a:pt x="105" y="324"/>
                  </a:lnTo>
                  <a:lnTo>
                    <a:pt x="71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38" y="29"/>
                  </a:lnTo>
                  <a:lnTo>
                    <a:pt x="73" y="361"/>
                  </a:lnTo>
                  <a:lnTo>
                    <a:pt x="274" y="361"/>
                  </a:lnTo>
                  <a:lnTo>
                    <a:pt x="320" y="29"/>
                  </a:lnTo>
                  <a:lnTo>
                    <a:pt x="359" y="29"/>
                  </a:lnTo>
                  <a:lnTo>
                    <a:pt x="359" y="0"/>
                  </a:lnTo>
                  <a:lnTo>
                    <a:pt x="289" y="0"/>
                  </a:lnTo>
                  <a:lnTo>
                    <a:pt x="246" y="3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1" name="Freeform 79"/>
            <p:cNvSpPr/>
            <p:nvPr/>
          </p:nvSpPr>
          <p:spPr bwMode="auto">
            <a:xfrm>
              <a:off x="3971926" y="2116138"/>
              <a:ext cx="58738" cy="55563"/>
            </a:xfrm>
            <a:custGeom>
              <a:avLst/>
              <a:gdLst>
                <a:gd name="T0" fmla="*/ 37 w 37"/>
                <a:gd name="T1" fmla="*/ 0 h 35"/>
                <a:gd name="T2" fmla="*/ 0 w 37"/>
                <a:gd name="T3" fmla="*/ 0 h 35"/>
                <a:gd name="T4" fmla="*/ 4 w 37"/>
                <a:gd name="T5" fmla="*/ 35 h 35"/>
                <a:gd name="T6" fmla="*/ 37 w 37"/>
                <a:gd name="T7" fmla="*/ 35 h 35"/>
                <a:gd name="T8" fmla="*/ 37 w 37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37" y="0"/>
                  </a:moveTo>
                  <a:lnTo>
                    <a:pt x="0" y="0"/>
                  </a:lnTo>
                  <a:lnTo>
                    <a:pt x="4" y="35"/>
                  </a:lnTo>
                  <a:lnTo>
                    <a:pt x="37" y="35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2" name="Rectangle 80"/>
            <p:cNvSpPr>
              <a:spLocks noChangeArrowheads="1"/>
            </p:cNvSpPr>
            <p:nvPr/>
          </p:nvSpPr>
          <p:spPr bwMode="auto">
            <a:xfrm>
              <a:off x="4073526" y="2116138"/>
              <a:ext cx="61913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3" name="Freeform 81"/>
            <p:cNvSpPr/>
            <p:nvPr/>
          </p:nvSpPr>
          <p:spPr bwMode="auto">
            <a:xfrm>
              <a:off x="4167188" y="2119313"/>
              <a:ext cx="58738" cy="55563"/>
            </a:xfrm>
            <a:custGeom>
              <a:avLst/>
              <a:gdLst>
                <a:gd name="T0" fmla="*/ 37 w 37"/>
                <a:gd name="T1" fmla="*/ 0 h 35"/>
                <a:gd name="T2" fmla="*/ 0 w 37"/>
                <a:gd name="T3" fmla="*/ 0 h 35"/>
                <a:gd name="T4" fmla="*/ 0 w 37"/>
                <a:gd name="T5" fmla="*/ 35 h 35"/>
                <a:gd name="T6" fmla="*/ 37 w 37"/>
                <a:gd name="T7" fmla="*/ 35 h 35"/>
                <a:gd name="T8" fmla="*/ 37 w 37"/>
                <a:gd name="T9" fmla="*/ 29 h 35"/>
                <a:gd name="T10" fmla="*/ 37 w 37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5">
                  <a:moveTo>
                    <a:pt x="37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7" y="35"/>
                  </a:lnTo>
                  <a:lnTo>
                    <a:pt x="37" y="29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4" name="Rectangle 82"/>
            <p:cNvSpPr>
              <a:spLocks noChangeArrowheads="1"/>
            </p:cNvSpPr>
            <p:nvPr/>
          </p:nvSpPr>
          <p:spPr bwMode="auto">
            <a:xfrm>
              <a:off x="4225926" y="2165351"/>
              <a:ext cx="1588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5" name="Freeform 83"/>
            <p:cNvSpPr/>
            <p:nvPr/>
          </p:nvSpPr>
          <p:spPr bwMode="auto">
            <a:xfrm>
              <a:off x="3981451" y="2206626"/>
              <a:ext cx="49213" cy="55563"/>
            </a:xfrm>
            <a:custGeom>
              <a:avLst/>
              <a:gdLst>
                <a:gd name="T0" fmla="*/ 31 w 31"/>
                <a:gd name="T1" fmla="*/ 0 h 35"/>
                <a:gd name="T2" fmla="*/ 0 w 31"/>
                <a:gd name="T3" fmla="*/ 0 h 35"/>
                <a:gd name="T4" fmla="*/ 3 w 31"/>
                <a:gd name="T5" fmla="*/ 35 h 35"/>
                <a:gd name="T6" fmla="*/ 31 w 31"/>
                <a:gd name="T7" fmla="*/ 35 h 35"/>
                <a:gd name="T8" fmla="*/ 31 w 31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5">
                  <a:moveTo>
                    <a:pt x="31" y="0"/>
                  </a:moveTo>
                  <a:lnTo>
                    <a:pt x="0" y="0"/>
                  </a:lnTo>
                  <a:lnTo>
                    <a:pt x="3" y="35"/>
                  </a:lnTo>
                  <a:lnTo>
                    <a:pt x="31" y="35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6" name="Rectangle 84"/>
            <p:cNvSpPr>
              <a:spLocks noChangeArrowheads="1"/>
            </p:cNvSpPr>
            <p:nvPr/>
          </p:nvSpPr>
          <p:spPr bwMode="auto">
            <a:xfrm>
              <a:off x="4073526" y="2206626"/>
              <a:ext cx="61913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7" name="Freeform 85"/>
            <p:cNvSpPr/>
            <p:nvPr/>
          </p:nvSpPr>
          <p:spPr bwMode="auto">
            <a:xfrm>
              <a:off x="4167188" y="2209801"/>
              <a:ext cx="53975" cy="55563"/>
            </a:xfrm>
            <a:custGeom>
              <a:avLst/>
              <a:gdLst>
                <a:gd name="T0" fmla="*/ 0 w 34"/>
                <a:gd name="T1" fmla="*/ 0 h 35"/>
                <a:gd name="T2" fmla="*/ 0 w 34"/>
                <a:gd name="T3" fmla="*/ 35 h 35"/>
                <a:gd name="T4" fmla="*/ 30 w 34"/>
                <a:gd name="T5" fmla="*/ 35 h 35"/>
                <a:gd name="T6" fmla="*/ 34 w 34"/>
                <a:gd name="T7" fmla="*/ 0 h 35"/>
                <a:gd name="T8" fmla="*/ 0 w 34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0" y="35"/>
                  </a:lnTo>
                  <a:lnTo>
                    <a:pt x="30" y="35"/>
                  </a:lnTo>
                  <a:lnTo>
                    <a:pt x="3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8" name="Freeform 86"/>
            <p:cNvSpPr/>
            <p:nvPr/>
          </p:nvSpPr>
          <p:spPr bwMode="auto">
            <a:xfrm>
              <a:off x="3989388" y="2306638"/>
              <a:ext cx="41275" cy="55563"/>
            </a:xfrm>
            <a:custGeom>
              <a:avLst/>
              <a:gdLst>
                <a:gd name="T0" fmla="*/ 26 w 26"/>
                <a:gd name="T1" fmla="*/ 0 h 35"/>
                <a:gd name="T2" fmla="*/ 0 w 26"/>
                <a:gd name="T3" fmla="*/ 0 h 35"/>
                <a:gd name="T4" fmla="*/ 4 w 26"/>
                <a:gd name="T5" fmla="*/ 35 h 35"/>
                <a:gd name="T6" fmla="*/ 26 w 26"/>
                <a:gd name="T7" fmla="*/ 35 h 35"/>
                <a:gd name="T8" fmla="*/ 26 w 26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5">
                  <a:moveTo>
                    <a:pt x="26" y="0"/>
                  </a:moveTo>
                  <a:lnTo>
                    <a:pt x="0" y="0"/>
                  </a:lnTo>
                  <a:lnTo>
                    <a:pt x="4" y="35"/>
                  </a:lnTo>
                  <a:lnTo>
                    <a:pt x="26" y="35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9" name="Rectangle 87"/>
            <p:cNvSpPr>
              <a:spLocks noChangeArrowheads="1"/>
            </p:cNvSpPr>
            <p:nvPr/>
          </p:nvSpPr>
          <p:spPr bwMode="auto">
            <a:xfrm>
              <a:off x="4073526" y="2306638"/>
              <a:ext cx="61913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0" name="Freeform 88"/>
            <p:cNvSpPr/>
            <p:nvPr/>
          </p:nvSpPr>
          <p:spPr bwMode="auto">
            <a:xfrm>
              <a:off x="4167188" y="2306638"/>
              <a:ext cx="41275" cy="55563"/>
            </a:xfrm>
            <a:custGeom>
              <a:avLst/>
              <a:gdLst>
                <a:gd name="T0" fmla="*/ 0 w 26"/>
                <a:gd name="T1" fmla="*/ 0 h 35"/>
                <a:gd name="T2" fmla="*/ 0 w 26"/>
                <a:gd name="T3" fmla="*/ 35 h 35"/>
                <a:gd name="T4" fmla="*/ 23 w 26"/>
                <a:gd name="T5" fmla="*/ 35 h 35"/>
                <a:gd name="T6" fmla="*/ 26 w 26"/>
                <a:gd name="T7" fmla="*/ 0 h 35"/>
                <a:gd name="T8" fmla="*/ 0 w 26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5">
                  <a:moveTo>
                    <a:pt x="0" y="0"/>
                  </a:moveTo>
                  <a:lnTo>
                    <a:pt x="0" y="35"/>
                  </a:lnTo>
                  <a:lnTo>
                    <a:pt x="23" y="35"/>
                  </a:lnTo>
                  <a:lnTo>
                    <a:pt x="2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1" name="Freeform 89"/>
            <p:cNvSpPr/>
            <p:nvPr/>
          </p:nvSpPr>
          <p:spPr bwMode="auto">
            <a:xfrm>
              <a:off x="4000501" y="2401888"/>
              <a:ext cx="30163" cy="55563"/>
            </a:xfrm>
            <a:custGeom>
              <a:avLst/>
              <a:gdLst>
                <a:gd name="T0" fmla="*/ 19 w 19"/>
                <a:gd name="T1" fmla="*/ 0 h 35"/>
                <a:gd name="T2" fmla="*/ 0 w 19"/>
                <a:gd name="T3" fmla="*/ 0 h 35"/>
                <a:gd name="T4" fmla="*/ 4 w 19"/>
                <a:gd name="T5" fmla="*/ 35 h 35"/>
                <a:gd name="T6" fmla="*/ 19 w 19"/>
                <a:gd name="T7" fmla="*/ 35 h 35"/>
                <a:gd name="T8" fmla="*/ 19 w 1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5">
                  <a:moveTo>
                    <a:pt x="19" y="0"/>
                  </a:moveTo>
                  <a:lnTo>
                    <a:pt x="0" y="0"/>
                  </a:lnTo>
                  <a:lnTo>
                    <a:pt x="4" y="35"/>
                  </a:lnTo>
                  <a:lnTo>
                    <a:pt x="19" y="35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2" name="Rectangle 90"/>
            <p:cNvSpPr>
              <a:spLocks noChangeArrowheads="1"/>
            </p:cNvSpPr>
            <p:nvPr/>
          </p:nvSpPr>
          <p:spPr bwMode="auto">
            <a:xfrm>
              <a:off x="4073526" y="2401888"/>
              <a:ext cx="61913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3" name="Freeform 91"/>
            <p:cNvSpPr/>
            <p:nvPr/>
          </p:nvSpPr>
          <p:spPr bwMode="auto">
            <a:xfrm>
              <a:off x="4167188" y="2405063"/>
              <a:ext cx="30163" cy="55563"/>
            </a:xfrm>
            <a:custGeom>
              <a:avLst/>
              <a:gdLst>
                <a:gd name="T0" fmla="*/ 0 w 19"/>
                <a:gd name="T1" fmla="*/ 0 h 35"/>
                <a:gd name="T2" fmla="*/ 0 w 19"/>
                <a:gd name="T3" fmla="*/ 35 h 35"/>
                <a:gd name="T4" fmla="*/ 13 w 19"/>
                <a:gd name="T5" fmla="*/ 35 h 35"/>
                <a:gd name="T6" fmla="*/ 19 w 19"/>
                <a:gd name="T7" fmla="*/ 0 h 35"/>
                <a:gd name="T8" fmla="*/ 0 w 1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5">
                  <a:moveTo>
                    <a:pt x="0" y="0"/>
                  </a:moveTo>
                  <a:lnTo>
                    <a:pt x="0" y="35"/>
                  </a:lnTo>
                  <a:lnTo>
                    <a:pt x="13" y="35"/>
                  </a:lnTo>
                  <a:lnTo>
                    <a:pt x="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4" name="Freeform 92"/>
            <p:cNvSpPr/>
            <p:nvPr/>
          </p:nvSpPr>
          <p:spPr bwMode="auto">
            <a:xfrm>
              <a:off x="4010026" y="2501901"/>
              <a:ext cx="20638" cy="55563"/>
            </a:xfrm>
            <a:custGeom>
              <a:avLst/>
              <a:gdLst>
                <a:gd name="T0" fmla="*/ 13 w 13"/>
                <a:gd name="T1" fmla="*/ 35 h 35"/>
                <a:gd name="T2" fmla="*/ 13 w 13"/>
                <a:gd name="T3" fmla="*/ 0 h 35"/>
                <a:gd name="T4" fmla="*/ 0 w 13"/>
                <a:gd name="T5" fmla="*/ 0 h 35"/>
                <a:gd name="T6" fmla="*/ 4 w 13"/>
                <a:gd name="T7" fmla="*/ 35 h 35"/>
                <a:gd name="T8" fmla="*/ 13 w 13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5">
                  <a:moveTo>
                    <a:pt x="13" y="35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4" y="35"/>
                  </a:lnTo>
                  <a:lnTo>
                    <a:pt x="13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5" name="Rectangle 93"/>
            <p:cNvSpPr>
              <a:spLocks noChangeArrowheads="1"/>
            </p:cNvSpPr>
            <p:nvPr/>
          </p:nvSpPr>
          <p:spPr bwMode="auto">
            <a:xfrm>
              <a:off x="4073526" y="2501901"/>
              <a:ext cx="61913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6" name="Freeform 94"/>
            <p:cNvSpPr/>
            <p:nvPr/>
          </p:nvSpPr>
          <p:spPr bwMode="auto">
            <a:xfrm>
              <a:off x="4167188" y="2505076"/>
              <a:ext cx="15875" cy="55563"/>
            </a:xfrm>
            <a:custGeom>
              <a:avLst/>
              <a:gdLst>
                <a:gd name="T0" fmla="*/ 0 w 10"/>
                <a:gd name="T1" fmla="*/ 0 h 35"/>
                <a:gd name="T2" fmla="*/ 0 w 10"/>
                <a:gd name="T3" fmla="*/ 35 h 35"/>
                <a:gd name="T4" fmla="*/ 6 w 10"/>
                <a:gd name="T5" fmla="*/ 35 h 35"/>
                <a:gd name="T6" fmla="*/ 10 w 10"/>
                <a:gd name="T7" fmla="*/ 0 h 35"/>
                <a:gd name="T8" fmla="*/ 0 w 10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5">
                  <a:moveTo>
                    <a:pt x="0" y="0"/>
                  </a:moveTo>
                  <a:lnTo>
                    <a:pt x="0" y="35"/>
                  </a:lnTo>
                  <a:lnTo>
                    <a:pt x="6" y="35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934245" y="2870091"/>
            <a:ext cx="387674" cy="387652"/>
            <a:chOff x="5214938" y="1931988"/>
            <a:chExt cx="774700" cy="774700"/>
          </a:xfrm>
          <a:solidFill>
            <a:srgbClr val="E7E6E6">
              <a:lumMod val="50000"/>
            </a:srgbClr>
          </a:solidFill>
        </p:grpSpPr>
        <p:sp>
          <p:nvSpPr>
            <p:cNvPr id="148" name="Freeform 96"/>
            <p:cNvSpPr>
              <a:spLocks noEditPoints="1"/>
            </p:cNvSpPr>
            <p:nvPr/>
          </p:nvSpPr>
          <p:spPr bwMode="auto">
            <a:xfrm>
              <a:off x="5316538" y="2033588"/>
              <a:ext cx="571500" cy="571500"/>
            </a:xfrm>
            <a:custGeom>
              <a:avLst/>
              <a:gdLst>
                <a:gd name="T0" fmla="*/ 0 w 195"/>
                <a:gd name="T1" fmla="*/ 97 h 195"/>
                <a:gd name="T2" fmla="*/ 82 w 195"/>
                <a:gd name="T3" fmla="*/ 194 h 195"/>
                <a:gd name="T4" fmla="*/ 97 w 195"/>
                <a:gd name="T5" fmla="*/ 195 h 195"/>
                <a:gd name="T6" fmla="*/ 97 w 195"/>
                <a:gd name="T7" fmla="*/ 0 h 195"/>
                <a:gd name="T8" fmla="*/ 133 w 195"/>
                <a:gd name="T9" fmla="*/ 63 h 195"/>
                <a:gd name="T10" fmla="*/ 105 w 195"/>
                <a:gd name="T11" fmla="*/ 90 h 195"/>
                <a:gd name="T12" fmla="*/ 105 w 195"/>
                <a:gd name="T13" fmla="*/ 50 h 195"/>
                <a:gd name="T14" fmla="*/ 127 w 195"/>
                <a:gd name="T15" fmla="*/ 49 h 195"/>
                <a:gd name="T16" fmla="*/ 90 w 195"/>
                <a:gd name="T17" fmla="*/ 17 h 195"/>
                <a:gd name="T18" fmla="*/ 67 w 195"/>
                <a:gd name="T19" fmla="*/ 48 h 195"/>
                <a:gd name="T20" fmla="*/ 90 w 195"/>
                <a:gd name="T21" fmla="*/ 65 h 195"/>
                <a:gd name="T22" fmla="*/ 56 w 195"/>
                <a:gd name="T23" fmla="*/ 90 h 195"/>
                <a:gd name="T24" fmla="*/ 90 w 195"/>
                <a:gd name="T25" fmla="*/ 65 h 195"/>
                <a:gd name="T26" fmla="*/ 14 w 195"/>
                <a:gd name="T27" fmla="*/ 90 h 195"/>
                <a:gd name="T28" fmla="*/ 47 w 195"/>
                <a:gd name="T29" fmla="*/ 59 h 195"/>
                <a:gd name="T30" fmla="*/ 42 w 195"/>
                <a:gd name="T31" fmla="*/ 105 h 195"/>
                <a:gd name="T32" fmla="*/ 28 w 195"/>
                <a:gd name="T33" fmla="*/ 144 h 195"/>
                <a:gd name="T34" fmla="*/ 42 w 195"/>
                <a:gd name="T35" fmla="*/ 105 h 195"/>
                <a:gd name="T36" fmla="*/ 90 w 195"/>
                <a:gd name="T37" fmla="*/ 105 h 195"/>
                <a:gd name="T38" fmla="*/ 63 w 195"/>
                <a:gd name="T39" fmla="*/ 134 h 195"/>
                <a:gd name="T40" fmla="*/ 90 w 195"/>
                <a:gd name="T41" fmla="*/ 147 h 195"/>
                <a:gd name="T42" fmla="*/ 90 w 195"/>
                <a:gd name="T43" fmla="*/ 181 h 195"/>
                <a:gd name="T44" fmla="*/ 90 w 195"/>
                <a:gd name="T45" fmla="*/ 147 h 195"/>
                <a:gd name="T46" fmla="*/ 125 w 195"/>
                <a:gd name="T47" fmla="*/ 148 h 195"/>
                <a:gd name="T48" fmla="*/ 105 w 195"/>
                <a:gd name="T49" fmla="*/ 146 h 195"/>
                <a:gd name="T50" fmla="*/ 105 w 195"/>
                <a:gd name="T51" fmla="*/ 105 h 195"/>
                <a:gd name="T52" fmla="*/ 131 w 195"/>
                <a:gd name="T53" fmla="*/ 134 h 195"/>
                <a:gd name="T54" fmla="*/ 152 w 195"/>
                <a:gd name="T55" fmla="*/ 105 h 195"/>
                <a:gd name="T56" fmla="*/ 167 w 195"/>
                <a:gd name="T57" fmla="*/ 144 h 195"/>
                <a:gd name="T58" fmla="*/ 152 w 195"/>
                <a:gd name="T59" fmla="*/ 105 h 195"/>
                <a:gd name="T60" fmla="*/ 147 w 195"/>
                <a:gd name="T61" fmla="*/ 60 h 195"/>
                <a:gd name="T62" fmla="*/ 181 w 195"/>
                <a:gd name="T63" fmla="*/ 90 h 195"/>
                <a:gd name="T64" fmla="*/ 159 w 195"/>
                <a:gd name="T65" fmla="*/ 41 h 195"/>
                <a:gd name="T66" fmla="*/ 126 w 195"/>
                <a:gd name="T67" fmla="*/ 19 h 195"/>
                <a:gd name="T68" fmla="*/ 69 w 195"/>
                <a:gd name="T69" fmla="*/ 19 h 195"/>
                <a:gd name="T70" fmla="*/ 36 w 195"/>
                <a:gd name="T71" fmla="*/ 40 h 195"/>
                <a:gd name="T72" fmla="*/ 37 w 195"/>
                <a:gd name="T73" fmla="*/ 156 h 195"/>
                <a:gd name="T74" fmla="*/ 67 w 195"/>
                <a:gd name="T75" fmla="*/ 175 h 195"/>
                <a:gd name="T76" fmla="*/ 126 w 195"/>
                <a:gd name="T77" fmla="*/ 176 h 195"/>
                <a:gd name="T78" fmla="*/ 157 w 195"/>
                <a:gd name="T79" fmla="*/ 15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5" h="195">
                  <a:moveTo>
                    <a:pt x="97" y="0"/>
                  </a:moveTo>
                  <a:cubicBezTo>
                    <a:pt x="43" y="0"/>
                    <a:pt x="0" y="43"/>
                    <a:pt x="0" y="97"/>
                  </a:cubicBezTo>
                  <a:cubicBezTo>
                    <a:pt x="0" y="146"/>
                    <a:pt x="35" y="186"/>
                    <a:pt x="81" y="194"/>
                  </a:cubicBezTo>
                  <a:cubicBezTo>
                    <a:pt x="82" y="194"/>
                    <a:pt x="82" y="194"/>
                    <a:pt x="82" y="194"/>
                  </a:cubicBezTo>
                  <a:cubicBezTo>
                    <a:pt x="82" y="194"/>
                    <a:pt x="82" y="194"/>
                    <a:pt x="82" y="194"/>
                  </a:cubicBezTo>
                  <a:cubicBezTo>
                    <a:pt x="87" y="194"/>
                    <a:pt x="92" y="195"/>
                    <a:pt x="97" y="195"/>
                  </a:cubicBezTo>
                  <a:cubicBezTo>
                    <a:pt x="151" y="195"/>
                    <a:pt x="195" y="151"/>
                    <a:pt x="195" y="97"/>
                  </a:cubicBezTo>
                  <a:cubicBezTo>
                    <a:pt x="195" y="43"/>
                    <a:pt x="151" y="0"/>
                    <a:pt x="97" y="0"/>
                  </a:cubicBezTo>
                  <a:close/>
                  <a:moveTo>
                    <a:pt x="105" y="65"/>
                  </a:moveTo>
                  <a:cubicBezTo>
                    <a:pt x="115" y="65"/>
                    <a:pt x="125" y="64"/>
                    <a:pt x="133" y="63"/>
                  </a:cubicBezTo>
                  <a:cubicBezTo>
                    <a:pt x="135" y="71"/>
                    <a:pt x="137" y="80"/>
                    <a:pt x="138" y="90"/>
                  </a:cubicBezTo>
                  <a:cubicBezTo>
                    <a:pt x="105" y="90"/>
                    <a:pt x="105" y="90"/>
                    <a:pt x="105" y="90"/>
                  </a:cubicBezTo>
                  <a:lnTo>
                    <a:pt x="105" y="65"/>
                  </a:lnTo>
                  <a:close/>
                  <a:moveTo>
                    <a:pt x="105" y="50"/>
                  </a:moveTo>
                  <a:cubicBezTo>
                    <a:pt x="105" y="17"/>
                    <a:pt x="105" y="17"/>
                    <a:pt x="105" y="17"/>
                  </a:cubicBezTo>
                  <a:cubicBezTo>
                    <a:pt x="109" y="21"/>
                    <a:pt x="119" y="32"/>
                    <a:pt x="127" y="49"/>
                  </a:cubicBezTo>
                  <a:cubicBezTo>
                    <a:pt x="121" y="50"/>
                    <a:pt x="113" y="50"/>
                    <a:pt x="105" y="50"/>
                  </a:cubicBezTo>
                  <a:close/>
                  <a:moveTo>
                    <a:pt x="90" y="17"/>
                  </a:moveTo>
                  <a:cubicBezTo>
                    <a:pt x="90" y="50"/>
                    <a:pt x="90" y="50"/>
                    <a:pt x="90" y="50"/>
                  </a:cubicBezTo>
                  <a:cubicBezTo>
                    <a:pt x="82" y="50"/>
                    <a:pt x="74" y="49"/>
                    <a:pt x="67" y="48"/>
                  </a:cubicBezTo>
                  <a:cubicBezTo>
                    <a:pt x="76" y="31"/>
                    <a:pt x="86" y="21"/>
                    <a:pt x="90" y="17"/>
                  </a:cubicBezTo>
                  <a:close/>
                  <a:moveTo>
                    <a:pt x="90" y="65"/>
                  </a:moveTo>
                  <a:cubicBezTo>
                    <a:pt x="90" y="90"/>
                    <a:pt x="90" y="90"/>
                    <a:pt x="90" y="90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57" y="80"/>
                    <a:pt x="59" y="70"/>
                    <a:pt x="62" y="62"/>
                  </a:cubicBezTo>
                  <a:cubicBezTo>
                    <a:pt x="70" y="63"/>
                    <a:pt x="79" y="65"/>
                    <a:pt x="90" y="65"/>
                  </a:cubicBezTo>
                  <a:close/>
                  <a:moveTo>
                    <a:pt x="41" y="90"/>
                  </a:moveTo>
                  <a:cubicBezTo>
                    <a:pt x="14" y="90"/>
                    <a:pt x="14" y="90"/>
                    <a:pt x="14" y="90"/>
                  </a:cubicBezTo>
                  <a:cubicBezTo>
                    <a:pt x="15" y="76"/>
                    <a:pt x="20" y="63"/>
                    <a:pt x="27" y="52"/>
                  </a:cubicBezTo>
                  <a:cubicBezTo>
                    <a:pt x="29" y="53"/>
                    <a:pt x="36" y="56"/>
                    <a:pt x="47" y="59"/>
                  </a:cubicBezTo>
                  <a:cubicBezTo>
                    <a:pt x="44" y="68"/>
                    <a:pt x="42" y="78"/>
                    <a:pt x="41" y="90"/>
                  </a:cubicBezTo>
                  <a:close/>
                  <a:moveTo>
                    <a:pt x="42" y="105"/>
                  </a:moveTo>
                  <a:cubicBezTo>
                    <a:pt x="42" y="114"/>
                    <a:pt x="44" y="125"/>
                    <a:pt x="48" y="137"/>
                  </a:cubicBezTo>
                  <a:cubicBezTo>
                    <a:pt x="39" y="140"/>
                    <a:pt x="31" y="142"/>
                    <a:pt x="28" y="144"/>
                  </a:cubicBezTo>
                  <a:cubicBezTo>
                    <a:pt x="20" y="132"/>
                    <a:pt x="15" y="119"/>
                    <a:pt x="14" y="105"/>
                  </a:cubicBezTo>
                  <a:lnTo>
                    <a:pt x="42" y="105"/>
                  </a:lnTo>
                  <a:close/>
                  <a:moveTo>
                    <a:pt x="56" y="105"/>
                  </a:moveTo>
                  <a:cubicBezTo>
                    <a:pt x="90" y="105"/>
                    <a:pt x="90" y="105"/>
                    <a:pt x="90" y="105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80" y="132"/>
                    <a:pt x="71" y="133"/>
                    <a:pt x="63" y="134"/>
                  </a:cubicBezTo>
                  <a:cubicBezTo>
                    <a:pt x="59" y="124"/>
                    <a:pt x="57" y="113"/>
                    <a:pt x="56" y="105"/>
                  </a:cubicBezTo>
                  <a:close/>
                  <a:moveTo>
                    <a:pt x="90" y="147"/>
                  </a:moveTo>
                  <a:cubicBezTo>
                    <a:pt x="90" y="181"/>
                    <a:pt x="90" y="181"/>
                    <a:pt x="90" y="181"/>
                  </a:cubicBezTo>
                  <a:cubicBezTo>
                    <a:pt x="90" y="181"/>
                    <a:pt x="90" y="181"/>
                    <a:pt x="90" y="181"/>
                  </a:cubicBezTo>
                  <a:cubicBezTo>
                    <a:pt x="81" y="170"/>
                    <a:pt x="74" y="159"/>
                    <a:pt x="69" y="148"/>
                  </a:cubicBezTo>
                  <a:cubicBezTo>
                    <a:pt x="75" y="148"/>
                    <a:pt x="82" y="147"/>
                    <a:pt x="90" y="147"/>
                  </a:cubicBezTo>
                  <a:close/>
                  <a:moveTo>
                    <a:pt x="105" y="146"/>
                  </a:moveTo>
                  <a:cubicBezTo>
                    <a:pt x="112" y="147"/>
                    <a:pt x="119" y="147"/>
                    <a:pt x="125" y="148"/>
                  </a:cubicBezTo>
                  <a:cubicBezTo>
                    <a:pt x="120" y="158"/>
                    <a:pt x="113" y="169"/>
                    <a:pt x="105" y="179"/>
                  </a:cubicBezTo>
                  <a:lnTo>
                    <a:pt x="105" y="146"/>
                  </a:lnTo>
                  <a:close/>
                  <a:moveTo>
                    <a:pt x="105" y="132"/>
                  </a:moveTo>
                  <a:cubicBezTo>
                    <a:pt x="105" y="105"/>
                    <a:pt x="105" y="105"/>
                    <a:pt x="105" y="105"/>
                  </a:cubicBezTo>
                  <a:cubicBezTo>
                    <a:pt x="138" y="105"/>
                    <a:pt x="138" y="105"/>
                    <a:pt x="138" y="105"/>
                  </a:cubicBezTo>
                  <a:cubicBezTo>
                    <a:pt x="137" y="113"/>
                    <a:pt x="135" y="123"/>
                    <a:pt x="131" y="134"/>
                  </a:cubicBezTo>
                  <a:cubicBezTo>
                    <a:pt x="123" y="133"/>
                    <a:pt x="115" y="132"/>
                    <a:pt x="105" y="132"/>
                  </a:cubicBezTo>
                  <a:close/>
                  <a:moveTo>
                    <a:pt x="152" y="105"/>
                  </a:moveTo>
                  <a:cubicBezTo>
                    <a:pt x="181" y="105"/>
                    <a:pt x="181" y="105"/>
                    <a:pt x="181" y="105"/>
                  </a:cubicBezTo>
                  <a:cubicBezTo>
                    <a:pt x="179" y="119"/>
                    <a:pt x="174" y="132"/>
                    <a:pt x="167" y="144"/>
                  </a:cubicBezTo>
                  <a:cubicBezTo>
                    <a:pt x="163" y="142"/>
                    <a:pt x="156" y="139"/>
                    <a:pt x="145" y="137"/>
                  </a:cubicBezTo>
                  <a:cubicBezTo>
                    <a:pt x="149" y="125"/>
                    <a:pt x="151" y="114"/>
                    <a:pt x="152" y="105"/>
                  </a:cubicBezTo>
                  <a:close/>
                  <a:moveTo>
                    <a:pt x="152" y="90"/>
                  </a:moveTo>
                  <a:cubicBezTo>
                    <a:pt x="152" y="79"/>
                    <a:pt x="150" y="69"/>
                    <a:pt x="147" y="60"/>
                  </a:cubicBezTo>
                  <a:cubicBezTo>
                    <a:pt x="158" y="58"/>
                    <a:pt x="165" y="55"/>
                    <a:pt x="168" y="53"/>
                  </a:cubicBezTo>
                  <a:cubicBezTo>
                    <a:pt x="175" y="64"/>
                    <a:pt x="179" y="76"/>
                    <a:pt x="181" y="90"/>
                  </a:cubicBezTo>
                  <a:lnTo>
                    <a:pt x="152" y="90"/>
                  </a:lnTo>
                  <a:close/>
                  <a:moveTo>
                    <a:pt x="159" y="41"/>
                  </a:moveTo>
                  <a:cubicBezTo>
                    <a:pt x="156" y="42"/>
                    <a:pt x="150" y="44"/>
                    <a:pt x="142" y="46"/>
                  </a:cubicBezTo>
                  <a:cubicBezTo>
                    <a:pt x="137" y="35"/>
                    <a:pt x="131" y="25"/>
                    <a:pt x="126" y="19"/>
                  </a:cubicBezTo>
                  <a:cubicBezTo>
                    <a:pt x="139" y="23"/>
                    <a:pt x="150" y="31"/>
                    <a:pt x="159" y="41"/>
                  </a:cubicBezTo>
                  <a:close/>
                  <a:moveTo>
                    <a:pt x="69" y="19"/>
                  </a:moveTo>
                  <a:cubicBezTo>
                    <a:pt x="63" y="25"/>
                    <a:pt x="57" y="34"/>
                    <a:pt x="52" y="45"/>
                  </a:cubicBezTo>
                  <a:cubicBezTo>
                    <a:pt x="45" y="43"/>
                    <a:pt x="40" y="41"/>
                    <a:pt x="36" y="40"/>
                  </a:cubicBezTo>
                  <a:cubicBezTo>
                    <a:pt x="45" y="30"/>
                    <a:pt x="56" y="23"/>
                    <a:pt x="69" y="19"/>
                  </a:cubicBezTo>
                  <a:close/>
                  <a:moveTo>
                    <a:pt x="37" y="156"/>
                  </a:moveTo>
                  <a:cubicBezTo>
                    <a:pt x="41" y="155"/>
                    <a:pt x="47" y="153"/>
                    <a:pt x="54" y="151"/>
                  </a:cubicBezTo>
                  <a:cubicBezTo>
                    <a:pt x="57" y="159"/>
                    <a:pt x="62" y="167"/>
                    <a:pt x="67" y="175"/>
                  </a:cubicBezTo>
                  <a:cubicBezTo>
                    <a:pt x="56" y="171"/>
                    <a:pt x="46" y="164"/>
                    <a:pt x="37" y="156"/>
                  </a:cubicBezTo>
                  <a:close/>
                  <a:moveTo>
                    <a:pt x="126" y="176"/>
                  </a:moveTo>
                  <a:cubicBezTo>
                    <a:pt x="132" y="168"/>
                    <a:pt x="136" y="159"/>
                    <a:pt x="140" y="150"/>
                  </a:cubicBezTo>
                  <a:cubicBezTo>
                    <a:pt x="148" y="152"/>
                    <a:pt x="153" y="154"/>
                    <a:pt x="157" y="156"/>
                  </a:cubicBezTo>
                  <a:cubicBezTo>
                    <a:pt x="148" y="165"/>
                    <a:pt x="138" y="172"/>
                    <a:pt x="126" y="1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9" name="Freeform 97"/>
            <p:cNvSpPr>
              <a:spLocks noEditPoints="1"/>
            </p:cNvSpPr>
            <p:nvPr/>
          </p:nvSpPr>
          <p:spPr bwMode="auto">
            <a:xfrm>
              <a:off x="5214938" y="1931988"/>
              <a:ext cx="774700" cy="774700"/>
            </a:xfrm>
            <a:custGeom>
              <a:avLst/>
              <a:gdLst>
                <a:gd name="T0" fmla="*/ 132 w 265"/>
                <a:gd name="T1" fmla="*/ 265 h 265"/>
                <a:gd name="T2" fmla="*/ 0 w 265"/>
                <a:gd name="T3" fmla="*/ 132 h 265"/>
                <a:gd name="T4" fmla="*/ 132 w 265"/>
                <a:gd name="T5" fmla="*/ 0 h 265"/>
                <a:gd name="T6" fmla="*/ 265 w 265"/>
                <a:gd name="T7" fmla="*/ 132 h 265"/>
                <a:gd name="T8" fmla="*/ 132 w 265"/>
                <a:gd name="T9" fmla="*/ 265 h 265"/>
                <a:gd name="T10" fmla="*/ 132 w 265"/>
                <a:gd name="T11" fmla="*/ 15 h 265"/>
                <a:gd name="T12" fmla="*/ 15 w 265"/>
                <a:gd name="T13" fmla="*/ 132 h 265"/>
                <a:gd name="T14" fmla="*/ 132 w 265"/>
                <a:gd name="T15" fmla="*/ 249 h 265"/>
                <a:gd name="T16" fmla="*/ 249 w 265"/>
                <a:gd name="T17" fmla="*/ 132 h 265"/>
                <a:gd name="T18" fmla="*/ 132 w 265"/>
                <a:gd name="T19" fmla="*/ 1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5" h="265">
                  <a:moveTo>
                    <a:pt x="132" y="265"/>
                  </a:moveTo>
                  <a:cubicBezTo>
                    <a:pt x="59" y="265"/>
                    <a:pt x="0" y="205"/>
                    <a:pt x="0" y="132"/>
                  </a:cubicBezTo>
                  <a:cubicBezTo>
                    <a:pt x="0" y="59"/>
                    <a:pt x="59" y="0"/>
                    <a:pt x="132" y="0"/>
                  </a:cubicBezTo>
                  <a:cubicBezTo>
                    <a:pt x="205" y="0"/>
                    <a:pt x="265" y="59"/>
                    <a:pt x="265" y="132"/>
                  </a:cubicBezTo>
                  <a:cubicBezTo>
                    <a:pt x="265" y="205"/>
                    <a:pt x="205" y="265"/>
                    <a:pt x="132" y="265"/>
                  </a:cubicBezTo>
                  <a:close/>
                  <a:moveTo>
                    <a:pt x="132" y="15"/>
                  </a:moveTo>
                  <a:cubicBezTo>
                    <a:pt x="68" y="15"/>
                    <a:pt x="15" y="68"/>
                    <a:pt x="15" y="132"/>
                  </a:cubicBezTo>
                  <a:cubicBezTo>
                    <a:pt x="15" y="197"/>
                    <a:pt x="68" y="249"/>
                    <a:pt x="132" y="249"/>
                  </a:cubicBezTo>
                  <a:cubicBezTo>
                    <a:pt x="197" y="249"/>
                    <a:pt x="249" y="197"/>
                    <a:pt x="249" y="132"/>
                  </a:cubicBezTo>
                  <a:cubicBezTo>
                    <a:pt x="249" y="68"/>
                    <a:pt x="197" y="15"/>
                    <a:pt x="13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4821351" y="2915482"/>
            <a:ext cx="304616" cy="296870"/>
            <a:chOff x="7770813" y="763588"/>
            <a:chExt cx="1376363" cy="1341438"/>
          </a:xfrm>
          <a:solidFill>
            <a:srgbClr val="E7E6E6">
              <a:lumMod val="50000"/>
            </a:srgbClr>
          </a:solidFill>
        </p:grpSpPr>
        <p:sp>
          <p:nvSpPr>
            <p:cNvPr id="151" name="Freeform 30"/>
            <p:cNvSpPr/>
            <p:nvPr/>
          </p:nvSpPr>
          <p:spPr bwMode="auto">
            <a:xfrm>
              <a:off x="7770813" y="1501776"/>
              <a:ext cx="214313" cy="120650"/>
            </a:xfrm>
            <a:custGeom>
              <a:avLst/>
              <a:gdLst>
                <a:gd name="T0" fmla="*/ 21 w 75"/>
                <a:gd name="T1" fmla="*/ 42 h 42"/>
                <a:gd name="T2" fmla="*/ 54 w 75"/>
                <a:gd name="T3" fmla="*/ 42 h 42"/>
                <a:gd name="T4" fmla="*/ 75 w 75"/>
                <a:gd name="T5" fmla="*/ 21 h 42"/>
                <a:gd name="T6" fmla="*/ 54 w 75"/>
                <a:gd name="T7" fmla="*/ 0 h 42"/>
                <a:gd name="T8" fmla="*/ 21 w 75"/>
                <a:gd name="T9" fmla="*/ 0 h 42"/>
                <a:gd name="T10" fmla="*/ 0 w 75"/>
                <a:gd name="T11" fmla="*/ 21 h 42"/>
                <a:gd name="T12" fmla="*/ 21 w 75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42">
                  <a:moveTo>
                    <a:pt x="21" y="42"/>
                  </a:moveTo>
                  <a:cubicBezTo>
                    <a:pt x="54" y="42"/>
                    <a:pt x="54" y="42"/>
                    <a:pt x="54" y="42"/>
                  </a:cubicBezTo>
                  <a:cubicBezTo>
                    <a:pt x="65" y="42"/>
                    <a:pt x="75" y="33"/>
                    <a:pt x="75" y="21"/>
                  </a:cubicBezTo>
                  <a:cubicBezTo>
                    <a:pt x="75" y="10"/>
                    <a:pt x="65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33"/>
                    <a:pt x="9" y="42"/>
                    <a:pt x="2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2" name="Freeform 31"/>
            <p:cNvSpPr/>
            <p:nvPr/>
          </p:nvSpPr>
          <p:spPr bwMode="auto">
            <a:xfrm>
              <a:off x="7770813" y="992188"/>
              <a:ext cx="214313" cy="120650"/>
            </a:xfrm>
            <a:custGeom>
              <a:avLst/>
              <a:gdLst>
                <a:gd name="T0" fmla="*/ 21 w 75"/>
                <a:gd name="T1" fmla="*/ 42 h 42"/>
                <a:gd name="T2" fmla="*/ 54 w 75"/>
                <a:gd name="T3" fmla="*/ 42 h 42"/>
                <a:gd name="T4" fmla="*/ 75 w 75"/>
                <a:gd name="T5" fmla="*/ 21 h 42"/>
                <a:gd name="T6" fmla="*/ 54 w 75"/>
                <a:gd name="T7" fmla="*/ 0 h 42"/>
                <a:gd name="T8" fmla="*/ 21 w 75"/>
                <a:gd name="T9" fmla="*/ 0 h 42"/>
                <a:gd name="T10" fmla="*/ 0 w 75"/>
                <a:gd name="T11" fmla="*/ 21 h 42"/>
                <a:gd name="T12" fmla="*/ 21 w 75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42">
                  <a:moveTo>
                    <a:pt x="21" y="42"/>
                  </a:moveTo>
                  <a:cubicBezTo>
                    <a:pt x="54" y="42"/>
                    <a:pt x="54" y="42"/>
                    <a:pt x="54" y="42"/>
                  </a:cubicBezTo>
                  <a:cubicBezTo>
                    <a:pt x="65" y="42"/>
                    <a:pt x="75" y="32"/>
                    <a:pt x="75" y="21"/>
                  </a:cubicBezTo>
                  <a:cubicBezTo>
                    <a:pt x="75" y="10"/>
                    <a:pt x="65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32"/>
                    <a:pt x="9" y="42"/>
                    <a:pt x="2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3" name="Freeform 32"/>
            <p:cNvSpPr/>
            <p:nvPr/>
          </p:nvSpPr>
          <p:spPr bwMode="auto">
            <a:xfrm>
              <a:off x="7770813" y="1247776"/>
              <a:ext cx="214313" cy="119063"/>
            </a:xfrm>
            <a:custGeom>
              <a:avLst/>
              <a:gdLst>
                <a:gd name="T0" fmla="*/ 21 w 75"/>
                <a:gd name="T1" fmla="*/ 42 h 42"/>
                <a:gd name="T2" fmla="*/ 54 w 75"/>
                <a:gd name="T3" fmla="*/ 42 h 42"/>
                <a:gd name="T4" fmla="*/ 75 w 75"/>
                <a:gd name="T5" fmla="*/ 21 h 42"/>
                <a:gd name="T6" fmla="*/ 54 w 75"/>
                <a:gd name="T7" fmla="*/ 0 h 42"/>
                <a:gd name="T8" fmla="*/ 21 w 75"/>
                <a:gd name="T9" fmla="*/ 0 h 42"/>
                <a:gd name="T10" fmla="*/ 0 w 75"/>
                <a:gd name="T11" fmla="*/ 21 h 42"/>
                <a:gd name="T12" fmla="*/ 21 w 75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42">
                  <a:moveTo>
                    <a:pt x="21" y="42"/>
                  </a:moveTo>
                  <a:cubicBezTo>
                    <a:pt x="54" y="42"/>
                    <a:pt x="54" y="42"/>
                    <a:pt x="54" y="42"/>
                  </a:cubicBezTo>
                  <a:cubicBezTo>
                    <a:pt x="65" y="42"/>
                    <a:pt x="75" y="33"/>
                    <a:pt x="75" y="21"/>
                  </a:cubicBezTo>
                  <a:cubicBezTo>
                    <a:pt x="75" y="10"/>
                    <a:pt x="65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33"/>
                    <a:pt x="9" y="42"/>
                    <a:pt x="2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4" name="Freeform 33"/>
            <p:cNvSpPr/>
            <p:nvPr/>
          </p:nvSpPr>
          <p:spPr bwMode="auto">
            <a:xfrm>
              <a:off x="7770813" y="1758951"/>
              <a:ext cx="214313" cy="117475"/>
            </a:xfrm>
            <a:custGeom>
              <a:avLst/>
              <a:gdLst>
                <a:gd name="T0" fmla="*/ 75 w 75"/>
                <a:gd name="T1" fmla="*/ 20 h 41"/>
                <a:gd name="T2" fmla="*/ 54 w 75"/>
                <a:gd name="T3" fmla="*/ 0 h 41"/>
                <a:gd name="T4" fmla="*/ 21 w 75"/>
                <a:gd name="T5" fmla="*/ 0 h 41"/>
                <a:gd name="T6" fmla="*/ 0 w 75"/>
                <a:gd name="T7" fmla="*/ 20 h 41"/>
                <a:gd name="T8" fmla="*/ 21 w 75"/>
                <a:gd name="T9" fmla="*/ 41 h 41"/>
                <a:gd name="T10" fmla="*/ 54 w 75"/>
                <a:gd name="T11" fmla="*/ 41 h 41"/>
                <a:gd name="T12" fmla="*/ 75 w 75"/>
                <a:gd name="T13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41">
                  <a:moveTo>
                    <a:pt x="75" y="20"/>
                  </a:moveTo>
                  <a:cubicBezTo>
                    <a:pt x="75" y="9"/>
                    <a:pt x="65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2"/>
                    <a:pt x="9" y="41"/>
                    <a:pt x="21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65" y="41"/>
                    <a:pt x="75" y="32"/>
                    <a:pt x="75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5" name="Freeform 34"/>
            <p:cNvSpPr>
              <a:spLocks noEditPoints="1"/>
            </p:cNvSpPr>
            <p:nvPr/>
          </p:nvSpPr>
          <p:spPr bwMode="auto">
            <a:xfrm>
              <a:off x="7859713" y="763588"/>
              <a:ext cx="1173163" cy="1341438"/>
            </a:xfrm>
            <a:custGeom>
              <a:avLst/>
              <a:gdLst>
                <a:gd name="T0" fmla="*/ 368 w 411"/>
                <a:gd name="T1" fmla="*/ 0 h 469"/>
                <a:gd name="T2" fmla="*/ 42 w 411"/>
                <a:gd name="T3" fmla="*/ 0 h 469"/>
                <a:gd name="T4" fmla="*/ 0 w 411"/>
                <a:gd name="T5" fmla="*/ 43 h 469"/>
                <a:gd name="T6" fmla="*/ 0 w 411"/>
                <a:gd name="T7" fmla="*/ 68 h 469"/>
                <a:gd name="T8" fmla="*/ 23 w 411"/>
                <a:gd name="T9" fmla="*/ 68 h 469"/>
                <a:gd name="T10" fmla="*/ 56 w 411"/>
                <a:gd name="T11" fmla="*/ 101 h 469"/>
                <a:gd name="T12" fmla="*/ 23 w 411"/>
                <a:gd name="T13" fmla="*/ 134 h 469"/>
                <a:gd name="T14" fmla="*/ 0 w 411"/>
                <a:gd name="T15" fmla="*/ 134 h 469"/>
                <a:gd name="T16" fmla="*/ 0 w 411"/>
                <a:gd name="T17" fmla="*/ 157 h 469"/>
                <a:gd name="T18" fmla="*/ 23 w 411"/>
                <a:gd name="T19" fmla="*/ 157 h 469"/>
                <a:gd name="T20" fmla="*/ 56 w 411"/>
                <a:gd name="T21" fmla="*/ 190 h 469"/>
                <a:gd name="T22" fmla="*/ 23 w 411"/>
                <a:gd name="T23" fmla="*/ 223 h 469"/>
                <a:gd name="T24" fmla="*/ 0 w 411"/>
                <a:gd name="T25" fmla="*/ 223 h 469"/>
                <a:gd name="T26" fmla="*/ 0 w 411"/>
                <a:gd name="T27" fmla="*/ 246 h 469"/>
                <a:gd name="T28" fmla="*/ 23 w 411"/>
                <a:gd name="T29" fmla="*/ 246 h 469"/>
                <a:gd name="T30" fmla="*/ 56 w 411"/>
                <a:gd name="T31" fmla="*/ 279 h 469"/>
                <a:gd name="T32" fmla="*/ 23 w 411"/>
                <a:gd name="T33" fmla="*/ 312 h 469"/>
                <a:gd name="T34" fmla="*/ 0 w 411"/>
                <a:gd name="T35" fmla="*/ 312 h 469"/>
                <a:gd name="T36" fmla="*/ 0 w 411"/>
                <a:gd name="T37" fmla="*/ 335 h 469"/>
                <a:gd name="T38" fmla="*/ 23 w 411"/>
                <a:gd name="T39" fmla="*/ 335 h 469"/>
                <a:gd name="T40" fmla="*/ 56 w 411"/>
                <a:gd name="T41" fmla="*/ 368 h 469"/>
                <a:gd name="T42" fmla="*/ 23 w 411"/>
                <a:gd name="T43" fmla="*/ 401 h 469"/>
                <a:gd name="T44" fmla="*/ 0 w 411"/>
                <a:gd name="T45" fmla="*/ 401 h 469"/>
                <a:gd name="T46" fmla="*/ 0 w 411"/>
                <a:gd name="T47" fmla="*/ 426 h 469"/>
                <a:gd name="T48" fmla="*/ 42 w 411"/>
                <a:gd name="T49" fmla="*/ 469 h 469"/>
                <a:gd name="T50" fmla="*/ 368 w 411"/>
                <a:gd name="T51" fmla="*/ 469 h 469"/>
                <a:gd name="T52" fmla="*/ 411 w 411"/>
                <a:gd name="T53" fmla="*/ 426 h 469"/>
                <a:gd name="T54" fmla="*/ 411 w 411"/>
                <a:gd name="T55" fmla="*/ 43 h 469"/>
                <a:gd name="T56" fmla="*/ 368 w 411"/>
                <a:gd name="T57" fmla="*/ 0 h 469"/>
                <a:gd name="T58" fmla="*/ 212 w 411"/>
                <a:gd name="T59" fmla="*/ 87 h 469"/>
                <a:gd name="T60" fmla="*/ 271 w 411"/>
                <a:gd name="T61" fmla="*/ 146 h 469"/>
                <a:gd name="T62" fmla="*/ 212 w 411"/>
                <a:gd name="T63" fmla="*/ 205 h 469"/>
                <a:gd name="T64" fmla="*/ 153 w 411"/>
                <a:gd name="T65" fmla="*/ 146 h 469"/>
                <a:gd name="T66" fmla="*/ 212 w 411"/>
                <a:gd name="T67" fmla="*/ 87 h 469"/>
                <a:gd name="T68" fmla="*/ 307 w 411"/>
                <a:gd name="T69" fmla="*/ 363 h 469"/>
                <a:gd name="T70" fmla="*/ 307 w 411"/>
                <a:gd name="T71" fmla="*/ 363 h 469"/>
                <a:gd name="T72" fmla="*/ 212 w 411"/>
                <a:gd name="T73" fmla="*/ 383 h 469"/>
                <a:gd name="T74" fmla="*/ 117 w 411"/>
                <a:gd name="T75" fmla="*/ 363 h 469"/>
                <a:gd name="T76" fmla="*/ 117 w 411"/>
                <a:gd name="T77" fmla="*/ 363 h 469"/>
                <a:gd name="T78" fmla="*/ 117 w 411"/>
                <a:gd name="T79" fmla="*/ 306 h 469"/>
                <a:gd name="T80" fmla="*/ 180 w 411"/>
                <a:gd name="T81" fmla="*/ 215 h 469"/>
                <a:gd name="T82" fmla="*/ 212 w 411"/>
                <a:gd name="T83" fmla="*/ 257 h 469"/>
                <a:gd name="T84" fmla="*/ 244 w 411"/>
                <a:gd name="T85" fmla="*/ 215 h 469"/>
                <a:gd name="T86" fmla="*/ 307 w 411"/>
                <a:gd name="T87" fmla="*/ 306 h 469"/>
                <a:gd name="T88" fmla="*/ 307 w 411"/>
                <a:gd name="T89" fmla="*/ 363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11" h="469">
                  <a:moveTo>
                    <a:pt x="368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20"/>
                    <a:pt x="0" y="43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41" y="68"/>
                    <a:pt x="56" y="83"/>
                    <a:pt x="56" y="101"/>
                  </a:cubicBezTo>
                  <a:cubicBezTo>
                    <a:pt x="56" y="119"/>
                    <a:pt x="41" y="134"/>
                    <a:pt x="23" y="13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23" y="157"/>
                    <a:pt x="23" y="157"/>
                    <a:pt x="23" y="157"/>
                  </a:cubicBezTo>
                  <a:cubicBezTo>
                    <a:pt x="41" y="157"/>
                    <a:pt x="56" y="172"/>
                    <a:pt x="56" y="190"/>
                  </a:cubicBezTo>
                  <a:cubicBezTo>
                    <a:pt x="56" y="208"/>
                    <a:pt x="41" y="223"/>
                    <a:pt x="23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23" y="246"/>
                    <a:pt x="23" y="246"/>
                    <a:pt x="23" y="246"/>
                  </a:cubicBezTo>
                  <a:cubicBezTo>
                    <a:pt x="41" y="246"/>
                    <a:pt x="56" y="261"/>
                    <a:pt x="56" y="279"/>
                  </a:cubicBezTo>
                  <a:cubicBezTo>
                    <a:pt x="56" y="298"/>
                    <a:pt x="41" y="312"/>
                    <a:pt x="23" y="312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23" y="335"/>
                    <a:pt x="23" y="335"/>
                    <a:pt x="23" y="335"/>
                  </a:cubicBezTo>
                  <a:cubicBezTo>
                    <a:pt x="41" y="335"/>
                    <a:pt x="56" y="350"/>
                    <a:pt x="56" y="368"/>
                  </a:cubicBezTo>
                  <a:cubicBezTo>
                    <a:pt x="56" y="387"/>
                    <a:pt x="41" y="401"/>
                    <a:pt x="23" y="401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50"/>
                    <a:pt x="19" y="469"/>
                    <a:pt x="42" y="469"/>
                  </a:cubicBezTo>
                  <a:cubicBezTo>
                    <a:pt x="368" y="469"/>
                    <a:pt x="368" y="469"/>
                    <a:pt x="368" y="469"/>
                  </a:cubicBezTo>
                  <a:cubicBezTo>
                    <a:pt x="392" y="469"/>
                    <a:pt x="411" y="450"/>
                    <a:pt x="411" y="426"/>
                  </a:cubicBezTo>
                  <a:cubicBezTo>
                    <a:pt x="411" y="43"/>
                    <a:pt x="411" y="43"/>
                    <a:pt x="411" y="43"/>
                  </a:cubicBezTo>
                  <a:cubicBezTo>
                    <a:pt x="411" y="20"/>
                    <a:pt x="392" y="0"/>
                    <a:pt x="368" y="0"/>
                  </a:cubicBezTo>
                  <a:close/>
                  <a:moveTo>
                    <a:pt x="212" y="87"/>
                  </a:moveTo>
                  <a:cubicBezTo>
                    <a:pt x="245" y="87"/>
                    <a:pt x="271" y="113"/>
                    <a:pt x="271" y="146"/>
                  </a:cubicBezTo>
                  <a:cubicBezTo>
                    <a:pt x="271" y="179"/>
                    <a:pt x="245" y="205"/>
                    <a:pt x="212" y="205"/>
                  </a:cubicBezTo>
                  <a:cubicBezTo>
                    <a:pt x="179" y="205"/>
                    <a:pt x="153" y="179"/>
                    <a:pt x="153" y="146"/>
                  </a:cubicBezTo>
                  <a:cubicBezTo>
                    <a:pt x="153" y="113"/>
                    <a:pt x="179" y="87"/>
                    <a:pt x="212" y="87"/>
                  </a:cubicBezTo>
                  <a:close/>
                  <a:moveTo>
                    <a:pt x="307" y="363"/>
                  </a:moveTo>
                  <a:cubicBezTo>
                    <a:pt x="307" y="363"/>
                    <a:pt x="307" y="363"/>
                    <a:pt x="307" y="363"/>
                  </a:cubicBezTo>
                  <a:cubicBezTo>
                    <a:pt x="305" y="374"/>
                    <a:pt x="263" y="383"/>
                    <a:pt x="212" y="383"/>
                  </a:cubicBezTo>
                  <a:cubicBezTo>
                    <a:pt x="161" y="383"/>
                    <a:pt x="119" y="374"/>
                    <a:pt x="117" y="363"/>
                  </a:cubicBezTo>
                  <a:cubicBezTo>
                    <a:pt x="117" y="363"/>
                    <a:pt x="117" y="363"/>
                    <a:pt x="117" y="363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7" y="264"/>
                    <a:pt x="143" y="228"/>
                    <a:pt x="180" y="215"/>
                  </a:cubicBezTo>
                  <a:cubicBezTo>
                    <a:pt x="212" y="257"/>
                    <a:pt x="212" y="257"/>
                    <a:pt x="212" y="257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81" y="228"/>
                    <a:pt x="307" y="264"/>
                    <a:pt x="307" y="306"/>
                  </a:cubicBezTo>
                  <a:lnTo>
                    <a:pt x="307" y="3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6" name="Freeform 35"/>
            <p:cNvSpPr/>
            <p:nvPr/>
          </p:nvSpPr>
          <p:spPr bwMode="auto">
            <a:xfrm>
              <a:off x="9056688" y="892176"/>
              <a:ext cx="90488" cy="169863"/>
            </a:xfrm>
            <a:custGeom>
              <a:avLst/>
              <a:gdLst>
                <a:gd name="T0" fmla="*/ 23 w 32"/>
                <a:gd name="T1" fmla="*/ 0 h 59"/>
                <a:gd name="T2" fmla="*/ 9 w 32"/>
                <a:gd name="T3" fmla="*/ 0 h 59"/>
                <a:gd name="T4" fmla="*/ 0 w 32"/>
                <a:gd name="T5" fmla="*/ 8 h 59"/>
                <a:gd name="T6" fmla="*/ 0 w 32"/>
                <a:gd name="T7" fmla="*/ 59 h 59"/>
                <a:gd name="T8" fmla="*/ 9 w 32"/>
                <a:gd name="T9" fmla="*/ 51 h 59"/>
                <a:gd name="T10" fmla="*/ 23 w 32"/>
                <a:gd name="T11" fmla="*/ 51 h 59"/>
                <a:gd name="T12" fmla="*/ 32 w 32"/>
                <a:gd name="T13" fmla="*/ 59 h 59"/>
                <a:gd name="T14" fmla="*/ 32 w 32"/>
                <a:gd name="T15" fmla="*/ 8 h 59"/>
                <a:gd name="T16" fmla="*/ 23 w 32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59">
                  <a:moveTo>
                    <a:pt x="2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5"/>
                    <a:pt x="4" y="51"/>
                    <a:pt x="9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8" y="51"/>
                    <a:pt x="32" y="55"/>
                    <a:pt x="32" y="5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4"/>
                    <a:pt x="28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7" name="Freeform 36"/>
            <p:cNvSpPr/>
            <p:nvPr/>
          </p:nvSpPr>
          <p:spPr bwMode="auto">
            <a:xfrm>
              <a:off x="9056688" y="1076326"/>
              <a:ext cx="90488" cy="171450"/>
            </a:xfrm>
            <a:custGeom>
              <a:avLst/>
              <a:gdLst>
                <a:gd name="T0" fmla="*/ 23 w 32"/>
                <a:gd name="T1" fmla="*/ 0 h 60"/>
                <a:gd name="T2" fmla="*/ 9 w 32"/>
                <a:gd name="T3" fmla="*/ 0 h 60"/>
                <a:gd name="T4" fmla="*/ 0 w 32"/>
                <a:gd name="T5" fmla="*/ 9 h 60"/>
                <a:gd name="T6" fmla="*/ 0 w 32"/>
                <a:gd name="T7" fmla="*/ 60 h 60"/>
                <a:gd name="T8" fmla="*/ 9 w 32"/>
                <a:gd name="T9" fmla="*/ 51 h 60"/>
                <a:gd name="T10" fmla="*/ 23 w 32"/>
                <a:gd name="T11" fmla="*/ 51 h 60"/>
                <a:gd name="T12" fmla="*/ 32 w 32"/>
                <a:gd name="T13" fmla="*/ 60 h 60"/>
                <a:gd name="T14" fmla="*/ 32 w 32"/>
                <a:gd name="T15" fmla="*/ 9 h 60"/>
                <a:gd name="T16" fmla="*/ 23 w 32"/>
                <a:gd name="T1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60">
                  <a:moveTo>
                    <a:pt x="2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5"/>
                    <a:pt x="4" y="51"/>
                    <a:pt x="9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8" y="51"/>
                    <a:pt x="32" y="55"/>
                    <a:pt x="32" y="6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4"/>
                    <a:pt x="28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8" name="Freeform 37"/>
            <p:cNvSpPr/>
            <p:nvPr/>
          </p:nvSpPr>
          <p:spPr bwMode="auto">
            <a:xfrm>
              <a:off x="9056688" y="1252538"/>
              <a:ext cx="90488" cy="209550"/>
            </a:xfrm>
            <a:custGeom>
              <a:avLst/>
              <a:gdLst>
                <a:gd name="T0" fmla="*/ 32 w 32"/>
                <a:gd name="T1" fmla="*/ 64 h 73"/>
                <a:gd name="T2" fmla="*/ 23 w 32"/>
                <a:gd name="T3" fmla="*/ 73 h 73"/>
                <a:gd name="T4" fmla="*/ 9 w 32"/>
                <a:gd name="T5" fmla="*/ 73 h 73"/>
                <a:gd name="T6" fmla="*/ 0 w 32"/>
                <a:gd name="T7" fmla="*/ 64 h 73"/>
                <a:gd name="T8" fmla="*/ 0 w 32"/>
                <a:gd name="T9" fmla="*/ 9 h 73"/>
                <a:gd name="T10" fmla="*/ 9 w 32"/>
                <a:gd name="T11" fmla="*/ 0 h 73"/>
                <a:gd name="T12" fmla="*/ 23 w 32"/>
                <a:gd name="T13" fmla="*/ 0 h 73"/>
                <a:gd name="T14" fmla="*/ 32 w 32"/>
                <a:gd name="T15" fmla="*/ 9 h 73"/>
                <a:gd name="T16" fmla="*/ 32 w 32"/>
                <a:gd name="T17" fmla="*/ 6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73">
                  <a:moveTo>
                    <a:pt x="32" y="64"/>
                  </a:moveTo>
                  <a:cubicBezTo>
                    <a:pt x="32" y="69"/>
                    <a:pt x="28" y="73"/>
                    <a:pt x="23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4" y="73"/>
                    <a:pt x="0" y="69"/>
                    <a:pt x="0" y="6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8" y="0"/>
                    <a:pt x="32" y="4"/>
                    <a:pt x="32" y="9"/>
                  </a:cubicBezTo>
                  <a:lnTo>
                    <a:pt x="32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4026531" y="2915834"/>
            <a:ext cx="352048" cy="296167"/>
            <a:chOff x="5146675" y="766763"/>
            <a:chExt cx="1590676" cy="1338263"/>
          </a:xfrm>
          <a:solidFill>
            <a:srgbClr val="E7E6E6">
              <a:lumMod val="50000"/>
            </a:srgbClr>
          </a:solidFill>
        </p:grpSpPr>
        <p:sp>
          <p:nvSpPr>
            <p:cNvPr id="160" name="Oval 18"/>
            <p:cNvSpPr>
              <a:spLocks noChangeArrowheads="1"/>
            </p:cNvSpPr>
            <p:nvPr/>
          </p:nvSpPr>
          <p:spPr bwMode="auto">
            <a:xfrm>
              <a:off x="5675313" y="766763"/>
              <a:ext cx="533400" cy="534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1" name="Freeform 19"/>
            <p:cNvSpPr/>
            <p:nvPr/>
          </p:nvSpPr>
          <p:spPr bwMode="auto">
            <a:xfrm>
              <a:off x="5511800" y="1344613"/>
              <a:ext cx="860425" cy="760413"/>
            </a:xfrm>
            <a:custGeom>
              <a:avLst/>
              <a:gdLst>
                <a:gd name="T0" fmla="*/ 201 w 301"/>
                <a:gd name="T1" fmla="*/ 0 h 266"/>
                <a:gd name="T2" fmla="*/ 151 w 301"/>
                <a:gd name="T3" fmla="*/ 67 h 266"/>
                <a:gd name="T4" fmla="*/ 101 w 301"/>
                <a:gd name="T5" fmla="*/ 0 h 266"/>
                <a:gd name="T6" fmla="*/ 0 w 301"/>
                <a:gd name="T7" fmla="*/ 144 h 266"/>
                <a:gd name="T8" fmla="*/ 0 w 301"/>
                <a:gd name="T9" fmla="*/ 235 h 266"/>
                <a:gd name="T10" fmla="*/ 0 w 301"/>
                <a:gd name="T11" fmla="*/ 235 h 266"/>
                <a:gd name="T12" fmla="*/ 151 w 301"/>
                <a:gd name="T13" fmla="*/ 266 h 266"/>
                <a:gd name="T14" fmla="*/ 301 w 301"/>
                <a:gd name="T15" fmla="*/ 235 h 266"/>
                <a:gd name="T16" fmla="*/ 301 w 301"/>
                <a:gd name="T17" fmla="*/ 235 h 266"/>
                <a:gd name="T18" fmla="*/ 301 w 301"/>
                <a:gd name="T19" fmla="*/ 144 h 266"/>
                <a:gd name="T20" fmla="*/ 201 w 301"/>
                <a:gd name="T21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1" h="266">
                  <a:moveTo>
                    <a:pt x="201" y="0"/>
                  </a:moveTo>
                  <a:cubicBezTo>
                    <a:pt x="151" y="67"/>
                    <a:pt x="151" y="67"/>
                    <a:pt x="151" y="67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2" y="21"/>
                    <a:pt x="0" y="78"/>
                    <a:pt x="0" y="144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3" y="252"/>
                    <a:pt x="69" y="266"/>
                    <a:pt x="151" y="266"/>
                  </a:cubicBezTo>
                  <a:cubicBezTo>
                    <a:pt x="232" y="266"/>
                    <a:pt x="298" y="252"/>
                    <a:pt x="301" y="235"/>
                  </a:cubicBezTo>
                  <a:cubicBezTo>
                    <a:pt x="301" y="235"/>
                    <a:pt x="301" y="235"/>
                    <a:pt x="301" y="235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1" y="78"/>
                    <a:pt x="259" y="21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2" name="Freeform 20"/>
            <p:cNvSpPr/>
            <p:nvPr/>
          </p:nvSpPr>
          <p:spPr bwMode="auto">
            <a:xfrm>
              <a:off x="5900738" y="1319213"/>
              <a:ext cx="85725" cy="50800"/>
            </a:xfrm>
            <a:custGeom>
              <a:avLst/>
              <a:gdLst>
                <a:gd name="T0" fmla="*/ 30 w 30"/>
                <a:gd name="T1" fmla="*/ 1 h 18"/>
                <a:gd name="T2" fmla="*/ 15 w 30"/>
                <a:gd name="T3" fmla="*/ 0 h 18"/>
                <a:gd name="T4" fmla="*/ 1 w 30"/>
                <a:gd name="T5" fmla="*/ 1 h 18"/>
                <a:gd name="T6" fmla="*/ 7 w 30"/>
                <a:gd name="T7" fmla="*/ 18 h 18"/>
                <a:gd name="T8" fmla="*/ 24 w 30"/>
                <a:gd name="T9" fmla="*/ 18 h 18"/>
                <a:gd name="T10" fmla="*/ 30 w 30"/>
                <a:gd name="T11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8">
                  <a:moveTo>
                    <a:pt x="30" y="1"/>
                  </a:moveTo>
                  <a:cubicBezTo>
                    <a:pt x="25" y="0"/>
                    <a:pt x="20" y="0"/>
                    <a:pt x="15" y="0"/>
                  </a:cubicBezTo>
                  <a:cubicBezTo>
                    <a:pt x="10" y="0"/>
                    <a:pt x="6" y="0"/>
                    <a:pt x="1" y="1"/>
                  </a:cubicBezTo>
                  <a:cubicBezTo>
                    <a:pt x="1" y="1"/>
                    <a:pt x="0" y="11"/>
                    <a:pt x="7" y="18"/>
                  </a:cubicBezTo>
                  <a:cubicBezTo>
                    <a:pt x="7" y="18"/>
                    <a:pt x="18" y="18"/>
                    <a:pt x="24" y="18"/>
                  </a:cubicBezTo>
                  <a:cubicBezTo>
                    <a:pt x="24" y="18"/>
                    <a:pt x="30" y="12"/>
                    <a:pt x="3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3" name="Freeform 21"/>
            <p:cNvSpPr/>
            <p:nvPr/>
          </p:nvSpPr>
          <p:spPr bwMode="auto">
            <a:xfrm>
              <a:off x="5894388" y="1377951"/>
              <a:ext cx="95250" cy="130175"/>
            </a:xfrm>
            <a:custGeom>
              <a:avLst/>
              <a:gdLst>
                <a:gd name="T0" fmla="*/ 15 w 60"/>
                <a:gd name="T1" fmla="*/ 0 h 82"/>
                <a:gd name="T2" fmla="*/ 47 w 60"/>
                <a:gd name="T3" fmla="*/ 0 h 82"/>
                <a:gd name="T4" fmla="*/ 60 w 60"/>
                <a:gd name="T5" fmla="*/ 47 h 82"/>
                <a:gd name="T6" fmla="*/ 31 w 60"/>
                <a:gd name="T7" fmla="*/ 82 h 82"/>
                <a:gd name="T8" fmla="*/ 0 w 60"/>
                <a:gd name="T9" fmla="*/ 47 h 82"/>
                <a:gd name="T10" fmla="*/ 15 w 60"/>
                <a:gd name="T1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82">
                  <a:moveTo>
                    <a:pt x="15" y="0"/>
                  </a:moveTo>
                  <a:lnTo>
                    <a:pt x="47" y="0"/>
                  </a:lnTo>
                  <a:lnTo>
                    <a:pt x="60" y="47"/>
                  </a:lnTo>
                  <a:lnTo>
                    <a:pt x="31" y="82"/>
                  </a:lnTo>
                  <a:lnTo>
                    <a:pt x="0" y="47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4" name="Freeform 22"/>
            <p:cNvSpPr/>
            <p:nvPr/>
          </p:nvSpPr>
          <p:spPr bwMode="auto">
            <a:xfrm>
              <a:off x="5432425" y="1427163"/>
              <a:ext cx="71438" cy="96838"/>
            </a:xfrm>
            <a:custGeom>
              <a:avLst/>
              <a:gdLst>
                <a:gd name="T0" fmla="*/ 23 w 45"/>
                <a:gd name="T1" fmla="*/ 61 h 61"/>
                <a:gd name="T2" fmla="*/ 45 w 45"/>
                <a:gd name="T3" fmla="*/ 34 h 61"/>
                <a:gd name="T4" fmla="*/ 34 w 45"/>
                <a:gd name="T5" fmla="*/ 0 h 61"/>
                <a:gd name="T6" fmla="*/ 11 w 45"/>
                <a:gd name="T7" fmla="*/ 0 h 61"/>
                <a:gd name="T8" fmla="*/ 0 w 45"/>
                <a:gd name="T9" fmla="*/ 34 h 61"/>
                <a:gd name="T10" fmla="*/ 23 w 4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1">
                  <a:moveTo>
                    <a:pt x="23" y="61"/>
                  </a:moveTo>
                  <a:lnTo>
                    <a:pt x="45" y="34"/>
                  </a:lnTo>
                  <a:lnTo>
                    <a:pt x="34" y="0"/>
                  </a:lnTo>
                  <a:lnTo>
                    <a:pt x="11" y="0"/>
                  </a:lnTo>
                  <a:lnTo>
                    <a:pt x="0" y="34"/>
                  </a:lnTo>
                  <a:lnTo>
                    <a:pt x="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5" name="Freeform 23"/>
            <p:cNvSpPr/>
            <p:nvPr/>
          </p:nvSpPr>
          <p:spPr bwMode="auto">
            <a:xfrm>
              <a:off x="5146675" y="1401763"/>
              <a:ext cx="465138" cy="568325"/>
            </a:xfrm>
            <a:custGeom>
              <a:avLst/>
              <a:gdLst>
                <a:gd name="T0" fmla="*/ 150 w 163"/>
                <a:gd name="T1" fmla="*/ 0 h 199"/>
                <a:gd name="T2" fmla="*/ 113 w 163"/>
                <a:gd name="T3" fmla="*/ 50 h 199"/>
                <a:gd name="T4" fmla="*/ 75 w 163"/>
                <a:gd name="T5" fmla="*/ 0 h 199"/>
                <a:gd name="T6" fmla="*/ 0 w 163"/>
                <a:gd name="T7" fmla="*/ 108 h 199"/>
                <a:gd name="T8" fmla="*/ 0 w 163"/>
                <a:gd name="T9" fmla="*/ 176 h 199"/>
                <a:gd name="T10" fmla="*/ 0 w 163"/>
                <a:gd name="T11" fmla="*/ 176 h 199"/>
                <a:gd name="T12" fmla="*/ 113 w 163"/>
                <a:gd name="T13" fmla="*/ 199 h 199"/>
                <a:gd name="T14" fmla="*/ 114 w 163"/>
                <a:gd name="T15" fmla="*/ 199 h 199"/>
                <a:gd name="T16" fmla="*/ 114 w 163"/>
                <a:gd name="T17" fmla="*/ 124 h 199"/>
                <a:gd name="T18" fmla="*/ 163 w 163"/>
                <a:gd name="T19" fmla="*/ 6 h 199"/>
                <a:gd name="T20" fmla="*/ 150 w 163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99">
                  <a:moveTo>
                    <a:pt x="150" y="0"/>
                  </a:moveTo>
                  <a:cubicBezTo>
                    <a:pt x="113" y="50"/>
                    <a:pt x="113" y="50"/>
                    <a:pt x="113" y="5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31" y="16"/>
                    <a:pt x="0" y="58"/>
                    <a:pt x="0" y="108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2" y="189"/>
                    <a:pt x="52" y="199"/>
                    <a:pt x="113" y="199"/>
                  </a:cubicBezTo>
                  <a:cubicBezTo>
                    <a:pt x="113" y="199"/>
                    <a:pt x="114" y="199"/>
                    <a:pt x="114" y="199"/>
                  </a:cubicBezTo>
                  <a:cubicBezTo>
                    <a:pt x="114" y="124"/>
                    <a:pt x="114" y="124"/>
                    <a:pt x="114" y="124"/>
                  </a:cubicBezTo>
                  <a:cubicBezTo>
                    <a:pt x="114" y="78"/>
                    <a:pt x="133" y="36"/>
                    <a:pt x="163" y="6"/>
                  </a:cubicBezTo>
                  <a:cubicBezTo>
                    <a:pt x="159" y="3"/>
                    <a:pt x="155" y="2"/>
                    <a:pt x="1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6" name="Freeform 24"/>
            <p:cNvSpPr/>
            <p:nvPr/>
          </p:nvSpPr>
          <p:spPr bwMode="auto">
            <a:xfrm>
              <a:off x="5438775" y="1381126"/>
              <a:ext cx="61913" cy="41275"/>
            </a:xfrm>
            <a:custGeom>
              <a:avLst/>
              <a:gdLst>
                <a:gd name="T0" fmla="*/ 18 w 22"/>
                <a:gd name="T1" fmla="*/ 14 h 14"/>
                <a:gd name="T2" fmla="*/ 22 w 22"/>
                <a:gd name="T3" fmla="*/ 1 h 14"/>
                <a:gd name="T4" fmla="*/ 11 w 22"/>
                <a:gd name="T5" fmla="*/ 0 h 14"/>
                <a:gd name="T6" fmla="*/ 0 w 22"/>
                <a:gd name="T7" fmla="*/ 1 h 14"/>
                <a:gd name="T8" fmla="*/ 5 w 22"/>
                <a:gd name="T9" fmla="*/ 14 h 14"/>
                <a:gd name="T10" fmla="*/ 18 w 22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8" y="14"/>
                  </a:moveTo>
                  <a:cubicBezTo>
                    <a:pt x="18" y="14"/>
                    <a:pt x="22" y="9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0" y="1"/>
                    <a:pt x="0" y="8"/>
                    <a:pt x="5" y="14"/>
                  </a:cubicBezTo>
                  <a:cubicBezTo>
                    <a:pt x="5" y="14"/>
                    <a:pt x="13" y="14"/>
                    <a:pt x="1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7" name="Oval 25"/>
            <p:cNvSpPr>
              <a:spLocks noChangeArrowheads="1"/>
            </p:cNvSpPr>
            <p:nvPr/>
          </p:nvSpPr>
          <p:spPr bwMode="auto">
            <a:xfrm>
              <a:off x="5267325" y="966788"/>
              <a:ext cx="401638" cy="403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8" name="Freeform 26"/>
            <p:cNvSpPr/>
            <p:nvPr/>
          </p:nvSpPr>
          <p:spPr bwMode="auto">
            <a:xfrm>
              <a:off x="6386513" y="1381126"/>
              <a:ext cx="61913" cy="41275"/>
            </a:xfrm>
            <a:custGeom>
              <a:avLst/>
              <a:gdLst>
                <a:gd name="T0" fmla="*/ 17 w 22"/>
                <a:gd name="T1" fmla="*/ 14 h 14"/>
                <a:gd name="T2" fmla="*/ 22 w 22"/>
                <a:gd name="T3" fmla="*/ 1 h 14"/>
                <a:gd name="T4" fmla="*/ 11 w 22"/>
                <a:gd name="T5" fmla="*/ 0 h 14"/>
                <a:gd name="T6" fmla="*/ 0 w 22"/>
                <a:gd name="T7" fmla="*/ 1 h 14"/>
                <a:gd name="T8" fmla="*/ 5 w 22"/>
                <a:gd name="T9" fmla="*/ 14 h 14"/>
                <a:gd name="T10" fmla="*/ 17 w 22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7" y="14"/>
                  </a:moveTo>
                  <a:cubicBezTo>
                    <a:pt x="17" y="14"/>
                    <a:pt x="22" y="9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0" y="1"/>
                    <a:pt x="0" y="8"/>
                    <a:pt x="5" y="14"/>
                  </a:cubicBezTo>
                  <a:cubicBezTo>
                    <a:pt x="5" y="14"/>
                    <a:pt x="13" y="14"/>
                    <a:pt x="1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9" name="Freeform 27"/>
            <p:cNvSpPr/>
            <p:nvPr/>
          </p:nvSpPr>
          <p:spPr bwMode="auto">
            <a:xfrm>
              <a:off x="6380163" y="1427163"/>
              <a:ext cx="71438" cy="96838"/>
            </a:xfrm>
            <a:custGeom>
              <a:avLst/>
              <a:gdLst>
                <a:gd name="T0" fmla="*/ 24 w 45"/>
                <a:gd name="T1" fmla="*/ 61 h 61"/>
                <a:gd name="T2" fmla="*/ 45 w 45"/>
                <a:gd name="T3" fmla="*/ 34 h 61"/>
                <a:gd name="T4" fmla="*/ 34 w 45"/>
                <a:gd name="T5" fmla="*/ 0 h 61"/>
                <a:gd name="T6" fmla="*/ 11 w 45"/>
                <a:gd name="T7" fmla="*/ 0 h 61"/>
                <a:gd name="T8" fmla="*/ 0 w 45"/>
                <a:gd name="T9" fmla="*/ 34 h 61"/>
                <a:gd name="T10" fmla="*/ 24 w 4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1">
                  <a:moveTo>
                    <a:pt x="24" y="61"/>
                  </a:moveTo>
                  <a:lnTo>
                    <a:pt x="45" y="34"/>
                  </a:lnTo>
                  <a:lnTo>
                    <a:pt x="34" y="0"/>
                  </a:lnTo>
                  <a:lnTo>
                    <a:pt x="11" y="0"/>
                  </a:lnTo>
                  <a:lnTo>
                    <a:pt x="0" y="34"/>
                  </a:lnTo>
                  <a:lnTo>
                    <a:pt x="24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0" name="Oval 28"/>
            <p:cNvSpPr>
              <a:spLocks noChangeArrowheads="1"/>
            </p:cNvSpPr>
            <p:nvPr/>
          </p:nvSpPr>
          <p:spPr bwMode="auto">
            <a:xfrm>
              <a:off x="6215063" y="966788"/>
              <a:ext cx="403225" cy="403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1" name="Freeform 29"/>
            <p:cNvSpPr/>
            <p:nvPr/>
          </p:nvSpPr>
          <p:spPr bwMode="auto">
            <a:xfrm>
              <a:off x="6272213" y="1401763"/>
              <a:ext cx="465138" cy="568325"/>
            </a:xfrm>
            <a:custGeom>
              <a:avLst/>
              <a:gdLst>
                <a:gd name="T0" fmla="*/ 88 w 163"/>
                <a:gd name="T1" fmla="*/ 0 h 199"/>
                <a:gd name="T2" fmla="*/ 51 w 163"/>
                <a:gd name="T3" fmla="*/ 50 h 199"/>
                <a:gd name="T4" fmla="*/ 13 w 163"/>
                <a:gd name="T5" fmla="*/ 0 h 199"/>
                <a:gd name="T6" fmla="*/ 0 w 163"/>
                <a:gd name="T7" fmla="*/ 6 h 199"/>
                <a:gd name="T8" fmla="*/ 49 w 163"/>
                <a:gd name="T9" fmla="*/ 124 h 199"/>
                <a:gd name="T10" fmla="*/ 49 w 163"/>
                <a:gd name="T11" fmla="*/ 199 h 199"/>
                <a:gd name="T12" fmla="*/ 51 w 163"/>
                <a:gd name="T13" fmla="*/ 199 h 199"/>
                <a:gd name="T14" fmla="*/ 163 w 163"/>
                <a:gd name="T15" fmla="*/ 176 h 199"/>
                <a:gd name="T16" fmla="*/ 163 w 163"/>
                <a:gd name="T17" fmla="*/ 176 h 199"/>
                <a:gd name="T18" fmla="*/ 163 w 163"/>
                <a:gd name="T19" fmla="*/ 108 h 199"/>
                <a:gd name="T20" fmla="*/ 88 w 163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99">
                  <a:moveTo>
                    <a:pt x="88" y="0"/>
                  </a:moveTo>
                  <a:cubicBezTo>
                    <a:pt x="51" y="50"/>
                    <a:pt x="51" y="50"/>
                    <a:pt x="51" y="5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2"/>
                    <a:pt x="4" y="3"/>
                    <a:pt x="0" y="6"/>
                  </a:cubicBezTo>
                  <a:cubicBezTo>
                    <a:pt x="30" y="36"/>
                    <a:pt x="49" y="78"/>
                    <a:pt x="49" y="124"/>
                  </a:cubicBezTo>
                  <a:cubicBezTo>
                    <a:pt x="49" y="199"/>
                    <a:pt x="49" y="199"/>
                    <a:pt x="49" y="199"/>
                  </a:cubicBezTo>
                  <a:cubicBezTo>
                    <a:pt x="50" y="199"/>
                    <a:pt x="50" y="199"/>
                    <a:pt x="51" y="199"/>
                  </a:cubicBezTo>
                  <a:cubicBezTo>
                    <a:pt x="112" y="199"/>
                    <a:pt x="161" y="189"/>
                    <a:pt x="163" y="176"/>
                  </a:cubicBezTo>
                  <a:cubicBezTo>
                    <a:pt x="163" y="176"/>
                    <a:pt x="163" y="176"/>
                    <a:pt x="163" y="176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3" y="58"/>
                    <a:pt x="132" y="16"/>
                    <a:pt x="8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5576642" y="2897215"/>
            <a:ext cx="309184" cy="333407"/>
            <a:chOff x="10279063" y="681038"/>
            <a:chExt cx="1397000" cy="1506538"/>
          </a:xfrm>
          <a:solidFill>
            <a:srgbClr val="E7E6E6">
              <a:lumMod val="50000"/>
            </a:srgbClr>
          </a:solidFill>
        </p:grpSpPr>
        <p:sp>
          <p:nvSpPr>
            <p:cNvPr id="173" name="Freeform 38"/>
            <p:cNvSpPr>
              <a:spLocks noEditPoints="1"/>
            </p:cNvSpPr>
            <p:nvPr/>
          </p:nvSpPr>
          <p:spPr bwMode="auto">
            <a:xfrm>
              <a:off x="10279063" y="681038"/>
              <a:ext cx="1397000" cy="1038225"/>
            </a:xfrm>
            <a:custGeom>
              <a:avLst/>
              <a:gdLst>
                <a:gd name="T0" fmla="*/ 83 w 489"/>
                <a:gd name="T1" fmla="*/ 363 h 363"/>
                <a:gd name="T2" fmla="*/ 0 w 489"/>
                <a:gd name="T3" fmla="*/ 280 h 363"/>
                <a:gd name="T4" fmla="*/ 0 w 489"/>
                <a:gd name="T5" fmla="*/ 280 h 363"/>
                <a:gd name="T6" fmla="*/ 0 w 489"/>
                <a:gd name="T7" fmla="*/ 83 h 363"/>
                <a:gd name="T8" fmla="*/ 83 w 489"/>
                <a:gd name="T9" fmla="*/ 0 h 363"/>
                <a:gd name="T10" fmla="*/ 83 w 489"/>
                <a:gd name="T11" fmla="*/ 0 h 363"/>
                <a:gd name="T12" fmla="*/ 406 w 489"/>
                <a:gd name="T13" fmla="*/ 0 h 363"/>
                <a:gd name="T14" fmla="*/ 489 w 489"/>
                <a:gd name="T15" fmla="*/ 83 h 363"/>
                <a:gd name="T16" fmla="*/ 489 w 489"/>
                <a:gd name="T17" fmla="*/ 83 h 363"/>
                <a:gd name="T18" fmla="*/ 489 w 489"/>
                <a:gd name="T19" fmla="*/ 280 h 363"/>
                <a:gd name="T20" fmla="*/ 406 w 489"/>
                <a:gd name="T21" fmla="*/ 363 h 363"/>
                <a:gd name="T22" fmla="*/ 406 w 489"/>
                <a:gd name="T23" fmla="*/ 363 h 363"/>
                <a:gd name="T24" fmla="*/ 83 w 489"/>
                <a:gd name="T25" fmla="*/ 363 h 363"/>
                <a:gd name="T26" fmla="*/ 43 w 489"/>
                <a:gd name="T27" fmla="*/ 83 h 363"/>
                <a:gd name="T28" fmla="*/ 43 w 489"/>
                <a:gd name="T29" fmla="*/ 280 h 363"/>
                <a:gd name="T30" fmla="*/ 83 w 489"/>
                <a:gd name="T31" fmla="*/ 320 h 363"/>
                <a:gd name="T32" fmla="*/ 83 w 489"/>
                <a:gd name="T33" fmla="*/ 320 h 363"/>
                <a:gd name="T34" fmla="*/ 406 w 489"/>
                <a:gd name="T35" fmla="*/ 320 h 363"/>
                <a:gd name="T36" fmla="*/ 446 w 489"/>
                <a:gd name="T37" fmla="*/ 280 h 363"/>
                <a:gd name="T38" fmla="*/ 446 w 489"/>
                <a:gd name="T39" fmla="*/ 280 h 363"/>
                <a:gd name="T40" fmla="*/ 446 w 489"/>
                <a:gd name="T41" fmla="*/ 83 h 363"/>
                <a:gd name="T42" fmla="*/ 406 w 489"/>
                <a:gd name="T43" fmla="*/ 43 h 363"/>
                <a:gd name="T44" fmla="*/ 406 w 489"/>
                <a:gd name="T45" fmla="*/ 43 h 363"/>
                <a:gd name="T46" fmla="*/ 83 w 489"/>
                <a:gd name="T47" fmla="*/ 43 h 363"/>
                <a:gd name="T48" fmla="*/ 43 w 489"/>
                <a:gd name="T49" fmla="*/ 8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9" h="363">
                  <a:moveTo>
                    <a:pt x="83" y="363"/>
                  </a:moveTo>
                  <a:cubicBezTo>
                    <a:pt x="37" y="363"/>
                    <a:pt x="0" y="326"/>
                    <a:pt x="0" y="28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8"/>
                    <a:pt x="37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451" y="0"/>
                    <a:pt x="489" y="38"/>
                    <a:pt x="489" y="83"/>
                  </a:cubicBezTo>
                  <a:cubicBezTo>
                    <a:pt x="489" y="83"/>
                    <a:pt x="489" y="83"/>
                    <a:pt x="489" y="83"/>
                  </a:cubicBezTo>
                  <a:cubicBezTo>
                    <a:pt x="489" y="280"/>
                    <a:pt x="489" y="280"/>
                    <a:pt x="489" y="280"/>
                  </a:cubicBezTo>
                  <a:cubicBezTo>
                    <a:pt x="489" y="326"/>
                    <a:pt x="451" y="363"/>
                    <a:pt x="406" y="363"/>
                  </a:cubicBezTo>
                  <a:cubicBezTo>
                    <a:pt x="406" y="363"/>
                    <a:pt x="406" y="363"/>
                    <a:pt x="406" y="363"/>
                  </a:cubicBezTo>
                  <a:cubicBezTo>
                    <a:pt x="83" y="363"/>
                    <a:pt x="83" y="363"/>
                    <a:pt x="83" y="363"/>
                  </a:cubicBezTo>
                  <a:close/>
                  <a:moveTo>
                    <a:pt x="43" y="83"/>
                  </a:moveTo>
                  <a:cubicBezTo>
                    <a:pt x="43" y="280"/>
                    <a:pt x="43" y="280"/>
                    <a:pt x="43" y="280"/>
                  </a:cubicBezTo>
                  <a:cubicBezTo>
                    <a:pt x="43" y="302"/>
                    <a:pt x="61" y="320"/>
                    <a:pt x="83" y="320"/>
                  </a:cubicBezTo>
                  <a:cubicBezTo>
                    <a:pt x="83" y="320"/>
                    <a:pt x="83" y="320"/>
                    <a:pt x="83" y="320"/>
                  </a:cubicBezTo>
                  <a:cubicBezTo>
                    <a:pt x="406" y="320"/>
                    <a:pt x="406" y="320"/>
                    <a:pt x="406" y="320"/>
                  </a:cubicBezTo>
                  <a:cubicBezTo>
                    <a:pt x="428" y="320"/>
                    <a:pt x="446" y="302"/>
                    <a:pt x="446" y="280"/>
                  </a:cubicBezTo>
                  <a:cubicBezTo>
                    <a:pt x="446" y="280"/>
                    <a:pt x="446" y="280"/>
                    <a:pt x="446" y="280"/>
                  </a:cubicBezTo>
                  <a:cubicBezTo>
                    <a:pt x="446" y="83"/>
                    <a:pt x="446" y="83"/>
                    <a:pt x="446" y="83"/>
                  </a:cubicBezTo>
                  <a:cubicBezTo>
                    <a:pt x="446" y="61"/>
                    <a:pt x="428" y="43"/>
                    <a:pt x="406" y="43"/>
                  </a:cubicBezTo>
                  <a:cubicBezTo>
                    <a:pt x="406" y="43"/>
                    <a:pt x="406" y="43"/>
                    <a:pt x="406" y="43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61" y="43"/>
                    <a:pt x="43" y="61"/>
                    <a:pt x="4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4" name="Freeform 39"/>
            <p:cNvSpPr/>
            <p:nvPr/>
          </p:nvSpPr>
          <p:spPr bwMode="auto">
            <a:xfrm>
              <a:off x="10655300" y="1741488"/>
              <a:ext cx="639763" cy="446088"/>
            </a:xfrm>
            <a:custGeom>
              <a:avLst/>
              <a:gdLst>
                <a:gd name="T0" fmla="*/ 219 w 224"/>
                <a:gd name="T1" fmla="*/ 119 h 156"/>
                <a:gd name="T2" fmla="*/ 130 w 224"/>
                <a:gd name="T3" fmla="*/ 15 h 156"/>
                <a:gd name="T4" fmla="*/ 112 w 224"/>
                <a:gd name="T5" fmla="*/ 0 h 156"/>
                <a:gd name="T6" fmla="*/ 95 w 224"/>
                <a:gd name="T7" fmla="*/ 15 h 156"/>
                <a:gd name="T8" fmla="*/ 6 w 224"/>
                <a:gd name="T9" fmla="*/ 119 h 156"/>
                <a:gd name="T10" fmla="*/ 8 w 224"/>
                <a:gd name="T11" fmla="*/ 140 h 156"/>
                <a:gd name="T12" fmla="*/ 30 w 224"/>
                <a:gd name="T13" fmla="*/ 138 h 156"/>
                <a:gd name="T14" fmla="*/ 96 w 224"/>
                <a:gd name="T15" fmla="*/ 64 h 156"/>
                <a:gd name="T16" fmla="*/ 96 w 224"/>
                <a:gd name="T17" fmla="*/ 140 h 156"/>
                <a:gd name="T18" fmla="*/ 112 w 224"/>
                <a:gd name="T19" fmla="*/ 156 h 156"/>
                <a:gd name="T20" fmla="*/ 129 w 224"/>
                <a:gd name="T21" fmla="*/ 140 h 156"/>
                <a:gd name="T22" fmla="*/ 129 w 224"/>
                <a:gd name="T23" fmla="*/ 64 h 156"/>
                <a:gd name="T24" fmla="*/ 195 w 224"/>
                <a:gd name="T25" fmla="*/ 138 h 156"/>
                <a:gd name="T26" fmla="*/ 216 w 224"/>
                <a:gd name="T27" fmla="*/ 140 h 156"/>
                <a:gd name="T28" fmla="*/ 219 w 224"/>
                <a:gd name="T29" fmla="*/ 11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56">
                  <a:moveTo>
                    <a:pt x="219" y="119"/>
                  </a:moveTo>
                  <a:cubicBezTo>
                    <a:pt x="130" y="15"/>
                    <a:pt x="130" y="15"/>
                    <a:pt x="130" y="15"/>
                  </a:cubicBezTo>
                  <a:cubicBezTo>
                    <a:pt x="130" y="15"/>
                    <a:pt x="118" y="0"/>
                    <a:pt x="112" y="0"/>
                  </a:cubicBezTo>
                  <a:cubicBezTo>
                    <a:pt x="107" y="0"/>
                    <a:pt x="95" y="15"/>
                    <a:pt x="95" y="15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0" y="126"/>
                    <a:pt x="2" y="135"/>
                    <a:pt x="8" y="140"/>
                  </a:cubicBezTo>
                  <a:cubicBezTo>
                    <a:pt x="15" y="146"/>
                    <a:pt x="25" y="144"/>
                    <a:pt x="30" y="138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96" y="149"/>
                    <a:pt x="103" y="156"/>
                    <a:pt x="112" y="156"/>
                  </a:cubicBezTo>
                  <a:cubicBezTo>
                    <a:pt x="121" y="156"/>
                    <a:pt x="129" y="149"/>
                    <a:pt x="129" y="14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00" y="144"/>
                    <a:pt x="210" y="146"/>
                    <a:pt x="216" y="140"/>
                  </a:cubicBezTo>
                  <a:cubicBezTo>
                    <a:pt x="223" y="135"/>
                    <a:pt x="224" y="126"/>
                    <a:pt x="219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5" name="Freeform 40"/>
            <p:cNvSpPr/>
            <p:nvPr/>
          </p:nvSpPr>
          <p:spPr bwMode="auto">
            <a:xfrm>
              <a:off x="10493375" y="952501"/>
              <a:ext cx="968375" cy="503238"/>
            </a:xfrm>
            <a:custGeom>
              <a:avLst/>
              <a:gdLst>
                <a:gd name="T0" fmla="*/ 3 w 339"/>
                <a:gd name="T1" fmla="*/ 169 h 176"/>
                <a:gd name="T2" fmla="*/ 4 w 339"/>
                <a:gd name="T3" fmla="*/ 155 h 176"/>
                <a:gd name="T4" fmla="*/ 4 w 339"/>
                <a:gd name="T5" fmla="*/ 155 h 176"/>
                <a:gd name="T6" fmla="*/ 57 w 339"/>
                <a:gd name="T7" fmla="*/ 102 h 176"/>
                <a:gd name="T8" fmla="*/ 66 w 339"/>
                <a:gd name="T9" fmla="*/ 99 h 176"/>
                <a:gd name="T10" fmla="*/ 66 w 339"/>
                <a:gd name="T11" fmla="*/ 99 h 176"/>
                <a:gd name="T12" fmla="*/ 72 w 339"/>
                <a:gd name="T13" fmla="*/ 105 h 176"/>
                <a:gd name="T14" fmla="*/ 72 w 339"/>
                <a:gd name="T15" fmla="*/ 105 h 176"/>
                <a:gd name="T16" fmla="*/ 83 w 339"/>
                <a:gd name="T17" fmla="*/ 144 h 176"/>
                <a:gd name="T18" fmla="*/ 166 w 339"/>
                <a:gd name="T19" fmla="*/ 12 h 176"/>
                <a:gd name="T20" fmla="*/ 176 w 339"/>
                <a:gd name="T21" fmla="*/ 7 h 176"/>
                <a:gd name="T22" fmla="*/ 176 w 339"/>
                <a:gd name="T23" fmla="*/ 7 h 176"/>
                <a:gd name="T24" fmla="*/ 182 w 339"/>
                <a:gd name="T25" fmla="*/ 16 h 176"/>
                <a:gd name="T26" fmla="*/ 182 w 339"/>
                <a:gd name="T27" fmla="*/ 16 h 176"/>
                <a:gd name="T28" fmla="*/ 181 w 339"/>
                <a:gd name="T29" fmla="*/ 99 h 176"/>
                <a:gd name="T30" fmla="*/ 221 w 339"/>
                <a:gd name="T31" fmla="*/ 59 h 176"/>
                <a:gd name="T32" fmla="*/ 228 w 339"/>
                <a:gd name="T33" fmla="*/ 57 h 176"/>
                <a:gd name="T34" fmla="*/ 228 w 339"/>
                <a:gd name="T35" fmla="*/ 57 h 176"/>
                <a:gd name="T36" fmla="*/ 234 w 339"/>
                <a:gd name="T37" fmla="*/ 61 h 176"/>
                <a:gd name="T38" fmla="*/ 234 w 339"/>
                <a:gd name="T39" fmla="*/ 61 h 176"/>
                <a:gd name="T40" fmla="*/ 246 w 339"/>
                <a:gd name="T41" fmla="*/ 84 h 176"/>
                <a:gd name="T42" fmla="*/ 322 w 339"/>
                <a:gd name="T43" fmla="*/ 5 h 176"/>
                <a:gd name="T44" fmla="*/ 335 w 339"/>
                <a:gd name="T45" fmla="*/ 4 h 176"/>
                <a:gd name="T46" fmla="*/ 335 w 339"/>
                <a:gd name="T47" fmla="*/ 4 h 176"/>
                <a:gd name="T48" fmla="*/ 335 w 339"/>
                <a:gd name="T49" fmla="*/ 18 h 176"/>
                <a:gd name="T50" fmla="*/ 335 w 339"/>
                <a:gd name="T51" fmla="*/ 18 h 176"/>
                <a:gd name="T52" fmla="*/ 251 w 339"/>
                <a:gd name="T53" fmla="*/ 106 h 176"/>
                <a:gd name="T54" fmla="*/ 243 w 339"/>
                <a:gd name="T55" fmla="*/ 110 h 176"/>
                <a:gd name="T56" fmla="*/ 243 w 339"/>
                <a:gd name="T57" fmla="*/ 110 h 176"/>
                <a:gd name="T58" fmla="*/ 236 w 339"/>
                <a:gd name="T59" fmla="*/ 106 h 176"/>
                <a:gd name="T60" fmla="*/ 236 w 339"/>
                <a:gd name="T61" fmla="*/ 106 h 176"/>
                <a:gd name="T62" fmla="*/ 224 w 339"/>
                <a:gd name="T63" fmla="*/ 81 h 176"/>
                <a:gd name="T64" fmla="*/ 177 w 339"/>
                <a:gd name="T65" fmla="*/ 126 h 176"/>
                <a:gd name="T66" fmla="*/ 168 w 339"/>
                <a:gd name="T67" fmla="*/ 127 h 176"/>
                <a:gd name="T68" fmla="*/ 168 w 339"/>
                <a:gd name="T69" fmla="*/ 127 h 176"/>
                <a:gd name="T70" fmla="*/ 163 w 339"/>
                <a:gd name="T71" fmla="*/ 119 h 176"/>
                <a:gd name="T72" fmla="*/ 163 w 339"/>
                <a:gd name="T73" fmla="*/ 119 h 176"/>
                <a:gd name="T74" fmla="*/ 164 w 339"/>
                <a:gd name="T75" fmla="*/ 49 h 176"/>
                <a:gd name="T76" fmla="*/ 88 w 339"/>
                <a:gd name="T77" fmla="*/ 171 h 176"/>
                <a:gd name="T78" fmla="*/ 79 w 339"/>
                <a:gd name="T79" fmla="*/ 176 h 176"/>
                <a:gd name="T80" fmla="*/ 79 w 339"/>
                <a:gd name="T81" fmla="*/ 176 h 176"/>
                <a:gd name="T82" fmla="*/ 71 w 339"/>
                <a:gd name="T83" fmla="*/ 170 h 176"/>
                <a:gd name="T84" fmla="*/ 71 w 339"/>
                <a:gd name="T85" fmla="*/ 170 h 176"/>
                <a:gd name="T86" fmla="*/ 59 w 339"/>
                <a:gd name="T87" fmla="*/ 126 h 176"/>
                <a:gd name="T88" fmla="*/ 16 w 339"/>
                <a:gd name="T89" fmla="*/ 170 h 176"/>
                <a:gd name="T90" fmla="*/ 16 w 339"/>
                <a:gd name="T91" fmla="*/ 170 h 176"/>
                <a:gd name="T92" fmla="*/ 7 w 339"/>
                <a:gd name="T93" fmla="*/ 172 h 176"/>
                <a:gd name="T94" fmla="*/ 7 w 339"/>
                <a:gd name="T95" fmla="*/ 172 h 176"/>
                <a:gd name="T96" fmla="*/ 3 w 339"/>
                <a:gd name="T97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9" h="176">
                  <a:moveTo>
                    <a:pt x="3" y="169"/>
                  </a:moveTo>
                  <a:cubicBezTo>
                    <a:pt x="0" y="166"/>
                    <a:pt x="0" y="159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99"/>
                    <a:pt x="63" y="98"/>
                    <a:pt x="66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9" y="100"/>
                    <a:pt x="71" y="102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166" y="12"/>
                    <a:pt x="166" y="12"/>
                    <a:pt x="166" y="12"/>
                  </a:cubicBezTo>
                  <a:cubicBezTo>
                    <a:pt x="168" y="8"/>
                    <a:pt x="172" y="6"/>
                    <a:pt x="176" y="7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80" y="8"/>
                    <a:pt x="182" y="12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3" y="57"/>
                    <a:pt x="226" y="57"/>
                    <a:pt x="228" y="57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1" y="58"/>
                    <a:pt x="233" y="59"/>
                    <a:pt x="234" y="61"/>
                  </a:cubicBezTo>
                  <a:cubicBezTo>
                    <a:pt x="234" y="61"/>
                    <a:pt x="234" y="61"/>
                    <a:pt x="234" y="61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322" y="5"/>
                    <a:pt x="322" y="5"/>
                    <a:pt x="322" y="5"/>
                  </a:cubicBezTo>
                  <a:cubicBezTo>
                    <a:pt x="326" y="1"/>
                    <a:pt x="331" y="0"/>
                    <a:pt x="335" y="4"/>
                  </a:cubicBezTo>
                  <a:cubicBezTo>
                    <a:pt x="335" y="4"/>
                    <a:pt x="335" y="4"/>
                    <a:pt x="335" y="4"/>
                  </a:cubicBezTo>
                  <a:cubicBezTo>
                    <a:pt x="339" y="8"/>
                    <a:pt x="339" y="14"/>
                    <a:pt x="335" y="18"/>
                  </a:cubicBezTo>
                  <a:cubicBezTo>
                    <a:pt x="335" y="18"/>
                    <a:pt x="335" y="18"/>
                    <a:pt x="335" y="18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49" y="109"/>
                    <a:pt x="246" y="110"/>
                    <a:pt x="243" y="110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0" y="110"/>
                    <a:pt x="238" y="108"/>
                    <a:pt x="236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24" y="81"/>
                    <a:pt x="224" y="81"/>
                    <a:pt x="224" y="81"/>
                  </a:cubicBezTo>
                  <a:cubicBezTo>
                    <a:pt x="177" y="126"/>
                    <a:pt x="177" y="126"/>
                    <a:pt x="177" y="126"/>
                  </a:cubicBezTo>
                  <a:cubicBezTo>
                    <a:pt x="174" y="128"/>
                    <a:pt x="171" y="129"/>
                    <a:pt x="168" y="127"/>
                  </a:cubicBezTo>
                  <a:cubicBezTo>
                    <a:pt x="168" y="127"/>
                    <a:pt x="168" y="127"/>
                    <a:pt x="168" y="127"/>
                  </a:cubicBezTo>
                  <a:cubicBezTo>
                    <a:pt x="165" y="126"/>
                    <a:pt x="163" y="123"/>
                    <a:pt x="163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4" y="49"/>
                    <a:pt x="164" y="49"/>
                    <a:pt x="164" y="49"/>
                  </a:cubicBezTo>
                  <a:cubicBezTo>
                    <a:pt x="88" y="171"/>
                    <a:pt x="88" y="171"/>
                    <a:pt x="88" y="171"/>
                  </a:cubicBezTo>
                  <a:cubicBezTo>
                    <a:pt x="86" y="174"/>
                    <a:pt x="82" y="176"/>
                    <a:pt x="79" y="176"/>
                  </a:cubicBezTo>
                  <a:cubicBezTo>
                    <a:pt x="79" y="176"/>
                    <a:pt x="79" y="176"/>
                    <a:pt x="79" y="176"/>
                  </a:cubicBezTo>
                  <a:cubicBezTo>
                    <a:pt x="75" y="176"/>
                    <a:pt x="72" y="173"/>
                    <a:pt x="71" y="170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4" y="172"/>
                    <a:pt x="10" y="173"/>
                    <a:pt x="7" y="172"/>
                  </a:cubicBezTo>
                  <a:cubicBezTo>
                    <a:pt x="7" y="172"/>
                    <a:pt x="7" y="172"/>
                    <a:pt x="7" y="172"/>
                  </a:cubicBezTo>
                  <a:cubicBezTo>
                    <a:pt x="6" y="172"/>
                    <a:pt x="4" y="171"/>
                    <a:pt x="3" y="1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6321722" y="2948418"/>
            <a:ext cx="366360" cy="230998"/>
            <a:chOff x="5262563" y="628650"/>
            <a:chExt cx="1714501" cy="1081088"/>
          </a:xfrm>
          <a:solidFill>
            <a:srgbClr val="E7E6E6">
              <a:lumMod val="50000"/>
            </a:srgbClr>
          </a:solidFill>
        </p:grpSpPr>
        <p:sp>
          <p:nvSpPr>
            <p:cNvPr id="177" name="Freeform 30"/>
            <p:cNvSpPr/>
            <p:nvPr/>
          </p:nvSpPr>
          <p:spPr bwMode="auto">
            <a:xfrm>
              <a:off x="5538788" y="1468438"/>
              <a:ext cx="1155700" cy="65088"/>
            </a:xfrm>
            <a:custGeom>
              <a:avLst/>
              <a:gdLst>
                <a:gd name="T0" fmla="*/ 0 w 728"/>
                <a:gd name="T1" fmla="*/ 41 h 41"/>
                <a:gd name="T2" fmla="*/ 0 w 728"/>
                <a:gd name="T3" fmla="*/ 0 h 41"/>
                <a:gd name="T4" fmla="*/ 728 w 728"/>
                <a:gd name="T5" fmla="*/ 0 h 41"/>
                <a:gd name="T6" fmla="*/ 728 w 728"/>
                <a:gd name="T7" fmla="*/ 41 h 41"/>
                <a:gd name="T8" fmla="*/ 0 w 728"/>
                <a:gd name="T9" fmla="*/ 41 h 41"/>
                <a:gd name="T10" fmla="*/ 0 w 728"/>
                <a:gd name="T11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8" h="41">
                  <a:moveTo>
                    <a:pt x="0" y="41"/>
                  </a:moveTo>
                  <a:lnTo>
                    <a:pt x="0" y="0"/>
                  </a:lnTo>
                  <a:lnTo>
                    <a:pt x="728" y="0"/>
                  </a:lnTo>
                  <a:lnTo>
                    <a:pt x="728" y="41"/>
                  </a:lnTo>
                  <a:lnTo>
                    <a:pt x="0" y="41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8" name="Freeform 31"/>
            <p:cNvSpPr/>
            <p:nvPr/>
          </p:nvSpPr>
          <p:spPr bwMode="auto">
            <a:xfrm>
              <a:off x="6088063" y="901700"/>
              <a:ext cx="65088" cy="587375"/>
            </a:xfrm>
            <a:custGeom>
              <a:avLst/>
              <a:gdLst>
                <a:gd name="T0" fmla="*/ 0 w 41"/>
                <a:gd name="T1" fmla="*/ 370 h 370"/>
                <a:gd name="T2" fmla="*/ 0 w 41"/>
                <a:gd name="T3" fmla="*/ 0 h 370"/>
                <a:gd name="T4" fmla="*/ 41 w 41"/>
                <a:gd name="T5" fmla="*/ 0 h 370"/>
                <a:gd name="T6" fmla="*/ 41 w 41"/>
                <a:gd name="T7" fmla="*/ 370 h 370"/>
                <a:gd name="T8" fmla="*/ 0 w 41"/>
                <a:gd name="T9" fmla="*/ 370 h 370"/>
                <a:gd name="T10" fmla="*/ 0 w 41"/>
                <a:gd name="T11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70">
                  <a:moveTo>
                    <a:pt x="0" y="370"/>
                  </a:moveTo>
                  <a:lnTo>
                    <a:pt x="0" y="0"/>
                  </a:lnTo>
                  <a:lnTo>
                    <a:pt x="41" y="0"/>
                  </a:lnTo>
                  <a:lnTo>
                    <a:pt x="41" y="370"/>
                  </a:lnTo>
                  <a:lnTo>
                    <a:pt x="0" y="370"/>
                  </a:lnTo>
                  <a:lnTo>
                    <a:pt x="0" y="3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9" name="Freeform 32"/>
            <p:cNvSpPr/>
            <p:nvPr/>
          </p:nvSpPr>
          <p:spPr bwMode="auto">
            <a:xfrm>
              <a:off x="5262563" y="1292225"/>
              <a:ext cx="431800" cy="417513"/>
            </a:xfrm>
            <a:custGeom>
              <a:avLst/>
              <a:gdLst>
                <a:gd name="T0" fmla="*/ 147 w 147"/>
                <a:gd name="T1" fmla="*/ 120 h 142"/>
                <a:gd name="T2" fmla="*/ 124 w 147"/>
                <a:gd name="T3" fmla="*/ 142 h 142"/>
                <a:gd name="T4" fmla="*/ 23 w 147"/>
                <a:gd name="T5" fmla="*/ 142 h 142"/>
                <a:gd name="T6" fmla="*/ 0 w 147"/>
                <a:gd name="T7" fmla="*/ 120 h 142"/>
                <a:gd name="T8" fmla="*/ 0 w 147"/>
                <a:gd name="T9" fmla="*/ 22 h 142"/>
                <a:gd name="T10" fmla="*/ 23 w 147"/>
                <a:gd name="T11" fmla="*/ 0 h 142"/>
                <a:gd name="T12" fmla="*/ 124 w 147"/>
                <a:gd name="T13" fmla="*/ 0 h 142"/>
                <a:gd name="T14" fmla="*/ 147 w 147"/>
                <a:gd name="T15" fmla="*/ 22 h 142"/>
                <a:gd name="T16" fmla="*/ 147 w 147"/>
                <a:gd name="T17" fmla="*/ 1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142">
                  <a:moveTo>
                    <a:pt x="147" y="120"/>
                  </a:moveTo>
                  <a:cubicBezTo>
                    <a:pt x="147" y="132"/>
                    <a:pt x="137" y="142"/>
                    <a:pt x="124" y="142"/>
                  </a:cubicBezTo>
                  <a:cubicBezTo>
                    <a:pt x="23" y="142"/>
                    <a:pt x="23" y="142"/>
                    <a:pt x="23" y="142"/>
                  </a:cubicBezTo>
                  <a:cubicBezTo>
                    <a:pt x="10" y="142"/>
                    <a:pt x="0" y="132"/>
                    <a:pt x="0" y="1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37" y="0"/>
                    <a:pt x="147" y="10"/>
                    <a:pt x="147" y="22"/>
                  </a:cubicBezTo>
                  <a:lnTo>
                    <a:pt x="14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80" name="Freeform 33"/>
            <p:cNvSpPr/>
            <p:nvPr/>
          </p:nvSpPr>
          <p:spPr bwMode="auto">
            <a:xfrm>
              <a:off x="5907088" y="1292225"/>
              <a:ext cx="428625" cy="417513"/>
            </a:xfrm>
            <a:custGeom>
              <a:avLst/>
              <a:gdLst>
                <a:gd name="T0" fmla="*/ 146 w 146"/>
                <a:gd name="T1" fmla="*/ 120 h 142"/>
                <a:gd name="T2" fmla="*/ 123 w 146"/>
                <a:gd name="T3" fmla="*/ 142 h 142"/>
                <a:gd name="T4" fmla="*/ 22 w 146"/>
                <a:gd name="T5" fmla="*/ 142 h 142"/>
                <a:gd name="T6" fmla="*/ 0 w 146"/>
                <a:gd name="T7" fmla="*/ 120 h 142"/>
                <a:gd name="T8" fmla="*/ 0 w 146"/>
                <a:gd name="T9" fmla="*/ 22 h 142"/>
                <a:gd name="T10" fmla="*/ 22 w 146"/>
                <a:gd name="T11" fmla="*/ 0 h 142"/>
                <a:gd name="T12" fmla="*/ 123 w 146"/>
                <a:gd name="T13" fmla="*/ 0 h 142"/>
                <a:gd name="T14" fmla="*/ 146 w 146"/>
                <a:gd name="T15" fmla="*/ 22 h 142"/>
                <a:gd name="T16" fmla="*/ 146 w 146"/>
                <a:gd name="T17" fmla="*/ 1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142">
                  <a:moveTo>
                    <a:pt x="146" y="120"/>
                  </a:moveTo>
                  <a:cubicBezTo>
                    <a:pt x="146" y="132"/>
                    <a:pt x="136" y="142"/>
                    <a:pt x="123" y="142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10" y="142"/>
                    <a:pt x="0" y="132"/>
                    <a:pt x="0" y="1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36" y="0"/>
                    <a:pt x="146" y="10"/>
                    <a:pt x="146" y="22"/>
                  </a:cubicBezTo>
                  <a:lnTo>
                    <a:pt x="14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81" name="Freeform 34"/>
            <p:cNvSpPr/>
            <p:nvPr/>
          </p:nvSpPr>
          <p:spPr bwMode="auto">
            <a:xfrm>
              <a:off x="6546851" y="1292225"/>
              <a:ext cx="430213" cy="417513"/>
            </a:xfrm>
            <a:custGeom>
              <a:avLst/>
              <a:gdLst>
                <a:gd name="T0" fmla="*/ 146 w 146"/>
                <a:gd name="T1" fmla="*/ 120 h 142"/>
                <a:gd name="T2" fmla="*/ 124 w 146"/>
                <a:gd name="T3" fmla="*/ 142 h 142"/>
                <a:gd name="T4" fmla="*/ 22 w 146"/>
                <a:gd name="T5" fmla="*/ 142 h 142"/>
                <a:gd name="T6" fmla="*/ 0 w 146"/>
                <a:gd name="T7" fmla="*/ 120 h 142"/>
                <a:gd name="T8" fmla="*/ 0 w 146"/>
                <a:gd name="T9" fmla="*/ 22 h 142"/>
                <a:gd name="T10" fmla="*/ 22 w 146"/>
                <a:gd name="T11" fmla="*/ 0 h 142"/>
                <a:gd name="T12" fmla="*/ 124 w 146"/>
                <a:gd name="T13" fmla="*/ 0 h 142"/>
                <a:gd name="T14" fmla="*/ 146 w 146"/>
                <a:gd name="T15" fmla="*/ 22 h 142"/>
                <a:gd name="T16" fmla="*/ 146 w 146"/>
                <a:gd name="T17" fmla="*/ 1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142">
                  <a:moveTo>
                    <a:pt x="146" y="120"/>
                  </a:moveTo>
                  <a:cubicBezTo>
                    <a:pt x="146" y="132"/>
                    <a:pt x="136" y="142"/>
                    <a:pt x="124" y="142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10" y="142"/>
                    <a:pt x="0" y="132"/>
                    <a:pt x="0" y="1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36" y="0"/>
                    <a:pt x="146" y="10"/>
                    <a:pt x="146" y="22"/>
                  </a:cubicBezTo>
                  <a:lnTo>
                    <a:pt x="14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82" name="Freeform 35"/>
            <p:cNvSpPr/>
            <p:nvPr/>
          </p:nvSpPr>
          <p:spPr bwMode="auto">
            <a:xfrm>
              <a:off x="5611813" y="628650"/>
              <a:ext cx="1014413" cy="417513"/>
            </a:xfrm>
            <a:custGeom>
              <a:avLst/>
              <a:gdLst>
                <a:gd name="T0" fmla="*/ 345 w 345"/>
                <a:gd name="T1" fmla="*/ 120 h 142"/>
                <a:gd name="T2" fmla="*/ 323 w 345"/>
                <a:gd name="T3" fmla="*/ 142 h 142"/>
                <a:gd name="T4" fmla="*/ 22 w 345"/>
                <a:gd name="T5" fmla="*/ 142 h 142"/>
                <a:gd name="T6" fmla="*/ 0 w 345"/>
                <a:gd name="T7" fmla="*/ 120 h 142"/>
                <a:gd name="T8" fmla="*/ 0 w 345"/>
                <a:gd name="T9" fmla="*/ 22 h 142"/>
                <a:gd name="T10" fmla="*/ 22 w 345"/>
                <a:gd name="T11" fmla="*/ 0 h 142"/>
                <a:gd name="T12" fmla="*/ 323 w 345"/>
                <a:gd name="T13" fmla="*/ 0 h 142"/>
                <a:gd name="T14" fmla="*/ 345 w 345"/>
                <a:gd name="T15" fmla="*/ 22 h 142"/>
                <a:gd name="T16" fmla="*/ 345 w 345"/>
                <a:gd name="T17" fmla="*/ 1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142">
                  <a:moveTo>
                    <a:pt x="345" y="120"/>
                  </a:moveTo>
                  <a:cubicBezTo>
                    <a:pt x="345" y="132"/>
                    <a:pt x="335" y="142"/>
                    <a:pt x="323" y="142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10" y="142"/>
                    <a:pt x="0" y="132"/>
                    <a:pt x="0" y="1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35" y="0"/>
                    <a:pt x="345" y="10"/>
                    <a:pt x="345" y="22"/>
                  </a:cubicBezTo>
                  <a:lnTo>
                    <a:pt x="345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7107824" y="2899573"/>
            <a:ext cx="329046" cy="328688"/>
            <a:chOff x="7885113" y="400050"/>
            <a:chExt cx="1539876" cy="1538288"/>
          </a:xfrm>
          <a:solidFill>
            <a:srgbClr val="E7E6E6">
              <a:lumMod val="50000"/>
            </a:srgbClr>
          </a:solidFill>
        </p:grpSpPr>
        <p:sp>
          <p:nvSpPr>
            <p:cNvPr id="184" name="Freeform 36"/>
            <p:cNvSpPr/>
            <p:nvPr/>
          </p:nvSpPr>
          <p:spPr bwMode="auto">
            <a:xfrm>
              <a:off x="8434388" y="949325"/>
              <a:ext cx="441325" cy="439738"/>
            </a:xfrm>
            <a:custGeom>
              <a:avLst/>
              <a:gdLst>
                <a:gd name="T0" fmla="*/ 10 w 150"/>
                <a:gd name="T1" fmla="*/ 103 h 150"/>
                <a:gd name="T2" fmla="*/ 103 w 150"/>
                <a:gd name="T3" fmla="*/ 10 h 150"/>
                <a:gd name="T4" fmla="*/ 140 w 150"/>
                <a:gd name="T5" fmla="*/ 10 h 150"/>
                <a:gd name="T6" fmla="*/ 140 w 150"/>
                <a:gd name="T7" fmla="*/ 10 h 150"/>
                <a:gd name="T8" fmla="*/ 140 w 150"/>
                <a:gd name="T9" fmla="*/ 47 h 150"/>
                <a:gd name="T10" fmla="*/ 140 w 150"/>
                <a:gd name="T11" fmla="*/ 47 h 150"/>
                <a:gd name="T12" fmla="*/ 47 w 150"/>
                <a:gd name="T13" fmla="*/ 140 h 150"/>
                <a:gd name="T14" fmla="*/ 10 w 150"/>
                <a:gd name="T15" fmla="*/ 140 h 150"/>
                <a:gd name="T16" fmla="*/ 10 w 150"/>
                <a:gd name="T17" fmla="*/ 140 h 150"/>
                <a:gd name="T18" fmla="*/ 10 w 150"/>
                <a:gd name="T19" fmla="*/ 10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50">
                  <a:moveTo>
                    <a:pt x="10" y="103"/>
                  </a:moveTo>
                  <a:cubicBezTo>
                    <a:pt x="103" y="10"/>
                    <a:pt x="103" y="10"/>
                    <a:pt x="103" y="10"/>
                  </a:cubicBezTo>
                  <a:cubicBezTo>
                    <a:pt x="113" y="0"/>
                    <a:pt x="129" y="0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50" y="21"/>
                    <a:pt x="150" y="37"/>
                    <a:pt x="140" y="47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37" y="150"/>
                    <a:pt x="21" y="150"/>
                    <a:pt x="10" y="140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0" y="129"/>
                    <a:pt x="0" y="113"/>
                    <a:pt x="10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85" name="Freeform 37"/>
            <p:cNvSpPr/>
            <p:nvPr/>
          </p:nvSpPr>
          <p:spPr bwMode="auto">
            <a:xfrm>
              <a:off x="8540751" y="400050"/>
              <a:ext cx="884238" cy="884238"/>
            </a:xfrm>
            <a:custGeom>
              <a:avLst/>
              <a:gdLst>
                <a:gd name="T0" fmla="*/ 19 w 301"/>
                <a:gd name="T1" fmla="*/ 232 h 301"/>
                <a:gd name="T2" fmla="*/ 53 w 301"/>
                <a:gd name="T3" fmla="*/ 198 h 301"/>
                <a:gd name="T4" fmla="*/ 71 w 301"/>
                <a:gd name="T5" fmla="*/ 140 h 301"/>
                <a:gd name="T6" fmla="*/ 138 w 301"/>
                <a:gd name="T7" fmla="*/ 72 h 301"/>
                <a:gd name="T8" fmla="*/ 229 w 301"/>
                <a:gd name="T9" fmla="*/ 72 h 301"/>
                <a:gd name="T10" fmla="*/ 229 w 301"/>
                <a:gd name="T11" fmla="*/ 162 h 301"/>
                <a:gd name="T12" fmla="*/ 161 w 301"/>
                <a:gd name="T13" fmla="*/ 230 h 301"/>
                <a:gd name="T14" fmla="*/ 161 w 301"/>
                <a:gd name="T15" fmla="*/ 230 h 301"/>
                <a:gd name="T16" fmla="*/ 103 w 301"/>
                <a:gd name="T17" fmla="*/ 247 h 301"/>
                <a:gd name="T18" fmla="*/ 69 w 301"/>
                <a:gd name="T19" fmla="*/ 281 h 301"/>
                <a:gd name="T20" fmla="*/ 192 w 301"/>
                <a:gd name="T21" fmla="*/ 261 h 301"/>
                <a:gd name="T22" fmla="*/ 192 w 301"/>
                <a:gd name="T23" fmla="*/ 261 h 301"/>
                <a:gd name="T24" fmla="*/ 259 w 301"/>
                <a:gd name="T25" fmla="*/ 193 h 301"/>
                <a:gd name="T26" fmla="*/ 259 w 301"/>
                <a:gd name="T27" fmla="*/ 41 h 301"/>
                <a:gd name="T28" fmla="*/ 108 w 301"/>
                <a:gd name="T29" fmla="*/ 41 h 301"/>
                <a:gd name="T30" fmla="*/ 40 w 301"/>
                <a:gd name="T31" fmla="*/ 109 h 301"/>
                <a:gd name="T32" fmla="*/ 19 w 301"/>
                <a:gd name="T33" fmla="*/ 232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1" h="301">
                  <a:moveTo>
                    <a:pt x="19" y="232"/>
                  </a:moveTo>
                  <a:cubicBezTo>
                    <a:pt x="53" y="198"/>
                    <a:pt x="53" y="198"/>
                    <a:pt x="53" y="198"/>
                  </a:cubicBezTo>
                  <a:cubicBezTo>
                    <a:pt x="49" y="178"/>
                    <a:pt x="55" y="156"/>
                    <a:pt x="71" y="140"/>
                  </a:cubicBezTo>
                  <a:cubicBezTo>
                    <a:pt x="138" y="72"/>
                    <a:pt x="138" y="72"/>
                    <a:pt x="138" y="72"/>
                  </a:cubicBezTo>
                  <a:cubicBezTo>
                    <a:pt x="163" y="47"/>
                    <a:pt x="204" y="47"/>
                    <a:pt x="229" y="72"/>
                  </a:cubicBezTo>
                  <a:cubicBezTo>
                    <a:pt x="254" y="97"/>
                    <a:pt x="254" y="138"/>
                    <a:pt x="229" y="162"/>
                  </a:cubicBezTo>
                  <a:cubicBezTo>
                    <a:pt x="161" y="230"/>
                    <a:pt x="161" y="230"/>
                    <a:pt x="161" y="230"/>
                  </a:cubicBezTo>
                  <a:cubicBezTo>
                    <a:pt x="161" y="230"/>
                    <a:pt x="161" y="230"/>
                    <a:pt x="161" y="230"/>
                  </a:cubicBezTo>
                  <a:cubicBezTo>
                    <a:pt x="145" y="246"/>
                    <a:pt x="123" y="252"/>
                    <a:pt x="103" y="247"/>
                  </a:cubicBezTo>
                  <a:cubicBezTo>
                    <a:pt x="69" y="281"/>
                    <a:pt x="69" y="281"/>
                    <a:pt x="69" y="281"/>
                  </a:cubicBezTo>
                  <a:cubicBezTo>
                    <a:pt x="109" y="301"/>
                    <a:pt x="158" y="294"/>
                    <a:pt x="192" y="261"/>
                  </a:cubicBezTo>
                  <a:cubicBezTo>
                    <a:pt x="192" y="261"/>
                    <a:pt x="192" y="261"/>
                    <a:pt x="192" y="26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301" y="151"/>
                    <a:pt x="301" y="83"/>
                    <a:pt x="259" y="41"/>
                  </a:cubicBezTo>
                  <a:cubicBezTo>
                    <a:pt x="217" y="0"/>
                    <a:pt x="150" y="0"/>
                    <a:pt x="108" y="41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7" y="142"/>
                    <a:pt x="0" y="192"/>
                    <a:pt x="19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86" name="Freeform 38"/>
            <p:cNvSpPr/>
            <p:nvPr/>
          </p:nvSpPr>
          <p:spPr bwMode="auto">
            <a:xfrm>
              <a:off x="7885113" y="1055688"/>
              <a:ext cx="884238" cy="882650"/>
            </a:xfrm>
            <a:custGeom>
              <a:avLst/>
              <a:gdLst>
                <a:gd name="T0" fmla="*/ 261 w 301"/>
                <a:gd name="T1" fmla="*/ 192 h 301"/>
                <a:gd name="T2" fmla="*/ 281 w 301"/>
                <a:gd name="T3" fmla="*/ 69 h 301"/>
                <a:gd name="T4" fmla="*/ 247 w 301"/>
                <a:gd name="T5" fmla="*/ 103 h 301"/>
                <a:gd name="T6" fmla="*/ 230 w 301"/>
                <a:gd name="T7" fmla="*/ 161 h 301"/>
                <a:gd name="T8" fmla="*/ 162 w 301"/>
                <a:gd name="T9" fmla="*/ 229 h 301"/>
                <a:gd name="T10" fmla="*/ 162 w 301"/>
                <a:gd name="T11" fmla="*/ 229 h 301"/>
                <a:gd name="T12" fmla="*/ 72 w 301"/>
                <a:gd name="T13" fmla="*/ 229 h 301"/>
                <a:gd name="T14" fmla="*/ 72 w 301"/>
                <a:gd name="T15" fmla="*/ 138 h 301"/>
                <a:gd name="T16" fmla="*/ 140 w 301"/>
                <a:gd name="T17" fmla="*/ 71 h 301"/>
                <a:gd name="T18" fmla="*/ 198 w 301"/>
                <a:gd name="T19" fmla="*/ 54 h 301"/>
                <a:gd name="T20" fmla="*/ 232 w 301"/>
                <a:gd name="T21" fmla="*/ 19 h 301"/>
                <a:gd name="T22" fmla="*/ 109 w 301"/>
                <a:gd name="T23" fmla="*/ 40 h 301"/>
                <a:gd name="T24" fmla="*/ 41 w 301"/>
                <a:gd name="T25" fmla="*/ 108 h 301"/>
                <a:gd name="T26" fmla="*/ 41 w 301"/>
                <a:gd name="T27" fmla="*/ 259 h 301"/>
                <a:gd name="T28" fmla="*/ 193 w 301"/>
                <a:gd name="T29" fmla="*/ 259 h 301"/>
                <a:gd name="T30" fmla="*/ 193 w 301"/>
                <a:gd name="T31" fmla="*/ 259 h 301"/>
                <a:gd name="T32" fmla="*/ 261 w 301"/>
                <a:gd name="T33" fmla="*/ 192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1" h="301">
                  <a:moveTo>
                    <a:pt x="261" y="192"/>
                  </a:moveTo>
                  <a:cubicBezTo>
                    <a:pt x="294" y="158"/>
                    <a:pt x="301" y="109"/>
                    <a:pt x="281" y="69"/>
                  </a:cubicBezTo>
                  <a:cubicBezTo>
                    <a:pt x="247" y="103"/>
                    <a:pt x="247" y="103"/>
                    <a:pt x="247" y="103"/>
                  </a:cubicBezTo>
                  <a:cubicBezTo>
                    <a:pt x="252" y="123"/>
                    <a:pt x="246" y="145"/>
                    <a:pt x="230" y="161"/>
                  </a:cubicBezTo>
                  <a:cubicBezTo>
                    <a:pt x="162" y="229"/>
                    <a:pt x="162" y="229"/>
                    <a:pt x="162" y="229"/>
                  </a:cubicBezTo>
                  <a:cubicBezTo>
                    <a:pt x="162" y="229"/>
                    <a:pt x="162" y="229"/>
                    <a:pt x="162" y="229"/>
                  </a:cubicBezTo>
                  <a:cubicBezTo>
                    <a:pt x="137" y="254"/>
                    <a:pt x="97" y="254"/>
                    <a:pt x="72" y="229"/>
                  </a:cubicBezTo>
                  <a:cubicBezTo>
                    <a:pt x="47" y="204"/>
                    <a:pt x="47" y="163"/>
                    <a:pt x="72" y="138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56" y="55"/>
                    <a:pt x="178" y="49"/>
                    <a:pt x="198" y="54"/>
                  </a:cubicBezTo>
                  <a:cubicBezTo>
                    <a:pt x="232" y="19"/>
                    <a:pt x="232" y="19"/>
                    <a:pt x="232" y="19"/>
                  </a:cubicBezTo>
                  <a:cubicBezTo>
                    <a:pt x="192" y="0"/>
                    <a:pt x="142" y="7"/>
                    <a:pt x="109" y="40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150"/>
                    <a:pt x="0" y="218"/>
                    <a:pt x="41" y="259"/>
                  </a:cubicBezTo>
                  <a:cubicBezTo>
                    <a:pt x="83" y="301"/>
                    <a:pt x="151" y="301"/>
                    <a:pt x="193" y="259"/>
                  </a:cubicBezTo>
                  <a:cubicBezTo>
                    <a:pt x="193" y="259"/>
                    <a:pt x="193" y="259"/>
                    <a:pt x="193" y="259"/>
                  </a:cubicBezTo>
                  <a:lnTo>
                    <a:pt x="261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7888190" y="2904832"/>
            <a:ext cx="318530" cy="318172"/>
            <a:chOff x="10445751" y="423863"/>
            <a:chExt cx="1490663" cy="1489075"/>
          </a:xfrm>
          <a:solidFill>
            <a:srgbClr val="E7E6E6">
              <a:lumMod val="50000"/>
            </a:srgbClr>
          </a:solidFill>
        </p:grpSpPr>
        <p:sp>
          <p:nvSpPr>
            <p:cNvPr id="188" name="Freeform 39"/>
            <p:cNvSpPr>
              <a:spLocks noEditPoints="1"/>
            </p:cNvSpPr>
            <p:nvPr/>
          </p:nvSpPr>
          <p:spPr bwMode="auto">
            <a:xfrm>
              <a:off x="10445751" y="423863"/>
              <a:ext cx="1490663" cy="1489075"/>
            </a:xfrm>
            <a:custGeom>
              <a:avLst/>
              <a:gdLst>
                <a:gd name="T0" fmla="*/ 0 w 507"/>
                <a:gd name="T1" fmla="*/ 254 h 507"/>
                <a:gd name="T2" fmla="*/ 253 w 507"/>
                <a:gd name="T3" fmla="*/ 0 h 507"/>
                <a:gd name="T4" fmla="*/ 253 w 507"/>
                <a:gd name="T5" fmla="*/ 0 h 507"/>
                <a:gd name="T6" fmla="*/ 507 w 507"/>
                <a:gd name="T7" fmla="*/ 254 h 507"/>
                <a:gd name="T8" fmla="*/ 507 w 507"/>
                <a:gd name="T9" fmla="*/ 254 h 507"/>
                <a:gd name="T10" fmla="*/ 253 w 507"/>
                <a:gd name="T11" fmla="*/ 507 h 507"/>
                <a:gd name="T12" fmla="*/ 253 w 507"/>
                <a:gd name="T13" fmla="*/ 507 h 507"/>
                <a:gd name="T14" fmla="*/ 0 w 507"/>
                <a:gd name="T15" fmla="*/ 254 h 507"/>
                <a:gd name="T16" fmla="*/ 42 w 507"/>
                <a:gd name="T17" fmla="*/ 254 h 507"/>
                <a:gd name="T18" fmla="*/ 104 w 507"/>
                <a:gd name="T19" fmla="*/ 404 h 507"/>
                <a:gd name="T20" fmla="*/ 104 w 507"/>
                <a:gd name="T21" fmla="*/ 404 h 507"/>
                <a:gd name="T22" fmla="*/ 253 w 507"/>
                <a:gd name="T23" fmla="*/ 465 h 507"/>
                <a:gd name="T24" fmla="*/ 253 w 507"/>
                <a:gd name="T25" fmla="*/ 465 h 507"/>
                <a:gd name="T26" fmla="*/ 403 w 507"/>
                <a:gd name="T27" fmla="*/ 404 h 507"/>
                <a:gd name="T28" fmla="*/ 403 w 507"/>
                <a:gd name="T29" fmla="*/ 404 h 507"/>
                <a:gd name="T30" fmla="*/ 465 w 507"/>
                <a:gd name="T31" fmla="*/ 254 h 507"/>
                <a:gd name="T32" fmla="*/ 465 w 507"/>
                <a:gd name="T33" fmla="*/ 254 h 507"/>
                <a:gd name="T34" fmla="*/ 403 w 507"/>
                <a:gd name="T35" fmla="*/ 104 h 507"/>
                <a:gd name="T36" fmla="*/ 403 w 507"/>
                <a:gd name="T37" fmla="*/ 104 h 507"/>
                <a:gd name="T38" fmla="*/ 253 w 507"/>
                <a:gd name="T39" fmla="*/ 42 h 507"/>
                <a:gd name="T40" fmla="*/ 253 w 507"/>
                <a:gd name="T41" fmla="*/ 42 h 507"/>
                <a:gd name="T42" fmla="*/ 104 w 507"/>
                <a:gd name="T43" fmla="*/ 104 h 507"/>
                <a:gd name="T44" fmla="*/ 104 w 507"/>
                <a:gd name="T45" fmla="*/ 104 h 507"/>
                <a:gd name="T46" fmla="*/ 42 w 507"/>
                <a:gd name="T47" fmla="*/ 254 h 507"/>
                <a:gd name="T48" fmla="*/ 42 w 507"/>
                <a:gd name="T49" fmla="*/ 254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7" h="507">
                  <a:moveTo>
                    <a:pt x="0" y="254"/>
                  </a:moveTo>
                  <a:cubicBezTo>
                    <a:pt x="0" y="114"/>
                    <a:pt x="113" y="0"/>
                    <a:pt x="253" y="0"/>
                  </a:cubicBezTo>
                  <a:cubicBezTo>
                    <a:pt x="253" y="0"/>
                    <a:pt x="253" y="0"/>
                    <a:pt x="253" y="0"/>
                  </a:cubicBezTo>
                  <a:cubicBezTo>
                    <a:pt x="393" y="0"/>
                    <a:pt x="507" y="114"/>
                    <a:pt x="507" y="254"/>
                  </a:cubicBezTo>
                  <a:cubicBezTo>
                    <a:pt x="507" y="254"/>
                    <a:pt x="507" y="254"/>
                    <a:pt x="507" y="254"/>
                  </a:cubicBezTo>
                  <a:cubicBezTo>
                    <a:pt x="507" y="394"/>
                    <a:pt x="393" y="507"/>
                    <a:pt x="253" y="507"/>
                  </a:cubicBezTo>
                  <a:cubicBezTo>
                    <a:pt x="253" y="507"/>
                    <a:pt x="253" y="507"/>
                    <a:pt x="253" y="507"/>
                  </a:cubicBezTo>
                  <a:cubicBezTo>
                    <a:pt x="113" y="507"/>
                    <a:pt x="0" y="394"/>
                    <a:pt x="0" y="254"/>
                  </a:cubicBezTo>
                  <a:close/>
                  <a:moveTo>
                    <a:pt x="42" y="254"/>
                  </a:moveTo>
                  <a:cubicBezTo>
                    <a:pt x="42" y="312"/>
                    <a:pt x="65" y="365"/>
                    <a:pt x="104" y="404"/>
                  </a:cubicBezTo>
                  <a:cubicBezTo>
                    <a:pt x="104" y="404"/>
                    <a:pt x="104" y="404"/>
                    <a:pt x="104" y="404"/>
                  </a:cubicBezTo>
                  <a:cubicBezTo>
                    <a:pt x="142" y="442"/>
                    <a:pt x="195" y="465"/>
                    <a:pt x="253" y="465"/>
                  </a:cubicBezTo>
                  <a:cubicBezTo>
                    <a:pt x="253" y="465"/>
                    <a:pt x="253" y="465"/>
                    <a:pt x="253" y="465"/>
                  </a:cubicBezTo>
                  <a:cubicBezTo>
                    <a:pt x="312" y="465"/>
                    <a:pt x="364" y="442"/>
                    <a:pt x="403" y="404"/>
                  </a:cubicBezTo>
                  <a:cubicBezTo>
                    <a:pt x="403" y="404"/>
                    <a:pt x="403" y="404"/>
                    <a:pt x="403" y="404"/>
                  </a:cubicBezTo>
                  <a:cubicBezTo>
                    <a:pt x="441" y="365"/>
                    <a:pt x="465" y="312"/>
                    <a:pt x="465" y="254"/>
                  </a:cubicBezTo>
                  <a:cubicBezTo>
                    <a:pt x="465" y="254"/>
                    <a:pt x="465" y="254"/>
                    <a:pt x="465" y="254"/>
                  </a:cubicBezTo>
                  <a:cubicBezTo>
                    <a:pt x="465" y="196"/>
                    <a:pt x="441" y="143"/>
                    <a:pt x="403" y="104"/>
                  </a:cubicBezTo>
                  <a:cubicBezTo>
                    <a:pt x="403" y="104"/>
                    <a:pt x="403" y="104"/>
                    <a:pt x="403" y="104"/>
                  </a:cubicBezTo>
                  <a:cubicBezTo>
                    <a:pt x="364" y="66"/>
                    <a:pt x="312" y="42"/>
                    <a:pt x="253" y="42"/>
                  </a:cubicBezTo>
                  <a:cubicBezTo>
                    <a:pt x="253" y="42"/>
                    <a:pt x="253" y="42"/>
                    <a:pt x="253" y="42"/>
                  </a:cubicBezTo>
                  <a:cubicBezTo>
                    <a:pt x="195" y="42"/>
                    <a:pt x="142" y="66"/>
                    <a:pt x="104" y="104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65" y="143"/>
                    <a:pt x="42" y="196"/>
                    <a:pt x="42" y="254"/>
                  </a:cubicBezTo>
                  <a:cubicBezTo>
                    <a:pt x="42" y="254"/>
                    <a:pt x="42" y="254"/>
                    <a:pt x="42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89" name="Freeform 40"/>
            <p:cNvSpPr/>
            <p:nvPr/>
          </p:nvSpPr>
          <p:spPr bwMode="auto">
            <a:xfrm>
              <a:off x="11142663" y="587375"/>
              <a:ext cx="93663" cy="179388"/>
            </a:xfrm>
            <a:custGeom>
              <a:avLst/>
              <a:gdLst>
                <a:gd name="T0" fmla="*/ 32 w 32"/>
                <a:gd name="T1" fmla="*/ 45 h 61"/>
                <a:gd name="T2" fmla="*/ 16 w 32"/>
                <a:gd name="T3" fmla="*/ 61 h 61"/>
                <a:gd name="T4" fmla="*/ 16 w 32"/>
                <a:gd name="T5" fmla="*/ 61 h 61"/>
                <a:gd name="T6" fmla="*/ 0 w 32"/>
                <a:gd name="T7" fmla="*/ 45 h 61"/>
                <a:gd name="T8" fmla="*/ 0 w 32"/>
                <a:gd name="T9" fmla="*/ 15 h 61"/>
                <a:gd name="T10" fmla="*/ 16 w 32"/>
                <a:gd name="T11" fmla="*/ 0 h 61"/>
                <a:gd name="T12" fmla="*/ 16 w 32"/>
                <a:gd name="T13" fmla="*/ 0 h 61"/>
                <a:gd name="T14" fmla="*/ 32 w 32"/>
                <a:gd name="T15" fmla="*/ 15 h 61"/>
                <a:gd name="T16" fmla="*/ 32 w 32"/>
                <a:gd name="T17" fmla="*/ 4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61">
                  <a:moveTo>
                    <a:pt x="32" y="45"/>
                  </a:moveTo>
                  <a:cubicBezTo>
                    <a:pt x="32" y="54"/>
                    <a:pt x="25" y="61"/>
                    <a:pt x="16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8" y="61"/>
                    <a:pt x="0" y="54"/>
                    <a:pt x="0" y="4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8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7"/>
                    <a:pt x="32" y="15"/>
                  </a:cubicBezTo>
                  <a:lnTo>
                    <a:pt x="32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0" name="Freeform 41"/>
            <p:cNvSpPr/>
            <p:nvPr/>
          </p:nvSpPr>
          <p:spPr bwMode="auto">
            <a:xfrm>
              <a:off x="11142663" y="1571625"/>
              <a:ext cx="93663" cy="179388"/>
            </a:xfrm>
            <a:custGeom>
              <a:avLst/>
              <a:gdLst>
                <a:gd name="T0" fmla="*/ 32 w 32"/>
                <a:gd name="T1" fmla="*/ 46 h 61"/>
                <a:gd name="T2" fmla="*/ 16 w 32"/>
                <a:gd name="T3" fmla="*/ 61 h 61"/>
                <a:gd name="T4" fmla="*/ 16 w 32"/>
                <a:gd name="T5" fmla="*/ 61 h 61"/>
                <a:gd name="T6" fmla="*/ 0 w 32"/>
                <a:gd name="T7" fmla="*/ 46 h 61"/>
                <a:gd name="T8" fmla="*/ 0 w 32"/>
                <a:gd name="T9" fmla="*/ 16 h 61"/>
                <a:gd name="T10" fmla="*/ 16 w 32"/>
                <a:gd name="T11" fmla="*/ 0 h 61"/>
                <a:gd name="T12" fmla="*/ 16 w 32"/>
                <a:gd name="T13" fmla="*/ 0 h 61"/>
                <a:gd name="T14" fmla="*/ 32 w 32"/>
                <a:gd name="T15" fmla="*/ 16 h 61"/>
                <a:gd name="T16" fmla="*/ 32 w 32"/>
                <a:gd name="T17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61">
                  <a:moveTo>
                    <a:pt x="32" y="46"/>
                  </a:moveTo>
                  <a:cubicBezTo>
                    <a:pt x="32" y="54"/>
                    <a:pt x="25" y="61"/>
                    <a:pt x="16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8" y="61"/>
                    <a:pt x="0" y="54"/>
                    <a:pt x="0" y="4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8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lnTo>
                    <a:pt x="3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1" name="Freeform 42"/>
            <p:cNvSpPr/>
            <p:nvPr/>
          </p:nvSpPr>
          <p:spPr bwMode="auto">
            <a:xfrm>
              <a:off x="10607676" y="1122363"/>
              <a:ext cx="179388" cy="93663"/>
            </a:xfrm>
            <a:custGeom>
              <a:avLst/>
              <a:gdLst>
                <a:gd name="T0" fmla="*/ 45 w 61"/>
                <a:gd name="T1" fmla="*/ 0 h 32"/>
                <a:gd name="T2" fmla="*/ 61 w 61"/>
                <a:gd name="T3" fmla="*/ 16 h 32"/>
                <a:gd name="T4" fmla="*/ 61 w 61"/>
                <a:gd name="T5" fmla="*/ 16 h 32"/>
                <a:gd name="T6" fmla="*/ 45 w 61"/>
                <a:gd name="T7" fmla="*/ 32 h 32"/>
                <a:gd name="T8" fmla="*/ 16 w 61"/>
                <a:gd name="T9" fmla="*/ 32 h 32"/>
                <a:gd name="T10" fmla="*/ 0 w 61"/>
                <a:gd name="T11" fmla="*/ 16 h 32"/>
                <a:gd name="T12" fmla="*/ 0 w 61"/>
                <a:gd name="T13" fmla="*/ 16 h 32"/>
                <a:gd name="T14" fmla="*/ 16 w 61"/>
                <a:gd name="T15" fmla="*/ 0 h 32"/>
                <a:gd name="T16" fmla="*/ 45 w 6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32">
                  <a:moveTo>
                    <a:pt x="45" y="0"/>
                  </a:moveTo>
                  <a:cubicBezTo>
                    <a:pt x="54" y="0"/>
                    <a:pt x="61" y="7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25"/>
                    <a:pt x="54" y="32"/>
                    <a:pt x="4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2" name="Freeform 43"/>
            <p:cNvSpPr/>
            <p:nvPr/>
          </p:nvSpPr>
          <p:spPr bwMode="auto">
            <a:xfrm>
              <a:off x="11591926" y="1122363"/>
              <a:ext cx="179388" cy="93663"/>
            </a:xfrm>
            <a:custGeom>
              <a:avLst/>
              <a:gdLst>
                <a:gd name="T0" fmla="*/ 46 w 61"/>
                <a:gd name="T1" fmla="*/ 0 h 32"/>
                <a:gd name="T2" fmla="*/ 61 w 61"/>
                <a:gd name="T3" fmla="*/ 16 h 32"/>
                <a:gd name="T4" fmla="*/ 61 w 61"/>
                <a:gd name="T5" fmla="*/ 16 h 32"/>
                <a:gd name="T6" fmla="*/ 46 w 61"/>
                <a:gd name="T7" fmla="*/ 32 h 32"/>
                <a:gd name="T8" fmla="*/ 16 w 61"/>
                <a:gd name="T9" fmla="*/ 32 h 32"/>
                <a:gd name="T10" fmla="*/ 0 w 61"/>
                <a:gd name="T11" fmla="*/ 16 h 32"/>
                <a:gd name="T12" fmla="*/ 0 w 61"/>
                <a:gd name="T13" fmla="*/ 16 h 32"/>
                <a:gd name="T14" fmla="*/ 16 w 61"/>
                <a:gd name="T15" fmla="*/ 0 h 32"/>
                <a:gd name="T16" fmla="*/ 46 w 6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32">
                  <a:moveTo>
                    <a:pt x="46" y="0"/>
                  </a:moveTo>
                  <a:cubicBezTo>
                    <a:pt x="54" y="0"/>
                    <a:pt x="61" y="7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25"/>
                    <a:pt x="54" y="32"/>
                    <a:pt x="4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3" name="Freeform 44"/>
            <p:cNvSpPr>
              <a:spLocks noEditPoints="1"/>
            </p:cNvSpPr>
            <p:nvPr/>
          </p:nvSpPr>
          <p:spPr bwMode="auto">
            <a:xfrm>
              <a:off x="10652126" y="631825"/>
              <a:ext cx="1077913" cy="1074738"/>
            </a:xfrm>
            <a:custGeom>
              <a:avLst/>
              <a:gdLst>
                <a:gd name="T0" fmla="*/ 311 w 367"/>
                <a:gd name="T1" fmla="*/ 183 h 366"/>
                <a:gd name="T2" fmla="*/ 334 w 367"/>
                <a:gd name="T3" fmla="*/ 159 h 366"/>
                <a:gd name="T4" fmla="*/ 367 w 367"/>
                <a:gd name="T5" fmla="*/ 159 h 366"/>
                <a:gd name="T6" fmla="*/ 207 w 367"/>
                <a:gd name="T7" fmla="*/ 0 h 366"/>
                <a:gd name="T8" fmla="*/ 207 w 367"/>
                <a:gd name="T9" fmla="*/ 32 h 366"/>
                <a:gd name="T10" fmla="*/ 183 w 367"/>
                <a:gd name="T11" fmla="*/ 56 h 366"/>
                <a:gd name="T12" fmla="*/ 159 w 367"/>
                <a:gd name="T13" fmla="*/ 32 h 366"/>
                <a:gd name="T14" fmla="*/ 159 w 367"/>
                <a:gd name="T15" fmla="*/ 0 h 366"/>
                <a:gd name="T16" fmla="*/ 0 w 367"/>
                <a:gd name="T17" fmla="*/ 159 h 366"/>
                <a:gd name="T18" fmla="*/ 32 w 367"/>
                <a:gd name="T19" fmla="*/ 159 h 366"/>
                <a:gd name="T20" fmla="*/ 56 w 367"/>
                <a:gd name="T21" fmla="*/ 183 h 366"/>
                <a:gd name="T22" fmla="*/ 32 w 367"/>
                <a:gd name="T23" fmla="*/ 207 h 366"/>
                <a:gd name="T24" fmla="*/ 0 w 367"/>
                <a:gd name="T25" fmla="*/ 207 h 366"/>
                <a:gd name="T26" fmla="*/ 159 w 367"/>
                <a:gd name="T27" fmla="*/ 366 h 366"/>
                <a:gd name="T28" fmla="*/ 159 w 367"/>
                <a:gd name="T29" fmla="*/ 334 h 366"/>
                <a:gd name="T30" fmla="*/ 183 w 367"/>
                <a:gd name="T31" fmla="*/ 310 h 366"/>
                <a:gd name="T32" fmla="*/ 207 w 367"/>
                <a:gd name="T33" fmla="*/ 334 h 366"/>
                <a:gd name="T34" fmla="*/ 207 w 367"/>
                <a:gd name="T35" fmla="*/ 366 h 366"/>
                <a:gd name="T36" fmla="*/ 367 w 367"/>
                <a:gd name="T37" fmla="*/ 207 h 366"/>
                <a:gd name="T38" fmla="*/ 334 w 367"/>
                <a:gd name="T39" fmla="*/ 207 h 366"/>
                <a:gd name="T40" fmla="*/ 311 w 367"/>
                <a:gd name="T41" fmla="*/ 183 h 366"/>
                <a:gd name="T42" fmla="*/ 292 w 367"/>
                <a:gd name="T43" fmla="*/ 308 h 366"/>
                <a:gd name="T44" fmla="*/ 276 w 367"/>
                <a:gd name="T45" fmla="*/ 307 h 366"/>
                <a:gd name="T46" fmla="*/ 189 w 367"/>
                <a:gd name="T47" fmla="*/ 207 h 366"/>
                <a:gd name="T48" fmla="*/ 183 w 367"/>
                <a:gd name="T49" fmla="*/ 208 h 366"/>
                <a:gd name="T50" fmla="*/ 158 w 367"/>
                <a:gd name="T51" fmla="*/ 183 h 366"/>
                <a:gd name="T52" fmla="*/ 183 w 367"/>
                <a:gd name="T53" fmla="*/ 158 h 366"/>
                <a:gd name="T54" fmla="*/ 191 w 367"/>
                <a:gd name="T55" fmla="*/ 159 h 366"/>
                <a:gd name="T56" fmla="*/ 261 w 367"/>
                <a:gd name="T57" fmla="*/ 91 h 366"/>
                <a:gd name="T58" fmla="*/ 277 w 367"/>
                <a:gd name="T59" fmla="*/ 92 h 366"/>
                <a:gd name="T60" fmla="*/ 277 w 367"/>
                <a:gd name="T61" fmla="*/ 108 h 366"/>
                <a:gd name="T62" fmla="*/ 207 w 367"/>
                <a:gd name="T63" fmla="*/ 175 h 366"/>
                <a:gd name="T64" fmla="*/ 208 w 367"/>
                <a:gd name="T65" fmla="*/ 183 h 366"/>
                <a:gd name="T66" fmla="*/ 206 w 367"/>
                <a:gd name="T67" fmla="*/ 193 h 366"/>
                <a:gd name="T68" fmla="*/ 293 w 367"/>
                <a:gd name="T69" fmla="*/ 293 h 366"/>
                <a:gd name="T70" fmla="*/ 292 w 367"/>
                <a:gd name="T71" fmla="*/ 308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7" h="366">
                  <a:moveTo>
                    <a:pt x="311" y="183"/>
                  </a:moveTo>
                  <a:cubicBezTo>
                    <a:pt x="311" y="170"/>
                    <a:pt x="321" y="159"/>
                    <a:pt x="334" y="159"/>
                  </a:cubicBezTo>
                  <a:cubicBezTo>
                    <a:pt x="367" y="159"/>
                    <a:pt x="367" y="159"/>
                    <a:pt x="367" y="159"/>
                  </a:cubicBezTo>
                  <a:cubicBezTo>
                    <a:pt x="356" y="76"/>
                    <a:pt x="290" y="10"/>
                    <a:pt x="207" y="0"/>
                  </a:cubicBezTo>
                  <a:cubicBezTo>
                    <a:pt x="207" y="32"/>
                    <a:pt x="207" y="32"/>
                    <a:pt x="207" y="32"/>
                  </a:cubicBezTo>
                  <a:cubicBezTo>
                    <a:pt x="207" y="45"/>
                    <a:pt x="196" y="55"/>
                    <a:pt x="183" y="56"/>
                  </a:cubicBezTo>
                  <a:cubicBezTo>
                    <a:pt x="170" y="55"/>
                    <a:pt x="159" y="45"/>
                    <a:pt x="159" y="32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76" y="10"/>
                    <a:pt x="11" y="76"/>
                    <a:pt x="0" y="159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45" y="159"/>
                    <a:pt x="56" y="170"/>
                    <a:pt x="56" y="183"/>
                  </a:cubicBezTo>
                  <a:cubicBezTo>
                    <a:pt x="56" y="196"/>
                    <a:pt x="45" y="207"/>
                    <a:pt x="32" y="207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11" y="290"/>
                    <a:pt x="76" y="356"/>
                    <a:pt x="159" y="366"/>
                  </a:cubicBezTo>
                  <a:cubicBezTo>
                    <a:pt x="159" y="334"/>
                    <a:pt x="159" y="334"/>
                    <a:pt x="159" y="334"/>
                  </a:cubicBezTo>
                  <a:cubicBezTo>
                    <a:pt x="159" y="321"/>
                    <a:pt x="170" y="310"/>
                    <a:pt x="183" y="310"/>
                  </a:cubicBezTo>
                  <a:cubicBezTo>
                    <a:pt x="196" y="310"/>
                    <a:pt x="207" y="321"/>
                    <a:pt x="207" y="334"/>
                  </a:cubicBezTo>
                  <a:cubicBezTo>
                    <a:pt x="207" y="366"/>
                    <a:pt x="207" y="366"/>
                    <a:pt x="207" y="366"/>
                  </a:cubicBezTo>
                  <a:cubicBezTo>
                    <a:pt x="290" y="356"/>
                    <a:pt x="356" y="290"/>
                    <a:pt x="367" y="207"/>
                  </a:cubicBezTo>
                  <a:cubicBezTo>
                    <a:pt x="334" y="207"/>
                    <a:pt x="334" y="207"/>
                    <a:pt x="334" y="207"/>
                  </a:cubicBezTo>
                  <a:cubicBezTo>
                    <a:pt x="321" y="207"/>
                    <a:pt x="311" y="196"/>
                    <a:pt x="311" y="183"/>
                  </a:cubicBezTo>
                  <a:close/>
                  <a:moveTo>
                    <a:pt x="292" y="308"/>
                  </a:moveTo>
                  <a:cubicBezTo>
                    <a:pt x="287" y="312"/>
                    <a:pt x="280" y="312"/>
                    <a:pt x="276" y="307"/>
                  </a:cubicBezTo>
                  <a:cubicBezTo>
                    <a:pt x="189" y="207"/>
                    <a:pt x="189" y="207"/>
                    <a:pt x="189" y="207"/>
                  </a:cubicBezTo>
                  <a:cubicBezTo>
                    <a:pt x="187" y="208"/>
                    <a:pt x="185" y="208"/>
                    <a:pt x="183" y="208"/>
                  </a:cubicBezTo>
                  <a:cubicBezTo>
                    <a:pt x="169" y="208"/>
                    <a:pt x="158" y="197"/>
                    <a:pt x="158" y="183"/>
                  </a:cubicBezTo>
                  <a:cubicBezTo>
                    <a:pt x="158" y="169"/>
                    <a:pt x="169" y="158"/>
                    <a:pt x="183" y="158"/>
                  </a:cubicBezTo>
                  <a:cubicBezTo>
                    <a:pt x="186" y="158"/>
                    <a:pt x="188" y="158"/>
                    <a:pt x="191" y="159"/>
                  </a:cubicBezTo>
                  <a:cubicBezTo>
                    <a:pt x="261" y="91"/>
                    <a:pt x="261" y="91"/>
                    <a:pt x="261" y="91"/>
                  </a:cubicBezTo>
                  <a:cubicBezTo>
                    <a:pt x="266" y="87"/>
                    <a:pt x="273" y="87"/>
                    <a:pt x="277" y="92"/>
                  </a:cubicBezTo>
                  <a:cubicBezTo>
                    <a:pt x="281" y="96"/>
                    <a:pt x="281" y="103"/>
                    <a:pt x="277" y="108"/>
                  </a:cubicBezTo>
                  <a:cubicBezTo>
                    <a:pt x="207" y="175"/>
                    <a:pt x="207" y="175"/>
                    <a:pt x="207" y="175"/>
                  </a:cubicBezTo>
                  <a:cubicBezTo>
                    <a:pt x="208" y="177"/>
                    <a:pt x="208" y="180"/>
                    <a:pt x="208" y="183"/>
                  </a:cubicBezTo>
                  <a:cubicBezTo>
                    <a:pt x="208" y="187"/>
                    <a:pt x="208" y="190"/>
                    <a:pt x="206" y="193"/>
                  </a:cubicBezTo>
                  <a:cubicBezTo>
                    <a:pt x="293" y="293"/>
                    <a:pt x="293" y="293"/>
                    <a:pt x="293" y="293"/>
                  </a:cubicBezTo>
                  <a:cubicBezTo>
                    <a:pt x="297" y="297"/>
                    <a:pt x="296" y="304"/>
                    <a:pt x="292" y="3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8686371" y="2881413"/>
            <a:ext cx="270461" cy="365010"/>
            <a:chOff x="10544485" y="4845124"/>
            <a:chExt cx="370834" cy="500500"/>
          </a:xfrm>
          <a:solidFill>
            <a:srgbClr val="E7E6E6">
              <a:lumMod val="50000"/>
            </a:srgbClr>
          </a:solidFill>
        </p:grpSpPr>
        <p:sp>
          <p:nvSpPr>
            <p:cNvPr id="195" name="Freeform 41"/>
            <p:cNvSpPr/>
            <p:nvPr/>
          </p:nvSpPr>
          <p:spPr bwMode="auto">
            <a:xfrm>
              <a:off x="10604483" y="4845124"/>
              <a:ext cx="310836" cy="403323"/>
            </a:xfrm>
            <a:custGeom>
              <a:avLst/>
              <a:gdLst>
                <a:gd name="T0" fmla="*/ 533 w 594"/>
                <a:gd name="T1" fmla="*/ 0 h 771"/>
                <a:gd name="T2" fmla="*/ 63 w 594"/>
                <a:gd name="T3" fmla="*/ 0 h 771"/>
                <a:gd name="T4" fmla="*/ 0 w 594"/>
                <a:gd name="T5" fmla="*/ 61 h 771"/>
                <a:gd name="T6" fmla="*/ 0 w 594"/>
                <a:gd name="T7" fmla="*/ 554 h 771"/>
                <a:gd name="T8" fmla="*/ 10 w 594"/>
                <a:gd name="T9" fmla="*/ 536 h 771"/>
                <a:gd name="T10" fmla="*/ 57 w 594"/>
                <a:gd name="T11" fmla="*/ 445 h 771"/>
                <a:gd name="T12" fmla="*/ 57 w 594"/>
                <a:gd name="T13" fmla="*/ 61 h 771"/>
                <a:gd name="T14" fmla="*/ 63 w 594"/>
                <a:gd name="T15" fmla="*/ 56 h 771"/>
                <a:gd name="T16" fmla="*/ 533 w 594"/>
                <a:gd name="T17" fmla="*/ 56 h 771"/>
                <a:gd name="T18" fmla="*/ 537 w 594"/>
                <a:gd name="T19" fmla="*/ 61 h 771"/>
                <a:gd name="T20" fmla="*/ 537 w 594"/>
                <a:gd name="T21" fmla="*/ 708 h 771"/>
                <a:gd name="T22" fmla="*/ 533 w 594"/>
                <a:gd name="T23" fmla="*/ 714 h 771"/>
                <a:gd name="T24" fmla="*/ 255 w 594"/>
                <a:gd name="T25" fmla="*/ 714 h 771"/>
                <a:gd name="T26" fmla="*/ 258 w 594"/>
                <a:gd name="T27" fmla="*/ 771 h 771"/>
                <a:gd name="T28" fmla="*/ 533 w 594"/>
                <a:gd name="T29" fmla="*/ 771 h 771"/>
                <a:gd name="T30" fmla="*/ 594 w 594"/>
                <a:gd name="T31" fmla="*/ 708 h 771"/>
                <a:gd name="T32" fmla="*/ 594 w 594"/>
                <a:gd name="T33" fmla="*/ 61 h 771"/>
                <a:gd name="T34" fmla="*/ 533 w 594"/>
                <a:gd name="T35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4" h="771">
                  <a:moveTo>
                    <a:pt x="533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28"/>
                    <a:pt x="0" y="61"/>
                  </a:cubicBezTo>
                  <a:cubicBezTo>
                    <a:pt x="0" y="554"/>
                    <a:pt x="0" y="554"/>
                    <a:pt x="0" y="554"/>
                  </a:cubicBezTo>
                  <a:cubicBezTo>
                    <a:pt x="10" y="536"/>
                    <a:pt x="10" y="536"/>
                    <a:pt x="10" y="536"/>
                  </a:cubicBezTo>
                  <a:cubicBezTo>
                    <a:pt x="57" y="445"/>
                    <a:pt x="57" y="445"/>
                    <a:pt x="57" y="445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7" y="58"/>
                    <a:pt x="59" y="56"/>
                    <a:pt x="63" y="56"/>
                  </a:cubicBezTo>
                  <a:cubicBezTo>
                    <a:pt x="533" y="56"/>
                    <a:pt x="533" y="56"/>
                    <a:pt x="533" y="56"/>
                  </a:cubicBezTo>
                  <a:cubicBezTo>
                    <a:pt x="535" y="56"/>
                    <a:pt x="537" y="58"/>
                    <a:pt x="537" y="61"/>
                  </a:cubicBezTo>
                  <a:cubicBezTo>
                    <a:pt x="537" y="708"/>
                    <a:pt x="537" y="708"/>
                    <a:pt x="537" y="708"/>
                  </a:cubicBezTo>
                  <a:cubicBezTo>
                    <a:pt x="537" y="712"/>
                    <a:pt x="535" y="714"/>
                    <a:pt x="533" y="714"/>
                  </a:cubicBezTo>
                  <a:cubicBezTo>
                    <a:pt x="255" y="714"/>
                    <a:pt x="255" y="714"/>
                    <a:pt x="255" y="714"/>
                  </a:cubicBezTo>
                  <a:cubicBezTo>
                    <a:pt x="266" y="734"/>
                    <a:pt x="266" y="755"/>
                    <a:pt x="258" y="771"/>
                  </a:cubicBezTo>
                  <a:cubicBezTo>
                    <a:pt x="533" y="771"/>
                    <a:pt x="533" y="771"/>
                    <a:pt x="533" y="771"/>
                  </a:cubicBezTo>
                  <a:cubicBezTo>
                    <a:pt x="568" y="771"/>
                    <a:pt x="594" y="742"/>
                    <a:pt x="594" y="708"/>
                  </a:cubicBezTo>
                  <a:cubicBezTo>
                    <a:pt x="594" y="61"/>
                    <a:pt x="594" y="61"/>
                    <a:pt x="594" y="61"/>
                  </a:cubicBezTo>
                  <a:cubicBezTo>
                    <a:pt x="594" y="28"/>
                    <a:pt x="568" y="0"/>
                    <a:pt x="5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7" tIns="45713" rIns="91427" bIns="45713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6" name="Freeform 42"/>
            <p:cNvSpPr/>
            <p:nvPr/>
          </p:nvSpPr>
          <p:spPr bwMode="auto">
            <a:xfrm>
              <a:off x="10544485" y="5056525"/>
              <a:ext cx="178886" cy="289099"/>
            </a:xfrm>
            <a:custGeom>
              <a:avLst/>
              <a:gdLst>
                <a:gd name="T0" fmla="*/ 306 w 342"/>
                <a:gd name="T1" fmla="*/ 296 h 553"/>
                <a:gd name="T2" fmla="*/ 196 w 342"/>
                <a:gd name="T3" fmla="*/ 225 h 553"/>
                <a:gd name="T4" fmla="*/ 277 w 342"/>
                <a:gd name="T5" fmla="*/ 56 h 553"/>
                <a:gd name="T6" fmla="*/ 263 w 342"/>
                <a:gd name="T7" fmla="*/ 10 h 553"/>
                <a:gd name="T8" fmla="*/ 223 w 342"/>
                <a:gd name="T9" fmla="*/ 29 h 553"/>
                <a:gd name="T10" fmla="*/ 102 w 342"/>
                <a:gd name="T11" fmla="*/ 261 h 553"/>
                <a:gd name="T12" fmla="*/ 85 w 342"/>
                <a:gd name="T13" fmla="*/ 186 h 553"/>
                <a:gd name="T14" fmla="*/ 20 w 342"/>
                <a:gd name="T15" fmla="*/ 135 h 553"/>
                <a:gd name="T16" fmla="*/ 20 w 342"/>
                <a:gd name="T17" fmla="*/ 196 h 553"/>
                <a:gd name="T18" fmla="*/ 50 w 342"/>
                <a:gd name="T19" fmla="*/ 434 h 553"/>
                <a:gd name="T20" fmla="*/ 56 w 342"/>
                <a:gd name="T21" fmla="*/ 471 h 553"/>
                <a:gd name="T22" fmla="*/ 64 w 342"/>
                <a:gd name="T23" fmla="*/ 488 h 553"/>
                <a:gd name="T24" fmla="*/ 106 w 342"/>
                <a:gd name="T25" fmla="*/ 528 h 553"/>
                <a:gd name="T26" fmla="*/ 244 w 342"/>
                <a:gd name="T27" fmla="*/ 490 h 553"/>
                <a:gd name="T28" fmla="*/ 246 w 342"/>
                <a:gd name="T29" fmla="*/ 486 h 553"/>
                <a:gd name="T30" fmla="*/ 335 w 342"/>
                <a:gd name="T31" fmla="*/ 357 h 553"/>
                <a:gd name="T32" fmla="*/ 306 w 342"/>
                <a:gd name="T33" fmla="*/ 296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2" h="553">
                  <a:moveTo>
                    <a:pt x="306" y="296"/>
                  </a:moveTo>
                  <a:cubicBezTo>
                    <a:pt x="196" y="225"/>
                    <a:pt x="196" y="225"/>
                    <a:pt x="196" y="225"/>
                  </a:cubicBezTo>
                  <a:cubicBezTo>
                    <a:pt x="225" y="169"/>
                    <a:pt x="248" y="111"/>
                    <a:pt x="277" y="56"/>
                  </a:cubicBezTo>
                  <a:cubicBezTo>
                    <a:pt x="287" y="40"/>
                    <a:pt x="279" y="17"/>
                    <a:pt x="263" y="10"/>
                  </a:cubicBezTo>
                  <a:cubicBezTo>
                    <a:pt x="246" y="0"/>
                    <a:pt x="233" y="12"/>
                    <a:pt x="223" y="29"/>
                  </a:cubicBezTo>
                  <a:cubicBezTo>
                    <a:pt x="187" y="102"/>
                    <a:pt x="141" y="188"/>
                    <a:pt x="102" y="261"/>
                  </a:cubicBezTo>
                  <a:cubicBezTo>
                    <a:pt x="100" y="244"/>
                    <a:pt x="85" y="186"/>
                    <a:pt x="85" y="186"/>
                  </a:cubicBezTo>
                  <a:cubicBezTo>
                    <a:pt x="81" y="165"/>
                    <a:pt x="45" y="133"/>
                    <a:pt x="20" y="135"/>
                  </a:cubicBezTo>
                  <a:cubicBezTo>
                    <a:pt x="0" y="135"/>
                    <a:pt x="16" y="173"/>
                    <a:pt x="20" y="196"/>
                  </a:cubicBezTo>
                  <a:cubicBezTo>
                    <a:pt x="33" y="277"/>
                    <a:pt x="37" y="354"/>
                    <a:pt x="50" y="434"/>
                  </a:cubicBezTo>
                  <a:cubicBezTo>
                    <a:pt x="50" y="448"/>
                    <a:pt x="52" y="459"/>
                    <a:pt x="56" y="471"/>
                  </a:cubicBezTo>
                  <a:cubicBezTo>
                    <a:pt x="58" y="477"/>
                    <a:pt x="62" y="484"/>
                    <a:pt x="64" y="488"/>
                  </a:cubicBezTo>
                  <a:cubicBezTo>
                    <a:pt x="75" y="503"/>
                    <a:pt x="89" y="519"/>
                    <a:pt x="106" y="528"/>
                  </a:cubicBezTo>
                  <a:cubicBezTo>
                    <a:pt x="156" y="553"/>
                    <a:pt x="216" y="536"/>
                    <a:pt x="244" y="490"/>
                  </a:cubicBezTo>
                  <a:cubicBezTo>
                    <a:pt x="244" y="490"/>
                    <a:pt x="246" y="488"/>
                    <a:pt x="246" y="486"/>
                  </a:cubicBezTo>
                  <a:cubicBezTo>
                    <a:pt x="335" y="357"/>
                    <a:pt x="335" y="357"/>
                    <a:pt x="335" y="357"/>
                  </a:cubicBezTo>
                  <a:cubicBezTo>
                    <a:pt x="342" y="340"/>
                    <a:pt x="323" y="306"/>
                    <a:pt x="306" y="2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7" tIns="45713" rIns="91427" bIns="45713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10146382" y="2960599"/>
            <a:ext cx="420521" cy="206636"/>
            <a:chOff x="10596563" y="3292476"/>
            <a:chExt cx="923925" cy="454025"/>
          </a:xfrm>
          <a:solidFill>
            <a:srgbClr val="E7E6E6">
              <a:lumMod val="50000"/>
            </a:srgbClr>
          </a:solidFill>
        </p:grpSpPr>
        <p:sp>
          <p:nvSpPr>
            <p:cNvPr id="198" name="Freeform 5"/>
            <p:cNvSpPr>
              <a:spLocks noEditPoints="1"/>
            </p:cNvSpPr>
            <p:nvPr/>
          </p:nvSpPr>
          <p:spPr bwMode="auto">
            <a:xfrm>
              <a:off x="10704513" y="3570288"/>
              <a:ext cx="174625" cy="176213"/>
            </a:xfrm>
            <a:custGeom>
              <a:avLst/>
              <a:gdLst>
                <a:gd name="T0" fmla="*/ 30 w 60"/>
                <a:gd name="T1" fmla="*/ 0 h 60"/>
                <a:gd name="T2" fmla="*/ 0 w 60"/>
                <a:gd name="T3" fmla="*/ 30 h 60"/>
                <a:gd name="T4" fmla="*/ 30 w 60"/>
                <a:gd name="T5" fmla="*/ 60 h 60"/>
                <a:gd name="T6" fmla="*/ 60 w 60"/>
                <a:gd name="T7" fmla="*/ 30 h 60"/>
                <a:gd name="T8" fmla="*/ 30 w 60"/>
                <a:gd name="T9" fmla="*/ 0 h 60"/>
                <a:gd name="T10" fmla="*/ 31 w 60"/>
                <a:gd name="T11" fmla="*/ 45 h 60"/>
                <a:gd name="T12" fmla="*/ 16 w 60"/>
                <a:gd name="T13" fmla="*/ 30 h 60"/>
                <a:gd name="T14" fmla="*/ 31 w 60"/>
                <a:gd name="T15" fmla="*/ 15 h 60"/>
                <a:gd name="T16" fmla="*/ 45 w 60"/>
                <a:gd name="T17" fmla="*/ 30 h 60"/>
                <a:gd name="T18" fmla="*/ 31 w 60"/>
                <a:gd name="T19" fmla="*/ 4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13" y="0"/>
                    <a:pt x="0" y="14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6" y="60"/>
                    <a:pt x="60" y="47"/>
                    <a:pt x="60" y="30"/>
                  </a:cubicBezTo>
                  <a:cubicBezTo>
                    <a:pt x="60" y="14"/>
                    <a:pt x="46" y="0"/>
                    <a:pt x="30" y="0"/>
                  </a:cubicBezTo>
                  <a:close/>
                  <a:moveTo>
                    <a:pt x="31" y="45"/>
                  </a:moveTo>
                  <a:cubicBezTo>
                    <a:pt x="23" y="45"/>
                    <a:pt x="16" y="38"/>
                    <a:pt x="16" y="30"/>
                  </a:cubicBezTo>
                  <a:cubicBezTo>
                    <a:pt x="16" y="22"/>
                    <a:pt x="23" y="15"/>
                    <a:pt x="31" y="15"/>
                  </a:cubicBezTo>
                  <a:cubicBezTo>
                    <a:pt x="39" y="15"/>
                    <a:pt x="45" y="22"/>
                    <a:pt x="45" y="30"/>
                  </a:cubicBezTo>
                  <a:cubicBezTo>
                    <a:pt x="45" y="38"/>
                    <a:pt x="39" y="45"/>
                    <a:pt x="31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9" name="Freeform 6"/>
            <p:cNvSpPr>
              <a:spLocks noEditPoints="1"/>
            </p:cNvSpPr>
            <p:nvPr/>
          </p:nvSpPr>
          <p:spPr bwMode="auto">
            <a:xfrm>
              <a:off x="11242676" y="3570288"/>
              <a:ext cx="171450" cy="176213"/>
            </a:xfrm>
            <a:custGeom>
              <a:avLst/>
              <a:gdLst>
                <a:gd name="T0" fmla="*/ 30 w 59"/>
                <a:gd name="T1" fmla="*/ 0 h 60"/>
                <a:gd name="T2" fmla="*/ 0 w 59"/>
                <a:gd name="T3" fmla="*/ 30 h 60"/>
                <a:gd name="T4" fmla="*/ 30 w 59"/>
                <a:gd name="T5" fmla="*/ 60 h 60"/>
                <a:gd name="T6" fmla="*/ 59 w 59"/>
                <a:gd name="T7" fmla="*/ 30 h 60"/>
                <a:gd name="T8" fmla="*/ 30 w 59"/>
                <a:gd name="T9" fmla="*/ 0 h 60"/>
                <a:gd name="T10" fmla="*/ 29 w 59"/>
                <a:gd name="T11" fmla="*/ 45 h 60"/>
                <a:gd name="T12" fmla="*/ 15 w 59"/>
                <a:gd name="T13" fmla="*/ 30 h 60"/>
                <a:gd name="T14" fmla="*/ 29 w 59"/>
                <a:gd name="T15" fmla="*/ 15 h 60"/>
                <a:gd name="T16" fmla="*/ 44 w 59"/>
                <a:gd name="T17" fmla="*/ 30 h 60"/>
                <a:gd name="T18" fmla="*/ 29 w 59"/>
                <a:gd name="T19" fmla="*/ 4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60">
                  <a:moveTo>
                    <a:pt x="30" y="0"/>
                  </a:moveTo>
                  <a:cubicBezTo>
                    <a:pt x="13" y="0"/>
                    <a:pt x="0" y="14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6" y="60"/>
                    <a:pt x="59" y="47"/>
                    <a:pt x="59" y="30"/>
                  </a:cubicBezTo>
                  <a:cubicBezTo>
                    <a:pt x="59" y="14"/>
                    <a:pt x="46" y="0"/>
                    <a:pt x="30" y="0"/>
                  </a:cubicBezTo>
                  <a:close/>
                  <a:moveTo>
                    <a:pt x="29" y="45"/>
                  </a:moveTo>
                  <a:cubicBezTo>
                    <a:pt x="21" y="45"/>
                    <a:pt x="15" y="38"/>
                    <a:pt x="15" y="30"/>
                  </a:cubicBezTo>
                  <a:cubicBezTo>
                    <a:pt x="15" y="22"/>
                    <a:pt x="21" y="15"/>
                    <a:pt x="29" y="15"/>
                  </a:cubicBezTo>
                  <a:cubicBezTo>
                    <a:pt x="37" y="15"/>
                    <a:pt x="44" y="22"/>
                    <a:pt x="44" y="30"/>
                  </a:cubicBezTo>
                  <a:cubicBezTo>
                    <a:pt x="44" y="38"/>
                    <a:pt x="37" y="45"/>
                    <a:pt x="29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0" name="Freeform 7"/>
            <p:cNvSpPr>
              <a:spLocks noEditPoints="1"/>
            </p:cNvSpPr>
            <p:nvPr/>
          </p:nvSpPr>
          <p:spPr bwMode="auto">
            <a:xfrm>
              <a:off x="10596563" y="3292476"/>
              <a:ext cx="923925" cy="365125"/>
            </a:xfrm>
            <a:custGeom>
              <a:avLst/>
              <a:gdLst>
                <a:gd name="T0" fmla="*/ 315 w 316"/>
                <a:gd name="T1" fmla="*/ 12 h 125"/>
                <a:gd name="T2" fmla="*/ 304 w 316"/>
                <a:gd name="T3" fmla="*/ 0 h 125"/>
                <a:gd name="T4" fmla="*/ 14 w 316"/>
                <a:gd name="T5" fmla="*/ 0 h 125"/>
                <a:gd name="T6" fmla="*/ 1 w 316"/>
                <a:gd name="T7" fmla="*/ 12 h 125"/>
                <a:gd name="T8" fmla="*/ 0 w 316"/>
                <a:gd name="T9" fmla="*/ 125 h 125"/>
                <a:gd name="T10" fmla="*/ 26 w 316"/>
                <a:gd name="T11" fmla="*/ 124 h 125"/>
                <a:gd name="T12" fmla="*/ 67 w 316"/>
                <a:gd name="T13" fmla="*/ 86 h 125"/>
                <a:gd name="T14" fmla="*/ 106 w 316"/>
                <a:gd name="T15" fmla="*/ 125 h 125"/>
                <a:gd name="T16" fmla="*/ 211 w 316"/>
                <a:gd name="T17" fmla="*/ 125 h 125"/>
                <a:gd name="T18" fmla="*/ 253 w 316"/>
                <a:gd name="T19" fmla="*/ 86 h 125"/>
                <a:gd name="T20" fmla="*/ 291 w 316"/>
                <a:gd name="T21" fmla="*/ 125 h 125"/>
                <a:gd name="T22" fmla="*/ 316 w 316"/>
                <a:gd name="T23" fmla="*/ 125 h 125"/>
                <a:gd name="T24" fmla="*/ 315 w 316"/>
                <a:gd name="T25" fmla="*/ 12 h 125"/>
                <a:gd name="T26" fmla="*/ 76 w 316"/>
                <a:gd name="T27" fmla="*/ 62 h 125"/>
                <a:gd name="T28" fmla="*/ 14 w 316"/>
                <a:gd name="T29" fmla="*/ 62 h 125"/>
                <a:gd name="T30" fmla="*/ 14 w 316"/>
                <a:gd name="T31" fmla="*/ 20 h 125"/>
                <a:gd name="T32" fmla="*/ 19 w 316"/>
                <a:gd name="T33" fmla="*/ 16 h 125"/>
                <a:gd name="T34" fmla="*/ 76 w 316"/>
                <a:gd name="T35" fmla="*/ 16 h 125"/>
                <a:gd name="T36" fmla="*/ 76 w 316"/>
                <a:gd name="T37" fmla="*/ 62 h 125"/>
                <a:gd name="T38" fmla="*/ 152 w 316"/>
                <a:gd name="T39" fmla="*/ 62 h 125"/>
                <a:gd name="T40" fmla="*/ 88 w 316"/>
                <a:gd name="T41" fmla="*/ 62 h 125"/>
                <a:gd name="T42" fmla="*/ 88 w 316"/>
                <a:gd name="T43" fmla="*/ 16 h 125"/>
                <a:gd name="T44" fmla="*/ 152 w 316"/>
                <a:gd name="T45" fmla="*/ 16 h 125"/>
                <a:gd name="T46" fmla="*/ 152 w 316"/>
                <a:gd name="T47" fmla="*/ 62 h 125"/>
                <a:gd name="T48" fmla="*/ 228 w 316"/>
                <a:gd name="T49" fmla="*/ 62 h 125"/>
                <a:gd name="T50" fmla="*/ 165 w 316"/>
                <a:gd name="T51" fmla="*/ 62 h 125"/>
                <a:gd name="T52" fmla="*/ 165 w 316"/>
                <a:gd name="T53" fmla="*/ 16 h 125"/>
                <a:gd name="T54" fmla="*/ 228 w 316"/>
                <a:gd name="T55" fmla="*/ 16 h 125"/>
                <a:gd name="T56" fmla="*/ 228 w 316"/>
                <a:gd name="T57" fmla="*/ 62 h 125"/>
                <a:gd name="T58" fmla="*/ 304 w 316"/>
                <a:gd name="T59" fmla="*/ 62 h 125"/>
                <a:gd name="T60" fmla="*/ 240 w 316"/>
                <a:gd name="T61" fmla="*/ 62 h 125"/>
                <a:gd name="T62" fmla="*/ 240 w 316"/>
                <a:gd name="T63" fmla="*/ 16 h 125"/>
                <a:gd name="T64" fmla="*/ 299 w 316"/>
                <a:gd name="T65" fmla="*/ 16 h 125"/>
                <a:gd name="T66" fmla="*/ 304 w 316"/>
                <a:gd name="T67" fmla="*/ 21 h 125"/>
                <a:gd name="T68" fmla="*/ 304 w 316"/>
                <a:gd name="T69" fmla="*/ 6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" h="125">
                  <a:moveTo>
                    <a:pt x="315" y="12"/>
                  </a:moveTo>
                  <a:cubicBezTo>
                    <a:pt x="316" y="8"/>
                    <a:pt x="311" y="3"/>
                    <a:pt x="30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1"/>
                    <a:pt x="3" y="5"/>
                    <a:pt x="1" y="12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31" y="97"/>
                    <a:pt x="47" y="87"/>
                    <a:pt x="67" y="86"/>
                  </a:cubicBezTo>
                  <a:cubicBezTo>
                    <a:pt x="89" y="88"/>
                    <a:pt x="105" y="98"/>
                    <a:pt x="106" y="125"/>
                  </a:cubicBezTo>
                  <a:cubicBezTo>
                    <a:pt x="211" y="125"/>
                    <a:pt x="211" y="125"/>
                    <a:pt x="211" y="125"/>
                  </a:cubicBezTo>
                  <a:cubicBezTo>
                    <a:pt x="214" y="101"/>
                    <a:pt x="227" y="87"/>
                    <a:pt x="253" y="86"/>
                  </a:cubicBezTo>
                  <a:cubicBezTo>
                    <a:pt x="273" y="89"/>
                    <a:pt x="288" y="100"/>
                    <a:pt x="291" y="125"/>
                  </a:cubicBezTo>
                  <a:cubicBezTo>
                    <a:pt x="316" y="125"/>
                    <a:pt x="316" y="125"/>
                    <a:pt x="316" y="125"/>
                  </a:cubicBezTo>
                  <a:lnTo>
                    <a:pt x="315" y="12"/>
                  </a:lnTo>
                  <a:close/>
                  <a:moveTo>
                    <a:pt x="76" y="62"/>
                  </a:moveTo>
                  <a:cubicBezTo>
                    <a:pt x="14" y="62"/>
                    <a:pt x="14" y="62"/>
                    <a:pt x="14" y="62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18"/>
                    <a:pt x="17" y="16"/>
                    <a:pt x="19" y="16"/>
                  </a:cubicBezTo>
                  <a:cubicBezTo>
                    <a:pt x="76" y="16"/>
                    <a:pt x="76" y="16"/>
                    <a:pt x="76" y="16"/>
                  </a:cubicBezTo>
                  <a:lnTo>
                    <a:pt x="76" y="62"/>
                  </a:lnTo>
                  <a:close/>
                  <a:moveTo>
                    <a:pt x="152" y="62"/>
                  </a:moveTo>
                  <a:cubicBezTo>
                    <a:pt x="88" y="62"/>
                    <a:pt x="88" y="62"/>
                    <a:pt x="88" y="62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152" y="16"/>
                    <a:pt x="152" y="16"/>
                    <a:pt x="152" y="16"/>
                  </a:cubicBezTo>
                  <a:lnTo>
                    <a:pt x="152" y="62"/>
                  </a:lnTo>
                  <a:close/>
                  <a:moveTo>
                    <a:pt x="228" y="62"/>
                  </a:moveTo>
                  <a:cubicBezTo>
                    <a:pt x="165" y="62"/>
                    <a:pt x="165" y="62"/>
                    <a:pt x="165" y="62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228" y="16"/>
                    <a:pt x="228" y="16"/>
                    <a:pt x="228" y="16"/>
                  </a:cubicBezTo>
                  <a:lnTo>
                    <a:pt x="228" y="62"/>
                  </a:lnTo>
                  <a:close/>
                  <a:moveTo>
                    <a:pt x="304" y="62"/>
                  </a:moveTo>
                  <a:cubicBezTo>
                    <a:pt x="240" y="62"/>
                    <a:pt x="240" y="62"/>
                    <a:pt x="240" y="62"/>
                  </a:cubicBezTo>
                  <a:cubicBezTo>
                    <a:pt x="240" y="16"/>
                    <a:pt x="240" y="16"/>
                    <a:pt x="240" y="16"/>
                  </a:cubicBezTo>
                  <a:cubicBezTo>
                    <a:pt x="299" y="16"/>
                    <a:pt x="299" y="16"/>
                    <a:pt x="299" y="16"/>
                  </a:cubicBezTo>
                  <a:cubicBezTo>
                    <a:pt x="302" y="17"/>
                    <a:pt x="303" y="19"/>
                    <a:pt x="304" y="21"/>
                  </a:cubicBezTo>
                  <a:lnTo>
                    <a:pt x="304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01" name="组合 200"/>
          <p:cNvGrpSpPr/>
          <p:nvPr/>
        </p:nvGrpSpPr>
        <p:grpSpPr>
          <a:xfrm>
            <a:off x="9402932" y="2909303"/>
            <a:ext cx="366330" cy="309231"/>
            <a:chOff x="10653713" y="1870076"/>
            <a:chExt cx="804863" cy="679450"/>
          </a:xfrm>
          <a:solidFill>
            <a:srgbClr val="E7E6E6">
              <a:lumMod val="50000"/>
            </a:srgbClr>
          </a:solidFill>
        </p:grpSpPr>
        <p:sp>
          <p:nvSpPr>
            <p:cNvPr id="202" name="Freeform 23"/>
            <p:cNvSpPr>
              <a:spLocks noEditPoints="1"/>
            </p:cNvSpPr>
            <p:nvPr/>
          </p:nvSpPr>
          <p:spPr bwMode="auto">
            <a:xfrm>
              <a:off x="11212513" y="2082801"/>
              <a:ext cx="176213" cy="225425"/>
            </a:xfrm>
            <a:custGeom>
              <a:avLst/>
              <a:gdLst>
                <a:gd name="T0" fmla="*/ 0 w 60"/>
                <a:gd name="T1" fmla="*/ 77 h 77"/>
                <a:gd name="T2" fmla="*/ 60 w 60"/>
                <a:gd name="T3" fmla="*/ 77 h 77"/>
                <a:gd name="T4" fmla="*/ 60 w 60"/>
                <a:gd name="T5" fmla="*/ 12 h 77"/>
                <a:gd name="T6" fmla="*/ 44 w 60"/>
                <a:gd name="T7" fmla="*/ 12 h 77"/>
                <a:gd name="T8" fmla="*/ 44 w 60"/>
                <a:gd name="T9" fmla="*/ 6 h 77"/>
                <a:gd name="T10" fmla="*/ 39 w 60"/>
                <a:gd name="T11" fmla="*/ 0 h 77"/>
                <a:gd name="T12" fmla="*/ 23 w 60"/>
                <a:gd name="T13" fmla="*/ 0 h 77"/>
                <a:gd name="T14" fmla="*/ 18 w 60"/>
                <a:gd name="T15" fmla="*/ 6 h 77"/>
                <a:gd name="T16" fmla="*/ 18 w 60"/>
                <a:gd name="T17" fmla="*/ 12 h 77"/>
                <a:gd name="T18" fmla="*/ 0 w 60"/>
                <a:gd name="T19" fmla="*/ 12 h 77"/>
                <a:gd name="T20" fmla="*/ 0 w 60"/>
                <a:gd name="T21" fmla="*/ 77 h 77"/>
                <a:gd name="T22" fmla="*/ 22 w 60"/>
                <a:gd name="T23" fmla="*/ 5 h 77"/>
                <a:gd name="T24" fmla="*/ 24 w 60"/>
                <a:gd name="T25" fmla="*/ 4 h 77"/>
                <a:gd name="T26" fmla="*/ 38 w 60"/>
                <a:gd name="T27" fmla="*/ 4 h 77"/>
                <a:gd name="T28" fmla="*/ 39 w 60"/>
                <a:gd name="T29" fmla="*/ 5 h 77"/>
                <a:gd name="T30" fmla="*/ 39 w 60"/>
                <a:gd name="T31" fmla="*/ 11 h 77"/>
                <a:gd name="T32" fmla="*/ 39 w 60"/>
                <a:gd name="T33" fmla="*/ 12 h 77"/>
                <a:gd name="T34" fmla="*/ 23 w 60"/>
                <a:gd name="T35" fmla="*/ 12 h 77"/>
                <a:gd name="T36" fmla="*/ 22 w 60"/>
                <a:gd name="T37" fmla="*/ 11 h 77"/>
                <a:gd name="T38" fmla="*/ 22 w 60"/>
                <a:gd name="T39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77">
                  <a:moveTo>
                    <a:pt x="0" y="77"/>
                  </a:moveTo>
                  <a:cubicBezTo>
                    <a:pt x="60" y="77"/>
                    <a:pt x="60" y="77"/>
                    <a:pt x="60" y="77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2"/>
                    <a:pt x="42" y="0"/>
                    <a:pt x="3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8" y="2"/>
                    <a:pt x="18" y="6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0" y="77"/>
                  </a:lnTo>
                  <a:close/>
                  <a:moveTo>
                    <a:pt x="22" y="5"/>
                  </a:moveTo>
                  <a:cubicBezTo>
                    <a:pt x="22" y="5"/>
                    <a:pt x="23" y="4"/>
                    <a:pt x="24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9" y="4"/>
                    <a:pt x="39" y="5"/>
                    <a:pt x="39" y="5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1"/>
                    <a:pt x="39" y="12"/>
                    <a:pt x="39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2" y="12"/>
                    <a:pt x="22" y="11"/>
                    <a:pt x="22" y="11"/>
                  </a:cubicBezTo>
                  <a:lnTo>
                    <a:pt x="2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3" name="Freeform 24"/>
            <p:cNvSpPr/>
            <p:nvPr/>
          </p:nvSpPr>
          <p:spPr bwMode="auto">
            <a:xfrm>
              <a:off x="11406188" y="2119313"/>
              <a:ext cx="52388" cy="192088"/>
            </a:xfrm>
            <a:custGeom>
              <a:avLst/>
              <a:gdLst>
                <a:gd name="T0" fmla="*/ 18 w 18"/>
                <a:gd name="T1" fmla="*/ 14 h 66"/>
                <a:gd name="T2" fmla="*/ 17 w 18"/>
                <a:gd name="T3" fmla="*/ 53 h 66"/>
                <a:gd name="T4" fmla="*/ 6 w 18"/>
                <a:gd name="T5" fmla="*/ 66 h 66"/>
                <a:gd name="T6" fmla="*/ 0 w 18"/>
                <a:gd name="T7" fmla="*/ 66 h 66"/>
                <a:gd name="T8" fmla="*/ 0 w 18"/>
                <a:gd name="T9" fmla="*/ 0 h 66"/>
                <a:gd name="T10" fmla="*/ 7 w 18"/>
                <a:gd name="T11" fmla="*/ 0 h 66"/>
                <a:gd name="T12" fmla="*/ 18 w 18"/>
                <a:gd name="T13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6">
                  <a:moveTo>
                    <a:pt x="18" y="14"/>
                  </a:moveTo>
                  <a:cubicBezTo>
                    <a:pt x="17" y="53"/>
                    <a:pt x="17" y="53"/>
                    <a:pt x="17" y="53"/>
                  </a:cubicBezTo>
                  <a:cubicBezTo>
                    <a:pt x="17" y="60"/>
                    <a:pt x="14" y="66"/>
                    <a:pt x="6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5" y="0"/>
                    <a:pt x="18" y="6"/>
                    <a:pt x="1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4" name="Freeform 25"/>
            <p:cNvSpPr/>
            <p:nvPr/>
          </p:nvSpPr>
          <p:spPr bwMode="auto">
            <a:xfrm>
              <a:off x="11142663" y="2119313"/>
              <a:ext cx="55563" cy="192088"/>
            </a:xfrm>
            <a:custGeom>
              <a:avLst/>
              <a:gdLst>
                <a:gd name="T0" fmla="*/ 0 w 19"/>
                <a:gd name="T1" fmla="*/ 53 h 66"/>
                <a:gd name="T2" fmla="*/ 0 w 19"/>
                <a:gd name="T3" fmla="*/ 14 h 66"/>
                <a:gd name="T4" fmla="*/ 11 w 19"/>
                <a:gd name="T5" fmla="*/ 0 h 66"/>
                <a:gd name="T6" fmla="*/ 19 w 19"/>
                <a:gd name="T7" fmla="*/ 0 h 66"/>
                <a:gd name="T8" fmla="*/ 19 w 19"/>
                <a:gd name="T9" fmla="*/ 66 h 66"/>
                <a:gd name="T10" fmla="*/ 11 w 19"/>
                <a:gd name="T11" fmla="*/ 66 h 66"/>
                <a:gd name="T12" fmla="*/ 0 w 19"/>
                <a:gd name="T13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6">
                  <a:moveTo>
                    <a:pt x="0" y="53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3" y="0"/>
                    <a:pt x="1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3" y="66"/>
                    <a:pt x="0" y="60"/>
                    <a:pt x="0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5" name="Freeform 26"/>
            <p:cNvSpPr>
              <a:spLocks noEditPoints="1"/>
            </p:cNvSpPr>
            <p:nvPr/>
          </p:nvSpPr>
          <p:spPr bwMode="auto">
            <a:xfrm>
              <a:off x="10902951" y="2054226"/>
              <a:ext cx="146050" cy="257175"/>
            </a:xfrm>
            <a:custGeom>
              <a:avLst/>
              <a:gdLst>
                <a:gd name="T0" fmla="*/ 0 w 50"/>
                <a:gd name="T1" fmla="*/ 88 h 88"/>
                <a:gd name="T2" fmla="*/ 50 w 50"/>
                <a:gd name="T3" fmla="*/ 88 h 88"/>
                <a:gd name="T4" fmla="*/ 50 w 50"/>
                <a:gd name="T5" fmla="*/ 9 h 88"/>
                <a:gd name="T6" fmla="*/ 37 w 50"/>
                <a:gd name="T7" fmla="*/ 9 h 88"/>
                <a:gd name="T8" fmla="*/ 37 w 50"/>
                <a:gd name="T9" fmla="*/ 7 h 88"/>
                <a:gd name="T10" fmla="*/ 32 w 50"/>
                <a:gd name="T11" fmla="*/ 0 h 88"/>
                <a:gd name="T12" fmla="*/ 19 w 50"/>
                <a:gd name="T13" fmla="*/ 0 h 88"/>
                <a:gd name="T14" fmla="*/ 15 w 50"/>
                <a:gd name="T15" fmla="*/ 7 h 88"/>
                <a:gd name="T16" fmla="*/ 15 w 50"/>
                <a:gd name="T17" fmla="*/ 9 h 88"/>
                <a:gd name="T18" fmla="*/ 0 w 50"/>
                <a:gd name="T19" fmla="*/ 9 h 88"/>
                <a:gd name="T20" fmla="*/ 0 w 50"/>
                <a:gd name="T21" fmla="*/ 88 h 88"/>
                <a:gd name="T22" fmla="*/ 19 w 50"/>
                <a:gd name="T23" fmla="*/ 6 h 88"/>
                <a:gd name="T24" fmla="*/ 20 w 50"/>
                <a:gd name="T25" fmla="*/ 4 h 88"/>
                <a:gd name="T26" fmla="*/ 32 w 50"/>
                <a:gd name="T27" fmla="*/ 4 h 88"/>
                <a:gd name="T28" fmla="*/ 33 w 50"/>
                <a:gd name="T29" fmla="*/ 6 h 88"/>
                <a:gd name="T30" fmla="*/ 33 w 50"/>
                <a:gd name="T31" fmla="*/ 7 h 88"/>
                <a:gd name="T32" fmla="*/ 33 w 50"/>
                <a:gd name="T33" fmla="*/ 9 h 88"/>
                <a:gd name="T34" fmla="*/ 19 w 50"/>
                <a:gd name="T35" fmla="*/ 9 h 88"/>
                <a:gd name="T36" fmla="*/ 19 w 50"/>
                <a:gd name="T37" fmla="*/ 7 h 88"/>
                <a:gd name="T38" fmla="*/ 19 w 50"/>
                <a:gd name="T39" fmla="*/ 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88">
                  <a:moveTo>
                    <a:pt x="0" y="88"/>
                  </a:moveTo>
                  <a:cubicBezTo>
                    <a:pt x="50" y="88"/>
                    <a:pt x="50" y="88"/>
                    <a:pt x="50" y="8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5" y="2"/>
                    <a:pt x="15" y="7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88"/>
                  </a:lnTo>
                  <a:close/>
                  <a:moveTo>
                    <a:pt x="19" y="6"/>
                  </a:moveTo>
                  <a:cubicBezTo>
                    <a:pt x="19" y="5"/>
                    <a:pt x="19" y="4"/>
                    <a:pt x="20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3" y="5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8"/>
                    <a:pt x="33" y="8"/>
                    <a:pt x="33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8"/>
                    <a:pt x="19" y="8"/>
                    <a:pt x="19" y="7"/>
                  </a:cubicBezTo>
                  <a:lnTo>
                    <a:pt x="1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6" name="Freeform 27"/>
            <p:cNvSpPr/>
            <p:nvPr/>
          </p:nvSpPr>
          <p:spPr bwMode="auto">
            <a:xfrm>
              <a:off x="11063288" y="2081213"/>
              <a:ext cx="44450" cy="233363"/>
            </a:xfrm>
            <a:custGeom>
              <a:avLst/>
              <a:gdLst>
                <a:gd name="T0" fmla="*/ 15 w 15"/>
                <a:gd name="T1" fmla="*/ 17 h 80"/>
                <a:gd name="T2" fmla="*/ 15 w 15"/>
                <a:gd name="T3" fmla="*/ 65 h 80"/>
                <a:gd name="T4" fmla="*/ 5 w 15"/>
                <a:gd name="T5" fmla="*/ 80 h 80"/>
                <a:gd name="T6" fmla="*/ 0 w 15"/>
                <a:gd name="T7" fmla="*/ 80 h 80"/>
                <a:gd name="T8" fmla="*/ 0 w 15"/>
                <a:gd name="T9" fmla="*/ 0 h 80"/>
                <a:gd name="T10" fmla="*/ 6 w 15"/>
                <a:gd name="T11" fmla="*/ 0 h 80"/>
                <a:gd name="T12" fmla="*/ 15 w 15"/>
                <a:gd name="T13" fmla="*/ 1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80">
                  <a:moveTo>
                    <a:pt x="15" y="17"/>
                  </a:moveTo>
                  <a:cubicBezTo>
                    <a:pt x="15" y="65"/>
                    <a:pt x="15" y="65"/>
                    <a:pt x="15" y="65"/>
                  </a:cubicBezTo>
                  <a:cubicBezTo>
                    <a:pt x="15" y="73"/>
                    <a:pt x="13" y="80"/>
                    <a:pt x="5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5" y="0"/>
                    <a:pt x="15" y="6"/>
                    <a:pt x="1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7" name="Freeform 28"/>
            <p:cNvSpPr/>
            <p:nvPr/>
          </p:nvSpPr>
          <p:spPr bwMode="auto">
            <a:xfrm>
              <a:off x="10844213" y="2078038"/>
              <a:ext cx="47625" cy="236538"/>
            </a:xfrm>
            <a:custGeom>
              <a:avLst/>
              <a:gdLst>
                <a:gd name="T0" fmla="*/ 0 w 16"/>
                <a:gd name="T1" fmla="*/ 66 h 81"/>
                <a:gd name="T2" fmla="*/ 0 w 16"/>
                <a:gd name="T3" fmla="*/ 18 h 81"/>
                <a:gd name="T4" fmla="*/ 10 w 16"/>
                <a:gd name="T5" fmla="*/ 0 h 81"/>
                <a:gd name="T6" fmla="*/ 16 w 16"/>
                <a:gd name="T7" fmla="*/ 0 h 81"/>
                <a:gd name="T8" fmla="*/ 16 w 16"/>
                <a:gd name="T9" fmla="*/ 81 h 81"/>
                <a:gd name="T10" fmla="*/ 10 w 16"/>
                <a:gd name="T11" fmla="*/ 81 h 81"/>
                <a:gd name="T12" fmla="*/ 0 w 16"/>
                <a:gd name="T13" fmla="*/ 6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1">
                  <a:moveTo>
                    <a:pt x="0" y="66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0"/>
                    <a:pt x="0" y="0"/>
                    <a:pt x="1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" y="81"/>
                    <a:pt x="0" y="74"/>
                    <a:pt x="0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8" name="Freeform 29"/>
            <p:cNvSpPr/>
            <p:nvPr/>
          </p:nvSpPr>
          <p:spPr bwMode="auto">
            <a:xfrm>
              <a:off x="10653713" y="1870076"/>
              <a:ext cx="752475" cy="523875"/>
            </a:xfrm>
            <a:custGeom>
              <a:avLst/>
              <a:gdLst>
                <a:gd name="T0" fmla="*/ 37 w 257"/>
                <a:gd name="T1" fmla="*/ 0 h 179"/>
                <a:gd name="T2" fmla="*/ 37 w 257"/>
                <a:gd name="T3" fmla="*/ 0 h 179"/>
                <a:gd name="T4" fmla="*/ 50 w 257"/>
                <a:gd name="T5" fmla="*/ 13 h 179"/>
                <a:gd name="T6" fmla="*/ 50 w 257"/>
                <a:gd name="T7" fmla="*/ 13 h 179"/>
                <a:gd name="T8" fmla="*/ 50 w 257"/>
                <a:gd name="T9" fmla="*/ 166 h 179"/>
                <a:gd name="T10" fmla="*/ 257 w 257"/>
                <a:gd name="T11" fmla="*/ 166 h 179"/>
                <a:gd name="T12" fmla="*/ 257 w 257"/>
                <a:gd name="T13" fmla="*/ 179 h 179"/>
                <a:gd name="T14" fmla="*/ 34 w 257"/>
                <a:gd name="T15" fmla="*/ 179 h 179"/>
                <a:gd name="T16" fmla="*/ 34 w 257"/>
                <a:gd name="T17" fmla="*/ 179 h 179"/>
                <a:gd name="T18" fmla="*/ 34 w 257"/>
                <a:gd name="T19" fmla="*/ 166 h 179"/>
                <a:gd name="T20" fmla="*/ 34 w 257"/>
                <a:gd name="T21" fmla="*/ 14 h 179"/>
                <a:gd name="T22" fmla="*/ 0 w 257"/>
                <a:gd name="T23" fmla="*/ 14 h 179"/>
                <a:gd name="T24" fmla="*/ 0 w 257"/>
                <a:gd name="T25" fmla="*/ 0 h 179"/>
                <a:gd name="T26" fmla="*/ 37 w 257"/>
                <a:gd name="T2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7" h="179">
                  <a:moveTo>
                    <a:pt x="37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4" y="1"/>
                    <a:pt x="50" y="6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66"/>
                    <a:pt x="50" y="166"/>
                    <a:pt x="50" y="166"/>
                  </a:cubicBezTo>
                  <a:cubicBezTo>
                    <a:pt x="257" y="166"/>
                    <a:pt x="257" y="166"/>
                    <a:pt x="257" y="166"/>
                  </a:cubicBezTo>
                  <a:cubicBezTo>
                    <a:pt x="257" y="179"/>
                    <a:pt x="257" y="179"/>
                    <a:pt x="257" y="179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66"/>
                    <a:pt x="34" y="166"/>
                    <a:pt x="34" y="166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7" y="0"/>
                    <a:pt x="37" y="0"/>
                    <a:pt x="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9" name="Freeform 30"/>
            <p:cNvSpPr>
              <a:spLocks noEditPoints="1"/>
            </p:cNvSpPr>
            <p:nvPr/>
          </p:nvSpPr>
          <p:spPr bwMode="auto">
            <a:xfrm>
              <a:off x="11277601" y="2419351"/>
              <a:ext cx="128588" cy="130175"/>
            </a:xfrm>
            <a:custGeom>
              <a:avLst/>
              <a:gdLst>
                <a:gd name="T0" fmla="*/ 0 w 44"/>
                <a:gd name="T1" fmla="*/ 22 h 44"/>
                <a:gd name="T2" fmla="*/ 22 w 44"/>
                <a:gd name="T3" fmla="*/ 44 h 44"/>
                <a:gd name="T4" fmla="*/ 44 w 44"/>
                <a:gd name="T5" fmla="*/ 22 h 44"/>
                <a:gd name="T6" fmla="*/ 22 w 44"/>
                <a:gd name="T7" fmla="*/ 0 h 44"/>
                <a:gd name="T8" fmla="*/ 0 w 44"/>
                <a:gd name="T9" fmla="*/ 22 h 44"/>
                <a:gd name="T10" fmla="*/ 10 w 44"/>
                <a:gd name="T11" fmla="*/ 22 h 44"/>
                <a:gd name="T12" fmla="*/ 22 w 44"/>
                <a:gd name="T13" fmla="*/ 10 h 44"/>
                <a:gd name="T14" fmla="*/ 33 w 44"/>
                <a:gd name="T15" fmla="*/ 22 h 44"/>
                <a:gd name="T16" fmla="*/ 22 w 44"/>
                <a:gd name="T17" fmla="*/ 33 h 44"/>
                <a:gd name="T18" fmla="*/ 10 w 44"/>
                <a:gd name="T19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0" y="22"/>
                  </a:move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lose/>
                  <a:moveTo>
                    <a:pt x="10" y="22"/>
                  </a:moveTo>
                  <a:cubicBezTo>
                    <a:pt x="10" y="16"/>
                    <a:pt x="16" y="10"/>
                    <a:pt x="22" y="10"/>
                  </a:cubicBezTo>
                  <a:cubicBezTo>
                    <a:pt x="28" y="10"/>
                    <a:pt x="33" y="16"/>
                    <a:pt x="33" y="22"/>
                  </a:cubicBezTo>
                  <a:cubicBezTo>
                    <a:pt x="33" y="28"/>
                    <a:pt x="28" y="33"/>
                    <a:pt x="22" y="33"/>
                  </a:cubicBezTo>
                  <a:cubicBezTo>
                    <a:pt x="16" y="33"/>
                    <a:pt x="10" y="28"/>
                    <a:pt x="1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10" name="Freeform 31"/>
            <p:cNvSpPr>
              <a:spLocks noEditPoints="1"/>
            </p:cNvSpPr>
            <p:nvPr/>
          </p:nvSpPr>
          <p:spPr bwMode="auto">
            <a:xfrm>
              <a:off x="10756901" y="2419351"/>
              <a:ext cx="125413" cy="130175"/>
            </a:xfrm>
            <a:custGeom>
              <a:avLst/>
              <a:gdLst>
                <a:gd name="T0" fmla="*/ 0 w 43"/>
                <a:gd name="T1" fmla="*/ 22 h 44"/>
                <a:gd name="T2" fmla="*/ 22 w 43"/>
                <a:gd name="T3" fmla="*/ 44 h 44"/>
                <a:gd name="T4" fmla="*/ 43 w 43"/>
                <a:gd name="T5" fmla="*/ 22 h 44"/>
                <a:gd name="T6" fmla="*/ 22 w 43"/>
                <a:gd name="T7" fmla="*/ 0 h 44"/>
                <a:gd name="T8" fmla="*/ 0 w 43"/>
                <a:gd name="T9" fmla="*/ 22 h 44"/>
                <a:gd name="T10" fmla="*/ 10 w 43"/>
                <a:gd name="T11" fmla="*/ 22 h 44"/>
                <a:gd name="T12" fmla="*/ 22 w 43"/>
                <a:gd name="T13" fmla="*/ 10 h 44"/>
                <a:gd name="T14" fmla="*/ 33 w 43"/>
                <a:gd name="T15" fmla="*/ 22 h 44"/>
                <a:gd name="T16" fmla="*/ 22 w 43"/>
                <a:gd name="T17" fmla="*/ 33 h 44"/>
                <a:gd name="T18" fmla="*/ 10 w 43"/>
                <a:gd name="T19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4">
                  <a:moveTo>
                    <a:pt x="0" y="22"/>
                  </a:moveTo>
                  <a:cubicBezTo>
                    <a:pt x="0" y="34"/>
                    <a:pt x="9" y="44"/>
                    <a:pt x="22" y="44"/>
                  </a:cubicBezTo>
                  <a:cubicBezTo>
                    <a:pt x="34" y="44"/>
                    <a:pt x="43" y="34"/>
                    <a:pt x="43" y="22"/>
                  </a:cubicBezTo>
                  <a:cubicBezTo>
                    <a:pt x="43" y="10"/>
                    <a:pt x="34" y="0"/>
                    <a:pt x="22" y="0"/>
                  </a:cubicBezTo>
                  <a:cubicBezTo>
                    <a:pt x="9" y="0"/>
                    <a:pt x="0" y="10"/>
                    <a:pt x="0" y="22"/>
                  </a:cubicBezTo>
                  <a:close/>
                  <a:moveTo>
                    <a:pt x="10" y="22"/>
                  </a:moveTo>
                  <a:cubicBezTo>
                    <a:pt x="10" y="16"/>
                    <a:pt x="15" y="10"/>
                    <a:pt x="22" y="10"/>
                  </a:cubicBezTo>
                  <a:cubicBezTo>
                    <a:pt x="28" y="10"/>
                    <a:pt x="33" y="16"/>
                    <a:pt x="33" y="22"/>
                  </a:cubicBezTo>
                  <a:cubicBezTo>
                    <a:pt x="33" y="28"/>
                    <a:pt x="28" y="33"/>
                    <a:pt x="22" y="33"/>
                  </a:cubicBezTo>
                  <a:cubicBezTo>
                    <a:pt x="15" y="33"/>
                    <a:pt x="10" y="28"/>
                    <a:pt x="1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11" name="组合 210"/>
          <p:cNvGrpSpPr/>
          <p:nvPr/>
        </p:nvGrpSpPr>
        <p:grpSpPr>
          <a:xfrm>
            <a:off x="10923902" y="2907903"/>
            <a:ext cx="364462" cy="312030"/>
            <a:chOff x="2162176" y="-104775"/>
            <a:chExt cx="1655763" cy="1417638"/>
          </a:xfrm>
          <a:solidFill>
            <a:srgbClr val="E7E6E6">
              <a:lumMod val="50000"/>
            </a:srgbClr>
          </a:solidFill>
        </p:grpSpPr>
        <p:sp>
          <p:nvSpPr>
            <p:cNvPr id="212" name="Freeform 3767"/>
            <p:cNvSpPr/>
            <p:nvPr/>
          </p:nvSpPr>
          <p:spPr bwMode="auto">
            <a:xfrm>
              <a:off x="2311401" y="104775"/>
              <a:ext cx="1370013" cy="1208088"/>
            </a:xfrm>
            <a:custGeom>
              <a:avLst/>
              <a:gdLst>
                <a:gd name="T0" fmla="*/ 231 w 431"/>
                <a:gd name="T1" fmla="*/ 6 h 380"/>
                <a:gd name="T2" fmla="*/ 190 w 431"/>
                <a:gd name="T3" fmla="*/ 7 h 380"/>
                <a:gd name="T4" fmla="*/ 20 w 431"/>
                <a:gd name="T5" fmla="*/ 106 h 380"/>
                <a:gd name="T6" fmla="*/ 0 w 431"/>
                <a:gd name="T7" fmla="*/ 142 h 380"/>
                <a:gd name="T8" fmla="*/ 0 w 431"/>
                <a:gd name="T9" fmla="*/ 357 h 380"/>
                <a:gd name="T10" fmla="*/ 24 w 431"/>
                <a:gd name="T11" fmla="*/ 380 h 380"/>
                <a:gd name="T12" fmla="*/ 124 w 431"/>
                <a:gd name="T13" fmla="*/ 380 h 380"/>
                <a:gd name="T14" fmla="*/ 148 w 431"/>
                <a:gd name="T15" fmla="*/ 357 h 380"/>
                <a:gd name="T16" fmla="*/ 148 w 431"/>
                <a:gd name="T17" fmla="*/ 258 h 380"/>
                <a:gd name="T18" fmla="*/ 171 w 431"/>
                <a:gd name="T19" fmla="*/ 235 h 380"/>
                <a:gd name="T20" fmla="*/ 260 w 431"/>
                <a:gd name="T21" fmla="*/ 235 h 380"/>
                <a:gd name="T22" fmla="*/ 283 w 431"/>
                <a:gd name="T23" fmla="*/ 258 h 380"/>
                <a:gd name="T24" fmla="*/ 283 w 431"/>
                <a:gd name="T25" fmla="*/ 357 h 380"/>
                <a:gd name="T26" fmla="*/ 307 w 431"/>
                <a:gd name="T27" fmla="*/ 380 h 380"/>
                <a:gd name="T28" fmla="*/ 407 w 431"/>
                <a:gd name="T29" fmla="*/ 380 h 380"/>
                <a:gd name="T30" fmla="*/ 431 w 431"/>
                <a:gd name="T31" fmla="*/ 357 h 380"/>
                <a:gd name="T32" fmla="*/ 431 w 431"/>
                <a:gd name="T33" fmla="*/ 142 h 380"/>
                <a:gd name="T34" fmla="*/ 410 w 431"/>
                <a:gd name="T35" fmla="*/ 107 h 380"/>
                <a:gd name="T36" fmla="*/ 231 w 431"/>
                <a:gd name="T37" fmla="*/ 6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380">
                  <a:moveTo>
                    <a:pt x="231" y="6"/>
                  </a:moveTo>
                  <a:cubicBezTo>
                    <a:pt x="220" y="0"/>
                    <a:pt x="201" y="0"/>
                    <a:pt x="190" y="7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9" y="113"/>
                    <a:pt x="0" y="129"/>
                    <a:pt x="0" y="142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370"/>
                    <a:pt x="10" y="380"/>
                    <a:pt x="24" y="380"/>
                  </a:cubicBezTo>
                  <a:cubicBezTo>
                    <a:pt x="124" y="380"/>
                    <a:pt x="124" y="380"/>
                    <a:pt x="124" y="380"/>
                  </a:cubicBezTo>
                  <a:cubicBezTo>
                    <a:pt x="137" y="380"/>
                    <a:pt x="148" y="370"/>
                    <a:pt x="148" y="357"/>
                  </a:cubicBezTo>
                  <a:cubicBezTo>
                    <a:pt x="148" y="258"/>
                    <a:pt x="148" y="258"/>
                    <a:pt x="148" y="258"/>
                  </a:cubicBezTo>
                  <a:cubicBezTo>
                    <a:pt x="148" y="245"/>
                    <a:pt x="158" y="235"/>
                    <a:pt x="171" y="235"/>
                  </a:cubicBezTo>
                  <a:cubicBezTo>
                    <a:pt x="260" y="235"/>
                    <a:pt x="260" y="235"/>
                    <a:pt x="260" y="235"/>
                  </a:cubicBezTo>
                  <a:cubicBezTo>
                    <a:pt x="273" y="235"/>
                    <a:pt x="283" y="245"/>
                    <a:pt x="283" y="258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3" y="370"/>
                    <a:pt x="294" y="380"/>
                    <a:pt x="307" y="380"/>
                  </a:cubicBezTo>
                  <a:cubicBezTo>
                    <a:pt x="407" y="380"/>
                    <a:pt x="407" y="380"/>
                    <a:pt x="407" y="380"/>
                  </a:cubicBezTo>
                  <a:cubicBezTo>
                    <a:pt x="420" y="380"/>
                    <a:pt x="431" y="370"/>
                    <a:pt x="431" y="357"/>
                  </a:cubicBezTo>
                  <a:cubicBezTo>
                    <a:pt x="431" y="142"/>
                    <a:pt x="431" y="142"/>
                    <a:pt x="431" y="142"/>
                  </a:cubicBezTo>
                  <a:cubicBezTo>
                    <a:pt x="431" y="129"/>
                    <a:pt x="422" y="113"/>
                    <a:pt x="410" y="107"/>
                  </a:cubicBezTo>
                  <a:lnTo>
                    <a:pt x="23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13" name="Freeform 3768"/>
            <p:cNvSpPr/>
            <p:nvPr/>
          </p:nvSpPr>
          <p:spPr bwMode="auto">
            <a:xfrm>
              <a:off x="2162176" y="-104775"/>
              <a:ext cx="1655763" cy="552450"/>
            </a:xfrm>
            <a:custGeom>
              <a:avLst/>
              <a:gdLst>
                <a:gd name="T0" fmla="*/ 516 w 521"/>
                <a:gd name="T1" fmla="*/ 165 h 174"/>
                <a:gd name="T2" fmla="*/ 487 w 521"/>
                <a:gd name="T3" fmla="*/ 167 h 174"/>
                <a:gd name="T4" fmla="*/ 276 w 521"/>
                <a:gd name="T5" fmla="*/ 45 h 174"/>
                <a:gd name="T6" fmla="*/ 235 w 521"/>
                <a:gd name="T7" fmla="*/ 45 h 174"/>
                <a:gd name="T8" fmla="*/ 34 w 521"/>
                <a:gd name="T9" fmla="*/ 167 h 174"/>
                <a:gd name="T10" fmla="*/ 5 w 521"/>
                <a:gd name="T11" fmla="*/ 165 h 174"/>
                <a:gd name="T12" fmla="*/ 16 w 521"/>
                <a:gd name="T13" fmla="*/ 138 h 174"/>
                <a:gd name="T14" fmla="*/ 235 w 521"/>
                <a:gd name="T15" fmla="*/ 7 h 174"/>
                <a:gd name="T16" fmla="*/ 276 w 521"/>
                <a:gd name="T17" fmla="*/ 6 h 174"/>
                <a:gd name="T18" fmla="*/ 504 w 521"/>
                <a:gd name="T19" fmla="*/ 139 h 174"/>
                <a:gd name="T20" fmla="*/ 516 w 521"/>
                <a:gd name="T21" fmla="*/ 16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1" h="174">
                  <a:moveTo>
                    <a:pt x="516" y="165"/>
                  </a:moveTo>
                  <a:cubicBezTo>
                    <a:pt x="512" y="173"/>
                    <a:pt x="499" y="174"/>
                    <a:pt x="487" y="167"/>
                  </a:cubicBezTo>
                  <a:cubicBezTo>
                    <a:pt x="276" y="45"/>
                    <a:pt x="276" y="45"/>
                    <a:pt x="276" y="45"/>
                  </a:cubicBezTo>
                  <a:cubicBezTo>
                    <a:pt x="265" y="38"/>
                    <a:pt x="247" y="38"/>
                    <a:pt x="235" y="45"/>
                  </a:cubicBezTo>
                  <a:cubicBezTo>
                    <a:pt x="34" y="167"/>
                    <a:pt x="34" y="167"/>
                    <a:pt x="34" y="167"/>
                  </a:cubicBezTo>
                  <a:cubicBezTo>
                    <a:pt x="22" y="174"/>
                    <a:pt x="9" y="173"/>
                    <a:pt x="5" y="165"/>
                  </a:cubicBezTo>
                  <a:cubicBezTo>
                    <a:pt x="0" y="157"/>
                    <a:pt x="5" y="145"/>
                    <a:pt x="16" y="138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46" y="0"/>
                    <a:pt x="265" y="0"/>
                    <a:pt x="276" y="6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15" y="145"/>
                    <a:pt x="521" y="157"/>
                    <a:pt x="516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14" name="组合 213"/>
          <p:cNvGrpSpPr/>
          <p:nvPr/>
        </p:nvGrpSpPr>
        <p:grpSpPr>
          <a:xfrm>
            <a:off x="7881423" y="3522736"/>
            <a:ext cx="332064" cy="359850"/>
            <a:chOff x="9086851" y="3201988"/>
            <a:chExt cx="663575" cy="719138"/>
          </a:xfrm>
          <a:solidFill>
            <a:srgbClr val="E7E6E6">
              <a:lumMod val="50000"/>
            </a:srgbClr>
          </a:solidFill>
        </p:grpSpPr>
        <p:sp>
          <p:nvSpPr>
            <p:cNvPr id="215" name="Freeform 8"/>
            <p:cNvSpPr>
              <a:spLocks noEditPoints="1"/>
            </p:cNvSpPr>
            <p:nvPr/>
          </p:nvSpPr>
          <p:spPr bwMode="auto">
            <a:xfrm>
              <a:off x="9086851" y="3201988"/>
              <a:ext cx="488950" cy="488950"/>
            </a:xfrm>
            <a:custGeom>
              <a:avLst/>
              <a:gdLst>
                <a:gd name="T0" fmla="*/ 147 w 167"/>
                <a:gd name="T1" fmla="*/ 138 h 167"/>
                <a:gd name="T2" fmla="*/ 139 w 167"/>
                <a:gd name="T3" fmla="*/ 123 h 167"/>
                <a:gd name="T4" fmla="*/ 144 w 167"/>
                <a:gd name="T5" fmla="*/ 99 h 167"/>
                <a:gd name="T6" fmla="*/ 162 w 167"/>
                <a:gd name="T7" fmla="*/ 95 h 167"/>
                <a:gd name="T8" fmla="*/ 167 w 167"/>
                <a:gd name="T9" fmla="*/ 77 h 167"/>
                <a:gd name="T10" fmla="*/ 150 w 167"/>
                <a:gd name="T11" fmla="*/ 72 h 167"/>
                <a:gd name="T12" fmla="*/ 138 w 167"/>
                <a:gd name="T13" fmla="*/ 51 h 167"/>
                <a:gd name="T14" fmla="*/ 147 w 167"/>
                <a:gd name="T15" fmla="*/ 36 h 167"/>
                <a:gd name="T16" fmla="*/ 137 w 167"/>
                <a:gd name="T17" fmla="*/ 20 h 167"/>
                <a:gd name="T18" fmla="*/ 123 w 167"/>
                <a:gd name="T19" fmla="*/ 28 h 167"/>
                <a:gd name="T20" fmla="*/ 99 w 167"/>
                <a:gd name="T21" fmla="*/ 22 h 167"/>
                <a:gd name="T22" fmla="*/ 94 w 167"/>
                <a:gd name="T23" fmla="*/ 5 h 167"/>
                <a:gd name="T24" fmla="*/ 76 w 167"/>
                <a:gd name="T25" fmla="*/ 0 h 167"/>
                <a:gd name="T26" fmla="*/ 72 w 167"/>
                <a:gd name="T27" fmla="*/ 16 h 167"/>
                <a:gd name="T28" fmla="*/ 51 w 167"/>
                <a:gd name="T29" fmla="*/ 29 h 167"/>
                <a:gd name="T30" fmla="*/ 35 w 167"/>
                <a:gd name="T31" fmla="*/ 20 h 167"/>
                <a:gd name="T32" fmla="*/ 19 w 167"/>
                <a:gd name="T33" fmla="*/ 29 h 167"/>
                <a:gd name="T34" fmla="*/ 27 w 167"/>
                <a:gd name="T35" fmla="*/ 44 h 167"/>
                <a:gd name="T36" fmla="*/ 22 w 167"/>
                <a:gd name="T37" fmla="*/ 67 h 167"/>
                <a:gd name="T38" fmla="*/ 4 w 167"/>
                <a:gd name="T39" fmla="*/ 72 h 167"/>
                <a:gd name="T40" fmla="*/ 0 w 167"/>
                <a:gd name="T41" fmla="*/ 90 h 167"/>
                <a:gd name="T42" fmla="*/ 16 w 167"/>
                <a:gd name="T43" fmla="*/ 95 h 167"/>
                <a:gd name="T44" fmla="*/ 28 w 167"/>
                <a:gd name="T45" fmla="*/ 115 h 167"/>
                <a:gd name="T46" fmla="*/ 19 w 167"/>
                <a:gd name="T47" fmla="*/ 131 h 167"/>
                <a:gd name="T48" fmla="*/ 29 w 167"/>
                <a:gd name="T49" fmla="*/ 147 h 167"/>
                <a:gd name="T50" fmla="*/ 43 w 167"/>
                <a:gd name="T51" fmla="*/ 139 h 167"/>
                <a:gd name="T52" fmla="*/ 67 w 167"/>
                <a:gd name="T53" fmla="*/ 144 h 167"/>
                <a:gd name="T54" fmla="*/ 72 w 167"/>
                <a:gd name="T55" fmla="*/ 162 h 167"/>
                <a:gd name="T56" fmla="*/ 90 w 167"/>
                <a:gd name="T57" fmla="*/ 167 h 167"/>
                <a:gd name="T58" fmla="*/ 94 w 167"/>
                <a:gd name="T59" fmla="*/ 151 h 167"/>
                <a:gd name="T60" fmla="*/ 115 w 167"/>
                <a:gd name="T61" fmla="*/ 138 h 167"/>
                <a:gd name="T62" fmla="*/ 131 w 167"/>
                <a:gd name="T63" fmla="*/ 147 h 167"/>
                <a:gd name="T64" fmla="*/ 83 w 167"/>
                <a:gd name="T65" fmla="*/ 122 h 167"/>
                <a:gd name="T66" fmla="*/ 83 w 167"/>
                <a:gd name="T67" fmla="*/ 45 h 167"/>
                <a:gd name="T68" fmla="*/ 83 w 167"/>
                <a:gd name="T69" fmla="*/ 12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7" h="167">
                  <a:moveTo>
                    <a:pt x="137" y="147"/>
                  </a:moveTo>
                  <a:cubicBezTo>
                    <a:pt x="147" y="138"/>
                    <a:pt x="147" y="138"/>
                    <a:pt x="147" y="138"/>
                  </a:cubicBezTo>
                  <a:cubicBezTo>
                    <a:pt x="149" y="136"/>
                    <a:pt x="149" y="133"/>
                    <a:pt x="147" y="131"/>
                  </a:cubicBezTo>
                  <a:cubicBezTo>
                    <a:pt x="139" y="123"/>
                    <a:pt x="139" y="123"/>
                    <a:pt x="139" y="123"/>
                  </a:cubicBezTo>
                  <a:cubicBezTo>
                    <a:pt x="137" y="121"/>
                    <a:pt x="136" y="118"/>
                    <a:pt x="138" y="115"/>
                  </a:cubicBezTo>
                  <a:cubicBezTo>
                    <a:pt x="144" y="99"/>
                    <a:pt x="144" y="99"/>
                    <a:pt x="144" y="99"/>
                  </a:cubicBezTo>
                  <a:cubicBezTo>
                    <a:pt x="145" y="97"/>
                    <a:pt x="148" y="95"/>
                    <a:pt x="150" y="95"/>
                  </a:cubicBezTo>
                  <a:cubicBezTo>
                    <a:pt x="162" y="95"/>
                    <a:pt x="162" y="95"/>
                    <a:pt x="162" y="95"/>
                  </a:cubicBezTo>
                  <a:cubicBezTo>
                    <a:pt x="164" y="95"/>
                    <a:pt x="167" y="93"/>
                    <a:pt x="167" y="90"/>
                  </a:cubicBezTo>
                  <a:cubicBezTo>
                    <a:pt x="167" y="77"/>
                    <a:pt x="167" y="77"/>
                    <a:pt x="167" y="77"/>
                  </a:cubicBezTo>
                  <a:cubicBezTo>
                    <a:pt x="167" y="74"/>
                    <a:pt x="164" y="72"/>
                    <a:pt x="162" y="72"/>
                  </a:cubicBezTo>
                  <a:cubicBezTo>
                    <a:pt x="150" y="72"/>
                    <a:pt x="150" y="72"/>
                    <a:pt x="150" y="72"/>
                  </a:cubicBezTo>
                  <a:cubicBezTo>
                    <a:pt x="148" y="72"/>
                    <a:pt x="145" y="70"/>
                    <a:pt x="144" y="67"/>
                  </a:cubicBezTo>
                  <a:cubicBezTo>
                    <a:pt x="138" y="51"/>
                    <a:pt x="138" y="51"/>
                    <a:pt x="138" y="51"/>
                  </a:cubicBezTo>
                  <a:cubicBezTo>
                    <a:pt x="136" y="49"/>
                    <a:pt x="137" y="46"/>
                    <a:pt x="139" y="44"/>
                  </a:cubicBezTo>
                  <a:cubicBezTo>
                    <a:pt x="147" y="36"/>
                    <a:pt x="147" y="36"/>
                    <a:pt x="147" y="36"/>
                  </a:cubicBezTo>
                  <a:cubicBezTo>
                    <a:pt x="149" y="34"/>
                    <a:pt x="149" y="31"/>
                    <a:pt x="147" y="29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36" y="18"/>
                    <a:pt x="133" y="18"/>
                    <a:pt x="131" y="20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1" y="30"/>
                    <a:pt x="117" y="30"/>
                    <a:pt x="115" y="29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6" y="21"/>
                    <a:pt x="94" y="19"/>
                    <a:pt x="94" y="16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2"/>
                    <a:pt x="92" y="0"/>
                    <a:pt x="9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4" y="0"/>
                    <a:pt x="72" y="2"/>
                    <a:pt x="72" y="5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9"/>
                    <a:pt x="70" y="21"/>
                    <a:pt x="67" y="22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49" y="30"/>
                    <a:pt x="45" y="30"/>
                    <a:pt x="43" y="28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18"/>
                    <a:pt x="30" y="18"/>
                    <a:pt x="29" y="2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7" y="31"/>
                    <a:pt x="17" y="34"/>
                    <a:pt x="19" y="36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9" y="46"/>
                    <a:pt x="30" y="49"/>
                    <a:pt x="28" y="51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1" y="70"/>
                    <a:pt x="18" y="72"/>
                    <a:pt x="16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2" y="72"/>
                    <a:pt x="0" y="74"/>
                    <a:pt x="0" y="77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8" y="95"/>
                    <a:pt x="21" y="97"/>
                    <a:pt x="22" y="99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30" y="118"/>
                    <a:pt x="29" y="121"/>
                    <a:pt x="27" y="123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17" y="133"/>
                    <a:pt x="17" y="136"/>
                    <a:pt x="19" y="138"/>
                  </a:cubicBezTo>
                  <a:cubicBezTo>
                    <a:pt x="29" y="147"/>
                    <a:pt x="29" y="147"/>
                    <a:pt x="29" y="147"/>
                  </a:cubicBezTo>
                  <a:cubicBezTo>
                    <a:pt x="30" y="149"/>
                    <a:pt x="34" y="149"/>
                    <a:pt x="35" y="147"/>
                  </a:cubicBezTo>
                  <a:cubicBezTo>
                    <a:pt x="43" y="139"/>
                    <a:pt x="43" y="139"/>
                    <a:pt x="43" y="139"/>
                  </a:cubicBezTo>
                  <a:cubicBezTo>
                    <a:pt x="45" y="137"/>
                    <a:pt x="49" y="137"/>
                    <a:pt x="51" y="138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70" y="145"/>
                    <a:pt x="72" y="148"/>
                    <a:pt x="72" y="151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72" y="165"/>
                    <a:pt x="74" y="167"/>
                    <a:pt x="76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92" y="167"/>
                    <a:pt x="94" y="165"/>
                    <a:pt x="94" y="162"/>
                  </a:cubicBezTo>
                  <a:cubicBezTo>
                    <a:pt x="94" y="151"/>
                    <a:pt x="94" y="151"/>
                    <a:pt x="94" y="151"/>
                  </a:cubicBezTo>
                  <a:cubicBezTo>
                    <a:pt x="94" y="148"/>
                    <a:pt x="96" y="145"/>
                    <a:pt x="99" y="144"/>
                  </a:cubicBezTo>
                  <a:cubicBezTo>
                    <a:pt x="115" y="138"/>
                    <a:pt x="115" y="138"/>
                    <a:pt x="115" y="138"/>
                  </a:cubicBezTo>
                  <a:cubicBezTo>
                    <a:pt x="117" y="137"/>
                    <a:pt x="121" y="137"/>
                    <a:pt x="123" y="139"/>
                  </a:cubicBezTo>
                  <a:cubicBezTo>
                    <a:pt x="131" y="147"/>
                    <a:pt x="131" y="147"/>
                    <a:pt x="131" y="147"/>
                  </a:cubicBezTo>
                  <a:cubicBezTo>
                    <a:pt x="133" y="149"/>
                    <a:pt x="136" y="149"/>
                    <a:pt x="137" y="147"/>
                  </a:cubicBezTo>
                  <a:close/>
                  <a:moveTo>
                    <a:pt x="83" y="122"/>
                  </a:moveTo>
                  <a:cubicBezTo>
                    <a:pt x="62" y="122"/>
                    <a:pt x="45" y="104"/>
                    <a:pt x="45" y="83"/>
                  </a:cubicBezTo>
                  <a:cubicBezTo>
                    <a:pt x="45" y="62"/>
                    <a:pt x="62" y="45"/>
                    <a:pt x="83" y="45"/>
                  </a:cubicBezTo>
                  <a:cubicBezTo>
                    <a:pt x="104" y="45"/>
                    <a:pt x="121" y="62"/>
                    <a:pt x="121" y="83"/>
                  </a:cubicBezTo>
                  <a:cubicBezTo>
                    <a:pt x="121" y="104"/>
                    <a:pt x="104" y="122"/>
                    <a:pt x="83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16" name="Freeform 9"/>
            <p:cNvSpPr>
              <a:spLocks noEditPoints="1"/>
            </p:cNvSpPr>
            <p:nvPr/>
          </p:nvSpPr>
          <p:spPr bwMode="auto">
            <a:xfrm>
              <a:off x="9448801" y="3619501"/>
              <a:ext cx="301625" cy="301625"/>
            </a:xfrm>
            <a:custGeom>
              <a:avLst/>
              <a:gdLst>
                <a:gd name="T0" fmla="*/ 100 w 103"/>
                <a:gd name="T1" fmla="*/ 32 h 103"/>
                <a:gd name="T2" fmla="*/ 89 w 103"/>
                <a:gd name="T3" fmla="*/ 33 h 103"/>
                <a:gd name="T4" fmla="*/ 78 w 103"/>
                <a:gd name="T5" fmla="*/ 23 h 103"/>
                <a:gd name="T6" fmla="*/ 81 w 103"/>
                <a:gd name="T7" fmla="*/ 12 h 103"/>
                <a:gd name="T8" fmla="*/ 72 w 103"/>
                <a:gd name="T9" fmla="*/ 4 h 103"/>
                <a:gd name="T10" fmla="*/ 65 w 103"/>
                <a:gd name="T11" fmla="*/ 11 h 103"/>
                <a:gd name="T12" fmla="*/ 50 w 103"/>
                <a:gd name="T13" fmla="*/ 12 h 103"/>
                <a:gd name="T14" fmla="*/ 44 w 103"/>
                <a:gd name="T15" fmla="*/ 3 h 103"/>
                <a:gd name="T16" fmla="*/ 32 w 103"/>
                <a:gd name="T17" fmla="*/ 3 h 103"/>
                <a:gd name="T18" fmla="*/ 33 w 103"/>
                <a:gd name="T19" fmla="*/ 13 h 103"/>
                <a:gd name="T20" fmla="*/ 23 w 103"/>
                <a:gd name="T21" fmla="*/ 25 h 103"/>
                <a:gd name="T22" fmla="*/ 12 w 103"/>
                <a:gd name="T23" fmla="*/ 22 h 103"/>
                <a:gd name="T24" fmla="*/ 4 w 103"/>
                <a:gd name="T25" fmla="*/ 30 h 103"/>
                <a:gd name="T26" fmla="*/ 11 w 103"/>
                <a:gd name="T27" fmla="*/ 38 h 103"/>
                <a:gd name="T28" fmla="*/ 12 w 103"/>
                <a:gd name="T29" fmla="*/ 53 h 103"/>
                <a:gd name="T30" fmla="*/ 3 w 103"/>
                <a:gd name="T31" fmla="*/ 59 h 103"/>
                <a:gd name="T32" fmla="*/ 3 w 103"/>
                <a:gd name="T33" fmla="*/ 70 h 103"/>
                <a:gd name="T34" fmla="*/ 13 w 103"/>
                <a:gd name="T35" fmla="*/ 70 h 103"/>
                <a:gd name="T36" fmla="*/ 25 w 103"/>
                <a:gd name="T37" fmla="*/ 80 h 103"/>
                <a:gd name="T38" fmla="*/ 22 w 103"/>
                <a:gd name="T39" fmla="*/ 91 h 103"/>
                <a:gd name="T40" fmla="*/ 30 w 103"/>
                <a:gd name="T41" fmla="*/ 99 h 103"/>
                <a:gd name="T42" fmla="*/ 38 w 103"/>
                <a:gd name="T43" fmla="*/ 91 h 103"/>
                <a:gd name="T44" fmla="*/ 53 w 103"/>
                <a:gd name="T45" fmla="*/ 90 h 103"/>
                <a:gd name="T46" fmla="*/ 59 w 103"/>
                <a:gd name="T47" fmla="*/ 100 h 103"/>
                <a:gd name="T48" fmla="*/ 70 w 103"/>
                <a:gd name="T49" fmla="*/ 100 h 103"/>
                <a:gd name="T50" fmla="*/ 70 w 103"/>
                <a:gd name="T51" fmla="*/ 89 h 103"/>
                <a:gd name="T52" fmla="*/ 80 w 103"/>
                <a:gd name="T53" fmla="*/ 78 h 103"/>
                <a:gd name="T54" fmla="*/ 91 w 103"/>
                <a:gd name="T55" fmla="*/ 81 h 103"/>
                <a:gd name="T56" fmla="*/ 99 w 103"/>
                <a:gd name="T57" fmla="*/ 72 h 103"/>
                <a:gd name="T58" fmla="*/ 91 w 103"/>
                <a:gd name="T59" fmla="*/ 65 h 103"/>
                <a:gd name="T60" fmla="*/ 90 w 103"/>
                <a:gd name="T61" fmla="*/ 50 h 103"/>
                <a:gd name="T62" fmla="*/ 100 w 103"/>
                <a:gd name="T63" fmla="*/ 44 h 103"/>
                <a:gd name="T64" fmla="*/ 72 w 103"/>
                <a:gd name="T65" fmla="*/ 63 h 103"/>
                <a:gd name="T66" fmla="*/ 30 w 103"/>
                <a:gd name="T67" fmla="*/ 40 h 103"/>
                <a:gd name="T68" fmla="*/ 72 w 103"/>
                <a:gd name="T69" fmla="*/ 6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" h="103">
                  <a:moveTo>
                    <a:pt x="102" y="40"/>
                  </a:moveTo>
                  <a:cubicBezTo>
                    <a:pt x="100" y="32"/>
                    <a:pt x="100" y="32"/>
                    <a:pt x="100" y="32"/>
                  </a:cubicBezTo>
                  <a:cubicBezTo>
                    <a:pt x="99" y="31"/>
                    <a:pt x="98" y="30"/>
                    <a:pt x="96" y="30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88" y="33"/>
                    <a:pt x="86" y="32"/>
                    <a:pt x="85" y="31"/>
                  </a:cubicBezTo>
                  <a:cubicBezTo>
                    <a:pt x="78" y="23"/>
                    <a:pt x="78" y="23"/>
                    <a:pt x="78" y="23"/>
                  </a:cubicBezTo>
                  <a:cubicBezTo>
                    <a:pt x="77" y="21"/>
                    <a:pt x="76" y="19"/>
                    <a:pt x="77" y="18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10"/>
                    <a:pt x="81" y="8"/>
                    <a:pt x="79" y="8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1" y="3"/>
                    <a:pt x="69" y="4"/>
                    <a:pt x="68" y="5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4" y="13"/>
                    <a:pt x="62" y="14"/>
                    <a:pt x="61" y="1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8" y="12"/>
                    <a:pt x="47" y="11"/>
                    <a:pt x="46" y="9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1"/>
                    <a:pt x="42" y="0"/>
                    <a:pt x="40" y="1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0" y="5"/>
                    <a:pt x="31" y="7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5"/>
                    <a:pt x="32" y="17"/>
                    <a:pt x="31" y="18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2" y="26"/>
                    <a:pt x="19" y="26"/>
                    <a:pt x="18" y="2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1"/>
                    <a:pt x="8" y="22"/>
                    <a:pt x="8" y="23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3" y="32"/>
                    <a:pt x="4" y="34"/>
                    <a:pt x="5" y="34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3" y="39"/>
                    <a:pt x="14" y="41"/>
                    <a:pt x="13" y="42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4"/>
                    <a:pt x="11" y="56"/>
                    <a:pt x="9" y="57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1" y="59"/>
                    <a:pt x="0" y="61"/>
                    <a:pt x="1" y="6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2"/>
                    <a:pt x="5" y="73"/>
                    <a:pt x="7" y="72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5" y="70"/>
                    <a:pt x="17" y="70"/>
                    <a:pt x="18" y="72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6" y="81"/>
                    <a:pt x="26" y="83"/>
                    <a:pt x="25" y="85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21" y="92"/>
                    <a:pt x="22" y="94"/>
                    <a:pt x="23" y="95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0"/>
                    <a:pt x="34" y="99"/>
                    <a:pt x="35" y="98"/>
                  </a:cubicBezTo>
                  <a:cubicBezTo>
                    <a:pt x="38" y="91"/>
                    <a:pt x="38" y="91"/>
                    <a:pt x="38" y="91"/>
                  </a:cubicBezTo>
                  <a:cubicBezTo>
                    <a:pt x="39" y="90"/>
                    <a:pt x="41" y="89"/>
                    <a:pt x="42" y="89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4" y="90"/>
                    <a:pt x="56" y="92"/>
                    <a:pt x="57" y="93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102"/>
                    <a:pt x="61" y="103"/>
                    <a:pt x="62" y="102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2" y="99"/>
                    <a:pt x="73" y="98"/>
                    <a:pt x="72" y="96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70" y="88"/>
                    <a:pt x="70" y="86"/>
                    <a:pt x="72" y="85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1" y="77"/>
                    <a:pt x="83" y="76"/>
                    <a:pt x="85" y="77"/>
                  </a:cubicBezTo>
                  <a:cubicBezTo>
                    <a:pt x="91" y="81"/>
                    <a:pt x="91" y="81"/>
                    <a:pt x="91" y="81"/>
                  </a:cubicBezTo>
                  <a:cubicBezTo>
                    <a:pt x="92" y="81"/>
                    <a:pt x="94" y="81"/>
                    <a:pt x="95" y="79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100" y="71"/>
                    <a:pt x="99" y="69"/>
                    <a:pt x="98" y="68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0" y="64"/>
                    <a:pt x="89" y="62"/>
                    <a:pt x="89" y="61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48"/>
                    <a:pt x="92" y="46"/>
                    <a:pt x="93" y="46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2" y="43"/>
                    <a:pt x="103" y="42"/>
                    <a:pt x="102" y="40"/>
                  </a:cubicBezTo>
                  <a:close/>
                  <a:moveTo>
                    <a:pt x="72" y="63"/>
                  </a:moveTo>
                  <a:cubicBezTo>
                    <a:pt x="66" y="74"/>
                    <a:pt x="52" y="78"/>
                    <a:pt x="40" y="72"/>
                  </a:cubicBezTo>
                  <a:cubicBezTo>
                    <a:pt x="29" y="66"/>
                    <a:pt x="24" y="52"/>
                    <a:pt x="30" y="40"/>
                  </a:cubicBezTo>
                  <a:cubicBezTo>
                    <a:pt x="37" y="29"/>
                    <a:pt x="51" y="24"/>
                    <a:pt x="63" y="30"/>
                  </a:cubicBezTo>
                  <a:cubicBezTo>
                    <a:pt x="74" y="37"/>
                    <a:pt x="78" y="51"/>
                    <a:pt x="7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6319803" y="3570002"/>
            <a:ext cx="370197" cy="265321"/>
            <a:chOff x="6510338" y="3348038"/>
            <a:chExt cx="739776" cy="530226"/>
          </a:xfrm>
          <a:solidFill>
            <a:srgbClr val="E7E6E6">
              <a:lumMod val="50000"/>
            </a:srgbClr>
          </a:solidFill>
        </p:grpSpPr>
        <p:sp>
          <p:nvSpPr>
            <p:cNvPr id="218" name="Freeform 44"/>
            <p:cNvSpPr>
              <a:spLocks noEditPoints="1"/>
            </p:cNvSpPr>
            <p:nvPr/>
          </p:nvSpPr>
          <p:spPr bwMode="auto">
            <a:xfrm>
              <a:off x="6673851" y="3348038"/>
              <a:ext cx="412750" cy="527050"/>
            </a:xfrm>
            <a:custGeom>
              <a:avLst/>
              <a:gdLst>
                <a:gd name="T0" fmla="*/ 141 w 141"/>
                <a:gd name="T1" fmla="*/ 28 h 180"/>
                <a:gd name="T2" fmla="*/ 99 w 141"/>
                <a:gd name="T3" fmla="*/ 28 h 180"/>
                <a:gd name="T4" fmla="*/ 99 w 141"/>
                <a:gd name="T5" fmla="*/ 15 h 180"/>
                <a:gd name="T6" fmla="*/ 87 w 141"/>
                <a:gd name="T7" fmla="*/ 0 h 180"/>
                <a:gd name="T8" fmla="*/ 51 w 141"/>
                <a:gd name="T9" fmla="*/ 0 h 180"/>
                <a:gd name="T10" fmla="*/ 38 w 141"/>
                <a:gd name="T11" fmla="*/ 15 h 180"/>
                <a:gd name="T12" fmla="*/ 38 w 141"/>
                <a:gd name="T13" fmla="*/ 28 h 180"/>
                <a:gd name="T14" fmla="*/ 0 w 141"/>
                <a:gd name="T15" fmla="*/ 28 h 180"/>
                <a:gd name="T16" fmla="*/ 0 w 141"/>
                <a:gd name="T17" fmla="*/ 180 h 180"/>
                <a:gd name="T18" fmla="*/ 141 w 141"/>
                <a:gd name="T19" fmla="*/ 180 h 180"/>
                <a:gd name="T20" fmla="*/ 141 w 141"/>
                <a:gd name="T21" fmla="*/ 28 h 180"/>
                <a:gd name="T22" fmla="*/ 89 w 141"/>
                <a:gd name="T23" fmla="*/ 26 h 180"/>
                <a:gd name="T24" fmla="*/ 88 w 141"/>
                <a:gd name="T25" fmla="*/ 28 h 180"/>
                <a:gd name="T26" fmla="*/ 50 w 141"/>
                <a:gd name="T27" fmla="*/ 28 h 180"/>
                <a:gd name="T28" fmla="*/ 49 w 141"/>
                <a:gd name="T29" fmla="*/ 26 h 180"/>
                <a:gd name="T30" fmla="*/ 49 w 141"/>
                <a:gd name="T31" fmla="*/ 14 h 180"/>
                <a:gd name="T32" fmla="*/ 53 w 141"/>
                <a:gd name="T33" fmla="*/ 10 h 180"/>
                <a:gd name="T34" fmla="*/ 85 w 141"/>
                <a:gd name="T35" fmla="*/ 10 h 180"/>
                <a:gd name="T36" fmla="*/ 89 w 141"/>
                <a:gd name="T37" fmla="*/ 14 h 180"/>
                <a:gd name="T38" fmla="*/ 89 w 141"/>
                <a:gd name="T39" fmla="*/ 26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180">
                  <a:moveTo>
                    <a:pt x="141" y="28"/>
                  </a:moveTo>
                  <a:cubicBezTo>
                    <a:pt x="99" y="28"/>
                    <a:pt x="99" y="28"/>
                    <a:pt x="99" y="2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9" y="6"/>
                    <a:pt x="94" y="0"/>
                    <a:pt x="8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4" y="0"/>
                    <a:pt x="38" y="6"/>
                    <a:pt x="38" y="15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141" y="180"/>
                    <a:pt x="141" y="180"/>
                    <a:pt x="141" y="180"/>
                  </a:cubicBezTo>
                  <a:lnTo>
                    <a:pt x="141" y="28"/>
                  </a:lnTo>
                  <a:close/>
                  <a:moveTo>
                    <a:pt x="89" y="26"/>
                  </a:moveTo>
                  <a:cubicBezTo>
                    <a:pt x="89" y="27"/>
                    <a:pt x="89" y="28"/>
                    <a:pt x="88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0" y="28"/>
                    <a:pt x="49" y="27"/>
                    <a:pt x="49" y="26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2"/>
                    <a:pt x="51" y="10"/>
                    <a:pt x="53" y="10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87" y="10"/>
                    <a:pt x="89" y="12"/>
                    <a:pt x="89" y="14"/>
                  </a:cubicBezTo>
                  <a:lnTo>
                    <a:pt x="8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19" name="Freeform 45"/>
            <p:cNvSpPr/>
            <p:nvPr/>
          </p:nvSpPr>
          <p:spPr bwMode="auto">
            <a:xfrm>
              <a:off x="6510338" y="3432176"/>
              <a:ext cx="128588" cy="446088"/>
            </a:xfrm>
            <a:custGeom>
              <a:avLst/>
              <a:gdLst>
                <a:gd name="T0" fmla="*/ 0 w 44"/>
                <a:gd name="T1" fmla="*/ 33 h 152"/>
                <a:gd name="T2" fmla="*/ 3 w 44"/>
                <a:gd name="T3" fmla="*/ 124 h 152"/>
                <a:gd name="T4" fmla="*/ 30 w 44"/>
                <a:gd name="T5" fmla="*/ 152 h 152"/>
                <a:gd name="T6" fmla="*/ 44 w 44"/>
                <a:gd name="T7" fmla="*/ 152 h 152"/>
                <a:gd name="T8" fmla="*/ 44 w 44"/>
                <a:gd name="T9" fmla="*/ 0 h 152"/>
                <a:gd name="T10" fmla="*/ 28 w 44"/>
                <a:gd name="T11" fmla="*/ 0 h 152"/>
                <a:gd name="T12" fmla="*/ 0 w 44"/>
                <a:gd name="T13" fmla="*/ 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52">
                  <a:moveTo>
                    <a:pt x="0" y="33"/>
                  </a:moveTo>
                  <a:cubicBezTo>
                    <a:pt x="3" y="124"/>
                    <a:pt x="3" y="124"/>
                    <a:pt x="3" y="124"/>
                  </a:cubicBezTo>
                  <a:cubicBezTo>
                    <a:pt x="3" y="140"/>
                    <a:pt x="12" y="152"/>
                    <a:pt x="30" y="152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9" y="0"/>
                    <a:pt x="0" y="13"/>
                    <a:pt x="0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20" name="Freeform 46"/>
            <p:cNvSpPr/>
            <p:nvPr/>
          </p:nvSpPr>
          <p:spPr bwMode="auto">
            <a:xfrm>
              <a:off x="7121526" y="3429001"/>
              <a:ext cx="128588" cy="449263"/>
            </a:xfrm>
            <a:custGeom>
              <a:avLst/>
              <a:gdLst>
                <a:gd name="T0" fmla="*/ 44 w 44"/>
                <a:gd name="T1" fmla="*/ 125 h 153"/>
                <a:gd name="T2" fmla="*/ 44 w 44"/>
                <a:gd name="T3" fmla="*/ 34 h 153"/>
                <a:gd name="T4" fmla="*/ 18 w 44"/>
                <a:gd name="T5" fmla="*/ 0 h 153"/>
                <a:gd name="T6" fmla="*/ 0 w 44"/>
                <a:gd name="T7" fmla="*/ 0 h 153"/>
                <a:gd name="T8" fmla="*/ 0 w 44"/>
                <a:gd name="T9" fmla="*/ 153 h 153"/>
                <a:gd name="T10" fmla="*/ 18 w 44"/>
                <a:gd name="T11" fmla="*/ 153 h 153"/>
                <a:gd name="T12" fmla="*/ 44 w 44"/>
                <a:gd name="T13" fmla="*/ 12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53">
                  <a:moveTo>
                    <a:pt x="44" y="125"/>
                  </a:moveTo>
                  <a:cubicBezTo>
                    <a:pt x="44" y="34"/>
                    <a:pt x="44" y="34"/>
                    <a:pt x="44" y="34"/>
                  </a:cubicBezTo>
                  <a:cubicBezTo>
                    <a:pt x="44" y="13"/>
                    <a:pt x="33" y="0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33" y="153"/>
                    <a:pt x="44" y="143"/>
                    <a:pt x="44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21" name="Freeform 47"/>
          <p:cNvSpPr>
            <a:spLocks noEditPoints="1"/>
          </p:cNvSpPr>
          <p:nvPr/>
        </p:nvSpPr>
        <p:spPr bwMode="auto">
          <a:xfrm>
            <a:off x="4797298" y="3588670"/>
            <a:ext cx="352719" cy="227985"/>
          </a:xfrm>
          <a:custGeom>
            <a:avLst/>
            <a:gdLst>
              <a:gd name="T0" fmla="*/ 0 w 241"/>
              <a:gd name="T1" fmla="*/ 0 h 156"/>
              <a:gd name="T2" fmla="*/ 0 w 241"/>
              <a:gd name="T3" fmla="*/ 156 h 156"/>
              <a:gd name="T4" fmla="*/ 241 w 241"/>
              <a:gd name="T5" fmla="*/ 156 h 156"/>
              <a:gd name="T6" fmla="*/ 241 w 241"/>
              <a:gd name="T7" fmla="*/ 0 h 156"/>
              <a:gd name="T8" fmla="*/ 0 w 241"/>
              <a:gd name="T9" fmla="*/ 0 h 156"/>
              <a:gd name="T10" fmla="*/ 215 w 241"/>
              <a:gd name="T11" fmla="*/ 9 h 156"/>
              <a:gd name="T12" fmla="*/ 124 w 241"/>
              <a:gd name="T13" fmla="*/ 84 h 156"/>
              <a:gd name="T14" fmla="*/ 25 w 241"/>
              <a:gd name="T15" fmla="*/ 9 h 156"/>
              <a:gd name="T16" fmla="*/ 215 w 241"/>
              <a:gd name="T17" fmla="*/ 9 h 156"/>
              <a:gd name="T18" fmla="*/ 15 w 241"/>
              <a:gd name="T19" fmla="*/ 18 h 156"/>
              <a:gd name="T20" fmla="*/ 95 w 241"/>
              <a:gd name="T21" fmla="*/ 78 h 156"/>
              <a:gd name="T22" fmla="*/ 15 w 241"/>
              <a:gd name="T23" fmla="*/ 141 h 156"/>
              <a:gd name="T24" fmla="*/ 15 w 241"/>
              <a:gd name="T25" fmla="*/ 18 h 156"/>
              <a:gd name="T26" fmla="*/ 27 w 241"/>
              <a:gd name="T27" fmla="*/ 145 h 156"/>
              <a:gd name="T28" fmla="*/ 104 w 241"/>
              <a:gd name="T29" fmla="*/ 85 h 156"/>
              <a:gd name="T30" fmla="*/ 125 w 241"/>
              <a:gd name="T31" fmla="*/ 98 h 156"/>
              <a:gd name="T32" fmla="*/ 144 w 241"/>
              <a:gd name="T33" fmla="*/ 85 h 156"/>
              <a:gd name="T34" fmla="*/ 218 w 241"/>
              <a:gd name="T35" fmla="*/ 145 h 156"/>
              <a:gd name="T36" fmla="*/ 27 w 241"/>
              <a:gd name="T37" fmla="*/ 145 h 156"/>
              <a:gd name="T38" fmla="*/ 150 w 241"/>
              <a:gd name="T39" fmla="*/ 76 h 156"/>
              <a:gd name="T40" fmla="*/ 227 w 241"/>
              <a:gd name="T41" fmla="*/ 16 h 156"/>
              <a:gd name="T42" fmla="*/ 227 w 241"/>
              <a:gd name="T43" fmla="*/ 134 h 156"/>
              <a:gd name="T44" fmla="*/ 150 w 241"/>
              <a:gd name="T45" fmla="*/ 7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1" h="156">
                <a:moveTo>
                  <a:pt x="0" y="0"/>
                </a:moveTo>
                <a:cubicBezTo>
                  <a:pt x="0" y="156"/>
                  <a:pt x="0" y="156"/>
                  <a:pt x="0" y="156"/>
                </a:cubicBezTo>
                <a:cubicBezTo>
                  <a:pt x="241" y="156"/>
                  <a:pt x="241" y="156"/>
                  <a:pt x="241" y="156"/>
                </a:cubicBezTo>
                <a:cubicBezTo>
                  <a:pt x="241" y="0"/>
                  <a:pt x="241" y="0"/>
                  <a:pt x="241" y="0"/>
                </a:cubicBezTo>
                <a:lnTo>
                  <a:pt x="0" y="0"/>
                </a:lnTo>
                <a:close/>
                <a:moveTo>
                  <a:pt x="215" y="9"/>
                </a:moveTo>
                <a:cubicBezTo>
                  <a:pt x="124" y="84"/>
                  <a:pt x="124" y="84"/>
                  <a:pt x="124" y="84"/>
                </a:cubicBezTo>
                <a:cubicBezTo>
                  <a:pt x="25" y="9"/>
                  <a:pt x="25" y="9"/>
                  <a:pt x="25" y="9"/>
                </a:cubicBezTo>
                <a:lnTo>
                  <a:pt x="215" y="9"/>
                </a:lnTo>
                <a:close/>
                <a:moveTo>
                  <a:pt x="15" y="18"/>
                </a:moveTo>
                <a:cubicBezTo>
                  <a:pt x="95" y="78"/>
                  <a:pt x="95" y="78"/>
                  <a:pt x="95" y="78"/>
                </a:cubicBezTo>
                <a:cubicBezTo>
                  <a:pt x="15" y="141"/>
                  <a:pt x="15" y="141"/>
                  <a:pt x="15" y="141"/>
                </a:cubicBezTo>
                <a:lnTo>
                  <a:pt x="15" y="18"/>
                </a:lnTo>
                <a:close/>
                <a:moveTo>
                  <a:pt x="27" y="145"/>
                </a:moveTo>
                <a:cubicBezTo>
                  <a:pt x="104" y="85"/>
                  <a:pt x="104" y="85"/>
                  <a:pt x="104" y="85"/>
                </a:cubicBezTo>
                <a:cubicBezTo>
                  <a:pt x="111" y="90"/>
                  <a:pt x="117" y="93"/>
                  <a:pt x="125" y="98"/>
                </a:cubicBezTo>
                <a:cubicBezTo>
                  <a:pt x="131" y="94"/>
                  <a:pt x="138" y="89"/>
                  <a:pt x="144" y="85"/>
                </a:cubicBezTo>
                <a:cubicBezTo>
                  <a:pt x="218" y="145"/>
                  <a:pt x="218" y="145"/>
                  <a:pt x="218" y="145"/>
                </a:cubicBezTo>
                <a:lnTo>
                  <a:pt x="27" y="145"/>
                </a:lnTo>
                <a:close/>
                <a:moveTo>
                  <a:pt x="150" y="76"/>
                </a:moveTo>
                <a:cubicBezTo>
                  <a:pt x="227" y="16"/>
                  <a:pt x="227" y="16"/>
                  <a:pt x="227" y="16"/>
                </a:cubicBezTo>
                <a:cubicBezTo>
                  <a:pt x="227" y="134"/>
                  <a:pt x="227" y="134"/>
                  <a:pt x="227" y="134"/>
                </a:cubicBezTo>
                <a:lnTo>
                  <a:pt x="150" y="76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22" name="Freeform 48"/>
          <p:cNvSpPr>
            <a:spLocks noEditPoints="1"/>
          </p:cNvSpPr>
          <p:nvPr/>
        </p:nvSpPr>
        <p:spPr bwMode="auto">
          <a:xfrm>
            <a:off x="3294398" y="3529885"/>
            <a:ext cx="298699" cy="345552"/>
          </a:xfrm>
          <a:custGeom>
            <a:avLst/>
            <a:gdLst>
              <a:gd name="T0" fmla="*/ 204 w 204"/>
              <a:gd name="T1" fmla="*/ 121 h 236"/>
              <a:gd name="T2" fmla="*/ 162 w 204"/>
              <a:gd name="T3" fmla="*/ 95 h 236"/>
              <a:gd name="T4" fmla="*/ 162 w 204"/>
              <a:gd name="T5" fmla="*/ 48 h 236"/>
              <a:gd name="T6" fmla="*/ 136 w 204"/>
              <a:gd name="T7" fmla="*/ 29 h 236"/>
              <a:gd name="T8" fmla="*/ 136 w 204"/>
              <a:gd name="T9" fmla="*/ 14 h 236"/>
              <a:gd name="T10" fmla="*/ 121 w 204"/>
              <a:gd name="T11" fmla="*/ 0 h 236"/>
              <a:gd name="T12" fmla="*/ 25 w 204"/>
              <a:gd name="T13" fmla="*/ 0 h 236"/>
              <a:gd name="T14" fmla="*/ 10 w 204"/>
              <a:gd name="T15" fmla="*/ 14 h 236"/>
              <a:gd name="T16" fmla="*/ 10 w 204"/>
              <a:gd name="T17" fmla="*/ 217 h 236"/>
              <a:gd name="T18" fmla="*/ 3 w 204"/>
              <a:gd name="T19" fmla="*/ 217 h 236"/>
              <a:gd name="T20" fmla="*/ 0 w 204"/>
              <a:gd name="T21" fmla="*/ 221 h 236"/>
              <a:gd name="T22" fmla="*/ 0 w 204"/>
              <a:gd name="T23" fmla="*/ 221 h 236"/>
              <a:gd name="T24" fmla="*/ 0 w 204"/>
              <a:gd name="T25" fmla="*/ 225 h 236"/>
              <a:gd name="T26" fmla="*/ 0 w 204"/>
              <a:gd name="T27" fmla="*/ 235 h 236"/>
              <a:gd name="T28" fmla="*/ 146 w 204"/>
              <a:gd name="T29" fmla="*/ 235 h 236"/>
              <a:gd name="T30" fmla="*/ 146 w 204"/>
              <a:gd name="T31" fmla="*/ 225 h 236"/>
              <a:gd name="T32" fmla="*/ 146 w 204"/>
              <a:gd name="T33" fmla="*/ 221 h 236"/>
              <a:gd name="T34" fmla="*/ 146 w 204"/>
              <a:gd name="T35" fmla="*/ 221 h 236"/>
              <a:gd name="T36" fmla="*/ 143 w 204"/>
              <a:gd name="T37" fmla="*/ 217 h 236"/>
              <a:gd name="T38" fmla="*/ 136 w 204"/>
              <a:gd name="T39" fmla="*/ 217 h 236"/>
              <a:gd name="T40" fmla="*/ 136 w 204"/>
              <a:gd name="T41" fmla="*/ 106 h 236"/>
              <a:gd name="T42" fmla="*/ 151 w 204"/>
              <a:gd name="T43" fmla="*/ 106 h 236"/>
              <a:gd name="T44" fmla="*/ 151 w 204"/>
              <a:gd name="T45" fmla="*/ 211 h 236"/>
              <a:gd name="T46" fmla="*/ 151 w 204"/>
              <a:gd name="T47" fmla="*/ 211 h 236"/>
              <a:gd name="T48" fmla="*/ 176 w 204"/>
              <a:gd name="T49" fmla="*/ 236 h 236"/>
              <a:gd name="T50" fmla="*/ 204 w 204"/>
              <a:gd name="T51" fmla="*/ 216 h 236"/>
              <a:gd name="T52" fmla="*/ 204 w 204"/>
              <a:gd name="T53" fmla="*/ 121 h 236"/>
              <a:gd name="T54" fmla="*/ 120 w 204"/>
              <a:gd name="T55" fmla="*/ 38 h 236"/>
              <a:gd name="T56" fmla="*/ 120 w 204"/>
              <a:gd name="T57" fmla="*/ 49 h 236"/>
              <a:gd name="T58" fmla="*/ 120 w 204"/>
              <a:gd name="T59" fmla="*/ 85 h 236"/>
              <a:gd name="T60" fmla="*/ 25 w 204"/>
              <a:gd name="T61" fmla="*/ 85 h 236"/>
              <a:gd name="T62" fmla="*/ 25 w 204"/>
              <a:gd name="T63" fmla="*/ 49 h 236"/>
              <a:gd name="T64" fmla="*/ 25 w 204"/>
              <a:gd name="T65" fmla="*/ 38 h 236"/>
              <a:gd name="T66" fmla="*/ 25 w 204"/>
              <a:gd name="T67" fmla="*/ 18 h 236"/>
              <a:gd name="T68" fmla="*/ 28 w 204"/>
              <a:gd name="T69" fmla="*/ 15 h 236"/>
              <a:gd name="T70" fmla="*/ 117 w 204"/>
              <a:gd name="T71" fmla="*/ 15 h 236"/>
              <a:gd name="T72" fmla="*/ 120 w 204"/>
              <a:gd name="T73" fmla="*/ 18 h 236"/>
              <a:gd name="T74" fmla="*/ 120 w 204"/>
              <a:gd name="T75" fmla="*/ 38 h 236"/>
              <a:gd name="T76" fmla="*/ 151 w 204"/>
              <a:gd name="T77" fmla="*/ 94 h 236"/>
              <a:gd name="T78" fmla="*/ 136 w 204"/>
              <a:gd name="T79" fmla="*/ 94 h 236"/>
              <a:gd name="T80" fmla="*/ 136 w 204"/>
              <a:gd name="T81" fmla="*/ 42 h 236"/>
              <a:gd name="T82" fmla="*/ 151 w 204"/>
              <a:gd name="T83" fmla="*/ 55 h 236"/>
              <a:gd name="T84" fmla="*/ 151 w 204"/>
              <a:gd name="T85" fmla="*/ 94 h 236"/>
              <a:gd name="T86" fmla="*/ 192 w 204"/>
              <a:gd name="T87" fmla="*/ 212 h 236"/>
              <a:gd name="T88" fmla="*/ 178 w 204"/>
              <a:gd name="T89" fmla="*/ 223 h 236"/>
              <a:gd name="T90" fmla="*/ 163 w 204"/>
              <a:gd name="T91" fmla="*/ 212 h 236"/>
              <a:gd name="T92" fmla="*/ 163 w 204"/>
              <a:gd name="T93" fmla="*/ 107 h 236"/>
              <a:gd name="T94" fmla="*/ 192 w 204"/>
              <a:gd name="T95" fmla="*/ 132 h 236"/>
              <a:gd name="T96" fmla="*/ 192 w 204"/>
              <a:gd name="T97" fmla="*/ 133 h 236"/>
              <a:gd name="T98" fmla="*/ 192 w 204"/>
              <a:gd name="T99" fmla="*/ 141 h 236"/>
              <a:gd name="T100" fmla="*/ 192 w 204"/>
              <a:gd name="T101" fmla="*/ 21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4" h="236">
                <a:moveTo>
                  <a:pt x="204" y="121"/>
                </a:moveTo>
                <a:cubicBezTo>
                  <a:pt x="204" y="102"/>
                  <a:pt x="179" y="95"/>
                  <a:pt x="162" y="95"/>
                </a:cubicBezTo>
                <a:cubicBezTo>
                  <a:pt x="162" y="95"/>
                  <a:pt x="162" y="55"/>
                  <a:pt x="162" y="48"/>
                </a:cubicBezTo>
                <a:cubicBezTo>
                  <a:pt x="162" y="37"/>
                  <a:pt x="136" y="29"/>
                  <a:pt x="136" y="29"/>
                </a:cubicBezTo>
                <a:cubicBezTo>
                  <a:pt x="136" y="14"/>
                  <a:pt x="136" y="14"/>
                  <a:pt x="136" y="14"/>
                </a:cubicBezTo>
                <a:cubicBezTo>
                  <a:pt x="136" y="6"/>
                  <a:pt x="129" y="0"/>
                  <a:pt x="121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7" y="0"/>
                  <a:pt x="10" y="6"/>
                  <a:pt x="10" y="14"/>
                </a:cubicBezTo>
                <a:cubicBezTo>
                  <a:pt x="10" y="217"/>
                  <a:pt x="10" y="217"/>
                  <a:pt x="10" y="217"/>
                </a:cubicBezTo>
                <a:cubicBezTo>
                  <a:pt x="3" y="217"/>
                  <a:pt x="3" y="217"/>
                  <a:pt x="3" y="217"/>
                </a:cubicBezTo>
                <a:cubicBezTo>
                  <a:pt x="1" y="217"/>
                  <a:pt x="0" y="219"/>
                  <a:pt x="0" y="221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35"/>
                  <a:pt x="0" y="235"/>
                  <a:pt x="0" y="235"/>
                </a:cubicBezTo>
                <a:cubicBezTo>
                  <a:pt x="146" y="235"/>
                  <a:pt x="146" y="235"/>
                  <a:pt x="146" y="235"/>
                </a:cubicBezTo>
                <a:cubicBezTo>
                  <a:pt x="146" y="225"/>
                  <a:pt x="146" y="225"/>
                  <a:pt x="146" y="225"/>
                </a:cubicBezTo>
                <a:cubicBezTo>
                  <a:pt x="146" y="221"/>
                  <a:pt x="146" y="221"/>
                  <a:pt x="146" y="221"/>
                </a:cubicBezTo>
                <a:cubicBezTo>
                  <a:pt x="146" y="221"/>
                  <a:pt x="146" y="221"/>
                  <a:pt x="146" y="221"/>
                </a:cubicBezTo>
                <a:cubicBezTo>
                  <a:pt x="146" y="219"/>
                  <a:pt x="145" y="217"/>
                  <a:pt x="143" y="217"/>
                </a:cubicBezTo>
                <a:cubicBezTo>
                  <a:pt x="136" y="217"/>
                  <a:pt x="136" y="217"/>
                  <a:pt x="136" y="217"/>
                </a:cubicBezTo>
                <a:cubicBezTo>
                  <a:pt x="136" y="106"/>
                  <a:pt x="136" y="106"/>
                  <a:pt x="136" y="106"/>
                </a:cubicBezTo>
                <a:cubicBezTo>
                  <a:pt x="151" y="106"/>
                  <a:pt x="151" y="106"/>
                  <a:pt x="151" y="106"/>
                </a:cubicBezTo>
                <a:cubicBezTo>
                  <a:pt x="151" y="211"/>
                  <a:pt x="151" y="211"/>
                  <a:pt x="151" y="211"/>
                </a:cubicBezTo>
                <a:cubicBezTo>
                  <a:pt x="151" y="211"/>
                  <a:pt x="151" y="211"/>
                  <a:pt x="151" y="211"/>
                </a:cubicBezTo>
                <a:cubicBezTo>
                  <a:pt x="151" y="224"/>
                  <a:pt x="162" y="235"/>
                  <a:pt x="176" y="236"/>
                </a:cubicBezTo>
                <a:cubicBezTo>
                  <a:pt x="188" y="236"/>
                  <a:pt x="204" y="228"/>
                  <a:pt x="204" y="216"/>
                </a:cubicBezTo>
                <a:cubicBezTo>
                  <a:pt x="204" y="202"/>
                  <a:pt x="204" y="134"/>
                  <a:pt x="204" y="121"/>
                </a:cubicBezTo>
                <a:close/>
                <a:moveTo>
                  <a:pt x="120" y="38"/>
                </a:moveTo>
                <a:cubicBezTo>
                  <a:pt x="120" y="49"/>
                  <a:pt x="120" y="49"/>
                  <a:pt x="120" y="49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25" y="85"/>
                  <a:pt x="25" y="85"/>
                  <a:pt x="25" y="85"/>
                </a:cubicBezTo>
                <a:cubicBezTo>
                  <a:pt x="25" y="49"/>
                  <a:pt x="25" y="49"/>
                  <a:pt x="25" y="49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6"/>
                  <a:pt x="27" y="15"/>
                  <a:pt x="28" y="15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119" y="15"/>
                  <a:pt x="120" y="16"/>
                  <a:pt x="120" y="18"/>
                </a:cubicBezTo>
                <a:lnTo>
                  <a:pt x="120" y="38"/>
                </a:lnTo>
                <a:close/>
                <a:moveTo>
                  <a:pt x="151" y="94"/>
                </a:moveTo>
                <a:cubicBezTo>
                  <a:pt x="136" y="94"/>
                  <a:pt x="136" y="94"/>
                  <a:pt x="136" y="94"/>
                </a:cubicBezTo>
                <a:cubicBezTo>
                  <a:pt x="136" y="42"/>
                  <a:pt x="136" y="42"/>
                  <a:pt x="136" y="42"/>
                </a:cubicBezTo>
                <a:cubicBezTo>
                  <a:pt x="136" y="42"/>
                  <a:pt x="151" y="44"/>
                  <a:pt x="151" y="55"/>
                </a:cubicBezTo>
                <a:cubicBezTo>
                  <a:pt x="151" y="66"/>
                  <a:pt x="151" y="94"/>
                  <a:pt x="151" y="94"/>
                </a:cubicBezTo>
                <a:close/>
                <a:moveTo>
                  <a:pt x="192" y="212"/>
                </a:moveTo>
                <a:cubicBezTo>
                  <a:pt x="192" y="219"/>
                  <a:pt x="186" y="223"/>
                  <a:pt x="178" y="223"/>
                </a:cubicBezTo>
                <a:cubicBezTo>
                  <a:pt x="170" y="223"/>
                  <a:pt x="163" y="218"/>
                  <a:pt x="163" y="212"/>
                </a:cubicBezTo>
                <a:cubicBezTo>
                  <a:pt x="163" y="207"/>
                  <a:pt x="163" y="107"/>
                  <a:pt x="163" y="107"/>
                </a:cubicBezTo>
                <a:cubicBezTo>
                  <a:pt x="178" y="107"/>
                  <a:pt x="192" y="111"/>
                  <a:pt x="192" y="132"/>
                </a:cubicBezTo>
                <a:cubicBezTo>
                  <a:pt x="192" y="132"/>
                  <a:pt x="192" y="133"/>
                  <a:pt x="192" y="133"/>
                </a:cubicBezTo>
                <a:cubicBezTo>
                  <a:pt x="192" y="140"/>
                  <a:pt x="192" y="142"/>
                  <a:pt x="192" y="141"/>
                </a:cubicBezTo>
                <a:cubicBezTo>
                  <a:pt x="192" y="141"/>
                  <a:pt x="192" y="206"/>
                  <a:pt x="192" y="212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223" name="组合 222"/>
          <p:cNvGrpSpPr/>
          <p:nvPr/>
        </p:nvGrpSpPr>
        <p:grpSpPr>
          <a:xfrm>
            <a:off x="7084468" y="3602570"/>
            <a:ext cx="375758" cy="200181"/>
            <a:chOff x="7762876" y="3406776"/>
            <a:chExt cx="750888" cy="400050"/>
          </a:xfrm>
          <a:solidFill>
            <a:srgbClr val="E7E6E6">
              <a:lumMod val="50000"/>
            </a:srgbClr>
          </a:solidFill>
        </p:grpSpPr>
        <p:sp>
          <p:nvSpPr>
            <p:cNvPr id="224" name="Rectangle 49"/>
            <p:cNvSpPr>
              <a:spLocks noChangeArrowheads="1"/>
            </p:cNvSpPr>
            <p:nvPr/>
          </p:nvSpPr>
          <p:spPr bwMode="auto">
            <a:xfrm>
              <a:off x="7875588" y="3521076"/>
              <a:ext cx="68263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25" name="Rectangle 50"/>
            <p:cNvSpPr>
              <a:spLocks noChangeArrowheads="1"/>
            </p:cNvSpPr>
            <p:nvPr/>
          </p:nvSpPr>
          <p:spPr bwMode="auto">
            <a:xfrm>
              <a:off x="7999413" y="3521076"/>
              <a:ext cx="63500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26" name="Rectangle 51"/>
            <p:cNvSpPr>
              <a:spLocks noChangeArrowheads="1"/>
            </p:cNvSpPr>
            <p:nvPr/>
          </p:nvSpPr>
          <p:spPr bwMode="auto">
            <a:xfrm>
              <a:off x="8118476" y="3521076"/>
              <a:ext cx="68263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27" name="Rectangle 52"/>
            <p:cNvSpPr>
              <a:spLocks noChangeArrowheads="1"/>
            </p:cNvSpPr>
            <p:nvPr/>
          </p:nvSpPr>
          <p:spPr bwMode="auto">
            <a:xfrm>
              <a:off x="8242301" y="3521076"/>
              <a:ext cx="63500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28" name="Freeform 53"/>
            <p:cNvSpPr>
              <a:spLocks noEditPoints="1"/>
            </p:cNvSpPr>
            <p:nvPr/>
          </p:nvSpPr>
          <p:spPr bwMode="auto">
            <a:xfrm>
              <a:off x="7762876" y="3406776"/>
              <a:ext cx="750888" cy="400050"/>
            </a:xfrm>
            <a:custGeom>
              <a:avLst/>
              <a:gdLst>
                <a:gd name="T0" fmla="*/ 245 w 257"/>
                <a:gd name="T1" fmla="*/ 32 h 137"/>
                <a:gd name="T2" fmla="*/ 229 w 257"/>
                <a:gd name="T3" fmla="*/ 32 h 137"/>
                <a:gd name="T4" fmla="*/ 229 w 257"/>
                <a:gd name="T5" fmla="*/ 22 h 137"/>
                <a:gd name="T6" fmla="*/ 207 w 257"/>
                <a:gd name="T7" fmla="*/ 0 h 137"/>
                <a:gd name="T8" fmla="*/ 22 w 257"/>
                <a:gd name="T9" fmla="*/ 0 h 137"/>
                <a:gd name="T10" fmla="*/ 0 w 257"/>
                <a:gd name="T11" fmla="*/ 22 h 137"/>
                <a:gd name="T12" fmla="*/ 0 w 257"/>
                <a:gd name="T13" fmla="*/ 115 h 137"/>
                <a:gd name="T14" fmla="*/ 22 w 257"/>
                <a:gd name="T15" fmla="*/ 137 h 137"/>
                <a:gd name="T16" fmla="*/ 207 w 257"/>
                <a:gd name="T17" fmla="*/ 137 h 137"/>
                <a:gd name="T18" fmla="*/ 229 w 257"/>
                <a:gd name="T19" fmla="*/ 115 h 137"/>
                <a:gd name="T20" fmla="*/ 229 w 257"/>
                <a:gd name="T21" fmla="*/ 105 h 137"/>
                <a:gd name="T22" fmla="*/ 245 w 257"/>
                <a:gd name="T23" fmla="*/ 105 h 137"/>
                <a:gd name="T24" fmla="*/ 257 w 257"/>
                <a:gd name="T25" fmla="*/ 94 h 137"/>
                <a:gd name="T26" fmla="*/ 257 w 257"/>
                <a:gd name="T27" fmla="*/ 43 h 137"/>
                <a:gd name="T28" fmla="*/ 245 w 257"/>
                <a:gd name="T29" fmla="*/ 32 h 137"/>
                <a:gd name="T30" fmla="*/ 207 w 257"/>
                <a:gd name="T31" fmla="*/ 115 h 137"/>
                <a:gd name="T32" fmla="*/ 22 w 257"/>
                <a:gd name="T33" fmla="*/ 115 h 137"/>
                <a:gd name="T34" fmla="*/ 22 w 257"/>
                <a:gd name="T35" fmla="*/ 22 h 137"/>
                <a:gd name="T36" fmla="*/ 207 w 257"/>
                <a:gd name="T37" fmla="*/ 22 h 137"/>
                <a:gd name="T38" fmla="*/ 207 w 257"/>
                <a:gd name="T39" fmla="*/ 115 h 137"/>
                <a:gd name="T40" fmla="*/ 247 w 257"/>
                <a:gd name="T41" fmla="*/ 86 h 137"/>
                <a:gd name="T42" fmla="*/ 239 w 257"/>
                <a:gd name="T43" fmla="*/ 92 h 137"/>
                <a:gd name="T44" fmla="*/ 230 w 257"/>
                <a:gd name="T45" fmla="*/ 86 h 137"/>
                <a:gd name="T46" fmla="*/ 230 w 257"/>
                <a:gd name="T47" fmla="*/ 51 h 137"/>
                <a:gd name="T48" fmla="*/ 239 w 257"/>
                <a:gd name="T49" fmla="*/ 45 h 137"/>
                <a:gd name="T50" fmla="*/ 247 w 257"/>
                <a:gd name="T51" fmla="*/ 51 h 137"/>
                <a:gd name="T52" fmla="*/ 247 w 257"/>
                <a:gd name="T53" fmla="*/ 86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7" h="137">
                  <a:moveTo>
                    <a:pt x="245" y="32"/>
                  </a:moveTo>
                  <a:cubicBezTo>
                    <a:pt x="229" y="32"/>
                    <a:pt x="229" y="32"/>
                    <a:pt x="229" y="32"/>
                  </a:cubicBezTo>
                  <a:cubicBezTo>
                    <a:pt x="229" y="22"/>
                    <a:pt x="229" y="22"/>
                    <a:pt x="229" y="22"/>
                  </a:cubicBezTo>
                  <a:cubicBezTo>
                    <a:pt x="229" y="10"/>
                    <a:pt x="219" y="0"/>
                    <a:pt x="20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7"/>
                    <a:pt x="10" y="137"/>
                    <a:pt x="22" y="137"/>
                  </a:cubicBezTo>
                  <a:cubicBezTo>
                    <a:pt x="207" y="137"/>
                    <a:pt x="207" y="137"/>
                    <a:pt x="207" y="137"/>
                  </a:cubicBezTo>
                  <a:cubicBezTo>
                    <a:pt x="219" y="137"/>
                    <a:pt x="229" y="127"/>
                    <a:pt x="229" y="115"/>
                  </a:cubicBezTo>
                  <a:cubicBezTo>
                    <a:pt x="229" y="105"/>
                    <a:pt x="229" y="105"/>
                    <a:pt x="229" y="105"/>
                  </a:cubicBezTo>
                  <a:cubicBezTo>
                    <a:pt x="245" y="105"/>
                    <a:pt x="245" y="105"/>
                    <a:pt x="245" y="105"/>
                  </a:cubicBezTo>
                  <a:cubicBezTo>
                    <a:pt x="252" y="105"/>
                    <a:pt x="257" y="100"/>
                    <a:pt x="257" y="94"/>
                  </a:cubicBezTo>
                  <a:cubicBezTo>
                    <a:pt x="257" y="43"/>
                    <a:pt x="257" y="43"/>
                    <a:pt x="257" y="43"/>
                  </a:cubicBezTo>
                  <a:cubicBezTo>
                    <a:pt x="257" y="37"/>
                    <a:pt x="252" y="32"/>
                    <a:pt x="245" y="32"/>
                  </a:cubicBezTo>
                  <a:close/>
                  <a:moveTo>
                    <a:pt x="207" y="115"/>
                  </a:moveTo>
                  <a:cubicBezTo>
                    <a:pt x="22" y="115"/>
                    <a:pt x="22" y="115"/>
                    <a:pt x="22" y="1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07" y="22"/>
                    <a:pt x="207" y="22"/>
                    <a:pt x="207" y="22"/>
                  </a:cubicBezTo>
                  <a:lnTo>
                    <a:pt x="207" y="115"/>
                  </a:lnTo>
                  <a:close/>
                  <a:moveTo>
                    <a:pt x="247" y="86"/>
                  </a:moveTo>
                  <a:cubicBezTo>
                    <a:pt x="247" y="91"/>
                    <a:pt x="243" y="92"/>
                    <a:pt x="239" y="92"/>
                  </a:cubicBezTo>
                  <a:cubicBezTo>
                    <a:pt x="234" y="92"/>
                    <a:pt x="230" y="91"/>
                    <a:pt x="230" y="86"/>
                  </a:cubicBezTo>
                  <a:cubicBezTo>
                    <a:pt x="230" y="51"/>
                    <a:pt x="230" y="51"/>
                    <a:pt x="230" y="51"/>
                  </a:cubicBezTo>
                  <a:cubicBezTo>
                    <a:pt x="230" y="47"/>
                    <a:pt x="234" y="45"/>
                    <a:pt x="239" y="45"/>
                  </a:cubicBezTo>
                  <a:cubicBezTo>
                    <a:pt x="243" y="45"/>
                    <a:pt x="247" y="47"/>
                    <a:pt x="247" y="51"/>
                  </a:cubicBezTo>
                  <a:lnTo>
                    <a:pt x="247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29" name="Freeform 60"/>
          <p:cNvSpPr>
            <a:spLocks noEditPoints="1"/>
          </p:cNvSpPr>
          <p:nvPr/>
        </p:nvSpPr>
        <p:spPr bwMode="auto">
          <a:xfrm>
            <a:off x="5553683" y="3523929"/>
            <a:ext cx="355104" cy="357466"/>
          </a:xfrm>
          <a:custGeom>
            <a:avLst/>
            <a:gdLst>
              <a:gd name="T0" fmla="*/ 122 w 243"/>
              <a:gd name="T1" fmla="*/ 0 h 244"/>
              <a:gd name="T2" fmla="*/ 0 w 243"/>
              <a:gd name="T3" fmla="*/ 122 h 244"/>
              <a:gd name="T4" fmla="*/ 122 w 243"/>
              <a:gd name="T5" fmla="*/ 244 h 244"/>
              <a:gd name="T6" fmla="*/ 208 w 243"/>
              <a:gd name="T7" fmla="*/ 208 h 244"/>
              <a:gd name="T8" fmla="*/ 243 w 243"/>
              <a:gd name="T9" fmla="*/ 122 h 244"/>
              <a:gd name="T10" fmla="*/ 208 w 243"/>
              <a:gd name="T11" fmla="*/ 36 h 244"/>
              <a:gd name="T12" fmla="*/ 122 w 243"/>
              <a:gd name="T13" fmla="*/ 0 h 244"/>
              <a:gd name="T14" fmla="*/ 82 w 243"/>
              <a:gd name="T15" fmla="*/ 194 h 244"/>
              <a:gd name="T16" fmla="*/ 126 w 243"/>
              <a:gd name="T17" fmla="*/ 150 h 244"/>
              <a:gd name="T18" fmla="*/ 46 w 243"/>
              <a:gd name="T19" fmla="*/ 150 h 244"/>
              <a:gd name="T20" fmla="*/ 46 w 243"/>
              <a:gd name="T21" fmla="*/ 97 h 244"/>
              <a:gd name="T22" fmla="*/ 125 w 243"/>
              <a:gd name="T23" fmla="*/ 97 h 244"/>
              <a:gd name="T24" fmla="*/ 82 w 243"/>
              <a:gd name="T25" fmla="*/ 54 h 244"/>
              <a:gd name="T26" fmla="*/ 152 w 243"/>
              <a:gd name="T27" fmla="*/ 54 h 244"/>
              <a:gd name="T28" fmla="*/ 221 w 243"/>
              <a:gd name="T29" fmla="*/ 124 h 244"/>
              <a:gd name="T30" fmla="*/ 152 w 243"/>
              <a:gd name="T31" fmla="*/ 194 h 244"/>
              <a:gd name="T32" fmla="*/ 82 w 243"/>
              <a:gd name="T33" fmla="*/ 19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3" h="244">
                <a:moveTo>
                  <a:pt x="122" y="0"/>
                </a:moveTo>
                <a:cubicBezTo>
                  <a:pt x="55" y="0"/>
                  <a:pt x="0" y="55"/>
                  <a:pt x="0" y="122"/>
                </a:cubicBezTo>
                <a:cubicBezTo>
                  <a:pt x="0" y="189"/>
                  <a:pt x="55" y="244"/>
                  <a:pt x="122" y="244"/>
                </a:cubicBezTo>
                <a:cubicBezTo>
                  <a:pt x="154" y="244"/>
                  <a:pt x="185" y="231"/>
                  <a:pt x="208" y="208"/>
                </a:cubicBezTo>
                <a:cubicBezTo>
                  <a:pt x="231" y="185"/>
                  <a:pt x="243" y="154"/>
                  <a:pt x="243" y="122"/>
                </a:cubicBezTo>
                <a:cubicBezTo>
                  <a:pt x="243" y="89"/>
                  <a:pt x="231" y="59"/>
                  <a:pt x="208" y="36"/>
                </a:cubicBezTo>
                <a:cubicBezTo>
                  <a:pt x="185" y="13"/>
                  <a:pt x="154" y="0"/>
                  <a:pt x="122" y="0"/>
                </a:cubicBezTo>
                <a:close/>
                <a:moveTo>
                  <a:pt x="82" y="194"/>
                </a:moveTo>
                <a:cubicBezTo>
                  <a:pt x="126" y="150"/>
                  <a:pt x="126" y="150"/>
                  <a:pt x="126" y="150"/>
                </a:cubicBezTo>
                <a:cubicBezTo>
                  <a:pt x="46" y="150"/>
                  <a:pt x="46" y="150"/>
                  <a:pt x="46" y="150"/>
                </a:cubicBezTo>
                <a:cubicBezTo>
                  <a:pt x="46" y="97"/>
                  <a:pt x="46" y="97"/>
                  <a:pt x="46" y="97"/>
                </a:cubicBezTo>
                <a:cubicBezTo>
                  <a:pt x="125" y="97"/>
                  <a:pt x="125" y="97"/>
                  <a:pt x="125" y="97"/>
                </a:cubicBezTo>
                <a:cubicBezTo>
                  <a:pt x="82" y="54"/>
                  <a:pt x="82" y="54"/>
                  <a:pt x="82" y="54"/>
                </a:cubicBezTo>
                <a:cubicBezTo>
                  <a:pt x="152" y="54"/>
                  <a:pt x="152" y="54"/>
                  <a:pt x="152" y="54"/>
                </a:cubicBezTo>
                <a:cubicBezTo>
                  <a:pt x="221" y="124"/>
                  <a:pt x="221" y="124"/>
                  <a:pt x="221" y="124"/>
                </a:cubicBezTo>
                <a:cubicBezTo>
                  <a:pt x="152" y="194"/>
                  <a:pt x="152" y="194"/>
                  <a:pt x="152" y="194"/>
                </a:cubicBezTo>
                <a:lnTo>
                  <a:pt x="82" y="194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30" name="Freeform 134"/>
          <p:cNvSpPr>
            <a:spLocks noEditPoints="1"/>
          </p:cNvSpPr>
          <p:nvPr/>
        </p:nvSpPr>
        <p:spPr bwMode="auto">
          <a:xfrm>
            <a:off x="4074654" y="3529091"/>
            <a:ext cx="255802" cy="347140"/>
          </a:xfrm>
          <a:custGeom>
            <a:avLst/>
            <a:gdLst>
              <a:gd name="T0" fmla="*/ 175 w 175"/>
              <a:gd name="T1" fmla="*/ 9 h 237"/>
              <a:gd name="T2" fmla="*/ 17 w 175"/>
              <a:gd name="T3" fmla="*/ 9 h 237"/>
              <a:gd name="T4" fmla="*/ 17 w 175"/>
              <a:gd name="T5" fmla="*/ 3 h 237"/>
              <a:gd name="T6" fmla="*/ 9 w 175"/>
              <a:gd name="T7" fmla="*/ 0 h 237"/>
              <a:gd name="T8" fmla="*/ 0 w 175"/>
              <a:gd name="T9" fmla="*/ 3 h 237"/>
              <a:gd name="T10" fmla="*/ 6 w 175"/>
              <a:gd name="T11" fmla="*/ 237 h 237"/>
              <a:gd name="T12" fmla="*/ 12 w 175"/>
              <a:gd name="T13" fmla="*/ 237 h 237"/>
              <a:gd name="T14" fmla="*/ 14 w 175"/>
              <a:gd name="T15" fmla="*/ 132 h 237"/>
              <a:gd name="T16" fmla="*/ 14 w 175"/>
              <a:gd name="T17" fmla="*/ 132 h 237"/>
              <a:gd name="T18" fmla="*/ 175 w 175"/>
              <a:gd name="T19" fmla="*/ 132 h 237"/>
              <a:gd name="T20" fmla="*/ 135 w 175"/>
              <a:gd name="T21" fmla="*/ 70 h 237"/>
              <a:gd name="T22" fmla="*/ 175 w 175"/>
              <a:gd name="T23" fmla="*/ 9 h 237"/>
              <a:gd name="T24" fmla="*/ 160 w 175"/>
              <a:gd name="T25" fmla="*/ 124 h 237"/>
              <a:gd name="T26" fmla="*/ 15 w 175"/>
              <a:gd name="T27" fmla="*/ 123 h 237"/>
              <a:gd name="T28" fmla="*/ 16 w 175"/>
              <a:gd name="T29" fmla="*/ 17 h 237"/>
              <a:gd name="T30" fmla="*/ 160 w 175"/>
              <a:gd name="T31" fmla="*/ 17 h 237"/>
              <a:gd name="T32" fmla="*/ 126 w 175"/>
              <a:gd name="T33" fmla="*/ 70 h 237"/>
              <a:gd name="T34" fmla="*/ 160 w 175"/>
              <a:gd name="T35" fmla="*/ 124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5" h="237">
                <a:moveTo>
                  <a:pt x="175" y="9"/>
                </a:moveTo>
                <a:cubicBezTo>
                  <a:pt x="17" y="9"/>
                  <a:pt x="17" y="9"/>
                  <a:pt x="17" y="9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2"/>
                  <a:pt x="13" y="0"/>
                  <a:pt x="9" y="0"/>
                </a:cubicBezTo>
                <a:cubicBezTo>
                  <a:pt x="4" y="0"/>
                  <a:pt x="0" y="2"/>
                  <a:pt x="0" y="3"/>
                </a:cubicBezTo>
                <a:cubicBezTo>
                  <a:pt x="6" y="237"/>
                  <a:pt x="6" y="237"/>
                  <a:pt x="6" y="237"/>
                </a:cubicBezTo>
                <a:cubicBezTo>
                  <a:pt x="12" y="237"/>
                  <a:pt x="12" y="237"/>
                  <a:pt x="12" y="237"/>
                </a:cubicBezTo>
                <a:cubicBezTo>
                  <a:pt x="14" y="132"/>
                  <a:pt x="14" y="132"/>
                  <a:pt x="14" y="132"/>
                </a:cubicBezTo>
                <a:cubicBezTo>
                  <a:pt x="14" y="132"/>
                  <a:pt x="14" y="132"/>
                  <a:pt x="14" y="132"/>
                </a:cubicBezTo>
                <a:cubicBezTo>
                  <a:pt x="175" y="132"/>
                  <a:pt x="175" y="132"/>
                  <a:pt x="175" y="132"/>
                </a:cubicBezTo>
                <a:cubicBezTo>
                  <a:pt x="135" y="70"/>
                  <a:pt x="135" y="70"/>
                  <a:pt x="135" y="70"/>
                </a:cubicBezTo>
                <a:lnTo>
                  <a:pt x="175" y="9"/>
                </a:lnTo>
                <a:close/>
                <a:moveTo>
                  <a:pt x="160" y="124"/>
                </a:moveTo>
                <a:cubicBezTo>
                  <a:pt x="15" y="123"/>
                  <a:pt x="15" y="123"/>
                  <a:pt x="15" y="123"/>
                </a:cubicBezTo>
                <a:cubicBezTo>
                  <a:pt x="16" y="17"/>
                  <a:pt x="16" y="17"/>
                  <a:pt x="16" y="17"/>
                </a:cubicBezTo>
                <a:cubicBezTo>
                  <a:pt x="160" y="17"/>
                  <a:pt x="160" y="17"/>
                  <a:pt x="160" y="17"/>
                </a:cubicBezTo>
                <a:cubicBezTo>
                  <a:pt x="126" y="70"/>
                  <a:pt x="126" y="70"/>
                  <a:pt x="126" y="70"/>
                </a:cubicBezTo>
                <a:lnTo>
                  <a:pt x="160" y="124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31" name="Freeform 239"/>
          <p:cNvSpPr>
            <a:spLocks noChangeAspect="1" noEditPoints="1"/>
          </p:cNvSpPr>
          <p:nvPr/>
        </p:nvSpPr>
        <p:spPr bwMode="auto">
          <a:xfrm>
            <a:off x="182847" y="3513137"/>
            <a:ext cx="378184" cy="379047"/>
          </a:xfrm>
          <a:custGeom>
            <a:avLst/>
            <a:gdLst>
              <a:gd name="T0" fmla="*/ 214 w 214"/>
              <a:gd name="T1" fmla="*/ 107 h 214"/>
              <a:gd name="T2" fmla="*/ 108 w 214"/>
              <a:gd name="T3" fmla="*/ 0 h 214"/>
              <a:gd name="T4" fmla="*/ 14 w 214"/>
              <a:gd name="T5" fmla="*/ 55 h 214"/>
              <a:gd name="T6" fmla="*/ 1 w 214"/>
              <a:gd name="T7" fmla="*/ 105 h 214"/>
              <a:gd name="T8" fmla="*/ 12 w 214"/>
              <a:gd name="T9" fmla="*/ 155 h 214"/>
              <a:gd name="T10" fmla="*/ 109 w 214"/>
              <a:gd name="T11" fmla="*/ 213 h 214"/>
              <a:gd name="T12" fmla="*/ 116 w 214"/>
              <a:gd name="T13" fmla="*/ 213 h 214"/>
              <a:gd name="T14" fmla="*/ 118 w 214"/>
              <a:gd name="T15" fmla="*/ 213 h 214"/>
              <a:gd name="T16" fmla="*/ 200 w 214"/>
              <a:gd name="T17" fmla="*/ 160 h 214"/>
              <a:gd name="T18" fmla="*/ 21 w 214"/>
              <a:gd name="T19" fmla="*/ 112 h 214"/>
              <a:gd name="T20" fmla="*/ 7 w 214"/>
              <a:gd name="T21" fmla="*/ 107 h 214"/>
              <a:gd name="T22" fmla="*/ 21 w 214"/>
              <a:gd name="T23" fmla="*/ 106 h 214"/>
              <a:gd name="T24" fmla="*/ 63 w 214"/>
              <a:gd name="T25" fmla="*/ 29 h 214"/>
              <a:gd name="T26" fmla="*/ 38 w 214"/>
              <a:gd name="T27" fmla="*/ 61 h 214"/>
              <a:gd name="T28" fmla="*/ 202 w 214"/>
              <a:gd name="T29" fmla="*/ 107 h 214"/>
              <a:gd name="T30" fmla="*/ 199 w 214"/>
              <a:gd name="T31" fmla="*/ 65 h 214"/>
              <a:gd name="T32" fmla="*/ 196 w 214"/>
              <a:gd name="T33" fmla="*/ 109 h 214"/>
              <a:gd name="T34" fmla="*/ 158 w 214"/>
              <a:gd name="T35" fmla="*/ 74 h 214"/>
              <a:gd name="T36" fmla="*/ 124 w 214"/>
              <a:gd name="T37" fmla="*/ 198 h 214"/>
              <a:gd name="T38" fmla="*/ 141 w 214"/>
              <a:gd name="T39" fmla="*/ 174 h 214"/>
              <a:gd name="T40" fmla="*/ 108 w 214"/>
              <a:gd name="T41" fmla="*/ 176 h 214"/>
              <a:gd name="T42" fmla="*/ 82 w 214"/>
              <a:gd name="T43" fmla="*/ 175 h 214"/>
              <a:gd name="T44" fmla="*/ 108 w 214"/>
              <a:gd name="T45" fmla="*/ 78 h 214"/>
              <a:gd name="T46" fmla="*/ 68 w 214"/>
              <a:gd name="T47" fmla="*/ 107 h 214"/>
              <a:gd name="T48" fmla="*/ 132 w 214"/>
              <a:gd name="T49" fmla="*/ 24 h 214"/>
              <a:gd name="T50" fmla="*/ 151 w 214"/>
              <a:gd name="T51" fmla="*/ 69 h 214"/>
              <a:gd name="T52" fmla="*/ 136 w 214"/>
              <a:gd name="T53" fmla="*/ 29 h 214"/>
              <a:gd name="T54" fmla="*/ 90 w 214"/>
              <a:gd name="T55" fmla="*/ 26 h 214"/>
              <a:gd name="T56" fmla="*/ 108 w 214"/>
              <a:gd name="T57" fmla="*/ 72 h 214"/>
              <a:gd name="T58" fmla="*/ 108 w 214"/>
              <a:gd name="T59" fmla="*/ 32 h 214"/>
              <a:gd name="T60" fmla="*/ 79 w 214"/>
              <a:gd name="T61" fmla="*/ 168 h 214"/>
              <a:gd name="T62" fmla="*/ 114 w 214"/>
              <a:gd name="T63" fmla="*/ 205 h 214"/>
              <a:gd name="T64" fmla="*/ 114 w 214"/>
              <a:gd name="T65" fmla="*/ 205 h 214"/>
              <a:gd name="T66" fmla="*/ 154 w 214"/>
              <a:gd name="T67" fmla="*/ 124 h 214"/>
              <a:gd name="T68" fmla="*/ 114 w 214"/>
              <a:gd name="T69" fmla="*/ 120 h 214"/>
              <a:gd name="T70" fmla="*/ 155 w 214"/>
              <a:gd name="T71" fmla="*/ 107 h 214"/>
              <a:gd name="T72" fmla="*/ 157 w 214"/>
              <a:gd name="T73" fmla="*/ 68 h 214"/>
              <a:gd name="T74" fmla="*/ 186 w 214"/>
              <a:gd name="T75" fmla="*/ 62 h 214"/>
              <a:gd name="T76" fmla="*/ 128 w 214"/>
              <a:gd name="T77" fmla="*/ 10 h 214"/>
              <a:gd name="T78" fmla="*/ 95 w 214"/>
              <a:gd name="T79" fmla="*/ 10 h 214"/>
              <a:gd name="T80" fmla="*/ 95 w 214"/>
              <a:gd name="T81" fmla="*/ 10 h 214"/>
              <a:gd name="T82" fmla="*/ 82 w 214"/>
              <a:gd name="T83" fmla="*/ 9 h 214"/>
              <a:gd name="T84" fmla="*/ 63 w 214"/>
              <a:gd name="T85" fmla="*/ 107 h 214"/>
              <a:gd name="T86" fmla="*/ 27 w 214"/>
              <a:gd name="T87" fmla="*/ 107 h 214"/>
              <a:gd name="T88" fmla="*/ 27 w 214"/>
              <a:gd name="T89" fmla="*/ 114 h 214"/>
              <a:gd name="T90" fmla="*/ 43 w 214"/>
              <a:gd name="T91" fmla="*/ 161 h 214"/>
              <a:gd name="T92" fmla="*/ 90 w 214"/>
              <a:gd name="T93" fmla="*/ 198 h 214"/>
              <a:gd name="T94" fmla="*/ 75 w 214"/>
              <a:gd name="T95" fmla="*/ 174 h 214"/>
              <a:gd name="T96" fmla="*/ 79 w 214"/>
              <a:gd name="T97" fmla="*/ 203 h 214"/>
              <a:gd name="T98" fmla="*/ 148 w 214"/>
              <a:gd name="T99" fmla="*/ 173 h 214"/>
              <a:gd name="T100" fmla="*/ 134 w 214"/>
              <a:gd name="T101" fmla="*/ 197 h 214"/>
              <a:gd name="T102" fmla="*/ 196 w 214"/>
              <a:gd name="T103" fmla="*/ 115 h 214"/>
              <a:gd name="T104" fmla="*/ 202 w 214"/>
              <a:gd name="T105" fmla="*/ 113 h 214"/>
              <a:gd name="T106" fmla="*/ 189 w 214"/>
              <a:gd name="T107" fmla="*/ 158 h 214"/>
              <a:gd name="T108" fmla="*/ 192 w 214"/>
              <a:gd name="T109" fmla="*/ 60 h 214"/>
              <a:gd name="T110" fmla="*/ 197 w 214"/>
              <a:gd name="T111" fmla="*/ 59 h 214"/>
              <a:gd name="T112" fmla="*/ 32 w 214"/>
              <a:gd name="T113" fmla="*/ 59 h 214"/>
              <a:gd name="T114" fmla="*/ 22 w 214"/>
              <a:gd name="T115" fmla="*/ 160 h 214"/>
              <a:gd name="T116" fmla="*/ 54 w 214"/>
              <a:gd name="T117" fmla="*/ 192 h 214"/>
              <a:gd name="T118" fmla="*/ 166 w 214"/>
              <a:gd name="T119" fmla="*/ 189 h 214"/>
              <a:gd name="T120" fmla="*/ 191 w 214"/>
              <a:gd name="T121" fmla="*/ 16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4" h="214">
                <a:moveTo>
                  <a:pt x="214" y="107"/>
                </a:moveTo>
                <a:cubicBezTo>
                  <a:pt x="214" y="107"/>
                  <a:pt x="214" y="107"/>
                  <a:pt x="214" y="107"/>
                </a:cubicBezTo>
                <a:cubicBezTo>
                  <a:pt x="214" y="107"/>
                  <a:pt x="214" y="107"/>
                  <a:pt x="214" y="107"/>
                </a:cubicBezTo>
                <a:cubicBezTo>
                  <a:pt x="214" y="69"/>
                  <a:pt x="195" y="36"/>
                  <a:pt x="165" y="17"/>
                </a:cubicBezTo>
                <a:cubicBezTo>
                  <a:pt x="165" y="16"/>
                  <a:pt x="164" y="15"/>
                  <a:pt x="163" y="15"/>
                </a:cubicBezTo>
                <a:cubicBezTo>
                  <a:pt x="147" y="6"/>
                  <a:pt x="128" y="0"/>
                  <a:pt x="108" y="0"/>
                </a:cubicBezTo>
                <a:cubicBezTo>
                  <a:pt x="69" y="0"/>
                  <a:pt x="35" y="21"/>
                  <a:pt x="16" y="52"/>
                </a:cubicBezTo>
                <a:cubicBezTo>
                  <a:pt x="15" y="52"/>
                  <a:pt x="15" y="53"/>
                  <a:pt x="15" y="53"/>
                </a:cubicBezTo>
                <a:cubicBezTo>
                  <a:pt x="14" y="54"/>
                  <a:pt x="14" y="55"/>
                  <a:pt x="14" y="55"/>
                </a:cubicBezTo>
                <a:cubicBezTo>
                  <a:pt x="7" y="69"/>
                  <a:pt x="2" y="84"/>
                  <a:pt x="1" y="101"/>
                </a:cubicBezTo>
                <a:cubicBezTo>
                  <a:pt x="1" y="101"/>
                  <a:pt x="0" y="101"/>
                  <a:pt x="0" y="102"/>
                </a:cubicBezTo>
                <a:cubicBezTo>
                  <a:pt x="0" y="103"/>
                  <a:pt x="0" y="104"/>
                  <a:pt x="1" y="105"/>
                </a:cubicBezTo>
                <a:cubicBezTo>
                  <a:pt x="1" y="105"/>
                  <a:pt x="1" y="106"/>
                  <a:pt x="1" y="107"/>
                </a:cubicBezTo>
                <a:cubicBezTo>
                  <a:pt x="1" y="123"/>
                  <a:pt x="5" y="138"/>
                  <a:pt x="11" y="152"/>
                </a:cubicBezTo>
                <a:cubicBezTo>
                  <a:pt x="11" y="153"/>
                  <a:pt x="11" y="155"/>
                  <a:pt x="12" y="155"/>
                </a:cubicBezTo>
                <a:cubicBezTo>
                  <a:pt x="12" y="155"/>
                  <a:pt x="13" y="155"/>
                  <a:pt x="13" y="155"/>
                </a:cubicBezTo>
                <a:cubicBezTo>
                  <a:pt x="30" y="190"/>
                  <a:pt x="66" y="214"/>
                  <a:pt x="108" y="214"/>
                </a:cubicBezTo>
                <a:cubicBezTo>
                  <a:pt x="108" y="214"/>
                  <a:pt x="108" y="213"/>
                  <a:pt x="109" y="213"/>
                </a:cubicBezTo>
                <a:cubicBezTo>
                  <a:pt x="109" y="214"/>
                  <a:pt x="110" y="214"/>
                  <a:pt x="111" y="214"/>
                </a:cubicBezTo>
                <a:cubicBezTo>
                  <a:pt x="112" y="214"/>
                  <a:pt x="112" y="214"/>
                  <a:pt x="113" y="213"/>
                </a:cubicBezTo>
                <a:cubicBezTo>
                  <a:pt x="114" y="213"/>
                  <a:pt x="115" y="213"/>
                  <a:pt x="116" y="213"/>
                </a:cubicBezTo>
                <a:cubicBezTo>
                  <a:pt x="116" y="213"/>
                  <a:pt x="116" y="213"/>
                  <a:pt x="117" y="213"/>
                </a:cubicBezTo>
                <a:cubicBezTo>
                  <a:pt x="117" y="213"/>
                  <a:pt x="117" y="213"/>
                  <a:pt x="117" y="213"/>
                </a:cubicBezTo>
                <a:cubicBezTo>
                  <a:pt x="118" y="213"/>
                  <a:pt x="118" y="213"/>
                  <a:pt x="118" y="213"/>
                </a:cubicBezTo>
                <a:cubicBezTo>
                  <a:pt x="118" y="213"/>
                  <a:pt x="118" y="213"/>
                  <a:pt x="118" y="213"/>
                </a:cubicBezTo>
                <a:cubicBezTo>
                  <a:pt x="153" y="210"/>
                  <a:pt x="183" y="190"/>
                  <a:pt x="200" y="161"/>
                </a:cubicBezTo>
                <a:cubicBezTo>
                  <a:pt x="200" y="161"/>
                  <a:pt x="200" y="160"/>
                  <a:pt x="200" y="160"/>
                </a:cubicBezTo>
                <a:cubicBezTo>
                  <a:pt x="209" y="144"/>
                  <a:pt x="214" y="126"/>
                  <a:pt x="214" y="107"/>
                </a:cubicBezTo>
                <a:close/>
                <a:moveTo>
                  <a:pt x="7" y="107"/>
                </a:moveTo>
                <a:cubicBezTo>
                  <a:pt x="10" y="109"/>
                  <a:pt x="15" y="110"/>
                  <a:pt x="21" y="112"/>
                </a:cubicBezTo>
                <a:cubicBezTo>
                  <a:pt x="22" y="129"/>
                  <a:pt x="27" y="145"/>
                  <a:pt x="34" y="159"/>
                </a:cubicBezTo>
                <a:cubicBezTo>
                  <a:pt x="25" y="155"/>
                  <a:pt x="20" y="153"/>
                  <a:pt x="17" y="151"/>
                </a:cubicBezTo>
                <a:cubicBezTo>
                  <a:pt x="11" y="138"/>
                  <a:pt x="7" y="123"/>
                  <a:pt x="7" y="107"/>
                </a:cubicBezTo>
                <a:close/>
                <a:moveTo>
                  <a:pt x="19" y="59"/>
                </a:moveTo>
                <a:cubicBezTo>
                  <a:pt x="21" y="61"/>
                  <a:pt x="25" y="62"/>
                  <a:pt x="30" y="64"/>
                </a:cubicBezTo>
                <a:cubicBezTo>
                  <a:pt x="24" y="77"/>
                  <a:pt x="21" y="91"/>
                  <a:pt x="21" y="106"/>
                </a:cubicBezTo>
                <a:cubicBezTo>
                  <a:pt x="15" y="104"/>
                  <a:pt x="10" y="102"/>
                  <a:pt x="7" y="101"/>
                </a:cubicBezTo>
                <a:cubicBezTo>
                  <a:pt x="8" y="86"/>
                  <a:pt x="12" y="72"/>
                  <a:pt x="19" y="59"/>
                </a:cubicBezTo>
                <a:close/>
                <a:moveTo>
                  <a:pt x="63" y="29"/>
                </a:moveTo>
                <a:cubicBezTo>
                  <a:pt x="67" y="29"/>
                  <a:pt x="73" y="30"/>
                  <a:pt x="80" y="31"/>
                </a:cubicBezTo>
                <a:cubicBezTo>
                  <a:pt x="74" y="41"/>
                  <a:pt x="69" y="54"/>
                  <a:pt x="66" y="68"/>
                </a:cubicBezTo>
                <a:cubicBezTo>
                  <a:pt x="55" y="66"/>
                  <a:pt x="45" y="63"/>
                  <a:pt x="38" y="61"/>
                </a:cubicBezTo>
                <a:cubicBezTo>
                  <a:pt x="44" y="48"/>
                  <a:pt x="52" y="37"/>
                  <a:pt x="63" y="29"/>
                </a:cubicBezTo>
                <a:close/>
                <a:moveTo>
                  <a:pt x="208" y="105"/>
                </a:moveTo>
                <a:cubicBezTo>
                  <a:pt x="206" y="105"/>
                  <a:pt x="204" y="106"/>
                  <a:pt x="202" y="107"/>
                </a:cubicBezTo>
                <a:cubicBezTo>
                  <a:pt x="202" y="107"/>
                  <a:pt x="202" y="107"/>
                  <a:pt x="202" y="107"/>
                </a:cubicBezTo>
                <a:cubicBezTo>
                  <a:pt x="202" y="92"/>
                  <a:pt x="199" y="79"/>
                  <a:pt x="194" y="66"/>
                </a:cubicBezTo>
                <a:cubicBezTo>
                  <a:pt x="196" y="65"/>
                  <a:pt x="198" y="65"/>
                  <a:pt x="199" y="65"/>
                </a:cubicBezTo>
                <a:cubicBezTo>
                  <a:pt x="205" y="77"/>
                  <a:pt x="208" y="90"/>
                  <a:pt x="208" y="105"/>
                </a:cubicBezTo>
                <a:close/>
                <a:moveTo>
                  <a:pt x="196" y="107"/>
                </a:moveTo>
                <a:cubicBezTo>
                  <a:pt x="196" y="107"/>
                  <a:pt x="196" y="108"/>
                  <a:pt x="196" y="109"/>
                </a:cubicBezTo>
                <a:cubicBezTo>
                  <a:pt x="184" y="112"/>
                  <a:pt x="172" y="115"/>
                  <a:pt x="160" y="117"/>
                </a:cubicBezTo>
                <a:cubicBezTo>
                  <a:pt x="161" y="113"/>
                  <a:pt x="161" y="110"/>
                  <a:pt x="161" y="107"/>
                </a:cubicBezTo>
                <a:cubicBezTo>
                  <a:pt x="161" y="95"/>
                  <a:pt x="160" y="84"/>
                  <a:pt x="158" y="74"/>
                </a:cubicBezTo>
                <a:cubicBezTo>
                  <a:pt x="168" y="72"/>
                  <a:pt x="178" y="70"/>
                  <a:pt x="188" y="67"/>
                </a:cubicBezTo>
                <a:cubicBezTo>
                  <a:pt x="193" y="80"/>
                  <a:pt x="196" y="93"/>
                  <a:pt x="196" y="107"/>
                </a:cubicBezTo>
                <a:close/>
                <a:moveTo>
                  <a:pt x="124" y="198"/>
                </a:moveTo>
                <a:cubicBezTo>
                  <a:pt x="121" y="198"/>
                  <a:pt x="117" y="199"/>
                  <a:pt x="114" y="199"/>
                </a:cubicBezTo>
                <a:cubicBezTo>
                  <a:pt x="114" y="176"/>
                  <a:pt x="114" y="176"/>
                  <a:pt x="114" y="176"/>
                </a:cubicBezTo>
                <a:cubicBezTo>
                  <a:pt x="122" y="175"/>
                  <a:pt x="132" y="175"/>
                  <a:pt x="141" y="174"/>
                </a:cubicBezTo>
                <a:cubicBezTo>
                  <a:pt x="137" y="184"/>
                  <a:pt x="131" y="192"/>
                  <a:pt x="124" y="198"/>
                </a:cubicBezTo>
                <a:close/>
                <a:moveTo>
                  <a:pt x="82" y="175"/>
                </a:moveTo>
                <a:cubicBezTo>
                  <a:pt x="90" y="176"/>
                  <a:pt x="99" y="176"/>
                  <a:pt x="108" y="176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5" y="199"/>
                  <a:pt x="102" y="199"/>
                  <a:pt x="99" y="198"/>
                </a:cubicBezTo>
                <a:cubicBezTo>
                  <a:pt x="93" y="193"/>
                  <a:pt x="87" y="185"/>
                  <a:pt x="82" y="175"/>
                </a:cubicBezTo>
                <a:close/>
                <a:moveTo>
                  <a:pt x="68" y="107"/>
                </a:moveTo>
                <a:cubicBezTo>
                  <a:pt x="68" y="96"/>
                  <a:pt x="69" y="85"/>
                  <a:pt x="71" y="75"/>
                </a:cubicBezTo>
                <a:cubicBezTo>
                  <a:pt x="82" y="77"/>
                  <a:pt x="94" y="78"/>
                  <a:pt x="108" y="78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94" y="120"/>
                  <a:pt x="81" y="118"/>
                  <a:pt x="69" y="117"/>
                </a:cubicBezTo>
                <a:cubicBezTo>
                  <a:pt x="69" y="113"/>
                  <a:pt x="68" y="110"/>
                  <a:pt x="68" y="107"/>
                </a:cubicBezTo>
                <a:close/>
                <a:moveTo>
                  <a:pt x="114" y="26"/>
                </a:moveTo>
                <a:cubicBezTo>
                  <a:pt x="114" y="8"/>
                  <a:pt x="114" y="8"/>
                  <a:pt x="114" y="8"/>
                </a:cubicBezTo>
                <a:cubicBezTo>
                  <a:pt x="120" y="11"/>
                  <a:pt x="127" y="17"/>
                  <a:pt x="132" y="24"/>
                </a:cubicBezTo>
                <a:cubicBezTo>
                  <a:pt x="126" y="25"/>
                  <a:pt x="120" y="26"/>
                  <a:pt x="114" y="26"/>
                </a:cubicBezTo>
                <a:close/>
                <a:moveTo>
                  <a:pt x="136" y="29"/>
                </a:moveTo>
                <a:cubicBezTo>
                  <a:pt x="142" y="40"/>
                  <a:pt x="148" y="53"/>
                  <a:pt x="151" y="69"/>
                </a:cubicBezTo>
                <a:cubicBezTo>
                  <a:pt x="137" y="71"/>
                  <a:pt x="125" y="72"/>
                  <a:pt x="114" y="72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21" y="31"/>
                  <a:pt x="128" y="31"/>
                  <a:pt x="136" y="29"/>
                </a:cubicBezTo>
                <a:close/>
                <a:moveTo>
                  <a:pt x="108" y="9"/>
                </a:moveTo>
                <a:cubicBezTo>
                  <a:pt x="108" y="26"/>
                  <a:pt x="108" y="26"/>
                  <a:pt x="108" y="26"/>
                </a:cubicBezTo>
                <a:cubicBezTo>
                  <a:pt x="102" y="26"/>
                  <a:pt x="95" y="26"/>
                  <a:pt x="90" y="26"/>
                </a:cubicBezTo>
                <a:cubicBezTo>
                  <a:pt x="95" y="18"/>
                  <a:pt x="101" y="12"/>
                  <a:pt x="108" y="9"/>
                </a:cubicBezTo>
                <a:close/>
                <a:moveTo>
                  <a:pt x="108" y="32"/>
                </a:moveTo>
                <a:cubicBezTo>
                  <a:pt x="108" y="72"/>
                  <a:pt x="108" y="72"/>
                  <a:pt x="108" y="72"/>
                </a:cubicBezTo>
                <a:cubicBezTo>
                  <a:pt x="95" y="72"/>
                  <a:pt x="83" y="71"/>
                  <a:pt x="72" y="69"/>
                </a:cubicBezTo>
                <a:cubicBezTo>
                  <a:pt x="75" y="55"/>
                  <a:pt x="80" y="42"/>
                  <a:pt x="86" y="31"/>
                </a:cubicBezTo>
                <a:cubicBezTo>
                  <a:pt x="93" y="32"/>
                  <a:pt x="100" y="32"/>
                  <a:pt x="108" y="32"/>
                </a:cubicBezTo>
                <a:close/>
                <a:moveTo>
                  <a:pt x="108" y="126"/>
                </a:moveTo>
                <a:cubicBezTo>
                  <a:pt x="108" y="170"/>
                  <a:pt x="108" y="170"/>
                  <a:pt x="108" y="170"/>
                </a:cubicBezTo>
                <a:cubicBezTo>
                  <a:pt x="98" y="170"/>
                  <a:pt x="88" y="169"/>
                  <a:pt x="79" y="168"/>
                </a:cubicBezTo>
                <a:cubicBezTo>
                  <a:pt x="74" y="155"/>
                  <a:pt x="71" y="140"/>
                  <a:pt x="69" y="123"/>
                </a:cubicBezTo>
                <a:cubicBezTo>
                  <a:pt x="81" y="124"/>
                  <a:pt x="94" y="125"/>
                  <a:pt x="108" y="126"/>
                </a:cubicBezTo>
                <a:close/>
                <a:moveTo>
                  <a:pt x="114" y="205"/>
                </a:moveTo>
                <a:cubicBezTo>
                  <a:pt x="114" y="205"/>
                  <a:pt x="114" y="205"/>
                  <a:pt x="114" y="205"/>
                </a:cubicBezTo>
                <a:cubicBezTo>
                  <a:pt x="114" y="205"/>
                  <a:pt x="114" y="205"/>
                  <a:pt x="115" y="205"/>
                </a:cubicBezTo>
                <a:cubicBezTo>
                  <a:pt x="114" y="205"/>
                  <a:pt x="114" y="205"/>
                  <a:pt x="114" y="205"/>
                </a:cubicBezTo>
                <a:close/>
                <a:moveTo>
                  <a:pt x="114" y="170"/>
                </a:moveTo>
                <a:cubicBezTo>
                  <a:pt x="114" y="126"/>
                  <a:pt x="114" y="126"/>
                  <a:pt x="114" y="126"/>
                </a:cubicBezTo>
                <a:cubicBezTo>
                  <a:pt x="127" y="126"/>
                  <a:pt x="140" y="125"/>
                  <a:pt x="154" y="124"/>
                </a:cubicBezTo>
                <a:cubicBezTo>
                  <a:pt x="153" y="140"/>
                  <a:pt x="149" y="155"/>
                  <a:pt x="144" y="167"/>
                </a:cubicBezTo>
                <a:cubicBezTo>
                  <a:pt x="133" y="169"/>
                  <a:pt x="123" y="169"/>
                  <a:pt x="114" y="170"/>
                </a:cubicBezTo>
                <a:close/>
                <a:moveTo>
                  <a:pt x="114" y="120"/>
                </a:moveTo>
                <a:cubicBezTo>
                  <a:pt x="114" y="78"/>
                  <a:pt x="114" y="78"/>
                  <a:pt x="114" y="78"/>
                </a:cubicBezTo>
                <a:cubicBezTo>
                  <a:pt x="125" y="78"/>
                  <a:pt x="138" y="77"/>
                  <a:pt x="152" y="75"/>
                </a:cubicBezTo>
                <a:cubicBezTo>
                  <a:pt x="154" y="85"/>
                  <a:pt x="155" y="96"/>
                  <a:pt x="155" y="107"/>
                </a:cubicBezTo>
                <a:cubicBezTo>
                  <a:pt x="155" y="110"/>
                  <a:pt x="155" y="114"/>
                  <a:pt x="154" y="117"/>
                </a:cubicBezTo>
                <a:cubicBezTo>
                  <a:pt x="140" y="119"/>
                  <a:pt x="127" y="120"/>
                  <a:pt x="114" y="120"/>
                </a:cubicBezTo>
                <a:close/>
                <a:moveTo>
                  <a:pt x="157" y="68"/>
                </a:moveTo>
                <a:cubicBezTo>
                  <a:pt x="154" y="53"/>
                  <a:pt x="149" y="39"/>
                  <a:pt x="142" y="28"/>
                </a:cubicBezTo>
                <a:cubicBezTo>
                  <a:pt x="146" y="27"/>
                  <a:pt x="151" y="26"/>
                  <a:pt x="155" y="24"/>
                </a:cubicBezTo>
                <a:cubicBezTo>
                  <a:pt x="168" y="34"/>
                  <a:pt x="179" y="47"/>
                  <a:pt x="186" y="62"/>
                </a:cubicBezTo>
                <a:cubicBezTo>
                  <a:pt x="176" y="64"/>
                  <a:pt x="166" y="66"/>
                  <a:pt x="157" y="68"/>
                </a:cubicBezTo>
                <a:close/>
                <a:moveTo>
                  <a:pt x="139" y="23"/>
                </a:moveTo>
                <a:cubicBezTo>
                  <a:pt x="135" y="18"/>
                  <a:pt x="132" y="14"/>
                  <a:pt x="128" y="10"/>
                </a:cubicBezTo>
                <a:cubicBezTo>
                  <a:pt x="135" y="13"/>
                  <a:pt x="142" y="16"/>
                  <a:pt x="149" y="20"/>
                </a:cubicBezTo>
                <a:cubicBezTo>
                  <a:pt x="146" y="21"/>
                  <a:pt x="142" y="22"/>
                  <a:pt x="139" y="23"/>
                </a:cubicBezTo>
                <a:close/>
                <a:moveTo>
                  <a:pt x="95" y="10"/>
                </a:moveTo>
                <a:cubicBezTo>
                  <a:pt x="91" y="14"/>
                  <a:pt x="87" y="19"/>
                  <a:pt x="83" y="25"/>
                </a:cubicBezTo>
                <a:cubicBezTo>
                  <a:pt x="78" y="25"/>
                  <a:pt x="73" y="24"/>
                  <a:pt x="69" y="23"/>
                </a:cubicBezTo>
                <a:cubicBezTo>
                  <a:pt x="77" y="18"/>
                  <a:pt x="86" y="13"/>
                  <a:pt x="95" y="10"/>
                </a:cubicBezTo>
                <a:close/>
                <a:moveTo>
                  <a:pt x="61" y="22"/>
                </a:moveTo>
                <a:cubicBezTo>
                  <a:pt x="59" y="22"/>
                  <a:pt x="56" y="21"/>
                  <a:pt x="55" y="21"/>
                </a:cubicBezTo>
                <a:cubicBezTo>
                  <a:pt x="63" y="16"/>
                  <a:pt x="72" y="12"/>
                  <a:pt x="82" y="9"/>
                </a:cubicBezTo>
                <a:cubicBezTo>
                  <a:pt x="75" y="13"/>
                  <a:pt x="68" y="17"/>
                  <a:pt x="61" y="22"/>
                </a:cubicBezTo>
                <a:close/>
                <a:moveTo>
                  <a:pt x="65" y="74"/>
                </a:moveTo>
                <a:cubicBezTo>
                  <a:pt x="63" y="85"/>
                  <a:pt x="63" y="95"/>
                  <a:pt x="63" y="107"/>
                </a:cubicBezTo>
                <a:cubicBezTo>
                  <a:pt x="63" y="110"/>
                  <a:pt x="63" y="113"/>
                  <a:pt x="63" y="116"/>
                </a:cubicBezTo>
                <a:cubicBezTo>
                  <a:pt x="49" y="113"/>
                  <a:pt x="37" y="110"/>
                  <a:pt x="27" y="108"/>
                </a:cubicBezTo>
                <a:cubicBezTo>
                  <a:pt x="27" y="107"/>
                  <a:pt x="27" y="107"/>
                  <a:pt x="27" y="107"/>
                </a:cubicBezTo>
                <a:cubicBezTo>
                  <a:pt x="27" y="92"/>
                  <a:pt x="30" y="79"/>
                  <a:pt x="35" y="66"/>
                </a:cubicBezTo>
                <a:cubicBezTo>
                  <a:pt x="43" y="69"/>
                  <a:pt x="53" y="72"/>
                  <a:pt x="65" y="74"/>
                </a:cubicBezTo>
                <a:close/>
                <a:moveTo>
                  <a:pt x="27" y="114"/>
                </a:moveTo>
                <a:cubicBezTo>
                  <a:pt x="37" y="117"/>
                  <a:pt x="49" y="119"/>
                  <a:pt x="63" y="122"/>
                </a:cubicBezTo>
                <a:cubicBezTo>
                  <a:pt x="64" y="139"/>
                  <a:pt x="68" y="154"/>
                  <a:pt x="73" y="168"/>
                </a:cubicBezTo>
                <a:cubicBezTo>
                  <a:pt x="61" y="166"/>
                  <a:pt x="51" y="164"/>
                  <a:pt x="43" y="161"/>
                </a:cubicBezTo>
                <a:cubicBezTo>
                  <a:pt x="34" y="147"/>
                  <a:pt x="29" y="131"/>
                  <a:pt x="27" y="114"/>
                </a:cubicBezTo>
                <a:close/>
                <a:moveTo>
                  <a:pt x="75" y="174"/>
                </a:moveTo>
                <a:cubicBezTo>
                  <a:pt x="79" y="184"/>
                  <a:pt x="84" y="192"/>
                  <a:pt x="90" y="198"/>
                </a:cubicBezTo>
                <a:cubicBezTo>
                  <a:pt x="87" y="198"/>
                  <a:pt x="83" y="197"/>
                  <a:pt x="80" y="197"/>
                </a:cubicBezTo>
                <a:cubicBezTo>
                  <a:pt x="68" y="190"/>
                  <a:pt x="57" y="181"/>
                  <a:pt x="48" y="169"/>
                </a:cubicBezTo>
                <a:cubicBezTo>
                  <a:pt x="56" y="171"/>
                  <a:pt x="65" y="173"/>
                  <a:pt x="75" y="174"/>
                </a:cubicBezTo>
                <a:close/>
                <a:moveTo>
                  <a:pt x="82" y="204"/>
                </a:moveTo>
                <a:cubicBezTo>
                  <a:pt x="80" y="204"/>
                  <a:pt x="78" y="203"/>
                  <a:pt x="75" y="202"/>
                </a:cubicBezTo>
                <a:cubicBezTo>
                  <a:pt x="77" y="202"/>
                  <a:pt x="78" y="203"/>
                  <a:pt x="79" y="203"/>
                </a:cubicBezTo>
                <a:cubicBezTo>
                  <a:pt x="80" y="203"/>
                  <a:pt x="81" y="204"/>
                  <a:pt x="82" y="204"/>
                </a:cubicBezTo>
                <a:close/>
                <a:moveTo>
                  <a:pt x="134" y="197"/>
                </a:moveTo>
                <a:cubicBezTo>
                  <a:pt x="139" y="191"/>
                  <a:pt x="144" y="182"/>
                  <a:pt x="148" y="173"/>
                </a:cubicBezTo>
                <a:cubicBezTo>
                  <a:pt x="157" y="171"/>
                  <a:pt x="167" y="170"/>
                  <a:pt x="176" y="167"/>
                </a:cubicBezTo>
                <a:cubicBezTo>
                  <a:pt x="168" y="179"/>
                  <a:pt x="158" y="188"/>
                  <a:pt x="146" y="195"/>
                </a:cubicBezTo>
                <a:cubicBezTo>
                  <a:pt x="142" y="196"/>
                  <a:pt x="138" y="197"/>
                  <a:pt x="134" y="197"/>
                </a:cubicBezTo>
                <a:close/>
                <a:moveTo>
                  <a:pt x="151" y="166"/>
                </a:moveTo>
                <a:cubicBezTo>
                  <a:pt x="156" y="153"/>
                  <a:pt x="159" y="139"/>
                  <a:pt x="160" y="123"/>
                </a:cubicBezTo>
                <a:cubicBezTo>
                  <a:pt x="172" y="121"/>
                  <a:pt x="184" y="118"/>
                  <a:pt x="196" y="115"/>
                </a:cubicBezTo>
                <a:cubicBezTo>
                  <a:pt x="194" y="131"/>
                  <a:pt x="189" y="147"/>
                  <a:pt x="181" y="160"/>
                </a:cubicBezTo>
                <a:cubicBezTo>
                  <a:pt x="171" y="163"/>
                  <a:pt x="161" y="165"/>
                  <a:pt x="151" y="166"/>
                </a:cubicBezTo>
                <a:close/>
                <a:moveTo>
                  <a:pt x="202" y="113"/>
                </a:moveTo>
                <a:cubicBezTo>
                  <a:pt x="204" y="112"/>
                  <a:pt x="206" y="112"/>
                  <a:pt x="208" y="111"/>
                </a:cubicBezTo>
                <a:cubicBezTo>
                  <a:pt x="208" y="127"/>
                  <a:pt x="203" y="143"/>
                  <a:pt x="195" y="157"/>
                </a:cubicBezTo>
                <a:cubicBezTo>
                  <a:pt x="193" y="157"/>
                  <a:pt x="191" y="158"/>
                  <a:pt x="189" y="158"/>
                </a:cubicBezTo>
                <a:cubicBezTo>
                  <a:pt x="196" y="145"/>
                  <a:pt x="201" y="129"/>
                  <a:pt x="202" y="113"/>
                </a:cubicBezTo>
                <a:close/>
                <a:moveTo>
                  <a:pt x="197" y="59"/>
                </a:moveTo>
                <a:cubicBezTo>
                  <a:pt x="195" y="60"/>
                  <a:pt x="193" y="60"/>
                  <a:pt x="192" y="60"/>
                </a:cubicBezTo>
                <a:cubicBezTo>
                  <a:pt x="185" y="45"/>
                  <a:pt x="174" y="32"/>
                  <a:pt x="162" y="22"/>
                </a:cubicBezTo>
                <a:cubicBezTo>
                  <a:pt x="162" y="22"/>
                  <a:pt x="162" y="22"/>
                  <a:pt x="162" y="22"/>
                </a:cubicBezTo>
                <a:cubicBezTo>
                  <a:pt x="176" y="31"/>
                  <a:pt x="188" y="44"/>
                  <a:pt x="197" y="59"/>
                </a:cubicBezTo>
                <a:close/>
                <a:moveTo>
                  <a:pt x="48" y="25"/>
                </a:moveTo>
                <a:cubicBezTo>
                  <a:pt x="49" y="26"/>
                  <a:pt x="51" y="26"/>
                  <a:pt x="55" y="27"/>
                </a:cubicBezTo>
                <a:cubicBezTo>
                  <a:pt x="46" y="36"/>
                  <a:pt x="38" y="47"/>
                  <a:pt x="32" y="59"/>
                </a:cubicBezTo>
                <a:cubicBezTo>
                  <a:pt x="27" y="57"/>
                  <a:pt x="24" y="55"/>
                  <a:pt x="22" y="54"/>
                </a:cubicBezTo>
                <a:cubicBezTo>
                  <a:pt x="28" y="43"/>
                  <a:pt x="37" y="33"/>
                  <a:pt x="48" y="25"/>
                </a:cubicBezTo>
                <a:close/>
                <a:moveTo>
                  <a:pt x="22" y="160"/>
                </a:moveTo>
                <a:cubicBezTo>
                  <a:pt x="27" y="162"/>
                  <a:pt x="32" y="164"/>
                  <a:pt x="39" y="167"/>
                </a:cubicBezTo>
                <a:cubicBezTo>
                  <a:pt x="46" y="178"/>
                  <a:pt x="55" y="187"/>
                  <a:pt x="66" y="195"/>
                </a:cubicBezTo>
                <a:cubicBezTo>
                  <a:pt x="59" y="193"/>
                  <a:pt x="55" y="192"/>
                  <a:pt x="54" y="192"/>
                </a:cubicBezTo>
                <a:cubicBezTo>
                  <a:pt x="41" y="184"/>
                  <a:pt x="30" y="173"/>
                  <a:pt x="22" y="160"/>
                </a:cubicBezTo>
                <a:close/>
                <a:moveTo>
                  <a:pt x="167" y="188"/>
                </a:moveTo>
                <a:cubicBezTo>
                  <a:pt x="166" y="188"/>
                  <a:pt x="166" y="189"/>
                  <a:pt x="166" y="189"/>
                </a:cubicBezTo>
                <a:cubicBezTo>
                  <a:pt x="165" y="189"/>
                  <a:pt x="165" y="189"/>
                  <a:pt x="164" y="189"/>
                </a:cubicBezTo>
                <a:cubicBezTo>
                  <a:pt x="172" y="182"/>
                  <a:pt x="179" y="174"/>
                  <a:pt x="185" y="165"/>
                </a:cubicBezTo>
                <a:cubicBezTo>
                  <a:pt x="187" y="165"/>
                  <a:pt x="189" y="164"/>
                  <a:pt x="191" y="164"/>
                </a:cubicBezTo>
                <a:cubicBezTo>
                  <a:pt x="184" y="173"/>
                  <a:pt x="176" y="182"/>
                  <a:pt x="167" y="188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32" name="Freeform 267"/>
          <p:cNvSpPr>
            <a:spLocks noChangeAspect="1" noEditPoints="1"/>
          </p:cNvSpPr>
          <p:nvPr/>
        </p:nvSpPr>
        <p:spPr bwMode="auto">
          <a:xfrm>
            <a:off x="938990" y="3519083"/>
            <a:ext cx="378184" cy="367158"/>
          </a:xfrm>
          <a:custGeom>
            <a:avLst/>
            <a:gdLst>
              <a:gd name="T0" fmla="*/ 95 w 189"/>
              <a:gd name="T1" fmla="*/ 0 h 183"/>
              <a:gd name="T2" fmla="*/ 0 w 189"/>
              <a:gd name="T3" fmla="*/ 71 h 183"/>
              <a:gd name="T4" fmla="*/ 95 w 189"/>
              <a:gd name="T5" fmla="*/ 143 h 183"/>
              <a:gd name="T6" fmla="*/ 139 w 189"/>
              <a:gd name="T7" fmla="*/ 135 h 183"/>
              <a:gd name="T8" fmla="*/ 130 w 189"/>
              <a:gd name="T9" fmla="*/ 183 h 183"/>
              <a:gd name="T10" fmla="*/ 181 w 189"/>
              <a:gd name="T11" fmla="*/ 101 h 183"/>
              <a:gd name="T12" fmla="*/ 182 w 189"/>
              <a:gd name="T13" fmla="*/ 99 h 183"/>
              <a:gd name="T14" fmla="*/ 182 w 189"/>
              <a:gd name="T15" fmla="*/ 98 h 183"/>
              <a:gd name="T16" fmla="*/ 189 w 189"/>
              <a:gd name="T17" fmla="*/ 71 h 183"/>
              <a:gd name="T18" fmla="*/ 95 w 189"/>
              <a:gd name="T19" fmla="*/ 0 h 183"/>
              <a:gd name="T20" fmla="*/ 42 w 189"/>
              <a:gd name="T21" fmla="*/ 85 h 183"/>
              <a:gd name="T22" fmla="*/ 29 w 189"/>
              <a:gd name="T23" fmla="*/ 71 h 183"/>
              <a:gd name="T24" fmla="*/ 42 w 189"/>
              <a:gd name="T25" fmla="*/ 58 h 183"/>
              <a:gd name="T26" fmla="*/ 55 w 189"/>
              <a:gd name="T27" fmla="*/ 71 h 183"/>
              <a:gd name="T28" fmla="*/ 42 w 189"/>
              <a:gd name="T29" fmla="*/ 85 h 183"/>
              <a:gd name="T30" fmla="*/ 95 w 189"/>
              <a:gd name="T31" fmla="*/ 85 h 183"/>
              <a:gd name="T32" fmla="*/ 81 w 189"/>
              <a:gd name="T33" fmla="*/ 71 h 183"/>
              <a:gd name="T34" fmla="*/ 95 w 189"/>
              <a:gd name="T35" fmla="*/ 58 h 183"/>
              <a:gd name="T36" fmla="*/ 108 w 189"/>
              <a:gd name="T37" fmla="*/ 71 h 183"/>
              <a:gd name="T38" fmla="*/ 95 w 189"/>
              <a:gd name="T39" fmla="*/ 85 h 183"/>
              <a:gd name="T40" fmla="*/ 148 w 189"/>
              <a:gd name="T41" fmla="*/ 85 h 183"/>
              <a:gd name="T42" fmla="*/ 134 w 189"/>
              <a:gd name="T43" fmla="*/ 71 h 183"/>
              <a:gd name="T44" fmla="*/ 148 w 189"/>
              <a:gd name="T45" fmla="*/ 58 h 183"/>
              <a:gd name="T46" fmla="*/ 161 w 189"/>
              <a:gd name="T47" fmla="*/ 71 h 183"/>
              <a:gd name="T48" fmla="*/ 148 w 189"/>
              <a:gd name="T49" fmla="*/ 85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9" h="183">
                <a:moveTo>
                  <a:pt x="95" y="0"/>
                </a:moveTo>
                <a:cubicBezTo>
                  <a:pt x="42" y="0"/>
                  <a:pt x="0" y="32"/>
                  <a:pt x="0" y="71"/>
                </a:cubicBezTo>
                <a:cubicBezTo>
                  <a:pt x="0" y="111"/>
                  <a:pt x="42" y="143"/>
                  <a:pt x="95" y="143"/>
                </a:cubicBezTo>
                <a:cubicBezTo>
                  <a:pt x="110" y="143"/>
                  <a:pt x="125" y="140"/>
                  <a:pt x="139" y="135"/>
                </a:cubicBezTo>
                <a:cubicBezTo>
                  <a:pt x="130" y="183"/>
                  <a:pt x="130" y="183"/>
                  <a:pt x="130" y="183"/>
                </a:cubicBezTo>
                <a:cubicBezTo>
                  <a:pt x="181" y="101"/>
                  <a:pt x="181" y="101"/>
                  <a:pt x="181" y="101"/>
                </a:cubicBezTo>
                <a:cubicBezTo>
                  <a:pt x="181" y="100"/>
                  <a:pt x="182" y="100"/>
                  <a:pt x="182" y="99"/>
                </a:cubicBezTo>
                <a:cubicBezTo>
                  <a:pt x="182" y="98"/>
                  <a:pt x="182" y="98"/>
                  <a:pt x="182" y="98"/>
                </a:cubicBezTo>
                <a:cubicBezTo>
                  <a:pt x="187" y="90"/>
                  <a:pt x="189" y="81"/>
                  <a:pt x="189" y="71"/>
                </a:cubicBezTo>
                <a:cubicBezTo>
                  <a:pt x="189" y="32"/>
                  <a:pt x="147" y="0"/>
                  <a:pt x="95" y="0"/>
                </a:cubicBezTo>
                <a:close/>
                <a:moveTo>
                  <a:pt x="42" y="85"/>
                </a:moveTo>
                <a:cubicBezTo>
                  <a:pt x="34" y="85"/>
                  <a:pt x="29" y="79"/>
                  <a:pt x="29" y="71"/>
                </a:cubicBezTo>
                <a:cubicBezTo>
                  <a:pt x="29" y="64"/>
                  <a:pt x="34" y="58"/>
                  <a:pt x="42" y="58"/>
                </a:cubicBezTo>
                <a:cubicBezTo>
                  <a:pt x="49" y="58"/>
                  <a:pt x="55" y="64"/>
                  <a:pt x="55" y="71"/>
                </a:cubicBezTo>
                <a:cubicBezTo>
                  <a:pt x="55" y="79"/>
                  <a:pt x="49" y="85"/>
                  <a:pt x="42" y="85"/>
                </a:cubicBezTo>
                <a:close/>
                <a:moveTo>
                  <a:pt x="95" y="85"/>
                </a:moveTo>
                <a:cubicBezTo>
                  <a:pt x="87" y="85"/>
                  <a:pt x="81" y="79"/>
                  <a:pt x="81" y="71"/>
                </a:cubicBezTo>
                <a:cubicBezTo>
                  <a:pt x="81" y="64"/>
                  <a:pt x="87" y="58"/>
                  <a:pt x="95" y="58"/>
                </a:cubicBezTo>
                <a:cubicBezTo>
                  <a:pt x="102" y="58"/>
                  <a:pt x="108" y="64"/>
                  <a:pt x="108" y="71"/>
                </a:cubicBezTo>
                <a:cubicBezTo>
                  <a:pt x="108" y="79"/>
                  <a:pt x="102" y="85"/>
                  <a:pt x="95" y="85"/>
                </a:cubicBezTo>
                <a:close/>
                <a:moveTo>
                  <a:pt x="148" y="85"/>
                </a:moveTo>
                <a:cubicBezTo>
                  <a:pt x="140" y="85"/>
                  <a:pt x="134" y="79"/>
                  <a:pt x="134" y="71"/>
                </a:cubicBezTo>
                <a:cubicBezTo>
                  <a:pt x="134" y="64"/>
                  <a:pt x="140" y="58"/>
                  <a:pt x="148" y="58"/>
                </a:cubicBezTo>
                <a:cubicBezTo>
                  <a:pt x="155" y="58"/>
                  <a:pt x="161" y="64"/>
                  <a:pt x="161" y="71"/>
                </a:cubicBezTo>
                <a:cubicBezTo>
                  <a:pt x="161" y="79"/>
                  <a:pt x="155" y="85"/>
                  <a:pt x="148" y="85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33" name="Freeform 252"/>
          <p:cNvSpPr>
            <a:spLocks noChangeAspect="1" noEditPoints="1"/>
          </p:cNvSpPr>
          <p:nvPr/>
        </p:nvSpPr>
        <p:spPr bwMode="auto">
          <a:xfrm>
            <a:off x="1713536" y="3508087"/>
            <a:ext cx="378184" cy="389151"/>
          </a:xfrm>
          <a:custGeom>
            <a:avLst/>
            <a:gdLst>
              <a:gd name="T0" fmla="*/ 181 w 206"/>
              <a:gd name="T1" fmla="*/ 0 h 212"/>
              <a:gd name="T2" fmla="*/ 25 w 206"/>
              <a:gd name="T3" fmla="*/ 0 h 212"/>
              <a:gd name="T4" fmla="*/ 0 w 206"/>
              <a:gd name="T5" fmla="*/ 25 h 212"/>
              <a:gd name="T6" fmla="*/ 0 w 206"/>
              <a:gd name="T7" fmla="*/ 187 h 212"/>
              <a:gd name="T8" fmla="*/ 25 w 206"/>
              <a:gd name="T9" fmla="*/ 212 h 212"/>
              <a:gd name="T10" fmla="*/ 181 w 206"/>
              <a:gd name="T11" fmla="*/ 212 h 212"/>
              <a:gd name="T12" fmla="*/ 206 w 206"/>
              <a:gd name="T13" fmla="*/ 187 h 212"/>
              <a:gd name="T14" fmla="*/ 206 w 206"/>
              <a:gd name="T15" fmla="*/ 25 h 212"/>
              <a:gd name="T16" fmla="*/ 181 w 206"/>
              <a:gd name="T17" fmla="*/ 0 h 212"/>
              <a:gd name="T18" fmla="*/ 93 w 206"/>
              <a:gd name="T19" fmla="*/ 22 h 212"/>
              <a:gd name="T20" fmla="*/ 107 w 206"/>
              <a:gd name="T21" fmla="*/ 9 h 212"/>
              <a:gd name="T22" fmla="*/ 120 w 206"/>
              <a:gd name="T23" fmla="*/ 22 h 212"/>
              <a:gd name="T24" fmla="*/ 120 w 206"/>
              <a:gd name="T25" fmla="*/ 92 h 212"/>
              <a:gd name="T26" fmla="*/ 107 w 206"/>
              <a:gd name="T27" fmla="*/ 105 h 212"/>
              <a:gd name="T28" fmla="*/ 93 w 206"/>
              <a:gd name="T29" fmla="*/ 92 h 212"/>
              <a:gd name="T30" fmla="*/ 93 w 206"/>
              <a:gd name="T31" fmla="*/ 22 h 212"/>
              <a:gd name="T32" fmla="*/ 107 w 206"/>
              <a:gd name="T33" fmla="*/ 191 h 212"/>
              <a:gd name="T34" fmla="*/ 30 w 206"/>
              <a:gd name="T35" fmla="*/ 114 h 212"/>
              <a:gd name="T36" fmla="*/ 64 w 206"/>
              <a:gd name="T37" fmla="*/ 50 h 212"/>
              <a:gd name="T38" fmla="*/ 77 w 206"/>
              <a:gd name="T39" fmla="*/ 53 h 212"/>
              <a:gd name="T40" fmla="*/ 75 w 206"/>
              <a:gd name="T41" fmla="*/ 66 h 212"/>
              <a:gd name="T42" fmla="*/ 49 w 206"/>
              <a:gd name="T43" fmla="*/ 114 h 212"/>
              <a:gd name="T44" fmla="*/ 107 w 206"/>
              <a:gd name="T45" fmla="*/ 172 h 212"/>
              <a:gd name="T46" fmla="*/ 165 w 206"/>
              <a:gd name="T47" fmla="*/ 114 h 212"/>
              <a:gd name="T48" fmla="*/ 140 w 206"/>
              <a:gd name="T49" fmla="*/ 67 h 212"/>
              <a:gd name="T50" fmla="*/ 138 w 206"/>
              <a:gd name="T51" fmla="*/ 54 h 212"/>
              <a:gd name="T52" fmla="*/ 151 w 206"/>
              <a:gd name="T53" fmla="*/ 51 h 212"/>
              <a:gd name="T54" fmla="*/ 184 w 206"/>
              <a:gd name="T55" fmla="*/ 114 h 212"/>
              <a:gd name="T56" fmla="*/ 107 w 206"/>
              <a:gd name="T57" fmla="*/ 191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6" h="212">
                <a:moveTo>
                  <a:pt x="181" y="0"/>
                </a:moveTo>
                <a:cubicBezTo>
                  <a:pt x="25" y="0"/>
                  <a:pt x="25" y="0"/>
                  <a:pt x="25" y="0"/>
                </a:cubicBezTo>
                <a:cubicBezTo>
                  <a:pt x="11" y="0"/>
                  <a:pt x="0" y="11"/>
                  <a:pt x="0" y="25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1" y="212"/>
                  <a:pt x="25" y="212"/>
                </a:cubicBezTo>
                <a:cubicBezTo>
                  <a:pt x="181" y="212"/>
                  <a:pt x="181" y="212"/>
                  <a:pt x="181" y="212"/>
                </a:cubicBezTo>
                <a:cubicBezTo>
                  <a:pt x="195" y="212"/>
                  <a:pt x="206" y="200"/>
                  <a:pt x="206" y="187"/>
                </a:cubicBezTo>
                <a:cubicBezTo>
                  <a:pt x="206" y="25"/>
                  <a:pt x="206" y="25"/>
                  <a:pt x="206" y="25"/>
                </a:cubicBezTo>
                <a:cubicBezTo>
                  <a:pt x="206" y="11"/>
                  <a:pt x="195" y="0"/>
                  <a:pt x="181" y="0"/>
                </a:cubicBezTo>
                <a:close/>
                <a:moveTo>
                  <a:pt x="93" y="22"/>
                </a:moveTo>
                <a:cubicBezTo>
                  <a:pt x="93" y="15"/>
                  <a:pt x="99" y="9"/>
                  <a:pt x="107" y="9"/>
                </a:cubicBezTo>
                <a:cubicBezTo>
                  <a:pt x="114" y="9"/>
                  <a:pt x="120" y="15"/>
                  <a:pt x="120" y="22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20" y="99"/>
                  <a:pt x="114" y="105"/>
                  <a:pt x="107" y="105"/>
                </a:cubicBezTo>
                <a:cubicBezTo>
                  <a:pt x="99" y="105"/>
                  <a:pt x="93" y="99"/>
                  <a:pt x="93" y="92"/>
                </a:cubicBezTo>
                <a:lnTo>
                  <a:pt x="93" y="22"/>
                </a:lnTo>
                <a:close/>
                <a:moveTo>
                  <a:pt x="107" y="191"/>
                </a:moveTo>
                <a:cubicBezTo>
                  <a:pt x="64" y="191"/>
                  <a:pt x="30" y="156"/>
                  <a:pt x="30" y="114"/>
                </a:cubicBezTo>
                <a:cubicBezTo>
                  <a:pt x="30" y="88"/>
                  <a:pt x="43" y="64"/>
                  <a:pt x="64" y="50"/>
                </a:cubicBezTo>
                <a:cubicBezTo>
                  <a:pt x="68" y="47"/>
                  <a:pt x="74" y="48"/>
                  <a:pt x="77" y="53"/>
                </a:cubicBezTo>
                <a:cubicBezTo>
                  <a:pt x="80" y="57"/>
                  <a:pt x="79" y="63"/>
                  <a:pt x="75" y="66"/>
                </a:cubicBezTo>
                <a:cubicBezTo>
                  <a:pt x="58" y="77"/>
                  <a:pt x="49" y="95"/>
                  <a:pt x="49" y="114"/>
                </a:cubicBezTo>
                <a:cubicBezTo>
                  <a:pt x="49" y="146"/>
                  <a:pt x="75" y="172"/>
                  <a:pt x="107" y="172"/>
                </a:cubicBezTo>
                <a:cubicBezTo>
                  <a:pt x="139" y="172"/>
                  <a:pt x="165" y="146"/>
                  <a:pt x="165" y="114"/>
                </a:cubicBezTo>
                <a:cubicBezTo>
                  <a:pt x="165" y="95"/>
                  <a:pt x="156" y="78"/>
                  <a:pt x="140" y="67"/>
                </a:cubicBezTo>
                <a:cubicBezTo>
                  <a:pt x="136" y="64"/>
                  <a:pt x="135" y="58"/>
                  <a:pt x="138" y="54"/>
                </a:cubicBezTo>
                <a:cubicBezTo>
                  <a:pt x="141" y="49"/>
                  <a:pt x="147" y="48"/>
                  <a:pt x="151" y="51"/>
                </a:cubicBezTo>
                <a:cubicBezTo>
                  <a:pt x="172" y="66"/>
                  <a:pt x="184" y="89"/>
                  <a:pt x="184" y="114"/>
                </a:cubicBezTo>
                <a:cubicBezTo>
                  <a:pt x="184" y="156"/>
                  <a:pt x="149" y="191"/>
                  <a:pt x="107" y="191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234" name="组合 233"/>
          <p:cNvGrpSpPr/>
          <p:nvPr/>
        </p:nvGrpSpPr>
        <p:grpSpPr>
          <a:xfrm>
            <a:off x="9466639" y="3565468"/>
            <a:ext cx="238914" cy="274385"/>
            <a:chOff x="7920038" y="2982913"/>
            <a:chExt cx="1079500" cy="1239838"/>
          </a:xfrm>
          <a:solidFill>
            <a:srgbClr val="E7E6E6">
              <a:lumMod val="50000"/>
            </a:srgbClr>
          </a:solidFill>
        </p:grpSpPr>
        <p:sp>
          <p:nvSpPr>
            <p:cNvPr id="235" name="Freeform 71"/>
            <p:cNvSpPr>
              <a:spLocks noEditPoints="1"/>
            </p:cNvSpPr>
            <p:nvPr/>
          </p:nvSpPr>
          <p:spPr bwMode="auto">
            <a:xfrm>
              <a:off x="7920038" y="3219451"/>
              <a:ext cx="1079500" cy="1003300"/>
            </a:xfrm>
            <a:custGeom>
              <a:avLst/>
              <a:gdLst>
                <a:gd name="T0" fmla="*/ 359 w 378"/>
                <a:gd name="T1" fmla="*/ 0 h 351"/>
                <a:gd name="T2" fmla="*/ 19 w 378"/>
                <a:gd name="T3" fmla="*/ 0 h 351"/>
                <a:gd name="T4" fmla="*/ 0 w 378"/>
                <a:gd name="T5" fmla="*/ 19 h 351"/>
                <a:gd name="T6" fmla="*/ 19 w 378"/>
                <a:gd name="T7" fmla="*/ 38 h 351"/>
                <a:gd name="T8" fmla="*/ 24 w 378"/>
                <a:gd name="T9" fmla="*/ 38 h 351"/>
                <a:gd name="T10" fmla="*/ 69 w 378"/>
                <a:gd name="T11" fmla="*/ 315 h 351"/>
                <a:gd name="T12" fmla="*/ 54 w 378"/>
                <a:gd name="T13" fmla="*/ 333 h 351"/>
                <a:gd name="T14" fmla="*/ 72 w 378"/>
                <a:gd name="T15" fmla="*/ 351 h 351"/>
                <a:gd name="T16" fmla="*/ 306 w 378"/>
                <a:gd name="T17" fmla="*/ 351 h 351"/>
                <a:gd name="T18" fmla="*/ 324 w 378"/>
                <a:gd name="T19" fmla="*/ 333 h 351"/>
                <a:gd name="T20" fmla="*/ 309 w 378"/>
                <a:gd name="T21" fmla="*/ 315 h 351"/>
                <a:gd name="T22" fmla="*/ 354 w 378"/>
                <a:gd name="T23" fmla="*/ 38 h 351"/>
                <a:gd name="T24" fmla="*/ 359 w 378"/>
                <a:gd name="T25" fmla="*/ 38 h 351"/>
                <a:gd name="T26" fmla="*/ 378 w 378"/>
                <a:gd name="T27" fmla="*/ 19 h 351"/>
                <a:gd name="T28" fmla="*/ 359 w 378"/>
                <a:gd name="T29" fmla="*/ 0 h 351"/>
                <a:gd name="T30" fmla="*/ 132 w 378"/>
                <a:gd name="T31" fmla="*/ 287 h 351"/>
                <a:gd name="T32" fmla="*/ 126 w 378"/>
                <a:gd name="T33" fmla="*/ 283 h 351"/>
                <a:gd name="T34" fmla="*/ 101 w 378"/>
                <a:gd name="T35" fmla="*/ 69 h 351"/>
                <a:gd name="T36" fmla="*/ 104 w 378"/>
                <a:gd name="T37" fmla="*/ 64 h 351"/>
                <a:gd name="T38" fmla="*/ 113 w 378"/>
                <a:gd name="T39" fmla="*/ 64 h 351"/>
                <a:gd name="T40" fmla="*/ 118 w 378"/>
                <a:gd name="T41" fmla="*/ 68 h 351"/>
                <a:gd name="T42" fmla="*/ 135 w 378"/>
                <a:gd name="T43" fmla="*/ 283 h 351"/>
                <a:gd name="T44" fmla="*/ 132 w 378"/>
                <a:gd name="T45" fmla="*/ 287 h 351"/>
                <a:gd name="T46" fmla="*/ 193 w 378"/>
                <a:gd name="T47" fmla="*/ 283 h 351"/>
                <a:gd name="T48" fmla="*/ 189 w 378"/>
                <a:gd name="T49" fmla="*/ 287 h 351"/>
                <a:gd name="T50" fmla="*/ 185 w 378"/>
                <a:gd name="T51" fmla="*/ 283 h 351"/>
                <a:gd name="T52" fmla="*/ 179 w 378"/>
                <a:gd name="T53" fmla="*/ 68 h 351"/>
                <a:gd name="T54" fmla="*/ 185 w 378"/>
                <a:gd name="T55" fmla="*/ 63 h 351"/>
                <a:gd name="T56" fmla="*/ 193 w 378"/>
                <a:gd name="T57" fmla="*/ 63 h 351"/>
                <a:gd name="T58" fmla="*/ 200 w 378"/>
                <a:gd name="T59" fmla="*/ 68 h 351"/>
                <a:gd name="T60" fmla="*/ 193 w 378"/>
                <a:gd name="T61" fmla="*/ 283 h 351"/>
                <a:gd name="T62" fmla="*/ 277 w 378"/>
                <a:gd name="T63" fmla="*/ 68 h 351"/>
                <a:gd name="T64" fmla="*/ 252 w 378"/>
                <a:gd name="T65" fmla="*/ 283 h 351"/>
                <a:gd name="T66" fmla="*/ 248 w 378"/>
                <a:gd name="T67" fmla="*/ 287 h 351"/>
                <a:gd name="T68" fmla="*/ 244 w 378"/>
                <a:gd name="T69" fmla="*/ 282 h 351"/>
                <a:gd name="T70" fmla="*/ 261 w 378"/>
                <a:gd name="T71" fmla="*/ 68 h 351"/>
                <a:gd name="T72" fmla="*/ 266 w 378"/>
                <a:gd name="T73" fmla="*/ 63 h 351"/>
                <a:gd name="T74" fmla="*/ 274 w 378"/>
                <a:gd name="T75" fmla="*/ 63 h 351"/>
                <a:gd name="T76" fmla="*/ 277 w 378"/>
                <a:gd name="T77" fmla="*/ 68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8" h="351">
                  <a:moveTo>
                    <a:pt x="35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8"/>
                    <a:pt x="19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69" y="315"/>
                    <a:pt x="69" y="315"/>
                    <a:pt x="69" y="315"/>
                  </a:cubicBezTo>
                  <a:cubicBezTo>
                    <a:pt x="61" y="316"/>
                    <a:pt x="54" y="324"/>
                    <a:pt x="54" y="333"/>
                  </a:cubicBezTo>
                  <a:cubicBezTo>
                    <a:pt x="54" y="343"/>
                    <a:pt x="62" y="351"/>
                    <a:pt x="72" y="351"/>
                  </a:cubicBezTo>
                  <a:cubicBezTo>
                    <a:pt x="306" y="351"/>
                    <a:pt x="306" y="351"/>
                    <a:pt x="306" y="351"/>
                  </a:cubicBezTo>
                  <a:cubicBezTo>
                    <a:pt x="316" y="351"/>
                    <a:pt x="324" y="343"/>
                    <a:pt x="324" y="333"/>
                  </a:cubicBezTo>
                  <a:cubicBezTo>
                    <a:pt x="324" y="324"/>
                    <a:pt x="317" y="316"/>
                    <a:pt x="309" y="315"/>
                  </a:cubicBezTo>
                  <a:cubicBezTo>
                    <a:pt x="354" y="38"/>
                    <a:pt x="354" y="38"/>
                    <a:pt x="354" y="38"/>
                  </a:cubicBezTo>
                  <a:cubicBezTo>
                    <a:pt x="359" y="38"/>
                    <a:pt x="359" y="38"/>
                    <a:pt x="359" y="38"/>
                  </a:cubicBezTo>
                  <a:cubicBezTo>
                    <a:pt x="369" y="38"/>
                    <a:pt x="378" y="29"/>
                    <a:pt x="378" y="19"/>
                  </a:cubicBezTo>
                  <a:cubicBezTo>
                    <a:pt x="378" y="8"/>
                    <a:pt x="369" y="0"/>
                    <a:pt x="359" y="0"/>
                  </a:cubicBezTo>
                  <a:close/>
                  <a:moveTo>
                    <a:pt x="132" y="287"/>
                  </a:moveTo>
                  <a:cubicBezTo>
                    <a:pt x="130" y="287"/>
                    <a:pt x="127" y="286"/>
                    <a:pt x="126" y="283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100" y="66"/>
                    <a:pt x="102" y="64"/>
                    <a:pt x="104" y="64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3"/>
                    <a:pt x="117" y="65"/>
                    <a:pt x="118" y="68"/>
                  </a:cubicBezTo>
                  <a:cubicBezTo>
                    <a:pt x="135" y="283"/>
                    <a:pt x="135" y="283"/>
                    <a:pt x="135" y="283"/>
                  </a:cubicBezTo>
                  <a:cubicBezTo>
                    <a:pt x="135" y="285"/>
                    <a:pt x="133" y="287"/>
                    <a:pt x="132" y="287"/>
                  </a:cubicBezTo>
                  <a:close/>
                  <a:moveTo>
                    <a:pt x="193" y="283"/>
                  </a:moveTo>
                  <a:cubicBezTo>
                    <a:pt x="193" y="285"/>
                    <a:pt x="191" y="287"/>
                    <a:pt x="189" y="287"/>
                  </a:cubicBezTo>
                  <a:cubicBezTo>
                    <a:pt x="187" y="287"/>
                    <a:pt x="185" y="285"/>
                    <a:pt x="185" y="283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5"/>
                    <a:pt x="181" y="63"/>
                    <a:pt x="185" y="63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97" y="63"/>
                    <a:pt x="200" y="65"/>
                    <a:pt x="200" y="68"/>
                  </a:cubicBezTo>
                  <a:lnTo>
                    <a:pt x="193" y="283"/>
                  </a:lnTo>
                  <a:close/>
                  <a:moveTo>
                    <a:pt x="277" y="68"/>
                  </a:moveTo>
                  <a:cubicBezTo>
                    <a:pt x="252" y="283"/>
                    <a:pt x="252" y="283"/>
                    <a:pt x="252" y="283"/>
                  </a:cubicBezTo>
                  <a:cubicBezTo>
                    <a:pt x="251" y="285"/>
                    <a:pt x="250" y="287"/>
                    <a:pt x="248" y="287"/>
                  </a:cubicBezTo>
                  <a:cubicBezTo>
                    <a:pt x="247" y="287"/>
                    <a:pt x="243" y="285"/>
                    <a:pt x="244" y="282"/>
                  </a:cubicBezTo>
                  <a:cubicBezTo>
                    <a:pt x="261" y="68"/>
                    <a:pt x="261" y="68"/>
                    <a:pt x="261" y="68"/>
                  </a:cubicBezTo>
                  <a:cubicBezTo>
                    <a:pt x="261" y="65"/>
                    <a:pt x="263" y="63"/>
                    <a:pt x="266" y="63"/>
                  </a:cubicBezTo>
                  <a:cubicBezTo>
                    <a:pt x="274" y="63"/>
                    <a:pt x="274" y="63"/>
                    <a:pt x="274" y="63"/>
                  </a:cubicBezTo>
                  <a:cubicBezTo>
                    <a:pt x="276" y="64"/>
                    <a:pt x="278" y="66"/>
                    <a:pt x="277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36" name="Freeform 72"/>
            <p:cNvSpPr/>
            <p:nvPr/>
          </p:nvSpPr>
          <p:spPr bwMode="auto">
            <a:xfrm>
              <a:off x="7951788" y="3051176"/>
              <a:ext cx="1016000" cy="134938"/>
            </a:xfrm>
            <a:custGeom>
              <a:avLst/>
              <a:gdLst>
                <a:gd name="T0" fmla="*/ 356 w 356"/>
                <a:gd name="T1" fmla="*/ 47 h 47"/>
                <a:gd name="T2" fmla="*/ 307 w 356"/>
                <a:gd name="T3" fmla="*/ 0 h 47"/>
                <a:gd name="T4" fmla="*/ 49 w 356"/>
                <a:gd name="T5" fmla="*/ 0 h 47"/>
                <a:gd name="T6" fmla="*/ 0 w 356"/>
                <a:gd name="T7" fmla="*/ 47 h 47"/>
                <a:gd name="T8" fmla="*/ 356 w 356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47">
                  <a:moveTo>
                    <a:pt x="356" y="47"/>
                  </a:moveTo>
                  <a:cubicBezTo>
                    <a:pt x="353" y="21"/>
                    <a:pt x="332" y="0"/>
                    <a:pt x="307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4" y="0"/>
                    <a:pt x="3" y="21"/>
                    <a:pt x="0" y="47"/>
                  </a:cubicBezTo>
                  <a:lnTo>
                    <a:pt x="356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37" name="Freeform 73"/>
            <p:cNvSpPr/>
            <p:nvPr/>
          </p:nvSpPr>
          <p:spPr bwMode="auto">
            <a:xfrm>
              <a:off x="8359775" y="2982913"/>
              <a:ext cx="200025" cy="50800"/>
            </a:xfrm>
            <a:custGeom>
              <a:avLst/>
              <a:gdLst>
                <a:gd name="T0" fmla="*/ 70 w 70"/>
                <a:gd name="T1" fmla="*/ 18 h 18"/>
                <a:gd name="T2" fmla="*/ 70 w 70"/>
                <a:gd name="T3" fmla="*/ 16 h 18"/>
                <a:gd name="T4" fmla="*/ 58 w 70"/>
                <a:gd name="T5" fmla="*/ 0 h 18"/>
                <a:gd name="T6" fmla="*/ 12 w 70"/>
                <a:gd name="T7" fmla="*/ 0 h 18"/>
                <a:gd name="T8" fmla="*/ 0 w 70"/>
                <a:gd name="T9" fmla="*/ 16 h 18"/>
                <a:gd name="T10" fmla="*/ 0 w 70"/>
                <a:gd name="T11" fmla="*/ 18 h 18"/>
                <a:gd name="T12" fmla="*/ 70 w 70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8">
                  <a:moveTo>
                    <a:pt x="70" y="18"/>
                  </a:moveTo>
                  <a:cubicBezTo>
                    <a:pt x="70" y="17"/>
                    <a:pt x="70" y="17"/>
                    <a:pt x="70" y="16"/>
                  </a:cubicBezTo>
                  <a:cubicBezTo>
                    <a:pt x="70" y="7"/>
                    <a:pt x="65" y="0"/>
                    <a:pt x="5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7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7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38" name="组合 237"/>
          <p:cNvGrpSpPr/>
          <p:nvPr/>
        </p:nvGrpSpPr>
        <p:grpSpPr>
          <a:xfrm>
            <a:off x="8672806" y="3564590"/>
            <a:ext cx="297589" cy="276142"/>
            <a:chOff x="5278438" y="2973388"/>
            <a:chExt cx="1344613" cy="1247775"/>
          </a:xfrm>
          <a:solidFill>
            <a:srgbClr val="E7E6E6">
              <a:lumMod val="50000"/>
            </a:srgbClr>
          </a:solidFill>
        </p:grpSpPr>
        <p:sp>
          <p:nvSpPr>
            <p:cNvPr id="239" name="Freeform 67"/>
            <p:cNvSpPr>
              <a:spLocks noEditPoints="1"/>
            </p:cNvSpPr>
            <p:nvPr/>
          </p:nvSpPr>
          <p:spPr bwMode="auto">
            <a:xfrm>
              <a:off x="5821363" y="2973388"/>
              <a:ext cx="801688" cy="806450"/>
            </a:xfrm>
            <a:custGeom>
              <a:avLst/>
              <a:gdLst>
                <a:gd name="T0" fmla="*/ 256 w 281"/>
                <a:gd name="T1" fmla="*/ 26 h 282"/>
                <a:gd name="T2" fmla="*/ 163 w 281"/>
                <a:gd name="T3" fmla="*/ 26 h 282"/>
                <a:gd name="T4" fmla="*/ 0 w 281"/>
                <a:gd name="T5" fmla="*/ 190 h 282"/>
                <a:gd name="T6" fmla="*/ 92 w 281"/>
                <a:gd name="T7" fmla="*/ 282 h 282"/>
                <a:gd name="T8" fmla="*/ 256 w 281"/>
                <a:gd name="T9" fmla="*/ 119 h 282"/>
                <a:gd name="T10" fmla="*/ 256 w 281"/>
                <a:gd name="T11" fmla="*/ 26 h 282"/>
                <a:gd name="T12" fmla="*/ 55 w 281"/>
                <a:gd name="T13" fmla="*/ 192 h 282"/>
                <a:gd name="T14" fmla="*/ 44 w 281"/>
                <a:gd name="T15" fmla="*/ 181 h 282"/>
                <a:gd name="T16" fmla="*/ 183 w 281"/>
                <a:gd name="T17" fmla="*/ 42 h 282"/>
                <a:gd name="T18" fmla="*/ 194 w 281"/>
                <a:gd name="T19" fmla="*/ 42 h 282"/>
                <a:gd name="T20" fmla="*/ 194 w 281"/>
                <a:gd name="T21" fmla="*/ 53 h 282"/>
                <a:gd name="T22" fmla="*/ 55 w 281"/>
                <a:gd name="T23" fmla="*/ 192 h 282"/>
                <a:gd name="T24" fmla="*/ 78 w 281"/>
                <a:gd name="T25" fmla="*/ 215 h 282"/>
                <a:gd name="T26" fmla="*/ 67 w 281"/>
                <a:gd name="T27" fmla="*/ 204 h 282"/>
                <a:gd name="T28" fmla="*/ 217 w 281"/>
                <a:gd name="T29" fmla="*/ 54 h 282"/>
                <a:gd name="T30" fmla="*/ 228 w 281"/>
                <a:gd name="T31" fmla="*/ 54 h 282"/>
                <a:gd name="T32" fmla="*/ 228 w 281"/>
                <a:gd name="T33" fmla="*/ 65 h 282"/>
                <a:gd name="T34" fmla="*/ 78 w 281"/>
                <a:gd name="T35" fmla="*/ 215 h 282"/>
                <a:gd name="T36" fmla="*/ 101 w 281"/>
                <a:gd name="T37" fmla="*/ 238 h 282"/>
                <a:gd name="T38" fmla="*/ 90 w 281"/>
                <a:gd name="T39" fmla="*/ 227 h 282"/>
                <a:gd name="T40" fmla="*/ 229 w 281"/>
                <a:gd name="T41" fmla="*/ 88 h 282"/>
                <a:gd name="T42" fmla="*/ 240 w 281"/>
                <a:gd name="T43" fmla="*/ 88 h 282"/>
                <a:gd name="T44" fmla="*/ 240 w 281"/>
                <a:gd name="T45" fmla="*/ 99 h 282"/>
                <a:gd name="T46" fmla="*/ 101 w 281"/>
                <a:gd name="T47" fmla="*/ 23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1" h="282">
                  <a:moveTo>
                    <a:pt x="256" y="26"/>
                  </a:moveTo>
                  <a:cubicBezTo>
                    <a:pt x="230" y="0"/>
                    <a:pt x="189" y="0"/>
                    <a:pt x="163" y="26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2" y="282"/>
                    <a:pt x="92" y="282"/>
                    <a:pt x="92" y="282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81" y="93"/>
                    <a:pt x="281" y="52"/>
                    <a:pt x="256" y="26"/>
                  </a:cubicBezTo>
                  <a:close/>
                  <a:moveTo>
                    <a:pt x="55" y="192"/>
                  </a:moveTo>
                  <a:cubicBezTo>
                    <a:pt x="44" y="181"/>
                    <a:pt x="44" y="181"/>
                    <a:pt x="44" y="181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186" y="39"/>
                    <a:pt x="191" y="39"/>
                    <a:pt x="194" y="42"/>
                  </a:cubicBezTo>
                  <a:cubicBezTo>
                    <a:pt x="197" y="45"/>
                    <a:pt x="197" y="50"/>
                    <a:pt x="194" y="53"/>
                  </a:cubicBezTo>
                  <a:lnTo>
                    <a:pt x="55" y="192"/>
                  </a:lnTo>
                  <a:close/>
                  <a:moveTo>
                    <a:pt x="78" y="215"/>
                  </a:moveTo>
                  <a:cubicBezTo>
                    <a:pt x="67" y="204"/>
                    <a:pt x="67" y="204"/>
                    <a:pt x="67" y="204"/>
                  </a:cubicBezTo>
                  <a:cubicBezTo>
                    <a:pt x="217" y="54"/>
                    <a:pt x="217" y="54"/>
                    <a:pt x="217" y="54"/>
                  </a:cubicBezTo>
                  <a:cubicBezTo>
                    <a:pt x="220" y="51"/>
                    <a:pt x="225" y="51"/>
                    <a:pt x="228" y="54"/>
                  </a:cubicBezTo>
                  <a:cubicBezTo>
                    <a:pt x="231" y="57"/>
                    <a:pt x="231" y="62"/>
                    <a:pt x="228" y="65"/>
                  </a:cubicBezTo>
                  <a:lnTo>
                    <a:pt x="78" y="215"/>
                  </a:lnTo>
                  <a:close/>
                  <a:moveTo>
                    <a:pt x="101" y="238"/>
                  </a:moveTo>
                  <a:cubicBezTo>
                    <a:pt x="90" y="227"/>
                    <a:pt x="90" y="227"/>
                    <a:pt x="90" y="227"/>
                  </a:cubicBezTo>
                  <a:cubicBezTo>
                    <a:pt x="229" y="88"/>
                    <a:pt x="229" y="88"/>
                    <a:pt x="229" y="88"/>
                  </a:cubicBezTo>
                  <a:cubicBezTo>
                    <a:pt x="232" y="85"/>
                    <a:pt x="237" y="85"/>
                    <a:pt x="240" y="88"/>
                  </a:cubicBezTo>
                  <a:cubicBezTo>
                    <a:pt x="243" y="91"/>
                    <a:pt x="243" y="96"/>
                    <a:pt x="240" y="99"/>
                  </a:cubicBezTo>
                  <a:lnTo>
                    <a:pt x="101" y="2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40" name="Freeform 68"/>
            <p:cNvSpPr/>
            <p:nvPr/>
          </p:nvSpPr>
          <p:spPr bwMode="auto">
            <a:xfrm>
              <a:off x="5375275" y="3662363"/>
              <a:ext cx="554038" cy="558800"/>
            </a:xfrm>
            <a:custGeom>
              <a:avLst/>
              <a:gdLst>
                <a:gd name="T0" fmla="*/ 227 w 349"/>
                <a:gd name="T1" fmla="*/ 209 h 352"/>
                <a:gd name="T2" fmla="*/ 210 w 349"/>
                <a:gd name="T3" fmla="*/ 193 h 352"/>
                <a:gd name="T4" fmla="*/ 349 w 349"/>
                <a:gd name="T5" fmla="*/ 54 h 352"/>
                <a:gd name="T6" fmla="*/ 295 w 349"/>
                <a:gd name="T7" fmla="*/ 0 h 352"/>
                <a:gd name="T8" fmla="*/ 156 w 349"/>
                <a:gd name="T9" fmla="*/ 139 h 352"/>
                <a:gd name="T10" fmla="*/ 142 w 349"/>
                <a:gd name="T11" fmla="*/ 125 h 352"/>
                <a:gd name="T12" fmla="*/ 110 w 349"/>
                <a:gd name="T13" fmla="*/ 141 h 352"/>
                <a:gd name="T14" fmla="*/ 0 w 349"/>
                <a:gd name="T15" fmla="*/ 317 h 352"/>
                <a:gd name="T16" fmla="*/ 32 w 349"/>
                <a:gd name="T17" fmla="*/ 352 h 352"/>
                <a:gd name="T18" fmla="*/ 207 w 349"/>
                <a:gd name="T19" fmla="*/ 242 h 352"/>
                <a:gd name="T20" fmla="*/ 227 w 349"/>
                <a:gd name="T21" fmla="*/ 20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9" h="352">
                  <a:moveTo>
                    <a:pt x="227" y="209"/>
                  </a:moveTo>
                  <a:lnTo>
                    <a:pt x="210" y="193"/>
                  </a:lnTo>
                  <a:lnTo>
                    <a:pt x="349" y="54"/>
                  </a:lnTo>
                  <a:lnTo>
                    <a:pt x="295" y="0"/>
                  </a:lnTo>
                  <a:lnTo>
                    <a:pt x="156" y="139"/>
                  </a:lnTo>
                  <a:lnTo>
                    <a:pt x="142" y="125"/>
                  </a:lnTo>
                  <a:lnTo>
                    <a:pt x="110" y="141"/>
                  </a:lnTo>
                  <a:lnTo>
                    <a:pt x="0" y="317"/>
                  </a:lnTo>
                  <a:lnTo>
                    <a:pt x="32" y="352"/>
                  </a:lnTo>
                  <a:lnTo>
                    <a:pt x="207" y="242"/>
                  </a:lnTo>
                  <a:lnTo>
                    <a:pt x="227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41" name="Freeform 69"/>
            <p:cNvSpPr/>
            <p:nvPr/>
          </p:nvSpPr>
          <p:spPr bwMode="auto">
            <a:xfrm>
              <a:off x="5278438" y="2986088"/>
              <a:ext cx="590550" cy="590550"/>
            </a:xfrm>
            <a:custGeom>
              <a:avLst/>
              <a:gdLst>
                <a:gd name="T0" fmla="*/ 104 w 207"/>
                <a:gd name="T1" fmla="*/ 0 h 207"/>
                <a:gd name="T2" fmla="*/ 78 w 207"/>
                <a:gd name="T3" fmla="*/ 3 h 207"/>
                <a:gd name="T4" fmla="*/ 81 w 207"/>
                <a:gd name="T5" fmla="*/ 5 h 207"/>
                <a:gd name="T6" fmla="*/ 118 w 207"/>
                <a:gd name="T7" fmla="*/ 43 h 207"/>
                <a:gd name="T8" fmla="*/ 118 w 207"/>
                <a:gd name="T9" fmla="*/ 112 h 207"/>
                <a:gd name="T10" fmla="*/ 49 w 207"/>
                <a:gd name="T11" fmla="*/ 112 h 207"/>
                <a:gd name="T12" fmla="*/ 12 w 207"/>
                <a:gd name="T13" fmla="*/ 74 h 207"/>
                <a:gd name="T14" fmla="*/ 7 w 207"/>
                <a:gd name="T15" fmla="*/ 68 h 207"/>
                <a:gd name="T16" fmla="*/ 0 w 207"/>
                <a:gd name="T17" fmla="*/ 103 h 207"/>
                <a:gd name="T18" fmla="*/ 104 w 207"/>
                <a:gd name="T19" fmla="*/ 207 h 207"/>
                <a:gd name="T20" fmla="*/ 207 w 207"/>
                <a:gd name="T21" fmla="*/ 103 h 207"/>
                <a:gd name="T22" fmla="*/ 104 w 207"/>
                <a:gd name="T23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207">
                  <a:moveTo>
                    <a:pt x="104" y="0"/>
                  </a:moveTo>
                  <a:cubicBezTo>
                    <a:pt x="95" y="0"/>
                    <a:pt x="86" y="1"/>
                    <a:pt x="78" y="3"/>
                  </a:cubicBezTo>
                  <a:cubicBezTo>
                    <a:pt x="79" y="4"/>
                    <a:pt x="80" y="5"/>
                    <a:pt x="81" y="5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37" y="62"/>
                    <a:pt x="137" y="93"/>
                    <a:pt x="118" y="112"/>
                  </a:cubicBezTo>
                  <a:cubicBezTo>
                    <a:pt x="99" y="131"/>
                    <a:pt x="68" y="131"/>
                    <a:pt x="49" y="11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2"/>
                    <a:pt x="8" y="70"/>
                    <a:pt x="7" y="68"/>
                  </a:cubicBezTo>
                  <a:cubicBezTo>
                    <a:pt x="3" y="79"/>
                    <a:pt x="0" y="91"/>
                    <a:pt x="0" y="103"/>
                  </a:cubicBezTo>
                  <a:cubicBezTo>
                    <a:pt x="0" y="161"/>
                    <a:pt x="47" y="207"/>
                    <a:pt x="104" y="207"/>
                  </a:cubicBezTo>
                  <a:cubicBezTo>
                    <a:pt x="161" y="207"/>
                    <a:pt x="207" y="161"/>
                    <a:pt x="207" y="103"/>
                  </a:cubicBezTo>
                  <a:cubicBezTo>
                    <a:pt x="207" y="46"/>
                    <a:pt x="161" y="0"/>
                    <a:pt x="10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42" name="Freeform 70"/>
            <p:cNvSpPr>
              <a:spLocks noEditPoints="1"/>
            </p:cNvSpPr>
            <p:nvPr/>
          </p:nvSpPr>
          <p:spPr bwMode="auto">
            <a:xfrm>
              <a:off x="6008688" y="3686176"/>
              <a:ext cx="531813" cy="531813"/>
            </a:xfrm>
            <a:custGeom>
              <a:avLst/>
              <a:gdLst>
                <a:gd name="T0" fmla="*/ 164 w 186"/>
                <a:gd name="T1" fmla="*/ 164 h 186"/>
                <a:gd name="T2" fmla="*/ 164 w 186"/>
                <a:gd name="T3" fmla="*/ 83 h 186"/>
                <a:gd name="T4" fmla="*/ 81 w 186"/>
                <a:gd name="T5" fmla="*/ 0 h 186"/>
                <a:gd name="T6" fmla="*/ 0 w 186"/>
                <a:gd name="T7" fmla="*/ 81 h 186"/>
                <a:gd name="T8" fmla="*/ 82 w 186"/>
                <a:gd name="T9" fmla="*/ 164 h 186"/>
                <a:gd name="T10" fmla="*/ 164 w 186"/>
                <a:gd name="T11" fmla="*/ 164 h 186"/>
                <a:gd name="T12" fmla="*/ 109 w 186"/>
                <a:gd name="T13" fmla="*/ 109 h 186"/>
                <a:gd name="T14" fmla="*/ 142 w 186"/>
                <a:gd name="T15" fmla="*/ 109 h 186"/>
                <a:gd name="T16" fmla="*/ 142 w 186"/>
                <a:gd name="T17" fmla="*/ 143 h 186"/>
                <a:gd name="T18" fmla="*/ 109 w 186"/>
                <a:gd name="T19" fmla="*/ 143 h 186"/>
                <a:gd name="T20" fmla="*/ 109 w 186"/>
                <a:gd name="T21" fmla="*/ 10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6" h="186">
                  <a:moveTo>
                    <a:pt x="164" y="164"/>
                  </a:moveTo>
                  <a:cubicBezTo>
                    <a:pt x="186" y="142"/>
                    <a:pt x="186" y="105"/>
                    <a:pt x="164" y="83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82" y="164"/>
                    <a:pt x="82" y="164"/>
                    <a:pt x="82" y="164"/>
                  </a:cubicBezTo>
                  <a:cubicBezTo>
                    <a:pt x="105" y="186"/>
                    <a:pt x="141" y="186"/>
                    <a:pt x="164" y="164"/>
                  </a:cubicBezTo>
                  <a:close/>
                  <a:moveTo>
                    <a:pt x="109" y="109"/>
                  </a:moveTo>
                  <a:cubicBezTo>
                    <a:pt x="118" y="100"/>
                    <a:pt x="133" y="100"/>
                    <a:pt x="142" y="109"/>
                  </a:cubicBezTo>
                  <a:cubicBezTo>
                    <a:pt x="152" y="118"/>
                    <a:pt x="152" y="133"/>
                    <a:pt x="142" y="143"/>
                  </a:cubicBezTo>
                  <a:cubicBezTo>
                    <a:pt x="133" y="152"/>
                    <a:pt x="118" y="152"/>
                    <a:pt x="109" y="143"/>
                  </a:cubicBezTo>
                  <a:cubicBezTo>
                    <a:pt x="99" y="133"/>
                    <a:pt x="99" y="118"/>
                    <a:pt x="109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43" name="组合 242"/>
          <p:cNvGrpSpPr/>
          <p:nvPr/>
        </p:nvGrpSpPr>
        <p:grpSpPr>
          <a:xfrm>
            <a:off x="10237537" y="3554577"/>
            <a:ext cx="238212" cy="296167"/>
            <a:chOff x="10439400" y="2930526"/>
            <a:chExt cx="1076325" cy="1338262"/>
          </a:xfrm>
          <a:solidFill>
            <a:srgbClr val="E7E6E6">
              <a:lumMod val="50000"/>
            </a:srgbClr>
          </a:solidFill>
        </p:grpSpPr>
        <p:sp>
          <p:nvSpPr>
            <p:cNvPr id="244" name="Freeform 74"/>
            <p:cNvSpPr/>
            <p:nvPr/>
          </p:nvSpPr>
          <p:spPr bwMode="auto">
            <a:xfrm>
              <a:off x="10458450" y="2930526"/>
              <a:ext cx="1003300" cy="314325"/>
            </a:xfrm>
            <a:custGeom>
              <a:avLst/>
              <a:gdLst>
                <a:gd name="T0" fmla="*/ 351 w 351"/>
                <a:gd name="T1" fmla="*/ 41 h 110"/>
                <a:gd name="T2" fmla="*/ 294 w 351"/>
                <a:gd name="T3" fmla="*/ 5 h 110"/>
                <a:gd name="T4" fmla="*/ 41 w 351"/>
                <a:gd name="T5" fmla="*/ 55 h 110"/>
                <a:gd name="T6" fmla="*/ 2 w 351"/>
                <a:gd name="T7" fmla="*/ 110 h 110"/>
                <a:gd name="T8" fmla="*/ 351 w 351"/>
                <a:gd name="T9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110">
                  <a:moveTo>
                    <a:pt x="351" y="41"/>
                  </a:moveTo>
                  <a:cubicBezTo>
                    <a:pt x="343" y="16"/>
                    <a:pt x="319" y="0"/>
                    <a:pt x="294" y="5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16" y="59"/>
                    <a:pt x="0" y="83"/>
                    <a:pt x="2" y="110"/>
                  </a:cubicBezTo>
                  <a:lnTo>
                    <a:pt x="351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45" name="Freeform 75"/>
            <p:cNvSpPr/>
            <p:nvPr/>
          </p:nvSpPr>
          <p:spPr bwMode="auto">
            <a:xfrm>
              <a:off x="10829925" y="2930526"/>
              <a:ext cx="203200" cy="85725"/>
            </a:xfrm>
            <a:custGeom>
              <a:avLst/>
              <a:gdLst>
                <a:gd name="T0" fmla="*/ 71 w 71"/>
                <a:gd name="T1" fmla="*/ 16 h 30"/>
                <a:gd name="T2" fmla="*/ 71 w 71"/>
                <a:gd name="T3" fmla="*/ 15 h 30"/>
                <a:gd name="T4" fmla="*/ 55 w 71"/>
                <a:gd name="T5" fmla="*/ 1 h 30"/>
                <a:gd name="T6" fmla="*/ 11 w 71"/>
                <a:gd name="T7" fmla="*/ 10 h 30"/>
                <a:gd name="T8" fmla="*/ 1 w 71"/>
                <a:gd name="T9" fmla="*/ 29 h 30"/>
                <a:gd name="T10" fmla="*/ 2 w 71"/>
                <a:gd name="T11" fmla="*/ 30 h 30"/>
                <a:gd name="T12" fmla="*/ 71 w 71"/>
                <a:gd name="T1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0">
                  <a:moveTo>
                    <a:pt x="71" y="16"/>
                  </a:moveTo>
                  <a:cubicBezTo>
                    <a:pt x="71" y="16"/>
                    <a:pt x="71" y="16"/>
                    <a:pt x="71" y="15"/>
                  </a:cubicBezTo>
                  <a:cubicBezTo>
                    <a:pt x="69" y="6"/>
                    <a:pt x="62" y="0"/>
                    <a:pt x="55" y="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4" y="11"/>
                    <a:pt x="0" y="20"/>
                    <a:pt x="1" y="29"/>
                  </a:cubicBezTo>
                  <a:cubicBezTo>
                    <a:pt x="2" y="29"/>
                    <a:pt x="2" y="30"/>
                    <a:pt x="2" y="30"/>
                  </a:cubicBezTo>
                  <a:lnTo>
                    <a:pt x="71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46" name="Freeform 76"/>
            <p:cNvSpPr>
              <a:spLocks noEditPoints="1"/>
            </p:cNvSpPr>
            <p:nvPr/>
          </p:nvSpPr>
          <p:spPr bwMode="auto">
            <a:xfrm>
              <a:off x="10439400" y="3268663"/>
              <a:ext cx="1076325" cy="1000125"/>
            </a:xfrm>
            <a:custGeom>
              <a:avLst/>
              <a:gdLst>
                <a:gd name="T0" fmla="*/ 0 w 377"/>
                <a:gd name="T1" fmla="*/ 19 h 350"/>
                <a:gd name="T2" fmla="*/ 69 w 377"/>
                <a:gd name="T3" fmla="*/ 315 h 350"/>
                <a:gd name="T4" fmla="*/ 305 w 377"/>
                <a:gd name="T5" fmla="*/ 350 h 350"/>
                <a:gd name="T6" fmla="*/ 353 w 377"/>
                <a:gd name="T7" fmla="*/ 38 h 350"/>
                <a:gd name="T8" fmla="*/ 358 w 377"/>
                <a:gd name="T9" fmla="*/ 0 h 350"/>
                <a:gd name="T10" fmla="*/ 154 w 377"/>
                <a:gd name="T11" fmla="*/ 77 h 350"/>
                <a:gd name="T12" fmla="*/ 164 w 377"/>
                <a:gd name="T13" fmla="*/ 76 h 350"/>
                <a:gd name="T14" fmla="*/ 205 w 377"/>
                <a:gd name="T15" fmla="*/ 78 h 350"/>
                <a:gd name="T16" fmla="*/ 160 w 377"/>
                <a:gd name="T17" fmla="*/ 134 h 350"/>
                <a:gd name="T18" fmla="*/ 150 w 377"/>
                <a:gd name="T19" fmla="*/ 144 h 350"/>
                <a:gd name="T20" fmla="*/ 120 w 377"/>
                <a:gd name="T21" fmla="*/ 116 h 350"/>
                <a:gd name="T22" fmla="*/ 117 w 377"/>
                <a:gd name="T23" fmla="*/ 153 h 350"/>
                <a:gd name="T24" fmla="*/ 150 w 377"/>
                <a:gd name="T25" fmla="*/ 178 h 350"/>
                <a:gd name="T26" fmla="*/ 158 w 377"/>
                <a:gd name="T27" fmla="*/ 191 h 350"/>
                <a:gd name="T28" fmla="*/ 148 w 377"/>
                <a:gd name="T29" fmla="*/ 191 h 350"/>
                <a:gd name="T30" fmla="*/ 134 w 377"/>
                <a:gd name="T31" fmla="*/ 205 h 350"/>
                <a:gd name="T32" fmla="*/ 93 w 377"/>
                <a:gd name="T33" fmla="*/ 198 h 350"/>
                <a:gd name="T34" fmla="*/ 97 w 377"/>
                <a:gd name="T35" fmla="*/ 164 h 350"/>
                <a:gd name="T36" fmla="*/ 175 w 377"/>
                <a:gd name="T37" fmla="*/ 250 h 350"/>
                <a:gd name="T38" fmla="*/ 116 w 377"/>
                <a:gd name="T39" fmla="*/ 250 h 350"/>
                <a:gd name="T40" fmla="*/ 91 w 377"/>
                <a:gd name="T41" fmla="*/ 207 h 350"/>
                <a:gd name="T42" fmla="*/ 93 w 377"/>
                <a:gd name="T43" fmla="*/ 209 h 350"/>
                <a:gd name="T44" fmla="*/ 171 w 377"/>
                <a:gd name="T45" fmla="*/ 217 h 350"/>
                <a:gd name="T46" fmla="*/ 198 w 377"/>
                <a:gd name="T47" fmla="*/ 143 h 350"/>
                <a:gd name="T48" fmla="*/ 181 w 377"/>
                <a:gd name="T49" fmla="*/ 139 h 350"/>
                <a:gd name="T50" fmla="*/ 189 w 377"/>
                <a:gd name="T51" fmla="*/ 134 h 350"/>
                <a:gd name="T52" fmla="*/ 188 w 377"/>
                <a:gd name="T53" fmla="*/ 122 h 350"/>
                <a:gd name="T54" fmla="*/ 187 w 377"/>
                <a:gd name="T55" fmla="*/ 112 h 350"/>
                <a:gd name="T56" fmla="*/ 226 w 377"/>
                <a:gd name="T57" fmla="*/ 97 h 350"/>
                <a:gd name="T58" fmla="*/ 245 w 377"/>
                <a:gd name="T59" fmla="*/ 101 h 350"/>
                <a:gd name="T60" fmla="*/ 236 w 377"/>
                <a:gd name="T61" fmla="*/ 127 h 350"/>
                <a:gd name="T62" fmla="*/ 198 w 377"/>
                <a:gd name="T63" fmla="*/ 143 h 350"/>
                <a:gd name="T64" fmla="*/ 240 w 377"/>
                <a:gd name="T65" fmla="*/ 247 h 350"/>
                <a:gd name="T66" fmla="*/ 229 w 377"/>
                <a:gd name="T67" fmla="*/ 263 h 350"/>
                <a:gd name="T68" fmla="*/ 208 w 377"/>
                <a:gd name="T69" fmla="*/ 244 h 350"/>
                <a:gd name="T70" fmla="*/ 209 w 377"/>
                <a:gd name="T71" fmla="*/ 203 h 350"/>
                <a:gd name="T72" fmla="*/ 216 w 377"/>
                <a:gd name="T73" fmla="*/ 189 h 350"/>
                <a:gd name="T74" fmla="*/ 221 w 377"/>
                <a:gd name="T75" fmla="*/ 197 h 350"/>
                <a:gd name="T76" fmla="*/ 228 w 377"/>
                <a:gd name="T77" fmla="*/ 203 h 350"/>
                <a:gd name="T78" fmla="*/ 237 w 377"/>
                <a:gd name="T79" fmla="*/ 202 h 350"/>
                <a:gd name="T80" fmla="*/ 255 w 377"/>
                <a:gd name="T81" fmla="*/ 239 h 350"/>
                <a:gd name="T82" fmla="*/ 284 w 377"/>
                <a:gd name="T83" fmla="*/ 197 h 350"/>
                <a:gd name="T84" fmla="*/ 267 w 377"/>
                <a:gd name="T85" fmla="*/ 232 h 350"/>
                <a:gd name="T86" fmla="*/ 233 w 377"/>
                <a:gd name="T87" fmla="*/ 169 h 350"/>
                <a:gd name="T88" fmla="*/ 253 w 377"/>
                <a:gd name="T89" fmla="*/ 140 h 350"/>
                <a:gd name="T90" fmla="*/ 287 w 377"/>
                <a:gd name="T91" fmla="*/ 19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7" h="350">
                  <a:moveTo>
                    <a:pt x="358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8"/>
                    <a:pt x="19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69" y="315"/>
                    <a:pt x="69" y="315"/>
                    <a:pt x="69" y="315"/>
                  </a:cubicBezTo>
                  <a:cubicBezTo>
                    <a:pt x="61" y="316"/>
                    <a:pt x="54" y="323"/>
                    <a:pt x="54" y="332"/>
                  </a:cubicBezTo>
                  <a:cubicBezTo>
                    <a:pt x="54" y="342"/>
                    <a:pt x="62" y="350"/>
                    <a:pt x="72" y="350"/>
                  </a:cubicBezTo>
                  <a:cubicBezTo>
                    <a:pt x="305" y="350"/>
                    <a:pt x="305" y="350"/>
                    <a:pt x="305" y="350"/>
                  </a:cubicBezTo>
                  <a:cubicBezTo>
                    <a:pt x="315" y="350"/>
                    <a:pt x="323" y="342"/>
                    <a:pt x="323" y="332"/>
                  </a:cubicBezTo>
                  <a:cubicBezTo>
                    <a:pt x="323" y="323"/>
                    <a:pt x="316" y="316"/>
                    <a:pt x="308" y="315"/>
                  </a:cubicBezTo>
                  <a:cubicBezTo>
                    <a:pt x="353" y="38"/>
                    <a:pt x="353" y="38"/>
                    <a:pt x="353" y="38"/>
                  </a:cubicBezTo>
                  <a:cubicBezTo>
                    <a:pt x="358" y="38"/>
                    <a:pt x="358" y="38"/>
                    <a:pt x="358" y="38"/>
                  </a:cubicBezTo>
                  <a:cubicBezTo>
                    <a:pt x="368" y="38"/>
                    <a:pt x="377" y="30"/>
                    <a:pt x="377" y="19"/>
                  </a:cubicBezTo>
                  <a:cubicBezTo>
                    <a:pt x="377" y="9"/>
                    <a:pt x="368" y="0"/>
                    <a:pt x="358" y="0"/>
                  </a:cubicBezTo>
                  <a:close/>
                  <a:moveTo>
                    <a:pt x="120" y="116"/>
                  </a:moveTo>
                  <a:cubicBezTo>
                    <a:pt x="141" y="87"/>
                    <a:pt x="141" y="87"/>
                    <a:pt x="141" y="87"/>
                  </a:cubicBezTo>
                  <a:cubicBezTo>
                    <a:pt x="147" y="77"/>
                    <a:pt x="154" y="77"/>
                    <a:pt x="154" y="77"/>
                  </a:cubicBezTo>
                  <a:cubicBezTo>
                    <a:pt x="155" y="77"/>
                    <a:pt x="155" y="77"/>
                    <a:pt x="155" y="77"/>
                  </a:cubicBezTo>
                  <a:cubicBezTo>
                    <a:pt x="156" y="76"/>
                    <a:pt x="157" y="76"/>
                    <a:pt x="157" y="76"/>
                  </a:cubicBezTo>
                  <a:cubicBezTo>
                    <a:pt x="159" y="76"/>
                    <a:pt x="161" y="76"/>
                    <a:pt x="164" y="76"/>
                  </a:cubicBezTo>
                  <a:cubicBezTo>
                    <a:pt x="164" y="76"/>
                    <a:pt x="165" y="76"/>
                    <a:pt x="165" y="76"/>
                  </a:cubicBezTo>
                  <a:cubicBezTo>
                    <a:pt x="207" y="77"/>
                    <a:pt x="207" y="77"/>
                    <a:pt x="207" y="77"/>
                  </a:cubicBezTo>
                  <a:cubicBezTo>
                    <a:pt x="206" y="78"/>
                    <a:pt x="206" y="78"/>
                    <a:pt x="205" y="78"/>
                  </a:cubicBezTo>
                  <a:cubicBezTo>
                    <a:pt x="205" y="78"/>
                    <a:pt x="205" y="78"/>
                    <a:pt x="204" y="78"/>
                  </a:cubicBezTo>
                  <a:cubicBezTo>
                    <a:pt x="204" y="78"/>
                    <a:pt x="204" y="78"/>
                    <a:pt x="204" y="78"/>
                  </a:cubicBezTo>
                  <a:cubicBezTo>
                    <a:pt x="190" y="84"/>
                    <a:pt x="170" y="116"/>
                    <a:pt x="160" y="134"/>
                  </a:cubicBezTo>
                  <a:cubicBezTo>
                    <a:pt x="160" y="134"/>
                    <a:pt x="160" y="134"/>
                    <a:pt x="159" y="134"/>
                  </a:cubicBezTo>
                  <a:cubicBezTo>
                    <a:pt x="158" y="138"/>
                    <a:pt x="156" y="140"/>
                    <a:pt x="156" y="140"/>
                  </a:cubicBezTo>
                  <a:cubicBezTo>
                    <a:pt x="155" y="143"/>
                    <a:pt x="152" y="144"/>
                    <a:pt x="150" y="144"/>
                  </a:cubicBezTo>
                  <a:cubicBezTo>
                    <a:pt x="148" y="145"/>
                    <a:pt x="146" y="144"/>
                    <a:pt x="144" y="143"/>
                  </a:cubicBezTo>
                  <a:cubicBezTo>
                    <a:pt x="123" y="127"/>
                    <a:pt x="123" y="127"/>
                    <a:pt x="123" y="127"/>
                  </a:cubicBezTo>
                  <a:cubicBezTo>
                    <a:pt x="119" y="125"/>
                    <a:pt x="118" y="120"/>
                    <a:pt x="120" y="116"/>
                  </a:cubicBezTo>
                  <a:close/>
                  <a:moveTo>
                    <a:pt x="91" y="156"/>
                  </a:moveTo>
                  <a:cubicBezTo>
                    <a:pt x="108" y="154"/>
                    <a:pt x="108" y="154"/>
                    <a:pt x="108" y="154"/>
                  </a:cubicBezTo>
                  <a:cubicBezTo>
                    <a:pt x="117" y="153"/>
                    <a:pt x="117" y="153"/>
                    <a:pt x="117" y="153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3" y="152"/>
                    <a:pt x="136" y="154"/>
                    <a:pt x="138" y="156"/>
                  </a:cubicBezTo>
                  <a:cubicBezTo>
                    <a:pt x="150" y="178"/>
                    <a:pt x="150" y="178"/>
                    <a:pt x="150" y="178"/>
                  </a:cubicBezTo>
                  <a:cubicBezTo>
                    <a:pt x="150" y="178"/>
                    <a:pt x="150" y="178"/>
                    <a:pt x="150" y="178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8" y="191"/>
                    <a:pt x="158" y="191"/>
                    <a:pt x="158" y="191"/>
                  </a:cubicBezTo>
                  <a:cubicBezTo>
                    <a:pt x="160" y="194"/>
                    <a:pt x="159" y="195"/>
                    <a:pt x="156" y="194"/>
                  </a:cubicBezTo>
                  <a:cubicBezTo>
                    <a:pt x="151" y="192"/>
                    <a:pt x="151" y="192"/>
                    <a:pt x="151" y="192"/>
                  </a:cubicBezTo>
                  <a:cubicBezTo>
                    <a:pt x="148" y="191"/>
                    <a:pt x="148" y="191"/>
                    <a:pt x="148" y="191"/>
                  </a:cubicBezTo>
                  <a:cubicBezTo>
                    <a:pt x="147" y="190"/>
                    <a:pt x="147" y="190"/>
                    <a:pt x="147" y="190"/>
                  </a:cubicBezTo>
                  <a:cubicBezTo>
                    <a:pt x="145" y="189"/>
                    <a:pt x="141" y="190"/>
                    <a:pt x="140" y="193"/>
                  </a:cubicBezTo>
                  <a:cubicBezTo>
                    <a:pt x="134" y="205"/>
                    <a:pt x="134" y="205"/>
                    <a:pt x="134" y="205"/>
                  </a:cubicBezTo>
                  <a:cubicBezTo>
                    <a:pt x="134" y="205"/>
                    <a:pt x="133" y="207"/>
                    <a:pt x="128" y="206"/>
                  </a:cubicBezTo>
                  <a:cubicBezTo>
                    <a:pt x="128" y="206"/>
                    <a:pt x="103" y="206"/>
                    <a:pt x="95" y="199"/>
                  </a:cubicBezTo>
                  <a:cubicBezTo>
                    <a:pt x="94" y="199"/>
                    <a:pt x="94" y="198"/>
                    <a:pt x="93" y="198"/>
                  </a:cubicBezTo>
                  <a:cubicBezTo>
                    <a:pt x="93" y="198"/>
                    <a:pt x="90" y="192"/>
                    <a:pt x="95" y="18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100" y="169"/>
                    <a:pt x="99" y="165"/>
                    <a:pt x="97" y="164"/>
                  </a:cubicBezTo>
                  <a:cubicBezTo>
                    <a:pt x="90" y="160"/>
                    <a:pt x="90" y="160"/>
                    <a:pt x="90" y="160"/>
                  </a:cubicBezTo>
                  <a:cubicBezTo>
                    <a:pt x="88" y="158"/>
                    <a:pt x="88" y="156"/>
                    <a:pt x="91" y="156"/>
                  </a:cubicBezTo>
                  <a:close/>
                  <a:moveTo>
                    <a:pt x="175" y="250"/>
                  </a:moveTo>
                  <a:cubicBezTo>
                    <a:pt x="175" y="255"/>
                    <a:pt x="171" y="258"/>
                    <a:pt x="167" y="258"/>
                  </a:cubicBezTo>
                  <a:cubicBezTo>
                    <a:pt x="131" y="256"/>
                    <a:pt x="131" y="256"/>
                    <a:pt x="131" y="256"/>
                  </a:cubicBezTo>
                  <a:cubicBezTo>
                    <a:pt x="119" y="256"/>
                    <a:pt x="116" y="250"/>
                    <a:pt x="116" y="250"/>
                  </a:cubicBezTo>
                  <a:cubicBezTo>
                    <a:pt x="115" y="248"/>
                    <a:pt x="113" y="246"/>
                    <a:pt x="112" y="244"/>
                  </a:cubicBezTo>
                  <a:cubicBezTo>
                    <a:pt x="112" y="243"/>
                    <a:pt x="112" y="243"/>
                    <a:pt x="112" y="243"/>
                  </a:cubicBezTo>
                  <a:cubicBezTo>
                    <a:pt x="91" y="207"/>
                    <a:pt x="91" y="207"/>
                    <a:pt x="91" y="207"/>
                  </a:cubicBezTo>
                  <a:cubicBezTo>
                    <a:pt x="91" y="207"/>
                    <a:pt x="91" y="207"/>
                    <a:pt x="92" y="208"/>
                  </a:cubicBezTo>
                  <a:cubicBezTo>
                    <a:pt x="92" y="208"/>
                    <a:pt x="92" y="208"/>
                    <a:pt x="93" y="208"/>
                  </a:cubicBezTo>
                  <a:cubicBezTo>
                    <a:pt x="93" y="209"/>
                    <a:pt x="93" y="209"/>
                    <a:pt x="93" y="209"/>
                  </a:cubicBezTo>
                  <a:cubicBezTo>
                    <a:pt x="105" y="218"/>
                    <a:pt x="143" y="218"/>
                    <a:pt x="164" y="21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8" y="217"/>
                    <a:pt x="171" y="217"/>
                    <a:pt x="171" y="217"/>
                  </a:cubicBezTo>
                  <a:cubicBezTo>
                    <a:pt x="175" y="217"/>
                    <a:pt x="178" y="220"/>
                    <a:pt x="178" y="224"/>
                  </a:cubicBezTo>
                  <a:lnTo>
                    <a:pt x="175" y="250"/>
                  </a:lnTo>
                  <a:close/>
                  <a:moveTo>
                    <a:pt x="198" y="143"/>
                  </a:moveTo>
                  <a:cubicBezTo>
                    <a:pt x="189" y="142"/>
                    <a:pt x="189" y="142"/>
                    <a:pt x="189" y="142"/>
                  </a:cubicBezTo>
                  <a:cubicBezTo>
                    <a:pt x="182" y="142"/>
                    <a:pt x="182" y="142"/>
                    <a:pt x="182" y="142"/>
                  </a:cubicBezTo>
                  <a:cubicBezTo>
                    <a:pt x="179" y="142"/>
                    <a:pt x="179" y="141"/>
                    <a:pt x="181" y="139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8" y="134"/>
                    <a:pt x="188" y="134"/>
                    <a:pt x="188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91" y="132"/>
                    <a:pt x="192" y="129"/>
                    <a:pt x="191" y="126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88" y="122"/>
                    <a:pt x="188" y="122"/>
                    <a:pt x="188" y="122"/>
                  </a:cubicBezTo>
                  <a:cubicBezTo>
                    <a:pt x="188" y="122"/>
                    <a:pt x="188" y="122"/>
                    <a:pt x="188" y="122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5" y="118"/>
                    <a:pt x="184" y="116"/>
                    <a:pt x="187" y="112"/>
                  </a:cubicBezTo>
                  <a:cubicBezTo>
                    <a:pt x="187" y="112"/>
                    <a:pt x="201" y="90"/>
                    <a:pt x="211" y="87"/>
                  </a:cubicBezTo>
                  <a:cubicBezTo>
                    <a:pt x="211" y="87"/>
                    <a:pt x="212" y="87"/>
                    <a:pt x="213" y="87"/>
                  </a:cubicBezTo>
                  <a:cubicBezTo>
                    <a:pt x="213" y="87"/>
                    <a:pt x="219" y="86"/>
                    <a:pt x="226" y="97"/>
                  </a:cubicBezTo>
                  <a:cubicBezTo>
                    <a:pt x="230" y="103"/>
                    <a:pt x="230" y="103"/>
                    <a:pt x="230" y="103"/>
                  </a:cubicBezTo>
                  <a:cubicBezTo>
                    <a:pt x="232" y="105"/>
                    <a:pt x="235" y="106"/>
                    <a:pt x="238" y="105"/>
                  </a:cubicBezTo>
                  <a:cubicBezTo>
                    <a:pt x="245" y="101"/>
                    <a:pt x="245" y="101"/>
                    <a:pt x="245" y="101"/>
                  </a:cubicBezTo>
                  <a:cubicBezTo>
                    <a:pt x="247" y="100"/>
                    <a:pt x="248" y="101"/>
                    <a:pt x="247" y="104"/>
                  </a:cubicBezTo>
                  <a:cubicBezTo>
                    <a:pt x="240" y="119"/>
                    <a:pt x="240" y="119"/>
                    <a:pt x="240" y="119"/>
                  </a:cubicBezTo>
                  <a:cubicBezTo>
                    <a:pt x="236" y="127"/>
                    <a:pt x="236" y="127"/>
                    <a:pt x="236" y="127"/>
                  </a:cubicBezTo>
                  <a:cubicBezTo>
                    <a:pt x="230" y="139"/>
                    <a:pt x="230" y="139"/>
                    <a:pt x="230" y="139"/>
                  </a:cubicBezTo>
                  <a:cubicBezTo>
                    <a:pt x="229" y="141"/>
                    <a:pt x="226" y="143"/>
                    <a:pt x="223" y="143"/>
                  </a:cubicBezTo>
                  <a:cubicBezTo>
                    <a:pt x="198" y="143"/>
                    <a:pt x="198" y="143"/>
                    <a:pt x="198" y="143"/>
                  </a:cubicBezTo>
                  <a:cubicBezTo>
                    <a:pt x="198" y="143"/>
                    <a:pt x="198" y="143"/>
                    <a:pt x="198" y="143"/>
                  </a:cubicBezTo>
                  <a:close/>
                  <a:moveTo>
                    <a:pt x="255" y="239"/>
                  </a:moveTo>
                  <a:cubicBezTo>
                    <a:pt x="255" y="239"/>
                    <a:pt x="253" y="245"/>
                    <a:pt x="240" y="247"/>
                  </a:cubicBezTo>
                  <a:cubicBezTo>
                    <a:pt x="233" y="249"/>
                    <a:pt x="233" y="249"/>
                    <a:pt x="233" y="249"/>
                  </a:cubicBezTo>
                  <a:cubicBezTo>
                    <a:pt x="231" y="249"/>
                    <a:pt x="228" y="252"/>
                    <a:pt x="228" y="255"/>
                  </a:cubicBezTo>
                  <a:cubicBezTo>
                    <a:pt x="229" y="263"/>
                    <a:pt x="229" y="263"/>
                    <a:pt x="229" y="263"/>
                  </a:cubicBezTo>
                  <a:cubicBezTo>
                    <a:pt x="229" y="266"/>
                    <a:pt x="227" y="266"/>
                    <a:pt x="226" y="264"/>
                  </a:cubicBezTo>
                  <a:cubicBezTo>
                    <a:pt x="214" y="251"/>
                    <a:pt x="214" y="251"/>
                    <a:pt x="214" y="251"/>
                  </a:cubicBezTo>
                  <a:cubicBezTo>
                    <a:pt x="208" y="244"/>
                    <a:pt x="208" y="244"/>
                    <a:pt x="208" y="244"/>
                  </a:cubicBezTo>
                  <a:cubicBezTo>
                    <a:pt x="200" y="235"/>
                    <a:pt x="200" y="235"/>
                    <a:pt x="200" y="235"/>
                  </a:cubicBezTo>
                  <a:cubicBezTo>
                    <a:pt x="198" y="232"/>
                    <a:pt x="197" y="229"/>
                    <a:pt x="199" y="226"/>
                  </a:cubicBezTo>
                  <a:cubicBezTo>
                    <a:pt x="209" y="203"/>
                    <a:pt x="209" y="203"/>
                    <a:pt x="209" y="203"/>
                  </a:cubicBezTo>
                  <a:cubicBezTo>
                    <a:pt x="209" y="203"/>
                    <a:pt x="209" y="203"/>
                    <a:pt x="209" y="203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6" y="189"/>
                    <a:pt x="216" y="189"/>
                    <a:pt x="216" y="189"/>
                  </a:cubicBezTo>
                  <a:cubicBezTo>
                    <a:pt x="217" y="186"/>
                    <a:pt x="219" y="187"/>
                    <a:pt x="219" y="189"/>
                  </a:cubicBezTo>
                  <a:cubicBezTo>
                    <a:pt x="220" y="195"/>
                    <a:pt x="220" y="195"/>
                    <a:pt x="220" y="195"/>
                  </a:cubicBezTo>
                  <a:cubicBezTo>
                    <a:pt x="221" y="197"/>
                    <a:pt x="221" y="197"/>
                    <a:pt x="221" y="197"/>
                  </a:cubicBezTo>
                  <a:cubicBezTo>
                    <a:pt x="221" y="199"/>
                    <a:pt x="221" y="199"/>
                    <a:pt x="221" y="199"/>
                  </a:cubicBezTo>
                  <a:cubicBezTo>
                    <a:pt x="222" y="201"/>
                    <a:pt x="224" y="203"/>
                    <a:pt x="227" y="203"/>
                  </a:cubicBezTo>
                  <a:cubicBezTo>
                    <a:pt x="228" y="203"/>
                    <a:pt x="228" y="203"/>
                    <a:pt x="228" y="203"/>
                  </a:cubicBezTo>
                  <a:cubicBezTo>
                    <a:pt x="233" y="202"/>
                    <a:pt x="233" y="202"/>
                    <a:pt x="233" y="202"/>
                  </a:cubicBezTo>
                  <a:cubicBezTo>
                    <a:pt x="233" y="202"/>
                    <a:pt x="233" y="202"/>
                    <a:pt x="233" y="202"/>
                  </a:cubicBezTo>
                  <a:cubicBezTo>
                    <a:pt x="237" y="202"/>
                    <a:pt x="237" y="202"/>
                    <a:pt x="237" y="202"/>
                  </a:cubicBezTo>
                  <a:cubicBezTo>
                    <a:pt x="237" y="202"/>
                    <a:pt x="239" y="202"/>
                    <a:pt x="241" y="205"/>
                  </a:cubicBezTo>
                  <a:cubicBezTo>
                    <a:pt x="241" y="205"/>
                    <a:pt x="256" y="227"/>
                    <a:pt x="255" y="237"/>
                  </a:cubicBezTo>
                  <a:cubicBezTo>
                    <a:pt x="255" y="238"/>
                    <a:pt x="255" y="238"/>
                    <a:pt x="255" y="239"/>
                  </a:cubicBezTo>
                  <a:close/>
                  <a:moveTo>
                    <a:pt x="287" y="190"/>
                  </a:moveTo>
                  <a:cubicBezTo>
                    <a:pt x="287" y="191"/>
                    <a:pt x="286" y="194"/>
                    <a:pt x="285" y="196"/>
                  </a:cubicBezTo>
                  <a:cubicBezTo>
                    <a:pt x="284" y="197"/>
                    <a:pt x="284" y="197"/>
                    <a:pt x="284" y="197"/>
                  </a:cubicBezTo>
                  <a:cubicBezTo>
                    <a:pt x="266" y="235"/>
                    <a:pt x="266" y="235"/>
                    <a:pt x="266" y="235"/>
                  </a:cubicBezTo>
                  <a:cubicBezTo>
                    <a:pt x="267" y="234"/>
                    <a:pt x="267" y="234"/>
                    <a:pt x="267" y="233"/>
                  </a:cubicBezTo>
                  <a:cubicBezTo>
                    <a:pt x="267" y="233"/>
                    <a:pt x="267" y="233"/>
                    <a:pt x="267" y="232"/>
                  </a:cubicBezTo>
                  <a:cubicBezTo>
                    <a:pt x="267" y="232"/>
                    <a:pt x="267" y="232"/>
                    <a:pt x="267" y="232"/>
                  </a:cubicBezTo>
                  <a:cubicBezTo>
                    <a:pt x="267" y="217"/>
                    <a:pt x="246" y="186"/>
                    <a:pt x="233" y="169"/>
                  </a:cubicBezTo>
                  <a:cubicBezTo>
                    <a:pt x="233" y="169"/>
                    <a:pt x="233" y="169"/>
                    <a:pt x="233" y="169"/>
                  </a:cubicBezTo>
                  <a:cubicBezTo>
                    <a:pt x="230" y="166"/>
                    <a:pt x="229" y="164"/>
                    <a:pt x="229" y="164"/>
                  </a:cubicBezTo>
                  <a:cubicBezTo>
                    <a:pt x="226" y="160"/>
                    <a:pt x="227" y="156"/>
                    <a:pt x="231" y="154"/>
                  </a:cubicBezTo>
                  <a:cubicBezTo>
                    <a:pt x="253" y="140"/>
                    <a:pt x="253" y="140"/>
                    <a:pt x="253" y="140"/>
                  </a:cubicBezTo>
                  <a:cubicBezTo>
                    <a:pt x="257" y="138"/>
                    <a:pt x="262" y="139"/>
                    <a:pt x="265" y="143"/>
                  </a:cubicBezTo>
                  <a:cubicBezTo>
                    <a:pt x="283" y="173"/>
                    <a:pt x="283" y="173"/>
                    <a:pt x="283" y="173"/>
                  </a:cubicBezTo>
                  <a:cubicBezTo>
                    <a:pt x="290" y="183"/>
                    <a:pt x="287" y="190"/>
                    <a:pt x="287" y="1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47" name="组合 246"/>
          <p:cNvGrpSpPr/>
          <p:nvPr/>
        </p:nvGrpSpPr>
        <p:grpSpPr>
          <a:xfrm>
            <a:off x="10963581" y="3560631"/>
            <a:ext cx="285106" cy="284060"/>
            <a:chOff x="5464175" y="2763838"/>
            <a:chExt cx="1317626" cy="1312863"/>
          </a:xfrm>
          <a:solidFill>
            <a:srgbClr val="E7E6E6">
              <a:lumMod val="50000"/>
            </a:srgbClr>
          </a:solidFill>
        </p:grpSpPr>
        <p:sp>
          <p:nvSpPr>
            <p:cNvPr id="248" name="Freeform 38"/>
            <p:cNvSpPr>
              <a:spLocks noEditPoints="1"/>
            </p:cNvSpPr>
            <p:nvPr/>
          </p:nvSpPr>
          <p:spPr bwMode="auto">
            <a:xfrm>
              <a:off x="6173788" y="2763838"/>
              <a:ext cx="608013" cy="611188"/>
            </a:xfrm>
            <a:custGeom>
              <a:avLst/>
              <a:gdLst>
                <a:gd name="T0" fmla="*/ 188 w 209"/>
                <a:gd name="T1" fmla="*/ 0 h 210"/>
                <a:gd name="T2" fmla="*/ 21 w 209"/>
                <a:gd name="T3" fmla="*/ 0 h 210"/>
                <a:gd name="T4" fmla="*/ 0 w 209"/>
                <a:gd name="T5" fmla="*/ 21 h 210"/>
                <a:gd name="T6" fmla="*/ 0 w 209"/>
                <a:gd name="T7" fmla="*/ 189 h 210"/>
                <a:gd name="T8" fmla="*/ 21 w 209"/>
                <a:gd name="T9" fmla="*/ 210 h 210"/>
                <a:gd name="T10" fmla="*/ 188 w 209"/>
                <a:gd name="T11" fmla="*/ 210 h 210"/>
                <a:gd name="T12" fmla="*/ 209 w 209"/>
                <a:gd name="T13" fmla="*/ 189 h 210"/>
                <a:gd name="T14" fmla="*/ 209 w 209"/>
                <a:gd name="T15" fmla="*/ 21 h 210"/>
                <a:gd name="T16" fmla="*/ 188 w 209"/>
                <a:gd name="T17" fmla="*/ 0 h 210"/>
                <a:gd name="T18" fmla="*/ 147 w 209"/>
                <a:gd name="T19" fmla="*/ 119 h 210"/>
                <a:gd name="T20" fmla="*/ 62 w 209"/>
                <a:gd name="T21" fmla="*/ 119 h 210"/>
                <a:gd name="T22" fmla="*/ 46 w 209"/>
                <a:gd name="T23" fmla="*/ 105 h 210"/>
                <a:gd name="T24" fmla="*/ 62 w 209"/>
                <a:gd name="T25" fmla="*/ 91 h 210"/>
                <a:gd name="T26" fmla="*/ 147 w 209"/>
                <a:gd name="T27" fmla="*/ 91 h 210"/>
                <a:gd name="T28" fmla="*/ 163 w 209"/>
                <a:gd name="T29" fmla="*/ 105 h 210"/>
                <a:gd name="T30" fmla="*/ 147 w 209"/>
                <a:gd name="T31" fmla="*/ 11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9" h="210">
                  <a:moveTo>
                    <a:pt x="18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9" y="210"/>
                    <a:pt x="21" y="210"/>
                  </a:cubicBezTo>
                  <a:cubicBezTo>
                    <a:pt x="188" y="210"/>
                    <a:pt x="188" y="210"/>
                    <a:pt x="188" y="210"/>
                  </a:cubicBezTo>
                  <a:cubicBezTo>
                    <a:pt x="200" y="210"/>
                    <a:pt x="209" y="200"/>
                    <a:pt x="209" y="189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9" y="10"/>
                    <a:pt x="200" y="0"/>
                    <a:pt x="188" y="0"/>
                  </a:cubicBezTo>
                  <a:close/>
                  <a:moveTo>
                    <a:pt x="147" y="119"/>
                  </a:moveTo>
                  <a:cubicBezTo>
                    <a:pt x="62" y="119"/>
                    <a:pt x="62" y="119"/>
                    <a:pt x="62" y="119"/>
                  </a:cubicBezTo>
                  <a:cubicBezTo>
                    <a:pt x="53" y="119"/>
                    <a:pt x="46" y="113"/>
                    <a:pt x="46" y="105"/>
                  </a:cubicBezTo>
                  <a:cubicBezTo>
                    <a:pt x="46" y="97"/>
                    <a:pt x="53" y="91"/>
                    <a:pt x="62" y="91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5" y="91"/>
                    <a:pt x="163" y="97"/>
                    <a:pt x="163" y="105"/>
                  </a:cubicBezTo>
                  <a:cubicBezTo>
                    <a:pt x="163" y="113"/>
                    <a:pt x="155" y="119"/>
                    <a:pt x="14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49" name="Freeform 39"/>
            <p:cNvSpPr>
              <a:spLocks noEditPoints="1"/>
            </p:cNvSpPr>
            <p:nvPr/>
          </p:nvSpPr>
          <p:spPr bwMode="auto">
            <a:xfrm>
              <a:off x="5464175" y="2763838"/>
              <a:ext cx="608013" cy="611188"/>
            </a:xfrm>
            <a:custGeom>
              <a:avLst/>
              <a:gdLst>
                <a:gd name="T0" fmla="*/ 188 w 209"/>
                <a:gd name="T1" fmla="*/ 0 h 210"/>
                <a:gd name="T2" fmla="*/ 21 w 209"/>
                <a:gd name="T3" fmla="*/ 0 h 210"/>
                <a:gd name="T4" fmla="*/ 0 w 209"/>
                <a:gd name="T5" fmla="*/ 21 h 210"/>
                <a:gd name="T6" fmla="*/ 0 w 209"/>
                <a:gd name="T7" fmla="*/ 189 h 210"/>
                <a:gd name="T8" fmla="*/ 21 w 209"/>
                <a:gd name="T9" fmla="*/ 210 h 210"/>
                <a:gd name="T10" fmla="*/ 188 w 209"/>
                <a:gd name="T11" fmla="*/ 210 h 210"/>
                <a:gd name="T12" fmla="*/ 209 w 209"/>
                <a:gd name="T13" fmla="*/ 189 h 210"/>
                <a:gd name="T14" fmla="*/ 209 w 209"/>
                <a:gd name="T15" fmla="*/ 21 h 210"/>
                <a:gd name="T16" fmla="*/ 188 w 209"/>
                <a:gd name="T17" fmla="*/ 0 h 210"/>
                <a:gd name="T18" fmla="*/ 147 w 209"/>
                <a:gd name="T19" fmla="*/ 119 h 210"/>
                <a:gd name="T20" fmla="*/ 118 w 209"/>
                <a:gd name="T21" fmla="*/ 119 h 210"/>
                <a:gd name="T22" fmla="*/ 118 w 209"/>
                <a:gd name="T23" fmla="*/ 147 h 210"/>
                <a:gd name="T24" fmla="*/ 104 w 209"/>
                <a:gd name="T25" fmla="*/ 163 h 210"/>
                <a:gd name="T26" fmla="*/ 90 w 209"/>
                <a:gd name="T27" fmla="*/ 147 h 210"/>
                <a:gd name="T28" fmla="*/ 90 w 209"/>
                <a:gd name="T29" fmla="*/ 119 h 210"/>
                <a:gd name="T30" fmla="*/ 62 w 209"/>
                <a:gd name="T31" fmla="*/ 119 h 210"/>
                <a:gd name="T32" fmla="*/ 46 w 209"/>
                <a:gd name="T33" fmla="*/ 105 h 210"/>
                <a:gd name="T34" fmla="*/ 62 w 209"/>
                <a:gd name="T35" fmla="*/ 91 h 210"/>
                <a:gd name="T36" fmla="*/ 90 w 209"/>
                <a:gd name="T37" fmla="*/ 91 h 210"/>
                <a:gd name="T38" fmla="*/ 90 w 209"/>
                <a:gd name="T39" fmla="*/ 63 h 210"/>
                <a:gd name="T40" fmla="*/ 104 w 209"/>
                <a:gd name="T41" fmla="*/ 47 h 210"/>
                <a:gd name="T42" fmla="*/ 118 w 209"/>
                <a:gd name="T43" fmla="*/ 63 h 210"/>
                <a:gd name="T44" fmla="*/ 118 w 209"/>
                <a:gd name="T45" fmla="*/ 91 h 210"/>
                <a:gd name="T46" fmla="*/ 147 w 209"/>
                <a:gd name="T47" fmla="*/ 91 h 210"/>
                <a:gd name="T48" fmla="*/ 163 w 209"/>
                <a:gd name="T49" fmla="*/ 105 h 210"/>
                <a:gd name="T50" fmla="*/ 147 w 209"/>
                <a:gd name="T51" fmla="*/ 11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9" h="210">
                  <a:moveTo>
                    <a:pt x="18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9" y="210"/>
                    <a:pt x="21" y="210"/>
                  </a:cubicBezTo>
                  <a:cubicBezTo>
                    <a:pt x="188" y="210"/>
                    <a:pt x="188" y="210"/>
                    <a:pt x="188" y="210"/>
                  </a:cubicBezTo>
                  <a:cubicBezTo>
                    <a:pt x="200" y="210"/>
                    <a:pt x="209" y="200"/>
                    <a:pt x="209" y="189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9" y="10"/>
                    <a:pt x="200" y="0"/>
                    <a:pt x="188" y="0"/>
                  </a:cubicBezTo>
                  <a:close/>
                  <a:moveTo>
                    <a:pt x="147" y="119"/>
                  </a:moveTo>
                  <a:cubicBezTo>
                    <a:pt x="118" y="119"/>
                    <a:pt x="118" y="119"/>
                    <a:pt x="118" y="119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56"/>
                    <a:pt x="112" y="163"/>
                    <a:pt x="104" y="163"/>
                  </a:cubicBezTo>
                  <a:cubicBezTo>
                    <a:pt x="97" y="163"/>
                    <a:pt x="90" y="156"/>
                    <a:pt x="90" y="147"/>
                  </a:cubicBezTo>
                  <a:cubicBezTo>
                    <a:pt x="90" y="119"/>
                    <a:pt x="90" y="119"/>
                    <a:pt x="90" y="119"/>
                  </a:cubicBezTo>
                  <a:cubicBezTo>
                    <a:pt x="62" y="119"/>
                    <a:pt x="62" y="119"/>
                    <a:pt x="62" y="119"/>
                  </a:cubicBezTo>
                  <a:cubicBezTo>
                    <a:pt x="53" y="119"/>
                    <a:pt x="46" y="113"/>
                    <a:pt x="46" y="105"/>
                  </a:cubicBezTo>
                  <a:cubicBezTo>
                    <a:pt x="46" y="97"/>
                    <a:pt x="53" y="91"/>
                    <a:pt x="62" y="91"/>
                  </a:cubicBezTo>
                  <a:cubicBezTo>
                    <a:pt x="90" y="91"/>
                    <a:pt x="90" y="91"/>
                    <a:pt x="90" y="91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90" y="54"/>
                    <a:pt x="97" y="47"/>
                    <a:pt x="104" y="47"/>
                  </a:cubicBezTo>
                  <a:cubicBezTo>
                    <a:pt x="112" y="47"/>
                    <a:pt x="118" y="54"/>
                    <a:pt x="118" y="63"/>
                  </a:cubicBezTo>
                  <a:cubicBezTo>
                    <a:pt x="118" y="91"/>
                    <a:pt x="118" y="91"/>
                    <a:pt x="118" y="91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6" y="91"/>
                    <a:pt x="163" y="97"/>
                    <a:pt x="163" y="105"/>
                  </a:cubicBezTo>
                  <a:cubicBezTo>
                    <a:pt x="163" y="113"/>
                    <a:pt x="156" y="119"/>
                    <a:pt x="14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0" name="Freeform 40"/>
            <p:cNvSpPr>
              <a:spLocks noEditPoints="1"/>
            </p:cNvSpPr>
            <p:nvPr/>
          </p:nvSpPr>
          <p:spPr bwMode="auto">
            <a:xfrm>
              <a:off x="5464175" y="3465513"/>
              <a:ext cx="608013" cy="611188"/>
            </a:xfrm>
            <a:custGeom>
              <a:avLst/>
              <a:gdLst>
                <a:gd name="T0" fmla="*/ 188 w 209"/>
                <a:gd name="T1" fmla="*/ 0 h 210"/>
                <a:gd name="T2" fmla="*/ 21 w 209"/>
                <a:gd name="T3" fmla="*/ 0 h 210"/>
                <a:gd name="T4" fmla="*/ 0 w 209"/>
                <a:gd name="T5" fmla="*/ 21 h 210"/>
                <a:gd name="T6" fmla="*/ 0 w 209"/>
                <a:gd name="T7" fmla="*/ 189 h 210"/>
                <a:gd name="T8" fmla="*/ 21 w 209"/>
                <a:gd name="T9" fmla="*/ 210 h 210"/>
                <a:gd name="T10" fmla="*/ 188 w 209"/>
                <a:gd name="T11" fmla="*/ 210 h 210"/>
                <a:gd name="T12" fmla="*/ 209 w 209"/>
                <a:gd name="T13" fmla="*/ 189 h 210"/>
                <a:gd name="T14" fmla="*/ 209 w 209"/>
                <a:gd name="T15" fmla="*/ 21 h 210"/>
                <a:gd name="T16" fmla="*/ 188 w 209"/>
                <a:gd name="T17" fmla="*/ 0 h 210"/>
                <a:gd name="T18" fmla="*/ 104 w 209"/>
                <a:gd name="T19" fmla="*/ 46 h 210"/>
                <a:gd name="T20" fmla="*/ 121 w 209"/>
                <a:gd name="T21" fmla="*/ 62 h 210"/>
                <a:gd name="T22" fmla="*/ 104 w 209"/>
                <a:gd name="T23" fmla="*/ 78 h 210"/>
                <a:gd name="T24" fmla="*/ 88 w 209"/>
                <a:gd name="T25" fmla="*/ 62 h 210"/>
                <a:gd name="T26" fmla="*/ 104 w 209"/>
                <a:gd name="T27" fmla="*/ 46 h 210"/>
                <a:gd name="T28" fmla="*/ 104 w 209"/>
                <a:gd name="T29" fmla="*/ 164 h 210"/>
                <a:gd name="T30" fmla="*/ 88 w 209"/>
                <a:gd name="T31" fmla="*/ 148 h 210"/>
                <a:gd name="T32" fmla="*/ 104 w 209"/>
                <a:gd name="T33" fmla="*/ 131 h 210"/>
                <a:gd name="T34" fmla="*/ 121 w 209"/>
                <a:gd name="T35" fmla="*/ 148 h 210"/>
                <a:gd name="T36" fmla="*/ 104 w 209"/>
                <a:gd name="T37" fmla="*/ 164 h 210"/>
                <a:gd name="T38" fmla="*/ 147 w 209"/>
                <a:gd name="T39" fmla="*/ 119 h 210"/>
                <a:gd name="T40" fmla="*/ 62 w 209"/>
                <a:gd name="T41" fmla="*/ 119 h 210"/>
                <a:gd name="T42" fmla="*/ 46 w 209"/>
                <a:gd name="T43" fmla="*/ 105 h 210"/>
                <a:gd name="T44" fmla="*/ 62 w 209"/>
                <a:gd name="T45" fmla="*/ 91 h 210"/>
                <a:gd name="T46" fmla="*/ 147 w 209"/>
                <a:gd name="T47" fmla="*/ 91 h 210"/>
                <a:gd name="T48" fmla="*/ 163 w 209"/>
                <a:gd name="T49" fmla="*/ 105 h 210"/>
                <a:gd name="T50" fmla="*/ 147 w 209"/>
                <a:gd name="T51" fmla="*/ 11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9" h="210">
                  <a:moveTo>
                    <a:pt x="18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9" y="210"/>
                    <a:pt x="21" y="210"/>
                  </a:cubicBezTo>
                  <a:cubicBezTo>
                    <a:pt x="188" y="210"/>
                    <a:pt x="188" y="210"/>
                    <a:pt x="188" y="210"/>
                  </a:cubicBezTo>
                  <a:cubicBezTo>
                    <a:pt x="200" y="210"/>
                    <a:pt x="209" y="200"/>
                    <a:pt x="209" y="189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9" y="10"/>
                    <a:pt x="200" y="0"/>
                    <a:pt x="188" y="0"/>
                  </a:cubicBezTo>
                  <a:close/>
                  <a:moveTo>
                    <a:pt x="104" y="46"/>
                  </a:moveTo>
                  <a:cubicBezTo>
                    <a:pt x="113" y="46"/>
                    <a:pt x="121" y="53"/>
                    <a:pt x="121" y="62"/>
                  </a:cubicBezTo>
                  <a:cubicBezTo>
                    <a:pt x="121" y="71"/>
                    <a:pt x="113" y="78"/>
                    <a:pt x="104" y="78"/>
                  </a:cubicBezTo>
                  <a:cubicBezTo>
                    <a:pt x="95" y="78"/>
                    <a:pt x="88" y="71"/>
                    <a:pt x="88" y="62"/>
                  </a:cubicBezTo>
                  <a:cubicBezTo>
                    <a:pt x="88" y="53"/>
                    <a:pt x="95" y="46"/>
                    <a:pt x="104" y="46"/>
                  </a:cubicBezTo>
                  <a:close/>
                  <a:moveTo>
                    <a:pt x="104" y="164"/>
                  </a:moveTo>
                  <a:cubicBezTo>
                    <a:pt x="95" y="164"/>
                    <a:pt x="88" y="157"/>
                    <a:pt x="88" y="148"/>
                  </a:cubicBezTo>
                  <a:cubicBezTo>
                    <a:pt x="88" y="139"/>
                    <a:pt x="95" y="131"/>
                    <a:pt x="104" y="131"/>
                  </a:cubicBezTo>
                  <a:cubicBezTo>
                    <a:pt x="113" y="131"/>
                    <a:pt x="121" y="139"/>
                    <a:pt x="121" y="148"/>
                  </a:cubicBezTo>
                  <a:cubicBezTo>
                    <a:pt x="121" y="157"/>
                    <a:pt x="113" y="164"/>
                    <a:pt x="104" y="164"/>
                  </a:cubicBezTo>
                  <a:close/>
                  <a:moveTo>
                    <a:pt x="147" y="119"/>
                  </a:moveTo>
                  <a:cubicBezTo>
                    <a:pt x="62" y="119"/>
                    <a:pt x="62" y="119"/>
                    <a:pt x="62" y="119"/>
                  </a:cubicBezTo>
                  <a:cubicBezTo>
                    <a:pt x="53" y="119"/>
                    <a:pt x="46" y="113"/>
                    <a:pt x="46" y="105"/>
                  </a:cubicBezTo>
                  <a:cubicBezTo>
                    <a:pt x="46" y="97"/>
                    <a:pt x="53" y="91"/>
                    <a:pt x="62" y="91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6" y="91"/>
                    <a:pt x="163" y="97"/>
                    <a:pt x="163" y="105"/>
                  </a:cubicBezTo>
                  <a:cubicBezTo>
                    <a:pt x="163" y="113"/>
                    <a:pt x="156" y="119"/>
                    <a:pt x="14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1" name="Freeform 41"/>
            <p:cNvSpPr>
              <a:spLocks noEditPoints="1"/>
            </p:cNvSpPr>
            <p:nvPr/>
          </p:nvSpPr>
          <p:spPr bwMode="auto">
            <a:xfrm>
              <a:off x="6173788" y="3465513"/>
              <a:ext cx="608013" cy="611188"/>
            </a:xfrm>
            <a:custGeom>
              <a:avLst/>
              <a:gdLst>
                <a:gd name="T0" fmla="*/ 188 w 209"/>
                <a:gd name="T1" fmla="*/ 0 h 210"/>
                <a:gd name="T2" fmla="*/ 21 w 209"/>
                <a:gd name="T3" fmla="*/ 0 h 210"/>
                <a:gd name="T4" fmla="*/ 0 w 209"/>
                <a:gd name="T5" fmla="*/ 21 h 210"/>
                <a:gd name="T6" fmla="*/ 0 w 209"/>
                <a:gd name="T7" fmla="*/ 189 h 210"/>
                <a:gd name="T8" fmla="*/ 21 w 209"/>
                <a:gd name="T9" fmla="*/ 210 h 210"/>
                <a:gd name="T10" fmla="*/ 188 w 209"/>
                <a:gd name="T11" fmla="*/ 210 h 210"/>
                <a:gd name="T12" fmla="*/ 209 w 209"/>
                <a:gd name="T13" fmla="*/ 189 h 210"/>
                <a:gd name="T14" fmla="*/ 209 w 209"/>
                <a:gd name="T15" fmla="*/ 21 h 210"/>
                <a:gd name="T16" fmla="*/ 188 w 209"/>
                <a:gd name="T17" fmla="*/ 0 h 210"/>
                <a:gd name="T18" fmla="*/ 147 w 209"/>
                <a:gd name="T19" fmla="*/ 146 h 210"/>
                <a:gd name="T20" fmla="*/ 62 w 209"/>
                <a:gd name="T21" fmla="*/ 146 h 210"/>
                <a:gd name="T22" fmla="*/ 46 w 209"/>
                <a:gd name="T23" fmla="*/ 132 h 210"/>
                <a:gd name="T24" fmla="*/ 62 w 209"/>
                <a:gd name="T25" fmla="*/ 118 h 210"/>
                <a:gd name="T26" fmla="*/ 147 w 209"/>
                <a:gd name="T27" fmla="*/ 118 h 210"/>
                <a:gd name="T28" fmla="*/ 163 w 209"/>
                <a:gd name="T29" fmla="*/ 132 h 210"/>
                <a:gd name="T30" fmla="*/ 147 w 209"/>
                <a:gd name="T31" fmla="*/ 146 h 210"/>
                <a:gd name="T32" fmla="*/ 147 w 209"/>
                <a:gd name="T33" fmla="*/ 92 h 210"/>
                <a:gd name="T34" fmla="*/ 62 w 209"/>
                <a:gd name="T35" fmla="*/ 92 h 210"/>
                <a:gd name="T36" fmla="*/ 46 w 209"/>
                <a:gd name="T37" fmla="*/ 78 h 210"/>
                <a:gd name="T38" fmla="*/ 62 w 209"/>
                <a:gd name="T39" fmla="*/ 64 h 210"/>
                <a:gd name="T40" fmla="*/ 147 w 209"/>
                <a:gd name="T41" fmla="*/ 64 h 210"/>
                <a:gd name="T42" fmla="*/ 163 w 209"/>
                <a:gd name="T43" fmla="*/ 78 h 210"/>
                <a:gd name="T44" fmla="*/ 147 w 209"/>
                <a:gd name="T45" fmla="*/ 9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" h="210">
                  <a:moveTo>
                    <a:pt x="18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9" y="210"/>
                    <a:pt x="21" y="210"/>
                  </a:cubicBezTo>
                  <a:cubicBezTo>
                    <a:pt x="188" y="210"/>
                    <a:pt x="188" y="210"/>
                    <a:pt x="188" y="210"/>
                  </a:cubicBezTo>
                  <a:cubicBezTo>
                    <a:pt x="200" y="210"/>
                    <a:pt x="209" y="200"/>
                    <a:pt x="209" y="189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9" y="10"/>
                    <a:pt x="200" y="0"/>
                    <a:pt x="188" y="0"/>
                  </a:cubicBezTo>
                  <a:close/>
                  <a:moveTo>
                    <a:pt x="147" y="146"/>
                  </a:moveTo>
                  <a:cubicBezTo>
                    <a:pt x="62" y="146"/>
                    <a:pt x="62" y="146"/>
                    <a:pt x="62" y="146"/>
                  </a:cubicBezTo>
                  <a:cubicBezTo>
                    <a:pt x="53" y="146"/>
                    <a:pt x="46" y="140"/>
                    <a:pt x="46" y="132"/>
                  </a:cubicBezTo>
                  <a:cubicBezTo>
                    <a:pt x="46" y="124"/>
                    <a:pt x="53" y="118"/>
                    <a:pt x="62" y="118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55" y="118"/>
                    <a:pt x="163" y="124"/>
                    <a:pt x="163" y="132"/>
                  </a:cubicBezTo>
                  <a:cubicBezTo>
                    <a:pt x="163" y="140"/>
                    <a:pt x="155" y="146"/>
                    <a:pt x="147" y="146"/>
                  </a:cubicBezTo>
                  <a:close/>
                  <a:moveTo>
                    <a:pt x="147" y="92"/>
                  </a:moveTo>
                  <a:cubicBezTo>
                    <a:pt x="62" y="92"/>
                    <a:pt x="62" y="92"/>
                    <a:pt x="62" y="92"/>
                  </a:cubicBezTo>
                  <a:cubicBezTo>
                    <a:pt x="53" y="92"/>
                    <a:pt x="46" y="86"/>
                    <a:pt x="46" y="78"/>
                  </a:cubicBezTo>
                  <a:cubicBezTo>
                    <a:pt x="46" y="70"/>
                    <a:pt x="53" y="64"/>
                    <a:pt x="62" y="64"/>
                  </a:cubicBezTo>
                  <a:cubicBezTo>
                    <a:pt x="147" y="64"/>
                    <a:pt x="147" y="64"/>
                    <a:pt x="147" y="64"/>
                  </a:cubicBezTo>
                  <a:cubicBezTo>
                    <a:pt x="155" y="64"/>
                    <a:pt x="163" y="70"/>
                    <a:pt x="163" y="78"/>
                  </a:cubicBezTo>
                  <a:cubicBezTo>
                    <a:pt x="163" y="86"/>
                    <a:pt x="155" y="92"/>
                    <a:pt x="147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52" name="Freeform 6"/>
          <p:cNvSpPr>
            <a:spLocks noEditPoints="1"/>
          </p:cNvSpPr>
          <p:nvPr/>
        </p:nvSpPr>
        <p:spPr bwMode="auto">
          <a:xfrm>
            <a:off x="2467505" y="3555967"/>
            <a:ext cx="408796" cy="293387"/>
          </a:xfrm>
          <a:custGeom>
            <a:avLst/>
            <a:gdLst>
              <a:gd name="T0" fmla="*/ 541 w 4999"/>
              <a:gd name="T1" fmla="*/ 3585 h 3596"/>
              <a:gd name="T2" fmla="*/ 4147 w 4999"/>
              <a:gd name="T3" fmla="*/ 3585 h 3596"/>
              <a:gd name="T4" fmla="*/ 4492 w 4999"/>
              <a:gd name="T5" fmla="*/ 3472 h 3596"/>
              <a:gd name="T6" fmla="*/ 4546 w 4999"/>
              <a:gd name="T7" fmla="*/ 3180 h 3596"/>
              <a:gd name="T8" fmla="*/ 3651 w 4999"/>
              <a:gd name="T9" fmla="*/ 1568 h 3596"/>
              <a:gd name="T10" fmla="*/ 3468 w 4999"/>
              <a:gd name="T11" fmla="*/ 825 h 3596"/>
              <a:gd name="T12" fmla="*/ 3479 w 4999"/>
              <a:gd name="T13" fmla="*/ 637 h 3596"/>
              <a:gd name="T14" fmla="*/ 3700 w 4999"/>
              <a:gd name="T15" fmla="*/ 658 h 3596"/>
              <a:gd name="T16" fmla="*/ 3829 w 4999"/>
              <a:gd name="T17" fmla="*/ 798 h 3596"/>
              <a:gd name="T18" fmla="*/ 3802 w 4999"/>
              <a:gd name="T19" fmla="*/ 906 h 3596"/>
              <a:gd name="T20" fmla="*/ 3770 w 4999"/>
              <a:gd name="T21" fmla="*/ 992 h 3596"/>
              <a:gd name="T22" fmla="*/ 3732 w 4999"/>
              <a:gd name="T23" fmla="*/ 1073 h 3596"/>
              <a:gd name="T24" fmla="*/ 3716 w 4999"/>
              <a:gd name="T25" fmla="*/ 1186 h 3596"/>
              <a:gd name="T26" fmla="*/ 4066 w 4999"/>
              <a:gd name="T27" fmla="*/ 1477 h 3596"/>
              <a:gd name="T28" fmla="*/ 4686 w 4999"/>
              <a:gd name="T29" fmla="*/ 1601 h 3596"/>
              <a:gd name="T30" fmla="*/ 4923 w 4999"/>
              <a:gd name="T31" fmla="*/ 1536 h 3596"/>
              <a:gd name="T32" fmla="*/ 4999 w 4999"/>
              <a:gd name="T33" fmla="*/ 1213 h 3596"/>
              <a:gd name="T34" fmla="*/ 4379 w 4999"/>
              <a:gd name="T35" fmla="*/ 324 h 3596"/>
              <a:gd name="T36" fmla="*/ 2492 w 4999"/>
              <a:gd name="T37" fmla="*/ 0 h 3596"/>
              <a:gd name="T38" fmla="*/ 579 w 4999"/>
              <a:gd name="T39" fmla="*/ 394 h 3596"/>
              <a:gd name="T40" fmla="*/ 8 w 4999"/>
              <a:gd name="T41" fmla="*/ 1251 h 3596"/>
              <a:gd name="T42" fmla="*/ 83 w 4999"/>
              <a:gd name="T43" fmla="*/ 1574 h 3596"/>
              <a:gd name="T44" fmla="*/ 298 w 4999"/>
              <a:gd name="T45" fmla="*/ 1644 h 3596"/>
              <a:gd name="T46" fmla="*/ 1021 w 4999"/>
              <a:gd name="T47" fmla="*/ 1477 h 3596"/>
              <a:gd name="T48" fmla="*/ 1301 w 4999"/>
              <a:gd name="T49" fmla="*/ 1180 h 3596"/>
              <a:gd name="T50" fmla="*/ 1285 w 4999"/>
              <a:gd name="T51" fmla="*/ 1067 h 3596"/>
              <a:gd name="T52" fmla="*/ 1248 w 4999"/>
              <a:gd name="T53" fmla="*/ 992 h 3596"/>
              <a:gd name="T54" fmla="*/ 1210 w 4999"/>
              <a:gd name="T55" fmla="*/ 927 h 3596"/>
              <a:gd name="T56" fmla="*/ 1204 w 4999"/>
              <a:gd name="T57" fmla="*/ 846 h 3596"/>
              <a:gd name="T58" fmla="*/ 1318 w 4999"/>
              <a:gd name="T59" fmla="*/ 647 h 3596"/>
              <a:gd name="T60" fmla="*/ 1522 w 4999"/>
              <a:gd name="T61" fmla="*/ 582 h 3596"/>
              <a:gd name="T62" fmla="*/ 1533 w 4999"/>
              <a:gd name="T63" fmla="*/ 889 h 3596"/>
              <a:gd name="T64" fmla="*/ 1339 w 4999"/>
              <a:gd name="T65" fmla="*/ 1596 h 3596"/>
              <a:gd name="T66" fmla="*/ 945 w 4999"/>
              <a:gd name="T67" fmla="*/ 2054 h 3596"/>
              <a:gd name="T68" fmla="*/ 854 w 4999"/>
              <a:gd name="T69" fmla="*/ 2145 h 3596"/>
              <a:gd name="T70" fmla="*/ 617 w 4999"/>
              <a:gd name="T71" fmla="*/ 2539 h 3596"/>
              <a:gd name="T72" fmla="*/ 390 w 4999"/>
              <a:gd name="T73" fmla="*/ 3380 h 3596"/>
              <a:gd name="T74" fmla="*/ 541 w 4999"/>
              <a:gd name="T75" fmla="*/ 3585 h 3596"/>
              <a:gd name="T76" fmla="*/ 3161 w 4999"/>
              <a:gd name="T77" fmla="*/ 496 h 3596"/>
              <a:gd name="T78" fmla="*/ 3118 w 4999"/>
              <a:gd name="T79" fmla="*/ 496 h 3596"/>
              <a:gd name="T80" fmla="*/ 2390 w 4999"/>
              <a:gd name="T81" fmla="*/ 545 h 3596"/>
              <a:gd name="T82" fmla="*/ 1840 w 4999"/>
              <a:gd name="T83" fmla="*/ 480 h 3596"/>
              <a:gd name="T84" fmla="*/ 1840 w 4999"/>
              <a:gd name="T85" fmla="*/ 889 h 3596"/>
              <a:gd name="T86" fmla="*/ 1938 w 4999"/>
              <a:gd name="T87" fmla="*/ 1062 h 3596"/>
              <a:gd name="T88" fmla="*/ 2164 w 4999"/>
              <a:gd name="T89" fmla="*/ 1110 h 3596"/>
              <a:gd name="T90" fmla="*/ 2789 w 4999"/>
              <a:gd name="T91" fmla="*/ 1110 h 3596"/>
              <a:gd name="T92" fmla="*/ 3069 w 4999"/>
              <a:gd name="T93" fmla="*/ 1062 h 3596"/>
              <a:gd name="T94" fmla="*/ 3161 w 4999"/>
              <a:gd name="T95" fmla="*/ 878 h 3596"/>
              <a:gd name="T96" fmla="*/ 3161 w 4999"/>
              <a:gd name="T97" fmla="*/ 496 h 3596"/>
              <a:gd name="T98" fmla="*/ 2488 w 4999"/>
              <a:gd name="T99" fmla="*/ 1234 h 3596"/>
              <a:gd name="T100" fmla="*/ 1679 w 4999"/>
              <a:gd name="T101" fmla="*/ 1563 h 3596"/>
              <a:gd name="T102" fmla="*/ 1409 w 4999"/>
              <a:gd name="T103" fmla="*/ 2301 h 3596"/>
              <a:gd name="T104" fmla="*/ 1679 w 4999"/>
              <a:gd name="T105" fmla="*/ 3024 h 3596"/>
              <a:gd name="T106" fmla="*/ 2488 w 4999"/>
              <a:gd name="T107" fmla="*/ 3358 h 3596"/>
              <a:gd name="T108" fmla="*/ 3295 w 4999"/>
              <a:gd name="T109" fmla="*/ 3024 h 3596"/>
              <a:gd name="T110" fmla="*/ 3565 w 4999"/>
              <a:gd name="T111" fmla="*/ 2301 h 3596"/>
              <a:gd name="T112" fmla="*/ 3295 w 4999"/>
              <a:gd name="T113" fmla="*/ 1563 h 3596"/>
              <a:gd name="T114" fmla="*/ 2488 w 4999"/>
              <a:gd name="T115" fmla="*/ 1234 h 3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99" h="3596">
                <a:moveTo>
                  <a:pt x="541" y="3585"/>
                </a:moveTo>
                <a:lnTo>
                  <a:pt x="4147" y="3585"/>
                </a:lnTo>
                <a:cubicBezTo>
                  <a:pt x="4287" y="3596"/>
                  <a:pt x="4402" y="3558"/>
                  <a:pt x="4492" y="3472"/>
                </a:cubicBezTo>
                <a:cubicBezTo>
                  <a:pt x="4586" y="3381"/>
                  <a:pt x="4603" y="3285"/>
                  <a:pt x="4546" y="3180"/>
                </a:cubicBezTo>
                <a:cubicBezTo>
                  <a:pt x="4318" y="2676"/>
                  <a:pt x="4000" y="2031"/>
                  <a:pt x="3651" y="1568"/>
                </a:cubicBezTo>
                <a:cubicBezTo>
                  <a:pt x="3522" y="1346"/>
                  <a:pt x="3461" y="1098"/>
                  <a:pt x="3468" y="825"/>
                </a:cubicBezTo>
                <a:lnTo>
                  <a:pt x="3479" y="637"/>
                </a:lnTo>
                <a:cubicBezTo>
                  <a:pt x="3561" y="622"/>
                  <a:pt x="3636" y="629"/>
                  <a:pt x="3700" y="658"/>
                </a:cubicBezTo>
                <a:cubicBezTo>
                  <a:pt x="3768" y="686"/>
                  <a:pt x="3811" y="733"/>
                  <a:pt x="3829" y="798"/>
                </a:cubicBezTo>
                <a:cubicBezTo>
                  <a:pt x="3825" y="833"/>
                  <a:pt x="3817" y="869"/>
                  <a:pt x="3802" y="906"/>
                </a:cubicBezTo>
                <a:cubicBezTo>
                  <a:pt x="3795" y="927"/>
                  <a:pt x="3784" y="956"/>
                  <a:pt x="3770" y="992"/>
                </a:cubicBezTo>
                <a:cubicBezTo>
                  <a:pt x="3751" y="1027"/>
                  <a:pt x="3739" y="1055"/>
                  <a:pt x="3732" y="1073"/>
                </a:cubicBezTo>
                <a:cubicBezTo>
                  <a:pt x="3721" y="1108"/>
                  <a:pt x="3716" y="1146"/>
                  <a:pt x="3716" y="1186"/>
                </a:cubicBezTo>
                <a:cubicBezTo>
                  <a:pt x="3730" y="1297"/>
                  <a:pt x="3847" y="1394"/>
                  <a:pt x="4066" y="1477"/>
                </a:cubicBezTo>
                <a:cubicBezTo>
                  <a:pt x="4260" y="1549"/>
                  <a:pt x="4467" y="1590"/>
                  <a:pt x="4686" y="1601"/>
                </a:cubicBezTo>
                <a:cubicBezTo>
                  <a:pt x="4797" y="1604"/>
                  <a:pt x="4876" y="1583"/>
                  <a:pt x="4923" y="1536"/>
                </a:cubicBezTo>
                <a:cubicBezTo>
                  <a:pt x="4974" y="1479"/>
                  <a:pt x="4999" y="1371"/>
                  <a:pt x="4999" y="1213"/>
                </a:cubicBezTo>
                <a:cubicBezTo>
                  <a:pt x="4967" y="818"/>
                  <a:pt x="4760" y="522"/>
                  <a:pt x="4379" y="324"/>
                </a:cubicBezTo>
                <a:cubicBezTo>
                  <a:pt x="3966" y="108"/>
                  <a:pt x="3337" y="0"/>
                  <a:pt x="2492" y="0"/>
                </a:cubicBezTo>
                <a:cubicBezTo>
                  <a:pt x="1644" y="0"/>
                  <a:pt x="1007" y="132"/>
                  <a:pt x="579" y="394"/>
                </a:cubicBezTo>
                <a:cubicBezTo>
                  <a:pt x="230" y="609"/>
                  <a:pt x="40" y="895"/>
                  <a:pt x="8" y="1251"/>
                </a:cubicBezTo>
                <a:cubicBezTo>
                  <a:pt x="0" y="1402"/>
                  <a:pt x="26" y="1509"/>
                  <a:pt x="83" y="1574"/>
                </a:cubicBezTo>
                <a:cubicBezTo>
                  <a:pt x="134" y="1632"/>
                  <a:pt x="205" y="1655"/>
                  <a:pt x="298" y="1644"/>
                </a:cubicBezTo>
                <a:cubicBezTo>
                  <a:pt x="594" y="1612"/>
                  <a:pt x="835" y="1556"/>
                  <a:pt x="1021" y="1477"/>
                </a:cubicBezTo>
                <a:cubicBezTo>
                  <a:pt x="1223" y="1387"/>
                  <a:pt x="1316" y="1289"/>
                  <a:pt x="1301" y="1180"/>
                </a:cubicBezTo>
                <a:cubicBezTo>
                  <a:pt x="1305" y="1141"/>
                  <a:pt x="1300" y="1103"/>
                  <a:pt x="1285" y="1067"/>
                </a:cubicBezTo>
                <a:cubicBezTo>
                  <a:pt x="1278" y="1050"/>
                  <a:pt x="1265" y="1024"/>
                  <a:pt x="1248" y="992"/>
                </a:cubicBezTo>
                <a:cubicBezTo>
                  <a:pt x="1229" y="967"/>
                  <a:pt x="1217" y="945"/>
                  <a:pt x="1210" y="927"/>
                </a:cubicBezTo>
                <a:cubicBezTo>
                  <a:pt x="1203" y="902"/>
                  <a:pt x="1201" y="875"/>
                  <a:pt x="1204" y="846"/>
                </a:cubicBezTo>
                <a:cubicBezTo>
                  <a:pt x="1219" y="763"/>
                  <a:pt x="1257" y="697"/>
                  <a:pt x="1318" y="647"/>
                </a:cubicBezTo>
                <a:cubicBezTo>
                  <a:pt x="1379" y="593"/>
                  <a:pt x="1447" y="571"/>
                  <a:pt x="1522" y="582"/>
                </a:cubicBezTo>
                <a:lnTo>
                  <a:pt x="1533" y="889"/>
                </a:lnTo>
                <a:cubicBezTo>
                  <a:pt x="1533" y="1152"/>
                  <a:pt x="1468" y="1387"/>
                  <a:pt x="1339" y="1596"/>
                </a:cubicBezTo>
                <a:cubicBezTo>
                  <a:pt x="1267" y="1715"/>
                  <a:pt x="1135" y="1867"/>
                  <a:pt x="945" y="2054"/>
                </a:cubicBezTo>
                <a:lnTo>
                  <a:pt x="854" y="2145"/>
                </a:lnTo>
                <a:cubicBezTo>
                  <a:pt x="746" y="2271"/>
                  <a:pt x="667" y="2403"/>
                  <a:pt x="617" y="2539"/>
                </a:cubicBezTo>
                <a:cubicBezTo>
                  <a:pt x="577" y="2637"/>
                  <a:pt x="378" y="3282"/>
                  <a:pt x="390" y="3380"/>
                </a:cubicBezTo>
                <a:cubicBezTo>
                  <a:pt x="408" y="3498"/>
                  <a:pt x="458" y="3566"/>
                  <a:pt x="541" y="3585"/>
                </a:cubicBezTo>
                <a:close/>
                <a:moveTo>
                  <a:pt x="3161" y="496"/>
                </a:moveTo>
                <a:lnTo>
                  <a:pt x="3118" y="496"/>
                </a:lnTo>
                <a:cubicBezTo>
                  <a:pt x="2859" y="535"/>
                  <a:pt x="2616" y="552"/>
                  <a:pt x="2390" y="545"/>
                </a:cubicBezTo>
                <a:cubicBezTo>
                  <a:pt x="2221" y="537"/>
                  <a:pt x="2038" y="516"/>
                  <a:pt x="1840" y="480"/>
                </a:cubicBezTo>
                <a:lnTo>
                  <a:pt x="1840" y="889"/>
                </a:lnTo>
                <a:cubicBezTo>
                  <a:pt x="1840" y="969"/>
                  <a:pt x="1872" y="1026"/>
                  <a:pt x="1938" y="1062"/>
                </a:cubicBezTo>
                <a:cubicBezTo>
                  <a:pt x="1987" y="1094"/>
                  <a:pt x="2063" y="1110"/>
                  <a:pt x="2164" y="1110"/>
                </a:cubicBezTo>
                <a:lnTo>
                  <a:pt x="2789" y="1110"/>
                </a:lnTo>
                <a:cubicBezTo>
                  <a:pt x="2922" y="1110"/>
                  <a:pt x="3016" y="1094"/>
                  <a:pt x="3069" y="1062"/>
                </a:cubicBezTo>
                <a:cubicBezTo>
                  <a:pt x="3131" y="1026"/>
                  <a:pt x="3161" y="965"/>
                  <a:pt x="3161" y="878"/>
                </a:cubicBezTo>
                <a:lnTo>
                  <a:pt x="3161" y="496"/>
                </a:lnTo>
                <a:close/>
                <a:moveTo>
                  <a:pt x="2488" y="1234"/>
                </a:moveTo>
                <a:cubicBezTo>
                  <a:pt x="2146" y="1234"/>
                  <a:pt x="1877" y="1344"/>
                  <a:pt x="1679" y="1563"/>
                </a:cubicBezTo>
                <a:cubicBezTo>
                  <a:pt x="1500" y="1764"/>
                  <a:pt x="1409" y="2011"/>
                  <a:pt x="1409" y="2301"/>
                </a:cubicBezTo>
                <a:cubicBezTo>
                  <a:pt x="1409" y="2586"/>
                  <a:pt x="1500" y="2827"/>
                  <a:pt x="1679" y="3024"/>
                </a:cubicBezTo>
                <a:cubicBezTo>
                  <a:pt x="1877" y="3247"/>
                  <a:pt x="2146" y="3358"/>
                  <a:pt x="2488" y="3358"/>
                </a:cubicBezTo>
                <a:cubicBezTo>
                  <a:pt x="2825" y="3358"/>
                  <a:pt x="3094" y="3247"/>
                  <a:pt x="3295" y="3024"/>
                </a:cubicBezTo>
                <a:cubicBezTo>
                  <a:pt x="3475" y="2827"/>
                  <a:pt x="3565" y="2586"/>
                  <a:pt x="3565" y="2301"/>
                </a:cubicBezTo>
                <a:cubicBezTo>
                  <a:pt x="3565" y="2011"/>
                  <a:pt x="3475" y="1764"/>
                  <a:pt x="3295" y="1563"/>
                </a:cubicBezTo>
                <a:cubicBezTo>
                  <a:pt x="3094" y="1344"/>
                  <a:pt x="2825" y="1234"/>
                  <a:pt x="2488" y="1234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253" name="组合 252"/>
          <p:cNvGrpSpPr/>
          <p:nvPr/>
        </p:nvGrpSpPr>
        <p:grpSpPr>
          <a:xfrm>
            <a:off x="202422" y="4158847"/>
            <a:ext cx="339037" cy="301579"/>
            <a:chOff x="7907338" y="2682875"/>
            <a:chExt cx="1566862" cy="1393825"/>
          </a:xfrm>
          <a:solidFill>
            <a:srgbClr val="E7E6E6">
              <a:lumMod val="50000"/>
            </a:srgbClr>
          </a:solidFill>
        </p:grpSpPr>
        <p:sp>
          <p:nvSpPr>
            <p:cNvPr id="254" name="Freeform 42"/>
            <p:cNvSpPr>
              <a:spLocks noEditPoints="1"/>
            </p:cNvSpPr>
            <p:nvPr/>
          </p:nvSpPr>
          <p:spPr bwMode="auto">
            <a:xfrm>
              <a:off x="8067675" y="2682875"/>
              <a:ext cx="1406525" cy="1114425"/>
            </a:xfrm>
            <a:custGeom>
              <a:avLst/>
              <a:gdLst>
                <a:gd name="T0" fmla="*/ 439 w 484"/>
                <a:gd name="T1" fmla="*/ 0 h 383"/>
                <a:gd name="T2" fmla="*/ 46 w 484"/>
                <a:gd name="T3" fmla="*/ 0 h 383"/>
                <a:gd name="T4" fmla="*/ 0 w 484"/>
                <a:gd name="T5" fmla="*/ 45 h 383"/>
                <a:gd name="T6" fmla="*/ 0 w 484"/>
                <a:gd name="T7" fmla="*/ 127 h 383"/>
                <a:gd name="T8" fmla="*/ 25 w 484"/>
                <a:gd name="T9" fmla="*/ 127 h 383"/>
                <a:gd name="T10" fmla="*/ 25 w 484"/>
                <a:gd name="T11" fmla="*/ 75 h 383"/>
                <a:gd name="T12" fmla="*/ 460 w 484"/>
                <a:gd name="T13" fmla="*/ 75 h 383"/>
                <a:gd name="T14" fmla="*/ 460 w 484"/>
                <a:gd name="T15" fmla="*/ 337 h 383"/>
                <a:gd name="T16" fmla="*/ 439 w 484"/>
                <a:gd name="T17" fmla="*/ 358 h 383"/>
                <a:gd name="T18" fmla="*/ 411 w 484"/>
                <a:gd name="T19" fmla="*/ 358 h 383"/>
                <a:gd name="T20" fmla="*/ 411 w 484"/>
                <a:gd name="T21" fmla="*/ 383 h 383"/>
                <a:gd name="T22" fmla="*/ 439 w 484"/>
                <a:gd name="T23" fmla="*/ 383 h 383"/>
                <a:gd name="T24" fmla="*/ 484 w 484"/>
                <a:gd name="T25" fmla="*/ 337 h 383"/>
                <a:gd name="T26" fmla="*/ 484 w 484"/>
                <a:gd name="T27" fmla="*/ 45 h 383"/>
                <a:gd name="T28" fmla="*/ 439 w 484"/>
                <a:gd name="T29" fmla="*/ 0 h 383"/>
                <a:gd name="T30" fmla="*/ 404 w 484"/>
                <a:gd name="T31" fmla="*/ 49 h 383"/>
                <a:gd name="T32" fmla="*/ 353 w 484"/>
                <a:gd name="T33" fmla="*/ 49 h 383"/>
                <a:gd name="T34" fmla="*/ 343 w 484"/>
                <a:gd name="T35" fmla="*/ 39 h 383"/>
                <a:gd name="T36" fmla="*/ 353 w 484"/>
                <a:gd name="T37" fmla="*/ 30 h 383"/>
                <a:gd name="T38" fmla="*/ 404 w 484"/>
                <a:gd name="T39" fmla="*/ 30 h 383"/>
                <a:gd name="T40" fmla="*/ 413 w 484"/>
                <a:gd name="T41" fmla="*/ 39 h 383"/>
                <a:gd name="T42" fmla="*/ 404 w 484"/>
                <a:gd name="T43" fmla="*/ 49 h 383"/>
                <a:gd name="T44" fmla="*/ 434 w 484"/>
                <a:gd name="T45" fmla="*/ 50 h 383"/>
                <a:gd name="T46" fmla="*/ 424 w 484"/>
                <a:gd name="T47" fmla="*/ 39 h 383"/>
                <a:gd name="T48" fmla="*/ 434 w 484"/>
                <a:gd name="T49" fmla="*/ 29 h 383"/>
                <a:gd name="T50" fmla="*/ 444 w 484"/>
                <a:gd name="T51" fmla="*/ 39 h 383"/>
                <a:gd name="T52" fmla="*/ 434 w 484"/>
                <a:gd name="T53" fmla="*/ 5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4" h="383">
                  <a:moveTo>
                    <a:pt x="43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1" y="20"/>
                    <a:pt x="0" y="45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75"/>
                    <a:pt x="25" y="75"/>
                    <a:pt x="25" y="75"/>
                  </a:cubicBezTo>
                  <a:cubicBezTo>
                    <a:pt x="460" y="75"/>
                    <a:pt x="460" y="75"/>
                    <a:pt x="460" y="75"/>
                  </a:cubicBezTo>
                  <a:cubicBezTo>
                    <a:pt x="460" y="337"/>
                    <a:pt x="460" y="337"/>
                    <a:pt x="460" y="337"/>
                  </a:cubicBezTo>
                  <a:cubicBezTo>
                    <a:pt x="460" y="349"/>
                    <a:pt x="450" y="358"/>
                    <a:pt x="439" y="358"/>
                  </a:cubicBezTo>
                  <a:cubicBezTo>
                    <a:pt x="411" y="358"/>
                    <a:pt x="411" y="358"/>
                    <a:pt x="411" y="358"/>
                  </a:cubicBezTo>
                  <a:cubicBezTo>
                    <a:pt x="411" y="383"/>
                    <a:pt x="411" y="383"/>
                    <a:pt x="411" y="383"/>
                  </a:cubicBezTo>
                  <a:cubicBezTo>
                    <a:pt x="439" y="383"/>
                    <a:pt x="439" y="383"/>
                    <a:pt x="439" y="383"/>
                  </a:cubicBezTo>
                  <a:cubicBezTo>
                    <a:pt x="464" y="383"/>
                    <a:pt x="484" y="363"/>
                    <a:pt x="484" y="337"/>
                  </a:cubicBezTo>
                  <a:cubicBezTo>
                    <a:pt x="484" y="45"/>
                    <a:pt x="484" y="45"/>
                    <a:pt x="484" y="45"/>
                  </a:cubicBezTo>
                  <a:cubicBezTo>
                    <a:pt x="484" y="20"/>
                    <a:pt x="464" y="0"/>
                    <a:pt x="439" y="0"/>
                  </a:cubicBezTo>
                  <a:close/>
                  <a:moveTo>
                    <a:pt x="404" y="49"/>
                  </a:moveTo>
                  <a:cubicBezTo>
                    <a:pt x="353" y="49"/>
                    <a:pt x="353" y="49"/>
                    <a:pt x="353" y="49"/>
                  </a:cubicBezTo>
                  <a:cubicBezTo>
                    <a:pt x="347" y="49"/>
                    <a:pt x="343" y="45"/>
                    <a:pt x="343" y="39"/>
                  </a:cubicBezTo>
                  <a:cubicBezTo>
                    <a:pt x="343" y="34"/>
                    <a:pt x="347" y="30"/>
                    <a:pt x="353" y="30"/>
                  </a:cubicBezTo>
                  <a:cubicBezTo>
                    <a:pt x="404" y="30"/>
                    <a:pt x="404" y="30"/>
                    <a:pt x="404" y="30"/>
                  </a:cubicBezTo>
                  <a:cubicBezTo>
                    <a:pt x="409" y="30"/>
                    <a:pt x="413" y="34"/>
                    <a:pt x="413" y="39"/>
                  </a:cubicBezTo>
                  <a:cubicBezTo>
                    <a:pt x="413" y="45"/>
                    <a:pt x="409" y="49"/>
                    <a:pt x="404" y="49"/>
                  </a:cubicBezTo>
                  <a:close/>
                  <a:moveTo>
                    <a:pt x="434" y="50"/>
                  </a:moveTo>
                  <a:cubicBezTo>
                    <a:pt x="428" y="50"/>
                    <a:pt x="424" y="45"/>
                    <a:pt x="424" y="39"/>
                  </a:cubicBezTo>
                  <a:cubicBezTo>
                    <a:pt x="424" y="34"/>
                    <a:pt x="428" y="29"/>
                    <a:pt x="434" y="29"/>
                  </a:cubicBezTo>
                  <a:cubicBezTo>
                    <a:pt x="440" y="29"/>
                    <a:pt x="444" y="34"/>
                    <a:pt x="444" y="39"/>
                  </a:cubicBezTo>
                  <a:cubicBezTo>
                    <a:pt x="444" y="45"/>
                    <a:pt x="440" y="50"/>
                    <a:pt x="434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5" name="Freeform 43"/>
            <p:cNvSpPr>
              <a:spLocks noEditPoints="1"/>
            </p:cNvSpPr>
            <p:nvPr/>
          </p:nvSpPr>
          <p:spPr bwMode="auto">
            <a:xfrm>
              <a:off x="7907338" y="2962275"/>
              <a:ext cx="1406525" cy="1114425"/>
            </a:xfrm>
            <a:custGeom>
              <a:avLst/>
              <a:gdLst>
                <a:gd name="T0" fmla="*/ 438 w 484"/>
                <a:gd name="T1" fmla="*/ 0 h 383"/>
                <a:gd name="T2" fmla="*/ 45 w 484"/>
                <a:gd name="T3" fmla="*/ 0 h 383"/>
                <a:gd name="T4" fmla="*/ 0 w 484"/>
                <a:gd name="T5" fmla="*/ 45 h 383"/>
                <a:gd name="T6" fmla="*/ 0 w 484"/>
                <a:gd name="T7" fmla="*/ 337 h 383"/>
                <a:gd name="T8" fmla="*/ 45 w 484"/>
                <a:gd name="T9" fmla="*/ 383 h 383"/>
                <a:gd name="T10" fmla="*/ 438 w 484"/>
                <a:gd name="T11" fmla="*/ 383 h 383"/>
                <a:gd name="T12" fmla="*/ 484 w 484"/>
                <a:gd name="T13" fmla="*/ 337 h 383"/>
                <a:gd name="T14" fmla="*/ 484 w 484"/>
                <a:gd name="T15" fmla="*/ 45 h 383"/>
                <a:gd name="T16" fmla="*/ 438 w 484"/>
                <a:gd name="T17" fmla="*/ 0 h 383"/>
                <a:gd name="T18" fmla="*/ 433 w 484"/>
                <a:gd name="T19" fmla="*/ 29 h 383"/>
                <a:gd name="T20" fmla="*/ 444 w 484"/>
                <a:gd name="T21" fmla="*/ 39 h 383"/>
                <a:gd name="T22" fmla="*/ 433 w 484"/>
                <a:gd name="T23" fmla="*/ 49 h 383"/>
                <a:gd name="T24" fmla="*/ 423 w 484"/>
                <a:gd name="T25" fmla="*/ 39 h 383"/>
                <a:gd name="T26" fmla="*/ 433 w 484"/>
                <a:gd name="T27" fmla="*/ 29 h 383"/>
                <a:gd name="T28" fmla="*/ 352 w 484"/>
                <a:gd name="T29" fmla="*/ 29 h 383"/>
                <a:gd name="T30" fmla="*/ 403 w 484"/>
                <a:gd name="T31" fmla="*/ 29 h 383"/>
                <a:gd name="T32" fmla="*/ 413 w 484"/>
                <a:gd name="T33" fmla="*/ 39 h 383"/>
                <a:gd name="T34" fmla="*/ 403 w 484"/>
                <a:gd name="T35" fmla="*/ 49 h 383"/>
                <a:gd name="T36" fmla="*/ 352 w 484"/>
                <a:gd name="T37" fmla="*/ 49 h 383"/>
                <a:gd name="T38" fmla="*/ 342 w 484"/>
                <a:gd name="T39" fmla="*/ 39 h 383"/>
                <a:gd name="T40" fmla="*/ 352 w 484"/>
                <a:gd name="T41" fmla="*/ 29 h 383"/>
                <a:gd name="T42" fmla="*/ 459 w 484"/>
                <a:gd name="T43" fmla="*/ 337 h 383"/>
                <a:gd name="T44" fmla="*/ 438 w 484"/>
                <a:gd name="T45" fmla="*/ 358 h 383"/>
                <a:gd name="T46" fmla="*/ 45 w 484"/>
                <a:gd name="T47" fmla="*/ 358 h 383"/>
                <a:gd name="T48" fmla="*/ 24 w 484"/>
                <a:gd name="T49" fmla="*/ 337 h 383"/>
                <a:gd name="T50" fmla="*/ 24 w 484"/>
                <a:gd name="T51" fmla="*/ 74 h 383"/>
                <a:gd name="T52" fmla="*/ 459 w 484"/>
                <a:gd name="T53" fmla="*/ 74 h 383"/>
                <a:gd name="T54" fmla="*/ 459 w 484"/>
                <a:gd name="T55" fmla="*/ 33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4" h="383">
                  <a:moveTo>
                    <a:pt x="43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0" y="362"/>
                    <a:pt x="20" y="383"/>
                    <a:pt x="45" y="383"/>
                  </a:cubicBezTo>
                  <a:cubicBezTo>
                    <a:pt x="438" y="383"/>
                    <a:pt x="438" y="383"/>
                    <a:pt x="438" y="383"/>
                  </a:cubicBezTo>
                  <a:cubicBezTo>
                    <a:pt x="463" y="383"/>
                    <a:pt x="484" y="362"/>
                    <a:pt x="484" y="337"/>
                  </a:cubicBezTo>
                  <a:cubicBezTo>
                    <a:pt x="484" y="45"/>
                    <a:pt x="484" y="45"/>
                    <a:pt x="484" y="45"/>
                  </a:cubicBezTo>
                  <a:cubicBezTo>
                    <a:pt x="484" y="20"/>
                    <a:pt x="463" y="0"/>
                    <a:pt x="438" y="0"/>
                  </a:cubicBezTo>
                  <a:close/>
                  <a:moveTo>
                    <a:pt x="433" y="29"/>
                  </a:moveTo>
                  <a:cubicBezTo>
                    <a:pt x="439" y="29"/>
                    <a:pt x="444" y="33"/>
                    <a:pt x="444" y="39"/>
                  </a:cubicBezTo>
                  <a:cubicBezTo>
                    <a:pt x="444" y="45"/>
                    <a:pt x="439" y="49"/>
                    <a:pt x="433" y="49"/>
                  </a:cubicBezTo>
                  <a:cubicBezTo>
                    <a:pt x="428" y="49"/>
                    <a:pt x="423" y="45"/>
                    <a:pt x="423" y="39"/>
                  </a:cubicBezTo>
                  <a:cubicBezTo>
                    <a:pt x="423" y="33"/>
                    <a:pt x="428" y="29"/>
                    <a:pt x="433" y="29"/>
                  </a:cubicBezTo>
                  <a:close/>
                  <a:moveTo>
                    <a:pt x="352" y="29"/>
                  </a:moveTo>
                  <a:cubicBezTo>
                    <a:pt x="403" y="29"/>
                    <a:pt x="403" y="29"/>
                    <a:pt x="403" y="29"/>
                  </a:cubicBezTo>
                  <a:cubicBezTo>
                    <a:pt x="408" y="29"/>
                    <a:pt x="413" y="34"/>
                    <a:pt x="413" y="39"/>
                  </a:cubicBezTo>
                  <a:cubicBezTo>
                    <a:pt x="413" y="44"/>
                    <a:pt x="408" y="49"/>
                    <a:pt x="403" y="49"/>
                  </a:cubicBezTo>
                  <a:cubicBezTo>
                    <a:pt x="352" y="49"/>
                    <a:pt x="352" y="49"/>
                    <a:pt x="352" y="49"/>
                  </a:cubicBezTo>
                  <a:cubicBezTo>
                    <a:pt x="347" y="49"/>
                    <a:pt x="342" y="44"/>
                    <a:pt x="342" y="39"/>
                  </a:cubicBezTo>
                  <a:cubicBezTo>
                    <a:pt x="342" y="34"/>
                    <a:pt x="347" y="29"/>
                    <a:pt x="352" y="29"/>
                  </a:cubicBezTo>
                  <a:close/>
                  <a:moveTo>
                    <a:pt x="459" y="337"/>
                  </a:moveTo>
                  <a:cubicBezTo>
                    <a:pt x="459" y="348"/>
                    <a:pt x="449" y="358"/>
                    <a:pt x="438" y="358"/>
                  </a:cubicBezTo>
                  <a:cubicBezTo>
                    <a:pt x="45" y="358"/>
                    <a:pt x="45" y="358"/>
                    <a:pt x="45" y="358"/>
                  </a:cubicBezTo>
                  <a:cubicBezTo>
                    <a:pt x="34" y="358"/>
                    <a:pt x="24" y="348"/>
                    <a:pt x="24" y="337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459" y="74"/>
                    <a:pt x="459" y="74"/>
                    <a:pt x="459" y="74"/>
                  </a:cubicBezTo>
                  <a:lnTo>
                    <a:pt x="459" y="3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6" name="Freeform 44"/>
            <p:cNvSpPr>
              <a:spLocks noEditPoints="1"/>
            </p:cNvSpPr>
            <p:nvPr/>
          </p:nvSpPr>
          <p:spPr bwMode="auto">
            <a:xfrm>
              <a:off x="8313738" y="3305175"/>
              <a:ext cx="590550" cy="587375"/>
            </a:xfrm>
            <a:custGeom>
              <a:avLst/>
              <a:gdLst>
                <a:gd name="T0" fmla="*/ 102 w 203"/>
                <a:gd name="T1" fmla="*/ 0 h 202"/>
                <a:gd name="T2" fmla="*/ 0 w 203"/>
                <a:gd name="T3" fmla="*/ 101 h 202"/>
                <a:gd name="T4" fmla="*/ 102 w 203"/>
                <a:gd name="T5" fmla="*/ 202 h 202"/>
                <a:gd name="T6" fmla="*/ 203 w 203"/>
                <a:gd name="T7" fmla="*/ 101 h 202"/>
                <a:gd name="T8" fmla="*/ 102 w 203"/>
                <a:gd name="T9" fmla="*/ 0 h 202"/>
                <a:gd name="T10" fmla="*/ 102 w 203"/>
                <a:gd name="T11" fmla="*/ 174 h 202"/>
                <a:gd name="T12" fmla="*/ 29 w 203"/>
                <a:gd name="T13" fmla="*/ 101 h 202"/>
                <a:gd name="T14" fmla="*/ 39 w 203"/>
                <a:gd name="T15" fmla="*/ 65 h 202"/>
                <a:gd name="T16" fmla="*/ 147 w 203"/>
                <a:gd name="T17" fmla="*/ 158 h 202"/>
                <a:gd name="T18" fmla="*/ 102 w 203"/>
                <a:gd name="T19" fmla="*/ 174 h 202"/>
                <a:gd name="T20" fmla="*/ 165 w 203"/>
                <a:gd name="T21" fmla="*/ 137 h 202"/>
                <a:gd name="T22" fmla="*/ 57 w 203"/>
                <a:gd name="T23" fmla="*/ 44 h 202"/>
                <a:gd name="T24" fmla="*/ 102 w 203"/>
                <a:gd name="T25" fmla="*/ 28 h 202"/>
                <a:gd name="T26" fmla="*/ 174 w 203"/>
                <a:gd name="T27" fmla="*/ 101 h 202"/>
                <a:gd name="T28" fmla="*/ 165 w 203"/>
                <a:gd name="T29" fmla="*/ 137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3" h="202"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2"/>
                    <a:pt x="102" y="202"/>
                  </a:cubicBezTo>
                  <a:cubicBezTo>
                    <a:pt x="157" y="202"/>
                    <a:pt x="203" y="157"/>
                    <a:pt x="203" y="101"/>
                  </a:cubicBezTo>
                  <a:cubicBezTo>
                    <a:pt x="203" y="45"/>
                    <a:pt x="157" y="0"/>
                    <a:pt x="102" y="0"/>
                  </a:cubicBezTo>
                  <a:close/>
                  <a:moveTo>
                    <a:pt x="102" y="174"/>
                  </a:moveTo>
                  <a:cubicBezTo>
                    <a:pt x="61" y="174"/>
                    <a:pt x="29" y="141"/>
                    <a:pt x="29" y="101"/>
                  </a:cubicBezTo>
                  <a:cubicBezTo>
                    <a:pt x="29" y="88"/>
                    <a:pt x="33" y="75"/>
                    <a:pt x="39" y="65"/>
                  </a:cubicBezTo>
                  <a:cubicBezTo>
                    <a:pt x="147" y="158"/>
                    <a:pt x="147" y="158"/>
                    <a:pt x="147" y="158"/>
                  </a:cubicBezTo>
                  <a:cubicBezTo>
                    <a:pt x="134" y="168"/>
                    <a:pt x="119" y="174"/>
                    <a:pt x="102" y="174"/>
                  </a:cubicBezTo>
                  <a:close/>
                  <a:moveTo>
                    <a:pt x="165" y="137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69" y="34"/>
                    <a:pt x="85" y="28"/>
                    <a:pt x="102" y="28"/>
                  </a:cubicBezTo>
                  <a:cubicBezTo>
                    <a:pt x="142" y="29"/>
                    <a:pt x="174" y="61"/>
                    <a:pt x="174" y="101"/>
                  </a:cubicBezTo>
                  <a:cubicBezTo>
                    <a:pt x="174" y="114"/>
                    <a:pt x="171" y="127"/>
                    <a:pt x="165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57" name="组合 256"/>
          <p:cNvGrpSpPr/>
          <p:nvPr/>
        </p:nvGrpSpPr>
        <p:grpSpPr>
          <a:xfrm>
            <a:off x="974194" y="4167605"/>
            <a:ext cx="307778" cy="284060"/>
            <a:chOff x="10463213" y="2763838"/>
            <a:chExt cx="1422400" cy="1312862"/>
          </a:xfrm>
          <a:solidFill>
            <a:srgbClr val="E7E6E6">
              <a:lumMod val="50000"/>
            </a:srgbClr>
          </a:solidFill>
        </p:grpSpPr>
        <p:sp>
          <p:nvSpPr>
            <p:cNvPr id="258" name="Freeform 45"/>
            <p:cNvSpPr>
              <a:spLocks noEditPoints="1"/>
            </p:cNvSpPr>
            <p:nvPr/>
          </p:nvSpPr>
          <p:spPr bwMode="auto">
            <a:xfrm>
              <a:off x="10728325" y="2763838"/>
              <a:ext cx="728663" cy="409575"/>
            </a:xfrm>
            <a:custGeom>
              <a:avLst/>
              <a:gdLst>
                <a:gd name="T0" fmla="*/ 231 w 251"/>
                <a:gd name="T1" fmla="*/ 0 h 141"/>
                <a:gd name="T2" fmla="*/ 20 w 251"/>
                <a:gd name="T3" fmla="*/ 0 h 141"/>
                <a:gd name="T4" fmla="*/ 0 w 251"/>
                <a:gd name="T5" fmla="*/ 20 h 141"/>
                <a:gd name="T6" fmla="*/ 0 w 251"/>
                <a:gd name="T7" fmla="*/ 120 h 141"/>
                <a:gd name="T8" fmla="*/ 20 w 251"/>
                <a:gd name="T9" fmla="*/ 141 h 141"/>
                <a:gd name="T10" fmla="*/ 231 w 251"/>
                <a:gd name="T11" fmla="*/ 141 h 141"/>
                <a:gd name="T12" fmla="*/ 251 w 251"/>
                <a:gd name="T13" fmla="*/ 120 h 141"/>
                <a:gd name="T14" fmla="*/ 251 w 251"/>
                <a:gd name="T15" fmla="*/ 20 h 141"/>
                <a:gd name="T16" fmla="*/ 231 w 251"/>
                <a:gd name="T17" fmla="*/ 0 h 141"/>
                <a:gd name="T18" fmla="*/ 225 w 251"/>
                <a:gd name="T19" fmla="*/ 98 h 141"/>
                <a:gd name="T20" fmla="*/ 210 w 251"/>
                <a:gd name="T21" fmla="*/ 112 h 141"/>
                <a:gd name="T22" fmla="*/ 196 w 251"/>
                <a:gd name="T23" fmla="*/ 98 h 141"/>
                <a:gd name="T24" fmla="*/ 196 w 251"/>
                <a:gd name="T25" fmla="*/ 43 h 141"/>
                <a:gd name="T26" fmla="*/ 210 w 251"/>
                <a:gd name="T27" fmla="*/ 29 h 141"/>
                <a:gd name="T28" fmla="*/ 225 w 251"/>
                <a:gd name="T29" fmla="*/ 43 h 141"/>
                <a:gd name="T30" fmla="*/ 225 w 251"/>
                <a:gd name="T31" fmla="*/ 9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1" h="141">
                  <a:moveTo>
                    <a:pt x="2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32"/>
                    <a:pt x="9" y="141"/>
                    <a:pt x="20" y="141"/>
                  </a:cubicBezTo>
                  <a:cubicBezTo>
                    <a:pt x="231" y="141"/>
                    <a:pt x="231" y="141"/>
                    <a:pt x="231" y="141"/>
                  </a:cubicBezTo>
                  <a:cubicBezTo>
                    <a:pt x="242" y="141"/>
                    <a:pt x="251" y="132"/>
                    <a:pt x="251" y="120"/>
                  </a:cubicBezTo>
                  <a:cubicBezTo>
                    <a:pt x="251" y="20"/>
                    <a:pt x="251" y="20"/>
                    <a:pt x="251" y="20"/>
                  </a:cubicBezTo>
                  <a:cubicBezTo>
                    <a:pt x="251" y="9"/>
                    <a:pt x="242" y="0"/>
                    <a:pt x="231" y="0"/>
                  </a:cubicBezTo>
                  <a:close/>
                  <a:moveTo>
                    <a:pt x="225" y="98"/>
                  </a:moveTo>
                  <a:cubicBezTo>
                    <a:pt x="225" y="106"/>
                    <a:pt x="218" y="112"/>
                    <a:pt x="210" y="112"/>
                  </a:cubicBezTo>
                  <a:cubicBezTo>
                    <a:pt x="203" y="112"/>
                    <a:pt x="196" y="106"/>
                    <a:pt x="196" y="98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196" y="35"/>
                    <a:pt x="203" y="29"/>
                    <a:pt x="210" y="29"/>
                  </a:cubicBezTo>
                  <a:cubicBezTo>
                    <a:pt x="218" y="29"/>
                    <a:pt x="225" y="35"/>
                    <a:pt x="225" y="43"/>
                  </a:cubicBezTo>
                  <a:lnTo>
                    <a:pt x="225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9" name="Freeform 46"/>
            <p:cNvSpPr>
              <a:spLocks noEditPoints="1"/>
            </p:cNvSpPr>
            <p:nvPr/>
          </p:nvSpPr>
          <p:spPr bwMode="auto">
            <a:xfrm>
              <a:off x="10826750" y="3249613"/>
              <a:ext cx="531813" cy="533400"/>
            </a:xfrm>
            <a:custGeom>
              <a:avLst/>
              <a:gdLst>
                <a:gd name="T0" fmla="*/ 92 w 183"/>
                <a:gd name="T1" fmla="*/ 0 h 183"/>
                <a:gd name="T2" fmla="*/ 0 w 183"/>
                <a:gd name="T3" fmla="*/ 92 h 183"/>
                <a:gd name="T4" fmla="*/ 92 w 183"/>
                <a:gd name="T5" fmla="*/ 183 h 183"/>
                <a:gd name="T6" fmla="*/ 183 w 183"/>
                <a:gd name="T7" fmla="*/ 92 h 183"/>
                <a:gd name="T8" fmla="*/ 92 w 183"/>
                <a:gd name="T9" fmla="*/ 0 h 183"/>
                <a:gd name="T10" fmla="*/ 92 w 183"/>
                <a:gd name="T11" fmla="*/ 149 h 183"/>
                <a:gd name="T12" fmla="*/ 34 w 183"/>
                <a:gd name="T13" fmla="*/ 92 h 183"/>
                <a:gd name="T14" fmla="*/ 92 w 183"/>
                <a:gd name="T15" fmla="*/ 34 h 183"/>
                <a:gd name="T16" fmla="*/ 149 w 183"/>
                <a:gd name="T17" fmla="*/ 92 h 183"/>
                <a:gd name="T18" fmla="*/ 92 w 183"/>
                <a:gd name="T19" fmla="*/ 14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3" h="183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2"/>
                    <a:pt x="41" y="183"/>
                    <a:pt x="92" y="183"/>
                  </a:cubicBezTo>
                  <a:cubicBezTo>
                    <a:pt x="142" y="183"/>
                    <a:pt x="183" y="142"/>
                    <a:pt x="183" y="92"/>
                  </a:cubicBezTo>
                  <a:cubicBezTo>
                    <a:pt x="183" y="41"/>
                    <a:pt x="142" y="0"/>
                    <a:pt x="92" y="0"/>
                  </a:cubicBezTo>
                  <a:close/>
                  <a:moveTo>
                    <a:pt x="92" y="149"/>
                  </a:moveTo>
                  <a:cubicBezTo>
                    <a:pt x="60" y="149"/>
                    <a:pt x="34" y="123"/>
                    <a:pt x="34" y="92"/>
                  </a:cubicBezTo>
                  <a:cubicBezTo>
                    <a:pt x="34" y="60"/>
                    <a:pt x="60" y="34"/>
                    <a:pt x="92" y="34"/>
                  </a:cubicBezTo>
                  <a:cubicBezTo>
                    <a:pt x="123" y="34"/>
                    <a:pt x="149" y="60"/>
                    <a:pt x="149" y="92"/>
                  </a:cubicBezTo>
                  <a:cubicBezTo>
                    <a:pt x="149" y="123"/>
                    <a:pt x="123" y="149"/>
                    <a:pt x="92" y="1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60" name="Freeform 47"/>
            <p:cNvSpPr>
              <a:spLocks noEditPoints="1"/>
            </p:cNvSpPr>
            <p:nvPr/>
          </p:nvSpPr>
          <p:spPr bwMode="auto">
            <a:xfrm>
              <a:off x="10463213" y="2851150"/>
              <a:ext cx="1258888" cy="1225550"/>
            </a:xfrm>
            <a:custGeom>
              <a:avLst/>
              <a:gdLst>
                <a:gd name="T0" fmla="*/ 400 w 433"/>
                <a:gd name="T1" fmla="*/ 345 h 421"/>
                <a:gd name="T2" fmla="*/ 400 w 433"/>
                <a:gd name="T3" fmla="*/ 372 h 421"/>
                <a:gd name="T4" fmla="*/ 400 w 433"/>
                <a:gd name="T5" fmla="*/ 372 h 421"/>
                <a:gd name="T6" fmla="*/ 384 w 433"/>
                <a:gd name="T7" fmla="*/ 388 h 421"/>
                <a:gd name="T8" fmla="*/ 49 w 433"/>
                <a:gd name="T9" fmla="*/ 388 h 421"/>
                <a:gd name="T10" fmla="*/ 33 w 433"/>
                <a:gd name="T11" fmla="*/ 372 h 421"/>
                <a:gd name="T12" fmla="*/ 33 w 433"/>
                <a:gd name="T13" fmla="*/ 49 h 421"/>
                <a:gd name="T14" fmla="*/ 49 w 433"/>
                <a:gd name="T15" fmla="*/ 32 h 421"/>
                <a:gd name="T16" fmla="*/ 108 w 433"/>
                <a:gd name="T17" fmla="*/ 32 h 421"/>
                <a:gd name="T18" fmla="*/ 108 w 433"/>
                <a:gd name="T19" fmla="*/ 0 h 421"/>
                <a:gd name="T20" fmla="*/ 49 w 433"/>
                <a:gd name="T21" fmla="*/ 0 h 421"/>
                <a:gd name="T22" fmla="*/ 0 w 433"/>
                <a:gd name="T23" fmla="*/ 49 h 421"/>
                <a:gd name="T24" fmla="*/ 0 w 433"/>
                <a:gd name="T25" fmla="*/ 372 h 421"/>
                <a:gd name="T26" fmla="*/ 49 w 433"/>
                <a:gd name="T27" fmla="*/ 421 h 421"/>
                <a:gd name="T28" fmla="*/ 384 w 433"/>
                <a:gd name="T29" fmla="*/ 421 h 421"/>
                <a:gd name="T30" fmla="*/ 433 w 433"/>
                <a:gd name="T31" fmla="*/ 372 h 421"/>
                <a:gd name="T32" fmla="*/ 433 w 433"/>
                <a:gd name="T33" fmla="*/ 362 h 421"/>
                <a:gd name="T34" fmla="*/ 402 w 433"/>
                <a:gd name="T35" fmla="*/ 343 h 421"/>
                <a:gd name="T36" fmla="*/ 400 w 433"/>
                <a:gd name="T37" fmla="*/ 345 h 421"/>
                <a:gd name="T38" fmla="*/ 384 w 433"/>
                <a:gd name="T39" fmla="*/ 0 h 421"/>
                <a:gd name="T40" fmla="*/ 328 w 433"/>
                <a:gd name="T41" fmla="*/ 0 h 421"/>
                <a:gd name="T42" fmla="*/ 328 w 433"/>
                <a:gd name="T43" fmla="*/ 32 h 421"/>
                <a:gd name="T44" fmla="*/ 384 w 433"/>
                <a:gd name="T45" fmla="*/ 32 h 421"/>
                <a:gd name="T46" fmla="*/ 400 w 433"/>
                <a:gd name="T47" fmla="*/ 49 h 421"/>
                <a:gd name="T48" fmla="*/ 400 w 433"/>
                <a:gd name="T49" fmla="*/ 253 h 421"/>
                <a:gd name="T50" fmla="*/ 423 w 433"/>
                <a:gd name="T51" fmla="*/ 256 h 421"/>
                <a:gd name="T52" fmla="*/ 423 w 433"/>
                <a:gd name="T53" fmla="*/ 256 h 421"/>
                <a:gd name="T54" fmla="*/ 423 w 433"/>
                <a:gd name="T55" fmla="*/ 256 h 421"/>
                <a:gd name="T56" fmla="*/ 433 w 433"/>
                <a:gd name="T57" fmla="*/ 260 h 421"/>
                <a:gd name="T58" fmla="*/ 433 w 433"/>
                <a:gd name="T59" fmla="*/ 49 h 421"/>
                <a:gd name="T60" fmla="*/ 384 w 433"/>
                <a:gd name="T61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3" h="421">
                  <a:moveTo>
                    <a:pt x="400" y="345"/>
                  </a:moveTo>
                  <a:cubicBezTo>
                    <a:pt x="400" y="372"/>
                    <a:pt x="400" y="372"/>
                    <a:pt x="400" y="372"/>
                  </a:cubicBezTo>
                  <a:cubicBezTo>
                    <a:pt x="400" y="372"/>
                    <a:pt x="400" y="372"/>
                    <a:pt x="400" y="372"/>
                  </a:cubicBezTo>
                  <a:cubicBezTo>
                    <a:pt x="400" y="381"/>
                    <a:pt x="393" y="388"/>
                    <a:pt x="384" y="388"/>
                  </a:cubicBezTo>
                  <a:cubicBezTo>
                    <a:pt x="49" y="388"/>
                    <a:pt x="49" y="388"/>
                    <a:pt x="49" y="388"/>
                  </a:cubicBezTo>
                  <a:cubicBezTo>
                    <a:pt x="40" y="388"/>
                    <a:pt x="33" y="381"/>
                    <a:pt x="33" y="372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0"/>
                    <a:pt x="40" y="32"/>
                    <a:pt x="49" y="32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399"/>
                    <a:pt x="22" y="421"/>
                    <a:pt x="49" y="421"/>
                  </a:cubicBezTo>
                  <a:cubicBezTo>
                    <a:pt x="384" y="421"/>
                    <a:pt x="384" y="421"/>
                    <a:pt x="384" y="421"/>
                  </a:cubicBezTo>
                  <a:cubicBezTo>
                    <a:pt x="411" y="421"/>
                    <a:pt x="433" y="399"/>
                    <a:pt x="433" y="372"/>
                  </a:cubicBezTo>
                  <a:cubicBezTo>
                    <a:pt x="433" y="362"/>
                    <a:pt x="433" y="362"/>
                    <a:pt x="433" y="362"/>
                  </a:cubicBezTo>
                  <a:cubicBezTo>
                    <a:pt x="402" y="343"/>
                    <a:pt x="402" y="343"/>
                    <a:pt x="402" y="343"/>
                  </a:cubicBezTo>
                  <a:cubicBezTo>
                    <a:pt x="402" y="344"/>
                    <a:pt x="401" y="344"/>
                    <a:pt x="400" y="345"/>
                  </a:cubicBezTo>
                  <a:close/>
                  <a:moveTo>
                    <a:pt x="384" y="0"/>
                  </a:moveTo>
                  <a:cubicBezTo>
                    <a:pt x="328" y="0"/>
                    <a:pt x="328" y="0"/>
                    <a:pt x="328" y="0"/>
                  </a:cubicBezTo>
                  <a:cubicBezTo>
                    <a:pt x="328" y="32"/>
                    <a:pt x="328" y="32"/>
                    <a:pt x="328" y="32"/>
                  </a:cubicBezTo>
                  <a:cubicBezTo>
                    <a:pt x="384" y="32"/>
                    <a:pt x="384" y="32"/>
                    <a:pt x="384" y="32"/>
                  </a:cubicBezTo>
                  <a:cubicBezTo>
                    <a:pt x="393" y="32"/>
                    <a:pt x="400" y="40"/>
                    <a:pt x="400" y="49"/>
                  </a:cubicBezTo>
                  <a:cubicBezTo>
                    <a:pt x="400" y="253"/>
                    <a:pt x="400" y="253"/>
                    <a:pt x="400" y="253"/>
                  </a:cubicBezTo>
                  <a:cubicBezTo>
                    <a:pt x="423" y="256"/>
                    <a:pt x="423" y="256"/>
                    <a:pt x="423" y="256"/>
                  </a:cubicBezTo>
                  <a:cubicBezTo>
                    <a:pt x="423" y="256"/>
                    <a:pt x="423" y="256"/>
                    <a:pt x="423" y="256"/>
                  </a:cubicBezTo>
                  <a:cubicBezTo>
                    <a:pt x="423" y="256"/>
                    <a:pt x="423" y="256"/>
                    <a:pt x="423" y="256"/>
                  </a:cubicBezTo>
                  <a:cubicBezTo>
                    <a:pt x="427" y="256"/>
                    <a:pt x="430" y="257"/>
                    <a:pt x="433" y="260"/>
                  </a:cubicBezTo>
                  <a:cubicBezTo>
                    <a:pt x="433" y="49"/>
                    <a:pt x="433" y="49"/>
                    <a:pt x="433" y="49"/>
                  </a:cubicBezTo>
                  <a:cubicBezTo>
                    <a:pt x="433" y="22"/>
                    <a:pt x="411" y="0"/>
                    <a:pt x="38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61" name="Freeform 48"/>
            <p:cNvSpPr/>
            <p:nvPr/>
          </p:nvSpPr>
          <p:spPr bwMode="auto">
            <a:xfrm>
              <a:off x="11431588" y="3605213"/>
              <a:ext cx="454025" cy="311150"/>
            </a:xfrm>
            <a:custGeom>
              <a:avLst/>
              <a:gdLst>
                <a:gd name="T0" fmla="*/ 89 w 156"/>
                <a:gd name="T1" fmla="*/ 10 h 107"/>
                <a:gd name="T2" fmla="*/ 7 w 156"/>
                <a:gd name="T3" fmla="*/ 1 h 107"/>
                <a:gd name="T4" fmla="*/ 3 w 156"/>
                <a:gd name="T5" fmla="*/ 8 h 107"/>
                <a:gd name="T6" fmla="*/ 48 w 156"/>
                <a:gd name="T7" fmla="*/ 76 h 107"/>
                <a:gd name="T8" fmla="*/ 58 w 156"/>
                <a:gd name="T9" fmla="*/ 76 h 107"/>
                <a:gd name="T10" fmla="*/ 65 w 156"/>
                <a:gd name="T11" fmla="*/ 66 h 107"/>
                <a:gd name="T12" fmla="*/ 128 w 156"/>
                <a:gd name="T13" fmla="*/ 105 h 107"/>
                <a:gd name="T14" fmla="*/ 141 w 156"/>
                <a:gd name="T15" fmla="*/ 102 h 107"/>
                <a:gd name="T16" fmla="*/ 154 w 156"/>
                <a:gd name="T17" fmla="*/ 81 h 107"/>
                <a:gd name="T18" fmla="*/ 151 w 156"/>
                <a:gd name="T19" fmla="*/ 68 h 107"/>
                <a:gd name="T20" fmla="*/ 87 w 156"/>
                <a:gd name="T21" fmla="*/ 29 h 107"/>
                <a:gd name="T22" fmla="*/ 93 w 156"/>
                <a:gd name="T23" fmla="*/ 19 h 107"/>
                <a:gd name="T24" fmla="*/ 89 w 156"/>
                <a:gd name="T25" fmla="*/ 1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6" h="107">
                  <a:moveTo>
                    <a:pt x="89" y="1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2" y="0"/>
                    <a:pt x="0" y="3"/>
                    <a:pt x="3" y="8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51" y="81"/>
                    <a:pt x="56" y="81"/>
                    <a:pt x="58" y="76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128" y="105"/>
                    <a:pt x="128" y="105"/>
                    <a:pt x="128" y="105"/>
                  </a:cubicBezTo>
                  <a:cubicBezTo>
                    <a:pt x="133" y="107"/>
                    <a:pt x="139" y="106"/>
                    <a:pt x="141" y="102"/>
                  </a:cubicBezTo>
                  <a:cubicBezTo>
                    <a:pt x="154" y="81"/>
                    <a:pt x="154" y="81"/>
                    <a:pt x="154" y="81"/>
                  </a:cubicBezTo>
                  <a:cubicBezTo>
                    <a:pt x="156" y="77"/>
                    <a:pt x="155" y="71"/>
                    <a:pt x="151" y="68"/>
                  </a:cubicBezTo>
                  <a:cubicBezTo>
                    <a:pt x="87" y="29"/>
                    <a:pt x="87" y="29"/>
                    <a:pt x="87" y="2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6" y="15"/>
                    <a:pt x="94" y="10"/>
                    <a:pt x="8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62" name="Freeform 10"/>
          <p:cNvSpPr>
            <a:spLocks noEditPoints="1"/>
          </p:cNvSpPr>
          <p:nvPr/>
        </p:nvSpPr>
        <p:spPr bwMode="auto">
          <a:xfrm>
            <a:off x="1681807" y="4170054"/>
            <a:ext cx="441645" cy="279164"/>
          </a:xfrm>
          <a:custGeom>
            <a:avLst/>
            <a:gdLst>
              <a:gd name="T0" fmla="*/ 87 w 782"/>
              <a:gd name="T1" fmla="*/ 232 h 493"/>
              <a:gd name="T2" fmla="*/ 195 w 782"/>
              <a:gd name="T3" fmla="*/ 0 h 493"/>
              <a:gd name="T4" fmla="*/ 724 w 782"/>
              <a:gd name="T5" fmla="*/ 467 h 493"/>
              <a:gd name="T6" fmla="*/ 612 w 782"/>
              <a:gd name="T7" fmla="*/ 369 h 493"/>
              <a:gd name="T8" fmla="*/ 565 w 782"/>
              <a:gd name="T9" fmla="*/ 349 h 493"/>
              <a:gd name="T10" fmla="*/ 605 w 782"/>
              <a:gd name="T11" fmla="*/ 354 h 493"/>
              <a:gd name="T12" fmla="*/ 366 w 782"/>
              <a:gd name="T13" fmla="*/ 366 h 493"/>
              <a:gd name="T14" fmla="*/ 372 w 782"/>
              <a:gd name="T15" fmla="*/ 348 h 493"/>
              <a:gd name="T16" fmla="*/ 410 w 782"/>
              <a:gd name="T17" fmla="*/ 351 h 493"/>
              <a:gd name="T18" fmla="*/ 409 w 782"/>
              <a:gd name="T19" fmla="*/ 406 h 493"/>
              <a:gd name="T20" fmla="*/ 362 w 782"/>
              <a:gd name="T21" fmla="*/ 405 h 493"/>
              <a:gd name="T22" fmla="*/ 288 w 782"/>
              <a:gd name="T23" fmla="*/ 400 h 493"/>
              <a:gd name="T24" fmla="*/ 339 w 782"/>
              <a:gd name="T25" fmla="*/ 389 h 493"/>
              <a:gd name="T26" fmla="*/ 322 w 782"/>
              <a:gd name="T27" fmla="*/ 409 h 493"/>
              <a:gd name="T28" fmla="*/ 302 w 782"/>
              <a:gd name="T29" fmla="*/ 353 h 493"/>
              <a:gd name="T30" fmla="*/ 345 w 782"/>
              <a:gd name="T31" fmla="*/ 351 h 493"/>
              <a:gd name="T32" fmla="*/ 213 w 782"/>
              <a:gd name="T33" fmla="*/ 402 h 493"/>
              <a:gd name="T34" fmla="*/ 267 w 782"/>
              <a:gd name="T35" fmla="*/ 387 h 493"/>
              <a:gd name="T36" fmla="*/ 213 w 782"/>
              <a:gd name="T37" fmla="*/ 406 h 493"/>
              <a:gd name="T38" fmla="*/ 199 w 782"/>
              <a:gd name="T39" fmla="*/ 369 h 493"/>
              <a:gd name="T40" fmla="*/ 214 w 782"/>
              <a:gd name="T41" fmla="*/ 348 h 493"/>
              <a:gd name="T42" fmla="*/ 233 w 782"/>
              <a:gd name="T43" fmla="*/ 361 h 493"/>
              <a:gd name="T44" fmla="*/ 280 w 782"/>
              <a:gd name="T45" fmla="*/ 350 h 493"/>
              <a:gd name="T46" fmla="*/ 273 w 782"/>
              <a:gd name="T47" fmla="*/ 367 h 493"/>
              <a:gd name="T48" fmla="*/ 159 w 782"/>
              <a:gd name="T49" fmla="*/ 452 h 493"/>
              <a:gd name="T50" fmla="*/ 107 w 782"/>
              <a:gd name="T51" fmla="*/ 448 h 493"/>
              <a:gd name="T52" fmla="*/ 137 w 782"/>
              <a:gd name="T53" fmla="*/ 424 h 493"/>
              <a:gd name="T54" fmla="*/ 188 w 782"/>
              <a:gd name="T55" fmla="*/ 402 h 493"/>
              <a:gd name="T56" fmla="*/ 142 w 782"/>
              <a:gd name="T57" fmla="*/ 409 h 493"/>
              <a:gd name="T58" fmla="*/ 153 w 782"/>
              <a:gd name="T59" fmla="*/ 385 h 493"/>
              <a:gd name="T60" fmla="*/ 196 w 782"/>
              <a:gd name="T61" fmla="*/ 389 h 493"/>
              <a:gd name="T62" fmla="*/ 407 w 782"/>
              <a:gd name="T63" fmla="*/ 455 h 493"/>
              <a:gd name="T64" fmla="*/ 200 w 782"/>
              <a:gd name="T65" fmla="*/ 458 h 493"/>
              <a:gd name="T66" fmla="*/ 203 w 782"/>
              <a:gd name="T67" fmla="*/ 427 h 493"/>
              <a:gd name="T68" fmla="*/ 402 w 782"/>
              <a:gd name="T69" fmla="*/ 423 h 493"/>
              <a:gd name="T70" fmla="*/ 411 w 782"/>
              <a:gd name="T71" fmla="*/ 448 h 493"/>
              <a:gd name="T72" fmla="*/ 438 w 782"/>
              <a:gd name="T73" fmla="*/ 347 h 493"/>
              <a:gd name="T74" fmla="*/ 471 w 782"/>
              <a:gd name="T75" fmla="*/ 369 h 493"/>
              <a:gd name="T76" fmla="*/ 434 w 782"/>
              <a:gd name="T77" fmla="*/ 366 h 493"/>
              <a:gd name="T78" fmla="*/ 484 w 782"/>
              <a:gd name="T79" fmla="*/ 395 h 493"/>
              <a:gd name="T80" fmla="*/ 473 w 782"/>
              <a:gd name="T81" fmla="*/ 409 h 493"/>
              <a:gd name="T82" fmla="*/ 437 w 782"/>
              <a:gd name="T83" fmla="*/ 404 h 493"/>
              <a:gd name="T84" fmla="*/ 440 w 782"/>
              <a:gd name="T85" fmla="*/ 451 h 493"/>
              <a:gd name="T86" fmla="*/ 438 w 782"/>
              <a:gd name="T87" fmla="*/ 428 h 493"/>
              <a:gd name="T88" fmla="*/ 447 w 782"/>
              <a:gd name="T89" fmla="*/ 423 h 493"/>
              <a:gd name="T90" fmla="*/ 483 w 782"/>
              <a:gd name="T91" fmla="*/ 424 h 493"/>
              <a:gd name="T92" fmla="*/ 502 w 782"/>
              <a:gd name="T93" fmla="*/ 363 h 493"/>
              <a:gd name="T94" fmla="*/ 536 w 782"/>
              <a:gd name="T95" fmla="*/ 350 h 493"/>
              <a:gd name="T96" fmla="*/ 547 w 782"/>
              <a:gd name="T97" fmla="*/ 366 h 493"/>
              <a:gd name="T98" fmla="*/ 519 w 782"/>
              <a:gd name="T99" fmla="*/ 405 h 493"/>
              <a:gd name="T100" fmla="*/ 559 w 782"/>
              <a:gd name="T101" fmla="*/ 389 h 493"/>
              <a:gd name="T102" fmla="*/ 564 w 782"/>
              <a:gd name="T103" fmla="*/ 408 h 493"/>
              <a:gd name="T104" fmla="*/ 588 w 782"/>
              <a:gd name="T105" fmla="*/ 453 h 493"/>
              <a:gd name="T106" fmla="*/ 548 w 782"/>
              <a:gd name="T107" fmla="*/ 457 h 493"/>
              <a:gd name="T108" fmla="*/ 536 w 782"/>
              <a:gd name="T109" fmla="*/ 423 h 493"/>
              <a:gd name="T110" fmla="*/ 588 w 782"/>
              <a:gd name="T111" fmla="*/ 448 h 493"/>
              <a:gd name="T112" fmla="*/ 591 w 782"/>
              <a:gd name="T113" fmla="*/ 382 h 493"/>
              <a:gd name="T114" fmla="*/ 635 w 782"/>
              <a:gd name="T115" fmla="*/ 409 h 493"/>
              <a:gd name="T116" fmla="*/ 616 w 782"/>
              <a:gd name="T117" fmla="*/ 449 h 493"/>
              <a:gd name="T118" fmla="*/ 639 w 782"/>
              <a:gd name="T119" fmla="*/ 423 h 493"/>
              <a:gd name="T120" fmla="*/ 670 w 782"/>
              <a:gd name="T121" fmla="*/ 449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82" h="493">
                <a:moveTo>
                  <a:pt x="111" y="206"/>
                </a:moveTo>
                <a:cubicBezTo>
                  <a:pt x="91" y="187"/>
                  <a:pt x="91" y="152"/>
                  <a:pt x="111" y="134"/>
                </a:cubicBezTo>
                <a:cubicBezTo>
                  <a:pt x="97" y="136"/>
                  <a:pt x="84" y="151"/>
                  <a:pt x="84" y="170"/>
                </a:cubicBezTo>
                <a:cubicBezTo>
                  <a:pt x="84" y="188"/>
                  <a:pt x="97" y="203"/>
                  <a:pt x="111" y="206"/>
                </a:cubicBezTo>
                <a:close/>
                <a:moveTo>
                  <a:pt x="698" y="170"/>
                </a:moveTo>
                <a:cubicBezTo>
                  <a:pt x="698" y="151"/>
                  <a:pt x="685" y="136"/>
                  <a:pt x="671" y="134"/>
                </a:cubicBezTo>
                <a:cubicBezTo>
                  <a:pt x="691" y="152"/>
                  <a:pt x="691" y="187"/>
                  <a:pt x="671" y="206"/>
                </a:cubicBezTo>
                <a:cubicBezTo>
                  <a:pt x="685" y="203"/>
                  <a:pt x="698" y="188"/>
                  <a:pt x="698" y="170"/>
                </a:cubicBezTo>
                <a:close/>
                <a:moveTo>
                  <a:pt x="696" y="232"/>
                </a:moveTo>
                <a:cubicBezTo>
                  <a:pt x="716" y="224"/>
                  <a:pt x="737" y="200"/>
                  <a:pt x="737" y="170"/>
                </a:cubicBezTo>
                <a:cubicBezTo>
                  <a:pt x="737" y="139"/>
                  <a:pt x="716" y="115"/>
                  <a:pt x="696" y="108"/>
                </a:cubicBezTo>
                <a:cubicBezTo>
                  <a:pt x="712" y="124"/>
                  <a:pt x="723" y="147"/>
                  <a:pt x="723" y="170"/>
                </a:cubicBezTo>
                <a:cubicBezTo>
                  <a:pt x="723" y="193"/>
                  <a:pt x="712" y="215"/>
                  <a:pt x="696" y="232"/>
                </a:cubicBezTo>
                <a:close/>
                <a:moveTo>
                  <a:pt x="87" y="232"/>
                </a:moveTo>
                <a:cubicBezTo>
                  <a:pt x="70" y="215"/>
                  <a:pt x="59" y="193"/>
                  <a:pt x="59" y="170"/>
                </a:cubicBezTo>
                <a:cubicBezTo>
                  <a:pt x="59" y="147"/>
                  <a:pt x="70" y="124"/>
                  <a:pt x="87" y="108"/>
                </a:cubicBezTo>
                <a:cubicBezTo>
                  <a:pt x="66" y="115"/>
                  <a:pt x="45" y="139"/>
                  <a:pt x="46" y="170"/>
                </a:cubicBezTo>
                <a:cubicBezTo>
                  <a:pt x="45" y="200"/>
                  <a:pt x="66" y="224"/>
                  <a:pt x="87" y="232"/>
                </a:cubicBezTo>
                <a:close/>
                <a:moveTo>
                  <a:pt x="714" y="448"/>
                </a:moveTo>
                <a:cubicBezTo>
                  <a:pt x="706" y="438"/>
                  <a:pt x="697" y="428"/>
                  <a:pt x="689" y="419"/>
                </a:cubicBezTo>
                <a:cubicBezTo>
                  <a:pt x="671" y="397"/>
                  <a:pt x="653" y="376"/>
                  <a:pt x="635" y="355"/>
                </a:cubicBezTo>
                <a:cubicBezTo>
                  <a:pt x="634" y="354"/>
                  <a:pt x="633" y="353"/>
                  <a:pt x="632" y="352"/>
                </a:cubicBezTo>
                <a:cubicBezTo>
                  <a:pt x="629" y="347"/>
                  <a:pt x="623" y="345"/>
                  <a:pt x="617" y="343"/>
                </a:cubicBezTo>
                <a:cubicBezTo>
                  <a:pt x="612" y="341"/>
                  <a:pt x="606" y="339"/>
                  <a:pt x="599" y="339"/>
                </a:cubicBezTo>
                <a:cubicBezTo>
                  <a:pt x="621" y="333"/>
                  <a:pt x="637" y="314"/>
                  <a:pt x="637" y="291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22"/>
                  <a:pt x="614" y="0"/>
                  <a:pt x="587" y="0"/>
                </a:cubicBezTo>
                <a:cubicBezTo>
                  <a:pt x="195" y="0"/>
                  <a:pt x="195" y="0"/>
                  <a:pt x="195" y="0"/>
                </a:cubicBezTo>
                <a:cubicBezTo>
                  <a:pt x="168" y="0"/>
                  <a:pt x="145" y="22"/>
                  <a:pt x="145" y="50"/>
                </a:cubicBezTo>
                <a:cubicBezTo>
                  <a:pt x="145" y="291"/>
                  <a:pt x="145" y="291"/>
                  <a:pt x="145" y="291"/>
                </a:cubicBezTo>
                <a:cubicBezTo>
                  <a:pt x="145" y="314"/>
                  <a:pt x="161" y="334"/>
                  <a:pt x="183" y="339"/>
                </a:cubicBezTo>
                <a:cubicBezTo>
                  <a:pt x="171" y="340"/>
                  <a:pt x="157" y="344"/>
                  <a:pt x="149" y="354"/>
                </a:cubicBezTo>
                <a:cubicBezTo>
                  <a:pt x="143" y="361"/>
                  <a:pt x="136" y="369"/>
                  <a:pt x="130" y="377"/>
                </a:cubicBezTo>
                <a:cubicBezTo>
                  <a:pt x="111" y="399"/>
                  <a:pt x="91" y="422"/>
                  <a:pt x="72" y="446"/>
                </a:cubicBezTo>
                <a:cubicBezTo>
                  <a:pt x="67" y="451"/>
                  <a:pt x="58" y="459"/>
                  <a:pt x="58" y="467"/>
                </a:cubicBezTo>
                <a:cubicBezTo>
                  <a:pt x="58" y="489"/>
                  <a:pt x="58" y="478"/>
                  <a:pt x="58" y="478"/>
                </a:cubicBezTo>
                <a:cubicBezTo>
                  <a:pt x="58" y="481"/>
                  <a:pt x="59" y="483"/>
                  <a:pt x="60" y="485"/>
                </a:cubicBezTo>
                <a:cubicBezTo>
                  <a:pt x="65" y="492"/>
                  <a:pt x="75" y="493"/>
                  <a:pt x="83" y="493"/>
                </a:cubicBezTo>
                <a:cubicBezTo>
                  <a:pt x="94" y="493"/>
                  <a:pt x="667" y="493"/>
                  <a:pt x="684" y="493"/>
                </a:cubicBezTo>
                <a:cubicBezTo>
                  <a:pt x="693" y="493"/>
                  <a:pt x="702" y="492"/>
                  <a:pt x="711" y="490"/>
                </a:cubicBezTo>
                <a:cubicBezTo>
                  <a:pt x="716" y="489"/>
                  <a:pt x="723" y="486"/>
                  <a:pt x="724" y="479"/>
                </a:cubicBezTo>
                <a:cubicBezTo>
                  <a:pt x="724" y="456"/>
                  <a:pt x="724" y="467"/>
                  <a:pt x="724" y="467"/>
                </a:cubicBezTo>
                <a:cubicBezTo>
                  <a:pt x="725" y="462"/>
                  <a:pt x="722" y="457"/>
                  <a:pt x="718" y="453"/>
                </a:cubicBezTo>
                <a:cubicBezTo>
                  <a:pt x="717" y="451"/>
                  <a:pt x="715" y="449"/>
                  <a:pt x="714" y="448"/>
                </a:cubicBezTo>
                <a:close/>
                <a:moveTo>
                  <a:pt x="164" y="299"/>
                </a:moveTo>
                <a:cubicBezTo>
                  <a:pt x="164" y="64"/>
                  <a:pt x="164" y="53"/>
                  <a:pt x="164" y="53"/>
                </a:cubicBezTo>
                <a:cubicBezTo>
                  <a:pt x="164" y="39"/>
                  <a:pt x="175" y="16"/>
                  <a:pt x="189" y="16"/>
                </a:cubicBezTo>
                <a:cubicBezTo>
                  <a:pt x="570" y="16"/>
                  <a:pt x="593" y="16"/>
                  <a:pt x="593" y="16"/>
                </a:cubicBezTo>
                <a:cubicBezTo>
                  <a:pt x="607" y="16"/>
                  <a:pt x="618" y="39"/>
                  <a:pt x="618" y="53"/>
                </a:cubicBezTo>
                <a:cubicBezTo>
                  <a:pt x="618" y="268"/>
                  <a:pt x="618" y="299"/>
                  <a:pt x="618" y="299"/>
                </a:cubicBezTo>
                <a:cubicBezTo>
                  <a:pt x="618" y="313"/>
                  <a:pt x="607" y="325"/>
                  <a:pt x="593" y="325"/>
                </a:cubicBezTo>
                <a:cubicBezTo>
                  <a:pt x="212" y="325"/>
                  <a:pt x="189" y="325"/>
                  <a:pt x="189" y="325"/>
                </a:cubicBezTo>
                <a:cubicBezTo>
                  <a:pt x="175" y="325"/>
                  <a:pt x="164" y="302"/>
                  <a:pt x="164" y="287"/>
                </a:cubicBezTo>
                <a:lnTo>
                  <a:pt x="164" y="299"/>
                </a:lnTo>
                <a:close/>
                <a:moveTo>
                  <a:pt x="613" y="367"/>
                </a:moveTo>
                <a:cubicBezTo>
                  <a:pt x="613" y="367"/>
                  <a:pt x="613" y="368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1" y="369"/>
                </a:cubicBezTo>
                <a:cubicBezTo>
                  <a:pt x="611" y="369"/>
                  <a:pt x="611" y="369"/>
                  <a:pt x="611" y="369"/>
                </a:cubicBezTo>
                <a:cubicBezTo>
                  <a:pt x="611" y="369"/>
                  <a:pt x="611" y="369"/>
                  <a:pt x="610" y="369"/>
                </a:cubicBezTo>
                <a:cubicBezTo>
                  <a:pt x="608" y="371"/>
                  <a:pt x="604" y="371"/>
                  <a:pt x="600" y="371"/>
                </a:cubicBezTo>
                <a:cubicBezTo>
                  <a:pt x="584" y="371"/>
                  <a:pt x="584" y="371"/>
                  <a:pt x="584" y="371"/>
                </a:cubicBezTo>
                <a:cubicBezTo>
                  <a:pt x="580" y="371"/>
                  <a:pt x="577" y="370"/>
                  <a:pt x="574" y="369"/>
                </a:cubicBezTo>
                <a:cubicBezTo>
                  <a:pt x="573" y="368"/>
                  <a:pt x="572" y="367"/>
                  <a:pt x="571" y="367"/>
                </a:cubicBezTo>
                <a:cubicBezTo>
                  <a:pt x="570" y="366"/>
                  <a:pt x="569" y="365"/>
                  <a:pt x="569" y="365"/>
                </a:cubicBezTo>
                <a:cubicBezTo>
                  <a:pt x="568" y="363"/>
                  <a:pt x="568" y="363"/>
                  <a:pt x="568" y="363"/>
                </a:cubicBezTo>
                <a:cubicBezTo>
                  <a:pt x="566" y="360"/>
                  <a:pt x="564" y="357"/>
                  <a:pt x="563" y="354"/>
                </a:cubicBezTo>
                <a:cubicBezTo>
                  <a:pt x="561" y="351"/>
                  <a:pt x="563" y="350"/>
                  <a:pt x="565" y="349"/>
                </a:cubicBezTo>
                <a:cubicBezTo>
                  <a:pt x="565" y="349"/>
                  <a:pt x="566" y="349"/>
                  <a:pt x="566" y="349"/>
                </a:cubicBezTo>
                <a:cubicBezTo>
                  <a:pt x="567" y="348"/>
                  <a:pt x="569" y="348"/>
                  <a:pt x="570" y="348"/>
                </a:cubicBezTo>
                <a:cubicBezTo>
                  <a:pt x="573" y="348"/>
                  <a:pt x="573" y="348"/>
                  <a:pt x="573" y="348"/>
                </a:cubicBezTo>
                <a:cubicBezTo>
                  <a:pt x="573" y="348"/>
                  <a:pt x="573" y="348"/>
                  <a:pt x="573" y="348"/>
                </a:cubicBezTo>
                <a:cubicBezTo>
                  <a:pt x="577" y="348"/>
                  <a:pt x="581" y="348"/>
                  <a:pt x="586" y="348"/>
                </a:cubicBezTo>
                <a:cubicBezTo>
                  <a:pt x="586" y="348"/>
                  <a:pt x="586" y="348"/>
                  <a:pt x="586" y="348"/>
                </a:cubicBezTo>
                <a:cubicBezTo>
                  <a:pt x="590" y="348"/>
                  <a:pt x="590" y="348"/>
                  <a:pt x="590" y="348"/>
                </a:cubicBezTo>
                <a:cubicBezTo>
                  <a:pt x="592" y="348"/>
                  <a:pt x="594" y="348"/>
                  <a:pt x="595" y="348"/>
                </a:cubicBezTo>
                <a:cubicBezTo>
                  <a:pt x="596" y="349"/>
                  <a:pt x="597" y="349"/>
                  <a:pt x="598" y="349"/>
                </a:cubicBezTo>
                <a:cubicBezTo>
                  <a:pt x="598" y="349"/>
                  <a:pt x="598" y="349"/>
                  <a:pt x="598" y="349"/>
                </a:cubicBezTo>
                <a:cubicBezTo>
                  <a:pt x="598" y="350"/>
                  <a:pt x="598" y="350"/>
                  <a:pt x="599" y="350"/>
                </a:cubicBezTo>
                <a:cubicBezTo>
                  <a:pt x="599" y="350"/>
                  <a:pt x="599" y="350"/>
                  <a:pt x="599" y="350"/>
                </a:cubicBezTo>
                <a:cubicBezTo>
                  <a:pt x="600" y="350"/>
                  <a:pt x="602" y="351"/>
                  <a:pt x="603" y="351"/>
                </a:cubicBezTo>
                <a:cubicBezTo>
                  <a:pt x="604" y="352"/>
                  <a:pt x="604" y="353"/>
                  <a:pt x="605" y="354"/>
                </a:cubicBezTo>
                <a:cubicBezTo>
                  <a:pt x="608" y="359"/>
                  <a:pt x="608" y="359"/>
                  <a:pt x="608" y="359"/>
                </a:cubicBezTo>
                <a:cubicBezTo>
                  <a:pt x="609" y="360"/>
                  <a:pt x="611" y="362"/>
                  <a:pt x="612" y="364"/>
                </a:cubicBezTo>
                <a:cubicBezTo>
                  <a:pt x="612" y="364"/>
                  <a:pt x="612" y="364"/>
                  <a:pt x="612" y="364"/>
                </a:cubicBezTo>
                <a:cubicBezTo>
                  <a:pt x="613" y="365"/>
                  <a:pt x="613" y="366"/>
                  <a:pt x="613" y="367"/>
                </a:cubicBezTo>
                <a:close/>
                <a:moveTo>
                  <a:pt x="410" y="363"/>
                </a:moveTo>
                <a:cubicBezTo>
                  <a:pt x="410" y="364"/>
                  <a:pt x="410" y="364"/>
                  <a:pt x="410" y="365"/>
                </a:cubicBezTo>
                <a:cubicBezTo>
                  <a:pt x="406" y="371"/>
                  <a:pt x="392" y="369"/>
                  <a:pt x="386" y="369"/>
                </a:cubicBezTo>
                <a:cubicBezTo>
                  <a:pt x="383" y="369"/>
                  <a:pt x="380" y="369"/>
                  <a:pt x="377" y="369"/>
                </a:cubicBezTo>
                <a:cubicBezTo>
                  <a:pt x="374" y="369"/>
                  <a:pt x="370" y="369"/>
                  <a:pt x="367" y="367"/>
                </a:cubicBezTo>
                <a:cubicBezTo>
                  <a:pt x="367" y="367"/>
                  <a:pt x="367" y="367"/>
                  <a:pt x="367" y="367"/>
                </a:cubicBezTo>
                <a:cubicBezTo>
                  <a:pt x="367" y="366"/>
                  <a:pt x="367" y="366"/>
                  <a:pt x="367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5"/>
                  <a:pt x="366" y="365"/>
                  <a:pt x="366" y="365"/>
                </a:cubicBezTo>
                <a:cubicBezTo>
                  <a:pt x="366" y="364"/>
                  <a:pt x="366" y="364"/>
                  <a:pt x="366" y="363"/>
                </a:cubicBezTo>
                <a:cubicBezTo>
                  <a:pt x="366" y="363"/>
                  <a:pt x="366" y="363"/>
                  <a:pt x="366" y="363"/>
                </a:cubicBezTo>
                <a:cubicBezTo>
                  <a:pt x="366" y="362"/>
                  <a:pt x="366" y="361"/>
                  <a:pt x="366" y="361"/>
                </a:cubicBezTo>
                <a:cubicBezTo>
                  <a:pt x="366" y="360"/>
                  <a:pt x="366" y="360"/>
                  <a:pt x="366" y="360"/>
                </a:cubicBezTo>
                <a:cubicBezTo>
                  <a:pt x="366" y="358"/>
                  <a:pt x="366" y="355"/>
                  <a:pt x="367" y="353"/>
                </a:cubicBezTo>
                <a:cubicBezTo>
                  <a:pt x="367" y="352"/>
                  <a:pt x="367" y="352"/>
                  <a:pt x="367" y="352"/>
                </a:cubicBezTo>
                <a:cubicBezTo>
                  <a:pt x="367" y="352"/>
                  <a:pt x="367" y="351"/>
                  <a:pt x="368" y="350"/>
                </a:cubicBezTo>
                <a:cubicBezTo>
                  <a:pt x="369" y="350"/>
                  <a:pt x="369" y="349"/>
                  <a:pt x="370" y="349"/>
                </a:cubicBezTo>
                <a:cubicBezTo>
                  <a:pt x="370" y="349"/>
                  <a:pt x="370" y="349"/>
                  <a:pt x="370" y="349"/>
                </a:cubicBezTo>
                <a:cubicBezTo>
                  <a:pt x="370" y="349"/>
                  <a:pt x="370" y="348"/>
                  <a:pt x="370" y="348"/>
                </a:cubicBezTo>
                <a:cubicBezTo>
                  <a:pt x="370" y="348"/>
                  <a:pt x="371" y="348"/>
                  <a:pt x="371" y="348"/>
                </a:cubicBezTo>
                <a:cubicBezTo>
                  <a:pt x="371" y="348"/>
                  <a:pt x="371" y="348"/>
                  <a:pt x="371" y="348"/>
                </a:cubicBezTo>
                <a:cubicBezTo>
                  <a:pt x="371" y="348"/>
                  <a:pt x="372" y="348"/>
                  <a:pt x="372" y="348"/>
                </a:cubicBezTo>
                <a:cubicBezTo>
                  <a:pt x="372" y="348"/>
                  <a:pt x="372" y="348"/>
                  <a:pt x="373" y="348"/>
                </a:cubicBezTo>
                <a:cubicBezTo>
                  <a:pt x="373" y="347"/>
                  <a:pt x="373" y="347"/>
                  <a:pt x="374" y="347"/>
                </a:cubicBezTo>
                <a:cubicBezTo>
                  <a:pt x="374" y="347"/>
                  <a:pt x="374" y="347"/>
                  <a:pt x="374" y="347"/>
                </a:cubicBezTo>
                <a:cubicBezTo>
                  <a:pt x="374" y="347"/>
                  <a:pt x="374" y="347"/>
                  <a:pt x="374" y="347"/>
                </a:cubicBezTo>
                <a:cubicBezTo>
                  <a:pt x="375" y="347"/>
                  <a:pt x="375" y="347"/>
                  <a:pt x="375" y="347"/>
                </a:cubicBezTo>
                <a:cubicBezTo>
                  <a:pt x="376" y="347"/>
                  <a:pt x="377" y="347"/>
                  <a:pt x="378" y="347"/>
                </a:cubicBezTo>
                <a:cubicBezTo>
                  <a:pt x="379" y="347"/>
                  <a:pt x="379" y="347"/>
                  <a:pt x="379" y="347"/>
                </a:cubicBezTo>
                <a:cubicBezTo>
                  <a:pt x="380" y="347"/>
                  <a:pt x="382" y="347"/>
                  <a:pt x="383" y="347"/>
                </a:cubicBezTo>
                <a:cubicBezTo>
                  <a:pt x="399" y="347"/>
                  <a:pt x="399" y="347"/>
                  <a:pt x="399" y="347"/>
                </a:cubicBezTo>
                <a:cubicBezTo>
                  <a:pt x="399" y="347"/>
                  <a:pt x="399" y="347"/>
                  <a:pt x="400" y="347"/>
                </a:cubicBezTo>
                <a:cubicBezTo>
                  <a:pt x="400" y="347"/>
                  <a:pt x="400" y="347"/>
                  <a:pt x="400" y="347"/>
                </a:cubicBezTo>
                <a:cubicBezTo>
                  <a:pt x="401" y="347"/>
                  <a:pt x="401" y="347"/>
                  <a:pt x="402" y="347"/>
                </a:cubicBezTo>
                <a:cubicBezTo>
                  <a:pt x="405" y="347"/>
                  <a:pt x="408" y="348"/>
                  <a:pt x="409" y="351"/>
                </a:cubicBezTo>
                <a:cubicBezTo>
                  <a:pt x="410" y="351"/>
                  <a:pt x="410" y="351"/>
                  <a:pt x="410" y="351"/>
                </a:cubicBezTo>
                <a:cubicBezTo>
                  <a:pt x="410" y="351"/>
                  <a:pt x="410" y="351"/>
                  <a:pt x="410" y="351"/>
                </a:cubicBezTo>
                <a:cubicBezTo>
                  <a:pt x="411" y="355"/>
                  <a:pt x="410" y="359"/>
                  <a:pt x="410" y="362"/>
                </a:cubicBezTo>
                <a:cubicBezTo>
                  <a:pt x="410" y="363"/>
                  <a:pt x="410" y="363"/>
                  <a:pt x="410" y="363"/>
                </a:cubicBezTo>
                <a:cubicBezTo>
                  <a:pt x="410" y="363"/>
                  <a:pt x="410" y="363"/>
                  <a:pt x="410" y="363"/>
                </a:cubicBezTo>
                <a:close/>
                <a:moveTo>
                  <a:pt x="387" y="381"/>
                </a:moveTo>
                <a:cubicBezTo>
                  <a:pt x="393" y="381"/>
                  <a:pt x="407" y="380"/>
                  <a:pt x="410" y="386"/>
                </a:cubicBezTo>
                <a:cubicBezTo>
                  <a:pt x="410" y="387"/>
                  <a:pt x="411" y="387"/>
                  <a:pt x="411" y="388"/>
                </a:cubicBezTo>
                <a:cubicBezTo>
                  <a:pt x="411" y="395"/>
                  <a:pt x="411" y="395"/>
                  <a:pt x="411" y="395"/>
                </a:cubicBezTo>
                <a:cubicBezTo>
                  <a:pt x="411" y="397"/>
                  <a:pt x="411" y="399"/>
                  <a:pt x="411" y="401"/>
                </a:cubicBezTo>
                <a:cubicBezTo>
                  <a:pt x="411" y="401"/>
                  <a:pt x="411" y="401"/>
                  <a:pt x="411" y="401"/>
                </a:cubicBezTo>
                <a:cubicBezTo>
                  <a:pt x="411" y="402"/>
                  <a:pt x="411" y="402"/>
                  <a:pt x="411" y="402"/>
                </a:cubicBezTo>
                <a:cubicBezTo>
                  <a:pt x="411" y="402"/>
                  <a:pt x="410" y="404"/>
                  <a:pt x="410" y="404"/>
                </a:cubicBezTo>
                <a:cubicBezTo>
                  <a:pt x="409" y="405"/>
                  <a:pt x="409" y="405"/>
                  <a:pt x="409" y="405"/>
                </a:cubicBezTo>
                <a:cubicBezTo>
                  <a:pt x="409" y="405"/>
                  <a:pt x="409" y="405"/>
                  <a:pt x="409" y="406"/>
                </a:cubicBezTo>
                <a:cubicBezTo>
                  <a:pt x="409" y="406"/>
                  <a:pt x="409" y="406"/>
                  <a:pt x="409" y="406"/>
                </a:cubicBezTo>
                <a:cubicBezTo>
                  <a:pt x="407" y="407"/>
                  <a:pt x="405" y="408"/>
                  <a:pt x="403" y="409"/>
                </a:cubicBezTo>
                <a:cubicBezTo>
                  <a:pt x="403" y="409"/>
                  <a:pt x="403" y="409"/>
                  <a:pt x="403" y="409"/>
                </a:cubicBezTo>
                <a:cubicBezTo>
                  <a:pt x="403" y="409"/>
                  <a:pt x="403" y="409"/>
                  <a:pt x="403" y="409"/>
                </a:cubicBezTo>
                <a:cubicBezTo>
                  <a:pt x="402" y="409"/>
                  <a:pt x="401" y="409"/>
                  <a:pt x="401" y="409"/>
                </a:cubicBezTo>
                <a:cubicBezTo>
                  <a:pt x="400" y="409"/>
                  <a:pt x="400" y="409"/>
                  <a:pt x="400" y="409"/>
                </a:cubicBezTo>
                <a:cubicBezTo>
                  <a:pt x="399" y="409"/>
                  <a:pt x="398" y="409"/>
                  <a:pt x="398" y="409"/>
                </a:cubicBezTo>
                <a:cubicBezTo>
                  <a:pt x="398" y="409"/>
                  <a:pt x="398" y="409"/>
                  <a:pt x="398" y="409"/>
                </a:cubicBezTo>
                <a:cubicBezTo>
                  <a:pt x="373" y="409"/>
                  <a:pt x="373" y="409"/>
                  <a:pt x="373" y="409"/>
                </a:cubicBezTo>
                <a:cubicBezTo>
                  <a:pt x="371" y="409"/>
                  <a:pt x="367" y="409"/>
                  <a:pt x="364" y="407"/>
                </a:cubicBezTo>
                <a:cubicBezTo>
                  <a:pt x="364" y="407"/>
                  <a:pt x="364" y="407"/>
                  <a:pt x="364" y="407"/>
                </a:cubicBezTo>
                <a:cubicBezTo>
                  <a:pt x="364" y="407"/>
                  <a:pt x="364" y="407"/>
                  <a:pt x="364" y="407"/>
                </a:cubicBezTo>
                <a:cubicBezTo>
                  <a:pt x="364" y="407"/>
                  <a:pt x="364" y="406"/>
                  <a:pt x="363" y="406"/>
                </a:cubicBezTo>
                <a:cubicBezTo>
                  <a:pt x="363" y="406"/>
                  <a:pt x="362" y="405"/>
                  <a:pt x="362" y="405"/>
                </a:cubicBezTo>
                <a:cubicBezTo>
                  <a:pt x="362" y="405"/>
                  <a:pt x="362" y="405"/>
                  <a:pt x="362" y="404"/>
                </a:cubicBezTo>
                <a:cubicBezTo>
                  <a:pt x="362" y="404"/>
                  <a:pt x="361" y="403"/>
                  <a:pt x="361" y="402"/>
                </a:cubicBezTo>
                <a:cubicBezTo>
                  <a:pt x="362" y="400"/>
                  <a:pt x="362" y="400"/>
                  <a:pt x="362" y="400"/>
                </a:cubicBezTo>
                <a:cubicBezTo>
                  <a:pt x="362" y="400"/>
                  <a:pt x="362" y="400"/>
                  <a:pt x="362" y="400"/>
                </a:cubicBezTo>
                <a:cubicBezTo>
                  <a:pt x="362" y="396"/>
                  <a:pt x="362" y="392"/>
                  <a:pt x="363" y="388"/>
                </a:cubicBezTo>
                <a:cubicBezTo>
                  <a:pt x="363" y="388"/>
                  <a:pt x="363" y="388"/>
                  <a:pt x="363" y="388"/>
                </a:cubicBezTo>
                <a:cubicBezTo>
                  <a:pt x="363" y="388"/>
                  <a:pt x="363" y="388"/>
                  <a:pt x="363" y="388"/>
                </a:cubicBezTo>
                <a:cubicBezTo>
                  <a:pt x="364" y="379"/>
                  <a:pt x="381" y="381"/>
                  <a:pt x="387" y="381"/>
                </a:cubicBezTo>
                <a:close/>
                <a:moveTo>
                  <a:pt x="289" y="407"/>
                </a:moveTo>
                <a:cubicBezTo>
                  <a:pt x="289" y="407"/>
                  <a:pt x="289" y="407"/>
                  <a:pt x="288" y="406"/>
                </a:cubicBezTo>
                <a:cubicBezTo>
                  <a:pt x="288" y="406"/>
                  <a:pt x="288" y="405"/>
                  <a:pt x="287" y="405"/>
                </a:cubicBezTo>
                <a:cubicBezTo>
                  <a:pt x="287" y="405"/>
                  <a:pt x="287" y="405"/>
                  <a:pt x="287" y="405"/>
                </a:cubicBezTo>
                <a:cubicBezTo>
                  <a:pt x="287" y="404"/>
                  <a:pt x="287" y="403"/>
                  <a:pt x="287" y="402"/>
                </a:cubicBezTo>
                <a:cubicBezTo>
                  <a:pt x="288" y="400"/>
                  <a:pt x="288" y="400"/>
                  <a:pt x="288" y="400"/>
                </a:cubicBezTo>
                <a:cubicBezTo>
                  <a:pt x="288" y="400"/>
                  <a:pt x="288" y="400"/>
                  <a:pt x="288" y="400"/>
                </a:cubicBezTo>
                <a:cubicBezTo>
                  <a:pt x="288" y="400"/>
                  <a:pt x="288" y="399"/>
                  <a:pt x="288" y="399"/>
                </a:cubicBezTo>
                <a:cubicBezTo>
                  <a:pt x="291" y="388"/>
                  <a:pt x="291" y="388"/>
                  <a:pt x="291" y="388"/>
                </a:cubicBezTo>
                <a:cubicBezTo>
                  <a:pt x="291" y="388"/>
                  <a:pt x="291" y="388"/>
                  <a:pt x="292" y="388"/>
                </a:cubicBezTo>
                <a:cubicBezTo>
                  <a:pt x="295" y="380"/>
                  <a:pt x="310" y="381"/>
                  <a:pt x="317" y="381"/>
                </a:cubicBezTo>
                <a:cubicBezTo>
                  <a:pt x="320" y="381"/>
                  <a:pt x="325" y="381"/>
                  <a:pt x="330" y="381"/>
                </a:cubicBezTo>
                <a:cubicBezTo>
                  <a:pt x="331" y="382"/>
                  <a:pt x="332" y="382"/>
                  <a:pt x="333" y="382"/>
                </a:cubicBezTo>
                <a:cubicBezTo>
                  <a:pt x="333" y="382"/>
                  <a:pt x="333" y="382"/>
                  <a:pt x="333" y="382"/>
                </a:cubicBezTo>
                <a:cubicBezTo>
                  <a:pt x="335" y="383"/>
                  <a:pt x="337" y="384"/>
                  <a:pt x="338" y="385"/>
                </a:cubicBezTo>
                <a:cubicBezTo>
                  <a:pt x="338" y="385"/>
                  <a:pt x="338" y="385"/>
                  <a:pt x="338" y="385"/>
                </a:cubicBezTo>
                <a:cubicBezTo>
                  <a:pt x="338" y="386"/>
                  <a:pt x="338" y="386"/>
                  <a:pt x="338" y="386"/>
                </a:cubicBezTo>
                <a:cubicBezTo>
                  <a:pt x="338" y="386"/>
                  <a:pt x="338" y="386"/>
                  <a:pt x="338" y="386"/>
                </a:cubicBezTo>
                <a:cubicBezTo>
                  <a:pt x="339" y="387"/>
                  <a:pt x="339" y="388"/>
                  <a:pt x="339" y="388"/>
                </a:cubicBezTo>
                <a:cubicBezTo>
                  <a:pt x="339" y="389"/>
                  <a:pt x="339" y="389"/>
                  <a:pt x="339" y="389"/>
                </a:cubicBezTo>
                <a:cubicBezTo>
                  <a:pt x="339" y="389"/>
                  <a:pt x="339" y="389"/>
                  <a:pt x="339" y="389"/>
                </a:cubicBezTo>
                <a:cubicBezTo>
                  <a:pt x="338" y="391"/>
                  <a:pt x="338" y="393"/>
                  <a:pt x="338" y="395"/>
                </a:cubicBezTo>
                <a:cubicBezTo>
                  <a:pt x="336" y="402"/>
                  <a:pt x="336" y="402"/>
                  <a:pt x="336" y="402"/>
                </a:cubicBezTo>
                <a:cubicBezTo>
                  <a:pt x="336" y="403"/>
                  <a:pt x="336" y="404"/>
                  <a:pt x="335" y="404"/>
                </a:cubicBezTo>
                <a:cubicBezTo>
                  <a:pt x="335" y="405"/>
                  <a:pt x="335" y="405"/>
                  <a:pt x="335" y="405"/>
                </a:cubicBezTo>
                <a:cubicBezTo>
                  <a:pt x="335" y="405"/>
                  <a:pt x="334" y="405"/>
                  <a:pt x="334" y="405"/>
                </a:cubicBezTo>
                <a:cubicBezTo>
                  <a:pt x="334" y="405"/>
                  <a:pt x="334" y="406"/>
                  <a:pt x="334" y="406"/>
                </a:cubicBezTo>
                <a:cubicBezTo>
                  <a:pt x="332" y="407"/>
                  <a:pt x="329" y="408"/>
                  <a:pt x="327" y="409"/>
                </a:cubicBezTo>
                <a:cubicBezTo>
                  <a:pt x="327" y="409"/>
                  <a:pt x="327" y="409"/>
                  <a:pt x="327" y="409"/>
                </a:cubicBezTo>
                <a:cubicBezTo>
                  <a:pt x="327" y="409"/>
                  <a:pt x="327" y="409"/>
                  <a:pt x="327" y="409"/>
                </a:cubicBezTo>
                <a:cubicBezTo>
                  <a:pt x="327" y="409"/>
                  <a:pt x="326" y="409"/>
                  <a:pt x="325" y="409"/>
                </a:cubicBezTo>
                <a:cubicBezTo>
                  <a:pt x="325" y="409"/>
                  <a:pt x="325" y="409"/>
                  <a:pt x="324" y="409"/>
                </a:cubicBezTo>
                <a:cubicBezTo>
                  <a:pt x="324" y="409"/>
                  <a:pt x="323" y="409"/>
                  <a:pt x="322" y="409"/>
                </a:cubicBezTo>
                <a:cubicBezTo>
                  <a:pt x="322" y="409"/>
                  <a:pt x="322" y="409"/>
                  <a:pt x="322" y="409"/>
                </a:cubicBezTo>
                <a:cubicBezTo>
                  <a:pt x="298" y="409"/>
                  <a:pt x="298" y="409"/>
                  <a:pt x="298" y="409"/>
                </a:cubicBezTo>
                <a:cubicBezTo>
                  <a:pt x="295" y="409"/>
                  <a:pt x="292" y="409"/>
                  <a:pt x="289" y="407"/>
                </a:cubicBezTo>
                <a:cubicBezTo>
                  <a:pt x="289" y="407"/>
                  <a:pt x="289" y="407"/>
                  <a:pt x="289" y="407"/>
                </a:cubicBezTo>
                <a:close/>
                <a:moveTo>
                  <a:pt x="320" y="369"/>
                </a:moveTo>
                <a:cubicBezTo>
                  <a:pt x="316" y="369"/>
                  <a:pt x="312" y="369"/>
                  <a:pt x="309" y="369"/>
                </a:cubicBezTo>
                <a:cubicBezTo>
                  <a:pt x="306" y="369"/>
                  <a:pt x="301" y="369"/>
                  <a:pt x="299" y="366"/>
                </a:cubicBezTo>
                <a:cubicBezTo>
                  <a:pt x="299" y="365"/>
                  <a:pt x="299" y="365"/>
                  <a:pt x="299" y="365"/>
                </a:cubicBezTo>
                <a:cubicBezTo>
                  <a:pt x="299" y="365"/>
                  <a:pt x="299" y="364"/>
                  <a:pt x="299" y="364"/>
                </a:cubicBezTo>
                <a:cubicBezTo>
                  <a:pt x="299" y="364"/>
                  <a:pt x="299" y="364"/>
                  <a:pt x="299" y="363"/>
                </a:cubicBezTo>
                <a:cubicBezTo>
                  <a:pt x="299" y="363"/>
                  <a:pt x="299" y="363"/>
                  <a:pt x="299" y="363"/>
                </a:cubicBezTo>
                <a:cubicBezTo>
                  <a:pt x="299" y="363"/>
                  <a:pt x="299" y="363"/>
                  <a:pt x="299" y="363"/>
                </a:cubicBezTo>
                <a:cubicBezTo>
                  <a:pt x="299" y="362"/>
                  <a:pt x="299" y="361"/>
                  <a:pt x="300" y="361"/>
                </a:cubicBezTo>
                <a:cubicBezTo>
                  <a:pt x="300" y="358"/>
                  <a:pt x="301" y="355"/>
                  <a:pt x="302" y="353"/>
                </a:cubicBezTo>
                <a:cubicBezTo>
                  <a:pt x="302" y="353"/>
                  <a:pt x="302" y="353"/>
                  <a:pt x="302" y="353"/>
                </a:cubicBezTo>
                <a:cubicBezTo>
                  <a:pt x="302" y="352"/>
                  <a:pt x="303" y="351"/>
                  <a:pt x="303" y="350"/>
                </a:cubicBezTo>
                <a:cubicBezTo>
                  <a:pt x="304" y="350"/>
                  <a:pt x="304" y="350"/>
                  <a:pt x="305" y="349"/>
                </a:cubicBezTo>
                <a:cubicBezTo>
                  <a:pt x="306" y="348"/>
                  <a:pt x="308" y="348"/>
                  <a:pt x="310" y="347"/>
                </a:cubicBezTo>
                <a:cubicBezTo>
                  <a:pt x="310" y="347"/>
                  <a:pt x="310" y="347"/>
                  <a:pt x="310" y="347"/>
                </a:cubicBezTo>
                <a:cubicBezTo>
                  <a:pt x="312" y="347"/>
                  <a:pt x="313" y="347"/>
                  <a:pt x="315" y="347"/>
                </a:cubicBezTo>
                <a:cubicBezTo>
                  <a:pt x="317" y="347"/>
                  <a:pt x="317" y="347"/>
                  <a:pt x="317" y="347"/>
                </a:cubicBezTo>
                <a:cubicBezTo>
                  <a:pt x="317" y="347"/>
                  <a:pt x="318" y="347"/>
                  <a:pt x="319" y="347"/>
                </a:cubicBezTo>
                <a:cubicBezTo>
                  <a:pt x="323" y="347"/>
                  <a:pt x="328" y="347"/>
                  <a:pt x="332" y="347"/>
                </a:cubicBezTo>
                <a:cubicBezTo>
                  <a:pt x="333" y="347"/>
                  <a:pt x="334" y="347"/>
                  <a:pt x="334" y="347"/>
                </a:cubicBezTo>
                <a:cubicBezTo>
                  <a:pt x="335" y="347"/>
                  <a:pt x="335" y="347"/>
                  <a:pt x="335" y="347"/>
                </a:cubicBezTo>
                <a:cubicBezTo>
                  <a:pt x="335" y="347"/>
                  <a:pt x="335" y="347"/>
                  <a:pt x="336" y="347"/>
                </a:cubicBezTo>
                <a:cubicBezTo>
                  <a:pt x="336" y="347"/>
                  <a:pt x="337" y="347"/>
                  <a:pt x="337" y="347"/>
                </a:cubicBezTo>
                <a:cubicBezTo>
                  <a:pt x="337" y="347"/>
                  <a:pt x="337" y="347"/>
                  <a:pt x="337" y="347"/>
                </a:cubicBezTo>
                <a:cubicBezTo>
                  <a:pt x="341" y="347"/>
                  <a:pt x="345" y="348"/>
                  <a:pt x="345" y="351"/>
                </a:cubicBezTo>
                <a:cubicBezTo>
                  <a:pt x="345" y="351"/>
                  <a:pt x="345" y="351"/>
                  <a:pt x="345" y="351"/>
                </a:cubicBezTo>
                <a:cubicBezTo>
                  <a:pt x="345" y="351"/>
                  <a:pt x="345" y="351"/>
                  <a:pt x="345" y="352"/>
                </a:cubicBezTo>
                <a:cubicBezTo>
                  <a:pt x="345" y="355"/>
                  <a:pt x="344" y="359"/>
                  <a:pt x="343" y="362"/>
                </a:cubicBezTo>
                <a:cubicBezTo>
                  <a:pt x="343" y="362"/>
                  <a:pt x="343" y="362"/>
                  <a:pt x="343" y="362"/>
                </a:cubicBezTo>
                <a:cubicBezTo>
                  <a:pt x="343" y="363"/>
                  <a:pt x="343" y="363"/>
                  <a:pt x="343" y="363"/>
                </a:cubicBezTo>
                <a:cubicBezTo>
                  <a:pt x="343" y="364"/>
                  <a:pt x="343" y="364"/>
                  <a:pt x="342" y="365"/>
                </a:cubicBezTo>
                <a:cubicBezTo>
                  <a:pt x="342" y="365"/>
                  <a:pt x="342" y="365"/>
                  <a:pt x="342" y="366"/>
                </a:cubicBezTo>
                <a:cubicBezTo>
                  <a:pt x="342" y="366"/>
                  <a:pt x="342" y="366"/>
                  <a:pt x="342" y="366"/>
                </a:cubicBezTo>
                <a:cubicBezTo>
                  <a:pt x="342" y="366"/>
                  <a:pt x="342" y="366"/>
                  <a:pt x="342" y="366"/>
                </a:cubicBezTo>
                <a:cubicBezTo>
                  <a:pt x="337" y="371"/>
                  <a:pt x="325" y="369"/>
                  <a:pt x="320" y="369"/>
                </a:cubicBezTo>
                <a:close/>
                <a:moveTo>
                  <a:pt x="212" y="404"/>
                </a:moveTo>
                <a:cubicBezTo>
                  <a:pt x="212" y="404"/>
                  <a:pt x="212" y="403"/>
                  <a:pt x="212" y="403"/>
                </a:cubicBezTo>
                <a:cubicBezTo>
                  <a:pt x="213" y="403"/>
                  <a:pt x="213" y="402"/>
                  <a:pt x="213" y="402"/>
                </a:cubicBezTo>
                <a:cubicBezTo>
                  <a:pt x="213" y="402"/>
                  <a:pt x="213" y="402"/>
                  <a:pt x="213" y="402"/>
                </a:cubicBezTo>
                <a:cubicBezTo>
                  <a:pt x="213" y="402"/>
                  <a:pt x="213" y="402"/>
                  <a:pt x="213" y="402"/>
                </a:cubicBezTo>
                <a:cubicBezTo>
                  <a:pt x="213" y="401"/>
                  <a:pt x="214" y="401"/>
                  <a:pt x="214" y="400"/>
                </a:cubicBezTo>
                <a:cubicBezTo>
                  <a:pt x="216" y="396"/>
                  <a:pt x="217" y="393"/>
                  <a:pt x="219" y="389"/>
                </a:cubicBezTo>
                <a:cubicBezTo>
                  <a:pt x="219" y="389"/>
                  <a:pt x="219" y="389"/>
                  <a:pt x="219" y="389"/>
                </a:cubicBezTo>
                <a:cubicBezTo>
                  <a:pt x="219" y="389"/>
                  <a:pt x="219" y="389"/>
                  <a:pt x="219" y="389"/>
                </a:cubicBezTo>
                <a:cubicBezTo>
                  <a:pt x="220" y="388"/>
                  <a:pt x="220" y="388"/>
                  <a:pt x="220" y="388"/>
                </a:cubicBezTo>
                <a:cubicBezTo>
                  <a:pt x="220" y="388"/>
                  <a:pt x="220" y="388"/>
                  <a:pt x="220" y="387"/>
                </a:cubicBezTo>
                <a:cubicBezTo>
                  <a:pt x="220" y="387"/>
                  <a:pt x="220" y="387"/>
                  <a:pt x="221" y="387"/>
                </a:cubicBezTo>
                <a:cubicBezTo>
                  <a:pt x="226" y="380"/>
                  <a:pt x="238" y="382"/>
                  <a:pt x="245" y="382"/>
                </a:cubicBezTo>
                <a:cubicBezTo>
                  <a:pt x="245" y="382"/>
                  <a:pt x="245" y="382"/>
                  <a:pt x="245" y="382"/>
                </a:cubicBezTo>
                <a:cubicBezTo>
                  <a:pt x="247" y="382"/>
                  <a:pt x="253" y="381"/>
                  <a:pt x="258" y="382"/>
                </a:cubicBezTo>
                <a:cubicBezTo>
                  <a:pt x="259" y="382"/>
                  <a:pt x="261" y="382"/>
                  <a:pt x="262" y="382"/>
                </a:cubicBezTo>
                <a:cubicBezTo>
                  <a:pt x="263" y="382"/>
                  <a:pt x="264" y="383"/>
                  <a:pt x="264" y="383"/>
                </a:cubicBezTo>
                <a:cubicBezTo>
                  <a:pt x="266" y="384"/>
                  <a:pt x="267" y="385"/>
                  <a:pt x="267" y="387"/>
                </a:cubicBezTo>
                <a:cubicBezTo>
                  <a:pt x="267" y="387"/>
                  <a:pt x="267" y="387"/>
                  <a:pt x="267" y="387"/>
                </a:cubicBezTo>
                <a:cubicBezTo>
                  <a:pt x="267" y="387"/>
                  <a:pt x="267" y="387"/>
                  <a:pt x="267" y="388"/>
                </a:cubicBezTo>
                <a:cubicBezTo>
                  <a:pt x="267" y="388"/>
                  <a:pt x="267" y="388"/>
                  <a:pt x="267" y="388"/>
                </a:cubicBezTo>
                <a:cubicBezTo>
                  <a:pt x="262" y="402"/>
                  <a:pt x="262" y="402"/>
                  <a:pt x="262" y="402"/>
                </a:cubicBezTo>
                <a:cubicBezTo>
                  <a:pt x="262" y="403"/>
                  <a:pt x="261" y="404"/>
                  <a:pt x="260" y="405"/>
                </a:cubicBezTo>
                <a:cubicBezTo>
                  <a:pt x="259" y="406"/>
                  <a:pt x="258" y="407"/>
                  <a:pt x="256" y="407"/>
                </a:cubicBezTo>
                <a:cubicBezTo>
                  <a:pt x="256" y="407"/>
                  <a:pt x="256" y="407"/>
                  <a:pt x="256" y="407"/>
                </a:cubicBezTo>
                <a:cubicBezTo>
                  <a:pt x="254" y="408"/>
                  <a:pt x="252" y="409"/>
                  <a:pt x="250" y="409"/>
                </a:cubicBezTo>
                <a:cubicBezTo>
                  <a:pt x="249" y="409"/>
                  <a:pt x="249" y="409"/>
                  <a:pt x="249" y="409"/>
                </a:cubicBezTo>
                <a:cubicBezTo>
                  <a:pt x="249" y="409"/>
                  <a:pt x="249" y="409"/>
                  <a:pt x="248" y="409"/>
                </a:cubicBezTo>
                <a:cubicBezTo>
                  <a:pt x="244" y="410"/>
                  <a:pt x="240" y="409"/>
                  <a:pt x="235" y="409"/>
                </a:cubicBezTo>
                <a:cubicBezTo>
                  <a:pt x="231" y="409"/>
                  <a:pt x="227" y="410"/>
                  <a:pt x="222" y="410"/>
                </a:cubicBezTo>
                <a:cubicBezTo>
                  <a:pt x="219" y="410"/>
                  <a:pt x="215" y="409"/>
                  <a:pt x="213" y="406"/>
                </a:cubicBezTo>
                <a:cubicBezTo>
                  <a:pt x="213" y="406"/>
                  <a:pt x="213" y="406"/>
                  <a:pt x="213" y="406"/>
                </a:cubicBezTo>
                <a:cubicBezTo>
                  <a:pt x="213" y="406"/>
                  <a:pt x="213" y="406"/>
                  <a:pt x="213" y="406"/>
                </a:cubicBezTo>
                <a:cubicBezTo>
                  <a:pt x="213" y="405"/>
                  <a:pt x="213" y="405"/>
                  <a:pt x="212" y="405"/>
                </a:cubicBezTo>
                <a:cubicBezTo>
                  <a:pt x="212" y="405"/>
                  <a:pt x="212" y="405"/>
                  <a:pt x="212" y="405"/>
                </a:cubicBezTo>
                <a:cubicBezTo>
                  <a:pt x="212" y="405"/>
                  <a:pt x="212" y="405"/>
                  <a:pt x="212" y="405"/>
                </a:cubicBezTo>
                <a:cubicBezTo>
                  <a:pt x="212" y="404"/>
                  <a:pt x="212" y="404"/>
                  <a:pt x="212" y="404"/>
                </a:cubicBezTo>
                <a:close/>
                <a:moveTo>
                  <a:pt x="212" y="359"/>
                </a:moveTo>
                <a:cubicBezTo>
                  <a:pt x="212" y="359"/>
                  <a:pt x="212" y="359"/>
                  <a:pt x="212" y="359"/>
                </a:cubicBezTo>
                <a:cubicBezTo>
                  <a:pt x="209" y="364"/>
                  <a:pt x="209" y="364"/>
                  <a:pt x="209" y="364"/>
                </a:cubicBezTo>
                <a:cubicBezTo>
                  <a:pt x="209" y="364"/>
                  <a:pt x="208" y="365"/>
                  <a:pt x="207" y="366"/>
                </a:cubicBezTo>
                <a:cubicBezTo>
                  <a:pt x="206" y="367"/>
                  <a:pt x="205" y="367"/>
                  <a:pt x="203" y="368"/>
                </a:cubicBezTo>
                <a:cubicBezTo>
                  <a:pt x="203" y="368"/>
                  <a:pt x="203" y="368"/>
                  <a:pt x="202" y="368"/>
                </a:cubicBezTo>
                <a:cubicBezTo>
                  <a:pt x="202" y="369"/>
                  <a:pt x="202" y="369"/>
                  <a:pt x="202" y="369"/>
                </a:cubicBezTo>
                <a:cubicBezTo>
                  <a:pt x="202" y="369"/>
                  <a:pt x="202" y="369"/>
                  <a:pt x="202" y="369"/>
                </a:cubicBezTo>
                <a:cubicBezTo>
                  <a:pt x="201" y="369"/>
                  <a:pt x="200" y="369"/>
                  <a:pt x="199" y="369"/>
                </a:cubicBezTo>
                <a:cubicBezTo>
                  <a:pt x="197" y="370"/>
                  <a:pt x="196" y="370"/>
                  <a:pt x="194" y="370"/>
                </a:cubicBezTo>
                <a:cubicBezTo>
                  <a:pt x="189" y="370"/>
                  <a:pt x="189" y="370"/>
                  <a:pt x="189" y="370"/>
                </a:cubicBezTo>
                <a:cubicBezTo>
                  <a:pt x="189" y="370"/>
                  <a:pt x="189" y="370"/>
                  <a:pt x="189" y="370"/>
                </a:cubicBezTo>
                <a:cubicBezTo>
                  <a:pt x="184" y="370"/>
                  <a:pt x="178" y="370"/>
                  <a:pt x="172" y="370"/>
                </a:cubicBezTo>
                <a:cubicBezTo>
                  <a:pt x="170" y="370"/>
                  <a:pt x="165" y="369"/>
                  <a:pt x="164" y="366"/>
                </a:cubicBezTo>
                <a:cubicBezTo>
                  <a:pt x="164" y="366"/>
                  <a:pt x="164" y="365"/>
                  <a:pt x="164" y="365"/>
                </a:cubicBezTo>
                <a:cubicBezTo>
                  <a:pt x="165" y="364"/>
                  <a:pt x="166" y="362"/>
                  <a:pt x="166" y="362"/>
                </a:cubicBezTo>
                <a:cubicBezTo>
                  <a:pt x="168" y="358"/>
                  <a:pt x="170" y="355"/>
                  <a:pt x="173" y="352"/>
                </a:cubicBezTo>
                <a:cubicBezTo>
                  <a:pt x="173" y="352"/>
                  <a:pt x="173" y="352"/>
                  <a:pt x="173" y="352"/>
                </a:cubicBezTo>
                <a:cubicBezTo>
                  <a:pt x="173" y="352"/>
                  <a:pt x="173" y="352"/>
                  <a:pt x="173" y="352"/>
                </a:cubicBezTo>
                <a:cubicBezTo>
                  <a:pt x="180" y="345"/>
                  <a:pt x="193" y="347"/>
                  <a:pt x="201" y="347"/>
                </a:cubicBezTo>
                <a:cubicBezTo>
                  <a:pt x="205" y="347"/>
                  <a:pt x="210" y="346"/>
                  <a:pt x="213" y="348"/>
                </a:cubicBezTo>
                <a:cubicBezTo>
                  <a:pt x="213" y="348"/>
                  <a:pt x="213" y="348"/>
                  <a:pt x="213" y="348"/>
                </a:cubicBezTo>
                <a:cubicBezTo>
                  <a:pt x="214" y="348"/>
                  <a:pt x="214" y="348"/>
                  <a:pt x="214" y="348"/>
                </a:cubicBezTo>
                <a:cubicBezTo>
                  <a:pt x="214" y="348"/>
                  <a:pt x="214" y="349"/>
                  <a:pt x="214" y="349"/>
                </a:cubicBezTo>
                <a:cubicBezTo>
                  <a:pt x="215" y="349"/>
                  <a:pt x="216" y="350"/>
                  <a:pt x="216" y="350"/>
                </a:cubicBezTo>
                <a:cubicBezTo>
                  <a:pt x="216" y="351"/>
                  <a:pt x="216" y="352"/>
                  <a:pt x="215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4" y="355"/>
                  <a:pt x="213" y="357"/>
                  <a:pt x="212" y="359"/>
                </a:cubicBezTo>
                <a:close/>
                <a:moveTo>
                  <a:pt x="266" y="369"/>
                </a:moveTo>
                <a:cubicBezTo>
                  <a:pt x="266" y="369"/>
                  <a:pt x="265" y="369"/>
                  <a:pt x="264" y="369"/>
                </a:cubicBezTo>
                <a:cubicBezTo>
                  <a:pt x="264" y="369"/>
                  <a:pt x="264" y="370"/>
                  <a:pt x="264" y="370"/>
                </a:cubicBezTo>
                <a:cubicBezTo>
                  <a:pt x="261" y="370"/>
                  <a:pt x="258" y="370"/>
                  <a:pt x="254" y="370"/>
                </a:cubicBezTo>
                <a:cubicBezTo>
                  <a:pt x="240" y="370"/>
                  <a:pt x="240" y="370"/>
                  <a:pt x="240" y="370"/>
                </a:cubicBezTo>
                <a:cubicBezTo>
                  <a:pt x="238" y="370"/>
                  <a:pt x="233" y="369"/>
                  <a:pt x="231" y="366"/>
                </a:cubicBezTo>
                <a:cubicBezTo>
                  <a:pt x="231" y="366"/>
                  <a:pt x="231" y="365"/>
                  <a:pt x="231" y="365"/>
                </a:cubicBezTo>
                <a:cubicBezTo>
                  <a:pt x="231" y="365"/>
                  <a:pt x="231" y="365"/>
                  <a:pt x="231" y="364"/>
                </a:cubicBezTo>
                <a:cubicBezTo>
                  <a:pt x="232" y="363"/>
                  <a:pt x="233" y="362"/>
                  <a:pt x="233" y="361"/>
                </a:cubicBezTo>
                <a:cubicBezTo>
                  <a:pt x="234" y="358"/>
                  <a:pt x="235" y="354"/>
                  <a:pt x="238" y="352"/>
                </a:cubicBezTo>
                <a:cubicBezTo>
                  <a:pt x="238" y="351"/>
                  <a:pt x="238" y="351"/>
                  <a:pt x="238" y="351"/>
                </a:cubicBezTo>
                <a:cubicBezTo>
                  <a:pt x="238" y="351"/>
                  <a:pt x="238" y="351"/>
                  <a:pt x="238" y="351"/>
                </a:cubicBezTo>
                <a:cubicBezTo>
                  <a:pt x="239" y="351"/>
                  <a:pt x="239" y="351"/>
                  <a:pt x="239" y="351"/>
                </a:cubicBezTo>
                <a:cubicBezTo>
                  <a:pt x="239" y="350"/>
                  <a:pt x="239" y="350"/>
                  <a:pt x="239" y="350"/>
                </a:cubicBezTo>
                <a:cubicBezTo>
                  <a:pt x="239" y="350"/>
                  <a:pt x="239" y="350"/>
                  <a:pt x="239" y="350"/>
                </a:cubicBezTo>
                <a:cubicBezTo>
                  <a:pt x="241" y="349"/>
                  <a:pt x="244" y="348"/>
                  <a:pt x="246" y="348"/>
                </a:cubicBezTo>
                <a:cubicBezTo>
                  <a:pt x="246" y="348"/>
                  <a:pt x="246" y="347"/>
                  <a:pt x="247" y="347"/>
                </a:cubicBezTo>
                <a:cubicBezTo>
                  <a:pt x="248" y="347"/>
                  <a:pt x="249" y="347"/>
                  <a:pt x="251" y="347"/>
                </a:cubicBezTo>
                <a:cubicBezTo>
                  <a:pt x="259" y="347"/>
                  <a:pt x="259" y="347"/>
                  <a:pt x="259" y="347"/>
                </a:cubicBezTo>
                <a:cubicBezTo>
                  <a:pt x="262" y="347"/>
                  <a:pt x="265" y="347"/>
                  <a:pt x="267" y="347"/>
                </a:cubicBezTo>
                <a:cubicBezTo>
                  <a:pt x="271" y="347"/>
                  <a:pt x="276" y="346"/>
                  <a:pt x="279" y="349"/>
                </a:cubicBezTo>
                <a:cubicBezTo>
                  <a:pt x="279" y="349"/>
                  <a:pt x="280" y="349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1"/>
                  <a:pt x="280" y="351"/>
                  <a:pt x="280" y="352"/>
                </a:cubicBezTo>
                <a:cubicBezTo>
                  <a:pt x="280" y="355"/>
                  <a:pt x="278" y="359"/>
                  <a:pt x="277" y="361"/>
                </a:cubicBezTo>
                <a:cubicBezTo>
                  <a:pt x="277" y="361"/>
                  <a:pt x="277" y="361"/>
                  <a:pt x="277" y="361"/>
                </a:cubicBezTo>
                <a:cubicBezTo>
                  <a:pt x="277" y="362"/>
                  <a:pt x="277" y="362"/>
                  <a:pt x="276" y="363"/>
                </a:cubicBezTo>
                <a:cubicBezTo>
                  <a:pt x="276" y="363"/>
                  <a:pt x="276" y="363"/>
                  <a:pt x="276" y="363"/>
                </a:cubicBezTo>
                <a:cubicBezTo>
                  <a:pt x="276" y="364"/>
                  <a:pt x="276" y="364"/>
                  <a:pt x="276" y="364"/>
                </a:cubicBezTo>
                <a:cubicBezTo>
                  <a:pt x="276" y="364"/>
                  <a:pt x="276" y="364"/>
                  <a:pt x="276" y="364"/>
                </a:cubicBezTo>
                <a:cubicBezTo>
                  <a:pt x="276" y="364"/>
                  <a:pt x="275" y="365"/>
                  <a:pt x="275" y="365"/>
                </a:cubicBezTo>
                <a:cubicBezTo>
                  <a:pt x="275" y="365"/>
                  <a:pt x="275" y="365"/>
                  <a:pt x="275" y="365"/>
                </a:cubicBezTo>
                <a:cubicBezTo>
                  <a:pt x="275" y="365"/>
                  <a:pt x="275" y="365"/>
                  <a:pt x="275" y="365"/>
                </a:cubicBezTo>
                <a:cubicBezTo>
                  <a:pt x="275" y="366"/>
                  <a:pt x="275" y="366"/>
                  <a:pt x="275" y="366"/>
                </a:cubicBezTo>
                <a:cubicBezTo>
                  <a:pt x="274" y="366"/>
                  <a:pt x="274" y="367"/>
                  <a:pt x="273" y="367"/>
                </a:cubicBezTo>
                <a:cubicBezTo>
                  <a:pt x="273" y="367"/>
                  <a:pt x="272" y="367"/>
                  <a:pt x="272" y="368"/>
                </a:cubicBezTo>
                <a:cubicBezTo>
                  <a:pt x="271" y="368"/>
                  <a:pt x="271" y="368"/>
                  <a:pt x="271" y="368"/>
                </a:cubicBezTo>
                <a:cubicBezTo>
                  <a:pt x="271" y="368"/>
                  <a:pt x="271" y="368"/>
                  <a:pt x="271" y="368"/>
                </a:cubicBezTo>
                <a:cubicBezTo>
                  <a:pt x="269" y="369"/>
                  <a:pt x="268" y="369"/>
                  <a:pt x="266" y="369"/>
                </a:cubicBezTo>
                <a:close/>
                <a:moveTo>
                  <a:pt x="172" y="430"/>
                </a:moveTo>
                <a:cubicBezTo>
                  <a:pt x="172" y="430"/>
                  <a:pt x="172" y="430"/>
                  <a:pt x="172" y="430"/>
                </a:cubicBezTo>
                <a:cubicBezTo>
                  <a:pt x="172" y="433"/>
                  <a:pt x="169" y="437"/>
                  <a:pt x="167" y="439"/>
                </a:cubicBezTo>
                <a:cubicBezTo>
                  <a:pt x="167" y="439"/>
                  <a:pt x="167" y="439"/>
                  <a:pt x="167" y="439"/>
                </a:cubicBezTo>
                <a:cubicBezTo>
                  <a:pt x="165" y="443"/>
                  <a:pt x="164" y="447"/>
                  <a:pt x="161" y="450"/>
                </a:cubicBezTo>
                <a:cubicBezTo>
                  <a:pt x="161" y="450"/>
                  <a:pt x="161" y="450"/>
                  <a:pt x="161" y="451"/>
                </a:cubicBezTo>
                <a:cubicBezTo>
                  <a:pt x="160" y="451"/>
                  <a:pt x="160" y="451"/>
                  <a:pt x="160" y="451"/>
                </a:cubicBezTo>
                <a:cubicBezTo>
                  <a:pt x="160" y="451"/>
                  <a:pt x="160" y="451"/>
                  <a:pt x="160" y="452"/>
                </a:cubicBezTo>
                <a:cubicBezTo>
                  <a:pt x="159" y="452"/>
                  <a:pt x="159" y="452"/>
                  <a:pt x="159" y="452"/>
                </a:cubicBezTo>
                <a:cubicBezTo>
                  <a:pt x="159" y="452"/>
                  <a:pt x="159" y="452"/>
                  <a:pt x="159" y="452"/>
                </a:cubicBezTo>
                <a:cubicBezTo>
                  <a:pt x="156" y="455"/>
                  <a:pt x="153" y="456"/>
                  <a:pt x="150" y="457"/>
                </a:cubicBezTo>
                <a:cubicBezTo>
                  <a:pt x="149" y="457"/>
                  <a:pt x="149" y="457"/>
                  <a:pt x="149" y="458"/>
                </a:cubicBezTo>
                <a:cubicBezTo>
                  <a:pt x="146" y="458"/>
                  <a:pt x="144" y="458"/>
                  <a:pt x="142" y="458"/>
                </a:cubicBezTo>
                <a:cubicBezTo>
                  <a:pt x="141" y="458"/>
                  <a:pt x="141" y="458"/>
                  <a:pt x="141" y="458"/>
                </a:cubicBezTo>
                <a:cubicBezTo>
                  <a:pt x="141" y="458"/>
                  <a:pt x="141" y="458"/>
                  <a:pt x="141" y="458"/>
                </a:cubicBezTo>
                <a:cubicBezTo>
                  <a:pt x="132" y="458"/>
                  <a:pt x="124" y="458"/>
                  <a:pt x="115" y="458"/>
                </a:cubicBezTo>
                <a:cubicBezTo>
                  <a:pt x="114" y="458"/>
                  <a:pt x="114" y="458"/>
                  <a:pt x="113" y="458"/>
                </a:cubicBezTo>
                <a:cubicBezTo>
                  <a:pt x="112" y="458"/>
                  <a:pt x="111" y="458"/>
                  <a:pt x="110" y="458"/>
                </a:cubicBezTo>
                <a:cubicBezTo>
                  <a:pt x="109" y="457"/>
                  <a:pt x="107" y="456"/>
                  <a:pt x="107" y="456"/>
                </a:cubicBezTo>
                <a:cubicBezTo>
                  <a:pt x="106" y="455"/>
                  <a:pt x="106" y="453"/>
                  <a:pt x="106" y="452"/>
                </a:cubicBezTo>
                <a:cubicBezTo>
                  <a:pt x="106" y="451"/>
                  <a:pt x="106" y="451"/>
                  <a:pt x="107" y="450"/>
                </a:cubicBezTo>
                <a:cubicBezTo>
                  <a:pt x="107" y="449"/>
                  <a:pt x="107" y="449"/>
                  <a:pt x="107" y="449"/>
                </a:cubicBezTo>
                <a:cubicBezTo>
                  <a:pt x="107" y="449"/>
                  <a:pt x="107" y="449"/>
                  <a:pt x="107" y="449"/>
                </a:cubicBezTo>
                <a:cubicBezTo>
                  <a:pt x="107" y="448"/>
                  <a:pt x="107" y="448"/>
                  <a:pt x="107" y="448"/>
                </a:cubicBezTo>
                <a:cubicBezTo>
                  <a:pt x="107" y="448"/>
                  <a:pt x="107" y="448"/>
                  <a:pt x="107" y="448"/>
                </a:cubicBezTo>
                <a:cubicBezTo>
                  <a:pt x="109" y="445"/>
                  <a:pt x="112" y="442"/>
                  <a:pt x="114" y="439"/>
                </a:cubicBezTo>
                <a:cubicBezTo>
                  <a:pt x="116" y="436"/>
                  <a:pt x="117" y="433"/>
                  <a:pt x="119" y="431"/>
                </a:cubicBezTo>
                <a:cubicBezTo>
                  <a:pt x="120" y="431"/>
                  <a:pt x="120" y="430"/>
                  <a:pt x="120" y="430"/>
                </a:cubicBezTo>
                <a:cubicBezTo>
                  <a:pt x="120" y="430"/>
                  <a:pt x="120" y="430"/>
                  <a:pt x="120" y="430"/>
                </a:cubicBezTo>
                <a:cubicBezTo>
                  <a:pt x="121" y="430"/>
                  <a:pt x="121" y="429"/>
                  <a:pt x="122" y="429"/>
                </a:cubicBezTo>
                <a:cubicBezTo>
                  <a:pt x="122" y="429"/>
                  <a:pt x="122" y="429"/>
                  <a:pt x="122" y="429"/>
                </a:cubicBezTo>
                <a:cubicBezTo>
                  <a:pt x="122" y="429"/>
                  <a:pt x="122" y="429"/>
                  <a:pt x="122" y="429"/>
                </a:cubicBezTo>
                <a:cubicBezTo>
                  <a:pt x="125" y="426"/>
                  <a:pt x="128" y="425"/>
                  <a:pt x="132" y="424"/>
                </a:cubicBezTo>
                <a:cubicBezTo>
                  <a:pt x="132" y="424"/>
                  <a:pt x="132" y="424"/>
                  <a:pt x="132" y="424"/>
                </a:cubicBezTo>
                <a:cubicBezTo>
                  <a:pt x="132" y="424"/>
                  <a:pt x="132" y="424"/>
                  <a:pt x="132" y="424"/>
                </a:cubicBezTo>
                <a:cubicBezTo>
                  <a:pt x="133" y="424"/>
                  <a:pt x="133" y="424"/>
                  <a:pt x="134" y="424"/>
                </a:cubicBezTo>
                <a:cubicBezTo>
                  <a:pt x="135" y="424"/>
                  <a:pt x="135" y="424"/>
                  <a:pt x="135" y="424"/>
                </a:cubicBezTo>
                <a:cubicBezTo>
                  <a:pt x="136" y="424"/>
                  <a:pt x="136" y="424"/>
                  <a:pt x="137" y="424"/>
                </a:cubicBezTo>
                <a:cubicBezTo>
                  <a:pt x="137" y="423"/>
                  <a:pt x="137" y="423"/>
                  <a:pt x="138" y="423"/>
                </a:cubicBezTo>
                <a:cubicBezTo>
                  <a:pt x="138" y="423"/>
                  <a:pt x="138" y="423"/>
                  <a:pt x="138" y="423"/>
                </a:cubicBezTo>
                <a:cubicBezTo>
                  <a:pt x="138" y="423"/>
                  <a:pt x="138" y="423"/>
                  <a:pt x="138" y="423"/>
                </a:cubicBezTo>
                <a:cubicBezTo>
                  <a:pt x="146" y="423"/>
                  <a:pt x="153" y="423"/>
                  <a:pt x="161" y="423"/>
                </a:cubicBezTo>
                <a:cubicBezTo>
                  <a:pt x="161" y="423"/>
                  <a:pt x="161" y="423"/>
                  <a:pt x="161" y="423"/>
                </a:cubicBezTo>
                <a:cubicBezTo>
                  <a:pt x="163" y="423"/>
                  <a:pt x="163" y="423"/>
                  <a:pt x="163" y="423"/>
                </a:cubicBezTo>
                <a:cubicBezTo>
                  <a:pt x="165" y="423"/>
                  <a:pt x="166" y="424"/>
                  <a:pt x="167" y="424"/>
                </a:cubicBezTo>
                <a:cubicBezTo>
                  <a:pt x="168" y="424"/>
                  <a:pt x="168" y="424"/>
                  <a:pt x="169" y="425"/>
                </a:cubicBezTo>
                <a:cubicBezTo>
                  <a:pt x="169" y="425"/>
                  <a:pt x="169" y="425"/>
                  <a:pt x="169" y="425"/>
                </a:cubicBezTo>
                <a:cubicBezTo>
                  <a:pt x="169" y="425"/>
                  <a:pt x="169" y="425"/>
                  <a:pt x="170" y="425"/>
                </a:cubicBezTo>
                <a:cubicBezTo>
                  <a:pt x="172" y="426"/>
                  <a:pt x="173" y="428"/>
                  <a:pt x="172" y="430"/>
                </a:cubicBezTo>
                <a:close/>
                <a:moveTo>
                  <a:pt x="188" y="402"/>
                </a:moveTo>
                <a:cubicBezTo>
                  <a:pt x="188" y="402"/>
                  <a:pt x="188" y="402"/>
                  <a:pt x="188" y="402"/>
                </a:cubicBezTo>
                <a:cubicBezTo>
                  <a:pt x="188" y="402"/>
                  <a:pt x="188" y="402"/>
                  <a:pt x="188" y="402"/>
                </a:cubicBezTo>
                <a:cubicBezTo>
                  <a:pt x="188" y="403"/>
                  <a:pt x="187" y="403"/>
                  <a:pt x="187" y="404"/>
                </a:cubicBezTo>
                <a:cubicBezTo>
                  <a:pt x="187" y="404"/>
                  <a:pt x="187" y="404"/>
                  <a:pt x="187" y="404"/>
                </a:cubicBezTo>
                <a:cubicBezTo>
                  <a:pt x="185" y="406"/>
                  <a:pt x="182" y="407"/>
                  <a:pt x="179" y="408"/>
                </a:cubicBezTo>
                <a:cubicBezTo>
                  <a:pt x="179" y="408"/>
                  <a:pt x="179" y="408"/>
                  <a:pt x="179" y="408"/>
                </a:cubicBezTo>
                <a:cubicBezTo>
                  <a:pt x="179" y="409"/>
                  <a:pt x="178" y="409"/>
                  <a:pt x="178" y="409"/>
                </a:cubicBezTo>
                <a:cubicBezTo>
                  <a:pt x="177" y="409"/>
                  <a:pt x="177" y="409"/>
                  <a:pt x="177" y="409"/>
                </a:cubicBezTo>
                <a:cubicBezTo>
                  <a:pt x="177" y="409"/>
                  <a:pt x="177" y="409"/>
                  <a:pt x="176" y="409"/>
                </a:cubicBezTo>
                <a:cubicBezTo>
                  <a:pt x="174" y="409"/>
                  <a:pt x="172" y="410"/>
                  <a:pt x="171" y="410"/>
                </a:cubicBezTo>
                <a:cubicBezTo>
                  <a:pt x="170" y="410"/>
                  <a:pt x="170" y="410"/>
                  <a:pt x="170" y="410"/>
                </a:cubicBezTo>
                <a:cubicBezTo>
                  <a:pt x="167" y="410"/>
                  <a:pt x="164" y="410"/>
                  <a:pt x="161" y="410"/>
                </a:cubicBezTo>
                <a:cubicBezTo>
                  <a:pt x="156" y="410"/>
                  <a:pt x="151" y="410"/>
                  <a:pt x="146" y="410"/>
                </a:cubicBezTo>
                <a:cubicBezTo>
                  <a:pt x="146" y="410"/>
                  <a:pt x="145" y="410"/>
                  <a:pt x="144" y="410"/>
                </a:cubicBezTo>
                <a:cubicBezTo>
                  <a:pt x="144" y="410"/>
                  <a:pt x="144" y="410"/>
                  <a:pt x="144" y="410"/>
                </a:cubicBezTo>
                <a:cubicBezTo>
                  <a:pt x="143" y="409"/>
                  <a:pt x="143" y="409"/>
                  <a:pt x="142" y="409"/>
                </a:cubicBezTo>
                <a:cubicBezTo>
                  <a:pt x="142" y="409"/>
                  <a:pt x="142" y="409"/>
                  <a:pt x="142" y="409"/>
                </a:cubicBezTo>
                <a:cubicBezTo>
                  <a:pt x="142" y="409"/>
                  <a:pt x="142" y="409"/>
                  <a:pt x="142" y="409"/>
                </a:cubicBezTo>
                <a:cubicBezTo>
                  <a:pt x="140" y="409"/>
                  <a:pt x="138" y="407"/>
                  <a:pt x="138" y="405"/>
                </a:cubicBezTo>
                <a:cubicBezTo>
                  <a:pt x="138" y="405"/>
                  <a:pt x="138" y="404"/>
                  <a:pt x="138" y="404"/>
                </a:cubicBezTo>
                <a:cubicBezTo>
                  <a:pt x="138" y="404"/>
                  <a:pt x="138" y="404"/>
                  <a:pt x="138" y="403"/>
                </a:cubicBezTo>
                <a:cubicBezTo>
                  <a:pt x="138" y="403"/>
                  <a:pt x="138" y="403"/>
                  <a:pt x="139" y="402"/>
                </a:cubicBezTo>
                <a:cubicBezTo>
                  <a:pt x="139" y="402"/>
                  <a:pt x="139" y="402"/>
                  <a:pt x="139" y="402"/>
                </a:cubicBezTo>
                <a:cubicBezTo>
                  <a:pt x="139" y="402"/>
                  <a:pt x="139" y="402"/>
                  <a:pt x="139" y="402"/>
                </a:cubicBezTo>
                <a:cubicBezTo>
                  <a:pt x="139" y="402"/>
                  <a:pt x="139" y="401"/>
                  <a:pt x="140" y="401"/>
                </a:cubicBezTo>
                <a:cubicBezTo>
                  <a:pt x="142" y="397"/>
                  <a:pt x="144" y="394"/>
                  <a:pt x="147" y="390"/>
                </a:cubicBezTo>
                <a:cubicBezTo>
                  <a:pt x="147" y="390"/>
                  <a:pt x="147" y="390"/>
                  <a:pt x="147" y="390"/>
                </a:cubicBezTo>
                <a:cubicBezTo>
                  <a:pt x="148" y="389"/>
                  <a:pt x="148" y="389"/>
                  <a:pt x="148" y="389"/>
                </a:cubicBezTo>
                <a:cubicBezTo>
                  <a:pt x="149" y="388"/>
                  <a:pt x="149" y="387"/>
                  <a:pt x="151" y="386"/>
                </a:cubicBezTo>
                <a:cubicBezTo>
                  <a:pt x="151" y="385"/>
                  <a:pt x="152" y="385"/>
                  <a:pt x="153" y="385"/>
                </a:cubicBezTo>
                <a:cubicBezTo>
                  <a:pt x="153" y="384"/>
                  <a:pt x="154" y="384"/>
                  <a:pt x="154" y="384"/>
                </a:cubicBezTo>
                <a:cubicBezTo>
                  <a:pt x="154" y="384"/>
                  <a:pt x="154" y="384"/>
                  <a:pt x="155" y="384"/>
                </a:cubicBezTo>
                <a:cubicBezTo>
                  <a:pt x="155" y="384"/>
                  <a:pt x="155" y="384"/>
                  <a:pt x="155" y="384"/>
                </a:cubicBezTo>
                <a:cubicBezTo>
                  <a:pt x="155" y="384"/>
                  <a:pt x="155" y="384"/>
                  <a:pt x="156" y="383"/>
                </a:cubicBezTo>
                <a:cubicBezTo>
                  <a:pt x="157" y="383"/>
                  <a:pt x="158" y="383"/>
                  <a:pt x="160" y="382"/>
                </a:cubicBezTo>
                <a:cubicBezTo>
                  <a:pt x="161" y="382"/>
                  <a:pt x="163" y="382"/>
                  <a:pt x="165" y="382"/>
                </a:cubicBezTo>
                <a:cubicBezTo>
                  <a:pt x="169" y="382"/>
                  <a:pt x="169" y="382"/>
                  <a:pt x="169" y="382"/>
                </a:cubicBezTo>
                <a:cubicBezTo>
                  <a:pt x="170" y="382"/>
                  <a:pt x="171" y="382"/>
                  <a:pt x="172" y="382"/>
                </a:cubicBezTo>
                <a:cubicBezTo>
                  <a:pt x="177" y="382"/>
                  <a:pt x="181" y="382"/>
                  <a:pt x="185" y="382"/>
                </a:cubicBezTo>
                <a:cubicBezTo>
                  <a:pt x="185" y="382"/>
                  <a:pt x="185" y="382"/>
                  <a:pt x="185" y="382"/>
                </a:cubicBezTo>
                <a:cubicBezTo>
                  <a:pt x="187" y="382"/>
                  <a:pt x="187" y="382"/>
                  <a:pt x="187" y="382"/>
                </a:cubicBezTo>
                <a:cubicBezTo>
                  <a:pt x="189" y="382"/>
                  <a:pt x="190" y="382"/>
                  <a:pt x="191" y="382"/>
                </a:cubicBezTo>
                <a:cubicBezTo>
                  <a:pt x="193" y="383"/>
                  <a:pt x="193" y="383"/>
                  <a:pt x="194" y="383"/>
                </a:cubicBezTo>
                <a:cubicBezTo>
                  <a:pt x="196" y="384"/>
                  <a:pt x="197" y="386"/>
                  <a:pt x="196" y="389"/>
                </a:cubicBezTo>
                <a:cubicBezTo>
                  <a:pt x="194" y="392"/>
                  <a:pt x="192" y="395"/>
                  <a:pt x="190" y="398"/>
                </a:cubicBezTo>
                <a:cubicBezTo>
                  <a:pt x="188" y="402"/>
                  <a:pt x="188" y="402"/>
                  <a:pt x="188" y="402"/>
                </a:cubicBezTo>
                <a:cubicBezTo>
                  <a:pt x="188" y="402"/>
                  <a:pt x="188" y="402"/>
                  <a:pt x="188" y="402"/>
                </a:cubicBezTo>
                <a:close/>
                <a:moveTo>
                  <a:pt x="411" y="448"/>
                </a:moveTo>
                <a:cubicBezTo>
                  <a:pt x="411" y="449"/>
                  <a:pt x="411" y="449"/>
                  <a:pt x="411" y="450"/>
                </a:cubicBezTo>
                <a:cubicBezTo>
                  <a:pt x="411" y="450"/>
                  <a:pt x="411" y="450"/>
                  <a:pt x="411" y="450"/>
                </a:cubicBezTo>
                <a:cubicBezTo>
                  <a:pt x="411" y="451"/>
                  <a:pt x="411" y="451"/>
                  <a:pt x="410" y="451"/>
                </a:cubicBezTo>
                <a:cubicBezTo>
                  <a:pt x="410" y="451"/>
                  <a:pt x="410" y="451"/>
                  <a:pt x="410" y="452"/>
                </a:cubicBezTo>
                <a:cubicBezTo>
                  <a:pt x="410" y="452"/>
                  <a:pt x="410" y="452"/>
                  <a:pt x="410" y="452"/>
                </a:cubicBezTo>
                <a:cubicBezTo>
                  <a:pt x="410" y="452"/>
                  <a:pt x="409" y="453"/>
                  <a:pt x="409" y="453"/>
                </a:cubicBezTo>
                <a:cubicBezTo>
                  <a:pt x="409" y="453"/>
                  <a:pt x="409" y="453"/>
                  <a:pt x="409" y="453"/>
                </a:cubicBezTo>
                <a:cubicBezTo>
                  <a:pt x="408" y="454"/>
                  <a:pt x="408" y="454"/>
                  <a:pt x="407" y="455"/>
                </a:cubicBezTo>
                <a:cubicBezTo>
                  <a:pt x="407" y="455"/>
                  <a:pt x="407" y="455"/>
                  <a:pt x="407" y="455"/>
                </a:cubicBezTo>
                <a:cubicBezTo>
                  <a:pt x="407" y="455"/>
                  <a:pt x="407" y="455"/>
                  <a:pt x="407" y="455"/>
                </a:cubicBezTo>
                <a:cubicBezTo>
                  <a:pt x="406" y="455"/>
                  <a:pt x="406" y="456"/>
                  <a:pt x="405" y="456"/>
                </a:cubicBezTo>
                <a:cubicBezTo>
                  <a:pt x="405" y="456"/>
                  <a:pt x="405" y="456"/>
                  <a:pt x="405" y="456"/>
                </a:cubicBezTo>
                <a:cubicBezTo>
                  <a:pt x="404" y="456"/>
                  <a:pt x="404" y="456"/>
                  <a:pt x="404" y="456"/>
                </a:cubicBezTo>
                <a:cubicBezTo>
                  <a:pt x="403" y="456"/>
                  <a:pt x="403" y="457"/>
                  <a:pt x="403" y="457"/>
                </a:cubicBezTo>
                <a:cubicBezTo>
                  <a:pt x="403" y="457"/>
                  <a:pt x="403" y="457"/>
                  <a:pt x="402" y="457"/>
                </a:cubicBezTo>
                <a:cubicBezTo>
                  <a:pt x="402" y="457"/>
                  <a:pt x="402" y="457"/>
                  <a:pt x="402" y="457"/>
                </a:cubicBezTo>
                <a:cubicBezTo>
                  <a:pt x="402" y="457"/>
                  <a:pt x="401" y="457"/>
                  <a:pt x="400" y="457"/>
                </a:cubicBezTo>
                <a:cubicBezTo>
                  <a:pt x="400" y="457"/>
                  <a:pt x="399" y="457"/>
                  <a:pt x="399" y="457"/>
                </a:cubicBezTo>
                <a:cubicBezTo>
                  <a:pt x="398" y="458"/>
                  <a:pt x="398" y="458"/>
                  <a:pt x="397" y="458"/>
                </a:cubicBezTo>
                <a:cubicBezTo>
                  <a:pt x="397" y="458"/>
                  <a:pt x="397" y="458"/>
                  <a:pt x="397" y="458"/>
                </a:cubicBezTo>
                <a:cubicBezTo>
                  <a:pt x="396" y="458"/>
                  <a:pt x="396" y="458"/>
                  <a:pt x="396" y="458"/>
                </a:cubicBezTo>
                <a:cubicBezTo>
                  <a:pt x="396" y="458"/>
                  <a:pt x="396" y="458"/>
                  <a:pt x="396" y="458"/>
                </a:cubicBezTo>
                <a:cubicBezTo>
                  <a:pt x="393" y="458"/>
                  <a:pt x="390" y="458"/>
                  <a:pt x="387" y="458"/>
                </a:cubicBezTo>
                <a:cubicBezTo>
                  <a:pt x="373" y="458"/>
                  <a:pt x="212" y="458"/>
                  <a:pt x="200" y="458"/>
                </a:cubicBezTo>
                <a:cubicBezTo>
                  <a:pt x="199" y="458"/>
                  <a:pt x="198" y="458"/>
                  <a:pt x="198" y="458"/>
                </a:cubicBezTo>
                <a:cubicBezTo>
                  <a:pt x="197" y="458"/>
                  <a:pt x="196" y="458"/>
                  <a:pt x="195" y="457"/>
                </a:cubicBezTo>
                <a:cubicBezTo>
                  <a:pt x="193" y="457"/>
                  <a:pt x="192" y="456"/>
                  <a:pt x="191" y="455"/>
                </a:cubicBezTo>
                <a:cubicBezTo>
                  <a:pt x="190" y="454"/>
                  <a:pt x="190" y="453"/>
                  <a:pt x="189" y="452"/>
                </a:cubicBezTo>
                <a:cubicBezTo>
                  <a:pt x="189" y="451"/>
                  <a:pt x="189" y="450"/>
                  <a:pt x="190" y="449"/>
                </a:cubicBezTo>
                <a:cubicBezTo>
                  <a:pt x="191" y="448"/>
                  <a:pt x="191" y="448"/>
                  <a:pt x="191" y="448"/>
                </a:cubicBezTo>
                <a:cubicBezTo>
                  <a:pt x="191" y="448"/>
                  <a:pt x="191" y="448"/>
                  <a:pt x="191" y="448"/>
                </a:cubicBezTo>
                <a:cubicBezTo>
                  <a:pt x="192" y="444"/>
                  <a:pt x="194" y="440"/>
                  <a:pt x="196" y="437"/>
                </a:cubicBezTo>
                <a:cubicBezTo>
                  <a:pt x="196" y="436"/>
                  <a:pt x="197" y="435"/>
                  <a:pt x="197" y="435"/>
                </a:cubicBezTo>
                <a:cubicBezTo>
                  <a:pt x="198" y="432"/>
                  <a:pt x="198" y="432"/>
                  <a:pt x="198" y="432"/>
                </a:cubicBezTo>
                <a:cubicBezTo>
                  <a:pt x="199" y="431"/>
                  <a:pt x="200" y="430"/>
                  <a:pt x="201" y="428"/>
                </a:cubicBezTo>
                <a:cubicBezTo>
                  <a:pt x="201" y="428"/>
                  <a:pt x="202" y="428"/>
                  <a:pt x="202" y="428"/>
                </a:cubicBezTo>
                <a:cubicBezTo>
                  <a:pt x="202" y="428"/>
                  <a:pt x="202" y="428"/>
                  <a:pt x="203" y="428"/>
                </a:cubicBezTo>
                <a:cubicBezTo>
                  <a:pt x="203" y="427"/>
                  <a:pt x="203" y="427"/>
                  <a:pt x="203" y="427"/>
                </a:cubicBezTo>
                <a:cubicBezTo>
                  <a:pt x="203" y="427"/>
                  <a:pt x="203" y="427"/>
                  <a:pt x="203" y="427"/>
                </a:cubicBezTo>
                <a:cubicBezTo>
                  <a:pt x="204" y="427"/>
                  <a:pt x="204" y="427"/>
                  <a:pt x="204" y="427"/>
                </a:cubicBezTo>
                <a:cubicBezTo>
                  <a:pt x="204" y="426"/>
                  <a:pt x="205" y="426"/>
                  <a:pt x="205" y="426"/>
                </a:cubicBezTo>
                <a:cubicBezTo>
                  <a:pt x="205" y="426"/>
                  <a:pt x="206" y="426"/>
                  <a:pt x="206" y="425"/>
                </a:cubicBezTo>
                <a:cubicBezTo>
                  <a:pt x="206" y="425"/>
                  <a:pt x="207" y="425"/>
                  <a:pt x="207" y="425"/>
                </a:cubicBezTo>
                <a:cubicBezTo>
                  <a:pt x="208" y="425"/>
                  <a:pt x="208" y="425"/>
                  <a:pt x="209" y="424"/>
                </a:cubicBezTo>
                <a:cubicBezTo>
                  <a:pt x="209" y="424"/>
                  <a:pt x="210" y="424"/>
                  <a:pt x="210" y="424"/>
                </a:cubicBezTo>
                <a:cubicBezTo>
                  <a:pt x="210" y="424"/>
                  <a:pt x="210" y="424"/>
                  <a:pt x="210" y="424"/>
                </a:cubicBezTo>
                <a:cubicBezTo>
                  <a:pt x="212" y="423"/>
                  <a:pt x="214" y="423"/>
                  <a:pt x="216" y="423"/>
                </a:cubicBezTo>
                <a:cubicBezTo>
                  <a:pt x="216" y="423"/>
                  <a:pt x="385" y="423"/>
                  <a:pt x="392" y="423"/>
                </a:cubicBezTo>
                <a:cubicBezTo>
                  <a:pt x="393" y="423"/>
                  <a:pt x="395" y="423"/>
                  <a:pt x="397" y="423"/>
                </a:cubicBezTo>
                <a:cubicBezTo>
                  <a:pt x="398" y="423"/>
                  <a:pt x="399" y="423"/>
                  <a:pt x="400" y="423"/>
                </a:cubicBezTo>
                <a:cubicBezTo>
                  <a:pt x="400" y="423"/>
                  <a:pt x="400" y="423"/>
                  <a:pt x="400" y="423"/>
                </a:cubicBezTo>
                <a:cubicBezTo>
                  <a:pt x="401" y="423"/>
                  <a:pt x="402" y="423"/>
                  <a:pt x="402" y="423"/>
                </a:cubicBezTo>
                <a:cubicBezTo>
                  <a:pt x="403" y="423"/>
                  <a:pt x="403" y="423"/>
                  <a:pt x="403" y="423"/>
                </a:cubicBezTo>
                <a:cubicBezTo>
                  <a:pt x="403" y="423"/>
                  <a:pt x="403" y="423"/>
                  <a:pt x="403" y="423"/>
                </a:cubicBezTo>
                <a:cubicBezTo>
                  <a:pt x="404" y="424"/>
                  <a:pt x="404" y="424"/>
                  <a:pt x="405" y="424"/>
                </a:cubicBezTo>
                <a:cubicBezTo>
                  <a:pt x="405" y="424"/>
                  <a:pt x="405" y="424"/>
                  <a:pt x="405" y="424"/>
                </a:cubicBezTo>
                <a:cubicBezTo>
                  <a:pt x="406" y="425"/>
                  <a:pt x="406" y="425"/>
                  <a:pt x="407" y="425"/>
                </a:cubicBezTo>
                <a:cubicBezTo>
                  <a:pt x="407" y="425"/>
                  <a:pt x="407" y="425"/>
                  <a:pt x="407" y="425"/>
                </a:cubicBezTo>
                <a:cubicBezTo>
                  <a:pt x="407" y="425"/>
                  <a:pt x="407" y="425"/>
                  <a:pt x="407" y="425"/>
                </a:cubicBezTo>
                <a:cubicBezTo>
                  <a:pt x="408" y="426"/>
                  <a:pt x="408" y="426"/>
                  <a:pt x="408" y="426"/>
                </a:cubicBezTo>
                <a:cubicBezTo>
                  <a:pt x="409" y="427"/>
                  <a:pt x="409" y="427"/>
                  <a:pt x="410" y="428"/>
                </a:cubicBezTo>
                <a:cubicBezTo>
                  <a:pt x="411" y="429"/>
                  <a:pt x="411" y="430"/>
                  <a:pt x="411" y="431"/>
                </a:cubicBezTo>
                <a:cubicBezTo>
                  <a:pt x="411" y="432"/>
                  <a:pt x="411" y="432"/>
                  <a:pt x="411" y="432"/>
                </a:cubicBezTo>
                <a:cubicBezTo>
                  <a:pt x="411" y="432"/>
                  <a:pt x="411" y="432"/>
                  <a:pt x="411" y="432"/>
                </a:cubicBezTo>
                <a:cubicBezTo>
                  <a:pt x="411" y="436"/>
                  <a:pt x="411" y="441"/>
                  <a:pt x="411" y="445"/>
                </a:cubicBezTo>
                <a:cubicBezTo>
                  <a:pt x="411" y="446"/>
                  <a:pt x="411" y="447"/>
                  <a:pt x="411" y="448"/>
                </a:cubicBezTo>
                <a:close/>
                <a:moveTo>
                  <a:pt x="434" y="366"/>
                </a:moveTo>
                <a:cubicBezTo>
                  <a:pt x="434" y="366"/>
                  <a:pt x="434" y="366"/>
                  <a:pt x="434" y="366"/>
                </a:cubicBezTo>
                <a:cubicBezTo>
                  <a:pt x="434" y="366"/>
                  <a:pt x="434" y="366"/>
                  <a:pt x="434" y="365"/>
                </a:cubicBezTo>
                <a:cubicBezTo>
                  <a:pt x="433" y="365"/>
                  <a:pt x="433" y="364"/>
                  <a:pt x="432" y="363"/>
                </a:cubicBezTo>
                <a:cubicBezTo>
                  <a:pt x="432" y="362"/>
                  <a:pt x="432" y="362"/>
                  <a:pt x="432" y="362"/>
                </a:cubicBezTo>
                <a:cubicBezTo>
                  <a:pt x="432" y="362"/>
                  <a:pt x="432" y="361"/>
                  <a:pt x="432" y="360"/>
                </a:cubicBezTo>
                <a:cubicBezTo>
                  <a:pt x="432" y="360"/>
                  <a:pt x="432" y="360"/>
                  <a:pt x="432" y="360"/>
                </a:cubicBezTo>
                <a:cubicBezTo>
                  <a:pt x="432" y="358"/>
                  <a:pt x="432" y="355"/>
                  <a:pt x="432" y="353"/>
                </a:cubicBezTo>
                <a:cubicBezTo>
                  <a:pt x="432" y="352"/>
                  <a:pt x="432" y="352"/>
                  <a:pt x="432" y="352"/>
                </a:cubicBezTo>
                <a:cubicBezTo>
                  <a:pt x="432" y="351"/>
                  <a:pt x="432" y="350"/>
                  <a:pt x="432" y="350"/>
                </a:cubicBezTo>
                <a:cubicBezTo>
                  <a:pt x="433" y="349"/>
                  <a:pt x="434" y="349"/>
                  <a:pt x="435" y="348"/>
                </a:cubicBezTo>
                <a:cubicBezTo>
                  <a:pt x="436" y="348"/>
                  <a:pt x="437" y="347"/>
                  <a:pt x="438" y="347"/>
                </a:cubicBezTo>
                <a:cubicBezTo>
                  <a:pt x="438" y="347"/>
                  <a:pt x="438" y="347"/>
                  <a:pt x="438" y="347"/>
                </a:cubicBezTo>
                <a:cubicBezTo>
                  <a:pt x="438" y="347"/>
                  <a:pt x="438" y="347"/>
                  <a:pt x="438" y="347"/>
                </a:cubicBezTo>
                <a:cubicBezTo>
                  <a:pt x="439" y="347"/>
                  <a:pt x="439" y="347"/>
                  <a:pt x="440" y="347"/>
                </a:cubicBezTo>
                <a:cubicBezTo>
                  <a:pt x="440" y="347"/>
                  <a:pt x="440" y="347"/>
                  <a:pt x="441" y="347"/>
                </a:cubicBezTo>
                <a:cubicBezTo>
                  <a:pt x="443" y="346"/>
                  <a:pt x="445" y="346"/>
                  <a:pt x="447" y="346"/>
                </a:cubicBezTo>
                <a:cubicBezTo>
                  <a:pt x="463" y="346"/>
                  <a:pt x="463" y="346"/>
                  <a:pt x="463" y="346"/>
                </a:cubicBezTo>
                <a:cubicBezTo>
                  <a:pt x="464" y="346"/>
                  <a:pt x="465" y="346"/>
                  <a:pt x="465" y="347"/>
                </a:cubicBezTo>
                <a:cubicBezTo>
                  <a:pt x="469" y="347"/>
                  <a:pt x="474" y="348"/>
                  <a:pt x="475" y="352"/>
                </a:cubicBezTo>
                <a:cubicBezTo>
                  <a:pt x="476" y="355"/>
                  <a:pt x="476" y="359"/>
                  <a:pt x="477" y="362"/>
                </a:cubicBezTo>
                <a:cubicBezTo>
                  <a:pt x="477" y="363"/>
                  <a:pt x="477" y="363"/>
                  <a:pt x="477" y="363"/>
                </a:cubicBezTo>
                <a:cubicBezTo>
                  <a:pt x="477" y="364"/>
                  <a:pt x="477" y="364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6" y="367"/>
                  <a:pt x="474" y="368"/>
                  <a:pt x="472" y="369"/>
                </a:cubicBezTo>
                <a:cubicBezTo>
                  <a:pt x="471" y="369"/>
                  <a:pt x="471" y="369"/>
                  <a:pt x="471" y="369"/>
                </a:cubicBezTo>
                <a:cubicBezTo>
                  <a:pt x="471" y="369"/>
                  <a:pt x="471" y="369"/>
                  <a:pt x="470" y="369"/>
                </a:cubicBezTo>
                <a:cubicBezTo>
                  <a:pt x="470" y="369"/>
                  <a:pt x="470" y="369"/>
                  <a:pt x="470" y="369"/>
                </a:cubicBezTo>
                <a:cubicBezTo>
                  <a:pt x="469" y="369"/>
                  <a:pt x="469" y="369"/>
                  <a:pt x="469" y="369"/>
                </a:cubicBezTo>
                <a:cubicBezTo>
                  <a:pt x="463" y="370"/>
                  <a:pt x="457" y="369"/>
                  <a:pt x="455" y="369"/>
                </a:cubicBezTo>
                <a:cubicBezTo>
                  <a:pt x="445" y="369"/>
                  <a:pt x="445" y="369"/>
                  <a:pt x="445" y="369"/>
                </a:cubicBezTo>
                <a:cubicBezTo>
                  <a:pt x="444" y="369"/>
                  <a:pt x="443" y="369"/>
                  <a:pt x="442" y="369"/>
                </a:cubicBezTo>
                <a:cubicBezTo>
                  <a:pt x="442" y="369"/>
                  <a:pt x="441" y="369"/>
                  <a:pt x="441" y="369"/>
                </a:cubicBezTo>
                <a:cubicBezTo>
                  <a:pt x="440" y="369"/>
                  <a:pt x="440" y="369"/>
                  <a:pt x="440" y="369"/>
                </a:cubicBezTo>
                <a:cubicBezTo>
                  <a:pt x="440" y="369"/>
                  <a:pt x="440" y="369"/>
                  <a:pt x="440" y="369"/>
                </a:cubicBezTo>
                <a:cubicBezTo>
                  <a:pt x="439" y="369"/>
                  <a:pt x="439" y="369"/>
                  <a:pt x="438" y="368"/>
                </a:cubicBezTo>
                <a:cubicBezTo>
                  <a:pt x="438" y="368"/>
                  <a:pt x="438" y="368"/>
                  <a:pt x="438" y="368"/>
                </a:cubicBezTo>
                <a:cubicBezTo>
                  <a:pt x="437" y="368"/>
                  <a:pt x="437" y="368"/>
                  <a:pt x="436" y="367"/>
                </a:cubicBezTo>
                <a:cubicBezTo>
                  <a:pt x="436" y="367"/>
                  <a:pt x="435" y="367"/>
                  <a:pt x="434" y="366"/>
                </a:cubicBezTo>
                <a:cubicBezTo>
                  <a:pt x="434" y="366"/>
                  <a:pt x="434" y="366"/>
                  <a:pt x="434" y="366"/>
                </a:cubicBezTo>
                <a:close/>
                <a:moveTo>
                  <a:pt x="437" y="404"/>
                </a:moveTo>
                <a:cubicBezTo>
                  <a:pt x="436" y="403"/>
                  <a:pt x="436" y="402"/>
                  <a:pt x="435" y="402"/>
                </a:cubicBezTo>
                <a:cubicBezTo>
                  <a:pt x="435" y="400"/>
                  <a:pt x="435" y="400"/>
                  <a:pt x="435" y="400"/>
                </a:cubicBezTo>
                <a:cubicBezTo>
                  <a:pt x="435" y="400"/>
                  <a:pt x="435" y="400"/>
                  <a:pt x="435" y="400"/>
                </a:cubicBezTo>
                <a:cubicBezTo>
                  <a:pt x="435" y="396"/>
                  <a:pt x="435" y="392"/>
                  <a:pt x="434" y="388"/>
                </a:cubicBezTo>
                <a:cubicBezTo>
                  <a:pt x="434" y="388"/>
                  <a:pt x="434" y="388"/>
                  <a:pt x="434" y="388"/>
                </a:cubicBezTo>
                <a:cubicBezTo>
                  <a:pt x="434" y="388"/>
                  <a:pt x="434" y="388"/>
                  <a:pt x="434" y="388"/>
                </a:cubicBezTo>
                <a:cubicBezTo>
                  <a:pt x="434" y="388"/>
                  <a:pt x="434" y="388"/>
                  <a:pt x="434" y="387"/>
                </a:cubicBezTo>
                <a:cubicBezTo>
                  <a:pt x="435" y="379"/>
                  <a:pt x="453" y="381"/>
                  <a:pt x="458" y="381"/>
                </a:cubicBezTo>
                <a:cubicBezTo>
                  <a:pt x="465" y="381"/>
                  <a:pt x="477" y="380"/>
                  <a:pt x="481" y="386"/>
                </a:cubicBezTo>
                <a:cubicBezTo>
                  <a:pt x="481" y="387"/>
                  <a:pt x="482" y="387"/>
                  <a:pt x="482" y="388"/>
                </a:cubicBezTo>
                <a:cubicBezTo>
                  <a:pt x="482" y="389"/>
                  <a:pt x="482" y="389"/>
                  <a:pt x="482" y="389"/>
                </a:cubicBezTo>
                <a:cubicBezTo>
                  <a:pt x="482" y="389"/>
                  <a:pt x="482" y="389"/>
                  <a:pt x="482" y="389"/>
                </a:cubicBezTo>
                <a:cubicBezTo>
                  <a:pt x="483" y="391"/>
                  <a:pt x="483" y="392"/>
                  <a:pt x="484" y="395"/>
                </a:cubicBezTo>
                <a:cubicBezTo>
                  <a:pt x="485" y="401"/>
                  <a:pt x="485" y="401"/>
                  <a:pt x="485" y="401"/>
                </a:cubicBezTo>
                <a:cubicBezTo>
                  <a:pt x="485" y="402"/>
                  <a:pt x="485" y="403"/>
                  <a:pt x="484" y="404"/>
                </a:cubicBezTo>
                <a:cubicBezTo>
                  <a:pt x="484" y="405"/>
                  <a:pt x="484" y="405"/>
                  <a:pt x="483" y="406"/>
                </a:cubicBezTo>
                <a:cubicBezTo>
                  <a:pt x="483" y="406"/>
                  <a:pt x="483" y="406"/>
                  <a:pt x="482" y="407"/>
                </a:cubicBezTo>
                <a:cubicBezTo>
                  <a:pt x="482" y="407"/>
                  <a:pt x="482" y="407"/>
                  <a:pt x="482" y="407"/>
                </a:cubicBezTo>
                <a:cubicBezTo>
                  <a:pt x="482" y="407"/>
                  <a:pt x="482" y="407"/>
                  <a:pt x="482" y="407"/>
                </a:cubicBezTo>
                <a:cubicBezTo>
                  <a:pt x="481" y="407"/>
                  <a:pt x="481" y="407"/>
                  <a:pt x="481" y="407"/>
                </a:cubicBezTo>
                <a:cubicBezTo>
                  <a:pt x="480" y="408"/>
                  <a:pt x="480" y="408"/>
                  <a:pt x="480" y="408"/>
                </a:cubicBezTo>
                <a:cubicBezTo>
                  <a:pt x="479" y="408"/>
                  <a:pt x="479" y="408"/>
                  <a:pt x="479" y="408"/>
                </a:cubicBezTo>
                <a:cubicBezTo>
                  <a:pt x="479" y="408"/>
                  <a:pt x="479" y="408"/>
                  <a:pt x="478" y="408"/>
                </a:cubicBezTo>
                <a:cubicBezTo>
                  <a:pt x="478" y="408"/>
                  <a:pt x="478" y="409"/>
                  <a:pt x="477" y="409"/>
                </a:cubicBezTo>
                <a:cubicBezTo>
                  <a:pt x="477" y="409"/>
                  <a:pt x="477" y="409"/>
                  <a:pt x="477" y="409"/>
                </a:cubicBezTo>
                <a:cubicBezTo>
                  <a:pt x="477" y="409"/>
                  <a:pt x="476" y="409"/>
                  <a:pt x="475" y="409"/>
                </a:cubicBezTo>
                <a:cubicBezTo>
                  <a:pt x="474" y="409"/>
                  <a:pt x="474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65" y="409"/>
                  <a:pt x="457" y="409"/>
                  <a:pt x="449" y="409"/>
                </a:cubicBezTo>
                <a:cubicBezTo>
                  <a:pt x="448" y="409"/>
                  <a:pt x="447" y="409"/>
                  <a:pt x="447" y="409"/>
                </a:cubicBezTo>
                <a:cubicBezTo>
                  <a:pt x="446" y="409"/>
                  <a:pt x="446" y="409"/>
                  <a:pt x="446" y="409"/>
                </a:cubicBezTo>
                <a:cubicBezTo>
                  <a:pt x="445" y="409"/>
                  <a:pt x="445" y="409"/>
                  <a:pt x="444" y="409"/>
                </a:cubicBezTo>
                <a:cubicBezTo>
                  <a:pt x="444" y="409"/>
                  <a:pt x="444" y="409"/>
                  <a:pt x="444" y="409"/>
                </a:cubicBezTo>
                <a:cubicBezTo>
                  <a:pt x="444" y="408"/>
                  <a:pt x="444" y="408"/>
                  <a:pt x="444" y="408"/>
                </a:cubicBezTo>
                <a:cubicBezTo>
                  <a:pt x="443" y="408"/>
                  <a:pt x="442" y="408"/>
                  <a:pt x="442" y="408"/>
                </a:cubicBezTo>
                <a:cubicBezTo>
                  <a:pt x="441" y="408"/>
                  <a:pt x="441" y="407"/>
                  <a:pt x="441" y="407"/>
                </a:cubicBezTo>
                <a:cubicBezTo>
                  <a:pt x="441" y="407"/>
                  <a:pt x="440" y="407"/>
                  <a:pt x="440" y="407"/>
                </a:cubicBezTo>
                <a:cubicBezTo>
                  <a:pt x="440" y="407"/>
                  <a:pt x="440" y="407"/>
                  <a:pt x="440" y="407"/>
                </a:cubicBezTo>
                <a:cubicBezTo>
                  <a:pt x="439" y="406"/>
                  <a:pt x="437" y="405"/>
                  <a:pt x="437" y="404"/>
                </a:cubicBezTo>
                <a:close/>
                <a:moveTo>
                  <a:pt x="494" y="451"/>
                </a:moveTo>
                <a:cubicBezTo>
                  <a:pt x="493" y="453"/>
                  <a:pt x="492" y="453"/>
                  <a:pt x="491" y="454"/>
                </a:cubicBezTo>
                <a:cubicBezTo>
                  <a:pt x="490" y="455"/>
                  <a:pt x="489" y="456"/>
                  <a:pt x="487" y="456"/>
                </a:cubicBezTo>
                <a:cubicBezTo>
                  <a:pt x="485" y="457"/>
                  <a:pt x="484" y="457"/>
                  <a:pt x="481" y="457"/>
                </a:cubicBezTo>
                <a:cubicBezTo>
                  <a:pt x="476" y="457"/>
                  <a:pt x="476" y="457"/>
                  <a:pt x="476" y="457"/>
                </a:cubicBezTo>
                <a:cubicBezTo>
                  <a:pt x="476" y="457"/>
                  <a:pt x="476" y="457"/>
                  <a:pt x="476" y="457"/>
                </a:cubicBezTo>
                <a:cubicBezTo>
                  <a:pt x="469" y="457"/>
                  <a:pt x="462" y="457"/>
                  <a:pt x="454" y="457"/>
                </a:cubicBezTo>
                <a:cubicBezTo>
                  <a:pt x="453" y="457"/>
                  <a:pt x="453" y="457"/>
                  <a:pt x="452" y="457"/>
                </a:cubicBezTo>
                <a:cubicBezTo>
                  <a:pt x="451" y="457"/>
                  <a:pt x="451" y="457"/>
                  <a:pt x="451" y="457"/>
                </a:cubicBezTo>
                <a:cubicBezTo>
                  <a:pt x="450" y="457"/>
                  <a:pt x="450" y="457"/>
                  <a:pt x="449" y="457"/>
                </a:cubicBezTo>
                <a:cubicBezTo>
                  <a:pt x="449" y="457"/>
                  <a:pt x="449" y="457"/>
                  <a:pt x="448" y="457"/>
                </a:cubicBezTo>
                <a:cubicBezTo>
                  <a:pt x="448" y="457"/>
                  <a:pt x="448" y="457"/>
                  <a:pt x="448" y="457"/>
                </a:cubicBezTo>
                <a:cubicBezTo>
                  <a:pt x="445" y="456"/>
                  <a:pt x="442" y="454"/>
                  <a:pt x="440" y="451"/>
                </a:cubicBezTo>
                <a:cubicBezTo>
                  <a:pt x="440" y="451"/>
                  <a:pt x="440" y="451"/>
                  <a:pt x="440" y="451"/>
                </a:cubicBezTo>
                <a:cubicBezTo>
                  <a:pt x="440" y="451"/>
                  <a:pt x="440" y="451"/>
                  <a:pt x="440" y="451"/>
                </a:cubicBezTo>
                <a:cubicBezTo>
                  <a:pt x="440" y="451"/>
                  <a:pt x="440" y="451"/>
                  <a:pt x="440" y="450"/>
                </a:cubicBezTo>
                <a:cubicBezTo>
                  <a:pt x="439" y="450"/>
                  <a:pt x="439" y="449"/>
                  <a:pt x="439" y="449"/>
                </a:cubicBezTo>
                <a:cubicBezTo>
                  <a:pt x="439" y="449"/>
                  <a:pt x="439" y="449"/>
                  <a:pt x="439" y="448"/>
                </a:cubicBezTo>
                <a:cubicBezTo>
                  <a:pt x="439" y="448"/>
                  <a:pt x="439" y="448"/>
                  <a:pt x="439" y="448"/>
                </a:cubicBezTo>
                <a:cubicBezTo>
                  <a:pt x="439" y="447"/>
                  <a:pt x="439" y="447"/>
                  <a:pt x="439" y="447"/>
                </a:cubicBezTo>
                <a:cubicBezTo>
                  <a:pt x="439" y="447"/>
                  <a:pt x="439" y="447"/>
                  <a:pt x="439" y="447"/>
                </a:cubicBezTo>
                <a:cubicBezTo>
                  <a:pt x="439" y="444"/>
                  <a:pt x="438" y="439"/>
                  <a:pt x="438" y="435"/>
                </a:cubicBezTo>
                <a:cubicBezTo>
                  <a:pt x="438" y="435"/>
                  <a:pt x="438" y="434"/>
                  <a:pt x="438" y="433"/>
                </a:cubicBezTo>
                <a:cubicBezTo>
                  <a:pt x="438" y="431"/>
                  <a:pt x="438" y="431"/>
                  <a:pt x="438" y="431"/>
                </a:cubicBezTo>
                <a:cubicBezTo>
                  <a:pt x="438" y="431"/>
                  <a:pt x="438" y="431"/>
                  <a:pt x="438" y="431"/>
                </a:cubicBezTo>
                <a:cubicBezTo>
                  <a:pt x="438" y="430"/>
                  <a:pt x="438" y="430"/>
                  <a:pt x="438" y="430"/>
                </a:cubicBezTo>
                <a:cubicBezTo>
                  <a:pt x="438" y="430"/>
                  <a:pt x="438" y="429"/>
                  <a:pt x="438" y="429"/>
                </a:cubicBezTo>
                <a:cubicBezTo>
                  <a:pt x="438" y="429"/>
                  <a:pt x="438" y="429"/>
                  <a:pt x="438" y="428"/>
                </a:cubicBezTo>
                <a:cubicBezTo>
                  <a:pt x="439" y="428"/>
                  <a:pt x="439" y="428"/>
                  <a:pt x="439" y="428"/>
                </a:cubicBezTo>
                <a:cubicBezTo>
                  <a:pt x="439" y="428"/>
                  <a:pt x="439" y="428"/>
                  <a:pt x="439" y="428"/>
                </a:cubicBezTo>
                <a:cubicBezTo>
                  <a:pt x="439" y="427"/>
                  <a:pt x="439" y="427"/>
                  <a:pt x="439" y="427"/>
                </a:cubicBezTo>
                <a:cubicBezTo>
                  <a:pt x="440" y="426"/>
                  <a:pt x="440" y="426"/>
                  <a:pt x="440" y="426"/>
                </a:cubicBezTo>
                <a:cubicBezTo>
                  <a:pt x="440" y="426"/>
                  <a:pt x="441" y="426"/>
                  <a:pt x="441" y="425"/>
                </a:cubicBezTo>
                <a:cubicBezTo>
                  <a:pt x="441" y="425"/>
                  <a:pt x="441" y="425"/>
                  <a:pt x="441" y="425"/>
                </a:cubicBezTo>
                <a:cubicBezTo>
                  <a:pt x="441" y="425"/>
                  <a:pt x="441" y="425"/>
                  <a:pt x="441" y="425"/>
                </a:cubicBezTo>
                <a:cubicBezTo>
                  <a:pt x="442" y="425"/>
                  <a:pt x="442" y="425"/>
                  <a:pt x="443" y="424"/>
                </a:cubicBezTo>
                <a:cubicBezTo>
                  <a:pt x="443" y="424"/>
                  <a:pt x="443" y="424"/>
                  <a:pt x="443" y="424"/>
                </a:cubicBezTo>
                <a:cubicBezTo>
                  <a:pt x="444" y="424"/>
                  <a:pt x="444" y="424"/>
                  <a:pt x="444" y="424"/>
                </a:cubicBezTo>
                <a:cubicBezTo>
                  <a:pt x="444" y="424"/>
                  <a:pt x="444" y="424"/>
                  <a:pt x="444" y="424"/>
                </a:cubicBezTo>
                <a:cubicBezTo>
                  <a:pt x="444" y="424"/>
                  <a:pt x="445" y="423"/>
                  <a:pt x="445" y="423"/>
                </a:cubicBezTo>
                <a:cubicBezTo>
                  <a:pt x="446" y="423"/>
                  <a:pt x="446" y="423"/>
                  <a:pt x="446" y="423"/>
                </a:cubicBezTo>
                <a:cubicBezTo>
                  <a:pt x="446" y="423"/>
                  <a:pt x="447" y="423"/>
                  <a:pt x="447" y="423"/>
                </a:cubicBezTo>
                <a:cubicBezTo>
                  <a:pt x="448" y="423"/>
                  <a:pt x="448" y="423"/>
                  <a:pt x="449" y="423"/>
                </a:cubicBezTo>
                <a:cubicBezTo>
                  <a:pt x="450" y="423"/>
                  <a:pt x="450" y="423"/>
                  <a:pt x="450" y="423"/>
                </a:cubicBezTo>
                <a:cubicBezTo>
                  <a:pt x="450" y="423"/>
                  <a:pt x="450" y="423"/>
                  <a:pt x="451" y="423"/>
                </a:cubicBezTo>
                <a:cubicBezTo>
                  <a:pt x="452" y="423"/>
                  <a:pt x="452" y="423"/>
                  <a:pt x="452" y="423"/>
                </a:cubicBezTo>
                <a:cubicBezTo>
                  <a:pt x="453" y="423"/>
                  <a:pt x="454" y="423"/>
                  <a:pt x="455" y="423"/>
                </a:cubicBezTo>
                <a:cubicBezTo>
                  <a:pt x="457" y="423"/>
                  <a:pt x="458" y="423"/>
                  <a:pt x="459" y="423"/>
                </a:cubicBezTo>
                <a:cubicBezTo>
                  <a:pt x="469" y="423"/>
                  <a:pt x="469" y="423"/>
                  <a:pt x="469" y="423"/>
                </a:cubicBezTo>
                <a:cubicBezTo>
                  <a:pt x="472" y="423"/>
                  <a:pt x="475" y="423"/>
                  <a:pt x="478" y="423"/>
                </a:cubicBezTo>
                <a:cubicBezTo>
                  <a:pt x="478" y="423"/>
                  <a:pt x="479" y="423"/>
                  <a:pt x="479" y="423"/>
                </a:cubicBezTo>
                <a:cubicBezTo>
                  <a:pt x="479" y="423"/>
                  <a:pt x="480" y="423"/>
                  <a:pt x="480" y="423"/>
                </a:cubicBezTo>
                <a:cubicBezTo>
                  <a:pt x="480" y="423"/>
                  <a:pt x="480" y="423"/>
                  <a:pt x="481" y="423"/>
                </a:cubicBezTo>
                <a:cubicBezTo>
                  <a:pt x="481" y="423"/>
                  <a:pt x="481" y="423"/>
                  <a:pt x="481" y="423"/>
                </a:cubicBezTo>
                <a:cubicBezTo>
                  <a:pt x="481" y="423"/>
                  <a:pt x="481" y="423"/>
                  <a:pt x="481" y="423"/>
                </a:cubicBezTo>
                <a:cubicBezTo>
                  <a:pt x="482" y="423"/>
                  <a:pt x="482" y="424"/>
                  <a:pt x="483" y="424"/>
                </a:cubicBezTo>
                <a:cubicBezTo>
                  <a:pt x="483" y="424"/>
                  <a:pt x="484" y="424"/>
                  <a:pt x="484" y="424"/>
                </a:cubicBezTo>
                <a:cubicBezTo>
                  <a:pt x="484" y="424"/>
                  <a:pt x="484" y="424"/>
                  <a:pt x="484" y="425"/>
                </a:cubicBezTo>
                <a:cubicBezTo>
                  <a:pt x="485" y="425"/>
                  <a:pt x="485" y="425"/>
                  <a:pt x="486" y="425"/>
                </a:cubicBezTo>
                <a:cubicBezTo>
                  <a:pt x="487" y="426"/>
                  <a:pt x="488" y="427"/>
                  <a:pt x="489" y="428"/>
                </a:cubicBezTo>
                <a:cubicBezTo>
                  <a:pt x="490" y="429"/>
                  <a:pt x="491" y="430"/>
                  <a:pt x="491" y="431"/>
                </a:cubicBezTo>
                <a:cubicBezTo>
                  <a:pt x="492" y="438"/>
                  <a:pt x="492" y="438"/>
                  <a:pt x="492" y="438"/>
                </a:cubicBezTo>
                <a:cubicBezTo>
                  <a:pt x="493" y="441"/>
                  <a:pt x="493" y="443"/>
                  <a:pt x="494" y="446"/>
                </a:cubicBezTo>
                <a:cubicBezTo>
                  <a:pt x="494" y="446"/>
                  <a:pt x="494" y="446"/>
                  <a:pt x="494" y="446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9"/>
                  <a:pt x="494" y="450"/>
                  <a:pt x="494" y="451"/>
                </a:cubicBezTo>
                <a:close/>
                <a:moveTo>
                  <a:pt x="508" y="369"/>
                </a:moveTo>
                <a:cubicBezTo>
                  <a:pt x="507" y="368"/>
                  <a:pt x="505" y="368"/>
                  <a:pt x="505" y="367"/>
                </a:cubicBezTo>
                <a:cubicBezTo>
                  <a:pt x="504" y="366"/>
                  <a:pt x="503" y="365"/>
                  <a:pt x="503" y="365"/>
                </a:cubicBezTo>
                <a:cubicBezTo>
                  <a:pt x="502" y="363"/>
                  <a:pt x="502" y="363"/>
                  <a:pt x="502" y="363"/>
                </a:cubicBezTo>
                <a:cubicBezTo>
                  <a:pt x="502" y="361"/>
                  <a:pt x="501" y="359"/>
                  <a:pt x="500" y="357"/>
                </a:cubicBezTo>
                <a:cubicBezTo>
                  <a:pt x="500" y="356"/>
                  <a:pt x="499" y="355"/>
                  <a:pt x="499" y="353"/>
                </a:cubicBezTo>
                <a:cubicBezTo>
                  <a:pt x="499" y="353"/>
                  <a:pt x="499" y="353"/>
                  <a:pt x="499" y="353"/>
                </a:cubicBezTo>
                <a:cubicBezTo>
                  <a:pt x="499" y="353"/>
                  <a:pt x="499" y="353"/>
                  <a:pt x="499" y="353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501" y="348"/>
                  <a:pt x="508" y="348"/>
                  <a:pt x="511" y="348"/>
                </a:cubicBezTo>
                <a:cubicBezTo>
                  <a:pt x="528" y="348"/>
                  <a:pt x="528" y="348"/>
                  <a:pt x="528" y="348"/>
                </a:cubicBezTo>
                <a:cubicBezTo>
                  <a:pt x="529" y="348"/>
                  <a:pt x="531" y="348"/>
                  <a:pt x="532" y="349"/>
                </a:cubicBezTo>
                <a:cubicBezTo>
                  <a:pt x="532" y="349"/>
                  <a:pt x="533" y="349"/>
                  <a:pt x="533" y="349"/>
                </a:cubicBezTo>
                <a:cubicBezTo>
                  <a:pt x="533" y="349"/>
                  <a:pt x="534" y="349"/>
                  <a:pt x="534" y="349"/>
                </a:cubicBezTo>
                <a:cubicBezTo>
                  <a:pt x="534" y="349"/>
                  <a:pt x="534" y="349"/>
                  <a:pt x="534" y="349"/>
                </a:cubicBezTo>
                <a:cubicBezTo>
                  <a:pt x="535" y="349"/>
                  <a:pt x="536" y="350"/>
                  <a:pt x="536" y="350"/>
                </a:cubicBezTo>
                <a:cubicBezTo>
                  <a:pt x="536" y="350"/>
                  <a:pt x="536" y="350"/>
                  <a:pt x="536" y="350"/>
                </a:cubicBezTo>
                <a:cubicBezTo>
                  <a:pt x="536" y="350"/>
                  <a:pt x="536" y="350"/>
                  <a:pt x="536" y="350"/>
                </a:cubicBezTo>
                <a:cubicBezTo>
                  <a:pt x="537" y="350"/>
                  <a:pt x="537" y="350"/>
                  <a:pt x="538" y="350"/>
                </a:cubicBezTo>
                <a:cubicBezTo>
                  <a:pt x="538" y="351"/>
                  <a:pt x="538" y="351"/>
                  <a:pt x="538" y="351"/>
                </a:cubicBezTo>
                <a:cubicBezTo>
                  <a:pt x="538" y="351"/>
                  <a:pt x="538" y="351"/>
                  <a:pt x="539" y="351"/>
                </a:cubicBezTo>
                <a:cubicBezTo>
                  <a:pt x="539" y="351"/>
                  <a:pt x="539" y="351"/>
                  <a:pt x="539" y="351"/>
                </a:cubicBezTo>
                <a:cubicBezTo>
                  <a:pt x="539" y="352"/>
                  <a:pt x="539" y="352"/>
                  <a:pt x="539" y="352"/>
                </a:cubicBezTo>
                <a:cubicBezTo>
                  <a:pt x="540" y="352"/>
                  <a:pt x="541" y="353"/>
                  <a:pt x="541" y="354"/>
                </a:cubicBezTo>
                <a:cubicBezTo>
                  <a:pt x="541" y="354"/>
                  <a:pt x="541" y="354"/>
                  <a:pt x="541" y="354"/>
                </a:cubicBezTo>
                <a:cubicBezTo>
                  <a:pt x="543" y="356"/>
                  <a:pt x="544" y="359"/>
                  <a:pt x="545" y="361"/>
                </a:cubicBezTo>
                <a:cubicBezTo>
                  <a:pt x="545" y="361"/>
                  <a:pt x="545" y="361"/>
                  <a:pt x="545" y="361"/>
                </a:cubicBezTo>
                <a:cubicBezTo>
                  <a:pt x="546" y="363"/>
                  <a:pt x="547" y="364"/>
                  <a:pt x="547" y="365"/>
                </a:cubicBezTo>
                <a:cubicBezTo>
                  <a:pt x="547" y="366"/>
                  <a:pt x="547" y="366"/>
                  <a:pt x="547" y="366"/>
                </a:cubicBezTo>
                <a:cubicBezTo>
                  <a:pt x="547" y="366"/>
                  <a:pt x="547" y="366"/>
                  <a:pt x="547" y="366"/>
                </a:cubicBezTo>
                <a:cubicBezTo>
                  <a:pt x="547" y="368"/>
                  <a:pt x="545" y="369"/>
                  <a:pt x="543" y="370"/>
                </a:cubicBezTo>
                <a:cubicBezTo>
                  <a:pt x="542" y="370"/>
                  <a:pt x="542" y="370"/>
                  <a:pt x="542" y="370"/>
                </a:cubicBezTo>
                <a:cubicBezTo>
                  <a:pt x="542" y="370"/>
                  <a:pt x="542" y="370"/>
                  <a:pt x="542" y="370"/>
                </a:cubicBezTo>
                <a:cubicBezTo>
                  <a:pt x="542" y="370"/>
                  <a:pt x="541" y="370"/>
                  <a:pt x="541" y="371"/>
                </a:cubicBezTo>
                <a:cubicBezTo>
                  <a:pt x="540" y="371"/>
                  <a:pt x="540" y="371"/>
                  <a:pt x="540" y="371"/>
                </a:cubicBezTo>
                <a:cubicBezTo>
                  <a:pt x="540" y="371"/>
                  <a:pt x="539" y="371"/>
                  <a:pt x="539" y="371"/>
                </a:cubicBezTo>
                <a:cubicBezTo>
                  <a:pt x="539" y="371"/>
                  <a:pt x="538" y="371"/>
                  <a:pt x="538" y="371"/>
                </a:cubicBezTo>
                <a:cubicBezTo>
                  <a:pt x="538" y="371"/>
                  <a:pt x="538" y="371"/>
                  <a:pt x="538" y="371"/>
                </a:cubicBezTo>
                <a:cubicBezTo>
                  <a:pt x="538" y="371"/>
                  <a:pt x="538" y="371"/>
                  <a:pt x="538" y="371"/>
                </a:cubicBezTo>
                <a:cubicBezTo>
                  <a:pt x="535" y="371"/>
                  <a:pt x="532" y="371"/>
                  <a:pt x="530" y="371"/>
                </a:cubicBezTo>
                <a:cubicBezTo>
                  <a:pt x="526" y="371"/>
                  <a:pt x="521" y="371"/>
                  <a:pt x="517" y="371"/>
                </a:cubicBezTo>
                <a:cubicBezTo>
                  <a:pt x="514" y="371"/>
                  <a:pt x="511" y="370"/>
                  <a:pt x="508" y="369"/>
                </a:cubicBezTo>
                <a:cubicBezTo>
                  <a:pt x="508" y="369"/>
                  <a:pt x="508" y="369"/>
                  <a:pt x="508" y="369"/>
                </a:cubicBezTo>
                <a:close/>
                <a:moveTo>
                  <a:pt x="519" y="405"/>
                </a:moveTo>
                <a:cubicBezTo>
                  <a:pt x="518" y="404"/>
                  <a:pt x="517" y="403"/>
                  <a:pt x="517" y="402"/>
                </a:cubicBezTo>
                <a:cubicBezTo>
                  <a:pt x="515" y="396"/>
                  <a:pt x="515" y="396"/>
                  <a:pt x="515" y="396"/>
                </a:cubicBezTo>
                <a:cubicBezTo>
                  <a:pt x="514" y="394"/>
                  <a:pt x="513" y="392"/>
                  <a:pt x="512" y="390"/>
                </a:cubicBezTo>
                <a:cubicBezTo>
                  <a:pt x="512" y="390"/>
                  <a:pt x="512" y="390"/>
                  <a:pt x="512" y="390"/>
                </a:cubicBezTo>
                <a:cubicBezTo>
                  <a:pt x="512" y="389"/>
                  <a:pt x="512" y="389"/>
                  <a:pt x="512" y="389"/>
                </a:cubicBezTo>
                <a:cubicBezTo>
                  <a:pt x="512" y="388"/>
                  <a:pt x="512" y="387"/>
                  <a:pt x="512" y="386"/>
                </a:cubicBezTo>
                <a:cubicBezTo>
                  <a:pt x="512" y="386"/>
                  <a:pt x="513" y="385"/>
                  <a:pt x="513" y="385"/>
                </a:cubicBezTo>
                <a:cubicBezTo>
                  <a:pt x="513" y="385"/>
                  <a:pt x="513" y="385"/>
                  <a:pt x="514" y="385"/>
                </a:cubicBezTo>
                <a:cubicBezTo>
                  <a:pt x="514" y="384"/>
                  <a:pt x="514" y="384"/>
                  <a:pt x="514" y="384"/>
                </a:cubicBezTo>
                <a:cubicBezTo>
                  <a:pt x="515" y="384"/>
                  <a:pt x="516" y="383"/>
                  <a:pt x="517" y="383"/>
                </a:cubicBezTo>
                <a:cubicBezTo>
                  <a:pt x="518" y="383"/>
                  <a:pt x="519" y="383"/>
                  <a:pt x="520" y="382"/>
                </a:cubicBezTo>
                <a:cubicBezTo>
                  <a:pt x="525" y="382"/>
                  <a:pt x="530" y="382"/>
                  <a:pt x="532" y="382"/>
                </a:cubicBezTo>
                <a:cubicBezTo>
                  <a:pt x="540" y="382"/>
                  <a:pt x="554" y="381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61" y="393"/>
                  <a:pt x="562" y="396"/>
                  <a:pt x="564" y="400"/>
                </a:cubicBezTo>
                <a:cubicBezTo>
                  <a:pt x="565" y="401"/>
                  <a:pt x="565" y="402"/>
                  <a:pt x="566" y="403"/>
                </a:cubicBezTo>
                <a:cubicBezTo>
                  <a:pt x="566" y="403"/>
                  <a:pt x="566" y="403"/>
                  <a:pt x="566" y="403"/>
                </a:cubicBezTo>
                <a:cubicBezTo>
                  <a:pt x="566" y="404"/>
                  <a:pt x="566" y="404"/>
                  <a:pt x="566" y="404"/>
                </a:cubicBezTo>
                <a:cubicBezTo>
                  <a:pt x="566" y="404"/>
                  <a:pt x="566" y="405"/>
                  <a:pt x="566" y="405"/>
                </a:cubicBezTo>
                <a:cubicBezTo>
                  <a:pt x="566" y="405"/>
                  <a:pt x="566" y="405"/>
                  <a:pt x="566" y="405"/>
                </a:cubicBezTo>
                <a:cubicBezTo>
                  <a:pt x="566" y="405"/>
                  <a:pt x="566" y="405"/>
                  <a:pt x="566" y="405"/>
                </a:cubicBezTo>
                <a:cubicBezTo>
                  <a:pt x="566" y="406"/>
                  <a:pt x="565" y="406"/>
                  <a:pt x="565" y="406"/>
                </a:cubicBezTo>
                <a:cubicBezTo>
                  <a:pt x="565" y="406"/>
                  <a:pt x="565" y="406"/>
                  <a:pt x="565" y="406"/>
                </a:cubicBezTo>
                <a:cubicBezTo>
                  <a:pt x="565" y="407"/>
                  <a:pt x="565" y="407"/>
                  <a:pt x="564" y="407"/>
                </a:cubicBezTo>
                <a:cubicBezTo>
                  <a:pt x="564" y="407"/>
                  <a:pt x="564" y="407"/>
                  <a:pt x="564" y="407"/>
                </a:cubicBezTo>
                <a:cubicBezTo>
                  <a:pt x="564" y="408"/>
                  <a:pt x="564" y="408"/>
                  <a:pt x="564" y="408"/>
                </a:cubicBezTo>
                <a:cubicBezTo>
                  <a:pt x="564" y="408"/>
                  <a:pt x="563" y="408"/>
                  <a:pt x="563" y="408"/>
                </a:cubicBezTo>
                <a:cubicBezTo>
                  <a:pt x="563" y="408"/>
                  <a:pt x="562" y="409"/>
                  <a:pt x="561" y="409"/>
                </a:cubicBezTo>
                <a:cubicBezTo>
                  <a:pt x="561" y="409"/>
                  <a:pt x="561" y="409"/>
                  <a:pt x="560" y="409"/>
                </a:cubicBezTo>
                <a:cubicBezTo>
                  <a:pt x="560" y="409"/>
                  <a:pt x="559" y="409"/>
                  <a:pt x="559" y="410"/>
                </a:cubicBezTo>
                <a:cubicBezTo>
                  <a:pt x="559" y="410"/>
                  <a:pt x="559" y="410"/>
                  <a:pt x="559" y="410"/>
                </a:cubicBezTo>
                <a:cubicBezTo>
                  <a:pt x="558" y="410"/>
                  <a:pt x="558" y="410"/>
                  <a:pt x="558" y="410"/>
                </a:cubicBezTo>
                <a:cubicBezTo>
                  <a:pt x="550" y="410"/>
                  <a:pt x="541" y="410"/>
                  <a:pt x="532" y="410"/>
                </a:cubicBezTo>
                <a:cubicBezTo>
                  <a:pt x="532" y="410"/>
                  <a:pt x="531" y="410"/>
                  <a:pt x="530" y="410"/>
                </a:cubicBezTo>
                <a:cubicBezTo>
                  <a:pt x="530" y="410"/>
                  <a:pt x="530" y="410"/>
                  <a:pt x="530" y="410"/>
                </a:cubicBezTo>
                <a:cubicBezTo>
                  <a:pt x="527" y="409"/>
                  <a:pt x="524" y="408"/>
                  <a:pt x="521" y="406"/>
                </a:cubicBezTo>
                <a:cubicBezTo>
                  <a:pt x="520" y="406"/>
                  <a:pt x="520" y="406"/>
                  <a:pt x="519" y="405"/>
                </a:cubicBezTo>
                <a:close/>
                <a:moveTo>
                  <a:pt x="589" y="451"/>
                </a:moveTo>
                <a:cubicBezTo>
                  <a:pt x="589" y="452"/>
                  <a:pt x="588" y="452"/>
                  <a:pt x="588" y="452"/>
                </a:cubicBezTo>
                <a:cubicBezTo>
                  <a:pt x="588" y="452"/>
                  <a:pt x="588" y="452"/>
                  <a:pt x="588" y="453"/>
                </a:cubicBezTo>
                <a:cubicBezTo>
                  <a:pt x="588" y="453"/>
                  <a:pt x="588" y="453"/>
                  <a:pt x="588" y="453"/>
                </a:cubicBezTo>
                <a:cubicBezTo>
                  <a:pt x="588" y="453"/>
                  <a:pt x="588" y="453"/>
                  <a:pt x="588" y="454"/>
                </a:cubicBezTo>
                <a:cubicBezTo>
                  <a:pt x="588" y="454"/>
                  <a:pt x="588" y="454"/>
                  <a:pt x="587" y="454"/>
                </a:cubicBezTo>
                <a:cubicBezTo>
                  <a:pt x="587" y="454"/>
                  <a:pt x="587" y="454"/>
                  <a:pt x="587" y="454"/>
                </a:cubicBezTo>
                <a:cubicBezTo>
                  <a:pt x="587" y="454"/>
                  <a:pt x="587" y="454"/>
                  <a:pt x="587" y="455"/>
                </a:cubicBezTo>
                <a:cubicBezTo>
                  <a:pt x="585" y="456"/>
                  <a:pt x="583" y="457"/>
                  <a:pt x="581" y="457"/>
                </a:cubicBezTo>
                <a:cubicBezTo>
                  <a:pt x="581" y="457"/>
                  <a:pt x="581" y="457"/>
                  <a:pt x="581" y="457"/>
                </a:cubicBezTo>
                <a:cubicBezTo>
                  <a:pt x="580" y="457"/>
                  <a:pt x="579" y="457"/>
                  <a:pt x="578" y="457"/>
                </a:cubicBezTo>
                <a:cubicBezTo>
                  <a:pt x="578" y="457"/>
                  <a:pt x="578" y="457"/>
                  <a:pt x="578" y="457"/>
                </a:cubicBezTo>
                <a:cubicBezTo>
                  <a:pt x="577" y="457"/>
                  <a:pt x="577" y="457"/>
                  <a:pt x="577" y="457"/>
                </a:cubicBezTo>
                <a:cubicBezTo>
                  <a:pt x="577" y="457"/>
                  <a:pt x="576" y="457"/>
                  <a:pt x="575" y="457"/>
                </a:cubicBezTo>
                <a:cubicBezTo>
                  <a:pt x="552" y="457"/>
                  <a:pt x="552" y="457"/>
                  <a:pt x="552" y="457"/>
                </a:cubicBezTo>
                <a:cubicBezTo>
                  <a:pt x="551" y="457"/>
                  <a:pt x="550" y="457"/>
                  <a:pt x="549" y="457"/>
                </a:cubicBezTo>
                <a:cubicBezTo>
                  <a:pt x="549" y="457"/>
                  <a:pt x="549" y="457"/>
                  <a:pt x="548" y="457"/>
                </a:cubicBezTo>
                <a:cubicBezTo>
                  <a:pt x="543" y="456"/>
                  <a:pt x="538" y="454"/>
                  <a:pt x="535" y="450"/>
                </a:cubicBezTo>
                <a:cubicBezTo>
                  <a:pt x="534" y="449"/>
                  <a:pt x="534" y="449"/>
                  <a:pt x="534" y="448"/>
                </a:cubicBezTo>
                <a:cubicBezTo>
                  <a:pt x="534" y="448"/>
                  <a:pt x="534" y="448"/>
                  <a:pt x="534" y="448"/>
                </a:cubicBezTo>
                <a:cubicBezTo>
                  <a:pt x="534" y="448"/>
                  <a:pt x="534" y="448"/>
                  <a:pt x="534" y="448"/>
                </a:cubicBezTo>
                <a:cubicBezTo>
                  <a:pt x="533" y="444"/>
                  <a:pt x="531" y="441"/>
                  <a:pt x="530" y="438"/>
                </a:cubicBezTo>
                <a:cubicBezTo>
                  <a:pt x="530" y="436"/>
                  <a:pt x="528" y="434"/>
                  <a:pt x="528" y="432"/>
                </a:cubicBezTo>
                <a:cubicBezTo>
                  <a:pt x="528" y="432"/>
                  <a:pt x="528" y="432"/>
                  <a:pt x="528" y="432"/>
                </a:cubicBezTo>
                <a:cubicBezTo>
                  <a:pt x="528" y="431"/>
                  <a:pt x="528" y="431"/>
                  <a:pt x="528" y="431"/>
                </a:cubicBezTo>
                <a:cubicBezTo>
                  <a:pt x="528" y="431"/>
                  <a:pt x="528" y="431"/>
                  <a:pt x="528" y="431"/>
                </a:cubicBezTo>
                <a:cubicBezTo>
                  <a:pt x="528" y="430"/>
                  <a:pt x="528" y="429"/>
                  <a:pt x="528" y="428"/>
                </a:cubicBezTo>
                <a:cubicBezTo>
                  <a:pt x="528" y="428"/>
                  <a:pt x="528" y="427"/>
                  <a:pt x="528" y="427"/>
                </a:cubicBezTo>
                <a:cubicBezTo>
                  <a:pt x="528" y="427"/>
                  <a:pt x="528" y="427"/>
                  <a:pt x="528" y="427"/>
                </a:cubicBezTo>
                <a:cubicBezTo>
                  <a:pt x="530" y="425"/>
                  <a:pt x="532" y="424"/>
                  <a:pt x="535" y="423"/>
                </a:cubicBezTo>
                <a:cubicBezTo>
                  <a:pt x="535" y="423"/>
                  <a:pt x="535" y="423"/>
                  <a:pt x="536" y="423"/>
                </a:cubicBezTo>
                <a:cubicBezTo>
                  <a:pt x="536" y="423"/>
                  <a:pt x="537" y="423"/>
                  <a:pt x="538" y="423"/>
                </a:cubicBezTo>
                <a:cubicBezTo>
                  <a:pt x="538" y="423"/>
                  <a:pt x="538" y="423"/>
                  <a:pt x="538" y="423"/>
                </a:cubicBezTo>
                <a:cubicBezTo>
                  <a:pt x="540" y="423"/>
                  <a:pt x="540" y="423"/>
                  <a:pt x="540" y="423"/>
                </a:cubicBezTo>
                <a:cubicBezTo>
                  <a:pt x="540" y="423"/>
                  <a:pt x="540" y="423"/>
                  <a:pt x="541" y="423"/>
                </a:cubicBezTo>
                <a:cubicBezTo>
                  <a:pt x="548" y="423"/>
                  <a:pt x="555" y="423"/>
                  <a:pt x="563" y="423"/>
                </a:cubicBezTo>
                <a:cubicBezTo>
                  <a:pt x="563" y="423"/>
                  <a:pt x="563" y="423"/>
                  <a:pt x="563" y="423"/>
                </a:cubicBezTo>
                <a:cubicBezTo>
                  <a:pt x="563" y="423"/>
                  <a:pt x="563" y="423"/>
                  <a:pt x="563" y="423"/>
                </a:cubicBezTo>
                <a:cubicBezTo>
                  <a:pt x="563" y="423"/>
                  <a:pt x="564" y="423"/>
                  <a:pt x="565" y="423"/>
                </a:cubicBezTo>
                <a:cubicBezTo>
                  <a:pt x="565" y="423"/>
                  <a:pt x="565" y="423"/>
                  <a:pt x="565" y="423"/>
                </a:cubicBezTo>
                <a:cubicBezTo>
                  <a:pt x="570" y="424"/>
                  <a:pt x="576" y="426"/>
                  <a:pt x="579" y="430"/>
                </a:cubicBezTo>
                <a:cubicBezTo>
                  <a:pt x="579" y="430"/>
                  <a:pt x="579" y="431"/>
                  <a:pt x="580" y="431"/>
                </a:cubicBezTo>
                <a:cubicBezTo>
                  <a:pt x="581" y="433"/>
                  <a:pt x="581" y="433"/>
                  <a:pt x="581" y="433"/>
                </a:cubicBezTo>
                <a:cubicBezTo>
                  <a:pt x="582" y="436"/>
                  <a:pt x="584" y="439"/>
                  <a:pt x="585" y="442"/>
                </a:cubicBezTo>
                <a:cubicBezTo>
                  <a:pt x="586" y="443"/>
                  <a:pt x="588" y="446"/>
                  <a:pt x="588" y="448"/>
                </a:cubicBezTo>
                <a:cubicBezTo>
                  <a:pt x="589" y="449"/>
                  <a:pt x="589" y="450"/>
                  <a:pt x="589" y="451"/>
                </a:cubicBezTo>
                <a:close/>
                <a:moveTo>
                  <a:pt x="594" y="406"/>
                </a:moveTo>
                <a:cubicBezTo>
                  <a:pt x="593" y="406"/>
                  <a:pt x="593" y="405"/>
                  <a:pt x="592" y="405"/>
                </a:cubicBezTo>
                <a:cubicBezTo>
                  <a:pt x="591" y="404"/>
                  <a:pt x="590" y="403"/>
                  <a:pt x="590" y="402"/>
                </a:cubicBezTo>
                <a:cubicBezTo>
                  <a:pt x="589" y="401"/>
                  <a:pt x="589" y="401"/>
                  <a:pt x="589" y="401"/>
                </a:cubicBezTo>
                <a:cubicBezTo>
                  <a:pt x="589" y="401"/>
                  <a:pt x="589" y="401"/>
                  <a:pt x="589" y="401"/>
                </a:cubicBezTo>
                <a:cubicBezTo>
                  <a:pt x="587" y="398"/>
                  <a:pt x="585" y="394"/>
                  <a:pt x="583" y="390"/>
                </a:cubicBezTo>
                <a:cubicBezTo>
                  <a:pt x="583" y="390"/>
                  <a:pt x="583" y="390"/>
                  <a:pt x="583" y="390"/>
                </a:cubicBezTo>
                <a:cubicBezTo>
                  <a:pt x="582" y="389"/>
                  <a:pt x="582" y="389"/>
                  <a:pt x="582" y="389"/>
                </a:cubicBezTo>
                <a:cubicBezTo>
                  <a:pt x="582" y="388"/>
                  <a:pt x="582" y="387"/>
                  <a:pt x="582" y="386"/>
                </a:cubicBezTo>
                <a:cubicBezTo>
                  <a:pt x="582" y="385"/>
                  <a:pt x="582" y="385"/>
                  <a:pt x="583" y="384"/>
                </a:cubicBezTo>
                <a:cubicBezTo>
                  <a:pt x="584" y="383"/>
                  <a:pt x="585" y="383"/>
                  <a:pt x="586" y="383"/>
                </a:cubicBezTo>
                <a:cubicBezTo>
                  <a:pt x="588" y="382"/>
                  <a:pt x="589" y="382"/>
                  <a:pt x="591" y="382"/>
                </a:cubicBezTo>
                <a:cubicBezTo>
                  <a:pt x="591" y="382"/>
                  <a:pt x="591" y="382"/>
                  <a:pt x="591" y="382"/>
                </a:cubicBezTo>
                <a:cubicBezTo>
                  <a:pt x="594" y="382"/>
                  <a:pt x="598" y="382"/>
                  <a:pt x="600" y="382"/>
                </a:cubicBezTo>
                <a:cubicBezTo>
                  <a:pt x="609" y="382"/>
                  <a:pt x="623" y="380"/>
                  <a:pt x="629" y="389"/>
                </a:cubicBezTo>
                <a:cubicBezTo>
                  <a:pt x="631" y="392"/>
                  <a:pt x="633" y="394"/>
                  <a:pt x="635" y="397"/>
                </a:cubicBezTo>
                <a:cubicBezTo>
                  <a:pt x="636" y="399"/>
                  <a:pt x="637" y="401"/>
                  <a:pt x="638" y="402"/>
                </a:cubicBezTo>
                <a:cubicBezTo>
                  <a:pt x="639" y="403"/>
                  <a:pt x="639" y="404"/>
                  <a:pt x="639" y="405"/>
                </a:cubicBezTo>
                <a:cubicBezTo>
                  <a:pt x="639" y="405"/>
                  <a:pt x="639" y="406"/>
                  <a:pt x="639" y="406"/>
                </a:cubicBezTo>
                <a:cubicBezTo>
                  <a:pt x="639" y="407"/>
                  <a:pt x="638" y="407"/>
                  <a:pt x="638" y="407"/>
                </a:cubicBezTo>
                <a:cubicBezTo>
                  <a:pt x="638" y="407"/>
                  <a:pt x="638" y="407"/>
                  <a:pt x="638" y="407"/>
                </a:cubicBezTo>
                <a:cubicBezTo>
                  <a:pt x="638" y="407"/>
                  <a:pt x="638" y="407"/>
                  <a:pt x="638" y="407"/>
                </a:cubicBezTo>
                <a:cubicBezTo>
                  <a:pt x="638" y="408"/>
                  <a:pt x="638" y="408"/>
                  <a:pt x="637" y="408"/>
                </a:cubicBezTo>
                <a:cubicBezTo>
                  <a:pt x="637" y="408"/>
                  <a:pt x="637" y="408"/>
                  <a:pt x="637" y="408"/>
                </a:cubicBezTo>
                <a:cubicBezTo>
                  <a:pt x="637" y="408"/>
                  <a:pt x="637" y="408"/>
                  <a:pt x="636" y="408"/>
                </a:cubicBezTo>
                <a:cubicBezTo>
                  <a:pt x="636" y="408"/>
                  <a:pt x="635" y="409"/>
                  <a:pt x="635" y="409"/>
                </a:cubicBezTo>
                <a:cubicBezTo>
                  <a:pt x="635" y="409"/>
                  <a:pt x="635" y="409"/>
                  <a:pt x="635" y="409"/>
                </a:cubicBezTo>
                <a:cubicBezTo>
                  <a:pt x="635" y="409"/>
                  <a:pt x="635" y="409"/>
                  <a:pt x="635" y="409"/>
                </a:cubicBezTo>
                <a:cubicBezTo>
                  <a:pt x="631" y="410"/>
                  <a:pt x="625" y="410"/>
                  <a:pt x="621" y="410"/>
                </a:cubicBezTo>
                <a:cubicBezTo>
                  <a:pt x="616" y="410"/>
                  <a:pt x="611" y="410"/>
                  <a:pt x="607" y="410"/>
                </a:cubicBezTo>
                <a:cubicBezTo>
                  <a:pt x="602" y="410"/>
                  <a:pt x="598" y="408"/>
                  <a:pt x="594" y="406"/>
                </a:cubicBezTo>
                <a:close/>
                <a:moveTo>
                  <a:pt x="670" y="454"/>
                </a:moveTo>
                <a:cubicBezTo>
                  <a:pt x="670" y="454"/>
                  <a:pt x="670" y="454"/>
                  <a:pt x="670" y="454"/>
                </a:cubicBezTo>
                <a:cubicBezTo>
                  <a:pt x="669" y="455"/>
                  <a:pt x="668" y="456"/>
                  <a:pt x="666" y="456"/>
                </a:cubicBezTo>
                <a:cubicBezTo>
                  <a:pt x="665" y="457"/>
                  <a:pt x="664" y="457"/>
                  <a:pt x="662" y="457"/>
                </a:cubicBezTo>
                <a:cubicBezTo>
                  <a:pt x="660" y="457"/>
                  <a:pt x="660" y="457"/>
                  <a:pt x="660" y="457"/>
                </a:cubicBezTo>
                <a:cubicBezTo>
                  <a:pt x="660" y="457"/>
                  <a:pt x="660" y="457"/>
                  <a:pt x="660" y="457"/>
                </a:cubicBezTo>
                <a:cubicBezTo>
                  <a:pt x="651" y="457"/>
                  <a:pt x="643" y="457"/>
                  <a:pt x="635" y="457"/>
                </a:cubicBezTo>
                <a:cubicBezTo>
                  <a:pt x="634" y="457"/>
                  <a:pt x="633" y="457"/>
                  <a:pt x="632" y="457"/>
                </a:cubicBezTo>
                <a:cubicBezTo>
                  <a:pt x="632" y="457"/>
                  <a:pt x="632" y="457"/>
                  <a:pt x="632" y="457"/>
                </a:cubicBezTo>
                <a:cubicBezTo>
                  <a:pt x="626" y="456"/>
                  <a:pt x="620" y="454"/>
                  <a:pt x="616" y="449"/>
                </a:cubicBezTo>
                <a:cubicBezTo>
                  <a:pt x="616" y="449"/>
                  <a:pt x="616" y="448"/>
                  <a:pt x="615" y="448"/>
                </a:cubicBezTo>
                <a:cubicBezTo>
                  <a:pt x="615" y="448"/>
                  <a:pt x="615" y="448"/>
                  <a:pt x="615" y="448"/>
                </a:cubicBezTo>
                <a:cubicBezTo>
                  <a:pt x="615" y="448"/>
                  <a:pt x="615" y="448"/>
                  <a:pt x="615" y="448"/>
                </a:cubicBezTo>
                <a:cubicBezTo>
                  <a:pt x="614" y="445"/>
                  <a:pt x="612" y="441"/>
                  <a:pt x="610" y="438"/>
                </a:cubicBezTo>
                <a:cubicBezTo>
                  <a:pt x="609" y="436"/>
                  <a:pt x="606" y="433"/>
                  <a:pt x="606" y="430"/>
                </a:cubicBezTo>
                <a:cubicBezTo>
                  <a:pt x="606" y="430"/>
                  <a:pt x="606" y="430"/>
                  <a:pt x="606" y="430"/>
                </a:cubicBezTo>
                <a:cubicBezTo>
                  <a:pt x="605" y="429"/>
                  <a:pt x="605" y="429"/>
                  <a:pt x="605" y="429"/>
                </a:cubicBezTo>
                <a:cubicBezTo>
                  <a:pt x="605" y="426"/>
                  <a:pt x="607" y="425"/>
                  <a:pt x="610" y="424"/>
                </a:cubicBezTo>
                <a:cubicBezTo>
                  <a:pt x="610" y="424"/>
                  <a:pt x="610" y="424"/>
                  <a:pt x="610" y="424"/>
                </a:cubicBezTo>
                <a:cubicBezTo>
                  <a:pt x="610" y="424"/>
                  <a:pt x="610" y="424"/>
                  <a:pt x="610" y="424"/>
                </a:cubicBezTo>
                <a:cubicBezTo>
                  <a:pt x="610" y="424"/>
                  <a:pt x="610" y="424"/>
                  <a:pt x="611" y="423"/>
                </a:cubicBezTo>
                <a:cubicBezTo>
                  <a:pt x="612" y="423"/>
                  <a:pt x="613" y="423"/>
                  <a:pt x="615" y="423"/>
                </a:cubicBezTo>
                <a:cubicBezTo>
                  <a:pt x="631" y="423"/>
                  <a:pt x="631" y="423"/>
                  <a:pt x="631" y="423"/>
                </a:cubicBezTo>
                <a:cubicBezTo>
                  <a:pt x="634" y="423"/>
                  <a:pt x="637" y="423"/>
                  <a:pt x="639" y="423"/>
                </a:cubicBezTo>
                <a:cubicBezTo>
                  <a:pt x="639" y="423"/>
                  <a:pt x="639" y="423"/>
                  <a:pt x="639" y="423"/>
                </a:cubicBezTo>
                <a:cubicBezTo>
                  <a:pt x="639" y="423"/>
                  <a:pt x="639" y="423"/>
                  <a:pt x="640" y="423"/>
                </a:cubicBezTo>
                <a:cubicBezTo>
                  <a:pt x="640" y="423"/>
                  <a:pt x="641" y="423"/>
                  <a:pt x="642" y="423"/>
                </a:cubicBezTo>
                <a:cubicBezTo>
                  <a:pt x="642" y="423"/>
                  <a:pt x="642" y="423"/>
                  <a:pt x="642" y="423"/>
                </a:cubicBezTo>
                <a:cubicBezTo>
                  <a:pt x="647" y="424"/>
                  <a:pt x="653" y="426"/>
                  <a:pt x="656" y="429"/>
                </a:cubicBezTo>
                <a:cubicBezTo>
                  <a:pt x="657" y="429"/>
                  <a:pt x="657" y="430"/>
                  <a:pt x="657" y="430"/>
                </a:cubicBezTo>
                <a:cubicBezTo>
                  <a:pt x="657" y="430"/>
                  <a:pt x="657" y="430"/>
                  <a:pt x="657" y="431"/>
                </a:cubicBezTo>
                <a:cubicBezTo>
                  <a:pt x="658" y="431"/>
                  <a:pt x="658" y="431"/>
                  <a:pt x="658" y="431"/>
                </a:cubicBezTo>
                <a:cubicBezTo>
                  <a:pt x="658" y="431"/>
                  <a:pt x="658" y="431"/>
                  <a:pt x="658" y="431"/>
                </a:cubicBezTo>
                <a:cubicBezTo>
                  <a:pt x="659" y="432"/>
                  <a:pt x="659" y="432"/>
                  <a:pt x="659" y="432"/>
                </a:cubicBezTo>
                <a:cubicBezTo>
                  <a:pt x="660" y="434"/>
                  <a:pt x="662" y="436"/>
                  <a:pt x="663" y="439"/>
                </a:cubicBezTo>
                <a:cubicBezTo>
                  <a:pt x="663" y="439"/>
                  <a:pt x="663" y="439"/>
                  <a:pt x="663" y="439"/>
                </a:cubicBezTo>
                <a:cubicBezTo>
                  <a:pt x="665" y="442"/>
                  <a:pt x="668" y="445"/>
                  <a:pt x="670" y="449"/>
                </a:cubicBezTo>
                <a:cubicBezTo>
                  <a:pt x="670" y="449"/>
                  <a:pt x="670" y="449"/>
                  <a:pt x="670" y="449"/>
                </a:cubicBezTo>
                <a:cubicBezTo>
                  <a:pt x="670" y="449"/>
                  <a:pt x="670" y="449"/>
                  <a:pt x="670" y="449"/>
                </a:cubicBezTo>
                <a:cubicBezTo>
                  <a:pt x="671" y="451"/>
                  <a:pt x="671" y="453"/>
                  <a:pt x="670" y="454"/>
                </a:cubicBezTo>
                <a:close/>
                <a:moveTo>
                  <a:pt x="729" y="79"/>
                </a:moveTo>
                <a:cubicBezTo>
                  <a:pt x="753" y="103"/>
                  <a:pt x="766" y="136"/>
                  <a:pt x="766" y="170"/>
                </a:cubicBezTo>
                <a:cubicBezTo>
                  <a:pt x="766" y="204"/>
                  <a:pt x="753" y="237"/>
                  <a:pt x="729" y="261"/>
                </a:cubicBezTo>
                <a:cubicBezTo>
                  <a:pt x="757" y="248"/>
                  <a:pt x="782" y="212"/>
                  <a:pt x="782" y="170"/>
                </a:cubicBezTo>
                <a:cubicBezTo>
                  <a:pt x="782" y="127"/>
                  <a:pt x="757" y="92"/>
                  <a:pt x="729" y="79"/>
                </a:cubicBezTo>
                <a:close/>
                <a:moveTo>
                  <a:pt x="53" y="79"/>
                </a:moveTo>
                <a:cubicBezTo>
                  <a:pt x="26" y="92"/>
                  <a:pt x="0" y="127"/>
                  <a:pt x="0" y="170"/>
                </a:cubicBezTo>
                <a:cubicBezTo>
                  <a:pt x="0" y="212"/>
                  <a:pt x="26" y="248"/>
                  <a:pt x="53" y="261"/>
                </a:cubicBezTo>
                <a:cubicBezTo>
                  <a:pt x="30" y="237"/>
                  <a:pt x="16" y="204"/>
                  <a:pt x="16" y="170"/>
                </a:cubicBezTo>
                <a:cubicBezTo>
                  <a:pt x="16" y="136"/>
                  <a:pt x="30" y="103"/>
                  <a:pt x="53" y="79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 w="9525">
            <a:noFill/>
            <a:round/>
          </a:ln>
        </p:spPr>
        <p:txBody>
          <a:bodyPr vert="horz" wrap="square" lIns="96419" tIns="48209" rIns="96419" bIns="48209" numCol="1" anchor="t" anchorCtr="0" compatLnSpc="1"/>
          <a:lstStyle/>
          <a:p>
            <a:pPr defTabSz="98298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63" name="Freeform 266"/>
          <p:cNvSpPr>
            <a:spLocks noChangeAspect="1" noEditPoints="1"/>
          </p:cNvSpPr>
          <p:nvPr/>
        </p:nvSpPr>
        <p:spPr bwMode="auto">
          <a:xfrm>
            <a:off x="2499315" y="4120554"/>
            <a:ext cx="345175" cy="378163"/>
          </a:xfrm>
          <a:custGeom>
            <a:avLst/>
            <a:gdLst>
              <a:gd name="T0" fmla="*/ 62 w 183"/>
              <a:gd name="T1" fmla="*/ 22 h 200"/>
              <a:gd name="T2" fmla="*/ 36 w 183"/>
              <a:gd name="T3" fmla="*/ 11 h 200"/>
              <a:gd name="T4" fmla="*/ 0 w 183"/>
              <a:gd name="T5" fmla="*/ 48 h 200"/>
              <a:gd name="T6" fmla="*/ 9 w 183"/>
              <a:gd name="T7" fmla="*/ 73 h 200"/>
              <a:gd name="T8" fmla="*/ 62 w 183"/>
              <a:gd name="T9" fmla="*/ 22 h 200"/>
              <a:gd name="T10" fmla="*/ 147 w 183"/>
              <a:gd name="T11" fmla="*/ 11 h 200"/>
              <a:gd name="T12" fmla="*/ 119 w 183"/>
              <a:gd name="T13" fmla="*/ 23 h 200"/>
              <a:gd name="T14" fmla="*/ 170 w 183"/>
              <a:gd name="T15" fmla="*/ 76 h 200"/>
              <a:gd name="T16" fmla="*/ 183 w 183"/>
              <a:gd name="T17" fmla="*/ 48 h 200"/>
              <a:gd name="T18" fmla="*/ 147 w 183"/>
              <a:gd name="T19" fmla="*/ 11 h 200"/>
              <a:gd name="T20" fmla="*/ 169 w 183"/>
              <a:gd name="T21" fmla="*/ 103 h 200"/>
              <a:gd name="T22" fmla="*/ 96 w 183"/>
              <a:gd name="T23" fmla="*/ 23 h 200"/>
              <a:gd name="T24" fmla="*/ 96 w 183"/>
              <a:gd name="T25" fmla="*/ 6 h 200"/>
              <a:gd name="T26" fmla="*/ 98 w 183"/>
              <a:gd name="T27" fmla="*/ 6 h 200"/>
              <a:gd name="T28" fmla="*/ 102 w 183"/>
              <a:gd name="T29" fmla="*/ 3 h 200"/>
              <a:gd name="T30" fmla="*/ 98 w 183"/>
              <a:gd name="T31" fmla="*/ 0 h 200"/>
              <a:gd name="T32" fmla="*/ 81 w 183"/>
              <a:gd name="T33" fmla="*/ 0 h 200"/>
              <a:gd name="T34" fmla="*/ 78 w 183"/>
              <a:gd name="T35" fmla="*/ 3 h 200"/>
              <a:gd name="T36" fmla="*/ 81 w 183"/>
              <a:gd name="T37" fmla="*/ 6 h 200"/>
              <a:gd name="T38" fmla="*/ 84 w 183"/>
              <a:gd name="T39" fmla="*/ 6 h 200"/>
              <a:gd name="T40" fmla="*/ 84 w 183"/>
              <a:gd name="T41" fmla="*/ 23 h 200"/>
              <a:gd name="T42" fmla="*/ 9 w 183"/>
              <a:gd name="T43" fmla="*/ 103 h 200"/>
              <a:gd name="T44" fmla="*/ 38 w 183"/>
              <a:gd name="T45" fmla="*/ 164 h 200"/>
              <a:gd name="T46" fmla="*/ 29 w 183"/>
              <a:gd name="T47" fmla="*/ 190 h 200"/>
              <a:gd name="T48" fmla="*/ 33 w 183"/>
              <a:gd name="T49" fmla="*/ 198 h 200"/>
              <a:gd name="T50" fmla="*/ 35 w 183"/>
              <a:gd name="T51" fmla="*/ 199 h 200"/>
              <a:gd name="T52" fmla="*/ 43 w 183"/>
              <a:gd name="T53" fmla="*/ 196 h 200"/>
              <a:gd name="T54" fmla="*/ 53 w 183"/>
              <a:gd name="T55" fmla="*/ 174 h 200"/>
              <a:gd name="T56" fmla="*/ 89 w 183"/>
              <a:gd name="T57" fmla="*/ 183 h 200"/>
              <a:gd name="T58" fmla="*/ 125 w 183"/>
              <a:gd name="T59" fmla="*/ 174 h 200"/>
              <a:gd name="T60" fmla="*/ 136 w 183"/>
              <a:gd name="T61" fmla="*/ 196 h 200"/>
              <a:gd name="T62" fmla="*/ 144 w 183"/>
              <a:gd name="T63" fmla="*/ 199 h 200"/>
              <a:gd name="T64" fmla="*/ 146 w 183"/>
              <a:gd name="T65" fmla="*/ 198 h 200"/>
              <a:gd name="T66" fmla="*/ 149 w 183"/>
              <a:gd name="T67" fmla="*/ 190 h 200"/>
              <a:gd name="T68" fmla="*/ 141 w 183"/>
              <a:gd name="T69" fmla="*/ 164 h 200"/>
              <a:gd name="T70" fmla="*/ 169 w 183"/>
              <a:gd name="T71" fmla="*/ 103 h 200"/>
              <a:gd name="T72" fmla="*/ 89 w 183"/>
              <a:gd name="T73" fmla="*/ 167 h 200"/>
              <a:gd name="T74" fmla="*/ 25 w 183"/>
              <a:gd name="T75" fmla="*/ 103 h 200"/>
              <a:gd name="T76" fmla="*/ 89 w 183"/>
              <a:gd name="T77" fmla="*/ 39 h 200"/>
              <a:gd name="T78" fmla="*/ 153 w 183"/>
              <a:gd name="T79" fmla="*/ 103 h 200"/>
              <a:gd name="T80" fmla="*/ 89 w 183"/>
              <a:gd name="T81" fmla="*/ 167 h 200"/>
              <a:gd name="T82" fmla="*/ 97 w 183"/>
              <a:gd name="T83" fmla="*/ 111 h 200"/>
              <a:gd name="T84" fmla="*/ 100 w 183"/>
              <a:gd name="T85" fmla="*/ 103 h 200"/>
              <a:gd name="T86" fmla="*/ 91 w 183"/>
              <a:gd name="T87" fmla="*/ 92 h 200"/>
              <a:gd name="T88" fmla="*/ 91 w 183"/>
              <a:gd name="T89" fmla="*/ 55 h 200"/>
              <a:gd name="T90" fmla="*/ 89 w 183"/>
              <a:gd name="T91" fmla="*/ 53 h 200"/>
              <a:gd name="T92" fmla="*/ 87 w 183"/>
              <a:gd name="T93" fmla="*/ 55 h 200"/>
              <a:gd name="T94" fmla="*/ 87 w 183"/>
              <a:gd name="T95" fmla="*/ 92 h 200"/>
              <a:gd name="T96" fmla="*/ 78 w 183"/>
              <a:gd name="T97" fmla="*/ 103 h 200"/>
              <a:gd name="T98" fmla="*/ 89 w 183"/>
              <a:gd name="T99" fmla="*/ 114 h 200"/>
              <a:gd name="T100" fmla="*/ 93 w 183"/>
              <a:gd name="T101" fmla="*/ 113 h 200"/>
              <a:gd name="T102" fmla="*/ 104 w 183"/>
              <a:gd name="T103" fmla="*/ 131 h 200"/>
              <a:gd name="T104" fmla="*/ 107 w 183"/>
              <a:gd name="T105" fmla="*/ 132 h 200"/>
              <a:gd name="T106" fmla="*/ 108 w 183"/>
              <a:gd name="T107" fmla="*/ 129 h 200"/>
              <a:gd name="T108" fmla="*/ 97 w 183"/>
              <a:gd name="T109" fmla="*/ 11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3" h="200">
                <a:moveTo>
                  <a:pt x="62" y="22"/>
                </a:moveTo>
                <a:cubicBezTo>
                  <a:pt x="56" y="15"/>
                  <a:pt x="46" y="11"/>
                  <a:pt x="36" y="11"/>
                </a:cubicBezTo>
                <a:cubicBezTo>
                  <a:pt x="16" y="11"/>
                  <a:pt x="0" y="28"/>
                  <a:pt x="0" y="48"/>
                </a:cubicBezTo>
                <a:cubicBezTo>
                  <a:pt x="0" y="57"/>
                  <a:pt x="3" y="66"/>
                  <a:pt x="9" y="73"/>
                </a:cubicBezTo>
                <a:cubicBezTo>
                  <a:pt x="18" y="49"/>
                  <a:pt x="38" y="30"/>
                  <a:pt x="62" y="22"/>
                </a:cubicBezTo>
                <a:close/>
                <a:moveTo>
                  <a:pt x="147" y="11"/>
                </a:moveTo>
                <a:cubicBezTo>
                  <a:pt x="136" y="11"/>
                  <a:pt x="126" y="16"/>
                  <a:pt x="119" y="23"/>
                </a:cubicBezTo>
                <a:cubicBezTo>
                  <a:pt x="143" y="32"/>
                  <a:pt x="162" y="52"/>
                  <a:pt x="170" y="76"/>
                </a:cubicBezTo>
                <a:cubicBezTo>
                  <a:pt x="178" y="69"/>
                  <a:pt x="183" y="59"/>
                  <a:pt x="183" y="48"/>
                </a:cubicBezTo>
                <a:cubicBezTo>
                  <a:pt x="183" y="28"/>
                  <a:pt x="167" y="11"/>
                  <a:pt x="147" y="11"/>
                </a:cubicBezTo>
                <a:close/>
                <a:moveTo>
                  <a:pt x="169" y="103"/>
                </a:moveTo>
                <a:cubicBezTo>
                  <a:pt x="169" y="61"/>
                  <a:pt x="137" y="26"/>
                  <a:pt x="96" y="23"/>
                </a:cubicBezTo>
                <a:cubicBezTo>
                  <a:pt x="96" y="6"/>
                  <a:pt x="96" y="6"/>
                  <a:pt x="96" y="6"/>
                </a:cubicBezTo>
                <a:cubicBezTo>
                  <a:pt x="98" y="6"/>
                  <a:pt x="98" y="6"/>
                  <a:pt x="98" y="6"/>
                </a:cubicBezTo>
                <a:cubicBezTo>
                  <a:pt x="100" y="6"/>
                  <a:pt x="102" y="5"/>
                  <a:pt x="102" y="3"/>
                </a:cubicBezTo>
                <a:cubicBezTo>
                  <a:pt x="102" y="1"/>
                  <a:pt x="100" y="0"/>
                  <a:pt x="98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0" y="0"/>
                  <a:pt x="78" y="1"/>
                  <a:pt x="78" y="3"/>
                </a:cubicBezTo>
                <a:cubicBezTo>
                  <a:pt x="78" y="5"/>
                  <a:pt x="80" y="6"/>
                  <a:pt x="81" y="6"/>
                </a:cubicBezTo>
                <a:cubicBezTo>
                  <a:pt x="84" y="6"/>
                  <a:pt x="84" y="6"/>
                  <a:pt x="84" y="6"/>
                </a:cubicBezTo>
                <a:cubicBezTo>
                  <a:pt x="84" y="23"/>
                  <a:pt x="84" y="23"/>
                  <a:pt x="84" y="23"/>
                </a:cubicBezTo>
                <a:cubicBezTo>
                  <a:pt x="42" y="25"/>
                  <a:pt x="9" y="60"/>
                  <a:pt x="9" y="103"/>
                </a:cubicBezTo>
                <a:cubicBezTo>
                  <a:pt x="9" y="127"/>
                  <a:pt x="20" y="150"/>
                  <a:pt x="38" y="164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28" y="194"/>
                  <a:pt x="30" y="197"/>
                  <a:pt x="33" y="198"/>
                </a:cubicBezTo>
                <a:cubicBezTo>
                  <a:pt x="35" y="199"/>
                  <a:pt x="35" y="199"/>
                  <a:pt x="35" y="199"/>
                </a:cubicBezTo>
                <a:cubicBezTo>
                  <a:pt x="38" y="200"/>
                  <a:pt x="41" y="199"/>
                  <a:pt x="43" y="196"/>
                </a:cubicBezTo>
                <a:cubicBezTo>
                  <a:pt x="53" y="174"/>
                  <a:pt x="53" y="174"/>
                  <a:pt x="53" y="174"/>
                </a:cubicBezTo>
                <a:cubicBezTo>
                  <a:pt x="64" y="180"/>
                  <a:pt x="76" y="183"/>
                  <a:pt x="89" y="183"/>
                </a:cubicBezTo>
                <a:cubicBezTo>
                  <a:pt x="102" y="183"/>
                  <a:pt x="114" y="180"/>
                  <a:pt x="125" y="174"/>
                </a:cubicBezTo>
                <a:cubicBezTo>
                  <a:pt x="136" y="196"/>
                  <a:pt x="136" y="196"/>
                  <a:pt x="136" y="196"/>
                </a:cubicBezTo>
                <a:cubicBezTo>
                  <a:pt x="137" y="199"/>
                  <a:pt x="141" y="200"/>
                  <a:pt x="144" y="199"/>
                </a:cubicBezTo>
                <a:cubicBezTo>
                  <a:pt x="146" y="198"/>
                  <a:pt x="146" y="198"/>
                  <a:pt x="146" y="198"/>
                </a:cubicBezTo>
                <a:cubicBezTo>
                  <a:pt x="149" y="197"/>
                  <a:pt x="150" y="194"/>
                  <a:pt x="149" y="190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58" y="149"/>
                  <a:pt x="169" y="127"/>
                  <a:pt x="169" y="103"/>
                </a:cubicBezTo>
                <a:close/>
                <a:moveTo>
                  <a:pt x="89" y="167"/>
                </a:moveTo>
                <a:cubicBezTo>
                  <a:pt x="54" y="167"/>
                  <a:pt x="25" y="138"/>
                  <a:pt x="25" y="103"/>
                </a:cubicBezTo>
                <a:cubicBezTo>
                  <a:pt x="25" y="67"/>
                  <a:pt x="54" y="39"/>
                  <a:pt x="89" y="39"/>
                </a:cubicBezTo>
                <a:cubicBezTo>
                  <a:pt x="124" y="39"/>
                  <a:pt x="153" y="67"/>
                  <a:pt x="153" y="103"/>
                </a:cubicBezTo>
                <a:cubicBezTo>
                  <a:pt x="153" y="138"/>
                  <a:pt x="124" y="167"/>
                  <a:pt x="89" y="167"/>
                </a:cubicBezTo>
                <a:close/>
                <a:moveTo>
                  <a:pt x="97" y="111"/>
                </a:moveTo>
                <a:cubicBezTo>
                  <a:pt x="99" y="109"/>
                  <a:pt x="100" y="106"/>
                  <a:pt x="100" y="103"/>
                </a:cubicBezTo>
                <a:cubicBezTo>
                  <a:pt x="100" y="97"/>
                  <a:pt x="96" y="93"/>
                  <a:pt x="91" y="92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4"/>
                  <a:pt x="90" y="53"/>
                  <a:pt x="89" y="53"/>
                </a:cubicBezTo>
                <a:cubicBezTo>
                  <a:pt x="88" y="53"/>
                  <a:pt x="87" y="54"/>
                  <a:pt x="87" y="55"/>
                </a:cubicBezTo>
                <a:cubicBezTo>
                  <a:pt x="87" y="92"/>
                  <a:pt x="87" y="92"/>
                  <a:pt x="87" y="92"/>
                </a:cubicBezTo>
                <a:cubicBezTo>
                  <a:pt x="82" y="93"/>
                  <a:pt x="78" y="97"/>
                  <a:pt x="78" y="103"/>
                </a:cubicBezTo>
                <a:cubicBezTo>
                  <a:pt x="78" y="109"/>
                  <a:pt x="83" y="114"/>
                  <a:pt x="89" y="114"/>
                </a:cubicBezTo>
                <a:cubicBezTo>
                  <a:pt x="90" y="114"/>
                  <a:pt x="92" y="114"/>
                  <a:pt x="93" y="113"/>
                </a:cubicBezTo>
                <a:cubicBezTo>
                  <a:pt x="104" y="131"/>
                  <a:pt x="104" y="131"/>
                  <a:pt x="104" y="131"/>
                </a:cubicBezTo>
                <a:cubicBezTo>
                  <a:pt x="105" y="132"/>
                  <a:pt x="106" y="133"/>
                  <a:pt x="107" y="132"/>
                </a:cubicBezTo>
                <a:cubicBezTo>
                  <a:pt x="108" y="131"/>
                  <a:pt x="109" y="130"/>
                  <a:pt x="108" y="129"/>
                </a:cubicBezTo>
                <a:lnTo>
                  <a:pt x="97" y="111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64" name="Freeform 55"/>
          <p:cNvSpPr>
            <a:spLocks noChangeAspect="1" noEditPoints="1"/>
          </p:cNvSpPr>
          <p:nvPr/>
        </p:nvSpPr>
        <p:spPr bwMode="auto">
          <a:xfrm>
            <a:off x="6315810" y="4146318"/>
            <a:ext cx="378184" cy="326637"/>
          </a:xfrm>
          <a:custGeom>
            <a:avLst/>
            <a:gdLst>
              <a:gd name="T0" fmla="*/ 121 w 136"/>
              <a:gd name="T1" fmla="*/ 15 h 117"/>
              <a:gd name="T2" fmla="*/ 68 w 136"/>
              <a:gd name="T3" fmla="*/ 14 h 117"/>
              <a:gd name="T4" fmla="*/ 15 w 136"/>
              <a:gd name="T5" fmla="*/ 15 h 117"/>
              <a:gd name="T6" fmla="*/ 15 w 136"/>
              <a:gd name="T7" fmla="*/ 69 h 117"/>
              <a:gd name="T8" fmla="*/ 59 w 136"/>
              <a:gd name="T9" fmla="*/ 112 h 117"/>
              <a:gd name="T10" fmla="*/ 77 w 136"/>
              <a:gd name="T11" fmla="*/ 112 h 117"/>
              <a:gd name="T12" fmla="*/ 121 w 136"/>
              <a:gd name="T13" fmla="*/ 69 h 117"/>
              <a:gd name="T14" fmla="*/ 121 w 136"/>
              <a:gd name="T15" fmla="*/ 15 h 117"/>
              <a:gd name="T16" fmla="*/ 115 w 136"/>
              <a:gd name="T17" fmla="*/ 63 h 117"/>
              <a:gd name="T18" fmla="*/ 71 w 136"/>
              <a:gd name="T19" fmla="*/ 107 h 117"/>
              <a:gd name="T20" fmla="*/ 65 w 136"/>
              <a:gd name="T21" fmla="*/ 107 h 117"/>
              <a:gd name="T22" fmla="*/ 21 w 136"/>
              <a:gd name="T23" fmla="*/ 63 h 117"/>
              <a:gd name="T24" fmla="*/ 21 w 136"/>
              <a:gd name="T25" fmla="*/ 21 h 117"/>
              <a:gd name="T26" fmla="*/ 63 w 136"/>
              <a:gd name="T27" fmla="*/ 20 h 117"/>
              <a:gd name="T28" fmla="*/ 68 w 136"/>
              <a:gd name="T29" fmla="*/ 25 h 117"/>
              <a:gd name="T30" fmla="*/ 73 w 136"/>
              <a:gd name="T31" fmla="*/ 20 h 117"/>
              <a:gd name="T32" fmla="*/ 115 w 136"/>
              <a:gd name="T33" fmla="*/ 21 h 117"/>
              <a:gd name="T34" fmla="*/ 115 w 136"/>
              <a:gd name="T35" fmla="*/ 6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6" h="117">
                <a:moveTo>
                  <a:pt x="121" y="15"/>
                </a:moveTo>
                <a:cubicBezTo>
                  <a:pt x="106" y="1"/>
                  <a:pt x="83" y="0"/>
                  <a:pt x="68" y="14"/>
                </a:cubicBezTo>
                <a:cubicBezTo>
                  <a:pt x="53" y="0"/>
                  <a:pt x="30" y="1"/>
                  <a:pt x="15" y="15"/>
                </a:cubicBezTo>
                <a:cubicBezTo>
                  <a:pt x="0" y="30"/>
                  <a:pt x="0" y="54"/>
                  <a:pt x="15" y="69"/>
                </a:cubicBezTo>
                <a:cubicBezTo>
                  <a:pt x="19" y="73"/>
                  <a:pt x="59" y="112"/>
                  <a:pt x="59" y="112"/>
                </a:cubicBezTo>
                <a:cubicBezTo>
                  <a:pt x="64" y="117"/>
                  <a:pt x="72" y="117"/>
                  <a:pt x="77" y="112"/>
                </a:cubicBezTo>
                <a:cubicBezTo>
                  <a:pt x="77" y="112"/>
                  <a:pt x="120" y="69"/>
                  <a:pt x="121" y="69"/>
                </a:cubicBezTo>
                <a:cubicBezTo>
                  <a:pt x="136" y="54"/>
                  <a:pt x="136" y="30"/>
                  <a:pt x="121" y="15"/>
                </a:cubicBezTo>
                <a:moveTo>
                  <a:pt x="115" y="63"/>
                </a:moveTo>
                <a:cubicBezTo>
                  <a:pt x="71" y="107"/>
                  <a:pt x="71" y="107"/>
                  <a:pt x="71" y="107"/>
                </a:cubicBezTo>
                <a:cubicBezTo>
                  <a:pt x="69" y="108"/>
                  <a:pt x="67" y="108"/>
                  <a:pt x="65" y="107"/>
                </a:cubicBezTo>
                <a:cubicBezTo>
                  <a:pt x="21" y="63"/>
                  <a:pt x="21" y="63"/>
                  <a:pt x="21" y="63"/>
                </a:cubicBezTo>
                <a:cubicBezTo>
                  <a:pt x="9" y="51"/>
                  <a:pt x="9" y="32"/>
                  <a:pt x="21" y="21"/>
                </a:cubicBezTo>
                <a:cubicBezTo>
                  <a:pt x="32" y="9"/>
                  <a:pt x="51" y="9"/>
                  <a:pt x="63" y="20"/>
                </a:cubicBezTo>
                <a:cubicBezTo>
                  <a:pt x="68" y="25"/>
                  <a:pt x="68" y="25"/>
                  <a:pt x="68" y="25"/>
                </a:cubicBezTo>
                <a:cubicBezTo>
                  <a:pt x="73" y="20"/>
                  <a:pt x="73" y="20"/>
                  <a:pt x="73" y="20"/>
                </a:cubicBezTo>
                <a:cubicBezTo>
                  <a:pt x="85" y="9"/>
                  <a:pt x="104" y="9"/>
                  <a:pt x="115" y="21"/>
                </a:cubicBezTo>
                <a:cubicBezTo>
                  <a:pt x="127" y="32"/>
                  <a:pt x="127" y="51"/>
                  <a:pt x="115" y="63"/>
                </a:cubicBezTo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65" name="Freeform 145"/>
          <p:cNvSpPr>
            <a:spLocks noChangeAspect="1" noEditPoints="1"/>
          </p:cNvSpPr>
          <p:nvPr/>
        </p:nvSpPr>
        <p:spPr bwMode="auto">
          <a:xfrm>
            <a:off x="5542142" y="4055336"/>
            <a:ext cx="378184" cy="508600"/>
          </a:xfrm>
          <a:custGeom>
            <a:avLst/>
            <a:gdLst>
              <a:gd name="T0" fmla="*/ 114 w 146"/>
              <a:gd name="T1" fmla="*/ 118 h 196"/>
              <a:gd name="T2" fmla="*/ 115 w 146"/>
              <a:gd name="T3" fmla="*/ 117 h 196"/>
              <a:gd name="T4" fmla="*/ 122 w 146"/>
              <a:gd name="T5" fmla="*/ 94 h 196"/>
              <a:gd name="T6" fmla="*/ 125 w 146"/>
              <a:gd name="T7" fmla="*/ 84 h 196"/>
              <a:gd name="T8" fmla="*/ 133 w 146"/>
              <a:gd name="T9" fmla="*/ 65 h 196"/>
              <a:gd name="T10" fmla="*/ 120 w 146"/>
              <a:gd name="T11" fmla="*/ 42 h 196"/>
              <a:gd name="T12" fmla="*/ 118 w 146"/>
              <a:gd name="T13" fmla="*/ 40 h 196"/>
              <a:gd name="T14" fmla="*/ 110 w 146"/>
              <a:gd name="T15" fmla="*/ 21 h 196"/>
              <a:gd name="T16" fmla="*/ 92 w 146"/>
              <a:gd name="T17" fmla="*/ 13 h 196"/>
              <a:gd name="T18" fmla="*/ 70 w 146"/>
              <a:gd name="T19" fmla="*/ 0 h 196"/>
              <a:gd name="T20" fmla="*/ 47 w 146"/>
              <a:gd name="T21" fmla="*/ 13 h 196"/>
              <a:gd name="T22" fmla="*/ 19 w 146"/>
              <a:gd name="T23" fmla="*/ 19 h 196"/>
              <a:gd name="T24" fmla="*/ 12 w 146"/>
              <a:gd name="T25" fmla="*/ 46 h 196"/>
              <a:gd name="T26" fmla="*/ 12 w 146"/>
              <a:gd name="T27" fmla="*/ 47 h 196"/>
              <a:gd name="T28" fmla="*/ 0 w 146"/>
              <a:gd name="T29" fmla="*/ 69 h 196"/>
              <a:gd name="T30" fmla="*/ 10 w 146"/>
              <a:gd name="T31" fmla="*/ 89 h 196"/>
              <a:gd name="T32" fmla="*/ 11 w 146"/>
              <a:gd name="T33" fmla="*/ 94 h 196"/>
              <a:gd name="T34" fmla="*/ 19 w 146"/>
              <a:gd name="T35" fmla="*/ 117 h 196"/>
              <a:gd name="T36" fmla="*/ 25 w 146"/>
              <a:gd name="T37" fmla="*/ 121 h 196"/>
              <a:gd name="T38" fmla="*/ 6 w 146"/>
              <a:gd name="T39" fmla="*/ 167 h 196"/>
              <a:gd name="T40" fmla="*/ 32 w 146"/>
              <a:gd name="T41" fmla="*/ 162 h 196"/>
              <a:gd name="T42" fmla="*/ 44 w 146"/>
              <a:gd name="T43" fmla="*/ 182 h 196"/>
              <a:gd name="T44" fmla="*/ 62 w 146"/>
              <a:gd name="T45" fmla="*/ 136 h 196"/>
              <a:gd name="T46" fmla="*/ 68 w 146"/>
              <a:gd name="T47" fmla="*/ 137 h 196"/>
              <a:gd name="T48" fmla="*/ 78 w 146"/>
              <a:gd name="T49" fmla="*/ 135 h 196"/>
              <a:gd name="T50" fmla="*/ 111 w 146"/>
              <a:gd name="T51" fmla="*/ 196 h 196"/>
              <a:gd name="T52" fmla="*/ 122 w 146"/>
              <a:gd name="T53" fmla="*/ 172 h 196"/>
              <a:gd name="T54" fmla="*/ 146 w 146"/>
              <a:gd name="T55" fmla="*/ 177 h 196"/>
              <a:gd name="T56" fmla="*/ 114 w 146"/>
              <a:gd name="T57" fmla="*/ 118 h 196"/>
              <a:gd name="T58" fmla="*/ 67 w 146"/>
              <a:gd name="T59" fmla="*/ 118 h 196"/>
              <a:gd name="T60" fmla="*/ 18 w 146"/>
              <a:gd name="T61" fmla="*/ 70 h 196"/>
              <a:gd name="T62" fmla="*/ 67 w 146"/>
              <a:gd name="T63" fmla="*/ 21 h 196"/>
              <a:gd name="T64" fmla="*/ 116 w 146"/>
              <a:gd name="T65" fmla="*/ 70 h 196"/>
              <a:gd name="T66" fmla="*/ 67 w 146"/>
              <a:gd name="T67" fmla="*/ 118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" h="196">
                <a:moveTo>
                  <a:pt x="114" y="118"/>
                </a:moveTo>
                <a:cubicBezTo>
                  <a:pt x="114" y="117"/>
                  <a:pt x="115" y="117"/>
                  <a:pt x="115" y="117"/>
                </a:cubicBezTo>
                <a:cubicBezTo>
                  <a:pt x="121" y="111"/>
                  <a:pt x="123" y="102"/>
                  <a:pt x="122" y="94"/>
                </a:cubicBezTo>
                <a:cubicBezTo>
                  <a:pt x="123" y="91"/>
                  <a:pt x="125" y="88"/>
                  <a:pt x="125" y="84"/>
                </a:cubicBezTo>
                <a:cubicBezTo>
                  <a:pt x="130" y="79"/>
                  <a:pt x="133" y="73"/>
                  <a:pt x="133" y="65"/>
                </a:cubicBezTo>
                <a:cubicBezTo>
                  <a:pt x="133" y="55"/>
                  <a:pt x="128" y="47"/>
                  <a:pt x="120" y="42"/>
                </a:cubicBezTo>
                <a:cubicBezTo>
                  <a:pt x="119" y="41"/>
                  <a:pt x="119" y="40"/>
                  <a:pt x="118" y="40"/>
                </a:cubicBezTo>
                <a:cubicBezTo>
                  <a:pt x="118" y="33"/>
                  <a:pt x="115" y="26"/>
                  <a:pt x="110" y="21"/>
                </a:cubicBezTo>
                <a:cubicBezTo>
                  <a:pt x="105" y="16"/>
                  <a:pt x="99" y="13"/>
                  <a:pt x="92" y="13"/>
                </a:cubicBezTo>
                <a:cubicBezTo>
                  <a:pt x="88" y="5"/>
                  <a:pt x="79" y="0"/>
                  <a:pt x="70" y="0"/>
                </a:cubicBezTo>
                <a:cubicBezTo>
                  <a:pt x="60" y="0"/>
                  <a:pt x="51" y="5"/>
                  <a:pt x="47" y="13"/>
                </a:cubicBezTo>
                <a:cubicBezTo>
                  <a:pt x="37" y="10"/>
                  <a:pt x="26" y="12"/>
                  <a:pt x="19" y="19"/>
                </a:cubicBezTo>
                <a:cubicBezTo>
                  <a:pt x="12" y="26"/>
                  <a:pt x="10" y="37"/>
                  <a:pt x="12" y="46"/>
                </a:cubicBezTo>
                <a:cubicBezTo>
                  <a:pt x="12" y="46"/>
                  <a:pt x="12" y="47"/>
                  <a:pt x="12" y="47"/>
                </a:cubicBezTo>
                <a:cubicBezTo>
                  <a:pt x="5" y="52"/>
                  <a:pt x="0" y="60"/>
                  <a:pt x="0" y="69"/>
                </a:cubicBezTo>
                <a:cubicBezTo>
                  <a:pt x="0" y="77"/>
                  <a:pt x="4" y="84"/>
                  <a:pt x="10" y="89"/>
                </a:cubicBezTo>
                <a:cubicBezTo>
                  <a:pt x="10" y="91"/>
                  <a:pt x="11" y="92"/>
                  <a:pt x="11" y="94"/>
                </a:cubicBezTo>
                <a:cubicBezTo>
                  <a:pt x="10" y="102"/>
                  <a:pt x="13" y="111"/>
                  <a:pt x="19" y="117"/>
                </a:cubicBezTo>
                <a:cubicBezTo>
                  <a:pt x="21" y="119"/>
                  <a:pt x="23" y="120"/>
                  <a:pt x="25" y="121"/>
                </a:cubicBezTo>
                <a:cubicBezTo>
                  <a:pt x="6" y="167"/>
                  <a:pt x="6" y="167"/>
                  <a:pt x="6" y="167"/>
                </a:cubicBezTo>
                <a:cubicBezTo>
                  <a:pt x="32" y="162"/>
                  <a:pt x="32" y="162"/>
                  <a:pt x="32" y="162"/>
                </a:cubicBezTo>
                <a:cubicBezTo>
                  <a:pt x="44" y="182"/>
                  <a:pt x="44" y="182"/>
                  <a:pt x="44" y="182"/>
                </a:cubicBezTo>
                <a:cubicBezTo>
                  <a:pt x="62" y="136"/>
                  <a:pt x="62" y="136"/>
                  <a:pt x="62" y="136"/>
                </a:cubicBezTo>
                <a:cubicBezTo>
                  <a:pt x="64" y="136"/>
                  <a:pt x="66" y="137"/>
                  <a:pt x="68" y="137"/>
                </a:cubicBezTo>
                <a:cubicBezTo>
                  <a:pt x="72" y="137"/>
                  <a:pt x="75" y="136"/>
                  <a:pt x="78" y="135"/>
                </a:cubicBezTo>
                <a:cubicBezTo>
                  <a:pt x="111" y="196"/>
                  <a:pt x="111" y="196"/>
                  <a:pt x="111" y="196"/>
                </a:cubicBezTo>
                <a:cubicBezTo>
                  <a:pt x="122" y="172"/>
                  <a:pt x="122" y="172"/>
                  <a:pt x="122" y="172"/>
                </a:cubicBezTo>
                <a:cubicBezTo>
                  <a:pt x="146" y="177"/>
                  <a:pt x="146" y="177"/>
                  <a:pt x="146" y="177"/>
                </a:cubicBezTo>
                <a:lnTo>
                  <a:pt x="114" y="118"/>
                </a:lnTo>
                <a:close/>
                <a:moveTo>
                  <a:pt x="67" y="118"/>
                </a:moveTo>
                <a:cubicBezTo>
                  <a:pt x="40" y="118"/>
                  <a:pt x="18" y="97"/>
                  <a:pt x="18" y="70"/>
                </a:cubicBezTo>
                <a:cubicBezTo>
                  <a:pt x="18" y="43"/>
                  <a:pt x="40" y="21"/>
                  <a:pt x="67" y="21"/>
                </a:cubicBezTo>
                <a:cubicBezTo>
                  <a:pt x="94" y="21"/>
                  <a:pt x="116" y="43"/>
                  <a:pt x="116" y="70"/>
                </a:cubicBezTo>
                <a:cubicBezTo>
                  <a:pt x="116" y="97"/>
                  <a:pt x="94" y="118"/>
                  <a:pt x="67" y="118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66" name="Freeform 9"/>
          <p:cNvSpPr>
            <a:spLocks noChangeAspect="1" noEditPoints="1"/>
          </p:cNvSpPr>
          <p:nvPr/>
        </p:nvSpPr>
        <p:spPr bwMode="black">
          <a:xfrm>
            <a:off x="4784566" y="4120554"/>
            <a:ext cx="378184" cy="378163"/>
          </a:xfrm>
          <a:custGeom>
            <a:avLst/>
            <a:gdLst>
              <a:gd name="T0" fmla="*/ 88 w 149"/>
              <a:gd name="T1" fmla="*/ 67 h 149"/>
              <a:gd name="T2" fmla="*/ 65 w 149"/>
              <a:gd name="T3" fmla="*/ 46 h 149"/>
              <a:gd name="T4" fmla="*/ 84 w 149"/>
              <a:gd name="T5" fmla="*/ 46 h 149"/>
              <a:gd name="T6" fmla="*/ 115 w 149"/>
              <a:gd name="T7" fmla="*/ 75 h 149"/>
              <a:gd name="T8" fmla="*/ 84 w 149"/>
              <a:gd name="T9" fmla="*/ 104 h 149"/>
              <a:gd name="T10" fmla="*/ 65 w 149"/>
              <a:gd name="T11" fmla="*/ 104 h 149"/>
              <a:gd name="T12" fmla="*/ 88 w 149"/>
              <a:gd name="T13" fmla="*/ 82 h 149"/>
              <a:gd name="T14" fmla="*/ 36 w 149"/>
              <a:gd name="T15" fmla="*/ 82 h 149"/>
              <a:gd name="T16" fmla="*/ 36 w 149"/>
              <a:gd name="T17" fmla="*/ 67 h 149"/>
              <a:gd name="T18" fmla="*/ 88 w 149"/>
              <a:gd name="T19" fmla="*/ 67 h 149"/>
              <a:gd name="T20" fmla="*/ 74 w 149"/>
              <a:gd name="T21" fmla="*/ 9 h 149"/>
              <a:gd name="T22" fmla="*/ 140 w 149"/>
              <a:gd name="T23" fmla="*/ 75 h 149"/>
              <a:gd name="T24" fmla="*/ 74 w 149"/>
              <a:gd name="T25" fmla="*/ 140 h 149"/>
              <a:gd name="T26" fmla="*/ 9 w 149"/>
              <a:gd name="T27" fmla="*/ 75 h 149"/>
              <a:gd name="T28" fmla="*/ 74 w 149"/>
              <a:gd name="T29" fmla="*/ 9 h 149"/>
              <a:gd name="T30" fmla="*/ 74 w 149"/>
              <a:gd name="T31" fmla="*/ 0 h 149"/>
              <a:gd name="T32" fmla="*/ 0 w 149"/>
              <a:gd name="T33" fmla="*/ 75 h 149"/>
              <a:gd name="T34" fmla="*/ 74 w 149"/>
              <a:gd name="T35" fmla="*/ 149 h 149"/>
              <a:gd name="T36" fmla="*/ 149 w 149"/>
              <a:gd name="T37" fmla="*/ 75 h 149"/>
              <a:gd name="T38" fmla="*/ 74 w 149"/>
              <a:gd name="T39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9" h="149">
                <a:moveTo>
                  <a:pt x="88" y="67"/>
                </a:moveTo>
                <a:cubicBezTo>
                  <a:pt x="65" y="46"/>
                  <a:pt x="65" y="46"/>
                  <a:pt x="65" y="46"/>
                </a:cubicBezTo>
                <a:cubicBezTo>
                  <a:pt x="84" y="46"/>
                  <a:pt x="84" y="46"/>
                  <a:pt x="84" y="46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88" y="82"/>
                  <a:pt x="88" y="82"/>
                  <a:pt x="88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67"/>
                  <a:pt x="36" y="67"/>
                  <a:pt x="36" y="67"/>
                </a:cubicBezTo>
                <a:lnTo>
                  <a:pt x="88" y="67"/>
                </a:lnTo>
                <a:close/>
                <a:moveTo>
                  <a:pt x="74" y="9"/>
                </a:moveTo>
                <a:cubicBezTo>
                  <a:pt x="110" y="9"/>
                  <a:pt x="140" y="39"/>
                  <a:pt x="140" y="75"/>
                </a:cubicBezTo>
                <a:cubicBezTo>
                  <a:pt x="140" y="111"/>
                  <a:pt x="110" y="140"/>
                  <a:pt x="74" y="140"/>
                </a:cubicBezTo>
                <a:cubicBezTo>
                  <a:pt x="38" y="140"/>
                  <a:pt x="9" y="111"/>
                  <a:pt x="9" y="75"/>
                </a:cubicBezTo>
                <a:cubicBezTo>
                  <a:pt x="9" y="39"/>
                  <a:pt x="38" y="9"/>
                  <a:pt x="74" y="9"/>
                </a:cubicBezTo>
                <a:moveTo>
                  <a:pt x="74" y="0"/>
                </a:moveTo>
                <a:cubicBezTo>
                  <a:pt x="33" y="0"/>
                  <a:pt x="0" y="33"/>
                  <a:pt x="0" y="75"/>
                </a:cubicBezTo>
                <a:cubicBezTo>
                  <a:pt x="0" y="116"/>
                  <a:pt x="33" y="149"/>
                  <a:pt x="74" y="149"/>
                </a:cubicBezTo>
                <a:cubicBezTo>
                  <a:pt x="116" y="149"/>
                  <a:pt x="149" y="116"/>
                  <a:pt x="149" y="75"/>
                </a:cubicBezTo>
                <a:cubicBezTo>
                  <a:pt x="149" y="33"/>
                  <a:pt x="116" y="0"/>
                  <a:pt x="74" y="0"/>
                </a:cubicBezTo>
              </a:path>
            </a:pathLst>
          </a:custGeom>
          <a:solidFill>
            <a:srgbClr val="E7E6E6">
              <a:lumMod val="50000"/>
            </a:srgbClr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78596" tIns="154292" rIns="0" bIns="154292" numCol="1" spcCol="0" rtlCol="0" fromWordArt="0" anchor="ctr" anchorCtr="0" forceAA="0" compatLnSpc="1">
            <a:noAutofit/>
          </a:bodyPr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b="1" kern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Century Gothic" panose="020B0502020202020204"/>
            </a:endParaRPr>
          </a:p>
        </p:txBody>
      </p:sp>
      <p:sp>
        <p:nvSpPr>
          <p:cNvPr id="267" name="Freeform 4030"/>
          <p:cNvSpPr>
            <a:spLocks noChangeAspect="1"/>
          </p:cNvSpPr>
          <p:nvPr/>
        </p:nvSpPr>
        <p:spPr bwMode="auto">
          <a:xfrm>
            <a:off x="3255092" y="4120554"/>
            <a:ext cx="377311" cy="378163"/>
          </a:xfrm>
          <a:custGeom>
            <a:avLst/>
            <a:gdLst>
              <a:gd name="T0" fmla="*/ 1798 w 1798"/>
              <a:gd name="T1" fmla="*/ 903 h 1806"/>
              <a:gd name="T2" fmla="*/ 0 w 1798"/>
              <a:gd name="T3" fmla="*/ 1806 h 1806"/>
              <a:gd name="T4" fmla="*/ 596 w 1798"/>
              <a:gd name="T5" fmla="*/ 903 h 1806"/>
              <a:gd name="T6" fmla="*/ 0 w 1798"/>
              <a:gd name="T7" fmla="*/ 0 h 1806"/>
              <a:gd name="T8" fmla="*/ 1798 w 1798"/>
              <a:gd name="T9" fmla="*/ 903 h 1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8" h="1806">
                <a:moveTo>
                  <a:pt x="1798" y="903"/>
                </a:moveTo>
                <a:lnTo>
                  <a:pt x="0" y="1806"/>
                </a:lnTo>
                <a:lnTo>
                  <a:pt x="596" y="903"/>
                </a:lnTo>
                <a:lnTo>
                  <a:pt x="0" y="0"/>
                </a:lnTo>
                <a:lnTo>
                  <a:pt x="1798" y="903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 dirty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68" name="Freeform 230"/>
          <p:cNvSpPr>
            <a:spLocks noChangeAspect="1" noEditPoints="1"/>
          </p:cNvSpPr>
          <p:nvPr/>
        </p:nvSpPr>
        <p:spPr bwMode="auto">
          <a:xfrm>
            <a:off x="4013463" y="4120554"/>
            <a:ext cx="378184" cy="378163"/>
          </a:xfrm>
          <a:custGeom>
            <a:avLst/>
            <a:gdLst>
              <a:gd name="T0" fmla="*/ 0 w 1541"/>
              <a:gd name="T1" fmla="*/ 771 h 1541"/>
              <a:gd name="T2" fmla="*/ 154 w 1541"/>
              <a:gd name="T3" fmla="*/ 771 h 1541"/>
              <a:gd name="T4" fmla="*/ 335 w 1541"/>
              <a:gd name="T5" fmla="*/ 1207 h 1541"/>
              <a:gd name="T6" fmla="*/ 771 w 1541"/>
              <a:gd name="T7" fmla="*/ 1387 h 1541"/>
              <a:gd name="T8" fmla="*/ 1207 w 1541"/>
              <a:gd name="T9" fmla="*/ 1207 h 1541"/>
              <a:gd name="T10" fmla="*/ 1387 w 1541"/>
              <a:gd name="T11" fmla="*/ 771 h 1541"/>
              <a:gd name="T12" fmla="*/ 1210 w 1541"/>
              <a:gd name="T13" fmla="*/ 337 h 1541"/>
              <a:gd name="T14" fmla="*/ 782 w 1541"/>
              <a:gd name="T15" fmla="*/ 158 h 1541"/>
              <a:gd name="T16" fmla="*/ 782 w 1541"/>
              <a:gd name="T17" fmla="*/ 3 h 1541"/>
              <a:gd name="T18" fmla="*/ 1320 w 1541"/>
              <a:gd name="T19" fmla="*/ 228 h 1541"/>
              <a:gd name="T20" fmla="*/ 1541 w 1541"/>
              <a:gd name="T21" fmla="*/ 771 h 1541"/>
              <a:gd name="T22" fmla="*/ 1316 w 1541"/>
              <a:gd name="T23" fmla="*/ 1316 h 1541"/>
              <a:gd name="T24" fmla="*/ 771 w 1541"/>
              <a:gd name="T25" fmla="*/ 1541 h 1541"/>
              <a:gd name="T26" fmla="*/ 225 w 1541"/>
              <a:gd name="T27" fmla="*/ 1316 h 1541"/>
              <a:gd name="T28" fmla="*/ 0 w 1541"/>
              <a:gd name="T29" fmla="*/ 771 h 1541"/>
              <a:gd name="T30" fmla="*/ 0 w 1541"/>
              <a:gd name="T31" fmla="*/ 0 h 1541"/>
              <a:gd name="T32" fmla="*/ 545 w 1541"/>
              <a:gd name="T33" fmla="*/ 0 h 1541"/>
              <a:gd name="T34" fmla="*/ 327 w 1541"/>
              <a:gd name="T35" fmla="*/ 218 h 1541"/>
              <a:gd name="T36" fmla="*/ 825 w 1541"/>
              <a:gd name="T37" fmla="*/ 716 h 1541"/>
              <a:gd name="T38" fmla="*/ 717 w 1541"/>
              <a:gd name="T39" fmla="*/ 825 h 1541"/>
              <a:gd name="T40" fmla="*/ 218 w 1541"/>
              <a:gd name="T41" fmla="*/ 327 h 1541"/>
              <a:gd name="T42" fmla="*/ 0 w 1541"/>
              <a:gd name="T43" fmla="*/ 545 h 1541"/>
              <a:gd name="T44" fmla="*/ 0 w 1541"/>
              <a:gd name="T45" fmla="*/ 0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41" h="1541">
                <a:moveTo>
                  <a:pt x="0" y="771"/>
                </a:moveTo>
                <a:lnTo>
                  <a:pt x="154" y="771"/>
                </a:lnTo>
                <a:cubicBezTo>
                  <a:pt x="154" y="941"/>
                  <a:pt x="214" y="1086"/>
                  <a:pt x="335" y="1207"/>
                </a:cubicBezTo>
                <a:cubicBezTo>
                  <a:pt x="455" y="1327"/>
                  <a:pt x="601" y="1387"/>
                  <a:pt x="771" y="1387"/>
                </a:cubicBezTo>
                <a:cubicBezTo>
                  <a:pt x="941" y="1387"/>
                  <a:pt x="1086" y="1327"/>
                  <a:pt x="1207" y="1207"/>
                </a:cubicBezTo>
                <a:cubicBezTo>
                  <a:pt x="1327" y="1086"/>
                  <a:pt x="1387" y="941"/>
                  <a:pt x="1387" y="771"/>
                </a:cubicBezTo>
                <a:cubicBezTo>
                  <a:pt x="1387" y="602"/>
                  <a:pt x="1328" y="457"/>
                  <a:pt x="1210" y="337"/>
                </a:cubicBezTo>
                <a:cubicBezTo>
                  <a:pt x="1092" y="217"/>
                  <a:pt x="950" y="158"/>
                  <a:pt x="782" y="158"/>
                </a:cubicBezTo>
                <a:lnTo>
                  <a:pt x="782" y="3"/>
                </a:lnTo>
                <a:cubicBezTo>
                  <a:pt x="993" y="3"/>
                  <a:pt x="1172" y="78"/>
                  <a:pt x="1320" y="228"/>
                </a:cubicBezTo>
                <a:cubicBezTo>
                  <a:pt x="1468" y="377"/>
                  <a:pt x="1541" y="558"/>
                  <a:pt x="1541" y="771"/>
                </a:cubicBezTo>
                <a:cubicBezTo>
                  <a:pt x="1541" y="984"/>
                  <a:pt x="1466" y="1166"/>
                  <a:pt x="1316" y="1316"/>
                </a:cubicBezTo>
                <a:cubicBezTo>
                  <a:pt x="1166" y="1466"/>
                  <a:pt x="984" y="1541"/>
                  <a:pt x="771" y="1541"/>
                </a:cubicBezTo>
                <a:cubicBezTo>
                  <a:pt x="557" y="1541"/>
                  <a:pt x="376" y="1466"/>
                  <a:pt x="225" y="1316"/>
                </a:cubicBezTo>
                <a:cubicBezTo>
                  <a:pt x="75" y="1166"/>
                  <a:pt x="0" y="984"/>
                  <a:pt x="0" y="771"/>
                </a:cubicBezTo>
                <a:close/>
                <a:moveTo>
                  <a:pt x="0" y="0"/>
                </a:moveTo>
                <a:lnTo>
                  <a:pt x="545" y="0"/>
                </a:lnTo>
                <a:lnTo>
                  <a:pt x="327" y="218"/>
                </a:lnTo>
                <a:lnTo>
                  <a:pt x="825" y="716"/>
                </a:lnTo>
                <a:lnTo>
                  <a:pt x="717" y="825"/>
                </a:lnTo>
                <a:lnTo>
                  <a:pt x="218" y="327"/>
                </a:lnTo>
                <a:lnTo>
                  <a:pt x="0" y="545"/>
                </a:lnTo>
                <a:lnTo>
                  <a:pt x="0" y="0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69" name="Freeform 58"/>
          <p:cNvSpPr>
            <a:spLocks noEditPoints="1"/>
          </p:cNvSpPr>
          <p:nvPr/>
        </p:nvSpPr>
        <p:spPr bwMode="auto">
          <a:xfrm>
            <a:off x="7113366" y="4103651"/>
            <a:ext cx="317963" cy="411968"/>
          </a:xfrm>
          <a:custGeom>
            <a:avLst/>
            <a:gdLst>
              <a:gd name="T0" fmla="*/ 81 w 106"/>
              <a:gd name="T1" fmla="*/ 67 h 140"/>
              <a:gd name="T2" fmla="*/ 106 w 106"/>
              <a:gd name="T3" fmla="*/ 26 h 140"/>
              <a:gd name="T4" fmla="*/ 89 w 106"/>
              <a:gd name="T5" fmla="*/ 1 h 140"/>
              <a:gd name="T6" fmla="*/ 58 w 106"/>
              <a:gd name="T7" fmla="*/ 57 h 140"/>
              <a:gd name="T8" fmla="*/ 81 w 106"/>
              <a:gd name="T9" fmla="*/ 67 h 140"/>
              <a:gd name="T10" fmla="*/ 74 w 106"/>
              <a:gd name="T11" fmla="*/ 25 h 140"/>
              <a:gd name="T12" fmla="*/ 88 w 106"/>
              <a:gd name="T13" fmla="*/ 0 h 140"/>
              <a:gd name="T14" fmla="*/ 18 w 106"/>
              <a:gd name="T15" fmla="*/ 0 h 140"/>
              <a:gd name="T16" fmla="*/ 32 w 106"/>
              <a:gd name="T17" fmla="*/ 25 h 140"/>
              <a:gd name="T18" fmla="*/ 74 w 106"/>
              <a:gd name="T19" fmla="*/ 25 h 140"/>
              <a:gd name="T20" fmla="*/ 48 w 106"/>
              <a:gd name="T21" fmla="*/ 57 h 140"/>
              <a:gd name="T22" fmla="*/ 17 w 106"/>
              <a:gd name="T23" fmla="*/ 1 h 140"/>
              <a:gd name="T24" fmla="*/ 0 w 106"/>
              <a:gd name="T25" fmla="*/ 26 h 140"/>
              <a:gd name="T26" fmla="*/ 24 w 106"/>
              <a:gd name="T27" fmla="*/ 68 h 140"/>
              <a:gd name="T28" fmla="*/ 48 w 106"/>
              <a:gd name="T29" fmla="*/ 57 h 140"/>
              <a:gd name="T30" fmla="*/ 53 w 106"/>
              <a:gd name="T31" fmla="*/ 58 h 140"/>
              <a:gd name="T32" fmla="*/ 12 w 106"/>
              <a:gd name="T33" fmla="*/ 99 h 140"/>
              <a:gd name="T34" fmla="*/ 53 w 106"/>
              <a:gd name="T35" fmla="*/ 140 h 140"/>
              <a:gd name="T36" fmla="*/ 94 w 106"/>
              <a:gd name="T37" fmla="*/ 99 h 140"/>
              <a:gd name="T38" fmla="*/ 53 w 106"/>
              <a:gd name="T39" fmla="*/ 58 h 140"/>
              <a:gd name="T40" fmla="*/ 53 w 106"/>
              <a:gd name="T41" fmla="*/ 134 h 140"/>
              <a:gd name="T42" fmla="*/ 18 w 106"/>
              <a:gd name="T43" fmla="*/ 99 h 140"/>
              <a:gd name="T44" fmla="*/ 53 w 106"/>
              <a:gd name="T45" fmla="*/ 65 h 140"/>
              <a:gd name="T46" fmla="*/ 88 w 106"/>
              <a:gd name="T47" fmla="*/ 99 h 140"/>
              <a:gd name="T48" fmla="*/ 53 w 106"/>
              <a:gd name="T49" fmla="*/ 13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6" h="140">
                <a:moveTo>
                  <a:pt x="81" y="67"/>
                </a:moveTo>
                <a:cubicBezTo>
                  <a:pt x="106" y="26"/>
                  <a:pt x="106" y="26"/>
                  <a:pt x="106" y="26"/>
                </a:cubicBezTo>
                <a:cubicBezTo>
                  <a:pt x="89" y="1"/>
                  <a:pt x="89" y="1"/>
                  <a:pt x="89" y="1"/>
                </a:cubicBezTo>
                <a:cubicBezTo>
                  <a:pt x="58" y="57"/>
                  <a:pt x="58" y="57"/>
                  <a:pt x="58" y="57"/>
                </a:cubicBezTo>
                <a:cubicBezTo>
                  <a:pt x="71" y="58"/>
                  <a:pt x="81" y="67"/>
                  <a:pt x="81" y="67"/>
                </a:cubicBezTo>
                <a:close/>
                <a:moveTo>
                  <a:pt x="74" y="25"/>
                </a:moveTo>
                <a:cubicBezTo>
                  <a:pt x="88" y="0"/>
                  <a:pt x="88" y="0"/>
                  <a:pt x="8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32" y="25"/>
                  <a:pt x="32" y="25"/>
                  <a:pt x="32" y="25"/>
                </a:cubicBezTo>
                <a:lnTo>
                  <a:pt x="74" y="25"/>
                </a:lnTo>
                <a:close/>
                <a:moveTo>
                  <a:pt x="48" y="57"/>
                </a:moveTo>
                <a:cubicBezTo>
                  <a:pt x="17" y="1"/>
                  <a:pt x="17" y="1"/>
                  <a:pt x="17" y="1"/>
                </a:cubicBezTo>
                <a:cubicBezTo>
                  <a:pt x="0" y="26"/>
                  <a:pt x="0" y="26"/>
                  <a:pt x="0" y="26"/>
                </a:cubicBezTo>
                <a:cubicBezTo>
                  <a:pt x="24" y="68"/>
                  <a:pt x="24" y="68"/>
                  <a:pt x="24" y="68"/>
                </a:cubicBezTo>
                <a:cubicBezTo>
                  <a:pt x="24" y="68"/>
                  <a:pt x="33" y="59"/>
                  <a:pt x="48" y="57"/>
                </a:cubicBezTo>
                <a:close/>
                <a:moveTo>
                  <a:pt x="53" y="58"/>
                </a:moveTo>
                <a:cubicBezTo>
                  <a:pt x="30" y="58"/>
                  <a:pt x="12" y="76"/>
                  <a:pt x="12" y="99"/>
                </a:cubicBezTo>
                <a:cubicBezTo>
                  <a:pt x="12" y="122"/>
                  <a:pt x="30" y="140"/>
                  <a:pt x="53" y="140"/>
                </a:cubicBezTo>
                <a:cubicBezTo>
                  <a:pt x="76" y="140"/>
                  <a:pt x="94" y="122"/>
                  <a:pt x="94" y="99"/>
                </a:cubicBezTo>
                <a:cubicBezTo>
                  <a:pt x="94" y="76"/>
                  <a:pt x="76" y="58"/>
                  <a:pt x="53" y="58"/>
                </a:cubicBezTo>
                <a:close/>
                <a:moveTo>
                  <a:pt x="53" y="134"/>
                </a:moveTo>
                <a:cubicBezTo>
                  <a:pt x="34" y="134"/>
                  <a:pt x="18" y="119"/>
                  <a:pt x="18" y="99"/>
                </a:cubicBezTo>
                <a:cubicBezTo>
                  <a:pt x="18" y="80"/>
                  <a:pt x="34" y="65"/>
                  <a:pt x="53" y="65"/>
                </a:cubicBezTo>
                <a:cubicBezTo>
                  <a:pt x="72" y="65"/>
                  <a:pt x="88" y="80"/>
                  <a:pt x="88" y="99"/>
                </a:cubicBezTo>
                <a:cubicBezTo>
                  <a:pt x="88" y="119"/>
                  <a:pt x="72" y="134"/>
                  <a:pt x="53" y="134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270" name="组合 269"/>
          <p:cNvGrpSpPr/>
          <p:nvPr/>
        </p:nvGrpSpPr>
        <p:grpSpPr>
          <a:xfrm>
            <a:off x="10929376" y="4138449"/>
            <a:ext cx="353514" cy="342374"/>
            <a:chOff x="6557963" y="4448176"/>
            <a:chExt cx="706438" cy="684213"/>
          </a:xfrm>
          <a:solidFill>
            <a:srgbClr val="E7E6E6">
              <a:lumMod val="50000"/>
            </a:srgbClr>
          </a:solidFill>
        </p:grpSpPr>
        <p:sp>
          <p:nvSpPr>
            <p:cNvPr id="271" name="Freeform 54"/>
            <p:cNvSpPr>
              <a:spLocks noEditPoints="1"/>
            </p:cNvSpPr>
            <p:nvPr/>
          </p:nvSpPr>
          <p:spPr bwMode="auto">
            <a:xfrm>
              <a:off x="6557963" y="4448176"/>
              <a:ext cx="706438" cy="684213"/>
            </a:xfrm>
            <a:custGeom>
              <a:avLst/>
              <a:gdLst>
                <a:gd name="T0" fmla="*/ 154 w 242"/>
                <a:gd name="T1" fmla="*/ 0 h 234"/>
                <a:gd name="T2" fmla="*/ 97 w 242"/>
                <a:gd name="T3" fmla="*/ 24 h 234"/>
                <a:gd name="T4" fmla="*/ 85 w 242"/>
                <a:gd name="T5" fmla="*/ 121 h 234"/>
                <a:gd name="T6" fmla="*/ 86 w 242"/>
                <a:gd name="T7" fmla="*/ 124 h 234"/>
                <a:gd name="T8" fmla="*/ 4 w 242"/>
                <a:gd name="T9" fmla="*/ 205 h 234"/>
                <a:gd name="T10" fmla="*/ 0 w 242"/>
                <a:gd name="T11" fmla="*/ 214 h 234"/>
                <a:gd name="T12" fmla="*/ 7 w 242"/>
                <a:gd name="T13" fmla="*/ 227 h 234"/>
                <a:gd name="T14" fmla="*/ 20 w 242"/>
                <a:gd name="T15" fmla="*/ 234 h 234"/>
                <a:gd name="T16" fmla="*/ 30 w 242"/>
                <a:gd name="T17" fmla="*/ 230 h 234"/>
                <a:gd name="T18" fmla="*/ 111 w 242"/>
                <a:gd name="T19" fmla="*/ 149 h 234"/>
                <a:gd name="T20" fmla="*/ 113 w 242"/>
                <a:gd name="T21" fmla="*/ 150 h 234"/>
                <a:gd name="T22" fmla="*/ 154 w 242"/>
                <a:gd name="T23" fmla="*/ 161 h 234"/>
                <a:gd name="T24" fmla="*/ 154 w 242"/>
                <a:gd name="T25" fmla="*/ 161 h 234"/>
                <a:gd name="T26" fmla="*/ 211 w 242"/>
                <a:gd name="T27" fmla="*/ 137 h 234"/>
                <a:gd name="T28" fmla="*/ 211 w 242"/>
                <a:gd name="T29" fmla="*/ 24 h 234"/>
                <a:gd name="T30" fmla="*/ 154 w 242"/>
                <a:gd name="T31" fmla="*/ 0 h 234"/>
                <a:gd name="T32" fmla="*/ 154 w 242"/>
                <a:gd name="T33" fmla="*/ 137 h 234"/>
                <a:gd name="T34" fmla="*/ 97 w 242"/>
                <a:gd name="T35" fmla="*/ 81 h 234"/>
                <a:gd name="T36" fmla="*/ 154 w 242"/>
                <a:gd name="T37" fmla="*/ 24 h 234"/>
                <a:gd name="T38" fmla="*/ 154 w 242"/>
                <a:gd name="T39" fmla="*/ 24 h 234"/>
                <a:gd name="T40" fmla="*/ 211 w 242"/>
                <a:gd name="T41" fmla="*/ 81 h 234"/>
                <a:gd name="T42" fmla="*/ 154 w 242"/>
                <a:gd name="T43" fmla="*/ 137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2" h="234">
                  <a:moveTo>
                    <a:pt x="154" y="0"/>
                  </a:moveTo>
                  <a:cubicBezTo>
                    <a:pt x="133" y="0"/>
                    <a:pt x="112" y="8"/>
                    <a:pt x="97" y="24"/>
                  </a:cubicBezTo>
                  <a:cubicBezTo>
                    <a:pt x="71" y="50"/>
                    <a:pt x="66" y="90"/>
                    <a:pt x="85" y="121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4" y="205"/>
                    <a:pt x="4" y="205"/>
                    <a:pt x="4" y="205"/>
                  </a:cubicBezTo>
                  <a:cubicBezTo>
                    <a:pt x="4" y="205"/>
                    <a:pt x="1" y="209"/>
                    <a:pt x="0" y="214"/>
                  </a:cubicBezTo>
                  <a:cubicBezTo>
                    <a:pt x="0" y="218"/>
                    <a:pt x="3" y="222"/>
                    <a:pt x="7" y="227"/>
                  </a:cubicBezTo>
                  <a:cubicBezTo>
                    <a:pt x="11" y="231"/>
                    <a:pt x="16" y="234"/>
                    <a:pt x="20" y="234"/>
                  </a:cubicBezTo>
                  <a:cubicBezTo>
                    <a:pt x="26" y="234"/>
                    <a:pt x="30" y="230"/>
                    <a:pt x="30" y="230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13" y="150"/>
                    <a:pt x="113" y="150"/>
                    <a:pt x="113" y="150"/>
                  </a:cubicBezTo>
                  <a:cubicBezTo>
                    <a:pt x="126" y="157"/>
                    <a:pt x="140" y="161"/>
                    <a:pt x="154" y="161"/>
                  </a:cubicBezTo>
                  <a:cubicBezTo>
                    <a:pt x="154" y="161"/>
                    <a:pt x="154" y="161"/>
                    <a:pt x="154" y="161"/>
                  </a:cubicBezTo>
                  <a:cubicBezTo>
                    <a:pt x="176" y="161"/>
                    <a:pt x="196" y="153"/>
                    <a:pt x="211" y="137"/>
                  </a:cubicBezTo>
                  <a:cubicBezTo>
                    <a:pt x="242" y="106"/>
                    <a:pt x="242" y="55"/>
                    <a:pt x="211" y="24"/>
                  </a:cubicBezTo>
                  <a:cubicBezTo>
                    <a:pt x="196" y="8"/>
                    <a:pt x="176" y="0"/>
                    <a:pt x="154" y="0"/>
                  </a:cubicBezTo>
                  <a:close/>
                  <a:moveTo>
                    <a:pt x="154" y="137"/>
                  </a:moveTo>
                  <a:cubicBezTo>
                    <a:pt x="123" y="137"/>
                    <a:pt x="97" y="112"/>
                    <a:pt x="97" y="81"/>
                  </a:cubicBezTo>
                  <a:cubicBezTo>
                    <a:pt x="97" y="49"/>
                    <a:pt x="123" y="24"/>
                    <a:pt x="154" y="24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85" y="24"/>
                    <a:pt x="211" y="49"/>
                    <a:pt x="211" y="81"/>
                  </a:cubicBezTo>
                  <a:cubicBezTo>
                    <a:pt x="211" y="112"/>
                    <a:pt x="185" y="137"/>
                    <a:pt x="15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72" name="Freeform 55"/>
            <p:cNvSpPr/>
            <p:nvPr/>
          </p:nvSpPr>
          <p:spPr bwMode="auto">
            <a:xfrm>
              <a:off x="6919913" y="4608513"/>
              <a:ext cx="173038" cy="173038"/>
            </a:xfrm>
            <a:custGeom>
              <a:avLst/>
              <a:gdLst>
                <a:gd name="T0" fmla="*/ 40 w 109"/>
                <a:gd name="T1" fmla="*/ 109 h 109"/>
                <a:gd name="T2" fmla="*/ 68 w 109"/>
                <a:gd name="T3" fmla="*/ 109 h 109"/>
                <a:gd name="T4" fmla="*/ 68 w 109"/>
                <a:gd name="T5" fmla="*/ 69 h 109"/>
                <a:gd name="T6" fmla="*/ 109 w 109"/>
                <a:gd name="T7" fmla="*/ 69 h 109"/>
                <a:gd name="T8" fmla="*/ 109 w 109"/>
                <a:gd name="T9" fmla="*/ 41 h 109"/>
                <a:gd name="T10" fmla="*/ 68 w 109"/>
                <a:gd name="T11" fmla="*/ 41 h 109"/>
                <a:gd name="T12" fmla="*/ 68 w 109"/>
                <a:gd name="T13" fmla="*/ 0 h 109"/>
                <a:gd name="T14" fmla="*/ 40 w 109"/>
                <a:gd name="T15" fmla="*/ 0 h 109"/>
                <a:gd name="T16" fmla="*/ 40 w 109"/>
                <a:gd name="T17" fmla="*/ 41 h 109"/>
                <a:gd name="T18" fmla="*/ 0 w 109"/>
                <a:gd name="T19" fmla="*/ 41 h 109"/>
                <a:gd name="T20" fmla="*/ 0 w 109"/>
                <a:gd name="T21" fmla="*/ 69 h 109"/>
                <a:gd name="T22" fmla="*/ 40 w 109"/>
                <a:gd name="T23" fmla="*/ 69 h 109"/>
                <a:gd name="T24" fmla="*/ 40 w 109"/>
                <a:gd name="T25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109">
                  <a:moveTo>
                    <a:pt x="40" y="109"/>
                  </a:moveTo>
                  <a:lnTo>
                    <a:pt x="68" y="109"/>
                  </a:lnTo>
                  <a:lnTo>
                    <a:pt x="68" y="69"/>
                  </a:lnTo>
                  <a:lnTo>
                    <a:pt x="109" y="69"/>
                  </a:lnTo>
                  <a:lnTo>
                    <a:pt x="109" y="41"/>
                  </a:lnTo>
                  <a:lnTo>
                    <a:pt x="68" y="41"/>
                  </a:lnTo>
                  <a:lnTo>
                    <a:pt x="68" y="0"/>
                  </a:lnTo>
                  <a:lnTo>
                    <a:pt x="40" y="0"/>
                  </a:lnTo>
                  <a:lnTo>
                    <a:pt x="40" y="41"/>
                  </a:lnTo>
                  <a:lnTo>
                    <a:pt x="0" y="41"/>
                  </a:lnTo>
                  <a:lnTo>
                    <a:pt x="0" y="69"/>
                  </a:lnTo>
                  <a:lnTo>
                    <a:pt x="40" y="69"/>
                  </a:lnTo>
                  <a:lnTo>
                    <a:pt x="40" y="1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73" name="组合 272"/>
          <p:cNvGrpSpPr/>
          <p:nvPr/>
        </p:nvGrpSpPr>
        <p:grpSpPr>
          <a:xfrm>
            <a:off x="7871095" y="4139243"/>
            <a:ext cx="352719" cy="340785"/>
            <a:chOff x="749301" y="4433888"/>
            <a:chExt cx="704850" cy="681038"/>
          </a:xfrm>
          <a:solidFill>
            <a:srgbClr val="E7E6E6">
              <a:lumMod val="50000"/>
            </a:srgbClr>
          </a:solidFill>
        </p:grpSpPr>
        <p:sp>
          <p:nvSpPr>
            <p:cNvPr id="274" name="Freeform 56"/>
            <p:cNvSpPr>
              <a:spLocks noEditPoints="1"/>
            </p:cNvSpPr>
            <p:nvPr/>
          </p:nvSpPr>
          <p:spPr bwMode="auto">
            <a:xfrm>
              <a:off x="749301" y="4433888"/>
              <a:ext cx="704850" cy="681038"/>
            </a:xfrm>
            <a:custGeom>
              <a:avLst/>
              <a:gdLst>
                <a:gd name="T0" fmla="*/ 153 w 241"/>
                <a:gd name="T1" fmla="*/ 0 h 233"/>
                <a:gd name="T2" fmla="*/ 96 w 241"/>
                <a:gd name="T3" fmla="*/ 23 h 233"/>
                <a:gd name="T4" fmla="*/ 84 w 241"/>
                <a:gd name="T5" fmla="*/ 121 h 233"/>
                <a:gd name="T6" fmla="*/ 85 w 241"/>
                <a:gd name="T7" fmla="*/ 123 h 233"/>
                <a:gd name="T8" fmla="*/ 4 w 241"/>
                <a:gd name="T9" fmla="*/ 204 h 233"/>
                <a:gd name="T10" fmla="*/ 0 w 241"/>
                <a:gd name="T11" fmla="*/ 214 h 233"/>
                <a:gd name="T12" fmla="*/ 6 w 241"/>
                <a:gd name="T13" fmla="*/ 226 h 233"/>
                <a:gd name="T14" fmla="*/ 19 w 241"/>
                <a:gd name="T15" fmla="*/ 233 h 233"/>
                <a:gd name="T16" fmla="*/ 29 w 241"/>
                <a:gd name="T17" fmla="*/ 229 h 233"/>
                <a:gd name="T18" fmla="*/ 110 w 241"/>
                <a:gd name="T19" fmla="*/ 148 h 233"/>
                <a:gd name="T20" fmla="*/ 112 w 241"/>
                <a:gd name="T21" fmla="*/ 149 h 233"/>
                <a:gd name="T22" fmla="*/ 153 w 241"/>
                <a:gd name="T23" fmla="*/ 160 h 233"/>
                <a:gd name="T24" fmla="*/ 210 w 241"/>
                <a:gd name="T25" fmla="*/ 137 h 233"/>
                <a:gd name="T26" fmla="*/ 210 w 241"/>
                <a:gd name="T27" fmla="*/ 23 h 233"/>
                <a:gd name="T28" fmla="*/ 153 w 241"/>
                <a:gd name="T29" fmla="*/ 0 h 233"/>
                <a:gd name="T30" fmla="*/ 153 w 241"/>
                <a:gd name="T31" fmla="*/ 137 h 233"/>
                <a:gd name="T32" fmla="*/ 97 w 241"/>
                <a:gd name="T33" fmla="*/ 80 h 233"/>
                <a:gd name="T34" fmla="*/ 153 w 241"/>
                <a:gd name="T35" fmla="*/ 23 h 233"/>
                <a:gd name="T36" fmla="*/ 153 w 241"/>
                <a:gd name="T37" fmla="*/ 23 h 233"/>
                <a:gd name="T38" fmla="*/ 210 w 241"/>
                <a:gd name="T39" fmla="*/ 80 h 233"/>
                <a:gd name="T40" fmla="*/ 153 w 241"/>
                <a:gd name="T41" fmla="*/ 13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1" h="233">
                  <a:moveTo>
                    <a:pt x="153" y="0"/>
                  </a:moveTo>
                  <a:cubicBezTo>
                    <a:pt x="132" y="0"/>
                    <a:pt x="111" y="8"/>
                    <a:pt x="96" y="23"/>
                  </a:cubicBezTo>
                  <a:cubicBezTo>
                    <a:pt x="70" y="49"/>
                    <a:pt x="65" y="89"/>
                    <a:pt x="84" y="121"/>
                  </a:cubicBezTo>
                  <a:cubicBezTo>
                    <a:pt x="85" y="123"/>
                    <a:pt x="85" y="123"/>
                    <a:pt x="85" y="123"/>
                  </a:cubicBezTo>
                  <a:cubicBezTo>
                    <a:pt x="4" y="204"/>
                    <a:pt x="4" y="204"/>
                    <a:pt x="4" y="204"/>
                  </a:cubicBezTo>
                  <a:cubicBezTo>
                    <a:pt x="4" y="204"/>
                    <a:pt x="0" y="208"/>
                    <a:pt x="0" y="214"/>
                  </a:cubicBezTo>
                  <a:cubicBezTo>
                    <a:pt x="0" y="218"/>
                    <a:pt x="2" y="222"/>
                    <a:pt x="6" y="226"/>
                  </a:cubicBezTo>
                  <a:cubicBezTo>
                    <a:pt x="10" y="230"/>
                    <a:pt x="15" y="233"/>
                    <a:pt x="19" y="233"/>
                  </a:cubicBezTo>
                  <a:cubicBezTo>
                    <a:pt x="25" y="233"/>
                    <a:pt x="29" y="229"/>
                    <a:pt x="29" y="229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2" y="149"/>
                    <a:pt x="112" y="149"/>
                    <a:pt x="112" y="149"/>
                  </a:cubicBezTo>
                  <a:cubicBezTo>
                    <a:pt x="125" y="157"/>
                    <a:pt x="139" y="160"/>
                    <a:pt x="153" y="160"/>
                  </a:cubicBezTo>
                  <a:cubicBezTo>
                    <a:pt x="175" y="160"/>
                    <a:pt x="195" y="152"/>
                    <a:pt x="210" y="137"/>
                  </a:cubicBezTo>
                  <a:cubicBezTo>
                    <a:pt x="241" y="105"/>
                    <a:pt x="241" y="54"/>
                    <a:pt x="210" y="23"/>
                  </a:cubicBezTo>
                  <a:cubicBezTo>
                    <a:pt x="195" y="8"/>
                    <a:pt x="175" y="0"/>
                    <a:pt x="153" y="0"/>
                  </a:cubicBezTo>
                  <a:close/>
                  <a:moveTo>
                    <a:pt x="153" y="137"/>
                  </a:moveTo>
                  <a:cubicBezTo>
                    <a:pt x="122" y="137"/>
                    <a:pt x="97" y="111"/>
                    <a:pt x="97" y="80"/>
                  </a:cubicBezTo>
                  <a:cubicBezTo>
                    <a:pt x="97" y="49"/>
                    <a:pt x="122" y="23"/>
                    <a:pt x="153" y="23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84" y="23"/>
                    <a:pt x="210" y="49"/>
                    <a:pt x="210" y="80"/>
                  </a:cubicBezTo>
                  <a:cubicBezTo>
                    <a:pt x="210" y="111"/>
                    <a:pt x="184" y="137"/>
                    <a:pt x="153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75" name="Rectangle 57"/>
            <p:cNvSpPr>
              <a:spLocks noChangeArrowheads="1"/>
            </p:cNvSpPr>
            <p:nvPr/>
          </p:nvSpPr>
          <p:spPr bwMode="auto">
            <a:xfrm>
              <a:off x="1109663" y="4659313"/>
              <a:ext cx="171450" cy="42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76" name="组合 275"/>
          <p:cNvGrpSpPr/>
          <p:nvPr/>
        </p:nvGrpSpPr>
        <p:grpSpPr>
          <a:xfrm>
            <a:off x="211866" y="4776751"/>
            <a:ext cx="320149" cy="345552"/>
            <a:chOff x="7777163" y="4395788"/>
            <a:chExt cx="639763" cy="690563"/>
          </a:xfrm>
          <a:solidFill>
            <a:srgbClr val="E7E6E6">
              <a:lumMod val="50000"/>
            </a:srgbClr>
          </a:solidFill>
        </p:grpSpPr>
        <p:sp>
          <p:nvSpPr>
            <p:cNvPr id="277" name="Freeform 58"/>
            <p:cNvSpPr/>
            <p:nvPr/>
          </p:nvSpPr>
          <p:spPr bwMode="auto">
            <a:xfrm>
              <a:off x="7926388" y="4395788"/>
              <a:ext cx="490538" cy="690563"/>
            </a:xfrm>
            <a:custGeom>
              <a:avLst/>
              <a:gdLst>
                <a:gd name="T0" fmla="*/ 2 w 168"/>
                <a:gd name="T1" fmla="*/ 226 h 236"/>
                <a:gd name="T2" fmla="*/ 96 w 168"/>
                <a:gd name="T3" fmla="*/ 236 h 236"/>
                <a:gd name="T4" fmla="*/ 100 w 168"/>
                <a:gd name="T5" fmla="*/ 236 h 236"/>
                <a:gd name="T6" fmla="*/ 105 w 168"/>
                <a:gd name="T7" fmla="*/ 236 h 236"/>
                <a:gd name="T8" fmla="*/ 106 w 168"/>
                <a:gd name="T9" fmla="*/ 236 h 236"/>
                <a:gd name="T10" fmla="*/ 133 w 168"/>
                <a:gd name="T11" fmla="*/ 233 h 236"/>
                <a:gd name="T12" fmla="*/ 150 w 168"/>
                <a:gd name="T13" fmla="*/ 217 h 236"/>
                <a:gd name="T14" fmla="*/ 150 w 168"/>
                <a:gd name="T15" fmla="*/ 212 h 236"/>
                <a:gd name="T16" fmla="*/ 150 w 168"/>
                <a:gd name="T17" fmla="*/ 204 h 236"/>
                <a:gd name="T18" fmla="*/ 158 w 168"/>
                <a:gd name="T19" fmla="*/ 194 h 236"/>
                <a:gd name="T20" fmla="*/ 163 w 168"/>
                <a:gd name="T21" fmla="*/ 186 h 236"/>
                <a:gd name="T22" fmla="*/ 161 w 168"/>
                <a:gd name="T23" fmla="*/ 179 h 236"/>
                <a:gd name="T24" fmla="*/ 158 w 168"/>
                <a:gd name="T25" fmla="*/ 168 h 236"/>
                <a:gd name="T26" fmla="*/ 164 w 168"/>
                <a:gd name="T27" fmla="*/ 158 h 236"/>
                <a:gd name="T28" fmla="*/ 168 w 168"/>
                <a:gd name="T29" fmla="*/ 151 h 236"/>
                <a:gd name="T30" fmla="*/ 165 w 168"/>
                <a:gd name="T31" fmla="*/ 145 h 236"/>
                <a:gd name="T32" fmla="*/ 160 w 168"/>
                <a:gd name="T33" fmla="*/ 133 h 236"/>
                <a:gd name="T34" fmla="*/ 165 w 168"/>
                <a:gd name="T35" fmla="*/ 124 h 236"/>
                <a:gd name="T36" fmla="*/ 168 w 168"/>
                <a:gd name="T37" fmla="*/ 119 h 236"/>
                <a:gd name="T38" fmla="*/ 154 w 168"/>
                <a:gd name="T39" fmla="*/ 98 h 236"/>
                <a:gd name="T40" fmla="*/ 129 w 168"/>
                <a:gd name="T41" fmla="*/ 96 h 236"/>
                <a:gd name="T42" fmla="*/ 124 w 168"/>
                <a:gd name="T43" fmla="*/ 96 h 236"/>
                <a:gd name="T44" fmla="*/ 110 w 168"/>
                <a:gd name="T45" fmla="*/ 96 h 236"/>
                <a:gd name="T46" fmla="*/ 97 w 168"/>
                <a:gd name="T47" fmla="*/ 97 h 236"/>
                <a:gd name="T48" fmla="*/ 97 w 168"/>
                <a:gd name="T49" fmla="*/ 97 h 236"/>
                <a:gd name="T50" fmla="*/ 89 w 168"/>
                <a:gd name="T51" fmla="*/ 96 h 236"/>
                <a:gd name="T52" fmla="*/ 86 w 168"/>
                <a:gd name="T53" fmla="*/ 96 h 236"/>
                <a:gd name="T54" fmla="*/ 86 w 168"/>
                <a:gd name="T55" fmla="*/ 93 h 236"/>
                <a:gd name="T56" fmla="*/ 94 w 168"/>
                <a:gd name="T57" fmla="*/ 61 h 236"/>
                <a:gd name="T58" fmla="*/ 103 w 168"/>
                <a:gd name="T59" fmla="*/ 24 h 236"/>
                <a:gd name="T60" fmla="*/ 80 w 168"/>
                <a:gd name="T61" fmla="*/ 0 h 236"/>
                <a:gd name="T62" fmla="*/ 77 w 168"/>
                <a:gd name="T63" fmla="*/ 0 h 236"/>
                <a:gd name="T64" fmla="*/ 76 w 168"/>
                <a:gd name="T65" fmla="*/ 7 h 236"/>
                <a:gd name="T66" fmla="*/ 76 w 168"/>
                <a:gd name="T67" fmla="*/ 12 h 236"/>
                <a:gd name="T68" fmla="*/ 64 w 168"/>
                <a:gd name="T69" fmla="*/ 53 h 236"/>
                <a:gd name="T70" fmla="*/ 54 w 168"/>
                <a:gd name="T71" fmla="*/ 63 h 236"/>
                <a:gd name="T72" fmla="*/ 44 w 168"/>
                <a:gd name="T73" fmla="*/ 72 h 236"/>
                <a:gd name="T74" fmla="*/ 37 w 168"/>
                <a:gd name="T75" fmla="*/ 88 h 236"/>
                <a:gd name="T76" fmla="*/ 30 w 168"/>
                <a:gd name="T77" fmla="*/ 105 h 236"/>
                <a:gd name="T78" fmla="*/ 6 w 168"/>
                <a:gd name="T79" fmla="*/ 132 h 236"/>
                <a:gd name="T80" fmla="*/ 0 w 168"/>
                <a:gd name="T81" fmla="*/ 133 h 236"/>
                <a:gd name="T82" fmla="*/ 2 w 168"/>
                <a:gd name="T83" fmla="*/ 22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8" h="236">
                  <a:moveTo>
                    <a:pt x="2" y="226"/>
                  </a:moveTo>
                  <a:cubicBezTo>
                    <a:pt x="37" y="233"/>
                    <a:pt x="69" y="236"/>
                    <a:pt x="96" y="236"/>
                  </a:cubicBezTo>
                  <a:cubicBezTo>
                    <a:pt x="97" y="236"/>
                    <a:pt x="98" y="236"/>
                    <a:pt x="100" y="236"/>
                  </a:cubicBezTo>
                  <a:cubicBezTo>
                    <a:pt x="101" y="236"/>
                    <a:pt x="103" y="236"/>
                    <a:pt x="105" y="236"/>
                  </a:cubicBezTo>
                  <a:cubicBezTo>
                    <a:pt x="106" y="236"/>
                    <a:pt x="106" y="236"/>
                    <a:pt x="106" y="236"/>
                  </a:cubicBezTo>
                  <a:cubicBezTo>
                    <a:pt x="115" y="236"/>
                    <a:pt x="126" y="236"/>
                    <a:pt x="133" y="233"/>
                  </a:cubicBezTo>
                  <a:cubicBezTo>
                    <a:pt x="139" y="231"/>
                    <a:pt x="149" y="222"/>
                    <a:pt x="150" y="217"/>
                  </a:cubicBezTo>
                  <a:cubicBezTo>
                    <a:pt x="150" y="216"/>
                    <a:pt x="150" y="214"/>
                    <a:pt x="150" y="212"/>
                  </a:cubicBezTo>
                  <a:cubicBezTo>
                    <a:pt x="150" y="209"/>
                    <a:pt x="149" y="207"/>
                    <a:pt x="150" y="204"/>
                  </a:cubicBezTo>
                  <a:cubicBezTo>
                    <a:pt x="151" y="199"/>
                    <a:pt x="155" y="197"/>
                    <a:pt x="158" y="194"/>
                  </a:cubicBezTo>
                  <a:cubicBezTo>
                    <a:pt x="161" y="192"/>
                    <a:pt x="163" y="190"/>
                    <a:pt x="163" y="186"/>
                  </a:cubicBezTo>
                  <a:cubicBezTo>
                    <a:pt x="164" y="184"/>
                    <a:pt x="162" y="181"/>
                    <a:pt x="161" y="179"/>
                  </a:cubicBezTo>
                  <a:cubicBezTo>
                    <a:pt x="159" y="175"/>
                    <a:pt x="158" y="172"/>
                    <a:pt x="158" y="168"/>
                  </a:cubicBezTo>
                  <a:cubicBezTo>
                    <a:pt x="158" y="163"/>
                    <a:pt x="161" y="160"/>
                    <a:pt x="164" y="158"/>
                  </a:cubicBezTo>
                  <a:cubicBezTo>
                    <a:pt x="167" y="155"/>
                    <a:pt x="168" y="154"/>
                    <a:pt x="168" y="151"/>
                  </a:cubicBezTo>
                  <a:cubicBezTo>
                    <a:pt x="168" y="149"/>
                    <a:pt x="167" y="147"/>
                    <a:pt x="165" y="145"/>
                  </a:cubicBezTo>
                  <a:cubicBezTo>
                    <a:pt x="163" y="142"/>
                    <a:pt x="160" y="138"/>
                    <a:pt x="160" y="133"/>
                  </a:cubicBezTo>
                  <a:cubicBezTo>
                    <a:pt x="160" y="129"/>
                    <a:pt x="163" y="126"/>
                    <a:pt x="165" y="124"/>
                  </a:cubicBezTo>
                  <a:cubicBezTo>
                    <a:pt x="167" y="122"/>
                    <a:pt x="168" y="121"/>
                    <a:pt x="168" y="119"/>
                  </a:cubicBezTo>
                  <a:cubicBezTo>
                    <a:pt x="168" y="111"/>
                    <a:pt x="159" y="100"/>
                    <a:pt x="154" y="98"/>
                  </a:cubicBezTo>
                  <a:cubicBezTo>
                    <a:pt x="148" y="96"/>
                    <a:pt x="138" y="96"/>
                    <a:pt x="129" y="96"/>
                  </a:cubicBezTo>
                  <a:cubicBezTo>
                    <a:pt x="127" y="96"/>
                    <a:pt x="125" y="96"/>
                    <a:pt x="124" y="96"/>
                  </a:cubicBezTo>
                  <a:cubicBezTo>
                    <a:pt x="119" y="96"/>
                    <a:pt x="115" y="96"/>
                    <a:pt x="110" y="96"/>
                  </a:cubicBezTo>
                  <a:cubicBezTo>
                    <a:pt x="106" y="96"/>
                    <a:pt x="101" y="97"/>
                    <a:pt x="97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4" y="97"/>
                    <a:pt x="92" y="97"/>
                    <a:pt x="89" y="96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6" y="93"/>
                    <a:pt x="86" y="93"/>
                    <a:pt x="86" y="93"/>
                  </a:cubicBezTo>
                  <a:cubicBezTo>
                    <a:pt x="85" y="81"/>
                    <a:pt x="89" y="71"/>
                    <a:pt x="94" y="61"/>
                  </a:cubicBezTo>
                  <a:cubicBezTo>
                    <a:pt x="99" y="51"/>
                    <a:pt x="104" y="40"/>
                    <a:pt x="103" y="24"/>
                  </a:cubicBezTo>
                  <a:cubicBezTo>
                    <a:pt x="102" y="14"/>
                    <a:pt x="94" y="0"/>
                    <a:pt x="80" y="0"/>
                  </a:cubicBezTo>
                  <a:cubicBezTo>
                    <a:pt x="79" y="0"/>
                    <a:pt x="78" y="0"/>
                    <a:pt x="77" y="0"/>
                  </a:cubicBezTo>
                  <a:cubicBezTo>
                    <a:pt x="76" y="1"/>
                    <a:pt x="76" y="2"/>
                    <a:pt x="76" y="7"/>
                  </a:cubicBezTo>
                  <a:cubicBezTo>
                    <a:pt x="76" y="9"/>
                    <a:pt x="76" y="10"/>
                    <a:pt x="76" y="12"/>
                  </a:cubicBezTo>
                  <a:cubicBezTo>
                    <a:pt x="74" y="26"/>
                    <a:pt x="72" y="42"/>
                    <a:pt x="64" y="53"/>
                  </a:cubicBezTo>
                  <a:cubicBezTo>
                    <a:pt x="61" y="57"/>
                    <a:pt x="57" y="60"/>
                    <a:pt x="54" y="63"/>
                  </a:cubicBezTo>
                  <a:cubicBezTo>
                    <a:pt x="50" y="65"/>
                    <a:pt x="46" y="68"/>
                    <a:pt x="44" y="72"/>
                  </a:cubicBezTo>
                  <a:cubicBezTo>
                    <a:pt x="42" y="77"/>
                    <a:pt x="39" y="82"/>
                    <a:pt x="37" y="88"/>
                  </a:cubicBezTo>
                  <a:cubicBezTo>
                    <a:pt x="35" y="94"/>
                    <a:pt x="33" y="99"/>
                    <a:pt x="30" y="105"/>
                  </a:cubicBezTo>
                  <a:cubicBezTo>
                    <a:pt x="22" y="121"/>
                    <a:pt x="14" y="129"/>
                    <a:pt x="6" y="132"/>
                  </a:cubicBezTo>
                  <a:cubicBezTo>
                    <a:pt x="4" y="133"/>
                    <a:pt x="2" y="133"/>
                    <a:pt x="0" y="133"/>
                  </a:cubicBezTo>
                  <a:lnTo>
                    <a:pt x="2" y="2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78" name="Freeform 59"/>
            <p:cNvSpPr/>
            <p:nvPr/>
          </p:nvSpPr>
          <p:spPr bwMode="auto">
            <a:xfrm>
              <a:off x="7777163" y="4778376"/>
              <a:ext cx="119063" cy="290513"/>
            </a:xfrm>
            <a:custGeom>
              <a:avLst/>
              <a:gdLst>
                <a:gd name="T0" fmla="*/ 41 w 41"/>
                <a:gd name="T1" fmla="*/ 84 h 99"/>
                <a:gd name="T2" fmla="*/ 20 w 41"/>
                <a:gd name="T3" fmla="*/ 99 h 99"/>
                <a:gd name="T4" fmla="*/ 20 w 41"/>
                <a:gd name="T5" fmla="*/ 99 h 99"/>
                <a:gd name="T6" fmla="*/ 0 w 41"/>
                <a:gd name="T7" fmla="*/ 84 h 99"/>
                <a:gd name="T8" fmla="*/ 0 w 41"/>
                <a:gd name="T9" fmla="*/ 14 h 99"/>
                <a:gd name="T10" fmla="*/ 20 w 41"/>
                <a:gd name="T11" fmla="*/ 0 h 99"/>
                <a:gd name="T12" fmla="*/ 20 w 41"/>
                <a:gd name="T13" fmla="*/ 0 h 99"/>
                <a:gd name="T14" fmla="*/ 41 w 41"/>
                <a:gd name="T15" fmla="*/ 14 h 99"/>
                <a:gd name="T16" fmla="*/ 41 w 41"/>
                <a:gd name="T17" fmla="*/ 8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99">
                  <a:moveTo>
                    <a:pt x="41" y="84"/>
                  </a:moveTo>
                  <a:cubicBezTo>
                    <a:pt x="41" y="95"/>
                    <a:pt x="32" y="99"/>
                    <a:pt x="20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9" y="99"/>
                    <a:pt x="0" y="95"/>
                    <a:pt x="0" y="8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"/>
                    <a:pt x="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2" y="0"/>
                    <a:pt x="41" y="2"/>
                    <a:pt x="41" y="14"/>
                  </a:cubicBezTo>
                  <a:lnTo>
                    <a:pt x="41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79" name="Freeform 95"/>
          <p:cNvSpPr>
            <a:spLocks noEditPoints="1"/>
          </p:cNvSpPr>
          <p:nvPr/>
        </p:nvSpPr>
        <p:spPr bwMode="auto">
          <a:xfrm>
            <a:off x="9458195" y="4100319"/>
            <a:ext cx="255802" cy="418633"/>
          </a:xfrm>
          <a:custGeom>
            <a:avLst/>
            <a:gdLst>
              <a:gd name="T0" fmla="*/ 165 w 175"/>
              <a:gd name="T1" fmla="*/ 0 h 286"/>
              <a:gd name="T2" fmla="*/ 156 w 175"/>
              <a:gd name="T3" fmla="*/ 0 h 286"/>
              <a:gd name="T4" fmla="*/ 10 w 175"/>
              <a:gd name="T5" fmla="*/ 0 h 286"/>
              <a:gd name="T6" fmla="*/ 0 w 175"/>
              <a:gd name="T7" fmla="*/ 11 h 286"/>
              <a:gd name="T8" fmla="*/ 0 w 175"/>
              <a:gd name="T9" fmla="*/ 273 h 286"/>
              <a:gd name="T10" fmla="*/ 11 w 175"/>
              <a:gd name="T11" fmla="*/ 286 h 286"/>
              <a:gd name="T12" fmla="*/ 26 w 175"/>
              <a:gd name="T13" fmla="*/ 286 h 286"/>
              <a:gd name="T14" fmla="*/ 165 w 175"/>
              <a:gd name="T15" fmla="*/ 286 h 286"/>
              <a:gd name="T16" fmla="*/ 175 w 175"/>
              <a:gd name="T17" fmla="*/ 274 h 286"/>
              <a:gd name="T18" fmla="*/ 175 w 175"/>
              <a:gd name="T19" fmla="*/ 12 h 286"/>
              <a:gd name="T20" fmla="*/ 165 w 175"/>
              <a:gd name="T21" fmla="*/ 0 h 286"/>
              <a:gd name="T22" fmla="*/ 70 w 175"/>
              <a:gd name="T23" fmla="*/ 8 h 286"/>
              <a:gd name="T24" fmla="*/ 106 w 175"/>
              <a:gd name="T25" fmla="*/ 8 h 286"/>
              <a:gd name="T26" fmla="*/ 107 w 175"/>
              <a:gd name="T27" fmla="*/ 8 h 286"/>
              <a:gd name="T28" fmla="*/ 105 w 175"/>
              <a:gd name="T29" fmla="*/ 10 h 286"/>
              <a:gd name="T30" fmla="*/ 71 w 175"/>
              <a:gd name="T31" fmla="*/ 10 h 286"/>
              <a:gd name="T32" fmla="*/ 69 w 175"/>
              <a:gd name="T33" fmla="*/ 8 h 286"/>
              <a:gd name="T34" fmla="*/ 70 w 175"/>
              <a:gd name="T35" fmla="*/ 8 h 286"/>
              <a:gd name="T36" fmla="*/ 99 w 175"/>
              <a:gd name="T37" fmla="*/ 275 h 286"/>
              <a:gd name="T38" fmla="*/ 97 w 175"/>
              <a:gd name="T39" fmla="*/ 277 h 286"/>
              <a:gd name="T40" fmla="*/ 84 w 175"/>
              <a:gd name="T41" fmla="*/ 277 h 286"/>
              <a:gd name="T42" fmla="*/ 78 w 175"/>
              <a:gd name="T43" fmla="*/ 277 h 286"/>
              <a:gd name="T44" fmla="*/ 76 w 175"/>
              <a:gd name="T45" fmla="*/ 275 h 286"/>
              <a:gd name="T46" fmla="*/ 76 w 175"/>
              <a:gd name="T47" fmla="*/ 266 h 286"/>
              <a:gd name="T48" fmla="*/ 78 w 175"/>
              <a:gd name="T49" fmla="*/ 264 h 286"/>
              <a:gd name="T50" fmla="*/ 89 w 175"/>
              <a:gd name="T51" fmla="*/ 264 h 286"/>
              <a:gd name="T52" fmla="*/ 97 w 175"/>
              <a:gd name="T53" fmla="*/ 264 h 286"/>
              <a:gd name="T54" fmla="*/ 99 w 175"/>
              <a:gd name="T55" fmla="*/ 266 h 286"/>
              <a:gd name="T56" fmla="*/ 99 w 175"/>
              <a:gd name="T57" fmla="*/ 275 h 286"/>
              <a:gd name="T58" fmla="*/ 164 w 175"/>
              <a:gd name="T59" fmla="*/ 256 h 286"/>
              <a:gd name="T60" fmla="*/ 13 w 175"/>
              <a:gd name="T61" fmla="*/ 256 h 286"/>
              <a:gd name="T62" fmla="*/ 13 w 175"/>
              <a:gd name="T63" fmla="*/ 25 h 286"/>
              <a:gd name="T64" fmla="*/ 164 w 175"/>
              <a:gd name="T65" fmla="*/ 25 h 286"/>
              <a:gd name="T66" fmla="*/ 164 w 175"/>
              <a:gd name="T67" fmla="*/ 25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5" h="286">
                <a:moveTo>
                  <a:pt x="165" y="0"/>
                </a:moveTo>
                <a:cubicBezTo>
                  <a:pt x="156" y="0"/>
                  <a:pt x="156" y="0"/>
                  <a:pt x="156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1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0"/>
                  <a:pt x="5" y="286"/>
                  <a:pt x="11" y="286"/>
                </a:cubicBezTo>
                <a:cubicBezTo>
                  <a:pt x="26" y="286"/>
                  <a:pt x="26" y="286"/>
                  <a:pt x="26" y="286"/>
                </a:cubicBezTo>
                <a:cubicBezTo>
                  <a:pt x="165" y="286"/>
                  <a:pt x="165" y="286"/>
                  <a:pt x="165" y="286"/>
                </a:cubicBezTo>
                <a:cubicBezTo>
                  <a:pt x="171" y="286"/>
                  <a:pt x="175" y="281"/>
                  <a:pt x="175" y="274"/>
                </a:cubicBezTo>
                <a:cubicBezTo>
                  <a:pt x="175" y="12"/>
                  <a:pt x="175" y="12"/>
                  <a:pt x="175" y="12"/>
                </a:cubicBezTo>
                <a:cubicBezTo>
                  <a:pt x="175" y="5"/>
                  <a:pt x="171" y="0"/>
                  <a:pt x="165" y="0"/>
                </a:cubicBezTo>
                <a:close/>
                <a:moveTo>
                  <a:pt x="70" y="8"/>
                </a:moveTo>
                <a:cubicBezTo>
                  <a:pt x="106" y="8"/>
                  <a:pt x="106" y="8"/>
                  <a:pt x="106" y="8"/>
                </a:cubicBezTo>
                <a:cubicBezTo>
                  <a:pt x="106" y="8"/>
                  <a:pt x="107" y="8"/>
                  <a:pt x="107" y="8"/>
                </a:cubicBezTo>
                <a:cubicBezTo>
                  <a:pt x="107" y="9"/>
                  <a:pt x="106" y="10"/>
                  <a:pt x="105" y="10"/>
                </a:cubicBezTo>
                <a:cubicBezTo>
                  <a:pt x="71" y="10"/>
                  <a:pt x="71" y="10"/>
                  <a:pt x="71" y="10"/>
                </a:cubicBezTo>
                <a:cubicBezTo>
                  <a:pt x="70" y="10"/>
                  <a:pt x="69" y="9"/>
                  <a:pt x="69" y="8"/>
                </a:cubicBezTo>
                <a:cubicBezTo>
                  <a:pt x="69" y="8"/>
                  <a:pt x="70" y="8"/>
                  <a:pt x="70" y="8"/>
                </a:cubicBezTo>
                <a:close/>
                <a:moveTo>
                  <a:pt x="99" y="275"/>
                </a:moveTo>
                <a:cubicBezTo>
                  <a:pt x="99" y="277"/>
                  <a:pt x="98" y="277"/>
                  <a:pt x="97" y="277"/>
                </a:cubicBezTo>
                <a:cubicBezTo>
                  <a:pt x="84" y="277"/>
                  <a:pt x="84" y="277"/>
                  <a:pt x="84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7" y="277"/>
                  <a:pt x="76" y="277"/>
                  <a:pt x="76" y="275"/>
                </a:cubicBezTo>
                <a:cubicBezTo>
                  <a:pt x="76" y="266"/>
                  <a:pt x="76" y="266"/>
                  <a:pt x="76" y="266"/>
                </a:cubicBezTo>
                <a:cubicBezTo>
                  <a:pt x="76" y="265"/>
                  <a:pt x="77" y="264"/>
                  <a:pt x="78" y="264"/>
                </a:cubicBezTo>
                <a:cubicBezTo>
                  <a:pt x="89" y="264"/>
                  <a:pt x="89" y="264"/>
                  <a:pt x="89" y="264"/>
                </a:cubicBezTo>
                <a:cubicBezTo>
                  <a:pt x="97" y="264"/>
                  <a:pt x="97" y="264"/>
                  <a:pt x="97" y="264"/>
                </a:cubicBezTo>
                <a:cubicBezTo>
                  <a:pt x="98" y="264"/>
                  <a:pt x="99" y="265"/>
                  <a:pt x="99" y="266"/>
                </a:cubicBezTo>
                <a:lnTo>
                  <a:pt x="99" y="275"/>
                </a:lnTo>
                <a:close/>
                <a:moveTo>
                  <a:pt x="164" y="256"/>
                </a:moveTo>
                <a:cubicBezTo>
                  <a:pt x="13" y="256"/>
                  <a:pt x="13" y="256"/>
                  <a:pt x="13" y="256"/>
                </a:cubicBezTo>
                <a:cubicBezTo>
                  <a:pt x="13" y="25"/>
                  <a:pt x="13" y="25"/>
                  <a:pt x="13" y="25"/>
                </a:cubicBezTo>
                <a:cubicBezTo>
                  <a:pt x="164" y="25"/>
                  <a:pt x="164" y="25"/>
                  <a:pt x="164" y="25"/>
                </a:cubicBezTo>
                <a:lnTo>
                  <a:pt x="164" y="256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280" name="组合 279"/>
          <p:cNvGrpSpPr/>
          <p:nvPr/>
        </p:nvGrpSpPr>
        <p:grpSpPr>
          <a:xfrm>
            <a:off x="10213251" y="4127328"/>
            <a:ext cx="286784" cy="364616"/>
            <a:chOff x="5346701" y="4424363"/>
            <a:chExt cx="573088" cy="728663"/>
          </a:xfrm>
          <a:solidFill>
            <a:srgbClr val="E7E6E6">
              <a:lumMod val="50000"/>
            </a:srgbClr>
          </a:solidFill>
        </p:grpSpPr>
        <p:sp>
          <p:nvSpPr>
            <p:cNvPr id="281" name="Freeform 98"/>
            <p:cNvSpPr/>
            <p:nvPr/>
          </p:nvSpPr>
          <p:spPr bwMode="auto">
            <a:xfrm>
              <a:off x="5472113" y="4424363"/>
              <a:ext cx="312738" cy="388938"/>
            </a:xfrm>
            <a:custGeom>
              <a:avLst/>
              <a:gdLst>
                <a:gd name="T0" fmla="*/ 100 w 107"/>
                <a:gd name="T1" fmla="*/ 52 h 133"/>
                <a:gd name="T2" fmla="*/ 100 w 107"/>
                <a:gd name="T3" fmla="*/ 44 h 133"/>
                <a:gd name="T4" fmla="*/ 55 w 107"/>
                <a:gd name="T5" fmla="*/ 0 h 133"/>
                <a:gd name="T6" fmla="*/ 53 w 107"/>
                <a:gd name="T7" fmla="*/ 0 h 133"/>
                <a:gd name="T8" fmla="*/ 7 w 107"/>
                <a:gd name="T9" fmla="*/ 44 h 133"/>
                <a:gd name="T10" fmla="*/ 7 w 107"/>
                <a:gd name="T11" fmla="*/ 52 h 133"/>
                <a:gd name="T12" fmla="*/ 0 w 107"/>
                <a:gd name="T13" fmla="*/ 59 h 133"/>
                <a:gd name="T14" fmla="*/ 0 w 107"/>
                <a:gd name="T15" fmla="*/ 76 h 133"/>
                <a:gd name="T16" fmla="*/ 7 w 107"/>
                <a:gd name="T17" fmla="*/ 82 h 133"/>
                <a:gd name="T18" fmla="*/ 7 w 107"/>
                <a:gd name="T19" fmla="*/ 82 h 133"/>
                <a:gd name="T20" fmla="*/ 53 w 107"/>
                <a:gd name="T21" fmla="*/ 133 h 133"/>
                <a:gd name="T22" fmla="*/ 55 w 107"/>
                <a:gd name="T23" fmla="*/ 133 h 133"/>
                <a:gd name="T24" fmla="*/ 100 w 107"/>
                <a:gd name="T25" fmla="*/ 82 h 133"/>
                <a:gd name="T26" fmla="*/ 100 w 107"/>
                <a:gd name="T27" fmla="*/ 82 h 133"/>
                <a:gd name="T28" fmla="*/ 107 w 107"/>
                <a:gd name="T29" fmla="*/ 76 h 133"/>
                <a:gd name="T30" fmla="*/ 107 w 107"/>
                <a:gd name="T31" fmla="*/ 59 h 133"/>
                <a:gd name="T32" fmla="*/ 100 w 107"/>
                <a:gd name="T33" fmla="*/ 5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7" h="133">
                  <a:moveTo>
                    <a:pt x="100" y="52"/>
                  </a:moveTo>
                  <a:cubicBezTo>
                    <a:pt x="100" y="48"/>
                    <a:pt x="100" y="45"/>
                    <a:pt x="100" y="44"/>
                  </a:cubicBezTo>
                  <a:cubicBezTo>
                    <a:pt x="100" y="28"/>
                    <a:pt x="89" y="0"/>
                    <a:pt x="5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6" y="0"/>
                    <a:pt x="7" y="28"/>
                    <a:pt x="7" y="44"/>
                  </a:cubicBezTo>
                  <a:cubicBezTo>
                    <a:pt x="7" y="45"/>
                    <a:pt x="7" y="48"/>
                    <a:pt x="7" y="52"/>
                  </a:cubicBezTo>
                  <a:cubicBezTo>
                    <a:pt x="3" y="52"/>
                    <a:pt x="0" y="55"/>
                    <a:pt x="0" y="59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2"/>
                    <a:pt x="7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10" y="106"/>
                    <a:pt x="38" y="133"/>
                    <a:pt x="53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70" y="133"/>
                    <a:pt x="97" y="106"/>
                    <a:pt x="100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104" y="82"/>
                    <a:pt x="107" y="79"/>
                    <a:pt x="107" y="76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107" y="55"/>
                    <a:pt x="104" y="52"/>
                    <a:pt x="100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2" name="Freeform 99"/>
            <p:cNvSpPr/>
            <p:nvPr/>
          </p:nvSpPr>
          <p:spPr bwMode="auto">
            <a:xfrm>
              <a:off x="5346701" y="4851401"/>
              <a:ext cx="285750" cy="301625"/>
            </a:xfrm>
            <a:custGeom>
              <a:avLst/>
              <a:gdLst>
                <a:gd name="T0" fmla="*/ 51 w 98"/>
                <a:gd name="T1" fmla="*/ 0 h 103"/>
                <a:gd name="T2" fmla="*/ 0 w 98"/>
                <a:gd name="T3" fmla="*/ 51 h 103"/>
                <a:gd name="T4" fmla="*/ 0 w 98"/>
                <a:gd name="T5" fmla="*/ 103 h 103"/>
                <a:gd name="T6" fmla="*/ 98 w 98"/>
                <a:gd name="T7" fmla="*/ 103 h 103"/>
                <a:gd name="T8" fmla="*/ 53 w 98"/>
                <a:gd name="T9" fmla="*/ 0 h 103"/>
                <a:gd name="T10" fmla="*/ 51 w 98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03"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3" name="Freeform 100"/>
            <p:cNvSpPr/>
            <p:nvPr/>
          </p:nvSpPr>
          <p:spPr bwMode="auto">
            <a:xfrm>
              <a:off x="5632451" y="4851401"/>
              <a:ext cx="287338" cy="301625"/>
            </a:xfrm>
            <a:custGeom>
              <a:avLst/>
              <a:gdLst>
                <a:gd name="T0" fmla="*/ 47 w 98"/>
                <a:gd name="T1" fmla="*/ 0 h 103"/>
                <a:gd name="T2" fmla="*/ 42 w 98"/>
                <a:gd name="T3" fmla="*/ 0 h 103"/>
                <a:gd name="T4" fmla="*/ 0 w 98"/>
                <a:gd name="T5" fmla="*/ 103 h 103"/>
                <a:gd name="T6" fmla="*/ 98 w 98"/>
                <a:gd name="T7" fmla="*/ 103 h 103"/>
                <a:gd name="T8" fmla="*/ 98 w 98"/>
                <a:gd name="T9" fmla="*/ 51 h 103"/>
                <a:gd name="T10" fmla="*/ 47 w 98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03">
                  <a:moveTo>
                    <a:pt x="47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8" y="23"/>
                    <a:pt x="75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4" name="Freeform 101"/>
            <p:cNvSpPr/>
            <p:nvPr/>
          </p:nvSpPr>
          <p:spPr bwMode="auto">
            <a:xfrm>
              <a:off x="5554663" y="4822826"/>
              <a:ext cx="76200" cy="87313"/>
            </a:xfrm>
            <a:custGeom>
              <a:avLst/>
              <a:gdLst>
                <a:gd name="T0" fmla="*/ 48 w 48"/>
                <a:gd name="T1" fmla="*/ 28 h 55"/>
                <a:gd name="T2" fmla="*/ 0 w 48"/>
                <a:gd name="T3" fmla="*/ 0 h 55"/>
                <a:gd name="T4" fmla="*/ 0 w 48"/>
                <a:gd name="T5" fmla="*/ 55 h 55"/>
                <a:gd name="T6" fmla="*/ 48 w 48"/>
                <a:gd name="T7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55">
                  <a:moveTo>
                    <a:pt x="48" y="28"/>
                  </a:moveTo>
                  <a:lnTo>
                    <a:pt x="0" y="0"/>
                  </a:lnTo>
                  <a:lnTo>
                    <a:pt x="0" y="55"/>
                  </a:lnTo>
                  <a:lnTo>
                    <a:pt x="4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5" name="Freeform 102"/>
            <p:cNvSpPr/>
            <p:nvPr/>
          </p:nvSpPr>
          <p:spPr bwMode="auto">
            <a:xfrm>
              <a:off x="5630863" y="4822826"/>
              <a:ext cx="74613" cy="87313"/>
            </a:xfrm>
            <a:custGeom>
              <a:avLst/>
              <a:gdLst>
                <a:gd name="T0" fmla="*/ 0 w 47"/>
                <a:gd name="T1" fmla="*/ 28 h 55"/>
                <a:gd name="T2" fmla="*/ 47 w 47"/>
                <a:gd name="T3" fmla="*/ 0 h 55"/>
                <a:gd name="T4" fmla="*/ 47 w 47"/>
                <a:gd name="T5" fmla="*/ 55 h 55"/>
                <a:gd name="T6" fmla="*/ 0 w 47"/>
                <a:gd name="T7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55">
                  <a:moveTo>
                    <a:pt x="0" y="28"/>
                  </a:moveTo>
                  <a:lnTo>
                    <a:pt x="47" y="0"/>
                  </a:lnTo>
                  <a:lnTo>
                    <a:pt x="47" y="55"/>
                  </a:ln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6" name="Oval 103"/>
            <p:cNvSpPr>
              <a:spLocks noChangeArrowheads="1"/>
            </p:cNvSpPr>
            <p:nvPr/>
          </p:nvSpPr>
          <p:spPr bwMode="auto">
            <a:xfrm>
              <a:off x="5603876" y="4843463"/>
              <a:ext cx="49213" cy="49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8738586" y="4140435"/>
            <a:ext cx="166032" cy="338401"/>
            <a:chOff x="2462213" y="4459288"/>
            <a:chExt cx="331788" cy="676275"/>
          </a:xfrm>
          <a:solidFill>
            <a:srgbClr val="E7E6E6">
              <a:lumMod val="50000"/>
            </a:srgbClr>
          </a:solidFill>
        </p:grpSpPr>
        <p:sp>
          <p:nvSpPr>
            <p:cNvPr id="288" name="Freeform 113"/>
            <p:cNvSpPr/>
            <p:nvPr/>
          </p:nvSpPr>
          <p:spPr bwMode="auto">
            <a:xfrm>
              <a:off x="2462213" y="4459288"/>
              <a:ext cx="76200" cy="485775"/>
            </a:xfrm>
            <a:custGeom>
              <a:avLst/>
              <a:gdLst>
                <a:gd name="T0" fmla="*/ 24 w 48"/>
                <a:gd name="T1" fmla="*/ 282 h 306"/>
                <a:gd name="T2" fmla="*/ 26 w 48"/>
                <a:gd name="T3" fmla="*/ 0 h 306"/>
                <a:gd name="T4" fmla="*/ 0 w 48"/>
                <a:gd name="T5" fmla="*/ 0 h 306"/>
                <a:gd name="T6" fmla="*/ 0 w 48"/>
                <a:gd name="T7" fmla="*/ 282 h 306"/>
                <a:gd name="T8" fmla="*/ 0 w 48"/>
                <a:gd name="T9" fmla="*/ 305 h 306"/>
                <a:gd name="T10" fmla="*/ 24 w 48"/>
                <a:gd name="T11" fmla="*/ 306 h 306"/>
                <a:gd name="T12" fmla="*/ 48 w 48"/>
                <a:gd name="T13" fmla="*/ 306 h 306"/>
                <a:gd name="T14" fmla="*/ 48 w 48"/>
                <a:gd name="T15" fmla="*/ 282 h 306"/>
                <a:gd name="T16" fmla="*/ 24 w 48"/>
                <a:gd name="T17" fmla="*/ 282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06">
                  <a:moveTo>
                    <a:pt x="24" y="282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0" y="282"/>
                  </a:lnTo>
                  <a:lnTo>
                    <a:pt x="0" y="305"/>
                  </a:lnTo>
                  <a:lnTo>
                    <a:pt x="24" y="306"/>
                  </a:lnTo>
                  <a:lnTo>
                    <a:pt x="48" y="306"/>
                  </a:lnTo>
                  <a:lnTo>
                    <a:pt x="48" y="282"/>
                  </a:lnTo>
                  <a:lnTo>
                    <a:pt x="2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9" name="Freeform 114"/>
            <p:cNvSpPr/>
            <p:nvPr/>
          </p:nvSpPr>
          <p:spPr bwMode="auto">
            <a:xfrm>
              <a:off x="2500313" y="4495801"/>
              <a:ext cx="38100" cy="36513"/>
            </a:xfrm>
            <a:custGeom>
              <a:avLst/>
              <a:gdLst>
                <a:gd name="T0" fmla="*/ 24 w 24"/>
                <a:gd name="T1" fmla="*/ 23 h 23"/>
                <a:gd name="T2" fmla="*/ 0 w 24"/>
                <a:gd name="T3" fmla="*/ 23 h 23"/>
                <a:gd name="T4" fmla="*/ 2 w 24"/>
                <a:gd name="T5" fmla="*/ 0 h 23"/>
                <a:gd name="T6" fmla="*/ 24 w 24"/>
                <a:gd name="T7" fmla="*/ 0 h 23"/>
                <a:gd name="T8" fmla="*/ 24 w 24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24" y="23"/>
                  </a:moveTo>
                  <a:lnTo>
                    <a:pt x="0" y="23"/>
                  </a:lnTo>
                  <a:lnTo>
                    <a:pt x="2" y="0"/>
                  </a:lnTo>
                  <a:lnTo>
                    <a:pt x="24" y="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0" name="Rectangle 115"/>
            <p:cNvSpPr>
              <a:spLocks noChangeArrowheads="1"/>
            </p:cNvSpPr>
            <p:nvPr/>
          </p:nvSpPr>
          <p:spPr bwMode="auto">
            <a:xfrm>
              <a:off x="2538413" y="4532313"/>
              <a:ext cx="349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1" name="Rectangle 116"/>
            <p:cNvSpPr>
              <a:spLocks noChangeArrowheads="1"/>
            </p:cNvSpPr>
            <p:nvPr/>
          </p:nvSpPr>
          <p:spPr bwMode="auto">
            <a:xfrm>
              <a:off x="2573338" y="4570413"/>
              <a:ext cx="3810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2" name="Rectangle 117"/>
            <p:cNvSpPr>
              <a:spLocks noChangeArrowheads="1"/>
            </p:cNvSpPr>
            <p:nvPr/>
          </p:nvSpPr>
          <p:spPr bwMode="auto">
            <a:xfrm>
              <a:off x="2611438" y="4608513"/>
              <a:ext cx="36513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3" name="Rectangle 118"/>
            <p:cNvSpPr>
              <a:spLocks noChangeArrowheads="1"/>
            </p:cNvSpPr>
            <p:nvPr/>
          </p:nvSpPr>
          <p:spPr bwMode="auto">
            <a:xfrm>
              <a:off x="2647951" y="4646613"/>
              <a:ext cx="36513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4" name="Rectangle 119"/>
            <p:cNvSpPr>
              <a:spLocks noChangeArrowheads="1"/>
            </p:cNvSpPr>
            <p:nvPr/>
          </p:nvSpPr>
          <p:spPr bwMode="auto">
            <a:xfrm>
              <a:off x="2684463" y="4681538"/>
              <a:ext cx="36513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5" name="Rectangle 120"/>
            <p:cNvSpPr>
              <a:spLocks noChangeArrowheads="1"/>
            </p:cNvSpPr>
            <p:nvPr/>
          </p:nvSpPr>
          <p:spPr bwMode="auto">
            <a:xfrm>
              <a:off x="2720976" y="4719638"/>
              <a:ext cx="349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6" name="Rectangle 121"/>
            <p:cNvSpPr>
              <a:spLocks noChangeArrowheads="1"/>
            </p:cNvSpPr>
            <p:nvPr/>
          </p:nvSpPr>
          <p:spPr bwMode="auto">
            <a:xfrm>
              <a:off x="2720976" y="4795838"/>
              <a:ext cx="349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7" name="Freeform 122"/>
            <p:cNvSpPr/>
            <p:nvPr/>
          </p:nvSpPr>
          <p:spPr bwMode="auto">
            <a:xfrm>
              <a:off x="2682876" y="4795838"/>
              <a:ext cx="38100" cy="38100"/>
            </a:xfrm>
            <a:custGeom>
              <a:avLst/>
              <a:gdLst>
                <a:gd name="T0" fmla="*/ 0 w 24"/>
                <a:gd name="T1" fmla="*/ 24 h 24"/>
                <a:gd name="T2" fmla="*/ 24 w 24"/>
                <a:gd name="T3" fmla="*/ 24 h 24"/>
                <a:gd name="T4" fmla="*/ 24 w 24"/>
                <a:gd name="T5" fmla="*/ 0 h 24"/>
                <a:gd name="T6" fmla="*/ 1 w 24"/>
                <a:gd name="T7" fmla="*/ 0 h 24"/>
                <a:gd name="T8" fmla="*/ 0 w 2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0" y="24"/>
                  </a:moveTo>
                  <a:lnTo>
                    <a:pt x="24" y="24"/>
                  </a:lnTo>
                  <a:lnTo>
                    <a:pt x="24" y="0"/>
                  </a:lnTo>
                  <a:lnTo>
                    <a:pt x="1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8" name="Rectangle 123"/>
            <p:cNvSpPr>
              <a:spLocks noChangeArrowheads="1"/>
            </p:cNvSpPr>
            <p:nvPr/>
          </p:nvSpPr>
          <p:spPr bwMode="auto">
            <a:xfrm>
              <a:off x="2720976" y="5097463"/>
              <a:ext cx="349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9" name="Rectangle 124"/>
            <p:cNvSpPr>
              <a:spLocks noChangeArrowheads="1"/>
            </p:cNvSpPr>
            <p:nvPr/>
          </p:nvSpPr>
          <p:spPr bwMode="auto">
            <a:xfrm>
              <a:off x="2538413" y="4872038"/>
              <a:ext cx="349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0" name="Freeform 125"/>
            <p:cNvSpPr/>
            <p:nvPr/>
          </p:nvSpPr>
          <p:spPr bwMode="auto">
            <a:xfrm>
              <a:off x="2647951" y="4795838"/>
              <a:ext cx="36513" cy="76200"/>
            </a:xfrm>
            <a:custGeom>
              <a:avLst/>
              <a:gdLst>
                <a:gd name="T0" fmla="*/ 0 w 23"/>
                <a:gd name="T1" fmla="*/ 24 h 48"/>
                <a:gd name="T2" fmla="*/ 0 w 23"/>
                <a:gd name="T3" fmla="*/ 48 h 48"/>
                <a:gd name="T4" fmla="*/ 22 w 23"/>
                <a:gd name="T5" fmla="*/ 48 h 48"/>
                <a:gd name="T6" fmla="*/ 22 w 23"/>
                <a:gd name="T7" fmla="*/ 24 h 48"/>
                <a:gd name="T8" fmla="*/ 23 w 23"/>
                <a:gd name="T9" fmla="*/ 0 h 48"/>
                <a:gd name="T10" fmla="*/ 0 w 23"/>
                <a:gd name="T11" fmla="*/ 0 h 48"/>
                <a:gd name="T12" fmla="*/ 0 w 23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48">
                  <a:moveTo>
                    <a:pt x="0" y="24"/>
                  </a:moveTo>
                  <a:lnTo>
                    <a:pt x="0" y="48"/>
                  </a:lnTo>
                  <a:lnTo>
                    <a:pt x="22" y="48"/>
                  </a:lnTo>
                  <a:lnTo>
                    <a:pt x="22" y="24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1" name="Freeform 126"/>
            <p:cNvSpPr/>
            <p:nvPr/>
          </p:nvSpPr>
          <p:spPr bwMode="auto">
            <a:xfrm>
              <a:off x="2682876" y="4872038"/>
              <a:ext cx="38100" cy="76200"/>
            </a:xfrm>
            <a:custGeom>
              <a:avLst/>
              <a:gdLst>
                <a:gd name="T0" fmla="*/ 0 w 24"/>
                <a:gd name="T1" fmla="*/ 24 h 48"/>
                <a:gd name="T2" fmla="*/ 0 w 24"/>
                <a:gd name="T3" fmla="*/ 48 h 48"/>
                <a:gd name="T4" fmla="*/ 24 w 24"/>
                <a:gd name="T5" fmla="*/ 48 h 48"/>
                <a:gd name="T6" fmla="*/ 24 w 24"/>
                <a:gd name="T7" fmla="*/ 24 h 48"/>
                <a:gd name="T8" fmla="*/ 24 w 24"/>
                <a:gd name="T9" fmla="*/ 0 h 48"/>
                <a:gd name="T10" fmla="*/ 0 w 24"/>
                <a:gd name="T11" fmla="*/ 0 h 48"/>
                <a:gd name="T12" fmla="*/ 0 w 24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24"/>
                  </a:moveTo>
                  <a:lnTo>
                    <a:pt x="0" y="48"/>
                  </a:lnTo>
                  <a:lnTo>
                    <a:pt x="24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2" name="Freeform 127"/>
            <p:cNvSpPr/>
            <p:nvPr/>
          </p:nvSpPr>
          <p:spPr bwMode="auto">
            <a:xfrm>
              <a:off x="2720976" y="4945063"/>
              <a:ext cx="34925" cy="76200"/>
            </a:xfrm>
            <a:custGeom>
              <a:avLst/>
              <a:gdLst>
                <a:gd name="T0" fmla="*/ 0 w 22"/>
                <a:gd name="T1" fmla="*/ 24 h 48"/>
                <a:gd name="T2" fmla="*/ 0 w 22"/>
                <a:gd name="T3" fmla="*/ 48 h 48"/>
                <a:gd name="T4" fmla="*/ 22 w 22"/>
                <a:gd name="T5" fmla="*/ 48 h 48"/>
                <a:gd name="T6" fmla="*/ 22 w 22"/>
                <a:gd name="T7" fmla="*/ 24 h 48"/>
                <a:gd name="T8" fmla="*/ 22 w 22"/>
                <a:gd name="T9" fmla="*/ 0 h 48"/>
                <a:gd name="T10" fmla="*/ 0 w 22"/>
                <a:gd name="T11" fmla="*/ 0 h 48"/>
                <a:gd name="T12" fmla="*/ 0 w 22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48">
                  <a:moveTo>
                    <a:pt x="0" y="24"/>
                  </a:moveTo>
                  <a:lnTo>
                    <a:pt x="0" y="48"/>
                  </a:lnTo>
                  <a:lnTo>
                    <a:pt x="22" y="48"/>
                  </a:lnTo>
                  <a:lnTo>
                    <a:pt x="22" y="24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3" name="Freeform 128"/>
            <p:cNvSpPr/>
            <p:nvPr/>
          </p:nvSpPr>
          <p:spPr bwMode="auto">
            <a:xfrm>
              <a:off x="2755901" y="5021263"/>
              <a:ext cx="38100" cy="76200"/>
            </a:xfrm>
            <a:custGeom>
              <a:avLst/>
              <a:gdLst>
                <a:gd name="T0" fmla="*/ 0 w 24"/>
                <a:gd name="T1" fmla="*/ 24 h 48"/>
                <a:gd name="T2" fmla="*/ 0 w 24"/>
                <a:gd name="T3" fmla="*/ 48 h 48"/>
                <a:gd name="T4" fmla="*/ 24 w 24"/>
                <a:gd name="T5" fmla="*/ 48 h 48"/>
                <a:gd name="T6" fmla="*/ 24 w 24"/>
                <a:gd name="T7" fmla="*/ 24 h 48"/>
                <a:gd name="T8" fmla="*/ 24 w 24"/>
                <a:gd name="T9" fmla="*/ 0 h 48"/>
                <a:gd name="T10" fmla="*/ 0 w 24"/>
                <a:gd name="T11" fmla="*/ 0 h 48"/>
                <a:gd name="T12" fmla="*/ 0 w 24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24"/>
                  </a:moveTo>
                  <a:lnTo>
                    <a:pt x="0" y="48"/>
                  </a:lnTo>
                  <a:lnTo>
                    <a:pt x="24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4" name="Freeform 129"/>
            <p:cNvSpPr/>
            <p:nvPr/>
          </p:nvSpPr>
          <p:spPr bwMode="auto">
            <a:xfrm>
              <a:off x="2682876" y="5059363"/>
              <a:ext cx="38100" cy="76200"/>
            </a:xfrm>
            <a:custGeom>
              <a:avLst/>
              <a:gdLst>
                <a:gd name="T0" fmla="*/ 0 w 24"/>
                <a:gd name="T1" fmla="*/ 24 h 48"/>
                <a:gd name="T2" fmla="*/ 0 w 24"/>
                <a:gd name="T3" fmla="*/ 48 h 48"/>
                <a:gd name="T4" fmla="*/ 24 w 24"/>
                <a:gd name="T5" fmla="*/ 48 h 48"/>
                <a:gd name="T6" fmla="*/ 24 w 24"/>
                <a:gd name="T7" fmla="*/ 24 h 48"/>
                <a:gd name="T8" fmla="*/ 24 w 24"/>
                <a:gd name="T9" fmla="*/ 0 h 48"/>
                <a:gd name="T10" fmla="*/ 0 w 24"/>
                <a:gd name="T11" fmla="*/ 0 h 48"/>
                <a:gd name="T12" fmla="*/ 0 w 24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24"/>
                  </a:moveTo>
                  <a:lnTo>
                    <a:pt x="0" y="48"/>
                  </a:lnTo>
                  <a:lnTo>
                    <a:pt x="24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5" name="Freeform 130"/>
            <p:cNvSpPr/>
            <p:nvPr/>
          </p:nvSpPr>
          <p:spPr bwMode="auto">
            <a:xfrm>
              <a:off x="2647951" y="4983163"/>
              <a:ext cx="34925" cy="76200"/>
            </a:xfrm>
            <a:custGeom>
              <a:avLst/>
              <a:gdLst>
                <a:gd name="T0" fmla="*/ 0 w 22"/>
                <a:gd name="T1" fmla="*/ 24 h 48"/>
                <a:gd name="T2" fmla="*/ 0 w 22"/>
                <a:gd name="T3" fmla="*/ 48 h 48"/>
                <a:gd name="T4" fmla="*/ 22 w 22"/>
                <a:gd name="T5" fmla="*/ 48 h 48"/>
                <a:gd name="T6" fmla="*/ 22 w 22"/>
                <a:gd name="T7" fmla="*/ 24 h 48"/>
                <a:gd name="T8" fmla="*/ 22 w 22"/>
                <a:gd name="T9" fmla="*/ 0 h 48"/>
                <a:gd name="T10" fmla="*/ 0 w 22"/>
                <a:gd name="T11" fmla="*/ 0 h 48"/>
                <a:gd name="T12" fmla="*/ 0 w 22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48">
                  <a:moveTo>
                    <a:pt x="0" y="24"/>
                  </a:moveTo>
                  <a:lnTo>
                    <a:pt x="0" y="48"/>
                  </a:lnTo>
                  <a:lnTo>
                    <a:pt x="22" y="48"/>
                  </a:lnTo>
                  <a:lnTo>
                    <a:pt x="22" y="24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6" name="Freeform 131"/>
            <p:cNvSpPr/>
            <p:nvPr/>
          </p:nvSpPr>
          <p:spPr bwMode="auto">
            <a:xfrm>
              <a:off x="2609851" y="4910138"/>
              <a:ext cx="38100" cy="76200"/>
            </a:xfrm>
            <a:custGeom>
              <a:avLst/>
              <a:gdLst>
                <a:gd name="T0" fmla="*/ 0 w 24"/>
                <a:gd name="T1" fmla="*/ 24 h 48"/>
                <a:gd name="T2" fmla="*/ 0 w 24"/>
                <a:gd name="T3" fmla="*/ 48 h 48"/>
                <a:gd name="T4" fmla="*/ 24 w 24"/>
                <a:gd name="T5" fmla="*/ 48 h 48"/>
                <a:gd name="T6" fmla="*/ 24 w 24"/>
                <a:gd name="T7" fmla="*/ 24 h 48"/>
                <a:gd name="T8" fmla="*/ 24 w 24"/>
                <a:gd name="T9" fmla="*/ 0 h 48"/>
                <a:gd name="T10" fmla="*/ 1 w 24"/>
                <a:gd name="T11" fmla="*/ 0 h 48"/>
                <a:gd name="T12" fmla="*/ 0 w 24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24"/>
                  </a:moveTo>
                  <a:lnTo>
                    <a:pt x="0" y="48"/>
                  </a:lnTo>
                  <a:lnTo>
                    <a:pt x="24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1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7" name="Freeform 132"/>
            <p:cNvSpPr/>
            <p:nvPr/>
          </p:nvSpPr>
          <p:spPr bwMode="auto">
            <a:xfrm>
              <a:off x="2573338" y="4833938"/>
              <a:ext cx="38100" cy="76200"/>
            </a:xfrm>
            <a:custGeom>
              <a:avLst/>
              <a:gdLst>
                <a:gd name="T0" fmla="*/ 0 w 24"/>
                <a:gd name="T1" fmla="*/ 24 h 48"/>
                <a:gd name="T2" fmla="*/ 0 w 24"/>
                <a:gd name="T3" fmla="*/ 48 h 48"/>
                <a:gd name="T4" fmla="*/ 23 w 24"/>
                <a:gd name="T5" fmla="*/ 48 h 48"/>
                <a:gd name="T6" fmla="*/ 24 w 24"/>
                <a:gd name="T7" fmla="*/ 24 h 48"/>
                <a:gd name="T8" fmla="*/ 24 w 24"/>
                <a:gd name="T9" fmla="*/ 0 h 48"/>
                <a:gd name="T10" fmla="*/ 0 w 24"/>
                <a:gd name="T11" fmla="*/ 0 h 48"/>
                <a:gd name="T12" fmla="*/ 0 w 24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24"/>
                  </a:moveTo>
                  <a:lnTo>
                    <a:pt x="0" y="48"/>
                  </a:lnTo>
                  <a:lnTo>
                    <a:pt x="23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8" name="Freeform 133"/>
            <p:cNvSpPr/>
            <p:nvPr/>
          </p:nvSpPr>
          <p:spPr bwMode="auto">
            <a:xfrm>
              <a:off x="2755901" y="4757738"/>
              <a:ext cx="38100" cy="76200"/>
            </a:xfrm>
            <a:custGeom>
              <a:avLst/>
              <a:gdLst>
                <a:gd name="T0" fmla="*/ 0 w 24"/>
                <a:gd name="T1" fmla="*/ 0 h 48"/>
                <a:gd name="T2" fmla="*/ 0 w 24"/>
                <a:gd name="T3" fmla="*/ 24 h 48"/>
                <a:gd name="T4" fmla="*/ 0 w 24"/>
                <a:gd name="T5" fmla="*/ 48 h 48"/>
                <a:gd name="T6" fmla="*/ 24 w 24"/>
                <a:gd name="T7" fmla="*/ 48 h 48"/>
                <a:gd name="T8" fmla="*/ 24 w 24"/>
                <a:gd name="T9" fmla="*/ 24 h 48"/>
                <a:gd name="T10" fmla="*/ 24 w 24"/>
                <a:gd name="T11" fmla="*/ 0 h 48"/>
                <a:gd name="T12" fmla="*/ 0 w 24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0"/>
                  </a:moveTo>
                  <a:lnTo>
                    <a:pt x="0" y="24"/>
                  </a:lnTo>
                  <a:lnTo>
                    <a:pt x="0" y="48"/>
                  </a:lnTo>
                  <a:lnTo>
                    <a:pt x="24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09" name="组合 308"/>
          <p:cNvGrpSpPr/>
          <p:nvPr/>
        </p:nvGrpSpPr>
        <p:grpSpPr>
          <a:xfrm>
            <a:off x="989061" y="4787078"/>
            <a:ext cx="278044" cy="324898"/>
            <a:chOff x="9124951" y="4468813"/>
            <a:chExt cx="555625" cy="649288"/>
          </a:xfrm>
          <a:solidFill>
            <a:srgbClr val="E7E6E6">
              <a:lumMod val="50000"/>
            </a:srgbClr>
          </a:solidFill>
        </p:grpSpPr>
        <p:sp>
          <p:nvSpPr>
            <p:cNvPr id="310" name="Freeform 34"/>
            <p:cNvSpPr>
              <a:spLocks noEditPoints="1"/>
            </p:cNvSpPr>
            <p:nvPr/>
          </p:nvSpPr>
          <p:spPr bwMode="auto">
            <a:xfrm>
              <a:off x="9124951" y="4468813"/>
              <a:ext cx="555625" cy="649288"/>
            </a:xfrm>
            <a:custGeom>
              <a:avLst/>
              <a:gdLst>
                <a:gd name="T0" fmla="*/ 163 w 190"/>
                <a:gd name="T1" fmla="*/ 0 h 222"/>
                <a:gd name="T2" fmla="*/ 28 w 190"/>
                <a:gd name="T3" fmla="*/ 0 h 222"/>
                <a:gd name="T4" fmla="*/ 0 w 190"/>
                <a:gd name="T5" fmla="*/ 27 h 222"/>
                <a:gd name="T6" fmla="*/ 0 w 190"/>
                <a:gd name="T7" fmla="*/ 194 h 222"/>
                <a:gd name="T8" fmla="*/ 28 w 190"/>
                <a:gd name="T9" fmla="*/ 222 h 222"/>
                <a:gd name="T10" fmla="*/ 163 w 190"/>
                <a:gd name="T11" fmla="*/ 222 h 222"/>
                <a:gd name="T12" fmla="*/ 190 w 190"/>
                <a:gd name="T13" fmla="*/ 194 h 222"/>
                <a:gd name="T14" fmla="*/ 190 w 190"/>
                <a:gd name="T15" fmla="*/ 27 h 222"/>
                <a:gd name="T16" fmla="*/ 163 w 190"/>
                <a:gd name="T17" fmla="*/ 0 h 222"/>
                <a:gd name="T18" fmla="*/ 167 w 190"/>
                <a:gd name="T19" fmla="*/ 179 h 222"/>
                <a:gd name="T20" fmla="*/ 149 w 190"/>
                <a:gd name="T21" fmla="*/ 198 h 222"/>
                <a:gd name="T22" fmla="*/ 42 w 190"/>
                <a:gd name="T23" fmla="*/ 198 h 222"/>
                <a:gd name="T24" fmla="*/ 23 w 190"/>
                <a:gd name="T25" fmla="*/ 179 h 222"/>
                <a:gd name="T26" fmla="*/ 23 w 190"/>
                <a:gd name="T27" fmla="*/ 42 h 222"/>
                <a:gd name="T28" fmla="*/ 42 w 190"/>
                <a:gd name="T29" fmla="*/ 24 h 222"/>
                <a:gd name="T30" fmla="*/ 149 w 190"/>
                <a:gd name="T31" fmla="*/ 24 h 222"/>
                <a:gd name="T32" fmla="*/ 167 w 190"/>
                <a:gd name="T33" fmla="*/ 42 h 222"/>
                <a:gd name="T34" fmla="*/ 167 w 190"/>
                <a:gd name="T35" fmla="*/ 17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0" h="222">
                  <a:moveTo>
                    <a:pt x="163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2"/>
                    <a:pt x="0" y="27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10"/>
                    <a:pt x="13" y="222"/>
                    <a:pt x="28" y="222"/>
                  </a:cubicBezTo>
                  <a:cubicBezTo>
                    <a:pt x="163" y="222"/>
                    <a:pt x="163" y="222"/>
                    <a:pt x="163" y="222"/>
                  </a:cubicBezTo>
                  <a:cubicBezTo>
                    <a:pt x="178" y="222"/>
                    <a:pt x="190" y="210"/>
                    <a:pt x="190" y="194"/>
                  </a:cubicBezTo>
                  <a:cubicBezTo>
                    <a:pt x="190" y="27"/>
                    <a:pt x="190" y="27"/>
                    <a:pt x="190" y="27"/>
                  </a:cubicBezTo>
                  <a:cubicBezTo>
                    <a:pt x="190" y="12"/>
                    <a:pt x="178" y="0"/>
                    <a:pt x="163" y="0"/>
                  </a:cubicBezTo>
                  <a:close/>
                  <a:moveTo>
                    <a:pt x="167" y="179"/>
                  </a:moveTo>
                  <a:cubicBezTo>
                    <a:pt x="167" y="189"/>
                    <a:pt x="159" y="198"/>
                    <a:pt x="149" y="198"/>
                  </a:cubicBezTo>
                  <a:cubicBezTo>
                    <a:pt x="42" y="198"/>
                    <a:pt x="42" y="198"/>
                    <a:pt x="42" y="198"/>
                  </a:cubicBezTo>
                  <a:cubicBezTo>
                    <a:pt x="32" y="198"/>
                    <a:pt x="23" y="189"/>
                    <a:pt x="23" y="179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32"/>
                    <a:pt x="32" y="24"/>
                    <a:pt x="42" y="24"/>
                  </a:cubicBezTo>
                  <a:cubicBezTo>
                    <a:pt x="149" y="24"/>
                    <a:pt x="149" y="24"/>
                    <a:pt x="149" y="24"/>
                  </a:cubicBezTo>
                  <a:cubicBezTo>
                    <a:pt x="159" y="24"/>
                    <a:pt x="167" y="32"/>
                    <a:pt x="167" y="42"/>
                  </a:cubicBezTo>
                  <a:lnTo>
                    <a:pt x="167" y="1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11" name="Freeform 35"/>
            <p:cNvSpPr/>
            <p:nvPr/>
          </p:nvSpPr>
          <p:spPr bwMode="auto">
            <a:xfrm>
              <a:off x="9244013" y="4757738"/>
              <a:ext cx="319088" cy="76200"/>
            </a:xfrm>
            <a:custGeom>
              <a:avLst/>
              <a:gdLst>
                <a:gd name="T0" fmla="*/ 100 w 109"/>
                <a:gd name="T1" fmla="*/ 0 h 26"/>
                <a:gd name="T2" fmla="*/ 9 w 109"/>
                <a:gd name="T3" fmla="*/ 0 h 26"/>
                <a:gd name="T4" fmla="*/ 0 w 109"/>
                <a:gd name="T5" fmla="*/ 9 h 26"/>
                <a:gd name="T6" fmla="*/ 0 w 109"/>
                <a:gd name="T7" fmla="*/ 17 h 26"/>
                <a:gd name="T8" fmla="*/ 9 w 109"/>
                <a:gd name="T9" fmla="*/ 26 h 26"/>
                <a:gd name="T10" fmla="*/ 100 w 109"/>
                <a:gd name="T11" fmla="*/ 26 h 26"/>
                <a:gd name="T12" fmla="*/ 109 w 109"/>
                <a:gd name="T13" fmla="*/ 17 h 26"/>
                <a:gd name="T14" fmla="*/ 109 w 109"/>
                <a:gd name="T15" fmla="*/ 9 h 26"/>
                <a:gd name="T16" fmla="*/ 100 w 109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26">
                  <a:moveTo>
                    <a:pt x="10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2"/>
                    <a:pt x="4" y="26"/>
                    <a:pt x="9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5" y="26"/>
                    <a:pt x="109" y="22"/>
                    <a:pt x="109" y="17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4"/>
                    <a:pt x="105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12" name="Freeform 36"/>
            <p:cNvSpPr/>
            <p:nvPr/>
          </p:nvSpPr>
          <p:spPr bwMode="auto">
            <a:xfrm>
              <a:off x="9244013" y="4635501"/>
              <a:ext cx="319088" cy="79375"/>
            </a:xfrm>
            <a:custGeom>
              <a:avLst/>
              <a:gdLst>
                <a:gd name="T0" fmla="*/ 100 w 109"/>
                <a:gd name="T1" fmla="*/ 0 h 27"/>
                <a:gd name="T2" fmla="*/ 9 w 109"/>
                <a:gd name="T3" fmla="*/ 0 h 27"/>
                <a:gd name="T4" fmla="*/ 0 w 109"/>
                <a:gd name="T5" fmla="*/ 9 h 27"/>
                <a:gd name="T6" fmla="*/ 0 w 109"/>
                <a:gd name="T7" fmla="*/ 18 h 27"/>
                <a:gd name="T8" fmla="*/ 9 w 109"/>
                <a:gd name="T9" fmla="*/ 27 h 27"/>
                <a:gd name="T10" fmla="*/ 100 w 109"/>
                <a:gd name="T11" fmla="*/ 27 h 27"/>
                <a:gd name="T12" fmla="*/ 109 w 109"/>
                <a:gd name="T13" fmla="*/ 18 h 27"/>
                <a:gd name="T14" fmla="*/ 109 w 109"/>
                <a:gd name="T15" fmla="*/ 9 h 27"/>
                <a:gd name="T16" fmla="*/ 100 w 109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27">
                  <a:moveTo>
                    <a:pt x="10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4" y="27"/>
                    <a:pt x="9" y="27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5" y="27"/>
                    <a:pt x="109" y="23"/>
                    <a:pt x="109" y="18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4"/>
                    <a:pt x="105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13" name="Freeform 37"/>
            <p:cNvSpPr/>
            <p:nvPr/>
          </p:nvSpPr>
          <p:spPr bwMode="auto">
            <a:xfrm>
              <a:off x="9244013" y="4878388"/>
              <a:ext cx="319088" cy="79375"/>
            </a:xfrm>
            <a:custGeom>
              <a:avLst/>
              <a:gdLst>
                <a:gd name="T0" fmla="*/ 100 w 109"/>
                <a:gd name="T1" fmla="*/ 0 h 27"/>
                <a:gd name="T2" fmla="*/ 9 w 109"/>
                <a:gd name="T3" fmla="*/ 0 h 27"/>
                <a:gd name="T4" fmla="*/ 0 w 109"/>
                <a:gd name="T5" fmla="*/ 9 h 27"/>
                <a:gd name="T6" fmla="*/ 0 w 109"/>
                <a:gd name="T7" fmla="*/ 18 h 27"/>
                <a:gd name="T8" fmla="*/ 9 w 109"/>
                <a:gd name="T9" fmla="*/ 27 h 27"/>
                <a:gd name="T10" fmla="*/ 100 w 109"/>
                <a:gd name="T11" fmla="*/ 27 h 27"/>
                <a:gd name="T12" fmla="*/ 109 w 109"/>
                <a:gd name="T13" fmla="*/ 18 h 27"/>
                <a:gd name="T14" fmla="*/ 109 w 109"/>
                <a:gd name="T15" fmla="*/ 9 h 27"/>
                <a:gd name="T16" fmla="*/ 100 w 109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27">
                  <a:moveTo>
                    <a:pt x="10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4" y="27"/>
                    <a:pt x="9" y="27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5" y="27"/>
                    <a:pt x="109" y="23"/>
                    <a:pt x="109" y="18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4"/>
                    <a:pt x="105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14" name="组合 313"/>
          <p:cNvGrpSpPr/>
          <p:nvPr/>
        </p:nvGrpSpPr>
        <p:grpSpPr>
          <a:xfrm>
            <a:off x="1729160" y="4793071"/>
            <a:ext cx="346937" cy="312913"/>
            <a:chOff x="5321300" y="431800"/>
            <a:chExt cx="1603375" cy="1446213"/>
          </a:xfrm>
          <a:solidFill>
            <a:srgbClr val="E7E6E6">
              <a:lumMod val="50000"/>
            </a:srgbClr>
          </a:solidFill>
        </p:grpSpPr>
        <p:sp>
          <p:nvSpPr>
            <p:cNvPr id="315" name="Freeform 21"/>
            <p:cNvSpPr/>
            <p:nvPr/>
          </p:nvSpPr>
          <p:spPr bwMode="auto">
            <a:xfrm>
              <a:off x="5321300" y="1555750"/>
              <a:ext cx="1603375" cy="322263"/>
            </a:xfrm>
            <a:custGeom>
              <a:avLst/>
              <a:gdLst>
                <a:gd name="T0" fmla="*/ 517 w 551"/>
                <a:gd name="T1" fmla="*/ 0 h 111"/>
                <a:gd name="T2" fmla="*/ 496 w 551"/>
                <a:gd name="T3" fmla="*/ 0 h 111"/>
                <a:gd name="T4" fmla="*/ 496 w 551"/>
                <a:gd name="T5" fmla="*/ 23 h 111"/>
                <a:gd name="T6" fmla="*/ 454 w 551"/>
                <a:gd name="T7" fmla="*/ 66 h 111"/>
                <a:gd name="T8" fmla="*/ 97 w 551"/>
                <a:gd name="T9" fmla="*/ 66 h 111"/>
                <a:gd name="T10" fmla="*/ 54 w 551"/>
                <a:gd name="T11" fmla="*/ 23 h 111"/>
                <a:gd name="T12" fmla="*/ 54 w 551"/>
                <a:gd name="T13" fmla="*/ 0 h 111"/>
                <a:gd name="T14" fmla="*/ 34 w 551"/>
                <a:gd name="T15" fmla="*/ 0 h 111"/>
                <a:gd name="T16" fmla="*/ 0 w 551"/>
                <a:gd name="T17" fmla="*/ 35 h 111"/>
                <a:gd name="T18" fmla="*/ 0 w 551"/>
                <a:gd name="T19" fmla="*/ 77 h 111"/>
                <a:gd name="T20" fmla="*/ 34 w 551"/>
                <a:gd name="T21" fmla="*/ 111 h 111"/>
                <a:gd name="T22" fmla="*/ 517 w 551"/>
                <a:gd name="T23" fmla="*/ 111 h 111"/>
                <a:gd name="T24" fmla="*/ 551 w 551"/>
                <a:gd name="T25" fmla="*/ 77 h 111"/>
                <a:gd name="T26" fmla="*/ 551 w 551"/>
                <a:gd name="T27" fmla="*/ 35 h 111"/>
                <a:gd name="T28" fmla="*/ 517 w 551"/>
                <a:gd name="T2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1" h="111">
                  <a:moveTo>
                    <a:pt x="517" y="0"/>
                  </a:moveTo>
                  <a:cubicBezTo>
                    <a:pt x="496" y="0"/>
                    <a:pt x="496" y="0"/>
                    <a:pt x="496" y="0"/>
                  </a:cubicBezTo>
                  <a:cubicBezTo>
                    <a:pt x="496" y="23"/>
                    <a:pt x="496" y="23"/>
                    <a:pt x="496" y="23"/>
                  </a:cubicBezTo>
                  <a:cubicBezTo>
                    <a:pt x="496" y="47"/>
                    <a:pt x="477" y="66"/>
                    <a:pt x="454" y="66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74" y="66"/>
                    <a:pt x="54" y="47"/>
                    <a:pt x="54" y="23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96"/>
                    <a:pt x="15" y="111"/>
                    <a:pt x="34" y="111"/>
                  </a:cubicBezTo>
                  <a:cubicBezTo>
                    <a:pt x="517" y="111"/>
                    <a:pt x="517" y="111"/>
                    <a:pt x="517" y="111"/>
                  </a:cubicBezTo>
                  <a:cubicBezTo>
                    <a:pt x="536" y="111"/>
                    <a:pt x="551" y="96"/>
                    <a:pt x="551" y="77"/>
                  </a:cubicBezTo>
                  <a:cubicBezTo>
                    <a:pt x="551" y="35"/>
                    <a:pt x="551" y="35"/>
                    <a:pt x="551" y="35"/>
                  </a:cubicBezTo>
                  <a:cubicBezTo>
                    <a:pt x="551" y="16"/>
                    <a:pt x="536" y="0"/>
                    <a:pt x="5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16" name="Freeform 22"/>
            <p:cNvSpPr/>
            <p:nvPr/>
          </p:nvSpPr>
          <p:spPr bwMode="auto">
            <a:xfrm>
              <a:off x="6191250" y="431800"/>
              <a:ext cx="555625" cy="474663"/>
            </a:xfrm>
            <a:custGeom>
              <a:avLst/>
              <a:gdLst>
                <a:gd name="T0" fmla="*/ 78 w 191"/>
                <a:gd name="T1" fmla="*/ 158 h 163"/>
                <a:gd name="T2" fmla="*/ 188 w 191"/>
                <a:gd name="T3" fmla="*/ 5 h 163"/>
                <a:gd name="T4" fmla="*/ 186 w 191"/>
                <a:gd name="T5" fmla="*/ 3 h 163"/>
                <a:gd name="T6" fmla="*/ 83 w 191"/>
                <a:gd name="T7" fmla="*/ 87 h 163"/>
                <a:gd name="T8" fmla="*/ 66 w 191"/>
                <a:gd name="T9" fmla="*/ 90 h 163"/>
                <a:gd name="T10" fmla="*/ 7 w 191"/>
                <a:gd name="T11" fmla="*/ 66 h 163"/>
                <a:gd name="T12" fmla="*/ 3 w 191"/>
                <a:gd name="T13" fmla="*/ 70 h 163"/>
                <a:gd name="T14" fmla="*/ 67 w 191"/>
                <a:gd name="T15" fmla="*/ 158 h 163"/>
                <a:gd name="T16" fmla="*/ 78 w 191"/>
                <a:gd name="T17" fmla="*/ 15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163">
                  <a:moveTo>
                    <a:pt x="78" y="158"/>
                  </a:moveTo>
                  <a:cubicBezTo>
                    <a:pt x="188" y="5"/>
                    <a:pt x="188" y="5"/>
                    <a:pt x="188" y="5"/>
                  </a:cubicBezTo>
                  <a:cubicBezTo>
                    <a:pt x="191" y="1"/>
                    <a:pt x="190" y="0"/>
                    <a:pt x="186" y="3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78" y="91"/>
                    <a:pt x="71" y="92"/>
                    <a:pt x="66" y="90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2" y="64"/>
                    <a:pt x="0" y="66"/>
                    <a:pt x="3" y="70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70" y="163"/>
                    <a:pt x="75" y="163"/>
                    <a:pt x="78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17" name="Freeform 23"/>
            <p:cNvSpPr>
              <a:spLocks noEditPoints="1"/>
            </p:cNvSpPr>
            <p:nvPr/>
          </p:nvSpPr>
          <p:spPr bwMode="auto">
            <a:xfrm>
              <a:off x="5440363" y="819150"/>
              <a:ext cx="1362075" cy="971550"/>
            </a:xfrm>
            <a:custGeom>
              <a:avLst/>
              <a:gdLst>
                <a:gd name="T0" fmla="*/ 409 w 468"/>
                <a:gd name="T1" fmla="*/ 0 h 334"/>
                <a:gd name="T2" fmla="*/ 372 w 468"/>
                <a:gd name="T3" fmla="*/ 0 h 334"/>
                <a:gd name="T4" fmla="*/ 347 w 468"/>
                <a:gd name="T5" fmla="*/ 34 h 334"/>
                <a:gd name="T6" fmla="*/ 347 w 468"/>
                <a:gd name="T7" fmla="*/ 34 h 334"/>
                <a:gd name="T8" fmla="*/ 347 w 468"/>
                <a:gd name="T9" fmla="*/ 34 h 334"/>
                <a:gd name="T10" fmla="*/ 408 w 468"/>
                <a:gd name="T11" fmla="*/ 34 h 334"/>
                <a:gd name="T12" fmla="*/ 249 w 468"/>
                <a:gd name="T13" fmla="*/ 174 h 334"/>
                <a:gd name="T14" fmla="*/ 249 w 468"/>
                <a:gd name="T15" fmla="*/ 174 h 334"/>
                <a:gd name="T16" fmla="*/ 234 w 468"/>
                <a:gd name="T17" fmla="*/ 181 h 334"/>
                <a:gd name="T18" fmla="*/ 218 w 468"/>
                <a:gd name="T19" fmla="*/ 175 h 334"/>
                <a:gd name="T20" fmla="*/ 218 w 468"/>
                <a:gd name="T21" fmla="*/ 174 h 334"/>
                <a:gd name="T22" fmla="*/ 59 w 468"/>
                <a:gd name="T23" fmla="*/ 34 h 334"/>
                <a:gd name="T24" fmla="*/ 59 w 468"/>
                <a:gd name="T25" fmla="*/ 34 h 334"/>
                <a:gd name="T26" fmla="*/ 277 w 468"/>
                <a:gd name="T27" fmla="*/ 34 h 334"/>
                <a:gd name="T28" fmla="*/ 287 w 468"/>
                <a:gd name="T29" fmla="*/ 34 h 334"/>
                <a:gd name="T30" fmla="*/ 314 w 468"/>
                <a:gd name="T31" fmla="*/ 34 h 334"/>
                <a:gd name="T32" fmla="*/ 313 w 468"/>
                <a:gd name="T33" fmla="*/ 34 h 334"/>
                <a:gd name="T34" fmla="*/ 289 w 468"/>
                <a:gd name="T35" fmla="*/ 0 h 334"/>
                <a:gd name="T36" fmla="*/ 287 w 468"/>
                <a:gd name="T37" fmla="*/ 0 h 334"/>
                <a:gd name="T38" fmla="*/ 277 w 468"/>
                <a:gd name="T39" fmla="*/ 0 h 334"/>
                <a:gd name="T40" fmla="*/ 59 w 468"/>
                <a:gd name="T41" fmla="*/ 0 h 334"/>
                <a:gd name="T42" fmla="*/ 0 w 468"/>
                <a:gd name="T43" fmla="*/ 59 h 334"/>
                <a:gd name="T44" fmla="*/ 0 w 468"/>
                <a:gd name="T45" fmla="*/ 275 h 334"/>
                <a:gd name="T46" fmla="*/ 59 w 468"/>
                <a:gd name="T47" fmla="*/ 334 h 334"/>
                <a:gd name="T48" fmla="*/ 409 w 468"/>
                <a:gd name="T49" fmla="*/ 334 h 334"/>
                <a:gd name="T50" fmla="*/ 468 w 468"/>
                <a:gd name="T51" fmla="*/ 275 h 334"/>
                <a:gd name="T52" fmla="*/ 468 w 468"/>
                <a:gd name="T53" fmla="*/ 59 h 334"/>
                <a:gd name="T54" fmla="*/ 409 w 468"/>
                <a:gd name="T55" fmla="*/ 0 h 334"/>
                <a:gd name="T56" fmla="*/ 431 w 468"/>
                <a:gd name="T57" fmla="*/ 48 h 334"/>
                <a:gd name="T58" fmla="*/ 434 w 468"/>
                <a:gd name="T59" fmla="*/ 59 h 334"/>
                <a:gd name="T60" fmla="*/ 434 w 468"/>
                <a:gd name="T61" fmla="*/ 275 h 334"/>
                <a:gd name="T62" fmla="*/ 434 w 468"/>
                <a:gd name="T63" fmla="*/ 277 h 334"/>
                <a:gd name="T64" fmla="*/ 303 w 468"/>
                <a:gd name="T65" fmla="*/ 161 h 334"/>
                <a:gd name="T66" fmla="*/ 431 w 468"/>
                <a:gd name="T67" fmla="*/ 48 h 334"/>
                <a:gd name="T68" fmla="*/ 35 w 468"/>
                <a:gd name="T69" fmla="*/ 276 h 334"/>
                <a:gd name="T70" fmla="*/ 35 w 468"/>
                <a:gd name="T71" fmla="*/ 275 h 334"/>
                <a:gd name="T72" fmla="*/ 35 w 468"/>
                <a:gd name="T73" fmla="*/ 59 h 334"/>
                <a:gd name="T74" fmla="*/ 37 w 468"/>
                <a:gd name="T75" fmla="*/ 49 h 334"/>
                <a:gd name="T76" fmla="*/ 164 w 468"/>
                <a:gd name="T77" fmla="*/ 161 h 334"/>
                <a:gd name="T78" fmla="*/ 35 w 468"/>
                <a:gd name="T79" fmla="*/ 276 h 334"/>
                <a:gd name="T80" fmla="*/ 59 w 468"/>
                <a:gd name="T81" fmla="*/ 300 h 334"/>
                <a:gd name="T82" fmla="*/ 49 w 468"/>
                <a:gd name="T83" fmla="*/ 297 h 334"/>
                <a:gd name="T84" fmla="*/ 184 w 468"/>
                <a:gd name="T85" fmla="*/ 179 h 334"/>
                <a:gd name="T86" fmla="*/ 200 w 468"/>
                <a:gd name="T87" fmla="*/ 193 h 334"/>
                <a:gd name="T88" fmla="*/ 234 w 468"/>
                <a:gd name="T89" fmla="*/ 207 h 334"/>
                <a:gd name="T90" fmla="*/ 234 w 468"/>
                <a:gd name="T91" fmla="*/ 207 h 334"/>
                <a:gd name="T92" fmla="*/ 267 w 468"/>
                <a:gd name="T93" fmla="*/ 193 h 334"/>
                <a:gd name="T94" fmla="*/ 283 w 468"/>
                <a:gd name="T95" fmla="*/ 179 h 334"/>
                <a:gd name="T96" fmla="*/ 419 w 468"/>
                <a:gd name="T97" fmla="*/ 298 h 334"/>
                <a:gd name="T98" fmla="*/ 409 w 468"/>
                <a:gd name="T99" fmla="*/ 300 h 334"/>
                <a:gd name="T100" fmla="*/ 59 w 468"/>
                <a:gd name="T101" fmla="*/ 30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68" h="334">
                  <a:moveTo>
                    <a:pt x="409" y="0"/>
                  </a:moveTo>
                  <a:cubicBezTo>
                    <a:pt x="372" y="0"/>
                    <a:pt x="372" y="0"/>
                    <a:pt x="372" y="0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408" y="34"/>
                    <a:pt x="408" y="34"/>
                    <a:pt x="408" y="34"/>
                  </a:cubicBezTo>
                  <a:cubicBezTo>
                    <a:pt x="249" y="174"/>
                    <a:pt x="249" y="174"/>
                    <a:pt x="249" y="174"/>
                  </a:cubicBezTo>
                  <a:cubicBezTo>
                    <a:pt x="249" y="174"/>
                    <a:pt x="249" y="174"/>
                    <a:pt x="249" y="174"/>
                  </a:cubicBezTo>
                  <a:cubicBezTo>
                    <a:pt x="245" y="179"/>
                    <a:pt x="239" y="181"/>
                    <a:pt x="234" y="181"/>
                  </a:cubicBezTo>
                  <a:cubicBezTo>
                    <a:pt x="228" y="181"/>
                    <a:pt x="222" y="179"/>
                    <a:pt x="218" y="175"/>
                  </a:cubicBezTo>
                  <a:cubicBezTo>
                    <a:pt x="218" y="174"/>
                    <a:pt x="218" y="174"/>
                    <a:pt x="218" y="174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277" y="34"/>
                    <a:pt x="277" y="34"/>
                    <a:pt x="277" y="34"/>
                  </a:cubicBezTo>
                  <a:cubicBezTo>
                    <a:pt x="287" y="34"/>
                    <a:pt x="287" y="34"/>
                    <a:pt x="287" y="34"/>
                  </a:cubicBezTo>
                  <a:cubicBezTo>
                    <a:pt x="314" y="34"/>
                    <a:pt x="314" y="34"/>
                    <a:pt x="314" y="34"/>
                  </a:cubicBezTo>
                  <a:cubicBezTo>
                    <a:pt x="314" y="34"/>
                    <a:pt x="314" y="34"/>
                    <a:pt x="313" y="34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77" y="0"/>
                    <a:pt x="277" y="0"/>
                    <a:pt x="277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27" y="0"/>
                    <a:pt x="0" y="26"/>
                    <a:pt x="0" y="59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0" y="308"/>
                    <a:pt x="27" y="334"/>
                    <a:pt x="59" y="334"/>
                  </a:cubicBezTo>
                  <a:cubicBezTo>
                    <a:pt x="409" y="334"/>
                    <a:pt x="409" y="334"/>
                    <a:pt x="409" y="334"/>
                  </a:cubicBezTo>
                  <a:cubicBezTo>
                    <a:pt x="442" y="334"/>
                    <a:pt x="468" y="308"/>
                    <a:pt x="468" y="275"/>
                  </a:cubicBezTo>
                  <a:cubicBezTo>
                    <a:pt x="468" y="59"/>
                    <a:pt x="468" y="59"/>
                    <a:pt x="468" y="59"/>
                  </a:cubicBezTo>
                  <a:cubicBezTo>
                    <a:pt x="468" y="26"/>
                    <a:pt x="442" y="0"/>
                    <a:pt x="409" y="0"/>
                  </a:cubicBezTo>
                  <a:close/>
                  <a:moveTo>
                    <a:pt x="431" y="48"/>
                  </a:moveTo>
                  <a:cubicBezTo>
                    <a:pt x="433" y="51"/>
                    <a:pt x="434" y="55"/>
                    <a:pt x="434" y="59"/>
                  </a:cubicBezTo>
                  <a:cubicBezTo>
                    <a:pt x="434" y="275"/>
                    <a:pt x="434" y="275"/>
                    <a:pt x="434" y="275"/>
                  </a:cubicBezTo>
                  <a:cubicBezTo>
                    <a:pt x="434" y="276"/>
                    <a:pt x="434" y="276"/>
                    <a:pt x="434" y="277"/>
                  </a:cubicBezTo>
                  <a:cubicBezTo>
                    <a:pt x="303" y="161"/>
                    <a:pt x="303" y="161"/>
                    <a:pt x="303" y="161"/>
                  </a:cubicBezTo>
                  <a:lnTo>
                    <a:pt x="431" y="48"/>
                  </a:lnTo>
                  <a:close/>
                  <a:moveTo>
                    <a:pt x="35" y="276"/>
                  </a:moveTo>
                  <a:cubicBezTo>
                    <a:pt x="35" y="275"/>
                    <a:pt x="35" y="275"/>
                    <a:pt x="35" y="275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5"/>
                    <a:pt x="35" y="52"/>
                    <a:pt x="37" y="49"/>
                  </a:cubicBezTo>
                  <a:cubicBezTo>
                    <a:pt x="164" y="161"/>
                    <a:pt x="164" y="161"/>
                    <a:pt x="164" y="161"/>
                  </a:cubicBezTo>
                  <a:lnTo>
                    <a:pt x="35" y="276"/>
                  </a:lnTo>
                  <a:close/>
                  <a:moveTo>
                    <a:pt x="59" y="300"/>
                  </a:moveTo>
                  <a:cubicBezTo>
                    <a:pt x="56" y="300"/>
                    <a:pt x="52" y="299"/>
                    <a:pt x="49" y="297"/>
                  </a:cubicBezTo>
                  <a:cubicBezTo>
                    <a:pt x="184" y="179"/>
                    <a:pt x="184" y="179"/>
                    <a:pt x="184" y="179"/>
                  </a:cubicBezTo>
                  <a:cubicBezTo>
                    <a:pt x="200" y="193"/>
                    <a:pt x="200" y="193"/>
                    <a:pt x="200" y="193"/>
                  </a:cubicBezTo>
                  <a:cubicBezTo>
                    <a:pt x="210" y="202"/>
                    <a:pt x="222" y="207"/>
                    <a:pt x="234" y="207"/>
                  </a:cubicBezTo>
                  <a:cubicBezTo>
                    <a:pt x="234" y="207"/>
                    <a:pt x="234" y="207"/>
                    <a:pt x="234" y="207"/>
                  </a:cubicBezTo>
                  <a:cubicBezTo>
                    <a:pt x="246" y="207"/>
                    <a:pt x="258" y="202"/>
                    <a:pt x="267" y="193"/>
                  </a:cubicBezTo>
                  <a:cubicBezTo>
                    <a:pt x="283" y="179"/>
                    <a:pt x="283" y="179"/>
                    <a:pt x="283" y="179"/>
                  </a:cubicBezTo>
                  <a:cubicBezTo>
                    <a:pt x="419" y="298"/>
                    <a:pt x="419" y="298"/>
                    <a:pt x="419" y="298"/>
                  </a:cubicBezTo>
                  <a:cubicBezTo>
                    <a:pt x="416" y="299"/>
                    <a:pt x="413" y="300"/>
                    <a:pt x="409" y="300"/>
                  </a:cubicBezTo>
                  <a:lnTo>
                    <a:pt x="59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18" name="组合 317"/>
          <p:cNvGrpSpPr/>
          <p:nvPr/>
        </p:nvGrpSpPr>
        <p:grpSpPr>
          <a:xfrm>
            <a:off x="3282285" y="4773672"/>
            <a:ext cx="322925" cy="351711"/>
            <a:chOff x="6169025" y="6338888"/>
            <a:chExt cx="338138" cy="368300"/>
          </a:xfrm>
          <a:solidFill>
            <a:srgbClr val="E7E6E6">
              <a:lumMod val="50000"/>
            </a:srgbClr>
          </a:solidFill>
        </p:grpSpPr>
        <p:sp>
          <p:nvSpPr>
            <p:cNvPr id="319" name="Oval 5"/>
            <p:cNvSpPr>
              <a:spLocks noChangeArrowheads="1"/>
            </p:cNvSpPr>
            <p:nvPr/>
          </p:nvSpPr>
          <p:spPr bwMode="auto">
            <a:xfrm>
              <a:off x="6296025" y="6338888"/>
              <a:ext cx="79375" cy="80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20" name="Freeform 6"/>
            <p:cNvSpPr/>
            <p:nvPr/>
          </p:nvSpPr>
          <p:spPr bwMode="auto">
            <a:xfrm>
              <a:off x="6262688" y="6435725"/>
              <a:ext cx="146050" cy="271463"/>
            </a:xfrm>
            <a:custGeom>
              <a:avLst/>
              <a:gdLst>
                <a:gd name="T0" fmla="*/ 31 w 39"/>
                <a:gd name="T1" fmla="*/ 0 h 71"/>
                <a:gd name="T2" fmla="*/ 28 w 39"/>
                <a:gd name="T3" fmla="*/ 0 h 71"/>
                <a:gd name="T4" fmla="*/ 19 w 39"/>
                <a:gd name="T5" fmla="*/ 8 h 71"/>
                <a:gd name="T6" fmla="*/ 11 w 39"/>
                <a:gd name="T7" fmla="*/ 0 h 71"/>
                <a:gd name="T8" fmla="*/ 8 w 39"/>
                <a:gd name="T9" fmla="*/ 0 h 71"/>
                <a:gd name="T10" fmla="*/ 0 w 39"/>
                <a:gd name="T11" fmla="*/ 8 h 71"/>
                <a:gd name="T12" fmla="*/ 0 w 39"/>
                <a:gd name="T13" fmla="*/ 26 h 71"/>
                <a:gd name="T14" fmla="*/ 8 w 39"/>
                <a:gd name="T15" fmla="*/ 34 h 71"/>
                <a:gd name="T16" fmla="*/ 8 w 39"/>
                <a:gd name="T17" fmla="*/ 34 h 71"/>
                <a:gd name="T18" fmla="*/ 8 w 39"/>
                <a:gd name="T19" fmla="*/ 36 h 71"/>
                <a:gd name="T20" fmla="*/ 8 w 39"/>
                <a:gd name="T21" fmla="*/ 65 h 71"/>
                <a:gd name="T22" fmla="*/ 14 w 39"/>
                <a:gd name="T23" fmla="*/ 71 h 71"/>
                <a:gd name="T24" fmla="*/ 20 w 39"/>
                <a:gd name="T25" fmla="*/ 65 h 71"/>
                <a:gd name="T26" fmla="*/ 26 w 39"/>
                <a:gd name="T27" fmla="*/ 71 h 71"/>
                <a:gd name="T28" fmla="*/ 31 w 39"/>
                <a:gd name="T29" fmla="*/ 65 h 71"/>
                <a:gd name="T30" fmla="*/ 31 w 39"/>
                <a:gd name="T31" fmla="*/ 36 h 71"/>
                <a:gd name="T32" fmla="*/ 31 w 39"/>
                <a:gd name="T33" fmla="*/ 34 h 71"/>
                <a:gd name="T34" fmla="*/ 31 w 39"/>
                <a:gd name="T35" fmla="*/ 34 h 71"/>
                <a:gd name="T36" fmla="*/ 39 w 39"/>
                <a:gd name="T37" fmla="*/ 26 h 71"/>
                <a:gd name="T38" fmla="*/ 39 w 39"/>
                <a:gd name="T39" fmla="*/ 8 h 71"/>
                <a:gd name="T40" fmla="*/ 31 w 39"/>
                <a:gd name="T4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" h="71">
                  <a:moveTo>
                    <a:pt x="31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5"/>
                    <a:pt x="8" y="36"/>
                    <a:pt x="8" y="36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8" y="69"/>
                    <a:pt x="11" y="71"/>
                    <a:pt x="14" y="71"/>
                  </a:cubicBezTo>
                  <a:cubicBezTo>
                    <a:pt x="17" y="71"/>
                    <a:pt x="20" y="69"/>
                    <a:pt x="20" y="65"/>
                  </a:cubicBezTo>
                  <a:cubicBezTo>
                    <a:pt x="20" y="69"/>
                    <a:pt x="22" y="71"/>
                    <a:pt x="26" y="71"/>
                  </a:cubicBezTo>
                  <a:cubicBezTo>
                    <a:pt x="29" y="71"/>
                    <a:pt x="31" y="69"/>
                    <a:pt x="31" y="65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5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6" y="34"/>
                    <a:pt x="39" y="30"/>
                    <a:pt x="39" y="26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3"/>
                    <a:pt x="36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21" name="Oval 7"/>
            <p:cNvSpPr>
              <a:spLocks noChangeArrowheads="1"/>
            </p:cNvSpPr>
            <p:nvPr/>
          </p:nvSpPr>
          <p:spPr bwMode="auto">
            <a:xfrm>
              <a:off x="6419850" y="6362700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22" name="Freeform 8"/>
            <p:cNvSpPr/>
            <p:nvPr/>
          </p:nvSpPr>
          <p:spPr bwMode="auto">
            <a:xfrm>
              <a:off x="6416675" y="6430963"/>
              <a:ext cx="90488" cy="227013"/>
            </a:xfrm>
            <a:custGeom>
              <a:avLst/>
              <a:gdLst>
                <a:gd name="T0" fmla="*/ 18 w 24"/>
                <a:gd name="T1" fmla="*/ 0 h 59"/>
                <a:gd name="T2" fmla="*/ 15 w 24"/>
                <a:gd name="T3" fmla="*/ 0 h 59"/>
                <a:gd name="T4" fmla="*/ 8 w 24"/>
                <a:gd name="T5" fmla="*/ 7 h 59"/>
                <a:gd name="T6" fmla="*/ 2 w 24"/>
                <a:gd name="T7" fmla="*/ 0 h 59"/>
                <a:gd name="T8" fmla="*/ 1 w 24"/>
                <a:gd name="T9" fmla="*/ 0 h 59"/>
                <a:gd name="T10" fmla="*/ 4 w 24"/>
                <a:gd name="T11" fmla="*/ 7 h 59"/>
                <a:gd name="T12" fmla="*/ 4 w 24"/>
                <a:gd name="T13" fmla="*/ 30 h 59"/>
                <a:gd name="T14" fmla="*/ 0 w 24"/>
                <a:gd name="T15" fmla="*/ 38 h 59"/>
                <a:gd name="T16" fmla="*/ 0 w 24"/>
                <a:gd name="T17" fmla="*/ 54 h 59"/>
                <a:gd name="T18" fmla="*/ 4 w 24"/>
                <a:gd name="T19" fmla="*/ 59 h 59"/>
                <a:gd name="T20" fmla="*/ 9 w 24"/>
                <a:gd name="T21" fmla="*/ 54 h 59"/>
                <a:gd name="T22" fmla="*/ 13 w 24"/>
                <a:gd name="T23" fmla="*/ 59 h 59"/>
                <a:gd name="T24" fmla="*/ 18 w 24"/>
                <a:gd name="T25" fmla="*/ 54 h 59"/>
                <a:gd name="T26" fmla="*/ 18 w 24"/>
                <a:gd name="T27" fmla="*/ 29 h 59"/>
                <a:gd name="T28" fmla="*/ 18 w 24"/>
                <a:gd name="T29" fmla="*/ 27 h 59"/>
                <a:gd name="T30" fmla="*/ 18 w 24"/>
                <a:gd name="T31" fmla="*/ 27 h 59"/>
                <a:gd name="T32" fmla="*/ 24 w 24"/>
                <a:gd name="T33" fmla="*/ 21 h 59"/>
                <a:gd name="T34" fmla="*/ 24 w 24"/>
                <a:gd name="T35" fmla="*/ 7 h 59"/>
                <a:gd name="T36" fmla="*/ 18 w 24"/>
                <a:gd name="T3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" h="59">
                  <a:moveTo>
                    <a:pt x="1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2"/>
                    <a:pt x="4" y="4"/>
                    <a:pt x="4" y="7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4"/>
                    <a:pt x="2" y="36"/>
                    <a:pt x="0" y="38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7"/>
                    <a:pt x="2" y="59"/>
                    <a:pt x="4" y="59"/>
                  </a:cubicBezTo>
                  <a:cubicBezTo>
                    <a:pt x="7" y="59"/>
                    <a:pt x="9" y="57"/>
                    <a:pt x="9" y="54"/>
                  </a:cubicBezTo>
                  <a:cubicBezTo>
                    <a:pt x="9" y="57"/>
                    <a:pt x="11" y="59"/>
                    <a:pt x="13" y="59"/>
                  </a:cubicBezTo>
                  <a:cubicBezTo>
                    <a:pt x="16" y="59"/>
                    <a:pt x="18" y="57"/>
                    <a:pt x="18" y="54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21" y="27"/>
                    <a:pt x="24" y="24"/>
                    <a:pt x="24" y="21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1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23" name="Oval 9"/>
            <p:cNvSpPr>
              <a:spLocks noChangeArrowheads="1"/>
            </p:cNvSpPr>
            <p:nvPr/>
          </p:nvSpPr>
          <p:spPr bwMode="auto">
            <a:xfrm>
              <a:off x="6194425" y="6362700"/>
              <a:ext cx="60325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24" name="Freeform 10"/>
            <p:cNvSpPr/>
            <p:nvPr/>
          </p:nvSpPr>
          <p:spPr bwMode="auto">
            <a:xfrm>
              <a:off x="6169025" y="6430963"/>
              <a:ext cx="88900" cy="227013"/>
            </a:xfrm>
            <a:custGeom>
              <a:avLst/>
              <a:gdLst>
                <a:gd name="T0" fmla="*/ 6 w 24"/>
                <a:gd name="T1" fmla="*/ 0 h 59"/>
                <a:gd name="T2" fmla="*/ 9 w 24"/>
                <a:gd name="T3" fmla="*/ 0 h 59"/>
                <a:gd name="T4" fmla="*/ 15 w 24"/>
                <a:gd name="T5" fmla="*/ 7 h 59"/>
                <a:gd name="T6" fmla="*/ 22 w 24"/>
                <a:gd name="T7" fmla="*/ 0 h 59"/>
                <a:gd name="T8" fmla="*/ 23 w 24"/>
                <a:gd name="T9" fmla="*/ 0 h 59"/>
                <a:gd name="T10" fmla="*/ 20 w 24"/>
                <a:gd name="T11" fmla="*/ 7 h 59"/>
                <a:gd name="T12" fmla="*/ 20 w 24"/>
                <a:gd name="T13" fmla="*/ 30 h 59"/>
                <a:gd name="T14" fmla="*/ 24 w 24"/>
                <a:gd name="T15" fmla="*/ 38 h 59"/>
                <a:gd name="T16" fmla="*/ 24 w 24"/>
                <a:gd name="T17" fmla="*/ 54 h 59"/>
                <a:gd name="T18" fmla="*/ 20 w 24"/>
                <a:gd name="T19" fmla="*/ 59 h 59"/>
                <a:gd name="T20" fmla="*/ 15 w 24"/>
                <a:gd name="T21" fmla="*/ 54 h 59"/>
                <a:gd name="T22" fmla="*/ 10 w 24"/>
                <a:gd name="T23" fmla="*/ 59 h 59"/>
                <a:gd name="T24" fmla="*/ 6 w 24"/>
                <a:gd name="T25" fmla="*/ 54 h 59"/>
                <a:gd name="T26" fmla="*/ 6 w 24"/>
                <a:gd name="T27" fmla="*/ 29 h 59"/>
                <a:gd name="T28" fmla="*/ 6 w 24"/>
                <a:gd name="T29" fmla="*/ 27 h 59"/>
                <a:gd name="T30" fmla="*/ 6 w 24"/>
                <a:gd name="T31" fmla="*/ 27 h 59"/>
                <a:gd name="T32" fmla="*/ 0 w 24"/>
                <a:gd name="T33" fmla="*/ 21 h 59"/>
                <a:gd name="T34" fmla="*/ 0 w 24"/>
                <a:gd name="T35" fmla="*/ 7 h 59"/>
                <a:gd name="T36" fmla="*/ 6 w 24"/>
                <a:gd name="T3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" h="59">
                  <a:moveTo>
                    <a:pt x="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1" y="2"/>
                    <a:pt x="20" y="4"/>
                    <a:pt x="20" y="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4"/>
                    <a:pt x="22" y="36"/>
                    <a:pt x="24" y="38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7"/>
                    <a:pt x="22" y="59"/>
                    <a:pt x="20" y="59"/>
                  </a:cubicBezTo>
                  <a:cubicBezTo>
                    <a:pt x="17" y="59"/>
                    <a:pt x="15" y="57"/>
                    <a:pt x="15" y="54"/>
                  </a:cubicBezTo>
                  <a:cubicBezTo>
                    <a:pt x="15" y="57"/>
                    <a:pt x="13" y="59"/>
                    <a:pt x="10" y="59"/>
                  </a:cubicBezTo>
                  <a:cubicBezTo>
                    <a:pt x="8" y="59"/>
                    <a:pt x="6" y="57"/>
                    <a:pt x="6" y="54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8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3" y="27"/>
                    <a:pt x="0" y="24"/>
                    <a:pt x="0" y="2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25" name="组合 324"/>
          <p:cNvGrpSpPr/>
          <p:nvPr/>
        </p:nvGrpSpPr>
        <p:grpSpPr>
          <a:xfrm>
            <a:off x="2548341" y="4759271"/>
            <a:ext cx="247122" cy="380514"/>
            <a:chOff x="10534650" y="6297613"/>
            <a:chExt cx="258763" cy="398462"/>
          </a:xfrm>
          <a:solidFill>
            <a:srgbClr val="E7E6E6">
              <a:lumMod val="50000"/>
            </a:srgbClr>
          </a:solidFill>
        </p:grpSpPr>
        <p:sp>
          <p:nvSpPr>
            <p:cNvPr id="326" name="Freeform 11"/>
            <p:cNvSpPr/>
            <p:nvPr/>
          </p:nvSpPr>
          <p:spPr bwMode="auto">
            <a:xfrm>
              <a:off x="10591800" y="6638925"/>
              <a:ext cx="146050" cy="57150"/>
            </a:xfrm>
            <a:custGeom>
              <a:avLst/>
              <a:gdLst>
                <a:gd name="T0" fmla="*/ 35 w 39"/>
                <a:gd name="T1" fmla="*/ 0 h 15"/>
                <a:gd name="T2" fmla="*/ 4 w 39"/>
                <a:gd name="T3" fmla="*/ 0 h 15"/>
                <a:gd name="T4" fmla="*/ 0 w 39"/>
                <a:gd name="T5" fmla="*/ 5 h 15"/>
                <a:gd name="T6" fmla="*/ 4 w 39"/>
                <a:gd name="T7" fmla="*/ 9 h 15"/>
                <a:gd name="T8" fmla="*/ 11 w 39"/>
                <a:gd name="T9" fmla="*/ 9 h 15"/>
                <a:gd name="T10" fmla="*/ 11 w 39"/>
                <a:gd name="T11" fmla="*/ 9 h 15"/>
                <a:gd name="T12" fmla="*/ 20 w 39"/>
                <a:gd name="T13" fmla="*/ 15 h 15"/>
                <a:gd name="T14" fmla="*/ 29 w 39"/>
                <a:gd name="T15" fmla="*/ 9 h 15"/>
                <a:gd name="T16" fmla="*/ 29 w 39"/>
                <a:gd name="T17" fmla="*/ 9 h 15"/>
                <a:gd name="T18" fmla="*/ 35 w 39"/>
                <a:gd name="T19" fmla="*/ 9 h 15"/>
                <a:gd name="T20" fmla="*/ 39 w 39"/>
                <a:gd name="T21" fmla="*/ 5 h 15"/>
                <a:gd name="T22" fmla="*/ 35 w 39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" h="15">
                  <a:moveTo>
                    <a:pt x="3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3"/>
                    <a:pt x="15" y="15"/>
                    <a:pt x="20" y="15"/>
                  </a:cubicBezTo>
                  <a:cubicBezTo>
                    <a:pt x="25" y="15"/>
                    <a:pt x="29" y="13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7" y="9"/>
                    <a:pt x="39" y="7"/>
                    <a:pt x="39" y="5"/>
                  </a:cubicBezTo>
                  <a:cubicBezTo>
                    <a:pt x="39" y="2"/>
                    <a:pt x="37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27" name="Freeform 12"/>
            <p:cNvSpPr>
              <a:spLocks noEditPoints="1"/>
            </p:cNvSpPr>
            <p:nvPr/>
          </p:nvSpPr>
          <p:spPr bwMode="auto">
            <a:xfrm>
              <a:off x="10534650" y="6297613"/>
              <a:ext cx="258763" cy="295275"/>
            </a:xfrm>
            <a:custGeom>
              <a:avLst/>
              <a:gdLst>
                <a:gd name="T0" fmla="*/ 69 w 69"/>
                <a:gd name="T1" fmla="*/ 35 h 77"/>
                <a:gd name="T2" fmla="*/ 35 w 69"/>
                <a:gd name="T3" fmla="*/ 0 h 77"/>
                <a:gd name="T4" fmla="*/ 0 w 69"/>
                <a:gd name="T5" fmla="*/ 35 h 77"/>
                <a:gd name="T6" fmla="*/ 15 w 69"/>
                <a:gd name="T7" fmla="*/ 77 h 77"/>
                <a:gd name="T8" fmla="*/ 55 w 69"/>
                <a:gd name="T9" fmla="*/ 77 h 77"/>
                <a:gd name="T10" fmla="*/ 69 w 69"/>
                <a:gd name="T11" fmla="*/ 35 h 77"/>
                <a:gd name="T12" fmla="*/ 35 w 69"/>
                <a:gd name="T13" fmla="*/ 9 h 77"/>
                <a:gd name="T14" fmla="*/ 42 w 69"/>
                <a:gd name="T15" fmla="*/ 16 h 77"/>
                <a:gd name="T16" fmla="*/ 35 w 69"/>
                <a:gd name="T17" fmla="*/ 23 h 77"/>
                <a:gd name="T18" fmla="*/ 28 w 69"/>
                <a:gd name="T19" fmla="*/ 16 h 77"/>
                <a:gd name="T20" fmla="*/ 35 w 69"/>
                <a:gd name="T21" fmla="*/ 9 h 77"/>
                <a:gd name="T22" fmla="*/ 48 w 69"/>
                <a:gd name="T23" fmla="*/ 44 h 77"/>
                <a:gd name="T24" fmla="*/ 43 w 69"/>
                <a:gd name="T25" fmla="*/ 49 h 77"/>
                <a:gd name="T26" fmla="*/ 43 w 69"/>
                <a:gd name="T27" fmla="*/ 49 h 77"/>
                <a:gd name="T28" fmla="*/ 43 w 69"/>
                <a:gd name="T29" fmla="*/ 51 h 77"/>
                <a:gd name="T30" fmla="*/ 43 w 69"/>
                <a:gd name="T31" fmla="*/ 71 h 77"/>
                <a:gd name="T32" fmla="*/ 39 w 69"/>
                <a:gd name="T33" fmla="*/ 75 h 77"/>
                <a:gd name="T34" fmla="*/ 35 w 69"/>
                <a:gd name="T35" fmla="*/ 71 h 77"/>
                <a:gd name="T36" fmla="*/ 31 w 69"/>
                <a:gd name="T37" fmla="*/ 75 h 77"/>
                <a:gd name="T38" fmla="*/ 27 w 69"/>
                <a:gd name="T39" fmla="*/ 71 h 77"/>
                <a:gd name="T40" fmla="*/ 27 w 69"/>
                <a:gd name="T41" fmla="*/ 51 h 77"/>
                <a:gd name="T42" fmla="*/ 27 w 69"/>
                <a:gd name="T43" fmla="*/ 49 h 77"/>
                <a:gd name="T44" fmla="*/ 27 w 69"/>
                <a:gd name="T45" fmla="*/ 49 h 77"/>
                <a:gd name="T46" fmla="*/ 21 w 69"/>
                <a:gd name="T47" fmla="*/ 44 h 77"/>
                <a:gd name="T48" fmla="*/ 21 w 69"/>
                <a:gd name="T49" fmla="*/ 31 h 77"/>
                <a:gd name="T50" fmla="*/ 27 w 69"/>
                <a:gd name="T51" fmla="*/ 26 h 77"/>
                <a:gd name="T52" fmla="*/ 29 w 69"/>
                <a:gd name="T53" fmla="*/ 26 h 77"/>
                <a:gd name="T54" fmla="*/ 34 w 69"/>
                <a:gd name="T55" fmla="*/ 31 h 77"/>
                <a:gd name="T56" fmla="*/ 40 w 69"/>
                <a:gd name="T57" fmla="*/ 26 h 77"/>
                <a:gd name="T58" fmla="*/ 43 w 69"/>
                <a:gd name="T59" fmla="*/ 26 h 77"/>
                <a:gd name="T60" fmla="*/ 48 w 69"/>
                <a:gd name="T61" fmla="*/ 31 h 77"/>
                <a:gd name="T62" fmla="*/ 48 w 69"/>
                <a:gd name="T63" fmla="*/ 4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9" h="77">
                  <a:moveTo>
                    <a:pt x="69" y="35"/>
                  </a:moveTo>
                  <a:cubicBezTo>
                    <a:pt x="69" y="15"/>
                    <a:pt x="54" y="0"/>
                    <a:pt x="35" y="0"/>
                  </a:cubicBezTo>
                  <a:cubicBezTo>
                    <a:pt x="16" y="0"/>
                    <a:pt x="0" y="15"/>
                    <a:pt x="0" y="35"/>
                  </a:cubicBezTo>
                  <a:cubicBezTo>
                    <a:pt x="0" y="51"/>
                    <a:pt x="15" y="61"/>
                    <a:pt x="15" y="7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5" y="60"/>
                    <a:pt x="69" y="51"/>
                    <a:pt x="69" y="35"/>
                  </a:cubicBezTo>
                  <a:close/>
                  <a:moveTo>
                    <a:pt x="35" y="9"/>
                  </a:moveTo>
                  <a:cubicBezTo>
                    <a:pt x="39" y="9"/>
                    <a:pt x="42" y="12"/>
                    <a:pt x="42" y="16"/>
                  </a:cubicBezTo>
                  <a:cubicBezTo>
                    <a:pt x="42" y="20"/>
                    <a:pt x="39" y="23"/>
                    <a:pt x="35" y="23"/>
                  </a:cubicBezTo>
                  <a:cubicBezTo>
                    <a:pt x="31" y="23"/>
                    <a:pt x="28" y="20"/>
                    <a:pt x="28" y="16"/>
                  </a:cubicBezTo>
                  <a:cubicBezTo>
                    <a:pt x="28" y="12"/>
                    <a:pt x="31" y="9"/>
                    <a:pt x="35" y="9"/>
                  </a:cubicBezTo>
                  <a:close/>
                  <a:moveTo>
                    <a:pt x="48" y="44"/>
                  </a:moveTo>
                  <a:cubicBezTo>
                    <a:pt x="48" y="47"/>
                    <a:pt x="46" y="49"/>
                    <a:pt x="43" y="49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50"/>
                    <a:pt x="43" y="50"/>
                    <a:pt x="43" y="5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3"/>
                    <a:pt x="41" y="75"/>
                    <a:pt x="39" y="75"/>
                  </a:cubicBezTo>
                  <a:cubicBezTo>
                    <a:pt x="37" y="75"/>
                    <a:pt x="35" y="73"/>
                    <a:pt x="35" y="71"/>
                  </a:cubicBezTo>
                  <a:cubicBezTo>
                    <a:pt x="35" y="73"/>
                    <a:pt x="33" y="75"/>
                    <a:pt x="31" y="75"/>
                  </a:cubicBezTo>
                  <a:cubicBezTo>
                    <a:pt x="28" y="75"/>
                    <a:pt x="27" y="73"/>
                    <a:pt x="27" y="7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0"/>
                    <a:pt x="27" y="50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4" y="49"/>
                    <a:pt x="21" y="47"/>
                    <a:pt x="21" y="44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28"/>
                    <a:pt x="24" y="26"/>
                    <a:pt x="27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6" y="26"/>
                    <a:pt x="48" y="28"/>
                    <a:pt x="48" y="31"/>
                  </a:cubicBezTo>
                  <a:lnTo>
                    <a:pt x="48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28" name="Freeform 13"/>
            <p:cNvSpPr/>
            <p:nvPr/>
          </p:nvSpPr>
          <p:spPr bwMode="auto">
            <a:xfrm>
              <a:off x="10591800" y="6608763"/>
              <a:ext cx="146050" cy="19050"/>
            </a:xfrm>
            <a:custGeom>
              <a:avLst/>
              <a:gdLst>
                <a:gd name="T0" fmla="*/ 39 w 39"/>
                <a:gd name="T1" fmla="*/ 2 h 5"/>
                <a:gd name="T2" fmla="*/ 36 w 39"/>
                <a:gd name="T3" fmla="*/ 5 h 5"/>
                <a:gd name="T4" fmla="*/ 3 w 39"/>
                <a:gd name="T5" fmla="*/ 5 h 5"/>
                <a:gd name="T6" fmla="*/ 0 w 39"/>
                <a:gd name="T7" fmla="*/ 2 h 5"/>
                <a:gd name="T8" fmla="*/ 0 w 39"/>
                <a:gd name="T9" fmla="*/ 2 h 5"/>
                <a:gd name="T10" fmla="*/ 3 w 39"/>
                <a:gd name="T11" fmla="*/ 0 h 5"/>
                <a:gd name="T12" fmla="*/ 36 w 39"/>
                <a:gd name="T13" fmla="*/ 0 h 5"/>
                <a:gd name="T14" fmla="*/ 39 w 39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5">
                  <a:moveTo>
                    <a:pt x="39" y="2"/>
                  </a:moveTo>
                  <a:cubicBezTo>
                    <a:pt x="39" y="4"/>
                    <a:pt x="38" y="5"/>
                    <a:pt x="36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39" y="1"/>
                    <a:pt x="3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29" name="组合 328"/>
          <p:cNvGrpSpPr/>
          <p:nvPr/>
        </p:nvGrpSpPr>
        <p:grpSpPr>
          <a:xfrm>
            <a:off x="4743973" y="4800959"/>
            <a:ext cx="459372" cy="297136"/>
            <a:chOff x="8375650" y="6343650"/>
            <a:chExt cx="481013" cy="311151"/>
          </a:xfrm>
          <a:solidFill>
            <a:srgbClr val="E7E6E6">
              <a:lumMod val="50000"/>
            </a:srgbClr>
          </a:solidFill>
        </p:grpSpPr>
        <p:sp>
          <p:nvSpPr>
            <p:cNvPr id="330" name="Freeform 26"/>
            <p:cNvSpPr/>
            <p:nvPr/>
          </p:nvSpPr>
          <p:spPr bwMode="auto">
            <a:xfrm>
              <a:off x="8375650" y="6405563"/>
              <a:ext cx="247650" cy="249238"/>
            </a:xfrm>
            <a:custGeom>
              <a:avLst/>
              <a:gdLst>
                <a:gd name="T0" fmla="*/ 27 w 66"/>
                <a:gd name="T1" fmla="*/ 20 h 65"/>
                <a:gd name="T2" fmla="*/ 33 w 66"/>
                <a:gd name="T3" fmla="*/ 0 h 65"/>
                <a:gd name="T4" fmla="*/ 3 w 66"/>
                <a:gd name="T5" fmla="*/ 31 h 65"/>
                <a:gd name="T6" fmla="*/ 8 w 66"/>
                <a:gd name="T7" fmla="*/ 47 h 65"/>
                <a:gd name="T8" fmla="*/ 0 w 66"/>
                <a:gd name="T9" fmla="*/ 65 h 65"/>
                <a:gd name="T10" fmla="*/ 25 w 66"/>
                <a:gd name="T11" fmla="*/ 59 h 65"/>
                <a:gd name="T12" fmla="*/ 44 w 66"/>
                <a:gd name="T13" fmla="*/ 63 h 65"/>
                <a:gd name="T14" fmla="*/ 66 w 66"/>
                <a:gd name="T15" fmla="*/ 58 h 65"/>
                <a:gd name="T16" fmla="*/ 27 w 66"/>
                <a:gd name="T17" fmla="*/ 2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65">
                  <a:moveTo>
                    <a:pt x="27" y="20"/>
                  </a:moveTo>
                  <a:cubicBezTo>
                    <a:pt x="27" y="13"/>
                    <a:pt x="29" y="6"/>
                    <a:pt x="33" y="0"/>
                  </a:cubicBezTo>
                  <a:cubicBezTo>
                    <a:pt x="16" y="4"/>
                    <a:pt x="3" y="16"/>
                    <a:pt x="3" y="31"/>
                  </a:cubicBezTo>
                  <a:cubicBezTo>
                    <a:pt x="3" y="37"/>
                    <a:pt x="5" y="42"/>
                    <a:pt x="8" y="47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31" y="61"/>
                    <a:pt x="37" y="63"/>
                    <a:pt x="44" y="63"/>
                  </a:cubicBezTo>
                  <a:cubicBezTo>
                    <a:pt x="52" y="63"/>
                    <a:pt x="60" y="61"/>
                    <a:pt x="66" y="58"/>
                  </a:cubicBezTo>
                  <a:cubicBezTo>
                    <a:pt x="44" y="55"/>
                    <a:pt x="27" y="39"/>
                    <a:pt x="2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1" name="Freeform 27"/>
            <p:cNvSpPr>
              <a:spLocks noEditPoints="1"/>
            </p:cNvSpPr>
            <p:nvPr/>
          </p:nvSpPr>
          <p:spPr bwMode="auto">
            <a:xfrm>
              <a:off x="8499475" y="6343650"/>
              <a:ext cx="357188" cy="284163"/>
            </a:xfrm>
            <a:custGeom>
              <a:avLst/>
              <a:gdLst>
                <a:gd name="T0" fmla="*/ 95 w 95"/>
                <a:gd name="T1" fmla="*/ 74 h 74"/>
                <a:gd name="T2" fmla="*/ 64 w 95"/>
                <a:gd name="T3" fmla="*/ 67 h 74"/>
                <a:gd name="T4" fmla="*/ 45 w 95"/>
                <a:gd name="T5" fmla="*/ 70 h 74"/>
                <a:gd name="T6" fmla="*/ 0 w 95"/>
                <a:gd name="T7" fmla="*/ 35 h 74"/>
                <a:gd name="T8" fmla="*/ 45 w 95"/>
                <a:gd name="T9" fmla="*/ 0 h 74"/>
                <a:gd name="T10" fmla="*/ 90 w 95"/>
                <a:gd name="T11" fmla="*/ 35 h 74"/>
                <a:gd name="T12" fmla="*/ 85 w 95"/>
                <a:gd name="T13" fmla="*/ 51 h 74"/>
                <a:gd name="T14" fmla="*/ 95 w 95"/>
                <a:gd name="T15" fmla="*/ 74 h 74"/>
                <a:gd name="T16" fmla="*/ 64 w 95"/>
                <a:gd name="T17" fmla="*/ 59 h 74"/>
                <a:gd name="T18" fmla="*/ 83 w 95"/>
                <a:gd name="T19" fmla="*/ 64 h 74"/>
                <a:gd name="T20" fmla="*/ 76 w 95"/>
                <a:gd name="T21" fmla="*/ 50 h 74"/>
                <a:gd name="T22" fmla="*/ 78 w 95"/>
                <a:gd name="T23" fmla="*/ 49 h 74"/>
                <a:gd name="T24" fmla="*/ 83 w 95"/>
                <a:gd name="T25" fmla="*/ 35 h 74"/>
                <a:gd name="T26" fmla="*/ 45 w 95"/>
                <a:gd name="T27" fmla="*/ 7 h 74"/>
                <a:gd name="T28" fmla="*/ 7 w 95"/>
                <a:gd name="T29" fmla="*/ 35 h 74"/>
                <a:gd name="T30" fmla="*/ 45 w 95"/>
                <a:gd name="T31" fmla="*/ 63 h 74"/>
                <a:gd name="T32" fmla="*/ 63 w 95"/>
                <a:gd name="T33" fmla="*/ 60 h 74"/>
                <a:gd name="T34" fmla="*/ 64 w 95"/>
                <a:gd name="T35" fmla="*/ 5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5" h="74">
                  <a:moveTo>
                    <a:pt x="95" y="74"/>
                  </a:moveTo>
                  <a:cubicBezTo>
                    <a:pt x="64" y="67"/>
                    <a:pt x="64" y="67"/>
                    <a:pt x="64" y="67"/>
                  </a:cubicBezTo>
                  <a:cubicBezTo>
                    <a:pt x="58" y="69"/>
                    <a:pt x="52" y="70"/>
                    <a:pt x="45" y="70"/>
                  </a:cubicBezTo>
                  <a:cubicBezTo>
                    <a:pt x="20" y="70"/>
                    <a:pt x="0" y="54"/>
                    <a:pt x="0" y="35"/>
                  </a:cubicBezTo>
                  <a:cubicBezTo>
                    <a:pt x="0" y="16"/>
                    <a:pt x="20" y="0"/>
                    <a:pt x="45" y="0"/>
                  </a:cubicBezTo>
                  <a:cubicBezTo>
                    <a:pt x="70" y="0"/>
                    <a:pt x="90" y="16"/>
                    <a:pt x="90" y="35"/>
                  </a:cubicBezTo>
                  <a:cubicBezTo>
                    <a:pt x="90" y="41"/>
                    <a:pt x="88" y="46"/>
                    <a:pt x="85" y="51"/>
                  </a:cubicBezTo>
                  <a:lnTo>
                    <a:pt x="95" y="74"/>
                  </a:lnTo>
                  <a:close/>
                  <a:moveTo>
                    <a:pt x="64" y="59"/>
                  </a:moveTo>
                  <a:cubicBezTo>
                    <a:pt x="83" y="64"/>
                    <a:pt x="83" y="64"/>
                    <a:pt x="83" y="64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78" y="49"/>
                    <a:pt x="78" y="49"/>
                    <a:pt x="78" y="49"/>
                  </a:cubicBezTo>
                  <a:cubicBezTo>
                    <a:pt x="81" y="44"/>
                    <a:pt x="83" y="40"/>
                    <a:pt x="83" y="35"/>
                  </a:cubicBezTo>
                  <a:cubicBezTo>
                    <a:pt x="83" y="19"/>
                    <a:pt x="66" y="7"/>
                    <a:pt x="45" y="7"/>
                  </a:cubicBezTo>
                  <a:cubicBezTo>
                    <a:pt x="24" y="7"/>
                    <a:pt x="7" y="19"/>
                    <a:pt x="7" y="35"/>
                  </a:cubicBezTo>
                  <a:cubicBezTo>
                    <a:pt x="7" y="50"/>
                    <a:pt x="24" y="63"/>
                    <a:pt x="45" y="63"/>
                  </a:cubicBezTo>
                  <a:cubicBezTo>
                    <a:pt x="51" y="63"/>
                    <a:pt x="57" y="62"/>
                    <a:pt x="63" y="60"/>
                  </a:cubicBezTo>
                  <a:lnTo>
                    <a:pt x="64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2" name="Freeform 28"/>
            <p:cNvSpPr/>
            <p:nvPr/>
          </p:nvSpPr>
          <p:spPr bwMode="auto">
            <a:xfrm>
              <a:off x="8609013" y="6381750"/>
              <a:ext cx="123825" cy="192088"/>
            </a:xfrm>
            <a:custGeom>
              <a:avLst/>
              <a:gdLst>
                <a:gd name="T0" fmla="*/ 31 w 33"/>
                <a:gd name="T1" fmla="*/ 27 h 50"/>
                <a:gd name="T2" fmla="*/ 26 w 33"/>
                <a:gd name="T3" fmla="*/ 24 h 50"/>
                <a:gd name="T4" fmla="*/ 21 w 33"/>
                <a:gd name="T5" fmla="*/ 22 h 50"/>
                <a:gd name="T6" fmla="*/ 18 w 33"/>
                <a:gd name="T7" fmla="*/ 21 h 50"/>
                <a:gd name="T8" fmla="*/ 14 w 33"/>
                <a:gd name="T9" fmla="*/ 20 h 50"/>
                <a:gd name="T10" fmla="*/ 11 w 33"/>
                <a:gd name="T11" fmla="*/ 19 h 50"/>
                <a:gd name="T12" fmla="*/ 9 w 33"/>
                <a:gd name="T13" fmla="*/ 18 h 50"/>
                <a:gd name="T14" fmla="*/ 9 w 33"/>
                <a:gd name="T15" fmla="*/ 16 h 50"/>
                <a:gd name="T16" fmla="*/ 9 w 33"/>
                <a:gd name="T17" fmla="*/ 14 h 50"/>
                <a:gd name="T18" fmla="*/ 11 w 33"/>
                <a:gd name="T19" fmla="*/ 13 h 50"/>
                <a:gd name="T20" fmla="*/ 14 w 33"/>
                <a:gd name="T21" fmla="*/ 12 h 50"/>
                <a:gd name="T22" fmla="*/ 17 w 33"/>
                <a:gd name="T23" fmla="*/ 12 h 50"/>
                <a:gd name="T24" fmla="*/ 22 w 33"/>
                <a:gd name="T25" fmla="*/ 12 h 50"/>
                <a:gd name="T26" fmla="*/ 26 w 33"/>
                <a:gd name="T27" fmla="*/ 14 h 50"/>
                <a:gd name="T28" fmla="*/ 27 w 33"/>
                <a:gd name="T29" fmla="*/ 14 h 50"/>
                <a:gd name="T30" fmla="*/ 28 w 33"/>
                <a:gd name="T31" fmla="*/ 14 h 50"/>
                <a:gd name="T32" fmla="*/ 30 w 33"/>
                <a:gd name="T33" fmla="*/ 13 h 50"/>
                <a:gd name="T34" fmla="*/ 31 w 33"/>
                <a:gd name="T35" fmla="*/ 12 h 50"/>
                <a:gd name="T36" fmla="*/ 30 w 33"/>
                <a:gd name="T37" fmla="*/ 10 h 50"/>
                <a:gd name="T38" fmla="*/ 27 w 33"/>
                <a:gd name="T39" fmla="*/ 8 h 50"/>
                <a:gd name="T40" fmla="*/ 23 w 33"/>
                <a:gd name="T41" fmla="*/ 6 h 50"/>
                <a:gd name="T42" fmla="*/ 18 w 33"/>
                <a:gd name="T43" fmla="*/ 6 h 50"/>
                <a:gd name="T44" fmla="*/ 18 w 33"/>
                <a:gd name="T45" fmla="*/ 2 h 50"/>
                <a:gd name="T46" fmla="*/ 16 w 33"/>
                <a:gd name="T47" fmla="*/ 0 h 50"/>
                <a:gd name="T48" fmla="*/ 14 w 33"/>
                <a:gd name="T49" fmla="*/ 2 h 50"/>
                <a:gd name="T50" fmla="*/ 14 w 33"/>
                <a:gd name="T51" fmla="*/ 6 h 50"/>
                <a:gd name="T52" fmla="*/ 10 w 33"/>
                <a:gd name="T53" fmla="*/ 6 h 50"/>
                <a:gd name="T54" fmla="*/ 5 w 33"/>
                <a:gd name="T55" fmla="*/ 8 h 50"/>
                <a:gd name="T56" fmla="*/ 2 w 33"/>
                <a:gd name="T57" fmla="*/ 12 h 50"/>
                <a:gd name="T58" fmla="*/ 0 w 33"/>
                <a:gd name="T59" fmla="*/ 16 h 50"/>
                <a:gd name="T60" fmla="*/ 1 w 33"/>
                <a:gd name="T61" fmla="*/ 20 h 50"/>
                <a:gd name="T62" fmla="*/ 3 w 33"/>
                <a:gd name="T63" fmla="*/ 23 h 50"/>
                <a:gd name="T64" fmla="*/ 7 w 33"/>
                <a:gd name="T65" fmla="*/ 25 h 50"/>
                <a:gd name="T66" fmla="*/ 11 w 33"/>
                <a:gd name="T67" fmla="*/ 26 h 50"/>
                <a:gd name="T68" fmla="*/ 15 w 33"/>
                <a:gd name="T69" fmla="*/ 28 h 50"/>
                <a:gd name="T70" fmla="*/ 20 w 33"/>
                <a:gd name="T71" fmla="*/ 29 h 50"/>
                <a:gd name="T72" fmla="*/ 24 w 33"/>
                <a:gd name="T73" fmla="*/ 31 h 50"/>
                <a:gd name="T74" fmla="*/ 25 w 33"/>
                <a:gd name="T75" fmla="*/ 33 h 50"/>
                <a:gd name="T76" fmla="*/ 24 w 33"/>
                <a:gd name="T77" fmla="*/ 36 h 50"/>
                <a:gd name="T78" fmla="*/ 23 w 33"/>
                <a:gd name="T79" fmla="*/ 38 h 50"/>
                <a:gd name="T80" fmla="*/ 20 w 33"/>
                <a:gd name="T81" fmla="*/ 39 h 50"/>
                <a:gd name="T82" fmla="*/ 17 w 33"/>
                <a:gd name="T83" fmla="*/ 39 h 50"/>
                <a:gd name="T84" fmla="*/ 12 w 33"/>
                <a:gd name="T85" fmla="*/ 39 h 50"/>
                <a:gd name="T86" fmla="*/ 8 w 33"/>
                <a:gd name="T87" fmla="*/ 37 h 50"/>
                <a:gd name="T88" fmla="*/ 5 w 33"/>
                <a:gd name="T89" fmla="*/ 36 h 50"/>
                <a:gd name="T90" fmla="*/ 3 w 33"/>
                <a:gd name="T91" fmla="*/ 36 h 50"/>
                <a:gd name="T92" fmla="*/ 1 w 33"/>
                <a:gd name="T93" fmla="*/ 36 h 50"/>
                <a:gd name="T94" fmla="*/ 0 w 33"/>
                <a:gd name="T95" fmla="*/ 38 h 50"/>
                <a:gd name="T96" fmla="*/ 2 w 33"/>
                <a:gd name="T97" fmla="*/ 41 h 50"/>
                <a:gd name="T98" fmla="*/ 5 w 33"/>
                <a:gd name="T99" fmla="*/ 43 h 50"/>
                <a:gd name="T100" fmla="*/ 10 w 33"/>
                <a:gd name="T101" fmla="*/ 44 h 50"/>
                <a:gd name="T102" fmla="*/ 14 w 33"/>
                <a:gd name="T103" fmla="*/ 45 h 50"/>
                <a:gd name="T104" fmla="*/ 14 w 33"/>
                <a:gd name="T105" fmla="*/ 47 h 50"/>
                <a:gd name="T106" fmla="*/ 16 w 33"/>
                <a:gd name="T107" fmla="*/ 50 h 50"/>
                <a:gd name="T108" fmla="*/ 18 w 33"/>
                <a:gd name="T109" fmla="*/ 47 h 50"/>
                <a:gd name="T110" fmla="*/ 18 w 33"/>
                <a:gd name="T111" fmla="*/ 45 h 50"/>
                <a:gd name="T112" fmla="*/ 23 w 33"/>
                <a:gd name="T113" fmla="*/ 44 h 50"/>
                <a:gd name="T114" fmla="*/ 28 w 33"/>
                <a:gd name="T115" fmla="*/ 42 h 50"/>
                <a:gd name="T116" fmla="*/ 32 w 33"/>
                <a:gd name="T117" fmla="*/ 38 h 50"/>
                <a:gd name="T118" fmla="*/ 33 w 33"/>
                <a:gd name="T119" fmla="*/ 33 h 50"/>
                <a:gd name="T120" fmla="*/ 31 w 33"/>
                <a:gd name="T121" fmla="*/ 2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" h="50">
                  <a:moveTo>
                    <a:pt x="31" y="27"/>
                  </a:moveTo>
                  <a:cubicBezTo>
                    <a:pt x="30" y="25"/>
                    <a:pt x="28" y="24"/>
                    <a:pt x="26" y="24"/>
                  </a:cubicBezTo>
                  <a:cubicBezTo>
                    <a:pt x="24" y="23"/>
                    <a:pt x="23" y="23"/>
                    <a:pt x="21" y="22"/>
                  </a:cubicBezTo>
                  <a:cubicBezTo>
                    <a:pt x="20" y="22"/>
                    <a:pt x="19" y="22"/>
                    <a:pt x="18" y="21"/>
                  </a:cubicBezTo>
                  <a:cubicBezTo>
                    <a:pt x="16" y="21"/>
                    <a:pt x="15" y="21"/>
                    <a:pt x="14" y="20"/>
                  </a:cubicBezTo>
                  <a:cubicBezTo>
                    <a:pt x="13" y="20"/>
                    <a:pt x="12" y="20"/>
                    <a:pt x="11" y="19"/>
                  </a:cubicBezTo>
                  <a:cubicBezTo>
                    <a:pt x="10" y="19"/>
                    <a:pt x="10" y="19"/>
                    <a:pt x="9" y="18"/>
                  </a:cubicBezTo>
                  <a:cubicBezTo>
                    <a:pt x="9" y="17"/>
                    <a:pt x="9" y="17"/>
                    <a:pt x="9" y="16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4"/>
                    <a:pt x="10" y="13"/>
                    <a:pt x="11" y="13"/>
                  </a:cubicBezTo>
                  <a:cubicBezTo>
                    <a:pt x="12" y="12"/>
                    <a:pt x="12" y="12"/>
                    <a:pt x="14" y="12"/>
                  </a:cubicBezTo>
                  <a:cubicBezTo>
                    <a:pt x="15" y="12"/>
                    <a:pt x="16" y="12"/>
                    <a:pt x="17" y="12"/>
                  </a:cubicBezTo>
                  <a:cubicBezTo>
                    <a:pt x="19" y="12"/>
                    <a:pt x="21" y="12"/>
                    <a:pt x="22" y="12"/>
                  </a:cubicBezTo>
                  <a:cubicBezTo>
                    <a:pt x="24" y="13"/>
                    <a:pt x="25" y="13"/>
                    <a:pt x="26" y="14"/>
                  </a:cubicBezTo>
                  <a:cubicBezTo>
                    <a:pt x="26" y="14"/>
                    <a:pt x="27" y="14"/>
                    <a:pt x="27" y="14"/>
                  </a:cubicBezTo>
                  <a:cubicBezTo>
                    <a:pt x="27" y="14"/>
                    <a:pt x="28" y="14"/>
                    <a:pt x="28" y="14"/>
                  </a:cubicBezTo>
                  <a:cubicBezTo>
                    <a:pt x="29" y="14"/>
                    <a:pt x="29" y="14"/>
                    <a:pt x="30" y="13"/>
                  </a:cubicBezTo>
                  <a:cubicBezTo>
                    <a:pt x="30" y="13"/>
                    <a:pt x="31" y="13"/>
                    <a:pt x="31" y="12"/>
                  </a:cubicBezTo>
                  <a:cubicBezTo>
                    <a:pt x="31" y="11"/>
                    <a:pt x="30" y="10"/>
                    <a:pt x="30" y="10"/>
                  </a:cubicBezTo>
                  <a:cubicBezTo>
                    <a:pt x="29" y="9"/>
                    <a:pt x="28" y="8"/>
                    <a:pt x="27" y="8"/>
                  </a:cubicBezTo>
                  <a:cubicBezTo>
                    <a:pt x="26" y="7"/>
                    <a:pt x="25" y="7"/>
                    <a:pt x="23" y="6"/>
                  </a:cubicBezTo>
                  <a:cubicBezTo>
                    <a:pt x="21" y="6"/>
                    <a:pt x="20" y="6"/>
                    <a:pt x="18" y="6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5" y="0"/>
                    <a:pt x="14" y="1"/>
                    <a:pt x="14" y="2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2" y="6"/>
                    <a:pt x="11" y="6"/>
                    <a:pt x="10" y="6"/>
                  </a:cubicBezTo>
                  <a:cubicBezTo>
                    <a:pt x="8" y="7"/>
                    <a:pt x="6" y="7"/>
                    <a:pt x="5" y="8"/>
                  </a:cubicBezTo>
                  <a:cubicBezTo>
                    <a:pt x="4" y="9"/>
                    <a:pt x="2" y="10"/>
                    <a:pt x="2" y="12"/>
                  </a:cubicBezTo>
                  <a:cubicBezTo>
                    <a:pt x="1" y="13"/>
                    <a:pt x="0" y="15"/>
                    <a:pt x="0" y="16"/>
                  </a:cubicBezTo>
                  <a:cubicBezTo>
                    <a:pt x="0" y="18"/>
                    <a:pt x="1" y="19"/>
                    <a:pt x="1" y="20"/>
                  </a:cubicBezTo>
                  <a:cubicBezTo>
                    <a:pt x="2" y="21"/>
                    <a:pt x="2" y="22"/>
                    <a:pt x="3" y="23"/>
                  </a:cubicBezTo>
                  <a:cubicBezTo>
                    <a:pt x="4" y="24"/>
                    <a:pt x="5" y="25"/>
                    <a:pt x="7" y="25"/>
                  </a:cubicBezTo>
                  <a:cubicBezTo>
                    <a:pt x="8" y="26"/>
                    <a:pt x="9" y="26"/>
                    <a:pt x="11" y="26"/>
                  </a:cubicBezTo>
                  <a:cubicBezTo>
                    <a:pt x="12" y="27"/>
                    <a:pt x="14" y="27"/>
                    <a:pt x="15" y="28"/>
                  </a:cubicBezTo>
                  <a:cubicBezTo>
                    <a:pt x="17" y="28"/>
                    <a:pt x="19" y="28"/>
                    <a:pt x="20" y="29"/>
                  </a:cubicBezTo>
                  <a:cubicBezTo>
                    <a:pt x="22" y="29"/>
                    <a:pt x="23" y="30"/>
                    <a:pt x="24" y="31"/>
                  </a:cubicBezTo>
                  <a:cubicBezTo>
                    <a:pt x="25" y="31"/>
                    <a:pt x="25" y="32"/>
                    <a:pt x="25" y="33"/>
                  </a:cubicBezTo>
                  <a:cubicBezTo>
                    <a:pt x="25" y="34"/>
                    <a:pt x="25" y="35"/>
                    <a:pt x="24" y="36"/>
                  </a:cubicBezTo>
                  <a:cubicBezTo>
                    <a:pt x="24" y="37"/>
                    <a:pt x="23" y="37"/>
                    <a:pt x="23" y="38"/>
                  </a:cubicBezTo>
                  <a:cubicBezTo>
                    <a:pt x="22" y="38"/>
                    <a:pt x="21" y="38"/>
                    <a:pt x="20" y="39"/>
                  </a:cubicBezTo>
                  <a:cubicBezTo>
                    <a:pt x="19" y="39"/>
                    <a:pt x="18" y="39"/>
                    <a:pt x="17" y="39"/>
                  </a:cubicBezTo>
                  <a:cubicBezTo>
                    <a:pt x="15" y="39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7"/>
                    <a:pt x="6" y="36"/>
                    <a:pt x="5" y="36"/>
                  </a:cubicBezTo>
                  <a:cubicBezTo>
                    <a:pt x="4" y="36"/>
                    <a:pt x="4" y="36"/>
                    <a:pt x="3" y="36"/>
                  </a:cubicBezTo>
                  <a:cubicBezTo>
                    <a:pt x="2" y="36"/>
                    <a:pt x="2" y="36"/>
                    <a:pt x="1" y="36"/>
                  </a:cubicBezTo>
                  <a:cubicBezTo>
                    <a:pt x="1" y="37"/>
                    <a:pt x="0" y="37"/>
                    <a:pt x="0" y="38"/>
                  </a:cubicBezTo>
                  <a:cubicBezTo>
                    <a:pt x="0" y="39"/>
                    <a:pt x="1" y="40"/>
                    <a:pt x="2" y="41"/>
                  </a:cubicBezTo>
                  <a:cubicBezTo>
                    <a:pt x="2" y="42"/>
                    <a:pt x="4" y="42"/>
                    <a:pt x="5" y="43"/>
                  </a:cubicBezTo>
                  <a:cubicBezTo>
                    <a:pt x="6" y="44"/>
                    <a:pt x="8" y="44"/>
                    <a:pt x="10" y="44"/>
                  </a:cubicBezTo>
                  <a:cubicBezTo>
                    <a:pt x="11" y="45"/>
                    <a:pt x="12" y="45"/>
                    <a:pt x="14" y="45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9"/>
                    <a:pt x="15" y="50"/>
                    <a:pt x="16" y="50"/>
                  </a:cubicBezTo>
                  <a:cubicBezTo>
                    <a:pt x="17" y="50"/>
                    <a:pt x="18" y="49"/>
                    <a:pt x="18" y="47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20" y="45"/>
                    <a:pt x="21" y="44"/>
                    <a:pt x="23" y="44"/>
                  </a:cubicBezTo>
                  <a:cubicBezTo>
                    <a:pt x="25" y="44"/>
                    <a:pt x="27" y="43"/>
                    <a:pt x="28" y="42"/>
                  </a:cubicBezTo>
                  <a:cubicBezTo>
                    <a:pt x="30" y="41"/>
                    <a:pt x="31" y="39"/>
                    <a:pt x="32" y="38"/>
                  </a:cubicBezTo>
                  <a:cubicBezTo>
                    <a:pt x="33" y="36"/>
                    <a:pt x="33" y="35"/>
                    <a:pt x="33" y="33"/>
                  </a:cubicBezTo>
                  <a:cubicBezTo>
                    <a:pt x="33" y="30"/>
                    <a:pt x="33" y="28"/>
                    <a:pt x="3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33" name="组合 332"/>
          <p:cNvGrpSpPr/>
          <p:nvPr/>
        </p:nvGrpSpPr>
        <p:grpSpPr>
          <a:xfrm>
            <a:off x="4024442" y="4811839"/>
            <a:ext cx="356228" cy="275378"/>
            <a:chOff x="9175750" y="6338888"/>
            <a:chExt cx="412750" cy="319088"/>
          </a:xfrm>
          <a:solidFill>
            <a:srgbClr val="E7E6E6">
              <a:lumMod val="50000"/>
            </a:srgbClr>
          </a:solidFill>
        </p:grpSpPr>
        <p:sp>
          <p:nvSpPr>
            <p:cNvPr id="334" name="Freeform 51"/>
            <p:cNvSpPr>
              <a:spLocks noEditPoints="1"/>
            </p:cNvSpPr>
            <p:nvPr/>
          </p:nvSpPr>
          <p:spPr bwMode="auto">
            <a:xfrm>
              <a:off x="9175750" y="6338888"/>
              <a:ext cx="412750" cy="319088"/>
            </a:xfrm>
            <a:custGeom>
              <a:avLst/>
              <a:gdLst>
                <a:gd name="T0" fmla="*/ 102 w 110"/>
                <a:gd name="T1" fmla="*/ 0 h 83"/>
                <a:gd name="T2" fmla="*/ 9 w 110"/>
                <a:gd name="T3" fmla="*/ 0 h 83"/>
                <a:gd name="T4" fmla="*/ 0 w 110"/>
                <a:gd name="T5" fmla="*/ 8 h 83"/>
                <a:gd name="T6" fmla="*/ 0 w 110"/>
                <a:gd name="T7" fmla="*/ 74 h 83"/>
                <a:gd name="T8" fmla="*/ 9 w 110"/>
                <a:gd name="T9" fmla="*/ 83 h 83"/>
                <a:gd name="T10" fmla="*/ 102 w 110"/>
                <a:gd name="T11" fmla="*/ 83 h 83"/>
                <a:gd name="T12" fmla="*/ 110 w 110"/>
                <a:gd name="T13" fmla="*/ 74 h 83"/>
                <a:gd name="T14" fmla="*/ 110 w 110"/>
                <a:gd name="T15" fmla="*/ 8 h 83"/>
                <a:gd name="T16" fmla="*/ 102 w 110"/>
                <a:gd name="T17" fmla="*/ 0 h 83"/>
                <a:gd name="T18" fmla="*/ 104 w 110"/>
                <a:gd name="T19" fmla="*/ 38 h 83"/>
                <a:gd name="T20" fmla="*/ 86 w 110"/>
                <a:gd name="T21" fmla="*/ 24 h 83"/>
                <a:gd name="T22" fmla="*/ 80 w 110"/>
                <a:gd name="T23" fmla="*/ 24 h 83"/>
                <a:gd name="T24" fmla="*/ 52 w 110"/>
                <a:gd name="T25" fmla="*/ 47 h 83"/>
                <a:gd name="T26" fmla="*/ 45 w 110"/>
                <a:gd name="T27" fmla="*/ 47 h 83"/>
                <a:gd name="T28" fmla="*/ 30 w 110"/>
                <a:gd name="T29" fmla="*/ 35 h 83"/>
                <a:gd name="T30" fmla="*/ 23 w 110"/>
                <a:gd name="T31" fmla="*/ 35 h 83"/>
                <a:gd name="T32" fmla="*/ 7 w 110"/>
                <a:gd name="T33" fmla="*/ 48 h 83"/>
                <a:gd name="T34" fmla="*/ 7 w 110"/>
                <a:gd name="T35" fmla="*/ 10 h 83"/>
                <a:gd name="T36" fmla="*/ 11 w 110"/>
                <a:gd name="T37" fmla="*/ 6 h 83"/>
                <a:gd name="T38" fmla="*/ 100 w 110"/>
                <a:gd name="T39" fmla="*/ 6 h 83"/>
                <a:gd name="T40" fmla="*/ 104 w 110"/>
                <a:gd name="T41" fmla="*/ 10 h 83"/>
                <a:gd name="T42" fmla="*/ 104 w 110"/>
                <a:gd name="T43" fmla="*/ 3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" h="83">
                  <a:moveTo>
                    <a:pt x="10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9"/>
                    <a:pt x="4" y="83"/>
                    <a:pt x="9" y="83"/>
                  </a:cubicBezTo>
                  <a:cubicBezTo>
                    <a:pt x="102" y="83"/>
                    <a:pt x="102" y="83"/>
                    <a:pt x="102" y="83"/>
                  </a:cubicBezTo>
                  <a:cubicBezTo>
                    <a:pt x="106" y="83"/>
                    <a:pt x="110" y="79"/>
                    <a:pt x="110" y="74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4"/>
                    <a:pt x="106" y="0"/>
                    <a:pt x="102" y="0"/>
                  </a:cubicBezTo>
                  <a:close/>
                  <a:moveTo>
                    <a:pt x="104" y="38"/>
                  </a:moveTo>
                  <a:cubicBezTo>
                    <a:pt x="86" y="24"/>
                    <a:pt x="86" y="24"/>
                    <a:pt x="86" y="24"/>
                  </a:cubicBezTo>
                  <a:cubicBezTo>
                    <a:pt x="85" y="22"/>
                    <a:pt x="82" y="22"/>
                    <a:pt x="80" y="24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0" y="49"/>
                    <a:pt x="47" y="49"/>
                    <a:pt x="45" y="47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8" y="34"/>
                    <a:pt x="25" y="34"/>
                    <a:pt x="23" y="35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2" y="6"/>
                    <a:pt x="104" y="8"/>
                    <a:pt x="104" y="10"/>
                  </a:cubicBezTo>
                  <a:lnTo>
                    <a:pt x="104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5" name="Oval 52"/>
            <p:cNvSpPr>
              <a:spLocks noChangeArrowheads="1"/>
            </p:cNvSpPr>
            <p:nvPr/>
          </p:nvSpPr>
          <p:spPr bwMode="auto">
            <a:xfrm>
              <a:off x="9302750" y="6392863"/>
              <a:ext cx="71438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36" name="组合 335"/>
          <p:cNvGrpSpPr/>
          <p:nvPr/>
        </p:nvGrpSpPr>
        <p:grpSpPr>
          <a:xfrm>
            <a:off x="5571794" y="4800022"/>
            <a:ext cx="318882" cy="299012"/>
            <a:chOff x="7629525" y="6324600"/>
            <a:chExt cx="407988" cy="382588"/>
          </a:xfrm>
          <a:solidFill>
            <a:srgbClr val="E7E6E6">
              <a:lumMod val="50000"/>
            </a:srgbClr>
          </a:solidFill>
        </p:grpSpPr>
        <p:grpSp>
          <p:nvGrpSpPr>
            <p:cNvPr id="337" name="组合 336"/>
            <p:cNvGrpSpPr/>
            <p:nvPr/>
          </p:nvGrpSpPr>
          <p:grpSpPr>
            <a:xfrm>
              <a:off x="7820025" y="6324600"/>
              <a:ext cx="217488" cy="382588"/>
              <a:chOff x="7820025" y="6324600"/>
              <a:chExt cx="217488" cy="382588"/>
            </a:xfrm>
            <a:grpFill/>
          </p:grpSpPr>
          <p:sp>
            <p:nvSpPr>
              <p:cNvPr id="340" name="Oval 61"/>
              <p:cNvSpPr>
                <a:spLocks noChangeArrowheads="1"/>
              </p:cNvSpPr>
              <p:nvPr/>
            </p:nvSpPr>
            <p:spPr bwMode="auto">
              <a:xfrm>
                <a:off x="7910513" y="6324600"/>
                <a:ext cx="74613" cy="762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4198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>
                  <a:solidFill>
                    <a:srgbClr val="FFFFFF"/>
                  </a:solidFill>
                  <a:latin typeface="Century Gothic" panose="020B0502020202020204"/>
                </a:endParaRPr>
              </a:p>
            </p:txBody>
          </p:sp>
          <p:sp>
            <p:nvSpPr>
              <p:cNvPr id="341" name="Freeform 62"/>
              <p:cNvSpPr/>
              <p:nvPr/>
            </p:nvSpPr>
            <p:spPr bwMode="auto">
              <a:xfrm>
                <a:off x="7820025" y="6408738"/>
                <a:ext cx="217488" cy="298450"/>
              </a:xfrm>
              <a:custGeom>
                <a:avLst/>
                <a:gdLst>
                  <a:gd name="T0" fmla="*/ 57 w 58"/>
                  <a:gd name="T1" fmla="*/ 71 h 78"/>
                  <a:gd name="T2" fmla="*/ 53 w 58"/>
                  <a:gd name="T3" fmla="*/ 58 h 78"/>
                  <a:gd name="T4" fmla="*/ 48 w 58"/>
                  <a:gd name="T5" fmla="*/ 35 h 78"/>
                  <a:gd name="T6" fmla="*/ 46 w 58"/>
                  <a:gd name="T7" fmla="*/ 9 h 78"/>
                  <a:gd name="T8" fmla="*/ 37 w 58"/>
                  <a:gd name="T9" fmla="*/ 0 h 78"/>
                  <a:gd name="T10" fmla="*/ 29 w 58"/>
                  <a:gd name="T11" fmla="*/ 5 h 78"/>
                  <a:gd name="T12" fmla="*/ 23 w 58"/>
                  <a:gd name="T13" fmla="*/ 13 h 78"/>
                  <a:gd name="T14" fmla="*/ 3 w 58"/>
                  <a:gd name="T15" fmla="*/ 23 h 78"/>
                  <a:gd name="T16" fmla="*/ 1 w 58"/>
                  <a:gd name="T17" fmla="*/ 29 h 78"/>
                  <a:gd name="T18" fmla="*/ 5 w 58"/>
                  <a:gd name="T19" fmla="*/ 31 h 78"/>
                  <a:gd name="T20" fmla="*/ 7 w 58"/>
                  <a:gd name="T21" fmla="*/ 30 h 78"/>
                  <a:gd name="T22" fmla="*/ 27 w 58"/>
                  <a:gd name="T23" fmla="*/ 20 h 78"/>
                  <a:gd name="T24" fmla="*/ 28 w 58"/>
                  <a:gd name="T25" fmla="*/ 19 h 78"/>
                  <a:gd name="T26" fmla="*/ 28 w 58"/>
                  <a:gd name="T27" fmla="*/ 28 h 78"/>
                  <a:gd name="T28" fmla="*/ 29 w 58"/>
                  <a:gd name="T29" fmla="*/ 31 h 78"/>
                  <a:gd name="T30" fmla="*/ 20 w 58"/>
                  <a:gd name="T31" fmla="*/ 50 h 78"/>
                  <a:gd name="T32" fmla="*/ 16 w 58"/>
                  <a:gd name="T33" fmla="*/ 72 h 78"/>
                  <a:gd name="T34" fmla="*/ 20 w 58"/>
                  <a:gd name="T35" fmla="*/ 78 h 78"/>
                  <a:gd name="T36" fmla="*/ 21 w 58"/>
                  <a:gd name="T37" fmla="*/ 78 h 78"/>
                  <a:gd name="T38" fmla="*/ 26 w 58"/>
                  <a:gd name="T39" fmla="*/ 74 h 78"/>
                  <a:gd name="T40" fmla="*/ 30 w 58"/>
                  <a:gd name="T41" fmla="*/ 52 h 78"/>
                  <a:gd name="T42" fmla="*/ 37 w 58"/>
                  <a:gd name="T43" fmla="*/ 37 h 78"/>
                  <a:gd name="T44" fmla="*/ 47 w 58"/>
                  <a:gd name="T45" fmla="*/ 74 h 78"/>
                  <a:gd name="T46" fmla="*/ 52 w 58"/>
                  <a:gd name="T47" fmla="*/ 78 h 78"/>
                  <a:gd name="T48" fmla="*/ 53 w 58"/>
                  <a:gd name="T49" fmla="*/ 78 h 78"/>
                  <a:gd name="T50" fmla="*/ 57 w 58"/>
                  <a:gd name="T51" fmla="*/ 7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8" h="78">
                    <a:moveTo>
                      <a:pt x="57" y="71"/>
                    </a:moveTo>
                    <a:cubicBezTo>
                      <a:pt x="56" y="67"/>
                      <a:pt x="55" y="62"/>
                      <a:pt x="53" y="58"/>
                    </a:cubicBezTo>
                    <a:cubicBezTo>
                      <a:pt x="51" y="50"/>
                      <a:pt x="49" y="43"/>
                      <a:pt x="48" y="35"/>
                    </a:cubicBezTo>
                    <a:cubicBezTo>
                      <a:pt x="45" y="27"/>
                      <a:pt x="46" y="18"/>
                      <a:pt x="46" y="9"/>
                    </a:cubicBezTo>
                    <a:cubicBezTo>
                      <a:pt x="46" y="4"/>
                      <a:pt x="42" y="0"/>
                      <a:pt x="37" y="0"/>
                    </a:cubicBezTo>
                    <a:cubicBezTo>
                      <a:pt x="34" y="0"/>
                      <a:pt x="31" y="2"/>
                      <a:pt x="29" y="5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1" y="24"/>
                      <a:pt x="0" y="27"/>
                      <a:pt x="1" y="29"/>
                    </a:cubicBezTo>
                    <a:cubicBezTo>
                      <a:pt x="2" y="30"/>
                      <a:pt x="3" y="31"/>
                      <a:pt x="5" y="31"/>
                    </a:cubicBezTo>
                    <a:cubicBezTo>
                      <a:pt x="5" y="31"/>
                      <a:pt x="6" y="31"/>
                      <a:pt x="7" y="3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9"/>
                      <a:pt x="28" y="30"/>
                      <a:pt x="29" y="31"/>
                    </a:cubicBezTo>
                    <a:cubicBezTo>
                      <a:pt x="27" y="34"/>
                      <a:pt x="21" y="45"/>
                      <a:pt x="20" y="50"/>
                    </a:cubicBezTo>
                    <a:cubicBezTo>
                      <a:pt x="19" y="56"/>
                      <a:pt x="16" y="72"/>
                      <a:pt x="16" y="72"/>
                    </a:cubicBezTo>
                    <a:cubicBezTo>
                      <a:pt x="15" y="75"/>
                      <a:pt x="17" y="78"/>
                      <a:pt x="20" y="78"/>
                    </a:cubicBezTo>
                    <a:cubicBezTo>
                      <a:pt x="20" y="78"/>
                      <a:pt x="20" y="78"/>
                      <a:pt x="21" y="78"/>
                    </a:cubicBezTo>
                    <a:cubicBezTo>
                      <a:pt x="23" y="78"/>
                      <a:pt x="25" y="77"/>
                      <a:pt x="26" y="74"/>
                    </a:cubicBezTo>
                    <a:cubicBezTo>
                      <a:pt x="26" y="73"/>
                      <a:pt x="29" y="57"/>
                      <a:pt x="30" y="52"/>
                    </a:cubicBezTo>
                    <a:cubicBezTo>
                      <a:pt x="31" y="49"/>
                      <a:pt x="34" y="42"/>
                      <a:pt x="37" y="37"/>
                    </a:cubicBezTo>
                    <a:cubicBezTo>
                      <a:pt x="47" y="74"/>
                      <a:pt x="47" y="74"/>
                      <a:pt x="47" y="74"/>
                    </a:cubicBezTo>
                    <a:cubicBezTo>
                      <a:pt x="48" y="76"/>
                      <a:pt x="50" y="78"/>
                      <a:pt x="52" y="78"/>
                    </a:cubicBezTo>
                    <a:cubicBezTo>
                      <a:pt x="52" y="78"/>
                      <a:pt x="53" y="78"/>
                      <a:pt x="53" y="78"/>
                    </a:cubicBezTo>
                    <a:cubicBezTo>
                      <a:pt x="56" y="77"/>
                      <a:pt x="58" y="74"/>
                      <a:pt x="57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4198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>
                  <a:solidFill>
                    <a:srgbClr val="FFFFFF"/>
                  </a:solidFill>
                  <a:latin typeface="Century Gothic" panose="020B0502020202020204"/>
                </a:endParaRPr>
              </a:p>
            </p:txBody>
          </p:sp>
        </p:grpSp>
        <p:sp>
          <p:nvSpPr>
            <p:cNvPr id="338" name="Freeform 63"/>
            <p:cNvSpPr/>
            <p:nvPr/>
          </p:nvSpPr>
          <p:spPr bwMode="auto">
            <a:xfrm>
              <a:off x="7629525" y="6411913"/>
              <a:ext cx="220663" cy="295275"/>
            </a:xfrm>
            <a:custGeom>
              <a:avLst/>
              <a:gdLst>
                <a:gd name="T0" fmla="*/ 57 w 59"/>
                <a:gd name="T1" fmla="*/ 22 h 77"/>
                <a:gd name="T2" fmla="*/ 44 w 59"/>
                <a:gd name="T3" fmla="*/ 10 h 77"/>
                <a:gd name="T4" fmla="*/ 36 w 59"/>
                <a:gd name="T5" fmla="*/ 2 h 77"/>
                <a:gd name="T6" fmla="*/ 35 w 59"/>
                <a:gd name="T7" fmla="*/ 7 h 77"/>
                <a:gd name="T8" fmla="*/ 31 w 59"/>
                <a:gd name="T9" fmla="*/ 10 h 77"/>
                <a:gd name="T10" fmla="*/ 31 w 59"/>
                <a:gd name="T11" fmla="*/ 4 h 77"/>
                <a:gd name="T12" fmla="*/ 33 w 59"/>
                <a:gd name="T13" fmla="*/ 2 h 77"/>
                <a:gd name="T14" fmla="*/ 31 w 59"/>
                <a:gd name="T15" fmla="*/ 0 h 77"/>
                <a:gd name="T16" fmla="*/ 29 w 59"/>
                <a:gd name="T17" fmla="*/ 1 h 77"/>
                <a:gd name="T18" fmla="*/ 29 w 59"/>
                <a:gd name="T19" fmla="*/ 4 h 77"/>
                <a:gd name="T20" fmla="*/ 27 w 59"/>
                <a:gd name="T21" fmla="*/ 10 h 77"/>
                <a:gd name="T22" fmla="*/ 25 w 59"/>
                <a:gd name="T23" fmla="*/ 5 h 77"/>
                <a:gd name="T24" fmla="*/ 25 w 59"/>
                <a:gd name="T25" fmla="*/ 0 h 77"/>
                <a:gd name="T26" fmla="*/ 6 w 59"/>
                <a:gd name="T27" fmla="*/ 13 h 77"/>
                <a:gd name="T28" fmla="*/ 1 w 59"/>
                <a:gd name="T29" fmla="*/ 31 h 77"/>
                <a:gd name="T30" fmla="*/ 4 w 59"/>
                <a:gd name="T31" fmla="*/ 36 h 77"/>
                <a:gd name="T32" fmla="*/ 5 w 59"/>
                <a:gd name="T33" fmla="*/ 36 h 77"/>
                <a:gd name="T34" fmla="*/ 9 w 59"/>
                <a:gd name="T35" fmla="*/ 33 h 77"/>
                <a:gd name="T36" fmla="*/ 13 w 59"/>
                <a:gd name="T37" fmla="*/ 16 h 77"/>
                <a:gd name="T38" fmla="*/ 17 w 59"/>
                <a:gd name="T39" fmla="*/ 13 h 77"/>
                <a:gd name="T40" fmla="*/ 14 w 59"/>
                <a:gd name="T41" fmla="*/ 35 h 77"/>
                <a:gd name="T42" fmla="*/ 12 w 59"/>
                <a:gd name="T43" fmla="*/ 49 h 77"/>
                <a:gd name="T44" fmla="*/ 4 w 59"/>
                <a:gd name="T45" fmla="*/ 69 h 77"/>
                <a:gd name="T46" fmla="*/ 7 w 59"/>
                <a:gd name="T47" fmla="*/ 76 h 77"/>
                <a:gd name="T48" fmla="*/ 9 w 59"/>
                <a:gd name="T49" fmla="*/ 76 h 77"/>
                <a:gd name="T50" fmla="*/ 14 w 59"/>
                <a:gd name="T51" fmla="*/ 73 h 77"/>
                <a:gd name="T52" fmla="*/ 22 w 59"/>
                <a:gd name="T53" fmla="*/ 52 h 77"/>
                <a:gd name="T54" fmla="*/ 23 w 59"/>
                <a:gd name="T55" fmla="*/ 51 h 77"/>
                <a:gd name="T56" fmla="*/ 25 w 59"/>
                <a:gd name="T57" fmla="*/ 34 h 77"/>
                <a:gd name="T58" fmla="*/ 25 w 59"/>
                <a:gd name="T59" fmla="*/ 34 h 77"/>
                <a:gd name="T60" fmla="*/ 37 w 59"/>
                <a:gd name="T61" fmla="*/ 49 h 77"/>
                <a:gd name="T62" fmla="*/ 42 w 59"/>
                <a:gd name="T63" fmla="*/ 73 h 77"/>
                <a:gd name="T64" fmla="*/ 47 w 59"/>
                <a:gd name="T65" fmla="*/ 77 h 77"/>
                <a:gd name="T66" fmla="*/ 48 w 59"/>
                <a:gd name="T67" fmla="*/ 77 h 77"/>
                <a:gd name="T68" fmla="*/ 52 w 59"/>
                <a:gd name="T69" fmla="*/ 71 h 77"/>
                <a:gd name="T70" fmla="*/ 47 w 59"/>
                <a:gd name="T71" fmla="*/ 45 h 77"/>
                <a:gd name="T72" fmla="*/ 46 w 59"/>
                <a:gd name="T73" fmla="*/ 43 h 77"/>
                <a:gd name="T74" fmla="*/ 35 w 59"/>
                <a:gd name="T75" fmla="*/ 31 h 77"/>
                <a:gd name="T76" fmla="*/ 37 w 59"/>
                <a:gd name="T77" fmla="*/ 14 h 77"/>
                <a:gd name="T78" fmla="*/ 52 w 59"/>
                <a:gd name="T79" fmla="*/ 28 h 77"/>
                <a:gd name="T80" fmla="*/ 58 w 59"/>
                <a:gd name="T81" fmla="*/ 28 h 77"/>
                <a:gd name="T82" fmla="*/ 57 w 59"/>
                <a:gd name="T83" fmla="*/ 2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9" h="77">
                  <a:moveTo>
                    <a:pt x="57" y="22"/>
                  </a:moveTo>
                  <a:cubicBezTo>
                    <a:pt x="53" y="18"/>
                    <a:pt x="49" y="14"/>
                    <a:pt x="44" y="10"/>
                  </a:cubicBezTo>
                  <a:cubicBezTo>
                    <a:pt x="42" y="7"/>
                    <a:pt x="39" y="4"/>
                    <a:pt x="36" y="2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9"/>
                    <a:pt x="33" y="10"/>
                    <a:pt x="31" y="1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5" y="9"/>
                    <a:pt x="24" y="7"/>
                    <a:pt x="25" y="5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1"/>
                    <a:pt x="8" y="9"/>
                    <a:pt x="6" y="13"/>
                  </a:cubicBezTo>
                  <a:cubicBezTo>
                    <a:pt x="5" y="18"/>
                    <a:pt x="1" y="31"/>
                    <a:pt x="1" y="31"/>
                  </a:cubicBezTo>
                  <a:cubicBezTo>
                    <a:pt x="0" y="33"/>
                    <a:pt x="1" y="35"/>
                    <a:pt x="4" y="36"/>
                  </a:cubicBezTo>
                  <a:cubicBezTo>
                    <a:pt x="4" y="36"/>
                    <a:pt x="4" y="36"/>
                    <a:pt x="5" y="36"/>
                  </a:cubicBezTo>
                  <a:cubicBezTo>
                    <a:pt x="7" y="36"/>
                    <a:pt x="8" y="35"/>
                    <a:pt x="9" y="33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21"/>
                    <a:pt x="15" y="28"/>
                    <a:pt x="14" y="35"/>
                  </a:cubicBezTo>
                  <a:cubicBezTo>
                    <a:pt x="14" y="40"/>
                    <a:pt x="14" y="45"/>
                    <a:pt x="12" y="4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72"/>
                    <a:pt x="5" y="75"/>
                    <a:pt x="7" y="76"/>
                  </a:cubicBezTo>
                  <a:cubicBezTo>
                    <a:pt x="8" y="76"/>
                    <a:pt x="8" y="76"/>
                    <a:pt x="9" y="76"/>
                  </a:cubicBezTo>
                  <a:cubicBezTo>
                    <a:pt x="11" y="76"/>
                    <a:pt x="13" y="75"/>
                    <a:pt x="14" y="73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3" y="52"/>
                    <a:pt x="23" y="51"/>
                    <a:pt x="23" y="51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2" y="76"/>
                    <a:pt x="44" y="77"/>
                    <a:pt x="47" y="77"/>
                  </a:cubicBezTo>
                  <a:cubicBezTo>
                    <a:pt x="47" y="77"/>
                    <a:pt x="47" y="77"/>
                    <a:pt x="48" y="77"/>
                  </a:cubicBezTo>
                  <a:cubicBezTo>
                    <a:pt x="50" y="77"/>
                    <a:pt x="52" y="74"/>
                    <a:pt x="52" y="71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4"/>
                    <a:pt x="46" y="44"/>
                    <a:pt x="46" y="43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3" y="30"/>
                    <a:pt x="56" y="29"/>
                    <a:pt x="58" y="28"/>
                  </a:cubicBezTo>
                  <a:cubicBezTo>
                    <a:pt x="59" y="26"/>
                    <a:pt x="59" y="23"/>
                    <a:pt x="5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9" name="Oval 64"/>
            <p:cNvSpPr>
              <a:spLocks noChangeArrowheads="1"/>
            </p:cNvSpPr>
            <p:nvPr/>
          </p:nvSpPr>
          <p:spPr bwMode="auto">
            <a:xfrm>
              <a:off x="7726363" y="6324600"/>
              <a:ext cx="74613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342" name="Freeform 45"/>
          <p:cNvSpPr>
            <a:spLocks noEditPoints="1"/>
          </p:cNvSpPr>
          <p:nvPr/>
        </p:nvSpPr>
        <p:spPr bwMode="auto">
          <a:xfrm>
            <a:off x="6418202" y="4804846"/>
            <a:ext cx="173399" cy="289363"/>
          </a:xfrm>
          <a:custGeom>
            <a:avLst/>
            <a:gdLst>
              <a:gd name="T0" fmla="*/ 427 w 463"/>
              <a:gd name="T1" fmla="*/ 0 h 773"/>
              <a:gd name="T2" fmla="*/ 42 w 463"/>
              <a:gd name="T3" fmla="*/ 0 h 773"/>
              <a:gd name="T4" fmla="*/ 0 w 463"/>
              <a:gd name="T5" fmla="*/ 35 h 773"/>
              <a:gd name="T6" fmla="*/ 0 w 463"/>
              <a:gd name="T7" fmla="*/ 733 h 773"/>
              <a:gd name="T8" fmla="*/ 42 w 463"/>
              <a:gd name="T9" fmla="*/ 773 h 773"/>
              <a:gd name="T10" fmla="*/ 427 w 463"/>
              <a:gd name="T11" fmla="*/ 773 h 773"/>
              <a:gd name="T12" fmla="*/ 463 w 463"/>
              <a:gd name="T13" fmla="*/ 733 h 773"/>
              <a:gd name="T14" fmla="*/ 463 w 463"/>
              <a:gd name="T15" fmla="*/ 35 h 773"/>
              <a:gd name="T16" fmla="*/ 427 w 463"/>
              <a:gd name="T17" fmla="*/ 0 h 773"/>
              <a:gd name="T18" fmla="*/ 152 w 463"/>
              <a:gd name="T19" fmla="*/ 730 h 773"/>
              <a:gd name="T20" fmla="*/ 139 w 463"/>
              <a:gd name="T21" fmla="*/ 743 h 773"/>
              <a:gd name="T22" fmla="*/ 112 w 463"/>
              <a:gd name="T23" fmla="*/ 743 h 773"/>
              <a:gd name="T24" fmla="*/ 99 w 463"/>
              <a:gd name="T25" fmla="*/ 730 h 773"/>
              <a:gd name="T26" fmla="*/ 99 w 463"/>
              <a:gd name="T27" fmla="*/ 722 h 773"/>
              <a:gd name="T28" fmla="*/ 112 w 463"/>
              <a:gd name="T29" fmla="*/ 709 h 773"/>
              <a:gd name="T30" fmla="*/ 139 w 463"/>
              <a:gd name="T31" fmla="*/ 709 h 773"/>
              <a:gd name="T32" fmla="*/ 152 w 463"/>
              <a:gd name="T33" fmla="*/ 722 h 773"/>
              <a:gd name="T34" fmla="*/ 152 w 463"/>
              <a:gd name="T35" fmla="*/ 730 h 773"/>
              <a:gd name="T36" fmla="*/ 263 w 463"/>
              <a:gd name="T37" fmla="*/ 724 h 773"/>
              <a:gd name="T38" fmla="*/ 247 w 463"/>
              <a:gd name="T39" fmla="*/ 743 h 773"/>
              <a:gd name="T40" fmla="*/ 219 w 463"/>
              <a:gd name="T41" fmla="*/ 743 h 773"/>
              <a:gd name="T42" fmla="*/ 202 w 463"/>
              <a:gd name="T43" fmla="*/ 724 h 773"/>
              <a:gd name="T44" fmla="*/ 202 w 463"/>
              <a:gd name="T45" fmla="*/ 716 h 773"/>
              <a:gd name="T46" fmla="*/ 219 w 463"/>
              <a:gd name="T47" fmla="*/ 699 h 773"/>
              <a:gd name="T48" fmla="*/ 247 w 463"/>
              <a:gd name="T49" fmla="*/ 699 h 773"/>
              <a:gd name="T50" fmla="*/ 263 w 463"/>
              <a:gd name="T51" fmla="*/ 716 h 773"/>
              <a:gd name="T52" fmla="*/ 263 w 463"/>
              <a:gd name="T53" fmla="*/ 724 h 773"/>
              <a:gd name="T54" fmla="*/ 366 w 463"/>
              <a:gd name="T55" fmla="*/ 730 h 773"/>
              <a:gd name="T56" fmla="*/ 354 w 463"/>
              <a:gd name="T57" fmla="*/ 743 h 773"/>
              <a:gd name="T58" fmla="*/ 326 w 463"/>
              <a:gd name="T59" fmla="*/ 743 h 773"/>
              <a:gd name="T60" fmla="*/ 314 w 463"/>
              <a:gd name="T61" fmla="*/ 730 h 773"/>
              <a:gd name="T62" fmla="*/ 314 w 463"/>
              <a:gd name="T63" fmla="*/ 722 h 773"/>
              <a:gd name="T64" fmla="*/ 326 w 463"/>
              <a:gd name="T65" fmla="*/ 709 h 773"/>
              <a:gd name="T66" fmla="*/ 354 w 463"/>
              <a:gd name="T67" fmla="*/ 709 h 773"/>
              <a:gd name="T68" fmla="*/ 366 w 463"/>
              <a:gd name="T69" fmla="*/ 722 h 773"/>
              <a:gd name="T70" fmla="*/ 366 w 463"/>
              <a:gd name="T71" fmla="*/ 730 h 773"/>
              <a:gd name="T72" fmla="*/ 417 w 463"/>
              <a:gd name="T73" fmla="*/ 644 h 773"/>
              <a:gd name="T74" fmla="*/ 394 w 463"/>
              <a:gd name="T75" fmla="*/ 671 h 773"/>
              <a:gd name="T76" fmla="*/ 74 w 463"/>
              <a:gd name="T77" fmla="*/ 671 h 773"/>
              <a:gd name="T78" fmla="*/ 49 w 463"/>
              <a:gd name="T79" fmla="*/ 644 h 773"/>
              <a:gd name="T80" fmla="*/ 49 w 463"/>
              <a:gd name="T81" fmla="*/ 67 h 773"/>
              <a:gd name="T82" fmla="*/ 74 w 463"/>
              <a:gd name="T83" fmla="*/ 46 h 773"/>
              <a:gd name="T84" fmla="*/ 394 w 463"/>
              <a:gd name="T85" fmla="*/ 46 h 773"/>
              <a:gd name="T86" fmla="*/ 417 w 463"/>
              <a:gd name="T87" fmla="*/ 67 h 773"/>
              <a:gd name="T88" fmla="*/ 417 w 463"/>
              <a:gd name="T89" fmla="*/ 644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3" h="773">
                <a:moveTo>
                  <a:pt x="427" y="0"/>
                </a:moveTo>
                <a:cubicBezTo>
                  <a:pt x="42" y="0"/>
                  <a:pt x="42" y="0"/>
                  <a:pt x="42" y="0"/>
                </a:cubicBezTo>
                <a:cubicBezTo>
                  <a:pt x="19" y="0"/>
                  <a:pt x="0" y="17"/>
                  <a:pt x="0" y="35"/>
                </a:cubicBezTo>
                <a:cubicBezTo>
                  <a:pt x="0" y="733"/>
                  <a:pt x="0" y="733"/>
                  <a:pt x="0" y="733"/>
                </a:cubicBezTo>
                <a:cubicBezTo>
                  <a:pt x="0" y="756"/>
                  <a:pt x="17" y="773"/>
                  <a:pt x="42" y="773"/>
                </a:cubicBezTo>
                <a:cubicBezTo>
                  <a:pt x="427" y="773"/>
                  <a:pt x="427" y="773"/>
                  <a:pt x="427" y="773"/>
                </a:cubicBezTo>
                <a:cubicBezTo>
                  <a:pt x="448" y="773"/>
                  <a:pt x="463" y="756"/>
                  <a:pt x="463" y="733"/>
                </a:cubicBezTo>
                <a:cubicBezTo>
                  <a:pt x="463" y="35"/>
                  <a:pt x="463" y="35"/>
                  <a:pt x="463" y="35"/>
                </a:cubicBezTo>
                <a:cubicBezTo>
                  <a:pt x="463" y="19"/>
                  <a:pt x="451" y="0"/>
                  <a:pt x="427" y="0"/>
                </a:cubicBezTo>
                <a:close/>
                <a:moveTo>
                  <a:pt x="152" y="730"/>
                </a:moveTo>
                <a:cubicBezTo>
                  <a:pt x="152" y="737"/>
                  <a:pt x="146" y="743"/>
                  <a:pt x="139" y="743"/>
                </a:cubicBezTo>
                <a:cubicBezTo>
                  <a:pt x="112" y="743"/>
                  <a:pt x="112" y="743"/>
                  <a:pt x="112" y="743"/>
                </a:cubicBezTo>
                <a:cubicBezTo>
                  <a:pt x="106" y="743"/>
                  <a:pt x="99" y="737"/>
                  <a:pt x="99" y="730"/>
                </a:cubicBezTo>
                <a:cubicBezTo>
                  <a:pt x="99" y="722"/>
                  <a:pt x="99" y="722"/>
                  <a:pt x="99" y="722"/>
                </a:cubicBezTo>
                <a:cubicBezTo>
                  <a:pt x="99" y="714"/>
                  <a:pt x="106" y="709"/>
                  <a:pt x="112" y="709"/>
                </a:cubicBezTo>
                <a:cubicBezTo>
                  <a:pt x="139" y="709"/>
                  <a:pt x="139" y="709"/>
                  <a:pt x="139" y="709"/>
                </a:cubicBezTo>
                <a:cubicBezTo>
                  <a:pt x="146" y="709"/>
                  <a:pt x="152" y="714"/>
                  <a:pt x="152" y="722"/>
                </a:cubicBezTo>
                <a:cubicBezTo>
                  <a:pt x="152" y="730"/>
                  <a:pt x="152" y="730"/>
                  <a:pt x="152" y="730"/>
                </a:cubicBezTo>
                <a:close/>
                <a:moveTo>
                  <a:pt x="263" y="724"/>
                </a:moveTo>
                <a:cubicBezTo>
                  <a:pt x="263" y="735"/>
                  <a:pt x="255" y="743"/>
                  <a:pt x="247" y="743"/>
                </a:cubicBezTo>
                <a:cubicBezTo>
                  <a:pt x="219" y="743"/>
                  <a:pt x="219" y="743"/>
                  <a:pt x="219" y="743"/>
                </a:cubicBezTo>
                <a:cubicBezTo>
                  <a:pt x="211" y="743"/>
                  <a:pt x="202" y="735"/>
                  <a:pt x="202" y="724"/>
                </a:cubicBezTo>
                <a:cubicBezTo>
                  <a:pt x="202" y="716"/>
                  <a:pt x="202" y="716"/>
                  <a:pt x="202" y="716"/>
                </a:cubicBezTo>
                <a:cubicBezTo>
                  <a:pt x="202" y="705"/>
                  <a:pt x="209" y="699"/>
                  <a:pt x="219" y="699"/>
                </a:cubicBezTo>
                <a:cubicBezTo>
                  <a:pt x="247" y="699"/>
                  <a:pt x="247" y="699"/>
                  <a:pt x="247" y="699"/>
                </a:cubicBezTo>
                <a:cubicBezTo>
                  <a:pt x="255" y="699"/>
                  <a:pt x="263" y="705"/>
                  <a:pt x="263" y="716"/>
                </a:cubicBezTo>
                <a:cubicBezTo>
                  <a:pt x="263" y="724"/>
                  <a:pt x="263" y="724"/>
                  <a:pt x="263" y="724"/>
                </a:cubicBezTo>
                <a:close/>
                <a:moveTo>
                  <a:pt x="366" y="730"/>
                </a:moveTo>
                <a:cubicBezTo>
                  <a:pt x="366" y="737"/>
                  <a:pt x="360" y="743"/>
                  <a:pt x="354" y="743"/>
                </a:cubicBezTo>
                <a:cubicBezTo>
                  <a:pt x="326" y="743"/>
                  <a:pt x="326" y="743"/>
                  <a:pt x="326" y="743"/>
                </a:cubicBezTo>
                <a:cubicBezTo>
                  <a:pt x="320" y="743"/>
                  <a:pt x="314" y="737"/>
                  <a:pt x="314" y="730"/>
                </a:cubicBezTo>
                <a:cubicBezTo>
                  <a:pt x="314" y="722"/>
                  <a:pt x="314" y="722"/>
                  <a:pt x="314" y="722"/>
                </a:cubicBezTo>
                <a:cubicBezTo>
                  <a:pt x="314" y="714"/>
                  <a:pt x="320" y="709"/>
                  <a:pt x="326" y="709"/>
                </a:cubicBezTo>
                <a:cubicBezTo>
                  <a:pt x="354" y="709"/>
                  <a:pt x="354" y="709"/>
                  <a:pt x="354" y="709"/>
                </a:cubicBezTo>
                <a:cubicBezTo>
                  <a:pt x="360" y="709"/>
                  <a:pt x="366" y="714"/>
                  <a:pt x="366" y="722"/>
                </a:cubicBezTo>
                <a:cubicBezTo>
                  <a:pt x="366" y="730"/>
                  <a:pt x="366" y="730"/>
                  <a:pt x="366" y="730"/>
                </a:cubicBezTo>
                <a:close/>
                <a:moveTo>
                  <a:pt x="417" y="644"/>
                </a:moveTo>
                <a:cubicBezTo>
                  <a:pt x="417" y="657"/>
                  <a:pt x="409" y="671"/>
                  <a:pt x="394" y="671"/>
                </a:cubicBezTo>
                <a:cubicBezTo>
                  <a:pt x="74" y="671"/>
                  <a:pt x="74" y="671"/>
                  <a:pt x="74" y="671"/>
                </a:cubicBezTo>
                <a:cubicBezTo>
                  <a:pt x="59" y="671"/>
                  <a:pt x="49" y="659"/>
                  <a:pt x="49" y="644"/>
                </a:cubicBezTo>
                <a:cubicBezTo>
                  <a:pt x="49" y="67"/>
                  <a:pt x="49" y="67"/>
                  <a:pt x="49" y="67"/>
                </a:cubicBezTo>
                <a:cubicBezTo>
                  <a:pt x="49" y="50"/>
                  <a:pt x="61" y="46"/>
                  <a:pt x="74" y="46"/>
                </a:cubicBezTo>
                <a:cubicBezTo>
                  <a:pt x="394" y="46"/>
                  <a:pt x="394" y="46"/>
                  <a:pt x="394" y="46"/>
                </a:cubicBezTo>
                <a:cubicBezTo>
                  <a:pt x="404" y="46"/>
                  <a:pt x="417" y="48"/>
                  <a:pt x="417" y="67"/>
                </a:cubicBezTo>
                <a:cubicBezTo>
                  <a:pt x="417" y="644"/>
                  <a:pt x="417" y="644"/>
                  <a:pt x="417" y="644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8348" tIns="49173" rIns="98348" bIns="49173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3" name="Freeform 118"/>
          <p:cNvSpPr>
            <a:spLocks noEditPoints="1"/>
          </p:cNvSpPr>
          <p:nvPr/>
        </p:nvSpPr>
        <p:spPr bwMode="auto">
          <a:xfrm>
            <a:off x="7085091" y="4762953"/>
            <a:ext cx="374513" cy="373149"/>
          </a:xfrm>
          <a:custGeom>
            <a:avLst/>
            <a:gdLst>
              <a:gd name="T0" fmla="*/ 170 w 199"/>
              <a:gd name="T1" fmla="*/ 94 h 198"/>
              <a:gd name="T2" fmla="*/ 171 w 199"/>
              <a:gd name="T3" fmla="*/ 166 h 198"/>
              <a:gd name="T4" fmla="*/ 147 w 199"/>
              <a:gd name="T5" fmla="*/ 186 h 198"/>
              <a:gd name="T6" fmla="*/ 135 w 199"/>
              <a:gd name="T7" fmla="*/ 186 h 198"/>
              <a:gd name="T8" fmla="*/ 135 w 199"/>
              <a:gd name="T9" fmla="*/ 110 h 198"/>
              <a:gd name="T10" fmla="*/ 123 w 199"/>
              <a:gd name="T11" fmla="*/ 98 h 198"/>
              <a:gd name="T12" fmla="*/ 79 w 199"/>
              <a:gd name="T13" fmla="*/ 98 h 198"/>
              <a:gd name="T14" fmla="*/ 67 w 199"/>
              <a:gd name="T15" fmla="*/ 110 h 198"/>
              <a:gd name="T16" fmla="*/ 67 w 199"/>
              <a:gd name="T17" fmla="*/ 186 h 198"/>
              <a:gd name="T18" fmla="*/ 55 w 199"/>
              <a:gd name="T19" fmla="*/ 186 h 198"/>
              <a:gd name="T20" fmla="*/ 31 w 199"/>
              <a:gd name="T21" fmla="*/ 166 h 198"/>
              <a:gd name="T22" fmla="*/ 31 w 199"/>
              <a:gd name="T23" fmla="*/ 94 h 198"/>
              <a:gd name="T24" fmla="*/ 19 w 199"/>
              <a:gd name="T25" fmla="*/ 114 h 198"/>
              <a:gd name="T26" fmla="*/ 19 w 199"/>
              <a:gd name="T27" fmla="*/ 178 h 198"/>
              <a:gd name="T28" fmla="*/ 39 w 199"/>
              <a:gd name="T29" fmla="*/ 198 h 198"/>
              <a:gd name="T30" fmla="*/ 163 w 199"/>
              <a:gd name="T31" fmla="*/ 198 h 198"/>
              <a:gd name="T32" fmla="*/ 183 w 199"/>
              <a:gd name="T33" fmla="*/ 178 h 198"/>
              <a:gd name="T34" fmla="*/ 183 w 199"/>
              <a:gd name="T35" fmla="*/ 114 h 198"/>
              <a:gd name="T36" fmla="*/ 170 w 199"/>
              <a:gd name="T37" fmla="*/ 94 h 198"/>
              <a:gd name="T38" fmla="*/ 95 w 199"/>
              <a:gd name="T39" fmla="*/ 130 h 198"/>
              <a:gd name="T40" fmla="*/ 103 w 199"/>
              <a:gd name="T41" fmla="*/ 121 h 198"/>
              <a:gd name="T42" fmla="*/ 112 w 199"/>
              <a:gd name="T43" fmla="*/ 130 h 198"/>
              <a:gd name="T44" fmla="*/ 103 w 199"/>
              <a:gd name="T45" fmla="*/ 138 h 198"/>
              <a:gd name="T46" fmla="*/ 95 w 199"/>
              <a:gd name="T47" fmla="*/ 130 h 198"/>
              <a:gd name="T48" fmla="*/ 123 w 199"/>
              <a:gd name="T49" fmla="*/ 158 h 198"/>
              <a:gd name="T50" fmla="*/ 103 w 199"/>
              <a:gd name="T51" fmla="*/ 158 h 198"/>
              <a:gd name="T52" fmla="*/ 103 w 199"/>
              <a:gd name="T53" fmla="*/ 150 h 198"/>
              <a:gd name="T54" fmla="*/ 123 w 199"/>
              <a:gd name="T55" fmla="*/ 150 h 198"/>
              <a:gd name="T56" fmla="*/ 123 w 199"/>
              <a:gd name="T57" fmla="*/ 158 h 198"/>
              <a:gd name="T58" fmla="*/ 193 w 199"/>
              <a:gd name="T59" fmla="*/ 73 h 198"/>
              <a:gd name="T60" fmla="*/ 180 w 199"/>
              <a:gd name="T61" fmla="*/ 63 h 198"/>
              <a:gd name="T62" fmla="*/ 100 w 199"/>
              <a:gd name="T63" fmla="*/ 0 h 198"/>
              <a:gd name="T64" fmla="*/ 3 w 199"/>
              <a:gd name="T65" fmla="*/ 74 h 198"/>
              <a:gd name="T66" fmla="*/ 2 w 199"/>
              <a:gd name="T67" fmla="*/ 86 h 198"/>
              <a:gd name="T68" fmla="*/ 15 w 199"/>
              <a:gd name="T69" fmla="*/ 89 h 198"/>
              <a:gd name="T70" fmla="*/ 27 w 199"/>
              <a:gd name="T71" fmla="*/ 80 h 198"/>
              <a:gd name="T72" fmla="*/ 29 w 199"/>
              <a:gd name="T73" fmla="*/ 86 h 198"/>
              <a:gd name="T74" fmla="*/ 42 w 199"/>
              <a:gd name="T75" fmla="*/ 89 h 198"/>
              <a:gd name="T76" fmla="*/ 54 w 199"/>
              <a:gd name="T77" fmla="*/ 80 h 198"/>
              <a:gd name="T78" fmla="*/ 55 w 199"/>
              <a:gd name="T79" fmla="*/ 86 h 198"/>
              <a:gd name="T80" fmla="*/ 68 w 199"/>
              <a:gd name="T81" fmla="*/ 89 h 198"/>
              <a:gd name="T82" fmla="*/ 80 w 199"/>
              <a:gd name="T83" fmla="*/ 80 h 198"/>
              <a:gd name="T84" fmla="*/ 82 w 199"/>
              <a:gd name="T85" fmla="*/ 86 h 198"/>
              <a:gd name="T86" fmla="*/ 95 w 199"/>
              <a:gd name="T87" fmla="*/ 89 h 198"/>
              <a:gd name="T88" fmla="*/ 99 w 199"/>
              <a:gd name="T89" fmla="*/ 86 h 198"/>
              <a:gd name="T90" fmla="*/ 103 w 199"/>
              <a:gd name="T91" fmla="*/ 89 h 198"/>
              <a:gd name="T92" fmla="*/ 116 w 199"/>
              <a:gd name="T93" fmla="*/ 86 h 198"/>
              <a:gd name="T94" fmla="*/ 118 w 199"/>
              <a:gd name="T95" fmla="*/ 80 h 198"/>
              <a:gd name="T96" fmla="*/ 130 w 199"/>
              <a:gd name="T97" fmla="*/ 89 h 198"/>
              <a:gd name="T98" fmla="*/ 143 w 199"/>
              <a:gd name="T99" fmla="*/ 86 h 198"/>
              <a:gd name="T100" fmla="*/ 144 w 199"/>
              <a:gd name="T101" fmla="*/ 80 h 198"/>
              <a:gd name="T102" fmla="*/ 156 w 199"/>
              <a:gd name="T103" fmla="*/ 89 h 198"/>
              <a:gd name="T104" fmla="*/ 169 w 199"/>
              <a:gd name="T105" fmla="*/ 86 h 198"/>
              <a:gd name="T106" fmla="*/ 171 w 199"/>
              <a:gd name="T107" fmla="*/ 80 h 198"/>
              <a:gd name="T108" fmla="*/ 183 w 199"/>
              <a:gd name="T109" fmla="*/ 89 h 198"/>
              <a:gd name="T110" fmla="*/ 196 w 199"/>
              <a:gd name="T111" fmla="*/ 86 h 198"/>
              <a:gd name="T112" fmla="*/ 193 w 199"/>
              <a:gd name="T113" fmla="*/ 7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9" h="198">
                <a:moveTo>
                  <a:pt x="170" y="94"/>
                </a:moveTo>
                <a:cubicBezTo>
                  <a:pt x="170" y="141"/>
                  <a:pt x="171" y="166"/>
                  <a:pt x="171" y="166"/>
                </a:cubicBezTo>
                <a:cubicBezTo>
                  <a:pt x="171" y="177"/>
                  <a:pt x="158" y="186"/>
                  <a:pt x="147" y="186"/>
                </a:cubicBezTo>
                <a:cubicBezTo>
                  <a:pt x="135" y="186"/>
                  <a:pt x="135" y="186"/>
                  <a:pt x="135" y="186"/>
                </a:cubicBezTo>
                <a:cubicBezTo>
                  <a:pt x="135" y="110"/>
                  <a:pt x="135" y="110"/>
                  <a:pt x="135" y="110"/>
                </a:cubicBezTo>
                <a:cubicBezTo>
                  <a:pt x="135" y="104"/>
                  <a:pt x="129" y="98"/>
                  <a:pt x="123" y="98"/>
                </a:cubicBezTo>
                <a:cubicBezTo>
                  <a:pt x="79" y="98"/>
                  <a:pt x="79" y="98"/>
                  <a:pt x="79" y="98"/>
                </a:cubicBezTo>
                <a:cubicBezTo>
                  <a:pt x="72" y="98"/>
                  <a:pt x="67" y="104"/>
                  <a:pt x="67" y="110"/>
                </a:cubicBezTo>
                <a:cubicBezTo>
                  <a:pt x="67" y="186"/>
                  <a:pt x="67" y="186"/>
                  <a:pt x="67" y="186"/>
                </a:cubicBezTo>
                <a:cubicBezTo>
                  <a:pt x="55" y="186"/>
                  <a:pt x="55" y="186"/>
                  <a:pt x="55" y="186"/>
                </a:cubicBezTo>
                <a:cubicBezTo>
                  <a:pt x="44" y="186"/>
                  <a:pt x="31" y="177"/>
                  <a:pt x="31" y="166"/>
                </a:cubicBezTo>
                <a:cubicBezTo>
                  <a:pt x="31" y="166"/>
                  <a:pt x="31" y="142"/>
                  <a:pt x="31" y="94"/>
                </a:cubicBezTo>
                <a:cubicBezTo>
                  <a:pt x="22" y="96"/>
                  <a:pt x="19" y="104"/>
                  <a:pt x="19" y="114"/>
                </a:cubicBezTo>
                <a:cubicBezTo>
                  <a:pt x="19" y="178"/>
                  <a:pt x="19" y="178"/>
                  <a:pt x="19" y="178"/>
                </a:cubicBezTo>
                <a:cubicBezTo>
                  <a:pt x="19" y="189"/>
                  <a:pt x="28" y="198"/>
                  <a:pt x="39" y="198"/>
                </a:cubicBezTo>
                <a:cubicBezTo>
                  <a:pt x="163" y="198"/>
                  <a:pt x="163" y="198"/>
                  <a:pt x="163" y="198"/>
                </a:cubicBezTo>
                <a:cubicBezTo>
                  <a:pt x="174" y="198"/>
                  <a:pt x="183" y="189"/>
                  <a:pt x="183" y="178"/>
                </a:cubicBezTo>
                <a:cubicBezTo>
                  <a:pt x="183" y="114"/>
                  <a:pt x="183" y="114"/>
                  <a:pt x="183" y="114"/>
                </a:cubicBezTo>
                <a:cubicBezTo>
                  <a:pt x="183" y="104"/>
                  <a:pt x="180" y="96"/>
                  <a:pt x="170" y="94"/>
                </a:cubicBezTo>
                <a:close/>
                <a:moveTo>
                  <a:pt x="95" y="130"/>
                </a:moveTo>
                <a:cubicBezTo>
                  <a:pt x="95" y="125"/>
                  <a:pt x="99" y="121"/>
                  <a:pt x="103" y="121"/>
                </a:cubicBezTo>
                <a:cubicBezTo>
                  <a:pt x="108" y="121"/>
                  <a:pt x="112" y="125"/>
                  <a:pt x="112" y="130"/>
                </a:cubicBezTo>
                <a:cubicBezTo>
                  <a:pt x="112" y="135"/>
                  <a:pt x="108" y="138"/>
                  <a:pt x="103" y="138"/>
                </a:cubicBezTo>
                <a:cubicBezTo>
                  <a:pt x="99" y="138"/>
                  <a:pt x="95" y="135"/>
                  <a:pt x="95" y="130"/>
                </a:cubicBezTo>
                <a:close/>
                <a:moveTo>
                  <a:pt x="123" y="158"/>
                </a:moveTo>
                <a:cubicBezTo>
                  <a:pt x="103" y="158"/>
                  <a:pt x="103" y="158"/>
                  <a:pt x="103" y="158"/>
                </a:cubicBezTo>
                <a:cubicBezTo>
                  <a:pt x="103" y="150"/>
                  <a:pt x="103" y="150"/>
                  <a:pt x="103" y="150"/>
                </a:cubicBezTo>
                <a:cubicBezTo>
                  <a:pt x="123" y="150"/>
                  <a:pt x="123" y="150"/>
                  <a:pt x="123" y="150"/>
                </a:cubicBezTo>
                <a:lnTo>
                  <a:pt x="123" y="158"/>
                </a:lnTo>
                <a:close/>
                <a:moveTo>
                  <a:pt x="193" y="73"/>
                </a:moveTo>
                <a:cubicBezTo>
                  <a:pt x="180" y="63"/>
                  <a:pt x="180" y="63"/>
                  <a:pt x="180" y="63"/>
                </a:cubicBezTo>
                <a:cubicBezTo>
                  <a:pt x="100" y="0"/>
                  <a:pt x="100" y="0"/>
                  <a:pt x="100" y="0"/>
                </a:cubicBezTo>
                <a:cubicBezTo>
                  <a:pt x="3" y="74"/>
                  <a:pt x="3" y="74"/>
                  <a:pt x="3" y="74"/>
                </a:cubicBezTo>
                <a:cubicBezTo>
                  <a:pt x="0" y="77"/>
                  <a:pt x="0" y="82"/>
                  <a:pt x="2" y="86"/>
                </a:cubicBezTo>
                <a:cubicBezTo>
                  <a:pt x="5" y="91"/>
                  <a:pt x="11" y="92"/>
                  <a:pt x="15" y="89"/>
                </a:cubicBezTo>
                <a:cubicBezTo>
                  <a:pt x="27" y="80"/>
                  <a:pt x="27" y="80"/>
                  <a:pt x="27" y="80"/>
                </a:cubicBezTo>
                <a:cubicBezTo>
                  <a:pt x="27" y="82"/>
                  <a:pt x="27" y="84"/>
                  <a:pt x="29" y="86"/>
                </a:cubicBezTo>
                <a:cubicBezTo>
                  <a:pt x="31" y="91"/>
                  <a:pt x="37" y="92"/>
                  <a:pt x="42" y="89"/>
                </a:cubicBezTo>
                <a:cubicBezTo>
                  <a:pt x="54" y="80"/>
                  <a:pt x="54" y="80"/>
                  <a:pt x="54" y="80"/>
                </a:cubicBezTo>
                <a:cubicBezTo>
                  <a:pt x="53" y="82"/>
                  <a:pt x="54" y="84"/>
                  <a:pt x="55" y="86"/>
                </a:cubicBezTo>
                <a:cubicBezTo>
                  <a:pt x="58" y="91"/>
                  <a:pt x="64" y="92"/>
                  <a:pt x="68" y="89"/>
                </a:cubicBezTo>
                <a:cubicBezTo>
                  <a:pt x="80" y="80"/>
                  <a:pt x="80" y="80"/>
                  <a:pt x="80" y="80"/>
                </a:cubicBezTo>
                <a:cubicBezTo>
                  <a:pt x="80" y="82"/>
                  <a:pt x="80" y="84"/>
                  <a:pt x="82" y="86"/>
                </a:cubicBezTo>
                <a:cubicBezTo>
                  <a:pt x="84" y="91"/>
                  <a:pt x="90" y="92"/>
                  <a:pt x="95" y="89"/>
                </a:cubicBezTo>
                <a:cubicBezTo>
                  <a:pt x="99" y="86"/>
                  <a:pt x="99" y="86"/>
                  <a:pt x="99" y="86"/>
                </a:cubicBezTo>
                <a:cubicBezTo>
                  <a:pt x="103" y="89"/>
                  <a:pt x="103" y="89"/>
                  <a:pt x="103" y="89"/>
                </a:cubicBezTo>
                <a:cubicBezTo>
                  <a:pt x="108" y="92"/>
                  <a:pt x="113" y="91"/>
                  <a:pt x="116" y="86"/>
                </a:cubicBezTo>
                <a:cubicBezTo>
                  <a:pt x="118" y="84"/>
                  <a:pt x="118" y="82"/>
                  <a:pt x="118" y="80"/>
                </a:cubicBezTo>
                <a:cubicBezTo>
                  <a:pt x="130" y="89"/>
                  <a:pt x="130" y="89"/>
                  <a:pt x="130" y="89"/>
                </a:cubicBezTo>
                <a:cubicBezTo>
                  <a:pt x="134" y="92"/>
                  <a:pt x="140" y="91"/>
                  <a:pt x="143" y="86"/>
                </a:cubicBezTo>
                <a:cubicBezTo>
                  <a:pt x="144" y="84"/>
                  <a:pt x="145" y="82"/>
                  <a:pt x="144" y="80"/>
                </a:cubicBezTo>
                <a:cubicBezTo>
                  <a:pt x="156" y="89"/>
                  <a:pt x="156" y="89"/>
                  <a:pt x="156" y="89"/>
                </a:cubicBezTo>
                <a:cubicBezTo>
                  <a:pt x="161" y="92"/>
                  <a:pt x="166" y="91"/>
                  <a:pt x="169" y="86"/>
                </a:cubicBezTo>
                <a:cubicBezTo>
                  <a:pt x="171" y="84"/>
                  <a:pt x="171" y="82"/>
                  <a:pt x="171" y="80"/>
                </a:cubicBezTo>
                <a:cubicBezTo>
                  <a:pt x="183" y="89"/>
                  <a:pt x="183" y="89"/>
                  <a:pt x="183" y="89"/>
                </a:cubicBezTo>
                <a:cubicBezTo>
                  <a:pt x="187" y="92"/>
                  <a:pt x="193" y="91"/>
                  <a:pt x="196" y="86"/>
                </a:cubicBezTo>
                <a:cubicBezTo>
                  <a:pt x="199" y="82"/>
                  <a:pt x="197" y="76"/>
                  <a:pt x="193" y="73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4" name="Freeform 119"/>
          <p:cNvSpPr>
            <a:spLocks noEditPoints="1"/>
          </p:cNvSpPr>
          <p:nvPr/>
        </p:nvSpPr>
        <p:spPr bwMode="auto">
          <a:xfrm>
            <a:off x="7858856" y="4764966"/>
            <a:ext cx="377198" cy="369124"/>
          </a:xfrm>
          <a:custGeom>
            <a:avLst/>
            <a:gdLst>
              <a:gd name="T0" fmla="*/ 0 w 200"/>
              <a:gd name="T1" fmla="*/ 176 h 196"/>
              <a:gd name="T2" fmla="*/ 180 w 200"/>
              <a:gd name="T3" fmla="*/ 0 h 196"/>
              <a:gd name="T4" fmla="*/ 180 w 200"/>
              <a:gd name="T5" fmla="*/ 196 h 196"/>
              <a:gd name="T6" fmla="*/ 28 w 200"/>
              <a:gd name="T7" fmla="*/ 8 h 196"/>
              <a:gd name="T8" fmla="*/ 28 w 200"/>
              <a:gd name="T9" fmla="*/ 188 h 196"/>
              <a:gd name="T10" fmla="*/ 192 w 200"/>
              <a:gd name="T11" fmla="*/ 28 h 196"/>
              <a:gd name="T12" fmla="*/ 120 w 200"/>
              <a:gd name="T13" fmla="*/ 180 h 196"/>
              <a:gd name="T14" fmla="*/ 184 w 200"/>
              <a:gd name="T15" fmla="*/ 16 h 196"/>
              <a:gd name="T16" fmla="*/ 168 w 200"/>
              <a:gd name="T17" fmla="*/ 168 h 196"/>
              <a:gd name="T18" fmla="*/ 62 w 200"/>
              <a:gd name="T19" fmla="*/ 95 h 196"/>
              <a:gd name="T20" fmla="*/ 54 w 200"/>
              <a:gd name="T21" fmla="*/ 89 h 196"/>
              <a:gd name="T22" fmla="*/ 65 w 200"/>
              <a:gd name="T23" fmla="*/ 86 h 196"/>
              <a:gd name="T24" fmla="*/ 68 w 200"/>
              <a:gd name="T25" fmla="*/ 78 h 196"/>
              <a:gd name="T26" fmla="*/ 61 w 200"/>
              <a:gd name="T27" fmla="*/ 80 h 196"/>
              <a:gd name="T28" fmla="*/ 47 w 200"/>
              <a:gd name="T29" fmla="*/ 84 h 196"/>
              <a:gd name="T30" fmla="*/ 39 w 200"/>
              <a:gd name="T31" fmla="*/ 88 h 196"/>
              <a:gd name="T32" fmla="*/ 45 w 200"/>
              <a:gd name="T33" fmla="*/ 106 h 196"/>
              <a:gd name="T34" fmla="*/ 50 w 200"/>
              <a:gd name="T35" fmla="*/ 115 h 196"/>
              <a:gd name="T36" fmla="*/ 58 w 200"/>
              <a:gd name="T37" fmla="*/ 104 h 196"/>
              <a:gd name="T38" fmla="*/ 75 w 200"/>
              <a:gd name="T39" fmla="*/ 111 h 196"/>
              <a:gd name="T40" fmla="*/ 59 w 200"/>
              <a:gd name="T41" fmla="*/ 130 h 196"/>
              <a:gd name="T42" fmla="*/ 50 w 200"/>
              <a:gd name="T43" fmla="*/ 129 h 196"/>
              <a:gd name="T44" fmla="*/ 67 w 200"/>
              <a:gd name="T45" fmla="*/ 136 h 196"/>
              <a:gd name="T46" fmla="*/ 115 w 200"/>
              <a:gd name="T47" fmla="*/ 98 h 196"/>
              <a:gd name="T48" fmla="*/ 105 w 200"/>
              <a:gd name="T49" fmla="*/ 97 h 196"/>
              <a:gd name="T50" fmla="*/ 101 w 200"/>
              <a:gd name="T51" fmla="*/ 92 h 196"/>
              <a:gd name="T52" fmla="*/ 96 w 200"/>
              <a:gd name="T53" fmla="*/ 88 h 196"/>
              <a:gd name="T54" fmla="*/ 95 w 200"/>
              <a:gd name="T55" fmla="*/ 96 h 196"/>
              <a:gd name="T56" fmla="*/ 87 w 200"/>
              <a:gd name="T57" fmla="*/ 102 h 196"/>
              <a:gd name="T58" fmla="*/ 98 w 200"/>
              <a:gd name="T59" fmla="*/ 106 h 196"/>
              <a:gd name="T60" fmla="*/ 101 w 200"/>
              <a:gd name="T61" fmla="*/ 115 h 196"/>
              <a:gd name="T62" fmla="*/ 104 w 200"/>
              <a:gd name="T63" fmla="*/ 104 h 196"/>
              <a:gd name="T64" fmla="*/ 112 w 200"/>
              <a:gd name="T65" fmla="*/ 102 h 196"/>
              <a:gd name="T66" fmla="*/ 115 w 200"/>
              <a:gd name="T67" fmla="*/ 98 h 196"/>
              <a:gd name="T68" fmla="*/ 151 w 200"/>
              <a:gd name="T69" fmla="*/ 103 h 196"/>
              <a:gd name="T70" fmla="*/ 135 w 200"/>
              <a:gd name="T71" fmla="*/ 99 h 196"/>
              <a:gd name="T72" fmla="*/ 150 w 200"/>
              <a:gd name="T73" fmla="*/ 75 h 196"/>
              <a:gd name="T74" fmla="*/ 132 w 200"/>
              <a:gd name="T75" fmla="*/ 61 h 196"/>
              <a:gd name="T76" fmla="*/ 118 w 200"/>
              <a:gd name="T77" fmla="*/ 76 h 196"/>
              <a:gd name="T78" fmla="*/ 128 w 200"/>
              <a:gd name="T79" fmla="*/ 71 h 196"/>
              <a:gd name="T80" fmla="*/ 143 w 200"/>
              <a:gd name="T81" fmla="*/ 71 h 196"/>
              <a:gd name="T82" fmla="*/ 128 w 200"/>
              <a:gd name="T83" fmla="*/ 97 h 196"/>
              <a:gd name="T84" fmla="*/ 132 w 200"/>
              <a:gd name="T85" fmla="*/ 116 h 196"/>
              <a:gd name="T86" fmla="*/ 139 w 200"/>
              <a:gd name="T87" fmla="*/ 114 h 196"/>
              <a:gd name="T88" fmla="*/ 153 w 200"/>
              <a:gd name="T89" fmla="*/ 110 h 196"/>
              <a:gd name="T90" fmla="*/ 160 w 200"/>
              <a:gd name="T91" fmla="*/ 108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00" h="196">
                <a:moveTo>
                  <a:pt x="180" y="196"/>
                </a:moveTo>
                <a:cubicBezTo>
                  <a:pt x="20" y="196"/>
                  <a:pt x="20" y="196"/>
                  <a:pt x="20" y="196"/>
                </a:cubicBezTo>
                <a:cubicBezTo>
                  <a:pt x="9" y="196"/>
                  <a:pt x="0" y="187"/>
                  <a:pt x="0" y="176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180" y="0"/>
                  <a:pt x="180" y="0"/>
                  <a:pt x="180" y="0"/>
                </a:cubicBezTo>
                <a:cubicBezTo>
                  <a:pt x="191" y="0"/>
                  <a:pt x="200" y="9"/>
                  <a:pt x="200" y="20"/>
                </a:cubicBezTo>
                <a:cubicBezTo>
                  <a:pt x="200" y="176"/>
                  <a:pt x="200" y="176"/>
                  <a:pt x="200" y="176"/>
                </a:cubicBezTo>
                <a:cubicBezTo>
                  <a:pt x="200" y="187"/>
                  <a:pt x="191" y="196"/>
                  <a:pt x="180" y="196"/>
                </a:cubicBezTo>
                <a:close/>
                <a:moveTo>
                  <a:pt x="192" y="28"/>
                </a:moveTo>
                <a:cubicBezTo>
                  <a:pt x="192" y="17"/>
                  <a:pt x="183" y="8"/>
                  <a:pt x="172" y="8"/>
                </a:cubicBezTo>
                <a:cubicBezTo>
                  <a:pt x="28" y="8"/>
                  <a:pt x="28" y="8"/>
                  <a:pt x="28" y="8"/>
                </a:cubicBezTo>
                <a:cubicBezTo>
                  <a:pt x="17" y="8"/>
                  <a:pt x="8" y="17"/>
                  <a:pt x="8" y="28"/>
                </a:cubicBezTo>
                <a:cubicBezTo>
                  <a:pt x="8" y="168"/>
                  <a:pt x="8" y="168"/>
                  <a:pt x="8" y="168"/>
                </a:cubicBezTo>
                <a:cubicBezTo>
                  <a:pt x="8" y="179"/>
                  <a:pt x="17" y="188"/>
                  <a:pt x="28" y="188"/>
                </a:cubicBezTo>
                <a:cubicBezTo>
                  <a:pt x="172" y="188"/>
                  <a:pt x="172" y="188"/>
                  <a:pt x="172" y="188"/>
                </a:cubicBezTo>
                <a:cubicBezTo>
                  <a:pt x="183" y="188"/>
                  <a:pt x="192" y="179"/>
                  <a:pt x="192" y="168"/>
                </a:cubicBezTo>
                <a:lnTo>
                  <a:pt x="192" y="28"/>
                </a:lnTo>
                <a:close/>
                <a:moveTo>
                  <a:pt x="168" y="168"/>
                </a:moveTo>
                <a:cubicBezTo>
                  <a:pt x="120" y="168"/>
                  <a:pt x="120" y="168"/>
                  <a:pt x="120" y="168"/>
                </a:cubicBezTo>
                <a:cubicBezTo>
                  <a:pt x="120" y="180"/>
                  <a:pt x="120" y="180"/>
                  <a:pt x="120" y="180"/>
                </a:cubicBezTo>
                <a:cubicBezTo>
                  <a:pt x="16" y="180"/>
                  <a:pt x="16" y="180"/>
                  <a:pt x="16" y="180"/>
                </a:cubicBezTo>
                <a:cubicBezTo>
                  <a:pt x="16" y="16"/>
                  <a:pt x="16" y="16"/>
                  <a:pt x="16" y="16"/>
                </a:cubicBezTo>
                <a:cubicBezTo>
                  <a:pt x="184" y="16"/>
                  <a:pt x="184" y="16"/>
                  <a:pt x="184" y="16"/>
                </a:cubicBezTo>
                <a:cubicBezTo>
                  <a:pt x="184" y="180"/>
                  <a:pt x="184" y="180"/>
                  <a:pt x="184" y="180"/>
                </a:cubicBezTo>
                <a:cubicBezTo>
                  <a:pt x="168" y="180"/>
                  <a:pt x="168" y="180"/>
                  <a:pt x="168" y="180"/>
                </a:cubicBezTo>
                <a:lnTo>
                  <a:pt x="168" y="168"/>
                </a:lnTo>
                <a:close/>
                <a:moveTo>
                  <a:pt x="82" y="109"/>
                </a:moveTo>
                <a:cubicBezTo>
                  <a:pt x="80" y="104"/>
                  <a:pt x="78" y="100"/>
                  <a:pt x="75" y="98"/>
                </a:cubicBezTo>
                <a:cubicBezTo>
                  <a:pt x="71" y="95"/>
                  <a:pt x="67" y="94"/>
                  <a:pt x="62" y="95"/>
                </a:cubicBezTo>
                <a:cubicBezTo>
                  <a:pt x="57" y="96"/>
                  <a:pt x="53" y="99"/>
                  <a:pt x="51" y="102"/>
                </a:cubicBezTo>
                <a:cubicBezTo>
                  <a:pt x="50" y="95"/>
                  <a:pt x="49" y="91"/>
                  <a:pt x="49" y="90"/>
                </a:cubicBezTo>
                <a:cubicBezTo>
                  <a:pt x="54" y="89"/>
                  <a:pt x="54" y="89"/>
                  <a:pt x="54" y="89"/>
                </a:cubicBezTo>
                <a:cubicBezTo>
                  <a:pt x="60" y="87"/>
                  <a:pt x="60" y="87"/>
                  <a:pt x="60" y="87"/>
                </a:cubicBezTo>
                <a:cubicBezTo>
                  <a:pt x="60" y="87"/>
                  <a:pt x="61" y="87"/>
                  <a:pt x="62" y="87"/>
                </a:cubicBezTo>
                <a:cubicBezTo>
                  <a:pt x="63" y="86"/>
                  <a:pt x="64" y="86"/>
                  <a:pt x="65" y="86"/>
                </a:cubicBezTo>
                <a:cubicBezTo>
                  <a:pt x="70" y="84"/>
                  <a:pt x="72" y="82"/>
                  <a:pt x="72" y="80"/>
                </a:cubicBezTo>
                <a:cubicBezTo>
                  <a:pt x="72" y="79"/>
                  <a:pt x="71" y="78"/>
                  <a:pt x="70" y="78"/>
                </a:cubicBezTo>
                <a:cubicBezTo>
                  <a:pt x="69" y="77"/>
                  <a:pt x="68" y="77"/>
                  <a:pt x="68" y="78"/>
                </a:cubicBezTo>
                <a:cubicBezTo>
                  <a:pt x="67" y="78"/>
                  <a:pt x="67" y="78"/>
                  <a:pt x="66" y="78"/>
                </a:cubicBezTo>
                <a:cubicBezTo>
                  <a:pt x="65" y="79"/>
                  <a:pt x="64" y="79"/>
                  <a:pt x="64" y="79"/>
                </a:cubicBezTo>
                <a:cubicBezTo>
                  <a:pt x="63" y="79"/>
                  <a:pt x="62" y="79"/>
                  <a:pt x="61" y="80"/>
                </a:cubicBezTo>
                <a:cubicBezTo>
                  <a:pt x="60" y="80"/>
                  <a:pt x="59" y="80"/>
                  <a:pt x="58" y="80"/>
                </a:cubicBezTo>
                <a:cubicBezTo>
                  <a:pt x="57" y="81"/>
                  <a:pt x="55" y="81"/>
                  <a:pt x="53" y="82"/>
                </a:cubicBezTo>
                <a:cubicBezTo>
                  <a:pt x="50" y="83"/>
                  <a:pt x="48" y="84"/>
                  <a:pt x="47" y="84"/>
                </a:cubicBezTo>
                <a:cubicBezTo>
                  <a:pt x="46" y="84"/>
                  <a:pt x="45" y="84"/>
                  <a:pt x="45" y="84"/>
                </a:cubicBezTo>
                <a:cubicBezTo>
                  <a:pt x="44" y="84"/>
                  <a:pt x="43" y="85"/>
                  <a:pt x="42" y="85"/>
                </a:cubicBezTo>
                <a:cubicBezTo>
                  <a:pt x="40" y="85"/>
                  <a:pt x="39" y="86"/>
                  <a:pt x="39" y="88"/>
                </a:cubicBezTo>
                <a:cubicBezTo>
                  <a:pt x="40" y="88"/>
                  <a:pt x="40" y="89"/>
                  <a:pt x="41" y="90"/>
                </a:cubicBezTo>
                <a:cubicBezTo>
                  <a:pt x="41" y="91"/>
                  <a:pt x="42" y="91"/>
                  <a:pt x="42" y="92"/>
                </a:cubicBezTo>
                <a:cubicBezTo>
                  <a:pt x="42" y="94"/>
                  <a:pt x="43" y="99"/>
                  <a:pt x="45" y="106"/>
                </a:cubicBezTo>
                <a:cubicBezTo>
                  <a:pt x="45" y="110"/>
                  <a:pt x="45" y="112"/>
                  <a:pt x="46" y="113"/>
                </a:cubicBezTo>
                <a:cubicBezTo>
                  <a:pt x="46" y="114"/>
                  <a:pt x="46" y="114"/>
                  <a:pt x="47" y="115"/>
                </a:cubicBezTo>
                <a:cubicBezTo>
                  <a:pt x="48" y="115"/>
                  <a:pt x="49" y="115"/>
                  <a:pt x="50" y="115"/>
                </a:cubicBezTo>
                <a:cubicBezTo>
                  <a:pt x="51" y="115"/>
                  <a:pt x="52" y="114"/>
                  <a:pt x="52" y="113"/>
                </a:cubicBezTo>
                <a:cubicBezTo>
                  <a:pt x="55" y="108"/>
                  <a:pt x="55" y="108"/>
                  <a:pt x="55" y="108"/>
                </a:cubicBezTo>
                <a:cubicBezTo>
                  <a:pt x="56" y="106"/>
                  <a:pt x="57" y="105"/>
                  <a:pt x="58" y="104"/>
                </a:cubicBezTo>
                <a:cubicBezTo>
                  <a:pt x="59" y="103"/>
                  <a:pt x="61" y="102"/>
                  <a:pt x="64" y="101"/>
                </a:cubicBezTo>
                <a:cubicBezTo>
                  <a:pt x="67" y="101"/>
                  <a:pt x="69" y="101"/>
                  <a:pt x="71" y="104"/>
                </a:cubicBezTo>
                <a:cubicBezTo>
                  <a:pt x="73" y="105"/>
                  <a:pt x="74" y="108"/>
                  <a:pt x="75" y="111"/>
                </a:cubicBezTo>
                <a:cubicBezTo>
                  <a:pt x="76" y="115"/>
                  <a:pt x="76" y="119"/>
                  <a:pt x="74" y="123"/>
                </a:cubicBezTo>
                <a:cubicBezTo>
                  <a:pt x="72" y="126"/>
                  <a:pt x="69" y="129"/>
                  <a:pt x="65" y="130"/>
                </a:cubicBezTo>
                <a:cubicBezTo>
                  <a:pt x="63" y="130"/>
                  <a:pt x="61" y="130"/>
                  <a:pt x="59" y="130"/>
                </a:cubicBezTo>
                <a:cubicBezTo>
                  <a:pt x="58" y="129"/>
                  <a:pt x="57" y="129"/>
                  <a:pt x="56" y="128"/>
                </a:cubicBezTo>
                <a:cubicBezTo>
                  <a:pt x="55" y="127"/>
                  <a:pt x="53" y="127"/>
                  <a:pt x="53" y="127"/>
                </a:cubicBezTo>
                <a:cubicBezTo>
                  <a:pt x="52" y="127"/>
                  <a:pt x="51" y="128"/>
                  <a:pt x="50" y="129"/>
                </a:cubicBezTo>
                <a:cubicBezTo>
                  <a:pt x="50" y="129"/>
                  <a:pt x="50" y="130"/>
                  <a:pt x="50" y="131"/>
                </a:cubicBezTo>
                <a:cubicBezTo>
                  <a:pt x="50" y="132"/>
                  <a:pt x="51" y="132"/>
                  <a:pt x="51" y="133"/>
                </a:cubicBezTo>
                <a:cubicBezTo>
                  <a:pt x="55" y="137"/>
                  <a:pt x="61" y="138"/>
                  <a:pt x="67" y="136"/>
                </a:cubicBezTo>
                <a:cubicBezTo>
                  <a:pt x="73" y="135"/>
                  <a:pt x="78" y="131"/>
                  <a:pt x="80" y="126"/>
                </a:cubicBezTo>
                <a:cubicBezTo>
                  <a:pt x="83" y="121"/>
                  <a:pt x="83" y="116"/>
                  <a:pt x="82" y="109"/>
                </a:cubicBezTo>
                <a:close/>
                <a:moveTo>
                  <a:pt x="115" y="98"/>
                </a:moveTo>
                <a:cubicBezTo>
                  <a:pt x="115" y="95"/>
                  <a:pt x="112" y="95"/>
                  <a:pt x="109" y="96"/>
                </a:cubicBezTo>
                <a:cubicBezTo>
                  <a:pt x="108" y="96"/>
                  <a:pt x="108" y="96"/>
                  <a:pt x="107" y="97"/>
                </a:cubicBezTo>
                <a:cubicBezTo>
                  <a:pt x="106" y="97"/>
                  <a:pt x="105" y="97"/>
                  <a:pt x="105" y="97"/>
                </a:cubicBezTo>
                <a:cubicBezTo>
                  <a:pt x="102" y="98"/>
                  <a:pt x="102" y="98"/>
                  <a:pt x="102" y="98"/>
                </a:cubicBezTo>
                <a:cubicBezTo>
                  <a:pt x="101" y="94"/>
                  <a:pt x="101" y="94"/>
                  <a:pt x="101" y="94"/>
                </a:cubicBezTo>
                <a:cubicBezTo>
                  <a:pt x="101" y="93"/>
                  <a:pt x="101" y="93"/>
                  <a:pt x="101" y="92"/>
                </a:cubicBezTo>
                <a:cubicBezTo>
                  <a:pt x="100" y="91"/>
                  <a:pt x="100" y="90"/>
                  <a:pt x="100" y="90"/>
                </a:cubicBezTo>
                <a:cubicBezTo>
                  <a:pt x="100" y="89"/>
                  <a:pt x="100" y="89"/>
                  <a:pt x="99" y="88"/>
                </a:cubicBezTo>
                <a:cubicBezTo>
                  <a:pt x="98" y="88"/>
                  <a:pt x="97" y="88"/>
                  <a:pt x="96" y="88"/>
                </a:cubicBezTo>
                <a:cubicBezTo>
                  <a:pt x="96" y="88"/>
                  <a:pt x="95" y="89"/>
                  <a:pt x="95" y="89"/>
                </a:cubicBezTo>
                <a:cubicBezTo>
                  <a:pt x="94" y="90"/>
                  <a:pt x="94" y="90"/>
                  <a:pt x="94" y="91"/>
                </a:cubicBezTo>
                <a:cubicBezTo>
                  <a:pt x="94" y="92"/>
                  <a:pt x="94" y="93"/>
                  <a:pt x="95" y="96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93" y="100"/>
                  <a:pt x="91" y="101"/>
                  <a:pt x="90" y="101"/>
                </a:cubicBezTo>
                <a:cubicBezTo>
                  <a:pt x="88" y="102"/>
                  <a:pt x="87" y="102"/>
                  <a:pt x="87" y="102"/>
                </a:cubicBezTo>
                <a:cubicBezTo>
                  <a:pt x="86" y="103"/>
                  <a:pt x="85" y="104"/>
                  <a:pt x="86" y="106"/>
                </a:cubicBezTo>
                <a:cubicBezTo>
                  <a:pt x="86" y="108"/>
                  <a:pt x="88" y="108"/>
                  <a:pt x="92" y="107"/>
                </a:cubicBezTo>
                <a:cubicBezTo>
                  <a:pt x="93" y="107"/>
                  <a:pt x="95" y="106"/>
                  <a:pt x="98" y="106"/>
                </a:cubicBezTo>
                <a:cubicBezTo>
                  <a:pt x="99" y="109"/>
                  <a:pt x="99" y="109"/>
                  <a:pt x="99" y="109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100" y="114"/>
                  <a:pt x="101" y="115"/>
                  <a:pt x="101" y="115"/>
                </a:cubicBezTo>
                <a:cubicBezTo>
                  <a:pt x="102" y="116"/>
                  <a:pt x="103" y="116"/>
                  <a:pt x="104" y="116"/>
                </a:cubicBezTo>
                <a:cubicBezTo>
                  <a:pt x="106" y="115"/>
                  <a:pt x="106" y="114"/>
                  <a:pt x="106" y="112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5" y="104"/>
                  <a:pt x="106" y="103"/>
                  <a:pt x="107" y="103"/>
                </a:cubicBezTo>
                <a:cubicBezTo>
                  <a:pt x="111" y="102"/>
                  <a:pt x="111" y="102"/>
                  <a:pt x="111" y="102"/>
                </a:cubicBezTo>
                <a:cubicBezTo>
                  <a:pt x="111" y="102"/>
                  <a:pt x="111" y="102"/>
                  <a:pt x="112" y="102"/>
                </a:cubicBezTo>
                <a:cubicBezTo>
                  <a:pt x="112" y="102"/>
                  <a:pt x="113" y="102"/>
                  <a:pt x="113" y="102"/>
                </a:cubicBezTo>
                <a:cubicBezTo>
                  <a:pt x="114" y="101"/>
                  <a:pt x="115" y="101"/>
                  <a:pt x="115" y="100"/>
                </a:cubicBezTo>
                <a:cubicBezTo>
                  <a:pt x="115" y="99"/>
                  <a:pt x="115" y="98"/>
                  <a:pt x="115" y="98"/>
                </a:cubicBezTo>
                <a:close/>
                <a:moveTo>
                  <a:pt x="160" y="105"/>
                </a:moveTo>
                <a:cubicBezTo>
                  <a:pt x="160" y="104"/>
                  <a:pt x="158" y="103"/>
                  <a:pt x="156" y="103"/>
                </a:cubicBezTo>
                <a:cubicBezTo>
                  <a:pt x="154" y="103"/>
                  <a:pt x="153" y="103"/>
                  <a:pt x="151" y="103"/>
                </a:cubicBezTo>
                <a:cubicBezTo>
                  <a:pt x="149" y="104"/>
                  <a:pt x="145" y="105"/>
                  <a:pt x="141" y="107"/>
                </a:cubicBezTo>
                <a:cubicBezTo>
                  <a:pt x="134" y="109"/>
                  <a:pt x="134" y="109"/>
                  <a:pt x="134" y="109"/>
                </a:cubicBezTo>
                <a:cubicBezTo>
                  <a:pt x="133" y="105"/>
                  <a:pt x="133" y="102"/>
                  <a:pt x="135" y="99"/>
                </a:cubicBezTo>
                <a:cubicBezTo>
                  <a:pt x="136" y="97"/>
                  <a:pt x="138" y="94"/>
                  <a:pt x="142" y="90"/>
                </a:cubicBezTo>
                <a:cubicBezTo>
                  <a:pt x="145" y="87"/>
                  <a:pt x="147" y="84"/>
                  <a:pt x="149" y="81"/>
                </a:cubicBezTo>
                <a:cubicBezTo>
                  <a:pt x="150" y="79"/>
                  <a:pt x="150" y="77"/>
                  <a:pt x="150" y="75"/>
                </a:cubicBezTo>
                <a:cubicBezTo>
                  <a:pt x="150" y="73"/>
                  <a:pt x="150" y="71"/>
                  <a:pt x="149" y="68"/>
                </a:cubicBezTo>
                <a:cubicBezTo>
                  <a:pt x="149" y="65"/>
                  <a:pt x="146" y="62"/>
                  <a:pt x="142" y="61"/>
                </a:cubicBezTo>
                <a:cubicBezTo>
                  <a:pt x="139" y="60"/>
                  <a:pt x="135" y="60"/>
                  <a:pt x="132" y="61"/>
                </a:cubicBezTo>
                <a:cubicBezTo>
                  <a:pt x="129" y="61"/>
                  <a:pt x="126" y="63"/>
                  <a:pt x="124" y="65"/>
                </a:cubicBezTo>
                <a:cubicBezTo>
                  <a:pt x="122" y="67"/>
                  <a:pt x="120" y="69"/>
                  <a:pt x="118" y="73"/>
                </a:cubicBezTo>
                <a:cubicBezTo>
                  <a:pt x="118" y="74"/>
                  <a:pt x="118" y="75"/>
                  <a:pt x="118" y="76"/>
                </a:cubicBezTo>
                <a:cubicBezTo>
                  <a:pt x="118" y="77"/>
                  <a:pt x="120" y="78"/>
                  <a:pt x="122" y="77"/>
                </a:cubicBezTo>
                <a:cubicBezTo>
                  <a:pt x="123" y="77"/>
                  <a:pt x="123" y="77"/>
                  <a:pt x="124" y="76"/>
                </a:cubicBezTo>
                <a:cubicBezTo>
                  <a:pt x="128" y="71"/>
                  <a:pt x="128" y="71"/>
                  <a:pt x="128" y="71"/>
                </a:cubicBezTo>
                <a:cubicBezTo>
                  <a:pt x="130" y="69"/>
                  <a:pt x="131" y="68"/>
                  <a:pt x="133" y="67"/>
                </a:cubicBezTo>
                <a:cubicBezTo>
                  <a:pt x="135" y="67"/>
                  <a:pt x="137" y="67"/>
                  <a:pt x="139" y="67"/>
                </a:cubicBezTo>
                <a:cubicBezTo>
                  <a:pt x="141" y="68"/>
                  <a:pt x="142" y="69"/>
                  <a:pt x="143" y="71"/>
                </a:cubicBezTo>
                <a:cubicBezTo>
                  <a:pt x="143" y="73"/>
                  <a:pt x="143" y="76"/>
                  <a:pt x="142" y="79"/>
                </a:cubicBezTo>
                <a:cubicBezTo>
                  <a:pt x="141" y="80"/>
                  <a:pt x="139" y="83"/>
                  <a:pt x="137" y="86"/>
                </a:cubicBezTo>
                <a:cubicBezTo>
                  <a:pt x="132" y="91"/>
                  <a:pt x="129" y="95"/>
                  <a:pt x="128" y="97"/>
                </a:cubicBezTo>
                <a:cubicBezTo>
                  <a:pt x="126" y="101"/>
                  <a:pt x="126" y="106"/>
                  <a:pt x="127" y="111"/>
                </a:cubicBezTo>
                <a:cubicBezTo>
                  <a:pt x="128" y="113"/>
                  <a:pt x="128" y="114"/>
                  <a:pt x="129" y="115"/>
                </a:cubicBezTo>
                <a:cubicBezTo>
                  <a:pt x="130" y="116"/>
                  <a:pt x="131" y="117"/>
                  <a:pt x="132" y="116"/>
                </a:cubicBezTo>
                <a:cubicBezTo>
                  <a:pt x="133" y="116"/>
                  <a:pt x="133" y="116"/>
                  <a:pt x="134" y="116"/>
                </a:cubicBezTo>
                <a:cubicBezTo>
                  <a:pt x="134" y="116"/>
                  <a:pt x="134" y="116"/>
                  <a:pt x="135" y="116"/>
                </a:cubicBezTo>
                <a:cubicBezTo>
                  <a:pt x="136" y="116"/>
                  <a:pt x="137" y="115"/>
                  <a:pt x="139" y="114"/>
                </a:cubicBezTo>
                <a:cubicBezTo>
                  <a:pt x="140" y="114"/>
                  <a:pt x="141" y="113"/>
                  <a:pt x="142" y="113"/>
                </a:cubicBezTo>
                <a:cubicBezTo>
                  <a:pt x="144" y="113"/>
                  <a:pt x="145" y="112"/>
                  <a:pt x="148" y="112"/>
                </a:cubicBezTo>
                <a:cubicBezTo>
                  <a:pt x="150" y="111"/>
                  <a:pt x="151" y="110"/>
                  <a:pt x="153" y="110"/>
                </a:cubicBezTo>
                <a:cubicBezTo>
                  <a:pt x="153" y="110"/>
                  <a:pt x="154" y="110"/>
                  <a:pt x="155" y="110"/>
                </a:cubicBezTo>
                <a:cubicBezTo>
                  <a:pt x="156" y="110"/>
                  <a:pt x="157" y="110"/>
                  <a:pt x="158" y="110"/>
                </a:cubicBezTo>
                <a:cubicBezTo>
                  <a:pt x="159" y="109"/>
                  <a:pt x="159" y="109"/>
                  <a:pt x="160" y="108"/>
                </a:cubicBezTo>
                <a:cubicBezTo>
                  <a:pt x="160" y="107"/>
                  <a:pt x="160" y="106"/>
                  <a:pt x="160" y="105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5" name="Freeform 120"/>
          <p:cNvSpPr>
            <a:spLocks noEditPoints="1"/>
          </p:cNvSpPr>
          <p:nvPr/>
        </p:nvSpPr>
        <p:spPr bwMode="auto">
          <a:xfrm>
            <a:off x="8633002" y="4760938"/>
            <a:ext cx="377198" cy="377178"/>
          </a:xfrm>
          <a:custGeom>
            <a:avLst/>
            <a:gdLst>
              <a:gd name="T0" fmla="*/ 20 w 200"/>
              <a:gd name="T1" fmla="*/ 200 h 200"/>
              <a:gd name="T2" fmla="*/ 0 w 200"/>
              <a:gd name="T3" fmla="*/ 88 h 200"/>
              <a:gd name="T4" fmla="*/ 12 w 200"/>
              <a:gd name="T5" fmla="*/ 168 h 200"/>
              <a:gd name="T6" fmla="*/ 164 w 200"/>
              <a:gd name="T7" fmla="*/ 188 h 200"/>
              <a:gd name="T8" fmla="*/ 187 w 200"/>
              <a:gd name="T9" fmla="*/ 88 h 200"/>
              <a:gd name="T10" fmla="*/ 200 w 200"/>
              <a:gd name="T11" fmla="*/ 180 h 200"/>
              <a:gd name="T12" fmla="*/ 155 w 200"/>
              <a:gd name="T13" fmla="*/ 137 h 200"/>
              <a:gd name="T14" fmla="*/ 154 w 200"/>
              <a:gd name="T15" fmla="*/ 155 h 200"/>
              <a:gd name="T16" fmla="*/ 131 w 200"/>
              <a:gd name="T17" fmla="*/ 165 h 200"/>
              <a:gd name="T18" fmla="*/ 110 w 200"/>
              <a:gd name="T19" fmla="*/ 157 h 200"/>
              <a:gd name="T20" fmla="*/ 122 w 200"/>
              <a:gd name="T21" fmla="*/ 145 h 200"/>
              <a:gd name="T22" fmla="*/ 131 w 200"/>
              <a:gd name="T23" fmla="*/ 155 h 200"/>
              <a:gd name="T24" fmla="*/ 139 w 200"/>
              <a:gd name="T25" fmla="*/ 145 h 200"/>
              <a:gd name="T26" fmla="*/ 131 w 200"/>
              <a:gd name="T27" fmla="*/ 136 h 200"/>
              <a:gd name="T28" fmla="*/ 126 w 200"/>
              <a:gd name="T29" fmla="*/ 125 h 200"/>
              <a:gd name="T30" fmla="*/ 134 w 200"/>
              <a:gd name="T31" fmla="*/ 123 h 200"/>
              <a:gd name="T32" fmla="*/ 134 w 200"/>
              <a:gd name="T33" fmla="*/ 113 h 200"/>
              <a:gd name="T34" fmla="*/ 125 w 200"/>
              <a:gd name="T35" fmla="*/ 113 h 200"/>
              <a:gd name="T36" fmla="*/ 106 w 200"/>
              <a:gd name="T37" fmla="*/ 117 h 200"/>
              <a:gd name="T38" fmla="*/ 130 w 200"/>
              <a:gd name="T39" fmla="*/ 100 h 200"/>
              <a:gd name="T40" fmla="*/ 153 w 200"/>
              <a:gd name="T41" fmla="*/ 116 h 200"/>
              <a:gd name="T42" fmla="*/ 144 w 200"/>
              <a:gd name="T43" fmla="*/ 130 h 200"/>
              <a:gd name="T44" fmla="*/ 155 w 200"/>
              <a:gd name="T45" fmla="*/ 137 h 200"/>
              <a:gd name="T46" fmla="*/ 43 w 200"/>
              <a:gd name="T47" fmla="*/ 164 h 200"/>
              <a:gd name="T48" fmla="*/ 66 w 200"/>
              <a:gd name="T49" fmla="*/ 134 h 200"/>
              <a:gd name="T50" fmla="*/ 78 w 200"/>
              <a:gd name="T51" fmla="*/ 119 h 200"/>
              <a:gd name="T52" fmla="*/ 70 w 200"/>
              <a:gd name="T53" fmla="*/ 112 h 200"/>
              <a:gd name="T54" fmla="*/ 62 w 200"/>
              <a:gd name="T55" fmla="*/ 120 h 200"/>
              <a:gd name="T56" fmla="*/ 48 w 200"/>
              <a:gd name="T57" fmla="*/ 109 h 200"/>
              <a:gd name="T58" fmla="*/ 70 w 200"/>
              <a:gd name="T59" fmla="*/ 100 h 200"/>
              <a:gd name="T60" fmla="*/ 92 w 200"/>
              <a:gd name="T61" fmla="*/ 109 h 200"/>
              <a:gd name="T62" fmla="*/ 92 w 200"/>
              <a:gd name="T63" fmla="*/ 130 h 200"/>
              <a:gd name="T64" fmla="*/ 72 w 200"/>
              <a:gd name="T65" fmla="*/ 146 h 200"/>
              <a:gd name="T66" fmla="*/ 95 w 200"/>
              <a:gd name="T67" fmla="*/ 150 h 200"/>
              <a:gd name="T68" fmla="*/ 0 w 200"/>
              <a:gd name="T69" fmla="*/ 36 h 200"/>
              <a:gd name="T70" fmla="*/ 28 w 200"/>
              <a:gd name="T71" fmla="*/ 16 h 200"/>
              <a:gd name="T72" fmla="*/ 44 w 200"/>
              <a:gd name="T73" fmla="*/ 72 h 200"/>
              <a:gd name="T74" fmla="*/ 60 w 200"/>
              <a:gd name="T75" fmla="*/ 16 h 200"/>
              <a:gd name="T76" fmla="*/ 140 w 200"/>
              <a:gd name="T77" fmla="*/ 56 h 200"/>
              <a:gd name="T78" fmla="*/ 172 w 200"/>
              <a:gd name="T79" fmla="*/ 56 h 200"/>
              <a:gd name="T80" fmla="*/ 180 w 200"/>
              <a:gd name="T81" fmla="*/ 16 h 200"/>
              <a:gd name="T82" fmla="*/ 200 w 200"/>
              <a:gd name="T83" fmla="*/ 80 h 200"/>
              <a:gd name="T84" fmla="*/ 0 w 200"/>
              <a:gd name="T85" fmla="*/ 36 h 200"/>
              <a:gd name="T86" fmla="*/ 144 w 200"/>
              <a:gd name="T87" fmla="*/ 52 h 200"/>
              <a:gd name="T88" fmla="*/ 156 w 200"/>
              <a:gd name="T89" fmla="*/ 0 h 200"/>
              <a:gd name="T90" fmla="*/ 168 w 200"/>
              <a:gd name="T91" fmla="*/ 52 h 200"/>
              <a:gd name="T92" fmla="*/ 44 w 200"/>
              <a:gd name="T93" fmla="*/ 64 h 200"/>
              <a:gd name="T94" fmla="*/ 32 w 200"/>
              <a:gd name="T95" fmla="*/ 12 h 200"/>
              <a:gd name="T96" fmla="*/ 56 w 200"/>
              <a:gd name="T97" fmla="*/ 12 h 200"/>
              <a:gd name="T98" fmla="*/ 44 w 200"/>
              <a:gd name="T99" fmla="*/ 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0" h="200">
                <a:moveTo>
                  <a:pt x="180" y="200"/>
                </a:moveTo>
                <a:cubicBezTo>
                  <a:pt x="20" y="200"/>
                  <a:pt x="20" y="200"/>
                  <a:pt x="20" y="200"/>
                </a:cubicBezTo>
                <a:cubicBezTo>
                  <a:pt x="9" y="200"/>
                  <a:pt x="0" y="191"/>
                  <a:pt x="0" y="180"/>
                </a:cubicBezTo>
                <a:cubicBezTo>
                  <a:pt x="0" y="88"/>
                  <a:pt x="0" y="88"/>
                  <a:pt x="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12" y="123"/>
                  <a:pt x="12" y="168"/>
                  <a:pt x="12" y="168"/>
                </a:cubicBezTo>
                <a:cubicBezTo>
                  <a:pt x="12" y="179"/>
                  <a:pt x="25" y="188"/>
                  <a:pt x="36" y="188"/>
                </a:cubicBezTo>
                <a:cubicBezTo>
                  <a:pt x="164" y="188"/>
                  <a:pt x="164" y="188"/>
                  <a:pt x="164" y="188"/>
                </a:cubicBezTo>
                <a:cubicBezTo>
                  <a:pt x="175" y="188"/>
                  <a:pt x="188" y="179"/>
                  <a:pt x="188" y="168"/>
                </a:cubicBezTo>
                <a:cubicBezTo>
                  <a:pt x="188" y="168"/>
                  <a:pt x="188" y="122"/>
                  <a:pt x="187" y="88"/>
                </a:cubicBezTo>
                <a:cubicBezTo>
                  <a:pt x="200" y="88"/>
                  <a:pt x="200" y="88"/>
                  <a:pt x="200" y="88"/>
                </a:cubicBezTo>
                <a:cubicBezTo>
                  <a:pt x="200" y="180"/>
                  <a:pt x="200" y="180"/>
                  <a:pt x="200" y="180"/>
                </a:cubicBezTo>
                <a:cubicBezTo>
                  <a:pt x="200" y="191"/>
                  <a:pt x="191" y="200"/>
                  <a:pt x="180" y="200"/>
                </a:cubicBezTo>
                <a:close/>
                <a:moveTo>
                  <a:pt x="155" y="137"/>
                </a:moveTo>
                <a:cubicBezTo>
                  <a:pt x="156" y="139"/>
                  <a:pt x="157" y="141"/>
                  <a:pt x="157" y="144"/>
                </a:cubicBezTo>
                <a:cubicBezTo>
                  <a:pt x="157" y="148"/>
                  <a:pt x="156" y="152"/>
                  <a:pt x="154" y="155"/>
                </a:cubicBezTo>
                <a:cubicBezTo>
                  <a:pt x="152" y="158"/>
                  <a:pt x="149" y="161"/>
                  <a:pt x="145" y="163"/>
                </a:cubicBezTo>
                <a:cubicBezTo>
                  <a:pt x="142" y="165"/>
                  <a:pt x="137" y="165"/>
                  <a:pt x="131" y="165"/>
                </a:cubicBezTo>
                <a:cubicBezTo>
                  <a:pt x="126" y="165"/>
                  <a:pt x="121" y="165"/>
                  <a:pt x="118" y="163"/>
                </a:cubicBezTo>
                <a:cubicBezTo>
                  <a:pt x="114" y="162"/>
                  <a:pt x="112" y="160"/>
                  <a:pt x="110" y="157"/>
                </a:cubicBezTo>
                <a:cubicBezTo>
                  <a:pt x="107" y="155"/>
                  <a:pt x="106" y="152"/>
                  <a:pt x="105" y="148"/>
                </a:cubicBezTo>
                <a:cubicBezTo>
                  <a:pt x="122" y="145"/>
                  <a:pt x="122" y="145"/>
                  <a:pt x="122" y="145"/>
                </a:cubicBezTo>
                <a:cubicBezTo>
                  <a:pt x="123" y="149"/>
                  <a:pt x="124" y="151"/>
                  <a:pt x="125" y="153"/>
                </a:cubicBezTo>
                <a:cubicBezTo>
                  <a:pt x="127" y="154"/>
                  <a:pt x="129" y="155"/>
                  <a:pt x="131" y="155"/>
                </a:cubicBezTo>
                <a:cubicBezTo>
                  <a:pt x="133" y="155"/>
                  <a:pt x="135" y="154"/>
                  <a:pt x="137" y="152"/>
                </a:cubicBezTo>
                <a:cubicBezTo>
                  <a:pt x="138" y="150"/>
                  <a:pt x="139" y="148"/>
                  <a:pt x="139" y="145"/>
                </a:cubicBezTo>
                <a:cubicBezTo>
                  <a:pt x="139" y="142"/>
                  <a:pt x="138" y="140"/>
                  <a:pt x="137" y="139"/>
                </a:cubicBezTo>
                <a:cubicBezTo>
                  <a:pt x="135" y="137"/>
                  <a:pt x="133" y="136"/>
                  <a:pt x="131" y="136"/>
                </a:cubicBezTo>
                <a:cubicBezTo>
                  <a:pt x="129" y="136"/>
                  <a:pt x="127" y="136"/>
                  <a:pt x="125" y="137"/>
                </a:cubicBezTo>
                <a:cubicBezTo>
                  <a:pt x="126" y="125"/>
                  <a:pt x="126" y="125"/>
                  <a:pt x="126" y="125"/>
                </a:cubicBezTo>
                <a:cubicBezTo>
                  <a:pt x="127" y="125"/>
                  <a:pt x="128" y="125"/>
                  <a:pt x="128" y="125"/>
                </a:cubicBezTo>
                <a:cubicBezTo>
                  <a:pt x="130" y="125"/>
                  <a:pt x="132" y="124"/>
                  <a:pt x="134" y="123"/>
                </a:cubicBezTo>
                <a:cubicBezTo>
                  <a:pt x="135" y="121"/>
                  <a:pt x="136" y="119"/>
                  <a:pt x="136" y="117"/>
                </a:cubicBezTo>
                <a:cubicBezTo>
                  <a:pt x="136" y="116"/>
                  <a:pt x="136" y="114"/>
                  <a:pt x="134" y="113"/>
                </a:cubicBezTo>
                <a:cubicBezTo>
                  <a:pt x="133" y="112"/>
                  <a:pt x="132" y="111"/>
                  <a:pt x="130" y="111"/>
                </a:cubicBezTo>
                <a:cubicBezTo>
                  <a:pt x="128" y="111"/>
                  <a:pt x="126" y="112"/>
                  <a:pt x="125" y="113"/>
                </a:cubicBezTo>
                <a:cubicBezTo>
                  <a:pt x="123" y="114"/>
                  <a:pt x="123" y="116"/>
                  <a:pt x="122" y="120"/>
                </a:cubicBezTo>
                <a:cubicBezTo>
                  <a:pt x="106" y="117"/>
                  <a:pt x="106" y="117"/>
                  <a:pt x="106" y="117"/>
                </a:cubicBezTo>
                <a:cubicBezTo>
                  <a:pt x="107" y="111"/>
                  <a:pt x="110" y="107"/>
                  <a:pt x="113" y="104"/>
                </a:cubicBezTo>
                <a:cubicBezTo>
                  <a:pt x="117" y="102"/>
                  <a:pt x="123" y="100"/>
                  <a:pt x="130" y="100"/>
                </a:cubicBezTo>
                <a:cubicBezTo>
                  <a:pt x="138" y="100"/>
                  <a:pt x="144" y="102"/>
                  <a:pt x="148" y="105"/>
                </a:cubicBezTo>
                <a:cubicBezTo>
                  <a:pt x="152" y="108"/>
                  <a:pt x="153" y="112"/>
                  <a:pt x="153" y="116"/>
                </a:cubicBezTo>
                <a:cubicBezTo>
                  <a:pt x="153" y="119"/>
                  <a:pt x="153" y="122"/>
                  <a:pt x="151" y="124"/>
                </a:cubicBezTo>
                <a:cubicBezTo>
                  <a:pt x="150" y="126"/>
                  <a:pt x="147" y="128"/>
                  <a:pt x="144" y="130"/>
                </a:cubicBezTo>
                <a:cubicBezTo>
                  <a:pt x="147" y="130"/>
                  <a:pt x="149" y="131"/>
                  <a:pt x="150" y="132"/>
                </a:cubicBezTo>
                <a:cubicBezTo>
                  <a:pt x="152" y="133"/>
                  <a:pt x="154" y="135"/>
                  <a:pt x="155" y="137"/>
                </a:cubicBezTo>
                <a:close/>
                <a:moveTo>
                  <a:pt x="95" y="164"/>
                </a:moveTo>
                <a:cubicBezTo>
                  <a:pt x="43" y="164"/>
                  <a:pt x="43" y="164"/>
                  <a:pt x="43" y="164"/>
                </a:cubicBezTo>
                <a:cubicBezTo>
                  <a:pt x="44" y="159"/>
                  <a:pt x="45" y="154"/>
                  <a:pt x="48" y="150"/>
                </a:cubicBezTo>
                <a:cubicBezTo>
                  <a:pt x="51" y="145"/>
                  <a:pt x="57" y="140"/>
                  <a:pt x="66" y="134"/>
                </a:cubicBezTo>
                <a:cubicBezTo>
                  <a:pt x="71" y="130"/>
                  <a:pt x="74" y="127"/>
                  <a:pt x="75" y="125"/>
                </a:cubicBezTo>
                <a:cubicBezTo>
                  <a:pt x="77" y="123"/>
                  <a:pt x="78" y="121"/>
                  <a:pt x="78" y="119"/>
                </a:cubicBezTo>
                <a:cubicBezTo>
                  <a:pt x="78" y="117"/>
                  <a:pt x="77" y="116"/>
                  <a:pt x="75" y="114"/>
                </a:cubicBezTo>
                <a:cubicBezTo>
                  <a:pt x="74" y="113"/>
                  <a:pt x="72" y="112"/>
                  <a:pt x="70" y="112"/>
                </a:cubicBezTo>
                <a:cubicBezTo>
                  <a:pt x="68" y="112"/>
                  <a:pt x="66" y="113"/>
                  <a:pt x="65" y="114"/>
                </a:cubicBezTo>
                <a:cubicBezTo>
                  <a:pt x="63" y="116"/>
                  <a:pt x="62" y="117"/>
                  <a:pt x="62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5" y="115"/>
                  <a:pt x="46" y="112"/>
                  <a:pt x="48" y="109"/>
                </a:cubicBezTo>
                <a:cubicBezTo>
                  <a:pt x="50" y="106"/>
                  <a:pt x="52" y="104"/>
                  <a:pt x="56" y="102"/>
                </a:cubicBezTo>
                <a:cubicBezTo>
                  <a:pt x="59" y="101"/>
                  <a:pt x="64" y="100"/>
                  <a:pt x="70" y="100"/>
                </a:cubicBezTo>
                <a:cubicBezTo>
                  <a:pt x="76" y="100"/>
                  <a:pt x="81" y="101"/>
                  <a:pt x="84" y="102"/>
                </a:cubicBezTo>
                <a:cubicBezTo>
                  <a:pt x="87" y="104"/>
                  <a:pt x="90" y="106"/>
                  <a:pt x="92" y="109"/>
                </a:cubicBezTo>
                <a:cubicBezTo>
                  <a:pt x="94" y="112"/>
                  <a:pt x="95" y="115"/>
                  <a:pt x="95" y="119"/>
                </a:cubicBezTo>
                <a:cubicBezTo>
                  <a:pt x="95" y="122"/>
                  <a:pt x="94" y="126"/>
                  <a:pt x="92" y="130"/>
                </a:cubicBezTo>
                <a:cubicBezTo>
                  <a:pt x="89" y="133"/>
                  <a:pt x="85" y="137"/>
                  <a:pt x="79" y="141"/>
                </a:cubicBezTo>
                <a:cubicBezTo>
                  <a:pt x="76" y="144"/>
                  <a:pt x="73" y="145"/>
                  <a:pt x="72" y="146"/>
                </a:cubicBezTo>
                <a:cubicBezTo>
                  <a:pt x="71" y="147"/>
                  <a:pt x="70" y="148"/>
                  <a:pt x="68" y="150"/>
                </a:cubicBezTo>
                <a:cubicBezTo>
                  <a:pt x="95" y="150"/>
                  <a:pt x="95" y="150"/>
                  <a:pt x="95" y="150"/>
                </a:cubicBezTo>
                <a:lnTo>
                  <a:pt x="95" y="164"/>
                </a:lnTo>
                <a:close/>
                <a:moveTo>
                  <a:pt x="0" y="36"/>
                </a:moveTo>
                <a:cubicBezTo>
                  <a:pt x="0" y="25"/>
                  <a:pt x="9" y="16"/>
                  <a:pt x="20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65"/>
                  <a:pt x="35" y="72"/>
                  <a:pt x="44" y="72"/>
                </a:cubicBezTo>
                <a:cubicBezTo>
                  <a:pt x="53" y="72"/>
                  <a:pt x="60" y="65"/>
                  <a:pt x="60" y="56"/>
                </a:cubicBezTo>
                <a:cubicBezTo>
                  <a:pt x="60" y="16"/>
                  <a:pt x="60" y="16"/>
                  <a:pt x="60" y="16"/>
                </a:cubicBezTo>
                <a:cubicBezTo>
                  <a:pt x="140" y="16"/>
                  <a:pt x="140" y="16"/>
                  <a:pt x="140" y="16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40" y="65"/>
                  <a:pt x="147" y="72"/>
                  <a:pt x="156" y="72"/>
                </a:cubicBezTo>
                <a:cubicBezTo>
                  <a:pt x="165" y="72"/>
                  <a:pt x="172" y="65"/>
                  <a:pt x="172" y="56"/>
                </a:cubicBezTo>
                <a:cubicBezTo>
                  <a:pt x="172" y="16"/>
                  <a:pt x="172" y="16"/>
                  <a:pt x="172" y="16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91" y="16"/>
                  <a:pt x="200" y="25"/>
                  <a:pt x="200" y="36"/>
                </a:cubicBezTo>
                <a:cubicBezTo>
                  <a:pt x="200" y="80"/>
                  <a:pt x="200" y="80"/>
                  <a:pt x="200" y="80"/>
                </a:cubicBezTo>
                <a:cubicBezTo>
                  <a:pt x="114" y="80"/>
                  <a:pt x="96" y="80"/>
                  <a:pt x="0" y="80"/>
                </a:cubicBezTo>
                <a:lnTo>
                  <a:pt x="0" y="36"/>
                </a:lnTo>
                <a:close/>
                <a:moveTo>
                  <a:pt x="156" y="64"/>
                </a:moveTo>
                <a:cubicBezTo>
                  <a:pt x="149" y="64"/>
                  <a:pt x="144" y="59"/>
                  <a:pt x="144" y="52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6"/>
                  <a:pt x="149" y="0"/>
                  <a:pt x="156" y="0"/>
                </a:cubicBezTo>
                <a:cubicBezTo>
                  <a:pt x="162" y="0"/>
                  <a:pt x="168" y="6"/>
                  <a:pt x="168" y="12"/>
                </a:cubicBezTo>
                <a:cubicBezTo>
                  <a:pt x="168" y="52"/>
                  <a:pt x="168" y="52"/>
                  <a:pt x="168" y="52"/>
                </a:cubicBezTo>
                <a:cubicBezTo>
                  <a:pt x="168" y="59"/>
                  <a:pt x="162" y="64"/>
                  <a:pt x="156" y="64"/>
                </a:cubicBezTo>
                <a:close/>
                <a:moveTo>
                  <a:pt x="44" y="64"/>
                </a:moveTo>
                <a:cubicBezTo>
                  <a:pt x="37" y="64"/>
                  <a:pt x="32" y="59"/>
                  <a:pt x="32" y="52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6"/>
                  <a:pt x="37" y="0"/>
                  <a:pt x="44" y="0"/>
                </a:cubicBezTo>
                <a:cubicBezTo>
                  <a:pt x="50" y="0"/>
                  <a:pt x="56" y="6"/>
                  <a:pt x="56" y="12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59"/>
                  <a:pt x="50" y="64"/>
                  <a:pt x="44" y="64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6" name="Freeform 121"/>
          <p:cNvSpPr>
            <a:spLocks noEditPoints="1"/>
          </p:cNvSpPr>
          <p:nvPr/>
        </p:nvSpPr>
        <p:spPr bwMode="auto">
          <a:xfrm>
            <a:off x="9397497" y="4761610"/>
            <a:ext cx="377198" cy="375834"/>
          </a:xfrm>
          <a:custGeom>
            <a:avLst/>
            <a:gdLst>
              <a:gd name="T0" fmla="*/ 0 w 200"/>
              <a:gd name="T1" fmla="*/ 180 h 200"/>
              <a:gd name="T2" fmla="*/ 12 w 200"/>
              <a:gd name="T3" fmla="*/ 168 h 200"/>
              <a:gd name="T4" fmla="*/ 188 w 200"/>
              <a:gd name="T5" fmla="*/ 168 h 200"/>
              <a:gd name="T6" fmla="*/ 200 w 200"/>
              <a:gd name="T7" fmla="*/ 180 h 200"/>
              <a:gd name="T8" fmla="*/ 84 w 200"/>
              <a:gd name="T9" fmla="*/ 88 h 200"/>
              <a:gd name="T10" fmla="*/ 116 w 200"/>
              <a:gd name="T11" fmla="*/ 88 h 200"/>
              <a:gd name="T12" fmla="*/ 168 w 200"/>
              <a:gd name="T13" fmla="*/ 88 h 200"/>
              <a:gd name="T14" fmla="*/ 168 w 200"/>
              <a:gd name="T15" fmla="*/ 176 h 200"/>
              <a:gd name="T16" fmla="*/ 116 w 200"/>
              <a:gd name="T17" fmla="*/ 176 h 200"/>
              <a:gd name="T18" fmla="*/ 84 w 200"/>
              <a:gd name="T19" fmla="*/ 176 h 200"/>
              <a:gd name="T20" fmla="*/ 32 w 200"/>
              <a:gd name="T21" fmla="*/ 176 h 200"/>
              <a:gd name="T22" fmla="*/ 32 w 200"/>
              <a:gd name="T23" fmla="*/ 88 h 200"/>
              <a:gd name="T24" fmla="*/ 144 w 200"/>
              <a:gd name="T25" fmla="*/ 172 h 200"/>
              <a:gd name="T26" fmla="*/ 144 w 200"/>
              <a:gd name="T27" fmla="*/ 148 h 200"/>
              <a:gd name="T28" fmla="*/ 168 w 200"/>
              <a:gd name="T29" fmla="*/ 144 h 200"/>
              <a:gd name="T30" fmla="*/ 144 w 200"/>
              <a:gd name="T31" fmla="*/ 144 h 200"/>
              <a:gd name="T32" fmla="*/ 168 w 200"/>
              <a:gd name="T33" fmla="*/ 92 h 200"/>
              <a:gd name="T34" fmla="*/ 116 w 200"/>
              <a:gd name="T35" fmla="*/ 172 h 200"/>
              <a:gd name="T36" fmla="*/ 116 w 200"/>
              <a:gd name="T37" fmla="*/ 148 h 200"/>
              <a:gd name="T38" fmla="*/ 140 w 200"/>
              <a:gd name="T39" fmla="*/ 144 h 200"/>
              <a:gd name="T40" fmla="*/ 116 w 200"/>
              <a:gd name="T41" fmla="*/ 144 h 200"/>
              <a:gd name="T42" fmla="*/ 140 w 200"/>
              <a:gd name="T43" fmla="*/ 92 h 200"/>
              <a:gd name="T44" fmla="*/ 88 w 200"/>
              <a:gd name="T45" fmla="*/ 172 h 200"/>
              <a:gd name="T46" fmla="*/ 88 w 200"/>
              <a:gd name="T47" fmla="*/ 148 h 200"/>
              <a:gd name="T48" fmla="*/ 112 w 200"/>
              <a:gd name="T49" fmla="*/ 144 h 200"/>
              <a:gd name="T50" fmla="*/ 88 w 200"/>
              <a:gd name="T51" fmla="*/ 144 h 200"/>
              <a:gd name="T52" fmla="*/ 112 w 200"/>
              <a:gd name="T53" fmla="*/ 92 h 200"/>
              <a:gd name="T54" fmla="*/ 60 w 200"/>
              <a:gd name="T55" fmla="*/ 172 h 200"/>
              <a:gd name="T56" fmla="*/ 60 w 200"/>
              <a:gd name="T57" fmla="*/ 148 h 200"/>
              <a:gd name="T58" fmla="*/ 84 w 200"/>
              <a:gd name="T59" fmla="*/ 144 h 200"/>
              <a:gd name="T60" fmla="*/ 60 w 200"/>
              <a:gd name="T61" fmla="*/ 144 h 200"/>
              <a:gd name="T62" fmla="*/ 84 w 200"/>
              <a:gd name="T63" fmla="*/ 92 h 200"/>
              <a:gd name="T64" fmla="*/ 32 w 200"/>
              <a:gd name="T65" fmla="*/ 172 h 200"/>
              <a:gd name="T66" fmla="*/ 32 w 200"/>
              <a:gd name="T67" fmla="*/ 148 h 200"/>
              <a:gd name="T68" fmla="*/ 56 w 200"/>
              <a:gd name="T69" fmla="*/ 144 h 200"/>
              <a:gd name="T70" fmla="*/ 32 w 200"/>
              <a:gd name="T71" fmla="*/ 144 h 200"/>
              <a:gd name="T72" fmla="*/ 56 w 200"/>
              <a:gd name="T73" fmla="*/ 92 h 200"/>
              <a:gd name="T74" fmla="*/ 0 w 200"/>
              <a:gd name="T75" fmla="*/ 36 h 200"/>
              <a:gd name="T76" fmla="*/ 28 w 200"/>
              <a:gd name="T77" fmla="*/ 56 h 200"/>
              <a:gd name="T78" fmla="*/ 140 w 200"/>
              <a:gd name="T79" fmla="*/ 16 h 200"/>
              <a:gd name="T80" fmla="*/ 172 w 200"/>
              <a:gd name="T81" fmla="*/ 16 h 200"/>
              <a:gd name="T82" fmla="*/ 200 w 200"/>
              <a:gd name="T83" fmla="*/ 80 h 200"/>
              <a:gd name="T84" fmla="*/ 144 w 200"/>
              <a:gd name="T85" fmla="*/ 12 h 200"/>
              <a:gd name="T86" fmla="*/ 168 w 200"/>
              <a:gd name="T87" fmla="*/ 52 h 200"/>
              <a:gd name="T88" fmla="*/ 32 w 200"/>
              <a:gd name="T89" fmla="*/ 12 h 200"/>
              <a:gd name="T90" fmla="*/ 56 w 200"/>
              <a:gd name="T91" fmla="*/ 5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00" h="200">
                <a:moveTo>
                  <a:pt x="180" y="200"/>
                </a:moveTo>
                <a:cubicBezTo>
                  <a:pt x="20" y="200"/>
                  <a:pt x="20" y="200"/>
                  <a:pt x="20" y="200"/>
                </a:cubicBezTo>
                <a:cubicBezTo>
                  <a:pt x="9" y="200"/>
                  <a:pt x="0" y="191"/>
                  <a:pt x="0" y="180"/>
                </a:cubicBezTo>
                <a:cubicBezTo>
                  <a:pt x="0" y="88"/>
                  <a:pt x="0" y="88"/>
                  <a:pt x="0" y="88"/>
                </a:cubicBezTo>
                <a:cubicBezTo>
                  <a:pt x="13" y="88"/>
                  <a:pt x="13" y="88"/>
                  <a:pt x="13" y="88"/>
                </a:cubicBezTo>
                <a:cubicBezTo>
                  <a:pt x="12" y="123"/>
                  <a:pt x="12" y="168"/>
                  <a:pt x="12" y="168"/>
                </a:cubicBezTo>
                <a:cubicBezTo>
                  <a:pt x="12" y="179"/>
                  <a:pt x="25" y="188"/>
                  <a:pt x="36" y="188"/>
                </a:cubicBezTo>
                <a:cubicBezTo>
                  <a:pt x="164" y="188"/>
                  <a:pt x="164" y="188"/>
                  <a:pt x="164" y="188"/>
                </a:cubicBezTo>
                <a:cubicBezTo>
                  <a:pt x="175" y="188"/>
                  <a:pt x="188" y="179"/>
                  <a:pt x="188" y="168"/>
                </a:cubicBezTo>
                <a:cubicBezTo>
                  <a:pt x="188" y="168"/>
                  <a:pt x="188" y="122"/>
                  <a:pt x="188" y="88"/>
                </a:cubicBezTo>
                <a:cubicBezTo>
                  <a:pt x="200" y="88"/>
                  <a:pt x="200" y="88"/>
                  <a:pt x="200" y="88"/>
                </a:cubicBezTo>
                <a:cubicBezTo>
                  <a:pt x="200" y="180"/>
                  <a:pt x="200" y="180"/>
                  <a:pt x="200" y="180"/>
                </a:cubicBezTo>
                <a:cubicBezTo>
                  <a:pt x="200" y="191"/>
                  <a:pt x="191" y="200"/>
                  <a:pt x="180" y="200"/>
                </a:cubicBezTo>
                <a:close/>
                <a:moveTo>
                  <a:pt x="60" y="88"/>
                </a:moveTo>
                <a:cubicBezTo>
                  <a:pt x="84" y="88"/>
                  <a:pt x="84" y="88"/>
                  <a:pt x="84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40" y="88"/>
                  <a:pt x="140" y="88"/>
                  <a:pt x="140" y="88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176"/>
                  <a:pt x="172" y="176"/>
                  <a:pt x="172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0" y="176"/>
                  <a:pt x="140" y="176"/>
                  <a:pt x="140" y="176"/>
                </a:cubicBezTo>
                <a:cubicBezTo>
                  <a:pt x="116" y="176"/>
                  <a:pt x="116" y="176"/>
                  <a:pt x="116" y="176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84" y="176"/>
                  <a:pt x="84" y="176"/>
                  <a:pt x="84" y="176"/>
                </a:cubicBezTo>
                <a:cubicBezTo>
                  <a:pt x="60" y="176"/>
                  <a:pt x="60" y="176"/>
                  <a:pt x="60" y="176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32" y="176"/>
                  <a:pt x="32" y="176"/>
                  <a:pt x="32" y="176"/>
                </a:cubicBezTo>
                <a:cubicBezTo>
                  <a:pt x="28" y="176"/>
                  <a:pt x="28" y="176"/>
                  <a:pt x="28" y="176"/>
                </a:cubicBezTo>
                <a:cubicBezTo>
                  <a:pt x="28" y="88"/>
                  <a:pt x="28" y="88"/>
                  <a:pt x="28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56" y="88"/>
                  <a:pt x="56" y="88"/>
                  <a:pt x="56" y="88"/>
                </a:cubicBezTo>
                <a:lnTo>
                  <a:pt x="60" y="88"/>
                </a:lnTo>
                <a:close/>
                <a:moveTo>
                  <a:pt x="144" y="172"/>
                </a:moveTo>
                <a:cubicBezTo>
                  <a:pt x="168" y="172"/>
                  <a:pt x="168" y="172"/>
                  <a:pt x="168" y="172"/>
                </a:cubicBezTo>
                <a:cubicBezTo>
                  <a:pt x="168" y="148"/>
                  <a:pt x="168" y="148"/>
                  <a:pt x="168" y="148"/>
                </a:cubicBezTo>
                <a:cubicBezTo>
                  <a:pt x="144" y="148"/>
                  <a:pt x="144" y="148"/>
                  <a:pt x="144" y="148"/>
                </a:cubicBezTo>
                <a:lnTo>
                  <a:pt x="144" y="172"/>
                </a:lnTo>
                <a:close/>
                <a:moveTo>
                  <a:pt x="144" y="144"/>
                </a:moveTo>
                <a:cubicBezTo>
                  <a:pt x="168" y="144"/>
                  <a:pt x="168" y="144"/>
                  <a:pt x="168" y="144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44" y="120"/>
                  <a:pt x="144" y="120"/>
                  <a:pt x="144" y="120"/>
                </a:cubicBezTo>
                <a:lnTo>
                  <a:pt x="144" y="144"/>
                </a:lnTo>
                <a:close/>
                <a:moveTo>
                  <a:pt x="144" y="116"/>
                </a:moveTo>
                <a:cubicBezTo>
                  <a:pt x="168" y="116"/>
                  <a:pt x="168" y="116"/>
                  <a:pt x="168" y="116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44" y="92"/>
                  <a:pt x="144" y="92"/>
                  <a:pt x="144" y="92"/>
                </a:cubicBezTo>
                <a:lnTo>
                  <a:pt x="144" y="116"/>
                </a:lnTo>
                <a:close/>
                <a:moveTo>
                  <a:pt x="116" y="172"/>
                </a:moveTo>
                <a:cubicBezTo>
                  <a:pt x="140" y="172"/>
                  <a:pt x="140" y="172"/>
                  <a:pt x="140" y="172"/>
                </a:cubicBezTo>
                <a:cubicBezTo>
                  <a:pt x="140" y="148"/>
                  <a:pt x="140" y="148"/>
                  <a:pt x="140" y="148"/>
                </a:cubicBezTo>
                <a:cubicBezTo>
                  <a:pt x="116" y="148"/>
                  <a:pt x="116" y="148"/>
                  <a:pt x="116" y="148"/>
                </a:cubicBezTo>
                <a:lnTo>
                  <a:pt x="116" y="172"/>
                </a:lnTo>
                <a:close/>
                <a:moveTo>
                  <a:pt x="116" y="144"/>
                </a:moveTo>
                <a:cubicBezTo>
                  <a:pt x="140" y="144"/>
                  <a:pt x="140" y="144"/>
                  <a:pt x="140" y="144"/>
                </a:cubicBezTo>
                <a:cubicBezTo>
                  <a:pt x="140" y="120"/>
                  <a:pt x="140" y="120"/>
                  <a:pt x="140" y="120"/>
                </a:cubicBezTo>
                <a:cubicBezTo>
                  <a:pt x="116" y="120"/>
                  <a:pt x="116" y="120"/>
                  <a:pt x="116" y="120"/>
                </a:cubicBezTo>
                <a:lnTo>
                  <a:pt x="116" y="144"/>
                </a:lnTo>
                <a:close/>
                <a:moveTo>
                  <a:pt x="116" y="116"/>
                </a:moveTo>
                <a:cubicBezTo>
                  <a:pt x="140" y="116"/>
                  <a:pt x="140" y="116"/>
                  <a:pt x="140" y="116"/>
                </a:cubicBezTo>
                <a:cubicBezTo>
                  <a:pt x="140" y="92"/>
                  <a:pt x="140" y="92"/>
                  <a:pt x="140" y="92"/>
                </a:cubicBezTo>
                <a:cubicBezTo>
                  <a:pt x="116" y="92"/>
                  <a:pt x="116" y="92"/>
                  <a:pt x="116" y="92"/>
                </a:cubicBezTo>
                <a:lnTo>
                  <a:pt x="116" y="116"/>
                </a:lnTo>
                <a:close/>
                <a:moveTo>
                  <a:pt x="88" y="172"/>
                </a:moveTo>
                <a:cubicBezTo>
                  <a:pt x="112" y="172"/>
                  <a:pt x="112" y="172"/>
                  <a:pt x="112" y="172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88" y="148"/>
                  <a:pt x="88" y="148"/>
                  <a:pt x="88" y="148"/>
                </a:cubicBezTo>
                <a:lnTo>
                  <a:pt x="88" y="172"/>
                </a:lnTo>
                <a:close/>
                <a:moveTo>
                  <a:pt x="88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88" y="120"/>
                  <a:pt x="88" y="120"/>
                  <a:pt x="88" y="120"/>
                </a:cubicBezTo>
                <a:lnTo>
                  <a:pt x="88" y="144"/>
                </a:lnTo>
                <a:close/>
                <a:moveTo>
                  <a:pt x="88" y="116"/>
                </a:moveTo>
                <a:cubicBezTo>
                  <a:pt x="112" y="116"/>
                  <a:pt x="112" y="116"/>
                  <a:pt x="112" y="116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88" y="92"/>
                  <a:pt x="88" y="92"/>
                  <a:pt x="88" y="92"/>
                </a:cubicBezTo>
                <a:lnTo>
                  <a:pt x="88" y="116"/>
                </a:lnTo>
                <a:close/>
                <a:moveTo>
                  <a:pt x="60" y="172"/>
                </a:moveTo>
                <a:cubicBezTo>
                  <a:pt x="84" y="172"/>
                  <a:pt x="84" y="172"/>
                  <a:pt x="84" y="172"/>
                </a:cubicBezTo>
                <a:cubicBezTo>
                  <a:pt x="84" y="148"/>
                  <a:pt x="84" y="148"/>
                  <a:pt x="84" y="148"/>
                </a:cubicBezTo>
                <a:cubicBezTo>
                  <a:pt x="60" y="148"/>
                  <a:pt x="60" y="148"/>
                  <a:pt x="60" y="148"/>
                </a:cubicBezTo>
                <a:lnTo>
                  <a:pt x="60" y="172"/>
                </a:lnTo>
                <a:close/>
                <a:moveTo>
                  <a:pt x="60" y="144"/>
                </a:moveTo>
                <a:cubicBezTo>
                  <a:pt x="84" y="144"/>
                  <a:pt x="84" y="144"/>
                  <a:pt x="84" y="144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60" y="120"/>
                  <a:pt x="60" y="120"/>
                  <a:pt x="60" y="120"/>
                </a:cubicBezTo>
                <a:lnTo>
                  <a:pt x="60" y="144"/>
                </a:lnTo>
                <a:close/>
                <a:moveTo>
                  <a:pt x="60" y="116"/>
                </a:moveTo>
                <a:cubicBezTo>
                  <a:pt x="84" y="116"/>
                  <a:pt x="84" y="116"/>
                  <a:pt x="84" y="116"/>
                </a:cubicBezTo>
                <a:cubicBezTo>
                  <a:pt x="84" y="92"/>
                  <a:pt x="84" y="92"/>
                  <a:pt x="84" y="92"/>
                </a:cubicBezTo>
                <a:cubicBezTo>
                  <a:pt x="60" y="92"/>
                  <a:pt x="60" y="92"/>
                  <a:pt x="60" y="92"/>
                </a:cubicBezTo>
                <a:lnTo>
                  <a:pt x="60" y="116"/>
                </a:lnTo>
                <a:close/>
                <a:moveTo>
                  <a:pt x="32" y="172"/>
                </a:moveTo>
                <a:cubicBezTo>
                  <a:pt x="56" y="172"/>
                  <a:pt x="56" y="172"/>
                  <a:pt x="56" y="172"/>
                </a:cubicBezTo>
                <a:cubicBezTo>
                  <a:pt x="56" y="148"/>
                  <a:pt x="56" y="148"/>
                  <a:pt x="56" y="148"/>
                </a:cubicBezTo>
                <a:cubicBezTo>
                  <a:pt x="32" y="148"/>
                  <a:pt x="32" y="148"/>
                  <a:pt x="32" y="148"/>
                </a:cubicBezTo>
                <a:lnTo>
                  <a:pt x="32" y="172"/>
                </a:lnTo>
                <a:close/>
                <a:moveTo>
                  <a:pt x="32" y="144"/>
                </a:moveTo>
                <a:cubicBezTo>
                  <a:pt x="56" y="144"/>
                  <a:pt x="56" y="144"/>
                  <a:pt x="56" y="144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32" y="120"/>
                  <a:pt x="32" y="120"/>
                  <a:pt x="32" y="120"/>
                </a:cubicBezTo>
                <a:lnTo>
                  <a:pt x="32" y="144"/>
                </a:lnTo>
                <a:close/>
                <a:moveTo>
                  <a:pt x="32" y="116"/>
                </a:moveTo>
                <a:cubicBezTo>
                  <a:pt x="56" y="116"/>
                  <a:pt x="56" y="116"/>
                  <a:pt x="56" y="116"/>
                </a:cubicBezTo>
                <a:cubicBezTo>
                  <a:pt x="56" y="92"/>
                  <a:pt x="56" y="92"/>
                  <a:pt x="56" y="92"/>
                </a:cubicBezTo>
                <a:cubicBezTo>
                  <a:pt x="32" y="92"/>
                  <a:pt x="32" y="92"/>
                  <a:pt x="32" y="92"/>
                </a:cubicBezTo>
                <a:lnTo>
                  <a:pt x="32" y="116"/>
                </a:lnTo>
                <a:close/>
                <a:moveTo>
                  <a:pt x="0" y="36"/>
                </a:moveTo>
                <a:cubicBezTo>
                  <a:pt x="0" y="25"/>
                  <a:pt x="9" y="16"/>
                  <a:pt x="20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56"/>
                  <a:pt x="28" y="56"/>
                  <a:pt x="28" y="56"/>
                </a:cubicBezTo>
                <a:cubicBezTo>
                  <a:pt x="44" y="56"/>
                  <a:pt x="44" y="56"/>
                  <a:pt x="60" y="56"/>
                </a:cubicBezTo>
                <a:cubicBezTo>
                  <a:pt x="60" y="16"/>
                  <a:pt x="60" y="16"/>
                  <a:pt x="60" y="16"/>
                </a:cubicBezTo>
                <a:cubicBezTo>
                  <a:pt x="140" y="16"/>
                  <a:pt x="140" y="16"/>
                  <a:pt x="140" y="16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56" y="56"/>
                  <a:pt x="156" y="56"/>
                  <a:pt x="172" y="56"/>
                </a:cubicBezTo>
                <a:cubicBezTo>
                  <a:pt x="172" y="16"/>
                  <a:pt x="172" y="16"/>
                  <a:pt x="172" y="16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91" y="16"/>
                  <a:pt x="200" y="25"/>
                  <a:pt x="200" y="36"/>
                </a:cubicBezTo>
                <a:cubicBezTo>
                  <a:pt x="200" y="80"/>
                  <a:pt x="200" y="80"/>
                  <a:pt x="200" y="80"/>
                </a:cubicBezTo>
                <a:cubicBezTo>
                  <a:pt x="115" y="80"/>
                  <a:pt x="96" y="80"/>
                  <a:pt x="0" y="80"/>
                </a:cubicBezTo>
                <a:lnTo>
                  <a:pt x="0" y="36"/>
                </a:lnTo>
                <a:close/>
                <a:moveTo>
                  <a:pt x="144" y="12"/>
                </a:moveTo>
                <a:cubicBezTo>
                  <a:pt x="144" y="5"/>
                  <a:pt x="150" y="0"/>
                  <a:pt x="156" y="0"/>
                </a:cubicBezTo>
                <a:cubicBezTo>
                  <a:pt x="163" y="0"/>
                  <a:pt x="168" y="5"/>
                  <a:pt x="168" y="12"/>
                </a:cubicBezTo>
                <a:cubicBezTo>
                  <a:pt x="168" y="52"/>
                  <a:pt x="168" y="52"/>
                  <a:pt x="168" y="52"/>
                </a:cubicBezTo>
                <a:cubicBezTo>
                  <a:pt x="168" y="52"/>
                  <a:pt x="159" y="52"/>
                  <a:pt x="144" y="52"/>
                </a:cubicBezTo>
                <a:cubicBezTo>
                  <a:pt x="144" y="45"/>
                  <a:pt x="144" y="12"/>
                  <a:pt x="144" y="12"/>
                </a:cubicBezTo>
                <a:close/>
                <a:moveTo>
                  <a:pt x="32" y="12"/>
                </a:moveTo>
                <a:cubicBezTo>
                  <a:pt x="32" y="5"/>
                  <a:pt x="38" y="0"/>
                  <a:pt x="44" y="0"/>
                </a:cubicBezTo>
                <a:cubicBezTo>
                  <a:pt x="51" y="0"/>
                  <a:pt x="56" y="5"/>
                  <a:pt x="56" y="12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52"/>
                  <a:pt x="43" y="52"/>
                  <a:pt x="32" y="52"/>
                </a:cubicBezTo>
                <a:cubicBezTo>
                  <a:pt x="32" y="54"/>
                  <a:pt x="32" y="12"/>
                  <a:pt x="32" y="12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7" name="Freeform 122"/>
          <p:cNvSpPr>
            <a:spLocks noEditPoints="1"/>
          </p:cNvSpPr>
          <p:nvPr/>
        </p:nvSpPr>
        <p:spPr bwMode="auto">
          <a:xfrm>
            <a:off x="10168044" y="4773691"/>
            <a:ext cx="377198" cy="351674"/>
          </a:xfrm>
          <a:custGeom>
            <a:avLst/>
            <a:gdLst>
              <a:gd name="T0" fmla="*/ 117 w 200"/>
              <a:gd name="T1" fmla="*/ 132 h 187"/>
              <a:gd name="T2" fmla="*/ 103 w 200"/>
              <a:gd name="T3" fmla="*/ 117 h 187"/>
              <a:gd name="T4" fmla="*/ 103 w 200"/>
              <a:gd name="T5" fmla="*/ 104 h 187"/>
              <a:gd name="T6" fmla="*/ 117 w 200"/>
              <a:gd name="T7" fmla="*/ 91 h 187"/>
              <a:gd name="T8" fmla="*/ 200 w 200"/>
              <a:gd name="T9" fmla="*/ 91 h 187"/>
              <a:gd name="T10" fmla="*/ 200 w 200"/>
              <a:gd name="T11" fmla="*/ 132 h 187"/>
              <a:gd name="T12" fmla="*/ 117 w 200"/>
              <a:gd name="T13" fmla="*/ 132 h 187"/>
              <a:gd name="T14" fmla="*/ 127 w 200"/>
              <a:gd name="T15" fmla="*/ 100 h 187"/>
              <a:gd name="T16" fmla="*/ 117 w 200"/>
              <a:gd name="T17" fmla="*/ 110 h 187"/>
              <a:gd name="T18" fmla="*/ 127 w 200"/>
              <a:gd name="T19" fmla="*/ 121 h 187"/>
              <a:gd name="T20" fmla="*/ 138 w 200"/>
              <a:gd name="T21" fmla="*/ 110 h 187"/>
              <a:gd name="T22" fmla="*/ 127 w 200"/>
              <a:gd name="T23" fmla="*/ 100 h 187"/>
              <a:gd name="T24" fmla="*/ 96 w 200"/>
              <a:gd name="T25" fmla="*/ 103 h 187"/>
              <a:gd name="T26" fmla="*/ 96 w 200"/>
              <a:gd name="T27" fmla="*/ 117 h 187"/>
              <a:gd name="T28" fmla="*/ 117 w 200"/>
              <a:gd name="T29" fmla="*/ 139 h 187"/>
              <a:gd name="T30" fmla="*/ 188 w 200"/>
              <a:gd name="T31" fmla="*/ 139 h 187"/>
              <a:gd name="T32" fmla="*/ 188 w 200"/>
              <a:gd name="T33" fmla="*/ 165 h 187"/>
              <a:gd name="T34" fmla="*/ 165 w 200"/>
              <a:gd name="T35" fmla="*/ 187 h 187"/>
              <a:gd name="T36" fmla="*/ 20 w 200"/>
              <a:gd name="T37" fmla="*/ 187 h 187"/>
              <a:gd name="T38" fmla="*/ 0 w 200"/>
              <a:gd name="T39" fmla="*/ 165 h 187"/>
              <a:gd name="T40" fmla="*/ 0 w 200"/>
              <a:gd name="T41" fmla="*/ 34 h 187"/>
              <a:gd name="T42" fmla="*/ 20 w 200"/>
              <a:gd name="T43" fmla="*/ 12 h 187"/>
              <a:gd name="T44" fmla="*/ 87 w 200"/>
              <a:gd name="T45" fmla="*/ 12 h 187"/>
              <a:gd name="T46" fmla="*/ 71 w 200"/>
              <a:gd name="T47" fmla="*/ 23 h 187"/>
              <a:gd name="T48" fmla="*/ 17 w 200"/>
              <a:gd name="T49" fmla="*/ 23 h 187"/>
              <a:gd name="T50" fmla="*/ 7 w 200"/>
              <a:gd name="T51" fmla="*/ 31 h 187"/>
              <a:gd name="T52" fmla="*/ 17 w 200"/>
              <a:gd name="T53" fmla="*/ 39 h 187"/>
              <a:gd name="T54" fmla="*/ 188 w 200"/>
              <a:gd name="T55" fmla="*/ 39 h 187"/>
              <a:gd name="T56" fmla="*/ 188 w 200"/>
              <a:gd name="T57" fmla="*/ 83 h 187"/>
              <a:gd name="T58" fmla="*/ 117 w 200"/>
              <a:gd name="T59" fmla="*/ 83 h 187"/>
              <a:gd name="T60" fmla="*/ 96 w 200"/>
              <a:gd name="T61" fmla="*/ 103 h 187"/>
              <a:gd name="T62" fmla="*/ 20 w 200"/>
              <a:gd name="T63" fmla="*/ 56 h 187"/>
              <a:gd name="T64" fmla="*/ 12 w 200"/>
              <a:gd name="T65" fmla="*/ 56 h 187"/>
              <a:gd name="T66" fmla="*/ 12 w 200"/>
              <a:gd name="T67" fmla="*/ 72 h 187"/>
              <a:gd name="T68" fmla="*/ 20 w 200"/>
              <a:gd name="T69" fmla="*/ 72 h 187"/>
              <a:gd name="T70" fmla="*/ 20 w 200"/>
              <a:gd name="T71" fmla="*/ 56 h 187"/>
              <a:gd name="T72" fmla="*/ 20 w 200"/>
              <a:gd name="T73" fmla="*/ 88 h 187"/>
              <a:gd name="T74" fmla="*/ 12 w 200"/>
              <a:gd name="T75" fmla="*/ 88 h 187"/>
              <a:gd name="T76" fmla="*/ 12 w 200"/>
              <a:gd name="T77" fmla="*/ 104 h 187"/>
              <a:gd name="T78" fmla="*/ 20 w 200"/>
              <a:gd name="T79" fmla="*/ 104 h 187"/>
              <a:gd name="T80" fmla="*/ 20 w 200"/>
              <a:gd name="T81" fmla="*/ 88 h 187"/>
              <a:gd name="T82" fmla="*/ 20 w 200"/>
              <a:gd name="T83" fmla="*/ 120 h 187"/>
              <a:gd name="T84" fmla="*/ 12 w 200"/>
              <a:gd name="T85" fmla="*/ 120 h 187"/>
              <a:gd name="T86" fmla="*/ 12 w 200"/>
              <a:gd name="T87" fmla="*/ 136 h 187"/>
              <a:gd name="T88" fmla="*/ 20 w 200"/>
              <a:gd name="T89" fmla="*/ 136 h 187"/>
              <a:gd name="T90" fmla="*/ 20 w 200"/>
              <a:gd name="T91" fmla="*/ 120 h 187"/>
              <a:gd name="T92" fmla="*/ 20 w 200"/>
              <a:gd name="T93" fmla="*/ 152 h 187"/>
              <a:gd name="T94" fmla="*/ 12 w 200"/>
              <a:gd name="T95" fmla="*/ 152 h 187"/>
              <a:gd name="T96" fmla="*/ 12 w 200"/>
              <a:gd name="T97" fmla="*/ 168 h 187"/>
              <a:gd name="T98" fmla="*/ 20 w 200"/>
              <a:gd name="T99" fmla="*/ 168 h 187"/>
              <a:gd name="T100" fmla="*/ 20 w 200"/>
              <a:gd name="T101" fmla="*/ 152 h 187"/>
              <a:gd name="T102" fmla="*/ 55 w 200"/>
              <a:gd name="T103" fmla="*/ 35 h 187"/>
              <a:gd name="T104" fmla="*/ 136 w 200"/>
              <a:gd name="T105" fmla="*/ 0 h 187"/>
              <a:gd name="T106" fmla="*/ 151 w 200"/>
              <a:gd name="T107" fmla="*/ 35 h 187"/>
              <a:gd name="T108" fmla="*/ 55 w 200"/>
              <a:gd name="T109" fmla="*/ 35 h 187"/>
              <a:gd name="T110" fmla="*/ 149 w 200"/>
              <a:gd name="T111" fmla="*/ 12 h 187"/>
              <a:gd name="T112" fmla="*/ 165 w 200"/>
              <a:gd name="T113" fmla="*/ 12 h 187"/>
              <a:gd name="T114" fmla="*/ 181 w 200"/>
              <a:gd name="T115" fmla="*/ 23 h 187"/>
              <a:gd name="T116" fmla="*/ 152 w 200"/>
              <a:gd name="T117" fmla="*/ 23 h 187"/>
              <a:gd name="T118" fmla="*/ 149 w 200"/>
              <a:gd name="T119" fmla="*/ 1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0" h="187">
                <a:moveTo>
                  <a:pt x="117" y="132"/>
                </a:moveTo>
                <a:cubicBezTo>
                  <a:pt x="109" y="132"/>
                  <a:pt x="103" y="124"/>
                  <a:pt x="103" y="117"/>
                </a:cubicBezTo>
                <a:cubicBezTo>
                  <a:pt x="103" y="104"/>
                  <a:pt x="103" y="104"/>
                  <a:pt x="103" y="104"/>
                </a:cubicBezTo>
                <a:cubicBezTo>
                  <a:pt x="103" y="97"/>
                  <a:pt x="109" y="91"/>
                  <a:pt x="117" y="91"/>
                </a:cubicBezTo>
                <a:cubicBezTo>
                  <a:pt x="200" y="91"/>
                  <a:pt x="200" y="91"/>
                  <a:pt x="200" y="91"/>
                </a:cubicBezTo>
                <a:cubicBezTo>
                  <a:pt x="200" y="132"/>
                  <a:pt x="200" y="132"/>
                  <a:pt x="200" y="132"/>
                </a:cubicBezTo>
                <a:lnTo>
                  <a:pt x="117" y="132"/>
                </a:lnTo>
                <a:close/>
                <a:moveTo>
                  <a:pt x="127" y="100"/>
                </a:moveTo>
                <a:cubicBezTo>
                  <a:pt x="122" y="100"/>
                  <a:pt x="117" y="105"/>
                  <a:pt x="117" y="110"/>
                </a:cubicBezTo>
                <a:cubicBezTo>
                  <a:pt x="117" y="116"/>
                  <a:pt x="122" y="121"/>
                  <a:pt x="127" y="121"/>
                </a:cubicBezTo>
                <a:cubicBezTo>
                  <a:pt x="133" y="121"/>
                  <a:pt x="138" y="116"/>
                  <a:pt x="138" y="110"/>
                </a:cubicBezTo>
                <a:cubicBezTo>
                  <a:pt x="138" y="105"/>
                  <a:pt x="133" y="100"/>
                  <a:pt x="127" y="100"/>
                </a:cubicBezTo>
                <a:close/>
                <a:moveTo>
                  <a:pt x="96" y="103"/>
                </a:moveTo>
                <a:cubicBezTo>
                  <a:pt x="96" y="117"/>
                  <a:pt x="96" y="117"/>
                  <a:pt x="96" y="117"/>
                </a:cubicBezTo>
                <a:cubicBezTo>
                  <a:pt x="96" y="128"/>
                  <a:pt x="106" y="139"/>
                  <a:pt x="117" y="139"/>
                </a:cubicBezTo>
                <a:cubicBezTo>
                  <a:pt x="188" y="139"/>
                  <a:pt x="188" y="139"/>
                  <a:pt x="188" y="139"/>
                </a:cubicBezTo>
                <a:cubicBezTo>
                  <a:pt x="188" y="165"/>
                  <a:pt x="188" y="165"/>
                  <a:pt x="188" y="165"/>
                </a:cubicBezTo>
                <a:cubicBezTo>
                  <a:pt x="188" y="177"/>
                  <a:pt x="177" y="187"/>
                  <a:pt x="165" y="187"/>
                </a:cubicBezTo>
                <a:cubicBezTo>
                  <a:pt x="20" y="187"/>
                  <a:pt x="20" y="187"/>
                  <a:pt x="20" y="187"/>
                </a:cubicBezTo>
                <a:cubicBezTo>
                  <a:pt x="9" y="187"/>
                  <a:pt x="0" y="177"/>
                  <a:pt x="0" y="165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23"/>
                  <a:pt x="9" y="12"/>
                  <a:pt x="20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71" y="23"/>
                  <a:pt x="71" y="23"/>
                  <a:pt x="71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1" y="23"/>
                  <a:pt x="7" y="26"/>
                  <a:pt x="7" y="31"/>
                </a:cubicBezTo>
                <a:cubicBezTo>
                  <a:pt x="7" y="37"/>
                  <a:pt x="11" y="39"/>
                  <a:pt x="17" y="39"/>
                </a:cubicBezTo>
                <a:cubicBezTo>
                  <a:pt x="188" y="39"/>
                  <a:pt x="188" y="39"/>
                  <a:pt x="188" y="39"/>
                </a:cubicBezTo>
                <a:cubicBezTo>
                  <a:pt x="188" y="83"/>
                  <a:pt x="188" y="83"/>
                  <a:pt x="188" y="83"/>
                </a:cubicBezTo>
                <a:cubicBezTo>
                  <a:pt x="117" y="83"/>
                  <a:pt x="117" y="83"/>
                  <a:pt x="117" y="83"/>
                </a:cubicBezTo>
                <a:cubicBezTo>
                  <a:pt x="106" y="83"/>
                  <a:pt x="96" y="92"/>
                  <a:pt x="96" y="103"/>
                </a:cubicBezTo>
                <a:close/>
                <a:moveTo>
                  <a:pt x="20" y="56"/>
                </a:moveTo>
                <a:cubicBezTo>
                  <a:pt x="12" y="56"/>
                  <a:pt x="12" y="56"/>
                  <a:pt x="12" y="56"/>
                </a:cubicBezTo>
                <a:cubicBezTo>
                  <a:pt x="12" y="72"/>
                  <a:pt x="12" y="72"/>
                  <a:pt x="12" y="72"/>
                </a:cubicBezTo>
                <a:cubicBezTo>
                  <a:pt x="20" y="72"/>
                  <a:pt x="20" y="72"/>
                  <a:pt x="20" y="72"/>
                </a:cubicBezTo>
                <a:lnTo>
                  <a:pt x="20" y="56"/>
                </a:lnTo>
                <a:close/>
                <a:moveTo>
                  <a:pt x="20" y="88"/>
                </a:moveTo>
                <a:cubicBezTo>
                  <a:pt x="12" y="88"/>
                  <a:pt x="12" y="88"/>
                  <a:pt x="12" y="88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20" y="104"/>
                  <a:pt x="20" y="104"/>
                  <a:pt x="20" y="104"/>
                </a:cubicBezTo>
                <a:lnTo>
                  <a:pt x="20" y="88"/>
                </a:lnTo>
                <a:close/>
                <a:moveTo>
                  <a:pt x="20" y="120"/>
                </a:moveTo>
                <a:cubicBezTo>
                  <a:pt x="12" y="120"/>
                  <a:pt x="12" y="120"/>
                  <a:pt x="12" y="120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20" y="136"/>
                  <a:pt x="20" y="136"/>
                  <a:pt x="20" y="136"/>
                </a:cubicBezTo>
                <a:lnTo>
                  <a:pt x="20" y="120"/>
                </a:lnTo>
                <a:close/>
                <a:moveTo>
                  <a:pt x="20" y="152"/>
                </a:moveTo>
                <a:cubicBezTo>
                  <a:pt x="12" y="152"/>
                  <a:pt x="12" y="152"/>
                  <a:pt x="12" y="152"/>
                </a:cubicBezTo>
                <a:cubicBezTo>
                  <a:pt x="12" y="168"/>
                  <a:pt x="12" y="168"/>
                  <a:pt x="12" y="168"/>
                </a:cubicBezTo>
                <a:cubicBezTo>
                  <a:pt x="20" y="168"/>
                  <a:pt x="20" y="168"/>
                  <a:pt x="20" y="168"/>
                </a:cubicBezTo>
                <a:lnTo>
                  <a:pt x="20" y="152"/>
                </a:lnTo>
                <a:close/>
                <a:moveTo>
                  <a:pt x="55" y="35"/>
                </a:moveTo>
                <a:cubicBezTo>
                  <a:pt x="136" y="0"/>
                  <a:pt x="136" y="0"/>
                  <a:pt x="136" y="0"/>
                </a:cubicBezTo>
                <a:cubicBezTo>
                  <a:pt x="151" y="35"/>
                  <a:pt x="151" y="35"/>
                  <a:pt x="151" y="35"/>
                </a:cubicBezTo>
                <a:lnTo>
                  <a:pt x="55" y="35"/>
                </a:lnTo>
                <a:close/>
                <a:moveTo>
                  <a:pt x="149" y="12"/>
                </a:moveTo>
                <a:cubicBezTo>
                  <a:pt x="165" y="12"/>
                  <a:pt x="165" y="12"/>
                  <a:pt x="165" y="12"/>
                </a:cubicBezTo>
                <a:cubicBezTo>
                  <a:pt x="171" y="12"/>
                  <a:pt x="177" y="19"/>
                  <a:pt x="181" y="23"/>
                </a:cubicBezTo>
                <a:cubicBezTo>
                  <a:pt x="152" y="23"/>
                  <a:pt x="152" y="23"/>
                  <a:pt x="152" y="23"/>
                </a:cubicBezTo>
                <a:lnTo>
                  <a:pt x="149" y="12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8" name="Freeform 123"/>
          <p:cNvSpPr>
            <a:spLocks noEditPoints="1"/>
          </p:cNvSpPr>
          <p:nvPr/>
        </p:nvSpPr>
        <p:spPr bwMode="auto">
          <a:xfrm>
            <a:off x="10930959" y="4761610"/>
            <a:ext cx="350351" cy="375834"/>
          </a:xfrm>
          <a:custGeom>
            <a:avLst/>
            <a:gdLst>
              <a:gd name="T0" fmla="*/ 173 w 186"/>
              <a:gd name="T1" fmla="*/ 88 h 200"/>
              <a:gd name="T2" fmla="*/ 112 w 186"/>
              <a:gd name="T3" fmla="*/ 36 h 200"/>
              <a:gd name="T4" fmla="*/ 146 w 186"/>
              <a:gd name="T5" fmla="*/ 18 h 200"/>
              <a:gd name="T6" fmla="*/ 186 w 186"/>
              <a:gd name="T7" fmla="*/ 59 h 200"/>
              <a:gd name="T8" fmla="*/ 173 w 186"/>
              <a:gd name="T9" fmla="*/ 88 h 200"/>
              <a:gd name="T10" fmla="*/ 95 w 186"/>
              <a:gd name="T11" fmla="*/ 20 h 200"/>
              <a:gd name="T12" fmla="*/ 95 w 186"/>
              <a:gd name="T13" fmla="*/ 45 h 200"/>
              <a:gd name="T14" fmla="*/ 165 w 186"/>
              <a:gd name="T15" fmla="*/ 118 h 200"/>
              <a:gd name="T16" fmla="*/ 151 w 186"/>
              <a:gd name="T17" fmla="*/ 162 h 200"/>
              <a:gd name="T18" fmla="*/ 168 w 186"/>
              <a:gd name="T19" fmla="*/ 191 h 200"/>
              <a:gd name="T20" fmla="*/ 154 w 186"/>
              <a:gd name="T21" fmla="*/ 199 h 200"/>
              <a:gd name="T22" fmla="*/ 139 w 186"/>
              <a:gd name="T23" fmla="*/ 174 h 200"/>
              <a:gd name="T24" fmla="*/ 92 w 186"/>
              <a:gd name="T25" fmla="*/ 191 h 200"/>
              <a:gd name="T26" fmla="*/ 46 w 186"/>
              <a:gd name="T27" fmla="*/ 174 h 200"/>
              <a:gd name="T28" fmla="*/ 31 w 186"/>
              <a:gd name="T29" fmla="*/ 200 h 200"/>
              <a:gd name="T30" fmla="*/ 17 w 186"/>
              <a:gd name="T31" fmla="*/ 192 h 200"/>
              <a:gd name="T32" fmla="*/ 34 w 186"/>
              <a:gd name="T33" fmla="*/ 162 h 200"/>
              <a:gd name="T34" fmla="*/ 19 w 186"/>
              <a:gd name="T35" fmla="*/ 118 h 200"/>
              <a:gd name="T36" fmla="*/ 89 w 186"/>
              <a:gd name="T37" fmla="*/ 45 h 200"/>
              <a:gd name="T38" fmla="*/ 89 w 186"/>
              <a:gd name="T39" fmla="*/ 20 h 200"/>
              <a:gd name="T40" fmla="*/ 82 w 186"/>
              <a:gd name="T41" fmla="*/ 10 h 200"/>
              <a:gd name="T42" fmla="*/ 92 w 186"/>
              <a:gd name="T43" fmla="*/ 0 h 200"/>
              <a:gd name="T44" fmla="*/ 102 w 186"/>
              <a:gd name="T45" fmla="*/ 10 h 200"/>
              <a:gd name="T46" fmla="*/ 95 w 186"/>
              <a:gd name="T47" fmla="*/ 20 h 200"/>
              <a:gd name="T48" fmla="*/ 36 w 186"/>
              <a:gd name="T49" fmla="*/ 118 h 200"/>
              <a:gd name="T50" fmla="*/ 92 w 186"/>
              <a:gd name="T51" fmla="*/ 175 h 200"/>
              <a:gd name="T52" fmla="*/ 149 w 186"/>
              <a:gd name="T53" fmla="*/ 118 h 200"/>
              <a:gd name="T54" fmla="*/ 92 w 186"/>
              <a:gd name="T55" fmla="*/ 61 h 200"/>
              <a:gd name="T56" fmla="*/ 36 w 186"/>
              <a:gd name="T57" fmla="*/ 118 h 200"/>
              <a:gd name="T58" fmla="*/ 109 w 186"/>
              <a:gd name="T59" fmla="*/ 130 h 200"/>
              <a:gd name="T60" fmla="*/ 89 w 186"/>
              <a:gd name="T61" fmla="*/ 130 h 200"/>
              <a:gd name="T62" fmla="*/ 82 w 186"/>
              <a:gd name="T63" fmla="*/ 124 h 200"/>
              <a:gd name="T64" fmla="*/ 82 w 186"/>
              <a:gd name="T65" fmla="*/ 96 h 200"/>
              <a:gd name="T66" fmla="*/ 89 w 186"/>
              <a:gd name="T67" fmla="*/ 90 h 200"/>
              <a:gd name="T68" fmla="*/ 96 w 186"/>
              <a:gd name="T69" fmla="*/ 96 h 200"/>
              <a:gd name="T70" fmla="*/ 96 w 186"/>
              <a:gd name="T71" fmla="*/ 117 h 200"/>
              <a:gd name="T72" fmla="*/ 109 w 186"/>
              <a:gd name="T73" fmla="*/ 117 h 200"/>
              <a:gd name="T74" fmla="*/ 116 w 186"/>
              <a:gd name="T75" fmla="*/ 124 h 200"/>
              <a:gd name="T76" fmla="*/ 109 w 186"/>
              <a:gd name="T77" fmla="*/ 130 h 200"/>
              <a:gd name="T78" fmla="*/ 12 w 186"/>
              <a:gd name="T79" fmla="*/ 88 h 200"/>
              <a:gd name="T80" fmla="*/ 0 w 186"/>
              <a:gd name="T81" fmla="*/ 59 h 200"/>
              <a:gd name="T82" fmla="*/ 40 w 186"/>
              <a:gd name="T83" fmla="*/ 18 h 200"/>
              <a:gd name="T84" fmla="*/ 73 w 186"/>
              <a:gd name="T85" fmla="*/ 36 h 200"/>
              <a:gd name="T86" fmla="*/ 12 w 186"/>
              <a:gd name="T87" fmla="*/ 8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6" h="200">
                <a:moveTo>
                  <a:pt x="173" y="88"/>
                </a:moveTo>
                <a:cubicBezTo>
                  <a:pt x="164" y="62"/>
                  <a:pt x="141" y="42"/>
                  <a:pt x="112" y="36"/>
                </a:cubicBezTo>
                <a:cubicBezTo>
                  <a:pt x="120" y="25"/>
                  <a:pt x="132" y="18"/>
                  <a:pt x="146" y="18"/>
                </a:cubicBezTo>
                <a:cubicBezTo>
                  <a:pt x="168" y="18"/>
                  <a:pt x="186" y="36"/>
                  <a:pt x="186" y="59"/>
                </a:cubicBezTo>
                <a:cubicBezTo>
                  <a:pt x="186" y="70"/>
                  <a:pt x="181" y="81"/>
                  <a:pt x="173" y="88"/>
                </a:cubicBezTo>
                <a:close/>
                <a:moveTo>
                  <a:pt x="95" y="20"/>
                </a:moveTo>
                <a:cubicBezTo>
                  <a:pt x="95" y="45"/>
                  <a:pt x="95" y="45"/>
                  <a:pt x="95" y="45"/>
                </a:cubicBezTo>
                <a:cubicBezTo>
                  <a:pt x="134" y="47"/>
                  <a:pt x="165" y="79"/>
                  <a:pt x="165" y="118"/>
                </a:cubicBezTo>
                <a:cubicBezTo>
                  <a:pt x="165" y="134"/>
                  <a:pt x="160" y="150"/>
                  <a:pt x="151" y="162"/>
                </a:cubicBezTo>
                <a:cubicBezTo>
                  <a:pt x="168" y="191"/>
                  <a:pt x="168" y="191"/>
                  <a:pt x="168" y="191"/>
                </a:cubicBezTo>
                <a:cubicBezTo>
                  <a:pt x="154" y="199"/>
                  <a:pt x="154" y="199"/>
                  <a:pt x="154" y="199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26" y="185"/>
                  <a:pt x="110" y="191"/>
                  <a:pt x="92" y="191"/>
                </a:cubicBezTo>
                <a:cubicBezTo>
                  <a:pt x="75" y="191"/>
                  <a:pt x="58" y="185"/>
                  <a:pt x="46" y="174"/>
                </a:cubicBezTo>
                <a:cubicBezTo>
                  <a:pt x="31" y="200"/>
                  <a:pt x="31" y="200"/>
                  <a:pt x="31" y="200"/>
                </a:cubicBezTo>
                <a:cubicBezTo>
                  <a:pt x="17" y="192"/>
                  <a:pt x="17" y="192"/>
                  <a:pt x="17" y="192"/>
                </a:cubicBezTo>
                <a:cubicBezTo>
                  <a:pt x="34" y="162"/>
                  <a:pt x="34" y="162"/>
                  <a:pt x="34" y="162"/>
                </a:cubicBezTo>
                <a:cubicBezTo>
                  <a:pt x="25" y="150"/>
                  <a:pt x="19" y="135"/>
                  <a:pt x="19" y="118"/>
                </a:cubicBezTo>
                <a:cubicBezTo>
                  <a:pt x="19" y="79"/>
                  <a:pt x="50" y="47"/>
                  <a:pt x="89" y="45"/>
                </a:cubicBezTo>
                <a:cubicBezTo>
                  <a:pt x="89" y="20"/>
                  <a:pt x="89" y="20"/>
                  <a:pt x="89" y="20"/>
                </a:cubicBezTo>
                <a:cubicBezTo>
                  <a:pt x="85" y="18"/>
                  <a:pt x="82" y="15"/>
                  <a:pt x="82" y="10"/>
                </a:cubicBezTo>
                <a:cubicBezTo>
                  <a:pt x="82" y="5"/>
                  <a:pt x="86" y="0"/>
                  <a:pt x="92" y="0"/>
                </a:cubicBezTo>
                <a:cubicBezTo>
                  <a:pt x="98" y="0"/>
                  <a:pt x="102" y="5"/>
                  <a:pt x="102" y="10"/>
                </a:cubicBezTo>
                <a:cubicBezTo>
                  <a:pt x="102" y="15"/>
                  <a:pt x="99" y="18"/>
                  <a:pt x="95" y="20"/>
                </a:cubicBezTo>
                <a:close/>
                <a:moveTo>
                  <a:pt x="36" y="118"/>
                </a:moveTo>
                <a:cubicBezTo>
                  <a:pt x="36" y="149"/>
                  <a:pt x="61" y="175"/>
                  <a:pt x="92" y="175"/>
                </a:cubicBezTo>
                <a:cubicBezTo>
                  <a:pt x="124" y="175"/>
                  <a:pt x="149" y="149"/>
                  <a:pt x="149" y="118"/>
                </a:cubicBezTo>
                <a:cubicBezTo>
                  <a:pt x="149" y="87"/>
                  <a:pt x="124" y="61"/>
                  <a:pt x="92" y="61"/>
                </a:cubicBezTo>
                <a:cubicBezTo>
                  <a:pt x="61" y="61"/>
                  <a:pt x="36" y="87"/>
                  <a:pt x="36" y="118"/>
                </a:cubicBezTo>
                <a:close/>
                <a:moveTo>
                  <a:pt x="109" y="130"/>
                </a:moveTo>
                <a:cubicBezTo>
                  <a:pt x="89" y="130"/>
                  <a:pt x="89" y="130"/>
                  <a:pt x="89" y="130"/>
                </a:cubicBezTo>
                <a:cubicBezTo>
                  <a:pt x="85" y="130"/>
                  <a:pt x="82" y="127"/>
                  <a:pt x="82" y="124"/>
                </a:cubicBezTo>
                <a:cubicBezTo>
                  <a:pt x="82" y="96"/>
                  <a:pt x="82" y="96"/>
                  <a:pt x="82" y="96"/>
                </a:cubicBezTo>
                <a:cubicBezTo>
                  <a:pt x="82" y="93"/>
                  <a:pt x="85" y="90"/>
                  <a:pt x="89" y="90"/>
                </a:cubicBezTo>
                <a:cubicBezTo>
                  <a:pt x="93" y="90"/>
                  <a:pt x="96" y="93"/>
                  <a:pt x="96" y="96"/>
                </a:cubicBezTo>
                <a:cubicBezTo>
                  <a:pt x="96" y="117"/>
                  <a:pt x="96" y="117"/>
                  <a:pt x="96" y="117"/>
                </a:cubicBezTo>
                <a:cubicBezTo>
                  <a:pt x="109" y="117"/>
                  <a:pt x="109" y="117"/>
                  <a:pt x="109" y="117"/>
                </a:cubicBezTo>
                <a:cubicBezTo>
                  <a:pt x="113" y="117"/>
                  <a:pt x="116" y="120"/>
                  <a:pt x="116" y="124"/>
                </a:cubicBezTo>
                <a:cubicBezTo>
                  <a:pt x="116" y="127"/>
                  <a:pt x="113" y="130"/>
                  <a:pt x="109" y="130"/>
                </a:cubicBezTo>
                <a:close/>
                <a:moveTo>
                  <a:pt x="12" y="88"/>
                </a:moveTo>
                <a:cubicBezTo>
                  <a:pt x="4" y="81"/>
                  <a:pt x="0" y="70"/>
                  <a:pt x="0" y="59"/>
                </a:cubicBezTo>
                <a:cubicBezTo>
                  <a:pt x="0" y="36"/>
                  <a:pt x="18" y="18"/>
                  <a:pt x="40" y="18"/>
                </a:cubicBezTo>
                <a:cubicBezTo>
                  <a:pt x="54" y="18"/>
                  <a:pt x="66" y="25"/>
                  <a:pt x="73" y="36"/>
                </a:cubicBezTo>
                <a:cubicBezTo>
                  <a:pt x="45" y="42"/>
                  <a:pt x="22" y="62"/>
                  <a:pt x="12" y="88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9" name="Freeform 33"/>
          <p:cNvSpPr>
            <a:spLocks noEditPoints="1"/>
          </p:cNvSpPr>
          <p:nvPr/>
        </p:nvSpPr>
        <p:spPr bwMode="auto">
          <a:xfrm>
            <a:off x="6315632" y="5409716"/>
            <a:ext cx="378540" cy="378519"/>
          </a:xfrm>
          <a:custGeom>
            <a:avLst/>
            <a:gdLst>
              <a:gd name="T0" fmla="*/ 195 w 201"/>
              <a:gd name="T1" fmla="*/ 53 h 201"/>
              <a:gd name="T2" fmla="*/ 181 w 201"/>
              <a:gd name="T3" fmla="*/ 67 h 201"/>
              <a:gd name="T4" fmla="*/ 133 w 201"/>
              <a:gd name="T5" fmla="*/ 20 h 201"/>
              <a:gd name="T6" fmla="*/ 148 w 201"/>
              <a:gd name="T7" fmla="*/ 5 h 201"/>
              <a:gd name="T8" fmla="*/ 166 w 201"/>
              <a:gd name="T9" fmla="*/ 5 h 201"/>
              <a:gd name="T10" fmla="*/ 196 w 201"/>
              <a:gd name="T11" fmla="*/ 35 h 201"/>
              <a:gd name="T12" fmla="*/ 195 w 201"/>
              <a:gd name="T13" fmla="*/ 53 h 201"/>
              <a:gd name="T14" fmla="*/ 71 w 201"/>
              <a:gd name="T15" fmla="*/ 177 h 201"/>
              <a:gd name="T16" fmla="*/ 24 w 201"/>
              <a:gd name="T17" fmla="*/ 129 h 201"/>
              <a:gd name="T18" fmla="*/ 129 w 201"/>
              <a:gd name="T19" fmla="*/ 24 h 201"/>
              <a:gd name="T20" fmla="*/ 176 w 201"/>
              <a:gd name="T21" fmla="*/ 72 h 201"/>
              <a:gd name="T22" fmla="*/ 71 w 201"/>
              <a:gd name="T23" fmla="*/ 177 h 201"/>
              <a:gd name="T24" fmla="*/ 0 w 201"/>
              <a:gd name="T25" fmla="*/ 201 h 201"/>
              <a:gd name="T26" fmla="*/ 19 w 201"/>
              <a:gd name="T27" fmla="*/ 134 h 201"/>
              <a:gd name="T28" fmla="*/ 66 w 201"/>
              <a:gd name="T29" fmla="*/ 182 h 201"/>
              <a:gd name="T30" fmla="*/ 0 w 201"/>
              <a:gd name="T31" fmla="*/ 20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1" h="201">
                <a:moveTo>
                  <a:pt x="195" y="53"/>
                </a:moveTo>
                <a:cubicBezTo>
                  <a:pt x="181" y="67"/>
                  <a:pt x="181" y="67"/>
                  <a:pt x="181" y="67"/>
                </a:cubicBezTo>
                <a:cubicBezTo>
                  <a:pt x="133" y="20"/>
                  <a:pt x="133" y="20"/>
                  <a:pt x="133" y="20"/>
                </a:cubicBezTo>
                <a:cubicBezTo>
                  <a:pt x="148" y="5"/>
                  <a:pt x="148" y="5"/>
                  <a:pt x="148" y="5"/>
                </a:cubicBezTo>
                <a:cubicBezTo>
                  <a:pt x="153" y="0"/>
                  <a:pt x="161" y="0"/>
                  <a:pt x="166" y="5"/>
                </a:cubicBezTo>
                <a:cubicBezTo>
                  <a:pt x="196" y="35"/>
                  <a:pt x="196" y="35"/>
                  <a:pt x="196" y="35"/>
                </a:cubicBezTo>
                <a:cubicBezTo>
                  <a:pt x="201" y="39"/>
                  <a:pt x="201" y="48"/>
                  <a:pt x="195" y="53"/>
                </a:cubicBezTo>
                <a:close/>
                <a:moveTo>
                  <a:pt x="71" y="177"/>
                </a:moveTo>
                <a:cubicBezTo>
                  <a:pt x="24" y="129"/>
                  <a:pt x="24" y="129"/>
                  <a:pt x="24" y="129"/>
                </a:cubicBezTo>
                <a:cubicBezTo>
                  <a:pt x="129" y="24"/>
                  <a:pt x="129" y="24"/>
                  <a:pt x="129" y="24"/>
                </a:cubicBezTo>
                <a:cubicBezTo>
                  <a:pt x="176" y="72"/>
                  <a:pt x="176" y="72"/>
                  <a:pt x="176" y="72"/>
                </a:cubicBezTo>
                <a:lnTo>
                  <a:pt x="71" y="177"/>
                </a:lnTo>
                <a:close/>
                <a:moveTo>
                  <a:pt x="0" y="201"/>
                </a:moveTo>
                <a:cubicBezTo>
                  <a:pt x="19" y="134"/>
                  <a:pt x="19" y="134"/>
                  <a:pt x="19" y="134"/>
                </a:cubicBezTo>
                <a:cubicBezTo>
                  <a:pt x="66" y="182"/>
                  <a:pt x="66" y="182"/>
                  <a:pt x="66" y="182"/>
                </a:cubicBezTo>
                <a:lnTo>
                  <a:pt x="0" y="201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0" name="Freeform 34"/>
          <p:cNvSpPr>
            <a:spLocks noEditPoints="1"/>
          </p:cNvSpPr>
          <p:nvPr/>
        </p:nvSpPr>
        <p:spPr bwMode="auto">
          <a:xfrm>
            <a:off x="7085091" y="5411729"/>
            <a:ext cx="374513" cy="374493"/>
          </a:xfrm>
          <a:custGeom>
            <a:avLst/>
            <a:gdLst>
              <a:gd name="T0" fmla="*/ 180 w 199"/>
              <a:gd name="T1" fmla="*/ 80 h 199"/>
              <a:gd name="T2" fmla="*/ 118 w 199"/>
              <a:gd name="T3" fmla="*/ 19 h 199"/>
              <a:gd name="T4" fmla="*/ 137 w 199"/>
              <a:gd name="T5" fmla="*/ 0 h 199"/>
              <a:gd name="T6" fmla="*/ 199 w 199"/>
              <a:gd name="T7" fmla="*/ 62 h 199"/>
              <a:gd name="T8" fmla="*/ 180 w 199"/>
              <a:gd name="T9" fmla="*/ 80 h 199"/>
              <a:gd name="T10" fmla="*/ 162 w 199"/>
              <a:gd name="T11" fmla="*/ 98 h 199"/>
              <a:gd name="T12" fmla="*/ 160 w 199"/>
              <a:gd name="T13" fmla="*/ 99 h 199"/>
              <a:gd name="T14" fmla="*/ 149 w 199"/>
              <a:gd name="T15" fmla="*/ 99 h 199"/>
              <a:gd name="T16" fmla="*/ 137 w 199"/>
              <a:gd name="T17" fmla="*/ 99 h 199"/>
              <a:gd name="T18" fmla="*/ 124 w 199"/>
              <a:gd name="T19" fmla="*/ 149 h 199"/>
              <a:gd name="T20" fmla="*/ 25 w 199"/>
              <a:gd name="T21" fmla="*/ 199 h 199"/>
              <a:gd name="T22" fmla="*/ 13 w 199"/>
              <a:gd name="T23" fmla="*/ 199 h 199"/>
              <a:gd name="T24" fmla="*/ 52 w 199"/>
              <a:gd name="T25" fmla="*/ 159 h 199"/>
              <a:gd name="T26" fmla="*/ 62 w 199"/>
              <a:gd name="T27" fmla="*/ 161 h 199"/>
              <a:gd name="T28" fmla="*/ 87 w 199"/>
              <a:gd name="T29" fmla="*/ 137 h 199"/>
              <a:gd name="T30" fmla="*/ 62 w 199"/>
              <a:gd name="T31" fmla="*/ 112 h 199"/>
              <a:gd name="T32" fmla="*/ 37 w 199"/>
              <a:gd name="T33" fmla="*/ 137 h 199"/>
              <a:gd name="T34" fmla="*/ 40 w 199"/>
              <a:gd name="T35" fmla="*/ 147 h 199"/>
              <a:gd name="T36" fmla="*/ 0 w 199"/>
              <a:gd name="T37" fmla="*/ 186 h 199"/>
              <a:gd name="T38" fmla="*/ 0 w 199"/>
              <a:gd name="T39" fmla="*/ 174 h 199"/>
              <a:gd name="T40" fmla="*/ 50 w 199"/>
              <a:gd name="T41" fmla="*/ 75 h 199"/>
              <a:gd name="T42" fmla="*/ 100 w 199"/>
              <a:gd name="T43" fmla="*/ 62 h 199"/>
              <a:gd name="T44" fmla="*/ 100 w 199"/>
              <a:gd name="T45" fmla="*/ 50 h 199"/>
              <a:gd name="T46" fmla="*/ 100 w 199"/>
              <a:gd name="T47" fmla="*/ 38 h 199"/>
              <a:gd name="T48" fmla="*/ 100 w 199"/>
              <a:gd name="T49" fmla="*/ 37 h 199"/>
              <a:gd name="T50" fmla="*/ 106 w 199"/>
              <a:gd name="T51" fmla="*/ 31 h 199"/>
              <a:gd name="T52" fmla="*/ 167 w 199"/>
              <a:gd name="T53" fmla="*/ 93 h 199"/>
              <a:gd name="T54" fmla="*/ 162 w 199"/>
              <a:gd name="T55" fmla="*/ 9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9">
                <a:moveTo>
                  <a:pt x="180" y="80"/>
                </a:moveTo>
                <a:cubicBezTo>
                  <a:pt x="118" y="19"/>
                  <a:pt x="118" y="19"/>
                  <a:pt x="118" y="19"/>
                </a:cubicBezTo>
                <a:cubicBezTo>
                  <a:pt x="137" y="0"/>
                  <a:pt x="137" y="0"/>
                  <a:pt x="137" y="0"/>
                </a:cubicBezTo>
                <a:cubicBezTo>
                  <a:pt x="199" y="62"/>
                  <a:pt x="199" y="62"/>
                  <a:pt x="199" y="62"/>
                </a:cubicBezTo>
                <a:lnTo>
                  <a:pt x="180" y="80"/>
                </a:lnTo>
                <a:close/>
                <a:moveTo>
                  <a:pt x="162" y="98"/>
                </a:moveTo>
                <a:cubicBezTo>
                  <a:pt x="161" y="99"/>
                  <a:pt x="161" y="99"/>
                  <a:pt x="160" y="99"/>
                </a:cubicBezTo>
                <a:cubicBezTo>
                  <a:pt x="149" y="99"/>
                  <a:pt x="149" y="99"/>
                  <a:pt x="149" y="99"/>
                </a:cubicBezTo>
                <a:cubicBezTo>
                  <a:pt x="137" y="99"/>
                  <a:pt x="137" y="99"/>
                  <a:pt x="137" y="99"/>
                </a:cubicBezTo>
                <a:cubicBezTo>
                  <a:pt x="124" y="149"/>
                  <a:pt x="124" y="149"/>
                  <a:pt x="124" y="149"/>
                </a:cubicBezTo>
                <a:cubicBezTo>
                  <a:pt x="25" y="199"/>
                  <a:pt x="25" y="199"/>
                  <a:pt x="25" y="199"/>
                </a:cubicBezTo>
                <a:cubicBezTo>
                  <a:pt x="13" y="199"/>
                  <a:pt x="13" y="199"/>
                  <a:pt x="13" y="199"/>
                </a:cubicBezTo>
                <a:cubicBezTo>
                  <a:pt x="52" y="159"/>
                  <a:pt x="52" y="159"/>
                  <a:pt x="52" y="159"/>
                </a:cubicBezTo>
                <a:cubicBezTo>
                  <a:pt x="55" y="161"/>
                  <a:pt x="59" y="161"/>
                  <a:pt x="62" y="161"/>
                </a:cubicBezTo>
                <a:cubicBezTo>
                  <a:pt x="76" y="161"/>
                  <a:pt x="87" y="150"/>
                  <a:pt x="87" y="137"/>
                </a:cubicBezTo>
                <a:cubicBezTo>
                  <a:pt x="87" y="123"/>
                  <a:pt x="76" y="112"/>
                  <a:pt x="62" y="112"/>
                </a:cubicBezTo>
                <a:cubicBezTo>
                  <a:pt x="49" y="112"/>
                  <a:pt x="37" y="123"/>
                  <a:pt x="37" y="137"/>
                </a:cubicBezTo>
                <a:cubicBezTo>
                  <a:pt x="37" y="140"/>
                  <a:pt x="38" y="144"/>
                  <a:pt x="40" y="147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74"/>
                  <a:pt x="0" y="174"/>
                  <a:pt x="0" y="174"/>
                </a:cubicBezTo>
                <a:cubicBezTo>
                  <a:pt x="50" y="75"/>
                  <a:pt x="50" y="75"/>
                  <a:pt x="50" y="75"/>
                </a:cubicBezTo>
                <a:cubicBezTo>
                  <a:pt x="100" y="62"/>
                  <a:pt x="100" y="62"/>
                  <a:pt x="100" y="62"/>
                </a:cubicBezTo>
                <a:cubicBezTo>
                  <a:pt x="100" y="50"/>
                  <a:pt x="100" y="50"/>
                  <a:pt x="100" y="50"/>
                </a:cubicBezTo>
                <a:cubicBezTo>
                  <a:pt x="100" y="38"/>
                  <a:pt x="100" y="38"/>
                  <a:pt x="100" y="38"/>
                </a:cubicBezTo>
                <a:cubicBezTo>
                  <a:pt x="100" y="37"/>
                  <a:pt x="100" y="37"/>
                  <a:pt x="100" y="37"/>
                </a:cubicBezTo>
                <a:cubicBezTo>
                  <a:pt x="106" y="31"/>
                  <a:pt x="106" y="31"/>
                  <a:pt x="106" y="31"/>
                </a:cubicBezTo>
                <a:cubicBezTo>
                  <a:pt x="167" y="93"/>
                  <a:pt x="167" y="93"/>
                  <a:pt x="167" y="93"/>
                </a:cubicBezTo>
                <a:lnTo>
                  <a:pt x="162" y="98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1" name="Freeform 35"/>
          <p:cNvSpPr/>
          <p:nvPr/>
        </p:nvSpPr>
        <p:spPr bwMode="auto">
          <a:xfrm>
            <a:off x="7862214" y="5413744"/>
            <a:ext cx="370485" cy="370465"/>
          </a:xfrm>
          <a:custGeom>
            <a:avLst/>
            <a:gdLst>
              <a:gd name="T0" fmla="*/ 74 w 197"/>
              <a:gd name="T1" fmla="*/ 172 h 197"/>
              <a:gd name="T2" fmla="*/ 46 w 197"/>
              <a:gd name="T3" fmla="*/ 163 h 197"/>
              <a:gd name="T4" fmla="*/ 12 w 197"/>
              <a:gd name="T5" fmla="*/ 197 h 197"/>
              <a:gd name="T6" fmla="*/ 0 w 197"/>
              <a:gd name="T7" fmla="*/ 197 h 197"/>
              <a:gd name="T8" fmla="*/ 0 w 197"/>
              <a:gd name="T9" fmla="*/ 184 h 197"/>
              <a:gd name="T10" fmla="*/ 34 w 197"/>
              <a:gd name="T11" fmla="*/ 151 h 197"/>
              <a:gd name="T12" fmla="*/ 34 w 197"/>
              <a:gd name="T13" fmla="*/ 151 h 197"/>
              <a:gd name="T14" fmla="*/ 148 w 197"/>
              <a:gd name="T15" fmla="*/ 37 h 197"/>
              <a:gd name="T16" fmla="*/ 27 w 197"/>
              <a:gd name="T17" fmla="*/ 136 h 197"/>
              <a:gd name="T18" fmla="*/ 25 w 197"/>
              <a:gd name="T19" fmla="*/ 123 h 197"/>
              <a:gd name="T20" fmla="*/ 185 w 197"/>
              <a:gd name="T21" fmla="*/ 0 h 197"/>
              <a:gd name="T22" fmla="*/ 197 w 197"/>
              <a:gd name="T23" fmla="*/ 12 h 197"/>
              <a:gd name="T24" fmla="*/ 74 w 197"/>
              <a:gd name="T25" fmla="*/ 172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7" h="197">
                <a:moveTo>
                  <a:pt x="74" y="172"/>
                </a:moveTo>
                <a:cubicBezTo>
                  <a:pt x="64" y="172"/>
                  <a:pt x="54" y="169"/>
                  <a:pt x="46" y="163"/>
                </a:cubicBezTo>
                <a:cubicBezTo>
                  <a:pt x="12" y="197"/>
                  <a:pt x="12" y="197"/>
                  <a:pt x="12" y="197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184"/>
                  <a:pt x="0" y="184"/>
                  <a:pt x="0" y="184"/>
                </a:cubicBezTo>
                <a:cubicBezTo>
                  <a:pt x="34" y="151"/>
                  <a:pt x="34" y="151"/>
                  <a:pt x="34" y="151"/>
                </a:cubicBezTo>
                <a:cubicBezTo>
                  <a:pt x="34" y="151"/>
                  <a:pt x="34" y="151"/>
                  <a:pt x="34" y="151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27" y="136"/>
                  <a:pt x="27" y="136"/>
                  <a:pt x="27" y="136"/>
                </a:cubicBezTo>
                <a:cubicBezTo>
                  <a:pt x="25" y="132"/>
                  <a:pt x="25" y="127"/>
                  <a:pt x="25" y="123"/>
                </a:cubicBezTo>
                <a:cubicBezTo>
                  <a:pt x="25" y="95"/>
                  <a:pt x="158" y="0"/>
                  <a:pt x="185" y="0"/>
                </a:cubicBezTo>
                <a:cubicBezTo>
                  <a:pt x="197" y="0"/>
                  <a:pt x="197" y="0"/>
                  <a:pt x="197" y="12"/>
                </a:cubicBezTo>
                <a:cubicBezTo>
                  <a:pt x="197" y="39"/>
                  <a:pt x="101" y="172"/>
                  <a:pt x="74" y="172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2" name="Freeform 36"/>
          <p:cNvSpPr>
            <a:spLocks noEditPoints="1"/>
          </p:cNvSpPr>
          <p:nvPr/>
        </p:nvSpPr>
        <p:spPr bwMode="auto">
          <a:xfrm>
            <a:off x="8630318" y="5407032"/>
            <a:ext cx="382568" cy="383887"/>
          </a:xfrm>
          <a:custGeom>
            <a:avLst/>
            <a:gdLst>
              <a:gd name="T0" fmla="*/ 200 w 203"/>
              <a:gd name="T1" fmla="*/ 2 h 204"/>
              <a:gd name="T2" fmla="*/ 160 w 203"/>
              <a:gd name="T3" fmla="*/ 25 h 204"/>
              <a:gd name="T4" fmla="*/ 99 w 203"/>
              <a:gd name="T5" fmla="*/ 75 h 204"/>
              <a:gd name="T6" fmla="*/ 84 w 203"/>
              <a:gd name="T7" fmla="*/ 80 h 204"/>
              <a:gd name="T8" fmla="*/ 76 w 203"/>
              <a:gd name="T9" fmla="*/ 95 h 204"/>
              <a:gd name="T10" fmla="*/ 68 w 203"/>
              <a:gd name="T11" fmla="*/ 102 h 204"/>
              <a:gd name="T12" fmla="*/ 100 w 203"/>
              <a:gd name="T13" fmla="*/ 134 h 204"/>
              <a:gd name="T14" fmla="*/ 107 w 203"/>
              <a:gd name="T15" fmla="*/ 125 h 204"/>
              <a:gd name="T16" fmla="*/ 122 w 203"/>
              <a:gd name="T17" fmla="*/ 118 h 204"/>
              <a:gd name="T18" fmla="*/ 125 w 203"/>
              <a:gd name="T19" fmla="*/ 104 h 204"/>
              <a:gd name="T20" fmla="*/ 173 w 203"/>
              <a:gd name="T21" fmla="*/ 47 h 204"/>
              <a:gd name="T22" fmla="*/ 200 w 203"/>
              <a:gd name="T23" fmla="*/ 2 h 204"/>
              <a:gd name="T24" fmla="*/ 33 w 203"/>
              <a:gd name="T25" fmla="*/ 141 h 204"/>
              <a:gd name="T26" fmla="*/ 0 w 203"/>
              <a:gd name="T27" fmla="*/ 167 h 204"/>
              <a:gd name="T28" fmla="*/ 95 w 203"/>
              <a:gd name="T29" fmla="*/ 139 h 204"/>
              <a:gd name="T30" fmla="*/ 65 w 203"/>
              <a:gd name="T31" fmla="*/ 109 h 204"/>
              <a:gd name="T32" fmla="*/ 33 w 203"/>
              <a:gd name="T33" fmla="*/ 141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3" h="204">
                <a:moveTo>
                  <a:pt x="200" y="2"/>
                </a:moveTo>
                <a:cubicBezTo>
                  <a:pt x="200" y="2"/>
                  <a:pt x="195" y="0"/>
                  <a:pt x="160" y="25"/>
                </a:cubicBezTo>
                <a:cubicBezTo>
                  <a:pt x="160" y="25"/>
                  <a:pt x="124" y="54"/>
                  <a:pt x="99" y="75"/>
                </a:cubicBezTo>
                <a:cubicBezTo>
                  <a:pt x="89" y="72"/>
                  <a:pt x="84" y="80"/>
                  <a:pt x="84" y="80"/>
                </a:cubicBezTo>
                <a:cubicBezTo>
                  <a:pt x="74" y="88"/>
                  <a:pt x="78" y="94"/>
                  <a:pt x="76" y="95"/>
                </a:cubicBezTo>
                <a:cubicBezTo>
                  <a:pt x="71" y="99"/>
                  <a:pt x="68" y="102"/>
                  <a:pt x="68" y="102"/>
                </a:cubicBezTo>
                <a:cubicBezTo>
                  <a:pt x="100" y="134"/>
                  <a:pt x="100" y="134"/>
                  <a:pt x="100" y="134"/>
                </a:cubicBezTo>
                <a:cubicBezTo>
                  <a:pt x="100" y="134"/>
                  <a:pt x="102" y="132"/>
                  <a:pt x="107" y="125"/>
                </a:cubicBezTo>
                <a:cubicBezTo>
                  <a:pt x="115" y="125"/>
                  <a:pt x="122" y="118"/>
                  <a:pt x="122" y="118"/>
                </a:cubicBezTo>
                <a:cubicBezTo>
                  <a:pt x="122" y="118"/>
                  <a:pt x="128" y="107"/>
                  <a:pt x="125" y="104"/>
                </a:cubicBezTo>
                <a:cubicBezTo>
                  <a:pt x="146" y="79"/>
                  <a:pt x="173" y="47"/>
                  <a:pt x="173" y="47"/>
                </a:cubicBezTo>
                <a:cubicBezTo>
                  <a:pt x="184" y="33"/>
                  <a:pt x="203" y="2"/>
                  <a:pt x="200" y="2"/>
                </a:cubicBezTo>
                <a:close/>
                <a:moveTo>
                  <a:pt x="33" y="141"/>
                </a:moveTo>
                <a:cubicBezTo>
                  <a:pt x="33" y="171"/>
                  <a:pt x="0" y="167"/>
                  <a:pt x="0" y="167"/>
                </a:cubicBezTo>
                <a:cubicBezTo>
                  <a:pt x="0" y="167"/>
                  <a:pt x="67" y="204"/>
                  <a:pt x="95" y="139"/>
                </a:cubicBezTo>
                <a:cubicBezTo>
                  <a:pt x="65" y="109"/>
                  <a:pt x="65" y="109"/>
                  <a:pt x="65" y="109"/>
                </a:cubicBezTo>
                <a:cubicBezTo>
                  <a:pt x="65" y="109"/>
                  <a:pt x="33" y="111"/>
                  <a:pt x="33" y="141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3" name="Freeform 37"/>
          <p:cNvSpPr>
            <a:spLocks noEditPoints="1"/>
          </p:cNvSpPr>
          <p:nvPr/>
        </p:nvSpPr>
        <p:spPr bwMode="auto">
          <a:xfrm>
            <a:off x="9390787" y="5403676"/>
            <a:ext cx="390621" cy="390599"/>
          </a:xfrm>
          <a:custGeom>
            <a:avLst/>
            <a:gdLst>
              <a:gd name="T0" fmla="*/ 173 w 208"/>
              <a:gd name="T1" fmla="*/ 68 h 208"/>
              <a:gd name="T2" fmla="*/ 195 w 208"/>
              <a:gd name="T3" fmla="*/ 57 h 208"/>
              <a:gd name="T4" fmla="*/ 195 w 208"/>
              <a:gd name="T5" fmla="*/ 13 h 208"/>
              <a:gd name="T6" fmla="*/ 150 w 208"/>
              <a:gd name="T7" fmla="*/ 13 h 208"/>
              <a:gd name="T8" fmla="*/ 140 w 208"/>
              <a:gd name="T9" fmla="*/ 36 h 208"/>
              <a:gd name="T10" fmla="*/ 117 w 208"/>
              <a:gd name="T11" fmla="*/ 13 h 208"/>
              <a:gd name="T12" fmla="*/ 106 w 208"/>
              <a:gd name="T13" fmla="*/ 13 h 208"/>
              <a:gd name="T14" fmla="*/ 100 w 208"/>
              <a:gd name="T15" fmla="*/ 18 h 208"/>
              <a:gd name="T16" fmla="*/ 100 w 208"/>
              <a:gd name="T17" fmla="*/ 29 h 208"/>
              <a:gd name="T18" fmla="*/ 123 w 208"/>
              <a:gd name="T19" fmla="*/ 52 h 208"/>
              <a:gd name="T20" fmla="*/ 18 w 208"/>
              <a:gd name="T21" fmla="*/ 157 h 208"/>
              <a:gd name="T22" fmla="*/ 20 w 208"/>
              <a:gd name="T23" fmla="*/ 167 h 208"/>
              <a:gd name="T24" fmla="*/ 12 w 208"/>
              <a:gd name="T25" fmla="*/ 174 h 208"/>
              <a:gd name="T26" fmla="*/ 11 w 208"/>
              <a:gd name="T27" fmla="*/ 196 h 208"/>
              <a:gd name="T28" fmla="*/ 34 w 208"/>
              <a:gd name="T29" fmla="*/ 196 h 208"/>
              <a:gd name="T30" fmla="*/ 42 w 208"/>
              <a:gd name="T31" fmla="*/ 188 h 208"/>
              <a:gd name="T32" fmla="*/ 51 w 208"/>
              <a:gd name="T33" fmla="*/ 191 h 208"/>
              <a:gd name="T34" fmla="*/ 156 w 208"/>
              <a:gd name="T35" fmla="*/ 85 h 208"/>
              <a:gd name="T36" fmla="*/ 178 w 208"/>
              <a:gd name="T37" fmla="*/ 108 h 208"/>
              <a:gd name="T38" fmla="*/ 189 w 208"/>
              <a:gd name="T39" fmla="*/ 108 h 208"/>
              <a:gd name="T40" fmla="*/ 195 w 208"/>
              <a:gd name="T41" fmla="*/ 102 h 208"/>
              <a:gd name="T42" fmla="*/ 195 w 208"/>
              <a:gd name="T43" fmla="*/ 91 h 208"/>
              <a:gd name="T44" fmla="*/ 173 w 208"/>
              <a:gd name="T45" fmla="*/ 68 h 208"/>
              <a:gd name="T46" fmla="*/ 28 w 208"/>
              <a:gd name="T47" fmla="*/ 191 h 208"/>
              <a:gd name="T48" fmla="*/ 17 w 208"/>
              <a:gd name="T49" fmla="*/ 190 h 208"/>
              <a:gd name="T50" fmla="*/ 17 w 208"/>
              <a:gd name="T51" fmla="*/ 179 h 208"/>
              <a:gd name="T52" fmla="*/ 23 w 208"/>
              <a:gd name="T53" fmla="*/ 173 h 208"/>
              <a:gd name="T54" fmla="*/ 28 w 208"/>
              <a:gd name="T55" fmla="*/ 180 h 208"/>
              <a:gd name="T56" fmla="*/ 34 w 208"/>
              <a:gd name="T57" fmla="*/ 184 h 208"/>
              <a:gd name="T58" fmla="*/ 28 w 208"/>
              <a:gd name="T59" fmla="*/ 191 h 208"/>
              <a:gd name="T60" fmla="*/ 56 w 208"/>
              <a:gd name="T61" fmla="*/ 174 h 208"/>
              <a:gd name="T62" fmla="*/ 34 w 208"/>
              <a:gd name="T63" fmla="*/ 174 h 208"/>
              <a:gd name="T64" fmla="*/ 34 w 208"/>
              <a:gd name="T65" fmla="*/ 151 h 208"/>
              <a:gd name="T66" fmla="*/ 128 w 208"/>
              <a:gd name="T67" fmla="*/ 57 h 208"/>
              <a:gd name="T68" fmla="*/ 150 w 208"/>
              <a:gd name="T69" fmla="*/ 80 h 208"/>
              <a:gd name="T70" fmla="*/ 56 w 208"/>
              <a:gd name="T71" fmla="*/ 174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8" h="208">
                <a:moveTo>
                  <a:pt x="173" y="68"/>
                </a:moveTo>
                <a:cubicBezTo>
                  <a:pt x="195" y="57"/>
                  <a:pt x="195" y="57"/>
                  <a:pt x="195" y="57"/>
                </a:cubicBezTo>
                <a:cubicBezTo>
                  <a:pt x="208" y="45"/>
                  <a:pt x="208" y="25"/>
                  <a:pt x="195" y="13"/>
                </a:cubicBezTo>
                <a:cubicBezTo>
                  <a:pt x="183" y="0"/>
                  <a:pt x="163" y="0"/>
                  <a:pt x="150" y="13"/>
                </a:cubicBezTo>
                <a:cubicBezTo>
                  <a:pt x="140" y="36"/>
                  <a:pt x="140" y="36"/>
                  <a:pt x="140" y="36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7" y="13"/>
                  <a:pt x="111" y="7"/>
                  <a:pt x="106" y="13"/>
                </a:cubicBezTo>
                <a:cubicBezTo>
                  <a:pt x="100" y="18"/>
                  <a:pt x="100" y="18"/>
                  <a:pt x="100" y="18"/>
                </a:cubicBezTo>
                <a:cubicBezTo>
                  <a:pt x="100" y="18"/>
                  <a:pt x="96" y="25"/>
                  <a:pt x="100" y="29"/>
                </a:cubicBezTo>
                <a:cubicBezTo>
                  <a:pt x="123" y="52"/>
                  <a:pt x="123" y="52"/>
                  <a:pt x="123" y="52"/>
                </a:cubicBezTo>
                <a:cubicBezTo>
                  <a:pt x="18" y="157"/>
                  <a:pt x="18" y="157"/>
                  <a:pt x="18" y="157"/>
                </a:cubicBezTo>
                <a:cubicBezTo>
                  <a:pt x="18" y="157"/>
                  <a:pt x="17" y="161"/>
                  <a:pt x="20" y="167"/>
                </a:cubicBezTo>
                <a:cubicBezTo>
                  <a:pt x="12" y="174"/>
                  <a:pt x="12" y="174"/>
                  <a:pt x="12" y="174"/>
                </a:cubicBezTo>
                <a:cubicBezTo>
                  <a:pt x="12" y="174"/>
                  <a:pt x="0" y="185"/>
                  <a:pt x="11" y="196"/>
                </a:cubicBezTo>
                <a:cubicBezTo>
                  <a:pt x="11" y="196"/>
                  <a:pt x="22" y="208"/>
                  <a:pt x="34" y="196"/>
                </a:cubicBezTo>
                <a:cubicBezTo>
                  <a:pt x="42" y="188"/>
                  <a:pt x="42" y="188"/>
                  <a:pt x="42" y="188"/>
                </a:cubicBezTo>
                <a:cubicBezTo>
                  <a:pt x="44" y="189"/>
                  <a:pt x="47" y="190"/>
                  <a:pt x="51" y="191"/>
                </a:cubicBezTo>
                <a:cubicBezTo>
                  <a:pt x="156" y="85"/>
                  <a:pt x="156" y="85"/>
                  <a:pt x="156" y="85"/>
                </a:cubicBezTo>
                <a:cubicBezTo>
                  <a:pt x="178" y="108"/>
                  <a:pt x="178" y="108"/>
                  <a:pt x="178" y="108"/>
                </a:cubicBezTo>
                <a:cubicBezTo>
                  <a:pt x="178" y="108"/>
                  <a:pt x="184" y="113"/>
                  <a:pt x="189" y="108"/>
                </a:cubicBezTo>
                <a:cubicBezTo>
                  <a:pt x="195" y="102"/>
                  <a:pt x="195" y="102"/>
                  <a:pt x="195" y="102"/>
                </a:cubicBezTo>
                <a:cubicBezTo>
                  <a:pt x="195" y="102"/>
                  <a:pt x="201" y="96"/>
                  <a:pt x="195" y="91"/>
                </a:cubicBezTo>
                <a:lnTo>
                  <a:pt x="173" y="68"/>
                </a:lnTo>
                <a:close/>
                <a:moveTo>
                  <a:pt x="28" y="191"/>
                </a:moveTo>
                <a:cubicBezTo>
                  <a:pt x="23" y="196"/>
                  <a:pt x="17" y="190"/>
                  <a:pt x="17" y="190"/>
                </a:cubicBezTo>
                <a:cubicBezTo>
                  <a:pt x="12" y="185"/>
                  <a:pt x="17" y="179"/>
                  <a:pt x="17" y="179"/>
                </a:cubicBezTo>
                <a:cubicBezTo>
                  <a:pt x="23" y="173"/>
                  <a:pt x="23" y="173"/>
                  <a:pt x="23" y="173"/>
                </a:cubicBezTo>
                <a:cubicBezTo>
                  <a:pt x="23" y="173"/>
                  <a:pt x="26" y="177"/>
                  <a:pt x="28" y="180"/>
                </a:cubicBezTo>
                <a:cubicBezTo>
                  <a:pt x="28" y="180"/>
                  <a:pt x="30" y="181"/>
                  <a:pt x="34" y="184"/>
                </a:cubicBezTo>
                <a:lnTo>
                  <a:pt x="28" y="191"/>
                </a:lnTo>
                <a:close/>
                <a:moveTo>
                  <a:pt x="56" y="174"/>
                </a:moveTo>
                <a:cubicBezTo>
                  <a:pt x="46" y="184"/>
                  <a:pt x="43" y="183"/>
                  <a:pt x="34" y="174"/>
                </a:cubicBezTo>
                <a:cubicBezTo>
                  <a:pt x="25" y="165"/>
                  <a:pt x="24" y="161"/>
                  <a:pt x="34" y="151"/>
                </a:cubicBezTo>
                <a:cubicBezTo>
                  <a:pt x="128" y="57"/>
                  <a:pt x="128" y="57"/>
                  <a:pt x="128" y="57"/>
                </a:cubicBezTo>
                <a:cubicBezTo>
                  <a:pt x="150" y="80"/>
                  <a:pt x="150" y="80"/>
                  <a:pt x="150" y="80"/>
                </a:cubicBezTo>
                <a:lnTo>
                  <a:pt x="56" y="174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4" name="Freeform 38"/>
          <p:cNvSpPr>
            <a:spLocks noEditPoints="1"/>
          </p:cNvSpPr>
          <p:nvPr/>
        </p:nvSpPr>
        <p:spPr bwMode="auto">
          <a:xfrm>
            <a:off x="10164689" y="5408375"/>
            <a:ext cx="383909" cy="381203"/>
          </a:xfrm>
          <a:custGeom>
            <a:avLst/>
            <a:gdLst>
              <a:gd name="T0" fmla="*/ 200 w 204"/>
              <a:gd name="T1" fmla="*/ 82 h 203"/>
              <a:gd name="T2" fmla="*/ 105 w 204"/>
              <a:gd name="T3" fmla="*/ 100 h 203"/>
              <a:gd name="T4" fmla="*/ 104 w 204"/>
              <a:gd name="T5" fmla="*/ 99 h 203"/>
              <a:gd name="T6" fmla="*/ 121 w 204"/>
              <a:gd name="T7" fmla="*/ 4 h 203"/>
              <a:gd name="T8" fmla="*/ 113 w 204"/>
              <a:gd name="T9" fmla="*/ 4 h 203"/>
              <a:gd name="T10" fmla="*/ 86 w 204"/>
              <a:gd name="T11" fmla="*/ 56 h 203"/>
              <a:gd name="T12" fmla="*/ 79 w 204"/>
              <a:gd name="T13" fmla="*/ 104 h 203"/>
              <a:gd name="T14" fmla="*/ 65 w 204"/>
              <a:gd name="T15" fmla="*/ 108 h 203"/>
              <a:gd name="T16" fmla="*/ 59 w 204"/>
              <a:gd name="T17" fmla="*/ 97 h 203"/>
              <a:gd name="T18" fmla="*/ 15 w 204"/>
              <a:gd name="T19" fmla="*/ 102 h 203"/>
              <a:gd name="T20" fmla="*/ 11 w 204"/>
              <a:gd name="T21" fmla="*/ 145 h 203"/>
              <a:gd name="T22" fmla="*/ 54 w 204"/>
              <a:gd name="T23" fmla="*/ 141 h 203"/>
              <a:gd name="T24" fmla="*/ 64 w 204"/>
              <a:gd name="T25" fmla="*/ 123 h 203"/>
              <a:gd name="T26" fmla="*/ 65 w 204"/>
              <a:gd name="T27" fmla="*/ 122 h 203"/>
              <a:gd name="T28" fmla="*/ 81 w 204"/>
              <a:gd name="T29" fmla="*/ 122 h 203"/>
              <a:gd name="T30" fmla="*/ 81 w 204"/>
              <a:gd name="T31" fmla="*/ 139 h 203"/>
              <a:gd name="T32" fmla="*/ 63 w 204"/>
              <a:gd name="T33" fmla="*/ 150 h 203"/>
              <a:gd name="T34" fmla="*/ 58 w 204"/>
              <a:gd name="T35" fmla="*/ 193 h 203"/>
              <a:gd name="T36" fmla="*/ 102 w 204"/>
              <a:gd name="T37" fmla="*/ 189 h 203"/>
              <a:gd name="T38" fmla="*/ 106 w 204"/>
              <a:gd name="T39" fmla="*/ 145 h 203"/>
              <a:gd name="T40" fmla="*/ 95 w 204"/>
              <a:gd name="T41" fmla="*/ 139 h 203"/>
              <a:gd name="T42" fmla="*/ 98 w 204"/>
              <a:gd name="T43" fmla="*/ 123 h 203"/>
              <a:gd name="T44" fmla="*/ 155 w 204"/>
              <a:gd name="T45" fmla="*/ 116 h 203"/>
              <a:gd name="T46" fmla="*/ 199 w 204"/>
              <a:gd name="T47" fmla="*/ 90 h 203"/>
              <a:gd name="T48" fmla="*/ 200 w 204"/>
              <a:gd name="T49" fmla="*/ 82 h 203"/>
              <a:gd name="T50" fmla="*/ 41 w 204"/>
              <a:gd name="T51" fmla="*/ 129 h 203"/>
              <a:gd name="T52" fmla="*/ 24 w 204"/>
              <a:gd name="T53" fmla="*/ 132 h 203"/>
              <a:gd name="T54" fmla="*/ 27 w 204"/>
              <a:gd name="T55" fmla="*/ 114 h 203"/>
              <a:gd name="T56" fmla="*/ 45 w 204"/>
              <a:gd name="T57" fmla="*/ 111 h 203"/>
              <a:gd name="T58" fmla="*/ 41 w 204"/>
              <a:gd name="T59" fmla="*/ 129 h 203"/>
              <a:gd name="T60" fmla="*/ 89 w 204"/>
              <a:gd name="T61" fmla="*/ 177 h 203"/>
              <a:gd name="T62" fmla="*/ 71 w 204"/>
              <a:gd name="T63" fmla="*/ 180 h 203"/>
              <a:gd name="T64" fmla="*/ 75 w 204"/>
              <a:gd name="T65" fmla="*/ 162 h 203"/>
              <a:gd name="T66" fmla="*/ 93 w 204"/>
              <a:gd name="T67" fmla="*/ 158 h 203"/>
              <a:gd name="T68" fmla="*/ 89 w 204"/>
              <a:gd name="T69" fmla="*/ 177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4" h="203">
                <a:moveTo>
                  <a:pt x="200" y="82"/>
                </a:moveTo>
                <a:cubicBezTo>
                  <a:pt x="105" y="100"/>
                  <a:pt x="105" y="100"/>
                  <a:pt x="105" y="100"/>
                </a:cubicBezTo>
                <a:cubicBezTo>
                  <a:pt x="104" y="99"/>
                  <a:pt x="104" y="99"/>
                  <a:pt x="104" y="99"/>
                </a:cubicBezTo>
                <a:cubicBezTo>
                  <a:pt x="121" y="4"/>
                  <a:pt x="121" y="4"/>
                  <a:pt x="121" y="4"/>
                </a:cubicBezTo>
                <a:cubicBezTo>
                  <a:pt x="121" y="4"/>
                  <a:pt x="117" y="0"/>
                  <a:pt x="113" y="4"/>
                </a:cubicBezTo>
                <a:cubicBezTo>
                  <a:pt x="91" y="26"/>
                  <a:pt x="89" y="40"/>
                  <a:pt x="86" y="56"/>
                </a:cubicBezTo>
                <a:cubicBezTo>
                  <a:pt x="86" y="56"/>
                  <a:pt x="81" y="91"/>
                  <a:pt x="79" y="104"/>
                </a:cubicBezTo>
                <a:cubicBezTo>
                  <a:pt x="65" y="108"/>
                  <a:pt x="65" y="108"/>
                  <a:pt x="65" y="108"/>
                </a:cubicBezTo>
                <a:cubicBezTo>
                  <a:pt x="64" y="104"/>
                  <a:pt x="62" y="100"/>
                  <a:pt x="59" y="97"/>
                </a:cubicBezTo>
                <a:cubicBezTo>
                  <a:pt x="48" y="87"/>
                  <a:pt x="28" y="88"/>
                  <a:pt x="15" y="102"/>
                </a:cubicBezTo>
                <a:cubicBezTo>
                  <a:pt x="1" y="115"/>
                  <a:pt x="0" y="135"/>
                  <a:pt x="11" y="145"/>
                </a:cubicBezTo>
                <a:cubicBezTo>
                  <a:pt x="21" y="156"/>
                  <a:pt x="40" y="154"/>
                  <a:pt x="54" y="141"/>
                </a:cubicBezTo>
                <a:cubicBezTo>
                  <a:pt x="59" y="135"/>
                  <a:pt x="63" y="129"/>
                  <a:pt x="64" y="123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81" y="122"/>
                  <a:pt x="81" y="122"/>
                  <a:pt x="81" y="122"/>
                </a:cubicBezTo>
                <a:cubicBezTo>
                  <a:pt x="81" y="139"/>
                  <a:pt x="81" y="139"/>
                  <a:pt x="81" y="139"/>
                </a:cubicBezTo>
                <a:cubicBezTo>
                  <a:pt x="75" y="141"/>
                  <a:pt x="68" y="144"/>
                  <a:pt x="63" y="150"/>
                </a:cubicBezTo>
                <a:cubicBezTo>
                  <a:pt x="50" y="163"/>
                  <a:pt x="48" y="182"/>
                  <a:pt x="58" y="193"/>
                </a:cubicBezTo>
                <a:cubicBezTo>
                  <a:pt x="69" y="203"/>
                  <a:pt x="89" y="202"/>
                  <a:pt x="102" y="189"/>
                </a:cubicBezTo>
                <a:cubicBezTo>
                  <a:pt x="115" y="176"/>
                  <a:pt x="117" y="155"/>
                  <a:pt x="106" y="145"/>
                </a:cubicBezTo>
                <a:cubicBezTo>
                  <a:pt x="103" y="142"/>
                  <a:pt x="99" y="140"/>
                  <a:pt x="95" y="139"/>
                </a:cubicBezTo>
                <a:cubicBezTo>
                  <a:pt x="98" y="123"/>
                  <a:pt x="98" y="123"/>
                  <a:pt x="98" y="123"/>
                </a:cubicBezTo>
                <a:cubicBezTo>
                  <a:pt x="155" y="116"/>
                  <a:pt x="155" y="116"/>
                  <a:pt x="155" y="116"/>
                </a:cubicBezTo>
                <a:cubicBezTo>
                  <a:pt x="171" y="113"/>
                  <a:pt x="179" y="111"/>
                  <a:pt x="199" y="90"/>
                </a:cubicBezTo>
                <a:cubicBezTo>
                  <a:pt x="204" y="86"/>
                  <a:pt x="200" y="82"/>
                  <a:pt x="200" y="82"/>
                </a:cubicBezTo>
                <a:close/>
                <a:moveTo>
                  <a:pt x="41" y="129"/>
                </a:moveTo>
                <a:cubicBezTo>
                  <a:pt x="35" y="135"/>
                  <a:pt x="27" y="136"/>
                  <a:pt x="24" y="132"/>
                </a:cubicBezTo>
                <a:cubicBezTo>
                  <a:pt x="20" y="129"/>
                  <a:pt x="21" y="120"/>
                  <a:pt x="27" y="114"/>
                </a:cubicBezTo>
                <a:cubicBezTo>
                  <a:pt x="33" y="108"/>
                  <a:pt x="41" y="107"/>
                  <a:pt x="45" y="111"/>
                </a:cubicBezTo>
                <a:cubicBezTo>
                  <a:pt x="49" y="115"/>
                  <a:pt x="47" y="123"/>
                  <a:pt x="41" y="129"/>
                </a:cubicBezTo>
                <a:close/>
                <a:moveTo>
                  <a:pt x="89" y="177"/>
                </a:moveTo>
                <a:cubicBezTo>
                  <a:pt x="83" y="183"/>
                  <a:pt x="75" y="184"/>
                  <a:pt x="71" y="180"/>
                </a:cubicBezTo>
                <a:cubicBezTo>
                  <a:pt x="67" y="176"/>
                  <a:pt x="69" y="168"/>
                  <a:pt x="75" y="162"/>
                </a:cubicBezTo>
                <a:cubicBezTo>
                  <a:pt x="81" y="156"/>
                  <a:pt x="89" y="154"/>
                  <a:pt x="93" y="158"/>
                </a:cubicBezTo>
                <a:cubicBezTo>
                  <a:pt x="97" y="162"/>
                  <a:pt x="95" y="171"/>
                  <a:pt x="89" y="177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5" name="Freeform 39"/>
          <p:cNvSpPr>
            <a:spLocks noEditPoints="1"/>
          </p:cNvSpPr>
          <p:nvPr/>
        </p:nvSpPr>
        <p:spPr bwMode="auto">
          <a:xfrm>
            <a:off x="10928945" y="5411059"/>
            <a:ext cx="354377" cy="375834"/>
          </a:xfrm>
          <a:custGeom>
            <a:avLst/>
            <a:gdLst>
              <a:gd name="T0" fmla="*/ 162 w 188"/>
              <a:gd name="T1" fmla="*/ 63 h 199"/>
              <a:gd name="T2" fmla="*/ 50 w 188"/>
              <a:gd name="T3" fmla="*/ 63 h 199"/>
              <a:gd name="T4" fmla="*/ 25 w 188"/>
              <a:gd name="T5" fmla="*/ 36 h 199"/>
              <a:gd name="T6" fmla="*/ 24 w 188"/>
              <a:gd name="T7" fmla="*/ 36 h 199"/>
              <a:gd name="T8" fmla="*/ 12 w 188"/>
              <a:gd name="T9" fmla="*/ 48 h 199"/>
              <a:gd name="T10" fmla="*/ 12 w 188"/>
              <a:gd name="T11" fmla="*/ 68 h 199"/>
              <a:gd name="T12" fmla="*/ 24 w 188"/>
              <a:gd name="T13" fmla="*/ 80 h 199"/>
              <a:gd name="T14" fmla="*/ 100 w 188"/>
              <a:gd name="T15" fmla="*/ 80 h 199"/>
              <a:gd name="T16" fmla="*/ 112 w 188"/>
              <a:gd name="T17" fmla="*/ 92 h 199"/>
              <a:gd name="T18" fmla="*/ 112 w 188"/>
              <a:gd name="T19" fmla="*/ 113 h 199"/>
              <a:gd name="T20" fmla="*/ 124 w 188"/>
              <a:gd name="T21" fmla="*/ 130 h 199"/>
              <a:gd name="T22" fmla="*/ 124 w 188"/>
              <a:gd name="T23" fmla="*/ 180 h 199"/>
              <a:gd name="T24" fmla="*/ 106 w 188"/>
              <a:gd name="T25" fmla="*/ 199 h 199"/>
              <a:gd name="T26" fmla="*/ 88 w 188"/>
              <a:gd name="T27" fmla="*/ 180 h 199"/>
              <a:gd name="T28" fmla="*/ 88 w 188"/>
              <a:gd name="T29" fmla="*/ 130 h 199"/>
              <a:gd name="T30" fmla="*/ 100 w 188"/>
              <a:gd name="T31" fmla="*/ 113 h 199"/>
              <a:gd name="T32" fmla="*/ 100 w 188"/>
              <a:gd name="T33" fmla="*/ 102 h 199"/>
              <a:gd name="T34" fmla="*/ 88 w 188"/>
              <a:gd name="T35" fmla="*/ 92 h 199"/>
              <a:gd name="T36" fmla="*/ 12 w 188"/>
              <a:gd name="T37" fmla="*/ 92 h 199"/>
              <a:gd name="T38" fmla="*/ 0 w 188"/>
              <a:gd name="T39" fmla="*/ 80 h 199"/>
              <a:gd name="T40" fmla="*/ 0 w 188"/>
              <a:gd name="T41" fmla="*/ 36 h 199"/>
              <a:gd name="T42" fmla="*/ 12 w 188"/>
              <a:gd name="T43" fmla="*/ 24 h 199"/>
              <a:gd name="T44" fmla="*/ 12 w 188"/>
              <a:gd name="T45" fmla="*/ 24 h 199"/>
              <a:gd name="T46" fmla="*/ 12 w 188"/>
              <a:gd name="T47" fmla="*/ 24 h 199"/>
              <a:gd name="T48" fmla="*/ 25 w 188"/>
              <a:gd name="T49" fmla="*/ 24 h 199"/>
              <a:gd name="T50" fmla="*/ 50 w 188"/>
              <a:gd name="T51" fmla="*/ 0 h 199"/>
              <a:gd name="T52" fmla="*/ 162 w 188"/>
              <a:gd name="T53" fmla="*/ 0 h 199"/>
              <a:gd name="T54" fmla="*/ 188 w 188"/>
              <a:gd name="T55" fmla="*/ 24 h 199"/>
              <a:gd name="T56" fmla="*/ 188 w 188"/>
              <a:gd name="T57" fmla="*/ 37 h 199"/>
              <a:gd name="T58" fmla="*/ 162 w 188"/>
              <a:gd name="T59" fmla="*/ 63 h 199"/>
              <a:gd name="T60" fmla="*/ 170 w 188"/>
              <a:gd name="T61" fmla="*/ 16 h 199"/>
              <a:gd name="T62" fmla="*/ 42 w 188"/>
              <a:gd name="T63" fmla="*/ 16 h 199"/>
              <a:gd name="T64" fmla="*/ 36 w 188"/>
              <a:gd name="T65" fmla="*/ 22 h 199"/>
              <a:gd name="T66" fmla="*/ 42 w 188"/>
              <a:gd name="T67" fmla="*/ 28 h 199"/>
              <a:gd name="T68" fmla="*/ 170 w 188"/>
              <a:gd name="T69" fmla="*/ 28 h 199"/>
              <a:gd name="T70" fmla="*/ 176 w 188"/>
              <a:gd name="T71" fmla="*/ 22 h 199"/>
              <a:gd name="T72" fmla="*/ 170 w 188"/>
              <a:gd name="T73" fmla="*/ 1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8" h="199">
                <a:moveTo>
                  <a:pt x="162" y="63"/>
                </a:moveTo>
                <a:cubicBezTo>
                  <a:pt x="50" y="63"/>
                  <a:pt x="50" y="63"/>
                  <a:pt x="50" y="63"/>
                </a:cubicBezTo>
                <a:cubicBezTo>
                  <a:pt x="36" y="63"/>
                  <a:pt x="25" y="49"/>
                  <a:pt x="25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17" y="36"/>
                  <a:pt x="12" y="41"/>
                  <a:pt x="12" y="4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74"/>
                  <a:pt x="17" y="80"/>
                  <a:pt x="24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7" y="80"/>
                  <a:pt x="112" y="85"/>
                  <a:pt x="112" y="92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19" y="115"/>
                  <a:pt x="124" y="122"/>
                  <a:pt x="124" y="130"/>
                </a:cubicBezTo>
                <a:cubicBezTo>
                  <a:pt x="124" y="180"/>
                  <a:pt x="124" y="180"/>
                  <a:pt x="124" y="180"/>
                </a:cubicBezTo>
                <a:cubicBezTo>
                  <a:pt x="124" y="190"/>
                  <a:pt x="116" y="199"/>
                  <a:pt x="106" y="199"/>
                </a:cubicBezTo>
                <a:cubicBezTo>
                  <a:pt x="96" y="199"/>
                  <a:pt x="88" y="190"/>
                  <a:pt x="88" y="180"/>
                </a:cubicBezTo>
                <a:cubicBezTo>
                  <a:pt x="88" y="130"/>
                  <a:pt x="88" y="130"/>
                  <a:pt x="88" y="130"/>
                </a:cubicBezTo>
                <a:cubicBezTo>
                  <a:pt x="88" y="122"/>
                  <a:pt x="93" y="115"/>
                  <a:pt x="100" y="113"/>
                </a:cubicBezTo>
                <a:cubicBezTo>
                  <a:pt x="100" y="102"/>
                  <a:pt x="100" y="102"/>
                  <a:pt x="100" y="102"/>
                </a:cubicBezTo>
                <a:cubicBezTo>
                  <a:pt x="99" y="96"/>
                  <a:pt x="94" y="92"/>
                  <a:pt x="88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5" y="92"/>
                  <a:pt x="0" y="86"/>
                  <a:pt x="0" y="80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9"/>
                  <a:pt x="5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10"/>
                  <a:pt x="36" y="0"/>
                  <a:pt x="50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76" y="0"/>
                  <a:pt x="188" y="11"/>
                  <a:pt x="188" y="24"/>
                </a:cubicBezTo>
                <a:cubicBezTo>
                  <a:pt x="188" y="37"/>
                  <a:pt x="188" y="37"/>
                  <a:pt x="188" y="37"/>
                </a:cubicBezTo>
                <a:cubicBezTo>
                  <a:pt x="188" y="51"/>
                  <a:pt x="176" y="63"/>
                  <a:pt x="162" y="63"/>
                </a:cubicBezTo>
                <a:close/>
                <a:moveTo>
                  <a:pt x="170" y="16"/>
                </a:moveTo>
                <a:cubicBezTo>
                  <a:pt x="42" y="16"/>
                  <a:pt x="42" y="16"/>
                  <a:pt x="42" y="16"/>
                </a:cubicBezTo>
                <a:cubicBezTo>
                  <a:pt x="39" y="16"/>
                  <a:pt x="36" y="18"/>
                  <a:pt x="36" y="22"/>
                </a:cubicBezTo>
                <a:cubicBezTo>
                  <a:pt x="36" y="25"/>
                  <a:pt x="39" y="28"/>
                  <a:pt x="42" y="28"/>
                </a:cubicBezTo>
                <a:cubicBezTo>
                  <a:pt x="170" y="28"/>
                  <a:pt x="170" y="28"/>
                  <a:pt x="170" y="28"/>
                </a:cubicBezTo>
                <a:cubicBezTo>
                  <a:pt x="173" y="28"/>
                  <a:pt x="176" y="25"/>
                  <a:pt x="176" y="22"/>
                </a:cubicBezTo>
                <a:cubicBezTo>
                  <a:pt x="176" y="18"/>
                  <a:pt x="173" y="16"/>
                  <a:pt x="170" y="16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6" name="Freeform 90"/>
          <p:cNvSpPr>
            <a:spLocks noEditPoints="1"/>
          </p:cNvSpPr>
          <p:nvPr/>
        </p:nvSpPr>
        <p:spPr bwMode="auto">
          <a:xfrm>
            <a:off x="950893" y="5411059"/>
            <a:ext cx="354377" cy="375834"/>
          </a:xfrm>
          <a:custGeom>
            <a:avLst/>
            <a:gdLst>
              <a:gd name="T0" fmla="*/ 20 w 188"/>
              <a:gd name="T1" fmla="*/ 116 h 200"/>
              <a:gd name="T2" fmla="*/ 160 w 188"/>
              <a:gd name="T3" fmla="*/ 96 h 200"/>
              <a:gd name="T4" fmla="*/ 180 w 188"/>
              <a:gd name="T5" fmla="*/ 56 h 200"/>
              <a:gd name="T6" fmla="*/ 180 w 188"/>
              <a:gd name="T7" fmla="*/ 36 h 200"/>
              <a:gd name="T8" fmla="*/ 20 w 188"/>
              <a:gd name="T9" fmla="*/ 8 h 200"/>
              <a:gd name="T10" fmla="*/ 188 w 188"/>
              <a:gd name="T11" fmla="*/ 104 h 200"/>
              <a:gd name="T12" fmla="*/ 120 w 188"/>
              <a:gd name="T13" fmla="*/ 36 h 200"/>
              <a:gd name="T14" fmla="*/ 120 w 188"/>
              <a:gd name="T15" fmla="*/ 56 h 200"/>
              <a:gd name="T16" fmla="*/ 100 w 188"/>
              <a:gd name="T17" fmla="*/ 36 h 200"/>
              <a:gd name="T18" fmla="*/ 40 w 188"/>
              <a:gd name="T19" fmla="*/ 56 h 200"/>
              <a:gd name="T20" fmla="*/ 60 w 188"/>
              <a:gd name="T21" fmla="*/ 56 h 200"/>
              <a:gd name="T22" fmla="*/ 40 w 188"/>
              <a:gd name="T23" fmla="*/ 96 h 200"/>
              <a:gd name="T24" fmla="*/ 60 w 188"/>
              <a:gd name="T25" fmla="*/ 96 h 200"/>
              <a:gd name="T26" fmla="*/ 80 w 188"/>
              <a:gd name="T27" fmla="*/ 96 h 200"/>
              <a:gd name="T28" fmla="*/ 140 w 188"/>
              <a:gd name="T29" fmla="*/ 76 h 200"/>
              <a:gd name="T30" fmla="*/ 120 w 188"/>
              <a:gd name="T31" fmla="*/ 76 h 200"/>
              <a:gd name="T32" fmla="*/ 160 w 188"/>
              <a:gd name="T33" fmla="*/ 56 h 200"/>
              <a:gd name="T34" fmla="*/ 140 w 188"/>
              <a:gd name="T35" fmla="*/ 56 h 200"/>
              <a:gd name="T36" fmla="*/ 120 w 188"/>
              <a:gd name="T37" fmla="*/ 56 h 200"/>
              <a:gd name="T38" fmla="*/ 60 w 188"/>
              <a:gd name="T39" fmla="*/ 76 h 200"/>
              <a:gd name="T40" fmla="*/ 80 w 188"/>
              <a:gd name="T41" fmla="*/ 76 h 200"/>
              <a:gd name="T42" fmla="*/ 16 w 188"/>
              <a:gd name="T43" fmla="*/ 192 h 200"/>
              <a:gd name="T44" fmla="*/ 0 w 188"/>
              <a:gd name="T45" fmla="*/ 8 h 200"/>
              <a:gd name="T46" fmla="*/ 16 w 188"/>
              <a:gd name="T47" fmla="*/ 124 h 200"/>
              <a:gd name="T48" fmla="*/ 16 w 188"/>
              <a:gd name="T49" fmla="*/ 124 h 200"/>
              <a:gd name="T50" fmla="*/ 140 w 188"/>
              <a:gd name="T51" fmla="*/ 96 h 200"/>
              <a:gd name="T52" fmla="*/ 120 w 188"/>
              <a:gd name="T53" fmla="*/ 116 h 200"/>
              <a:gd name="T54" fmla="*/ 120 w 188"/>
              <a:gd name="T55" fmla="*/ 96 h 200"/>
              <a:gd name="T56" fmla="*/ 60 w 188"/>
              <a:gd name="T57" fmla="*/ 116 h 200"/>
              <a:gd name="T58" fmla="*/ 80 w 188"/>
              <a:gd name="T59" fmla="*/ 116 h 200"/>
              <a:gd name="T60" fmla="*/ 40 w 188"/>
              <a:gd name="T61" fmla="*/ 96 h 200"/>
              <a:gd name="T62" fmla="*/ 20 w 188"/>
              <a:gd name="T63" fmla="*/ 76 h 200"/>
              <a:gd name="T64" fmla="*/ 40 w 188"/>
              <a:gd name="T65" fmla="*/ 76 h 200"/>
              <a:gd name="T66" fmla="*/ 20 w 188"/>
              <a:gd name="T67" fmla="*/ 16 h 200"/>
              <a:gd name="T68" fmla="*/ 40 w 188"/>
              <a:gd name="T69" fmla="*/ 36 h 200"/>
              <a:gd name="T70" fmla="*/ 60 w 188"/>
              <a:gd name="T71" fmla="*/ 16 h 200"/>
              <a:gd name="T72" fmla="*/ 80 w 188"/>
              <a:gd name="T73" fmla="*/ 36 h 200"/>
              <a:gd name="T74" fmla="*/ 100 w 188"/>
              <a:gd name="T75" fmla="*/ 16 h 200"/>
              <a:gd name="T76" fmla="*/ 120 w 188"/>
              <a:gd name="T77" fmla="*/ 36 h 200"/>
              <a:gd name="T78" fmla="*/ 140 w 188"/>
              <a:gd name="T79" fmla="*/ 16 h 200"/>
              <a:gd name="T80" fmla="*/ 160 w 188"/>
              <a:gd name="T81" fmla="*/ 36 h 200"/>
              <a:gd name="T82" fmla="*/ 20 w 188"/>
              <a:gd name="T83" fmla="*/ 8 h 200"/>
              <a:gd name="T84" fmla="*/ 20 w 188"/>
              <a:gd name="T85" fmla="*/ 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8" h="200">
                <a:moveTo>
                  <a:pt x="168" y="124"/>
                </a:moveTo>
                <a:cubicBezTo>
                  <a:pt x="168" y="124"/>
                  <a:pt x="57" y="124"/>
                  <a:pt x="20" y="124"/>
                </a:cubicBezTo>
                <a:cubicBezTo>
                  <a:pt x="20" y="116"/>
                  <a:pt x="20" y="116"/>
                  <a:pt x="20" y="116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71" y="116"/>
                  <a:pt x="180" y="107"/>
                  <a:pt x="180" y="9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0" y="76"/>
                  <a:pt x="160" y="76"/>
                  <a:pt x="160" y="76"/>
                </a:cubicBezTo>
                <a:cubicBezTo>
                  <a:pt x="180" y="76"/>
                  <a:pt x="180" y="76"/>
                  <a:pt x="180" y="76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60" y="56"/>
                  <a:pt x="160" y="56"/>
                  <a:pt x="160" y="56"/>
                </a:cubicBezTo>
                <a:cubicBezTo>
                  <a:pt x="160" y="36"/>
                  <a:pt x="160" y="36"/>
                  <a:pt x="160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25"/>
                  <a:pt x="171" y="16"/>
                  <a:pt x="16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8"/>
                  <a:pt x="20" y="8"/>
                  <a:pt x="20" y="8"/>
                </a:cubicBezTo>
                <a:cubicBezTo>
                  <a:pt x="57" y="8"/>
                  <a:pt x="168" y="8"/>
                  <a:pt x="168" y="8"/>
                </a:cubicBezTo>
                <a:cubicBezTo>
                  <a:pt x="179" y="8"/>
                  <a:pt x="188" y="17"/>
                  <a:pt x="188" y="28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88" y="115"/>
                  <a:pt x="179" y="124"/>
                  <a:pt x="168" y="124"/>
                </a:cubicBezTo>
                <a:close/>
                <a:moveTo>
                  <a:pt x="120" y="56"/>
                </a:moveTo>
                <a:cubicBezTo>
                  <a:pt x="120" y="36"/>
                  <a:pt x="120" y="36"/>
                  <a:pt x="120" y="36"/>
                </a:cubicBezTo>
                <a:cubicBezTo>
                  <a:pt x="140" y="36"/>
                  <a:pt x="140" y="36"/>
                  <a:pt x="140" y="36"/>
                </a:cubicBezTo>
                <a:cubicBezTo>
                  <a:pt x="140" y="56"/>
                  <a:pt x="140" y="56"/>
                  <a:pt x="140" y="56"/>
                </a:cubicBezTo>
                <a:lnTo>
                  <a:pt x="120" y="56"/>
                </a:lnTo>
                <a:close/>
                <a:moveTo>
                  <a:pt x="80" y="56"/>
                </a:moveTo>
                <a:cubicBezTo>
                  <a:pt x="80" y="36"/>
                  <a:pt x="80" y="36"/>
                  <a:pt x="80" y="36"/>
                </a:cubicBezTo>
                <a:cubicBezTo>
                  <a:pt x="100" y="36"/>
                  <a:pt x="100" y="36"/>
                  <a:pt x="100" y="36"/>
                </a:cubicBezTo>
                <a:cubicBezTo>
                  <a:pt x="100" y="56"/>
                  <a:pt x="100" y="56"/>
                  <a:pt x="100" y="56"/>
                </a:cubicBezTo>
                <a:lnTo>
                  <a:pt x="80" y="56"/>
                </a:lnTo>
                <a:close/>
                <a:moveTo>
                  <a:pt x="40" y="56"/>
                </a:moveTo>
                <a:cubicBezTo>
                  <a:pt x="40" y="36"/>
                  <a:pt x="40" y="36"/>
                  <a:pt x="4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56"/>
                  <a:pt x="60" y="56"/>
                  <a:pt x="60" y="56"/>
                </a:cubicBezTo>
                <a:lnTo>
                  <a:pt x="40" y="56"/>
                </a:lnTo>
                <a:close/>
                <a:moveTo>
                  <a:pt x="60" y="96"/>
                </a:moveTo>
                <a:cubicBezTo>
                  <a:pt x="40" y="96"/>
                  <a:pt x="40" y="96"/>
                  <a:pt x="40" y="96"/>
                </a:cubicBezTo>
                <a:cubicBezTo>
                  <a:pt x="40" y="76"/>
                  <a:pt x="40" y="76"/>
                  <a:pt x="40" y="76"/>
                </a:cubicBezTo>
                <a:cubicBezTo>
                  <a:pt x="60" y="76"/>
                  <a:pt x="60" y="76"/>
                  <a:pt x="60" y="76"/>
                </a:cubicBezTo>
                <a:lnTo>
                  <a:pt x="60" y="96"/>
                </a:lnTo>
                <a:close/>
                <a:moveTo>
                  <a:pt x="100" y="76"/>
                </a:moveTo>
                <a:cubicBezTo>
                  <a:pt x="100" y="96"/>
                  <a:pt x="100" y="96"/>
                  <a:pt x="100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76"/>
                  <a:pt x="80" y="76"/>
                  <a:pt x="80" y="76"/>
                </a:cubicBezTo>
                <a:lnTo>
                  <a:pt x="100" y="76"/>
                </a:lnTo>
                <a:close/>
                <a:moveTo>
                  <a:pt x="140" y="76"/>
                </a:moveTo>
                <a:cubicBezTo>
                  <a:pt x="140" y="96"/>
                  <a:pt x="140" y="96"/>
                  <a:pt x="140" y="96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0" y="76"/>
                  <a:pt x="120" y="76"/>
                  <a:pt x="120" y="76"/>
                </a:cubicBezTo>
                <a:lnTo>
                  <a:pt x="140" y="76"/>
                </a:lnTo>
                <a:close/>
                <a:moveTo>
                  <a:pt x="140" y="56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76"/>
                  <a:pt x="160" y="76"/>
                  <a:pt x="160" y="76"/>
                </a:cubicBezTo>
                <a:cubicBezTo>
                  <a:pt x="140" y="76"/>
                  <a:pt x="140" y="76"/>
                  <a:pt x="140" y="76"/>
                </a:cubicBezTo>
                <a:lnTo>
                  <a:pt x="140" y="56"/>
                </a:lnTo>
                <a:close/>
                <a:moveTo>
                  <a:pt x="100" y="76"/>
                </a:moveTo>
                <a:cubicBezTo>
                  <a:pt x="100" y="56"/>
                  <a:pt x="100" y="56"/>
                  <a:pt x="100" y="5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76"/>
                  <a:pt x="120" y="76"/>
                  <a:pt x="120" y="76"/>
                </a:cubicBezTo>
                <a:lnTo>
                  <a:pt x="100" y="76"/>
                </a:lnTo>
                <a:close/>
                <a:moveTo>
                  <a:pt x="60" y="76"/>
                </a:moveTo>
                <a:cubicBezTo>
                  <a:pt x="60" y="56"/>
                  <a:pt x="60" y="56"/>
                  <a:pt x="60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76"/>
                  <a:pt x="80" y="76"/>
                  <a:pt x="80" y="76"/>
                </a:cubicBezTo>
                <a:lnTo>
                  <a:pt x="60" y="76"/>
                </a:lnTo>
                <a:close/>
                <a:moveTo>
                  <a:pt x="16" y="124"/>
                </a:moveTo>
                <a:cubicBezTo>
                  <a:pt x="16" y="192"/>
                  <a:pt x="16" y="192"/>
                  <a:pt x="16" y="192"/>
                </a:cubicBezTo>
                <a:cubicBezTo>
                  <a:pt x="16" y="196"/>
                  <a:pt x="12" y="200"/>
                  <a:pt x="8" y="200"/>
                </a:cubicBezTo>
                <a:cubicBezTo>
                  <a:pt x="3" y="200"/>
                  <a:pt x="0" y="196"/>
                  <a:pt x="0" y="192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3" y="0"/>
                  <a:pt x="8" y="0"/>
                </a:cubicBezTo>
                <a:cubicBezTo>
                  <a:pt x="12" y="0"/>
                  <a:pt x="16" y="3"/>
                  <a:pt x="16" y="8"/>
                </a:cubicBezTo>
                <a:cubicBezTo>
                  <a:pt x="16" y="124"/>
                  <a:pt x="16" y="124"/>
                  <a:pt x="16" y="124"/>
                </a:cubicBezTo>
                <a:cubicBezTo>
                  <a:pt x="17" y="124"/>
                  <a:pt x="18" y="124"/>
                  <a:pt x="20" y="124"/>
                </a:cubicBezTo>
                <a:cubicBezTo>
                  <a:pt x="20" y="124"/>
                  <a:pt x="20" y="124"/>
                  <a:pt x="20" y="124"/>
                </a:cubicBezTo>
                <a:cubicBezTo>
                  <a:pt x="18" y="124"/>
                  <a:pt x="17" y="124"/>
                  <a:pt x="16" y="124"/>
                </a:cubicBezTo>
                <a:close/>
                <a:moveTo>
                  <a:pt x="160" y="116"/>
                </a:moveTo>
                <a:cubicBezTo>
                  <a:pt x="140" y="116"/>
                  <a:pt x="140" y="116"/>
                  <a:pt x="140" y="116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116"/>
                </a:lnTo>
                <a:close/>
                <a:moveTo>
                  <a:pt x="120" y="116"/>
                </a:moveTo>
                <a:cubicBezTo>
                  <a:pt x="100" y="116"/>
                  <a:pt x="100" y="116"/>
                  <a:pt x="100" y="116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20" y="96"/>
                  <a:pt x="120" y="96"/>
                  <a:pt x="120" y="96"/>
                </a:cubicBezTo>
                <a:lnTo>
                  <a:pt x="120" y="116"/>
                </a:lnTo>
                <a:close/>
                <a:moveTo>
                  <a:pt x="80" y="116"/>
                </a:moveTo>
                <a:cubicBezTo>
                  <a:pt x="60" y="116"/>
                  <a:pt x="60" y="116"/>
                  <a:pt x="60" y="116"/>
                </a:cubicBezTo>
                <a:cubicBezTo>
                  <a:pt x="60" y="96"/>
                  <a:pt x="60" y="96"/>
                  <a:pt x="60" y="96"/>
                </a:cubicBezTo>
                <a:cubicBezTo>
                  <a:pt x="80" y="96"/>
                  <a:pt x="80" y="96"/>
                  <a:pt x="80" y="96"/>
                </a:cubicBezTo>
                <a:lnTo>
                  <a:pt x="80" y="116"/>
                </a:lnTo>
                <a:close/>
                <a:moveTo>
                  <a:pt x="20" y="116"/>
                </a:moveTo>
                <a:cubicBezTo>
                  <a:pt x="20" y="96"/>
                  <a:pt x="20" y="96"/>
                  <a:pt x="20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116"/>
                  <a:pt x="40" y="116"/>
                  <a:pt x="40" y="116"/>
                </a:cubicBezTo>
                <a:lnTo>
                  <a:pt x="20" y="116"/>
                </a:lnTo>
                <a:close/>
                <a:moveTo>
                  <a:pt x="20" y="76"/>
                </a:moveTo>
                <a:cubicBezTo>
                  <a:pt x="20" y="56"/>
                  <a:pt x="20" y="56"/>
                  <a:pt x="2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76"/>
                  <a:pt x="40" y="76"/>
                  <a:pt x="40" y="76"/>
                </a:cubicBezTo>
                <a:lnTo>
                  <a:pt x="20" y="76"/>
                </a:lnTo>
                <a:close/>
                <a:moveTo>
                  <a:pt x="20" y="36"/>
                </a:moveTo>
                <a:cubicBezTo>
                  <a:pt x="20" y="16"/>
                  <a:pt x="20" y="16"/>
                  <a:pt x="20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20" y="36"/>
                  <a:pt x="20" y="36"/>
                  <a:pt x="20" y="36"/>
                </a:cubicBezTo>
                <a:close/>
                <a:moveTo>
                  <a:pt x="60" y="36"/>
                </a:moveTo>
                <a:cubicBezTo>
                  <a:pt x="60" y="16"/>
                  <a:pt x="60" y="16"/>
                  <a:pt x="60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36"/>
                  <a:pt x="80" y="36"/>
                  <a:pt x="80" y="36"/>
                </a:cubicBezTo>
                <a:cubicBezTo>
                  <a:pt x="80" y="36"/>
                  <a:pt x="80" y="36"/>
                  <a:pt x="80" y="36"/>
                </a:cubicBezTo>
                <a:cubicBezTo>
                  <a:pt x="60" y="36"/>
                  <a:pt x="60" y="36"/>
                  <a:pt x="60" y="36"/>
                </a:cubicBezTo>
                <a:close/>
                <a:moveTo>
                  <a:pt x="100" y="36"/>
                </a:moveTo>
                <a:cubicBezTo>
                  <a:pt x="100" y="16"/>
                  <a:pt x="100" y="16"/>
                  <a:pt x="100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00" y="36"/>
                  <a:pt x="100" y="36"/>
                  <a:pt x="100" y="36"/>
                </a:cubicBezTo>
                <a:close/>
                <a:moveTo>
                  <a:pt x="140" y="36"/>
                </a:moveTo>
                <a:cubicBezTo>
                  <a:pt x="140" y="16"/>
                  <a:pt x="140" y="16"/>
                  <a:pt x="140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36"/>
                  <a:pt x="160" y="36"/>
                  <a:pt x="160" y="36"/>
                </a:cubicBezTo>
                <a:cubicBezTo>
                  <a:pt x="160" y="36"/>
                  <a:pt x="160" y="36"/>
                  <a:pt x="160" y="36"/>
                </a:cubicBezTo>
                <a:cubicBezTo>
                  <a:pt x="140" y="36"/>
                  <a:pt x="140" y="36"/>
                  <a:pt x="140" y="36"/>
                </a:cubicBezTo>
                <a:close/>
                <a:moveTo>
                  <a:pt x="20" y="8"/>
                </a:moveTo>
                <a:cubicBezTo>
                  <a:pt x="20" y="8"/>
                  <a:pt x="20" y="8"/>
                  <a:pt x="20" y="8"/>
                </a:cubicBezTo>
                <a:cubicBezTo>
                  <a:pt x="15" y="8"/>
                  <a:pt x="16" y="8"/>
                  <a:pt x="20" y="8"/>
                </a:cubicBezTo>
                <a:close/>
                <a:moveTo>
                  <a:pt x="20" y="8"/>
                </a:moveTo>
                <a:cubicBezTo>
                  <a:pt x="20" y="8"/>
                  <a:pt x="20" y="8"/>
                  <a:pt x="20" y="8"/>
                </a:cubicBezTo>
                <a:cubicBezTo>
                  <a:pt x="43" y="8"/>
                  <a:pt x="27" y="8"/>
                  <a:pt x="20" y="8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7" name="Freeform 91"/>
          <p:cNvSpPr>
            <a:spLocks noEditPoints="1"/>
          </p:cNvSpPr>
          <p:nvPr/>
        </p:nvSpPr>
        <p:spPr bwMode="auto">
          <a:xfrm>
            <a:off x="1700606" y="5396294"/>
            <a:ext cx="404044" cy="405364"/>
          </a:xfrm>
          <a:custGeom>
            <a:avLst/>
            <a:gdLst>
              <a:gd name="T0" fmla="*/ 40 w 215"/>
              <a:gd name="T1" fmla="*/ 215 h 215"/>
              <a:gd name="T2" fmla="*/ 202 w 215"/>
              <a:gd name="T3" fmla="*/ 215 h 215"/>
              <a:gd name="T4" fmla="*/ 215 w 215"/>
              <a:gd name="T5" fmla="*/ 154 h 215"/>
              <a:gd name="T6" fmla="*/ 107 w 215"/>
              <a:gd name="T7" fmla="*/ 129 h 215"/>
              <a:gd name="T8" fmla="*/ 109 w 215"/>
              <a:gd name="T9" fmla="*/ 91 h 215"/>
              <a:gd name="T10" fmla="*/ 176 w 215"/>
              <a:gd name="T11" fmla="*/ 91 h 215"/>
              <a:gd name="T12" fmla="*/ 27 w 215"/>
              <a:gd name="T13" fmla="*/ 94 h 215"/>
              <a:gd name="T14" fmla="*/ 40 w 215"/>
              <a:gd name="T15" fmla="*/ 215 h 215"/>
              <a:gd name="T16" fmla="*/ 146 w 215"/>
              <a:gd name="T17" fmla="*/ 75 h 215"/>
              <a:gd name="T18" fmla="*/ 93 w 215"/>
              <a:gd name="T19" fmla="*/ 76 h 215"/>
              <a:gd name="T20" fmla="*/ 64 w 215"/>
              <a:gd name="T21" fmla="*/ 195 h 215"/>
              <a:gd name="T22" fmla="*/ 48 w 215"/>
              <a:gd name="T23" fmla="*/ 195 h 215"/>
              <a:gd name="T24" fmla="*/ 146 w 215"/>
              <a:gd name="T25" fmla="*/ 75 h 215"/>
              <a:gd name="T26" fmla="*/ 198 w 215"/>
              <a:gd name="T27" fmla="*/ 147 h 215"/>
              <a:gd name="T28" fmla="*/ 210 w 215"/>
              <a:gd name="T29" fmla="*/ 147 h 215"/>
              <a:gd name="T30" fmla="*/ 183 w 215"/>
              <a:gd name="T31" fmla="*/ 95 h 215"/>
              <a:gd name="T32" fmla="*/ 171 w 215"/>
              <a:gd name="T33" fmla="*/ 95 h 215"/>
              <a:gd name="T34" fmla="*/ 198 w 215"/>
              <a:gd name="T35" fmla="*/ 147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5" h="215">
                <a:moveTo>
                  <a:pt x="40" y="215"/>
                </a:moveTo>
                <a:cubicBezTo>
                  <a:pt x="202" y="215"/>
                  <a:pt x="202" y="215"/>
                  <a:pt x="202" y="215"/>
                </a:cubicBezTo>
                <a:cubicBezTo>
                  <a:pt x="215" y="154"/>
                  <a:pt x="215" y="154"/>
                  <a:pt x="215" y="154"/>
                </a:cubicBezTo>
                <a:cubicBezTo>
                  <a:pt x="215" y="154"/>
                  <a:pt x="132" y="163"/>
                  <a:pt x="107" y="129"/>
                </a:cubicBezTo>
                <a:cubicBezTo>
                  <a:pt x="100" y="106"/>
                  <a:pt x="109" y="91"/>
                  <a:pt x="109" y="91"/>
                </a:cubicBezTo>
                <a:cubicBezTo>
                  <a:pt x="109" y="91"/>
                  <a:pt x="156" y="91"/>
                  <a:pt x="176" y="91"/>
                </a:cubicBezTo>
                <a:cubicBezTo>
                  <a:pt x="185" y="72"/>
                  <a:pt x="79" y="0"/>
                  <a:pt x="27" y="94"/>
                </a:cubicBezTo>
                <a:cubicBezTo>
                  <a:pt x="0" y="172"/>
                  <a:pt x="40" y="215"/>
                  <a:pt x="40" y="215"/>
                </a:cubicBezTo>
                <a:close/>
                <a:moveTo>
                  <a:pt x="146" y="75"/>
                </a:moveTo>
                <a:cubicBezTo>
                  <a:pt x="142" y="86"/>
                  <a:pt x="106" y="72"/>
                  <a:pt x="93" y="76"/>
                </a:cubicBezTo>
                <a:cubicBezTo>
                  <a:pt x="18" y="91"/>
                  <a:pt x="64" y="195"/>
                  <a:pt x="64" y="195"/>
                </a:cubicBezTo>
                <a:cubicBezTo>
                  <a:pt x="64" y="195"/>
                  <a:pt x="51" y="195"/>
                  <a:pt x="48" y="195"/>
                </a:cubicBezTo>
                <a:cubicBezTo>
                  <a:pt x="28" y="185"/>
                  <a:pt x="0" y="13"/>
                  <a:pt x="146" y="75"/>
                </a:cubicBezTo>
                <a:close/>
                <a:moveTo>
                  <a:pt x="198" y="147"/>
                </a:moveTo>
                <a:cubicBezTo>
                  <a:pt x="210" y="147"/>
                  <a:pt x="210" y="147"/>
                  <a:pt x="210" y="147"/>
                </a:cubicBezTo>
                <a:cubicBezTo>
                  <a:pt x="183" y="95"/>
                  <a:pt x="183" y="95"/>
                  <a:pt x="183" y="95"/>
                </a:cubicBezTo>
                <a:cubicBezTo>
                  <a:pt x="171" y="95"/>
                  <a:pt x="171" y="95"/>
                  <a:pt x="171" y="95"/>
                </a:cubicBezTo>
                <a:lnTo>
                  <a:pt x="198" y="147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8" name="Freeform 92"/>
          <p:cNvSpPr>
            <a:spLocks noEditPoints="1"/>
          </p:cNvSpPr>
          <p:nvPr/>
        </p:nvSpPr>
        <p:spPr bwMode="auto">
          <a:xfrm>
            <a:off x="2488001" y="5410387"/>
            <a:ext cx="367801" cy="377178"/>
          </a:xfrm>
          <a:custGeom>
            <a:avLst/>
            <a:gdLst>
              <a:gd name="T0" fmla="*/ 161 w 195"/>
              <a:gd name="T1" fmla="*/ 101 h 200"/>
              <a:gd name="T2" fmla="*/ 152 w 195"/>
              <a:gd name="T3" fmla="*/ 99 h 200"/>
              <a:gd name="T4" fmla="*/ 159 w 195"/>
              <a:gd name="T5" fmla="*/ 87 h 200"/>
              <a:gd name="T6" fmla="*/ 161 w 195"/>
              <a:gd name="T7" fmla="*/ 87 h 200"/>
              <a:gd name="T8" fmla="*/ 184 w 195"/>
              <a:gd name="T9" fmla="*/ 46 h 200"/>
              <a:gd name="T10" fmla="*/ 164 w 195"/>
              <a:gd name="T11" fmla="*/ 23 h 200"/>
              <a:gd name="T12" fmla="*/ 164 w 195"/>
              <a:gd name="T13" fmla="*/ 9 h 200"/>
              <a:gd name="T14" fmla="*/ 195 w 195"/>
              <a:gd name="T15" fmla="*/ 46 h 200"/>
              <a:gd name="T16" fmla="*/ 161 w 195"/>
              <a:gd name="T17" fmla="*/ 101 h 200"/>
              <a:gd name="T18" fmla="*/ 98 w 195"/>
              <a:gd name="T19" fmla="*/ 130 h 200"/>
              <a:gd name="T20" fmla="*/ 36 w 195"/>
              <a:gd name="T21" fmla="*/ 40 h 200"/>
              <a:gd name="T22" fmla="*/ 36 w 195"/>
              <a:gd name="T23" fmla="*/ 0 h 200"/>
              <a:gd name="T24" fmla="*/ 160 w 195"/>
              <a:gd name="T25" fmla="*/ 0 h 200"/>
              <a:gd name="T26" fmla="*/ 160 w 195"/>
              <a:gd name="T27" fmla="*/ 40 h 200"/>
              <a:gd name="T28" fmla="*/ 98 w 195"/>
              <a:gd name="T29" fmla="*/ 130 h 200"/>
              <a:gd name="T30" fmla="*/ 67 w 195"/>
              <a:gd name="T31" fmla="*/ 12 h 200"/>
              <a:gd name="T32" fmla="*/ 52 w 195"/>
              <a:gd name="T33" fmla="*/ 12 h 200"/>
              <a:gd name="T34" fmla="*/ 99 w 195"/>
              <a:gd name="T35" fmla="*/ 119 h 200"/>
              <a:gd name="T36" fmla="*/ 67 w 195"/>
              <a:gd name="T37" fmla="*/ 12 h 200"/>
              <a:gd name="T38" fmla="*/ 34 w 195"/>
              <a:gd name="T39" fmla="*/ 87 h 200"/>
              <a:gd name="T40" fmla="*/ 36 w 195"/>
              <a:gd name="T41" fmla="*/ 87 h 200"/>
              <a:gd name="T42" fmla="*/ 43 w 195"/>
              <a:gd name="T43" fmla="*/ 99 h 200"/>
              <a:gd name="T44" fmla="*/ 34 w 195"/>
              <a:gd name="T45" fmla="*/ 101 h 200"/>
              <a:gd name="T46" fmla="*/ 0 w 195"/>
              <a:gd name="T47" fmla="*/ 46 h 200"/>
              <a:gd name="T48" fmla="*/ 31 w 195"/>
              <a:gd name="T49" fmla="*/ 9 h 200"/>
              <a:gd name="T50" fmla="*/ 31 w 195"/>
              <a:gd name="T51" fmla="*/ 23 h 200"/>
              <a:gd name="T52" fmla="*/ 11 w 195"/>
              <a:gd name="T53" fmla="*/ 46 h 200"/>
              <a:gd name="T54" fmla="*/ 34 w 195"/>
              <a:gd name="T55" fmla="*/ 87 h 200"/>
              <a:gd name="T56" fmla="*/ 87 w 195"/>
              <a:gd name="T57" fmla="*/ 147 h 200"/>
              <a:gd name="T58" fmla="*/ 97 w 195"/>
              <a:gd name="T59" fmla="*/ 136 h 200"/>
              <a:gd name="T60" fmla="*/ 108 w 195"/>
              <a:gd name="T61" fmla="*/ 147 h 200"/>
              <a:gd name="T62" fmla="*/ 97 w 195"/>
              <a:gd name="T63" fmla="*/ 157 h 200"/>
              <a:gd name="T64" fmla="*/ 87 w 195"/>
              <a:gd name="T65" fmla="*/ 147 h 200"/>
              <a:gd name="T66" fmla="*/ 128 w 195"/>
              <a:gd name="T67" fmla="*/ 170 h 200"/>
              <a:gd name="T68" fmla="*/ 118 w 195"/>
              <a:gd name="T69" fmla="*/ 180 h 200"/>
              <a:gd name="T70" fmla="*/ 78 w 195"/>
              <a:gd name="T71" fmla="*/ 180 h 200"/>
              <a:gd name="T72" fmla="*/ 68 w 195"/>
              <a:gd name="T73" fmla="*/ 170 h 200"/>
              <a:gd name="T74" fmla="*/ 78 w 195"/>
              <a:gd name="T75" fmla="*/ 160 h 200"/>
              <a:gd name="T76" fmla="*/ 118 w 195"/>
              <a:gd name="T77" fmla="*/ 160 h 200"/>
              <a:gd name="T78" fmla="*/ 128 w 195"/>
              <a:gd name="T79" fmla="*/ 170 h 200"/>
              <a:gd name="T80" fmla="*/ 58 w 195"/>
              <a:gd name="T81" fmla="*/ 184 h 200"/>
              <a:gd name="T82" fmla="*/ 134 w 195"/>
              <a:gd name="T83" fmla="*/ 184 h 200"/>
              <a:gd name="T84" fmla="*/ 144 w 195"/>
              <a:gd name="T85" fmla="*/ 200 h 200"/>
              <a:gd name="T86" fmla="*/ 48 w 195"/>
              <a:gd name="T87" fmla="*/ 200 h 200"/>
              <a:gd name="T88" fmla="*/ 58 w 195"/>
              <a:gd name="T89" fmla="*/ 18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5" h="200">
                <a:moveTo>
                  <a:pt x="161" y="101"/>
                </a:moveTo>
                <a:cubicBezTo>
                  <a:pt x="158" y="101"/>
                  <a:pt x="155" y="100"/>
                  <a:pt x="152" y="99"/>
                </a:cubicBezTo>
                <a:cubicBezTo>
                  <a:pt x="155" y="96"/>
                  <a:pt x="157" y="92"/>
                  <a:pt x="159" y="87"/>
                </a:cubicBezTo>
                <a:cubicBezTo>
                  <a:pt x="159" y="87"/>
                  <a:pt x="160" y="87"/>
                  <a:pt x="161" y="87"/>
                </a:cubicBezTo>
                <a:cubicBezTo>
                  <a:pt x="176" y="87"/>
                  <a:pt x="184" y="64"/>
                  <a:pt x="184" y="46"/>
                </a:cubicBezTo>
                <a:cubicBezTo>
                  <a:pt x="184" y="31"/>
                  <a:pt x="175" y="23"/>
                  <a:pt x="164" y="23"/>
                </a:cubicBezTo>
                <a:cubicBezTo>
                  <a:pt x="164" y="18"/>
                  <a:pt x="164" y="13"/>
                  <a:pt x="164" y="9"/>
                </a:cubicBezTo>
                <a:cubicBezTo>
                  <a:pt x="181" y="9"/>
                  <a:pt x="195" y="23"/>
                  <a:pt x="195" y="46"/>
                </a:cubicBezTo>
                <a:cubicBezTo>
                  <a:pt x="195" y="71"/>
                  <a:pt x="182" y="101"/>
                  <a:pt x="161" y="101"/>
                </a:cubicBezTo>
                <a:close/>
                <a:moveTo>
                  <a:pt x="98" y="130"/>
                </a:moveTo>
                <a:cubicBezTo>
                  <a:pt x="65" y="130"/>
                  <a:pt x="36" y="90"/>
                  <a:pt x="36" y="40"/>
                </a:cubicBezTo>
                <a:cubicBezTo>
                  <a:pt x="36" y="37"/>
                  <a:pt x="36" y="3"/>
                  <a:pt x="36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60" y="3"/>
                  <a:pt x="160" y="37"/>
                  <a:pt x="160" y="40"/>
                </a:cubicBezTo>
                <a:cubicBezTo>
                  <a:pt x="160" y="90"/>
                  <a:pt x="131" y="130"/>
                  <a:pt x="98" y="130"/>
                </a:cubicBezTo>
                <a:close/>
                <a:moveTo>
                  <a:pt x="67" y="12"/>
                </a:move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0" y="116"/>
                  <a:pt x="99" y="119"/>
                </a:cubicBezTo>
                <a:cubicBezTo>
                  <a:pt x="62" y="92"/>
                  <a:pt x="67" y="12"/>
                  <a:pt x="67" y="12"/>
                </a:cubicBezTo>
                <a:close/>
                <a:moveTo>
                  <a:pt x="34" y="87"/>
                </a:moveTo>
                <a:cubicBezTo>
                  <a:pt x="35" y="87"/>
                  <a:pt x="36" y="87"/>
                  <a:pt x="36" y="87"/>
                </a:cubicBezTo>
                <a:cubicBezTo>
                  <a:pt x="38" y="92"/>
                  <a:pt x="40" y="96"/>
                  <a:pt x="43" y="99"/>
                </a:cubicBezTo>
                <a:cubicBezTo>
                  <a:pt x="40" y="100"/>
                  <a:pt x="37" y="101"/>
                  <a:pt x="34" y="101"/>
                </a:cubicBezTo>
                <a:cubicBezTo>
                  <a:pt x="13" y="101"/>
                  <a:pt x="0" y="71"/>
                  <a:pt x="0" y="46"/>
                </a:cubicBezTo>
                <a:cubicBezTo>
                  <a:pt x="0" y="23"/>
                  <a:pt x="14" y="9"/>
                  <a:pt x="31" y="9"/>
                </a:cubicBezTo>
                <a:cubicBezTo>
                  <a:pt x="31" y="13"/>
                  <a:pt x="31" y="18"/>
                  <a:pt x="31" y="23"/>
                </a:cubicBezTo>
                <a:cubicBezTo>
                  <a:pt x="20" y="23"/>
                  <a:pt x="11" y="31"/>
                  <a:pt x="11" y="46"/>
                </a:cubicBezTo>
                <a:cubicBezTo>
                  <a:pt x="11" y="64"/>
                  <a:pt x="19" y="87"/>
                  <a:pt x="34" y="87"/>
                </a:cubicBezTo>
                <a:close/>
                <a:moveTo>
                  <a:pt x="87" y="147"/>
                </a:moveTo>
                <a:cubicBezTo>
                  <a:pt x="87" y="141"/>
                  <a:pt x="91" y="136"/>
                  <a:pt x="97" y="136"/>
                </a:cubicBezTo>
                <a:cubicBezTo>
                  <a:pt x="103" y="136"/>
                  <a:pt x="108" y="141"/>
                  <a:pt x="108" y="147"/>
                </a:cubicBezTo>
                <a:cubicBezTo>
                  <a:pt x="108" y="153"/>
                  <a:pt x="103" y="157"/>
                  <a:pt x="97" y="157"/>
                </a:cubicBezTo>
                <a:cubicBezTo>
                  <a:pt x="91" y="157"/>
                  <a:pt x="87" y="153"/>
                  <a:pt x="87" y="147"/>
                </a:cubicBezTo>
                <a:close/>
                <a:moveTo>
                  <a:pt x="128" y="170"/>
                </a:moveTo>
                <a:cubicBezTo>
                  <a:pt x="128" y="176"/>
                  <a:pt x="123" y="180"/>
                  <a:pt x="118" y="180"/>
                </a:cubicBezTo>
                <a:cubicBezTo>
                  <a:pt x="78" y="180"/>
                  <a:pt x="78" y="180"/>
                  <a:pt x="78" y="180"/>
                </a:cubicBezTo>
                <a:cubicBezTo>
                  <a:pt x="72" y="180"/>
                  <a:pt x="68" y="176"/>
                  <a:pt x="68" y="170"/>
                </a:cubicBezTo>
                <a:cubicBezTo>
                  <a:pt x="68" y="165"/>
                  <a:pt x="72" y="160"/>
                  <a:pt x="78" y="160"/>
                </a:cubicBezTo>
                <a:cubicBezTo>
                  <a:pt x="118" y="160"/>
                  <a:pt x="118" y="160"/>
                  <a:pt x="118" y="160"/>
                </a:cubicBezTo>
                <a:cubicBezTo>
                  <a:pt x="123" y="160"/>
                  <a:pt x="128" y="165"/>
                  <a:pt x="128" y="170"/>
                </a:cubicBezTo>
                <a:close/>
                <a:moveTo>
                  <a:pt x="58" y="184"/>
                </a:moveTo>
                <a:cubicBezTo>
                  <a:pt x="134" y="184"/>
                  <a:pt x="134" y="184"/>
                  <a:pt x="134" y="184"/>
                </a:cubicBezTo>
                <a:cubicBezTo>
                  <a:pt x="143" y="184"/>
                  <a:pt x="144" y="195"/>
                  <a:pt x="144" y="200"/>
                </a:cubicBezTo>
                <a:cubicBezTo>
                  <a:pt x="102" y="200"/>
                  <a:pt x="88" y="200"/>
                  <a:pt x="48" y="200"/>
                </a:cubicBezTo>
                <a:cubicBezTo>
                  <a:pt x="48" y="195"/>
                  <a:pt x="48" y="184"/>
                  <a:pt x="58" y="184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9" name="Freeform 93"/>
          <p:cNvSpPr>
            <a:spLocks noEditPoints="1"/>
          </p:cNvSpPr>
          <p:nvPr/>
        </p:nvSpPr>
        <p:spPr bwMode="auto">
          <a:xfrm>
            <a:off x="3290048" y="5410387"/>
            <a:ext cx="307397" cy="377178"/>
          </a:xfrm>
          <a:custGeom>
            <a:avLst/>
            <a:gdLst>
              <a:gd name="T0" fmla="*/ 164 w 164"/>
              <a:gd name="T1" fmla="*/ 182 h 200"/>
              <a:gd name="T2" fmla="*/ 146 w 164"/>
              <a:gd name="T3" fmla="*/ 200 h 200"/>
              <a:gd name="T4" fmla="*/ 18 w 164"/>
              <a:gd name="T5" fmla="*/ 200 h 200"/>
              <a:gd name="T6" fmla="*/ 0 w 164"/>
              <a:gd name="T7" fmla="*/ 182 h 200"/>
              <a:gd name="T8" fmla="*/ 18 w 164"/>
              <a:gd name="T9" fmla="*/ 164 h 200"/>
              <a:gd name="T10" fmla="*/ 22 w 164"/>
              <a:gd name="T11" fmla="*/ 164 h 200"/>
              <a:gd name="T12" fmla="*/ 25 w 164"/>
              <a:gd name="T13" fmla="*/ 148 h 200"/>
              <a:gd name="T14" fmla="*/ 143 w 164"/>
              <a:gd name="T15" fmla="*/ 148 h 200"/>
              <a:gd name="T16" fmla="*/ 146 w 164"/>
              <a:gd name="T17" fmla="*/ 164 h 200"/>
              <a:gd name="T18" fmla="*/ 164 w 164"/>
              <a:gd name="T19" fmla="*/ 182 h 200"/>
              <a:gd name="T20" fmla="*/ 33 w 164"/>
              <a:gd name="T21" fmla="*/ 104 h 200"/>
              <a:gd name="T22" fmla="*/ 135 w 164"/>
              <a:gd name="T23" fmla="*/ 104 h 200"/>
              <a:gd name="T24" fmla="*/ 139 w 164"/>
              <a:gd name="T25" fmla="*/ 124 h 200"/>
              <a:gd name="T26" fmla="*/ 29 w 164"/>
              <a:gd name="T27" fmla="*/ 124 h 200"/>
              <a:gd name="T28" fmla="*/ 33 w 164"/>
              <a:gd name="T29" fmla="*/ 104 h 200"/>
              <a:gd name="T30" fmla="*/ 42 w 164"/>
              <a:gd name="T31" fmla="*/ 60 h 200"/>
              <a:gd name="T32" fmla="*/ 126 w 164"/>
              <a:gd name="T33" fmla="*/ 60 h 200"/>
              <a:gd name="T34" fmla="*/ 130 w 164"/>
              <a:gd name="T35" fmla="*/ 80 h 200"/>
              <a:gd name="T36" fmla="*/ 38 w 164"/>
              <a:gd name="T37" fmla="*/ 80 h 200"/>
              <a:gd name="T38" fmla="*/ 42 w 164"/>
              <a:gd name="T39" fmla="*/ 60 h 200"/>
              <a:gd name="T40" fmla="*/ 52 w 164"/>
              <a:gd name="T41" fmla="*/ 16 h 200"/>
              <a:gd name="T42" fmla="*/ 52 w 164"/>
              <a:gd name="T43" fmla="*/ 15 h 200"/>
              <a:gd name="T44" fmla="*/ 84 w 164"/>
              <a:gd name="T45" fmla="*/ 0 h 200"/>
              <a:gd name="T46" fmla="*/ 115 w 164"/>
              <a:gd name="T47" fmla="*/ 15 h 200"/>
              <a:gd name="T48" fmla="*/ 115 w 164"/>
              <a:gd name="T49" fmla="*/ 16 h 200"/>
              <a:gd name="T50" fmla="*/ 116 w 164"/>
              <a:gd name="T51" fmla="*/ 16 h 200"/>
              <a:gd name="T52" fmla="*/ 121 w 164"/>
              <a:gd name="T53" fmla="*/ 44 h 200"/>
              <a:gd name="T54" fmla="*/ 46 w 164"/>
              <a:gd name="T55" fmla="*/ 44 h 200"/>
              <a:gd name="T56" fmla="*/ 52 w 164"/>
              <a:gd name="T57" fmla="*/ 16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4" h="200">
                <a:moveTo>
                  <a:pt x="164" y="182"/>
                </a:moveTo>
                <a:cubicBezTo>
                  <a:pt x="164" y="192"/>
                  <a:pt x="156" y="200"/>
                  <a:pt x="146" y="200"/>
                </a:cubicBezTo>
                <a:cubicBezTo>
                  <a:pt x="18" y="200"/>
                  <a:pt x="18" y="200"/>
                  <a:pt x="18" y="200"/>
                </a:cubicBezTo>
                <a:cubicBezTo>
                  <a:pt x="8" y="200"/>
                  <a:pt x="0" y="192"/>
                  <a:pt x="0" y="182"/>
                </a:cubicBezTo>
                <a:cubicBezTo>
                  <a:pt x="0" y="172"/>
                  <a:pt x="8" y="164"/>
                  <a:pt x="18" y="164"/>
                </a:cubicBezTo>
                <a:cubicBezTo>
                  <a:pt x="22" y="164"/>
                  <a:pt x="22" y="164"/>
                  <a:pt x="22" y="164"/>
                </a:cubicBezTo>
                <a:cubicBezTo>
                  <a:pt x="25" y="148"/>
                  <a:pt x="25" y="148"/>
                  <a:pt x="25" y="148"/>
                </a:cubicBezTo>
                <a:cubicBezTo>
                  <a:pt x="143" y="148"/>
                  <a:pt x="143" y="148"/>
                  <a:pt x="143" y="148"/>
                </a:cubicBezTo>
                <a:cubicBezTo>
                  <a:pt x="146" y="164"/>
                  <a:pt x="146" y="164"/>
                  <a:pt x="146" y="164"/>
                </a:cubicBezTo>
                <a:cubicBezTo>
                  <a:pt x="156" y="165"/>
                  <a:pt x="164" y="172"/>
                  <a:pt x="164" y="182"/>
                </a:cubicBezTo>
                <a:close/>
                <a:moveTo>
                  <a:pt x="33" y="104"/>
                </a:moveTo>
                <a:cubicBezTo>
                  <a:pt x="135" y="104"/>
                  <a:pt x="135" y="104"/>
                  <a:pt x="135" y="104"/>
                </a:cubicBezTo>
                <a:cubicBezTo>
                  <a:pt x="139" y="124"/>
                  <a:pt x="139" y="124"/>
                  <a:pt x="139" y="124"/>
                </a:cubicBezTo>
                <a:cubicBezTo>
                  <a:pt x="29" y="124"/>
                  <a:pt x="29" y="124"/>
                  <a:pt x="29" y="124"/>
                </a:cubicBezTo>
                <a:lnTo>
                  <a:pt x="33" y="104"/>
                </a:lnTo>
                <a:close/>
                <a:moveTo>
                  <a:pt x="42" y="60"/>
                </a:moveTo>
                <a:cubicBezTo>
                  <a:pt x="126" y="60"/>
                  <a:pt x="126" y="60"/>
                  <a:pt x="126" y="60"/>
                </a:cubicBezTo>
                <a:cubicBezTo>
                  <a:pt x="130" y="80"/>
                  <a:pt x="130" y="80"/>
                  <a:pt x="130" y="80"/>
                </a:cubicBezTo>
                <a:cubicBezTo>
                  <a:pt x="38" y="80"/>
                  <a:pt x="38" y="80"/>
                  <a:pt x="38" y="80"/>
                </a:cubicBezTo>
                <a:lnTo>
                  <a:pt x="42" y="60"/>
                </a:lnTo>
                <a:close/>
                <a:moveTo>
                  <a:pt x="52" y="16"/>
                </a:moveTo>
                <a:cubicBezTo>
                  <a:pt x="52" y="16"/>
                  <a:pt x="52" y="16"/>
                  <a:pt x="52" y="15"/>
                </a:cubicBezTo>
                <a:cubicBezTo>
                  <a:pt x="52" y="7"/>
                  <a:pt x="67" y="0"/>
                  <a:pt x="84" y="0"/>
                </a:cubicBezTo>
                <a:cubicBezTo>
                  <a:pt x="101" y="0"/>
                  <a:pt x="115" y="7"/>
                  <a:pt x="115" y="15"/>
                </a:cubicBezTo>
                <a:cubicBezTo>
                  <a:pt x="115" y="16"/>
                  <a:pt x="115" y="16"/>
                  <a:pt x="115" y="16"/>
                </a:cubicBezTo>
                <a:cubicBezTo>
                  <a:pt x="116" y="16"/>
                  <a:pt x="116" y="16"/>
                  <a:pt x="116" y="16"/>
                </a:cubicBezTo>
                <a:cubicBezTo>
                  <a:pt x="121" y="44"/>
                  <a:pt x="121" y="44"/>
                  <a:pt x="121" y="44"/>
                </a:cubicBezTo>
                <a:cubicBezTo>
                  <a:pt x="46" y="44"/>
                  <a:pt x="46" y="44"/>
                  <a:pt x="46" y="44"/>
                </a:cubicBezTo>
                <a:lnTo>
                  <a:pt x="52" y="16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0" name="Freeform 94"/>
          <p:cNvSpPr>
            <a:spLocks noEditPoints="1"/>
          </p:cNvSpPr>
          <p:nvPr/>
        </p:nvSpPr>
        <p:spPr bwMode="auto">
          <a:xfrm>
            <a:off x="4015298" y="5411729"/>
            <a:ext cx="374513" cy="374493"/>
          </a:xfrm>
          <a:custGeom>
            <a:avLst/>
            <a:gdLst>
              <a:gd name="T0" fmla="*/ 99 w 199"/>
              <a:gd name="T1" fmla="*/ 199 h 199"/>
              <a:gd name="T2" fmla="*/ 0 w 199"/>
              <a:gd name="T3" fmla="*/ 100 h 199"/>
              <a:gd name="T4" fmla="*/ 99 w 199"/>
              <a:gd name="T5" fmla="*/ 0 h 199"/>
              <a:gd name="T6" fmla="*/ 199 w 199"/>
              <a:gd name="T7" fmla="*/ 100 h 199"/>
              <a:gd name="T8" fmla="*/ 99 w 199"/>
              <a:gd name="T9" fmla="*/ 199 h 199"/>
              <a:gd name="T10" fmla="*/ 99 w 199"/>
              <a:gd name="T11" fmla="*/ 35 h 199"/>
              <a:gd name="T12" fmla="*/ 35 w 199"/>
              <a:gd name="T13" fmla="*/ 100 h 199"/>
              <a:gd name="T14" fmla="*/ 99 w 199"/>
              <a:gd name="T15" fmla="*/ 164 h 199"/>
              <a:gd name="T16" fmla="*/ 164 w 199"/>
              <a:gd name="T17" fmla="*/ 100 h 199"/>
              <a:gd name="T18" fmla="*/ 99 w 199"/>
              <a:gd name="T19" fmla="*/ 35 h 199"/>
              <a:gd name="T20" fmla="*/ 132 w 199"/>
              <a:gd name="T21" fmla="*/ 99 h 199"/>
              <a:gd name="T22" fmla="*/ 131 w 199"/>
              <a:gd name="T23" fmla="*/ 92 h 199"/>
              <a:gd name="T24" fmla="*/ 149 w 199"/>
              <a:gd name="T25" fmla="*/ 81 h 199"/>
              <a:gd name="T26" fmla="*/ 152 w 199"/>
              <a:gd name="T27" fmla="*/ 96 h 199"/>
              <a:gd name="T28" fmla="*/ 151 w 199"/>
              <a:gd name="T29" fmla="*/ 100 h 199"/>
              <a:gd name="T30" fmla="*/ 152 w 199"/>
              <a:gd name="T31" fmla="*/ 104 h 199"/>
              <a:gd name="T32" fmla="*/ 149 w 199"/>
              <a:gd name="T33" fmla="*/ 119 h 199"/>
              <a:gd name="T34" fmla="*/ 131 w 199"/>
              <a:gd name="T35" fmla="*/ 108 h 199"/>
              <a:gd name="T36" fmla="*/ 132 w 199"/>
              <a:gd name="T37" fmla="*/ 99 h 199"/>
              <a:gd name="T38" fmla="*/ 110 w 199"/>
              <a:gd name="T39" fmla="*/ 69 h 199"/>
              <a:gd name="T40" fmla="*/ 109 w 199"/>
              <a:gd name="T41" fmla="*/ 47 h 199"/>
              <a:gd name="T42" fmla="*/ 140 w 199"/>
              <a:gd name="T43" fmla="*/ 67 h 199"/>
              <a:gd name="T44" fmla="*/ 123 w 199"/>
              <a:gd name="T45" fmla="*/ 77 h 199"/>
              <a:gd name="T46" fmla="*/ 110 w 199"/>
              <a:gd name="T47" fmla="*/ 69 h 199"/>
              <a:gd name="T48" fmla="*/ 115 w 199"/>
              <a:gd name="T49" fmla="*/ 99 h 199"/>
              <a:gd name="T50" fmla="*/ 99 w 199"/>
              <a:gd name="T51" fmla="*/ 115 h 199"/>
              <a:gd name="T52" fmla="*/ 83 w 199"/>
              <a:gd name="T53" fmla="*/ 99 h 199"/>
              <a:gd name="T54" fmla="*/ 99 w 199"/>
              <a:gd name="T55" fmla="*/ 83 h 199"/>
              <a:gd name="T56" fmla="*/ 115 w 199"/>
              <a:gd name="T57" fmla="*/ 99 h 199"/>
              <a:gd name="T58" fmla="*/ 77 w 199"/>
              <a:gd name="T59" fmla="*/ 78 h 199"/>
              <a:gd name="T60" fmla="*/ 57 w 199"/>
              <a:gd name="T61" fmla="*/ 67 h 199"/>
              <a:gd name="T62" fmla="*/ 90 w 199"/>
              <a:gd name="T63" fmla="*/ 47 h 199"/>
              <a:gd name="T64" fmla="*/ 89 w 199"/>
              <a:gd name="T65" fmla="*/ 70 h 199"/>
              <a:gd name="T66" fmla="*/ 77 w 199"/>
              <a:gd name="T67" fmla="*/ 78 h 199"/>
              <a:gd name="T68" fmla="*/ 68 w 199"/>
              <a:gd name="T69" fmla="*/ 99 h 199"/>
              <a:gd name="T70" fmla="*/ 69 w 199"/>
              <a:gd name="T71" fmla="*/ 106 h 199"/>
              <a:gd name="T72" fmla="*/ 48 w 199"/>
              <a:gd name="T73" fmla="*/ 119 h 199"/>
              <a:gd name="T74" fmla="*/ 46 w 199"/>
              <a:gd name="T75" fmla="*/ 104 h 199"/>
              <a:gd name="T76" fmla="*/ 46 w 199"/>
              <a:gd name="T77" fmla="*/ 100 h 199"/>
              <a:gd name="T78" fmla="*/ 46 w 199"/>
              <a:gd name="T79" fmla="*/ 96 h 199"/>
              <a:gd name="T80" fmla="*/ 48 w 199"/>
              <a:gd name="T81" fmla="*/ 81 h 199"/>
              <a:gd name="T82" fmla="*/ 69 w 199"/>
              <a:gd name="T83" fmla="*/ 93 h 199"/>
              <a:gd name="T84" fmla="*/ 68 w 199"/>
              <a:gd name="T85" fmla="*/ 99 h 199"/>
              <a:gd name="T86" fmla="*/ 89 w 199"/>
              <a:gd name="T87" fmla="*/ 129 h 199"/>
              <a:gd name="T88" fmla="*/ 90 w 199"/>
              <a:gd name="T89" fmla="*/ 153 h 199"/>
              <a:gd name="T90" fmla="*/ 57 w 199"/>
              <a:gd name="T91" fmla="*/ 133 h 199"/>
              <a:gd name="T92" fmla="*/ 78 w 199"/>
              <a:gd name="T93" fmla="*/ 122 h 199"/>
              <a:gd name="T94" fmla="*/ 89 w 199"/>
              <a:gd name="T95" fmla="*/ 129 h 199"/>
              <a:gd name="T96" fmla="*/ 122 w 199"/>
              <a:gd name="T97" fmla="*/ 122 h 199"/>
              <a:gd name="T98" fmla="*/ 140 w 199"/>
              <a:gd name="T99" fmla="*/ 133 h 199"/>
              <a:gd name="T100" fmla="*/ 109 w 199"/>
              <a:gd name="T101" fmla="*/ 152 h 199"/>
              <a:gd name="T102" fmla="*/ 110 w 199"/>
              <a:gd name="T103" fmla="*/ 130 h 199"/>
              <a:gd name="T104" fmla="*/ 122 w 199"/>
              <a:gd name="T105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9" h="199">
                <a:moveTo>
                  <a:pt x="99" y="199"/>
                </a:moveTo>
                <a:cubicBezTo>
                  <a:pt x="44" y="199"/>
                  <a:pt x="0" y="155"/>
                  <a:pt x="0" y="100"/>
                </a:cubicBezTo>
                <a:cubicBezTo>
                  <a:pt x="0" y="45"/>
                  <a:pt x="44" y="0"/>
                  <a:pt x="99" y="0"/>
                </a:cubicBezTo>
                <a:cubicBezTo>
                  <a:pt x="154" y="0"/>
                  <a:pt x="199" y="45"/>
                  <a:pt x="199" y="100"/>
                </a:cubicBezTo>
                <a:cubicBezTo>
                  <a:pt x="199" y="155"/>
                  <a:pt x="154" y="199"/>
                  <a:pt x="99" y="199"/>
                </a:cubicBezTo>
                <a:close/>
                <a:moveTo>
                  <a:pt x="99" y="35"/>
                </a:moveTo>
                <a:cubicBezTo>
                  <a:pt x="64" y="35"/>
                  <a:pt x="35" y="64"/>
                  <a:pt x="35" y="100"/>
                </a:cubicBezTo>
                <a:cubicBezTo>
                  <a:pt x="35" y="135"/>
                  <a:pt x="64" y="164"/>
                  <a:pt x="99" y="164"/>
                </a:cubicBezTo>
                <a:cubicBezTo>
                  <a:pt x="135" y="164"/>
                  <a:pt x="164" y="135"/>
                  <a:pt x="164" y="100"/>
                </a:cubicBezTo>
                <a:cubicBezTo>
                  <a:pt x="164" y="64"/>
                  <a:pt x="135" y="35"/>
                  <a:pt x="99" y="35"/>
                </a:cubicBezTo>
                <a:close/>
                <a:moveTo>
                  <a:pt x="132" y="99"/>
                </a:moveTo>
                <a:cubicBezTo>
                  <a:pt x="132" y="97"/>
                  <a:pt x="131" y="94"/>
                  <a:pt x="131" y="92"/>
                </a:cubicBezTo>
                <a:cubicBezTo>
                  <a:pt x="137" y="87"/>
                  <a:pt x="144" y="83"/>
                  <a:pt x="149" y="81"/>
                </a:cubicBezTo>
                <a:cubicBezTo>
                  <a:pt x="151" y="86"/>
                  <a:pt x="152" y="91"/>
                  <a:pt x="152" y="96"/>
                </a:cubicBezTo>
                <a:cubicBezTo>
                  <a:pt x="152" y="97"/>
                  <a:pt x="151" y="98"/>
                  <a:pt x="151" y="100"/>
                </a:cubicBezTo>
                <a:cubicBezTo>
                  <a:pt x="151" y="101"/>
                  <a:pt x="152" y="103"/>
                  <a:pt x="152" y="104"/>
                </a:cubicBezTo>
                <a:cubicBezTo>
                  <a:pt x="152" y="109"/>
                  <a:pt x="151" y="114"/>
                  <a:pt x="149" y="119"/>
                </a:cubicBezTo>
                <a:cubicBezTo>
                  <a:pt x="144" y="117"/>
                  <a:pt x="137" y="113"/>
                  <a:pt x="131" y="108"/>
                </a:cubicBezTo>
                <a:cubicBezTo>
                  <a:pt x="131" y="105"/>
                  <a:pt x="132" y="102"/>
                  <a:pt x="132" y="99"/>
                </a:cubicBezTo>
                <a:close/>
                <a:moveTo>
                  <a:pt x="110" y="69"/>
                </a:moveTo>
                <a:cubicBezTo>
                  <a:pt x="109" y="64"/>
                  <a:pt x="108" y="56"/>
                  <a:pt x="109" y="47"/>
                </a:cubicBezTo>
                <a:cubicBezTo>
                  <a:pt x="122" y="50"/>
                  <a:pt x="133" y="57"/>
                  <a:pt x="140" y="67"/>
                </a:cubicBezTo>
                <a:cubicBezTo>
                  <a:pt x="135" y="72"/>
                  <a:pt x="128" y="75"/>
                  <a:pt x="123" y="77"/>
                </a:cubicBezTo>
                <a:cubicBezTo>
                  <a:pt x="119" y="73"/>
                  <a:pt x="115" y="71"/>
                  <a:pt x="110" y="69"/>
                </a:cubicBezTo>
                <a:close/>
                <a:moveTo>
                  <a:pt x="115" y="99"/>
                </a:moveTo>
                <a:cubicBezTo>
                  <a:pt x="115" y="108"/>
                  <a:pt x="108" y="115"/>
                  <a:pt x="99" y="115"/>
                </a:cubicBezTo>
                <a:cubicBezTo>
                  <a:pt x="90" y="115"/>
                  <a:pt x="83" y="108"/>
                  <a:pt x="83" y="99"/>
                </a:cubicBezTo>
                <a:cubicBezTo>
                  <a:pt x="83" y="90"/>
                  <a:pt x="90" y="83"/>
                  <a:pt x="99" y="83"/>
                </a:cubicBezTo>
                <a:cubicBezTo>
                  <a:pt x="108" y="83"/>
                  <a:pt x="115" y="90"/>
                  <a:pt x="115" y="99"/>
                </a:cubicBezTo>
                <a:close/>
                <a:moveTo>
                  <a:pt x="77" y="78"/>
                </a:moveTo>
                <a:cubicBezTo>
                  <a:pt x="71" y="76"/>
                  <a:pt x="64" y="72"/>
                  <a:pt x="57" y="67"/>
                </a:cubicBezTo>
                <a:cubicBezTo>
                  <a:pt x="65" y="56"/>
                  <a:pt x="77" y="49"/>
                  <a:pt x="90" y="47"/>
                </a:cubicBezTo>
                <a:cubicBezTo>
                  <a:pt x="91" y="53"/>
                  <a:pt x="91" y="61"/>
                  <a:pt x="89" y="70"/>
                </a:cubicBezTo>
                <a:cubicBezTo>
                  <a:pt x="85" y="71"/>
                  <a:pt x="80" y="74"/>
                  <a:pt x="77" y="78"/>
                </a:cubicBezTo>
                <a:close/>
                <a:moveTo>
                  <a:pt x="68" y="99"/>
                </a:moveTo>
                <a:cubicBezTo>
                  <a:pt x="68" y="102"/>
                  <a:pt x="69" y="104"/>
                  <a:pt x="69" y="106"/>
                </a:cubicBezTo>
                <a:cubicBezTo>
                  <a:pt x="62" y="113"/>
                  <a:pt x="54" y="117"/>
                  <a:pt x="48" y="119"/>
                </a:cubicBezTo>
                <a:cubicBezTo>
                  <a:pt x="47" y="114"/>
                  <a:pt x="46" y="109"/>
                  <a:pt x="46" y="104"/>
                </a:cubicBezTo>
                <a:cubicBezTo>
                  <a:pt x="46" y="103"/>
                  <a:pt x="46" y="101"/>
                  <a:pt x="46" y="100"/>
                </a:cubicBezTo>
                <a:cubicBezTo>
                  <a:pt x="46" y="98"/>
                  <a:pt x="46" y="97"/>
                  <a:pt x="46" y="96"/>
                </a:cubicBezTo>
                <a:cubicBezTo>
                  <a:pt x="46" y="91"/>
                  <a:pt x="47" y="86"/>
                  <a:pt x="48" y="81"/>
                </a:cubicBezTo>
                <a:cubicBezTo>
                  <a:pt x="54" y="83"/>
                  <a:pt x="62" y="87"/>
                  <a:pt x="69" y="93"/>
                </a:cubicBezTo>
                <a:cubicBezTo>
                  <a:pt x="69" y="95"/>
                  <a:pt x="68" y="97"/>
                  <a:pt x="68" y="99"/>
                </a:cubicBezTo>
                <a:close/>
                <a:moveTo>
                  <a:pt x="89" y="129"/>
                </a:moveTo>
                <a:cubicBezTo>
                  <a:pt x="91" y="138"/>
                  <a:pt x="91" y="146"/>
                  <a:pt x="90" y="153"/>
                </a:cubicBezTo>
                <a:cubicBezTo>
                  <a:pt x="77" y="150"/>
                  <a:pt x="65" y="143"/>
                  <a:pt x="57" y="133"/>
                </a:cubicBezTo>
                <a:cubicBezTo>
                  <a:pt x="64" y="127"/>
                  <a:pt x="72" y="124"/>
                  <a:pt x="78" y="122"/>
                </a:cubicBezTo>
                <a:cubicBezTo>
                  <a:pt x="81" y="125"/>
                  <a:pt x="85" y="127"/>
                  <a:pt x="89" y="129"/>
                </a:cubicBezTo>
                <a:close/>
                <a:moveTo>
                  <a:pt x="122" y="122"/>
                </a:moveTo>
                <a:cubicBezTo>
                  <a:pt x="128" y="124"/>
                  <a:pt x="134" y="128"/>
                  <a:pt x="140" y="133"/>
                </a:cubicBezTo>
                <a:cubicBezTo>
                  <a:pt x="133" y="143"/>
                  <a:pt x="122" y="150"/>
                  <a:pt x="109" y="152"/>
                </a:cubicBezTo>
                <a:cubicBezTo>
                  <a:pt x="108" y="143"/>
                  <a:pt x="109" y="135"/>
                  <a:pt x="110" y="130"/>
                </a:cubicBezTo>
                <a:cubicBezTo>
                  <a:pt x="114" y="128"/>
                  <a:pt x="119" y="126"/>
                  <a:pt x="122" y="122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1" name="Freeform 95"/>
          <p:cNvSpPr>
            <a:spLocks noEditPoints="1"/>
          </p:cNvSpPr>
          <p:nvPr/>
        </p:nvSpPr>
        <p:spPr bwMode="auto">
          <a:xfrm>
            <a:off x="4788416" y="5414415"/>
            <a:ext cx="370485" cy="369124"/>
          </a:xfrm>
          <a:custGeom>
            <a:avLst/>
            <a:gdLst>
              <a:gd name="T0" fmla="*/ 128 w 197"/>
              <a:gd name="T1" fmla="*/ 100 h 196"/>
              <a:gd name="T2" fmla="*/ 147 w 197"/>
              <a:gd name="T3" fmla="*/ 104 h 196"/>
              <a:gd name="T4" fmla="*/ 197 w 197"/>
              <a:gd name="T5" fmla="*/ 54 h 196"/>
              <a:gd name="T6" fmla="*/ 196 w 197"/>
              <a:gd name="T7" fmla="*/ 45 h 196"/>
              <a:gd name="T8" fmla="*/ 161 w 197"/>
              <a:gd name="T9" fmla="*/ 83 h 196"/>
              <a:gd name="T10" fmla="*/ 127 w 197"/>
              <a:gd name="T11" fmla="*/ 77 h 196"/>
              <a:gd name="T12" fmla="*/ 115 w 197"/>
              <a:gd name="T13" fmla="*/ 45 h 196"/>
              <a:gd name="T14" fmla="*/ 154 w 197"/>
              <a:gd name="T15" fmla="*/ 4 h 196"/>
              <a:gd name="T16" fmla="*/ 147 w 197"/>
              <a:gd name="T17" fmla="*/ 3 h 196"/>
              <a:gd name="T18" fmla="*/ 96 w 197"/>
              <a:gd name="T19" fmla="*/ 54 h 196"/>
              <a:gd name="T20" fmla="*/ 101 w 197"/>
              <a:gd name="T21" fmla="*/ 74 h 196"/>
              <a:gd name="T22" fmla="*/ 53 w 197"/>
              <a:gd name="T23" fmla="*/ 133 h 196"/>
              <a:gd name="T24" fmla="*/ 44 w 197"/>
              <a:gd name="T25" fmla="*/ 131 h 196"/>
              <a:gd name="T26" fmla="*/ 12 w 197"/>
              <a:gd name="T27" fmla="*/ 162 h 196"/>
              <a:gd name="T28" fmla="*/ 44 w 197"/>
              <a:gd name="T29" fmla="*/ 194 h 196"/>
              <a:gd name="T30" fmla="*/ 75 w 197"/>
              <a:gd name="T31" fmla="*/ 162 h 196"/>
              <a:gd name="T32" fmla="*/ 72 w 197"/>
              <a:gd name="T33" fmla="*/ 151 h 196"/>
              <a:gd name="T34" fmla="*/ 128 w 197"/>
              <a:gd name="T35" fmla="*/ 100 h 196"/>
              <a:gd name="T36" fmla="*/ 44 w 197"/>
              <a:gd name="T37" fmla="*/ 179 h 196"/>
              <a:gd name="T38" fmla="*/ 27 w 197"/>
              <a:gd name="T39" fmla="*/ 162 h 196"/>
              <a:gd name="T40" fmla="*/ 44 w 197"/>
              <a:gd name="T41" fmla="*/ 146 h 196"/>
              <a:gd name="T42" fmla="*/ 60 w 197"/>
              <a:gd name="T43" fmla="*/ 162 h 196"/>
              <a:gd name="T44" fmla="*/ 44 w 197"/>
              <a:gd name="T45" fmla="*/ 179 h 196"/>
              <a:gd name="T46" fmla="*/ 47 w 197"/>
              <a:gd name="T47" fmla="*/ 61 h 196"/>
              <a:gd name="T48" fmla="*/ 76 w 197"/>
              <a:gd name="T49" fmla="*/ 92 h 196"/>
              <a:gd name="T50" fmla="*/ 90 w 197"/>
              <a:gd name="T51" fmla="*/ 77 h 196"/>
              <a:gd name="T52" fmla="*/ 61 w 197"/>
              <a:gd name="T53" fmla="*/ 47 h 196"/>
              <a:gd name="T54" fmla="*/ 68 w 197"/>
              <a:gd name="T55" fmla="*/ 40 h 196"/>
              <a:gd name="T56" fmla="*/ 28 w 197"/>
              <a:gd name="T57" fmla="*/ 0 h 196"/>
              <a:gd name="T58" fmla="*/ 0 w 197"/>
              <a:gd name="T59" fmla="*/ 29 h 196"/>
              <a:gd name="T60" fmla="*/ 39 w 197"/>
              <a:gd name="T61" fmla="*/ 68 h 196"/>
              <a:gd name="T62" fmla="*/ 47 w 197"/>
              <a:gd name="T63" fmla="*/ 61 h 196"/>
              <a:gd name="T64" fmla="*/ 138 w 197"/>
              <a:gd name="T65" fmla="*/ 107 h 196"/>
              <a:gd name="T66" fmla="*/ 97 w 197"/>
              <a:gd name="T67" fmla="*/ 143 h 196"/>
              <a:gd name="T68" fmla="*/ 142 w 197"/>
              <a:gd name="T69" fmla="*/ 188 h 196"/>
              <a:gd name="T70" fmla="*/ 170 w 197"/>
              <a:gd name="T71" fmla="*/ 188 h 196"/>
              <a:gd name="T72" fmla="*/ 182 w 197"/>
              <a:gd name="T73" fmla="*/ 177 h 196"/>
              <a:gd name="T74" fmla="*/ 182 w 197"/>
              <a:gd name="T75" fmla="*/ 149 h 196"/>
              <a:gd name="T76" fmla="*/ 138 w 197"/>
              <a:gd name="T77" fmla="*/ 107 h 196"/>
              <a:gd name="T78" fmla="*/ 158 w 197"/>
              <a:gd name="T79" fmla="*/ 180 h 196"/>
              <a:gd name="T80" fmla="*/ 151 w 197"/>
              <a:gd name="T81" fmla="*/ 180 h 196"/>
              <a:gd name="T82" fmla="*/ 114 w 197"/>
              <a:gd name="T83" fmla="*/ 144 h 196"/>
              <a:gd name="T84" fmla="*/ 114 w 197"/>
              <a:gd name="T85" fmla="*/ 137 h 196"/>
              <a:gd name="T86" fmla="*/ 121 w 197"/>
              <a:gd name="T87" fmla="*/ 137 h 196"/>
              <a:gd name="T88" fmla="*/ 158 w 197"/>
              <a:gd name="T89" fmla="*/ 173 h 196"/>
              <a:gd name="T90" fmla="*/ 158 w 197"/>
              <a:gd name="T91" fmla="*/ 180 h 196"/>
              <a:gd name="T92" fmla="*/ 174 w 197"/>
              <a:gd name="T93" fmla="*/ 164 h 196"/>
              <a:gd name="T94" fmla="*/ 167 w 197"/>
              <a:gd name="T95" fmla="*/ 164 h 196"/>
              <a:gd name="T96" fmla="*/ 130 w 197"/>
              <a:gd name="T97" fmla="*/ 128 h 196"/>
              <a:gd name="T98" fmla="*/ 130 w 197"/>
              <a:gd name="T99" fmla="*/ 121 h 196"/>
              <a:gd name="T100" fmla="*/ 137 w 197"/>
              <a:gd name="T101" fmla="*/ 121 h 196"/>
              <a:gd name="T102" fmla="*/ 174 w 197"/>
              <a:gd name="T103" fmla="*/ 157 h 196"/>
              <a:gd name="T104" fmla="*/ 174 w 197"/>
              <a:gd name="T105" fmla="*/ 164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7" h="196">
                <a:moveTo>
                  <a:pt x="128" y="100"/>
                </a:moveTo>
                <a:cubicBezTo>
                  <a:pt x="134" y="103"/>
                  <a:pt x="140" y="104"/>
                  <a:pt x="147" y="104"/>
                </a:cubicBezTo>
                <a:cubicBezTo>
                  <a:pt x="175" y="104"/>
                  <a:pt x="197" y="82"/>
                  <a:pt x="197" y="54"/>
                </a:cubicBezTo>
                <a:cubicBezTo>
                  <a:pt x="197" y="51"/>
                  <a:pt x="197" y="48"/>
                  <a:pt x="196" y="45"/>
                </a:cubicBezTo>
                <a:cubicBezTo>
                  <a:pt x="161" y="83"/>
                  <a:pt x="161" y="83"/>
                  <a:pt x="161" y="83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15" y="45"/>
                  <a:pt x="115" y="45"/>
                  <a:pt x="115" y="45"/>
                </a:cubicBezTo>
                <a:cubicBezTo>
                  <a:pt x="154" y="4"/>
                  <a:pt x="154" y="4"/>
                  <a:pt x="154" y="4"/>
                </a:cubicBezTo>
                <a:cubicBezTo>
                  <a:pt x="152" y="3"/>
                  <a:pt x="149" y="3"/>
                  <a:pt x="147" y="3"/>
                </a:cubicBezTo>
                <a:cubicBezTo>
                  <a:pt x="119" y="3"/>
                  <a:pt x="96" y="26"/>
                  <a:pt x="96" y="54"/>
                </a:cubicBezTo>
                <a:cubicBezTo>
                  <a:pt x="96" y="61"/>
                  <a:pt x="98" y="68"/>
                  <a:pt x="101" y="74"/>
                </a:cubicBezTo>
                <a:cubicBezTo>
                  <a:pt x="85" y="101"/>
                  <a:pt x="62" y="124"/>
                  <a:pt x="53" y="133"/>
                </a:cubicBezTo>
                <a:cubicBezTo>
                  <a:pt x="50" y="132"/>
                  <a:pt x="47" y="131"/>
                  <a:pt x="44" y="131"/>
                </a:cubicBezTo>
                <a:cubicBezTo>
                  <a:pt x="26" y="131"/>
                  <a:pt x="12" y="145"/>
                  <a:pt x="12" y="162"/>
                </a:cubicBezTo>
                <a:cubicBezTo>
                  <a:pt x="12" y="180"/>
                  <a:pt x="26" y="194"/>
                  <a:pt x="44" y="194"/>
                </a:cubicBezTo>
                <a:cubicBezTo>
                  <a:pt x="61" y="194"/>
                  <a:pt x="75" y="180"/>
                  <a:pt x="75" y="162"/>
                </a:cubicBezTo>
                <a:cubicBezTo>
                  <a:pt x="75" y="158"/>
                  <a:pt x="74" y="154"/>
                  <a:pt x="72" y="151"/>
                </a:cubicBezTo>
                <a:cubicBezTo>
                  <a:pt x="79" y="141"/>
                  <a:pt x="98" y="119"/>
                  <a:pt x="128" y="100"/>
                </a:cubicBezTo>
                <a:close/>
                <a:moveTo>
                  <a:pt x="44" y="179"/>
                </a:moveTo>
                <a:cubicBezTo>
                  <a:pt x="34" y="179"/>
                  <a:pt x="27" y="172"/>
                  <a:pt x="27" y="162"/>
                </a:cubicBezTo>
                <a:cubicBezTo>
                  <a:pt x="27" y="153"/>
                  <a:pt x="34" y="146"/>
                  <a:pt x="44" y="146"/>
                </a:cubicBezTo>
                <a:cubicBezTo>
                  <a:pt x="53" y="146"/>
                  <a:pt x="60" y="153"/>
                  <a:pt x="60" y="162"/>
                </a:cubicBezTo>
                <a:cubicBezTo>
                  <a:pt x="60" y="172"/>
                  <a:pt x="53" y="179"/>
                  <a:pt x="44" y="179"/>
                </a:cubicBezTo>
                <a:close/>
                <a:moveTo>
                  <a:pt x="47" y="61"/>
                </a:moveTo>
                <a:cubicBezTo>
                  <a:pt x="76" y="92"/>
                  <a:pt x="76" y="92"/>
                  <a:pt x="76" y="92"/>
                </a:cubicBezTo>
                <a:cubicBezTo>
                  <a:pt x="90" y="77"/>
                  <a:pt x="90" y="77"/>
                  <a:pt x="90" y="77"/>
                </a:cubicBezTo>
                <a:cubicBezTo>
                  <a:pt x="61" y="47"/>
                  <a:pt x="61" y="47"/>
                  <a:pt x="61" y="47"/>
                </a:cubicBezTo>
                <a:cubicBezTo>
                  <a:pt x="68" y="40"/>
                  <a:pt x="68" y="40"/>
                  <a:pt x="68" y="40"/>
                </a:cubicBezTo>
                <a:cubicBezTo>
                  <a:pt x="28" y="0"/>
                  <a:pt x="28" y="0"/>
                  <a:pt x="28" y="0"/>
                </a:cubicBezTo>
                <a:cubicBezTo>
                  <a:pt x="0" y="29"/>
                  <a:pt x="0" y="29"/>
                  <a:pt x="0" y="29"/>
                </a:cubicBezTo>
                <a:cubicBezTo>
                  <a:pt x="39" y="68"/>
                  <a:pt x="39" y="68"/>
                  <a:pt x="39" y="68"/>
                </a:cubicBezTo>
                <a:lnTo>
                  <a:pt x="47" y="61"/>
                </a:lnTo>
                <a:close/>
                <a:moveTo>
                  <a:pt x="138" y="107"/>
                </a:moveTo>
                <a:cubicBezTo>
                  <a:pt x="138" y="107"/>
                  <a:pt x="114" y="114"/>
                  <a:pt x="97" y="143"/>
                </a:cubicBezTo>
                <a:cubicBezTo>
                  <a:pt x="97" y="141"/>
                  <a:pt x="142" y="188"/>
                  <a:pt x="142" y="188"/>
                </a:cubicBezTo>
                <a:cubicBezTo>
                  <a:pt x="150" y="196"/>
                  <a:pt x="163" y="196"/>
                  <a:pt x="170" y="188"/>
                </a:cubicBezTo>
                <a:cubicBezTo>
                  <a:pt x="182" y="177"/>
                  <a:pt x="182" y="177"/>
                  <a:pt x="182" y="177"/>
                </a:cubicBezTo>
                <a:cubicBezTo>
                  <a:pt x="189" y="169"/>
                  <a:pt x="189" y="156"/>
                  <a:pt x="182" y="149"/>
                </a:cubicBezTo>
                <a:lnTo>
                  <a:pt x="138" y="107"/>
                </a:lnTo>
                <a:close/>
                <a:moveTo>
                  <a:pt x="158" y="180"/>
                </a:moveTo>
                <a:cubicBezTo>
                  <a:pt x="156" y="182"/>
                  <a:pt x="153" y="182"/>
                  <a:pt x="151" y="180"/>
                </a:cubicBezTo>
                <a:cubicBezTo>
                  <a:pt x="114" y="144"/>
                  <a:pt x="114" y="144"/>
                  <a:pt x="114" y="144"/>
                </a:cubicBezTo>
                <a:cubicBezTo>
                  <a:pt x="112" y="142"/>
                  <a:pt x="112" y="139"/>
                  <a:pt x="114" y="137"/>
                </a:cubicBezTo>
                <a:cubicBezTo>
                  <a:pt x="116" y="135"/>
                  <a:pt x="120" y="135"/>
                  <a:pt x="121" y="137"/>
                </a:cubicBezTo>
                <a:cubicBezTo>
                  <a:pt x="158" y="173"/>
                  <a:pt x="158" y="173"/>
                  <a:pt x="158" y="173"/>
                </a:cubicBezTo>
                <a:cubicBezTo>
                  <a:pt x="160" y="175"/>
                  <a:pt x="160" y="178"/>
                  <a:pt x="158" y="180"/>
                </a:cubicBezTo>
                <a:close/>
                <a:moveTo>
                  <a:pt x="174" y="164"/>
                </a:moveTo>
                <a:cubicBezTo>
                  <a:pt x="172" y="166"/>
                  <a:pt x="169" y="166"/>
                  <a:pt x="167" y="164"/>
                </a:cubicBezTo>
                <a:cubicBezTo>
                  <a:pt x="130" y="128"/>
                  <a:pt x="130" y="128"/>
                  <a:pt x="130" y="128"/>
                </a:cubicBezTo>
                <a:cubicBezTo>
                  <a:pt x="128" y="126"/>
                  <a:pt x="128" y="123"/>
                  <a:pt x="130" y="121"/>
                </a:cubicBezTo>
                <a:cubicBezTo>
                  <a:pt x="132" y="119"/>
                  <a:pt x="136" y="119"/>
                  <a:pt x="137" y="121"/>
                </a:cubicBezTo>
                <a:cubicBezTo>
                  <a:pt x="174" y="157"/>
                  <a:pt x="174" y="157"/>
                  <a:pt x="174" y="157"/>
                </a:cubicBezTo>
                <a:cubicBezTo>
                  <a:pt x="176" y="159"/>
                  <a:pt x="176" y="162"/>
                  <a:pt x="174" y="164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2" name="Freeform 96"/>
          <p:cNvSpPr>
            <a:spLocks noEditPoints="1"/>
          </p:cNvSpPr>
          <p:nvPr/>
        </p:nvSpPr>
        <p:spPr bwMode="auto">
          <a:xfrm>
            <a:off x="5543307" y="5411059"/>
            <a:ext cx="375856" cy="375834"/>
          </a:xfrm>
          <a:custGeom>
            <a:avLst/>
            <a:gdLst>
              <a:gd name="T0" fmla="*/ 140 w 200"/>
              <a:gd name="T1" fmla="*/ 200 h 200"/>
              <a:gd name="T2" fmla="*/ 140 w 200"/>
              <a:gd name="T3" fmla="*/ 184 h 200"/>
              <a:gd name="T4" fmla="*/ 200 w 200"/>
              <a:gd name="T5" fmla="*/ 184 h 200"/>
              <a:gd name="T6" fmla="*/ 200 w 200"/>
              <a:gd name="T7" fmla="*/ 200 h 200"/>
              <a:gd name="T8" fmla="*/ 140 w 200"/>
              <a:gd name="T9" fmla="*/ 200 h 200"/>
              <a:gd name="T10" fmla="*/ 160 w 200"/>
              <a:gd name="T11" fmla="*/ 87 h 200"/>
              <a:gd name="T12" fmla="*/ 40 w 200"/>
              <a:gd name="T13" fmla="*/ 87 h 200"/>
              <a:gd name="T14" fmla="*/ 40 w 200"/>
              <a:gd name="T15" fmla="*/ 180 h 200"/>
              <a:gd name="T16" fmla="*/ 20 w 200"/>
              <a:gd name="T17" fmla="*/ 180 h 200"/>
              <a:gd name="T18" fmla="*/ 20 w 200"/>
              <a:gd name="T19" fmla="*/ 10 h 200"/>
              <a:gd name="T20" fmla="*/ 30 w 200"/>
              <a:gd name="T21" fmla="*/ 0 h 200"/>
              <a:gd name="T22" fmla="*/ 40 w 200"/>
              <a:gd name="T23" fmla="*/ 10 h 200"/>
              <a:gd name="T24" fmla="*/ 40 w 200"/>
              <a:gd name="T25" fmla="*/ 28 h 200"/>
              <a:gd name="T26" fmla="*/ 160 w 200"/>
              <a:gd name="T27" fmla="*/ 28 h 200"/>
              <a:gd name="T28" fmla="*/ 160 w 200"/>
              <a:gd name="T29" fmla="*/ 10 h 200"/>
              <a:gd name="T30" fmla="*/ 170 w 200"/>
              <a:gd name="T31" fmla="*/ 0 h 200"/>
              <a:gd name="T32" fmla="*/ 180 w 200"/>
              <a:gd name="T33" fmla="*/ 10 h 200"/>
              <a:gd name="T34" fmla="*/ 180 w 200"/>
              <a:gd name="T35" fmla="*/ 180 h 200"/>
              <a:gd name="T36" fmla="*/ 160 w 200"/>
              <a:gd name="T37" fmla="*/ 180 h 200"/>
              <a:gd name="T38" fmla="*/ 160 w 200"/>
              <a:gd name="T39" fmla="*/ 87 h 200"/>
              <a:gd name="T40" fmla="*/ 140 w 200"/>
              <a:gd name="T41" fmla="*/ 40 h 200"/>
              <a:gd name="T42" fmla="*/ 140 w 200"/>
              <a:gd name="T43" fmla="*/ 60 h 200"/>
              <a:gd name="T44" fmla="*/ 120 w 200"/>
              <a:gd name="T45" fmla="*/ 60 h 200"/>
              <a:gd name="T46" fmla="*/ 120 w 200"/>
              <a:gd name="T47" fmla="*/ 40 h 200"/>
              <a:gd name="T48" fmla="*/ 100 w 200"/>
              <a:gd name="T49" fmla="*/ 40 h 200"/>
              <a:gd name="T50" fmla="*/ 100 w 200"/>
              <a:gd name="T51" fmla="*/ 60 h 200"/>
              <a:gd name="T52" fmla="*/ 80 w 200"/>
              <a:gd name="T53" fmla="*/ 60 h 200"/>
              <a:gd name="T54" fmla="*/ 80 w 200"/>
              <a:gd name="T55" fmla="*/ 40 h 200"/>
              <a:gd name="T56" fmla="*/ 60 w 200"/>
              <a:gd name="T57" fmla="*/ 40 h 200"/>
              <a:gd name="T58" fmla="*/ 60 w 200"/>
              <a:gd name="T59" fmla="*/ 60 h 200"/>
              <a:gd name="T60" fmla="*/ 40 w 200"/>
              <a:gd name="T61" fmla="*/ 60 h 200"/>
              <a:gd name="T62" fmla="*/ 40 w 200"/>
              <a:gd name="T63" fmla="*/ 80 h 200"/>
              <a:gd name="T64" fmla="*/ 60 w 200"/>
              <a:gd name="T65" fmla="*/ 80 h 200"/>
              <a:gd name="T66" fmla="*/ 60 w 200"/>
              <a:gd name="T67" fmla="*/ 60 h 200"/>
              <a:gd name="T68" fmla="*/ 80 w 200"/>
              <a:gd name="T69" fmla="*/ 60 h 200"/>
              <a:gd name="T70" fmla="*/ 80 w 200"/>
              <a:gd name="T71" fmla="*/ 80 h 200"/>
              <a:gd name="T72" fmla="*/ 100 w 200"/>
              <a:gd name="T73" fmla="*/ 80 h 200"/>
              <a:gd name="T74" fmla="*/ 100 w 200"/>
              <a:gd name="T75" fmla="*/ 60 h 200"/>
              <a:gd name="T76" fmla="*/ 120 w 200"/>
              <a:gd name="T77" fmla="*/ 60 h 200"/>
              <a:gd name="T78" fmla="*/ 120 w 200"/>
              <a:gd name="T79" fmla="*/ 80 h 200"/>
              <a:gd name="T80" fmla="*/ 140 w 200"/>
              <a:gd name="T81" fmla="*/ 80 h 200"/>
              <a:gd name="T82" fmla="*/ 140 w 200"/>
              <a:gd name="T83" fmla="*/ 60 h 200"/>
              <a:gd name="T84" fmla="*/ 160 w 200"/>
              <a:gd name="T85" fmla="*/ 60 h 200"/>
              <a:gd name="T86" fmla="*/ 160 w 200"/>
              <a:gd name="T87" fmla="*/ 40 h 200"/>
              <a:gd name="T88" fmla="*/ 140 w 200"/>
              <a:gd name="T89" fmla="*/ 40 h 200"/>
              <a:gd name="T90" fmla="*/ 60 w 200"/>
              <a:gd name="T91" fmla="*/ 200 h 200"/>
              <a:gd name="T92" fmla="*/ 0 w 200"/>
              <a:gd name="T93" fmla="*/ 200 h 200"/>
              <a:gd name="T94" fmla="*/ 0 w 200"/>
              <a:gd name="T95" fmla="*/ 184 h 200"/>
              <a:gd name="T96" fmla="*/ 60 w 200"/>
              <a:gd name="T97" fmla="*/ 184 h 200"/>
              <a:gd name="T98" fmla="*/ 60 w 200"/>
              <a:gd name="T99" fmla="*/ 20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0" h="200">
                <a:moveTo>
                  <a:pt x="140" y="200"/>
                </a:moveTo>
                <a:cubicBezTo>
                  <a:pt x="140" y="184"/>
                  <a:pt x="140" y="184"/>
                  <a:pt x="140" y="184"/>
                </a:cubicBezTo>
                <a:cubicBezTo>
                  <a:pt x="200" y="184"/>
                  <a:pt x="200" y="184"/>
                  <a:pt x="200" y="184"/>
                </a:cubicBezTo>
                <a:cubicBezTo>
                  <a:pt x="200" y="200"/>
                  <a:pt x="200" y="200"/>
                  <a:pt x="200" y="200"/>
                </a:cubicBezTo>
                <a:lnTo>
                  <a:pt x="140" y="200"/>
                </a:lnTo>
                <a:close/>
                <a:moveTo>
                  <a:pt x="160" y="87"/>
                </a:moveTo>
                <a:cubicBezTo>
                  <a:pt x="40" y="87"/>
                  <a:pt x="40" y="87"/>
                  <a:pt x="40" y="87"/>
                </a:cubicBezTo>
                <a:cubicBezTo>
                  <a:pt x="40" y="180"/>
                  <a:pt x="40" y="180"/>
                  <a:pt x="40" y="180"/>
                </a:cubicBezTo>
                <a:cubicBezTo>
                  <a:pt x="20" y="180"/>
                  <a:pt x="20" y="180"/>
                  <a:pt x="20" y="18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4"/>
                  <a:pt x="24" y="0"/>
                  <a:pt x="30" y="0"/>
                </a:cubicBezTo>
                <a:cubicBezTo>
                  <a:pt x="35" y="0"/>
                  <a:pt x="40" y="4"/>
                  <a:pt x="40" y="10"/>
                </a:cubicBezTo>
                <a:cubicBezTo>
                  <a:pt x="40" y="28"/>
                  <a:pt x="40" y="28"/>
                  <a:pt x="40" y="28"/>
                </a:cubicBezTo>
                <a:cubicBezTo>
                  <a:pt x="160" y="28"/>
                  <a:pt x="160" y="28"/>
                  <a:pt x="160" y="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4"/>
                  <a:pt x="164" y="0"/>
                  <a:pt x="170" y="0"/>
                </a:cubicBezTo>
                <a:cubicBezTo>
                  <a:pt x="175" y="0"/>
                  <a:pt x="180" y="4"/>
                  <a:pt x="180" y="10"/>
                </a:cubicBezTo>
                <a:cubicBezTo>
                  <a:pt x="180" y="180"/>
                  <a:pt x="180" y="180"/>
                  <a:pt x="180" y="180"/>
                </a:cubicBezTo>
                <a:cubicBezTo>
                  <a:pt x="160" y="180"/>
                  <a:pt x="160" y="180"/>
                  <a:pt x="160" y="180"/>
                </a:cubicBezTo>
                <a:lnTo>
                  <a:pt x="160" y="87"/>
                </a:lnTo>
                <a:close/>
                <a:moveTo>
                  <a:pt x="140" y="40"/>
                </a:moveTo>
                <a:cubicBezTo>
                  <a:pt x="140" y="60"/>
                  <a:pt x="140" y="60"/>
                  <a:pt x="140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40"/>
                  <a:pt x="80" y="40"/>
                  <a:pt x="8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40" y="80"/>
                  <a:pt x="40" y="80"/>
                  <a:pt x="40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60" y="60"/>
                  <a:pt x="60" y="60"/>
                  <a:pt x="6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80"/>
                  <a:pt x="80" y="80"/>
                  <a:pt x="80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60" y="60"/>
                  <a:pt x="160" y="60"/>
                  <a:pt x="160" y="60"/>
                </a:cubicBezTo>
                <a:cubicBezTo>
                  <a:pt x="160" y="40"/>
                  <a:pt x="160" y="40"/>
                  <a:pt x="160" y="40"/>
                </a:cubicBezTo>
                <a:lnTo>
                  <a:pt x="140" y="40"/>
                </a:lnTo>
                <a:close/>
                <a:moveTo>
                  <a:pt x="60" y="200"/>
                </a:moveTo>
                <a:cubicBezTo>
                  <a:pt x="0" y="200"/>
                  <a:pt x="0" y="200"/>
                  <a:pt x="0" y="200"/>
                </a:cubicBezTo>
                <a:cubicBezTo>
                  <a:pt x="0" y="184"/>
                  <a:pt x="0" y="184"/>
                  <a:pt x="0" y="184"/>
                </a:cubicBezTo>
                <a:cubicBezTo>
                  <a:pt x="60" y="184"/>
                  <a:pt x="60" y="184"/>
                  <a:pt x="60" y="184"/>
                </a:cubicBezTo>
                <a:lnTo>
                  <a:pt x="60" y="200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3" name="Freeform 124"/>
          <p:cNvSpPr>
            <a:spLocks noEditPoints="1"/>
          </p:cNvSpPr>
          <p:nvPr/>
        </p:nvSpPr>
        <p:spPr bwMode="auto">
          <a:xfrm>
            <a:off x="184012" y="5411059"/>
            <a:ext cx="375856" cy="375834"/>
          </a:xfrm>
          <a:custGeom>
            <a:avLst/>
            <a:gdLst>
              <a:gd name="T0" fmla="*/ 162 w 200"/>
              <a:gd name="T1" fmla="*/ 200 h 200"/>
              <a:gd name="T2" fmla="*/ 38 w 200"/>
              <a:gd name="T3" fmla="*/ 200 h 200"/>
              <a:gd name="T4" fmla="*/ 0 w 200"/>
              <a:gd name="T5" fmla="*/ 162 h 200"/>
              <a:gd name="T6" fmla="*/ 0 w 200"/>
              <a:gd name="T7" fmla="*/ 38 h 200"/>
              <a:gd name="T8" fmla="*/ 38 w 200"/>
              <a:gd name="T9" fmla="*/ 0 h 200"/>
              <a:gd name="T10" fmla="*/ 162 w 200"/>
              <a:gd name="T11" fmla="*/ 0 h 200"/>
              <a:gd name="T12" fmla="*/ 200 w 200"/>
              <a:gd name="T13" fmla="*/ 38 h 200"/>
              <a:gd name="T14" fmla="*/ 200 w 200"/>
              <a:gd name="T15" fmla="*/ 162 h 200"/>
              <a:gd name="T16" fmla="*/ 162 w 200"/>
              <a:gd name="T17" fmla="*/ 200 h 200"/>
              <a:gd name="T18" fmla="*/ 176 w 200"/>
              <a:gd name="T19" fmla="*/ 38 h 200"/>
              <a:gd name="T20" fmla="*/ 162 w 200"/>
              <a:gd name="T21" fmla="*/ 24 h 200"/>
              <a:gd name="T22" fmla="*/ 38 w 200"/>
              <a:gd name="T23" fmla="*/ 24 h 200"/>
              <a:gd name="T24" fmla="*/ 24 w 200"/>
              <a:gd name="T25" fmla="*/ 38 h 200"/>
              <a:gd name="T26" fmla="*/ 24 w 200"/>
              <a:gd name="T27" fmla="*/ 50 h 200"/>
              <a:gd name="T28" fmla="*/ 13 w 200"/>
              <a:gd name="T29" fmla="*/ 63 h 200"/>
              <a:gd name="T30" fmla="*/ 13 w 200"/>
              <a:gd name="T31" fmla="*/ 75 h 200"/>
              <a:gd name="T32" fmla="*/ 24 w 200"/>
              <a:gd name="T33" fmla="*/ 88 h 200"/>
              <a:gd name="T34" fmla="*/ 24 w 200"/>
              <a:gd name="T35" fmla="*/ 113 h 200"/>
              <a:gd name="T36" fmla="*/ 13 w 200"/>
              <a:gd name="T37" fmla="*/ 125 h 200"/>
              <a:gd name="T38" fmla="*/ 13 w 200"/>
              <a:gd name="T39" fmla="*/ 137 h 200"/>
              <a:gd name="T40" fmla="*/ 24 w 200"/>
              <a:gd name="T41" fmla="*/ 150 h 200"/>
              <a:gd name="T42" fmla="*/ 24 w 200"/>
              <a:gd name="T43" fmla="*/ 162 h 200"/>
              <a:gd name="T44" fmla="*/ 38 w 200"/>
              <a:gd name="T45" fmla="*/ 176 h 200"/>
              <a:gd name="T46" fmla="*/ 162 w 200"/>
              <a:gd name="T47" fmla="*/ 176 h 200"/>
              <a:gd name="T48" fmla="*/ 176 w 200"/>
              <a:gd name="T49" fmla="*/ 162 h 200"/>
              <a:gd name="T50" fmla="*/ 176 w 200"/>
              <a:gd name="T51" fmla="*/ 38 h 200"/>
              <a:gd name="T52" fmla="*/ 150 w 200"/>
              <a:gd name="T53" fmla="*/ 164 h 200"/>
              <a:gd name="T54" fmla="*/ 50 w 200"/>
              <a:gd name="T55" fmla="*/ 164 h 200"/>
              <a:gd name="T56" fmla="*/ 38 w 200"/>
              <a:gd name="T57" fmla="*/ 150 h 200"/>
              <a:gd name="T58" fmla="*/ 48 w 200"/>
              <a:gd name="T59" fmla="*/ 137 h 200"/>
              <a:gd name="T60" fmla="*/ 48 w 200"/>
              <a:gd name="T61" fmla="*/ 125 h 200"/>
              <a:gd name="T62" fmla="*/ 36 w 200"/>
              <a:gd name="T63" fmla="*/ 113 h 200"/>
              <a:gd name="T64" fmla="*/ 36 w 200"/>
              <a:gd name="T65" fmla="*/ 88 h 200"/>
              <a:gd name="T66" fmla="*/ 48 w 200"/>
              <a:gd name="T67" fmla="*/ 75 h 200"/>
              <a:gd name="T68" fmla="*/ 48 w 200"/>
              <a:gd name="T69" fmla="*/ 63 h 200"/>
              <a:gd name="T70" fmla="*/ 38 w 200"/>
              <a:gd name="T71" fmla="*/ 50 h 200"/>
              <a:gd name="T72" fmla="*/ 50 w 200"/>
              <a:gd name="T73" fmla="*/ 36 h 200"/>
              <a:gd name="T74" fmla="*/ 150 w 200"/>
              <a:gd name="T75" fmla="*/ 36 h 200"/>
              <a:gd name="T76" fmla="*/ 164 w 200"/>
              <a:gd name="T77" fmla="*/ 50 h 200"/>
              <a:gd name="T78" fmla="*/ 164 w 200"/>
              <a:gd name="T79" fmla="*/ 150 h 200"/>
              <a:gd name="T80" fmla="*/ 150 w 200"/>
              <a:gd name="T81" fmla="*/ 164 h 200"/>
              <a:gd name="T82" fmla="*/ 100 w 200"/>
              <a:gd name="T83" fmla="*/ 63 h 200"/>
              <a:gd name="T84" fmla="*/ 63 w 200"/>
              <a:gd name="T85" fmla="*/ 100 h 200"/>
              <a:gd name="T86" fmla="*/ 100 w 200"/>
              <a:gd name="T87" fmla="*/ 137 h 200"/>
              <a:gd name="T88" fmla="*/ 137 w 200"/>
              <a:gd name="T89" fmla="*/ 100 h 200"/>
              <a:gd name="T90" fmla="*/ 100 w 200"/>
              <a:gd name="T91" fmla="*/ 63 h 200"/>
              <a:gd name="T92" fmla="*/ 100 w 200"/>
              <a:gd name="T93" fmla="*/ 125 h 200"/>
              <a:gd name="T94" fmla="*/ 75 w 200"/>
              <a:gd name="T95" fmla="*/ 100 h 200"/>
              <a:gd name="T96" fmla="*/ 100 w 200"/>
              <a:gd name="T97" fmla="*/ 75 h 200"/>
              <a:gd name="T98" fmla="*/ 125 w 200"/>
              <a:gd name="T99" fmla="*/ 100 h 200"/>
              <a:gd name="T100" fmla="*/ 100 w 200"/>
              <a:gd name="T101" fmla="*/ 125 h 200"/>
              <a:gd name="T102" fmla="*/ 31 w 200"/>
              <a:gd name="T103" fmla="*/ 75 h 200"/>
              <a:gd name="T104" fmla="*/ 25 w 200"/>
              <a:gd name="T105" fmla="*/ 69 h 200"/>
              <a:gd name="T106" fmla="*/ 31 w 200"/>
              <a:gd name="T107" fmla="*/ 63 h 200"/>
              <a:gd name="T108" fmla="*/ 38 w 200"/>
              <a:gd name="T109" fmla="*/ 69 h 200"/>
              <a:gd name="T110" fmla="*/ 31 w 200"/>
              <a:gd name="T111" fmla="*/ 75 h 200"/>
              <a:gd name="T112" fmla="*/ 31 w 200"/>
              <a:gd name="T113" fmla="*/ 125 h 200"/>
              <a:gd name="T114" fmla="*/ 38 w 200"/>
              <a:gd name="T115" fmla="*/ 131 h 200"/>
              <a:gd name="T116" fmla="*/ 31 w 200"/>
              <a:gd name="T117" fmla="*/ 137 h 200"/>
              <a:gd name="T118" fmla="*/ 25 w 200"/>
              <a:gd name="T119" fmla="*/ 131 h 200"/>
              <a:gd name="T120" fmla="*/ 31 w 200"/>
              <a:gd name="T121" fmla="*/ 125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0" h="200">
                <a:moveTo>
                  <a:pt x="162" y="200"/>
                </a:moveTo>
                <a:cubicBezTo>
                  <a:pt x="38" y="200"/>
                  <a:pt x="38" y="200"/>
                  <a:pt x="38" y="200"/>
                </a:cubicBezTo>
                <a:cubicBezTo>
                  <a:pt x="17" y="200"/>
                  <a:pt x="0" y="183"/>
                  <a:pt x="0" y="162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17"/>
                  <a:pt x="17" y="0"/>
                  <a:pt x="38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83" y="0"/>
                  <a:pt x="200" y="17"/>
                  <a:pt x="200" y="38"/>
                </a:cubicBezTo>
                <a:cubicBezTo>
                  <a:pt x="200" y="162"/>
                  <a:pt x="200" y="162"/>
                  <a:pt x="200" y="162"/>
                </a:cubicBezTo>
                <a:cubicBezTo>
                  <a:pt x="200" y="183"/>
                  <a:pt x="183" y="200"/>
                  <a:pt x="162" y="200"/>
                </a:cubicBezTo>
                <a:close/>
                <a:moveTo>
                  <a:pt x="176" y="38"/>
                </a:moveTo>
                <a:cubicBezTo>
                  <a:pt x="176" y="31"/>
                  <a:pt x="169" y="24"/>
                  <a:pt x="162" y="24"/>
                </a:cubicBezTo>
                <a:cubicBezTo>
                  <a:pt x="38" y="24"/>
                  <a:pt x="38" y="24"/>
                  <a:pt x="38" y="24"/>
                </a:cubicBezTo>
                <a:cubicBezTo>
                  <a:pt x="31" y="24"/>
                  <a:pt x="24" y="31"/>
                  <a:pt x="24" y="38"/>
                </a:cubicBezTo>
                <a:cubicBezTo>
                  <a:pt x="24" y="50"/>
                  <a:pt x="24" y="50"/>
                  <a:pt x="24" y="50"/>
                </a:cubicBezTo>
                <a:cubicBezTo>
                  <a:pt x="17" y="50"/>
                  <a:pt x="13" y="56"/>
                  <a:pt x="13" y="63"/>
                </a:cubicBezTo>
                <a:cubicBezTo>
                  <a:pt x="13" y="75"/>
                  <a:pt x="13" y="75"/>
                  <a:pt x="13" y="75"/>
                </a:cubicBezTo>
                <a:cubicBezTo>
                  <a:pt x="13" y="82"/>
                  <a:pt x="17" y="88"/>
                  <a:pt x="24" y="88"/>
                </a:cubicBezTo>
                <a:cubicBezTo>
                  <a:pt x="24" y="113"/>
                  <a:pt x="24" y="113"/>
                  <a:pt x="24" y="113"/>
                </a:cubicBezTo>
                <a:cubicBezTo>
                  <a:pt x="17" y="113"/>
                  <a:pt x="13" y="118"/>
                  <a:pt x="13" y="125"/>
                </a:cubicBezTo>
                <a:cubicBezTo>
                  <a:pt x="13" y="137"/>
                  <a:pt x="13" y="137"/>
                  <a:pt x="13" y="137"/>
                </a:cubicBezTo>
                <a:cubicBezTo>
                  <a:pt x="13" y="144"/>
                  <a:pt x="17" y="150"/>
                  <a:pt x="24" y="150"/>
                </a:cubicBezTo>
                <a:cubicBezTo>
                  <a:pt x="24" y="162"/>
                  <a:pt x="24" y="162"/>
                  <a:pt x="24" y="162"/>
                </a:cubicBezTo>
                <a:cubicBezTo>
                  <a:pt x="24" y="169"/>
                  <a:pt x="31" y="176"/>
                  <a:pt x="38" y="176"/>
                </a:cubicBezTo>
                <a:cubicBezTo>
                  <a:pt x="162" y="176"/>
                  <a:pt x="162" y="176"/>
                  <a:pt x="162" y="176"/>
                </a:cubicBezTo>
                <a:cubicBezTo>
                  <a:pt x="169" y="176"/>
                  <a:pt x="176" y="169"/>
                  <a:pt x="176" y="162"/>
                </a:cubicBezTo>
                <a:lnTo>
                  <a:pt x="176" y="38"/>
                </a:lnTo>
                <a:close/>
                <a:moveTo>
                  <a:pt x="150" y="164"/>
                </a:moveTo>
                <a:cubicBezTo>
                  <a:pt x="50" y="164"/>
                  <a:pt x="50" y="164"/>
                  <a:pt x="50" y="164"/>
                </a:cubicBezTo>
                <a:cubicBezTo>
                  <a:pt x="43" y="164"/>
                  <a:pt x="38" y="157"/>
                  <a:pt x="38" y="150"/>
                </a:cubicBezTo>
                <a:cubicBezTo>
                  <a:pt x="45" y="150"/>
                  <a:pt x="48" y="144"/>
                  <a:pt x="48" y="137"/>
                </a:cubicBezTo>
                <a:cubicBezTo>
                  <a:pt x="48" y="125"/>
                  <a:pt x="48" y="125"/>
                  <a:pt x="48" y="125"/>
                </a:cubicBezTo>
                <a:cubicBezTo>
                  <a:pt x="48" y="118"/>
                  <a:pt x="43" y="113"/>
                  <a:pt x="36" y="113"/>
                </a:cubicBezTo>
                <a:cubicBezTo>
                  <a:pt x="36" y="88"/>
                  <a:pt x="36" y="88"/>
                  <a:pt x="36" y="88"/>
                </a:cubicBezTo>
                <a:cubicBezTo>
                  <a:pt x="43" y="88"/>
                  <a:pt x="48" y="82"/>
                  <a:pt x="48" y="75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56"/>
                  <a:pt x="45" y="50"/>
                  <a:pt x="38" y="50"/>
                </a:cubicBezTo>
                <a:cubicBezTo>
                  <a:pt x="38" y="43"/>
                  <a:pt x="43" y="36"/>
                  <a:pt x="50" y="36"/>
                </a:cubicBezTo>
                <a:cubicBezTo>
                  <a:pt x="150" y="36"/>
                  <a:pt x="150" y="36"/>
                  <a:pt x="150" y="36"/>
                </a:cubicBezTo>
                <a:cubicBezTo>
                  <a:pt x="157" y="36"/>
                  <a:pt x="164" y="43"/>
                  <a:pt x="164" y="50"/>
                </a:cubicBezTo>
                <a:cubicBezTo>
                  <a:pt x="164" y="150"/>
                  <a:pt x="164" y="150"/>
                  <a:pt x="164" y="150"/>
                </a:cubicBezTo>
                <a:cubicBezTo>
                  <a:pt x="164" y="157"/>
                  <a:pt x="157" y="164"/>
                  <a:pt x="150" y="164"/>
                </a:cubicBezTo>
                <a:close/>
                <a:moveTo>
                  <a:pt x="100" y="63"/>
                </a:moveTo>
                <a:cubicBezTo>
                  <a:pt x="79" y="63"/>
                  <a:pt x="63" y="79"/>
                  <a:pt x="63" y="100"/>
                </a:cubicBezTo>
                <a:cubicBezTo>
                  <a:pt x="63" y="121"/>
                  <a:pt x="79" y="137"/>
                  <a:pt x="100" y="137"/>
                </a:cubicBezTo>
                <a:cubicBezTo>
                  <a:pt x="121" y="137"/>
                  <a:pt x="137" y="121"/>
                  <a:pt x="137" y="100"/>
                </a:cubicBezTo>
                <a:cubicBezTo>
                  <a:pt x="137" y="79"/>
                  <a:pt x="121" y="63"/>
                  <a:pt x="100" y="63"/>
                </a:cubicBezTo>
                <a:close/>
                <a:moveTo>
                  <a:pt x="100" y="125"/>
                </a:moveTo>
                <a:cubicBezTo>
                  <a:pt x="86" y="125"/>
                  <a:pt x="75" y="114"/>
                  <a:pt x="75" y="100"/>
                </a:cubicBezTo>
                <a:cubicBezTo>
                  <a:pt x="75" y="86"/>
                  <a:pt x="86" y="75"/>
                  <a:pt x="100" y="75"/>
                </a:cubicBezTo>
                <a:cubicBezTo>
                  <a:pt x="114" y="75"/>
                  <a:pt x="125" y="86"/>
                  <a:pt x="125" y="100"/>
                </a:cubicBezTo>
                <a:cubicBezTo>
                  <a:pt x="125" y="114"/>
                  <a:pt x="114" y="125"/>
                  <a:pt x="100" y="125"/>
                </a:cubicBezTo>
                <a:close/>
                <a:moveTo>
                  <a:pt x="31" y="75"/>
                </a:moveTo>
                <a:cubicBezTo>
                  <a:pt x="28" y="75"/>
                  <a:pt x="25" y="72"/>
                  <a:pt x="25" y="69"/>
                </a:cubicBezTo>
                <a:cubicBezTo>
                  <a:pt x="25" y="65"/>
                  <a:pt x="28" y="63"/>
                  <a:pt x="31" y="63"/>
                </a:cubicBezTo>
                <a:cubicBezTo>
                  <a:pt x="35" y="63"/>
                  <a:pt x="38" y="65"/>
                  <a:pt x="38" y="69"/>
                </a:cubicBezTo>
                <a:cubicBezTo>
                  <a:pt x="38" y="72"/>
                  <a:pt x="35" y="75"/>
                  <a:pt x="31" y="75"/>
                </a:cubicBezTo>
                <a:close/>
                <a:moveTo>
                  <a:pt x="31" y="125"/>
                </a:moveTo>
                <a:cubicBezTo>
                  <a:pt x="35" y="125"/>
                  <a:pt x="38" y="128"/>
                  <a:pt x="38" y="131"/>
                </a:cubicBezTo>
                <a:cubicBezTo>
                  <a:pt x="38" y="135"/>
                  <a:pt x="35" y="137"/>
                  <a:pt x="31" y="137"/>
                </a:cubicBezTo>
                <a:cubicBezTo>
                  <a:pt x="28" y="137"/>
                  <a:pt x="25" y="135"/>
                  <a:pt x="25" y="131"/>
                </a:cubicBezTo>
                <a:cubicBezTo>
                  <a:pt x="25" y="128"/>
                  <a:pt x="28" y="125"/>
                  <a:pt x="31" y="125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4" name="Freeform 40"/>
          <p:cNvSpPr>
            <a:spLocks noEditPoints="1"/>
          </p:cNvSpPr>
          <p:nvPr/>
        </p:nvSpPr>
        <p:spPr bwMode="auto">
          <a:xfrm>
            <a:off x="10917534" y="6039901"/>
            <a:ext cx="377198" cy="377178"/>
          </a:xfrm>
          <a:custGeom>
            <a:avLst/>
            <a:gdLst>
              <a:gd name="T0" fmla="*/ 188 w 200"/>
              <a:gd name="T1" fmla="*/ 200 h 200"/>
              <a:gd name="T2" fmla="*/ 12 w 200"/>
              <a:gd name="T3" fmla="*/ 200 h 200"/>
              <a:gd name="T4" fmla="*/ 0 w 200"/>
              <a:gd name="T5" fmla="*/ 188 h 200"/>
              <a:gd name="T6" fmla="*/ 0 w 200"/>
              <a:gd name="T7" fmla="*/ 72 h 200"/>
              <a:gd name="T8" fmla="*/ 0 w 200"/>
              <a:gd name="T9" fmla="*/ 40 h 200"/>
              <a:gd name="T10" fmla="*/ 0 w 200"/>
              <a:gd name="T11" fmla="*/ 12 h 200"/>
              <a:gd name="T12" fmla="*/ 12 w 200"/>
              <a:gd name="T13" fmla="*/ 0 h 200"/>
              <a:gd name="T14" fmla="*/ 167 w 200"/>
              <a:gd name="T15" fmla="*/ 0 h 200"/>
              <a:gd name="T16" fmla="*/ 199 w 200"/>
              <a:gd name="T17" fmla="*/ 32 h 200"/>
              <a:gd name="T18" fmla="*/ 200 w 200"/>
              <a:gd name="T19" fmla="*/ 188 h 200"/>
              <a:gd name="T20" fmla="*/ 188 w 200"/>
              <a:gd name="T21" fmla="*/ 200 h 200"/>
              <a:gd name="T22" fmla="*/ 160 w 200"/>
              <a:gd name="T23" fmla="*/ 32 h 200"/>
              <a:gd name="T24" fmla="*/ 148 w 200"/>
              <a:gd name="T25" fmla="*/ 20 h 200"/>
              <a:gd name="T26" fmla="*/ 44 w 200"/>
              <a:gd name="T27" fmla="*/ 20 h 200"/>
              <a:gd name="T28" fmla="*/ 32 w 200"/>
              <a:gd name="T29" fmla="*/ 32 h 200"/>
              <a:gd name="T30" fmla="*/ 32 w 200"/>
              <a:gd name="T31" fmla="*/ 68 h 200"/>
              <a:gd name="T32" fmla="*/ 44 w 200"/>
              <a:gd name="T33" fmla="*/ 80 h 200"/>
              <a:gd name="T34" fmla="*/ 148 w 200"/>
              <a:gd name="T35" fmla="*/ 80 h 200"/>
              <a:gd name="T36" fmla="*/ 160 w 200"/>
              <a:gd name="T37" fmla="*/ 68 h 200"/>
              <a:gd name="T38" fmla="*/ 160 w 200"/>
              <a:gd name="T39" fmla="*/ 32 h 200"/>
              <a:gd name="T40" fmla="*/ 172 w 200"/>
              <a:gd name="T41" fmla="*/ 96 h 200"/>
              <a:gd name="T42" fmla="*/ 28 w 200"/>
              <a:gd name="T43" fmla="*/ 96 h 200"/>
              <a:gd name="T44" fmla="*/ 28 w 200"/>
              <a:gd name="T45" fmla="*/ 188 h 200"/>
              <a:gd name="T46" fmla="*/ 172 w 200"/>
              <a:gd name="T47" fmla="*/ 188 h 200"/>
              <a:gd name="T48" fmla="*/ 172 w 200"/>
              <a:gd name="T49" fmla="*/ 96 h 200"/>
              <a:gd name="T50" fmla="*/ 156 w 200"/>
              <a:gd name="T51" fmla="*/ 124 h 200"/>
              <a:gd name="T52" fmla="*/ 44 w 200"/>
              <a:gd name="T53" fmla="*/ 124 h 200"/>
              <a:gd name="T54" fmla="*/ 44 w 200"/>
              <a:gd name="T55" fmla="*/ 116 h 200"/>
              <a:gd name="T56" fmla="*/ 156 w 200"/>
              <a:gd name="T57" fmla="*/ 116 h 200"/>
              <a:gd name="T58" fmla="*/ 156 w 200"/>
              <a:gd name="T59" fmla="*/ 124 h 200"/>
              <a:gd name="T60" fmla="*/ 156 w 200"/>
              <a:gd name="T61" fmla="*/ 140 h 200"/>
              <a:gd name="T62" fmla="*/ 44 w 200"/>
              <a:gd name="T63" fmla="*/ 140 h 200"/>
              <a:gd name="T64" fmla="*/ 44 w 200"/>
              <a:gd name="T65" fmla="*/ 132 h 200"/>
              <a:gd name="T66" fmla="*/ 156 w 200"/>
              <a:gd name="T67" fmla="*/ 132 h 200"/>
              <a:gd name="T68" fmla="*/ 156 w 200"/>
              <a:gd name="T69" fmla="*/ 140 h 200"/>
              <a:gd name="T70" fmla="*/ 156 w 200"/>
              <a:gd name="T71" fmla="*/ 156 h 200"/>
              <a:gd name="T72" fmla="*/ 44 w 200"/>
              <a:gd name="T73" fmla="*/ 156 h 200"/>
              <a:gd name="T74" fmla="*/ 44 w 200"/>
              <a:gd name="T75" fmla="*/ 148 h 200"/>
              <a:gd name="T76" fmla="*/ 156 w 200"/>
              <a:gd name="T77" fmla="*/ 148 h 200"/>
              <a:gd name="T78" fmla="*/ 156 w 200"/>
              <a:gd name="T79" fmla="*/ 156 h 200"/>
              <a:gd name="T80" fmla="*/ 156 w 200"/>
              <a:gd name="T81" fmla="*/ 172 h 200"/>
              <a:gd name="T82" fmla="*/ 44 w 200"/>
              <a:gd name="T83" fmla="*/ 172 h 200"/>
              <a:gd name="T84" fmla="*/ 44 w 200"/>
              <a:gd name="T85" fmla="*/ 164 h 200"/>
              <a:gd name="T86" fmla="*/ 156 w 200"/>
              <a:gd name="T87" fmla="*/ 164 h 200"/>
              <a:gd name="T88" fmla="*/ 156 w 200"/>
              <a:gd name="T89" fmla="*/ 172 h 200"/>
              <a:gd name="T90" fmla="*/ 112 w 200"/>
              <a:gd name="T91" fmla="*/ 28 h 200"/>
              <a:gd name="T92" fmla="*/ 136 w 200"/>
              <a:gd name="T93" fmla="*/ 28 h 200"/>
              <a:gd name="T94" fmla="*/ 136 w 200"/>
              <a:gd name="T95" fmla="*/ 72 h 200"/>
              <a:gd name="T96" fmla="*/ 112 w 200"/>
              <a:gd name="T97" fmla="*/ 72 h 200"/>
              <a:gd name="T98" fmla="*/ 112 w 200"/>
              <a:gd name="T99" fmla="*/ 2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0" h="200">
                <a:moveTo>
                  <a:pt x="188" y="200"/>
                </a:moveTo>
                <a:cubicBezTo>
                  <a:pt x="12" y="200"/>
                  <a:pt x="12" y="200"/>
                  <a:pt x="12" y="200"/>
                </a:cubicBezTo>
                <a:cubicBezTo>
                  <a:pt x="5" y="200"/>
                  <a:pt x="0" y="195"/>
                  <a:pt x="0" y="18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99" y="32"/>
                  <a:pt x="199" y="32"/>
                  <a:pt x="199" y="32"/>
                </a:cubicBezTo>
                <a:cubicBezTo>
                  <a:pt x="200" y="188"/>
                  <a:pt x="200" y="188"/>
                  <a:pt x="200" y="188"/>
                </a:cubicBezTo>
                <a:cubicBezTo>
                  <a:pt x="200" y="195"/>
                  <a:pt x="194" y="200"/>
                  <a:pt x="188" y="200"/>
                </a:cubicBezTo>
                <a:close/>
                <a:moveTo>
                  <a:pt x="160" y="32"/>
                </a:moveTo>
                <a:cubicBezTo>
                  <a:pt x="160" y="25"/>
                  <a:pt x="154" y="20"/>
                  <a:pt x="148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37" y="20"/>
                  <a:pt x="32" y="25"/>
                  <a:pt x="32" y="32"/>
                </a:cubicBezTo>
                <a:cubicBezTo>
                  <a:pt x="32" y="68"/>
                  <a:pt x="32" y="68"/>
                  <a:pt x="32" y="68"/>
                </a:cubicBezTo>
                <a:cubicBezTo>
                  <a:pt x="32" y="75"/>
                  <a:pt x="37" y="80"/>
                  <a:pt x="44" y="80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54" y="80"/>
                  <a:pt x="160" y="75"/>
                  <a:pt x="160" y="68"/>
                </a:cubicBezTo>
                <a:lnTo>
                  <a:pt x="160" y="32"/>
                </a:lnTo>
                <a:close/>
                <a:moveTo>
                  <a:pt x="172" y="96"/>
                </a:moveTo>
                <a:cubicBezTo>
                  <a:pt x="28" y="96"/>
                  <a:pt x="28" y="96"/>
                  <a:pt x="28" y="96"/>
                </a:cubicBezTo>
                <a:cubicBezTo>
                  <a:pt x="28" y="188"/>
                  <a:pt x="28" y="188"/>
                  <a:pt x="28" y="188"/>
                </a:cubicBezTo>
                <a:cubicBezTo>
                  <a:pt x="172" y="188"/>
                  <a:pt x="172" y="188"/>
                  <a:pt x="172" y="188"/>
                </a:cubicBezTo>
                <a:lnTo>
                  <a:pt x="172" y="96"/>
                </a:lnTo>
                <a:close/>
                <a:moveTo>
                  <a:pt x="156" y="124"/>
                </a:moveTo>
                <a:cubicBezTo>
                  <a:pt x="44" y="124"/>
                  <a:pt x="44" y="124"/>
                  <a:pt x="44" y="124"/>
                </a:cubicBezTo>
                <a:cubicBezTo>
                  <a:pt x="44" y="116"/>
                  <a:pt x="44" y="116"/>
                  <a:pt x="44" y="116"/>
                </a:cubicBezTo>
                <a:cubicBezTo>
                  <a:pt x="156" y="116"/>
                  <a:pt x="156" y="116"/>
                  <a:pt x="156" y="116"/>
                </a:cubicBezTo>
                <a:lnTo>
                  <a:pt x="156" y="124"/>
                </a:lnTo>
                <a:close/>
                <a:moveTo>
                  <a:pt x="156" y="140"/>
                </a:moveTo>
                <a:cubicBezTo>
                  <a:pt x="44" y="140"/>
                  <a:pt x="44" y="140"/>
                  <a:pt x="44" y="140"/>
                </a:cubicBezTo>
                <a:cubicBezTo>
                  <a:pt x="44" y="132"/>
                  <a:pt x="44" y="132"/>
                  <a:pt x="44" y="132"/>
                </a:cubicBezTo>
                <a:cubicBezTo>
                  <a:pt x="156" y="132"/>
                  <a:pt x="156" y="132"/>
                  <a:pt x="156" y="132"/>
                </a:cubicBezTo>
                <a:lnTo>
                  <a:pt x="156" y="140"/>
                </a:lnTo>
                <a:close/>
                <a:moveTo>
                  <a:pt x="156" y="156"/>
                </a:moveTo>
                <a:cubicBezTo>
                  <a:pt x="44" y="156"/>
                  <a:pt x="44" y="156"/>
                  <a:pt x="44" y="156"/>
                </a:cubicBezTo>
                <a:cubicBezTo>
                  <a:pt x="44" y="148"/>
                  <a:pt x="44" y="148"/>
                  <a:pt x="44" y="148"/>
                </a:cubicBezTo>
                <a:cubicBezTo>
                  <a:pt x="156" y="148"/>
                  <a:pt x="156" y="148"/>
                  <a:pt x="156" y="148"/>
                </a:cubicBezTo>
                <a:lnTo>
                  <a:pt x="156" y="156"/>
                </a:lnTo>
                <a:close/>
                <a:moveTo>
                  <a:pt x="156" y="172"/>
                </a:moveTo>
                <a:cubicBezTo>
                  <a:pt x="44" y="172"/>
                  <a:pt x="44" y="172"/>
                  <a:pt x="44" y="172"/>
                </a:cubicBezTo>
                <a:cubicBezTo>
                  <a:pt x="44" y="164"/>
                  <a:pt x="44" y="164"/>
                  <a:pt x="44" y="164"/>
                </a:cubicBezTo>
                <a:cubicBezTo>
                  <a:pt x="156" y="164"/>
                  <a:pt x="156" y="164"/>
                  <a:pt x="156" y="164"/>
                </a:cubicBezTo>
                <a:lnTo>
                  <a:pt x="156" y="172"/>
                </a:lnTo>
                <a:close/>
                <a:moveTo>
                  <a:pt x="112" y="28"/>
                </a:moveTo>
                <a:cubicBezTo>
                  <a:pt x="136" y="28"/>
                  <a:pt x="136" y="28"/>
                  <a:pt x="136" y="28"/>
                </a:cubicBezTo>
                <a:cubicBezTo>
                  <a:pt x="136" y="72"/>
                  <a:pt x="136" y="72"/>
                  <a:pt x="136" y="72"/>
                </a:cubicBezTo>
                <a:cubicBezTo>
                  <a:pt x="112" y="72"/>
                  <a:pt x="112" y="72"/>
                  <a:pt x="112" y="72"/>
                </a:cubicBezTo>
                <a:lnTo>
                  <a:pt x="112" y="28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5" name="Freeform 97"/>
          <p:cNvSpPr>
            <a:spLocks noEditPoints="1"/>
          </p:cNvSpPr>
          <p:nvPr/>
        </p:nvSpPr>
        <p:spPr bwMode="auto">
          <a:xfrm>
            <a:off x="5545992" y="6041916"/>
            <a:ext cx="370485" cy="373149"/>
          </a:xfrm>
          <a:custGeom>
            <a:avLst/>
            <a:gdLst>
              <a:gd name="T0" fmla="*/ 0 w 197"/>
              <a:gd name="T1" fmla="*/ 99 h 198"/>
              <a:gd name="T2" fmla="*/ 197 w 197"/>
              <a:gd name="T3" fmla="*/ 99 h 198"/>
              <a:gd name="T4" fmla="*/ 98 w 197"/>
              <a:gd name="T5" fmla="*/ 15 h 198"/>
              <a:gd name="T6" fmla="*/ 98 w 197"/>
              <a:gd name="T7" fmla="*/ 183 h 198"/>
              <a:gd name="T8" fmla="*/ 98 w 197"/>
              <a:gd name="T9" fmla="*/ 15 h 198"/>
              <a:gd name="T10" fmla="*/ 160 w 197"/>
              <a:gd name="T11" fmla="*/ 99 h 198"/>
              <a:gd name="T12" fmla="*/ 151 w 197"/>
              <a:gd name="T13" fmla="*/ 66 h 198"/>
              <a:gd name="T14" fmla="*/ 171 w 197"/>
              <a:gd name="T15" fmla="*/ 99 h 198"/>
              <a:gd name="T16" fmla="*/ 109 w 197"/>
              <a:gd name="T17" fmla="*/ 86 h 198"/>
              <a:gd name="T18" fmla="*/ 124 w 197"/>
              <a:gd name="T19" fmla="*/ 97 h 198"/>
              <a:gd name="T20" fmla="*/ 99 w 197"/>
              <a:gd name="T21" fmla="*/ 37 h 198"/>
              <a:gd name="T22" fmla="*/ 50 w 197"/>
              <a:gd name="T23" fmla="*/ 95 h 198"/>
              <a:gd name="T24" fmla="*/ 26 w 197"/>
              <a:gd name="T25" fmla="*/ 103 h 198"/>
              <a:gd name="T26" fmla="*/ 26 w 197"/>
              <a:gd name="T27" fmla="*/ 99 h 198"/>
              <a:gd name="T28" fmla="*/ 99 w 197"/>
              <a:gd name="T29" fmla="*/ 26 h 198"/>
              <a:gd name="T30" fmla="*/ 134 w 197"/>
              <a:gd name="T31" fmla="*/ 48 h 198"/>
              <a:gd name="T32" fmla="*/ 78 w 197"/>
              <a:gd name="T33" fmla="*/ 140 h 198"/>
              <a:gd name="T34" fmla="*/ 66 w 197"/>
              <a:gd name="T35" fmla="*/ 153 h 198"/>
              <a:gd name="T36" fmla="*/ 100 w 197"/>
              <a:gd name="T37" fmla="*/ 92 h 198"/>
              <a:gd name="T38" fmla="*/ 100 w 197"/>
              <a:gd name="T39" fmla="*/ 131 h 198"/>
              <a:gd name="T40" fmla="*/ 100 w 197"/>
              <a:gd name="T41" fmla="*/ 92 h 198"/>
              <a:gd name="T42" fmla="*/ 110 w 197"/>
              <a:gd name="T43" fmla="*/ 108 h 198"/>
              <a:gd name="T44" fmla="*/ 89 w 197"/>
              <a:gd name="T45" fmla="*/ 108 h 198"/>
              <a:gd name="T46" fmla="*/ 90 w 197"/>
              <a:gd name="T47" fmla="*/ 167 h 198"/>
              <a:gd name="T48" fmla="*/ 82 w 197"/>
              <a:gd name="T49" fmla="*/ 139 h 198"/>
              <a:gd name="T50" fmla="*/ 90 w 197"/>
              <a:gd name="T51" fmla="*/ 167 h 198"/>
              <a:gd name="T52" fmla="*/ 94 w 197"/>
              <a:gd name="T53" fmla="*/ 167 h 198"/>
              <a:gd name="T54" fmla="*/ 102 w 197"/>
              <a:gd name="T55" fmla="*/ 139 h 198"/>
              <a:gd name="T56" fmla="*/ 114 w 197"/>
              <a:gd name="T57" fmla="*/ 167 h 198"/>
              <a:gd name="T58" fmla="*/ 106 w 197"/>
              <a:gd name="T59" fmla="*/ 139 h 198"/>
              <a:gd name="T60" fmla="*/ 114 w 197"/>
              <a:gd name="T61" fmla="*/ 167 h 198"/>
              <a:gd name="T62" fmla="*/ 118 w 197"/>
              <a:gd name="T63" fmla="*/ 167 h 198"/>
              <a:gd name="T64" fmla="*/ 130 w 197"/>
              <a:gd name="T65" fmla="*/ 15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7" h="198">
                <a:moveTo>
                  <a:pt x="98" y="198"/>
                </a:moveTo>
                <a:cubicBezTo>
                  <a:pt x="44" y="198"/>
                  <a:pt x="0" y="154"/>
                  <a:pt x="0" y="99"/>
                </a:cubicBezTo>
                <a:cubicBezTo>
                  <a:pt x="0" y="45"/>
                  <a:pt x="44" y="0"/>
                  <a:pt x="98" y="0"/>
                </a:cubicBezTo>
                <a:cubicBezTo>
                  <a:pt x="153" y="0"/>
                  <a:pt x="197" y="45"/>
                  <a:pt x="197" y="99"/>
                </a:cubicBezTo>
                <a:cubicBezTo>
                  <a:pt x="197" y="154"/>
                  <a:pt x="153" y="198"/>
                  <a:pt x="98" y="198"/>
                </a:cubicBezTo>
                <a:close/>
                <a:moveTo>
                  <a:pt x="98" y="15"/>
                </a:moveTo>
                <a:cubicBezTo>
                  <a:pt x="52" y="15"/>
                  <a:pt x="15" y="53"/>
                  <a:pt x="15" y="99"/>
                </a:cubicBezTo>
                <a:cubicBezTo>
                  <a:pt x="15" y="145"/>
                  <a:pt x="52" y="183"/>
                  <a:pt x="98" y="183"/>
                </a:cubicBezTo>
                <a:cubicBezTo>
                  <a:pt x="145" y="183"/>
                  <a:pt x="182" y="145"/>
                  <a:pt x="182" y="99"/>
                </a:cubicBezTo>
                <a:cubicBezTo>
                  <a:pt x="182" y="53"/>
                  <a:pt x="145" y="15"/>
                  <a:pt x="98" y="15"/>
                </a:cubicBezTo>
                <a:close/>
                <a:moveTo>
                  <a:pt x="171" y="99"/>
                </a:moveTo>
                <a:cubicBezTo>
                  <a:pt x="160" y="99"/>
                  <a:pt x="160" y="99"/>
                  <a:pt x="160" y="99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0" y="87"/>
                  <a:pt x="157" y="76"/>
                  <a:pt x="151" y="66"/>
                </a:cubicBezTo>
                <a:cubicBezTo>
                  <a:pt x="153" y="63"/>
                  <a:pt x="156" y="59"/>
                  <a:pt x="158" y="57"/>
                </a:cubicBezTo>
                <a:cubicBezTo>
                  <a:pt x="166" y="69"/>
                  <a:pt x="171" y="83"/>
                  <a:pt x="171" y="99"/>
                </a:cubicBezTo>
                <a:cubicBezTo>
                  <a:pt x="171" y="99"/>
                  <a:pt x="171" y="99"/>
                  <a:pt x="171" y="99"/>
                </a:cubicBezTo>
                <a:close/>
                <a:moveTo>
                  <a:pt x="109" y="86"/>
                </a:moveTo>
                <a:cubicBezTo>
                  <a:pt x="153" y="44"/>
                  <a:pt x="153" y="44"/>
                  <a:pt x="153" y="44"/>
                </a:cubicBezTo>
                <a:cubicBezTo>
                  <a:pt x="153" y="44"/>
                  <a:pt x="124" y="97"/>
                  <a:pt x="124" y="97"/>
                </a:cubicBezTo>
                <a:cubicBezTo>
                  <a:pt x="120" y="88"/>
                  <a:pt x="109" y="86"/>
                  <a:pt x="109" y="86"/>
                </a:cubicBezTo>
                <a:close/>
                <a:moveTo>
                  <a:pt x="99" y="37"/>
                </a:moveTo>
                <a:cubicBezTo>
                  <a:pt x="66" y="37"/>
                  <a:pt x="39" y="63"/>
                  <a:pt x="37" y="95"/>
                </a:cubicBezTo>
                <a:cubicBezTo>
                  <a:pt x="50" y="95"/>
                  <a:pt x="50" y="95"/>
                  <a:pt x="50" y="95"/>
                </a:cubicBezTo>
                <a:cubicBezTo>
                  <a:pt x="50" y="103"/>
                  <a:pt x="50" y="103"/>
                  <a:pt x="50" y="103"/>
                </a:cubicBezTo>
                <a:cubicBezTo>
                  <a:pt x="26" y="103"/>
                  <a:pt x="26" y="103"/>
                  <a:pt x="26" y="103"/>
                </a:cubicBezTo>
                <a:cubicBezTo>
                  <a:pt x="26" y="99"/>
                  <a:pt x="26" y="99"/>
                  <a:pt x="26" y="99"/>
                </a:cubicBezTo>
                <a:cubicBezTo>
                  <a:pt x="26" y="99"/>
                  <a:pt x="26" y="99"/>
                  <a:pt x="26" y="99"/>
                </a:cubicBezTo>
                <a:cubicBezTo>
                  <a:pt x="26" y="99"/>
                  <a:pt x="26" y="99"/>
                  <a:pt x="26" y="99"/>
                </a:cubicBezTo>
                <a:cubicBezTo>
                  <a:pt x="26" y="59"/>
                  <a:pt x="58" y="26"/>
                  <a:pt x="99" y="26"/>
                </a:cubicBezTo>
                <a:cubicBezTo>
                  <a:pt x="115" y="26"/>
                  <a:pt x="130" y="32"/>
                  <a:pt x="142" y="41"/>
                </a:cubicBezTo>
                <a:cubicBezTo>
                  <a:pt x="134" y="48"/>
                  <a:pt x="134" y="48"/>
                  <a:pt x="134" y="48"/>
                </a:cubicBezTo>
                <a:cubicBezTo>
                  <a:pt x="124" y="41"/>
                  <a:pt x="112" y="37"/>
                  <a:pt x="99" y="37"/>
                </a:cubicBezTo>
                <a:close/>
                <a:moveTo>
                  <a:pt x="78" y="140"/>
                </a:moveTo>
                <a:cubicBezTo>
                  <a:pt x="78" y="167"/>
                  <a:pt x="78" y="167"/>
                  <a:pt x="78" y="167"/>
                </a:cubicBezTo>
                <a:cubicBezTo>
                  <a:pt x="71" y="166"/>
                  <a:pt x="66" y="161"/>
                  <a:pt x="66" y="153"/>
                </a:cubicBezTo>
                <a:cubicBezTo>
                  <a:pt x="66" y="146"/>
                  <a:pt x="71" y="141"/>
                  <a:pt x="78" y="140"/>
                </a:cubicBezTo>
                <a:close/>
                <a:moveTo>
                  <a:pt x="100" y="92"/>
                </a:moveTo>
                <a:cubicBezTo>
                  <a:pt x="110" y="92"/>
                  <a:pt x="119" y="101"/>
                  <a:pt x="119" y="112"/>
                </a:cubicBezTo>
                <a:cubicBezTo>
                  <a:pt x="119" y="122"/>
                  <a:pt x="110" y="131"/>
                  <a:pt x="100" y="131"/>
                </a:cubicBezTo>
                <a:cubicBezTo>
                  <a:pt x="89" y="131"/>
                  <a:pt x="80" y="122"/>
                  <a:pt x="80" y="112"/>
                </a:cubicBezTo>
                <a:cubicBezTo>
                  <a:pt x="80" y="101"/>
                  <a:pt x="89" y="92"/>
                  <a:pt x="100" y="92"/>
                </a:cubicBezTo>
                <a:close/>
                <a:moveTo>
                  <a:pt x="100" y="115"/>
                </a:moveTo>
                <a:cubicBezTo>
                  <a:pt x="105" y="115"/>
                  <a:pt x="110" y="112"/>
                  <a:pt x="110" y="108"/>
                </a:cubicBezTo>
                <a:cubicBezTo>
                  <a:pt x="110" y="103"/>
                  <a:pt x="105" y="100"/>
                  <a:pt x="100" y="100"/>
                </a:cubicBezTo>
                <a:cubicBezTo>
                  <a:pt x="94" y="100"/>
                  <a:pt x="89" y="103"/>
                  <a:pt x="89" y="108"/>
                </a:cubicBezTo>
                <a:cubicBezTo>
                  <a:pt x="89" y="112"/>
                  <a:pt x="94" y="115"/>
                  <a:pt x="100" y="115"/>
                </a:cubicBezTo>
                <a:close/>
                <a:moveTo>
                  <a:pt x="90" y="167"/>
                </a:moveTo>
                <a:cubicBezTo>
                  <a:pt x="82" y="167"/>
                  <a:pt x="82" y="167"/>
                  <a:pt x="82" y="167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90" y="139"/>
                  <a:pt x="90" y="139"/>
                  <a:pt x="90" y="139"/>
                </a:cubicBezTo>
                <a:lnTo>
                  <a:pt x="90" y="167"/>
                </a:lnTo>
                <a:close/>
                <a:moveTo>
                  <a:pt x="102" y="167"/>
                </a:moveTo>
                <a:cubicBezTo>
                  <a:pt x="94" y="167"/>
                  <a:pt x="94" y="167"/>
                  <a:pt x="94" y="167"/>
                </a:cubicBezTo>
                <a:cubicBezTo>
                  <a:pt x="94" y="139"/>
                  <a:pt x="94" y="139"/>
                  <a:pt x="94" y="139"/>
                </a:cubicBezTo>
                <a:cubicBezTo>
                  <a:pt x="102" y="139"/>
                  <a:pt x="102" y="139"/>
                  <a:pt x="102" y="139"/>
                </a:cubicBezTo>
                <a:lnTo>
                  <a:pt x="102" y="167"/>
                </a:lnTo>
                <a:close/>
                <a:moveTo>
                  <a:pt x="114" y="167"/>
                </a:moveTo>
                <a:cubicBezTo>
                  <a:pt x="106" y="167"/>
                  <a:pt x="106" y="167"/>
                  <a:pt x="106" y="167"/>
                </a:cubicBezTo>
                <a:cubicBezTo>
                  <a:pt x="106" y="139"/>
                  <a:pt x="106" y="139"/>
                  <a:pt x="106" y="139"/>
                </a:cubicBezTo>
                <a:cubicBezTo>
                  <a:pt x="114" y="139"/>
                  <a:pt x="114" y="139"/>
                  <a:pt x="114" y="139"/>
                </a:cubicBezTo>
                <a:lnTo>
                  <a:pt x="114" y="167"/>
                </a:lnTo>
                <a:close/>
                <a:moveTo>
                  <a:pt x="130" y="153"/>
                </a:moveTo>
                <a:cubicBezTo>
                  <a:pt x="130" y="161"/>
                  <a:pt x="125" y="166"/>
                  <a:pt x="118" y="167"/>
                </a:cubicBezTo>
                <a:cubicBezTo>
                  <a:pt x="118" y="140"/>
                  <a:pt x="118" y="140"/>
                  <a:pt x="118" y="140"/>
                </a:cubicBezTo>
                <a:cubicBezTo>
                  <a:pt x="125" y="141"/>
                  <a:pt x="130" y="146"/>
                  <a:pt x="130" y="153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6" name="Freeform 98"/>
          <p:cNvSpPr>
            <a:spLocks noEditPoints="1"/>
          </p:cNvSpPr>
          <p:nvPr/>
        </p:nvSpPr>
        <p:spPr bwMode="auto">
          <a:xfrm>
            <a:off x="6343150" y="6040573"/>
            <a:ext cx="323505" cy="375834"/>
          </a:xfrm>
          <a:custGeom>
            <a:avLst/>
            <a:gdLst>
              <a:gd name="T0" fmla="*/ 146 w 172"/>
              <a:gd name="T1" fmla="*/ 68 h 200"/>
              <a:gd name="T2" fmla="*/ 19 w 172"/>
              <a:gd name="T3" fmla="*/ 63 h 200"/>
              <a:gd name="T4" fmla="*/ 33 w 172"/>
              <a:gd name="T5" fmla="*/ 48 h 200"/>
              <a:gd name="T6" fmla="*/ 131 w 172"/>
              <a:gd name="T7" fmla="*/ 48 h 200"/>
              <a:gd name="T8" fmla="*/ 144 w 172"/>
              <a:gd name="T9" fmla="*/ 48 h 200"/>
              <a:gd name="T10" fmla="*/ 162 w 172"/>
              <a:gd name="T11" fmla="*/ 48 h 200"/>
              <a:gd name="T12" fmla="*/ 162 w 172"/>
              <a:gd name="T13" fmla="*/ 68 h 200"/>
              <a:gd name="T14" fmla="*/ 82 w 172"/>
              <a:gd name="T15" fmla="*/ 111 h 200"/>
              <a:gd name="T16" fmla="*/ 32 w 172"/>
              <a:gd name="T17" fmla="*/ 68 h 200"/>
              <a:gd name="T18" fmla="*/ 143 w 172"/>
              <a:gd name="T19" fmla="*/ 44 h 200"/>
              <a:gd name="T20" fmla="*/ 82 w 172"/>
              <a:gd name="T21" fmla="*/ 0 h 200"/>
              <a:gd name="T22" fmla="*/ 95 w 172"/>
              <a:gd name="T23" fmla="*/ 38 h 200"/>
              <a:gd name="T24" fmla="*/ 104 w 172"/>
              <a:gd name="T25" fmla="*/ 27 h 200"/>
              <a:gd name="T26" fmla="*/ 92 w 172"/>
              <a:gd name="T27" fmla="*/ 20 h 200"/>
              <a:gd name="T28" fmla="*/ 104 w 172"/>
              <a:gd name="T29" fmla="*/ 12 h 200"/>
              <a:gd name="T30" fmla="*/ 86 w 172"/>
              <a:gd name="T31" fmla="*/ 8 h 200"/>
              <a:gd name="T32" fmla="*/ 92 w 172"/>
              <a:gd name="T33" fmla="*/ 25 h 200"/>
              <a:gd name="T34" fmla="*/ 96 w 172"/>
              <a:gd name="T35" fmla="*/ 27 h 200"/>
              <a:gd name="T36" fmla="*/ 94 w 172"/>
              <a:gd name="T37" fmla="*/ 33 h 200"/>
              <a:gd name="T38" fmla="*/ 92 w 172"/>
              <a:gd name="T39" fmla="*/ 29 h 200"/>
              <a:gd name="T40" fmla="*/ 85 w 172"/>
              <a:gd name="T41" fmla="*/ 30 h 200"/>
              <a:gd name="T42" fmla="*/ 52 w 172"/>
              <a:gd name="T43" fmla="*/ 123 h 200"/>
              <a:gd name="T44" fmla="*/ 80 w 172"/>
              <a:gd name="T45" fmla="*/ 175 h 200"/>
              <a:gd name="T46" fmla="*/ 88 w 172"/>
              <a:gd name="T47" fmla="*/ 144 h 200"/>
              <a:gd name="T48" fmla="*/ 120 w 172"/>
              <a:gd name="T49" fmla="*/ 138 h 200"/>
              <a:gd name="T50" fmla="*/ 88 w 172"/>
              <a:gd name="T51" fmla="*/ 144 h 200"/>
              <a:gd name="T52" fmla="*/ 44 w 172"/>
              <a:gd name="T53" fmla="*/ 136 h 200"/>
              <a:gd name="T54" fmla="*/ 40 w 172"/>
              <a:gd name="T55" fmla="*/ 144 h 200"/>
              <a:gd name="T56" fmla="*/ 16 w 172"/>
              <a:gd name="T57" fmla="*/ 192 h 200"/>
              <a:gd name="T58" fmla="*/ 138 w 172"/>
              <a:gd name="T59" fmla="*/ 156 h 200"/>
              <a:gd name="T60" fmla="*/ 124 w 172"/>
              <a:gd name="T61" fmla="*/ 144 h 200"/>
              <a:gd name="T62" fmla="*/ 135 w 172"/>
              <a:gd name="T63" fmla="*/ 136 h 200"/>
              <a:gd name="T64" fmla="*/ 168 w 172"/>
              <a:gd name="T65" fmla="*/ 200 h 200"/>
              <a:gd name="T66" fmla="*/ 38 w 172"/>
              <a:gd name="T67" fmla="*/ 200 h 200"/>
              <a:gd name="T68" fmla="*/ 20 w 172"/>
              <a:gd name="T69" fmla="*/ 15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2" h="200">
                <a:moveTo>
                  <a:pt x="162" y="68"/>
                </a:moveTo>
                <a:cubicBezTo>
                  <a:pt x="146" y="68"/>
                  <a:pt x="146" y="68"/>
                  <a:pt x="146" y="68"/>
                </a:cubicBezTo>
                <a:cubicBezTo>
                  <a:pt x="143" y="101"/>
                  <a:pt x="116" y="127"/>
                  <a:pt x="82" y="127"/>
                </a:cubicBezTo>
                <a:cubicBezTo>
                  <a:pt x="47" y="127"/>
                  <a:pt x="19" y="98"/>
                  <a:pt x="19" y="63"/>
                </a:cubicBezTo>
                <a:cubicBezTo>
                  <a:pt x="19" y="58"/>
                  <a:pt x="20" y="53"/>
                  <a:pt x="21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62" y="48"/>
                  <a:pt x="162" y="48"/>
                  <a:pt x="162" y="48"/>
                </a:cubicBezTo>
                <a:cubicBezTo>
                  <a:pt x="168" y="48"/>
                  <a:pt x="172" y="52"/>
                  <a:pt x="172" y="58"/>
                </a:cubicBezTo>
                <a:cubicBezTo>
                  <a:pt x="172" y="63"/>
                  <a:pt x="168" y="68"/>
                  <a:pt x="162" y="68"/>
                </a:cubicBezTo>
                <a:close/>
                <a:moveTo>
                  <a:pt x="32" y="68"/>
                </a:moveTo>
                <a:cubicBezTo>
                  <a:pt x="35" y="94"/>
                  <a:pt x="61" y="111"/>
                  <a:pt x="82" y="111"/>
                </a:cubicBezTo>
                <a:cubicBezTo>
                  <a:pt x="104" y="111"/>
                  <a:pt x="128" y="96"/>
                  <a:pt x="132" y="68"/>
                </a:cubicBezTo>
                <a:lnTo>
                  <a:pt x="32" y="68"/>
                </a:lnTo>
                <a:close/>
                <a:moveTo>
                  <a:pt x="82" y="0"/>
                </a:moveTo>
                <a:cubicBezTo>
                  <a:pt x="123" y="0"/>
                  <a:pt x="135" y="18"/>
                  <a:pt x="143" y="44"/>
                </a:cubicBezTo>
                <a:cubicBezTo>
                  <a:pt x="22" y="44"/>
                  <a:pt x="22" y="44"/>
                  <a:pt x="22" y="44"/>
                </a:cubicBezTo>
                <a:cubicBezTo>
                  <a:pt x="30" y="18"/>
                  <a:pt x="37" y="0"/>
                  <a:pt x="82" y="0"/>
                </a:cubicBezTo>
                <a:close/>
                <a:moveTo>
                  <a:pt x="85" y="30"/>
                </a:moveTo>
                <a:cubicBezTo>
                  <a:pt x="85" y="35"/>
                  <a:pt x="88" y="38"/>
                  <a:pt x="95" y="38"/>
                </a:cubicBezTo>
                <a:cubicBezTo>
                  <a:pt x="98" y="38"/>
                  <a:pt x="100" y="37"/>
                  <a:pt x="102" y="35"/>
                </a:cubicBezTo>
                <a:cubicBezTo>
                  <a:pt x="103" y="33"/>
                  <a:pt x="104" y="31"/>
                  <a:pt x="104" y="27"/>
                </a:cubicBezTo>
                <a:cubicBezTo>
                  <a:pt x="104" y="21"/>
                  <a:pt x="102" y="18"/>
                  <a:pt x="97" y="18"/>
                </a:cubicBezTo>
                <a:cubicBezTo>
                  <a:pt x="95" y="18"/>
                  <a:pt x="93" y="18"/>
                  <a:pt x="92" y="20"/>
                </a:cubicBezTo>
                <a:cubicBezTo>
                  <a:pt x="92" y="12"/>
                  <a:pt x="92" y="12"/>
                  <a:pt x="92" y="12"/>
                </a:cubicBezTo>
                <a:cubicBezTo>
                  <a:pt x="104" y="12"/>
                  <a:pt x="104" y="12"/>
                  <a:pt x="104" y="12"/>
                </a:cubicBezTo>
                <a:cubicBezTo>
                  <a:pt x="104" y="8"/>
                  <a:pt x="104" y="8"/>
                  <a:pt x="104" y="8"/>
                </a:cubicBezTo>
                <a:cubicBezTo>
                  <a:pt x="86" y="8"/>
                  <a:pt x="86" y="8"/>
                  <a:pt x="86" y="8"/>
                </a:cubicBezTo>
                <a:cubicBezTo>
                  <a:pt x="86" y="25"/>
                  <a:pt x="86" y="25"/>
                  <a:pt x="86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2" y="24"/>
                  <a:pt x="93" y="23"/>
                  <a:pt x="94" y="23"/>
                </a:cubicBezTo>
                <a:cubicBezTo>
                  <a:pt x="96" y="23"/>
                  <a:pt x="96" y="24"/>
                  <a:pt x="96" y="27"/>
                </a:cubicBezTo>
                <a:cubicBezTo>
                  <a:pt x="96" y="30"/>
                  <a:pt x="96" y="31"/>
                  <a:pt x="96" y="32"/>
                </a:cubicBezTo>
                <a:cubicBezTo>
                  <a:pt x="96" y="33"/>
                  <a:pt x="95" y="33"/>
                  <a:pt x="94" y="33"/>
                </a:cubicBezTo>
                <a:cubicBezTo>
                  <a:pt x="93" y="33"/>
                  <a:pt x="92" y="32"/>
                  <a:pt x="92" y="30"/>
                </a:cubicBezTo>
                <a:cubicBezTo>
                  <a:pt x="92" y="29"/>
                  <a:pt x="92" y="29"/>
                  <a:pt x="92" y="29"/>
                </a:cubicBezTo>
                <a:cubicBezTo>
                  <a:pt x="85" y="29"/>
                  <a:pt x="85" y="29"/>
                  <a:pt x="85" y="29"/>
                </a:cubicBezTo>
                <a:lnTo>
                  <a:pt x="85" y="30"/>
                </a:lnTo>
                <a:close/>
                <a:moveTo>
                  <a:pt x="48" y="138"/>
                </a:moveTo>
                <a:cubicBezTo>
                  <a:pt x="48" y="126"/>
                  <a:pt x="52" y="124"/>
                  <a:pt x="52" y="123"/>
                </a:cubicBezTo>
                <a:cubicBezTo>
                  <a:pt x="58" y="135"/>
                  <a:pt x="80" y="144"/>
                  <a:pt x="80" y="144"/>
                </a:cubicBezTo>
                <a:cubicBezTo>
                  <a:pt x="80" y="175"/>
                  <a:pt x="80" y="175"/>
                  <a:pt x="80" y="175"/>
                </a:cubicBezTo>
                <a:cubicBezTo>
                  <a:pt x="80" y="175"/>
                  <a:pt x="48" y="152"/>
                  <a:pt x="48" y="138"/>
                </a:cubicBezTo>
                <a:close/>
                <a:moveTo>
                  <a:pt x="88" y="144"/>
                </a:moveTo>
                <a:cubicBezTo>
                  <a:pt x="88" y="144"/>
                  <a:pt x="110" y="135"/>
                  <a:pt x="116" y="123"/>
                </a:cubicBezTo>
                <a:cubicBezTo>
                  <a:pt x="116" y="124"/>
                  <a:pt x="120" y="125"/>
                  <a:pt x="120" y="138"/>
                </a:cubicBezTo>
                <a:cubicBezTo>
                  <a:pt x="120" y="152"/>
                  <a:pt x="88" y="175"/>
                  <a:pt x="88" y="175"/>
                </a:cubicBezTo>
                <a:lnTo>
                  <a:pt x="88" y="144"/>
                </a:lnTo>
                <a:close/>
                <a:moveTo>
                  <a:pt x="36" y="136"/>
                </a:moveTo>
                <a:cubicBezTo>
                  <a:pt x="44" y="136"/>
                  <a:pt x="44" y="136"/>
                  <a:pt x="44" y="136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2" y="144"/>
                  <a:pt x="40" y="144"/>
                  <a:pt x="40" y="144"/>
                </a:cubicBezTo>
                <a:cubicBezTo>
                  <a:pt x="38" y="144"/>
                  <a:pt x="32" y="156"/>
                  <a:pt x="32" y="156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151" y="192"/>
                  <a:pt x="151" y="192"/>
                  <a:pt x="151" y="192"/>
                </a:cubicBezTo>
                <a:cubicBezTo>
                  <a:pt x="138" y="156"/>
                  <a:pt x="138" y="156"/>
                  <a:pt x="138" y="156"/>
                </a:cubicBezTo>
                <a:cubicBezTo>
                  <a:pt x="138" y="156"/>
                  <a:pt x="132" y="144"/>
                  <a:pt x="128" y="144"/>
                </a:cubicBezTo>
                <a:cubicBezTo>
                  <a:pt x="128" y="144"/>
                  <a:pt x="126" y="144"/>
                  <a:pt x="124" y="144"/>
                </a:cubicBezTo>
                <a:cubicBezTo>
                  <a:pt x="124" y="136"/>
                  <a:pt x="124" y="136"/>
                  <a:pt x="124" y="136"/>
                </a:cubicBezTo>
                <a:cubicBezTo>
                  <a:pt x="135" y="136"/>
                  <a:pt x="135" y="136"/>
                  <a:pt x="135" y="136"/>
                </a:cubicBezTo>
                <a:cubicBezTo>
                  <a:pt x="144" y="136"/>
                  <a:pt x="151" y="152"/>
                  <a:pt x="151" y="152"/>
                </a:cubicBezTo>
                <a:cubicBezTo>
                  <a:pt x="168" y="200"/>
                  <a:pt x="168" y="200"/>
                  <a:pt x="168" y="200"/>
                </a:cubicBezTo>
                <a:cubicBezTo>
                  <a:pt x="130" y="200"/>
                  <a:pt x="130" y="200"/>
                  <a:pt x="130" y="200"/>
                </a:cubicBezTo>
                <a:cubicBezTo>
                  <a:pt x="128" y="200"/>
                  <a:pt x="43" y="200"/>
                  <a:pt x="38" y="200"/>
                </a:cubicBezTo>
                <a:cubicBezTo>
                  <a:pt x="0" y="200"/>
                  <a:pt x="0" y="200"/>
                  <a:pt x="0" y="200"/>
                </a:cubicBezTo>
                <a:cubicBezTo>
                  <a:pt x="20" y="152"/>
                  <a:pt x="20" y="152"/>
                  <a:pt x="20" y="152"/>
                </a:cubicBezTo>
                <a:cubicBezTo>
                  <a:pt x="20" y="152"/>
                  <a:pt x="27" y="136"/>
                  <a:pt x="36" y="136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7" name="Freeform 99"/>
          <p:cNvSpPr>
            <a:spLocks noEditPoints="1"/>
          </p:cNvSpPr>
          <p:nvPr/>
        </p:nvSpPr>
        <p:spPr bwMode="auto">
          <a:xfrm>
            <a:off x="7084420" y="6039901"/>
            <a:ext cx="375856" cy="377178"/>
          </a:xfrm>
          <a:custGeom>
            <a:avLst/>
            <a:gdLst>
              <a:gd name="T0" fmla="*/ 40 w 200"/>
              <a:gd name="T1" fmla="*/ 200 h 200"/>
              <a:gd name="T2" fmla="*/ 0 w 200"/>
              <a:gd name="T3" fmla="*/ 40 h 200"/>
              <a:gd name="T4" fmla="*/ 160 w 200"/>
              <a:gd name="T5" fmla="*/ 0 h 200"/>
              <a:gd name="T6" fmla="*/ 200 w 200"/>
              <a:gd name="T7" fmla="*/ 160 h 200"/>
              <a:gd name="T8" fmla="*/ 132 w 200"/>
              <a:gd name="T9" fmla="*/ 184 h 200"/>
              <a:gd name="T10" fmla="*/ 168 w 200"/>
              <a:gd name="T11" fmla="*/ 175 h 200"/>
              <a:gd name="T12" fmla="*/ 136 w 200"/>
              <a:gd name="T13" fmla="*/ 176 h 200"/>
              <a:gd name="T14" fmla="*/ 132 w 200"/>
              <a:gd name="T15" fmla="*/ 184 h 200"/>
              <a:gd name="T16" fmla="*/ 120 w 200"/>
              <a:gd name="T17" fmla="*/ 184 h 200"/>
              <a:gd name="T18" fmla="*/ 84 w 200"/>
              <a:gd name="T19" fmla="*/ 176 h 200"/>
              <a:gd name="T20" fmla="*/ 56 w 200"/>
              <a:gd name="T21" fmla="*/ 184 h 200"/>
              <a:gd name="T22" fmla="*/ 72 w 200"/>
              <a:gd name="T23" fmla="*/ 176 h 200"/>
              <a:gd name="T24" fmla="*/ 38 w 200"/>
              <a:gd name="T25" fmla="*/ 168 h 200"/>
              <a:gd name="T26" fmla="*/ 56 w 200"/>
              <a:gd name="T27" fmla="*/ 184 h 200"/>
              <a:gd name="T28" fmla="*/ 23 w 200"/>
              <a:gd name="T29" fmla="*/ 167 h 200"/>
              <a:gd name="T30" fmla="*/ 24 w 200"/>
              <a:gd name="T31" fmla="*/ 136 h 200"/>
              <a:gd name="T32" fmla="*/ 16 w 200"/>
              <a:gd name="T33" fmla="*/ 128 h 200"/>
              <a:gd name="T34" fmla="*/ 16 w 200"/>
              <a:gd name="T35" fmla="*/ 116 h 200"/>
              <a:gd name="T36" fmla="*/ 24 w 200"/>
              <a:gd name="T37" fmla="*/ 80 h 200"/>
              <a:gd name="T38" fmla="*/ 16 w 200"/>
              <a:gd name="T39" fmla="*/ 116 h 200"/>
              <a:gd name="T40" fmla="*/ 16 w 200"/>
              <a:gd name="T41" fmla="*/ 56 h 200"/>
              <a:gd name="T42" fmla="*/ 24 w 200"/>
              <a:gd name="T43" fmla="*/ 68 h 200"/>
              <a:gd name="T44" fmla="*/ 32 w 200"/>
              <a:gd name="T45" fmla="*/ 39 h 200"/>
              <a:gd name="T46" fmla="*/ 72 w 200"/>
              <a:gd name="T47" fmla="*/ 16 h 200"/>
              <a:gd name="T48" fmla="*/ 33 w 200"/>
              <a:gd name="T49" fmla="*/ 23 h 200"/>
              <a:gd name="T50" fmla="*/ 63 w 200"/>
              <a:gd name="T51" fmla="*/ 24 h 200"/>
              <a:gd name="T52" fmla="*/ 72 w 200"/>
              <a:gd name="T53" fmla="*/ 16 h 200"/>
              <a:gd name="T54" fmla="*/ 84 w 200"/>
              <a:gd name="T55" fmla="*/ 16 h 200"/>
              <a:gd name="T56" fmla="*/ 120 w 200"/>
              <a:gd name="T57" fmla="*/ 24 h 200"/>
              <a:gd name="T58" fmla="*/ 80 w 200"/>
              <a:gd name="T59" fmla="*/ 40 h 200"/>
              <a:gd name="T60" fmla="*/ 40 w 200"/>
              <a:gd name="T61" fmla="*/ 120 h 200"/>
              <a:gd name="T62" fmla="*/ 120 w 200"/>
              <a:gd name="T63" fmla="*/ 160 h 200"/>
              <a:gd name="T64" fmla="*/ 160 w 200"/>
              <a:gd name="T65" fmla="*/ 80 h 200"/>
              <a:gd name="T66" fmla="*/ 80 w 200"/>
              <a:gd name="T67" fmla="*/ 40 h 200"/>
              <a:gd name="T68" fmla="*/ 132 w 200"/>
              <a:gd name="T69" fmla="*/ 16 h 200"/>
              <a:gd name="T70" fmla="*/ 136 w 200"/>
              <a:gd name="T71" fmla="*/ 24 h 200"/>
              <a:gd name="T72" fmla="*/ 166 w 200"/>
              <a:gd name="T73" fmla="*/ 23 h 200"/>
              <a:gd name="T74" fmla="*/ 184 w 200"/>
              <a:gd name="T75" fmla="*/ 56 h 200"/>
              <a:gd name="T76" fmla="*/ 167 w 200"/>
              <a:gd name="T77" fmla="*/ 39 h 200"/>
              <a:gd name="T78" fmla="*/ 176 w 200"/>
              <a:gd name="T79" fmla="*/ 68 h 200"/>
              <a:gd name="T80" fmla="*/ 184 w 200"/>
              <a:gd name="T81" fmla="*/ 56 h 200"/>
              <a:gd name="T82" fmla="*/ 176 w 200"/>
              <a:gd name="T83" fmla="*/ 80 h 200"/>
              <a:gd name="T84" fmla="*/ 184 w 200"/>
              <a:gd name="T85" fmla="*/ 116 h 200"/>
              <a:gd name="T86" fmla="*/ 184 w 200"/>
              <a:gd name="T87" fmla="*/ 128 h 200"/>
              <a:gd name="T88" fmla="*/ 176 w 200"/>
              <a:gd name="T89" fmla="*/ 136 h 200"/>
              <a:gd name="T90" fmla="*/ 177 w 200"/>
              <a:gd name="T91" fmla="*/ 167 h 200"/>
              <a:gd name="T92" fmla="*/ 184 w 200"/>
              <a:gd name="T93" fmla="*/ 12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0" h="200">
                <a:moveTo>
                  <a:pt x="160" y="200"/>
                </a:moveTo>
                <a:cubicBezTo>
                  <a:pt x="40" y="200"/>
                  <a:pt x="40" y="200"/>
                  <a:pt x="40" y="200"/>
                </a:cubicBezTo>
                <a:cubicBezTo>
                  <a:pt x="17" y="200"/>
                  <a:pt x="0" y="182"/>
                  <a:pt x="0" y="16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7" y="0"/>
                  <a:pt x="40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82" y="0"/>
                  <a:pt x="200" y="18"/>
                  <a:pt x="200" y="40"/>
                </a:cubicBezTo>
                <a:cubicBezTo>
                  <a:pt x="200" y="160"/>
                  <a:pt x="200" y="160"/>
                  <a:pt x="200" y="160"/>
                </a:cubicBezTo>
                <a:cubicBezTo>
                  <a:pt x="200" y="182"/>
                  <a:pt x="182" y="200"/>
                  <a:pt x="160" y="200"/>
                </a:cubicBezTo>
                <a:close/>
                <a:moveTo>
                  <a:pt x="132" y="184"/>
                </a:moveTo>
                <a:cubicBezTo>
                  <a:pt x="144" y="184"/>
                  <a:pt x="144" y="184"/>
                  <a:pt x="144" y="184"/>
                </a:cubicBezTo>
                <a:cubicBezTo>
                  <a:pt x="153" y="184"/>
                  <a:pt x="162" y="181"/>
                  <a:pt x="168" y="175"/>
                </a:cubicBezTo>
                <a:cubicBezTo>
                  <a:pt x="161" y="168"/>
                  <a:pt x="161" y="168"/>
                  <a:pt x="161" y="168"/>
                </a:cubicBezTo>
                <a:cubicBezTo>
                  <a:pt x="154" y="173"/>
                  <a:pt x="145" y="176"/>
                  <a:pt x="136" y="176"/>
                </a:cubicBezTo>
                <a:cubicBezTo>
                  <a:pt x="132" y="176"/>
                  <a:pt x="132" y="176"/>
                  <a:pt x="132" y="176"/>
                </a:cubicBezTo>
                <a:lnTo>
                  <a:pt x="132" y="184"/>
                </a:lnTo>
                <a:close/>
                <a:moveTo>
                  <a:pt x="84" y="184"/>
                </a:moveTo>
                <a:cubicBezTo>
                  <a:pt x="120" y="184"/>
                  <a:pt x="120" y="184"/>
                  <a:pt x="120" y="184"/>
                </a:cubicBezTo>
                <a:cubicBezTo>
                  <a:pt x="120" y="176"/>
                  <a:pt x="120" y="176"/>
                  <a:pt x="120" y="176"/>
                </a:cubicBezTo>
                <a:cubicBezTo>
                  <a:pt x="84" y="176"/>
                  <a:pt x="84" y="176"/>
                  <a:pt x="84" y="176"/>
                </a:cubicBezTo>
                <a:lnTo>
                  <a:pt x="84" y="184"/>
                </a:lnTo>
                <a:close/>
                <a:moveTo>
                  <a:pt x="56" y="184"/>
                </a:moveTo>
                <a:cubicBezTo>
                  <a:pt x="72" y="184"/>
                  <a:pt x="72" y="184"/>
                  <a:pt x="72" y="184"/>
                </a:cubicBezTo>
                <a:cubicBezTo>
                  <a:pt x="72" y="176"/>
                  <a:pt x="72" y="176"/>
                  <a:pt x="72" y="176"/>
                </a:cubicBezTo>
                <a:cubicBezTo>
                  <a:pt x="63" y="176"/>
                  <a:pt x="63" y="176"/>
                  <a:pt x="63" y="176"/>
                </a:cubicBezTo>
                <a:cubicBezTo>
                  <a:pt x="54" y="176"/>
                  <a:pt x="45" y="173"/>
                  <a:pt x="38" y="168"/>
                </a:cubicBezTo>
                <a:cubicBezTo>
                  <a:pt x="31" y="175"/>
                  <a:pt x="31" y="175"/>
                  <a:pt x="31" y="175"/>
                </a:cubicBezTo>
                <a:cubicBezTo>
                  <a:pt x="38" y="181"/>
                  <a:pt x="46" y="184"/>
                  <a:pt x="56" y="184"/>
                </a:cubicBezTo>
                <a:close/>
                <a:moveTo>
                  <a:pt x="16" y="144"/>
                </a:moveTo>
                <a:cubicBezTo>
                  <a:pt x="16" y="152"/>
                  <a:pt x="18" y="160"/>
                  <a:pt x="23" y="167"/>
                </a:cubicBezTo>
                <a:cubicBezTo>
                  <a:pt x="30" y="159"/>
                  <a:pt x="30" y="159"/>
                  <a:pt x="30" y="159"/>
                </a:cubicBezTo>
                <a:cubicBezTo>
                  <a:pt x="26" y="152"/>
                  <a:pt x="24" y="145"/>
                  <a:pt x="24" y="136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144"/>
                </a:lnTo>
                <a:close/>
                <a:moveTo>
                  <a:pt x="16" y="116"/>
                </a:moveTo>
                <a:cubicBezTo>
                  <a:pt x="24" y="116"/>
                  <a:pt x="24" y="116"/>
                  <a:pt x="24" y="116"/>
                </a:cubicBezTo>
                <a:cubicBezTo>
                  <a:pt x="24" y="80"/>
                  <a:pt x="24" y="80"/>
                  <a:pt x="24" y="80"/>
                </a:cubicBezTo>
                <a:cubicBezTo>
                  <a:pt x="16" y="80"/>
                  <a:pt x="16" y="80"/>
                  <a:pt x="16" y="80"/>
                </a:cubicBezTo>
                <a:lnTo>
                  <a:pt x="16" y="116"/>
                </a:lnTo>
                <a:close/>
                <a:moveTo>
                  <a:pt x="24" y="31"/>
                </a:moveTo>
                <a:cubicBezTo>
                  <a:pt x="19" y="38"/>
                  <a:pt x="16" y="47"/>
                  <a:pt x="16" y="56"/>
                </a:cubicBezTo>
                <a:cubicBezTo>
                  <a:pt x="16" y="68"/>
                  <a:pt x="16" y="68"/>
                  <a:pt x="16" y="68"/>
                </a:cubicBezTo>
                <a:cubicBezTo>
                  <a:pt x="24" y="68"/>
                  <a:pt x="24" y="68"/>
                  <a:pt x="24" y="68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55"/>
                  <a:pt x="27" y="46"/>
                  <a:pt x="32" y="39"/>
                </a:cubicBezTo>
                <a:lnTo>
                  <a:pt x="24" y="31"/>
                </a:lnTo>
                <a:close/>
                <a:moveTo>
                  <a:pt x="72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47" y="16"/>
                  <a:pt x="39" y="19"/>
                  <a:pt x="33" y="23"/>
                </a:cubicBezTo>
                <a:cubicBezTo>
                  <a:pt x="41" y="31"/>
                  <a:pt x="41" y="31"/>
                  <a:pt x="41" y="31"/>
                </a:cubicBezTo>
                <a:cubicBezTo>
                  <a:pt x="47" y="27"/>
                  <a:pt x="55" y="24"/>
                  <a:pt x="63" y="24"/>
                </a:cubicBezTo>
                <a:cubicBezTo>
                  <a:pt x="72" y="24"/>
                  <a:pt x="72" y="24"/>
                  <a:pt x="72" y="24"/>
                </a:cubicBezTo>
                <a:lnTo>
                  <a:pt x="72" y="16"/>
                </a:lnTo>
                <a:close/>
                <a:moveTo>
                  <a:pt x="120" y="16"/>
                </a:moveTo>
                <a:cubicBezTo>
                  <a:pt x="84" y="16"/>
                  <a:pt x="84" y="16"/>
                  <a:pt x="84" y="16"/>
                </a:cubicBezTo>
                <a:cubicBezTo>
                  <a:pt x="84" y="24"/>
                  <a:pt x="84" y="24"/>
                  <a:pt x="84" y="24"/>
                </a:cubicBezTo>
                <a:cubicBezTo>
                  <a:pt x="120" y="24"/>
                  <a:pt x="120" y="24"/>
                  <a:pt x="120" y="24"/>
                </a:cubicBezTo>
                <a:lnTo>
                  <a:pt x="120" y="16"/>
                </a:lnTo>
                <a:close/>
                <a:moveTo>
                  <a:pt x="80" y="40"/>
                </a:moveTo>
                <a:cubicBezTo>
                  <a:pt x="57" y="40"/>
                  <a:pt x="40" y="58"/>
                  <a:pt x="40" y="8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42"/>
                  <a:pt x="57" y="160"/>
                  <a:pt x="80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42" y="160"/>
                  <a:pt x="160" y="142"/>
                  <a:pt x="160" y="120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58"/>
                  <a:pt x="142" y="40"/>
                  <a:pt x="120" y="40"/>
                </a:cubicBezTo>
                <a:lnTo>
                  <a:pt x="80" y="40"/>
                </a:lnTo>
                <a:close/>
                <a:moveTo>
                  <a:pt x="144" y="16"/>
                </a:moveTo>
                <a:cubicBezTo>
                  <a:pt x="132" y="16"/>
                  <a:pt x="132" y="16"/>
                  <a:pt x="132" y="16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36" y="24"/>
                  <a:pt x="136" y="24"/>
                  <a:pt x="136" y="24"/>
                </a:cubicBezTo>
                <a:cubicBezTo>
                  <a:pt x="144" y="24"/>
                  <a:pt x="152" y="27"/>
                  <a:pt x="158" y="31"/>
                </a:cubicBezTo>
                <a:cubicBezTo>
                  <a:pt x="166" y="23"/>
                  <a:pt x="166" y="23"/>
                  <a:pt x="166" y="23"/>
                </a:cubicBezTo>
                <a:cubicBezTo>
                  <a:pt x="160" y="19"/>
                  <a:pt x="152" y="16"/>
                  <a:pt x="144" y="16"/>
                </a:cubicBezTo>
                <a:close/>
                <a:moveTo>
                  <a:pt x="184" y="56"/>
                </a:moveTo>
                <a:cubicBezTo>
                  <a:pt x="184" y="47"/>
                  <a:pt x="180" y="38"/>
                  <a:pt x="175" y="31"/>
                </a:cubicBezTo>
                <a:cubicBezTo>
                  <a:pt x="167" y="39"/>
                  <a:pt x="167" y="39"/>
                  <a:pt x="167" y="39"/>
                </a:cubicBezTo>
                <a:cubicBezTo>
                  <a:pt x="172" y="46"/>
                  <a:pt x="176" y="55"/>
                  <a:pt x="176" y="64"/>
                </a:cubicBezTo>
                <a:cubicBezTo>
                  <a:pt x="176" y="68"/>
                  <a:pt x="176" y="68"/>
                  <a:pt x="176" y="68"/>
                </a:cubicBezTo>
                <a:cubicBezTo>
                  <a:pt x="184" y="68"/>
                  <a:pt x="184" y="68"/>
                  <a:pt x="184" y="68"/>
                </a:cubicBezTo>
                <a:lnTo>
                  <a:pt x="184" y="56"/>
                </a:lnTo>
                <a:close/>
                <a:moveTo>
                  <a:pt x="184" y="80"/>
                </a:moveTo>
                <a:cubicBezTo>
                  <a:pt x="176" y="80"/>
                  <a:pt x="176" y="80"/>
                  <a:pt x="176" y="80"/>
                </a:cubicBezTo>
                <a:cubicBezTo>
                  <a:pt x="176" y="116"/>
                  <a:pt x="176" y="116"/>
                  <a:pt x="176" y="116"/>
                </a:cubicBezTo>
                <a:cubicBezTo>
                  <a:pt x="184" y="116"/>
                  <a:pt x="184" y="116"/>
                  <a:pt x="184" y="116"/>
                </a:cubicBezTo>
                <a:lnTo>
                  <a:pt x="184" y="80"/>
                </a:lnTo>
                <a:close/>
                <a:moveTo>
                  <a:pt x="184" y="128"/>
                </a:moveTo>
                <a:cubicBezTo>
                  <a:pt x="176" y="128"/>
                  <a:pt x="176" y="128"/>
                  <a:pt x="176" y="128"/>
                </a:cubicBezTo>
                <a:cubicBezTo>
                  <a:pt x="176" y="136"/>
                  <a:pt x="176" y="136"/>
                  <a:pt x="176" y="136"/>
                </a:cubicBezTo>
                <a:cubicBezTo>
                  <a:pt x="176" y="145"/>
                  <a:pt x="173" y="152"/>
                  <a:pt x="169" y="159"/>
                </a:cubicBezTo>
                <a:cubicBezTo>
                  <a:pt x="177" y="167"/>
                  <a:pt x="177" y="167"/>
                  <a:pt x="177" y="167"/>
                </a:cubicBezTo>
                <a:cubicBezTo>
                  <a:pt x="181" y="160"/>
                  <a:pt x="184" y="152"/>
                  <a:pt x="184" y="144"/>
                </a:cubicBezTo>
                <a:lnTo>
                  <a:pt x="184" y="128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8" name="Freeform 100"/>
          <p:cNvSpPr>
            <a:spLocks noEditPoints="1"/>
          </p:cNvSpPr>
          <p:nvPr/>
        </p:nvSpPr>
        <p:spPr bwMode="auto">
          <a:xfrm>
            <a:off x="7858856" y="6051982"/>
            <a:ext cx="377198" cy="353016"/>
          </a:xfrm>
          <a:custGeom>
            <a:avLst/>
            <a:gdLst>
              <a:gd name="T0" fmla="*/ 0 w 200"/>
              <a:gd name="T1" fmla="*/ 172 h 188"/>
              <a:gd name="T2" fmla="*/ 200 w 200"/>
              <a:gd name="T3" fmla="*/ 188 h 188"/>
              <a:gd name="T4" fmla="*/ 184 w 200"/>
              <a:gd name="T5" fmla="*/ 117 h 188"/>
              <a:gd name="T6" fmla="*/ 158 w 200"/>
              <a:gd name="T7" fmla="*/ 129 h 188"/>
              <a:gd name="T8" fmla="*/ 165 w 200"/>
              <a:gd name="T9" fmla="*/ 116 h 188"/>
              <a:gd name="T10" fmla="*/ 169 w 200"/>
              <a:gd name="T11" fmla="*/ 124 h 188"/>
              <a:gd name="T12" fmla="*/ 172 w 200"/>
              <a:gd name="T13" fmla="*/ 117 h 188"/>
              <a:gd name="T14" fmla="*/ 167 w 200"/>
              <a:gd name="T15" fmla="*/ 112 h 188"/>
              <a:gd name="T16" fmla="*/ 164 w 200"/>
              <a:gd name="T17" fmla="*/ 104 h 188"/>
              <a:gd name="T18" fmla="*/ 170 w 200"/>
              <a:gd name="T19" fmla="*/ 103 h 188"/>
              <a:gd name="T20" fmla="*/ 168 w 200"/>
              <a:gd name="T21" fmla="*/ 93 h 188"/>
              <a:gd name="T22" fmla="*/ 165 w 200"/>
              <a:gd name="T23" fmla="*/ 100 h 188"/>
              <a:gd name="T24" fmla="*/ 169 w 200"/>
              <a:gd name="T25" fmla="*/ 85 h 188"/>
              <a:gd name="T26" fmla="*/ 183 w 200"/>
              <a:gd name="T27" fmla="*/ 98 h 188"/>
              <a:gd name="T28" fmla="*/ 177 w 200"/>
              <a:gd name="T29" fmla="*/ 107 h 188"/>
              <a:gd name="T30" fmla="*/ 184 w 200"/>
              <a:gd name="T31" fmla="*/ 117 h 188"/>
              <a:gd name="T32" fmla="*/ 192 w 200"/>
              <a:gd name="T33" fmla="*/ 152 h 188"/>
              <a:gd name="T34" fmla="*/ 148 w 200"/>
              <a:gd name="T35" fmla="*/ 76 h 188"/>
              <a:gd name="T36" fmla="*/ 200 w 200"/>
              <a:gd name="T37" fmla="*/ 56 h 188"/>
              <a:gd name="T38" fmla="*/ 148 w 200"/>
              <a:gd name="T39" fmla="*/ 164 h 188"/>
              <a:gd name="T40" fmla="*/ 64 w 200"/>
              <a:gd name="T41" fmla="*/ 0 h 188"/>
              <a:gd name="T42" fmla="*/ 140 w 200"/>
              <a:gd name="T43" fmla="*/ 164 h 188"/>
              <a:gd name="T44" fmla="*/ 64 w 200"/>
              <a:gd name="T45" fmla="*/ 0 h 188"/>
              <a:gd name="T46" fmla="*/ 132 w 200"/>
              <a:gd name="T47" fmla="*/ 152 h 188"/>
              <a:gd name="T48" fmla="*/ 72 w 200"/>
              <a:gd name="T49" fmla="*/ 20 h 188"/>
              <a:gd name="T50" fmla="*/ 100 w 200"/>
              <a:gd name="T51" fmla="*/ 56 h 188"/>
              <a:gd name="T52" fmla="*/ 92 w 200"/>
              <a:gd name="T53" fmla="*/ 48 h 188"/>
              <a:gd name="T54" fmla="*/ 104 w 200"/>
              <a:gd name="T55" fmla="*/ 40 h 188"/>
              <a:gd name="T56" fmla="*/ 112 w 200"/>
              <a:gd name="T57" fmla="*/ 88 h 188"/>
              <a:gd name="T58" fmla="*/ 100 w 200"/>
              <a:gd name="T59" fmla="*/ 56 h 188"/>
              <a:gd name="T60" fmla="*/ 22 w 200"/>
              <a:gd name="T61" fmla="*/ 124 h 188"/>
              <a:gd name="T62" fmla="*/ 37 w 200"/>
              <a:gd name="T63" fmla="*/ 97 h 188"/>
              <a:gd name="T64" fmla="*/ 37 w 200"/>
              <a:gd name="T65" fmla="*/ 85 h 188"/>
              <a:gd name="T66" fmla="*/ 33 w 200"/>
              <a:gd name="T67" fmla="*/ 93 h 188"/>
              <a:gd name="T68" fmla="*/ 25 w 200"/>
              <a:gd name="T69" fmla="*/ 82 h 188"/>
              <a:gd name="T70" fmla="*/ 49 w 200"/>
              <a:gd name="T71" fmla="*/ 81 h 188"/>
              <a:gd name="T72" fmla="*/ 46 w 200"/>
              <a:gd name="T73" fmla="*/ 103 h 188"/>
              <a:gd name="T74" fmla="*/ 37 w 200"/>
              <a:gd name="T75" fmla="*/ 112 h 188"/>
              <a:gd name="T76" fmla="*/ 52 w 200"/>
              <a:gd name="T77" fmla="*/ 112 h 188"/>
              <a:gd name="T78" fmla="*/ 0 w 200"/>
              <a:gd name="T79" fmla="*/ 40 h 188"/>
              <a:gd name="T80" fmla="*/ 56 w 200"/>
              <a:gd name="T81" fmla="*/ 60 h 188"/>
              <a:gd name="T82" fmla="*/ 8 w 200"/>
              <a:gd name="T83" fmla="*/ 152 h 188"/>
              <a:gd name="T84" fmla="*/ 56 w 200"/>
              <a:gd name="T85" fmla="*/ 164 h 188"/>
              <a:gd name="T86" fmla="*/ 0 w 200"/>
              <a:gd name="T87" fmla="*/ 4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00" h="188">
                <a:moveTo>
                  <a:pt x="0" y="188"/>
                </a:moveTo>
                <a:cubicBezTo>
                  <a:pt x="0" y="172"/>
                  <a:pt x="0" y="172"/>
                  <a:pt x="0" y="172"/>
                </a:cubicBezTo>
                <a:cubicBezTo>
                  <a:pt x="200" y="172"/>
                  <a:pt x="200" y="172"/>
                  <a:pt x="200" y="172"/>
                </a:cubicBezTo>
                <a:cubicBezTo>
                  <a:pt x="200" y="188"/>
                  <a:pt x="200" y="188"/>
                  <a:pt x="200" y="188"/>
                </a:cubicBezTo>
                <a:lnTo>
                  <a:pt x="0" y="188"/>
                </a:lnTo>
                <a:close/>
                <a:moveTo>
                  <a:pt x="184" y="117"/>
                </a:moveTo>
                <a:cubicBezTo>
                  <a:pt x="184" y="127"/>
                  <a:pt x="179" y="132"/>
                  <a:pt x="169" y="132"/>
                </a:cubicBezTo>
                <a:cubicBezTo>
                  <a:pt x="164" y="132"/>
                  <a:pt x="160" y="131"/>
                  <a:pt x="158" y="129"/>
                </a:cubicBezTo>
                <a:cubicBezTo>
                  <a:pt x="155" y="126"/>
                  <a:pt x="154" y="122"/>
                  <a:pt x="154" y="116"/>
                </a:cubicBezTo>
                <a:cubicBezTo>
                  <a:pt x="165" y="116"/>
                  <a:pt x="165" y="116"/>
                  <a:pt x="165" y="116"/>
                </a:cubicBezTo>
                <a:cubicBezTo>
                  <a:pt x="165" y="119"/>
                  <a:pt x="165" y="121"/>
                  <a:pt x="166" y="122"/>
                </a:cubicBezTo>
                <a:cubicBezTo>
                  <a:pt x="166" y="124"/>
                  <a:pt x="167" y="124"/>
                  <a:pt x="169" y="124"/>
                </a:cubicBezTo>
                <a:cubicBezTo>
                  <a:pt x="170" y="124"/>
                  <a:pt x="171" y="123"/>
                  <a:pt x="172" y="122"/>
                </a:cubicBezTo>
                <a:cubicBezTo>
                  <a:pt x="172" y="121"/>
                  <a:pt x="172" y="120"/>
                  <a:pt x="172" y="117"/>
                </a:cubicBezTo>
                <a:cubicBezTo>
                  <a:pt x="172" y="115"/>
                  <a:pt x="171" y="114"/>
                  <a:pt x="171" y="113"/>
                </a:cubicBezTo>
                <a:cubicBezTo>
                  <a:pt x="170" y="112"/>
                  <a:pt x="169" y="112"/>
                  <a:pt x="167" y="112"/>
                </a:cubicBezTo>
                <a:cubicBezTo>
                  <a:pt x="164" y="112"/>
                  <a:pt x="164" y="112"/>
                  <a:pt x="164" y="112"/>
                </a:cubicBezTo>
                <a:cubicBezTo>
                  <a:pt x="164" y="104"/>
                  <a:pt x="164" y="104"/>
                  <a:pt x="164" y="104"/>
                </a:cubicBezTo>
                <a:cubicBezTo>
                  <a:pt x="166" y="104"/>
                  <a:pt x="166" y="104"/>
                  <a:pt x="166" y="104"/>
                </a:cubicBezTo>
                <a:cubicBezTo>
                  <a:pt x="168" y="104"/>
                  <a:pt x="169" y="104"/>
                  <a:pt x="170" y="103"/>
                </a:cubicBezTo>
                <a:cubicBezTo>
                  <a:pt x="171" y="102"/>
                  <a:pt x="171" y="100"/>
                  <a:pt x="171" y="98"/>
                </a:cubicBezTo>
                <a:cubicBezTo>
                  <a:pt x="171" y="94"/>
                  <a:pt x="170" y="93"/>
                  <a:pt x="168" y="93"/>
                </a:cubicBezTo>
                <a:cubicBezTo>
                  <a:pt x="167" y="93"/>
                  <a:pt x="166" y="93"/>
                  <a:pt x="166" y="94"/>
                </a:cubicBezTo>
                <a:cubicBezTo>
                  <a:pt x="165" y="95"/>
                  <a:pt x="165" y="97"/>
                  <a:pt x="165" y="100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5" y="91"/>
                  <a:pt x="159" y="85"/>
                  <a:pt x="169" y="85"/>
                </a:cubicBezTo>
                <a:cubicBezTo>
                  <a:pt x="174" y="85"/>
                  <a:pt x="178" y="87"/>
                  <a:pt x="180" y="89"/>
                </a:cubicBezTo>
                <a:cubicBezTo>
                  <a:pt x="182" y="91"/>
                  <a:pt x="183" y="94"/>
                  <a:pt x="183" y="98"/>
                </a:cubicBezTo>
                <a:cubicBezTo>
                  <a:pt x="183" y="100"/>
                  <a:pt x="182" y="102"/>
                  <a:pt x="181" y="103"/>
                </a:cubicBezTo>
                <a:cubicBezTo>
                  <a:pt x="180" y="105"/>
                  <a:pt x="179" y="106"/>
                  <a:pt x="177" y="107"/>
                </a:cubicBezTo>
                <a:cubicBezTo>
                  <a:pt x="177" y="107"/>
                  <a:pt x="177" y="107"/>
                  <a:pt x="177" y="107"/>
                </a:cubicBezTo>
                <a:cubicBezTo>
                  <a:pt x="181" y="108"/>
                  <a:pt x="184" y="111"/>
                  <a:pt x="184" y="117"/>
                </a:cubicBezTo>
                <a:close/>
                <a:moveTo>
                  <a:pt x="148" y="152"/>
                </a:moveTo>
                <a:cubicBezTo>
                  <a:pt x="192" y="152"/>
                  <a:pt x="192" y="152"/>
                  <a:pt x="192" y="152"/>
                </a:cubicBezTo>
                <a:cubicBezTo>
                  <a:pt x="192" y="76"/>
                  <a:pt x="192" y="76"/>
                  <a:pt x="192" y="76"/>
                </a:cubicBezTo>
                <a:cubicBezTo>
                  <a:pt x="148" y="76"/>
                  <a:pt x="148" y="76"/>
                  <a:pt x="148" y="76"/>
                </a:cubicBezTo>
                <a:cubicBezTo>
                  <a:pt x="148" y="56"/>
                  <a:pt x="148" y="56"/>
                  <a:pt x="148" y="56"/>
                </a:cubicBezTo>
                <a:cubicBezTo>
                  <a:pt x="200" y="56"/>
                  <a:pt x="200" y="56"/>
                  <a:pt x="200" y="56"/>
                </a:cubicBezTo>
                <a:cubicBezTo>
                  <a:pt x="200" y="164"/>
                  <a:pt x="200" y="164"/>
                  <a:pt x="200" y="164"/>
                </a:cubicBezTo>
                <a:cubicBezTo>
                  <a:pt x="148" y="164"/>
                  <a:pt x="148" y="164"/>
                  <a:pt x="148" y="164"/>
                </a:cubicBezTo>
                <a:lnTo>
                  <a:pt x="148" y="152"/>
                </a:lnTo>
                <a:close/>
                <a:moveTo>
                  <a:pt x="64" y="0"/>
                </a:moveTo>
                <a:cubicBezTo>
                  <a:pt x="140" y="0"/>
                  <a:pt x="140" y="0"/>
                  <a:pt x="140" y="0"/>
                </a:cubicBezTo>
                <a:cubicBezTo>
                  <a:pt x="140" y="164"/>
                  <a:pt x="140" y="164"/>
                  <a:pt x="140" y="164"/>
                </a:cubicBezTo>
                <a:cubicBezTo>
                  <a:pt x="64" y="164"/>
                  <a:pt x="64" y="164"/>
                  <a:pt x="64" y="164"/>
                </a:cubicBezTo>
                <a:lnTo>
                  <a:pt x="64" y="0"/>
                </a:lnTo>
                <a:close/>
                <a:moveTo>
                  <a:pt x="72" y="152"/>
                </a:moveTo>
                <a:cubicBezTo>
                  <a:pt x="132" y="152"/>
                  <a:pt x="132" y="152"/>
                  <a:pt x="132" y="152"/>
                </a:cubicBezTo>
                <a:cubicBezTo>
                  <a:pt x="132" y="20"/>
                  <a:pt x="132" y="20"/>
                  <a:pt x="132" y="20"/>
                </a:cubicBezTo>
                <a:cubicBezTo>
                  <a:pt x="72" y="20"/>
                  <a:pt x="72" y="20"/>
                  <a:pt x="72" y="20"/>
                </a:cubicBezTo>
                <a:lnTo>
                  <a:pt x="72" y="152"/>
                </a:lnTo>
                <a:close/>
                <a:moveTo>
                  <a:pt x="100" y="56"/>
                </a:moveTo>
                <a:cubicBezTo>
                  <a:pt x="92" y="56"/>
                  <a:pt x="92" y="56"/>
                  <a:pt x="92" y="56"/>
                </a:cubicBezTo>
                <a:cubicBezTo>
                  <a:pt x="92" y="48"/>
                  <a:pt x="92" y="48"/>
                  <a:pt x="92" y="48"/>
                </a:cubicBezTo>
                <a:cubicBezTo>
                  <a:pt x="96" y="48"/>
                  <a:pt x="98" y="48"/>
                  <a:pt x="100" y="47"/>
                </a:cubicBezTo>
                <a:cubicBezTo>
                  <a:pt x="102" y="46"/>
                  <a:pt x="103" y="43"/>
                  <a:pt x="104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00" y="88"/>
                  <a:pt x="100" y="88"/>
                  <a:pt x="100" y="88"/>
                </a:cubicBezTo>
                <a:lnTo>
                  <a:pt x="100" y="56"/>
                </a:lnTo>
                <a:close/>
                <a:moveTo>
                  <a:pt x="52" y="124"/>
                </a:moveTo>
                <a:cubicBezTo>
                  <a:pt x="22" y="124"/>
                  <a:pt x="22" y="124"/>
                  <a:pt x="22" y="124"/>
                </a:cubicBezTo>
                <a:cubicBezTo>
                  <a:pt x="22" y="117"/>
                  <a:pt x="24" y="110"/>
                  <a:pt x="29" y="105"/>
                </a:cubicBezTo>
                <a:cubicBezTo>
                  <a:pt x="37" y="97"/>
                  <a:pt x="37" y="97"/>
                  <a:pt x="37" y="97"/>
                </a:cubicBezTo>
                <a:cubicBezTo>
                  <a:pt x="39" y="95"/>
                  <a:pt x="40" y="93"/>
                  <a:pt x="40" y="90"/>
                </a:cubicBezTo>
                <a:cubicBezTo>
                  <a:pt x="40" y="87"/>
                  <a:pt x="39" y="85"/>
                  <a:pt x="37" y="85"/>
                </a:cubicBezTo>
                <a:cubicBezTo>
                  <a:pt x="35" y="85"/>
                  <a:pt x="33" y="87"/>
                  <a:pt x="33" y="91"/>
                </a:cubicBezTo>
                <a:cubicBezTo>
                  <a:pt x="33" y="93"/>
                  <a:pt x="33" y="93"/>
                  <a:pt x="33" y="93"/>
                </a:cubicBezTo>
                <a:cubicBezTo>
                  <a:pt x="22" y="93"/>
                  <a:pt x="22" y="93"/>
                  <a:pt x="22" y="93"/>
                </a:cubicBezTo>
                <a:cubicBezTo>
                  <a:pt x="22" y="88"/>
                  <a:pt x="23" y="84"/>
                  <a:pt x="25" y="82"/>
                </a:cubicBezTo>
                <a:cubicBezTo>
                  <a:pt x="27" y="79"/>
                  <a:pt x="31" y="77"/>
                  <a:pt x="37" y="77"/>
                </a:cubicBezTo>
                <a:cubicBezTo>
                  <a:pt x="43" y="77"/>
                  <a:pt x="47" y="79"/>
                  <a:pt x="49" y="81"/>
                </a:cubicBezTo>
                <a:cubicBezTo>
                  <a:pt x="51" y="83"/>
                  <a:pt x="52" y="86"/>
                  <a:pt x="52" y="90"/>
                </a:cubicBezTo>
                <a:cubicBezTo>
                  <a:pt x="52" y="95"/>
                  <a:pt x="50" y="100"/>
                  <a:pt x="46" y="103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38" y="111"/>
                  <a:pt x="38" y="111"/>
                  <a:pt x="37" y="112"/>
                </a:cubicBezTo>
                <a:cubicBezTo>
                  <a:pt x="37" y="113"/>
                  <a:pt x="36" y="112"/>
                  <a:pt x="36" y="112"/>
                </a:cubicBezTo>
                <a:cubicBezTo>
                  <a:pt x="52" y="112"/>
                  <a:pt x="52" y="112"/>
                  <a:pt x="52" y="112"/>
                </a:cubicBezTo>
                <a:lnTo>
                  <a:pt x="52" y="124"/>
                </a:lnTo>
                <a:close/>
                <a:moveTo>
                  <a:pt x="0" y="40"/>
                </a:moveTo>
                <a:cubicBezTo>
                  <a:pt x="56" y="40"/>
                  <a:pt x="56" y="40"/>
                  <a:pt x="56" y="40"/>
                </a:cubicBezTo>
                <a:cubicBezTo>
                  <a:pt x="56" y="60"/>
                  <a:pt x="56" y="60"/>
                  <a:pt x="56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152"/>
                  <a:pt x="8" y="152"/>
                  <a:pt x="8" y="152"/>
                </a:cubicBezTo>
                <a:cubicBezTo>
                  <a:pt x="56" y="152"/>
                  <a:pt x="56" y="152"/>
                  <a:pt x="56" y="152"/>
                </a:cubicBezTo>
                <a:cubicBezTo>
                  <a:pt x="56" y="164"/>
                  <a:pt x="56" y="164"/>
                  <a:pt x="56" y="164"/>
                </a:cubicBezTo>
                <a:cubicBezTo>
                  <a:pt x="0" y="164"/>
                  <a:pt x="0" y="164"/>
                  <a:pt x="0" y="164"/>
                </a:cubicBezTo>
                <a:lnTo>
                  <a:pt x="0" y="40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9" name="Freeform 101"/>
          <p:cNvSpPr>
            <a:spLocks noEditPoints="1"/>
          </p:cNvSpPr>
          <p:nvPr/>
        </p:nvSpPr>
        <p:spPr bwMode="auto">
          <a:xfrm>
            <a:off x="8629647" y="6039901"/>
            <a:ext cx="383909" cy="377178"/>
          </a:xfrm>
          <a:custGeom>
            <a:avLst/>
            <a:gdLst>
              <a:gd name="T0" fmla="*/ 192 w 204"/>
              <a:gd name="T1" fmla="*/ 200 h 200"/>
              <a:gd name="T2" fmla="*/ 168 w 204"/>
              <a:gd name="T3" fmla="*/ 200 h 200"/>
              <a:gd name="T4" fmla="*/ 84 w 204"/>
              <a:gd name="T5" fmla="*/ 200 h 200"/>
              <a:gd name="T6" fmla="*/ 60 w 204"/>
              <a:gd name="T7" fmla="*/ 200 h 200"/>
              <a:gd name="T8" fmla="*/ 48 w 204"/>
              <a:gd name="T9" fmla="*/ 188 h 200"/>
              <a:gd name="T10" fmla="*/ 48 w 204"/>
              <a:gd name="T11" fmla="*/ 184 h 200"/>
              <a:gd name="T12" fmla="*/ 60 w 204"/>
              <a:gd name="T13" fmla="*/ 172 h 200"/>
              <a:gd name="T14" fmla="*/ 64 w 204"/>
              <a:gd name="T15" fmla="*/ 172 h 200"/>
              <a:gd name="T16" fmla="*/ 188 w 204"/>
              <a:gd name="T17" fmla="*/ 172 h 200"/>
              <a:gd name="T18" fmla="*/ 192 w 204"/>
              <a:gd name="T19" fmla="*/ 172 h 200"/>
              <a:gd name="T20" fmla="*/ 204 w 204"/>
              <a:gd name="T21" fmla="*/ 184 h 200"/>
              <a:gd name="T22" fmla="*/ 204 w 204"/>
              <a:gd name="T23" fmla="*/ 188 h 200"/>
              <a:gd name="T24" fmla="*/ 192 w 204"/>
              <a:gd name="T25" fmla="*/ 200 h 200"/>
              <a:gd name="T26" fmla="*/ 64 w 204"/>
              <a:gd name="T27" fmla="*/ 160 h 200"/>
              <a:gd name="T28" fmla="*/ 32 w 204"/>
              <a:gd name="T29" fmla="*/ 160 h 200"/>
              <a:gd name="T30" fmla="*/ 0 w 204"/>
              <a:gd name="T31" fmla="*/ 128 h 200"/>
              <a:gd name="T32" fmla="*/ 0 w 204"/>
              <a:gd name="T33" fmla="*/ 48 h 200"/>
              <a:gd name="T34" fmla="*/ 32 w 204"/>
              <a:gd name="T35" fmla="*/ 16 h 200"/>
              <a:gd name="T36" fmla="*/ 56 w 204"/>
              <a:gd name="T37" fmla="*/ 16 h 200"/>
              <a:gd name="T38" fmla="*/ 56 w 204"/>
              <a:gd name="T39" fmla="*/ 32 h 200"/>
              <a:gd name="T40" fmla="*/ 48 w 204"/>
              <a:gd name="T41" fmla="*/ 32 h 200"/>
              <a:gd name="T42" fmla="*/ 45 w 204"/>
              <a:gd name="T43" fmla="*/ 32 h 200"/>
              <a:gd name="T44" fmla="*/ 47 w 204"/>
              <a:gd name="T45" fmla="*/ 43 h 200"/>
              <a:gd name="T46" fmla="*/ 17 w 204"/>
              <a:gd name="T47" fmla="*/ 73 h 200"/>
              <a:gd name="T48" fmla="*/ 16 w 204"/>
              <a:gd name="T49" fmla="*/ 73 h 200"/>
              <a:gd name="T50" fmla="*/ 16 w 204"/>
              <a:gd name="T51" fmla="*/ 116 h 200"/>
              <a:gd name="T52" fmla="*/ 48 w 204"/>
              <a:gd name="T53" fmla="*/ 144 h 200"/>
              <a:gd name="T54" fmla="*/ 64 w 204"/>
              <a:gd name="T55" fmla="*/ 144 h 200"/>
              <a:gd name="T56" fmla="*/ 64 w 204"/>
              <a:gd name="T57" fmla="*/ 20 h 200"/>
              <a:gd name="T58" fmla="*/ 84 w 204"/>
              <a:gd name="T59" fmla="*/ 0 h 200"/>
              <a:gd name="T60" fmla="*/ 168 w 204"/>
              <a:gd name="T61" fmla="*/ 0 h 200"/>
              <a:gd name="T62" fmla="*/ 188 w 204"/>
              <a:gd name="T63" fmla="*/ 20 h 200"/>
              <a:gd name="T64" fmla="*/ 188 w 204"/>
              <a:gd name="T65" fmla="*/ 168 h 200"/>
              <a:gd name="T66" fmla="*/ 64 w 204"/>
              <a:gd name="T67" fmla="*/ 168 h 200"/>
              <a:gd name="T68" fmla="*/ 64 w 204"/>
              <a:gd name="T69" fmla="*/ 160 h 200"/>
              <a:gd name="T70" fmla="*/ 17 w 204"/>
              <a:gd name="T71" fmla="*/ 63 h 200"/>
              <a:gd name="T72" fmla="*/ 36 w 204"/>
              <a:gd name="T73" fmla="*/ 43 h 200"/>
              <a:gd name="T74" fmla="*/ 34 w 204"/>
              <a:gd name="T75" fmla="*/ 35 h 200"/>
              <a:gd name="T76" fmla="*/ 16 w 204"/>
              <a:gd name="T77" fmla="*/ 60 h 200"/>
              <a:gd name="T78" fmla="*/ 16 w 204"/>
              <a:gd name="T79" fmla="*/ 62 h 200"/>
              <a:gd name="T80" fmla="*/ 17 w 204"/>
              <a:gd name="T81" fmla="*/ 63 h 200"/>
              <a:gd name="T82" fmla="*/ 168 w 204"/>
              <a:gd name="T83" fmla="*/ 28 h 200"/>
              <a:gd name="T84" fmla="*/ 156 w 204"/>
              <a:gd name="T85" fmla="*/ 16 h 200"/>
              <a:gd name="T86" fmla="*/ 96 w 204"/>
              <a:gd name="T87" fmla="*/ 16 h 200"/>
              <a:gd name="T88" fmla="*/ 84 w 204"/>
              <a:gd name="T89" fmla="*/ 28 h 200"/>
              <a:gd name="T90" fmla="*/ 84 w 204"/>
              <a:gd name="T91" fmla="*/ 60 h 200"/>
              <a:gd name="T92" fmla="*/ 96 w 204"/>
              <a:gd name="T93" fmla="*/ 72 h 200"/>
              <a:gd name="T94" fmla="*/ 156 w 204"/>
              <a:gd name="T95" fmla="*/ 72 h 200"/>
              <a:gd name="T96" fmla="*/ 168 w 204"/>
              <a:gd name="T97" fmla="*/ 60 h 200"/>
              <a:gd name="T98" fmla="*/ 168 w 204"/>
              <a:gd name="T99" fmla="*/ 28 h 200"/>
              <a:gd name="T100" fmla="*/ 168 w 204"/>
              <a:gd name="T101" fmla="*/ 96 h 200"/>
              <a:gd name="T102" fmla="*/ 168 w 204"/>
              <a:gd name="T103" fmla="*/ 92 h 200"/>
              <a:gd name="T104" fmla="*/ 164 w 204"/>
              <a:gd name="T105" fmla="*/ 88 h 200"/>
              <a:gd name="T106" fmla="*/ 88 w 204"/>
              <a:gd name="T107" fmla="*/ 88 h 200"/>
              <a:gd name="T108" fmla="*/ 84 w 204"/>
              <a:gd name="T109" fmla="*/ 92 h 200"/>
              <a:gd name="T110" fmla="*/ 84 w 204"/>
              <a:gd name="T111" fmla="*/ 96 h 200"/>
              <a:gd name="T112" fmla="*/ 88 w 204"/>
              <a:gd name="T113" fmla="*/ 100 h 200"/>
              <a:gd name="T114" fmla="*/ 164 w 204"/>
              <a:gd name="T115" fmla="*/ 100 h 200"/>
              <a:gd name="T116" fmla="*/ 168 w 204"/>
              <a:gd name="T117" fmla="*/ 96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4" h="200">
                <a:moveTo>
                  <a:pt x="192" y="200"/>
                </a:moveTo>
                <a:cubicBezTo>
                  <a:pt x="168" y="200"/>
                  <a:pt x="168" y="200"/>
                  <a:pt x="168" y="200"/>
                </a:cubicBezTo>
                <a:cubicBezTo>
                  <a:pt x="84" y="200"/>
                  <a:pt x="84" y="200"/>
                  <a:pt x="84" y="200"/>
                </a:cubicBezTo>
                <a:cubicBezTo>
                  <a:pt x="60" y="200"/>
                  <a:pt x="60" y="200"/>
                  <a:pt x="60" y="200"/>
                </a:cubicBezTo>
                <a:cubicBezTo>
                  <a:pt x="54" y="200"/>
                  <a:pt x="48" y="195"/>
                  <a:pt x="48" y="188"/>
                </a:cubicBezTo>
                <a:cubicBezTo>
                  <a:pt x="48" y="184"/>
                  <a:pt x="48" y="184"/>
                  <a:pt x="48" y="184"/>
                </a:cubicBezTo>
                <a:cubicBezTo>
                  <a:pt x="48" y="177"/>
                  <a:pt x="54" y="172"/>
                  <a:pt x="60" y="172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188" y="172"/>
                  <a:pt x="188" y="172"/>
                  <a:pt x="188" y="172"/>
                </a:cubicBezTo>
                <a:cubicBezTo>
                  <a:pt x="192" y="172"/>
                  <a:pt x="192" y="172"/>
                  <a:pt x="192" y="172"/>
                </a:cubicBezTo>
                <a:cubicBezTo>
                  <a:pt x="199" y="172"/>
                  <a:pt x="204" y="177"/>
                  <a:pt x="204" y="184"/>
                </a:cubicBezTo>
                <a:cubicBezTo>
                  <a:pt x="204" y="188"/>
                  <a:pt x="204" y="188"/>
                  <a:pt x="204" y="188"/>
                </a:cubicBezTo>
                <a:cubicBezTo>
                  <a:pt x="204" y="195"/>
                  <a:pt x="199" y="200"/>
                  <a:pt x="192" y="200"/>
                </a:cubicBezTo>
                <a:close/>
                <a:moveTo>
                  <a:pt x="64" y="160"/>
                </a:moveTo>
                <a:cubicBezTo>
                  <a:pt x="32" y="160"/>
                  <a:pt x="32" y="160"/>
                  <a:pt x="32" y="160"/>
                </a:cubicBezTo>
                <a:cubicBezTo>
                  <a:pt x="15" y="160"/>
                  <a:pt x="0" y="146"/>
                  <a:pt x="0" y="12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0"/>
                  <a:pt x="15" y="16"/>
                  <a:pt x="32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32"/>
                  <a:pt x="56" y="32"/>
                  <a:pt x="56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6" y="32"/>
                  <a:pt x="45" y="32"/>
                </a:cubicBezTo>
                <a:cubicBezTo>
                  <a:pt x="46" y="36"/>
                  <a:pt x="47" y="39"/>
                  <a:pt x="47" y="43"/>
                </a:cubicBezTo>
                <a:cubicBezTo>
                  <a:pt x="47" y="60"/>
                  <a:pt x="34" y="73"/>
                  <a:pt x="17" y="73"/>
                </a:cubicBezTo>
                <a:cubicBezTo>
                  <a:pt x="17" y="73"/>
                  <a:pt x="17" y="73"/>
                  <a:pt x="16" y="73"/>
                </a:cubicBezTo>
                <a:cubicBezTo>
                  <a:pt x="16" y="116"/>
                  <a:pt x="16" y="116"/>
                  <a:pt x="16" y="116"/>
                </a:cubicBezTo>
                <a:cubicBezTo>
                  <a:pt x="16" y="134"/>
                  <a:pt x="31" y="144"/>
                  <a:pt x="48" y="144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64" y="20"/>
                  <a:pt x="64" y="20"/>
                  <a:pt x="64" y="20"/>
                </a:cubicBezTo>
                <a:cubicBezTo>
                  <a:pt x="64" y="9"/>
                  <a:pt x="73" y="0"/>
                  <a:pt x="84" y="0"/>
                </a:cubicBezTo>
                <a:cubicBezTo>
                  <a:pt x="168" y="0"/>
                  <a:pt x="168" y="0"/>
                  <a:pt x="168" y="0"/>
                </a:cubicBezTo>
                <a:cubicBezTo>
                  <a:pt x="179" y="0"/>
                  <a:pt x="188" y="9"/>
                  <a:pt x="188" y="20"/>
                </a:cubicBezTo>
                <a:cubicBezTo>
                  <a:pt x="188" y="168"/>
                  <a:pt x="188" y="168"/>
                  <a:pt x="188" y="168"/>
                </a:cubicBezTo>
                <a:cubicBezTo>
                  <a:pt x="64" y="168"/>
                  <a:pt x="64" y="168"/>
                  <a:pt x="64" y="168"/>
                </a:cubicBezTo>
                <a:lnTo>
                  <a:pt x="64" y="160"/>
                </a:lnTo>
                <a:close/>
                <a:moveTo>
                  <a:pt x="17" y="63"/>
                </a:moveTo>
                <a:cubicBezTo>
                  <a:pt x="28" y="63"/>
                  <a:pt x="36" y="54"/>
                  <a:pt x="36" y="43"/>
                </a:cubicBezTo>
                <a:cubicBezTo>
                  <a:pt x="36" y="40"/>
                  <a:pt x="36" y="37"/>
                  <a:pt x="34" y="35"/>
                </a:cubicBezTo>
                <a:cubicBezTo>
                  <a:pt x="24" y="39"/>
                  <a:pt x="16" y="47"/>
                  <a:pt x="16" y="60"/>
                </a:cubicBezTo>
                <a:cubicBezTo>
                  <a:pt x="16" y="62"/>
                  <a:pt x="16" y="62"/>
                  <a:pt x="16" y="62"/>
                </a:cubicBezTo>
                <a:cubicBezTo>
                  <a:pt x="17" y="62"/>
                  <a:pt x="17" y="63"/>
                  <a:pt x="17" y="63"/>
                </a:cubicBezTo>
                <a:close/>
                <a:moveTo>
                  <a:pt x="168" y="28"/>
                </a:moveTo>
                <a:cubicBezTo>
                  <a:pt x="168" y="21"/>
                  <a:pt x="163" y="16"/>
                  <a:pt x="156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90" y="16"/>
                  <a:pt x="84" y="21"/>
                  <a:pt x="84" y="28"/>
                </a:cubicBezTo>
                <a:cubicBezTo>
                  <a:pt x="84" y="60"/>
                  <a:pt x="84" y="60"/>
                  <a:pt x="84" y="60"/>
                </a:cubicBezTo>
                <a:cubicBezTo>
                  <a:pt x="84" y="67"/>
                  <a:pt x="90" y="72"/>
                  <a:pt x="96" y="72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63" y="72"/>
                  <a:pt x="168" y="67"/>
                  <a:pt x="168" y="60"/>
                </a:cubicBezTo>
                <a:lnTo>
                  <a:pt x="168" y="28"/>
                </a:lnTo>
                <a:close/>
                <a:moveTo>
                  <a:pt x="168" y="96"/>
                </a:moveTo>
                <a:cubicBezTo>
                  <a:pt x="168" y="92"/>
                  <a:pt x="168" y="92"/>
                  <a:pt x="168" y="92"/>
                </a:cubicBezTo>
                <a:cubicBezTo>
                  <a:pt x="168" y="90"/>
                  <a:pt x="167" y="88"/>
                  <a:pt x="164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6" y="88"/>
                  <a:pt x="84" y="90"/>
                  <a:pt x="84" y="92"/>
                </a:cubicBezTo>
                <a:cubicBezTo>
                  <a:pt x="84" y="96"/>
                  <a:pt x="84" y="96"/>
                  <a:pt x="84" y="96"/>
                </a:cubicBezTo>
                <a:cubicBezTo>
                  <a:pt x="84" y="98"/>
                  <a:pt x="86" y="100"/>
                  <a:pt x="88" y="100"/>
                </a:cubicBezTo>
                <a:cubicBezTo>
                  <a:pt x="164" y="100"/>
                  <a:pt x="164" y="100"/>
                  <a:pt x="164" y="100"/>
                </a:cubicBezTo>
                <a:cubicBezTo>
                  <a:pt x="167" y="100"/>
                  <a:pt x="168" y="98"/>
                  <a:pt x="168" y="96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0" name="Freeform 102"/>
          <p:cNvSpPr>
            <a:spLocks noEditPoints="1"/>
          </p:cNvSpPr>
          <p:nvPr/>
        </p:nvSpPr>
        <p:spPr bwMode="auto">
          <a:xfrm>
            <a:off x="9433070" y="6039231"/>
            <a:ext cx="306054" cy="378519"/>
          </a:xfrm>
          <a:custGeom>
            <a:avLst/>
            <a:gdLst>
              <a:gd name="T0" fmla="*/ 154 w 163"/>
              <a:gd name="T1" fmla="*/ 54 h 201"/>
              <a:gd name="T2" fmla="*/ 163 w 163"/>
              <a:gd name="T3" fmla="*/ 70 h 201"/>
              <a:gd name="T4" fmla="*/ 123 w 163"/>
              <a:gd name="T5" fmla="*/ 139 h 201"/>
              <a:gd name="T6" fmla="*/ 121 w 163"/>
              <a:gd name="T7" fmla="*/ 139 h 201"/>
              <a:gd name="T8" fmla="*/ 124 w 163"/>
              <a:gd name="T9" fmla="*/ 156 h 201"/>
              <a:gd name="T10" fmla="*/ 79 w 163"/>
              <a:gd name="T11" fmla="*/ 201 h 201"/>
              <a:gd name="T12" fmla="*/ 35 w 163"/>
              <a:gd name="T13" fmla="*/ 156 h 201"/>
              <a:gd name="T14" fmla="*/ 39 w 163"/>
              <a:gd name="T15" fmla="*/ 137 h 201"/>
              <a:gd name="T16" fmla="*/ 0 w 163"/>
              <a:gd name="T17" fmla="*/ 70 h 201"/>
              <a:gd name="T18" fmla="*/ 9 w 163"/>
              <a:gd name="T19" fmla="*/ 54 h 201"/>
              <a:gd name="T20" fmla="*/ 49 w 163"/>
              <a:gd name="T21" fmla="*/ 123 h 201"/>
              <a:gd name="T22" fmla="*/ 63 w 163"/>
              <a:gd name="T23" fmla="*/ 115 h 201"/>
              <a:gd name="T24" fmla="*/ 25 w 163"/>
              <a:gd name="T25" fmla="*/ 48 h 201"/>
              <a:gd name="T26" fmla="*/ 11 w 163"/>
              <a:gd name="T27" fmla="*/ 48 h 201"/>
              <a:gd name="T28" fmla="*/ 20 w 163"/>
              <a:gd name="T29" fmla="*/ 32 h 201"/>
              <a:gd name="T30" fmla="*/ 136 w 163"/>
              <a:gd name="T31" fmla="*/ 32 h 201"/>
              <a:gd name="T32" fmla="*/ 145 w 163"/>
              <a:gd name="T33" fmla="*/ 48 h 201"/>
              <a:gd name="T34" fmla="*/ 138 w 163"/>
              <a:gd name="T35" fmla="*/ 48 h 201"/>
              <a:gd name="T36" fmla="*/ 99 w 163"/>
              <a:gd name="T37" fmla="*/ 116 h 201"/>
              <a:gd name="T38" fmla="*/ 112 w 163"/>
              <a:gd name="T39" fmla="*/ 126 h 201"/>
              <a:gd name="T40" fmla="*/ 154 w 163"/>
              <a:gd name="T41" fmla="*/ 54 h 201"/>
              <a:gd name="T42" fmla="*/ 64 w 163"/>
              <a:gd name="T43" fmla="*/ 148 h 201"/>
              <a:gd name="T44" fmla="*/ 74 w 163"/>
              <a:gd name="T45" fmla="*/ 148 h 201"/>
              <a:gd name="T46" fmla="*/ 74 w 163"/>
              <a:gd name="T47" fmla="*/ 184 h 201"/>
              <a:gd name="T48" fmla="*/ 90 w 163"/>
              <a:gd name="T49" fmla="*/ 184 h 201"/>
              <a:gd name="T50" fmla="*/ 90 w 163"/>
              <a:gd name="T51" fmla="*/ 128 h 201"/>
              <a:gd name="T52" fmla="*/ 78 w 163"/>
              <a:gd name="T53" fmla="*/ 128 h 201"/>
              <a:gd name="T54" fmla="*/ 74 w 163"/>
              <a:gd name="T55" fmla="*/ 137 h 201"/>
              <a:gd name="T56" fmla="*/ 64 w 163"/>
              <a:gd name="T57" fmla="*/ 139 h 201"/>
              <a:gd name="T58" fmla="*/ 64 w 163"/>
              <a:gd name="T59" fmla="*/ 148 h 201"/>
              <a:gd name="T60" fmla="*/ 120 w 163"/>
              <a:gd name="T61" fmla="*/ 48 h 201"/>
              <a:gd name="T62" fmla="*/ 43 w 163"/>
              <a:gd name="T63" fmla="*/ 48 h 201"/>
              <a:gd name="T64" fmla="*/ 80 w 163"/>
              <a:gd name="T65" fmla="*/ 112 h 201"/>
              <a:gd name="T66" fmla="*/ 83 w 163"/>
              <a:gd name="T67" fmla="*/ 112 h 201"/>
              <a:gd name="T68" fmla="*/ 120 w 163"/>
              <a:gd name="T69" fmla="*/ 48 h 201"/>
              <a:gd name="T70" fmla="*/ 38 w 163"/>
              <a:gd name="T71" fmla="*/ 0 h 201"/>
              <a:gd name="T72" fmla="*/ 118 w 163"/>
              <a:gd name="T73" fmla="*/ 0 h 201"/>
              <a:gd name="T74" fmla="*/ 127 w 163"/>
              <a:gd name="T75" fmla="*/ 16 h 201"/>
              <a:gd name="T76" fmla="*/ 29 w 163"/>
              <a:gd name="T77" fmla="*/ 16 h 201"/>
              <a:gd name="T78" fmla="*/ 38 w 163"/>
              <a:gd name="T79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3" h="201">
                <a:moveTo>
                  <a:pt x="154" y="54"/>
                </a:moveTo>
                <a:cubicBezTo>
                  <a:pt x="163" y="70"/>
                  <a:pt x="163" y="70"/>
                  <a:pt x="163" y="70"/>
                </a:cubicBezTo>
                <a:cubicBezTo>
                  <a:pt x="123" y="139"/>
                  <a:pt x="123" y="139"/>
                  <a:pt x="123" y="139"/>
                </a:cubicBezTo>
                <a:cubicBezTo>
                  <a:pt x="121" y="139"/>
                  <a:pt x="121" y="139"/>
                  <a:pt x="121" y="139"/>
                </a:cubicBezTo>
                <a:cubicBezTo>
                  <a:pt x="123" y="144"/>
                  <a:pt x="124" y="150"/>
                  <a:pt x="124" y="156"/>
                </a:cubicBezTo>
                <a:cubicBezTo>
                  <a:pt x="124" y="181"/>
                  <a:pt x="104" y="201"/>
                  <a:pt x="79" y="201"/>
                </a:cubicBezTo>
                <a:cubicBezTo>
                  <a:pt x="55" y="201"/>
                  <a:pt x="35" y="181"/>
                  <a:pt x="35" y="156"/>
                </a:cubicBezTo>
                <a:cubicBezTo>
                  <a:pt x="35" y="149"/>
                  <a:pt x="36" y="143"/>
                  <a:pt x="39" y="137"/>
                </a:cubicBezTo>
                <a:cubicBezTo>
                  <a:pt x="0" y="70"/>
                  <a:pt x="0" y="70"/>
                  <a:pt x="0" y="70"/>
                </a:cubicBezTo>
                <a:cubicBezTo>
                  <a:pt x="9" y="54"/>
                  <a:pt x="9" y="54"/>
                  <a:pt x="9" y="54"/>
                </a:cubicBezTo>
                <a:cubicBezTo>
                  <a:pt x="49" y="123"/>
                  <a:pt x="49" y="123"/>
                  <a:pt x="49" y="123"/>
                </a:cubicBezTo>
                <a:cubicBezTo>
                  <a:pt x="53" y="120"/>
                  <a:pt x="58" y="117"/>
                  <a:pt x="63" y="115"/>
                </a:cubicBezTo>
                <a:cubicBezTo>
                  <a:pt x="25" y="48"/>
                  <a:pt x="25" y="48"/>
                  <a:pt x="25" y="48"/>
                </a:cubicBezTo>
                <a:cubicBezTo>
                  <a:pt x="11" y="48"/>
                  <a:pt x="11" y="48"/>
                  <a:pt x="11" y="48"/>
                </a:cubicBezTo>
                <a:cubicBezTo>
                  <a:pt x="20" y="32"/>
                  <a:pt x="20" y="32"/>
                  <a:pt x="20" y="32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45" y="48"/>
                  <a:pt x="145" y="48"/>
                  <a:pt x="145" y="48"/>
                </a:cubicBezTo>
                <a:cubicBezTo>
                  <a:pt x="138" y="48"/>
                  <a:pt x="138" y="48"/>
                  <a:pt x="138" y="48"/>
                </a:cubicBezTo>
                <a:cubicBezTo>
                  <a:pt x="99" y="116"/>
                  <a:pt x="99" y="116"/>
                  <a:pt x="99" y="116"/>
                </a:cubicBezTo>
                <a:cubicBezTo>
                  <a:pt x="104" y="119"/>
                  <a:pt x="108" y="122"/>
                  <a:pt x="112" y="126"/>
                </a:cubicBezTo>
                <a:lnTo>
                  <a:pt x="154" y="54"/>
                </a:lnTo>
                <a:close/>
                <a:moveTo>
                  <a:pt x="64" y="148"/>
                </a:moveTo>
                <a:cubicBezTo>
                  <a:pt x="74" y="148"/>
                  <a:pt x="74" y="148"/>
                  <a:pt x="74" y="148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90" y="184"/>
                  <a:pt x="90" y="184"/>
                  <a:pt x="90" y="184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77" y="132"/>
                  <a:pt x="76" y="135"/>
                  <a:pt x="74" y="137"/>
                </a:cubicBezTo>
                <a:cubicBezTo>
                  <a:pt x="71" y="138"/>
                  <a:pt x="68" y="139"/>
                  <a:pt x="64" y="139"/>
                </a:cubicBezTo>
                <a:lnTo>
                  <a:pt x="64" y="148"/>
                </a:lnTo>
                <a:close/>
                <a:moveTo>
                  <a:pt x="120" y="48"/>
                </a:moveTo>
                <a:cubicBezTo>
                  <a:pt x="43" y="48"/>
                  <a:pt x="43" y="48"/>
                  <a:pt x="43" y="48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81" y="112"/>
                  <a:pt x="82" y="112"/>
                  <a:pt x="83" y="112"/>
                </a:cubicBezTo>
                <a:lnTo>
                  <a:pt x="120" y="48"/>
                </a:lnTo>
                <a:close/>
                <a:moveTo>
                  <a:pt x="38" y="0"/>
                </a:moveTo>
                <a:cubicBezTo>
                  <a:pt x="118" y="0"/>
                  <a:pt x="118" y="0"/>
                  <a:pt x="118" y="0"/>
                </a:cubicBezTo>
                <a:cubicBezTo>
                  <a:pt x="127" y="16"/>
                  <a:pt x="127" y="16"/>
                  <a:pt x="127" y="16"/>
                </a:cubicBezTo>
                <a:cubicBezTo>
                  <a:pt x="29" y="16"/>
                  <a:pt x="29" y="16"/>
                  <a:pt x="29" y="16"/>
                </a:cubicBezTo>
                <a:lnTo>
                  <a:pt x="38" y="0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1" name="Freeform 103"/>
          <p:cNvSpPr>
            <a:spLocks noEditPoints="1"/>
          </p:cNvSpPr>
          <p:nvPr/>
        </p:nvSpPr>
        <p:spPr bwMode="auto">
          <a:xfrm>
            <a:off x="10168716" y="6092923"/>
            <a:ext cx="375856" cy="271138"/>
          </a:xfrm>
          <a:custGeom>
            <a:avLst/>
            <a:gdLst>
              <a:gd name="T0" fmla="*/ 164 w 200"/>
              <a:gd name="T1" fmla="*/ 120 h 144"/>
              <a:gd name="T2" fmla="*/ 76 w 200"/>
              <a:gd name="T3" fmla="*/ 144 h 144"/>
              <a:gd name="T4" fmla="*/ 40 w 200"/>
              <a:gd name="T5" fmla="*/ 120 h 144"/>
              <a:gd name="T6" fmla="*/ 40 w 200"/>
              <a:gd name="T7" fmla="*/ 80 h 144"/>
              <a:gd name="T8" fmla="*/ 46 w 200"/>
              <a:gd name="T9" fmla="*/ 64 h 144"/>
              <a:gd name="T10" fmla="*/ 46 w 200"/>
              <a:gd name="T11" fmla="*/ 52 h 144"/>
              <a:gd name="T12" fmla="*/ 60 w 200"/>
              <a:gd name="T13" fmla="*/ 53 h 144"/>
              <a:gd name="T14" fmla="*/ 164 w 200"/>
              <a:gd name="T15" fmla="*/ 32 h 144"/>
              <a:gd name="T16" fmla="*/ 182 w 200"/>
              <a:gd name="T17" fmla="*/ 52 h 144"/>
              <a:gd name="T18" fmla="*/ 200 w 200"/>
              <a:gd name="T19" fmla="*/ 58 h 144"/>
              <a:gd name="T20" fmla="*/ 188 w 200"/>
              <a:gd name="T21" fmla="*/ 64 h 144"/>
              <a:gd name="T22" fmla="*/ 200 w 200"/>
              <a:gd name="T23" fmla="*/ 100 h 144"/>
              <a:gd name="T24" fmla="*/ 200 w 200"/>
              <a:gd name="T25" fmla="*/ 144 h 144"/>
              <a:gd name="T26" fmla="*/ 56 w 200"/>
              <a:gd name="T27" fmla="*/ 80 h 144"/>
              <a:gd name="T28" fmla="*/ 76 w 200"/>
              <a:gd name="T29" fmla="*/ 88 h 144"/>
              <a:gd name="T30" fmla="*/ 76 w 200"/>
              <a:gd name="T31" fmla="*/ 72 h 144"/>
              <a:gd name="T32" fmla="*/ 56 w 200"/>
              <a:gd name="T33" fmla="*/ 80 h 144"/>
              <a:gd name="T34" fmla="*/ 81 w 200"/>
              <a:gd name="T35" fmla="*/ 40 h 144"/>
              <a:gd name="T36" fmla="*/ 176 w 200"/>
              <a:gd name="T37" fmla="*/ 64 h 144"/>
              <a:gd name="T38" fmla="*/ 176 w 200"/>
              <a:gd name="T39" fmla="*/ 72 h 144"/>
              <a:gd name="T40" fmla="*/ 156 w 200"/>
              <a:gd name="T41" fmla="*/ 80 h 144"/>
              <a:gd name="T42" fmla="*/ 176 w 200"/>
              <a:gd name="T43" fmla="*/ 88 h 144"/>
              <a:gd name="T44" fmla="*/ 176 w 200"/>
              <a:gd name="T45" fmla="*/ 72 h 144"/>
              <a:gd name="T46" fmla="*/ 101 w 200"/>
              <a:gd name="T47" fmla="*/ 22 h 144"/>
              <a:gd name="T48" fmla="*/ 95 w 200"/>
              <a:gd name="T49" fmla="*/ 28 h 144"/>
              <a:gd name="T50" fmla="*/ 85 w 200"/>
              <a:gd name="T51" fmla="*/ 27 h 144"/>
              <a:gd name="T52" fmla="*/ 71 w 200"/>
              <a:gd name="T53" fmla="*/ 28 h 144"/>
              <a:gd name="T54" fmla="*/ 52 w 200"/>
              <a:gd name="T55" fmla="*/ 48 h 144"/>
              <a:gd name="T56" fmla="*/ 31 w 200"/>
              <a:gd name="T57" fmla="*/ 56 h 144"/>
              <a:gd name="T58" fmla="*/ 24 w 200"/>
              <a:gd name="T59" fmla="*/ 60 h 144"/>
              <a:gd name="T60" fmla="*/ 0 w 200"/>
              <a:gd name="T61" fmla="*/ 76 h 144"/>
              <a:gd name="T62" fmla="*/ 0 w 200"/>
              <a:gd name="T63" fmla="*/ 47 h 144"/>
              <a:gd name="T64" fmla="*/ 8 w 200"/>
              <a:gd name="T65" fmla="*/ 22 h 144"/>
              <a:gd name="T66" fmla="*/ 0 w 200"/>
              <a:gd name="T67" fmla="*/ 18 h 144"/>
              <a:gd name="T68" fmla="*/ 12 w 200"/>
              <a:gd name="T69" fmla="*/ 14 h 144"/>
              <a:gd name="T70" fmla="*/ 25 w 200"/>
              <a:gd name="T71" fmla="*/ 0 h 144"/>
              <a:gd name="T72" fmla="*/ 96 w 200"/>
              <a:gd name="T73" fmla="*/ 14 h 144"/>
              <a:gd name="T74" fmla="*/ 105 w 200"/>
              <a:gd name="T75" fmla="*/ 14 h 144"/>
              <a:gd name="T76" fmla="*/ 105 w 200"/>
              <a:gd name="T77" fmla="*/ 22 h 144"/>
              <a:gd name="T78" fmla="*/ 16 w 200"/>
              <a:gd name="T79" fmla="*/ 38 h 144"/>
              <a:gd name="T80" fmla="*/ 30 w 200"/>
              <a:gd name="T81" fmla="*/ 33 h 144"/>
              <a:gd name="T82" fmla="*/ 16 w 200"/>
              <a:gd name="T83" fmla="*/ 27 h 144"/>
              <a:gd name="T84" fmla="*/ 81 w 200"/>
              <a:gd name="T85" fmla="*/ 8 h 144"/>
              <a:gd name="T86" fmla="*/ 18 w 200"/>
              <a:gd name="T87" fmla="*/ 20 h 144"/>
              <a:gd name="T88" fmla="*/ 81 w 200"/>
              <a:gd name="T89" fmla="*/ 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00" h="144">
                <a:moveTo>
                  <a:pt x="164" y="144"/>
                </a:moveTo>
                <a:cubicBezTo>
                  <a:pt x="164" y="120"/>
                  <a:pt x="164" y="120"/>
                  <a:pt x="164" y="120"/>
                </a:cubicBezTo>
                <a:cubicBezTo>
                  <a:pt x="76" y="120"/>
                  <a:pt x="76" y="120"/>
                  <a:pt x="76" y="120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00"/>
                  <a:pt x="40" y="100"/>
                  <a:pt x="40" y="100"/>
                </a:cubicBezTo>
                <a:cubicBezTo>
                  <a:pt x="40" y="80"/>
                  <a:pt x="40" y="80"/>
                  <a:pt x="40" y="80"/>
                </a:cubicBezTo>
                <a:cubicBezTo>
                  <a:pt x="52" y="64"/>
                  <a:pt x="52" y="64"/>
                  <a:pt x="52" y="64"/>
                </a:cubicBezTo>
                <a:cubicBezTo>
                  <a:pt x="46" y="64"/>
                  <a:pt x="46" y="64"/>
                  <a:pt x="46" y="64"/>
                </a:cubicBezTo>
                <a:cubicBezTo>
                  <a:pt x="43" y="64"/>
                  <a:pt x="40" y="61"/>
                  <a:pt x="40" y="58"/>
                </a:cubicBezTo>
                <a:cubicBezTo>
                  <a:pt x="40" y="55"/>
                  <a:pt x="43" y="52"/>
                  <a:pt x="46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9" y="52"/>
                  <a:pt x="60" y="52"/>
                  <a:pt x="60" y="53"/>
                </a:cubicBezTo>
                <a:cubicBezTo>
                  <a:pt x="76" y="32"/>
                  <a:pt x="76" y="32"/>
                  <a:pt x="76" y="32"/>
                </a:cubicBezTo>
                <a:cubicBezTo>
                  <a:pt x="164" y="32"/>
                  <a:pt x="164" y="32"/>
                  <a:pt x="164" y="32"/>
                </a:cubicBezTo>
                <a:cubicBezTo>
                  <a:pt x="179" y="53"/>
                  <a:pt x="179" y="53"/>
                  <a:pt x="179" y="53"/>
                </a:cubicBezTo>
                <a:cubicBezTo>
                  <a:pt x="180" y="52"/>
                  <a:pt x="181" y="52"/>
                  <a:pt x="182" y="52"/>
                </a:cubicBezTo>
                <a:cubicBezTo>
                  <a:pt x="194" y="52"/>
                  <a:pt x="194" y="52"/>
                  <a:pt x="194" y="52"/>
                </a:cubicBezTo>
                <a:cubicBezTo>
                  <a:pt x="197" y="52"/>
                  <a:pt x="200" y="55"/>
                  <a:pt x="200" y="58"/>
                </a:cubicBezTo>
                <a:cubicBezTo>
                  <a:pt x="200" y="61"/>
                  <a:pt x="197" y="64"/>
                  <a:pt x="194" y="64"/>
                </a:cubicBezTo>
                <a:cubicBezTo>
                  <a:pt x="188" y="64"/>
                  <a:pt x="188" y="64"/>
                  <a:pt x="188" y="64"/>
                </a:cubicBezTo>
                <a:cubicBezTo>
                  <a:pt x="200" y="80"/>
                  <a:pt x="200" y="80"/>
                  <a:pt x="200" y="80"/>
                </a:cubicBezTo>
                <a:cubicBezTo>
                  <a:pt x="200" y="100"/>
                  <a:pt x="200" y="100"/>
                  <a:pt x="200" y="100"/>
                </a:cubicBezTo>
                <a:cubicBezTo>
                  <a:pt x="200" y="120"/>
                  <a:pt x="200" y="120"/>
                  <a:pt x="200" y="120"/>
                </a:cubicBezTo>
                <a:cubicBezTo>
                  <a:pt x="200" y="144"/>
                  <a:pt x="200" y="144"/>
                  <a:pt x="200" y="144"/>
                </a:cubicBezTo>
                <a:lnTo>
                  <a:pt x="164" y="144"/>
                </a:lnTo>
                <a:close/>
                <a:moveTo>
                  <a:pt x="56" y="80"/>
                </a:moveTo>
                <a:cubicBezTo>
                  <a:pt x="56" y="85"/>
                  <a:pt x="60" y="88"/>
                  <a:pt x="64" y="88"/>
                </a:cubicBezTo>
                <a:cubicBezTo>
                  <a:pt x="76" y="88"/>
                  <a:pt x="76" y="88"/>
                  <a:pt x="76" y="88"/>
                </a:cubicBezTo>
                <a:cubicBezTo>
                  <a:pt x="80" y="88"/>
                  <a:pt x="84" y="85"/>
                  <a:pt x="84" y="80"/>
                </a:cubicBezTo>
                <a:cubicBezTo>
                  <a:pt x="84" y="76"/>
                  <a:pt x="80" y="72"/>
                  <a:pt x="76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0" y="72"/>
                  <a:pt x="56" y="76"/>
                  <a:pt x="56" y="80"/>
                </a:cubicBezTo>
                <a:close/>
                <a:moveTo>
                  <a:pt x="158" y="40"/>
                </a:moveTo>
                <a:cubicBezTo>
                  <a:pt x="81" y="40"/>
                  <a:pt x="81" y="40"/>
                  <a:pt x="81" y="40"/>
                </a:cubicBezTo>
                <a:cubicBezTo>
                  <a:pt x="63" y="64"/>
                  <a:pt x="63" y="64"/>
                  <a:pt x="63" y="64"/>
                </a:cubicBezTo>
                <a:cubicBezTo>
                  <a:pt x="176" y="64"/>
                  <a:pt x="176" y="64"/>
                  <a:pt x="176" y="64"/>
                </a:cubicBezTo>
                <a:lnTo>
                  <a:pt x="158" y="40"/>
                </a:lnTo>
                <a:close/>
                <a:moveTo>
                  <a:pt x="176" y="72"/>
                </a:moveTo>
                <a:cubicBezTo>
                  <a:pt x="164" y="72"/>
                  <a:pt x="164" y="72"/>
                  <a:pt x="164" y="72"/>
                </a:cubicBezTo>
                <a:cubicBezTo>
                  <a:pt x="160" y="72"/>
                  <a:pt x="156" y="76"/>
                  <a:pt x="156" y="80"/>
                </a:cubicBezTo>
                <a:cubicBezTo>
                  <a:pt x="156" y="85"/>
                  <a:pt x="160" y="88"/>
                  <a:pt x="164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80" y="88"/>
                  <a:pt x="184" y="85"/>
                  <a:pt x="184" y="80"/>
                </a:cubicBezTo>
                <a:cubicBezTo>
                  <a:pt x="184" y="76"/>
                  <a:pt x="180" y="72"/>
                  <a:pt x="176" y="72"/>
                </a:cubicBezTo>
                <a:close/>
                <a:moveTo>
                  <a:pt x="105" y="22"/>
                </a:moveTo>
                <a:cubicBezTo>
                  <a:pt x="101" y="22"/>
                  <a:pt x="101" y="22"/>
                  <a:pt x="101" y="22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8"/>
                  <a:pt x="94" y="27"/>
                  <a:pt x="93" y="27"/>
                </a:cubicBezTo>
                <a:cubicBezTo>
                  <a:pt x="85" y="27"/>
                  <a:pt x="85" y="27"/>
                  <a:pt x="85" y="27"/>
                </a:cubicBezTo>
                <a:cubicBezTo>
                  <a:pt x="84" y="27"/>
                  <a:pt x="84" y="28"/>
                  <a:pt x="83" y="28"/>
                </a:cubicBezTo>
                <a:cubicBezTo>
                  <a:pt x="71" y="28"/>
                  <a:pt x="71" y="28"/>
                  <a:pt x="71" y="28"/>
                </a:cubicBezTo>
                <a:cubicBezTo>
                  <a:pt x="55" y="49"/>
                  <a:pt x="55" y="49"/>
                  <a:pt x="55" y="49"/>
                </a:cubicBezTo>
                <a:cubicBezTo>
                  <a:pt x="54" y="48"/>
                  <a:pt x="53" y="48"/>
                  <a:pt x="52" y="48"/>
                </a:cubicBezTo>
                <a:cubicBezTo>
                  <a:pt x="39" y="48"/>
                  <a:pt x="39" y="48"/>
                  <a:pt x="39" y="48"/>
                </a:cubicBezTo>
                <a:cubicBezTo>
                  <a:pt x="36" y="48"/>
                  <a:pt x="31" y="52"/>
                  <a:pt x="31" y="56"/>
                </a:cubicBezTo>
                <a:cubicBezTo>
                  <a:pt x="31" y="57"/>
                  <a:pt x="32" y="59"/>
                  <a:pt x="33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76"/>
                  <a:pt x="24" y="76"/>
                  <a:pt x="24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33"/>
                  <a:pt x="0" y="33"/>
                  <a:pt x="0" y="33"/>
                </a:cubicBezTo>
                <a:cubicBezTo>
                  <a:pt x="8" y="22"/>
                  <a:pt x="8" y="22"/>
                  <a:pt x="8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2" y="22"/>
                  <a:pt x="0" y="20"/>
                  <a:pt x="0" y="18"/>
                </a:cubicBezTo>
                <a:cubicBezTo>
                  <a:pt x="0" y="16"/>
                  <a:pt x="2" y="14"/>
                  <a:pt x="4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3" y="14"/>
                  <a:pt x="13" y="14"/>
                  <a:pt x="14" y="14"/>
                </a:cubicBezTo>
                <a:cubicBezTo>
                  <a:pt x="25" y="0"/>
                  <a:pt x="25" y="0"/>
                  <a:pt x="2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96" y="14"/>
                  <a:pt x="96" y="14"/>
                  <a:pt x="96" y="14"/>
                </a:cubicBezTo>
                <a:cubicBezTo>
                  <a:pt x="96" y="14"/>
                  <a:pt x="97" y="14"/>
                  <a:pt x="97" y="14"/>
                </a:cubicBezTo>
                <a:cubicBezTo>
                  <a:pt x="105" y="14"/>
                  <a:pt x="105" y="14"/>
                  <a:pt x="105" y="14"/>
                </a:cubicBezTo>
                <a:cubicBezTo>
                  <a:pt x="108" y="14"/>
                  <a:pt x="110" y="16"/>
                  <a:pt x="110" y="18"/>
                </a:cubicBezTo>
                <a:cubicBezTo>
                  <a:pt x="110" y="20"/>
                  <a:pt x="108" y="22"/>
                  <a:pt x="105" y="22"/>
                </a:cubicBezTo>
                <a:close/>
                <a:moveTo>
                  <a:pt x="11" y="33"/>
                </a:moveTo>
                <a:cubicBezTo>
                  <a:pt x="11" y="36"/>
                  <a:pt x="13" y="38"/>
                  <a:pt x="16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8" y="38"/>
                  <a:pt x="30" y="36"/>
                  <a:pt x="30" y="33"/>
                </a:cubicBezTo>
                <a:cubicBezTo>
                  <a:pt x="30" y="30"/>
                  <a:pt x="28" y="27"/>
                  <a:pt x="25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3" y="27"/>
                  <a:pt x="11" y="30"/>
                  <a:pt x="11" y="33"/>
                </a:cubicBezTo>
                <a:close/>
                <a:moveTo>
                  <a:pt x="81" y="8"/>
                </a:moveTo>
                <a:cubicBezTo>
                  <a:pt x="28" y="8"/>
                  <a:pt x="28" y="8"/>
                  <a:pt x="28" y="8"/>
                </a:cubicBezTo>
                <a:cubicBezTo>
                  <a:pt x="18" y="20"/>
                  <a:pt x="18" y="20"/>
                  <a:pt x="18" y="20"/>
                </a:cubicBezTo>
                <a:cubicBezTo>
                  <a:pt x="91" y="20"/>
                  <a:pt x="91" y="20"/>
                  <a:pt x="91" y="20"/>
                </a:cubicBezTo>
                <a:lnTo>
                  <a:pt x="81" y="8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2" name="Freeform 125"/>
          <p:cNvSpPr>
            <a:spLocks noEditPoints="1"/>
          </p:cNvSpPr>
          <p:nvPr/>
        </p:nvSpPr>
        <p:spPr bwMode="auto">
          <a:xfrm>
            <a:off x="144413" y="5995607"/>
            <a:ext cx="455053" cy="465767"/>
          </a:xfrm>
          <a:custGeom>
            <a:avLst/>
            <a:gdLst>
              <a:gd name="T0" fmla="*/ 169 w 242"/>
              <a:gd name="T1" fmla="*/ 126 h 247"/>
              <a:gd name="T2" fmla="*/ 103 w 242"/>
              <a:gd name="T3" fmla="*/ 175 h 247"/>
              <a:gd name="T4" fmla="*/ 142 w 242"/>
              <a:gd name="T5" fmla="*/ 106 h 247"/>
              <a:gd name="T6" fmla="*/ 160 w 242"/>
              <a:gd name="T7" fmla="*/ 67 h 247"/>
              <a:gd name="T8" fmla="*/ 98 w 242"/>
              <a:gd name="T9" fmla="*/ 30 h 247"/>
              <a:gd name="T10" fmla="*/ 71 w 242"/>
              <a:gd name="T11" fmla="*/ 180 h 247"/>
              <a:gd name="T12" fmla="*/ 202 w 242"/>
              <a:gd name="T13" fmla="*/ 102 h 247"/>
              <a:gd name="T14" fmla="*/ 169 w 242"/>
              <a:gd name="T15" fmla="*/ 126 h 247"/>
              <a:gd name="T16" fmla="*/ 128 w 242"/>
              <a:gd name="T17" fmla="*/ 41 h 247"/>
              <a:gd name="T18" fmla="*/ 144 w 242"/>
              <a:gd name="T19" fmla="*/ 57 h 247"/>
              <a:gd name="T20" fmla="*/ 128 w 242"/>
              <a:gd name="T21" fmla="*/ 72 h 247"/>
              <a:gd name="T22" fmla="*/ 113 w 242"/>
              <a:gd name="T23" fmla="*/ 57 h 247"/>
              <a:gd name="T24" fmla="*/ 128 w 242"/>
              <a:gd name="T25" fmla="*/ 41 h 247"/>
              <a:gd name="T26" fmla="*/ 78 w 242"/>
              <a:gd name="T27" fmla="*/ 147 h 247"/>
              <a:gd name="T28" fmla="*/ 63 w 242"/>
              <a:gd name="T29" fmla="*/ 131 h 247"/>
              <a:gd name="T30" fmla="*/ 78 w 242"/>
              <a:gd name="T31" fmla="*/ 116 h 247"/>
              <a:gd name="T32" fmla="*/ 94 w 242"/>
              <a:gd name="T33" fmla="*/ 131 h 247"/>
              <a:gd name="T34" fmla="*/ 78 w 242"/>
              <a:gd name="T35" fmla="*/ 147 h 247"/>
              <a:gd name="T36" fmla="*/ 91 w 242"/>
              <a:gd name="T37" fmla="*/ 101 h 247"/>
              <a:gd name="T38" fmla="*/ 75 w 242"/>
              <a:gd name="T39" fmla="*/ 86 h 247"/>
              <a:gd name="T40" fmla="*/ 91 w 242"/>
              <a:gd name="T41" fmla="*/ 70 h 247"/>
              <a:gd name="T42" fmla="*/ 106 w 242"/>
              <a:gd name="T43" fmla="*/ 86 h 247"/>
              <a:gd name="T44" fmla="*/ 91 w 242"/>
              <a:gd name="T45" fmla="*/ 101 h 247"/>
              <a:gd name="T46" fmla="*/ 150 w 242"/>
              <a:gd name="T47" fmla="*/ 107 h 247"/>
              <a:gd name="T48" fmla="*/ 151 w 242"/>
              <a:gd name="T49" fmla="*/ 106 h 247"/>
              <a:gd name="T50" fmla="*/ 150 w 242"/>
              <a:gd name="T51" fmla="*/ 107 h 247"/>
              <a:gd name="T52" fmla="*/ 166 w 242"/>
              <a:gd name="T53" fmla="*/ 118 h 247"/>
              <a:gd name="T54" fmla="*/ 242 w 242"/>
              <a:gd name="T55" fmla="*/ 15 h 247"/>
              <a:gd name="T56" fmla="*/ 238 w 242"/>
              <a:gd name="T57" fmla="*/ 11 h 247"/>
              <a:gd name="T58" fmla="*/ 151 w 242"/>
              <a:gd name="T59" fmla="*/ 106 h 247"/>
              <a:gd name="T60" fmla="*/ 166 w 242"/>
              <a:gd name="T61" fmla="*/ 118 h 247"/>
              <a:gd name="T62" fmla="*/ 126 w 242"/>
              <a:gd name="T63" fmla="*/ 119 h 247"/>
              <a:gd name="T64" fmla="*/ 112 w 242"/>
              <a:gd name="T65" fmla="*/ 165 h 247"/>
              <a:gd name="T66" fmla="*/ 155 w 242"/>
              <a:gd name="T67" fmla="*/ 141 h 247"/>
              <a:gd name="T68" fmla="*/ 126 w 242"/>
              <a:gd name="T69" fmla="*/ 119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42" h="247">
                <a:moveTo>
                  <a:pt x="169" y="126"/>
                </a:moveTo>
                <a:cubicBezTo>
                  <a:pt x="173" y="162"/>
                  <a:pt x="119" y="173"/>
                  <a:pt x="103" y="175"/>
                </a:cubicBezTo>
                <a:cubicBezTo>
                  <a:pt x="105" y="149"/>
                  <a:pt x="102" y="106"/>
                  <a:pt x="142" y="106"/>
                </a:cubicBezTo>
                <a:cubicBezTo>
                  <a:pt x="138" y="103"/>
                  <a:pt x="149" y="79"/>
                  <a:pt x="160" y="67"/>
                </a:cubicBezTo>
                <a:cubicBezTo>
                  <a:pt x="174" y="0"/>
                  <a:pt x="121" y="21"/>
                  <a:pt x="98" y="30"/>
                </a:cubicBezTo>
                <a:cubicBezTo>
                  <a:pt x="0" y="102"/>
                  <a:pt x="68" y="176"/>
                  <a:pt x="71" y="180"/>
                </a:cubicBezTo>
                <a:cubicBezTo>
                  <a:pt x="143" y="247"/>
                  <a:pt x="225" y="137"/>
                  <a:pt x="202" y="102"/>
                </a:cubicBezTo>
                <a:cubicBezTo>
                  <a:pt x="200" y="103"/>
                  <a:pt x="179" y="125"/>
                  <a:pt x="169" y="126"/>
                </a:cubicBezTo>
                <a:close/>
                <a:moveTo>
                  <a:pt x="128" y="41"/>
                </a:moveTo>
                <a:cubicBezTo>
                  <a:pt x="137" y="41"/>
                  <a:pt x="144" y="48"/>
                  <a:pt x="144" y="57"/>
                </a:cubicBezTo>
                <a:cubicBezTo>
                  <a:pt x="144" y="65"/>
                  <a:pt x="137" y="72"/>
                  <a:pt x="128" y="72"/>
                </a:cubicBezTo>
                <a:cubicBezTo>
                  <a:pt x="120" y="72"/>
                  <a:pt x="113" y="65"/>
                  <a:pt x="113" y="57"/>
                </a:cubicBezTo>
                <a:cubicBezTo>
                  <a:pt x="113" y="48"/>
                  <a:pt x="120" y="41"/>
                  <a:pt x="128" y="41"/>
                </a:cubicBezTo>
                <a:close/>
                <a:moveTo>
                  <a:pt x="78" y="147"/>
                </a:moveTo>
                <a:cubicBezTo>
                  <a:pt x="70" y="147"/>
                  <a:pt x="63" y="140"/>
                  <a:pt x="63" y="131"/>
                </a:cubicBezTo>
                <a:cubicBezTo>
                  <a:pt x="63" y="123"/>
                  <a:pt x="70" y="116"/>
                  <a:pt x="78" y="116"/>
                </a:cubicBezTo>
                <a:cubicBezTo>
                  <a:pt x="87" y="116"/>
                  <a:pt x="94" y="123"/>
                  <a:pt x="94" y="131"/>
                </a:cubicBezTo>
                <a:cubicBezTo>
                  <a:pt x="94" y="140"/>
                  <a:pt x="87" y="147"/>
                  <a:pt x="78" y="147"/>
                </a:cubicBezTo>
                <a:close/>
                <a:moveTo>
                  <a:pt x="91" y="101"/>
                </a:moveTo>
                <a:cubicBezTo>
                  <a:pt x="82" y="101"/>
                  <a:pt x="75" y="94"/>
                  <a:pt x="75" y="86"/>
                </a:cubicBezTo>
                <a:cubicBezTo>
                  <a:pt x="75" y="77"/>
                  <a:pt x="82" y="70"/>
                  <a:pt x="91" y="70"/>
                </a:cubicBezTo>
                <a:cubicBezTo>
                  <a:pt x="100" y="70"/>
                  <a:pt x="106" y="77"/>
                  <a:pt x="106" y="86"/>
                </a:cubicBezTo>
                <a:cubicBezTo>
                  <a:pt x="106" y="94"/>
                  <a:pt x="100" y="101"/>
                  <a:pt x="91" y="101"/>
                </a:cubicBezTo>
                <a:close/>
                <a:moveTo>
                  <a:pt x="150" y="107"/>
                </a:moveTo>
                <a:cubicBezTo>
                  <a:pt x="150" y="107"/>
                  <a:pt x="151" y="106"/>
                  <a:pt x="151" y="106"/>
                </a:cubicBezTo>
                <a:cubicBezTo>
                  <a:pt x="150" y="106"/>
                  <a:pt x="149" y="106"/>
                  <a:pt x="150" y="107"/>
                </a:cubicBezTo>
                <a:close/>
                <a:moveTo>
                  <a:pt x="166" y="118"/>
                </a:moveTo>
                <a:cubicBezTo>
                  <a:pt x="190" y="108"/>
                  <a:pt x="242" y="15"/>
                  <a:pt x="242" y="15"/>
                </a:cubicBezTo>
                <a:cubicBezTo>
                  <a:pt x="238" y="11"/>
                  <a:pt x="238" y="11"/>
                  <a:pt x="238" y="11"/>
                </a:cubicBezTo>
                <a:cubicBezTo>
                  <a:pt x="238" y="11"/>
                  <a:pt x="159" y="79"/>
                  <a:pt x="151" y="106"/>
                </a:cubicBezTo>
                <a:cubicBezTo>
                  <a:pt x="153" y="108"/>
                  <a:pt x="163" y="116"/>
                  <a:pt x="166" y="118"/>
                </a:cubicBezTo>
                <a:close/>
                <a:moveTo>
                  <a:pt x="126" y="119"/>
                </a:moveTo>
                <a:cubicBezTo>
                  <a:pt x="114" y="128"/>
                  <a:pt x="118" y="155"/>
                  <a:pt x="112" y="165"/>
                </a:cubicBezTo>
                <a:cubicBezTo>
                  <a:pt x="125" y="155"/>
                  <a:pt x="144" y="158"/>
                  <a:pt x="155" y="141"/>
                </a:cubicBezTo>
                <a:cubicBezTo>
                  <a:pt x="158" y="131"/>
                  <a:pt x="152" y="107"/>
                  <a:pt x="126" y="119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3" name="Freeform 126"/>
          <p:cNvSpPr>
            <a:spLocks noEditPoints="1"/>
          </p:cNvSpPr>
          <p:nvPr/>
        </p:nvSpPr>
        <p:spPr bwMode="auto">
          <a:xfrm>
            <a:off x="947538" y="6043930"/>
            <a:ext cx="361090" cy="369124"/>
          </a:xfrm>
          <a:custGeom>
            <a:avLst/>
            <a:gdLst>
              <a:gd name="T0" fmla="*/ 118 w 192"/>
              <a:gd name="T1" fmla="*/ 196 h 196"/>
              <a:gd name="T2" fmla="*/ 118 w 192"/>
              <a:gd name="T3" fmla="*/ 196 h 196"/>
              <a:gd name="T4" fmla="*/ 117 w 192"/>
              <a:gd name="T5" fmla="*/ 196 h 196"/>
              <a:gd name="T6" fmla="*/ 116 w 192"/>
              <a:gd name="T7" fmla="*/ 196 h 196"/>
              <a:gd name="T8" fmla="*/ 116 w 192"/>
              <a:gd name="T9" fmla="*/ 196 h 196"/>
              <a:gd name="T10" fmla="*/ 72 w 192"/>
              <a:gd name="T11" fmla="*/ 159 h 196"/>
              <a:gd name="T12" fmla="*/ 73 w 192"/>
              <a:gd name="T13" fmla="*/ 159 h 196"/>
              <a:gd name="T14" fmla="*/ 73 w 192"/>
              <a:gd name="T15" fmla="*/ 159 h 196"/>
              <a:gd name="T16" fmla="*/ 74 w 192"/>
              <a:gd name="T17" fmla="*/ 159 h 196"/>
              <a:gd name="T18" fmla="*/ 76 w 192"/>
              <a:gd name="T19" fmla="*/ 159 h 196"/>
              <a:gd name="T20" fmla="*/ 76 w 192"/>
              <a:gd name="T21" fmla="*/ 159 h 196"/>
              <a:gd name="T22" fmla="*/ 97 w 192"/>
              <a:gd name="T23" fmla="*/ 151 h 196"/>
              <a:gd name="T24" fmla="*/ 93 w 192"/>
              <a:gd name="T25" fmla="*/ 172 h 196"/>
              <a:gd name="T26" fmla="*/ 146 w 192"/>
              <a:gd name="T27" fmla="*/ 172 h 196"/>
              <a:gd name="T28" fmla="*/ 122 w 192"/>
              <a:gd name="T29" fmla="*/ 133 h 196"/>
              <a:gd name="T30" fmla="*/ 116 w 192"/>
              <a:gd name="T31" fmla="*/ 134 h 196"/>
              <a:gd name="T32" fmla="*/ 135 w 192"/>
              <a:gd name="T33" fmla="*/ 106 h 196"/>
              <a:gd name="T34" fmla="*/ 147 w 192"/>
              <a:gd name="T35" fmla="*/ 114 h 196"/>
              <a:gd name="T36" fmla="*/ 159 w 192"/>
              <a:gd name="T37" fmla="*/ 102 h 196"/>
              <a:gd name="T38" fmla="*/ 147 w 192"/>
              <a:gd name="T39" fmla="*/ 89 h 196"/>
              <a:gd name="T40" fmla="*/ 143 w 192"/>
              <a:gd name="T41" fmla="*/ 90 h 196"/>
              <a:gd name="T42" fmla="*/ 152 w 192"/>
              <a:gd name="T43" fmla="*/ 64 h 196"/>
              <a:gd name="T44" fmla="*/ 192 w 192"/>
              <a:gd name="T45" fmla="*/ 55 h 196"/>
              <a:gd name="T46" fmla="*/ 118 w 192"/>
              <a:gd name="T47" fmla="*/ 196 h 196"/>
              <a:gd name="T48" fmla="*/ 75 w 192"/>
              <a:gd name="T49" fmla="*/ 141 h 196"/>
              <a:gd name="T50" fmla="*/ 75 w 192"/>
              <a:gd name="T51" fmla="*/ 141 h 196"/>
              <a:gd name="T52" fmla="*/ 74 w 192"/>
              <a:gd name="T53" fmla="*/ 141 h 196"/>
              <a:gd name="T54" fmla="*/ 73 w 192"/>
              <a:gd name="T55" fmla="*/ 141 h 196"/>
              <a:gd name="T56" fmla="*/ 73 w 192"/>
              <a:gd name="T57" fmla="*/ 141 h 196"/>
              <a:gd name="T58" fmla="*/ 0 w 192"/>
              <a:gd name="T59" fmla="*/ 0 h 196"/>
              <a:gd name="T60" fmla="*/ 74 w 192"/>
              <a:gd name="T61" fmla="*/ 11 h 196"/>
              <a:gd name="T62" fmla="*/ 149 w 192"/>
              <a:gd name="T63" fmla="*/ 0 h 196"/>
              <a:gd name="T64" fmla="*/ 75 w 192"/>
              <a:gd name="T65" fmla="*/ 141 h 196"/>
              <a:gd name="T66" fmla="*/ 49 w 192"/>
              <a:gd name="T67" fmla="*/ 34 h 196"/>
              <a:gd name="T68" fmla="*/ 36 w 192"/>
              <a:gd name="T69" fmla="*/ 47 h 196"/>
              <a:gd name="T70" fmla="*/ 49 w 192"/>
              <a:gd name="T71" fmla="*/ 59 h 196"/>
              <a:gd name="T72" fmla="*/ 61 w 192"/>
              <a:gd name="T73" fmla="*/ 47 h 196"/>
              <a:gd name="T74" fmla="*/ 49 w 192"/>
              <a:gd name="T75" fmla="*/ 34 h 196"/>
              <a:gd name="T76" fmla="*/ 112 w 192"/>
              <a:gd name="T77" fmla="*/ 47 h 196"/>
              <a:gd name="T78" fmla="*/ 100 w 192"/>
              <a:gd name="T79" fmla="*/ 34 h 196"/>
              <a:gd name="T80" fmla="*/ 87 w 192"/>
              <a:gd name="T81" fmla="*/ 47 h 196"/>
              <a:gd name="T82" fmla="*/ 100 w 192"/>
              <a:gd name="T83" fmla="*/ 59 h 196"/>
              <a:gd name="T84" fmla="*/ 112 w 192"/>
              <a:gd name="T85" fmla="*/ 47 h 196"/>
              <a:gd name="T86" fmla="*/ 38 w 192"/>
              <a:gd name="T87" fmla="*/ 83 h 196"/>
              <a:gd name="T88" fmla="*/ 74 w 192"/>
              <a:gd name="T89" fmla="*/ 122 h 196"/>
              <a:gd name="T90" fmla="*/ 108 w 192"/>
              <a:gd name="T91" fmla="*/ 83 h 196"/>
              <a:gd name="T92" fmla="*/ 38 w 192"/>
              <a:gd name="T93" fmla="*/ 83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196">
                <a:moveTo>
                  <a:pt x="118" y="196"/>
                </a:moveTo>
                <a:cubicBezTo>
                  <a:pt x="118" y="196"/>
                  <a:pt x="118" y="196"/>
                  <a:pt x="118" y="196"/>
                </a:cubicBezTo>
                <a:cubicBezTo>
                  <a:pt x="118" y="196"/>
                  <a:pt x="118" y="196"/>
                  <a:pt x="117" y="196"/>
                </a:cubicBezTo>
                <a:cubicBezTo>
                  <a:pt x="117" y="196"/>
                  <a:pt x="117" y="196"/>
                  <a:pt x="116" y="196"/>
                </a:cubicBezTo>
                <a:cubicBezTo>
                  <a:pt x="116" y="196"/>
                  <a:pt x="116" y="196"/>
                  <a:pt x="116" y="196"/>
                </a:cubicBezTo>
                <a:cubicBezTo>
                  <a:pt x="85" y="196"/>
                  <a:pt x="84" y="180"/>
                  <a:pt x="72" y="159"/>
                </a:cubicBezTo>
                <a:cubicBezTo>
                  <a:pt x="72" y="159"/>
                  <a:pt x="73" y="159"/>
                  <a:pt x="73" y="159"/>
                </a:cubicBezTo>
                <a:cubicBezTo>
                  <a:pt x="73" y="159"/>
                  <a:pt x="73" y="159"/>
                  <a:pt x="73" y="159"/>
                </a:cubicBezTo>
                <a:cubicBezTo>
                  <a:pt x="73" y="159"/>
                  <a:pt x="74" y="159"/>
                  <a:pt x="74" y="159"/>
                </a:cubicBezTo>
                <a:cubicBezTo>
                  <a:pt x="75" y="159"/>
                  <a:pt x="75" y="159"/>
                  <a:pt x="76" y="159"/>
                </a:cubicBezTo>
                <a:cubicBezTo>
                  <a:pt x="76" y="159"/>
                  <a:pt x="76" y="159"/>
                  <a:pt x="76" y="159"/>
                </a:cubicBezTo>
                <a:cubicBezTo>
                  <a:pt x="83" y="158"/>
                  <a:pt x="90" y="156"/>
                  <a:pt x="97" y="151"/>
                </a:cubicBezTo>
                <a:cubicBezTo>
                  <a:pt x="93" y="161"/>
                  <a:pt x="93" y="172"/>
                  <a:pt x="93" y="172"/>
                </a:cubicBezTo>
                <a:cubicBezTo>
                  <a:pt x="93" y="172"/>
                  <a:pt x="118" y="122"/>
                  <a:pt x="146" y="172"/>
                </a:cubicBezTo>
                <a:cubicBezTo>
                  <a:pt x="146" y="174"/>
                  <a:pt x="149" y="133"/>
                  <a:pt x="122" y="133"/>
                </a:cubicBezTo>
                <a:cubicBezTo>
                  <a:pt x="120" y="133"/>
                  <a:pt x="118" y="133"/>
                  <a:pt x="116" y="134"/>
                </a:cubicBezTo>
                <a:cubicBezTo>
                  <a:pt x="123" y="126"/>
                  <a:pt x="129" y="116"/>
                  <a:pt x="135" y="106"/>
                </a:cubicBezTo>
                <a:cubicBezTo>
                  <a:pt x="136" y="111"/>
                  <a:pt x="141" y="114"/>
                  <a:pt x="147" y="114"/>
                </a:cubicBezTo>
                <a:cubicBezTo>
                  <a:pt x="154" y="114"/>
                  <a:pt x="159" y="109"/>
                  <a:pt x="159" y="102"/>
                </a:cubicBezTo>
                <a:cubicBezTo>
                  <a:pt x="159" y="95"/>
                  <a:pt x="154" y="89"/>
                  <a:pt x="147" y="89"/>
                </a:cubicBezTo>
                <a:cubicBezTo>
                  <a:pt x="145" y="89"/>
                  <a:pt x="144" y="89"/>
                  <a:pt x="143" y="90"/>
                </a:cubicBezTo>
                <a:cubicBezTo>
                  <a:pt x="146" y="82"/>
                  <a:pt x="149" y="73"/>
                  <a:pt x="152" y="64"/>
                </a:cubicBezTo>
                <a:cubicBezTo>
                  <a:pt x="166" y="63"/>
                  <a:pt x="180" y="60"/>
                  <a:pt x="192" y="55"/>
                </a:cubicBezTo>
                <a:cubicBezTo>
                  <a:pt x="192" y="108"/>
                  <a:pt x="177" y="196"/>
                  <a:pt x="118" y="196"/>
                </a:cubicBezTo>
                <a:close/>
                <a:moveTo>
                  <a:pt x="75" y="141"/>
                </a:moveTo>
                <a:cubicBezTo>
                  <a:pt x="75" y="141"/>
                  <a:pt x="75" y="141"/>
                  <a:pt x="75" y="141"/>
                </a:cubicBezTo>
                <a:cubicBezTo>
                  <a:pt x="75" y="141"/>
                  <a:pt x="75" y="141"/>
                  <a:pt x="74" y="141"/>
                </a:cubicBezTo>
                <a:cubicBezTo>
                  <a:pt x="74" y="141"/>
                  <a:pt x="73" y="141"/>
                  <a:pt x="73" y="141"/>
                </a:cubicBezTo>
                <a:cubicBezTo>
                  <a:pt x="73" y="141"/>
                  <a:pt x="73" y="141"/>
                  <a:pt x="73" y="141"/>
                </a:cubicBezTo>
                <a:cubicBezTo>
                  <a:pt x="18" y="141"/>
                  <a:pt x="0" y="53"/>
                  <a:pt x="0" y="0"/>
                </a:cubicBezTo>
                <a:cubicBezTo>
                  <a:pt x="22" y="9"/>
                  <a:pt x="48" y="11"/>
                  <a:pt x="74" y="11"/>
                </a:cubicBezTo>
                <a:cubicBezTo>
                  <a:pt x="101" y="11"/>
                  <a:pt x="127" y="9"/>
                  <a:pt x="149" y="0"/>
                </a:cubicBezTo>
                <a:cubicBezTo>
                  <a:pt x="149" y="53"/>
                  <a:pt x="132" y="141"/>
                  <a:pt x="75" y="141"/>
                </a:cubicBezTo>
                <a:close/>
                <a:moveTo>
                  <a:pt x="49" y="34"/>
                </a:moveTo>
                <a:cubicBezTo>
                  <a:pt x="41" y="34"/>
                  <a:pt x="36" y="40"/>
                  <a:pt x="36" y="47"/>
                </a:cubicBezTo>
                <a:cubicBezTo>
                  <a:pt x="36" y="54"/>
                  <a:pt x="41" y="59"/>
                  <a:pt x="49" y="59"/>
                </a:cubicBezTo>
                <a:cubicBezTo>
                  <a:pt x="56" y="59"/>
                  <a:pt x="61" y="54"/>
                  <a:pt x="61" y="47"/>
                </a:cubicBezTo>
                <a:cubicBezTo>
                  <a:pt x="61" y="40"/>
                  <a:pt x="56" y="34"/>
                  <a:pt x="49" y="34"/>
                </a:cubicBezTo>
                <a:close/>
                <a:moveTo>
                  <a:pt x="112" y="47"/>
                </a:moveTo>
                <a:cubicBezTo>
                  <a:pt x="112" y="40"/>
                  <a:pt x="107" y="34"/>
                  <a:pt x="100" y="34"/>
                </a:cubicBezTo>
                <a:cubicBezTo>
                  <a:pt x="93" y="34"/>
                  <a:pt x="87" y="40"/>
                  <a:pt x="87" y="47"/>
                </a:cubicBezTo>
                <a:cubicBezTo>
                  <a:pt x="87" y="54"/>
                  <a:pt x="93" y="59"/>
                  <a:pt x="100" y="59"/>
                </a:cubicBezTo>
                <a:cubicBezTo>
                  <a:pt x="107" y="59"/>
                  <a:pt x="112" y="54"/>
                  <a:pt x="112" y="47"/>
                </a:cubicBezTo>
                <a:close/>
                <a:moveTo>
                  <a:pt x="38" y="83"/>
                </a:moveTo>
                <a:cubicBezTo>
                  <a:pt x="38" y="83"/>
                  <a:pt x="46" y="122"/>
                  <a:pt x="74" y="122"/>
                </a:cubicBezTo>
                <a:cubicBezTo>
                  <a:pt x="102" y="122"/>
                  <a:pt x="109" y="81"/>
                  <a:pt x="108" y="83"/>
                </a:cubicBezTo>
                <a:cubicBezTo>
                  <a:pt x="74" y="109"/>
                  <a:pt x="38" y="83"/>
                  <a:pt x="38" y="83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4" name="Freeform 127"/>
          <p:cNvSpPr>
            <a:spLocks noEditPoints="1"/>
          </p:cNvSpPr>
          <p:nvPr/>
        </p:nvSpPr>
        <p:spPr bwMode="auto">
          <a:xfrm>
            <a:off x="1720071" y="6039231"/>
            <a:ext cx="365117" cy="378519"/>
          </a:xfrm>
          <a:custGeom>
            <a:avLst/>
            <a:gdLst>
              <a:gd name="T0" fmla="*/ 147 w 194"/>
              <a:gd name="T1" fmla="*/ 70 h 201"/>
              <a:gd name="T2" fmla="*/ 107 w 194"/>
              <a:gd name="T3" fmla="*/ 80 h 201"/>
              <a:gd name="T4" fmla="*/ 105 w 194"/>
              <a:gd name="T5" fmla="*/ 46 h 201"/>
              <a:gd name="T6" fmla="*/ 84 w 194"/>
              <a:gd name="T7" fmla="*/ 66 h 201"/>
              <a:gd name="T8" fmla="*/ 69 w 194"/>
              <a:gd name="T9" fmla="*/ 80 h 201"/>
              <a:gd name="T10" fmla="*/ 182 w 194"/>
              <a:gd name="T11" fmla="*/ 89 h 201"/>
              <a:gd name="T12" fmla="*/ 188 w 194"/>
              <a:gd name="T13" fmla="*/ 126 h 201"/>
              <a:gd name="T14" fmla="*/ 188 w 194"/>
              <a:gd name="T15" fmla="*/ 163 h 201"/>
              <a:gd name="T16" fmla="*/ 67 w 194"/>
              <a:gd name="T17" fmla="*/ 201 h 201"/>
              <a:gd name="T18" fmla="*/ 67 w 194"/>
              <a:gd name="T19" fmla="*/ 201 h 201"/>
              <a:gd name="T20" fmla="*/ 0 w 194"/>
              <a:gd name="T21" fmla="*/ 163 h 201"/>
              <a:gd name="T22" fmla="*/ 0 w 194"/>
              <a:gd name="T23" fmla="*/ 126 h 201"/>
              <a:gd name="T24" fmla="*/ 172 w 194"/>
              <a:gd name="T25" fmla="*/ 89 h 201"/>
              <a:gd name="T26" fmla="*/ 158 w 194"/>
              <a:gd name="T27" fmla="*/ 80 h 201"/>
              <a:gd name="T28" fmla="*/ 121 w 194"/>
              <a:gd name="T29" fmla="*/ 38 h 201"/>
              <a:gd name="T30" fmla="*/ 81 w 194"/>
              <a:gd name="T31" fmla="*/ 62 h 201"/>
              <a:gd name="T32" fmla="*/ 80 w 194"/>
              <a:gd name="T33" fmla="*/ 63 h 201"/>
              <a:gd name="T34" fmla="*/ 36 w 194"/>
              <a:gd name="T35" fmla="*/ 80 h 201"/>
              <a:gd name="T36" fmla="*/ 143 w 194"/>
              <a:gd name="T37" fmla="*/ 25 h 201"/>
              <a:gd name="T38" fmla="*/ 167 w 194"/>
              <a:gd name="T39" fmla="*/ 50 h 201"/>
              <a:gd name="T40" fmla="*/ 182 w 194"/>
              <a:gd name="T41" fmla="*/ 89 h 201"/>
              <a:gd name="T42" fmla="*/ 149 w 194"/>
              <a:gd name="T43" fmla="*/ 105 h 201"/>
              <a:gd name="T44" fmla="*/ 111 w 194"/>
              <a:gd name="T45" fmla="*/ 105 h 201"/>
              <a:gd name="T46" fmla="*/ 24 w 194"/>
              <a:gd name="T47" fmla="*/ 119 h 201"/>
              <a:gd name="T48" fmla="*/ 38 w 194"/>
              <a:gd name="T49" fmla="*/ 185 h 201"/>
              <a:gd name="T50" fmla="*/ 120 w 194"/>
              <a:gd name="T51" fmla="*/ 185 h 201"/>
              <a:gd name="T52" fmla="*/ 164 w 194"/>
              <a:gd name="T53" fmla="*/ 169 h 201"/>
              <a:gd name="T54" fmla="*/ 142 w 194"/>
              <a:gd name="T55" fmla="*/ 177 h 201"/>
              <a:gd name="T56" fmla="*/ 120 w 194"/>
              <a:gd name="T57" fmla="*/ 113 h 201"/>
              <a:gd name="T58" fmla="*/ 156 w 194"/>
              <a:gd name="T59" fmla="*/ 125 h 201"/>
              <a:gd name="T60" fmla="*/ 142 w 194"/>
              <a:gd name="T61" fmla="*/ 177 h 201"/>
              <a:gd name="T62" fmla="*/ 31 w 194"/>
              <a:gd name="T63" fmla="*/ 163 h 201"/>
              <a:gd name="T64" fmla="*/ 44 w 194"/>
              <a:gd name="T65" fmla="*/ 113 h 201"/>
              <a:gd name="T66" fmla="*/ 111 w 194"/>
              <a:gd name="T67" fmla="*/ 177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4" h="201">
                <a:moveTo>
                  <a:pt x="121" y="46"/>
                </a:moveTo>
                <a:cubicBezTo>
                  <a:pt x="147" y="70"/>
                  <a:pt x="147" y="70"/>
                  <a:pt x="147" y="70"/>
                </a:cubicBezTo>
                <a:cubicBezTo>
                  <a:pt x="149" y="73"/>
                  <a:pt x="150" y="77"/>
                  <a:pt x="150" y="80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88" y="63"/>
                  <a:pt x="88" y="63"/>
                  <a:pt x="88" y="63"/>
                </a:cubicBezTo>
                <a:cubicBezTo>
                  <a:pt x="105" y="46"/>
                  <a:pt x="105" y="46"/>
                  <a:pt x="105" y="46"/>
                </a:cubicBezTo>
                <a:cubicBezTo>
                  <a:pt x="109" y="41"/>
                  <a:pt x="117" y="41"/>
                  <a:pt x="121" y="46"/>
                </a:cubicBezTo>
                <a:close/>
                <a:moveTo>
                  <a:pt x="84" y="66"/>
                </a:moveTo>
                <a:cubicBezTo>
                  <a:pt x="98" y="80"/>
                  <a:pt x="98" y="80"/>
                  <a:pt x="98" y="80"/>
                </a:cubicBezTo>
                <a:cubicBezTo>
                  <a:pt x="69" y="80"/>
                  <a:pt x="69" y="80"/>
                  <a:pt x="69" y="80"/>
                </a:cubicBezTo>
                <a:lnTo>
                  <a:pt x="84" y="66"/>
                </a:lnTo>
                <a:close/>
                <a:moveTo>
                  <a:pt x="182" y="89"/>
                </a:moveTo>
                <a:cubicBezTo>
                  <a:pt x="188" y="89"/>
                  <a:pt x="188" y="89"/>
                  <a:pt x="188" y="89"/>
                </a:cubicBezTo>
                <a:cubicBezTo>
                  <a:pt x="188" y="126"/>
                  <a:pt x="188" y="126"/>
                  <a:pt x="188" y="126"/>
                </a:cubicBezTo>
                <a:cubicBezTo>
                  <a:pt x="181" y="127"/>
                  <a:pt x="174" y="135"/>
                  <a:pt x="174" y="144"/>
                </a:cubicBezTo>
                <a:cubicBezTo>
                  <a:pt x="174" y="153"/>
                  <a:pt x="181" y="161"/>
                  <a:pt x="188" y="163"/>
                </a:cubicBezTo>
                <a:cubicBezTo>
                  <a:pt x="188" y="201"/>
                  <a:pt x="188" y="201"/>
                  <a:pt x="188" y="201"/>
                </a:cubicBezTo>
                <a:cubicBezTo>
                  <a:pt x="67" y="201"/>
                  <a:pt x="67" y="201"/>
                  <a:pt x="67" y="201"/>
                </a:cubicBezTo>
                <a:cubicBezTo>
                  <a:pt x="67" y="201"/>
                  <a:pt x="67" y="201"/>
                  <a:pt x="67" y="201"/>
                </a:cubicBezTo>
                <a:cubicBezTo>
                  <a:pt x="67" y="201"/>
                  <a:pt x="67" y="201"/>
                  <a:pt x="67" y="201"/>
                </a:cubicBezTo>
                <a:cubicBezTo>
                  <a:pt x="0" y="201"/>
                  <a:pt x="0" y="201"/>
                  <a:pt x="0" y="201"/>
                </a:cubicBezTo>
                <a:cubicBezTo>
                  <a:pt x="0" y="163"/>
                  <a:pt x="0" y="163"/>
                  <a:pt x="0" y="163"/>
                </a:cubicBezTo>
                <a:cubicBezTo>
                  <a:pt x="7" y="161"/>
                  <a:pt x="12" y="153"/>
                  <a:pt x="12" y="144"/>
                </a:cubicBezTo>
                <a:cubicBezTo>
                  <a:pt x="12" y="135"/>
                  <a:pt x="7" y="127"/>
                  <a:pt x="0" y="126"/>
                </a:cubicBezTo>
                <a:cubicBezTo>
                  <a:pt x="0" y="89"/>
                  <a:pt x="0" y="89"/>
                  <a:pt x="0" y="89"/>
                </a:cubicBezTo>
                <a:cubicBezTo>
                  <a:pt x="172" y="89"/>
                  <a:pt x="172" y="89"/>
                  <a:pt x="172" y="89"/>
                </a:cubicBezTo>
                <a:cubicBezTo>
                  <a:pt x="172" y="80"/>
                  <a:pt x="172" y="80"/>
                  <a:pt x="172" y="80"/>
                </a:cubicBezTo>
                <a:cubicBezTo>
                  <a:pt x="158" y="80"/>
                  <a:pt x="158" y="80"/>
                  <a:pt x="158" y="80"/>
                </a:cubicBezTo>
                <a:cubicBezTo>
                  <a:pt x="159" y="77"/>
                  <a:pt x="158" y="73"/>
                  <a:pt x="155" y="70"/>
                </a:cubicBezTo>
                <a:cubicBezTo>
                  <a:pt x="121" y="38"/>
                  <a:pt x="121" y="38"/>
                  <a:pt x="121" y="38"/>
                </a:cubicBezTo>
                <a:cubicBezTo>
                  <a:pt x="117" y="33"/>
                  <a:pt x="109" y="33"/>
                  <a:pt x="105" y="38"/>
                </a:cubicBezTo>
                <a:cubicBezTo>
                  <a:pt x="81" y="62"/>
                  <a:pt x="81" y="62"/>
                  <a:pt x="81" y="62"/>
                </a:cubicBezTo>
                <a:cubicBezTo>
                  <a:pt x="80" y="63"/>
                  <a:pt x="80" y="63"/>
                  <a:pt x="80" y="63"/>
                </a:cubicBezTo>
                <a:cubicBezTo>
                  <a:pt x="80" y="63"/>
                  <a:pt x="80" y="63"/>
                  <a:pt x="80" y="63"/>
                </a:cubicBezTo>
                <a:cubicBezTo>
                  <a:pt x="61" y="80"/>
                  <a:pt x="61" y="80"/>
                  <a:pt x="61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117" y="0"/>
                  <a:pt x="117" y="0"/>
                  <a:pt x="117" y="0"/>
                </a:cubicBezTo>
                <a:cubicBezTo>
                  <a:pt x="143" y="25"/>
                  <a:pt x="143" y="25"/>
                  <a:pt x="143" y="25"/>
                </a:cubicBezTo>
                <a:cubicBezTo>
                  <a:pt x="139" y="31"/>
                  <a:pt x="140" y="40"/>
                  <a:pt x="147" y="46"/>
                </a:cubicBezTo>
                <a:cubicBezTo>
                  <a:pt x="153" y="52"/>
                  <a:pt x="161" y="54"/>
                  <a:pt x="167" y="50"/>
                </a:cubicBezTo>
                <a:cubicBezTo>
                  <a:pt x="194" y="75"/>
                  <a:pt x="194" y="75"/>
                  <a:pt x="194" y="75"/>
                </a:cubicBezTo>
                <a:lnTo>
                  <a:pt x="182" y="89"/>
                </a:lnTo>
                <a:close/>
                <a:moveTo>
                  <a:pt x="164" y="119"/>
                </a:moveTo>
                <a:cubicBezTo>
                  <a:pt x="164" y="112"/>
                  <a:pt x="156" y="105"/>
                  <a:pt x="149" y="105"/>
                </a:cubicBezTo>
                <a:cubicBezTo>
                  <a:pt x="120" y="105"/>
                  <a:pt x="120" y="105"/>
                  <a:pt x="120" y="105"/>
                </a:cubicBezTo>
                <a:cubicBezTo>
                  <a:pt x="111" y="105"/>
                  <a:pt x="111" y="105"/>
                  <a:pt x="111" y="105"/>
                </a:cubicBezTo>
                <a:cubicBezTo>
                  <a:pt x="38" y="105"/>
                  <a:pt x="38" y="105"/>
                  <a:pt x="38" y="105"/>
                </a:cubicBezTo>
                <a:cubicBezTo>
                  <a:pt x="31" y="105"/>
                  <a:pt x="24" y="112"/>
                  <a:pt x="24" y="119"/>
                </a:cubicBezTo>
                <a:cubicBezTo>
                  <a:pt x="24" y="169"/>
                  <a:pt x="24" y="169"/>
                  <a:pt x="24" y="169"/>
                </a:cubicBezTo>
                <a:cubicBezTo>
                  <a:pt x="24" y="176"/>
                  <a:pt x="31" y="185"/>
                  <a:pt x="38" y="185"/>
                </a:cubicBezTo>
                <a:cubicBezTo>
                  <a:pt x="111" y="185"/>
                  <a:pt x="111" y="185"/>
                  <a:pt x="111" y="185"/>
                </a:cubicBezTo>
                <a:cubicBezTo>
                  <a:pt x="120" y="185"/>
                  <a:pt x="120" y="185"/>
                  <a:pt x="120" y="185"/>
                </a:cubicBezTo>
                <a:cubicBezTo>
                  <a:pt x="149" y="185"/>
                  <a:pt x="149" y="185"/>
                  <a:pt x="149" y="185"/>
                </a:cubicBezTo>
                <a:cubicBezTo>
                  <a:pt x="156" y="185"/>
                  <a:pt x="164" y="176"/>
                  <a:pt x="164" y="169"/>
                </a:cubicBezTo>
                <a:lnTo>
                  <a:pt x="164" y="119"/>
                </a:lnTo>
                <a:close/>
                <a:moveTo>
                  <a:pt x="142" y="177"/>
                </a:moveTo>
                <a:cubicBezTo>
                  <a:pt x="120" y="177"/>
                  <a:pt x="120" y="177"/>
                  <a:pt x="120" y="177"/>
                </a:cubicBezTo>
                <a:cubicBezTo>
                  <a:pt x="120" y="113"/>
                  <a:pt x="120" y="113"/>
                  <a:pt x="120" y="113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9" y="113"/>
                  <a:pt x="156" y="118"/>
                  <a:pt x="156" y="125"/>
                </a:cubicBezTo>
                <a:cubicBezTo>
                  <a:pt x="156" y="163"/>
                  <a:pt x="156" y="163"/>
                  <a:pt x="156" y="163"/>
                </a:cubicBezTo>
                <a:cubicBezTo>
                  <a:pt x="156" y="170"/>
                  <a:pt x="149" y="177"/>
                  <a:pt x="142" y="177"/>
                </a:cubicBezTo>
                <a:close/>
                <a:moveTo>
                  <a:pt x="44" y="177"/>
                </a:moveTo>
                <a:cubicBezTo>
                  <a:pt x="37" y="177"/>
                  <a:pt x="31" y="170"/>
                  <a:pt x="31" y="163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31" y="118"/>
                  <a:pt x="37" y="113"/>
                  <a:pt x="44" y="113"/>
                </a:cubicBezTo>
                <a:cubicBezTo>
                  <a:pt x="111" y="113"/>
                  <a:pt x="111" y="113"/>
                  <a:pt x="111" y="113"/>
                </a:cubicBezTo>
                <a:cubicBezTo>
                  <a:pt x="111" y="177"/>
                  <a:pt x="111" y="177"/>
                  <a:pt x="111" y="177"/>
                </a:cubicBezTo>
                <a:lnTo>
                  <a:pt x="44" y="177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5" name="Freeform 128"/>
          <p:cNvSpPr>
            <a:spLocks noEditPoints="1"/>
          </p:cNvSpPr>
          <p:nvPr/>
        </p:nvSpPr>
        <p:spPr bwMode="auto">
          <a:xfrm>
            <a:off x="2479948" y="6064734"/>
            <a:ext cx="383909" cy="327513"/>
          </a:xfrm>
          <a:custGeom>
            <a:avLst/>
            <a:gdLst>
              <a:gd name="T0" fmla="*/ 175 w 204"/>
              <a:gd name="T1" fmla="*/ 146 h 174"/>
              <a:gd name="T2" fmla="*/ 169 w 204"/>
              <a:gd name="T3" fmla="*/ 170 h 174"/>
              <a:gd name="T4" fmla="*/ 147 w 204"/>
              <a:gd name="T5" fmla="*/ 172 h 174"/>
              <a:gd name="T6" fmla="*/ 144 w 204"/>
              <a:gd name="T7" fmla="*/ 163 h 174"/>
              <a:gd name="T8" fmla="*/ 116 w 204"/>
              <a:gd name="T9" fmla="*/ 166 h 174"/>
              <a:gd name="T10" fmla="*/ 104 w 204"/>
              <a:gd name="T11" fmla="*/ 165 h 174"/>
              <a:gd name="T12" fmla="*/ 100 w 204"/>
              <a:gd name="T13" fmla="*/ 172 h 174"/>
              <a:gd name="T14" fmla="*/ 84 w 204"/>
              <a:gd name="T15" fmla="*/ 172 h 174"/>
              <a:gd name="T16" fmla="*/ 78 w 204"/>
              <a:gd name="T17" fmla="*/ 160 h 174"/>
              <a:gd name="T18" fmla="*/ 74 w 204"/>
              <a:gd name="T19" fmla="*/ 159 h 174"/>
              <a:gd name="T20" fmla="*/ 72 w 204"/>
              <a:gd name="T21" fmla="*/ 165 h 174"/>
              <a:gd name="T22" fmla="*/ 48 w 204"/>
              <a:gd name="T23" fmla="*/ 163 h 174"/>
              <a:gd name="T24" fmla="*/ 50 w 204"/>
              <a:gd name="T25" fmla="*/ 146 h 174"/>
              <a:gd name="T26" fmla="*/ 31 w 204"/>
              <a:gd name="T27" fmla="*/ 128 h 174"/>
              <a:gd name="T28" fmla="*/ 5 w 204"/>
              <a:gd name="T29" fmla="*/ 118 h 174"/>
              <a:gd name="T30" fmla="*/ 6 w 204"/>
              <a:gd name="T31" fmla="*/ 87 h 174"/>
              <a:gd name="T32" fmla="*/ 16 w 204"/>
              <a:gd name="T33" fmla="*/ 80 h 174"/>
              <a:gd name="T34" fmla="*/ 41 w 204"/>
              <a:gd name="T35" fmla="*/ 30 h 174"/>
              <a:gd name="T36" fmla="*/ 36 w 204"/>
              <a:gd name="T37" fmla="*/ 3 h 174"/>
              <a:gd name="T38" fmla="*/ 79 w 204"/>
              <a:gd name="T39" fmla="*/ 15 h 174"/>
              <a:gd name="T40" fmla="*/ 114 w 204"/>
              <a:gd name="T41" fmla="*/ 9 h 174"/>
              <a:gd name="T42" fmla="*/ 204 w 204"/>
              <a:gd name="T43" fmla="*/ 87 h 174"/>
              <a:gd name="T44" fmla="*/ 175 w 204"/>
              <a:gd name="T45" fmla="*/ 146 h 174"/>
              <a:gd name="T46" fmla="*/ 56 w 204"/>
              <a:gd name="T47" fmla="*/ 47 h 174"/>
              <a:gd name="T48" fmla="*/ 45 w 204"/>
              <a:gd name="T49" fmla="*/ 58 h 174"/>
              <a:gd name="T50" fmla="*/ 56 w 204"/>
              <a:gd name="T51" fmla="*/ 69 h 174"/>
              <a:gd name="T52" fmla="*/ 67 w 204"/>
              <a:gd name="T53" fmla="*/ 58 h 174"/>
              <a:gd name="T54" fmla="*/ 56 w 204"/>
              <a:gd name="T55" fmla="*/ 47 h 174"/>
              <a:gd name="T56" fmla="*/ 154 w 204"/>
              <a:gd name="T57" fmla="*/ 41 h 174"/>
              <a:gd name="T58" fmla="*/ 110 w 204"/>
              <a:gd name="T59" fmla="*/ 35 h 174"/>
              <a:gd name="T60" fmla="*/ 104 w 204"/>
              <a:gd name="T61" fmla="*/ 41 h 174"/>
              <a:gd name="T62" fmla="*/ 110 w 204"/>
              <a:gd name="T63" fmla="*/ 47 h 174"/>
              <a:gd name="T64" fmla="*/ 154 w 204"/>
              <a:gd name="T65" fmla="*/ 53 h 174"/>
              <a:gd name="T66" fmla="*/ 160 w 204"/>
              <a:gd name="T67" fmla="*/ 47 h 174"/>
              <a:gd name="T68" fmla="*/ 154 w 204"/>
              <a:gd name="T69" fmla="*/ 41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4" h="174">
                <a:moveTo>
                  <a:pt x="175" y="146"/>
                </a:moveTo>
                <a:cubicBezTo>
                  <a:pt x="170" y="149"/>
                  <a:pt x="175" y="165"/>
                  <a:pt x="169" y="170"/>
                </a:cubicBezTo>
                <a:cubicBezTo>
                  <a:pt x="166" y="174"/>
                  <a:pt x="149" y="171"/>
                  <a:pt x="147" y="172"/>
                </a:cubicBezTo>
                <a:cubicBezTo>
                  <a:pt x="142" y="171"/>
                  <a:pt x="150" y="162"/>
                  <a:pt x="144" y="163"/>
                </a:cubicBezTo>
                <a:cubicBezTo>
                  <a:pt x="134" y="165"/>
                  <a:pt x="127" y="166"/>
                  <a:pt x="116" y="166"/>
                </a:cubicBezTo>
                <a:cubicBezTo>
                  <a:pt x="112" y="166"/>
                  <a:pt x="108" y="166"/>
                  <a:pt x="104" y="165"/>
                </a:cubicBezTo>
                <a:cubicBezTo>
                  <a:pt x="103" y="165"/>
                  <a:pt x="104" y="171"/>
                  <a:pt x="100" y="172"/>
                </a:cubicBezTo>
                <a:cubicBezTo>
                  <a:pt x="93" y="172"/>
                  <a:pt x="87" y="173"/>
                  <a:pt x="84" y="172"/>
                </a:cubicBezTo>
                <a:cubicBezTo>
                  <a:pt x="76" y="172"/>
                  <a:pt x="80" y="162"/>
                  <a:pt x="78" y="160"/>
                </a:cubicBezTo>
                <a:cubicBezTo>
                  <a:pt x="77" y="159"/>
                  <a:pt x="76" y="159"/>
                  <a:pt x="74" y="159"/>
                </a:cubicBezTo>
                <a:cubicBezTo>
                  <a:pt x="72" y="159"/>
                  <a:pt x="75" y="163"/>
                  <a:pt x="72" y="165"/>
                </a:cubicBezTo>
                <a:cubicBezTo>
                  <a:pt x="67" y="168"/>
                  <a:pt x="50" y="167"/>
                  <a:pt x="48" y="163"/>
                </a:cubicBezTo>
                <a:cubicBezTo>
                  <a:pt x="44" y="152"/>
                  <a:pt x="51" y="147"/>
                  <a:pt x="50" y="146"/>
                </a:cubicBezTo>
                <a:cubicBezTo>
                  <a:pt x="43" y="140"/>
                  <a:pt x="36" y="135"/>
                  <a:pt x="31" y="128"/>
                </a:cubicBezTo>
                <a:cubicBezTo>
                  <a:pt x="21" y="117"/>
                  <a:pt x="15" y="126"/>
                  <a:pt x="5" y="118"/>
                </a:cubicBezTo>
                <a:cubicBezTo>
                  <a:pt x="0" y="110"/>
                  <a:pt x="4" y="89"/>
                  <a:pt x="6" y="87"/>
                </a:cubicBezTo>
                <a:cubicBezTo>
                  <a:pt x="10" y="82"/>
                  <a:pt x="12" y="88"/>
                  <a:pt x="16" y="80"/>
                </a:cubicBezTo>
                <a:cubicBezTo>
                  <a:pt x="17" y="61"/>
                  <a:pt x="26" y="43"/>
                  <a:pt x="41" y="30"/>
                </a:cubicBezTo>
                <a:cubicBezTo>
                  <a:pt x="34" y="23"/>
                  <a:pt x="20" y="12"/>
                  <a:pt x="36" y="3"/>
                </a:cubicBezTo>
                <a:cubicBezTo>
                  <a:pt x="50" y="0"/>
                  <a:pt x="79" y="15"/>
                  <a:pt x="79" y="15"/>
                </a:cubicBezTo>
                <a:cubicBezTo>
                  <a:pt x="79" y="15"/>
                  <a:pt x="96" y="9"/>
                  <a:pt x="114" y="9"/>
                </a:cubicBezTo>
                <a:cubicBezTo>
                  <a:pt x="167" y="9"/>
                  <a:pt x="204" y="44"/>
                  <a:pt x="204" y="87"/>
                </a:cubicBezTo>
                <a:cubicBezTo>
                  <a:pt x="204" y="113"/>
                  <a:pt x="198" y="132"/>
                  <a:pt x="175" y="146"/>
                </a:cubicBezTo>
                <a:close/>
                <a:moveTo>
                  <a:pt x="56" y="47"/>
                </a:moveTo>
                <a:cubicBezTo>
                  <a:pt x="50" y="47"/>
                  <a:pt x="45" y="52"/>
                  <a:pt x="45" y="58"/>
                </a:cubicBezTo>
                <a:cubicBezTo>
                  <a:pt x="45" y="64"/>
                  <a:pt x="50" y="69"/>
                  <a:pt x="56" y="69"/>
                </a:cubicBezTo>
                <a:cubicBezTo>
                  <a:pt x="62" y="69"/>
                  <a:pt x="67" y="64"/>
                  <a:pt x="67" y="58"/>
                </a:cubicBezTo>
                <a:cubicBezTo>
                  <a:pt x="67" y="52"/>
                  <a:pt x="62" y="47"/>
                  <a:pt x="56" y="47"/>
                </a:cubicBezTo>
                <a:close/>
                <a:moveTo>
                  <a:pt x="154" y="41"/>
                </a:moveTo>
                <a:cubicBezTo>
                  <a:pt x="154" y="41"/>
                  <a:pt x="132" y="34"/>
                  <a:pt x="110" y="35"/>
                </a:cubicBezTo>
                <a:cubicBezTo>
                  <a:pt x="106" y="35"/>
                  <a:pt x="104" y="37"/>
                  <a:pt x="104" y="41"/>
                </a:cubicBezTo>
                <a:cubicBezTo>
                  <a:pt x="104" y="44"/>
                  <a:pt x="106" y="47"/>
                  <a:pt x="110" y="47"/>
                </a:cubicBezTo>
                <a:cubicBezTo>
                  <a:pt x="110" y="47"/>
                  <a:pt x="133" y="45"/>
                  <a:pt x="154" y="53"/>
                </a:cubicBezTo>
                <a:cubicBezTo>
                  <a:pt x="157" y="53"/>
                  <a:pt x="160" y="51"/>
                  <a:pt x="160" y="47"/>
                </a:cubicBezTo>
                <a:cubicBezTo>
                  <a:pt x="160" y="44"/>
                  <a:pt x="157" y="41"/>
                  <a:pt x="154" y="41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6" name="Freeform 129"/>
          <p:cNvSpPr>
            <a:spLocks noEditPoints="1"/>
          </p:cNvSpPr>
          <p:nvPr/>
        </p:nvSpPr>
        <p:spPr bwMode="auto">
          <a:xfrm>
            <a:off x="3254476" y="6039231"/>
            <a:ext cx="378540" cy="378519"/>
          </a:xfrm>
          <a:custGeom>
            <a:avLst/>
            <a:gdLst>
              <a:gd name="T0" fmla="*/ 78 w 201"/>
              <a:gd name="T1" fmla="*/ 194 h 201"/>
              <a:gd name="T2" fmla="*/ 91 w 201"/>
              <a:gd name="T3" fmla="*/ 164 h 201"/>
              <a:gd name="T4" fmla="*/ 154 w 201"/>
              <a:gd name="T5" fmla="*/ 123 h 201"/>
              <a:gd name="T6" fmla="*/ 150 w 201"/>
              <a:gd name="T7" fmla="*/ 168 h 201"/>
              <a:gd name="T8" fmla="*/ 78 w 201"/>
              <a:gd name="T9" fmla="*/ 194 h 201"/>
              <a:gd name="T10" fmla="*/ 35 w 201"/>
              <a:gd name="T11" fmla="*/ 128 h 201"/>
              <a:gd name="T12" fmla="*/ 82 w 201"/>
              <a:gd name="T13" fmla="*/ 54 h 201"/>
              <a:gd name="T14" fmla="*/ 106 w 201"/>
              <a:gd name="T15" fmla="*/ 35 h 201"/>
              <a:gd name="T16" fmla="*/ 167 w 201"/>
              <a:gd name="T17" fmla="*/ 95 h 201"/>
              <a:gd name="T18" fmla="*/ 148 w 201"/>
              <a:gd name="T19" fmla="*/ 119 h 201"/>
              <a:gd name="T20" fmla="*/ 74 w 201"/>
              <a:gd name="T21" fmla="*/ 166 h 201"/>
              <a:gd name="T22" fmla="*/ 35 w 201"/>
              <a:gd name="T23" fmla="*/ 128 h 201"/>
              <a:gd name="T24" fmla="*/ 127 w 201"/>
              <a:gd name="T25" fmla="*/ 75 h 201"/>
              <a:gd name="T26" fmla="*/ 102 w 201"/>
              <a:gd name="T27" fmla="*/ 75 h 201"/>
              <a:gd name="T28" fmla="*/ 102 w 201"/>
              <a:gd name="T29" fmla="*/ 99 h 201"/>
              <a:gd name="T30" fmla="*/ 127 w 201"/>
              <a:gd name="T31" fmla="*/ 99 h 201"/>
              <a:gd name="T32" fmla="*/ 127 w 201"/>
              <a:gd name="T33" fmla="*/ 75 h 201"/>
              <a:gd name="T34" fmla="*/ 179 w 201"/>
              <a:gd name="T35" fmla="*/ 17 h 201"/>
              <a:gd name="T36" fmla="*/ 196 w 201"/>
              <a:gd name="T37" fmla="*/ 0 h 201"/>
              <a:gd name="T38" fmla="*/ 201 w 201"/>
              <a:gd name="T39" fmla="*/ 5 h 201"/>
              <a:gd name="T40" fmla="*/ 184 w 201"/>
              <a:gd name="T41" fmla="*/ 21 h 201"/>
              <a:gd name="T42" fmla="*/ 170 w 201"/>
              <a:gd name="T43" fmla="*/ 90 h 201"/>
              <a:gd name="T44" fmla="*/ 112 w 201"/>
              <a:gd name="T45" fmla="*/ 31 h 201"/>
              <a:gd name="T46" fmla="*/ 179 w 201"/>
              <a:gd name="T47" fmla="*/ 17 h 201"/>
              <a:gd name="T48" fmla="*/ 7 w 201"/>
              <a:gd name="T49" fmla="*/ 123 h 201"/>
              <a:gd name="T50" fmla="*/ 34 w 201"/>
              <a:gd name="T51" fmla="*/ 51 h 201"/>
              <a:gd name="T52" fmla="*/ 78 w 201"/>
              <a:gd name="T53" fmla="*/ 47 h 201"/>
              <a:gd name="T54" fmla="*/ 37 w 201"/>
              <a:gd name="T55" fmla="*/ 110 h 201"/>
              <a:gd name="T56" fmla="*/ 7 w 201"/>
              <a:gd name="T57" fmla="*/ 123 h 201"/>
              <a:gd name="T58" fmla="*/ 48 w 201"/>
              <a:gd name="T59" fmla="*/ 169 h 201"/>
              <a:gd name="T60" fmla="*/ 48 w 201"/>
              <a:gd name="T61" fmla="*/ 161 h 201"/>
              <a:gd name="T62" fmla="*/ 31 w 201"/>
              <a:gd name="T63" fmla="*/ 170 h 201"/>
              <a:gd name="T64" fmla="*/ 39 w 201"/>
              <a:gd name="T65" fmla="*/ 152 h 201"/>
              <a:gd name="T66" fmla="*/ 29 w 201"/>
              <a:gd name="T67" fmla="*/ 155 h 201"/>
              <a:gd name="T68" fmla="*/ 36 w 201"/>
              <a:gd name="T69" fmla="*/ 138 h 201"/>
              <a:gd name="T70" fmla="*/ 64 w 201"/>
              <a:gd name="T71" fmla="*/ 165 h 201"/>
              <a:gd name="T72" fmla="*/ 48 w 201"/>
              <a:gd name="T73" fmla="*/ 169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1" h="201">
                <a:moveTo>
                  <a:pt x="78" y="194"/>
                </a:moveTo>
                <a:cubicBezTo>
                  <a:pt x="78" y="194"/>
                  <a:pt x="89" y="186"/>
                  <a:pt x="91" y="164"/>
                </a:cubicBezTo>
                <a:cubicBezTo>
                  <a:pt x="128" y="147"/>
                  <a:pt x="154" y="123"/>
                  <a:pt x="154" y="123"/>
                </a:cubicBezTo>
                <a:cubicBezTo>
                  <a:pt x="154" y="123"/>
                  <a:pt x="170" y="148"/>
                  <a:pt x="150" y="168"/>
                </a:cubicBezTo>
                <a:cubicBezTo>
                  <a:pt x="116" y="201"/>
                  <a:pt x="78" y="194"/>
                  <a:pt x="78" y="194"/>
                </a:cubicBezTo>
                <a:close/>
                <a:moveTo>
                  <a:pt x="35" y="128"/>
                </a:moveTo>
                <a:cubicBezTo>
                  <a:pt x="35" y="128"/>
                  <a:pt x="65" y="71"/>
                  <a:pt x="82" y="54"/>
                </a:cubicBezTo>
                <a:cubicBezTo>
                  <a:pt x="90" y="46"/>
                  <a:pt x="98" y="40"/>
                  <a:pt x="106" y="35"/>
                </a:cubicBezTo>
                <a:cubicBezTo>
                  <a:pt x="167" y="95"/>
                  <a:pt x="167" y="95"/>
                  <a:pt x="167" y="95"/>
                </a:cubicBezTo>
                <a:cubicBezTo>
                  <a:pt x="162" y="103"/>
                  <a:pt x="156" y="111"/>
                  <a:pt x="148" y="119"/>
                </a:cubicBezTo>
                <a:cubicBezTo>
                  <a:pt x="130" y="137"/>
                  <a:pt x="74" y="166"/>
                  <a:pt x="74" y="166"/>
                </a:cubicBezTo>
                <a:lnTo>
                  <a:pt x="35" y="128"/>
                </a:lnTo>
                <a:close/>
                <a:moveTo>
                  <a:pt x="127" y="75"/>
                </a:moveTo>
                <a:cubicBezTo>
                  <a:pt x="120" y="68"/>
                  <a:pt x="109" y="68"/>
                  <a:pt x="102" y="75"/>
                </a:cubicBezTo>
                <a:cubicBezTo>
                  <a:pt x="95" y="81"/>
                  <a:pt x="95" y="93"/>
                  <a:pt x="102" y="99"/>
                </a:cubicBezTo>
                <a:cubicBezTo>
                  <a:pt x="109" y="106"/>
                  <a:pt x="120" y="106"/>
                  <a:pt x="127" y="99"/>
                </a:cubicBezTo>
                <a:cubicBezTo>
                  <a:pt x="134" y="93"/>
                  <a:pt x="134" y="81"/>
                  <a:pt x="127" y="75"/>
                </a:cubicBezTo>
                <a:close/>
                <a:moveTo>
                  <a:pt x="179" y="17"/>
                </a:moveTo>
                <a:cubicBezTo>
                  <a:pt x="196" y="0"/>
                  <a:pt x="196" y="0"/>
                  <a:pt x="196" y="0"/>
                </a:cubicBezTo>
                <a:cubicBezTo>
                  <a:pt x="201" y="5"/>
                  <a:pt x="201" y="5"/>
                  <a:pt x="201" y="5"/>
                </a:cubicBezTo>
                <a:cubicBezTo>
                  <a:pt x="184" y="21"/>
                  <a:pt x="184" y="21"/>
                  <a:pt x="184" y="21"/>
                </a:cubicBezTo>
                <a:cubicBezTo>
                  <a:pt x="186" y="31"/>
                  <a:pt x="188" y="58"/>
                  <a:pt x="170" y="90"/>
                </a:cubicBezTo>
                <a:cubicBezTo>
                  <a:pt x="112" y="31"/>
                  <a:pt x="112" y="31"/>
                  <a:pt x="112" y="31"/>
                </a:cubicBezTo>
                <a:cubicBezTo>
                  <a:pt x="142" y="14"/>
                  <a:pt x="169" y="15"/>
                  <a:pt x="179" y="17"/>
                </a:cubicBezTo>
                <a:close/>
                <a:moveTo>
                  <a:pt x="7" y="123"/>
                </a:moveTo>
                <a:cubicBezTo>
                  <a:pt x="7" y="123"/>
                  <a:pt x="0" y="85"/>
                  <a:pt x="34" y="51"/>
                </a:cubicBezTo>
                <a:cubicBezTo>
                  <a:pt x="53" y="32"/>
                  <a:pt x="78" y="47"/>
                  <a:pt x="78" y="47"/>
                </a:cubicBezTo>
                <a:cubicBezTo>
                  <a:pt x="78" y="47"/>
                  <a:pt x="55" y="73"/>
                  <a:pt x="37" y="110"/>
                </a:cubicBezTo>
                <a:cubicBezTo>
                  <a:pt x="15" y="112"/>
                  <a:pt x="7" y="123"/>
                  <a:pt x="7" y="123"/>
                </a:cubicBezTo>
                <a:close/>
                <a:moveTo>
                  <a:pt x="48" y="169"/>
                </a:moveTo>
                <a:cubicBezTo>
                  <a:pt x="48" y="161"/>
                  <a:pt x="48" y="161"/>
                  <a:pt x="48" y="161"/>
                </a:cubicBezTo>
                <a:cubicBezTo>
                  <a:pt x="31" y="170"/>
                  <a:pt x="31" y="170"/>
                  <a:pt x="31" y="170"/>
                </a:cubicBezTo>
                <a:cubicBezTo>
                  <a:pt x="39" y="152"/>
                  <a:pt x="39" y="152"/>
                  <a:pt x="39" y="152"/>
                </a:cubicBezTo>
                <a:cubicBezTo>
                  <a:pt x="29" y="155"/>
                  <a:pt x="29" y="155"/>
                  <a:pt x="29" y="155"/>
                </a:cubicBezTo>
                <a:cubicBezTo>
                  <a:pt x="36" y="138"/>
                  <a:pt x="36" y="138"/>
                  <a:pt x="36" y="138"/>
                </a:cubicBezTo>
                <a:cubicBezTo>
                  <a:pt x="64" y="165"/>
                  <a:pt x="64" y="165"/>
                  <a:pt x="64" y="165"/>
                </a:cubicBezTo>
                <a:lnTo>
                  <a:pt x="48" y="169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7" name="Freeform 130"/>
          <p:cNvSpPr>
            <a:spLocks noEditPoints="1"/>
          </p:cNvSpPr>
          <p:nvPr/>
        </p:nvSpPr>
        <p:spPr bwMode="auto">
          <a:xfrm>
            <a:off x="4014628" y="6092923"/>
            <a:ext cx="375856" cy="271138"/>
          </a:xfrm>
          <a:custGeom>
            <a:avLst/>
            <a:gdLst>
              <a:gd name="T0" fmla="*/ 188 w 200"/>
              <a:gd name="T1" fmla="*/ 144 h 144"/>
              <a:gd name="T2" fmla="*/ 176 w 200"/>
              <a:gd name="T3" fmla="*/ 134 h 144"/>
              <a:gd name="T4" fmla="*/ 176 w 200"/>
              <a:gd name="T5" fmla="*/ 10 h 144"/>
              <a:gd name="T6" fmla="*/ 188 w 200"/>
              <a:gd name="T7" fmla="*/ 0 h 144"/>
              <a:gd name="T8" fmla="*/ 200 w 200"/>
              <a:gd name="T9" fmla="*/ 10 h 144"/>
              <a:gd name="T10" fmla="*/ 200 w 200"/>
              <a:gd name="T11" fmla="*/ 134 h 144"/>
              <a:gd name="T12" fmla="*/ 188 w 200"/>
              <a:gd name="T13" fmla="*/ 144 h 144"/>
              <a:gd name="T14" fmla="*/ 137 w 200"/>
              <a:gd name="T15" fmla="*/ 130 h 144"/>
              <a:gd name="T16" fmla="*/ 123 w 200"/>
              <a:gd name="T17" fmla="*/ 144 h 144"/>
              <a:gd name="T18" fmla="*/ 61 w 200"/>
              <a:gd name="T19" fmla="*/ 144 h 144"/>
              <a:gd name="T20" fmla="*/ 48 w 200"/>
              <a:gd name="T21" fmla="*/ 130 h 144"/>
              <a:gd name="T22" fmla="*/ 48 w 200"/>
              <a:gd name="T23" fmla="*/ 103 h 144"/>
              <a:gd name="T24" fmla="*/ 20 w 200"/>
              <a:gd name="T25" fmla="*/ 97 h 144"/>
              <a:gd name="T26" fmla="*/ 20 w 200"/>
              <a:gd name="T27" fmla="*/ 47 h 144"/>
              <a:gd name="T28" fmla="*/ 172 w 200"/>
              <a:gd name="T29" fmla="*/ 14 h 144"/>
              <a:gd name="T30" fmla="*/ 172 w 200"/>
              <a:gd name="T31" fmla="*/ 131 h 144"/>
              <a:gd name="T32" fmla="*/ 137 w 200"/>
              <a:gd name="T33" fmla="*/ 123 h 144"/>
              <a:gd name="T34" fmla="*/ 137 w 200"/>
              <a:gd name="T35" fmla="*/ 130 h 144"/>
              <a:gd name="T36" fmla="*/ 128 w 200"/>
              <a:gd name="T37" fmla="*/ 121 h 144"/>
              <a:gd name="T38" fmla="*/ 56 w 200"/>
              <a:gd name="T39" fmla="*/ 105 h 144"/>
              <a:gd name="T40" fmla="*/ 56 w 200"/>
              <a:gd name="T41" fmla="*/ 129 h 144"/>
              <a:gd name="T42" fmla="*/ 64 w 200"/>
              <a:gd name="T43" fmla="*/ 136 h 144"/>
              <a:gd name="T44" fmla="*/ 121 w 200"/>
              <a:gd name="T45" fmla="*/ 136 h 144"/>
              <a:gd name="T46" fmla="*/ 128 w 200"/>
              <a:gd name="T47" fmla="*/ 129 h 144"/>
              <a:gd name="T48" fmla="*/ 128 w 200"/>
              <a:gd name="T49" fmla="*/ 121 h 144"/>
              <a:gd name="T50" fmla="*/ 7 w 200"/>
              <a:gd name="T51" fmla="*/ 103 h 144"/>
              <a:gd name="T52" fmla="*/ 0 w 200"/>
              <a:gd name="T53" fmla="*/ 96 h 144"/>
              <a:gd name="T54" fmla="*/ 0 w 200"/>
              <a:gd name="T55" fmla="*/ 48 h 144"/>
              <a:gd name="T56" fmla="*/ 7 w 200"/>
              <a:gd name="T57" fmla="*/ 41 h 144"/>
              <a:gd name="T58" fmla="*/ 15 w 200"/>
              <a:gd name="T59" fmla="*/ 48 h 144"/>
              <a:gd name="T60" fmla="*/ 15 w 200"/>
              <a:gd name="T61" fmla="*/ 96 h 144"/>
              <a:gd name="T62" fmla="*/ 7 w 200"/>
              <a:gd name="T63" fmla="*/ 10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0" h="144">
                <a:moveTo>
                  <a:pt x="188" y="144"/>
                </a:moveTo>
                <a:cubicBezTo>
                  <a:pt x="182" y="144"/>
                  <a:pt x="176" y="139"/>
                  <a:pt x="176" y="134"/>
                </a:cubicBezTo>
                <a:cubicBezTo>
                  <a:pt x="176" y="10"/>
                  <a:pt x="176" y="10"/>
                  <a:pt x="176" y="10"/>
                </a:cubicBezTo>
                <a:cubicBezTo>
                  <a:pt x="176" y="5"/>
                  <a:pt x="182" y="0"/>
                  <a:pt x="188" y="0"/>
                </a:cubicBezTo>
                <a:cubicBezTo>
                  <a:pt x="194" y="0"/>
                  <a:pt x="200" y="5"/>
                  <a:pt x="200" y="10"/>
                </a:cubicBezTo>
                <a:cubicBezTo>
                  <a:pt x="200" y="134"/>
                  <a:pt x="200" y="134"/>
                  <a:pt x="200" y="134"/>
                </a:cubicBezTo>
                <a:cubicBezTo>
                  <a:pt x="200" y="139"/>
                  <a:pt x="194" y="144"/>
                  <a:pt x="188" y="144"/>
                </a:cubicBezTo>
                <a:close/>
                <a:moveTo>
                  <a:pt x="137" y="130"/>
                </a:moveTo>
                <a:cubicBezTo>
                  <a:pt x="137" y="138"/>
                  <a:pt x="131" y="144"/>
                  <a:pt x="123" y="144"/>
                </a:cubicBezTo>
                <a:cubicBezTo>
                  <a:pt x="61" y="144"/>
                  <a:pt x="61" y="144"/>
                  <a:pt x="61" y="144"/>
                </a:cubicBezTo>
                <a:cubicBezTo>
                  <a:pt x="54" y="144"/>
                  <a:pt x="48" y="138"/>
                  <a:pt x="48" y="130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20" y="97"/>
                  <a:pt x="20" y="97"/>
                  <a:pt x="20" y="97"/>
                </a:cubicBezTo>
                <a:cubicBezTo>
                  <a:pt x="20" y="47"/>
                  <a:pt x="20" y="47"/>
                  <a:pt x="20" y="47"/>
                </a:cubicBezTo>
                <a:cubicBezTo>
                  <a:pt x="172" y="14"/>
                  <a:pt x="172" y="14"/>
                  <a:pt x="172" y="14"/>
                </a:cubicBezTo>
                <a:cubicBezTo>
                  <a:pt x="172" y="131"/>
                  <a:pt x="172" y="131"/>
                  <a:pt x="172" y="131"/>
                </a:cubicBezTo>
                <a:cubicBezTo>
                  <a:pt x="137" y="123"/>
                  <a:pt x="137" y="123"/>
                  <a:pt x="137" y="123"/>
                </a:cubicBezTo>
                <a:lnTo>
                  <a:pt x="137" y="130"/>
                </a:lnTo>
                <a:close/>
                <a:moveTo>
                  <a:pt x="128" y="121"/>
                </a:moveTo>
                <a:cubicBezTo>
                  <a:pt x="56" y="105"/>
                  <a:pt x="56" y="105"/>
                  <a:pt x="56" y="105"/>
                </a:cubicBezTo>
                <a:cubicBezTo>
                  <a:pt x="56" y="129"/>
                  <a:pt x="56" y="129"/>
                  <a:pt x="56" y="129"/>
                </a:cubicBezTo>
                <a:cubicBezTo>
                  <a:pt x="56" y="133"/>
                  <a:pt x="61" y="136"/>
                  <a:pt x="64" y="136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25" y="136"/>
                  <a:pt x="128" y="133"/>
                  <a:pt x="128" y="129"/>
                </a:cubicBezTo>
                <a:lnTo>
                  <a:pt x="128" y="121"/>
                </a:lnTo>
                <a:close/>
                <a:moveTo>
                  <a:pt x="7" y="103"/>
                </a:moveTo>
                <a:cubicBezTo>
                  <a:pt x="3" y="103"/>
                  <a:pt x="0" y="100"/>
                  <a:pt x="0" y="9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4"/>
                  <a:pt x="3" y="41"/>
                  <a:pt x="7" y="41"/>
                </a:cubicBezTo>
                <a:cubicBezTo>
                  <a:pt x="10" y="41"/>
                  <a:pt x="15" y="44"/>
                  <a:pt x="15" y="48"/>
                </a:cubicBezTo>
                <a:cubicBezTo>
                  <a:pt x="15" y="96"/>
                  <a:pt x="15" y="96"/>
                  <a:pt x="15" y="96"/>
                </a:cubicBezTo>
                <a:cubicBezTo>
                  <a:pt x="15" y="100"/>
                  <a:pt x="10" y="103"/>
                  <a:pt x="7" y="103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8" name="Freeform 131"/>
          <p:cNvSpPr>
            <a:spLocks noEditPoints="1"/>
          </p:cNvSpPr>
          <p:nvPr/>
        </p:nvSpPr>
        <p:spPr bwMode="auto">
          <a:xfrm>
            <a:off x="4786401" y="6077485"/>
            <a:ext cx="374513" cy="302010"/>
          </a:xfrm>
          <a:custGeom>
            <a:avLst/>
            <a:gdLst>
              <a:gd name="T0" fmla="*/ 139 w 279"/>
              <a:gd name="T1" fmla="*/ 225 h 225"/>
              <a:gd name="T2" fmla="*/ 0 w 279"/>
              <a:gd name="T3" fmla="*/ 70 h 225"/>
              <a:gd name="T4" fmla="*/ 52 w 279"/>
              <a:gd name="T5" fmla="*/ 0 h 225"/>
              <a:gd name="T6" fmla="*/ 226 w 279"/>
              <a:gd name="T7" fmla="*/ 0 h 225"/>
              <a:gd name="T8" fmla="*/ 279 w 279"/>
              <a:gd name="T9" fmla="*/ 70 h 225"/>
              <a:gd name="T10" fmla="*/ 139 w 279"/>
              <a:gd name="T11" fmla="*/ 225 h 225"/>
              <a:gd name="T12" fmla="*/ 178 w 279"/>
              <a:gd name="T13" fmla="*/ 89 h 225"/>
              <a:gd name="T14" fmla="*/ 139 w 279"/>
              <a:gd name="T15" fmla="*/ 95 h 225"/>
              <a:gd name="T16" fmla="*/ 101 w 279"/>
              <a:gd name="T17" fmla="*/ 89 h 225"/>
              <a:gd name="T18" fmla="*/ 139 w 279"/>
              <a:gd name="T19" fmla="*/ 172 h 225"/>
              <a:gd name="T20" fmla="*/ 178 w 279"/>
              <a:gd name="T21" fmla="*/ 89 h 225"/>
              <a:gd name="T22" fmla="*/ 196 w 279"/>
              <a:gd name="T23" fmla="*/ 85 h 225"/>
              <a:gd name="T24" fmla="*/ 159 w 279"/>
              <a:gd name="T25" fmla="*/ 169 h 225"/>
              <a:gd name="T26" fmla="*/ 234 w 279"/>
              <a:gd name="T27" fmla="*/ 80 h 225"/>
              <a:gd name="T28" fmla="*/ 196 w 279"/>
              <a:gd name="T29" fmla="*/ 85 h 225"/>
              <a:gd name="T30" fmla="*/ 121 w 279"/>
              <a:gd name="T31" fmla="*/ 169 h 225"/>
              <a:gd name="T32" fmla="*/ 81 w 279"/>
              <a:gd name="T33" fmla="*/ 85 h 225"/>
              <a:gd name="T34" fmla="*/ 44 w 279"/>
              <a:gd name="T35" fmla="*/ 80 h 225"/>
              <a:gd name="T36" fmla="*/ 121 w 279"/>
              <a:gd name="T37" fmla="*/ 169 h 225"/>
              <a:gd name="T38" fmla="*/ 41 w 279"/>
              <a:gd name="T39" fmla="*/ 61 h 225"/>
              <a:gd name="T40" fmla="*/ 100 w 279"/>
              <a:gd name="T41" fmla="*/ 71 h 225"/>
              <a:gd name="T42" fmla="*/ 101 w 279"/>
              <a:gd name="T43" fmla="*/ 70 h 225"/>
              <a:gd name="T44" fmla="*/ 87 w 279"/>
              <a:gd name="T45" fmla="*/ 70 h 225"/>
              <a:gd name="T46" fmla="*/ 65 w 279"/>
              <a:gd name="T47" fmla="*/ 32 h 225"/>
              <a:gd name="T48" fmla="*/ 41 w 279"/>
              <a:gd name="T49" fmla="*/ 61 h 225"/>
              <a:gd name="T50" fmla="*/ 79 w 279"/>
              <a:gd name="T51" fmla="*/ 26 h 225"/>
              <a:gd name="T52" fmla="*/ 103 w 279"/>
              <a:gd name="T53" fmla="*/ 67 h 225"/>
              <a:gd name="T54" fmla="*/ 131 w 279"/>
              <a:gd name="T55" fmla="*/ 26 h 225"/>
              <a:gd name="T56" fmla="*/ 79 w 279"/>
              <a:gd name="T57" fmla="*/ 26 h 225"/>
              <a:gd name="T58" fmla="*/ 115 w 279"/>
              <a:gd name="T59" fmla="*/ 74 h 225"/>
              <a:gd name="T60" fmla="*/ 139 w 279"/>
              <a:gd name="T61" fmla="*/ 78 h 225"/>
              <a:gd name="T62" fmla="*/ 163 w 279"/>
              <a:gd name="T63" fmla="*/ 74 h 225"/>
              <a:gd name="T64" fmla="*/ 139 w 279"/>
              <a:gd name="T65" fmla="*/ 39 h 225"/>
              <a:gd name="T66" fmla="*/ 115 w 279"/>
              <a:gd name="T67" fmla="*/ 74 h 225"/>
              <a:gd name="T68" fmla="*/ 147 w 279"/>
              <a:gd name="T69" fmla="*/ 26 h 225"/>
              <a:gd name="T70" fmla="*/ 175 w 279"/>
              <a:gd name="T71" fmla="*/ 67 h 225"/>
              <a:gd name="T72" fmla="*/ 201 w 279"/>
              <a:gd name="T73" fmla="*/ 26 h 225"/>
              <a:gd name="T74" fmla="*/ 147 w 279"/>
              <a:gd name="T75" fmla="*/ 26 h 225"/>
              <a:gd name="T76" fmla="*/ 213 w 279"/>
              <a:gd name="T77" fmla="*/ 32 h 225"/>
              <a:gd name="T78" fmla="*/ 191 w 279"/>
              <a:gd name="T79" fmla="*/ 70 h 225"/>
              <a:gd name="T80" fmla="*/ 177 w 279"/>
              <a:gd name="T81" fmla="*/ 70 h 225"/>
              <a:gd name="T82" fmla="*/ 178 w 279"/>
              <a:gd name="T83" fmla="*/ 71 h 225"/>
              <a:gd name="T84" fmla="*/ 237 w 279"/>
              <a:gd name="T85" fmla="*/ 61 h 225"/>
              <a:gd name="T86" fmla="*/ 213 w 279"/>
              <a:gd name="T87" fmla="*/ 3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9" h="225">
                <a:moveTo>
                  <a:pt x="139" y="225"/>
                </a:moveTo>
                <a:lnTo>
                  <a:pt x="0" y="70"/>
                </a:lnTo>
                <a:lnTo>
                  <a:pt x="52" y="0"/>
                </a:lnTo>
                <a:lnTo>
                  <a:pt x="226" y="0"/>
                </a:lnTo>
                <a:lnTo>
                  <a:pt x="279" y="70"/>
                </a:lnTo>
                <a:lnTo>
                  <a:pt x="139" y="225"/>
                </a:lnTo>
                <a:close/>
                <a:moveTo>
                  <a:pt x="178" y="89"/>
                </a:moveTo>
                <a:lnTo>
                  <a:pt x="139" y="95"/>
                </a:lnTo>
                <a:lnTo>
                  <a:pt x="101" y="89"/>
                </a:lnTo>
                <a:lnTo>
                  <a:pt x="139" y="172"/>
                </a:lnTo>
                <a:lnTo>
                  <a:pt x="178" y="89"/>
                </a:lnTo>
                <a:close/>
                <a:moveTo>
                  <a:pt x="196" y="85"/>
                </a:moveTo>
                <a:lnTo>
                  <a:pt x="159" y="169"/>
                </a:lnTo>
                <a:lnTo>
                  <a:pt x="234" y="80"/>
                </a:lnTo>
                <a:lnTo>
                  <a:pt x="196" y="85"/>
                </a:lnTo>
                <a:close/>
                <a:moveTo>
                  <a:pt x="121" y="169"/>
                </a:moveTo>
                <a:lnTo>
                  <a:pt x="81" y="85"/>
                </a:lnTo>
                <a:lnTo>
                  <a:pt x="44" y="80"/>
                </a:lnTo>
                <a:lnTo>
                  <a:pt x="121" y="169"/>
                </a:lnTo>
                <a:close/>
                <a:moveTo>
                  <a:pt x="41" y="61"/>
                </a:moveTo>
                <a:lnTo>
                  <a:pt x="100" y="71"/>
                </a:lnTo>
                <a:lnTo>
                  <a:pt x="101" y="70"/>
                </a:lnTo>
                <a:lnTo>
                  <a:pt x="87" y="70"/>
                </a:lnTo>
                <a:lnTo>
                  <a:pt x="65" y="32"/>
                </a:lnTo>
                <a:lnTo>
                  <a:pt x="41" y="61"/>
                </a:lnTo>
                <a:close/>
                <a:moveTo>
                  <a:pt x="79" y="26"/>
                </a:moveTo>
                <a:lnTo>
                  <a:pt x="103" y="67"/>
                </a:lnTo>
                <a:lnTo>
                  <a:pt x="131" y="26"/>
                </a:lnTo>
                <a:lnTo>
                  <a:pt x="79" y="26"/>
                </a:lnTo>
                <a:close/>
                <a:moveTo>
                  <a:pt x="115" y="74"/>
                </a:moveTo>
                <a:lnTo>
                  <a:pt x="139" y="78"/>
                </a:lnTo>
                <a:lnTo>
                  <a:pt x="163" y="74"/>
                </a:lnTo>
                <a:lnTo>
                  <a:pt x="139" y="39"/>
                </a:lnTo>
                <a:lnTo>
                  <a:pt x="115" y="74"/>
                </a:lnTo>
                <a:close/>
                <a:moveTo>
                  <a:pt x="147" y="26"/>
                </a:moveTo>
                <a:lnTo>
                  <a:pt x="175" y="67"/>
                </a:lnTo>
                <a:lnTo>
                  <a:pt x="201" y="26"/>
                </a:lnTo>
                <a:lnTo>
                  <a:pt x="147" y="26"/>
                </a:lnTo>
                <a:close/>
                <a:moveTo>
                  <a:pt x="213" y="32"/>
                </a:moveTo>
                <a:lnTo>
                  <a:pt x="191" y="70"/>
                </a:lnTo>
                <a:lnTo>
                  <a:pt x="177" y="70"/>
                </a:lnTo>
                <a:lnTo>
                  <a:pt x="178" y="71"/>
                </a:lnTo>
                <a:lnTo>
                  <a:pt x="237" y="61"/>
                </a:lnTo>
                <a:lnTo>
                  <a:pt x="213" y="32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9" name="Freeform 41"/>
          <p:cNvSpPr>
            <a:spLocks noEditPoints="1"/>
          </p:cNvSpPr>
          <p:nvPr/>
        </p:nvSpPr>
        <p:spPr bwMode="auto">
          <a:xfrm>
            <a:off x="184683" y="6676823"/>
            <a:ext cx="374513" cy="377178"/>
          </a:xfrm>
          <a:custGeom>
            <a:avLst/>
            <a:gdLst>
              <a:gd name="T0" fmla="*/ 186 w 199"/>
              <a:gd name="T1" fmla="*/ 80 h 200"/>
              <a:gd name="T2" fmla="*/ 170 w 199"/>
              <a:gd name="T3" fmla="*/ 80 h 200"/>
              <a:gd name="T4" fmla="*/ 163 w 199"/>
              <a:gd name="T5" fmla="*/ 64 h 200"/>
              <a:gd name="T6" fmla="*/ 175 w 199"/>
              <a:gd name="T7" fmla="*/ 52 h 200"/>
              <a:gd name="T8" fmla="*/ 175 w 199"/>
              <a:gd name="T9" fmla="*/ 33 h 200"/>
              <a:gd name="T10" fmla="*/ 165 w 199"/>
              <a:gd name="T11" fmla="*/ 24 h 200"/>
              <a:gd name="T12" fmla="*/ 146 w 199"/>
              <a:gd name="T13" fmla="*/ 24 h 200"/>
              <a:gd name="T14" fmla="*/ 135 w 199"/>
              <a:gd name="T15" fmla="*/ 36 h 200"/>
              <a:gd name="T16" fmla="*/ 120 w 199"/>
              <a:gd name="T17" fmla="*/ 30 h 200"/>
              <a:gd name="T18" fmla="*/ 120 w 199"/>
              <a:gd name="T19" fmla="*/ 13 h 200"/>
              <a:gd name="T20" fmla="*/ 106 w 199"/>
              <a:gd name="T21" fmla="*/ 0 h 200"/>
              <a:gd name="T22" fmla="*/ 93 w 199"/>
              <a:gd name="T23" fmla="*/ 0 h 200"/>
              <a:gd name="T24" fmla="*/ 80 w 199"/>
              <a:gd name="T25" fmla="*/ 13 h 200"/>
              <a:gd name="T26" fmla="*/ 80 w 199"/>
              <a:gd name="T27" fmla="*/ 30 h 200"/>
              <a:gd name="T28" fmla="*/ 64 w 199"/>
              <a:gd name="T29" fmla="*/ 36 h 200"/>
              <a:gd name="T30" fmla="*/ 52 w 199"/>
              <a:gd name="T31" fmla="*/ 24 h 200"/>
              <a:gd name="T32" fmla="*/ 33 w 199"/>
              <a:gd name="T33" fmla="*/ 24 h 200"/>
              <a:gd name="T34" fmla="*/ 24 w 199"/>
              <a:gd name="T35" fmla="*/ 33 h 200"/>
              <a:gd name="T36" fmla="*/ 24 w 199"/>
              <a:gd name="T37" fmla="*/ 52 h 200"/>
              <a:gd name="T38" fmla="*/ 36 w 199"/>
              <a:gd name="T39" fmla="*/ 64 h 200"/>
              <a:gd name="T40" fmla="*/ 29 w 199"/>
              <a:gd name="T41" fmla="*/ 80 h 200"/>
              <a:gd name="T42" fmla="*/ 13 w 199"/>
              <a:gd name="T43" fmla="*/ 80 h 200"/>
              <a:gd name="T44" fmla="*/ 0 w 199"/>
              <a:gd name="T45" fmla="*/ 93 h 200"/>
              <a:gd name="T46" fmla="*/ 0 w 199"/>
              <a:gd name="T47" fmla="*/ 107 h 200"/>
              <a:gd name="T48" fmla="*/ 13 w 199"/>
              <a:gd name="T49" fmla="*/ 120 h 200"/>
              <a:gd name="T50" fmla="*/ 29 w 199"/>
              <a:gd name="T51" fmla="*/ 120 h 200"/>
              <a:gd name="T52" fmla="*/ 35 w 199"/>
              <a:gd name="T53" fmla="*/ 135 h 200"/>
              <a:gd name="T54" fmla="*/ 24 w 199"/>
              <a:gd name="T55" fmla="*/ 147 h 200"/>
              <a:gd name="T56" fmla="*/ 24 w 199"/>
              <a:gd name="T57" fmla="*/ 166 h 200"/>
              <a:gd name="T58" fmla="*/ 33 w 199"/>
              <a:gd name="T59" fmla="*/ 175 h 200"/>
              <a:gd name="T60" fmla="*/ 52 w 199"/>
              <a:gd name="T61" fmla="*/ 175 h 200"/>
              <a:gd name="T62" fmla="*/ 63 w 199"/>
              <a:gd name="T63" fmla="*/ 163 h 200"/>
              <a:gd name="T64" fmla="*/ 80 w 199"/>
              <a:gd name="T65" fmla="*/ 170 h 200"/>
              <a:gd name="T66" fmla="*/ 80 w 199"/>
              <a:gd name="T67" fmla="*/ 186 h 200"/>
              <a:gd name="T68" fmla="*/ 93 w 199"/>
              <a:gd name="T69" fmla="*/ 200 h 200"/>
              <a:gd name="T70" fmla="*/ 106 w 199"/>
              <a:gd name="T71" fmla="*/ 200 h 200"/>
              <a:gd name="T72" fmla="*/ 120 w 199"/>
              <a:gd name="T73" fmla="*/ 186 h 200"/>
              <a:gd name="T74" fmla="*/ 120 w 199"/>
              <a:gd name="T75" fmla="*/ 170 h 200"/>
              <a:gd name="T76" fmla="*/ 135 w 199"/>
              <a:gd name="T77" fmla="*/ 164 h 200"/>
              <a:gd name="T78" fmla="*/ 146 w 199"/>
              <a:gd name="T79" fmla="*/ 175 h 200"/>
              <a:gd name="T80" fmla="*/ 165 w 199"/>
              <a:gd name="T81" fmla="*/ 175 h 200"/>
              <a:gd name="T82" fmla="*/ 175 w 199"/>
              <a:gd name="T83" fmla="*/ 166 h 200"/>
              <a:gd name="T84" fmla="*/ 175 w 199"/>
              <a:gd name="T85" fmla="*/ 147 h 200"/>
              <a:gd name="T86" fmla="*/ 163 w 199"/>
              <a:gd name="T87" fmla="*/ 135 h 200"/>
              <a:gd name="T88" fmla="*/ 170 w 199"/>
              <a:gd name="T89" fmla="*/ 120 h 200"/>
              <a:gd name="T90" fmla="*/ 186 w 199"/>
              <a:gd name="T91" fmla="*/ 120 h 200"/>
              <a:gd name="T92" fmla="*/ 199 w 199"/>
              <a:gd name="T93" fmla="*/ 107 h 200"/>
              <a:gd name="T94" fmla="*/ 199 w 199"/>
              <a:gd name="T95" fmla="*/ 93 h 200"/>
              <a:gd name="T96" fmla="*/ 186 w 199"/>
              <a:gd name="T97" fmla="*/ 80 h 200"/>
              <a:gd name="T98" fmla="*/ 100 w 199"/>
              <a:gd name="T99" fmla="*/ 140 h 200"/>
              <a:gd name="T100" fmla="*/ 60 w 199"/>
              <a:gd name="T101" fmla="*/ 100 h 200"/>
              <a:gd name="T102" fmla="*/ 100 w 199"/>
              <a:gd name="T103" fmla="*/ 60 h 200"/>
              <a:gd name="T104" fmla="*/ 139 w 199"/>
              <a:gd name="T105" fmla="*/ 100 h 200"/>
              <a:gd name="T106" fmla="*/ 100 w 199"/>
              <a:gd name="T107" fmla="*/ 140 h 200"/>
              <a:gd name="T108" fmla="*/ 100 w 199"/>
              <a:gd name="T109" fmla="*/ 80 h 200"/>
              <a:gd name="T110" fmla="*/ 80 w 199"/>
              <a:gd name="T111" fmla="*/ 100 h 200"/>
              <a:gd name="T112" fmla="*/ 100 w 199"/>
              <a:gd name="T113" fmla="*/ 120 h 200"/>
              <a:gd name="T114" fmla="*/ 120 w 199"/>
              <a:gd name="T115" fmla="*/ 100 h 200"/>
              <a:gd name="T116" fmla="*/ 100 w 199"/>
              <a:gd name="T117" fmla="*/ 8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9" h="200">
                <a:moveTo>
                  <a:pt x="186" y="80"/>
                </a:moveTo>
                <a:cubicBezTo>
                  <a:pt x="170" y="80"/>
                  <a:pt x="170" y="80"/>
                  <a:pt x="170" y="80"/>
                </a:cubicBezTo>
                <a:cubicBezTo>
                  <a:pt x="168" y="74"/>
                  <a:pt x="166" y="69"/>
                  <a:pt x="163" y="64"/>
                </a:cubicBezTo>
                <a:cubicBezTo>
                  <a:pt x="175" y="52"/>
                  <a:pt x="175" y="52"/>
                  <a:pt x="175" y="52"/>
                </a:cubicBezTo>
                <a:cubicBezTo>
                  <a:pt x="180" y="47"/>
                  <a:pt x="180" y="38"/>
                  <a:pt x="175" y="33"/>
                </a:cubicBezTo>
                <a:cubicBezTo>
                  <a:pt x="165" y="24"/>
                  <a:pt x="165" y="24"/>
                  <a:pt x="165" y="24"/>
                </a:cubicBezTo>
                <a:cubicBezTo>
                  <a:pt x="160" y="19"/>
                  <a:pt x="152" y="19"/>
                  <a:pt x="146" y="24"/>
                </a:cubicBezTo>
                <a:cubicBezTo>
                  <a:pt x="135" y="36"/>
                  <a:pt x="135" y="36"/>
                  <a:pt x="135" y="36"/>
                </a:cubicBezTo>
                <a:cubicBezTo>
                  <a:pt x="130" y="33"/>
                  <a:pt x="125" y="31"/>
                  <a:pt x="120" y="30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6"/>
                  <a:pt x="114" y="0"/>
                  <a:pt x="106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86" y="0"/>
                  <a:pt x="80" y="6"/>
                  <a:pt x="80" y="13"/>
                </a:cubicBezTo>
                <a:cubicBezTo>
                  <a:pt x="80" y="30"/>
                  <a:pt x="80" y="30"/>
                  <a:pt x="80" y="30"/>
                </a:cubicBezTo>
                <a:cubicBezTo>
                  <a:pt x="74" y="31"/>
                  <a:pt x="69" y="33"/>
                  <a:pt x="64" y="36"/>
                </a:cubicBezTo>
                <a:cubicBezTo>
                  <a:pt x="52" y="24"/>
                  <a:pt x="52" y="24"/>
                  <a:pt x="52" y="24"/>
                </a:cubicBezTo>
                <a:cubicBezTo>
                  <a:pt x="47" y="19"/>
                  <a:pt x="38" y="19"/>
                  <a:pt x="33" y="24"/>
                </a:cubicBezTo>
                <a:cubicBezTo>
                  <a:pt x="24" y="33"/>
                  <a:pt x="24" y="33"/>
                  <a:pt x="24" y="33"/>
                </a:cubicBezTo>
                <a:cubicBezTo>
                  <a:pt x="18" y="38"/>
                  <a:pt x="18" y="47"/>
                  <a:pt x="24" y="52"/>
                </a:cubicBezTo>
                <a:cubicBezTo>
                  <a:pt x="36" y="64"/>
                  <a:pt x="36" y="64"/>
                  <a:pt x="36" y="64"/>
                </a:cubicBezTo>
                <a:cubicBezTo>
                  <a:pt x="33" y="69"/>
                  <a:pt x="31" y="74"/>
                  <a:pt x="29" y="80"/>
                </a:cubicBezTo>
                <a:cubicBezTo>
                  <a:pt x="13" y="80"/>
                  <a:pt x="13" y="80"/>
                  <a:pt x="13" y="80"/>
                </a:cubicBezTo>
                <a:cubicBezTo>
                  <a:pt x="6" y="80"/>
                  <a:pt x="0" y="86"/>
                  <a:pt x="0" y="93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14"/>
                  <a:pt x="6" y="120"/>
                  <a:pt x="13" y="120"/>
                </a:cubicBezTo>
                <a:cubicBezTo>
                  <a:pt x="29" y="120"/>
                  <a:pt x="29" y="120"/>
                  <a:pt x="29" y="120"/>
                </a:cubicBezTo>
                <a:cubicBezTo>
                  <a:pt x="31" y="125"/>
                  <a:pt x="33" y="130"/>
                  <a:pt x="35" y="135"/>
                </a:cubicBezTo>
                <a:cubicBezTo>
                  <a:pt x="24" y="147"/>
                  <a:pt x="24" y="147"/>
                  <a:pt x="24" y="147"/>
                </a:cubicBezTo>
                <a:cubicBezTo>
                  <a:pt x="18" y="152"/>
                  <a:pt x="18" y="160"/>
                  <a:pt x="24" y="166"/>
                </a:cubicBezTo>
                <a:cubicBezTo>
                  <a:pt x="33" y="175"/>
                  <a:pt x="33" y="175"/>
                  <a:pt x="33" y="175"/>
                </a:cubicBezTo>
                <a:cubicBezTo>
                  <a:pt x="38" y="180"/>
                  <a:pt x="47" y="180"/>
                  <a:pt x="52" y="175"/>
                </a:cubicBezTo>
                <a:cubicBezTo>
                  <a:pt x="63" y="163"/>
                  <a:pt x="63" y="163"/>
                  <a:pt x="63" y="163"/>
                </a:cubicBezTo>
                <a:cubicBezTo>
                  <a:pt x="69" y="166"/>
                  <a:pt x="74" y="169"/>
                  <a:pt x="80" y="170"/>
                </a:cubicBezTo>
                <a:cubicBezTo>
                  <a:pt x="80" y="186"/>
                  <a:pt x="80" y="186"/>
                  <a:pt x="80" y="186"/>
                </a:cubicBezTo>
                <a:cubicBezTo>
                  <a:pt x="80" y="194"/>
                  <a:pt x="86" y="200"/>
                  <a:pt x="93" y="200"/>
                </a:cubicBezTo>
                <a:cubicBezTo>
                  <a:pt x="106" y="200"/>
                  <a:pt x="106" y="200"/>
                  <a:pt x="106" y="200"/>
                </a:cubicBezTo>
                <a:cubicBezTo>
                  <a:pt x="114" y="200"/>
                  <a:pt x="120" y="194"/>
                  <a:pt x="120" y="186"/>
                </a:cubicBezTo>
                <a:cubicBezTo>
                  <a:pt x="120" y="170"/>
                  <a:pt x="120" y="170"/>
                  <a:pt x="120" y="170"/>
                </a:cubicBezTo>
                <a:cubicBezTo>
                  <a:pt x="125" y="169"/>
                  <a:pt x="130" y="166"/>
                  <a:pt x="135" y="164"/>
                </a:cubicBezTo>
                <a:cubicBezTo>
                  <a:pt x="146" y="175"/>
                  <a:pt x="146" y="175"/>
                  <a:pt x="146" y="175"/>
                </a:cubicBezTo>
                <a:cubicBezTo>
                  <a:pt x="152" y="180"/>
                  <a:pt x="160" y="180"/>
                  <a:pt x="165" y="175"/>
                </a:cubicBezTo>
                <a:cubicBezTo>
                  <a:pt x="175" y="166"/>
                  <a:pt x="175" y="166"/>
                  <a:pt x="175" y="166"/>
                </a:cubicBezTo>
                <a:cubicBezTo>
                  <a:pt x="180" y="160"/>
                  <a:pt x="180" y="152"/>
                  <a:pt x="175" y="147"/>
                </a:cubicBezTo>
                <a:cubicBezTo>
                  <a:pt x="163" y="135"/>
                  <a:pt x="163" y="135"/>
                  <a:pt x="163" y="135"/>
                </a:cubicBezTo>
                <a:cubicBezTo>
                  <a:pt x="166" y="131"/>
                  <a:pt x="168" y="125"/>
                  <a:pt x="170" y="120"/>
                </a:cubicBezTo>
                <a:cubicBezTo>
                  <a:pt x="186" y="120"/>
                  <a:pt x="186" y="120"/>
                  <a:pt x="186" y="120"/>
                </a:cubicBezTo>
                <a:cubicBezTo>
                  <a:pt x="193" y="120"/>
                  <a:pt x="199" y="114"/>
                  <a:pt x="199" y="107"/>
                </a:cubicBezTo>
                <a:cubicBezTo>
                  <a:pt x="199" y="93"/>
                  <a:pt x="199" y="93"/>
                  <a:pt x="199" y="93"/>
                </a:cubicBezTo>
                <a:cubicBezTo>
                  <a:pt x="199" y="86"/>
                  <a:pt x="193" y="80"/>
                  <a:pt x="186" y="80"/>
                </a:cubicBezTo>
                <a:close/>
                <a:moveTo>
                  <a:pt x="100" y="140"/>
                </a:moveTo>
                <a:cubicBezTo>
                  <a:pt x="78" y="140"/>
                  <a:pt x="60" y="122"/>
                  <a:pt x="60" y="100"/>
                </a:cubicBezTo>
                <a:cubicBezTo>
                  <a:pt x="60" y="78"/>
                  <a:pt x="78" y="60"/>
                  <a:pt x="100" y="60"/>
                </a:cubicBezTo>
                <a:cubicBezTo>
                  <a:pt x="122" y="60"/>
                  <a:pt x="139" y="78"/>
                  <a:pt x="139" y="100"/>
                </a:cubicBezTo>
                <a:cubicBezTo>
                  <a:pt x="139" y="122"/>
                  <a:pt x="122" y="140"/>
                  <a:pt x="100" y="140"/>
                </a:cubicBezTo>
                <a:close/>
                <a:moveTo>
                  <a:pt x="100" y="80"/>
                </a:moveTo>
                <a:cubicBezTo>
                  <a:pt x="89" y="80"/>
                  <a:pt x="80" y="89"/>
                  <a:pt x="80" y="100"/>
                </a:cubicBezTo>
                <a:cubicBezTo>
                  <a:pt x="80" y="111"/>
                  <a:pt x="89" y="120"/>
                  <a:pt x="100" y="120"/>
                </a:cubicBezTo>
                <a:cubicBezTo>
                  <a:pt x="111" y="120"/>
                  <a:pt x="120" y="111"/>
                  <a:pt x="120" y="100"/>
                </a:cubicBezTo>
                <a:cubicBezTo>
                  <a:pt x="120" y="89"/>
                  <a:pt x="111" y="80"/>
                  <a:pt x="100" y="80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0" name="Freeform 42"/>
          <p:cNvSpPr>
            <a:spLocks noEditPoints="1"/>
          </p:cNvSpPr>
          <p:nvPr/>
        </p:nvSpPr>
        <p:spPr bwMode="auto">
          <a:xfrm>
            <a:off x="966330" y="6678165"/>
            <a:ext cx="323505" cy="374493"/>
          </a:xfrm>
          <a:custGeom>
            <a:avLst/>
            <a:gdLst>
              <a:gd name="T0" fmla="*/ 159 w 172"/>
              <a:gd name="T1" fmla="*/ 36 h 199"/>
              <a:gd name="T2" fmla="*/ 124 w 172"/>
              <a:gd name="T3" fmla="*/ 36 h 199"/>
              <a:gd name="T4" fmla="*/ 86 w 172"/>
              <a:gd name="T5" fmla="*/ 0 h 199"/>
              <a:gd name="T6" fmla="*/ 49 w 172"/>
              <a:gd name="T7" fmla="*/ 36 h 199"/>
              <a:gd name="T8" fmla="*/ 12 w 172"/>
              <a:gd name="T9" fmla="*/ 36 h 199"/>
              <a:gd name="T10" fmla="*/ 0 w 172"/>
              <a:gd name="T11" fmla="*/ 49 h 199"/>
              <a:gd name="T12" fmla="*/ 11 w 172"/>
              <a:gd name="T13" fmla="*/ 62 h 199"/>
              <a:gd name="T14" fmla="*/ 11 w 172"/>
              <a:gd name="T15" fmla="*/ 162 h 199"/>
              <a:gd name="T16" fmla="*/ 49 w 172"/>
              <a:gd name="T17" fmla="*/ 199 h 199"/>
              <a:gd name="T18" fmla="*/ 124 w 172"/>
              <a:gd name="T19" fmla="*/ 199 h 199"/>
              <a:gd name="T20" fmla="*/ 159 w 172"/>
              <a:gd name="T21" fmla="*/ 162 h 199"/>
              <a:gd name="T22" fmla="*/ 159 w 172"/>
              <a:gd name="T23" fmla="*/ 62 h 199"/>
              <a:gd name="T24" fmla="*/ 172 w 172"/>
              <a:gd name="T25" fmla="*/ 49 h 199"/>
              <a:gd name="T26" fmla="*/ 159 w 172"/>
              <a:gd name="T27" fmla="*/ 36 h 199"/>
              <a:gd name="T28" fmla="*/ 86 w 172"/>
              <a:gd name="T29" fmla="*/ 22 h 199"/>
              <a:gd name="T30" fmla="*/ 99 w 172"/>
              <a:gd name="T31" fmla="*/ 36 h 199"/>
              <a:gd name="T32" fmla="*/ 74 w 172"/>
              <a:gd name="T33" fmla="*/ 36 h 199"/>
              <a:gd name="T34" fmla="*/ 86 w 172"/>
              <a:gd name="T35" fmla="*/ 22 h 199"/>
              <a:gd name="T36" fmla="*/ 136 w 172"/>
              <a:gd name="T37" fmla="*/ 163 h 199"/>
              <a:gd name="T38" fmla="*/ 123 w 172"/>
              <a:gd name="T39" fmla="*/ 176 h 199"/>
              <a:gd name="T40" fmla="*/ 48 w 172"/>
              <a:gd name="T41" fmla="*/ 176 h 199"/>
              <a:gd name="T42" fmla="*/ 36 w 172"/>
              <a:gd name="T43" fmla="*/ 163 h 199"/>
              <a:gd name="T44" fmla="*/ 36 w 172"/>
              <a:gd name="T45" fmla="*/ 63 h 199"/>
              <a:gd name="T46" fmla="*/ 136 w 172"/>
              <a:gd name="T47" fmla="*/ 63 h 199"/>
              <a:gd name="T48" fmla="*/ 136 w 172"/>
              <a:gd name="T49" fmla="*/ 163 h 199"/>
              <a:gd name="T50" fmla="*/ 55 w 172"/>
              <a:gd name="T51" fmla="*/ 149 h 199"/>
              <a:gd name="T52" fmla="*/ 64 w 172"/>
              <a:gd name="T53" fmla="*/ 142 h 199"/>
              <a:gd name="T54" fmla="*/ 64 w 172"/>
              <a:gd name="T55" fmla="*/ 93 h 199"/>
              <a:gd name="T56" fmla="*/ 55 w 172"/>
              <a:gd name="T57" fmla="*/ 86 h 199"/>
              <a:gd name="T58" fmla="*/ 47 w 172"/>
              <a:gd name="T59" fmla="*/ 93 h 199"/>
              <a:gd name="T60" fmla="*/ 47 w 172"/>
              <a:gd name="T61" fmla="*/ 142 h 199"/>
              <a:gd name="T62" fmla="*/ 55 w 172"/>
              <a:gd name="T63" fmla="*/ 149 h 199"/>
              <a:gd name="T64" fmla="*/ 115 w 172"/>
              <a:gd name="T65" fmla="*/ 149 h 199"/>
              <a:gd name="T66" fmla="*/ 124 w 172"/>
              <a:gd name="T67" fmla="*/ 142 h 199"/>
              <a:gd name="T68" fmla="*/ 124 w 172"/>
              <a:gd name="T69" fmla="*/ 93 h 199"/>
              <a:gd name="T70" fmla="*/ 115 w 172"/>
              <a:gd name="T71" fmla="*/ 86 h 199"/>
              <a:gd name="T72" fmla="*/ 107 w 172"/>
              <a:gd name="T73" fmla="*/ 93 h 199"/>
              <a:gd name="T74" fmla="*/ 107 w 172"/>
              <a:gd name="T75" fmla="*/ 142 h 199"/>
              <a:gd name="T76" fmla="*/ 115 w 172"/>
              <a:gd name="T77" fmla="*/ 149 h 199"/>
              <a:gd name="T78" fmla="*/ 84 w 172"/>
              <a:gd name="T79" fmla="*/ 149 h 199"/>
              <a:gd name="T80" fmla="*/ 93 w 172"/>
              <a:gd name="T81" fmla="*/ 142 h 199"/>
              <a:gd name="T82" fmla="*/ 93 w 172"/>
              <a:gd name="T83" fmla="*/ 93 h 199"/>
              <a:gd name="T84" fmla="*/ 84 w 172"/>
              <a:gd name="T85" fmla="*/ 86 h 199"/>
              <a:gd name="T86" fmla="*/ 76 w 172"/>
              <a:gd name="T87" fmla="*/ 93 h 199"/>
              <a:gd name="T88" fmla="*/ 76 w 172"/>
              <a:gd name="T89" fmla="*/ 142 h 199"/>
              <a:gd name="T90" fmla="*/ 84 w 172"/>
              <a:gd name="T91" fmla="*/ 14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2" h="199">
                <a:moveTo>
                  <a:pt x="159" y="36"/>
                </a:moveTo>
                <a:cubicBezTo>
                  <a:pt x="124" y="36"/>
                  <a:pt x="124" y="36"/>
                  <a:pt x="124" y="36"/>
                </a:cubicBezTo>
                <a:cubicBezTo>
                  <a:pt x="124" y="15"/>
                  <a:pt x="107" y="0"/>
                  <a:pt x="86" y="0"/>
                </a:cubicBezTo>
                <a:cubicBezTo>
                  <a:pt x="66" y="0"/>
                  <a:pt x="49" y="15"/>
                  <a:pt x="49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5" y="36"/>
                  <a:pt x="0" y="42"/>
                  <a:pt x="0" y="49"/>
                </a:cubicBezTo>
                <a:cubicBezTo>
                  <a:pt x="0" y="56"/>
                  <a:pt x="4" y="62"/>
                  <a:pt x="11" y="62"/>
                </a:cubicBezTo>
                <a:cubicBezTo>
                  <a:pt x="11" y="162"/>
                  <a:pt x="11" y="162"/>
                  <a:pt x="11" y="162"/>
                </a:cubicBezTo>
                <a:cubicBezTo>
                  <a:pt x="11" y="183"/>
                  <a:pt x="29" y="199"/>
                  <a:pt x="49" y="199"/>
                </a:cubicBezTo>
                <a:cubicBezTo>
                  <a:pt x="124" y="199"/>
                  <a:pt x="124" y="199"/>
                  <a:pt x="124" y="199"/>
                </a:cubicBezTo>
                <a:cubicBezTo>
                  <a:pt x="144" y="199"/>
                  <a:pt x="159" y="183"/>
                  <a:pt x="159" y="162"/>
                </a:cubicBezTo>
                <a:cubicBezTo>
                  <a:pt x="159" y="62"/>
                  <a:pt x="159" y="62"/>
                  <a:pt x="159" y="62"/>
                </a:cubicBezTo>
                <a:cubicBezTo>
                  <a:pt x="166" y="62"/>
                  <a:pt x="172" y="56"/>
                  <a:pt x="172" y="49"/>
                </a:cubicBezTo>
                <a:cubicBezTo>
                  <a:pt x="172" y="42"/>
                  <a:pt x="166" y="36"/>
                  <a:pt x="159" y="36"/>
                </a:cubicBezTo>
                <a:close/>
                <a:moveTo>
                  <a:pt x="86" y="22"/>
                </a:moveTo>
                <a:cubicBezTo>
                  <a:pt x="93" y="22"/>
                  <a:pt x="99" y="29"/>
                  <a:pt x="99" y="36"/>
                </a:cubicBezTo>
                <a:cubicBezTo>
                  <a:pt x="74" y="36"/>
                  <a:pt x="74" y="36"/>
                  <a:pt x="74" y="36"/>
                </a:cubicBezTo>
                <a:cubicBezTo>
                  <a:pt x="74" y="29"/>
                  <a:pt x="80" y="22"/>
                  <a:pt x="86" y="22"/>
                </a:cubicBezTo>
                <a:close/>
                <a:moveTo>
                  <a:pt x="136" y="163"/>
                </a:moveTo>
                <a:cubicBezTo>
                  <a:pt x="136" y="170"/>
                  <a:pt x="130" y="176"/>
                  <a:pt x="123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1" y="176"/>
                  <a:pt x="36" y="170"/>
                  <a:pt x="36" y="163"/>
                </a:cubicBezTo>
                <a:cubicBezTo>
                  <a:pt x="36" y="63"/>
                  <a:pt x="36" y="63"/>
                  <a:pt x="36" y="63"/>
                </a:cubicBezTo>
                <a:cubicBezTo>
                  <a:pt x="136" y="63"/>
                  <a:pt x="136" y="63"/>
                  <a:pt x="136" y="63"/>
                </a:cubicBezTo>
                <a:lnTo>
                  <a:pt x="136" y="163"/>
                </a:lnTo>
                <a:close/>
                <a:moveTo>
                  <a:pt x="55" y="149"/>
                </a:moveTo>
                <a:cubicBezTo>
                  <a:pt x="58" y="149"/>
                  <a:pt x="64" y="146"/>
                  <a:pt x="64" y="142"/>
                </a:cubicBezTo>
                <a:cubicBezTo>
                  <a:pt x="64" y="93"/>
                  <a:pt x="64" y="93"/>
                  <a:pt x="64" y="93"/>
                </a:cubicBezTo>
                <a:cubicBezTo>
                  <a:pt x="64" y="89"/>
                  <a:pt x="58" y="86"/>
                  <a:pt x="55" y="86"/>
                </a:cubicBezTo>
                <a:cubicBezTo>
                  <a:pt x="51" y="86"/>
                  <a:pt x="47" y="89"/>
                  <a:pt x="47" y="93"/>
                </a:cubicBezTo>
                <a:cubicBezTo>
                  <a:pt x="47" y="142"/>
                  <a:pt x="47" y="142"/>
                  <a:pt x="47" y="142"/>
                </a:cubicBezTo>
                <a:cubicBezTo>
                  <a:pt x="47" y="146"/>
                  <a:pt x="51" y="149"/>
                  <a:pt x="55" y="149"/>
                </a:cubicBezTo>
                <a:close/>
                <a:moveTo>
                  <a:pt x="115" y="149"/>
                </a:moveTo>
                <a:cubicBezTo>
                  <a:pt x="118" y="149"/>
                  <a:pt x="124" y="146"/>
                  <a:pt x="124" y="142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24" y="89"/>
                  <a:pt x="118" y="86"/>
                  <a:pt x="115" y="86"/>
                </a:cubicBezTo>
                <a:cubicBezTo>
                  <a:pt x="111" y="86"/>
                  <a:pt x="107" y="89"/>
                  <a:pt x="107" y="93"/>
                </a:cubicBezTo>
                <a:cubicBezTo>
                  <a:pt x="107" y="142"/>
                  <a:pt x="107" y="142"/>
                  <a:pt x="107" y="142"/>
                </a:cubicBezTo>
                <a:cubicBezTo>
                  <a:pt x="107" y="146"/>
                  <a:pt x="111" y="149"/>
                  <a:pt x="115" y="149"/>
                </a:cubicBezTo>
                <a:close/>
                <a:moveTo>
                  <a:pt x="84" y="149"/>
                </a:moveTo>
                <a:cubicBezTo>
                  <a:pt x="87" y="149"/>
                  <a:pt x="93" y="146"/>
                  <a:pt x="93" y="142"/>
                </a:cubicBezTo>
                <a:cubicBezTo>
                  <a:pt x="93" y="93"/>
                  <a:pt x="93" y="93"/>
                  <a:pt x="93" y="93"/>
                </a:cubicBezTo>
                <a:cubicBezTo>
                  <a:pt x="93" y="89"/>
                  <a:pt x="87" y="86"/>
                  <a:pt x="84" y="86"/>
                </a:cubicBezTo>
                <a:cubicBezTo>
                  <a:pt x="80" y="86"/>
                  <a:pt x="76" y="89"/>
                  <a:pt x="76" y="93"/>
                </a:cubicBezTo>
                <a:cubicBezTo>
                  <a:pt x="76" y="142"/>
                  <a:pt x="76" y="142"/>
                  <a:pt x="76" y="142"/>
                </a:cubicBezTo>
                <a:cubicBezTo>
                  <a:pt x="76" y="146"/>
                  <a:pt x="80" y="149"/>
                  <a:pt x="84" y="149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1" name="Freeform 43"/>
          <p:cNvSpPr>
            <a:spLocks noEditPoints="1"/>
          </p:cNvSpPr>
          <p:nvPr/>
        </p:nvSpPr>
        <p:spPr bwMode="auto">
          <a:xfrm>
            <a:off x="1714701" y="6676823"/>
            <a:ext cx="375856" cy="377178"/>
          </a:xfrm>
          <a:custGeom>
            <a:avLst/>
            <a:gdLst>
              <a:gd name="T0" fmla="*/ 200 w 200"/>
              <a:gd name="T1" fmla="*/ 166 h 200"/>
              <a:gd name="T2" fmla="*/ 166 w 200"/>
              <a:gd name="T3" fmla="*/ 200 h 200"/>
              <a:gd name="T4" fmla="*/ 148 w 200"/>
              <a:gd name="T5" fmla="*/ 200 h 200"/>
              <a:gd name="T6" fmla="*/ 132 w 200"/>
              <a:gd name="T7" fmla="*/ 200 h 200"/>
              <a:gd name="T8" fmla="*/ 35 w 200"/>
              <a:gd name="T9" fmla="*/ 200 h 200"/>
              <a:gd name="T10" fmla="*/ 0 w 200"/>
              <a:gd name="T11" fmla="*/ 166 h 200"/>
              <a:gd name="T12" fmla="*/ 0 w 200"/>
              <a:gd name="T13" fmla="*/ 100 h 200"/>
              <a:gd name="T14" fmla="*/ 0 w 200"/>
              <a:gd name="T15" fmla="*/ 100 h 200"/>
              <a:gd name="T16" fmla="*/ 0 w 200"/>
              <a:gd name="T17" fmla="*/ 33 h 200"/>
              <a:gd name="T18" fmla="*/ 34 w 200"/>
              <a:gd name="T19" fmla="*/ 0 h 200"/>
              <a:gd name="T20" fmla="*/ 79 w 200"/>
              <a:gd name="T21" fmla="*/ 0 h 200"/>
              <a:gd name="T22" fmla="*/ 110 w 200"/>
              <a:gd name="T23" fmla="*/ 23 h 200"/>
              <a:gd name="T24" fmla="*/ 166 w 200"/>
              <a:gd name="T25" fmla="*/ 23 h 200"/>
              <a:gd name="T26" fmla="*/ 200 w 200"/>
              <a:gd name="T27" fmla="*/ 55 h 200"/>
              <a:gd name="T28" fmla="*/ 200 w 200"/>
              <a:gd name="T29" fmla="*/ 100 h 200"/>
              <a:gd name="T30" fmla="*/ 200 w 200"/>
              <a:gd name="T31" fmla="*/ 100 h 200"/>
              <a:gd name="T32" fmla="*/ 200 w 200"/>
              <a:gd name="T33" fmla="*/ 166 h 200"/>
              <a:gd name="T34" fmla="*/ 20 w 200"/>
              <a:gd name="T35" fmla="*/ 168 h 200"/>
              <a:gd name="T36" fmla="*/ 32 w 200"/>
              <a:gd name="T37" fmla="*/ 179 h 200"/>
              <a:gd name="T38" fmla="*/ 132 w 200"/>
              <a:gd name="T39" fmla="*/ 179 h 200"/>
              <a:gd name="T40" fmla="*/ 148 w 200"/>
              <a:gd name="T41" fmla="*/ 179 h 200"/>
              <a:gd name="T42" fmla="*/ 169 w 200"/>
              <a:gd name="T43" fmla="*/ 179 h 200"/>
              <a:gd name="T44" fmla="*/ 180 w 200"/>
              <a:gd name="T45" fmla="*/ 168 h 200"/>
              <a:gd name="T46" fmla="*/ 180 w 200"/>
              <a:gd name="T47" fmla="*/ 108 h 200"/>
              <a:gd name="T48" fmla="*/ 180 w 200"/>
              <a:gd name="T49" fmla="*/ 103 h 200"/>
              <a:gd name="T50" fmla="*/ 169 w 200"/>
              <a:gd name="T51" fmla="*/ 92 h 200"/>
              <a:gd name="T52" fmla="*/ 148 w 200"/>
              <a:gd name="T53" fmla="*/ 92 h 200"/>
              <a:gd name="T54" fmla="*/ 132 w 200"/>
              <a:gd name="T55" fmla="*/ 92 h 200"/>
              <a:gd name="T56" fmla="*/ 32 w 200"/>
              <a:gd name="T57" fmla="*/ 92 h 200"/>
              <a:gd name="T58" fmla="*/ 29 w 200"/>
              <a:gd name="T59" fmla="*/ 92 h 200"/>
              <a:gd name="T60" fmla="*/ 28 w 200"/>
              <a:gd name="T61" fmla="*/ 92 h 200"/>
              <a:gd name="T62" fmla="*/ 27 w 200"/>
              <a:gd name="T63" fmla="*/ 93 h 200"/>
              <a:gd name="T64" fmla="*/ 26 w 200"/>
              <a:gd name="T65" fmla="*/ 93 h 200"/>
              <a:gd name="T66" fmla="*/ 25 w 200"/>
              <a:gd name="T67" fmla="*/ 94 h 200"/>
              <a:gd name="T68" fmla="*/ 24 w 200"/>
              <a:gd name="T69" fmla="*/ 95 h 200"/>
              <a:gd name="T70" fmla="*/ 24 w 200"/>
              <a:gd name="T71" fmla="*/ 95 h 200"/>
              <a:gd name="T72" fmla="*/ 20 w 200"/>
              <a:gd name="T73" fmla="*/ 103 h 200"/>
              <a:gd name="T74" fmla="*/ 20 w 200"/>
              <a:gd name="T75" fmla="*/ 108 h 200"/>
              <a:gd name="T76" fmla="*/ 20 w 200"/>
              <a:gd name="T77" fmla="*/ 108 h 200"/>
              <a:gd name="T78" fmla="*/ 20 w 200"/>
              <a:gd name="T79" fmla="*/ 168 h 200"/>
              <a:gd name="T80" fmla="*/ 169 w 200"/>
              <a:gd name="T81" fmla="*/ 47 h 200"/>
              <a:gd name="T82" fmla="*/ 88 w 200"/>
              <a:gd name="T83" fmla="*/ 47 h 200"/>
              <a:gd name="T84" fmla="*/ 88 w 200"/>
              <a:gd name="T85" fmla="*/ 34 h 200"/>
              <a:gd name="T86" fmla="*/ 77 w 200"/>
              <a:gd name="T87" fmla="*/ 23 h 200"/>
              <a:gd name="T88" fmla="*/ 32 w 200"/>
              <a:gd name="T89" fmla="*/ 23 h 200"/>
              <a:gd name="T90" fmla="*/ 20 w 200"/>
              <a:gd name="T91" fmla="*/ 34 h 200"/>
              <a:gd name="T92" fmla="*/ 20 w 200"/>
              <a:gd name="T93" fmla="*/ 71 h 200"/>
              <a:gd name="T94" fmla="*/ 24 w 200"/>
              <a:gd name="T95" fmla="*/ 69 h 200"/>
              <a:gd name="T96" fmla="*/ 24 w 200"/>
              <a:gd name="T97" fmla="*/ 69 h 200"/>
              <a:gd name="T98" fmla="*/ 27 w 200"/>
              <a:gd name="T99" fmla="*/ 68 h 200"/>
              <a:gd name="T100" fmla="*/ 28 w 200"/>
              <a:gd name="T101" fmla="*/ 68 h 200"/>
              <a:gd name="T102" fmla="*/ 31 w 200"/>
              <a:gd name="T103" fmla="*/ 68 h 200"/>
              <a:gd name="T104" fmla="*/ 32 w 200"/>
              <a:gd name="T105" fmla="*/ 68 h 200"/>
              <a:gd name="T106" fmla="*/ 35 w 200"/>
              <a:gd name="T107" fmla="*/ 67 h 200"/>
              <a:gd name="T108" fmla="*/ 132 w 200"/>
              <a:gd name="T109" fmla="*/ 67 h 200"/>
              <a:gd name="T110" fmla="*/ 148 w 200"/>
              <a:gd name="T111" fmla="*/ 67 h 200"/>
              <a:gd name="T112" fmla="*/ 166 w 200"/>
              <a:gd name="T113" fmla="*/ 67 h 200"/>
              <a:gd name="T114" fmla="*/ 180 w 200"/>
              <a:gd name="T115" fmla="*/ 71 h 200"/>
              <a:gd name="T116" fmla="*/ 180 w 200"/>
              <a:gd name="T117" fmla="*/ 58 h 200"/>
              <a:gd name="T118" fmla="*/ 169 w 200"/>
              <a:gd name="T119" fmla="*/ 47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0" h="200">
                <a:moveTo>
                  <a:pt x="200" y="166"/>
                </a:moveTo>
                <a:cubicBezTo>
                  <a:pt x="200" y="185"/>
                  <a:pt x="184" y="200"/>
                  <a:pt x="166" y="200"/>
                </a:cubicBezTo>
                <a:cubicBezTo>
                  <a:pt x="148" y="200"/>
                  <a:pt x="148" y="200"/>
                  <a:pt x="148" y="200"/>
                </a:cubicBezTo>
                <a:cubicBezTo>
                  <a:pt x="132" y="200"/>
                  <a:pt x="132" y="200"/>
                  <a:pt x="132" y="200"/>
                </a:cubicBezTo>
                <a:cubicBezTo>
                  <a:pt x="35" y="200"/>
                  <a:pt x="35" y="200"/>
                  <a:pt x="35" y="200"/>
                </a:cubicBezTo>
                <a:cubicBezTo>
                  <a:pt x="17" y="200"/>
                  <a:pt x="0" y="185"/>
                  <a:pt x="0" y="16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5"/>
                  <a:pt x="15" y="0"/>
                  <a:pt x="34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93" y="0"/>
                  <a:pt x="105" y="10"/>
                  <a:pt x="110" y="23"/>
                </a:cubicBezTo>
                <a:cubicBezTo>
                  <a:pt x="166" y="23"/>
                  <a:pt x="166" y="23"/>
                  <a:pt x="166" y="23"/>
                </a:cubicBezTo>
                <a:cubicBezTo>
                  <a:pt x="184" y="23"/>
                  <a:pt x="200" y="37"/>
                  <a:pt x="200" y="55"/>
                </a:cubicBezTo>
                <a:cubicBezTo>
                  <a:pt x="200" y="100"/>
                  <a:pt x="200" y="100"/>
                  <a:pt x="200" y="100"/>
                </a:cubicBezTo>
                <a:cubicBezTo>
                  <a:pt x="200" y="100"/>
                  <a:pt x="200" y="100"/>
                  <a:pt x="200" y="100"/>
                </a:cubicBezTo>
                <a:lnTo>
                  <a:pt x="200" y="166"/>
                </a:lnTo>
                <a:close/>
                <a:moveTo>
                  <a:pt x="20" y="168"/>
                </a:moveTo>
                <a:cubicBezTo>
                  <a:pt x="20" y="174"/>
                  <a:pt x="25" y="179"/>
                  <a:pt x="32" y="179"/>
                </a:cubicBezTo>
                <a:cubicBezTo>
                  <a:pt x="132" y="179"/>
                  <a:pt x="132" y="179"/>
                  <a:pt x="132" y="179"/>
                </a:cubicBezTo>
                <a:cubicBezTo>
                  <a:pt x="148" y="179"/>
                  <a:pt x="148" y="179"/>
                  <a:pt x="148" y="179"/>
                </a:cubicBezTo>
                <a:cubicBezTo>
                  <a:pt x="169" y="179"/>
                  <a:pt x="169" y="179"/>
                  <a:pt x="169" y="179"/>
                </a:cubicBezTo>
                <a:cubicBezTo>
                  <a:pt x="175" y="179"/>
                  <a:pt x="180" y="174"/>
                  <a:pt x="180" y="168"/>
                </a:cubicBezTo>
                <a:cubicBezTo>
                  <a:pt x="180" y="108"/>
                  <a:pt x="180" y="108"/>
                  <a:pt x="180" y="108"/>
                </a:cubicBezTo>
                <a:cubicBezTo>
                  <a:pt x="180" y="103"/>
                  <a:pt x="180" y="103"/>
                  <a:pt x="180" y="103"/>
                </a:cubicBezTo>
                <a:cubicBezTo>
                  <a:pt x="180" y="97"/>
                  <a:pt x="175" y="92"/>
                  <a:pt x="169" y="92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32" y="92"/>
                  <a:pt x="132" y="92"/>
                  <a:pt x="132" y="92"/>
                </a:cubicBezTo>
                <a:cubicBezTo>
                  <a:pt x="32" y="92"/>
                  <a:pt x="32" y="92"/>
                  <a:pt x="32" y="92"/>
                </a:cubicBezTo>
                <a:cubicBezTo>
                  <a:pt x="31" y="92"/>
                  <a:pt x="30" y="92"/>
                  <a:pt x="29" y="92"/>
                </a:cubicBezTo>
                <a:cubicBezTo>
                  <a:pt x="29" y="92"/>
                  <a:pt x="29" y="92"/>
                  <a:pt x="28" y="92"/>
                </a:cubicBezTo>
                <a:cubicBezTo>
                  <a:pt x="28" y="92"/>
                  <a:pt x="28" y="93"/>
                  <a:pt x="27" y="93"/>
                </a:cubicBezTo>
                <a:cubicBezTo>
                  <a:pt x="27" y="93"/>
                  <a:pt x="26" y="93"/>
                  <a:pt x="26" y="93"/>
                </a:cubicBezTo>
                <a:cubicBezTo>
                  <a:pt x="26" y="94"/>
                  <a:pt x="26" y="94"/>
                  <a:pt x="25" y="94"/>
                </a:cubicBezTo>
                <a:cubicBezTo>
                  <a:pt x="25" y="94"/>
                  <a:pt x="24" y="95"/>
                  <a:pt x="24" y="95"/>
                </a:cubicBezTo>
                <a:cubicBezTo>
                  <a:pt x="24" y="95"/>
                  <a:pt x="24" y="95"/>
                  <a:pt x="24" y="95"/>
                </a:cubicBezTo>
                <a:cubicBezTo>
                  <a:pt x="22" y="97"/>
                  <a:pt x="20" y="100"/>
                  <a:pt x="20" y="103"/>
                </a:cubicBezTo>
                <a:cubicBezTo>
                  <a:pt x="20" y="108"/>
                  <a:pt x="20" y="108"/>
                  <a:pt x="20" y="108"/>
                </a:cubicBezTo>
                <a:cubicBezTo>
                  <a:pt x="20" y="108"/>
                  <a:pt x="20" y="108"/>
                  <a:pt x="20" y="108"/>
                </a:cubicBezTo>
                <a:lnTo>
                  <a:pt x="20" y="168"/>
                </a:lnTo>
                <a:close/>
                <a:moveTo>
                  <a:pt x="169" y="47"/>
                </a:moveTo>
                <a:cubicBezTo>
                  <a:pt x="88" y="47"/>
                  <a:pt x="88" y="47"/>
                  <a:pt x="88" y="47"/>
                </a:cubicBezTo>
                <a:cubicBezTo>
                  <a:pt x="88" y="34"/>
                  <a:pt x="88" y="34"/>
                  <a:pt x="88" y="34"/>
                </a:cubicBezTo>
                <a:cubicBezTo>
                  <a:pt x="88" y="28"/>
                  <a:pt x="83" y="23"/>
                  <a:pt x="77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25" y="23"/>
                  <a:pt x="20" y="28"/>
                  <a:pt x="20" y="34"/>
                </a:cubicBezTo>
                <a:cubicBezTo>
                  <a:pt x="20" y="71"/>
                  <a:pt x="20" y="71"/>
                  <a:pt x="20" y="71"/>
                </a:cubicBezTo>
                <a:cubicBezTo>
                  <a:pt x="22" y="70"/>
                  <a:pt x="23" y="70"/>
                  <a:pt x="24" y="69"/>
                </a:cubicBezTo>
                <a:cubicBezTo>
                  <a:pt x="24" y="69"/>
                  <a:pt x="24" y="69"/>
                  <a:pt x="24" y="69"/>
                </a:cubicBezTo>
                <a:cubicBezTo>
                  <a:pt x="25" y="69"/>
                  <a:pt x="26" y="69"/>
                  <a:pt x="27" y="68"/>
                </a:cubicBezTo>
                <a:cubicBezTo>
                  <a:pt x="27" y="68"/>
                  <a:pt x="28" y="68"/>
                  <a:pt x="28" y="68"/>
                </a:cubicBezTo>
                <a:cubicBezTo>
                  <a:pt x="29" y="68"/>
                  <a:pt x="30" y="68"/>
                  <a:pt x="31" y="68"/>
                </a:cubicBezTo>
                <a:cubicBezTo>
                  <a:pt x="31" y="68"/>
                  <a:pt x="31" y="68"/>
                  <a:pt x="32" y="68"/>
                </a:cubicBezTo>
                <a:cubicBezTo>
                  <a:pt x="33" y="68"/>
                  <a:pt x="34" y="67"/>
                  <a:pt x="35" y="67"/>
                </a:cubicBezTo>
                <a:cubicBezTo>
                  <a:pt x="132" y="67"/>
                  <a:pt x="132" y="67"/>
                  <a:pt x="132" y="67"/>
                </a:cubicBezTo>
                <a:cubicBezTo>
                  <a:pt x="148" y="67"/>
                  <a:pt x="148" y="67"/>
                  <a:pt x="148" y="67"/>
                </a:cubicBezTo>
                <a:cubicBezTo>
                  <a:pt x="166" y="67"/>
                  <a:pt x="166" y="67"/>
                  <a:pt x="166" y="67"/>
                </a:cubicBezTo>
                <a:cubicBezTo>
                  <a:pt x="171" y="67"/>
                  <a:pt x="176" y="69"/>
                  <a:pt x="180" y="71"/>
                </a:cubicBezTo>
                <a:cubicBezTo>
                  <a:pt x="180" y="58"/>
                  <a:pt x="180" y="58"/>
                  <a:pt x="180" y="58"/>
                </a:cubicBezTo>
                <a:cubicBezTo>
                  <a:pt x="180" y="52"/>
                  <a:pt x="175" y="47"/>
                  <a:pt x="169" y="47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2" name="Freeform 44"/>
          <p:cNvSpPr>
            <a:spLocks noEditPoints="1"/>
          </p:cNvSpPr>
          <p:nvPr/>
        </p:nvSpPr>
        <p:spPr bwMode="auto">
          <a:xfrm>
            <a:off x="2484645" y="6676823"/>
            <a:ext cx="374513" cy="377178"/>
          </a:xfrm>
          <a:custGeom>
            <a:avLst/>
            <a:gdLst>
              <a:gd name="T0" fmla="*/ 66 w 279"/>
              <a:gd name="T1" fmla="*/ 281 h 281"/>
              <a:gd name="T2" fmla="*/ 264 w 279"/>
              <a:gd name="T3" fmla="*/ 264 h 281"/>
              <a:gd name="T4" fmla="*/ 279 w 279"/>
              <a:gd name="T5" fmla="*/ 73 h 281"/>
              <a:gd name="T6" fmla="*/ 279 w 279"/>
              <a:gd name="T7" fmla="*/ 281 h 281"/>
              <a:gd name="T8" fmla="*/ 264 w 279"/>
              <a:gd name="T9" fmla="*/ 56 h 281"/>
              <a:gd name="T10" fmla="*/ 245 w 279"/>
              <a:gd name="T11" fmla="*/ 34 h 281"/>
              <a:gd name="T12" fmla="*/ 227 w 279"/>
              <a:gd name="T13" fmla="*/ 56 h 281"/>
              <a:gd name="T14" fmla="*/ 210 w 279"/>
              <a:gd name="T15" fmla="*/ 17 h 281"/>
              <a:gd name="T16" fmla="*/ 192 w 279"/>
              <a:gd name="T17" fmla="*/ 56 h 281"/>
              <a:gd name="T18" fmla="*/ 175 w 279"/>
              <a:gd name="T19" fmla="*/ 34 h 281"/>
              <a:gd name="T20" fmla="*/ 157 w 279"/>
              <a:gd name="T21" fmla="*/ 56 h 281"/>
              <a:gd name="T22" fmla="*/ 140 w 279"/>
              <a:gd name="T23" fmla="*/ 34 h 281"/>
              <a:gd name="T24" fmla="*/ 122 w 279"/>
              <a:gd name="T25" fmla="*/ 56 h 281"/>
              <a:gd name="T26" fmla="*/ 105 w 279"/>
              <a:gd name="T27" fmla="*/ 34 h 281"/>
              <a:gd name="T28" fmla="*/ 88 w 279"/>
              <a:gd name="T29" fmla="*/ 56 h 281"/>
              <a:gd name="T30" fmla="*/ 66 w 279"/>
              <a:gd name="T31" fmla="*/ 0 h 281"/>
              <a:gd name="T32" fmla="*/ 279 w 279"/>
              <a:gd name="T33" fmla="*/ 34 h 281"/>
              <a:gd name="T34" fmla="*/ 264 w 279"/>
              <a:gd name="T35" fmla="*/ 56 h 281"/>
              <a:gd name="T36" fmla="*/ 0 w 279"/>
              <a:gd name="T37" fmla="*/ 281 h 281"/>
              <a:gd name="T38" fmla="*/ 55 w 279"/>
              <a:gd name="T39" fmla="*/ 73 h 281"/>
              <a:gd name="T40" fmla="*/ 34 w 279"/>
              <a:gd name="T41" fmla="*/ 88 h 281"/>
              <a:gd name="T42" fmla="*/ 55 w 279"/>
              <a:gd name="T43" fmla="*/ 105 h 281"/>
              <a:gd name="T44" fmla="*/ 34 w 279"/>
              <a:gd name="T45" fmla="*/ 124 h 281"/>
              <a:gd name="T46" fmla="*/ 55 w 279"/>
              <a:gd name="T47" fmla="*/ 140 h 281"/>
              <a:gd name="T48" fmla="*/ 34 w 279"/>
              <a:gd name="T49" fmla="*/ 159 h 281"/>
              <a:gd name="T50" fmla="*/ 55 w 279"/>
              <a:gd name="T51" fmla="*/ 175 h 281"/>
              <a:gd name="T52" fmla="*/ 17 w 279"/>
              <a:gd name="T53" fmla="*/ 194 h 281"/>
              <a:gd name="T54" fmla="*/ 55 w 279"/>
              <a:gd name="T55" fmla="*/ 210 h 281"/>
              <a:gd name="T56" fmla="*/ 34 w 279"/>
              <a:gd name="T57" fmla="*/ 229 h 281"/>
              <a:gd name="T58" fmla="*/ 55 w 279"/>
              <a:gd name="T59" fmla="*/ 246 h 281"/>
              <a:gd name="T60" fmla="*/ 34 w 279"/>
              <a:gd name="T61" fmla="*/ 264 h 281"/>
              <a:gd name="T62" fmla="*/ 0 w 279"/>
              <a:gd name="T63" fmla="*/ 0 h 281"/>
              <a:gd name="T64" fmla="*/ 55 w 279"/>
              <a:gd name="T65" fmla="*/ 56 h 281"/>
              <a:gd name="T66" fmla="*/ 0 w 279"/>
              <a:gd name="T67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79" h="281">
                <a:moveTo>
                  <a:pt x="264" y="281"/>
                </a:moveTo>
                <a:lnTo>
                  <a:pt x="66" y="281"/>
                </a:lnTo>
                <a:lnTo>
                  <a:pt x="66" y="264"/>
                </a:lnTo>
                <a:lnTo>
                  <a:pt x="264" y="264"/>
                </a:lnTo>
                <a:lnTo>
                  <a:pt x="264" y="73"/>
                </a:lnTo>
                <a:lnTo>
                  <a:pt x="279" y="73"/>
                </a:lnTo>
                <a:lnTo>
                  <a:pt x="279" y="264"/>
                </a:lnTo>
                <a:lnTo>
                  <a:pt x="279" y="281"/>
                </a:lnTo>
                <a:lnTo>
                  <a:pt x="264" y="281"/>
                </a:lnTo>
                <a:close/>
                <a:moveTo>
                  <a:pt x="264" y="56"/>
                </a:moveTo>
                <a:lnTo>
                  <a:pt x="245" y="56"/>
                </a:lnTo>
                <a:lnTo>
                  <a:pt x="245" y="34"/>
                </a:lnTo>
                <a:lnTo>
                  <a:pt x="227" y="34"/>
                </a:lnTo>
                <a:lnTo>
                  <a:pt x="227" y="56"/>
                </a:lnTo>
                <a:lnTo>
                  <a:pt x="210" y="56"/>
                </a:lnTo>
                <a:lnTo>
                  <a:pt x="210" y="17"/>
                </a:lnTo>
                <a:lnTo>
                  <a:pt x="192" y="17"/>
                </a:lnTo>
                <a:lnTo>
                  <a:pt x="192" y="56"/>
                </a:lnTo>
                <a:lnTo>
                  <a:pt x="175" y="56"/>
                </a:lnTo>
                <a:lnTo>
                  <a:pt x="175" y="34"/>
                </a:lnTo>
                <a:lnTo>
                  <a:pt x="157" y="34"/>
                </a:lnTo>
                <a:lnTo>
                  <a:pt x="157" y="56"/>
                </a:lnTo>
                <a:lnTo>
                  <a:pt x="140" y="56"/>
                </a:lnTo>
                <a:lnTo>
                  <a:pt x="140" y="34"/>
                </a:lnTo>
                <a:lnTo>
                  <a:pt x="122" y="34"/>
                </a:lnTo>
                <a:lnTo>
                  <a:pt x="122" y="56"/>
                </a:lnTo>
                <a:lnTo>
                  <a:pt x="105" y="56"/>
                </a:lnTo>
                <a:lnTo>
                  <a:pt x="105" y="34"/>
                </a:lnTo>
                <a:lnTo>
                  <a:pt x="88" y="34"/>
                </a:lnTo>
                <a:lnTo>
                  <a:pt x="88" y="56"/>
                </a:lnTo>
                <a:lnTo>
                  <a:pt x="66" y="56"/>
                </a:lnTo>
                <a:lnTo>
                  <a:pt x="66" y="0"/>
                </a:lnTo>
                <a:lnTo>
                  <a:pt x="279" y="0"/>
                </a:lnTo>
                <a:lnTo>
                  <a:pt x="279" y="34"/>
                </a:lnTo>
                <a:lnTo>
                  <a:pt x="264" y="34"/>
                </a:lnTo>
                <a:lnTo>
                  <a:pt x="264" y="56"/>
                </a:lnTo>
                <a:close/>
                <a:moveTo>
                  <a:pt x="34" y="281"/>
                </a:moveTo>
                <a:lnTo>
                  <a:pt x="0" y="281"/>
                </a:lnTo>
                <a:lnTo>
                  <a:pt x="0" y="73"/>
                </a:lnTo>
                <a:lnTo>
                  <a:pt x="55" y="73"/>
                </a:lnTo>
                <a:lnTo>
                  <a:pt x="55" y="88"/>
                </a:lnTo>
                <a:lnTo>
                  <a:pt x="34" y="88"/>
                </a:lnTo>
                <a:lnTo>
                  <a:pt x="34" y="105"/>
                </a:lnTo>
                <a:lnTo>
                  <a:pt x="55" y="105"/>
                </a:lnTo>
                <a:lnTo>
                  <a:pt x="55" y="124"/>
                </a:lnTo>
                <a:lnTo>
                  <a:pt x="34" y="124"/>
                </a:lnTo>
                <a:lnTo>
                  <a:pt x="34" y="140"/>
                </a:lnTo>
                <a:lnTo>
                  <a:pt x="55" y="140"/>
                </a:lnTo>
                <a:lnTo>
                  <a:pt x="55" y="159"/>
                </a:lnTo>
                <a:lnTo>
                  <a:pt x="34" y="159"/>
                </a:lnTo>
                <a:lnTo>
                  <a:pt x="34" y="175"/>
                </a:lnTo>
                <a:lnTo>
                  <a:pt x="55" y="175"/>
                </a:lnTo>
                <a:lnTo>
                  <a:pt x="55" y="194"/>
                </a:lnTo>
                <a:lnTo>
                  <a:pt x="17" y="194"/>
                </a:lnTo>
                <a:lnTo>
                  <a:pt x="17" y="210"/>
                </a:lnTo>
                <a:lnTo>
                  <a:pt x="55" y="210"/>
                </a:lnTo>
                <a:lnTo>
                  <a:pt x="55" y="229"/>
                </a:lnTo>
                <a:lnTo>
                  <a:pt x="34" y="229"/>
                </a:lnTo>
                <a:lnTo>
                  <a:pt x="34" y="246"/>
                </a:lnTo>
                <a:lnTo>
                  <a:pt x="55" y="246"/>
                </a:lnTo>
                <a:lnTo>
                  <a:pt x="55" y="264"/>
                </a:lnTo>
                <a:lnTo>
                  <a:pt x="34" y="264"/>
                </a:lnTo>
                <a:lnTo>
                  <a:pt x="34" y="281"/>
                </a:lnTo>
                <a:close/>
                <a:moveTo>
                  <a:pt x="0" y="0"/>
                </a:moveTo>
                <a:lnTo>
                  <a:pt x="55" y="0"/>
                </a:lnTo>
                <a:lnTo>
                  <a:pt x="55" y="56"/>
                </a:lnTo>
                <a:lnTo>
                  <a:pt x="0" y="56"/>
                </a:lnTo>
                <a:lnTo>
                  <a:pt x="0" y="0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3" name="Freeform 45"/>
          <p:cNvSpPr/>
          <p:nvPr/>
        </p:nvSpPr>
        <p:spPr bwMode="auto">
          <a:xfrm>
            <a:off x="3274613" y="6680180"/>
            <a:ext cx="338269" cy="370465"/>
          </a:xfrm>
          <a:custGeom>
            <a:avLst/>
            <a:gdLst>
              <a:gd name="T0" fmla="*/ 0 w 180"/>
              <a:gd name="T1" fmla="*/ 0 h 197"/>
              <a:gd name="T2" fmla="*/ 0 w 180"/>
              <a:gd name="T3" fmla="*/ 61 h 197"/>
              <a:gd name="T4" fmla="*/ 8 w 180"/>
              <a:gd name="T5" fmla="*/ 61 h 197"/>
              <a:gd name="T6" fmla="*/ 23 w 180"/>
              <a:gd name="T7" fmla="*/ 29 h 197"/>
              <a:gd name="T8" fmla="*/ 56 w 180"/>
              <a:gd name="T9" fmla="*/ 21 h 197"/>
              <a:gd name="T10" fmla="*/ 67 w 180"/>
              <a:gd name="T11" fmla="*/ 21 h 197"/>
              <a:gd name="T12" fmla="*/ 67 w 180"/>
              <a:gd name="T13" fmla="*/ 158 h 197"/>
              <a:gd name="T14" fmla="*/ 66 w 180"/>
              <a:gd name="T15" fmla="*/ 176 h 197"/>
              <a:gd name="T16" fmla="*/ 62 w 180"/>
              <a:gd name="T17" fmla="*/ 183 h 197"/>
              <a:gd name="T18" fmla="*/ 45 w 180"/>
              <a:gd name="T19" fmla="*/ 186 h 197"/>
              <a:gd name="T20" fmla="*/ 39 w 180"/>
              <a:gd name="T21" fmla="*/ 186 h 197"/>
              <a:gd name="T22" fmla="*/ 39 w 180"/>
              <a:gd name="T23" fmla="*/ 197 h 197"/>
              <a:gd name="T24" fmla="*/ 139 w 180"/>
              <a:gd name="T25" fmla="*/ 197 h 197"/>
              <a:gd name="T26" fmla="*/ 139 w 180"/>
              <a:gd name="T27" fmla="*/ 186 h 197"/>
              <a:gd name="T28" fmla="*/ 129 w 180"/>
              <a:gd name="T29" fmla="*/ 186 h 197"/>
              <a:gd name="T30" fmla="*/ 116 w 180"/>
              <a:gd name="T31" fmla="*/ 183 h 197"/>
              <a:gd name="T32" fmla="*/ 109 w 180"/>
              <a:gd name="T33" fmla="*/ 176 h 197"/>
              <a:gd name="T34" fmla="*/ 108 w 180"/>
              <a:gd name="T35" fmla="*/ 158 h 197"/>
              <a:gd name="T36" fmla="*/ 108 w 180"/>
              <a:gd name="T37" fmla="*/ 21 h 197"/>
              <a:gd name="T38" fmla="*/ 122 w 180"/>
              <a:gd name="T39" fmla="*/ 21 h 197"/>
              <a:gd name="T40" fmla="*/ 145 w 180"/>
              <a:gd name="T41" fmla="*/ 24 h 197"/>
              <a:gd name="T42" fmla="*/ 160 w 180"/>
              <a:gd name="T43" fmla="*/ 36 h 197"/>
              <a:gd name="T44" fmla="*/ 170 w 180"/>
              <a:gd name="T45" fmla="*/ 61 h 197"/>
              <a:gd name="T46" fmla="*/ 180 w 180"/>
              <a:gd name="T47" fmla="*/ 61 h 197"/>
              <a:gd name="T48" fmla="*/ 180 w 180"/>
              <a:gd name="T49" fmla="*/ 0 h 197"/>
              <a:gd name="T50" fmla="*/ 0 w 180"/>
              <a:gd name="T51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0" h="197">
                <a:moveTo>
                  <a:pt x="0" y="0"/>
                </a:moveTo>
                <a:cubicBezTo>
                  <a:pt x="0" y="61"/>
                  <a:pt x="0" y="61"/>
                  <a:pt x="0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10" y="47"/>
                  <a:pt x="15" y="37"/>
                  <a:pt x="23" y="29"/>
                </a:cubicBezTo>
                <a:cubicBezTo>
                  <a:pt x="29" y="24"/>
                  <a:pt x="43" y="21"/>
                  <a:pt x="56" y="21"/>
                </a:cubicBezTo>
                <a:cubicBezTo>
                  <a:pt x="67" y="21"/>
                  <a:pt x="67" y="21"/>
                  <a:pt x="67" y="21"/>
                </a:cubicBezTo>
                <a:cubicBezTo>
                  <a:pt x="67" y="158"/>
                  <a:pt x="67" y="158"/>
                  <a:pt x="67" y="158"/>
                </a:cubicBezTo>
                <a:cubicBezTo>
                  <a:pt x="67" y="168"/>
                  <a:pt x="67" y="174"/>
                  <a:pt x="66" y="176"/>
                </a:cubicBezTo>
                <a:cubicBezTo>
                  <a:pt x="65" y="179"/>
                  <a:pt x="65" y="181"/>
                  <a:pt x="62" y="183"/>
                </a:cubicBezTo>
                <a:cubicBezTo>
                  <a:pt x="59" y="185"/>
                  <a:pt x="50" y="186"/>
                  <a:pt x="45" y="186"/>
                </a:cubicBezTo>
                <a:cubicBezTo>
                  <a:pt x="39" y="186"/>
                  <a:pt x="39" y="186"/>
                  <a:pt x="39" y="186"/>
                </a:cubicBezTo>
                <a:cubicBezTo>
                  <a:pt x="39" y="197"/>
                  <a:pt x="39" y="197"/>
                  <a:pt x="39" y="197"/>
                </a:cubicBezTo>
                <a:cubicBezTo>
                  <a:pt x="139" y="197"/>
                  <a:pt x="139" y="197"/>
                  <a:pt x="139" y="197"/>
                </a:cubicBezTo>
                <a:cubicBezTo>
                  <a:pt x="139" y="186"/>
                  <a:pt x="139" y="186"/>
                  <a:pt x="139" y="186"/>
                </a:cubicBezTo>
                <a:cubicBezTo>
                  <a:pt x="129" y="186"/>
                  <a:pt x="129" y="186"/>
                  <a:pt x="129" y="186"/>
                </a:cubicBezTo>
                <a:cubicBezTo>
                  <a:pt x="123" y="186"/>
                  <a:pt x="119" y="185"/>
                  <a:pt x="116" y="183"/>
                </a:cubicBezTo>
                <a:cubicBezTo>
                  <a:pt x="113" y="181"/>
                  <a:pt x="110" y="179"/>
                  <a:pt x="109" y="176"/>
                </a:cubicBezTo>
                <a:cubicBezTo>
                  <a:pt x="108" y="174"/>
                  <a:pt x="108" y="168"/>
                  <a:pt x="108" y="158"/>
                </a:cubicBezTo>
                <a:cubicBezTo>
                  <a:pt x="108" y="21"/>
                  <a:pt x="108" y="21"/>
                  <a:pt x="108" y="21"/>
                </a:cubicBezTo>
                <a:cubicBezTo>
                  <a:pt x="122" y="21"/>
                  <a:pt x="122" y="21"/>
                  <a:pt x="122" y="21"/>
                </a:cubicBezTo>
                <a:cubicBezTo>
                  <a:pt x="131" y="21"/>
                  <a:pt x="141" y="22"/>
                  <a:pt x="145" y="24"/>
                </a:cubicBezTo>
                <a:cubicBezTo>
                  <a:pt x="152" y="27"/>
                  <a:pt x="157" y="31"/>
                  <a:pt x="160" y="36"/>
                </a:cubicBezTo>
                <a:cubicBezTo>
                  <a:pt x="164" y="41"/>
                  <a:pt x="167" y="49"/>
                  <a:pt x="170" y="61"/>
                </a:cubicBezTo>
                <a:cubicBezTo>
                  <a:pt x="180" y="61"/>
                  <a:pt x="180" y="61"/>
                  <a:pt x="180" y="61"/>
                </a:cubicBezTo>
                <a:cubicBezTo>
                  <a:pt x="180" y="0"/>
                  <a:pt x="180" y="0"/>
                  <a:pt x="18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4" name="Freeform 46"/>
          <p:cNvSpPr>
            <a:spLocks noEditPoints="1"/>
          </p:cNvSpPr>
          <p:nvPr/>
        </p:nvSpPr>
        <p:spPr bwMode="auto">
          <a:xfrm>
            <a:off x="4013956" y="6675482"/>
            <a:ext cx="377198" cy="379862"/>
          </a:xfrm>
          <a:custGeom>
            <a:avLst/>
            <a:gdLst>
              <a:gd name="T0" fmla="*/ 198 w 201"/>
              <a:gd name="T1" fmla="*/ 35 h 202"/>
              <a:gd name="T2" fmla="*/ 188 w 201"/>
              <a:gd name="T3" fmla="*/ 44 h 202"/>
              <a:gd name="T4" fmla="*/ 157 w 201"/>
              <a:gd name="T5" fmla="*/ 13 h 202"/>
              <a:gd name="T6" fmla="*/ 167 w 201"/>
              <a:gd name="T7" fmla="*/ 4 h 202"/>
              <a:gd name="T8" fmla="*/ 179 w 201"/>
              <a:gd name="T9" fmla="*/ 3 h 202"/>
              <a:gd name="T10" fmla="*/ 198 w 201"/>
              <a:gd name="T11" fmla="*/ 23 h 202"/>
              <a:gd name="T12" fmla="*/ 198 w 201"/>
              <a:gd name="T13" fmla="*/ 35 h 202"/>
              <a:gd name="T14" fmla="*/ 115 w 201"/>
              <a:gd name="T15" fmla="*/ 117 h 202"/>
              <a:gd name="T16" fmla="*/ 84 w 201"/>
              <a:gd name="T17" fmla="*/ 86 h 202"/>
              <a:gd name="T18" fmla="*/ 153 w 201"/>
              <a:gd name="T19" fmla="*/ 18 h 202"/>
              <a:gd name="T20" fmla="*/ 184 w 201"/>
              <a:gd name="T21" fmla="*/ 49 h 202"/>
              <a:gd name="T22" fmla="*/ 115 w 201"/>
              <a:gd name="T23" fmla="*/ 117 h 202"/>
              <a:gd name="T24" fmla="*/ 111 w 201"/>
              <a:gd name="T25" fmla="*/ 121 h 202"/>
              <a:gd name="T26" fmla="*/ 67 w 201"/>
              <a:gd name="T27" fmla="*/ 133 h 202"/>
              <a:gd name="T28" fmla="*/ 80 w 201"/>
              <a:gd name="T29" fmla="*/ 90 h 202"/>
              <a:gd name="T30" fmla="*/ 111 w 201"/>
              <a:gd name="T31" fmla="*/ 121 h 202"/>
              <a:gd name="T32" fmla="*/ 39 w 201"/>
              <a:gd name="T33" fmla="*/ 26 h 202"/>
              <a:gd name="T34" fmla="*/ 20 w 201"/>
              <a:gd name="T35" fmla="*/ 45 h 202"/>
              <a:gd name="T36" fmla="*/ 20 w 201"/>
              <a:gd name="T37" fmla="*/ 162 h 202"/>
              <a:gd name="T38" fmla="*/ 39 w 201"/>
              <a:gd name="T39" fmla="*/ 182 h 202"/>
              <a:gd name="T40" fmla="*/ 156 w 201"/>
              <a:gd name="T41" fmla="*/ 182 h 202"/>
              <a:gd name="T42" fmla="*/ 176 w 201"/>
              <a:gd name="T43" fmla="*/ 162 h 202"/>
              <a:gd name="T44" fmla="*/ 176 w 201"/>
              <a:gd name="T45" fmla="*/ 85 h 202"/>
              <a:gd name="T46" fmla="*/ 196 w 201"/>
              <a:gd name="T47" fmla="*/ 66 h 202"/>
              <a:gd name="T48" fmla="*/ 196 w 201"/>
              <a:gd name="T49" fmla="*/ 169 h 202"/>
              <a:gd name="T50" fmla="*/ 163 w 201"/>
              <a:gd name="T51" fmla="*/ 202 h 202"/>
              <a:gd name="T52" fmla="*/ 32 w 201"/>
              <a:gd name="T53" fmla="*/ 202 h 202"/>
              <a:gd name="T54" fmla="*/ 0 w 201"/>
              <a:gd name="T55" fmla="*/ 169 h 202"/>
              <a:gd name="T56" fmla="*/ 0 w 201"/>
              <a:gd name="T57" fmla="*/ 40 h 202"/>
              <a:gd name="T58" fmla="*/ 32 w 201"/>
              <a:gd name="T59" fmla="*/ 6 h 202"/>
              <a:gd name="T60" fmla="*/ 136 w 201"/>
              <a:gd name="T61" fmla="*/ 6 h 202"/>
              <a:gd name="T62" fmla="*/ 116 w 201"/>
              <a:gd name="T63" fmla="*/ 26 h 202"/>
              <a:gd name="T64" fmla="*/ 39 w 201"/>
              <a:gd name="T65" fmla="*/ 26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1" h="202">
                <a:moveTo>
                  <a:pt x="198" y="35"/>
                </a:moveTo>
                <a:cubicBezTo>
                  <a:pt x="188" y="44"/>
                  <a:pt x="188" y="44"/>
                  <a:pt x="188" y="44"/>
                </a:cubicBezTo>
                <a:cubicBezTo>
                  <a:pt x="157" y="13"/>
                  <a:pt x="157" y="13"/>
                  <a:pt x="157" y="13"/>
                </a:cubicBezTo>
                <a:cubicBezTo>
                  <a:pt x="167" y="4"/>
                  <a:pt x="167" y="4"/>
                  <a:pt x="167" y="4"/>
                </a:cubicBezTo>
                <a:cubicBezTo>
                  <a:pt x="170" y="0"/>
                  <a:pt x="175" y="0"/>
                  <a:pt x="179" y="3"/>
                </a:cubicBezTo>
                <a:cubicBezTo>
                  <a:pt x="198" y="23"/>
                  <a:pt x="198" y="23"/>
                  <a:pt x="198" y="23"/>
                </a:cubicBezTo>
                <a:cubicBezTo>
                  <a:pt x="201" y="26"/>
                  <a:pt x="201" y="31"/>
                  <a:pt x="198" y="35"/>
                </a:cubicBezTo>
                <a:close/>
                <a:moveTo>
                  <a:pt x="115" y="117"/>
                </a:moveTo>
                <a:cubicBezTo>
                  <a:pt x="84" y="86"/>
                  <a:pt x="84" y="86"/>
                  <a:pt x="84" y="86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84" y="49"/>
                  <a:pt x="184" y="49"/>
                  <a:pt x="184" y="49"/>
                </a:cubicBezTo>
                <a:lnTo>
                  <a:pt x="115" y="117"/>
                </a:lnTo>
                <a:close/>
                <a:moveTo>
                  <a:pt x="111" y="121"/>
                </a:moveTo>
                <a:cubicBezTo>
                  <a:pt x="67" y="133"/>
                  <a:pt x="67" y="133"/>
                  <a:pt x="67" y="133"/>
                </a:cubicBezTo>
                <a:cubicBezTo>
                  <a:pt x="80" y="90"/>
                  <a:pt x="80" y="90"/>
                  <a:pt x="80" y="90"/>
                </a:cubicBezTo>
                <a:lnTo>
                  <a:pt x="111" y="121"/>
                </a:lnTo>
                <a:close/>
                <a:moveTo>
                  <a:pt x="39" y="26"/>
                </a:moveTo>
                <a:cubicBezTo>
                  <a:pt x="28" y="26"/>
                  <a:pt x="20" y="34"/>
                  <a:pt x="20" y="45"/>
                </a:cubicBezTo>
                <a:cubicBezTo>
                  <a:pt x="20" y="162"/>
                  <a:pt x="20" y="162"/>
                  <a:pt x="20" y="162"/>
                </a:cubicBezTo>
                <a:cubicBezTo>
                  <a:pt x="20" y="173"/>
                  <a:pt x="28" y="182"/>
                  <a:pt x="39" y="182"/>
                </a:cubicBezTo>
                <a:cubicBezTo>
                  <a:pt x="156" y="182"/>
                  <a:pt x="156" y="182"/>
                  <a:pt x="156" y="182"/>
                </a:cubicBezTo>
                <a:cubicBezTo>
                  <a:pt x="167" y="182"/>
                  <a:pt x="176" y="173"/>
                  <a:pt x="176" y="162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169"/>
                  <a:pt x="196" y="169"/>
                  <a:pt x="196" y="169"/>
                </a:cubicBezTo>
                <a:cubicBezTo>
                  <a:pt x="196" y="187"/>
                  <a:pt x="181" y="202"/>
                  <a:pt x="163" y="202"/>
                </a:cubicBezTo>
                <a:cubicBezTo>
                  <a:pt x="32" y="202"/>
                  <a:pt x="32" y="202"/>
                  <a:pt x="32" y="202"/>
                </a:cubicBezTo>
                <a:cubicBezTo>
                  <a:pt x="14" y="202"/>
                  <a:pt x="0" y="187"/>
                  <a:pt x="0" y="169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2"/>
                  <a:pt x="14" y="6"/>
                  <a:pt x="32" y="6"/>
                </a:cubicBezTo>
                <a:cubicBezTo>
                  <a:pt x="136" y="6"/>
                  <a:pt x="136" y="6"/>
                  <a:pt x="136" y="6"/>
                </a:cubicBezTo>
                <a:cubicBezTo>
                  <a:pt x="116" y="26"/>
                  <a:pt x="116" y="26"/>
                  <a:pt x="116" y="26"/>
                </a:cubicBezTo>
                <a:lnTo>
                  <a:pt x="39" y="26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5" name="Freeform 104"/>
          <p:cNvSpPr>
            <a:spLocks noEditPoints="1"/>
          </p:cNvSpPr>
          <p:nvPr/>
        </p:nvSpPr>
        <p:spPr bwMode="auto">
          <a:xfrm>
            <a:off x="10186165" y="6674139"/>
            <a:ext cx="340955" cy="382546"/>
          </a:xfrm>
          <a:custGeom>
            <a:avLst/>
            <a:gdLst>
              <a:gd name="T0" fmla="*/ 139 w 181"/>
              <a:gd name="T1" fmla="*/ 4 h 203"/>
              <a:gd name="T2" fmla="*/ 51 w 181"/>
              <a:gd name="T3" fmla="*/ 4 h 203"/>
              <a:gd name="T4" fmla="*/ 21 w 181"/>
              <a:gd name="T5" fmla="*/ 76 h 203"/>
              <a:gd name="T6" fmla="*/ 28 w 181"/>
              <a:gd name="T7" fmla="*/ 98 h 203"/>
              <a:gd name="T8" fmla="*/ 16 w 181"/>
              <a:gd name="T9" fmla="*/ 118 h 203"/>
              <a:gd name="T10" fmla="*/ 21 w 181"/>
              <a:gd name="T11" fmla="*/ 166 h 203"/>
              <a:gd name="T12" fmla="*/ 62 w 181"/>
              <a:gd name="T13" fmla="*/ 203 h 203"/>
              <a:gd name="T14" fmla="*/ 105 w 181"/>
              <a:gd name="T15" fmla="*/ 168 h 203"/>
              <a:gd name="T16" fmla="*/ 105 w 181"/>
              <a:gd name="T17" fmla="*/ 164 h 203"/>
              <a:gd name="T18" fmla="*/ 85 w 181"/>
              <a:gd name="T19" fmla="*/ 164 h 203"/>
              <a:gd name="T20" fmla="*/ 62 w 181"/>
              <a:gd name="T21" fmla="*/ 180 h 203"/>
              <a:gd name="T22" fmla="*/ 40 w 181"/>
              <a:gd name="T23" fmla="*/ 152 h 203"/>
              <a:gd name="T24" fmla="*/ 38 w 181"/>
              <a:gd name="T25" fmla="*/ 116 h 203"/>
              <a:gd name="T26" fmla="*/ 49 w 181"/>
              <a:gd name="T27" fmla="*/ 98 h 203"/>
              <a:gd name="T28" fmla="*/ 44 w 181"/>
              <a:gd name="T29" fmla="*/ 75 h 203"/>
              <a:gd name="T30" fmla="*/ 61 w 181"/>
              <a:gd name="T31" fmla="*/ 20 h 203"/>
              <a:gd name="T32" fmla="*/ 129 w 181"/>
              <a:gd name="T33" fmla="*/ 20 h 203"/>
              <a:gd name="T34" fmla="*/ 161 w 181"/>
              <a:gd name="T35" fmla="*/ 47 h 203"/>
              <a:gd name="T36" fmla="*/ 161 w 181"/>
              <a:gd name="T37" fmla="*/ 73 h 203"/>
              <a:gd name="T38" fmla="*/ 147 w 181"/>
              <a:gd name="T39" fmla="*/ 93 h 203"/>
              <a:gd name="T40" fmla="*/ 126 w 181"/>
              <a:gd name="T41" fmla="*/ 100 h 203"/>
              <a:gd name="T42" fmla="*/ 85 w 181"/>
              <a:gd name="T43" fmla="*/ 126 h 203"/>
              <a:gd name="T44" fmla="*/ 85 w 181"/>
              <a:gd name="T45" fmla="*/ 132 h 203"/>
              <a:gd name="T46" fmla="*/ 109 w 181"/>
              <a:gd name="T47" fmla="*/ 132 h 203"/>
              <a:gd name="T48" fmla="*/ 136 w 181"/>
              <a:gd name="T49" fmla="*/ 117 h 203"/>
              <a:gd name="T50" fmla="*/ 162 w 181"/>
              <a:gd name="T51" fmla="*/ 109 h 203"/>
              <a:gd name="T52" fmla="*/ 181 w 181"/>
              <a:gd name="T53" fmla="*/ 82 h 203"/>
              <a:gd name="T54" fmla="*/ 181 w 181"/>
              <a:gd name="T55" fmla="*/ 40 h 203"/>
              <a:gd name="T56" fmla="*/ 139 w 181"/>
              <a:gd name="T57" fmla="*/ 4 h 203"/>
              <a:gd name="T58" fmla="*/ 73 w 181"/>
              <a:gd name="T59" fmla="*/ 160 h 203"/>
              <a:gd name="T60" fmla="*/ 121 w 181"/>
              <a:gd name="T61" fmla="*/ 160 h 203"/>
              <a:gd name="T62" fmla="*/ 121 w 181"/>
              <a:gd name="T63" fmla="*/ 136 h 203"/>
              <a:gd name="T64" fmla="*/ 73 w 181"/>
              <a:gd name="T65" fmla="*/ 136 h 203"/>
              <a:gd name="T66" fmla="*/ 73 w 181"/>
              <a:gd name="T67" fmla="*/ 160 h 203"/>
              <a:gd name="T68" fmla="*/ 77 w 181"/>
              <a:gd name="T69" fmla="*/ 148 h 203"/>
              <a:gd name="T70" fmla="*/ 85 w 181"/>
              <a:gd name="T71" fmla="*/ 148 h 203"/>
              <a:gd name="T72" fmla="*/ 85 w 181"/>
              <a:gd name="T73" fmla="*/ 140 h 203"/>
              <a:gd name="T74" fmla="*/ 93 w 181"/>
              <a:gd name="T75" fmla="*/ 140 h 203"/>
              <a:gd name="T76" fmla="*/ 93 w 181"/>
              <a:gd name="T77" fmla="*/ 148 h 203"/>
              <a:gd name="T78" fmla="*/ 101 w 181"/>
              <a:gd name="T79" fmla="*/ 148 h 203"/>
              <a:gd name="T80" fmla="*/ 101 w 181"/>
              <a:gd name="T81" fmla="*/ 140 h 203"/>
              <a:gd name="T82" fmla="*/ 109 w 181"/>
              <a:gd name="T83" fmla="*/ 140 h 203"/>
              <a:gd name="T84" fmla="*/ 109 w 181"/>
              <a:gd name="T85" fmla="*/ 148 h 203"/>
              <a:gd name="T86" fmla="*/ 117 w 181"/>
              <a:gd name="T87" fmla="*/ 148 h 203"/>
              <a:gd name="T88" fmla="*/ 117 w 181"/>
              <a:gd name="T89" fmla="*/ 156 h 203"/>
              <a:gd name="T90" fmla="*/ 109 w 181"/>
              <a:gd name="T91" fmla="*/ 156 h 203"/>
              <a:gd name="T92" fmla="*/ 109 w 181"/>
              <a:gd name="T93" fmla="*/ 148 h 203"/>
              <a:gd name="T94" fmla="*/ 101 w 181"/>
              <a:gd name="T95" fmla="*/ 148 h 203"/>
              <a:gd name="T96" fmla="*/ 101 w 181"/>
              <a:gd name="T97" fmla="*/ 156 h 203"/>
              <a:gd name="T98" fmla="*/ 93 w 181"/>
              <a:gd name="T99" fmla="*/ 156 h 203"/>
              <a:gd name="T100" fmla="*/ 93 w 181"/>
              <a:gd name="T101" fmla="*/ 148 h 203"/>
              <a:gd name="T102" fmla="*/ 85 w 181"/>
              <a:gd name="T103" fmla="*/ 148 h 203"/>
              <a:gd name="T104" fmla="*/ 85 w 181"/>
              <a:gd name="T105" fmla="*/ 156 h 203"/>
              <a:gd name="T106" fmla="*/ 77 w 181"/>
              <a:gd name="T107" fmla="*/ 156 h 203"/>
              <a:gd name="T108" fmla="*/ 77 w 181"/>
              <a:gd name="T109" fmla="*/ 14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1" h="203">
                <a:moveTo>
                  <a:pt x="139" y="4"/>
                </a:moveTo>
                <a:cubicBezTo>
                  <a:pt x="139" y="4"/>
                  <a:pt x="65" y="4"/>
                  <a:pt x="51" y="4"/>
                </a:cubicBezTo>
                <a:cubicBezTo>
                  <a:pt x="7" y="4"/>
                  <a:pt x="0" y="68"/>
                  <a:pt x="21" y="76"/>
                </a:cubicBezTo>
                <a:cubicBezTo>
                  <a:pt x="39" y="84"/>
                  <a:pt x="28" y="98"/>
                  <a:pt x="28" y="98"/>
                </a:cubicBezTo>
                <a:cubicBezTo>
                  <a:pt x="28" y="98"/>
                  <a:pt x="15" y="111"/>
                  <a:pt x="16" y="118"/>
                </a:cubicBezTo>
                <a:cubicBezTo>
                  <a:pt x="16" y="125"/>
                  <a:pt x="21" y="166"/>
                  <a:pt x="21" y="166"/>
                </a:cubicBezTo>
                <a:cubicBezTo>
                  <a:pt x="21" y="166"/>
                  <a:pt x="25" y="203"/>
                  <a:pt x="62" y="203"/>
                </a:cubicBezTo>
                <a:cubicBezTo>
                  <a:pt x="100" y="203"/>
                  <a:pt x="105" y="168"/>
                  <a:pt x="105" y="168"/>
                </a:cubicBezTo>
                <a:cubicBezTo>
                  <a:pt x="105" y="168"/>
                  <a:pt x="105" y="166"/>
                  <a:pt x="105" y="164"/>
                </a:cubicBezTo>
                <a:cubicBezTo>
                  <a:pt x="85" y="164"/>
                  <a:pt x="85" y="164"/>
                  <a:pt x="85" y="164"/>
                </a:cubicBezTo>
                <a:cubicBezTo>
                  <a:pt x="83" y="172"/>
                  <a:pt x="78" y="180"/>
                  <a:pt x="62" y="180"/>
                </a:cubicBezTo>
                <a:cubicBezTo>
                  <a:pt x="37" y="180"/>
                  <a:pt x="40" y="152"/>
                  <a:pt x="40" y="152"/>
                </a:cubicBezTo>
                <a:cubicBezTo>
                  <a:pt x="40" y="152"/>
                  <a:pt x="39" y="122"/>
                  <a:pt x="38" y="116"/>
                </a:cubicBezTo>
                <a:cubicBezTo>
                  <a:pt x="38" y="111"/>
                  <a:pt x="49" y="98"/>
                  <a:pt x="49" y="98"/>
                </a:cubicBezTo>
                <a:cubicBezTo>
                  <a:pt x="49" y="98"/>
                  <a:pt x="58" y="81"/>
                  <a:pt x="44" y="75"/>
                </a:cubicBezTo>
                <a:cubicBezTo>
                  <a:pt x="28" y="68"/>
                  <a:pt x="28" y="20"/>
                  <a:pt x="61" y="20"/>
                </a:cubicBezTo>
                <a:cubicBezTo>
                  <a:pt x="73" y="20"/>
                  <a:pt x="129" y="20"/>
                  <a:pt x="129" y="20"/>
                </a:cubicBezTo>
                <a:cubicBezTo>
                  <a:pt x="129" y="20"/>
                  <a:pt x="161" y="16"/>
                  <a:pt x="161" y="47"/>
                </a:cubicBezTo>
                <a:cubicBezTo>
                  <a:pt x="161" y="73"/>
                  <a:pt x="161" y="73"/>
                  <a:pt x="161" y="73"/>
                </a:cubicBezTo>
                <a:cubicBezTo>
                  <a:pt x="161" y="73"/>
                  <a:pt x="159" y="88"/>
                  <a:pt x="147" y="93"/>
                </a:cubicBezTo>
                <a:cubicBezTo>
                  <a:pt x="142" y="95"/>
                  <a:pt x="135" y="97"/>
                  <a:pt x="126" y="100"/>
                </a:cubicBezTo>
                <a:cubicBezTo>
                  <a:pt x="118" y="101"/>
                  <a:pt x="85" y="112"/>
                  <a:pt x="85" y="126"/>
                </a:cubicBezTo>
                <a:cubicBezTo>
                  <a:pt x="85" y="132"/>
                  <a:pt x="85" y="132"/>
                  <a:pt x="85" y="132"/>
                </a:cubicBezTo>
                <a:cubicBezTo>
                  <a:pt x="109" y="132"/>
                  <a:pt x="109" y="132"/>
                  <a:pt x="109" y="132"/>
                </a:cubicBezTo>
                <a:cubicBezTo>
                  <a:pt x="115" y="123"/>
                  <a:pt x="127" y="119"/>
                  <a:pt x="136" y="117"/>
                </a:cubicBezTo>
                <a:cubicBezTo>
                  <a:pt x="147" y="114"/>
                  <a:pt x="156" y="111"/>
                  <a:pt x="162" y="109"/>
                </a:cubicBezTo>
                <a:cubicBezTo>
                  <a:pt x="178" y="103"/>
                  <a:pt x="181" y="82"/>
                  <a:pt x="181" y="82"/>
                </a:cubicBezTo>
                <a:cubicBezTo>
                  <a:pt x="181" y="82"/>
                  <a:pt x="181" y="79"/>
                  <a:pt x="181" y="40"/>
                </a:cubicBezTo>
                <a:cubicBezTo>
                  <a:pt x="181" y="0"/>
                  <a:pt x="139" y="4"/>
                  <a:pt x="139" y="4"/>
                </a:cubicBezTo>
                <a:close/>
                <a:moveTo>
                  <a:pt x="73" y="160"/>
                </a:moveTo>
                <a:cubicBezTo>
                  <a:pt x="121" y="160"/>
                  <a:pt x="121" y="160"/>
                  <a:pt x="121" y="160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73" y="136"/>
                  <a:pt x="73" y="136"/>
                  <a:pt x="73" y="136"/>
                </a:cubicBezTo>
                <a:lnTo>
                  <a:pt x="73" y="160"/>
                </a:lnTo>
                <a:close/>
                <a:moveTo>
                  <a:pt x="77" y="148"/>
                </a:moveTo>
                <a:cubicBezTo>
                  <a:pt x="85" y="148"/>
                  <a:pt x="85" y="148"/>
                  <a:pt x="85" y="148"/>
                </a:cubicBezTo>
                <a:cubicBezTo>
                  <a:pt x="85" y="140"/>
                  <a:pt x="85" y="140"/>
                  <a:pt x="85" y="140"/>
                </a:cubicBezTo>
                <a:cubicBezTo>
                  <a:pt x="93" y="140"/>
                  <a:pt x="93" y="140"/>
                  <a:pt x="93" y="140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01" y="148"/>
                  <a:pt x="101" y="148"/>
                  <a:pt x="101" y="148"/>
                </a:cubicBezTo>
                <a:cubicBezTo>
                  <a:pt x="101" y="140"/>
                  <a:pt x="101" y="140"/>
                  <a:pt x="101" y="140"/>
                </a:cubicBezTo>
                <a:cubicBezTo>
                  <a:pt x="109" y="140"/>
                  <a:pt x="109" y="140"/>
                  <a:pt x="109" y="140"/>
                </a:cubicBezTo>
                <a:cubicBezTo>
                  <a:pt x="109" y="148"/>
                  <a:pt x="109" y="148"/>
                  <a:pt x="109" y="148"/>
                </a:cubicBezTo>
                <a:cubicBezTo>
                  <a:pt x="117" y="148"/>
                  <a:pt x="117" y="148"/>
                  <a:pt x="117" y="148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09" y="156"/>
                  <a:pt x="109" y="156"/>
                  <a:pt x="109" y="156"/>
                </a:cubicBezTo>
                <a:cubicBezTo>
                  <a:pt x="109" y="148"/>
                  <a:pt x="109" y="148"/>
                  <a:pt x="109" y="148"/>
                </a:cubicBezTo>
                <a:cubicBezTo>
                  <a:pt x="101" y="148"/>
                  <a:pt x="101" y="148"/>
                  <a:pt x="101" y="148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93" y="156"/>
                  <a:pt x="93" y="156"/>
                  <a:pt x="93" y="156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85" y="148"/>
                  <a:pt x="85" y="148"/>
                  <a:pt x="85" y="148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77" y="156"/>
                  <a:pt x="77" y="156"/>
                  <a:pt x="77" y="156"/>
                </a:cubicBezTo>
                <a:lnTo>
                  <a:pt x="77" y="148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6" name="Freeform 105"/>
          <p:cNvSpPr>
            <a:spLocks noEditPoints="1"/>
          </p:cNvSpPr>
          <p:nvPr/>
        </p:nvSpPr>
        <p:spPr bwMode="auto">
          <a:xfrm>
            <a:off x="10973242" y="6678165"/>
            <a:ext cx="265783" cy="374493"/>
          </a:xfrm>
          <a:custGeom>
            <a:avLst/>
            <a:gdLst>
              <a:gd name="T0" fmla="*/ 141 w 141"/>
              <a:gd name="T1" fmla="*/ 189 h 199"/>
              <a:gd name="T2" fmla="*/ 133 w 141"/>
              <a:gd name="T3" fmla="*/ 199 h 199"/>
              <a:gd name="T4" fmla="*/ 9 w 141"/>
              <a:gd name="T5" fmla="*/ 199 h 199"/>
              <a:gd name="T6" fmla="*/ 1 w 141"/>
              <a:gd name="T7" fmla="*/ 189 h 199"/>
              <a:gd name="T8" fmla="*/ 4 w 141"/>
              <a:gd name="T9" fmla="*/ 181 h 199"/>
              <a:gd name="T10" fmla="*/ 1 w 141"/>
              <a:gd name="T11" fmla="*/ 175 h 199"/>
              <a:gd name="T12" fmla="*/ 1 w 141"/>
              <a:gd name="T13" fmla="*/ 174 h 199"/>
              <a:gd name="T14" fmla="*/ 1 w 141"/>
              <a:gd name="T15" fmla="*/ 173 h 199"/>
              <a:gd name="T16" fmla="*/ 7 w 141"/>
              <a:gd name="T17" fmla="*/ 162 h 199"/>
              <a:gd name="T18" fmla="*/ 117 w 141"/>
              <a:gd name="T19" fmla="*/ 126 h 199"/>
              <a:gd name="T20" fmla="*/ 127 w 141"/>
              <a:gd name="T21" fmla="*/ 134 h 199"/>
              <a:gd name="T22" fmla="*/ 121 w 141"/>
              <a:gd name="T23" fmla="*/ 146 h 199"/>
              <a:gd name="T24" fmla="*/ 82 w 141"/>
              <a:gd name="T25" fmla="*/ 158 h 199"/>
              <a:gd name="T26" fmla="*/ 127 w 141"/>
              <a:gd name="T27" fmla="*/ 155 h 199"/>
              <a:gd name="T28" fmla="*/ 135 w 141"/>
              <a:gd name="T29" fmla="*/ 164 h 199"/>
              <a:gd name="T30" fmla="*/ 128 w 141"/>
              <a:gd name="T31" fmla="*/ 175 h 199"/>
              <a:gd name="T32" fmla="*/ 75 w 141"/>
              <a:gd name="T33" fmla="*/ 179 h 199"/>
              <a:gd name="T34" fmla="*/ 133 w 141"/>
              <a:gd name="T35" fmla="*/ 179 h 199"/>
              <a:gd name="T36" fmla="*/ 141 w 141"/>
              <a:gd name="T37" fmla="*/ 189 h 199"/>
              <a:gd name="T38" fmla="*/ 113 w 141"/>
              <a:gd name="T39" fmla="*/ 121 h 199"/>
              <a:gd name="T40" fmla="*/ 15 w 141"/>
              <a:gd name="T41" fmla="*/ 153 h 199"/>
              <a:gd name="T42" fmla="*/ 5 w 141"/>
              <a:gd name="T43" fmla="*/ 145 h 199"/>
              <a:gd name="T44" fmla="*/ 10 w 141"/>
              <a:gd name="T45" fmla="*/ 134 h 199"/>
              <a:gd name="T46" fmla="*/ 109 w 141"/>
              <a:gd name="T47" fmla="*/ 102 h 199"/>
              <a:gd name="T48" fmla="*/ 119 w 141"/>
              <a:gd name="T49" fmla="*/ 110 h 199"/>
              <a:gd name="T50" fmla="*/ 113 w 141"/>
              <a:gd name="T51" fmla="*/ 121 h 199"/>
              <a:gd name="T52" fmla="*/ 54 w 141"/>
              <a:gd name="T53" fmla="*/ 63 h 199"/>
              <a:gd name="T54" fmla="*/ 67 w 141"/>
              <a:gd name="T55" fmla="*/ 107 h 199"/>
              <a:gd name="T56" fmla="*/ 52 w 141"/>
              <a:gd name="T57" fmla="*/ 112 h 199"/>
              <a:gd name="T58" fmla="*/ 39 w 141"/>
              <a:gd name="T59" fmla="*/ 68 h 199"/>
              <a:gd name="T60" fmla="*/ 36 w 141"/>
              <a:gd name="T61" fmla="*/ 68 h 199"/>
              <a:gd name="T62" fmla="*/ 2 w 141"/>
              <a:gd name="T63" fmla="*/ 34 h 199"/>
              <a:gd name="T64" fmla="*/ 36 w 141"/>
              <a:gd name="T65" fmla="*/ 0 h 199"/>
              <a:gd name="T66" fmla="*/ 71 w 141"/>
              <a:gd name="T67" fmla="*/ 34 h 199"/>
              <a:gd name="T68" fmla="*/ 54 w 141"/>
              <a:gd name="T69" fmla="*/ 63 h 199"/>
              <a:gd name="T70" fmla="*/ 42 w 141"/>
              <a:gd name="T71" fmla="*/ 53 h 199"/>
              <a:gd name="T72" fmla="*/ 11 w 141"/>
              <a:gd name="T73" fmla="*/ 26 h 199"/>
              <a:gd name="T74" fmla="*/ 10 w 141"/>
              <a:gd name="T75" fmla="*/ 34 h 199"/>
              <a:gd name="T76" fmla="*/ 36 w 141"/>
              <a:gd name="T77" fmla="*/ 60 h 199"/>
              <a:gd name="T78" fmla="*/ 58 w 141"/>
              <a:gd name="T79" fmla="*/ 48 h 199"/>
              <a:gd name="T80" fmla="*/ 42 w 141"/>
              <a:gd name="T81" fmla="*/ 53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1" h="199">
                <a:moveTo>
                  <a:pt x="141" y="189"/>
                </a:moveTo>
                <a:cubicBezTo>
                  <a:pt x="141" y="194"/>
                  <a:pt x="137" y="199"/>
                  <a:pt x="133" y="199"/>
                </a:cubicBezTo>
                <a:cubicBezTo>
                  <a:pt x="9" y="199"/>
                  <a:pt x="9" y="199"/>
                  <a:pt x="9" y="199"/>
                </a:cubicBezTo>
                <a:cubicBezTo>
                  <a:pt x="4" y="199"/>
                  <a:pt x="1" y="194"/>
                  <a:pt x="1" y="189"/>
                </a:cubicBezTo>
                <a:cubicBezTo>
                  <a:pt x="1" y="186"/>
                  <a:pt x="2" y="183"/>
                  <a:pt x="4" y="181"/>
                </a:cubicBezTo>
                <a:cubicBezTo>
                  <a:pt x="2" y="180"/>
                  <a:pt x="1" y="177"/>
                  <a:pt x="1" y="175"/>
                </a:cubicBezTo>
                <a:cubicBezTo>
                  <a:pt x="1" y="175"/>
                  <a:pt x="1" y="174"/>
                  <a:pt x="1" y="174"/>
                </a:cubicBezTo>
                <a:cubicBezTo>
                  <a:pt x="1" y="174"/>
                  <a:pt x="1" y="173"/>
                  <a:pt x="1" y="173"/>
                </a:cubicBezTo>
                <a:cubicBezTo>
                  <a:pt x="0" y="168"/>
                  <a:pt x="2" y="163"/>
                  <a:pt x="7" y="162"/>
                </a:cubicBezTo>
                <a:cubicBezTo>
                  <a:pt x="117" y="126"/>
                  <a:pt x="117" y="126"/>
                  <a:pt x="117" y="126"/>
                </a:cubicBezTo>
                <a:cubicBezTo>
                  <a:pt x="122" y="125"/>
                  <a:pt x="126" y="129"/>
                  <a:pt x="127" y="134"/>
                </a:cubicBezTo>
                <a:cubicBezTo>
                  <a:pt x="128" y="140"/>
                  <a:pt x="126" y="145"/>
                  <a:pt x="121" y="146"/>
                </a:cubicBezTo>
                <a:cubicBezTo>
                  <a:pt x="82" y="158"/>
                  <a:pt x="82" y="158"/>
                  <a:pt x="82" y="158"/>
                </a:cubicBezTo>
                <a:cubicBezTo>
                  <a:pt x="127" y="155"/>
                  <a:pt x="127" y="155"/>
                  <a:pt x="127" y="155"/>
                </a:cubicBezTo>
                <a:cubicBezTo>
                  <a:pt x="131" y="154"/>
                  <a:pt x="135" y="159"/>
                  <a:pt x="135" y="164"/>
                </a:cubicBezTo>
                <a:cubicBezTo>
                  <a:pt x="136" y="170"/>
                  <a:pt x="133" y="174"/>
                  <a:pt x="128" y="175"/>
                </a:cubicBezTo>
                <a:cubicBezTo>
                  <a:pt x="75" y="179"/>
                  <a:pt x="75" y="179"/>
                  <a:pt x="75" y="179"/>
                </a:cubicBezTo>
                <a:cubicBezTo>
                  <a:pt x="133" y="179"/>
                  <a:pt x="133" y="179"/>
                  <a:pt x="133" y="179"/>
                </a:cubicBezTo>
                <a:cubicBezTo>
                  <a:pt x="137" y="179"/>
                  <a:pt x="141" y="183"/>
                  <a:pt x="141" y="189"/>
                </a:cubicBezTo>
                <a:close/>
                <a:moveTo>
                  <a:pt x="113" y="121"/>
                </a:moveTo>
                <a:cubicBezTo>
                  <a:pt x="15" y="153"/>
                  <a:pt x="15" y="153"/>
                  <a:pt x="15" y="153"/>
                </a:cubicBezTo>
                <a:cubicBezTo>
                  <a:pt x="10" y="154"/>
                  <a:pt x="6" y="150"/>
                  <a:pt x="5" y="145"/>
                </a:cubicBezTo>
                <a:cubicBezTo>
                  <a:pt x="3" y="140"/>
                  <a:pt x="6" y="135"/>
                  <a:pt x="10" y="134"/>
                </a:cubicBezTo>
                <a:cubicBezTo>
                  <a:pt x="109" y="102"/>
                  <a:pt x="109" y="102"/>
                  <a:pt x="109" y="102"/>
                </a:cubicBezTo>
                <a:cubicBezTo>
                  <a:pt x="113" y="101"/>
                  <a:pt x="118" y="105"/>
                  <a:pt x="119" y="110"/>
                </a:cubicBezTo>
                <a:cubicBezTo>
                  <a:pt x="120" y="115"/>
                  <a:pt x="117" y="121"/>
                  <a:pt x="113" y="121"/>
                </a:cubicBezTo>
                <a:close/>
                <a:moveTo>
                  <a:pt x="54" y="63"/>
                </a:moveTo>
                <a:cubicBezTo>
                  <a:pt x="67" y="107"/>
                  <a:pt x="67" y="107"/>
                  <a:pt x="67" y="107"/>
                </a:cubicBezTo>
                <a:cubicBezTo>
                  <a:pt x="52" y="112"/>
                  <a:pt x="52" y="112"/>
                  <a:pt x="52" y="112"/>
                </a:cubicBezTo>
                <a:cubicBezTo>
                  <a:pt x="39" y="68"/>
                  <a:pt x="39" y="68"/>
                  <a:pt x="39" y="68"/>
                </a:cubicBezTo>
                <a:cubicBezTo>
                  <a:pt x="38" y="68"/>
                  <a:pt x="37" y="68"/>
                  <a:pt x="36" y="68"/>
                </a:cubicBezTo>
                <a:cubicBezTo>
                  <a:pt x="17" y="68"/>
                  <a:pt x="2" y="53"/>
                  <a:pt x="2" y="34"/>
                </a:cubicBezTo>
                <a:cubicBezTo>
                  <a:pt x="2" y="15"/>
                  <a:pt x="17" y="0"/>
                  <a:pt x="36" y="0"/>
                </a:cubicBezTo>
                <a:cubicBezTo>
                  <a:pt x="55" y="0"/>
                  <a:pt x="71" y="15"/>
                  <a:pt x="71" y="34"/>
                </a:cubicBezTo>
                <a:cubicBezTo>
                  <a:pt x="71" y="46"/>
                  <a:pt x="64" y="57"/>
                  <a:pt x="54" y="63"/>
                </a:cubicBezTo>
                <a:close/>
                <a:moveTo>
                  <a:pt x="42" y="53"/>
                </a:moveTo>
                <a:cubicBezTo>
                  <a:pt x="26" y="53"/>
                  <a:pt x="13" y="41"/>
                  <a:pt x="11" y="26"/>
                </a:cubicBezTo>
                <a:cubicBezTo>
                  <a:pt x="11" y="28"/>
                  <a:pt x="10" y="31"/>
                  <a:pt x="10" y="34"/>
                </a:cubicBezTo>
                <a:cubicBezTo>
                  <a:pt x="10" y="48"/>
                  <a:pt x="22" y="60"/>
                  <a:pt x="36" y="60"/>
                </a:cubicBezTo>
                <a:cubicBezTo>
                  <a:pt x="46" y="60"/>
                  <a:pt x="54" y="55"/>
                  <a:pt x="58" y="48"/>
                </a:cubicBezTo>
                <a:cubicBezTo>
                  <a:pt x="54" y="51"/>
                  <a:pt x="48" y="53"/>
                  <a:pt x="42" y="53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7" name="Freeform 132"/>
          <p:cNvSpPr>
            <a:spLocks noEditPoints="1"/>
          </p:cNvSpPr>
          <p:nvPr/>
        </p:nvSpPr>
        <p:spPr bwMode="auto">
          <a:xfrm>
            <a:off x="4785059" y="6676823"/>
            <a:ext cx="377198" cy="377178"/>
          </a:xfrm>
          <a:custGeom>
            <a:avLst/>
            <a:gdLst>
              <a:gd name="T0" fmla="*/ 162 w 200"/>
              <a:gd name="T1" fmla="*/ 200 h 200"/>
              <a:gd name="T2" fmla="*/ 37 w 200"/>
              <a:gd name="T3" fmla="*/ 200 h 200"/>
              <a:gd name="T4" fmla="*/ 0 w 200"/>
              <a:gd name="T5" fmla="*/ 162 h 200"/>
              <a:gd name="T6" fmla="*/ 0 w 200"/>
              <a:gd name="T7" fmla="*/ 0 h 200"/>
              <a:gd name="T8" fmla="*/ 148 w 200"/>
              <a:gd name="T9" fmla="*/ 0 h 200"/>
              <a:gd name="T10" fmla="*/ 148 w 200"/>
              <a:gd name="T11" fmla="*/ 12 h 200"/>
              <a:gd name="T12" fmla="*/ 176 w 200"/>
              <a:gd name="T13" fmla="*/ 12 h 200"/>
              <a:gd name="T14" fmla="*/ 176 w 200"/>
              <a:gd name="T15" fmla="*/ 12 h 200"/>
              <a:gd name="T16" fmla="*/ 176 w 200"/>
              <a:gd name="T17" fmla="*/ 24 h 200"/>
              <a:gd name="T18" fmla="*/ 187 w 200"/>
              <a:gd name="T19" fmla="*/ 24 h 200"/>
              <a:gd name="T20" fmla="*/ 200 w 200"/>
              <a:gd name="T21" fmla="*/ 24 h 200"/>
              <a:gd name="T22" fmla="*/ 200 w 200"/>
              <a:gd name="T23" fmla="*/ 162 h 200"/>
              <a:gd name="T24" fmla="*/ 162 w 200"/>
              <a:gd name="T25" fmla="*/ 200 h 200"/>
              <a:gd name="T26" fmla="*/ 132 w 200"/>
              <a:gd name="T27" fmla="*/ 16 h 200"/>
              <a:gd name="T28" fmla="*/ 16 w 200"/>
              <a:gd name="T29" fmla="*/ 16 h 200"/>
              <a:gd name="T30" fmla="*/ 16 w 200"/>
              <a:gd name="T31" fmla="*/ 166 h 200"/>
              <a:gd name="T32" fmla="*/ 29 w 200"/>
              <a:gd name="T33" fmla="*/ 180 h 200"/>
              <a:gd name="T34" fmla="*/ 132 w 200"/>
              <a:gd name="T35" fmla="*/ 180 h 200"/>
              <a:gd name="T36" fmla="*/ 132 w 200"/>
              <a:gd name="T37" fmla="*/ 16 h 200"/>
              <a:gd name="T38" fmla="*/ 187 w 200"/>
              <a:gd name="T39" fmla="*/ 36 h 200"/>
              <a:gd name="T40" fmla="*/ 176 w 200"/>
              <a:gd name="T41" fmla="*/ 36 h 200"/>
              <a:gd name="T42" fmla="*/ 176 w 200"/>
              <a:gd name="T43" fmla="*/ 156 h 200"/>
              <a:gd name="T44" fmla="*/ 168 w 200"/>
              <a:gd name="T45" fmla="*/ 162 h 200"/>
              <a:gd name="T46" fmla="*/ 160 w 200"/>
              <a:gd name="T47" fmla="*/ 156 h 200"/>
              <a:gd name="T48" fmla="*/ 160 w 200"/>
              <a:gd name="T49" fmla="*/ 24 h 200"/>
              <a:gd name="T50" fmla="*/ 148 w 200"/>
              <a:gd name="T51" fmla="*/ 24 h 200"/>
              <a:gd name="T52" fmla="*/ 148 w 200"/>
              <a:gd name="T53" fmla="*/ 162 h 200"/>
              <a:gd name="T54" fmla="*/ 168 w 200"/>
              <a:gd name="T55" fmla="*/ 181 h 200"/>
              <a:gd name="T56" fmla="*/ 187 w 200"/>
              <a:gd name="T57" fmla="*/ 162 h 200"/>
              <a:gd name="T58" fmla="*/ 187 w 200"/>
              <a:gd name="T59" fmla="*/ 36 h 200"/>
              <a:gd name="T60" fmla="*/ 36 w 200"/>
              <a:gd name="T61" fmla="*/ 148 h 200"/>
              <a:gd name="T62" fmla="*/ 76 w 200"/>
              <a:gd name="T63" fmla="*/ 148 h 200"/>
              <a:gd name="T64" fmla="*/ 76 w 200"/>
              <a:gd name="T65" fmla="*/ 160 h 200"/>
              <a:gd name="T66" fmla="*/ 36 w 200"/>
              <a:gd name="T67" fmla="*/ 160 h 200"/>
              <a:gd name="T68" fmla="*/ 36 w 200"/>
              <a:gd name="T69" fmla="*/ 148 h 200"/>
              <a:gd name="T70" fmla="*/ 36 w 200"/>
              <a:gd name="T71" fmla="*/ 124 h 200"/>
              <a:gd name="T72" fmla="*/ 87 w 200"/>
              <a:gd name="T73" fmla="*/ 124 h 200"/>
              <a:gd name="T74" fmla="*/ 87 w 200"/>
              <a:gd name="T75" fmla="*/ 136 h 200"/>
              <a:gd name="T76" fmla="*/ 36 w 200"/>
              <a:gd name="T77" fmla="*/ 136 h 200"/>
              <a:gd name="T78" fmla="*/ 36 w 200"/>
              <a:gd name="T79" fmla="*/ 124 h 200"/>
              <a:gd name="T80" fmla="*/ 112 w 200"/>
              <a:gd name="T81" fmla="*/ 136 h 200"/>
              <a:gd name="T82" fmla="*/ 99 w 200"/>
              <a:gd name="T83" fmla="*/ 136 h 200"/>
              <a:gd name="T84" fmla="*/ 99 w 200"/>
              <a:gd name="T85" fmla="*/ 124 h 200"/>
              <a:gd name="T86" fmla="*/ 112 w 200"/>
              <a:gd name="T87" fmla="*/ 124 h 200"/>
              <a:gd name="T88" fmla="*/ 112 w 200"/>
              <a:gd name="T89" fmla="*/ 136 h 200"/>
              <a:gd name="T90" fmla="*/ 87 w 200"/>
              <a:gd name="T91" fmla="*/ 100 h 200"/>
              <a:gd name="T92" fmla="*/ 112 w 200"/>
              <a:gd name="T93" fmla="*/ 100 h 200"/>
              <a:gd name="T94" fmla="*/ 112 w 200"/>
              <a:gd name="T95" fmla="*/ 113 h 200"/>
              <a:gd name="T96" fmla="*/ 87 w 200"/>
              <a:gd name="T97" fmla="*/ 113 h 200"/>
              <a:gd name="T98" fmla="*/ 87 w 200"/>
              <a:gd name="T99" fmla="*/ 100 h 200"/>
              <a:gd name="T100" fmla="*/ 36 w 200"/>
              <a:gd name="T101" fmla="*/ 37 h 200"/>
              <a:gd name="T102" fmla="*/ 112 w 200"/>
              <a:gd name="T103" fmla="*/ 37 h 200"/>
              <a:gd name="T104" fmla="*/ 112 w 200"/>
              <a:gd name="T105" fmla="*/ 88 h 200"/>
              <a:gd name="T106" fmla="*/ 36 w 200"/>
              <a:gd name="T107" fmla="*/ 88 h 200"/>
              <a:gd name="T108" fmla="*/ 36 w 200"/>
              <a:gd name="T109" fmla="*/ 37 h 200"/>
              <a:gd name="T110" fmla="*/ 76 w 200"/>
              <a:gd name="T111" fmla="*/ 113 h 200"/>
              <a:gd name="T112" fmla="*/ 36 w 200"/>
              <a:gd name="T113" fmla="*/ 113 h 200"/>
              <a:gd name="T114" fmla="*/ 36 w 200"/>
              <a:gd name="T115" fmla="*/ 100 h 200"/>
              <a:gd name="T116" fmla="*/ 76 w 200"/>
              <a:gd name="T117" fmla="*/ 100 h 200"/>
              <a:gd name="T118" fmla="*/ 76 w 200"/>
              <a:gd name="T119" fmla="*/ 113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0" h="200">
                <a:moveTo>
                  <a:pt x="162" y="200"/>
                </a:moveTo>
                <a:cubicBezTo>
                  <a:pt x="37" y="200"/>
                  <a:pt x="37" y="200"/>
                  <a:pt x="37" y="200"/>
                </a:cubicBezTo>
                <a:cubicBezTo>
                  <a:pt x="16" y="200"/>
                  <a:pt x="0" y="183"/>
                  <a:pt x="0" y="162"/>
                </a:cubicBezTo>
                <a:cubicBezTo>
                  <a:pt x="0" y="0"/>
                  <a:pt x="0" y="0"/>
                  <a:pt x="0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12"/>
                  <a:pt x="148" y="12"/>
                  <a:pt x="148" y="12"/>
                </a:cubicBezTo>
                <a:cubicBezTo>
                  <a:pt x="176" y="12"/>
                  <a:pt x="176" y="12"/>
                  <a:pt x="176" y="12"/>
                </a:cubicBezTo>
                <a:cubicBezTo>
                  <a:pt x="176" y="12"/>
                  <a:pt x="176" y="12"/>
                  <a:pt x="176" y="12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87" y="24"/>
                  <a:pt x="187" y="24"/>
                  <a:pt x="187" y="24"/>
                </a:cubicBezTo>
                <a:cubicBezTo>
                  <a:pt x="200" y="24"/>
                  <a:pt x="200" y="24"/>
                  <a:pt x="200" y="24"/>
                </a:cubicBezTo>
                <a:cubicBezTo>
                  <a:pt x="200" y="162"/>
                  <a:pt x="200" y="162"/>
                  <a:pt x="200" y="162"/>
                </a:cubicBezTo>
                <a:cubicBezTo>
                  <a:pt x="200" y="183"/>
                  <a:pt x="182" y="200"/>
                  <a:pt x="162" y="200"/>
                </a:cubicBezTo>
                <a:close/>
                <a:moveTo>
                  <a:pt x="132" y="16"/>
                </a:moveTo>
                <a:cubicBezTo>
                  <a:pt x="16" y="16"/>
                  <a:pt x="16" y="16"/>
                  <a:pt x="16" y="16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6" y="173"/>
                  <a:pt x="22" y="180"/>
                  <a:pt x="29" y="180"/>
                </a:cubicBezTo>
                <a:cubicBezTo>
                  <a:pt x="132" y="180"/>
                  <a:pt x="132" y="180"/>
                  <a:pt x="132" y="180"/>
                </a:cubicBezTo>
                <a:lnTo>
                  <a:pt x="132" y="16"/>
                </a:lnTo>
                <a:close/>
                <a:moveTo>
                  <a:pt x="187" y="36"/>
                </a:moveTo>
                <a:cubicBezTo>
                  <a:pt x="176" y="36"/>
                  <a:pt x="176" y="36"/>
                  <a:pt x="176" y="36"/>
                </a:cubicBezTo>
                <a:cubicBezTo>
                  <a:pt x="176" y="156"/>
                  <a:pt x="176" y="156"/>
                  <a:pt x="176" y="156"/>
                </a:cubicBezTo>
                <a:cubicBezTo>
                  <a:pt x="176" y="160"/>
                  <a:pt x="171" y="162"/>
                  <a:pt x="168" y="162"/>
                </a:cubicBezTo>
                <a:cubicBezTo>
                  <a:pt x="165" y="162"/>
                  <a:pt x="160" y="160"/>
                  <a:pt x="160" y="156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48" y="162"/>
                  <a:pt x="148" y="162"/>
                  <a:pt x="148" y="162"/>
                </a:cubicBezTo>
                <a:cubicBezTo>
                  <a:pt x="148" y="173"/>
                  <a:pt x="158" y="181"/>
                  <a:pt x="168" y="181"/>
                </a:cubicBezTo>
                <a:cubicBezTo>
                  <a:pt x="178" y="181"/>
                  <a:pt x="187" y="173"/>
                  <a:pt x="187" y="162"/>
                </a:cubicBezTo>
                <a:lnTo>
                  <a:pt x="187" y="36"/>
                </a:lnTo>
                <a:close/>
                <a:moveTo>
                  <a:pt x="36" y="148"/>
                </a:moveTo>
                <a:cubicBezTo>
                  <a:pt x="76" y="148"/>
                  <a:pt x="76" y="148"/>
                  <a:pt x="76" y="148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36" y="160"/>
                  <a:pt x="36" y="160"/>
                  <a:pt x="36" y="160"/>
                </a:cubicBezTo>
                <a:lnTo>
                  <a:pt x="36" y="148"/>
                </a:lnTo>
                <a:close/>
                <a:moveTo>
                  <a:pt x="36" y="124"/>
                </a:moveTo>
                <a:cubicBezTo>
                  <a:pt x="87" y="124"/>
                  <a:pt x="87" y="124"/>
                  <a:pt x="87" y="124"/>
                </a:cubicBezTo>
                <a:cubicBezTo>
                  <a:pt x="87" y="136"/>
                  <a:pt x="87" y="136"/>
                  <a:pt x="87" y="136"/>
                </a:cubicBezTo>
                <a:cubicBezTo>
                  <a:pt x="36" y="136"/>
                  <a:pt x="36" y="136"/>
                  <a:pt x="36" y="136"/>
                </a:cubicBezTo>
                <a:lnTo>
                  <a:pt x="36" y="124"/>
                </a:lnTo>
                <a:close/>
                <a:moveTo>
                  <a:pt x="112" y="136"/>
                </a:moveTo>
                <a:cubicBezTo>
                  <a:pt x="99" y="136"/>
                  <a:pt x="99" y="136"/>
                  <a:pt x="99" y="136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112" y="124"/>
                  <a:pt x="112" y="124"/>
                  <a:pt x="112" y="124"/>
                </a:cubicBezTo>
                <a:lnTo>
                  <a:pt x="112" y="136"/>
                </a:lnTo>
                <a:close/>
                <a:moveTo>
                  <a:pt x="87" y="100"/>
                </a:moveTo>
                <a:cubicBezTo>
                  <a:pt x="112" y="100"/>
                  <a:pt x="112" y="100"/>
                  <a:pt x="112" y="100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87" y="113"/>
                  <a:pt x="87" y="113"/>
                  <a:pt x="87" y="113"/>
                </a:cubicBezTo>
                <a:lnTo>
                  <a:pt x="87" y="100"/>
                </a:lnTo>
                <a:close/>
                <a:moveTo>
                  <a:pt x="36" y="37"/>
                </a:moveTo>
                <a:cubicBezTo>
                  <a:pt x="112" y="37"/>
                  <a:pt x="112" y="37"/>
                  <a:pt x="112" y="37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36" y="88"/>
                  <a:pt x="36" y="88"/>
                  <a:pt x="36" y="88"/>
                </a:cubicBezTo>
                <a:lnTo>
                  <a:pt x="36" y="37"/>
                </a:lnTo>
                <a:close/>
                <a:moveTo>
                  <a:pt x="76" y="113"/>
                </a:moveTo>
                <a:cubicBezTo>
                  <a:pt x="36" y="113"/>
                  <a:pt x="36" y="113"/>
                  <a:pt x="36" y="113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76" y="100"/>
                  <a:pt x="76" y="100"/>
                  <a:pt x="76" y="100"/>
                </a:cubicBezTo>
                <a:lnTo>
                  <a:pt x="76" y="113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8" name="Freeform 133"/>
          <p:cNvSpPr>
            <a:spLocks noEditPoints="1"/>
          </p:cNvSpPr>
          <p:nvPr/>
        </p:nvSpPr>
        <p:spPr bwMode="auto">
          <a:xfrm>
            <a:off x="5538608" y="6679508"/>
            <a:ext cx="385252" cy="371808"/>
          </a:xfrm>
          <a:custGeom>
            <a:avLst/>
            <a:gdLst>
              <a:gd name="T0" fmla="*/ 113 w 205"/>
              <a:gd name="T1" fmla="*/ 114 h 197"/>
              <a:gd name="T2" fmla="*/ 36 w 205"/>
              <a:gd name="T3" fmla="*/ 191 h 197"/>
              <a:gd name="T4" fmla="*/ 14 w 205"/>
              <a:gd name="T5" fmla="*/ 191 h 197"/>
              <a:gd name="T6" fmla="*/ 14 w 205"/>
              <a:gd name="T7" fmla="*/ 169 h 197"/>
              <a:gd name="T8" fmla="*/ 20 w 205"/>
              <a:gd name="T9" fmla="*/ 164 h 197"/>
              <a:gd name="T10" fmla="*/ 3 w 205"/>
              <a:gd name="T11" fmla="*/ 147 h 197"/>
              <a:gd name="T12" fmla="*/ 3 w 205"/>
              <a:gd name="T13" fmla="*/ 136 h 197"/>
              <a:gd name="T14" fmla="*/ 14 w 205"/>
              <a:gd name="T15" fmla="*/ 136 h 197"/>
              <a:gd name="T16" fmla="*/ 31 w 205"/>
              <a:gd name="T17" fmla="*/ 153 h 197"/>
              <a:gd name="T18" fmla="*/ 36 w 205"/>
              <a:gd name="T19" fmla="*/ 147 h 197"/>
              <a:gd name="T20" fmla="*/ 30 w 205"/>
              <a:gd name="T21" fmla="*/ 141 h 197"/>
              <a:gd name="T22" fmla="*/ 30 w 205"/>
              <a:gd name="T23" fmla="*/ 131 h 197"/>
              <a:gd name="T24" fmla="*/ 41 w 205"/>
              <a:gd name="T25" fmla="*/ 131 h 197"/>
              <a:gd name="T26" fmla="*/ 47 w 205"/>
              <a:gd name="T27" fmla="*/ 136 h 197"/>
              <a:gd name="T28" fmla="*/ 52 w 205"/>
              <a:gd name="T29" fmla="*/ 131 h 197"/>
              <a:gd name="T30" fmla="*/ 36 w 205"/>
              <a:gd name="T31" fmla="*/ 114 h 197"/>
              <a:gd name="T32" fmla="*/ 36 w 205"/>
              <a:gd name="T33" fmla="*/ 103 h 197"/>
              <a:gd name="T34" fmla="*/ 46 w 205"/>
              <a:gd name="T35" fmla="*/ 103 h 197"/>
              <a:gd name="T36" fmla="*/ 63 w 205"/>
              <a:gd name="T37" fmla="*/ 120 h 197"/>
              <a:gd name="T38" fmla="*/ 91 w 205"/>
              <a:gd name="T39" fmla="*/ 92 h 197"/>
              <a:gd name="T40" fmla="*/ 87 w 205"/>
              <a:gd name="T41" fmla="*/ 20 h 197"/>
              <a:gd name="T42" fmla="*/ 172 w 205"/>
              <a:gd name="T43" fmla="*/ 33 h 197"/>
              <a:gd name="T44" fmla="*/ 185 w 205"/>
              <a:gd name="T45" fmla="*/ 118 h 197"/>
              <a:gd name="T46" fmla="*/ 113 w 205"/>
              <a:gd name="T47" fmla="*/ 114 h 197"/>
              <a:gd name="T48" fmla="*/ 155 w 205"/>
              <a:gd name="T49" fmla="*/ 50 h 197"/>
              <a:gd name="T50" fmla="*/ 120 w 205"/>
              <a:gd name="T51" fmla="*/ 41 h 197"/>
              <a:gd name="T52" fmla="*/ 128 w 205"/>
              <a:gd name="T53" fmla="*/ 77 h 197"/>
              <a:gd name="T54" fmla="*/ 164 w 205"/>
              <a:gd name="T55" fmla="*/ 85 h 197"/>
              <a:gd name="T56" fmla="*/ 155 w 205"/>
              <a:gd name="T57" fmla="*/ 5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5" h="197">
                <a:moveTo>
                  <a:pt x="113" y="114"/>
                </a:moveTo>
                <a:cubicBezTo>
                  <a:pt x="36" y="191"/>
                  <a:pt x="36" y="191"/>
                  <a:pt x="36" y="191"/>
                </a:cubicBezTo>
                <a:cubicBezTo>
                  <a:pt x="30" y="197"/>
                  <a:pt x="20" y="197"/>
                  <a:pt x="14" y="191"/>
                </a:cubicBezTo>
                <a:cubicBezTo>
                  <a:pt x="8" y="185"/>
                  <a:pt x="8" y="175"/>
                  <a:pt x="14" y="169"/>
                </a:cubicBezTo>
                <a:cubicBezTo>
                  <a:pt x="20" y="164"/>
                  <a:pt x="20" y="164"/>
                  <a:pt x="20" y="164"/>
                </a:cubicBezTo>
                <a:cubicBezTo>
                  <a:pt x="3" y="147"/>
                  <a:pt x="3" y="147"/>
                  <a:pt x="3" y="147"/>
                </a:cubicBezTo>
                <a:cubicBezTo>
                  <a:pt x="0" y="144"/>
                  <a:pt x="0" y="139"/>
                  <a:pt x="3" y="136"/>
                </a:cubicBezTo>
                <a:cubicBezTo>
                  <a:pt x="6" y="133"/>
                  <a:pt x="11" y="133"/>
                  <a:pt x="14" y="136"/>
                </a:cubicBezTo>
                <a:cubicBezTo>
                  <a:pt x="31" y="153"/>
                  <a:pt x="31" y="153"/>
                  <a:pt x="31" y="153"/>
                </a:cubicBezTo>
                <a:cubicBezTo>
                  <a:pt x="36" y="147"/>
                  <a:pt x="36" y="147"/>
                  <a:pt x="36" y="147"/>
                </a:cubicBezTo>
                <a:cubicBezTo>
                  <a:pt x="30" y="141"/>
                  <a:pt x="30" y="141"/>
                  <a:pt x="30" y="141"/>
                </a:cubicBezTo>
                <a:cubicBezTo>
                  <a:pt x="27" y="138"/>
                  <a:pt x="27" y="134"/>
                  <a:pt x="30" y="131"/>
                </a:cubicBezTo>
                <a:cubicBezTo>
                  <a:pt x="33" y="128"/>
                  <a:pt x="38" y="128"/>
                  <a:pt x="41" y="131"/>
                </a:cubicBezTo>
                <a:cubicBezTo>
                  <a:pt x="47" y="136"/>
                  <a:pt x="47" y="136"/>
                  <a:pt x="47" y="136"/>
                </a:cubicBezTo>
                <a:cubicBezTo>
                  <a:pt x="52" y="131"/>
                  <a:pt x="52" y="131"/>
                  <a:pt x="52" y="131"/>
                </a:cubicBezTo>
                <a:cubicBezTo>
                  <a:pt x="36" y="114"/>
                  <a:pt x="36" y="114"/>
                  <a:pt x="36" y="114"/>
                </a:cubicBezTo>
                <a:cubicBezTo>
                  <a:pt x="33" y="111"/>
                  <a:pt x="33" y="106"/>
                  <a:pt x="36" y="103"/>
                </a:cubicBezTo>
                <a:cubicBezTo>
                  <a:pt x="39" y="100"/>
                  <a:pt x="43" y="100"/>
                  <a:pt x="46" y="103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91" y="92"/>
                  <a:pt x="91" y="92"/>
                  <a:pt x="91" y="92"/>
                </a:cubicBezTo>
                <a:cubicBezTo>
                  <a:pt x="73" y="67"/>
                  <a:pt x="71" y="36"/>
                  <a:pt x="87" y="20"/>
                </a:cubicBezTo>
                <a:cubicBezTo>
                  <a:pt x="107" y="0"/>
                  <a:pt x="145" y="6"/>
                  <a:pt x="172" y="33"/>
                </a:cubicBezTo>
                <a:cubicBezTo>
                  <a:pt x="199" y="60"/>
                  <a:pt x="205" y="98"/>
                  <a:pt x="185" y="118"/>
                </a:cubicBezTo>
                <a:cubicBezTo>
                  <a:pt x="169" y="134"/>
                  <a:pt x="138" y="132"/>
                  <a:pt x="113" y="114"/>
                </a:cubicBezTo>
                <a:close/>
                <a:moveTo>
                  <a:pt x="155" y="50"/>
                </a:moveTo>
                <a:cubicBezTo>
                  <a:pt x="143" y="38"/>
                  <a:pt x="127" y="34"/>
                  <a:pt x="120" y="41"/>
                </a:cubicBezTo>
                <a:cubicBezTo>
                  <a:pt x="113" y="49"/>
                  <a:pt x="116" y="65"/>
                  <a:pt x="128" y="77"/>
                </a:cubicBezTo>
                <a:cubicBezTo>
                  <a:pt x="140" y="89"/>
                  <a:pt x="156" y="92"/>
                  <a:pt x="164" y="85"/>
                </a:cubicBezTo>
                <a:cubicBezTo>
                  <a:pt x="171" y="77"/>
                  <a:pt x="167" y="62"/>
                  <a:pt x="155" y="50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9" name="Freeform 134"/>
          <p:cNvSpPr>
            <a:spLocks noEditPoints="1"/>
          </p:cNvSpPr>
          <p:nvPr/>
        </p:nvSpPr>
        <p:spPr bwMode="auto">
          <a:xfrm>
            <a:off x="6317645" y="6751991"/>
            <a:ext cx="374513" cy="226843"/>
          </a:xfrm>
          <a:custGeom>
            <a:avLst/>
            <a:gdLst>
              <a:gd name="T0" fmla="*/ 155 w 199"/>
              <a:gd name="T1" fmla="*/ 65 h 121"/>
              <a:gd name="T2" fmla="*/ 103 w 199"/>
              <a:gd name="T3" fmla="*/ 43 h 121"/>
              <a:gd name="T4" fmla="*/ 45 w 199"/>
              <a:gd name="T5" fmla="*/ 65 h 121"/>
              <a:gd name="T6" fmla="*/ 29 w 199"/>
              <a:gd name="T7" fmla="*/ 58 h 121"/>
              <a:gd name="T8" fmla="*/ 29 w 199"/>
              <a:gd name="T9" fmla="*/ 78 h 121"/>
              <a:gd name="T10" fmla="*/ 33 w 199"/>
              <a:gd name="T11" fmla="*/ 84 h 121"/>
              <a:gd name="T12" fmla="*/ 29 w 199"/>
              <a:gd name="T13" fmla="*/ 90 h 121"/>
              <a:gd name="T14" fmla="*/ 33 w 199"/>
              <a:gd name="T15" fmla="*/ 112 h 121"/>
              <a:gd name="T16" fmla="*/ 19 w 199"/>
              <a:gd name="T17" fmla="*/ 112 h 121"/>
              <a:gd name="T18" fmla="*/ 24 w 199"/>
              <a:gd name="T19" fmla="*/ 90 h 121"/>
              <a:gd name="T20" fmla="*/ 20 w 199"/>
              <a:gd name="T21" fmla="*/ 84 h 121"/>
              <a:gd name="T22" fmla="*/ 24 w 199"/>
              <a:gd name="T23" fmla="*/ 78 h 121"/>
              <a:gd name="T24" fmla="*/ 24 w 199"/>
              <a:gd name="T25" fmla="*/ 56 h 121"/>
              <a:gd name="T26" fmla="*/ 0 w 199"/>
              <a:gd name="T27" fmla="*/ 46 h 121"/>
              <a:gd name="T28" fmla="*/ 104 w 199"/>
              <a:gd name="T29" fmla="*/ 0 h 121"/>
              <a:gd name="T30" fmla="*/ 199 w 199"/>
              <a:gd name="T31" fmla="*/ 47 h 121"/>
              <a:gd name="T32" fmla="*/ 155 w 199"/>
              <a:gd name="T33" fmla="*/ 65 h 121"/>
              <a:gd name="T34" fmla="*/ 102 w 199"/>
              <a:gd name="T35" fmla="*/ 54 h 121"/>
              <a:gd name="T36" fmla="*/ 149 w 199"/>
              <a:gd name="T37" fmla="*/ 70 h 121"/>
              <a:gd name="T38" fmla="*/ 149 w 199"/>
              <a:gd name="T39" fmla="*/ 108 h 121"/>
              <a:gd name="T40" fmla="*/ 99 w 199"/>
              <a:gd name="T41" fmla="*/ 121 h 121"/>
              <a:gd name="T42" fmla="*/ 56 w 199"/>
              <a:gd name="T43" fmla="*/ 108 h 121"/>
              <a:gd name="T44" fmla="*/ 56 w 199"/>
              <a:gd name="T45" fmla="*/ 70 h 121"/>
              <a:gd name="T46" fmla="*/ 102 w 199"/>
              <a:gd name="T47" fmla="*/ 54 h 121"/>
              <a:gd name="T48" fmla="*/ 101 w 199"/>
              <a:gd name="T49" fmla="*/ 114 h 121"/>
              <a:gd name="T50" fmla="*/ 139 w 199"/>
              <a:gd name="T51" fmla="*/ 104 h 121"/>
              <a:gd name="T52" fmla="*/ 101 w 199"/>
              <a:gd name="T53" fmla="*/ 95 h 121"/>
              <a:gd name="T54" fmla="*/ 63 w 199"/>
              <a:gd name="T55" fmla="*/ 104 h 121"/>
              <a:gd name="T56" fmla="*/ 101 w 199"/>
              <a:gd name="T57" fmla="*/ 11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9" h="121">
                <a:moveTo>
                  <a:pt x="155" y="65"/>
                </a:moveTo>
                <a:cubicBezTo>
                  <a:pt x="155" y="65"/>
                  <a:pt x="133" y="43"/>
                  <a:pt x="103" y="43"/>
                </a:cubicBezTo>
                <a:cubicBezTo>
                  <a:pt x="74" y="43"/>
                  <a:pt x="45" y="65"/>
                  <a:pt x="45" y="65"/>
                </a:cubicBezTo>
                <a:cubicBezTo>
                  <a:pt x="29" y="58"/>
                  <a:pt x="29" y="58"/>
                  <a:pt x="29" y="58"/>
                </a:cubicBezTo>
                <a:cubicBezTo>
                  <a:pt x="29" y="78"/>
                  <a:pt x="29" y="78"/>
                  <a:pt x="29" y="78"/>
                </a:cubicBezTo>
                <a:cubicBezTo>
                  <a:pt x="31" y="79"/>
                  <a:pt x="33" y="81"/>
                  <a:pt x="33" y="84"/>
                </a:cubicBezTo>
                <a:cubicBezTo>
                  <a:pt x="33" y="87"/>
                  <a:pt x="31" y="89"/>
                  <a:pt x="29" y="90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24" y="90"/>
                  <a:pt x="24" y="90"/>
                  <a:pt x="24" y="90"/>
                </a:cubicBezTo>
                <a:cubicBezTo>
                  <a:pt x="22" y="89"/>
                  <a:pt x="20" y="87"/>
                  <a:pt x="20" y="84"/>
                </a:cubicBezTo>
                <a:cubicBezTo>
                  <a:pt x="20" y="81"/>
                  <a:pt x="22" y="79"/>
                  <a:pt x="24" y="78"/>
                </a:cubicBezTo>
                <a:cubicBezTo>
                  <a:pt x="24" y="56"/>
                  <a:pt x="24" y="56"/>
                  <a:pt x="24" y="56"/>
                </a:cubicBezTo>
                <a:cubicBezTo>
                  <a:pt x="0" y="46"/>
                  <a:pt x="0" y="46"/>
                  <a:pt x="0" y="46"/>
                </a:cubicBezTo>
                <a:cubicBezTo>
                  <a:pt x="104" y="0"/>
                  <a:pt x="104" y="0"/>
                  <a:pt x="104" y="0"/>
                </a:cubicBezTo>
                <a:cubicBezTo>
                  <a:pt x="199" y="47"/>
                  <a:pt x="199" y="47"/>
                  <a:pt x="199" y="47"/>
                </a:cubicBezTo>
                <a:lnTo>
                  <a:pt x="155" y="65"/>
                </a:lnTo>
                <a:close/>
                <a:moveTo>
                  <a:pt x="102" y="54"/>
                </a:moveTo>
                <a:cubicBezTo>
                  <a:pt x="132" y="54"/>
                  <a:pt x="149" y="70"/>
                  <a:pt x="149" y="70"/>
                </a:cubicBezTo>
                <a:cubicBezTo>
                  <a:pt x="149" y="108"/>
                  <a:pt x="149" y="108"/>
                  <a:pt x="149" y="108"/>
                </a:cubicBezTo>
                <a:cubicBezTo>
                  <a:pt x="149" y="108"/>
                  <a:pt x="131" y="121"/>
                  <a:pt x="99" y="121"/>
                </a:cubicBezTo>
                <a:cubicBezTo>
                  <a:pt x="68" y="121"/>
                  <a:pt x="56" y="108"/>
                  <a:pt x="56" y="108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70"/>
                  <a:pt x="72" y="54"/>
                  <a:pt x="102" y="54"/>
                </a:cubicBezTo>
                <a:close/>
                <a:moveTo>
                  <a:pt x="101" y="114"/>
                </a:moveTo>
                <a:cubicBezTo>
                  <a:pt x="122" y="114"/>
                  <a:pt x="139" y="110"/>
                  <a:pt x="139" y="104"/>
                </a:cubicBezTo>
                <a:cubicBezTo>
                  <a:pt x="139" y="99"/>
                  <a:pt x="122" y="95"/>
                  <a:pt x="101" y="95"/>
                </a:cubicBezTo>
                <a:cubicBezTo>
                  <a:pt x="80" y="95"/>
                  <a:pt x="63" y="99"/>
                  <a:pt x="63" y="104"/>
                </a:cubicBezTo>
                <a:cubicBezTo>
                  <a:pt x="63" y="110"/>
                  <a:pt x="80" y="114"/>
                  <a:pt x="101" y="114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90" name="Freeform 135"/>
          <p:cNvSpPr>
            <a:spLocks noEditPoints="1"/>
          </p:cNvSpPr>
          <p:nvPr/>
        </p:nvSpPr>
        <p:spPr bwMode="auto">
          <a:xfrm>
            <a:off x="7093144" y="6676823"/>
            <a:ext cx="358406" cy="377178"/>
          </a:xfrm>
          <a:custGeom>
            <a:avLst/>
            <a:gdLst>
              <a:gd name="T0" fmla="*/ 95 w 190"/>
              <a:gd name="T1" fmla="*/ 200 h 200"/>
              <a:gd name="T2" fmla="*/ 0 w 190"/>
              <a:gd name="T3" fmla="*/ 118 h 200"/>
              <a:gd name="T4" fmla="*/ 7 w 190"/>
              <a:gd name="T5" fmla="*/ 56 h 200"/>
              <a:gd name="T6" fmla="*/ 54 w 190"/>
              <a:gd name="T7" fmla="*/ 56 h 200"/>
              <a:gd name="T8" fmla="*/ 49 w 190"/>
              <a:gd name="T9" fmla="*/ 116 h 200"/>
              <a:gd name="T10" fmla="*/ 95 w 190"/>
              <a:gd name="T11" fmla="*/ 150 h 200"/>
              <a:gd name="T12" fmla="*/ 141 w 190"/>
              <a:gd name="T13" fmla="*/ 116 h 200"/>
              <a:gd name="T14" fmla="*/ 136 w 190"/>
              <a:gd name="T15" fmla="*/ 56 h 200"/>
              <a:gd name="T16" fmla="*/ 183 w 190"/>
              <a:gd name="T17" fmla="*/ 56 h 200"/>
              <a:gd name="T18" fmla="*/ 190 w 190"/>
              <a:gd name="T19" fmla="*/ 118 h 200"/>
              <a:gd name="T20" fmla="*/ 95 w 190"/>
              <a:gd name="T21" fmla="*/ 200 h 200"/>
              <a:gd name="T22" fmla="*/ 127 w 190"/>
              <a:gd name="T23" fmla="*/ 0 h 200"/>
              <a:gd name="T24" fmla="*/ 172 w 190"/>
              <a:gd name="T25" fmla="*/ 0 h 200"/>
              <a:gd name="T26" fmla="*/ 181 w 190"/>
              <a:gd name="T27" fmla="*/ 48 h 200"/>
              <a:gd name="T28" fmla="*/ 135 w 190"/>
              <a:gd name="T29" fmla="*/ 48 h 200"/>
              <a:gd name="T30" fmla="*/ 127 w 190"/>
              <a:gd name="T31" fmla="*/ 0 h 200"/>
              <a:gd name="T32" fmla="*/ 63 w 190"/>
              <a:gd name="T33" fmla="*/ 0 h 200"/>
              <a:gd name="T34" fmla="*/ 55 w 190"/>
              <a:gd name="T35" fmla="*/ 48 h 200"/>
              <a:gd name="T36" fmla="*/ 9 w 190"/>
              <a:gd name="T37" fmla="*/ 48 h 200"/>
              <a:gd name="T38" fmla="*/ 18 w 190"/>
              <a:gd name="T39" fmla="*/ 0 h 200"/>
              <a:gd name="T40" fmla="*/ 63 w 190"/>
              <a:gd name="T41" fmla="*/ 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0" h="200">
                <a:moveTo>
                  <a:pt x="95" y="200"/>
                </a:moveTo>
                <a:cubicBezTo>
                  <a:pt x="20" y="200"/>
                  <a:pt x="0" y="159"/>
                  <a:pt x="0" y="118"/>
                </a:cubicBezTo>
                <a:cubicBezTo>
                  <a:pt x="0" y="100"/>
                  <a:pt x="3" y="78"/>
                  <a:pt x="7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1" y="75"/>
                  <a:pt x="49" y="95"/>
                  <a:pt x="49" y="116"/>
                </a:cubicBezTo>
                <a:cubicBezTo>
                  <a:pt x="53" y="136"/>
                  <a:pt x="80" y="150"/>
                  <a:pt x="95" y="150"/>
                </a:cubicBezTo>
                <a:cubicBezTo>
                  <a:pt x="111" y="150"/>
                  <a:pt x="137" y="136"/>
                  <a:pt x="141" y="116"/>
                </a:cubicBezTo>
                <a:cubicBezTo>
                  <a:pt x="141" y="95"/>
                  <a:pt x="139" y="75"/>
                  <a:pt x="136" y="56"/>
                </a:cubicBezTo>
                <a:cubicBezTo>
                  <a:pt x="183" y="56"/>
                  <a:pt x="183" y="56"/>
                  <a:pt x="183" y="56"/>
                </a:cubicBezTo>
                <a:cubicBezTo>
                  <a:pt x="187" y="78"/>
                  <a:pt x="190" y="101"/>
                  <a:pt x="190" y="118"/>
                </a:cubicBezTo>
                <a:cubicBezTo>
                  <a:pt x="190" y="159"/>
                  <a:pt x="166" y="200"/>
                  <a:pt x="95" y="200"/>
                </a:cubicBezTo>
                <a:close/>
                <a:moveTo>
                  <a:pt x="127" y="0"/>
                </a:moveTo>
                <a:cubicBezTo>
                  <a:pt x="172" y="0"/>
                  <a:pt x="172" y="0"/>
                  <a:pt x="172" y="0"/>
                </a:cubicBezTo>
                <a:cubicBezTo>
                  <a:pt x="172" y="0"/>
                  <a:pt x="176" y="23"/>
                  <a:pt x="181" y="48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1" y="22"/>
                  <a:pt x="127" y="0"/>
                  <a:pt x="127" y="0"/>
                </a:cubicBezTo>
                <a:close/>
                <a:moveTo>
                  <a:pt x="63" y="0"/>
                </a:moveTo>
                <a:cubicBezTo>
                  <a:pt x="63" y="0"/>
                  <a:pt x="59" y="22"/>
                  <a:pt x="55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3" y="23"/>
                  <a:pt x="18" y="0"/>
                  <a:pt x="18" y="0"/>
                </a:cubicBezTo>
                <a:lnTo>
                  <a:pt x="63" y="0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91" name="Freeform 136"/>
          <p:cNvSpPr>
            <a:spLocks noEditPoints="1"/>
          </p:cNvSpPr>
          <p:nvPr/>
        </p:nvSpPr>
        <p:spPr bwMode="auto">
          <a:xfrm>
            <a:off x="7871610" y="6678837"/>
            <a:ext cx="351693" cy="373149"/>
          </a:xfrm>
          <a:custGeom>
            <a:avLst/>
            <a:gdLst>
              <a:gd name="T0" fmla="*/ 151 w 187"/>
              <a:gd name="T1" fmla="*/ 29 h 198"/>
              <a:gd name="T2" fmla="*/ 123 w 187"/>
              <a:gd name="T3" fmla="*/ 89 h 198"/>
              <a:gd name="T4" fmla="*/ 116 w 187"/>
              <a:gd name="T5" fmla="*/ 89 h 198"/>
              <a:gd name="T6" fmla="*/ 144 w 187"/>
              <a:gd name="T7" fmla="*/ 26 h 198"/>
              <a:gd name="T8" fmla="*/ 100 w 187"/>
              <a:gd name="T9" fmla="*/ 26 h 198"/>
              <a:gd name="T10" fmla="*/ 100 w 187"/>
              <a:gd name="T11" fmla="*/ 175 h 198"/>
              <a:gd name="T12" fmla="*/ 156 w 187"/>
              <a:gd name="T13" fmla="*/ 190 h 198"/>
              <a:gd name="T14" fmla="*/ 156 w 187"/>
              <a:gd name="T15" fmla="*/ 198 h 198"/>
              <a:gd name="T16" fmla="*/ 30 w 187"/>
              <a:gd name="T17" fmla="*/ 198 h 198"/>
              <a:gd name="T18" fmla="*/ 30 w 187"/>
              <a:gd name="T19" fmla="*/ 190 h 198"/>
              <a:gd name="T20" fmla="*/ 84 w 187"/>
              <a:gd name="T21" fmla="*/ 175 h 198"/>
              <a:gd name="T22" fmla="*/ 84 w 187"/>
              <a:gd name="T23" fmla="*/ 26 h 198"/>
              <a:gd name="T24" fmla="*/ 42 w 187"/>
              <a:gd name="T25" fmla="*/ 26 h 198"/>
              <a:gd name="T26" fmla="*/ 71 w 187"/>
              <a:gd name="T27" fmla="*/ 89 h 198"/>
              <a:gd name="T28" fmla="*/ 63 w 187"/>
              <a:gd name="T29" fmla="*/ 89 h 198"/>
              <a:gd name="T30" fmla="*/ 36 w 187"/>
              <a:gd name="T31" fmla="*/ 29 h 198"/>
              <a:gd name="T32" fmla="*/ 9 w 187"/>
              <a:gd name="T33" fmla="*/ 89 h 198"/>
              <a:gd name="T34" fmla="*/ 1 w 187"/>
              <a:gd name="T35" fmla="*/ 89 h 198"/>
              <a:gd name="T36" fmla="*/ 30 w 187"/>
              <a:gd name="T37" fmla="*/ 25 h 198"/>
              <a:gd name="T38" fmla="*/ 30 w 187"/>
              <a:gd name="T39" fmla="*/ 18 h 198"/>
              <a:gd name="T40" fmla="*/ 30 w 187"/>
              <a:gd name="T41" fmla="*/ 18 h 198"/>
              <a:gd name="T42" fmla="*/ 78 w 187"/>
              <a:gd name="T43" fmla="*/ 18 h 198"/>
              <a:gd name="T44" fmla="*/ 93 w 187"/>
              <a:gd name="T45" fmla="*/ 0 h 198"/>
              <a:gd name="T46" fmla="*/ 107 w 187"/>
              <a:gd name="T47" fmla="*/ 18 h 198"/>
              <a:gd name="T48" fmla="*/ 156 w 187"/>
              <a:gd name="T49" fmla="*/ 18 h 198"/>
              <a:gd name="T50" fmla="*/ 156 w 187"/>
              <a:gd name="T51" fmla="*/ 24 h 198"/>
              <a:gd name="T52" fmla="*/ 186 w 187"/>
              <a:gd name="T53" fmla="*/ 89 h 198"/>
              <a:gd name="T54" fmla="*/ 178 w 187"/>
              <a:gd name="T55" fmla="*/ 89 h 198"/>
              <a:gd name="T56" fmla="*/ 151 w 187"/>
              <a:gd name="T57" fmla="*/ 29 h 198"/>
              <a:gd name="T58" fmla="*/ 71 w 187"/>
              <a:gd name="T59" fmla="*/ 98 h 198"/>
              <a:gd name="T60" fmla="*/ 36 w 187"/>
              <a:gd name="T61" fmla="*/ 135 h 198"/>
              <a:gd name="T62" fmla="*/ 0 w 187"/>
              <a:gd name="T63" fmla="*/ 98 h 198"/>
              <a:gd name="T64" fmla="*/ 71 w 187"/>
              <a:gd name="T65" fmla="*/ 98 h 198"/>
              <a:gd name="T66" fmla="*/ 116 w 187"/>
              <a:gd name="T67" fmla="*/ 98 h 198"/>
              <a:gd name="T68" fmla="*/ 187 w 187"/>
              <a:gd name="T69" fmla="*/ 98 h 198"/>
              <a:gd name="T70" fmla="*/ 152 w 187"/>
              <a:gd name="T71" fmla="*/ 135 h 198"/>
              <a:gd name="T72" fmla="*/ 116 w 187"/>
              <a:gd name="T73" fmla="*/ 9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7" h="198">
                <a:moveTo>
                  <a:pt x="151" y="29"/>
                </a:moveTo>
                <a:cubicBezTo>
                  <a:pt x="123" y="89"/>
                  <a:pt x="123" y="89"/>
                  <a:pt x="123" y="89"/>
                </a:cubicBezTo>
                <a:cubicBezTo>
                  <a:pt x="116" y="89"/>
                  <a:pt x="116" y="89"/>
                  <a:pt x="116" y="89"/>
                </a:cubicBezTo>
                <a:cubicBezTo>
                  <a:pt x="144" y="26"/>
                  <a:pt x="144" y="26"/>
                  <a:pt x="144" y="26"/>
                </a:cubicBezTo>
                <a:cubicBezTo>
                  <a:pt x="100" y="26"/>
                  <a:pt x="100" y="26"/>
                  <a:pt x="100" y="26"/>
                </a:cubicBezTo>
                <a:cubicBezTo>
                  <a:pt x="100" y="175"/>
                  <a:pt x="100" y="175"/>
                  <a:pt x="100" y="175"/>
                </a:cubicBezTo>
                <a:cubicBezTo>
                  <a:pt x="109" y="175"/>
                  <a:pt x="156" y="190"/>
                  <a:pt x="156" y="190"/>
                </a:cubicBezTo>
                <a:cubicBezTo>
                  <a:pt x="156" y="198"/>
                  <a:pt x="156" y="198"/>
                  <a:pt x="156" y="198"/>
                </a:cubicBezTo>
                <a:cubicBezTo>
                  <a:pt x="30" y="198"/>
                  <a:pt x="30" y="198"/>
                  <a:pt x="30" y="198"/>
                </a:cubicBezTo>
                <a:cubicBezTo>
                  <a:pt x="30" y="190"/>
                  <a:pt x="30" y="190"/>
                  <a:pt x="30" y="190"/>
                </a:cubicBezTo>
                <a:cubicBezTo>
                  <a:pt x="30" y="190"/>
                  <a:pt x="77" y="175"/>
                  <a:pt x="84" y="175"/>
                </a:cubicBezTo>
                <a:cubicBezTo>
                  <a:pt x="84" y="26"/>
                  <a:pt x="84" y="26"/>
                  <a:pt x="84" y="26"/>
                </a:cubicBezTo>
                <a:cubicBezTo>
                  <a:pt x="42" y="26"/>
                  <a:pt x="42" y="26"/>
                  <a:pt x="42" y="26"/>
                </a:cubicBezTo>
                <a:cubicBezTo>
                  <a:pt x="71" y="89"/>
                  <a:pt x="71" y="89"/>
                  <a:pt x="71" y="89"/>
                </a:cubicBezTo>
                <a:cubicBezTo>
                  <a:pt x="63" y="89"/>
                  <a:pt x="63" y="89"/>
                  <a:pt x="63" y="89"/>
                </a:cubicBezTo>
                <a:cubicBezTo>
                  <a:pt x="36" y="29"/>
                  <a:pt x="36" y="29"/>
                  <a:pt x="36" y="29"/>
                </a:cubicBezTo>
                <a:cubicBezTo>
                  <a:pt x="9" y="89"/>
                  <a:pt x="9" y="89"/>
                  <a:pt x="9" y="89"/>
                </a:cubicBezTo>
                <a:cubicBezTo>
                  <a:pt x="1" y="89"/>
                  <a:pt x="1" y="89"/>
                  <a:pt x="1" y="89"/>
                </a:cubicBezTo>
                <a:cubicBezTo>
                  <a:pt x="30" y="25"/>
                  <a:pt x="30" y="25"/>
                  <a:pt x="30" y="25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78" y="18"/>
                  <a:pt x="78" y="18"/>
                  <a:pt x="78" y="18"/>
                </a:cubicBezTo>
                <a:cubicBezTo>
                  <a:pt x="78" y="8"/>
                  <a:pt x="85" y="0"/>
                  <a:pt x="93" y="0"/>
                </a:cubicBezTo>
                <a:cubicBezTo>
                  <a:pt x="101" y="0"/>
                  <a:pt x="107" y="9"/>
                  <a:pt x="107" y="18"/>
                </a:cubicBezTo>
                <a:cubicBezTo>
                  <a:pt x="156" y="18"/>
                  <a:pt x="156" y="18"/>
                  <a:pt x="156" y="18"/>
                </a:cubicBezTo>
                <a:cubicBezTo>
                  <a:pt x="156" y="24"/>
                  <a:pt x="156" y="24"/>
                  <a:pt x="156" y="24"/>
                </a:cubicBezTo>
                <a:cubicBezTo>
                  <a:pt x="186" y="89"/>
                  <a:pt x="186" y="89"/>
                  <a:pt x="186" y="89"/>
                </a:cubicBezTo>
                <a:cubicBezTo>
                  <a:pt x="178" y="89"/>
                  <a:pt x="178" y="89"/>
                  <a:pt x="178" y="89"/>
                </a:cubicBezTo>
                <a:lnTo>
                  <a:pt x="151" y="29"/>
                </a:lnTo>
                <a:close/>
                <a:moveTo>
                  <a:pt x="71" y="98"/>
                </a:moveTo>
                <a:cubicBezTo>
                  <a:pt x="71" y="117"/>
                  <a:pt x="58" y="135"/>
                  <a:pt x="36" y="135"/>
                </a:cubicBezTo>
                <a:cubicBezTo>
                  <a:pt x="14" y="135"/>
                  <a:pt x="0" y="117"/>
                  <a:pt x="0" y="98"/>
                </a:cubicBezTo>
                <a:cubicBezTo>
                  <a:pt x="0" y="98"/>
                  <a:pt x="71" y="98"/>
                  <a:pt x="71" y="98"/>
                </a:cubicBezTo>
                <a:close/>
                <a:moveTo>
                  <a:pt x="116" y="98"/>
                </a:moveTo>
                <a:cubicBezTo>
                  <a:pt x="116" y="98"/>
                  <a:pt x="187" y="98"/>
                  <a:pt x="187" y="98"/>
                </a:cubicBezTo>
                <a:cubicBezTo>
                  <a:pt x="187" y="117"/>
                  <a:pt x="174" y="135"/>
                  <a:pt x="152" y="135"/>
                </a:cubicBezTo>
                <a:cubicBezTo>
                  <a:pt x="130" y="135"/>
                  <a:pt x="116" y="117"/>
                  <a:pt x="116" y="98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92" name="Freeform 137"/>
          <p:cNvSpPr>
            <a:spLocks noEditPoints="1"/>
          </p:cNvSpPr>
          <p:nvPr/>
        </p:nvSpPr>
        <p:spPr bwMode="auto">
          <a:xfrm>
            <a:off x="8652467" y="6678165"/>
            <a:ext cx="338269" cy="374493"/>
          </a:xfrm>
          <a:custGeom>
            <a:avLst/>
            <a:gdLst>
              <a:gd name="T0" fmla="*/ 168 w 180"/>
              <a:gd name="T1" fmla="*/ 23 h 199"/>
              <a:gd name="T2" fmla="*/ 173 w 180"/>
              <a:gd name="T3" fmla="*/ 8 h 199"/>
              <a:gd name="T4" fmla="*/ 180 w 180"/>
              <a:gd name="T5" fmla="*/ 18 h 199"/>
              <a:gd name="T6" fmla="*/ 16 w 180"/>
              <a:gd name="T7" fmla="*/ 8 h 199"/>
              <a:gd name="T8" fmla="*/ 72 w 180"/>
              <a:gd name="T9" fmla="*/ 0 h 199"/>
              <a:gd name="T10" fmla="*/ 108 w 180"/>
              <a:gd name="T11" fmla="*/ 8 h 199"/>
              <a:gd name="T12" fmla="*/ 164 w 180"/>
              <a:gd name="T13" fmla="*/ 23 h 199"/>
              <a:gd name="T14" fmla="*/ 16 w 180"/>
              <a:gd name="T15" fmla="*/ 8 h 199"/>
              <a:gd name="T16" fmla="*/ 0 w 180"/>
              <a:gd name="T17" fmla="*/ 12 h 199"/>
              <a:gd name="T18" fmla="*/ 12 w 180"/>
              <a:gd name="T19" fmla="*/ 8 h 199"/>
              <a:gd name="T20" fmla="*/ 6 w 180"/>
              <a:gd name="T21" fmla="*/ 23 h 199"/>
              <a:gd name="T22" fmla="*/ 160 w 180"/>
              <a:gd name="T23" fmla="*/ 31 h 199"/>
              <a:gd name="T24" fmla="*/ 20 w 180"/>
              <a:gd name="T25" fmla="*/ 144 h 199"/>
              <a:gd name="T26" fmla="*/ 160 w 180"/>
              <a:gd name="T27" fmla="*/ 31 h 199"/>
              <a:gd name="T28" fmla="*/ 132 w 180"/>
              <a:gd name="T29" fmla="*/ 124 h 199"/>
              <a:gd name="T30" fmla="*/ 104 w 180"/>
              <a:gd name="T31" fmla="*/ 116 h 199"/>
              <a:gd name="T32" fmla="*/ 104 w 180"/>
              <a:gd name="T33" fmla="*/ 108 h 199"/>
              <a:gd name="T34" fmla="*/ 148 w 180"/>
              <a:gd name="T35" fmla="*/ 99 h 199"/>
              <a:gd name="T36" fmla="*/ 104 w 180"/>
              <a:gd name="T37" fmla="*/ 108 h 199"/>
              <a:gd name="T38" fmla="*/ 148 w 180"/>
              <a:gd name="T39" fmla="*/ 87 h 199"/>
              <a:gd name="T40" fmla="*/ 104 w 180"/>
              <a:gd name="T41" fmla="*/ 80 h 199"/>
              <a:gd name="T42" fmla="*/ 61 w 180"/>
              <a:gd name="T43" fmla="*/ 131 h 199"/>
              <a:gd name="T44" fmla="*/ 56 w 180"/>
              <a:gd name="T45" fmla="*/ 107 h 199"/>
              <a:gd name="T46" fmla="*/ 33 w 180"/>
              <a:gd name="T47" fmla="*/ 102 h 199"/>
              <a:gd name="T48" fmla="*/ 96 w 180"/>
              <a:gd name="T49" fmla="*/ 99 h 199"/>
              <a:gd name="T50" fmla="*/ 64 w 180"/>
              <a:gd name="T51" fmla="*/ 99 h 199"/>
              <a:gd name="T52" fmla="*/ 32 w 180"/>
              <a:gd name="T53" fmla="*/ 56 h 199"/>
              <a:gd name="T54" fmla="*/ 96 w 180"/>
              <a:gd name="T55" fmla="*/ 43 h 199"/>
              <a:gd name="T56" fmla="*/ 32 w 180"/>
              <a:gd name="T57" fmla="*/ 56 h 199"/>
              <a:gd name="T58" fmla="*/ 12 w 180"/>
              <a:gd name="T59" fmla="*/ 163 h 199"/>
              <a:gd name="T60" fmla="*/ 172 w 180"/>
              <a:gd name="T61" fmla="*/ 151 h 199"/>
              <a:gd name="T62" fmla="*/ 77 w 180"/>
              <a:gd name="T63" fmla="*/ 168 h 199"/>
              <a:gd name="T64" fmla="*/ 40 w 180"/>
              <a:gd name="T65" fmla="*/ 199 h 199"/>
              <a:gd name="T66" fmla="*/ 77 w 180"/>
              <a:gd name="T67" fmla="*/ 168 h 199"/>
              <a:gd name="T68" fmla="*/ 121 w 180"/>
              <a:gd name="T69" fmla="*/ 199 h 199"/>
              <a:gd name="T70" fmla="*/ 121 w 180"/>
              <a:gd name="T71" fmla="*/ 16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0" h="199">
                <a:moveTo>
                  <a:pt x="173" y="23"/>
                </a:moveTo>
                <a:cubicBezTo>
                  <a:pt x="168" y="23"/>
                  <a:pt x="168" y="23"/>
                  <a:pt x="168" y="23"/>
                </a:cubicBezTo>
                <a:cubicBezTo>
                  <a:pt x="168" y="8"/>
                  <a:pt x="168" y="8"/>
                  <a:pt x="168" y="8"/>
                </a:cubicBezTo>
                <a:cubicBezTo>
                  <a:pt x="173" y="8"/>
                  <a:pt x="173" y="8"/>
                  <a:pt x="173" y="8"/>
                </a:cubicBezTo>
                <a:cubicBezTo>
                  <a:pt x="180" y="12"/>
                  <a:pt x="180" y="12"/>
                  <a:pt x="180" y="12"/>
                </a:cubicBezTo>
                <a:cubicBezTo>
                  <a:pt x="180" y="18"/>
                  <a:pt x="180" y="18"/>
                  <a:pt x="180" y="18"/>
                </a:cubicBezTo>
                <a:lnTo>
                  <a:pt x="173" y="23"/>
                </a:lnTo>
                <a:close/>
                <a:moveTo>
                  <a:pt x="16" y="8"/>
                </a:moveTo>
                <a:cubicBezTo>
                  <a:pt x="72" y="8"/>
                  <a:pt x="72" y="8"/>
                  <a:pt x="72" y="8"/>
                </a:cubicBezTo>
                <a:cubicBezTo>
                  <a:pt x="72" y="0"/>
                  <a:pt x="72" y="0"/>
                  <a:pt x="72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8" y="8"/>
                  <a:pt x="108" y="8"/>
                  <a:pt x="108" y="8"/>
                </a:cubicBezTo>
                <a:cubicBezTo>
                  <a:pt x="164" y="8"/>
                  <a:pt x="164" y="8"/>
                  <a:pt x="164" y="8"/>
                </a:cubicBezTo>
                <a:cubicBezTo>
                  <a:pt x="164" y="23"/>
                  <a:pt x="164" y="23"/>
                  <a:pt x="164" y="23"/>
                </a:cubicBezTo>
                <a:cubicBezTo>
                  <a:pt x="16" y="23"/>
                  <a:pt x="16" y="23"/>
                  <a:pt x="16" y="23"/>
                </a:cubicBezTo>
                <a:lnTo>
                  <a:pt x="16" y="8"/>
                </a:lnTo>
                <a:close/>
                <a:moveTo>
                  <a:pt x="0" y="18"/>
                </a:moveTo>
                <a:cubicBezTo>
                  <a:pt x="0" y="12"/>
                  <a:pt x="0" y="12"/>
                  <a:pt x="0" y="12"/>
                </a:cubicBezTo>
                <a:cubicBezTo>
                  <a:pt x="6" y="8"/>
                  <a:pt x="6" y="8"/>
                  <a:pt x="6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23"/>
                  <a:pt x="12" y="23"/>
                  <a:pt x="12" y="23"/>
                </a:cubicBezTo>
                <a:cubicBezTo>
                  <a:pt x="6" y="23"/>
                  <a:pt x="6" y="23"/>
                  <a:pt x="6" y="23"/>
                </a:cubicBezTo>
                <a:lnTo>
                  <a:pt x="0" y="18"/>
                </a:lnTo>
                <a:close/>
                <a:moveTo>
                  <a:pt x="160" y="31"/>
                </a:moveTo>
                <a:cubicBezTo>
                  <a:pt x="160" y="144"/>
                  <a:pt x="160" y="144"/>
                  <a:pt x="160" y="144"/>
                </a:cubicBezTo>
                <a:cubicBezTo>
                  <a:pt x="20" y="144"/>
                  <a:pt x="20" y="144"/>
                  <a:pt x="20" y="144"/>
                </a:cubicBezTo>
                <a:cubicBezTo>
                  <a:pt x="20" y="31"/>
                  <a:pt x="20" y="31"/>
                  <a:pt x="20" y="31"/>
                </a:cubicBezTo>
                <a:lnTo>
                  <a:pt x="160" y="31"/>
                </a:lnTo>
                <a:close/>
                <a:moveTo>
                  <a:pt x="104" y="124"/>
                </a:moveTo>
                <a:cubicBezTo>
                  <a:pt x="132" y="124"/>
                  <a:pt x="132" y="124"/>
                  <a:pt x="132" y="124"/>
                </a:cubicBezTo>
                <a:cubicBezTo>
                  <a:pt x="132" y="116"/>
                  <a:pt x="132" y="116"/>
                  <a:pt x="132" y="116"/>
                </a:cubicBezTo>
                <a:cubicBezTo>
                  <a:pt x="104" y="116"/>
                  <a:pt x="104" y="116"/>
                  <a:pt x="104" y="116"/>
                </a:cubicBezTo>
                <a:lnTo>
                  <a:pt x="104" y="124"/>
                </a:lnTo>
                <a:close/>
                <a:moveTo>
                  <a:pt x="104" y="108"/>
                </a:moveTo>
                <a:cubicBezTo>
                  <a:pt x="148" y="108"/>
                  <a:pt x="148" y="108"/>
                  <a:pt x="148" y="108"/>
                </a:cubicBezTo>
                <a:cubicBezTo>
                  <a:pt x="148" y="99"/>
                  <a:pt x="148" y="99"/>
                  <a:pt x="148" y="99"/>
                </a:cubicBezTo>
                <a:cubicBezTo>
                  <a:pt x="104" y="99"/>
                  <a:pt x="104" y="99"/>
                  <a:pt x="104" y="99"/>
                </a:cubicBezTo>
                <a:lnTo>
                  <a:pt x="104" y="108"/>
                </a:lnTo>
                <a:close/>
                <a:moveTo>
                  <a:pt x="104" y="87"/>
                </a:moveTo>
                <a:cubicBezTo>
                  <a:pt x="148" y="87"/>
                  <a:pt x="148" y="87"/>
                  <a:pt x="148" y="87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104" y="87"/>
                </a:lnTo>
                <a:close/>
                <a:moveTo>
                  <a:pt x="61" y="131"/>
                </a:moveTo>
                <a:cubicBezTo>
                  <a:pt x="76" y="131"/>
                  <a:pt x="88" y="121"/>
                  <a:pt x="89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75"/>
                  <a:pt x="56" y="75"/>
                  <a:pt x="56" y="75"/>
                </a:cubicBezTo>
                <a:cubicBezTo>
                  <a:pt x="42" y="76"/>
                  <a:pt x="33" y="88"/>
                  <a:pt x="33" y="102"/>
                </a:cubicBezTo>
                <a:cubicBezTo>
                  <a:pt x="33" y="118"/>
                  <a:pt x="46" y="131"/>
                  <a:pt x="61" y="131"/>
                </a:cubicBezTo>
                <a:close/>
                <a:moveTo>
                  <a:pt x="96" y="99"/>
                </a:moveTo>
                <a:cubicBezTo>
                  <a:pt x="96" y="99"/>
                  <a:pt x="95" y="68"/>
                  <a:pt x="64" y="68"/>
                </a:cubicBezTo>
                <a:cubicBezTo>
                  <a:pt x="64" y="99"/>
                  <a:pt x="64" y="99"/>
                  <a:pt x="64" y="99"/>
                </a:cubicBezTo>
                <a:lnTo>
                  <a:pt x="96" y="99"/>
                </a:lnTo>
                <a:close/>
                <a:moveTo>
                  <a:pt x="32" y="56"/>
                </a:moveTo>
                <a:cubicBezTo>
                  <a:pt x="96" y="56"/>
                  <a:pt x="96" y="56"/>
                  <a:pt x="96" y="56"/>
                </a:cubicBezTo>
                <a:cubicBezTo>
                  <a:pt x="96" y="43"/>
                  <a:pt x="96" y="43"/>
                  <a:pt x="96" y="43"/>
                </a:cubicBezTo>
                <a:cubicBezTo>
                  <a:pt x="32" y="43"/>
                  <a:pt x="32" y="43"/>
                  <a:pt x="32" y="43"/>
                </a:cubicBezTo>
                <a:lnTo>
                  <a:pt x="32" y="56"/>
                </a:lnTo>
                <a:close/>
                <a:moveTo>
                  <a:pt x="172" y="163"/>
                </a:moveTo>
                <a:cubicBezTo>
                  <a:pt x="12" y="163"/>
                  <a:pt x="12" y="163"/>
                  <a:pt x="12" y="163"/>
                </a:cubicBezTo>
                <a:cubicBezTo>
                  <a:pt x="12" y="151"/>
                  <a:pt x="12" y="151"/>
                  <a:pt x="12" y="151"/>
                </a:cubicBezTo>
                <a:cubicBezTo>
                  <a:pt x="172" y="151"/>
                  <a:pt x="172" y="151"/>
                  <a:pt x="172" y="151"/>
                </a:cubicBezTo>
                <a:lnTo>
                  <a:pt x="172" y="163"/>
                </a:lnTo>
                <a:close/>
                <a:moveTo>
                  <a:pt x="77" y="168"/>
                </a:moveTo>
                <a:cubicBezTo>
                  <a:pt x="58" y="199"/>
                  <a:pt x="58" y="199"/>
                  <a:pt x="58" y="199"/>
                </a:cubicBezTo>
                <a:cubicBezTo>
                  <a:pt x="40" y="199"/>
                  <a:pt x="40" y="199"/>
                  <a:pt x="40" y="199"/>
                </a:cubicBezTo>
                <a:cubicBezTo>
                  <a:pt x="58" y="168"/>
                  <a:pt x="58" y="168"/>
                  <a:pt x="58" y="168"/>
                </a:cubicBezTo>
                <a:lnTo>
                  <a:pt x="77" y="168"/>
                </a:lnTo>
                <a:close/>
                <a:moveTo>
                  <a:pt x="139" y="199"/>
                </a:moveTo>
                <a:cubicBezTo>
                  <a:pt x="121" y="199"/>
                  <a:pt x="121" y="199"/>
                  <a:pt x="121" y="199"/>
                </a:cubicBezTo>
                <a:cubicBezTo>
                  <a:pt x="102" y="168"/>
                  <a:pt x="102" y="168"/>
                  <a:pt x="102" y="168"/>
                </a:cubicBezTo>
                <a:cubicBezTo>
                  <a:pt x="121" y="168"/>
                  <a:pt x="121" y="168"/>
                  <a:pt x="121" y="168"/>
                </a:cubicBezTo>
                <a:lnTo>
                  <a:pt x="139" y="199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93" name="Freeform 138"/>
          <p:cNvSpPr>
            <a:spLocks noEditPoints="1"/>
          </p:cNvSpPr>
          <p:nvPr/>
        </p:nvSpPr>
        <p:spPr bwMode="auto">
          <a:xfrm>
            <a:off x="9396826" y="6676152"/>
            <a:ext cx="378540" cy="378519"/>
          </a:xfrm>
          <a:custGeom>
            <a:avLst/>
            <a:gdLst>
              <a:gd name="T0" fmla="*/ 194 w 201"/>
              <a:gd name="T1" fmla="*/ 101 h 201"/>
              <a:gd name="T2" fmla="*/ 92 w 201"/>
              <a:gd name="T3" fmla="*/ 0 h 201"/>
              <a:gd name="T4" fmla="*/ 0 w 201"/>
              <a:gd name="T5" fmla="*/ 0 h 201"/>
              <a:gd name="T6" fmla="*/ 0 w 201"/>
              <a:gd name="T7" fmla="*/ 92 h 201"/>
              <a:gd name="T8" fmla="*/ 100 w 201"/>
              <a:gd name="T9" fmla="*/ 195 h 201"/>
              <a:gd name="T10" fmla="*/ 124 w 201"/>
              <a:gd name="T11" fmla="*/ 195 h 201"/>
              <a:gd name="T12" fmla="*/ 194 w 201"/>
              <a:gd name="T13" fmla="*/ 125 h 201"/>
              <a:gd name="T14" fmla="*/ 194 w 201"/>
              <a:gd name="T15" fmla="*/ 101 h 201"/>
              <a:gd name="T16" fmla="*/ 24 w 201"/>
              <a:gd name="T17" fmla="*/ 42 h 201"/>
              <a:gd name="T18" fmla="*/ 41 w 201"/>
              <a:gd name="T19" fmla="*/ 25 h 201"/>
              <a:gd name="T20" fmla="*/ 58 w 201"/>
              <a:gd name="T21" fmla="*/ 42 h 201"/>
              <a:gd name="T22" fmla="*/ 41 w 201"/>
              <a:gd name="T23" fmla="*/ 58 h 201"/>
              <a:gd name="T24" fmla="*/ 24 w 201"/>
              <a:gd name="T25" fmla="*/ 42 h 201"/>
              <a:gd name="T26" fmla="*/ 115 w 201"/>
              <a:gd name="T27" fmla="*/ 158 h 201"/>
              <a:gd name="T28" fmla="*/ 50 w 201"/>
              <a:gd name="T29" fmla="*/ 93 h 201"/>
              <a:gd name="T30" fmla="*/ 56 w 201"/>
              <a:gd name="T31" fmla="*/ 87 h 201"/>
              <a:gd name="T32" fmla="*/ 121 w 201"/>
              <a:gd name="T33" fmla="*/ 152 h 201"/>
              <a:gd name="T34" fmla="*/ 115 w 201"/>
              <a:gd name="T35" fmla="*/ 158 h 201"/>
              <a:gd name="T36" fmla="*/ 132 w 201"/>
              <a:gd name="T37" fmla="*/ 140 h 201"/>
              <a:gd name="T38" fmla="*/ 68 w 201"/>
              <a:gd name="T39" fmla="*/ 75 h 201"/>
              <a:gd name="T40" fmla="*/ 74 w 201"/>
              <a:gd name="T41" fmla="*/ 70 h 201"/>
              <a:gd name="T42" fmla="*/ 138 w 201"/>
              <a:gd name="T43" fmla="*/ 134 h 201"/>
              <a:gd name="T44" fmla="*/ 132 w 201"/>
              <a:gd name="T45" fmla="*/ 140 h 201"/>
              <a:gd name="T46" fmla="*/ 150 w 201"/>
              <a:gd name="T47" fmla="*/ 122 h 201"/>
              <a:gd name="T48" fmla="*/ 85 w 201"/>
              <a:gd name="T49" fmla="*/ 58 h 201"/>
              <a:gd name="T50" fmla="*/ 91 w 201"/>
              <a:gd name="T51" fmla="*/ 52 h 201"/>
              <a:gd name="T52" fmla="*/ 156 w 201"/>
              <a:gd name="T53" fmla="*/ 117 h 201"/>
              <a:gd name="T54" fmla="*/ 150 w 201"/>
              <a:gd name="T55" fmla="*/ 122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01" h="201">
                <a:moveTo>
                  <a:pt x="194" y="101"/>
                </a:moveTo>
                <a:cubicBezTo>
                  <a:pt x="92" y="0"/>
                  <a:pt x="92" y="0"/>
                  <a:pt x="9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92"/>
                  <a:pt x="0" y="92"/>
                  <a:pt x="0" y="92"/>
                </a:cubicBezTo>
                <a:cubicBezTo>
                  <a:pt x="100" y="195"/>
                  <a:pt x="100" y="195"/>
                  <a:pt x="100" y="195"/>
                </a:cubicBezTo>
                <a:cubicBezTo>
                  <a:pt x="106" y="201"/>
                  <a:pt x="117" y="201"/>
                  <a:pt x="124" y="195"/>
                </a:cubicBezTo>
                <a:cubicBezTo>
                  <a:pt x="194" y="125"/>
                  <a:pt x="194" y="125"/>
                  <a:pt x="194" y="125"/>
                </a:cubicBezTo>
                <a:cubicBezTo>
                  <a:pt x="201" y="118"/>
                  <a:pt x="200" y="107"/>
                  <a:pt x="194" y="101"/>
                </a:cubicBezTo>
                <a:close/>
                <a:moveTo>
                  <a:pt x="24" y="42"/>
                </a:moveTo>
                <a:cubicBezTo>
                  <a:pt x="24" y="33"/>
                  <a:pt x="32" y="25"/>
                  <a:pt x="41" y="25"/>
                </a:cubicBezTo>
                <a:cubicBezTo>
                  <a:pt x="50" y="25"/>
                  <a:pt x="58" y="33"/>
                  <a:pt x="58" y="42"/>
                </a:cubicBezTo>
                <a:cubicBezTo>
                  <a:pt x="58" y="51"/>
                  <a:pt x="50" y="58"/>
                  <a:pt x="41" y="58"/>
                </a:cubicBezTo>
                <a:cubicBezTo>
                  <a:pt x="32" y="58"/>
                  <a:pt x="24" y="51"/>
                  <a:pt x="24" y="42"/>
                </a:cubicBezTo>
                <a:close/>
                <a:moveTo>
                  <a:pt x="115" y="158"/>
                </a:moveTo>
                <a:cubicBezTo>
                  <a:pt x="50" y="93"/>
                  <a:pt x="50" y="93"/>
                  <a:pt x="50" y="93"/>
                </a:cubicBezTo>
                <a:cubicBezTo>
                  <a:pt x="56" y="87"/>
                  <a:pt x="56" y="87"/>
                  <a:pt x="56" y="87"/>
                </a:cubicBezTo>
                <a:cubicBezTo>
                  <a:pt x="121" y="152"/>
                  <a:pt x="121" y="152"/>
                  <a:pt x="121" y="152"/>
                </a:cubicBezTo>
                <a:lnTo>
                  <a:pt x="115" y="158"/>
                </a:lnTo>
                <a:close/>
                <a:moveTo>
                  <a:pt x="132" y="140"/>
                </a:moveTo>
                <a:cubicBezTo>
                  <a:pt x="68" y="75"/>
                  <a:pt x="68" y="75"/>
                  <a:pt x="68" y="75"/>
                </a:cubicBezTo>
                <a:cubicBezTo>
                  <a:pt x="74" y="70"/>
                  <a:pt x="74" y="70"/>
                  <a:pt x="74" y="70"/>
                </a:cubicBezTo>
                <a:cubicBezTo>
                  <a:pt x="138" y="134"/>
                  <a:pt x="138" y="134"/>
                  <a:pt x="138" y="134"/>
                </a:cubicBezTo>
                <a:lnTo>
                  <a:pt x="132" y="140"/>
                </a:lnTo>
                <a:close/>
                <a:moveTo>
                  <a:pt x="150" y="122"/>
                </a:moveTo>
                <a:cubicBezTo>
                  <a:pt x="85" y="58"/>
                  <a:pt x="85" y="58"/>
                  <a:pt x="85" y="58"/>
                </a:cubicBezTo>
                <a:cubicBezTo>
                  <a:pt x="91" y="52"/>
                  <a:pt x="91" y="52"/>
                  <a:pt x="91" y="52"/>
                </a:cubicBezTo>
                <a:cubicBezTo>
                  <a:pt x="156" y="117"/>
                  <a:pt x="156" y="117"/>
                  <a:pt x="156" y="117"/>
                </a:cubicBezTo>
                <a:lnTo>
                  <a:pt x="150" y="122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7"/>
          <p:cNvSpPr>
            <a:spLocks noEditPoints="1"/>
          </p:cNvSpPr>
          <p:nvPr/>
        </p:nvSpPr>
        <p:spPr bwMode="auto">
          <a:xfrm>
            <a:off x="4037381" y="1666392"/>
            <a:ext cx="378540" cy="369124"/>
          </a:xfrm>
          <a:custGeom>
            <a:avLst/>
            <a:gdLst>
              <a:gd name="T0" fmla="*/ 47 w 201"/>
              <a:gd name="T1" fmla="*/ 0 h 196"/>
              <a:gd name="T2" fmla="*/ 7 w 201"/>
              <a:gd name="T3" fmla="*/ 0 h 196"/>
              <a:gd name="T4" fmla="*/ 0 w 201"/>
              <a:gd name="T5" fmla="*/ 7 h 196"/>
              <a:gd name="T6" fmla="*/ 0 w 201"/>
              <a:gd name="T7" fmla="*/ 46 h 196"/>
              <a:gd name="T8" fmla="*/ 7 w 201"/>
              <a:gd name="T9" fmla="*/ 52 h 196"/>
              <a:gd name="T10" fmla="*/ 47 w 201"/>
              <a:gd name="T11" fmla="*/ 52 h 196"/>
              <a:gd name="T12" fmla="*/ 54 w 201"/>
              <a:gd name="T13" fmla="*/ 46 h 196"/>
              <a:gd name="T14" fmla="*/ 54 w 201"/>
              <a:gd name="T15" fmla="*/ 7 h 196"/>
              <a:gd name="T16" fmla="*/ 47 w 201"/>
              <a:gd name="T17" fmla="*/ 0 h 196"/>
              <a:gd name="T18" fmla="*/ 47 w 201"/>
              <a:gd name="T19" fmla="*/ 72 h 196"/>
              <a:gd name="T20" fmla="*/ 7 w 201"/>
              <a:gd name="T21" fmla="*/ 72 h 196"/>
              <a:gd name="T22" fmla="*/ 0 w 201"/>
              <a:gd name="T23" fmla="*/ 79 h 196"/>
              <a:gd name="T24" fmla="*/ 0 w 201"/>
              <a:gd name="T25" fmla="*/ 117 h 196"/>
              <a:gd name="T26" fmla="*/ 7 w 201"/>
              <a:gd name="T27" fmla="*/ 124 h 196"/>
              <a:gd name="T28" fmla="*/ 47 w 201"/>
              <a:gd name="T29" fmla="*/ 124 h 196"/>
              <a:gd name="T30" fmla="*/ 54 w 201"/>
              <a:gd name="T31" fmla="*/ 117 h 196"/>
              <a:gd name="T32" fmla="*/ 54 w 201"/>
              <a:gd name="T33" fmla="*/ 79 h 196"/>
              <a:gd name="T34" fmla="*/ 47 w 201"/>
              <a:gd name="T35" fmla="*/ 72 h 196"/>
              <a:gd name="T36" fmla="*/ 47 w 201"/>
              <a:gd name="T37" fmla="*/ 144 h 196"/>
              <a:gd name="T38" fmla="*/ 7 w 201"/>
              <a:gd name="T39" fmla="*/ 144 h 196"/>
              <a:gd name="T40" fmla="*/ 0 w 201"/>
              <a:gd name="T41" fmla="*/ 150 h 196"/>
              <a:gd name="T42" fmla="*/ 0 w 201"/>
              <a:gd name="T43" fmla="*/ 190 h 196"/>
              <a:gd name="T44" fmla="*/ 7 w 201"/>
              <a:gd name="T45" fmla="*/ 196 h 196"/>
              <a:gd name="T46" fmla="*/ 47 w 201"/>
              <a:gd name="T47" fmla="*/ 196 h 196"/>
              <a:gd name="T48" fmla="*/ 54 w 201"/>
              <a:gd name="T49" fmla="*/ 190 h 196"/>
              <a:gd name="T50" fmla="*/ 54 w 201"/>
              <a:gd name="T51" fmla="*/ 150 h 196"/>
              <a:gd name="T52" fmla="*/ 47 w 201"/>
              <a:gd name="T53" fmla="*/ 144 h 196"/>
              <a:gd name="T54" fmla="*/ 194 w 201"/>
              <a:gd name="T55" fmla="*/ 0 h 196"/>
              <a:gd name="T56" fmla="*/ 79 w 201"/>
              <a:gd name="T57" fmla="*/ 0 h 196"/>
              <a:gd name="T58" fmla="*/ 72 w 201"/>
              <a:gd name="T59" fmla="*/ 7 h 196"/>
              <a:gd name="T60" fmla="*/ 72 w 201"/>
              <a:gd name="T61" fmla="*/ 46 h 196"/>
              <a:gd name="T62" fmla="*/ 79 w 201"/>
              <a:gd name="T63" fmla="*/ 52 h 196"/>
              <a:gd name="T64" fmla="*/ 194 w 201"/>
              <a:gd name="T65" fmla="*/ 52 h 196"/>
              <a:gd name="T66" fmla="*/ 201 w 201"/>
              <a:gd name="T67" fmla="*/ 46 h 196"/>
              <a:gd name="T68" fmla="*/ 201 w 201"/>
              <a:gd name="T69" fmla="*/ 7 h 196"/>
              <a:gd name="T70" fmla="*/ 194 w 201"/>
              <a:gd name="T71" fmla="*/ 0 h 196"/>
              <a:gd name="T72" fmla="*/ 194 w 201"/>
              <a:gd name="T73" fmla="*/ 72 h 196"/>
              <a:gd name="T74" fmla="*/ 79 w 201"/>
              <a:gd name="T75" fmla="*/ 72 h 196"/>
              <a:gd name="T76" fmla="*/ 72 w 201"/>
              <a:gd name="T77" fmla="*/ 79 h 196"/>
              <a:gd name="T78" fmla="*/ 72 w 201"/>
              <a:gd name="T79" fmla="*/ 117 h 196"/>
              <a:gd name="T80" fmla="*/ 79 w 201"/>
              <a:gd name="T81" fmla="*/ 124 h 196"/>
              <a:gd name="T82" fmla="*/ 194 w 201"/>
              <a:gd name="T83" fmla="*/ 124 h 196"/>
              <a:gd name="T84" fmla="*/ 201 w 201"/>
              <a:gd name="T85" fmla="*/ 117 h 196"/>
              <a:gd name="T86" fmla="*/ 201 w 201"/>
              <a:gd name="T87" fmla="*/ 79 h 196"/>
              <a:gd name="T88" fmla="*/ 194 w 201"/>
              <a:gd name="T89" fmla="*/ 72 h 196"/>
              <a:gd name="T90" fmla="*/ 194 w 201"/>
              <a:gd name="T91" fmla="*/ 144 h 196"/>
              <a:gd name="T92" fmla="*/ 79 w 201"/>
              <a:gd name="T93" fmla="*/ 144 h 196"/>
              <a:gd name="T94" fmla="*/ 72 w 201"/>
              <a:gd name="T95" fmla="*/ 150 h 196"/>
              <a:gd name="T96" fmla="*/ 72 w 201"/>
              <a:gd name="T97" fmla="*/ 190 h 196"/>
              <a:gd name="T98" fmla="*/ 79 w 201"/>
              <a:gd name="T99" fmla="*/ 196 h 196"/>
              <a:gd name="T100" fmla="*/ 194 w 201"/>
              <a:gd name="T101" fmla="*/ 196 h 196"/>
              <a:gd name="T102" fmla="*/ 201 w 201"/>
              <a:gd name="T103" fmla="*/ 190 h 196"/>
              <a:gd name="T104" fmla="*/ 201 w 201"/>
              <a:gd name="T105" fmla="*/ 150 h 196"/>
              <a:gd name="T106" fmla="*/ 194 w 201"/>
              <a:gd name="T107" fmla="*/ 144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1" h="196">
                <a:moveTo>
                  <a:pt x="47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9"/>
                  <a:pt x="3" y="52"/>
                  <a:pt x="7" y="52"/>
                </a:cubicBezTo>
                <a:cubicBezTo>
                  <a:pt x="47" y="52"/>
                  <a:pt x="47" y="52"/>
                  <a:pt x="47" y="52"/>
                </a:cubicBezTo>
                <a:cubicBezTo>
                  <a:pt x="51" y="52"/>
                  <a:pt x="54" y="49"/>
                  <a:pt x="54" y="46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1" y="0"/>
                  <a:pt x="47" y="0"/>
                </a:cubicBezTo>
                <a:close/>
                <a:moveTo>
                  <a:pt x="47" y="72"/>
                </a:moveTo>
                <a:cubicBezTo>
                  <a:pt x="7" y="72"/>
                  <a:pt x="7" y="72"/>
                  <a:pt x="7" y="72"/>
                </a:cubicBezTo>
                <a:cubicBezTo>
                  <a:pt x="3" y="72"/>
                  <a:pt x="0" y="75"/>
                  <a:pt x="0" y="79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1"/>
                  <a:pt x="3" y="124"/>
                  <a:pt x="7" y="124"/>
                </a:cubicBezTo>
                <a:cubicBezTo>
                  <a:pt x="47" y="124"/>
                  <a:pt x="47" y="124"/>
                  <a:pt x="47" y="124"/>
                </a:cubicBezTo>
                <a:cubicBezTo>
                  <a:pt x="51" y="124"/>
                  <a:pt x="54" y="121"/>
                  <a:pt x="54" y="117"/>
                </a:cubicBezTo>
                <a:cubicBezTo>
                  <a:pt x="54" y="79"/>
                  <a:pt x="54" y="79"/>
                  <a:pt x="54" y="79"/>
                </a:cubicBezTo>
                <a:cubicBezTo>
                  <a:pt x="54" y="75"/>
                  <a:pt x="51" y="72"/>
                  <a:pt x="47" y="72"/>
                </a:cubicBezTo>
                <a:close/>
                <a:moveTo>
                  <a:pt x="47" y="144"/>
                </a:moveTo>
                <a:cubicBezTo>
                  <a:pt x="7" y="144"/>
                  <a:pt x="7" y="144"/>
                  <a:pt x="7" y="144"/>
                </a:cubicBezTo>
                <a:cubicBezTo>
                  <a:pt x="3" y="144"/>
                  <a:pt x="0" y="147"/>
                  <a:pt x="0" y="15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3"/>
                  <a:pt x="3" y="196"/>
                  <a:pt x="7" y="196"/>
                </a:cubicBezTo>
                <a:cubicBezTo>
                  <a:pt x="47" y="196"/>
                  <a:pt x="47" y="196"/>
                  <a:pt x="47" y="196"/>
                </a:cubicBezTo>
                <a:cubicBezTo>
                  <a:pt x="51" y="196"/>
                  <a:pt x="54" y="193"/>
                  <a:pt x="54" y="190"/>
                </a:cubicBezTo>
                <a:cubicBezTo>
                  <a:pt x="54" y="150"/>
                  <a:pt x="54" y="150"/>
                  <a:pt x="54" y="150"/>
                </a:cubicBezTo>
                <a:cubicBezTo>
                  <a:pt x="54" y="147"/>
                  <a:pt x="51" y="144"/>
                  <a:pt x="47" y="144"/>
                </a:cubicBezTo>
                <a:close/>
                <a:moveTo>
                  <a:pt x="194" y="0"/>
                </a:moveTo>
                <a:cubicBezTo>
                  <a:pt x="79" y="0"/>
                  <a:pt x="79" y="0"/>
                  <a:pt x="79" y="0"/>
                </a:cubicBezTo>
                <a:cubicBezTo>
                  <a:pt x="75" y="0"/>
                  <a:pt x="72" y="3"/>
                  <a:pt x="72" y="7"/>
                </a:cubicBezTo>
                <a:cubicBezTo>
                  <a:pt x="72" y="46"/>
                  <a:pt x="72" y="46"/>
                  <a:pt x="72" y="46"/>
                </a:cubicBezTo>
                <a:cubicBezTo>
                  <a:pt x="72" y="49"/>
                  <a:pt x="75" y="52"/>
                  <a:pt x="79" y="52"/>
                </a:cubicBezTo>
                <a:cubicBezTo>
                  <a:pt x="194" y="52"/>
                  <a:pt x="194" y="52"/>
                  <a:pt x="194" y="52"/>
                </a:cubicBezTo>
                <a:cubicBezTo>
                  <a:pt x="198" y="52"/>
                  <a:pt x="201" y="49"/>
                  <a:pt x="201" y="46"/>
                </a:cubicBezTo>
                <a:cubicBezTo>
                  <a:pt x="201" y="7"/>
                  <a:pt x="201" y="7"/>
                  <a:pt x="201" y="7"/>
                </a:cubicBezTo>
                <a:cubicBezTo>
                  <a:pt x="201" y="3"/>
                  <a:pt x="198" y="0"/>
                  <a:pt x="194" y="0"/>
                </a:cubicBezTo>
                <a:close/>
                <a:moveTo>
                  <a:pt x="194" y="72"/>
                </a:moveTo>
                <a:cubicBezTo>
                  <a:pt x="79" y="72"/>
                  <a:pt x="79" y="72"/>
                  <a:pt x="79" y="72"/>
                </a:cubicBezTo>
                <a:cubicBezTo>
                  <a:pt x="75" y="72"/>
                  <a:pt x="72" y="75"/>
                  <a:pt x="72" y="79"/>
                </a:cubicBezTo>
                <a:cubicBezTo>
                  <a:pt x="72" y="117"/>
                  <a:pt x="72" y="117"/>
                  <a:pt x="72" y="117"/>
                </a:cubicBezTo>
                <a:cubicBezTo>
                  <a:pt x="72" y="121"/>
                  <a:pt x="75" y="124"/>
                  <a:pt x="79" y="124"/>
                </a:cubicBezTo>
                <a:cubicBezTo>
                  <a:pt x="194" y="124"/>
                  <a:pt x="194" y="124"/>
                  <a:pt x="194" y="124"/>
                </a:cubicBezTo>
                <a:cubicBezTo>
                  <a:pt x="198" y="124"/>
                  <a:pt x="201" y="121"/>
                  <a:pt x="201" y="117"/>
                </a:cubicBezTo>
                <a:cubicBezTo>
                  <a:pt x="201" y="79"/>
                  <a:pt x="201" y="79"/>
                  <a:pt x="201" y="79"/>
                </a:cubicBezTo>
                <a:cubicBezTo>
                  <a:pt x="201" y="75"/>
                  <a:pt x="198" y="72"/>
                  <a:pt x="194" y="72"/>
                </a:cubicBezTo>
                <a:close/>
                <a:moveTo>
                  <a:pt x="194" y="144"/>
                </a:moveTo>
                <a:cubicBezTo>
                  <a:pt x="79" y="144"/>
                  <a:pt x="79" y="144"/>
                  <a:pt x="79" y="144"/>
                </a:cubicBezTo>
                <a:cubicBezTo>
                  <a:pt x="75" y="144"/>
                  <a:pt x="72" y="147"/>
                  <a:pt x="72" y="150"/>
                </a:cubicBezTo>
                <a:cubicBezTo>
                  <a:pt x="72" y="190"/>
                  <a:pt x="72" y="190"/>
                  <a:pt x="72" y="190"/>
                </a:cubicBezTo>
                <a:cubicBezTo>
                  <a:pt x="72" y="193"/>
                  <a:pt x="75" y="196"/>
                  <a:pt x="79" y="196"/>
                </a:cubicBezTo>
                <a:cubicBezTo>
                  <a:pt x="194" y="196"/>
                  <a:pt x="194" y="196"/>
                  <a:pt x="194" y="196"/>
                </a:cubicBezTo>
                <a:cubicBezTo>
                  <a:pt x="198" y="196"/>
                  <a:pt x="201" y="193"/>
                  <a:pt x="201" y="190"/>
                </a:cubicBezTo>
                <a:cubicBezTo>
                  <a:pt x="201" y="150"/>
                  <a:pt x="201" y="150"/>
                  <a:pt x="201" y="150"/>
                </a:cubicBezTo>
                <a:cubicBezTo>
                  <a:pt x="201" y="147"/>
                  <a:pt x="198" y="144"/>
                  <a:pt x="194" y="144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" name="Freeform 48"/>
          <p:cNvSpPr>
            <a:spLocks noEditPoints="1"/>
          </p:cNvSpPr>
          <p:nvPr/>
        </p:nvSpPr>
        <p:spPr bwMode="auto">
          <a:xfrm>
            <a:off x="4810286" y="1662364"/>
            <a:ext cx="378540" cy="377178"/>
          </a:xfrm>
          <a:custGeom>
            <a:avLst/>
            <a:gdLst>
              <a:gd name="T0" fmla="*/ 187 w 201"/>
              <a:gd name="T1" fmla="*/ 104 h 200"/>
              <a:gd name="T2" fmla="*/ 122 w 201"/>
              <a:gd name="T3" fmla="*/ 104 h 200"/>
              <a:gd name="T4" fmla="*/ 108 w 201"/>
              <a:gd name="T5" fmla="*/ 118 h 200"/>
              <a:gd name="T6" fmla="*/ 108 w 201"/>
              <a:gd name="T7" fmla="*/ 187 h 200"/>
              <a:gd name="T8" fmla="*/ 122 w 201"/>
              <a:gd name="T9" fmla="*/ 200 h 200"/>
              <a:gd name="T10" fmla="*/ 187 w 201"/>
              <a:gd name="T11" fmla="*/ 200 h 200"/>
              <a:gd name="T12" fmla="*/ 201 w 201"/>
              <a:gd name="T13" fmla="*/ 187 h 200"/>
              <a:gd name="T14" fmla="*/ 201 w 201"/>
              <a:gd name="T15" fmla="*/ 118 h 200"/>
              <a:gd name="T16" fmla="*/ 187 w 201"/>
              <a:gd name="T17" fmla="*/ 104 h 200"/>
              <a:gd name="T18" fmla="*/ 187 w 201"/>
              <a:gd name="T19" fmla="*/ 0 h 200"/>
              <a:gd name="T20" fmla="*/ 122 w 201"/>
              <a:gd name="T21" fmla="*/ 0 h 200"/>
              <a:gd name="T22" fmla="*/ 108 w 201"/>
              <a:gd name="T23" fmla="*/ 14 h 200"/>
              <a:gd name="T24" fmla="*/ 108 w 201"/>
              <a:gd name="T25" fmla="*/ 79 h 200"/>
              <a:gd name="T26" fmla="*/ 122 w 201"/>
              <a:gd name="T27" fmla="*/ 93 h 200"/>
              <a:gd name="T28" fmla="*/ 187 w 201"/>
              <a:gd name="T29" fmla="*/ 93 h 200"/>
              <a:gd name="T30" fmla="*/ 201 w 201"/>
              <a:gd name="T31" fmla="*/ 79 h 200"/>
              <a:gd name="T32" fmla="*/ 201 w 201"/>
              <a:gd name="T33" fmla="*/ 14 h 200"/>
              <a:gd name="T34" fmla="*/ 187 w 201"/>
              <a:gd name="T35" fmla="*/ 0 h 200"/>
              <a:gd name="T36" fmla="*/ 78 w 201"/>
              <a:gd name="T37" fmla="*/ 104 h 200"/>
              <a:gd name="T38" fmla="*/ 14 w 201"/>
              <a:gd name="T39" fmla="*/ 104 h 200"/>
              <a:gd name="T40" fmla="*/ 0 w 201"/>
              <a:gd name="T41" fmla="*/ 118 h 200"/>
              <a:gd name="T42" fmla="*/ 0 w 201"/>
              <a:gd name="T43" fmla="*/ 187 h 200"/>
              <a:gd name="T44" fmla="*/ 14 w 201"/>
              <a:gd name="T45" fmla="*/ 200 h 200"/>
              <a:gd name="T46" fmla="*/ 78 w 201"/>
              <a:gd name="T47" fmla="*/ 200 h 200"/>
              <a:gd name="T48" fmla="*/ 92 w 201"/>
              <a:gd name="T49" fmla="*/ 187 h 200"/>
              <a:gd name="T50" fmla="*/ 92 w 201"/>
              <a:gd name="T51" fmla="*/ 118 h 200"/>
              <a:gd name="T52" fmla="*/ 78 w 201"/>
              <a:gd name="T53" fmla="*/ 104 h 200"/>
              <a:gd name="T54" fmla="*/ 78 w 201"/>
              <a:gd name="T55" fmla="*/ 0 h 200"/>
              <a:gd name="T56" fmla="*/ 14 w 201"/>
              <a:gd name="T57" fmla="*/ 0 h 200"/>
              <a:gd name="T58" fmla="*/ 0 w 201"/>
              <a:gd name="T59" fmla="*/ 14 h 200"/>
              <a:gd name="T60" fmla="*/ 0 w 201"/>
              <a:gd name="T61" fmla="*/ 79 h 200"/>
              <a:gd name="T62" fmla="*/ 14 w 201"/>
              <a:gd name="T63" fmla="*/ 93 h 200"/>
              <a:gd name="T64" fmla="*/ 78 w 201"/>
              <a:gd name="T65" fmla="*/ 93 h 200"/>
              <a:gd name="T66" fmla="*/ 92 w 201"/>
              <a:gd name="T67" fmla="*/ 79 h 200"/>
              <a:gd name="T68" fmla="*/ 92 w 201"/>
              <a:gd name="T69" fmla="*/ 14 h 200"/>
              <a:gd name="T70" fmla="*/ 78 w 201"/>
              <a:gd name="T71" fmla="*/ 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1" h="200">
                <a:moveTo>
                  <a:pt x="187" y="104"/>
                </a:moveTo>
                <a:cubicBezTo>
                  <a:pt x="122" y="104"/>
                  <a:pt x="122" y="104"/>
                  <a:pt x="122" y="104"/>
                </a:cubicBezTo>
                <a:cubicBezTo>
                  <a:pt x="114" y="104"/>
                  <a:pt x="108" y="110"/>
                  <a:pt x="108" y="118"/>
                </a:cubicBezTo>
                <a:cubicBezTo>
                  <a:pt x="108" y="187"/>
                  <a:pt x="108" y="187"/>
                  <a:pt x="108" y="187"/>
                </a:cubicBezTo>
                <a:cubicBezTo>
                  <a:pt x="108" y="194"/>
                  <a:pt x="114" y="200"/>
                  <a:pt x="122" y="200"/>
                </a:cubicBezTo>
                <a:cubicBezTo>
                  <a:pt x="187" y="200"/>
                  <a:pt x="187" y="200"/>
                  <a:pt x="187" y="200"/>
                </a:cubicBezTo>
                <a:cubicBezTo>
                  <a:pt x="195" y="200"/>
                  <a:pt x="201" y="194"/>
                  <a:pt x="201" y="187"/>
                </a:cubicBezTo>
                <a:cubicBezTo>
                  <a:pt x="201" y="118"/>
                  <a:pt x="201" y="118"/>
                  <a:pt x="201" y="118"/>
                </a:cubicBezTo>
                <a:cubicBezTo>
                  <a:pt x="201" y="110"/>
                  <a:pt x="195" y="104"/>
                  <a:pt x="187" y="104"/>
                </a:cubicBezTo>
                <a:close/>
                <a:moveTo>
                  <a:pt x="187" y="0"/>
                </a:moveTo>
                <a:cubicBezTo>
                  <a:pt x="122" y="0"/>
                  <a:pt x="122" y="0"/>
                  <a:pt x="122" y="0"/>
                </a:cubicBezTo>
                <a:cubicBezTo>
                  <a:pt x="114" y="0"/>
                  <a:pt x="108" y="6"/>
                  <a:pt x="108" y="14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08" y="87"/>
                  <a:pt x="114" y="93"/>
                  <a:pt x="122" y="93"/>
                </a:cubicBezTo>
                <a:cubicBezTo>
                  <a:pt x="187" y="93"/>
                  <a:pt x="187" y="93"/>
                  <a:pt x="187" y="93"/>
                </a:cubicBezTo>
                <a:cubicBezTo>
                  <a:pt x="195" y="93"/>
                  <a:pt x="201" y="87"/>
                  <a:pt x="201" y="79"/>
                </a:cubicBezTo>
                <a:cubicBezTo>
                  <a:pt x="201" y="14"/>
                  <a:pt x="201" y="14"/>
                  <a:pt x="201" y="14"/>
                </a:cubicBezTo>
                <a:cubicBezTo>
                  <a:pt x="201" y="6"/>
                  <a:pt x="195" y="0"/>
                  <a:pt x="187" y="0"/>
                </a:cubicBezTo>
                <a:close/>
                <a:moveTo>
                  <a:pt x="78" y="104"/>
                </a:moveTo>
                <a:cubicBezTo>
                  <a:pt x="14" y="104"/>
                  <a:pt x="14" y="104"/>
                  <a:pt x="14" y="104"/>
                </a:cubicBezTo>
                <a:cubicBezTo>
                  <a:pt x="6" y="104"/>
                  <a:pt x="0" y="110"/>
                  <a:pt x="0" y="118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94"/>
                  <a:pt x="6" y="200"/>
                  <a:pt x="14" y="200"/>
                </a:cubicBezTo>
                <a:cubicBezTo>
                  <a:pt x="78" y="200"/>
                  <a:pt x="78" y="200"/>
                  <a:pt x="78" y="200"/>
                </a:cubicBezTo>
                <a:cubicBezTo>
                  <a:pt x="86" y="200"/>
                  <a:pt x="92" y="194"/>
                  <a:pt x="92" y="187"/>
                </a:cubicBezTo>
                <a:cubicBezTo>
                  <a:pt x="92" y="118"/>
                  <a:pt x="92" y="118"/>
                  <a:pt x="92" y="118"/>
                </a:cubicBezTo>
                <a:cubicBezTo>
                  <a:pt x="92" y="110"/>
                  <a:pt x="86" y="104"/>
                  <a:pt x="78" y="104"/>
                </a:cubicBezTo>
                <a:close/>
                <a:moveTo>
                  <a:pt x="78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87"/>
                  <a:pt x="6" y="93"/>
                  <a:pt x="14" y="93"/>
                </a:cubicBezTo>
                <a:cubicBezTo>
                  <a:pt x="78" y="93"/>
                  <a:pt x="78" y="93"/>
                  <a:pt x="78" y="93"/>
                </a:cubicBezTo>
                <a:cubicBezTo>
                  <a:pt x="86" y="93"/>
                  <a:pt x="92" y="87"/>
                  <a:pt x="92" y="79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6"/>
                  <a:pt x="86" y="0"/>
                  <a:pt x="78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4" name="Freeform 49"/>
          <p:cNvSpPr>
            <a:spLocks noEditPoints="1"/>
          </p:cNvSpPr>
          <p:nvPr/>
        </p:nvSpPr>
        <p:spPr bwMode="auto">
          <a:xfrm>
            <a:off x="5580035" y="1666392"/>
            <a:ext cx="367801" cy="369124"/>
          </a:xfrm>
          <a:custGeom>
            <a:avLst/>
            <a:gdLst>
              <a:gd name="T0" fmla="*/ 78 w 196"/>
              <a:gd name="T1" fmla="*/ 0 h 196"/>
              <a:gd name="T2" fmla="*/ 72 w 196"/>
              <a:gd name="T3" fmla="*/ 46 h 196"/>
              <a:gd name="T4" fmla="*/ 117 w 196"/>
              <a:gd name="T5" fmla="*/ 52 h 196"/>
              <a:gd name="T6" fmla="*/ 124 w 196"/>
              <a:gd name="T7" fmla="*/ 7 h 196"/>
              <a:gd name="T8" fmla="*/ 189 w 196"/>
              <a:gd name="T9" fmla="*/ 0 h 196"/>
              <a:gd name="T10" fmla="*/ 143 w 196"/>
              <a:gd name="T11" fmla="*/ 7 h 196"/>
              <a:gd name="T12" fmla="*/ 150 w 196"/>
              <a:gd name="T13" fmla="*/ 52 h 196"/>
              <a:gd name="T14" fmla="*/ 196 w 196"/>
              <a:gd name="T15" fmla="*/ 46 h 196"/>
              <a:gd name="T16" fmla="*/ 189 w 196"/>
              <a:gd name="T17" fmla="*/ 0 h 196"/>
              <a:gd name="T18" fmla="*/ 6 w 196"/>
              <a:gd name="T19" fmla="*/ 0 h 196"/>
              <a:gd name="T20" fmla="*/ 0 w 196"/>
              <a:gd name="T21" fmla="*/ 46 h 196"/>
              <a:gd name="T22" fmla="*/ 45 w 196"/>
              <a:gd name="T23" fmla="*/ 52 h 196"/>
              <a:gd name="T24" fmla="*/ 52 w 196"/>
              <a:gd name="T25" fmla="*/ 7 h 196"/>
              <a:gd name="T26" fmla="*/ 117 w 196"/>
              <a:gd name="T27" fmla="*/ 72 h 196"/>
              <a:gd name="T28" fmla="*/ 72 w 196"/>
              <a:gd name="T29" fmla="*/ 78 h 196"/>
              <a:gd name="T30" fmla="*/ 78 w 196"/>
              <a:gd name="T31" fmla="*/ 124 h 196"/>
              <a:gd name="T32" fmla="*/ 124 w 196"/>
              <a:gd name="T33" fmla="*/ 118 h 196"/>
              <a:gd name="T34" fmla="*/ 117 w 196"/>
              <a:gd name="T35" fmla="*/ 72 h 196"/>
              <a:gd name="T36" fmla="*/ 150 w 196"/>
              <a:gd name="T37" fmla="*/ 72 h 196"/>
              <a:gd name="T38" fmla="*/ 143 w 196"/>
              <a:gd name="T39" fmla="*/ 118 h 196"/>
              <a:gd name="T40" fmla="*/ 189 w 196"/>
              <a:gd name="T41" fmla="*/ 124 h 196"/>
              <a:gd name="T42" fmla="*/ 196 w 196"/>
              <a:gd name="T43" fmla="*/ 78 h 196"/>
              <a:gd name="T44" fmla="*/ 45 w 196"/>
              <a:gd name="T45" fmla="*/ 72 h 196"/>
              <a:gd name="T46" fmla="*/ 0 w 196"/>
              <a:gd name="T47" fmla="*/ 78 h 196"/>
              <a:gd name="T48" fmla="*/ 6 w 196"/>
              <a:gd name="T49" fmla="*/ 124 h 196"/>
              <a:gd name="T50" fmla="*/ 52 w 196"/>
              <a:gd name="T51" fmla="*/ 118 h 196"/>
              <a:gd name="T52" fmla="*/ 45 w 196"/>
              <a:gd name="T53" fmla="*/ 72 h 196"/>
              <a:gd name="T54" fmla="*/ 78 w 196"/>
              <a:gd name="T55" fmla="*/ 144 h 196"/>
              <a:gd name="T56" fmla="*/ 72 w 196"/>
              <a:gd name="T57" fmla="*/ 190 h 196"/>
              <a:gd name="T58" fmla="*/ 117 w 196"/>
              <a:gd name="T59" fmla="*/ 196 h 196"/>
              <a:gd name="T60" fmla="*/ 124 w 196"/>
              <a:gd name="T61" fmla="*/ 150 h 196"/>
              <a:gd name="T62" fmla="*/ 189 w 196"/>
              <a:gd name="T63" fmla="*/ 144 h 196"/>
              <a:gd name="T64" fmla="*/ 143 w 196"/>
              <a:gd name="T65" fmla="*/ 150 h 196"/>
              <a:gd name="T66" fmla="*/ 150 w 196"/>
              <a:gd name="T67" fmla="*/ 196 h 196"/>
              <a:gd name="T68" fmla="*/ 196 w 196"/>
              <a:gd name="T69" fmla="*/ 190 h 196"/>
              <a:gd name="T70" fmla="*/ 189 w 196"/>
              <a:gd name="T71" fmla="*/ 144 h 196"/>
              <a:gd name="T72" fmla="*/ 6 w 196"/>
              <a:gd name="T73" fmla="*/ 144 h 196"/>
              <a:gd name="T74" fmla="*/ 0 w 196"/>
              <a:gd name="T75" fmla="*/ 190 h 196"/>
              <a:gd name="T76" fmla="*/ 45 w 196"/>
              <a:gd name="T77" fmla="*/ 196 h 196"/>
              <a:gd name="T78" fmla="*/ 52 w 196"/>
              <a:gd name="T79" fmla="*/ 15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6" h="196">
                <a:moveTo>
                  <a:pt x="117" y="0"/>
                </a:moveTo>
                <a:cubicBezTo>
                  <a:pt x="78" y="0"/>
                  <a:pt x="78" y="0"/>
                  <a:pt x="78" y="0"/>
                </a:cubicBezTo>
                <a:cubicBezTo>
                  <a:pt x="74" y="0"/>
                  <a:pt x="72" y="3"/>
                  <a:pt x="72" y="7"/>
                </a:cubicBezTo>
                <a:cubicBezTo>
                  <a:pt x="72" y="46"/>
                  <a:pt x="72" y="46"/>
                  <a:pt x="72" y="46"/>
                </a:cubicBezTo>
                <a:cubicBezTo>
                  <a:pt x="72" y="49"/>
                  <a:pt x="74" y="52"/>
                  <a:pt x="78" y="52"/>
                </a:cubicBezTo>
                <a:cubicBezTo>
                  <a:pt x="117" y="52"/>
                  <a:pt x="117" y="52"/>
                  <a:pt x="117" y="52"/>
                </a:cubicBezTo>
                <a:cubicBezTo>
                  <a:pt x="121" y="52"/>
                  <a:pt x="124" y="49"/>
                  <a:pt x="124" y="46"/>
                </a:cubicBezTo>
                <a:cubicBezTo>
                  <a:pt x="124" y="7"/>
                  <a:pt x="124" y="7"/>
                  <a:pt x="124" y="7"/>
                </a:cubicBezTo>
                <a:cubicBezTo>
                  <a:pt x="124" y="3"/>
                  <a:pt x="121" y="0"/>
                  <a:pt x="117" y="0"/>
                </a:cubicBezTo>
                <a:close/>
                <a:moveTo>
                  <a:pt x="189" y="0"/>
                </a:moveTo>
                <a:cubicBezTo>
                  <a:pt x="150" y="0"/>
                  <a:pt x="150" y="0"/>
                  <a:pt x="150" y="0"/>
                </a:cubicBezTo>
                <a:cubicBezTo>
                  <a:pt x="146" y="0"/>
                  <a:pt x="143" y="3"/>
                  <a:pt x="143" y="7"/>
                </a:cubicBezTo>
                <a:cubicBezTo>
                  <a:pt x="143" y="46"/>
                  <a:pt x="143" y="46"/>
                  <a:pt x="143" y="46"/>
                </a:cubicBezTo>
                <a:cubicBezTo>
                  <a:pt x="143" y="49"/>
                  <a:pt x="146" y="52"/>
                  <a:pt x="150" y="52"/>
                </a:cubicBezTo>
                <a:cubicBezTo>
                  <a:pt x="189" y="52"/>
                  <a:pt x="189" y="52"/>
                  <a:pt x="189" y="52"/>
                </a:cubicBezTo>
                <a:cubicBezTo>
                  <a:pt x="193" y="52"/>
                  <a:pt x="196" y="49"/>
                  <a:pt x="196" y="46"/>
                </a:cubicBezTo>
                <a:cubicBezTo>
                  <a:pt x="196" y="7"/>
                  <a:pt x="196" y="7"/>
                  <a:pt x="196" y="7"/>
                </a:cubicBezTo>
                <a:cubicBezTo>
                  <a:pt x="196" y="3"/>
                  <a:pt x="193" y="0"/>
                  <a:pt x="189" y="0"/>
                </a:cubicBezTo>
                <a:close/>
                <a:moveTo>
                  <a:pt x="45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9"/>
                  <a:pt x="3" y="52"/>
                  <a:pt x="6" y="52"/>
                </a:cubicBezTo>
                <a:cubicBezTo>
                  <a:pt x="45" y="52"/>
                  <a:pt x="45" y="52"/>
                  <a:pt x="45" y="52"/>
                </a:cubicBezTo>
                <a:cubicBezTo>
                  <a:pt x="49" y="52"/>
                  <a:pt x="52" y="49"/>
                  <a:pt x="52" y="46"/>
                </a:cubicBezTo>
                <a:cubicBezTo>
                  <a:pt x="52" y="7"/>
                  <a:pt x="52" y="7"/>
                  <a:pt x="52" y="7"/>
                </a:cubicBezTo>
                <a:cubicBezTo>
                  <a:pt x="52" y="3"/>
                  <a:pt x="49" y="0"/>
                  <a:pt x="45" y="0"/>
                </a:cubicBezTo>
                <a:close/>
                <a:moveTo>
                  <a:pt x="117" y="72"/>
                </a:moveTo>
                <a:cubicBezTo>
                  <a:pt x="78" y="72"/>
                  <a:pt x="78" y="72"/>
                  <a:pt x="78" y="72"/>
                </a:cubicBezTo>
                <a:cubicBezTo>
                  <a:pt x="74" y="72"/>
                  <a:pt x="72" y="75"/>
                  <a:pt x="72" y="78"/>
                </a:cubicBezTo>
                <a:cubicBezTo>
                  <a:pt x="72" y="118"/>
                  <a:pt x="72" y="118"/>
                  <a:pt x="72" y="118"/>
                </a:cubicBezTo>
                <a:cubicBezTo>
                  <a:pt x="72" y="121"/>
                  <a:pt x="74" y="124"/>
                  <a:pt x="78" y="124"/>
                </a:cubicBezTo>
                <a:cubicBezTo>
                  <a:pt x="117" y="124"/>
                  <a:pt x="117" y="124"/>
                  <a:pt x="117" y="124"/>
                </a:cubicBezTo>
                <a:cubicBezTo>
                  <a:pt x="121" y="124"/>
                  <a:pt x="124" y="121"/>
                  <a:pt x="124" y="118"/>
                </a:cubicBezTo>
                <a:cubicBezTo>
                  <a:pt x="124" y="78"/>
                  <a:pt x="124" y="78"/>
                  <a:pt x="124" y="78"/>
                </a:cubicBezTo>
                <a:cubicBezTo>
                  <a:pt x="124" y="75"/>
                  <a:pt x="121" y="72"/>
                  <a:pt x="117" y="72"/>
                </a:cubicBezTo>
                <a:close/>
                <a:moveTo>
                  <a:pt x="189" y="72"/>
                </a:moveTo>
                <a:cubicBezTo>
                  <a:pt x="150" y="72"/>
                  <a:pt x="150" y="72"/>
                  <a:pt x="150" y="72"/>
                </a:cubicBezTo>
                <a:cubicBezTo>
                  <a:pt x="146" y="72"/>
                  <a:pt x="143" y="75"/>
                  <a:pt x="143" y="7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3" y="121"/>
                  <a:pt x="146" y="124"/>
                  <a:pt x="150" y="124"/>
                </a:cubicBezTo>
                <a:cubicBezTo>
                  <a:pt x="189" y="124"/>
                  <a:pt x="189" y="124"/>
                  <a:pt x="189" y="124"/>
                </a:cubicBezTo>
                <a:cubicBezTo>
                  <a:pt x="193" y="124"/>
                  <a:pt x="196" y="121"/>
                  <a:pt x="196" y="118"/>
                </a:cubicBezTo>
                <a:cubicBezTo>
                  <a:pt x="196" y="78"/>
                  <a:pt x="196" y="78"/>
                  <a:pt x="196" y="78"/>
                </a:cubicBezTo>
                <a:cubicBezTo>
                  <a:pt x="196" y="75"/>
                  <a:pt x="193" y="72"/>
                  <a:pt x="189" y="72"/>
                </a:cubicBezTo>
                <a:close/>
                <a:moveTo>
                  <a:pt x="45" y="72"/>
                </a:moveTo>
                <a:cubicBezTo>
                  <a:pt x="6" y="72"/>
                  <a:pt x="6" y="72"/>
                  <a:pt x="6" y="72"/>
                </a:cubicBezTo>
                <a:cubicBezTo>
                  <a:pt x="3" y="72"/>
                  <a:pt x="0" y="75"/>
                  <a:pt x="0" y="7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1"/>
                  <a:pt x="3" y="124"/>
                  <a:pt x="6" y="124"/>
                </a:cubicBezTo>
                <a:cubicBezTo>
                  <a:pt x="45" y="124"/>
                  <a:pt x="45" y="124"/>
                  <a:pt x="45" y="124"/>
                </a:cubicBezTo>
                <a:cubicBezTo>
                  <a:pt x="49" y="124"/>
                  <a:pt x="52" y="121"/>
                  <a:pt x="52" y="118"/>
                </a:cubicBezTo>
                <a:cubicBezTo>
                  <a:pt x="52" y="78"/>
                  <a:pt x="52" y="78"/>
                  <a:pt x="52" y="78"/>
                </a:cubicBezTo>
                <a:cubicBezTo>
                  <a:pt x="52" y="75"/>
                  <a:pt x="49" y="72"/>
                  <a:pt x="45" y="72"/>
                </a:cubicBezTo>
                <a:close/>
                <a:moveTo>
                  <a:pt x="117" y="144"/>
                </a:moveTo>
                <a:cubicBezTo>
                  <a:pt x="78" y="144"/>
                  <a:pt x="78" y="144"/>
                  <a:pt x="78" y="144"/>
                </a:cubicBezTo>
                <a:cubicBezTo>
                  <a:pt x="74" y="144"/>
                  <a:pt x="72" y="147"/>
                  <a:pt x="72" y="150"/>
                </a:cubicBezTo>
                <a:cubicBezTo>
                  <a:pt x="72" y="190"/>
                  <a:pt x="72" y="190"/>
                  <a:pt x="72" y="190"/>
                </a:cubicBezTo>
                <a:cubicBezTo>
                  <a:pt x="72" y="193"/>
                  <a:pt x="74" y="196"/>
                  <a:pt x="78" y="196"/>
                </a:cubicBezTo>
                <a:cubicBezTo>
                  <a:pt x="117" y="196"/>
                  <a:pt x="117" y="196"/>
                  <a:pt x="117" y="196"/>
                </a:cubicBezTo>
                <a:cubicBezTo>
                  <a:pt x="121" y="196"/>
                  <a:pt x="124" y="193"/>
                  <a:pt x="124" y="190"/>
                </a:cubicBezTo>
                <a:cubicBezTo>
                  <a:pt x="124" y="150"/>
                  <a:pt x="124" y="150"/>
                  <a:pt x="124" y="150"/>
                </a:cubicBezTo>
                <a:cubicBezTo>
                  <a:pt x="124" y="147"/>
                  <a:pt x="121" y="144"/>
                  <a:pt x="117" y="144"/>
                </a:cubicBezTo>
                <a:close/>
                <a:moveTo>
                  <a:pt x="189" y="144"/>
                </a:moveTo>
                <a:cubicBezTo>
                  <a:pt x="150" y="144"/>
                  <a:pt x="150" y="144"/>
                  <a:pt x="150" y="144"/>
                </a:cubicBezTo>
                <a:cubicBezTo>
                  <a:pt x="146" y="144"/>
                  <a:pt x="143" y="147"/>
                  <a:pt x="143" y="150"/>
                </a:cubicBezTo>
                <a:cubicBezTo>
                  <a:pt x="143" y="190"/>
                  <a:pt x="143" y="190"/>
                  <a:pt x="143" y="190"/>
                </a:cubicBezTo>
                <a:cubicBezTo>
                  <a:pt x="143" y="193"/>
                  <a:pt x="146" y="196"/>
                  <a:pt x="150" y="196"/>
                </a:cubicBezTo>
                <a:cubicBezTo>
                  <a:pt x="189" y="196"/>
                  <a:pt x="189" y="196"/>
                  <a:pt x="189" y="196"/>
                </a:cubicBezTo>
                <a:cubicBezTo>
                  <a:pt x="193" y="196"/>
                  <a:pt x="196" y="193"/>
                  <a:pt x="196" y="190"/>
                </a:cubicBezTo>
                <a:cubicBezTo>
                  <a:pt x="196" y="150"/>
                  <a:pt x="196" y="150"/>
                  <a:pt x="196" y="150"/>
                </a:cubicBezTo>
                <a:cubicBezTo>
                  <a:pt x="196" y="147"/>
                  <a:pt x="193" y="144"/>
                  <a:pt x="189" y="144"/>
                </a:cubicBezTo>
                <a:close/>
                <a:moveTo>
                  <a:pt x="45" y="144"/>
                </a:moveTo>
                <a:cubicBezTo>
                  <a:pt x="6" y="144"/>
                  <a:pt x="6" y="144"/>
                  <a:pt x="6" y="144"/>
                </a:cubicBezTo>
                <a:cubicBezTo>
                  <a:pt x="3" y="144"/>
                  <a:pt x="0" y="147"/>
                  <a:pt x="0" y="15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3"/>
                  <a:pt x="3" y="196"/>
                  <a:pt x="6" y="196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49" y="196"/>
                  <a:pt x="52" y="193"/>
                  <a:pt x="52" y="190"/>
                </a:cubicBezTo>
                <a:cubicBezTo>
                  <a:pt x="52" y="150"/>
                  <a:pt x="52" y="150"/>
                  <a:pt x="52" y="150"/>
                </a:cubicBezTo>
                <a:cubicBezTo>
                  <a:pt x="52" y="147"/>
                  <a:pt x="49" y="144"/>
                  <a:pt x="45" y="144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5" name="Freeform 50"/>
          <p:cNvSpPr>
            <a:spLocks noEditPoints="1"/>
          </p:cNvSpPr>
          <p:nvPr/>
        </p:nvSpPr>
        <p:spPr bwMode="auto">
          <a:xfrm>
            <a:off x="6349562" y="1665049"/>
            <a:ext cx="375856" cy="375834"/>
          </a:xfrm>
          <a:custGeom>
            <a:avLst/>
            <a:gdLst>
              <a:gd name="T0" fmla="*/ 34 w 280"/>
              <a:gd name="T1" fmla="*/ 246 h 280"/>
              <a:gd name="T2" fmla="*/ 34 w 280"/>
              <a:gd name="T3" fmla="*/ 192 h 280"/>
              <a:gd name="T4" fmla="*/ 34 w 280"/>
              <a:gd name="T5" fmla="*/ 0 h 280"/>
              <a:gd name="T6" fmla="*/ 90 w 280"/>
              <a:gd name="T7" fmla="*/ 0 h 280"/>
              <a:gd name="T8" fmla="*/ 90 w 280"/>
              <a:gd name="T9" fmla="*/ 192 h 280"/>
              <a:gd name="T10" fmla="*/ 280 w 280"/>
              <a:gd name="T11" fmla="*/ 192 h 280"/>
              <a:gd name="T12" fmla="*/ 280 w 280"/>
              <a:gd name="T13" fmla="*/ 246 h 280"/>
              <a:gd name="T14" fmla="*/ 34 w 280"/>
              <a:gd name="T15" fmla="*/ 246 h 280"/>
              <a:gd name="T16" fmla="*/ 191 w 280"/>
              <a:gd name="T17" fmla="*/ 89 h 280"/>
              <a:gd name="T18" fmla="*/ 95 w 280"/>
              <a:gd name="T19" fmla="*/ 89 h 280"/>
              <a:gd name="T20" fmla="*/ 95 w 280"/>
              <a:gd name="T21" fmla="*/ 35 h 280"/>
              <a:gd name="T22" fmla="*/ 247 w 280"/>
              <a:gd name="T23" fmla="*/ 35 h 280"/>
              <a:gd name="T24" fmla="*/ 247 w 280"/>
              <a:gd name="T25" fmla="*/ 186 h 280"/>
              <a:gd name="T26" fmla="*/ 191 w 280"/>
              <a:gd name="T27" fmla="*/ 186 h 280"/>
              <a:gd name="T28" fmla="*/ 191 w 280"/>
              <a:gd name="T29" fmla="*/ 89 h 280"/>
              <a:gd name="T30" fmla="*/ 0 w 280"/>
              <a:gd name="T31" fmla="*/ 35 h 280"/>
              <a:gd name="T32" fmla="*/ 28 w 280"/>
              <a:gd name="T33" fmla="*/ 35 h 280"/>
              <a:gd name="T34" fmla="*/ 28 w 280"/>
              <a:gd name="T35" fmla="*/ 89 h 280"/>
              <a:gd name="T36" fmla="*/ 0 w 280"/>
              <a:gd name="T37" fmla="*/ 89 h 280"/>
              <a:gd name="T38" fmla="*/ 0 w 280"/>
              <a:gd name="T39" fmla="*/ 35 h 280"/>
              <a:gd name="T40" fmla="*/ 247 w 280"/>
              <a:gd name="T41" fmla="*/ 280 h 280"/>
              <a:gd name="T42" fmla="*/ 191 w 280"/>
              <a:gd name="T43" fmla="*/ 280 h 280"/>
              <a:gd name="T44" fmla="*/ 191 w 280"/>
              <a:gd name="T45" fmla="*/ 252 h 280"/>
              <a:gd name="T46" fmla="*/ 247 w 280"/>
              <a:gd name="T47" fmla="*/ 252 h 280"/>
              <a:gd name="T48" fmla="*/ 247 w 280"/>
              <a:gd name="T49" fmla="*/ 28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0" h="280">
                <a:moveTo>
                  <a:pt x="34" y="246"/>
                </a:moveTo>
                <a:lnTo>
                  <a:pt x="34" y="192"/>
                </a:lnTo>
                <a:lnTo>
                  <a:pt x="34" y="0"/>
                </a:lnTo>
                <a:lnTo>
                  <a:pt x="90" y="0"/>
                </a:lnTo>
                <a:lnTo>
                  <a:pt x="90" y="192"/>
                </a:lnTo>
                <a:lnTo>
                  <a:pt x="280" y="192"/>
                </a:lnTo>
                <a:lnTo>
                  <a:pt x="280" y="246"/>
                </a:lnTo>
                <a:lnTo>
                  <a:pt x="34" y="246"/>
                </a:lnTo>
                <a:close/>
                <a:moveTo>
                  <a:pt x="191" y="89"/>
                </a:moveTo>
                <a:lnTo>
                  <a:pt x="95" y="89"/>
                </a:lnTo>
                <a:lnTo>
                  <a:pt x="95" y="35"/>
                </a:lnTo>
                <a:lnTo>
                  <a:pt x="247" y="35"/>
                </a:lnTo>
                <a:lnTo>
                  <a:pt x="247" y="186"/>
                </a:lnTo>
                <a:lnTo>
                  <a:pt x="191" y="186"/>
                </a:lnTo>
                <a:lnTo>
                  <a:pt x="191" y="89"/>
                </a:lnTo>
                <a:close/>
                <a:moveTo>
                  <a:pt x="0" y="35"/>
                </a:moveTo>
                <a:lnTo>
                  <a:pt x="28" y="35"/>
                </a:lnTo>
                <a:lnTo>
                  <a:pt x="28" y="89"/>
                </a:lnTo>
                <a:lnTo>
                  <a:pt x="0" y="89"/>
                </a:lnTo>
                <a:lnTo>
                  <a:pt x="0" y="35"/>
                </a:lnTo>
                <a:close/>
                <a:moveTo>
                  <a:pt x="247" y="280"/>
                </a:moveTo>
                <a:lnTo>
                  <a:pt x="191" y="280"/>
                </a:lnTo>
                <a:lnTo>
                  <a:pt x="191" y="252"/>
                </a:lnTo>
                <a:lnTo>
                  <a:pt x="247" y="252"/>
                </a:lnTo>
                <a:lnTo>
                  <a:pt x="247" y="28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6" name="Freeform 51"/>
          <p:cNvSpPr>
            <a:spLocks noEditPoints="1"/>
          </p:cNvSpPr>
          <p:nvPr/>
        </p:nvSpPr>
        <p:spPr bwMode="auto">
          <a:xfrm>
            <a:off x="7121972" y="1679814"/>
            <a:ext cx="375856" cy="346305"/>
          </a:xfrm>
          <a:custGeom>
            <a:avLst/>
            <a:gdLst>
              <a:gd name="T0" fmla="*/ 199 w 200"/>
              <a:gd name="T1" fmla="*/ 115 h 184"/>
              <a:gd name="T2" fmla="*/ 164 w 200"/>
              <a:gd name="T3" fmla="*/ 0 h 184"/>
              <a:gd name="T4" fmla="*/ 35 w 200"/>
              <a:gd name="T5" fmla="*/ 0 h 184"/>
              <a:gd name="T6" fmla="*/ 0 w 200"/>
              <a:gd name="T7" fmla="*/ 115 h 184"/>
              <a:gd name="T8" fmla="*/ 0 w 200"/>
              <a:gd name="T9" fmla="*/ 115 h 184"/>
              <a:gd name="T10" fmla="*/ 0 w 200"/>
              <a:gd name="T11" fmla="*/ 172 h 184"/>
              <a:gd name="T12" fmla="*/ 12 w 200"/>
              <a:gd name="T13" fmla="*/ 184 h 184"/>
              <a:gd name="T14" fmla="*/ 188 w 200"/>
              <a:gd name="T15" fmla="*/ 184 h 184"/>
              <a:gd name="T16" fmla="*/ 200 w 200"/>
              <a:gd name="T17" fmla="*/ 172 h 184"/>
              <a:gd name="T18" fmla="*/ 200 w 200"/>
              <a:gd name="T19" fmla="*/ 115 h 184"/>
              <a:gd name="T20" fmla="*/ 199 w 200"/>
              <a:gd name="T21" fmla="*/ 115 h 184"/>
              <a:gd name="T22" fmla="*/ 143 w 200"/>
              <a:gd name="T23" fmla="*/ 112 h 184"/>
              <a:gd name="T24" fmla="*/ 125 w 200"/>
              <a:gd name="T25" fmla="*/ 148 h 184"/>
              <a:gd name="T26" fmla="*/ 73 w 200"/>
              <a:gd name="T27" fmla="*/ 148 h 184"/>
              <a:gd name="T28" fmla="*/ 54 w 200"/>
              <a:gd name="T29" fmla="*/ 112 h 184"/>
              <a:gd name="T30" fmla="*/ 20 w 200"/>
              <a:gd name="T31" fmla="*/ 112 h 184"/>
              <a:gd name="T32" fmla="*/ 50 w 200"/>
              <a:gd name="T33" fmla="*/ 12 h 184"/>
              <a:gd name="T34" fmla="*/ 149 w 200"/>
              <a:gd name="T35" fmla="*/ 12 h 184"/>
              <a:gd name="T36" fmla="*/ 180 w 200"/>
              <a:gd name="T37" fmla="*/ 112 h 184"/>
              <a:gd name="T38" fmla="*/ 143 w 200"/>
              <a:gd name="T39" fmla="*/ 112 h 184"/>
              <a:gd name="T40" fmla="*/ 132 w 200"/>
              <a:gd name="T41" fmla="*/ 28 h 184"/>
              <a:gd name="T42" fmla="*/ 67 w 200"/>
              <a:gd name="T43" fmla="*/ 28 h 184"/>
              <a:gd name="T44" fmla="*/ 65 w 200"/>
              <a:gd name="T45" fmla="*/ 36 h 184"/>
              <a:gd name="T46" fmla="*/ 134 w 200"/>
              <a:gd name="T47" fmla="*/ 36 h 184"/>
              <a:gd name="T48" fmla="*/ 132 w 200"/>
              <a:gd name="T49" fmla="*/ 28 h 184"/>
              <a:gd name="T50" fmla="*/ 138 w 200"/>
              <a:gd name="T51" fmla="*/ 48 h 184"/>
              <a:gd name="T52" fmla="*/ 61 w 200"/>
              <a:gd name="T53" fmla="*/ 48 h 184"/>
              <a:gd name="T54" fmla="*/ 59 w 200"/>
              <a:gd name="T55" fmla="*/ 56 h 184"/>
              <a:gd name="T56" fmla="*/ 140 w 200"/>
              <a:gd name="T57" fmla="*/ 56 h 184"/>
              <a:gd name="T58" fmla="*/ 138 w 200"/>
              <a:gd name="T59" fmla="*/ 48 h 184"/>
              <a:gd name="T60" fmla="*/ 144 w 200"/>
              <a:gd name="T61" fmla="*/ 68 h 184"/>
              <a:gd name="T62" fmla="*/ 55 w 200"/>
              <a:gd name="T63" fmla="*/ 68 h 184"/>
              <a:gd name="T64" fmla="*/ 53 w 200"/>
              <a:gd name="T65" fmla="*/ 76 h 184"/>
              <a:gd name="T66" fmla="*/ 146 w 200"/>
              <a:gd name="T67" fmla="*/ 76 h 184"/>
              <a:gd name="T68" fmla="*/ 144 w 200"/>
              <a:gd name="T69" fmla="*/ 68 h 184"/>
              <a:gd name="T70" fmla="*/ 47 w 200"/>
              <a:gd name="T71" fmla="*/ 96 h 184"/>
              <a:gd name="T72" fmla="*/ 152 w 200"/>
              <a:gd name="T73" fmla="*/ 96 h 184"/>
              <a:gd name="T74" fmla="*/ 149 w 200"/>
              <a:gd name="T75" fmla="*/ 88 h 184"/>
              <a:gd name="T76" fmla="*/ 50 w 200"/>
              <a:gd name="T77" fmla="*/ 88 h 184"/>
              <a:gd name="T78" fmla="*/ 47 w 200"/>
              <a:gd name="T79" fmla="*/ 9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0" h="184">
                <a:moveTo>
                  <a:pt x="199" y="115"/>
                </a:moveTo>
                <a:cubicBezTo>
                  <a:pt x="164" y="0"/>
                  <a:pt x="164" y="0"/>
                  <a:pt x="164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8"/>
                  <a:pt x="5" y="184"/>
                  <a:pt x="12" y="184"/>
                </a:cubicBezTo>
                <a:cubicBezTo>
                  <a:pt x="188" y="184"/>
                  <a:pt x="188" y="184"/>
                  <a:pt x="188" y="184"/>
                </a:cubicBezTo>
                <a:cubicBezTo>
                  <a:pt x="194" y="184"/>
                  <a:pt x="200" y="178"/>
                  <a:pt x="200" y="172"/>
                </a:cubicBezTo>
                <a:cubicBezTo>
                  <a:pt x="200" y="115"/>
                  <a:pt x="200" y="115"/>
                  <a:pt x="200" y="115"/>
                </a:cubicBezTo>
                <a:lnTo>
                  <a:pt x="199" y="115"/>
                </a:lnTo>
                <a:close/>
                <a:moveTo>
                  <a:pt x="143" y="112"/>
                </a:moveTo>
                <a:cubicBezTo>
                  <a:pt x="125" y="148"/>
                  <a:pt x="125" y="148"/>
                  <a:pt x="125" y="148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54" y="112"/>
                  <a:pt x="54" y="112"/>
                  <a:pt x="54" y="112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50" y="12"/>
                  <a:pt x="50" y="12"/>
                  <a:pt x="50" y="12"/>
                </a:cubicBezTo>
                <a:cubicBezTo>
                  <a:pt x="149" y="12"/>
                  <a:pt x="149" y="12"/>
                  <a:pt x="149" y="12"/>
                </a:cubicBezTo>
                <a:cubicBezTo>
                  <a:pt x="180" y="112"/>
                  <a:pt x="180" y="112"/>
                  <a:pt x="180" y="112"/>
                </a:cubicBezTo>
                <a:lnTo>
                  <a:pt x="143" y="112"/>
                </a:lnTo>
                <a:close/>
                <a:moveTo>
                  <a:pt x="132" y="28"/>
                </a:moveTo>
                <a:cubicBezTo>
                  <a:pt x="67" y="28"/>
                  <a:pt x="67" y="28"/>
                  <a:pt x="67" y="28"/>
                </a:cubicBezTo>
                <a:cubicBezTo>
                  <a:pt x="65" y="36"/>
                  <a:pt x="65" y="36"/>
                  <a:pt x="65" y="36"/>
                </a:cubicBezTo>
                <a:cubicBezTo>
                  <a:pt x="134" y="36"/>
                  <a:pt x="134" y="36"/>
                  <a:pt x="134" y="36"/>
                </a:cubicBezTo>
                <a:lnTo>
                  <a:pt x="132" y="28"/>
                </a:lnTo>
                <a:close/>
                <a:moveTo>
                  <a:pt x="138" y="48"/>
                </a:moveTo>
                <a:cubicBezTo>
                  <a:pt x="61" y="48"/>
                  <a:pt x="61" y="48"/>
                  <a:pt x="61" y="48"/>
                </a:cubicBezTo>
                <a:cubicBezTo>
                  <a:pt x="59" y="56"/>
                  <a:pt x="59" y="56"/>
                  <a:pt x="59" y="56"/>
                </a:cubicBezTo>
                <a:cubicBezTo>
                  <a:pt x="140" y="56"/>
                  <a:pt x="140" y="56"/>
                  <a:pt x="140" y="56"/>
                </a:cubicBezTo>
                <a:lnTo>
                  <a:pt x="138" y="48"/>
                </a:lnTo>
                <a:close/>
                <a:moveTo>
                  <a:pt x="144" y="68"/>
                </a:moveTo>
                <a:cubicBezTo>
                  <a:pt x="55" y="68"/>
                  <a:pt x="55" y="68"/>
                  <a:pt x="55" y="68"/>
                </a:cubicBezTo>
                <a:cubicBezTo>
                  <a:pt x="53" y="76"/>
                  <a:pt x="53" y="76"/>
                  <a:pt x="53" y="76"/>
                </a:cubicBezTo>
                <a:cubicBezTo>
                  <a:pt x="146" y="76"/>
                  <a:pt x="146" y="76"/>
                  <a:pt x="146" y="76"/>
                </a:cubicBezTo>
                <a:lnTo>
                  <a:pt x="144" y="68"/>
                </a:lnTo>
                <a:close/>
                <a:moveTo>
                  <a:pt x="47" y="96"/>
                </a:moveTo>
                <a:cubicBezTo>
                  <a:pt x="152" y="96"/>
                  <a:pt x="152" y="96"/>
                  <a:pt x="152" y="96"/>
                </a:cubicBezTo>
                <a:cubicBezTo>
                  <a:pt x="149" y="88"/>
                  <a:pt x="149" y="88"/>
                  <a:pt x="149" y="88"/>
                </a:cubicBezTo>
                <a:cubicBezTo>
                  <a:pt x="50" y="88"/>
                  <a:pt x="50" y="88"/>
                  <a:pt x="50" y="88"/>
                </a:cubicBezTo>
                <a:lnTo>
                  <a:pt x="47" y="96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7" name="Freeform 52"/>
          <p:cNvSpPr>
            <a:spLocks noEditPoints="1"/>
          </p:cNvSpPr>
          <p:nvPr/>
        </p:nvSpPr>
        <p:spPr bwMode="auto">
          <a:xfrm>
            <a:off x="7886806" y="1666392"/>
            <a:ext cx="366460" cy="369124"/>
          </a:xfrm>
          <a:custGeom>
            <a:avLst/>
            <a:gdLst>
              <a:gd name="T0" fmla="*/ 159 w 195"/>
              <a:gd name="T1" fmla="*/ 171 h 196"/>
              <a:gd name="T2" fmla="*/ 159 w 195"/>
              <a:gd name="T3" fmla="*/ 184 h 196"/>
              <a:gd name="T4" fmla="*/ 146 w 195"/>
              <a:gd name="T5" fmla="*/ 196 h 196"/>
              <a:gd name="T6" fmla="*/ 49 w 195"/>
              <a:gd name="T7" fmla="*/ 196 h 196"/>
              <a:gd name="T8" fmla="*/ 36 w 195"/>
              <a:gd name="T9" fmla="*/ 184 h 196"/>
              <a:gd name="T10" fmla="*/ 36 w 195"/>
              <a:gd name="T11" fmla="*/ 171 h 196"/>
              <a:gd name="T12" fmla="*/ 0 w 195"/>
              <a:gd name="T13" fmla="*/ 134 h 196"/>
              <a:gd name="T14" fmla="*/ 0 w 195"/>
              <a:gd name="T15" fmla="*/ 98 h 196"/>
              <a:gd name="T16" fmla="*/ 36 w 195"/>
              <a:gd name="T17" fmla="*/ 61 h 196"/>
              <a:gd name="T18" fmla="*/ 36 w 195"/>
              <a:gd name="T19" fmla="*/ 12 h 196"/>
              <a:gd name="T20" fmla="*/ 49 w 195"/>
              <a:gd name="T21" fmla="*/ 0 h 196"/>
              <a:gd name="T22" fmla="*/ 146 w 195"/>
              <a:gd name="T23" fmla="*/ 0 h 196"/>
              <a:gd name="T24" fmla="*/ 159 w 195"/>
              <a:gd name="T25" fmla="*/ 12 h 196"/>
              <a:gd name="T26" fmla="*/ 159 w 195"/>
              <a:gd name="T27" fmla="*/ 61 h 196"/>
              <a:gd name="T28" fmla="*/ 195 w 195"/>
              <a:gd name="T29" fmla="*/ 98 h 196"/>
              <a:gd name="T30" fmla="*/ 195 w 195"/>
              <a:gd name="T31" fmla="*/ 134 h 196"/>
              <a:gd name="T32" fmla="*/ 159 w 195"/>
              <a:gd name="T33" fmla="*/ 171 h 196"/>
              <a:gd name="T34" fmla="*/ 48 w 195"/>
              <a:gd name="T35" fmla="*/ 184 h 196"/>
              <a:gd name="T36" fmla="*/ 147 w 195"/>
              <a:gd name="T37" fmla="*/ 184 h 196"/>
              <a:gd name="T38" fmla="*/ 147 w 195"/>
              <a:gd name="T39" fmla="*/ 132 h 196"/>
              <a:gd name="T40" fmla="*/ 48 w 195"/>
              <a:gd name="T41" fmla="*/ 132 h 196"/>
              <a:gd name="T42" fmla="*/ 48 w 195"/>
              <a:gd name="T43" fmla="*/ 184 h 196"/>
              <a:gd name="T44" fmla="*/ 147 w 195"/>
              <a:gd name="T45" fmla="*/ 12 h 196"/>
              <a:gd name="T46" fmla="*/ 48 w 195"/>
              <a:gd name="T47" fmla="*/ 12 h 196"/>
              <a:gd name="T48" fmla="*/ 48 w 195"/>
              <a:gd name="T49" fmla="*/ 61 h 196"/>
              <a:gd name="T50" fmla="*/ 60 w 195"/>
              <a:gd name="T51" fmla="*/ 61 h 196"/>
              <a:gd name="T52" fmla="*/ 60 w 195"/>
              <a:gd name="T53" fmla="*/ 25 h 196"/>
              <a:gd name="T54" fmla="*/ 136 w 195"/>
              <a:gd name="T55" fmla="*/ 25 h 196"/>
              <a:gd name="T56" fmla="*/ 136 w 195"/>
              <a:gd name="T57" fmla="*/ 61 h 196"/>
              <a:gd name="T58" fmla="*/ 147 w 195"/>
              <a:gd name="T59" fmla="*/ 61 h 196"/>
              <a:gd name="T60" fmla="*/ 147 w 195"/>
              <a:gd name="T61" fmla="*/ 12 h 196"/>
              <a:gd name="T62" fmla="*/ 72 w 195"/>
              <a:gd name="T63" fmla="*/ 36 h 196"/>
              <a:gd name="T64" fmla="*/ 72 w 195"/>
              <a:gd name="T65" fmla="*/ 61 h 196"/>
              <a:gd name="T66" fmla="*/ 123 w 195"/>
              <a:gd name="T67" fmla="*/ 61 h 196"/>
              <a:gd name="T68" fmla="*/ 123 w 195"/>
              <a:gd name="T69" fmla="*/ 36 h 196"/>
              <a:gd name="T70" fmla="*/ 72 w 195"/>
              <a:gd name="T71" fmla="*/ 36 h 196"/>
              <a:gd name="T72" fmla="*/ 147 w 195"/>
              <a:gd name="T73" fmla="*/ 88 h 196"/>
              <a:gd name="T74" fmla="*/ 140 w 195"/>
              <a:gd name="T75" fmla="*/ 88 h 196"/>
              <a:gd name="T76" fmla="*/ 140 w 195"/>
              <a:gd name="T77" fmla="*/ 96 h 196"/>
              <a:gd name="T78" fmla="*/ 147 w 195"/>
              <a:gd name="T79" fmla="*/ 96 h 196"/>
              <a:gd name="T80" fmla="*/ 147 w 195"/>
              <a:gd name="T81" fmla="*/ 88 h 196"/>
              <a:gd name="T82" fmla="*/ 146 w 195"/>
              <a:gd name="T83" fmla="*/ 108 h 196"/>
              <a:gd name="T84" fmla="*/ 49 w 195"/>
              <a:gd name="T85" fmla="*/ 108 h 196"/>
              <a:gd name="T86" fmla="*/ 24 w 195"/>
              <a:gd name="T87" fmla="*/ 134 h 196"/>
              <a:gd name="T88" fmla="*/ 24 w 195"/>
              <a:gd name="T89" fmla="*/ 148 h 196"/>
              <a:gd name="T90" fmla="*/ 36 w 195"/>
              <a:gd name="T91" fmla="*/ 148 h 196"/>
              <a:gd name="T92" fmla="*/ 36 w 195"/>
              <a:gd name="T93" fmla="*/ 134 h 196"/>
              <a:gd name="T94" fmla="*/ 49 w 195"/>
              <a:gd name="T95" fmla="*/ 120 h 196"/>
              <a:gd name="T96" fmla="*/ 146 w 195"/>
              <a:gd name="T97" fmla="*/ 120 h 196"/>
              <a:gd name="T98" fmla="*/ 159 w 195"/>
              <a:gd name="T99" fmla="*/ 134 h 196"/>
              <a:gd name="T100" fmla="*/ 159 w 195"/>
              <a:gd name="T101" fmla="*/ 148 h 196"/>
              <a:gd name="T102" fmla="*/ 172 w 195"/>
              <a:gd name="T103" fmla="*/ 148 h 196"/>
              <a:gd name="T104" fmla="*/ 172 w 195"/>
              <a:gd name="T105" fmla="*/ 134 h 196"/>
              <a:gd name="T106" fmla="*/ 146 w 195"/>
              <a:gd name="T107" fmla="*/ 108 h 196"/>
              <a:gd name="T108" fmla="*/ 168 w 195"/>
              <a:gd name="T109" fmla="*/ 88 h 196"/>
              <a:gd name="T110" fmla="*/ 159 w 195"/>
              <a:gd name="T111" fmla="*/ 88 h 196"/>
              <a:gd name="T112" fmla="*/ 159 w 195"/>
              <a:gd name="T113" fmla="*/ 96 h 196"/>
              <a:gd name="T114" fmla="*/ 168 w 195"/>
              <a:gd name="T115" fmla="*/ 96 h 196"/>
              <a:gd name="T116" fmla="*/ 168 w 195"/>
              <a:gd name="T117" fmla="*/ 88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5" h="196">
                <a:moveTo>
                  <a:pt x="159" y="171"/>
                </a:moveTo>
                <a:cubicBezTo>
                  <a:pt x="159" y="184"/>
                  <a:pt x="159" y="184"/>
                  <a:pt x="159" y="184"/>
                </a:cubicBezTo>
                <a:cubicBezTo>
                  <a:pt x="159" y="191"/>
                  <a:pt x="153" y="196"/>
                  <a:pt x="146" y="196"/>
                </a:cubicBezTo>
                <a:cubicBezTo>
                  <a:pt x="49" y="196"/>
                  <a:pt x="49" y="196"/>
                  <a:pt x="49" y="196"/>
                </a:cubicBezTo>
                <a:cubicBezTo>
                  <a:pt x="42" y="196"/>
                  <a:pt x="36" y="191"/>
                  <a:pt x="36" y="184"/>
                </a:cubicBezTo>
                <a:cubicBezTo>
                  <a:pt x="36" y="171"/>
                  <a:pt x="36" y="171"/>
                  <a:pt x="36" y="171"/>
                </a:cubicBezTo>
                <a:cubicBezTo>
                  <a:pt x="16" y="171"/>
                  <a:pt x="0" y="155"/>
                  <a:pt x="0" y="134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78"/>
                  <a:pt x="16" y="61"/>
                  <a:pt x="36" y="61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6"/>
                  <a:pt x="42" y="0"/>
                  <a:pt x="49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53" y="0"/>
                  <a:pt x="159" y="6"/>
                  <a:pt x="159" y="12"/>
                </a:cubicBezTo>
                <a:cubicBezTo>
                  <a:pt x="159" y="61"/>
                  <a:pt x="159" y="61"/>
                  <a:pt x="159" y="61"/>
                </a:cubicBezTo>
                <a:cubicBezTo>
                  <a:pt x="180" y="61"/>
                  <a:pt x="195" y="78"/>
                  <a:pt x="195" y="98"/>
                </a:cubicBezTo>
                <a:cubicBezTo>
                  <a:pt x="195" y="134"/>
                  <a:pt x="195" y="134"/>
                  <a:pt x="195" y="134"/>
                </a:cubicBezTo>
                <a:cubicBezTo>
                  <a:pt x="195" y="155"/>
                  <a:pt x="180" y="171"/>
                  <a:pt x="159" y="171"/>
                </a:cubicBezTo>
                <a:close/>
                <a:moveTo>
                  <a:pt x="48" y="184"/>
                </a:moveTo>
                <a:cubicBezTo>
                  <a:pt x="147" y="184"/>
                  <a:pt x="147" y="184"/>
                  <a:pt x="147" y="184"/>
                </a:cubicBezTo>
                <a:cubicBezTo>
                  <a:pt x="147" y="132"/>
                  <a:pt x="147" y="132"/>
                  <a:pt x="147" y="132"/>
                </a:cubicBezTo>
                <a:cubicBezTo>
                  <a:pt x="48" y="132"/>
                  <a:pt x="48" y="132"/>
                  <a:pt x="48" y="132"/>
                </a:cubicBezTo>
                <a:lnTo>
                  <a:pt x="48" y="184"/>
                </a:lnTo>
                <a:close/>
                <a:moveTo>
                  <a:pt x="147" y="12"/>
                </a:moveTo>
                <a:cubicBezTo>
                  <a:pt x="48" y="12"/>
                  <a:pt x="48" y="12"/>
                  <a:pt x="48" y="12"/>
                </a:cubicBezTo>
                <a:cubicBezTo>
                  <a:pt x="48" y="61"/>
                  <a:pt x="48" y="61"/>
                  <a:pt x="48" y="61"/>
                </a:cubicBezTo>
                <a:cubicBezTo>
                  <a:pt x="60" y="61"/>
                  <a:pt x="60" y="61"/>
                  <a:pt x="60" y="61"/>
                </a:cubicBezTo>
                <a:cubicBezTo>
                  <a:pt x="60" y="25"/>
                  <a:pt x="60" y="25"/>
                  <a:pt x="60" y="25"/>
                </a:cubicBezTo>
                <a:cubicBezTo>
                  <a:pt x="136" y="25"/>
                  <a:pt x="136" y="25"/>
                  <a:pt x="136" y="25"/>
                </a:cubicBezTo>
                <a:cubicBezTo>
                  <a:pt x="136" y="61"/>
                  <a:pt x="136" y="61"/>
                  <a:pt x="136" y="61"/>
                </a:cubicBezTo>
                <a:cubicBezTo>
                  <a:pt x="147" y="61"/>
                  <a:pt x="147" y="61"/>
                  <a:pt x="147" y="61"/>
                </a:cubicBezTo>
                <a:lnTo>
                  <a:pt x="147" y="12"/>
                </a:lnTo>
                <a:close/>
                <a:moveTo>
                  <a:pt x="72" y="36"/>
                </a:moveTo>
                <a:cubicBezTo>
                  <a:pt x="72" y="61"/>
                  <a:pt x="72" y="61"/>
                  <a:pt x="72" y="61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36"/>
                  <a:pt x="123" y="36"/>
                  <a:pt x="123" y="36"/>
                </a:cubicBezTo>
                <a:lnTo>
                  <a:pt x="72" y="36"/>
                </a:lnTo>
                <a:close/>
                <a:moveTo>
                  <a:pt x="147" y="88"/>
                </a:moveTo>
                <a:cubicBezTo>
                  <a:pt x="140" y="88"/>
                  <a:pt x="140" y="88"/>
                  <a:pt x="140" y="88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47" y="96"/>
                  <a:pt x="147" y="96"/>
                  <a:pt x="147" y="96"/>
                </a:cubicBezTo>
                <a:lnTo>
                  <a:pt x="147" y="88"/>
                </a:lnTo>
                <a:close/>
                <a:moveTo>
                  <a:pt x="146" y="108"/>
                </a:moveTo>
                <a:cubicBezTo>
                  <a:pt x="49" y="108"/>
                  <a:pt x="49" y="108"/>
                  <a:pt x="49" y="108"/>
                </a:cubicBezTo>
                <a:cubicBezTo>
                  <a:pt x="35" y="108"/>
                  <a:pt x="24" y="121"/>
                  <a:pt x="24" y="134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36" y="148"/>
                  <a:pt x="36" y="148"/>
                  <a:pt x="36" y="148"/>
                </a:cubicBezTo>
                <a:cubicBezTo>
                  <a:pt x="36" y="134"/>
                  <a:pt x="36" y="134"/>
                  <a:pt x="36" y="134"/>
                </a:cubicBezTo>
                <a:cubicBezTo>
                  <a:pt x="36" y="128"/>
                  <a:pt x="42" y="120"/>
                  <a:pt x="49" y="120"/>
                </a:cubicBezTo>
                <a:cubicBezTo>
                  <a:pt x="146" y="120"/>
                  <a:pt x="146" y="120"/>
                  <a:pt x="146" y="120"/>
                </a:cubicBezTo>
                <a:cubicBezTo>
                  <a:pt x="153" y="120"/>
                  <a:pt x="159" y="128"/>
                  <a:pt x="159" y="134"/>
                </a:cubicBezTo>
                <a:cubicBezTo>
                  <a:pt x="159" y="148"/>
                  <a:pt x="159" y="148"/>
                  <a:pt x="159" y="148"/>
                </a:cubicBezTo>
                <a:cubicBezTo>
                  <a:pt x="172" y="148"/>
                  <a:pt x="172" y="148"/>
                  <a:pt x="172" y="148"/>
                </a:cubicBezTo>
                <a:cubicBezTo>
                  <a:pt x="172" y="134"/>
                  <a:pt x="172" y="134"/>
                  <a:pt x="172" y="134"/>
                </a:cubicBezTo>
                <a:cubicBezTo>
                  <a:pt x="172" y="121"/>
                  <a:pt x="160" y="108"/>
                  <a:pt x="146" y="108"/>
                </a:cubicBezTo>
                <a:close/>
                <a:moveTo>
                  <a:pt x="168" y="88"/>
                </a:moveTo>
                <a:cubicBezTo>
                  <a:pt x="159" y="88"/>
                  <a:pt x="159" y="88"/>
                  <a:pt x="159" y="88"/>
                </a:cubicBezTo>
                <a:cubicBezTo>
                  <a:pt x="159" y="96"/>
                  <a:pt x="159" y="96"/>
                  <a:pt x="159" y="96"/>
                </a:cubicBezTo>
                <a:cubicBezTo>
                  <a:pt x="168" y="96"/>
                  <a:pt x="168" y="96"/>
                  <a:pt x="168" y="96"/>
                </a:cubicBezTo>
                <a:lnTo>
                  <a:pt x="168" y="88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8" name="Freeform 53"/>
          <p:cNvSpPr>
            <a:spLocks noEditPoints="1"/>
          </p:cNvSpPr>
          <p:nvPr/>
        </p:nvSpPr>
        <p:spPr bwMode="auto">
          <a:xfrm>
            <a:off x="8644026" y="1665049"/>
            <a:ext cx="373171" cy="371808"/>
          </a:xfrm>
          <a:custGeom>
            <a:avLst/>
            <a:gdLst>
              <a:gd name="T0" fmla="*/ 150 w 198"/>
              <a:gd name="T1" fmla="*/ 132 h 198"/>
              <a:gd name="T2" fmla="*/ 150 w 198"/>
              <a:gd name="T3" fmla="*/ 66 h 198"/>
              <a:gd name="T4" fmla="*/ 198 w 198"/>
              <a:gd name="T5" fmla="*/ 99 h 198"/>
              <a:gd name="T6" fmla="*/ 150 w 198"/>
              <a:gd name="T7" fmla="*/ 132 h 198"/>
              <a:gd name="T8" fmla="*/ 99 w 198"/>
              <a:gd name="T9" fmla="*/ 135 h 198"/>
              <a:gd name="T10" fmla="*/ 64 w 198"/>
              <a:gd name="T11" fmla="*/ 100 h 198"/>
              <a:gd name="T12" fmla="*/ 99 w 198"/>
              <a:gd name="T13" fmla="*/ 66 h 198"/>
              <a:gd name="T14" fmla="*/ 133 w 198"/>
              <a:gd name="T15" fmla="*/ 100 h 198"/>
              <a:gd name="T16" fmla="*/ 99 w 198"/>
              <a:gd name="T17" fmla="*/ 135 h 198"/>
              <a:gd name="T18" fmla="*/ 99 w 198"/>
              <a:gd name="T19" fmla="*/ 78 h 198"/>
              <a:gd name="T20" fmla="*/ 76 w 198"/>
              <a:gd name="T21" fmla="*/ 100 h 198"/>
              <a:gd name="T22" fmla="*/ 99 w 198"/>
              <a:gd name="T23" fmla="*/ 123 h 198"/>
              <a:gd name="T24" fmla="*/ 121 w 198"/>
              <a:gd name="T25" fmla="*/ 100 h 198"/>
              <a:gd name="T26" fmla="*/ 99 w 198"/>
              <a:gd name="T27" fmla="*/ 78 h 198"/>
              <a:gd name="T28" fmla="*/ 99 w 198"/>
              <a:gd name="T29" fmla="*/ 0 h 198"/>
              <a:gd name="T30" fmla="*/ 132 w 198"/>
              <a:gd name="T31" fmla="*/ 50 h 198"/>
              <a:gd name="T32" fmla="*/ 66 w 198"/>
              <a:gd name="T33" fmla="*/ 50 h 198"/>
              <a:gd name="T34" fmla="*/ 99 w 198"/>
              <a:gd name="T35" fmla="*/ 0 h 198"/>
              <a:gd name="T36" fmla="*/ 49 w 198"/>
              <a:gd name="T37" fmla="*/ 66 h 198"/>
              <a:gd name="T38" fmla="*/ 49 w 198"/>
              <a:gd name="T39" fmla="*/ 132 h 198"/>
              <a:gd name="T40" fmla="*/ 0 w 198"/>
              <a:gd name="T41" fmla="*/ 99 h 198"/>
              <a:gd name="T42" fmla="*/ 49 w 198"/>
              <a:gd name="T43" fmla="*/ 66 h 198"/>
              <a:gd name="T44" fmla="*/ 99 w 198"/>
              <a:gd name="T45" fmla="*/ 198 h 198"/>
              <a:gd name="T46" fmla="*/ 66 w 198"/>
              <a:gd name="T47" fmla="*/ 150 h 198"/>
              <a:gd name="T48" fmla="*/ 132 w 198"/>
              <a:gd name="T49" fmla="*/ 150 h 198"/>
              <a:gd name="T50" fmla="*/ 99 w 198"/>
              <a:gd name="T51" fmla="*/ 19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98" h="198">
                <a:moveTo>
                  <a:pt x="150" y="132"/>
                </a:moveTo>
                <a:cubicBezTo>
                  <a:pt x="150" y="66"/>
                  <a:pt x="150" y="66"/>
                  <a:pt x="150" y="66"/>
                </a:cubicBezTo>
                <a:cubicBezTo>
                  <a:pt x="198" y="99"/>
                  <a:pt x="198" y="99"/>
                  <a:pt x="198" y="99"/>
                </a:cubicBezTo>
                <a:lnTo>
                  <a:pt x="150" y="132"/>
                </a:lnTo>
                <a:close/>
                <a:moveTo>
                  <a:pt x="99" y="135"/>
                </a:moveTo>
                <a:cubicBezTo>
                  <a:pt x="80" y="135"/>
                  <a:pt x="64" y="119"/>
                  <a:pt x="64" y="100"/>
                </a:cubicBezTo>
                <a:cubicBezTo>
                  <a:pt x="64" y="82"/>
                  <a:pt x="80" y="66"/>
                  <a:pt x="99" y="66"/>
                </a:cubicBezTo>
                <a:cubicBezTo>
                  <a:pt x="117" y="66"/>
                  <a:pt x="133" y="82"/>
                  <a:pt x="133" y="100"/>
                </a:cubicBezTo>
                <a:cubicBezTo>
                  <a:pt x="133" y="119"/>
                  <a:pt x="117" y="135"/>
                  <a:pt x="99" y="135"/>
                </a:cubicBezTo>
                <a:close/>
                <a:moveTo>
                  <a:pt x="99" y="78"/>
                </a:moveTo>
                <a:cubicBezTo>
                  <a:pt x="86" y="78"/>
                  <a:pt x="76" y="88"/>
                  <a:pt x="76" y="100"/>
                </a:cubicBezTo>
                <a:cubicBezTo>
                  <a:pt x="76" y="113"/>
                  <a:pt x="86" y="123"/>
                  <a:pt x="99" y="123"/>
                </a:cubicBezTo>
                <a:cubicBezTo>
                  <a:pt x="111" y="123"/>
                  <a:pt x="121" y="113"/>
                  <a:pt x="121" y="100"/>
                </a:cubicBezTo>
                <a:cubicBezTo>
                  <a:pt x="121" y="88"/>
                  <a:pt x="111" y="78"/>
                  <a:pt x="99" y="78"/>
                </a:cubicBezTo>
                <a:close/>
                <a:moveTo>
                  <a:pt x="99" y="0"/>
                </a:moveTo>
                <a:cubicBezTo>
                  <a:pt x="132" y="50"/>
                  <a:pt x="132" y="50"/>
                  <a:pt x="132" y="50"/>
                </a:cubicBezTo>
                <a:cubicBezTo>
                  <a:pt x="66" y="50"/>
                  <a:pt x="66" y="50"/>
                  <a:pt x="66" y="50"/>
                </a:cubicBezTo>
                <a:lnTo>
                  <a:pt x="99" y="0"/>
                </a:lnTo>
                <a:close/>
                <a:moveTo>
                  <a:pt x="49" y="66"/>
                </a:moveTo>
                <a:cubicBezTo>
                  <a:pt x="49" y="132"/>
                  <a:pt x="49" y="132"/>
                  <a:pt x="49" y="132"/>
                </a:cubicBezTo>
                <a:cubicBezTo>
                  <a:pt x="0" y="99"/>
                  <a:pt x="0" y="99"/>
                  <a:pt x="0" y="99"/>
                </a:cubicBezTo>
                <a:lnTo>
                  <a:pt x="49" y="66"/>
                </a:lnTo>
                <a:close/>
                <a:moveTo>
                  <a:pt x="99" y="198"/>
                </a:moveTo>
                <a:cubicBezTo>
                  <a:pt x="66" y="150"/>
                  <a:pt x="66" y="150"/>
                  <a:pt x="66" y="150"/>
                </a:cubicBezTo>
                <a:cubicBezTo>
                  <a:pt x="132" y="150"/>
                  <a:pt x="132" y="150"/>
                  <a:pt x="132" y="150"/>
                </a:cubicBezTo>
                <a:lnTo>
                  <a:pt x="99" y="198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9" name="Freeform 106"/>
          <p:cNvSpPr>
            <a:spLocks noEditPoints="1"/>
          </p:cNvSpPr>
          <p:nvPr/>
        </p:nvSpPr>
        <p:spPr bwMode="auto">
          <a:xfrm>
            <a:off x="216421" y="1679814"/>
            <a:ext cx="377198" cy="378519"/>
          </a:xfrm>
          <a:custGeom>
            <a:avLst/>
            <a:gdLst>
              <a:gd name="T0" fmla="*/ 192 w 200"/>
              <a:gd name="T1" fmla="*/ 201 h 201"/>
              <a:gd name="T2" fmla="*/ 112 w 200"/>
              <a:gd name="T3" fmla="*/ 193 h 201"/>
              <a:gd name="T4" fmla="*/ 132 w 200"/>
              <a:gd name="T5" fmla="*/ 192 h 201"/>
              <a:gd name="T6" fmla="*/ 142 w 200"/>
              <a:gd name="T7" fmla="*/ 172 h 201"/>
              <a:gd name="T8" fmla="*/ 152 w 200"/>
              <a:gd name="T9" fmla="*/ 192 h 201"/>
              <a:gd name="T10" fmla="*/ 172 w 200"/>
              <a:gd name="T11" fmla="*/ 172 h 201"/>
              <a:gd name="T12" fmla="*/ 192 w 200"/>
              <a:gd name="T13" fmla="*/ 152 h 201"/>
              <a:gd name="T14" fmla="*/ 172 w 200"/>
              <a:gd name="T15" fmla="*/ 132 h 201"/>
              <a:gd name="T16" fmla="*/ 192 w 200"/>
              <a:gd name="T17" fmla="*/ 112 h 201"/>
              <a:gd name="T18" fmla="*/ 172 w 200"/>
              <a:gd name="T19" fmla="*/ 92 h 201"/>
              <a:gd name="T20" fmla="*/ 164 w 200"/>
              <a:gd name="T21" fmla="*/ 84 h 201"/>
              <a:gd name="T22" fmla="*/ 192 w 200"/>
              <a:gd name="T23" fmla="*/ 84 h 201"/>
              <a:gd name="T24" fmla="*/ 200 w 200"/>
              <a:gd name="T25" fmla="*/ 200 h 201"/>
              <a:gd name="T26" fmla="*/ 152 w 200"/>
              <a:gd name="T27" fmla="*/ 172 h 201"/>
              <a:gd name="T28" fmla="*/ 157 w 200"/>
              <a:gd name="T29" fmla="*/ 152 h 201"/>
              <a:gd name="T30" fmla="*/ 172 w 200"/>
              <a:gd name="T31" fmla="*/ 172 h 201"/>
              <a:gd name="T32" fmla="*/ 165 w 200"/>
              <a:gd name="T33" fmla="*/ 132 h 201"/>
              <a:gd name="T34" fmla="*/ 172 w 200"/>
              <a:gd name="T35" fmla="*/ 112 h 201"/>
              <a:gd name="T36" fmla="*/ 165 w 200"/>
              <a:gd name="T37" fmla="*/ 132 h 201"/>
              <a:gd name="T38" fmla="*/ 192 w 200"/>
              <a:gd name="T39" fmla="*/ 84 h 201"/>
              <a:gd name="T40" fmla="*/ 157 w 200"/>
              <a:gd name="T41" fmla="*/ 108 h 201"/>
              <a:gd name="T42" fmla="*/ 0 w 200"/>
              <a:gd name="T43" fmla="*/ 108 h 201"/>
              <a:gd name="T44" fmla="*/ 70 w 200"/>
              <a:gd name="T45" fmla="*/ 12 h 201"/>
              <a:gd name="T46" fmla="*/ 59 w 200"/>
              <a:gd name="T47" fmla="*/ 7 h 201"/>
              <a:gd name="T48" fmla="*/ 93 w 200"/>
              <a:gd name="T49" fmla="*/ 0 h 201"/>
              <a:gd name="T50" fmla="*/ 93 w 200"/>
              <a:gd name="T51" fmla="*/ 12 h 201"/>
              <a:gd name="T52" fmla="*/ 87 w 200"/>
              <a:gd name="T53" fmla="*/ 29 h 201"/>
              <a:gd name="T54" fmla="*/ 130 w 200"/>
              <a:gd name="T55" fmla="*/ 34 h 201"/>
              <a:gd name="T56" fmla="*/ 132 w 200"/>
              <a:gd name="T57" fmla="*/ 24 h 201"/>
              <a:gd name="T58" fmla="*/ 141 w 200"/>
              <a:gd name="T59" fmla="*/ 42 h 201"/>
              <a:gd name="T60" fmla="*/ 129 w 200"/>
              <a:gd name="T61" fmla="*/ 48 h 201"/>
              <a:gd name="T62" fmla="*/ 127 w 200"/>
              <a:gd name="T63" fmla="*/ 71 h 201"/>
              <a:gd name="T64" fmla="*/ 115 w 200"/>
              <a:gd name="T65" fmla="*/ 71 h 201"/>
              <a:gd name="T66" fmla="*/ 78 w 200"/>
              <a:gd name="T67" fmla="*/ 47 h 201"/>
              <a:gd name="T68" fmla="*/ 41 w 200"/>
              <a:gd name="T69" fmla="*/ 71 h 201"/>
              <a:gd name="T70" fmla="*/ 30 w 200"/>
              <a:gd name="T71" fmla="*/ 70 h 201"/>
              <a:gd name="T72" fmla="*/ 29 w 200"/>
              <a:gd name="T73" fmla="*/ 105 h 201"/>
              <a:gd name="T74" fmla="*/ 17 w 200"/>
              <a:gd name="T75" fmla="*/ 111 h 201"/>
              <a:gd name="T76" fmla="*/ 37 w 200"/>
              <a:gd name="T77" fmla="*/ 140 h 201"/>
              <a:gd name="T78" fmla="*/ 35 w 200"/>
              <a:gd name="T79" fmla="*/ 152 h 201"/>
              <a:gd name="T80" fmla="*/ 75 w 200"/>
              <a:gd name="T81" fmla="*/ 169 h 201"/>
              <a:gd name="T82" fmla="*/ 81 w 200"/>
              <a:gd name="T83" fmla="*/ 158 h 201"/>
              <a:gd name="T84" fmla="*/ 122 w 200"/>
              <a:gd name="T85" fmla="*/ 152 h 201"/>
              <a:gd name="T86" fmla="*/ 118 w 200"/>
              <a:gd name="T87" fmla="*/ 140 h 201"/>
              <a:gd name="T88" fmla="*/ 140 w 200"/>
              <a:gd name="T89" fmla="*/ 111 h 201"/>
              <a:gd name="T90" fmla="*/ 127 w 200"/>
              <a:gd name="T91" fmla="*/ 105 h 201"/>
              <a:gd name="T92" fmla="*/ 127 w 200"/>
              <a:gd name="T93" fmla="*/ 71 h 201"/>
              <a:gd name="T94" fmla="*/ 69 w 200"/>
              <a:gd name="T95" fmla="*/ 114 h 201"/>
              <a:gd name="T96" fmla="*/ 75 w 200"/>
              <a:gd name="T97" fmla="*/ 56 h 201"/>
              <a:gd name="T98" fmla="*/ 81 w 200"/>
              <a:gd name="T99" fmla="*/ 56 h 201"/>
              <a:gd name="T100" fmla="*/ 87 w 200"/>
              <a:gd name="T101" fmla="*/ 114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0" h="201">
                <a:moveTo>
                  <a:pt x="192" y="200"/>
                </a:moveTo>
                <a:cubicBezTo>
                  <a:pt x="192" y="201"/>
                  <a:pt x="192" y="201"/>
                  <a:pt x="192" y="201"/>
                </a:cubicBezTo>
                <a:cubicBezTo>
                  <a:pt x="175" y="201"/>
                  <a:pt x="142" y="200"/>
                  <a:pt x="112" y="200"/>
                </a:cubicBezTo>
                <a:cubicBezTo>
                  <a:pt x="112" y="193"/>
                  <a:pt x="112" y="193"/>
                  <a:pt x="112" y="193"/>
                </a:cubicBezTo>
                <a:cubicBezTo>
                  <a:pt x="112" y="193"/>
                  <a:pt x="112" y="193"/>
                  <a:pt x="113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32" y="181"/>
                  <a:pt x="132" y="181"/>
                  <a:pt x="132" y="181"/>
                </a:cubicBezTo>
                <a:cubicBezTo>
                  <a:pt x="135" y="179"/>
                  <a:pt x="139" y="176"/>
                  <a:pt x="142" y="172"/>
                </a:cubicBezTo>
                <a:cubicBezTo>
                  <a:pt x="152" y="172"/>
                  <a:pt x="152" y="172"/>
                  <a:pt x="152" y="172"/>
                </a:cubicBezTo>
                <a:cubicBezTo>
                  <a:pt x="152" y="192"/>
                  <a:pt x="152" y="192"/>
                  <a:pt x="15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2" y="172"/>
                  <a:pt x="172" y="172"/>
                  <a:pt x="172" y="172"/>
                </a:cubicBezTo>
                <a:cubicBezTo>
                  <a:pt x="192" y="172"/>
                  <a:pt x="192" y="172"/>
                  <a:pt x="192" y="172"/>
                </a:cubicBezTo>
                <a:cubicBezTo>
                  <a:pt x="192" y="152"/>
                  <a:pt x="192" y="152"/>
                  <a:pt x="192" y="152"/>
                </a:cubicBezTo>
                <a:cubicBezTo>
                  <a:pt x="172" y="152"/>
                  <a:pt x="172" y="152"/>
                  <a:pt x="172" y="152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192" y="132"/>
                  <a:pt x="192" y="132"/>
                  <a:pt x="192" y="132"/>
                </a:cubicBezTo>
                <a:cubicBezTo>
                  <a:pt x="192" y="112"/>
                  <a:pt x="192" y="112"/>
                  <a:pt x="192" y="112"/>
                </a:cubicBezTo>
                <a:cubicBezTo>
                  <a:pt x="172" y="112"/>
                  <a:pt x="172" y="112"/>
                  <a:pt x="172" y="112"/>
                </a:cubicBezTo>
                <a:cubicBezTo>
                  <a:pt x="172" y="92"/>
                  <a:pt x="172" y="92"/>
                  <a:pt x="172" y="92"/>
                </a:cubicBezTo>
                <a:cubicBezTo>
                  <a:pt x="166" y="92"/>
                  <a:pt x="166" y="92"/>
                  <a:pt x="166" y="92"/>
                </a:cubicBezTo>
                <a:cubicBezTo>
                  <a:pt x="165" y="90"/>
                  <a:pt x="165" y="87"/>
                  <a:pt x="164" y="84"/>
                </a:cubicBezTo>
                <a:cubicBezTo>
                  <a:pt x="175" y="84"/>
                  <a:pt x="185" y="84"/>
                  <a:pt x="192" y="84"/>
                </a:cubicBezTo>
                <a:cubicBezTo>
                  <a:pt x="192" y="84"/>
                  <a:pt x="192" y="84"/>
                  <a:pt x="192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200"/>
                  <a:pt x="200" y="200"/>
                  <a:pt x="200" y="200"/>
                </a:cubicBezTo>
                <a:lnTo>
                  <a:pt x="192" y="200"/>
                </a:lnTo>
                <a:close/>
                <a:moveTo>
                  <a:pt x="152" y="172"/>
                </a:moveTo>
                <a:cubicBezTo>
                  <a:pt x="152" y="161"/>
                  <a:pt x="152" y="161"/>
                  <a:pt x="152" y="161"/>
                </a:cubicBezTo>
                <a:cubicBezTo>
                  <a:pt x="154" y="158"/>
                  <a:pt x="155" y="155"/>
                  <a:pt x="157" y="152"/>
                </a:cubicBezTo>
                <a:cubicBezTo>
                  <a:pt x="172" y="152"/>
                  <a:pt x="172" y="152"/>
                  <a:pt x="172" y="152"/>
                </a:cubicBezTo>
                <a:cubicBezTo>
                  <a:pt x="172" y="172"/>
                  <a:pt x="172" y="172"/>
                  <a:pt x="172" y="172"/>
                </a:cubicBezTo>
                <a:lnTo>
                  <a:pt x="152" y="172"/>
                </a:lnTo>
                <a:close/>
                <a:moveTo>
                  <a:pt x="165" y="132"/>
                </a:moveTo>
                <a:cubicBezTo>
                  <a:pt x="166" y="126"/>
                  <a:pt x="167" y="119"/>
                  <a:pt x="168" y="112"/>
                </a:cubicBezTo>
                <a:cubicBezTo>
                  <a:pt x="172" y="112"/>
                  <a:pt x="172" y="112"/>
                  <a:pt x="172" y="112"/>
                </a:cubicBezTo>
                <a:cubicBezTo>
                  <a:pt x="172" y="132"/>
                  <a:pt x="172" y="132"/>
                  <a:pt x="172" y="132"/>
                </a:cubicBezTo>
                <a:lnTo>
                  <a:pt x="165" y="132"/>
                </a:lnTo>
                <a:close/>
                <a:moveTo>
                  <a:pt x="192" y="84"/>
                </a:moveTo>
                <a:cubicBezTo>
                  <a:pt x="192" y="84"/>
                  <a:pt x="192" y="84"/>
                  <a:pt x="192" y="84"/>
                </a:cubicBezTo>
                <a:cubicBezTo>
                  <a:pt x="185" y="84"/>
                  <a:pt x="168" y="84"/>
                  <a:pt x="192" y="84"/>
                </a:cubicBezTo>
                <a:close/>
                <a:moveTo>
                  <a:pt x="157" y="108"/>
                </a:moveTo>
                <a:cubicBezTo>
                  <a:pt x="157" y="152"/>
                  <a:pt x="122" y="187"/>
                  <a:pt x="78" y="187"/>
                </a:cubicBezTo>
                <a:cubicBezTo>
                  <a:pt x="35" y="187"/>
                  <a:pt x="0" y="152"/>
                  <a:pt x="0" y="108"/>
                </a:cubicBezTo>
                <a:cubicBezTo>
                  <a:pt x="0" y="66"/>
                  <a:pt x="36" y="29"/>
                  <a:pt x="70" y="29"/>
                </a:cubicBezTo>
                <a:cubicBezTo>
                  <a:pt x="70" y="12"/>
                  <a:pt x="70" y="12"/>
                  <a:pt x="70" y="12"/>
                </a:cubicBezTo>
                <a:cubicBezTo>
                  <a:pt x="64" y="12"/>
                  <a:pt x="64" y="12"/>
                  <a:pt x="64" y="12"/>
                </a:cubicBezTo>
                <a:cubicBezTo>
                  <a:pt x="64" y="12"/>
                  <a:pt x="59" y="12"/>
                  <a:pt x="59" y="7"/>
                </a:cubicBezTo>
                <a:cubicBezTo>
                  <a:pt x="59" y="7"/>
                  <a:pt x="58" y="0"/>
                  <a:pt x="64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0"/>
                  <a:pt x="99" y="1"/>
                  <a:pt x="99" y="6"/>
                </a:cubicBezTo>
                <a:cubicBezTo>
                  <a:pt x="99" y="6"/>
                  <a:pt x="98" y="12"/>
                  <a:pt x="93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87" y="29"/>
                  <a:pt x="87" y="29"/>
                  <a:pt x="87" y="29"/>
                </a:cubicBezTo>
                <a:cubicBezTo>
                  <a:pt x="103" y="31"/>
                  <a:pt x="111" y="36"/>
                  <a:pt x="122" y="42"/>
                </a:cubicBezTo>
                <a:cubicBezTo>
                  <a:pt x="130" y="34"/>
                  <a:pt x="130" y="34"/>
                  <a:pt x="130" y="34"/>
                </a:cubicBezTo>
                <a:cubicBezTo>
                  <a:pt x="126" y="30"/>
                  <a:pt x="126" y="30"/>
                  <a:pt x="126" y="30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46" y="36"/>
                  <a:pt x="146" y="36"/>
                  <a:pt x="146" y="36"/>
                </a:cubicBezTo>
                <a:cubicBezTo>
                  <a:pt x="141" y="42"/>
                  <a:pt x="141" y="42"/>
                  <a:pt x="141" y="42"/>
                </a:cubicBezTo>
                <a:cubicBezTo>
                  <a:pt x="137" y="39"/>
                  <a:pt x="137" y="39"/>
                  <a:pt x="137" y="39"/>
                </a:cubicBezTo>
                <a:cubicBezTo>
                  <a:pt x="129" y="48"/>
                  <a:pt x="129" y="48"/>
                  <a:pt x="129" y="48"/>
                </a:cubicBezTo>
                <a:cubicBezTo>
                  <a:pt x="146" y="63"/>
                  <a:pt x="157" y="84"/>
                  <a:pt x="157" y="108"/>
                </a:cubicBezTo>
                <a:close/>
                <a:moveTo>
                  <a:pt x="127" y="71"/>
                </a:moveTo>
                <a:cubicBezTo>
                  <a:pt x="127" y="70"/>
                  <a:pt x="119" y="76"/>
                  <a:pt x="119" y="76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5" y="71"/>
                  <a:pt x="120" y="66"/>
                  <a:pt x="122" y="65"/>
                </a:cubicBezTo>
                <a:cubicBezTo>
                  <a:pt x="111" y="54"/>
                  <a:pt x="95" y="47"/>
                  <a:pt x="78" y="47"/>
                </a:cubicBezTo>
                <a:cubicBezTo>
                  <a:pt x="61" y="47"/>
                  <a:pt x="46" y="54"/>
                  <a:pt x="35" y="65"/>
                </a:cubicBezTo>
                <a:cubicBezTo>
                  <a:pt x="36" y="66"/>
                  <a:pt x="41" y="71"/>
                  <a:pt x="41" y="71"/>
                </a:cubicBezTo>
                <a:cubicBezTo>
                  <a:pt x="36" y="77"/>
                  <a:pt x="36" y="77"/>
                  <a:pt x="36" y="77"/>
                </a:cubicBezTo>
                <a:cubicBezTo>
                  <a:pt x="36" y="77"/>
                  <a:pt x="30" y="70"/>
                  <a:pt x="30" y="70"/>
                </a:cubicBezTo>
                <a:cubicBezTo>
                  <a:pt x="23" y="80"/>
                  <a:pt x="18" y="93"/>
                  <a:pt x="17" y="105"/>
                </a:cubicBezTo>
                <a:cubicBezTo>
                  <a:pt x="22" y="105"/>
                  <a:pt x="29" y="105"/>
                  <a:pt x="29" y="105"/>
                </a:cubicBezTo>
                <a:cubicBezTo>
                  <a:pt x="29" y="111"/>
                  <a:pt x="29" y="111"/>
                  <a:pt x="29" y="111"/>
                </a:cubicBezTo>
                <a:cubicBezTo>
                  <a:pt x="29" y="111"/>
                  <a:pt x="17" y="111"/>
                  <a:pt x="17" y="111"/>
                </a:cubicBezTo>
                <a:cubicBezTo>
                  <a:pt x="18" y="124"/>
                  <a:pt x="22" y="136"/>
                  <a:pt x="29" y="145"/>
                </a:cubicBezTo>
                <a:cubicBezTo>
                  <a:pt x="32" y="143"/>
                  <a:pt x="37" y="140"/>
                  <a:pt x="37" y="140"/>
                </a:cubicBezTo>
                <a:cubicBezTo>
                  <a:pt x="41" y="145"/>
                  <a:pt x="41" y="145"/>
                  <a:pt x="41" y="145"/>
                </a:cubicBezTo>
                <a:cubicBezTo>
                  <a:pt x="41" y="145"/>
                  <a:pt x="34" y="151"/>
                  <a:pt x="35" y="152"/>
                </a:cubicBezTo>
                <a:cubicBezTo>
                  <a:pt x="37" y="153"/>
                  <a:pt x="39" y="155"/>
                  <a:pt x="41" y="157"/>
                </a:cubicBezTo>
                <a:cubicBezTo>
                  <a:pt x="50" y="164"/>
                  <a:pt x="62" y="169"/>
                  <a:pt x="75" y="169"/>
                </a:cubicBezTo>
                <a:cubicBezTo>
                  <a:pt x="75" y="165"/>
                  <a:pt x="76" y="157"/>
                  <a:pt x="76" y="157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81" y="158"/>
                  <a:pt x="81" y="169"/>
                  <a:pt x="81" y="169"/>
                </a:cubicBezTo>
                <a:cubicBezTo>
                  <a:pt x="97" y="169"/>
                  <a:pt x="111" y="162"/>
                  <a:pt x="122" y="152"/>
                </a:cubicBezTo>
                <a:cubicBezTo>
                  <a:pt x="123" y="151"/>
                  <a:pt x="115" y="145"/>
                  <a:pt x="115" y="145"/>
                </a:cubicBezTo>
                <a:cubicBezTo>
                  <a:pt x="118" y="140"/>
                  <a:pt x="118" y="140"/>
                  <a:pt x="118" y="140"/>
                </a:cubicBezTo>
                <a:cubicBezTo>
                  <a:pt x="118" y="140"/>
                  <a:pt x="127" y="146"/>
                  <a:pt x="127" y="145"/>
                </a:cubicBezTo>
                <a:cubicBezTo>
                  <a:pt x="135" y="136"/>
                  <a:pt x="139" y="124"/>
                  <a:pt x="140" y="111"/>
                </a:cubicBezTo>
                <a:cubicBezTo>
                  <a:pt x="140" y="111"/>
                  <a:pt x="128" y="111"/>
                  <a:pt x="128" y="111"/>
                </a:cubicBezTo>
                <a:cubicBezTo>
                  <a:pt x="127" y="105"/>
                  <a:pt x="127" y="105"/>
                  <a:pt x="127" y="105"/>
                </a:cubicBezTo>
                <a:cubicBezTo>
                  <a:pt x="127" y="105"/>
                  <a:pt x="137" y="105"/>
                  <a:pt x="140" y="105"/>
                </a:cubicBezTo>
                <a:cubicBezTo>
                  <a:pt x="139" y="92"/>
                  <a:pt x="134" y="80"/>
                  <a:pt x="127" y="71"/>
                </a:cubicBezTo>
                <a:close/>
                <a:moveTo>
                  <a:pt x="78" y="123"/>
                </a:moveTo>
                <a:cubicBezTo>
                  <a:pt x="73" y="123"/>
                  <a:pt x="69" y="119"/>
                  <a:pt x="69" y="114"/>
                </a:cubicBezTo>
                <a:cubicBezTo>
                  <a:pt x="69" y="106"/>
                  <a:pt x="75" y="105"/>
                  <a:pt x="75" y="105"/>
                </a:cubicBezTo>
                <a:cubicBezTo>
                  <a:pt x="75" y="94"/>
                  <a:pt x="75" y="56"/>
                  <a:pt x="75" y="56"/>
                </a:cubicBezTo>
                <a:cubicBezTo>
                  <a:pt x="75" y="54"/>
                  <a:pt x="77" y="53"/>
                  <a:pt x="78" y="53"/>
                </a:cubicBezTo>
                <a:cubicBezTo>
                  <a:pt x="80" y="53"/>
                  <a:pt x="81" y="54"/>
                  <a:pt x="81" y="56"/>
                </a:cubicBezTo>
                <a:cubicBezTo>
                  <a:pt x="81" y="56"/>
                  <a:pt x="81" y="93"/>
                  <a:pt x="81" y="105"/>
                </a:cubicBezTo>
                <a:cubicBezTo>
                  <a:pt x="81" y="105"/>
                  <a:pt x="87" y="106"/>
                  <a:pt x="87" y="114"/>
                </a:cubicBezTo>
                <a:cubicBezTo>
                  <a:pt x="87" y="119"/>
                  <a:pt x="83" y="123"/>
                  <a:pt x="78" y="123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0" name="Freeform 107"/>
          <p:cNvSpPr>
            <a:spLocks noEditPoints="1"/>
          </p:cNvSpPr>
          <p:nvPr/>
        </p:nvSpPr>
        <p:spPr bwMode="auto">
          <a:xfrm>
            <a:off x="977920" y="1698606"/>
            <a:ext cx="370485" cy="350331"/>
          </a:xfrm>
          <a:custGeom>
            <a:avLst/>
            <a:gdLst>
              <a:gd name="T0" fmla="*/ 94 w 197"/>
              <a:gd name="T1" fmla="*/ 124 h 186"/>
              <a:gd name="T2" fmla="*/ 94 w 197"/>
              <a:gd name="T3" fmla="*/ 108 h 186"/>
              <a:gd name="T4" fmla="*/ 109 w 197"/>
              <a:gd name="T5" fmla="*/ 93 h 186"/>
              <a:gd name="T6" fmla="*/ 22 w 197"/>
              <a:gd name="T7" fmla="*/ 93 h 186"/>
              <a:gd name="T8" fmla="*/ 164 w 197"/>
              <a:gd name="T9" fmla="*/ 32 h 186"/>
              <a:gd name="T10" fmla="*/ 94 w 197"/>
              <a:gd name="T11" fmla="*/ 186 h 186"/>
              <a:gd name="T12" fmla="*/ 93 w 197"/>
              <a:gd name="T13" fmla="*/ 164 h 186"/>
              <a:gd name="T14" fmla="*/ 165 w 197"/>
              <a:gd name="T15" fmla="*/ 93 h 186"/>
              <a:gd name="T16" fmla="*/ 197 w 197"/>
              <a:gd name="T17" fmla="*/ 93 h 186"/>
              <a:gd name="T18" fmla="*/ 59 w 197"/>
              <a:gd name="T19" fmla="*/ 140 h 186"/>
              <a:gd name="T20" fmla="*/ 57 w 197"/>
              <a:gd name="T21" fmla="*/ 146 h 186"/>
              <a:gd name="T22" fmla="*/ 49 w 197"/>
              <a:gd name="T23" fmla="*/ 123 h 186"/>
              <a:gd name="T24" fmla="*/ 59 w 197"/>
              <a:gd name="T25" fmla="*/ 108 h 186"/>
              <a:gd name="T26" fmla="*/ 58 w 197"/>
              <a:gd name="T27" fmla="*/ 113 h 186"/>
              <a:gd name="T28" fmla="*/ 91 w 197"/>
              <a:gd name="T29" fmla="*/ 147 h 186"/>
              <a:gd name="T30" fmla="*/ 86 w 197"/>
              <a:gd name="T31" fmla="*/ 149 h 186"/>
              <a:gd name="T32" fmla="*/ 78 w 197"/>
              <a:gd name="T33" fmla="*/ 134 h 186"/>
              <a:gd name="T34" fmla="*/ 97 w 197"/>
              <a:gd name="T35" fmla="*/ 153 h 186"/>
              <a:gd name="T36" fmla="*/ 102 w 197"/>
              <a:gd name="T37" fmla="*/ 151 h 186"/>
              <a:gd name="T38" fmla="*/ 109 w 197"/>
              <a:gd name="T39" fmla="*/ 131 h 186"/>
              <a:gd name="T40" fmla="*/ 110 w 197"/>
              <a:gd name="T41" fmla="*/ 126 h 186"/>
              <a:gd name="T42" fmla="*/ 121 w 197"/>
              <a:gd name="T43" fmla="*/ 51 h 186"/>
              <a:gd name="T44" fmla="*/ 130 w 197"/>
              <a:gd name="T45" fmla="*/ 138 h 186"/>
              <a:gd name="T46" fmla="*/ 125 w 197"/>
              <a:gd name="T47" fmla="*/ 136 h 186"/>
              <a:gd name="T48" fmla="*/ 141 w 197"/>
              <a:gd name="T49" fmla="*/ 132 h 186"/>
              <a:gd name="T50" fmla="*/ 142 w 197"/>
              <a:gd name="T51" fmla="*/ 126 h 186"/>
              <a:gd name="T52" fmla="*/ 124 w 197"/>
              <a:gd name="T53" fmla="*/ 69 h 186"/>
              <a:gd name="T54" fmla="*/ 155 w 197"/>
              <a:gd name="T55" fmla="*/ 71 h 186"/>
              <a:gd name="T56" fmla="*/ 151 w 197"/>
              <a:gd name="T57" fmla="*/ 75 h 186"/>
              <a:gd name="T58" fmla="*/ 147 w 197"/>
              <a:gd name="T59" fmla="*/ 83 h 186"/>
              <a:gd name="T60" fmla="*/ 151 w 197"/>
              <a:gd name="T61" fmla="*/ 87 h 186"/>
              <a:gd name="T62" fmla="*/ 120 w 197"/>
              <a:gd name="T63" fmla="*/ 37 h 186"/>
              <a:gd name="T64" fmla="*/ 138 w 197"/>
              <a:gd name="T65" fmla="*/ 99 h 186"/>
              <a:gd name="T66" fmla="*/ 134 w 197"/>
              <a:gd name="T67" fmla="*/ 102 h 186"/>
              <a:gd name="T68" fmla="*/ 46 w 197"/>
              <a:gd name="T69" fmla="*/ 64 h 186"/>
              <a:gd name="T70" fmla="*/ 46 w 197"/>
              <a:gd name="T71" fmla="*/ 58 h 186"/>
              <a:gd name="T72" fmla="*/ 31 w 197"/>
              <a:gd name="T73" fmla="*/ 111 h 186"/>
              <a:gd name="T74" fmla="*/ 38 w 197"/>
              <a:gd name="T75" fmla="*/ 67 h 186"/>
              <a:gd name="T76" fmla="*/ 38 w 197"/>
              <a:gd name="T77" fmla="*/ 72 h 186"/>
              <a:gd name="T78" fmla="*/ 53 w 197"/>
              <a:gd name="T79" fmla="*/ 89 h 186"/>
              <a:gd name="T80" fmla="*/ 51 w 197"/>
              <a:gd name="T81" fmla="*/ 84 h 186"/>
              <a:gd name="T82" fmla="*/ 41 w 197"/>
              <a:gd name="T83" fmla="*/ 89 h 186"/>
              <a:gd name="T84" fmla="*/ 66 w 197"/>
              <a:gd name="T85" fmla="*/ 41 h 186"/>
              <a:gd name="T86" fmla="*/ 62 w 197"/>
              <a:gd name="T87" fmla="*/ 37 h 186"/>
              <a:gd name="T88" fmla="*/ 94 w 197"/>
              <a:gd name="T89" fmla="*/ 49 h 186"/>
              <a:gd name="T90" fmla="*/ 98 w 197"/>
              <a:gd name="T91" fmla="*/ 53 h 186"/>
              <a:gd name="T92" fmla="*/ 69 w 197"/>
              <a:gd name="T93" fmla="*/ 58 h 186"/>
              <a:gd name="T94" fmla="*/ 86 w 197"/>
              <a:gd name="T95" fmla="*/ 41 h 186"/>
              <a:gd name="T96" fmla="*/ 82 w 197"/>
              <a:gd name="T97" fmla="*/ 45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97" h="186">
                <a:moveTo>
                  <a:pt x="94" y="61"/>
                </a:moveTo>
                <a:cubicBezTo>
                  <a:pt x="76" y="61"/>
                  <a:pt x="62" y="75"/>
                  <a:pt x="62" y="93"/>
                </a:cubicBezTo>
                <a:cubicBezTo>
                  <a:pt x="62" y="110"/>
                  <a:pt x="76" y="124"/>
                  <a:pt x="94" y="124"/>
                </a:cubicBezTo>
                <a:cubicBezTo>
                  <a:pt x="111" y="124"/>
                  <a:pt x="125" y="110"/>
                  <a:pt x="125" y="93"/>
                </a:cubicBezTo>
                <a:cubicBezTo>
                  <a:pt x="125" y="75"/>
                  <a:pt x="111" y="61"/>
                  <a:pt x="94" y="61"/>
                </a:cubicBezTo>
                <a:close/>
                <a:moveTo>
                  <a:pt x="94" y="108"/>
                </a:moveTo>
                <a:cubicBezTo>
                  <a:pt x="85" y="108"/>
                  <a:pt x="78" y="101"/>
                  <a:pt x="78" y="93"/>
                </a:cubicBezTo>
                <a:cubicBezTo>
                  <a:pt x="78" y="84"/>
                  <a:pt x="85" y="77"/>
                  <a:pt x="94" y="77"/>
                </a:cubicBezTo>
                <a:cubicBezTo>
                  <a:pt x="102" y="77"/>
                  <a:pt x="109" y="84"/>
                  <a:pt x="109" y="93"/>
                </a:cubicBezTo>
                <a:cubicBezTo>
                  <a:pt x="109" y="101"/>
                  <a:pt x="102" y="108"/>
                  <a:pt x="94" y="108"/>
                </a:cubicBezTo>
                <a:close/>
                <a:moveTo>
                  <a:pt x="93" y="164"/>
                </a:moveTo>
                <a:cubicBezTo>
                  <a:pt x="53" y="164"/>
                  <a:pt x="22" y="132"/>
                  <a:pt x="22" y="93"/>
                </a:cubicBezTo>
                <a:cubicBezTo>
                  <a:pt x="22" y="53"/>
                  <a:pt x="53" y="22"/>
                  <a:pt x="93" y="22"/>
                </a:cubicBezTo>
                <a:cubicBezTo>
                  <a:pt x="115" y="22"/>
                  <a:pt x="135" y="32"/>
                  <a:pt x="148" y="48"/>
                </a:cubicBezTo>
                <a:cubicBezTo>
                  <a:pt x="164" y="32"/>
                  <a:pt x="164" y="32"/>
                  <a:pt x="164" y="32"/>
                </a:cubicBezTo>
                <a:cubicBezTo>
                  <a:pt x="147" y="12"/>
                  <a:pt x="122" y="0"/>
                  <a:pt x="94" y="0"/>
                </a:cubicBezTo>
                <a:cubicBezTo>
                  <a:pt x="42" y="0"/>
                  <a:pt x="0" y="41"/>
                  <a:pt x="0" y="93"/>
                </a:cubicBezTo>
                <a:cubicBezTo>
                  <a:pt x="0" y="144"/>
                  <a:pt x="42" y="186"/>
                  <a:pt x="94" y="186"/>
                </a:cubicBezTo>
                <a:cubicBezTo>
                  <a:pt x="122" y="186"/>
                  <a:pt x="147" y="173"/>
                  <a:pt x="164" y="154"/>
                </a:cubicBezTo>
                <a:cubicBezTo>
                  <a:pt x="146" y="140"/>
                  <a:pt x="146" y="140"/>
                  <a:pt x="146" y="140"/>
                </a:cubicBezTo>
                <a:cubicBezTo>
                  <a:pt x="133" y="155"/>
                  <a:pt x="114" y="164"/>
                  <a:pt x="93" y="164"/>
                </a:cubicBezTo>
                <a:close/>
                <a:moveTo>
                  <a:pt x="180" y="36"/>
                </a:moveTo>
                <a:cubicBezTo>
                  <a:pt x="157" y="61"/>
                  <a:pt x="157" y="61"/>
                  <a:pt x="157" y="61"/>
                </a:cubicBezTo>
                <a:cubicBezTo>
                  <a:pt x="162" y="71"/>
                  <a:pt x="165" y="81"/>
                  <a:pt x="165" y="93"/>
                </a:cubicBezTo>
                <a:cubicBezTo>
                  <a:pt x="165" y="105"/>
                  <a:pt x="161" y="116"/>
                  <a:pt x="156" y="126"/>
                </a:cubicBezTo>
                <a:cubicBezTo>
                  <a:pt x="180" y="150"/>
                  <a:pt x="180" y="150"/>
                  <a:pt x="180" y="150"/>
                </a:cubicBezTo>
                <a:cubicBezTo>
                  <a:pt x="191" y="134"/>
                  <a:pt x="197" y="114"/>
                  <a:pt x="197" y="93"/>
                </a:cubicBezTo>
                <a:cubicBezTo>
                  <a:pt x="197" y="72"/>
                  <a:pt x="191" y="52"/>
                  <a:pt x="180" y="36"/>
                </a:cubicBezTo>
                <a:close/>
                <a:moveTo>
                  <a:pt x="57" y="146"/>
                </a:moveTo>
                <a:cubicBezTo>
                  <a:pt x="59" y="145"/>
                  <a:pt x="60" y="142"/>
                  <a:pt x="59" y="140"/>
                </a:cubicBezTo>
                <a:cubicBezTo>
                  <a:pt x="58" y="138"/>
                  <a:pt x="55" y="138"/>
                  <a:pt x="53" y="139"/>
                </a:cubicBezTo>
                <a:cubicBezTo>
                  <a:pt x="51" y="140"/>
                  <a:pt x="51" y="142"/>
                  <a:pt x="52" y="144"/>
                </a:cubicBezTo>
                <a:cubicBezTo>
                  <a:pt x="53" y="146"/>
                  <a:pt x="55" y="147"/>
                  <a:pt x="57" y="146"/>
                </a:cubicBezTo>
                <a:close/>
                <a:moveTo>
                  <a:pt x="53" y="130"/>
                </a:moveTo>
                <a:cubicBezTo>
                  <a:pt x="55" y="129"/>
                  <a:pt x="56" y="126"/>
                  <a:pt x="55" y="124"/>
                </a:cubicBezTo>
                <a:cubicBezTo>
                  <a:pt x="54" y="122"/>
                  <a:pt x="51" y="122"/>
                  <a:pt x="49" y="123"/>
                </a:cubicBezTo>
                <a:cubicBezTo>
                  <a:pt x="47" y="124"/>
                  <a:pt x="47" y="126"/>
                  <a:pt x="48" y="128"/>
                </a:cubicBezTo>
                <a:cubicBezTo>
                  <a:pt x="49" y="130"/>
                  <a:pt x="51" y="131"/>
                  <a:pt x="53" y="130"/>
                </a:cubicBezTo>
                <a:close/>
                <a:moveTo>
                  <a:pt x="59" y="108"/>
                </a:moveTo>
                <a:cubicBezTo>
                  <a:pt x="58" y="106"/>
                  <a:pt x="56" y="105"/>
                  <a:pt x="54" y="106"/>
                </a:cubicBezTo>
                <a:cubicBezTo>
                  <a:pt x="52" y="107"/>
                  <a:pt x="51" y="110"/>
                  <a:pt x="52" y="112"/>
                </a:cubicBezTo>
                <a:cubicBezTo>
                  <a:pt x="53" y="114"/>
                  <a:pt x="56" y="114"/>
                  <a:pt x="58" y="113"/>
                </a:cubicBezTo>
                <a:cubicBezTo>
                  <a:pt x="60" y="112"/>
                  <a:pt x="60" y="110"/>
                  <a:pt x="59" y="108"/>
                </a:cubicBezTo>
                <a:close/>
                <a:moveTo>
                  <a:pt x="86" y="149"/>
                </a:moveTo>
                <a:cubicBezTo>
                  <a:pt x="88" y="150"/>
                  <a:pt x="90" y="149"/>
                  <a:pt x="91" y="147"/>
                </a:cubicBezTo>
                <a:cubicBezTo>
                  <a:pt x="91" y="145"/>
                  <a:pt x="90" y="142"/>
                  <a:pt x="88" y="141"/>
                </a:cubicBezTo>
                <a:cubicBezTo>
                  <a:pt x="86" y="141"/>
                  <a:pt x="84" y="142"/>
                  <a:pt x="83" y="144"/>
                </a:cubicBezTo>
                <a:cubicBezTo>
                  <a:pt x="82" y="146"/>
                  <a:pt x="83" y="148"/>
                  <a:pt x="86" y="149"/>
                </a:cubicBezTo>
                <a:close/>
                <a:moveTo>
                  <a:pt x="81" y="126"/>
                </a:moveTo>
                <a:cubicBezTo>
                  <a:pt x="79" y="125"/>
                  <a:pt x="77" y="126"/>
                  <a:pt x="76" y="128"/>
                </a:cubicBezTo>
                <a:cubicBezTo>
                  <a:pt x="75" y="130"/>
                  <a:pt x="76" y="133"/>
                  <a:pt x="78" y="134"/>
                </a:cubicBezTo>
                <a:cubicBezTo>
                  <a:pt x="81" y="134"/>
                  <a:pt x="83" y="133"/>
                  <a:pt x="84" y="131"/>
                </a:cubicBezTo>
                <a:cubicBezTo>
                  <a:pt x="84" y="129"/>
                  <a:pt x="83" y="127"/>
                  <a:pt x="81" y="126"/>
                </a:cubicBezTo>
                <a:close/>
                <a:moveTo>
                  <a:pt x="97" y="153"/>
                </a:moveTo>
                <a:cubicBezTo>
                  <a:pt x="96" y="155"/>
                  <a:pt x="97" y="157"/>
                  <a:pt x="99" y="158"/>
                </a:cubicBezTo>
                <a:cubicBezTo>
                  <a:pt x="101" y="159"/>
                  <a:pt x="104" y="158"/>
                  <a:pt x="104" y="156"/>
                </a:cubicBezTo>
                <a:cubicBezTo>
                  <a:pt x="105" y="154"/>
                  <a:pt x="104" y="152"/>
                  <a:pt x="102" y="151"/>
                </a:cubicBezTo>
                <a:cubicBezTo>
                  <a:pt x="100" y="150"/>
                  <a:pt x="98" y="151"/>
                  <a:pt x="97" y="153"/>
                </a:cubicBezTo>
                <a:close/>
                <a:moveTo>
                  <a:pt x="110" y="126"/>
                </a:moveTo>
                <a:cubicBezTo>
                  <a:pt x="108" y="127"/>
                  <a:pt x="108" y="129"/>
                  <a:pt x="109" y="131"/>
                </a:cubicBezTo>
                <a:cubicBezTo>
                  <a:pt x="110" y="133"/>
                  <a:pt x="112" y="134"/>
                  <a:pt x="114" y="133"/>
                </a:cubicBezTo>
                <a:cubicBezTo>
                  <a:pt x="116" y="132"/>
                  <a:pt x="117" y="129"/>
                  <a:pt x="116" y="127"/>
                </a:cubicBezTo>
                <a:cubicBezTo>
                  <a:pt x="115" y="126"/>
                  <a:pt x="112" y="125"/>
                  <a:pt x="110" y="126"/>
                </a:cubicBezTo>
                <a:close/>
                <a:moveTo>
                  <a:pt x="128" y="47"/>
                </a:moveTo>
                <a:cubicBezTo>
                  <a:pt x="126" y="45"/>
                  <a:pt x="124" y="44"/>
                  <a:pt x="122" y="46"/>
                </a:cubicBezTo>
                <a:cubicBezTo>
                  <a:pt x="120" y="47"/>
                  <a:pt x="120" y="50"/>
                  <a:pt x="121" y="51"/>
                </a:cubicBezTo>
                <a:cubicBezTo>
                  <a:pt x="123" y="53"/>
                  <a:pt x="125" y="53"/>
                  <a:pt x="127" y="52"/>
                </a:cubicBezTo>
                <a:cubicBezTo>
                  <a:pt x="129" y="51"/>
                  <a:pt x="129" y="48"/>
                  <a:pt x="128" y="47"/>
                </a:cubicBezTo>
                <a:close/>
                <a:moveTo>
                  <a:pt x="130" y="138"/>
                </a:moveTo>
                <a:cubicBezTo>
                  <a:pt x="132" y="137"/>
                  <a:pt x="133" y="134"/>
                  <a:pt x="132" y="132"/>
                </a:cubicBezTo>
                <a:cubicBezTo>
                  <a:pt x="131" y="130"/>
                  <a:pt x="128" y="130"/>
                  <a:pt x="127" y="131"/>
                </a:cubicBezTo>
                <a:cubicBezTo>
                  <a:pt x="125" y="132"/>
                  <a:pt x="124" y="134"/>
                  <a:pt x="125" y="136"/>
                </a:cubicBezTo>
                <a:cubicBezTo>
                  <a:pt x="126" y="138"/>
                  <a:pt x="128" y="139"/>
                  <a:pt x="130" y="138"/>
                </a:cubicBezTo>
                <a:close/>
                <a:moveTo>
                  <a:pt x="142" y="126"/>
                </a:moveTo>
                <a:cubicBezTo>
                  <a:pt x="141" y="127"/>
                  <a:pt x="140" y="130"/>
                  <a:pt x="141" y="132"/>
                </a:cubicBezTo>
                <a:cubicBezTo>
                  <a:pt x="142" y="134"/>
                  <a:pt x="144" y="134"/>
                  <a:pt x="146" y="133"/>
                </a:cubicBezTo>
                <a:cubicBezTo>
                  <a:pt x="148" y="132"/>
                  <a:pt x="149" y="130"/>
                  <a:pt x="148" y="128"/>
                </a:cubicBezTo>
                <a:cubicBezTo>
                  <a:pt x="147" y="126"/>
                  <a:pt x="144" y="125"/>
                  <a:pt x="142" y="126"/>
                </a:cubicBezTo>
                <a:close/>
                <a:moveTo>
                  <a:pt x="120" y="63"/>
                </a:moveTo>
                <a:cubicBezTo>
                  <a:pt x="118" y="64"/>
                  <a:pt x="117" y="66"/>
                  <a:pt x="119" y="68"/>
                </a:cubicBezTo>
                <a:cubicBezTo>
                  <a:pt x="120" y="70"/>
                  <a:pt x="123" y="70"/>
                  <a:pt x="124" y="69"/>
                </a:cubicBezTo>
                <a:cubicBezTo>
                  <a:pt x="126" y="68"/>
                  <a:pt x="127" y="65"/>
                  <a:pt x="125" y="63"/>
                </a:cubicBezTo>
                <a:cubicBezTo>
                  <a:pt x="124" y="62"/>
                  <a:pt x="121" y="61"/>
                  <a:pt x="120" y="63"/>
                </a:cubicBezTo>
                <a:close/>
                <a:moveTo>
                  <a:pt x="155" y="71"/>
                </a:moveTo>
                <a:cubicBezTo>
                  <a:pt x="155" y="69"/>
                  <a:pt x="153" y="67"/>
                  <a:pt x="151" y="67"/>
                </a:cubicBezTo>
                <a:cubicBezTo>
                  <a:pt x="149" y="67"/>
                  <a:pt x="147" y="69"/>
                  <a:pt x="147" y="71"/>
                </a:cubicBezTo>
                <a:cubicBezTo>
                  <a:pt x="147" y="73"/>
                  <a:pt x="149" y="75"/>
                  <a:pt x="151" y="75"/>
                </a:cubicBezTo>
                <a:cubicBezTo>
                  <a:pt x="153" y="75"/>
                  <a:pt x="155" y="73"/>
                  <a:pt x="155" y="71"/>
                </a:cubicBezTo>
                <a:close/>
                <a:moveTo>
                  <a:pt x="151" y="87"/>
                </a:moveTo>
                <a:cubicBezTo>
                  <a:pt x="151" y="85"/>
                  <a:pt x="149" y="83"/>
                  <a:pt x="147" y="83"/>
                </a:cubicBezTo>
                <a:cubicBezTo>
                  <a:pt x="145" y="83"/>
                  <a:pt x="143" y="84"/>
                  <a:pt x="143" y="87"/>
                </a:cubicBezTo>
                <a:cubicBezTo>
                  <a:pt x="143" y="89"/>
                  <a:pt x="144" y="91"/>
                  <a:pt x="147" y="91"/>
                </a:cubicBezTo>
                <a:cubicBezTo>
                  <a:pt x="149" y="91"/>
                  <a:pt x="151" y="89"/>
                  <a:pt x="151" y="87"/>
                </a:cubicBezTo>
                <a:close/>
                <a:moveTo>
                  <a:pt x="116" y="30"/>
                </a:moveTo>
                <a:cubicBezTo>
                  <a:pt x="114" y="32"/>
                  <a:pt x="114" y="34"/>
                  <a:pt x="115" y="36"/>
                </a:cubicBezTo>
                <a:cubicBezTo>
                  <a:pt x="116" y="38"/>
                  <a:pt x="119" y="38"/>
                  <a:pt x="120" y="37"/>
                </a:cubicBezTo>
                <a:cubicBezTo>
                  <a:pt x="122" y="36"/>
                  <a:pt x="123" y="33"/>
                  <a:pt x="121" y="31"/>
                </a:cubicBezTo>
                <a:cubicBezTo>
                  <a:pt x="120" y="30"/>
                  <a:pt x="117" y="29"/>
                  <a:pt x="116" y="30"/>
                </a:cubicBezTo>
                <a:close/>
                <a:moveTo>
                  <a:pt x="138" y="99"/>
                </a:moveTo>
                <a:cubicBezTo>
                  <a:pt x="138" y="96"/>
                  <a:pt x="137" y="95"/>
                  <a:pt x="134" y="94"/>
                </a:cubicBezTo>
                <a:cubicBezTo>
                  <a:pt x="132" y="94"/>
                  <a:pt x="130" y="96"/>
                  <a:pt x="130" y="98"/>
                </a:cubicBezTo>
                <a:cubicBezTo>
                  <a:pt x="130" y="101"/>
                  <a:pt x="132" y="102"/>
                  <a:pt x="134" y="102"/>
                </a:cubicBezTo>
                <a:cubicBezTo>
                  <a:pt x="137" y="103"/>
                  <a:pt x="138" y="101"/>
                  <a:pt x="138" y="99"/>
                </a:cubicBezTo>
                <a:close/>
                <a:moveTo>
                  <a:pt x="46" y="58"/>
                </a:moveTo>
                <a:cubicBezTo>
                  <a:pt x="44" y="60"/>
                  <a:pt x="44" y="62"/>
                  <a:pt x="46" y="64"/>
                </a:cubicBezTo>
                <a:cubicBezTo>
                  <a:pt x="48" y="66"/>
                  <a:pt x="50" y="66"/>
                  <a:pt x="52" y="64"/>
                </a:cubicBezTo>
                <a:cubicBezTo>
                  <a:pt x="53" y="62"/>
                  <a:pt x="53" y="60"/>
                  <a:pt x="52" y="58"/>
                </a:cubicBezTo>
                <a:cubicBezTo>
                  <a:pt x="50" y="57"/>
                  <a:pt x="48" y="57"/>
                  <a:pt x="46" y="58"/>
                </a:cubicBezTo>
                <a:close/>
                <a:moveTo>
                  <a:pt x="33" y="104"/>
                </a:moveTo>
                <a:cubicBezTo>
                  <a:pt x="31" y="103"/>
                  <a:pt x="28" y="104"/>
                  <a:pt x="28" y="106"/>
                </a:cubicBezTo>
                <a:cubicBezTo>
                  <a:pt x="27" y="109"/>
                  <a:pt x="28" y="111"/>
                  <a:pt x="31" y="111"/>
                </a:cubicBezTo>
                <a:cubicBezTo>
                  <a:pt x="33" y="112"/>
                  <a:pt x="35" y="111"/>
                  <a:pt x="35" y="109"/>
                </a:cubicBezTo>
                <a:cubicBezTo>
                  <a:pt x="36" y="106"/>
                  <a:pt x="35" y="104"/>
                  <a:pt x="33" y="104"/>
                </a:cubicBezTo>
                <a:close/>
                <a:moveTo>
                  <a:pt x="38" y="67"/>
                </a:moveTo>
                <a:cubicBezTo>
                  <a:pt x="36" y="65"/>
                  <a:pt x="33" y="65"/>
                  <a:pt x="32" y="67"/>
                </a:cubicBezTo>
                <a:cubicBezTo>
                  <a:pt x="30" y="68"/>
                  <a:pt x="30" y="71"/>
                  <a:pt x="32" y="72"/>
                </a:cubicBezTo>
                <a:cubicBezTo>
                  <a:pt x="33" y="74"/>
                  <a:pt x="36" y="74"/>
                  <a:pt x="38" y="72"/>
                </a:cubicBezTo>
                <a:cubicBezTo>
                  <a:pt x="39" y="71"/>
                  <a:pt x="39" y="68"/>
                  <a:pt x="38" y="67"/>
                </a:cubicBezTo>
                <a:close/>
                <a:moveTo>
                  <a:pt x="51" y="84"/>
                </a:moveTo>
                <a:cubicBezTo>
                  <a:pt x="50" y="86"/>
                  <a:pt x="51" y="88"/>
                  <a:pt x="53" y="89"/>
                </a:cubicBezTo>
                <a:cubicBezTo>
                  <a:pt x="56" y="89"/>
                  <a:pt x="58" y="88"/>
                  <a:pt x="58" y="86"/>
                </a:cubicBezTo>
                <a:cubicBezTo>
                  <a:pt x="59" y="84"/>
                  <a:pt x="58" y="81"/>
                  <a:pt x="55" y="81"/>
                </a:cubicBezTo>
                <a:cubicBezTo>
                  <a:pt x="53" y="80"/>
                  <a:pt x="51" y="81"/>
                  <a:pt x="51" y="84"/>
                </a:cubicBezTo>
                <a:close/>
                <a:moveTo>
                  <a:pt x="39" y="97"/>
                </a:moveTo>
                <a:cubicBezTo>
                  <a:pt x="41" y="98"/>
                  <a:pt x="43" y="96"/>
                  <a:pt x="44" y="94"/>
                </a:cubicBezTo>
                <a:cubicBezTo>
                  <a:pt x="44" y="92"/>
                  <a:pt x="43" y="90"/>
                  <a:pt x="41" y="89"/>
                </a:cubicBezTo>
                <a:cubicBezTo>
                  <a:pt x="39" y="89"/>
                  <a:pt x="36" y="90"/>
                  <a:pt x="36" y="92"/>
                </a:cubicBezTo>
                <a:cubicBezTo>
                  <a:pt x="35" y="94"/>
                  <a:pt x="37" y="96"/>
                  <a:pt x="39" y="97"/>
                </a:cubicBezTo>
                <a:close/>
                <a:moveTo>
                  <a:pt x="66" y="41"/>
                </a:moveTo>
                <a:cubicBezTo>
                  <a:pt x="68" y="41"/>
                  <a:pt x="70" y="39"/>
                  <a:pt x="70" y="37"/>
                </a:cubicBezTo>
                <a:cubicBezTo>
                  <a:pt x="70" y="35"/>
                  <a:pt x="68" y="33"/>
                  <a:pt x="66" y="33"/>
                </a:cubicBezTo>
                <a:cubicBezTo>
                  <a:pt x="64" y="33"/>
                  <a:pt x="62" y="35"/>
                  <a:pt x="62" y="37"/>
                </a:cubicBezTo>
                <a:cubicBezTo>
                  <a:pt x="62" y="39"/>
                  <a:pt x="64" y="41"/>
                  <a:pt x="66" y="41"/>
                </a:cubicBezTo>
                <a:close/>
                <a:moveTo>
                  <a:pt x="98" y="53"/>
                </a:moveTo>
                <a:cubicBezTo>
                  <a:pt x="98" y="51"/>
                  <a:pt x="96" y="49"/>
                  <a:pt x="94" y="49"/>
                </a:cubicBezTo>
                <a:cubicBezTo>
                  <a:pt x="92" y="49"/>
                  <a:pt x="90" y="51"/>
                  <a:pt x="90" y="53"/>
                </a:cubicBezTo>
                <a:cubicBezTo>
                  <a:pt x="90" y="55"/>
                  <a:pt x="92" y="57"/>
                  <a:pt x="94" y="57"/>
                </a:cubicBezTo>
                <a:cubicBezTo>
                  <a:pt x="96" y="57"/>
                  <a:pt x="98" y="55"/>
                  <a:pt x="98" y="53"/>
                </a:cubicBezTo>
                <a:close/>
                <a:moveTo>
                  <a:pt x="63" y="64"/>
                </a:moveTo>
                <a:cubicBezTo>
                  <a:pt x="65" y="66"/>
                  <a:pt x="67" y="66"/>
                  <a:pt x="69" y="64"/>
                </a:cubicBezTo>
                <a:cubicBezTo>
                  <a:pt x="70" y="62"/>
                  <a:pt x="70" y="60"/>
                  <a:pt x="69" y="58"/>
                </a:cubicBezTo>
                <a:cubicBezTo>
                  <a:pt x="67" y="57"/>
                  <a:pt x="65" y="57"/>
                  <a:pt x="63" y="58"/>
                </a:cubicBezTo>
                <a:cubicBezTo>
                  <a:pt x="61" y="60"/>
                  <a:pt x="61" y="62"/>
                  <a:pt x="63" y="64"/>
                </a:cubicBezTo>
                <a:close/>
                <a:moveTo>
                  <a:pt x="86" y="41"/>
                </a:moveTo>
                <a:cubicBezTo>
                  <a:pt x="86" y="39"/>
                  <a:pt x="84" y="37"/>
                  <a:pt x="82" y="37"/>
                </a:cubicBezTo>
                <a:cubicBezTo>
                  <a:pt x="80" y="37"/>
                  <a:pt x="78" y="39"/>
                  <a:pt x="78" y="41"/>
                </a:cubicBezTo>
                <a:cubicBezTo>
                  <a:pt x="78" y="43"/>
                  <a:pt x="80" y="45"/>
                  <a:pt x="82" y="45"/>
                </a:cubicBezTo>
                <a:cubicBezTo>
                  <a:pt x="84" y="45"/>
                  <a:pt x="86" y="43"/>
                  <a:pt x="86" y="41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1" name="Freeform 108"/>
          <p:cNvSpPr>
            <a:spLocks noEditPoints="1"/>
          </p:cNvSpPr>
          <p:nvPr/>
        </p:nvSpPr>
        <p:spPr bwMode="auto">
          <a:xfrm>
            <a:off x="1796555" y="1685184"/>
            <a:ext cx="256388" cy="377178"/>
          </a:xfrm>
          <a:custGeom>
            <a:avLst/>
            <a:gdLst>
              <a:gd name="T0" fmla="*/ 80 w 136"/>
              <a:gd name="T1" fmla="*/ 24 h 200"/>
              <a:gd name="T2" fmla="*/ 80 w 136"/>
              <a:gd name="T3" fmla="*/ 0 h 200"/>
              <a:gd name="T4" fmla="*/ 136 w 136"/>
              <a:gd name="T5" fmla="*/ 0 h 200"/>
              <a:gd name="T6" fmla="*/ 136 w 136"/>
              <a:gd name="T7" fmla="*/ 24 h 200"/>
              <a:gd name="T8" fmla="*/ 80 w 136"/>
              <a:gd name="T9" fmla="*/ 24 h 200"/>
              <a:gd name="T10" fmla="*/ 88 w 136"/>
              <a:gd name="T11" fmla="*/ 43 h 200"/>
              <a:gd name="T12" fmla="*/ 88 w 136"/>
              <a:gd name="T13" fmla="*/ 28 h 200"/>
              <a:gd name="T14" fmla="*/ 128 w 136"/>
              <a:gd name="T15" fmla="*/ 28 h 200"/>
              <a:gd name="T16" fmla="*/ 128 w 136"/>
              <a:gd name="T17" fmla="*/ 94 h 200"/>
              <a:gd name="T18" fmla="*/ 128 w 136"/>
              <a:gd name="T19" fmla="*/ 164 h 200"/>
              <a:gd name="T20" fmla="*/ 128 w 136"/>
              <a:gd name="T21" fmla="*/ 180 h 200"/>
              <a:gd name="T22" fmla="*/ 108 w 136"/>
              <a:gd name="T23" fmla="*/ 200 h 200"/>
              <a:gd name="T24" fmla="*/ 20 w 136"/>
              <a:gd name="T25" fmla="*/ 200 h 200"/>
              <a:gd name="T26" fmla="*/ 0 w 136"/>
              <a:gd name="T27" fmla="*/ 180 h 200"/>
              <a:gd name="T28" fmla="*/ 0 w 136"/>
              <a:gd name="T29" fmla="*/ 99 h 200"/>
              <a:gd name="T30" fmla="*/ 20 w 136"/>
              <a:gd name="T31" fmla="*/ 74 h 200"/>
              <a:gd name="T32" fmla="*/ 88 w 136"/>
              <a:gd name="T33" fmla="*/ 44 h 200"/>
              <a:gd name="T34" fmla="*/ 88 w 136"/>
              <a:gd name="T35" fmla="*/ 43 h 200"/>
              <a:gd name="T36" fmla="*/ 46 w 136"/>
              <a:gd name="T37" fmla="*/ 143 h 200"/>
              <a:gd name="T38" fmla="*/ 70 w 136"/>
              <a:gd name="T39" fmla="*/ 166 h 200"/>
              <a:gd name="T40" fmla="*/ 93 w 136"/>
              <a:gd name="T41" fmla="*/ 143 h 200"/>
              <a:gd name="T42" fmla="*/ 70 w 136"/>
              <a:gd name="T43" fmla="*/ 91 h 200"/>
              <a:gd name="T44" fmla="*/ 46 w 136"/>
              <a:gd name="T45" fmla="*/ 143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6" h="200">
                <a:moveTo>
                  <a:pt x="80" y="24"/>
                </a:moveTo>
                <a:cubicBezTo>
                  <a:pt x="80" y="0"/>
                  <a:pt x="80" y="0"/>
                  <a:pt x="80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24"/>
                  <a:pt x="136" y="24"/>
                  <a:pt x="136" y="24"/>
                </a:cubicBezTo>
                <a:lnTo>
                  <a:pt x="80" y="24"/>
                </a:lnTo>
                <a:close/>
                <a:moveTo>
                  <a:pt x="88" y="43"/>
                </a:moveTo>
                <a:cubicBezTo>
                  <a:pt x="88" y="28"/>
                  <a:pt x="88" y="28"/>
                  <a:pt x="88" y="28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8" y="94"/>
                  <a:pt x="128" y="94"/>
                  <a:pt x="128" y="94"/>
                </a:cubicBezTo>
                <a:cubicBezTo>
                  <a:pt x="128" y="164"/>
                  <a:pt x="128" y="164"/>
                  <a:pt x="128" y="164"/>
                </a:cubicBezTo>
                <a:cubicBezTo>
                  <a:pt x="128" y="180"/>
                  <a:pt x="128" y="180"/>
                  <a:pt x="128" y="180"/>
                </a:cubicBezTo>
                <a:cubicBezTo>
                  <a:pt x="128" y="191"/>
                  <a:pt x="119" y="200"/>
                  <a:pt x="108" y="200"/>
                </a:cubicBezTo>
                <a:cubicBezTo>
                  <a:pt x="20" y="200"/>
                  <a:pt x="20" y="200"/>
                  <a:pt x="20" y="200"/>
                </a:cubicBezTo>
                <a:cubicBezTo>
                  <a:pt x="9" y="200"/>
                  <a:pt x="0" y="191"/>
                  <a:pt x="0" y="180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84"/>
                  <a:pt x="8" y="80"/>
                  <a:pt x="20" y="74"/>
                </a:cubicBezTo>
                <a:cubicBezTo>
                  <a:pt x="20" y="74"/>
                  <a:pt x="54" y="59"/>
                  <a:pt x="88" y="44"/>
                </a:cubicBezTo>
                <a:cubicBezTo>
                  <a:pt x="88" y="43"/>
                  <a:pt x="88" y="43"/>
                  <a:pt x="88" y="43"/>
                </a:cubicBezTo>
                <a:close/>
                <a:moveTo>
                  <a:pt x="46" y="143"/>
                </a:moveTo>
                <a:cubicBezTo>
                  <a:pt x="46" y="156"/>
                  <a:pt x="57" y="166"/>
                  <a:pt x="70" y="166"/>
                </a:cubicBezTo>
                <a:cubicBezTo>
                  <a:pt x="83" y="166"/>
                  <a:pt x="93" y="156"/>
                  <a:pt x="93" y="143"/>
                </a:cubicBezTo>
                <a:cubicBezTo>
                  <a:pt x="93" y="130"/>
                  <a:pt x="70" y="91"/>
                  <a:pt x="70" y="91"/>
                </a:cubicBezTo>
                <a:cubicBezTo>
                  <a:pt x="70" y="91"/>
                  <a:pt x="46" y="130"/>
                  <a:pt x="46" y="143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2" name="Freeform 109"/>
          <p:cNvSpPr>
            <a:spLocks noEditPoints="1"/>
          </p:cNvSpPr>
          <p:nvPr/>
        </p:nvSpPr>
        <p:spPr bwMode="auto">
          <a:xfrm>
            <a:off x="2504280" y="1690553"/>
            <a:ext cx="377198" cy="355700"/>
          </a:xfrm>
          <a:custGeom>
            <a:avLst/>
            <a:gdLst>
              <a:gd name="T0" fmla="*/ 0 w 200"/>
              <a:gd name="T1" fmla="*/ 173 h 189"/>
              <a:gd name="T2" fmla="*/ 200 w 200"/>
              <a:gd name="T3" fmla="*/ 189 h 189"/>
              <a:gd name="T4" fmla="*/ 48 w 200"/>
              <a:gd name="T5" fmla="*/ 113 h 189"/>
              <a:gd name="T6" fmla="*/ 59 w 200"/>
              <a:gd name="T7" fmla="*/ 109 h 189"/>
              <a:gd name="T8" fmla="*/ 71 w 200"/>
              <a:gd name="T9" fmla="*/ 92 h 189"/>
              <a:gd name="T10" fmla="*/ 138 w 200"/>
              <a:gd name="T11" fmla="*/ 109 h 189"/>
              <a:gd name="T12" fmla="*/ 148 w 200"/>
              <a:gd name="T13" fmla="*/ 109 h 189"/>
              <a:gd name="T14" fmla="*/ 148 w 200"/>
              <a:gd name="T15" fmla="*/ 117 h 189"/>
              <a:gd name="T16" fmla="*/ 152 w 200"/>
              <a:gd name="T17" fmla="*/ 127 h 189"/>
              <a:gd name="T18" fmla="*/ 152 w 200"/>
              <a:gd name="T19" fmla="*/ 153 h 189"/>
              <a:gd name="T20" fmla="*/ 128 w 200"/>
              <a:gd name="T21" fmla="*/ 169 h 189"/>
              <a:gd name="T22" fmla="*/ 72 w 200"/>
              <a:gd name="T23" fmla="*/ 152 h 189"/>
              <a:gd name="T24" fmla="*/ 48 w 200"/>
              <a:gd name="T25" fmla="*/ 169 h 189"/>
              <a:gd name="T26" fmla="*/ 48 w 200"/>
              <a:gd name="T27" fmla="*/ 140 h 189"/>
              <a:gd name="T28" fmla="*/ 55 w 200"/>
              <a:gd name="T29" fmla="*/ 117 h 189"/>
              <a:gd name="T30" fmla="*/ 48 w 200"/>
              <a:gd name="T31" fmla="*/ 113 h 189"/>
              <a:gd name="T32" fmla="*/ 74 w 200"/>
              <a:gd name="T33" fmla="*/ 101 h 189"/>
              <a:gd name="T34" fmla="*/ 136 w 200"/>
              <a:gd name="T35" fmla="*/ 117 h 189"/>
              <a:gd name="T36" fmla="*/ 128 w 200"/>
              <a:gd name="T37" fmla="*/ 132 h 189"/>
              <a:gd name="T38" fmla="*/ 141 w 200"/>
              <a:gd name="T39" fmla="*/ 127 h 189"/>
              <a:gd name="T40" fmla="*/ 128 w 200"/>
              <a:gd name="T41" fmla="*/ 122 h 189"/>
              <a:gd name="T42" fmla="*/ 128 w 200"/>
              <a:gd name="T43" fmla="*/ 132 h 189"/>
              <a:gd name="T44" fmla="*/ 71 w 200"/>
              <a:gd name="T45" fmla="*/ 132 h 189"/>
              <a:gd name="T46" fmla="*/ 71 w 200"/>
              <a:gd name="T47" fmla="*/ 122 h 189"/>
              <a:gd name="T48" fmla="*/ 58 w 200"/>
              <a:gd name="T49" fmla="*/ 127 h 189"/>
              <a:gd name="T50" fmla="*/ 184 w 200"/>
              <a:gd name="T51" fmla="*/ 169 h 189"/>
              <a:gd name="T52" fmla="*/ 164 w 200"/>
              <a:gd name="T53" fmla="*/ 69 h 189"/>
              <a:gd name="T54" fmla="*/ 36 w 200"/>
              <a:gd name="T55" fmla="*/ 169 h 189"/>
              <a:gd name="T56" fmla="*/ 16 w 200"/>
              <a:gd name="T57" fmla="*/ 69 h 189"/>
              <a:gd name="T58" fmla="*/ 16 w 200"/>
              <a:gd name="T59" fmla="*/ 21 h 189"/>
              <a:gd name="T60" fmla="*/ 155 w 200"/>
              <a:gd name="T61" fmla="*/ 21 h 189"/>
              <a:gd name="T62" fmla="*/ 199 w 200"/>
              <a:gd name="T63" fmla="*/ 69 h 189"/>
              <a:gd name="T64" fmla="*/ 184 w 200"/>
              <a:gd name="T65" fmla="*/ 169 h 189"/>
              <a:gd name="T66" fmla="*/ 51 w 200"/>
              <a:gd name="T67" fmla="*/ 0 h 189"/>
              <a:gd name="T68" fmla="*/ 154 w 200"/>
              <a:gd name="T69" fmla="*/ 17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0" h="189">
                <a:moveTo>
                  <a:pt x="0" y="189"/>
                </a:moveTo>
                <a:cubicBezTo>
                  <a:pt x="0" y="173"/>
                  <a:pt x="0" y="173"/>
                  <a:pt x="0" y="173"/>
                </a:cubicBezTo>
                <a:cubicBezTo>
                  <a:pt x="200" y="173"/>
                  <a:pt x="200" y="173"/>
                  <a:pt x="200" y="173"/>
                </a:cubicBezTo>
                <a:cubicBezTo>
                  <a:pt x="200" y="189"/>
                  <a:pt x="200" y="189"/>
                  <a:pt x="200" y="189"/>
                </a:cubicBezTo>
                <a:lnTo>
                  <a:pt x="0" y="189"/>
                </a:lnTo>
                <a:close/>
                <a:moveTo>
                  <a:pt x="48" y="113"/>
                </a:moveTo>
                <a:cubicBezTo>
                  <a:pt x="48" y="111"/>
                  <a:pt x="49" y="109"/>
                  <a:pt x="51" y="10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0" y="109"/>
                  <a:pt x="60" y="109"/>
                  <a:pt x="61" y="109"/>
                </a:cubicBezTo>
                <a:cubicBezTo>
                  <a:pt x="71" y="92"/>
                  <a:pt x="71" y="92"/>
                  <a:pt x="71" y="92"/>
                </a:cubicBezTo>
                <a:cubicBezTo>
                  <a:pt x="128" y="92"/>
                  <a:pt x="128" y="92"/>
                  <a:pt x="128" y="92"/>
                </a:cubicBezTo>
                <a:cubicBezTo>
                  <a:pt x="138" y="109"/>
                  <a:pt x="138" y="109"/>
                  <a:pt x="138" y="109"/>
                </a:cubicBezTo>
                <a:cubicBezTo>
                  <a:pt x="139" y="109"/>
                  <a:pt x="139" y="109"/>
                  <a:pt x="140" y="109"/>
                </a:cubicBezTo>
                <a:cubicBezTo>
                  <a:pt x="148" y="109"/>
                  <a:pt x="148" y="109"/>
                  <a:pt x="148" y="109"/>
                </a:cubicBezTo>
                <a:cubicBezTo>
                  <a:pt x="150" y="109"/>
                  <a:pt x="152" y="111"/>
                  <a:pt x="152" y="113"/>
                </a:cubicBezTo>
                <a:cubicBezTo>
                  <a:pt x="152" y="115"/>
                  <a:pt x="150" y="117"/>
                  <a:pt x="148" y="117"/>
                </a:cubicBezTo>
                <a:cubicBezTo>
                  <a:pt x="144" y="117"/>
                  <a:pt x="144" y="117"/>
                  <a:pt x="144" y="117"/>
                </a:cubicBezTo>
                <a:cubicBezTo>
                  <a:pt x="152" y="127"/>
                  <a:pt x="152" y="127"/>
                  <a:pt x="152" y="127"/>
                </a:cubicBezTo>
                <a:cubicBezTo>
                  <a:pt x="152" y="140"/>
                  <a:pt x="152" y="140"/>
                  <a:pt x="152" y="140"/>
                </a:cubicBezTo>
                <a:cubicBezTo>
                  <a:pt x="152" y="153"/>
                  <a:pt x="152" y="153"/>
                  <a:pt x="152" y="153"/>
                </a:cubicBezTo>
                <a:cubicBezTo>
                  <a:pt x="152" y="169"/>
                  <a:pt x="152" y="169"/>
                  <a:pt x="152" y="169"/>
                </a:cubicBezTo>
                <a:cubicBezTo>
                  <a:pt x="128" y="169"/>
                  <a:pt x="128" y="169"/>
                  <a:pt x="128" y="169"/>
                </a:cubicBezTo>
                <a:cubicBezTo>
                  <a:pt x="128" y="152"/>
                  <a:pt x="128" y="152"/>
                  <a:pt x="128" y="152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72" y="169"/>
                  <a:pt x="72" y="169"/>
                  <a:pt x="72" y="169"/>
                </a:cubicBezTo>
                <a:cubicBezTo>
                  <a:pt x="48" y="169"/>
                  <a:pt x="48" y="169"/>
                  <a:pt x="48" y="169"/>
                </a:cubicBezTo>
                <a:cubicBezTo>
                  <a:pt x="48" y="153"/>
                  <a:pt x="48" y="153"/>
                  <a:pt x="48" y="153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8" y="127"/>
                  <a:pt x="48" y="127"/>
                  <a:pt x="48" y="127"/>
                </a:cubicBezTo>
                <a:cubicBezTo>
                  <a:pt x="55" y="117"/>
                  <a:pt x="55" y="117"/>
                  <a:pt x="55" y="117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49" y="117"/>
                  <a:pt x="48" y="115"/>
                  <a:pt x="48" y="113"/>
                </a:cubicBezTo>
                <a:close/>
                <a:moveTo>
                  <a:pt x="125" y="101"/>
                </a:moveTo>
                <a:cubicBezTo>
                  <a:pt x="74" y="101"/>
                  <a:pt x="74" y="101"/>
                  <a:pt x="74" y="101"/>
                </a:cubicBezTo>
                <a:cubicBezTo>
                  <a:pt x="63" y="117"/>
                  <a:pt x="63" y="117"/>
                  <a:pt x="63" y="117"/>
                </a:cubicBezTo>
                <a:cubicBezTo>
                  <a:pt x="136" y="117"/>
                  <a:pt x="136" y="117"/>
                  <a:pt x="136" y="117"/>
                </a:cubicBezTo>
                <a:lnTo>
                  <a:pt x="125" y="101"/>
                </a:lnTo>
                <a:close/>
                <a:moveTo>
                  <a:pt x="128" y="132"/>
                </a:moveTo>
                <a:cubicBezTo>
                  <a:pt x="136" y="132"/>
                  <a:pt x="136" y="132"/>
                  <a:pt x="136" y="132"/>
                </a:cubicBezTo>
                <a:cubicBezTo>
                  <a:pt x="139" y="132"/>
                  <a:pt x="141" y="130"/>
                  <a:pt x="141" y="127"/>
                </a:cubicBezTo>
                <a:cubicBezTo>
                  <a:pt x="141" y="124"/>
                  <a:pt x="139" y="122"/>
                  <a:pt x="136" y="122"/>
                </a:cubicBezTo>
                <a:cubicBezTo>
                  <a:pt x="128" y="122"/>
                  <a:pt x="128" y="122"/>
                  <a:pt x="128" y="122"/>
                </a:cubicBezTo>
                <a:cubicBezTo>
                  <a:pt x="125" y="122"/>
                  <a:pt x="123" y="124"/>
                  <a:pt x="123" y="127"/>
                </a:cubicBezTo>
                <a:cubicBezTo>
                  <a:pt x="123" y="130"/>
                  <a:pt x="125" y="132"/>
                  <a:pt x="128" y="132"/>
                </a:cubicBezTo>
                <a:close/>
                <a:moveTo>
                  <a:pt x="63" y="132"/>
                </a:moveTo>
                <a:cubicBezTo>
                  <a:pt x="71" y="132"/>
                  <a:pt x="71" y="132"/>
                  <a:pt x="71" y="132"/>
                </a:cubicBezTo>
                <a:cubicBezTo>
                  <a:pt x="74" y="132"/>
                  <a:pt x="76" y="130"/>
                  <a:pt x="76" y="127"/>
                </a:cubicBezTo>
                <a:cubicBezTo>
                  <a:pt x="76" y="124"/>
                  <a:pt x="74" y="122"/>
                  <a:pt x="71" y="122"/>
                </a:cubicBezTo>
                <a:cubicBezTo>
                  <a:pt x="63" y="122"/>
                  <a:pt x="63" y="122"/>
                  <a:pt x="63" y="122"/>
                </a:cubicBezTo>
                <a:cubicBezTo>
                  <a:pt x="60" y="122"/>
                  <a:pt x="58" y="124"/>
                  <a:pt x="58" y="127"/>
                </a:cubicBezTo>
                <a:cubicBezTo>
                  <a:pt x="58" y="130"/>
                  <a:pt x="60" y="132"/>
                  <a:pt x="63" y="132"/>
                </a:cubicBezTo>
                <a:close/>
                <a:moveTo>
                  <a:pt x="184" y="169"/>
                </a:moveTo>
                <a:cubicBezTo>
                  <a:pt x="164" y="169"/>
                  <a:pt x="164" y="169"/>
                  <a:pt x="164" y="169"/>
                </a:cubicBezTo>
                <a:cubicBezTo>
                  <a:pt x="164" y="69"/>
                  <a:pt x="164" y="69"/>
                  <a:pt x="164" y="69"/>
                </a:cubicBezTo>
                <a:cubicBezTo>
                  <a:pt x="36" y="69"/>
                  <a:pt x="36" y="69"/>
                  <a:pt x="36" y="69"/>
                </a:cubicBezTo>
                <a:cubicBezTo>
                  <a:pt x="36" y="169"/>
                  <a:pt x="36" y="169"/>
                  <a:pt x="36" y="169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16" y="69"/>
                  <a:pt x="16" y="69"/>
                  <a:pt x="16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16" y="21"/>
                  <a:pt x="16" y="21"/>
                  <a:pt x="16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155" y="21"/>
                  <a:pt x="155" y="21"/>
                  <a:pt x="155" y="21"/>
                </a:cubicBezTo>
                <a:cubicBezTo>
                  <a:pt x="184" y="21"/>
                  <a:pt x="184" y="21"/>
                  <a:pt x="184" y="21"/>
                </a:cubicBezTo>
                <a:cubicBezTo>
                  <a:pt x="199" y="69"/>
                  <a:pt x="199" y="69"/>
                  <a:pt x="199" y="69"/>
                </a:cubicBezTo>
                <a:cubicBezTo>
                  <a:pt x="184" y="69"/>
                  <a:pt x="184" y="69"/>
                  <a:pt x="184" y="69"/>
                </a:cubicBezTo>
                <a:lnTo>
                  <a:pt x="184" y="169"/>
                </a:lnTo>
                <a:close/>
                <a:moveTo>
                  <a:pt x="45" y="17"/>
                </a:moveTo>
                <a:cubicBezTo>
                  <a:pt x="51" y="0"/>
                  <a:pt x="51" y="0"/>
                  <a:pt x="51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54" y="17"/>
                  <a:pt x="154" y="17"/>
                  <a:pt x="154" y="17"/>
                </a:cubicBezTo>
                <a:lnTo>
                  <a:pt x="45" y="17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3" name="Freeform 110"/>
          <p:cNvSpPr>
            <a:spLocks noEditPoints="1"/>
          </p:cNvSpPr>
          <p:nvPr/>
        </p:nvSpPr>
        <p:spPr bwMode="auto">
          <a:xfrm>
            <a:off x="3263091" y="1642232"/>
            <a:ext cx="373171" cy="457712"/>
          </a:xfrm>
          <a:custGeom>
            <a:avLst/>
            <a:gdLst>
              <a:gd name="T0" fmla="*/ 99 w 198"/>
              <a:gd name="T1" fmla="*/ 220 h 243"/>
              <a:gd name="T2" fmla="*/ 0 w 198"/>
              <a:gd name="T3" fmla="*/ 121 h 243"/>
              <a:gd name="T4" fmla="*/ 99 w 198"/>
              <a:gd name="T5" fmla="*/ 22 h 243"/>
              <a:gd name="T6" fmla="*/ 198 w 198"/>
              <a:gd name="T7" fmla="*/ 121 h 243"/>
              <a:gd name="T8" fmla="*/ 99 w 198"/>
              <a:gd name="T9" fmla="*/ 220 h 243"/>
              <a:gd name="T10" fmla="*/ 99 w 198"/>
              <a:gd name="T11" fmla="*/ 214 h 243"/>
              <a:gd name="T12" fmla="*/ 168 w 198"/>
              <a:gd name="T13" fmla="*/ 181 h 243"/>
              <a:gd name="T14" fmla="*/ 29 w 198"/>
              <a:gd name="T15" fmla="*/ 181 h 243"/>
              <a:gd name="T16" fmla="*/ 99 w 198"/>
              <a:gd name="T17" fmla="*/ 214 h 243"/>
              <a:gd name="T18" fmla="*/ 99 w 198"/>
              <a:gd name="T19" fmla="*/ 29 h 243"/>
              <a:gd name="T20" fmla="*/ 29 w 198"/>
              <a:gd name="T21" fmla="*/ 62 h 243"/>
              <a:gd name="T22" fmla="*/ 168 w 198"/>
              <a:gd name="T23" fmla="*/ 62 h 243"/>
              <a:gd name="T24" fmla="*/ 99 w 198"/>
              <a:gd name="T25" fmla="*/ 29 h 243"/>
              <a:gd name="T26" fmla="*/ 174 w 198"/>
              <a:gd name="T27" fmla="*/ 91 h 243"/>
              <a:gd name="T28" fmla="*/ 160 w 198"/>
              <a:gd name="T29" fmla="*/ 81 h 243"/>
              <a:gd name="T30" fmla="*/ 154 w 198"/>
              <a:gd name="T31" fmla="*/ 63 h 243"/>
              <a:gd name="T32" fmla="*/ 99 w 198"/>
              <a:gd name="T33" fmla="*/ 42 h 243"/>
              <a:gd name="T34" fmla="*/ 44 w 198"/>
              <a:gd name="T35" fmla="*/ 63 h 243"/>
              <a:gd name="T36" fmla="*/ 39 w 198"/>
              <a:gd name="T37" fmla="*/ 81 h 243"/>
              <a:gd name="T38" fmla="*/ 24 w 198"/>
              <a:gd name="T39" fmla="*/ 91 h 243"/>
              <a:gd name="T40" fmla="*/ 18 w 198"/>
              <a:gd name="T41" fmla="*/ 121 h 243"/>
              <a:gd name="T42" fmla="*/ 99 w 198"/>
              <a:gd name="T43" fmla="*/ 201 h 243"/>
              <a:gd name="T44" fmla="*/ 180 w 198"/>
              <a:gd name="T45" fmla="*/ 121 h 243"/>
              <a:gd name="T46" fmla="*/ 174 w 198"/>
              <a:gd name="T47" fmla="*/ 91 h 243"/>
              <a:gd name="T48" fmla="*/ 149 w 198"/>
              <a:gd name="T49" fmla="*/ 138 h 243"/>
              <a:gd name="T50" fmla="*/ 116 w 198"/>
              <a:gd name="T51" fmla="*/ 163 h 243"/>
              <a:gd name="T52" fmla="*/ 116 w 198"/>
              <a:gd name="T53" fmla="*/ 194 h 243"/>
              <a:gd name="T54" fmla="*/ 100 w 198"/>
              <a:gd name="T55" fmla="*/ 194 h 243"/>
              <a:gd name="T56" fmla="*/ 100 w 198"/>
              <a:gd name="T57" fmla="*/ 194 h 243"/>
              <a:gd name="T58" fmla="*/ 98 w 198"/>
              <a:gd name="T59" fmla="*/ 194 h 243"/>
              <a:gd name="T60" fmla="*/ 96 w 198"/>
              <a:gd name="T61" fmla="*/ 194 h 243"/>
              <a:gd name="T62" fmla="*/ 96 w 198"/>
              <a:gd name="T63" fmla="*/ 194 h 243"/>
              <a:gd name="T64" fmla="*/ 80 w 198"/>
              <a:gd name="T65" fmla="*/ 194 h 243"/>
              <a:gd name="T66" fmla="*/ 80 w 198"/>
              <a:gd name="T67" fmla="*/ 163 h 243"/>
              <a:gd name="T68" fmla="*/ 48 w 198"/>
              <a:gd name="T69" fmla="*/ 138 h 243"/>
              <a:gd name="T70" fmla="*/ 27 w 198"/>
              <a:gd name="T71" fmla="*/ 138 h 243"/>
              <a:gd name="T72" fmla="*/ 24 w 198"/>
              <a:gd name="T73" fmla="*/ 115 h 243"/>
              <a:gd name="T74" fmla="*/ 96 w 198"/>
              <a:gd name="T75" fmla="*/ 90 h 243"/>
              <a:gd name="T76" fmla="*/ 96 w 198"/>
              <a:gd name="T77" fmla="*/ 90 h 243"/>
              <a:gd name="T78" fmla="*/ 98 w 198"/>
              <a:gd name="T79" fmla="*/ 90 h 243"/>
              <a:gd name="T80" fmla="*/ 100 w 198"/>
              <a:gd name="T81" fmla="*/ 90 h 243"/>
              <a:gd name="T82" fmla="*/ 100 w 198"/>
              <a:gd name="T83" fmla="*/ 90 h 243"/>
              <a:gd name="T84" fmla="*/ 174 w 198"/>
              <a:gd name="T85" fmla="*/ 115 h 243"/>
              <a:gd name="T86" fmla="*/ 170 w 198"/>
              <a:gd name="T87" fmla="*/ 138 h 243"/>
              <a:gd name="T88" fmla="*/ 149 w 198"/>
              <a:gd name="T89" fmla="*/ 138 h 243"/>
              <a:gd name="T90" fmla="*/ 98 w 198"/>
              <a:gd name="T91" fmla="*/ 97 h 243"/>
              <a:gd name="T92" fmla="*/ 69 w 198"/>
              <a:gd name="T93" fmla="*/ 122 h 243"/>
              <a:gd name="T94" fmla="*/ 98 w 198"/>
              <a:gd name="T95" fmla="*/ 148 h 243"/>
              <a:gd name="T96" fmla="*/ 128 w 198"/>
              <a:gd name="T97" fmla="*/ 122 h 243"/>
              <a:gd name="T98" fmla="*/ 98 w 198"/>
              <a:gd name="T99" fmla="*/ 97 h 243"/>
              <a:gd name="T100" fmla="*/ 98 w 198"/>
              <a:gd name="T101" fmla="*/ 141 h 243"/>
              <a:gd name="T102" fmla="*/ 77 w 198"/>
              <a:gd name="T103" fmla="*/ 122 h 243"/>
              <a:gd name="T104" fmla="*/ 98 w 198"/>
              <a:gd name="T105" fmla="*/ 104 h 243"/>
              <a:gd name="T106" fmla="*/ 120 w 198"/>
              <a:gd name="T107" fmla="*/ 122 h 243"/>
              <a:gd name="T108" fmla="*/ 98 w 198"/>
              <a:gd name="T109" fmla="*/ 141 h 243"/>
              <a:gd name="T110" fmla="*/ 99 w 198"/>
              <a:gd name="T111" fmla="*/ 110 h 243"/>
              <a:gd name="T112" fmla="*/ 83 w 198"/>
              <a:gd name="T113" fmla="*/ 122 h 243"/>
              <a:gd name="T114" fmla="*/ 99 w 198"/>
              <a:gd name="T115" fmla="*/ 120 h 243"/>
              <a:gd name="T116" fmla="*/ 115 w 198"/>
              <a:gd name="T117" fmla="*/ 122 h 243"/>
              <a:gd name="T118" fmla="*/ 99 w 198"/>
              <a:gd name="T119" fmla="*/ 11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98" h="243">
                <a:moveTo>
                  <a:pt x="99" y="220"/>
                </a:moveTo>
                <a:cubicBezTo>
                  <a:pt x="44" y="220"/>
                  <a:pt x="0" y="176"/>
                  <a:pt x="0" y="121"/>
                </a:cubicBezTo>
                <a:cubicBezTo>
                  <a:pt x="0" y="67"/>
                  <a:pt x="44" y="22"/>
                  <a:pt x="99" y="22"/>
                </a:cubicBezTo>
                <a:cubicBezTo>
                  <a:pt x="154" y="22"/>
                  <a:pt x="198" y="67"/>
                  <a:pt x="198" y="121"/>
                </a:cubicBezTo>
                <a:cubicBezTo>
                  <a:pt x="198" y="176"/>
                  <a:pt x="154" y="220"/>
                  <a:pt x="99" y="220"/>
                </a:cubicBezTo>
                <a:close/>
                <a:moveTo>
                  <a:pt x="99" y="214"/>
                </a:moveTo>
                <a:cubicBezTo>
                  <a:pt x="143" y="214"/>
                  <a:pt x="170" y="181"/>
                  <a:pt x="168" y="181"/>
                </a:cubicBezTo>
                <a:cubicBezTo>
                  <a:pt x="94" y="243"/>
                  <a:pt x="29" y="181"/>
                  <a:pt x="29" y="181"/>
                </a:cubicBezTo>
                <a:cubicBezTo>
                  <a:pt x="29" y="181"/>
                  <a:pt x="56" y="214"/>
                  <a:pt x="99" y="214"/>
                </a:cubicBezTo>
                <a:close/>
                <a:moveTo>
                  <a:pt x="99" y="29"/>
                </a:moveTo>
                <a:cubicBezTo>
                  <a:pt x="56" y="29"/>
                  <a:pt x="29" y="62"/>
                  <a:pt x="29" y="62"/>
                </a:cubicBezTo>
                <a:cubicBezTo>
                  <a:pt x="29" y="62"/>
                  <a:pt x="94" y="0"/>
                  <a:pt x="168" y="62"/>
                </a:cubicBezTo>
                <a:cubicBezTo>
                  <a:pt x="170" y="62"/>
                  <a:pt x="143" y="29"/>
                  <a:pt x="99" y="29"/>
                </a:cubicBezTo>
                <a:close/>
                <a:moveTo>
                  <a:pt x="174" y="91"/>
                </a:moveTo>
                <a:cubicBezTo>
                  <a:pt x="170" y="91"/>
                  <a:pt x="165" y="87"/>
                  <a:pt x="160" y="81"/>
                </a:cubicBezTo>
                <a:cubicBezTo>
                  <a:pt x="154" y="74"/>
                  <a:pt x="152" y="66"/>
                  <a:pt x="154" y="63"/>
                </a:cubicBezTo>
                <a:cubicBezTo>
                  <a:pt x="140" y="50"/>
                  <a:pt x="120" y="42"/>
                  <a:pt x="99" y="42"/>
                </a:cubicBezTo>
                <a:cubicBezTo>
                  <a:pt x="78" y="42"/>
                  <a:pt x="59" y="50"/>
                  <a:pt x="44" y="63"/>
                </a:cubicBezTo>
                <a:cubicBezTo>
                  <a:pt x="47" y="65"/>
                  <a:pt x="45" y="73"/>
                  <a:pt x="39" y="81"/>
                </a:cubicBezTo>
                <a:cubicBezTo>
                  <a:pt x="34" y="87"/>
                  <a:pt x="28" y="91"/>
                  <a:pt x="24" y="91"/>
                </a:cubicBezTo>
                <a:cubicBezTo>
                  <a:pt x="20" y="100"/>
                  <a:pt x="18" y="111"/>
                  <a:pt x="18" y="121"/>
                </a:cubicBezTo>
                <a:cubicBezTo>
                  <a:pt x="18" y="165"/>
                  <a:pt x="54" y="201"/>
                  <a:pt x="99" y="201"/>
                </a:cubicBezTo>
                <a:cubicBezTo>
                  <a:pt x="144" y="201"/>
                  <a:pt x="180" y="165"/>
                  <a:pt x="180" y="121"/>
                </a:cubicBezTo>
                <a:cubicBezTo>
                  <a:pt x="180" y="111"/>
                  <a:pt x="178" y="100"/>
                  <a:pt x="174" y="91"/>
                </a:cubicBezTo>
                <a:close/>
                <a:moveTo>
                  <a:pt x="149" y="138"/>
                </a:moveTo>
                <a:cubicBezTo>
                  <a:pt x="125" y="138"/>
                  <a:pt x="116" y="163"/>
                  <a:pt x="116" y="163"/>
                </a:cubicBezTo>
                <a:cubicBezTo>
                  <a:pt x="116" y="194"/>
                  <a:pt x="116" y="194"/>
                  <a:pt x="116" y="194"/>
                </a:cubicBezTo>
                <a:cubicBezTo>
                  <a:pt x="100" y="194"/>
                  <a:pt x="100" y="194"/>
                  <a:pt x="100" y="194"/>
                </a:cubicBezTo>
                <a:cubicBezTo>
                  <a:pt x="100" y="194"/>
                  <a:pt x="100" y="194"/>
                  <a:pt x="100" y="194"/>
                </a:cubicBezTo>
                <a:cubicBezTo>
                  <a:pt x="98" y="194"/>
                  <a:pt x="98" y="194"/>
                  <a:pt x="98" y="194"/>
                </a:cubicBezTo>
                <a:cubicBezTo>
                  <a:pt x="96" y="194"/>
                  <a:pt x="96" y="194"/>
                  <a:pt x="96" y="194"/>
                </a:cubicBezTo>
                <a:cubicBezTo>
                  <a:pt x="96" y="194"/>
                  <a:pt x="96" y="194"/>
                  <a:pt x="96" y="194"/>
                </a:cubicBezTo>
                <a:cubicBezTo>
                  <a:pt x="80" y="194"/>
                  <a:pt x="80" y="194"/>
                  <a:pt x="80" y="194"/>
                </a:cubicBezTo>
                <a:cubicBezTo>
                  <a:pt x="80" y="163"/>
                  <a:pt x="80" y="163"/>
                  <a:pt x="80" y="163"/>
                </a:cubicBezTo>
                <a:cubicBezTo>
                  <a:pt x="80" y="163"/>
                  <a:pt x="72" y="138"/>
                  <a:pt x="48" y="138"/>
                </a:cubicBezTo>
                <a:cubicBezTo>
                  <a:pt x="33" y="138"/>
                  <a:pt x="27" y="138"/>
                  <a:pt x="27" y="138"/>
                </a:cubicBezTo>
                <a:cubicBezTo>
                  <a:pt x="27" y="138"/>
                  <a:pt x="23" y="131"/>
                  <a:pt x="24" y="115"/>
                </a:cubicBezTo>
                <a:cubicBezTo>
                  <a:pt x="58" y="114"/>
                  <a:pt x="51" y="91"/>
                  <a:pt x="96" y="90"/>
                </a:cubicBezTo>
                <a:cubicBezTo>
                  <a:pt x="96" y="90"/>
                  <a:pt x="96" y="90"/>
                  <a:pt x="96" y="90"/>
                </a:cubicBezTo>
                <a:cubicBezTo>
                  <a:pt x="97" y="90"/>
                  <a:pt x="97" y="90"/>
                  <a:pt x="98" y="90"/>
                </a:cubicBezTo>
                <a:cubicBezTo>
                  <a:pt x="99" y="90"/>
                  <a:pt x="99" y="90"/>
                  <a:pt x="100" y="90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45" y="91"/>
                  <a:pt x="139" y="114"/>
                  <a:pt x="174" y="115"/>
                </a:cubicBezTo>
                <a:cubicBezTo>
                  <a:pt x="174" y="131"/>
                  <a:pt x="170" y="138"/>
                  <a:pt x="170" y="138"/>
                </a:cubicBezTo>
                <a:cubicBezTo>
                  <a:pt x="170" y="138"/>
                  <a:pt x="164" y="138"/>
                  <a:pt x="149" y="138"/>
                </a:cubicBezTo>
                <a:close/>
                <a:moveTo>
                  <a:pt x="98" y="97"/>
                </a:moveTo>
                <a:cubicBezTo>
                  <a:pt x="82" y="97"/>
                  <a:pt x="69" y="108"/>
                  <a:pt x="69" y="122"/>
                </a:cubicBezTo>
                <a:cubicBezTo>
                  <a:pt x="69" y="136"/>
                  <a:pt x="82" y="148"/>
                  <a:pt x="98" y="148"/>
                </a:cubicBezTo>
                <a:cubicBezTo>
                  <a:pt x="115" y="148"/>
                  <a:pt x="128" y="136"/>
                  <a:pt x="128" y="122"/>
                </a:cubicBezTo>
                <a:cubicBezTo>
                  <a:pt x="128" y="108"/>
                  <a:pt x="115" y="97"/>
                  <a:pt x="98" y="97"/>
                </a:cubicBezTo>
                <a:close/>
                <a:moveTo>
                  <a:pt x="98" y="141"/>
                </a:moveTo>
                <a:cubicBezTo>
                  <a:pt x="86" y="141"/>
                  <a:pt x="77" y="133"/>
                  <a:pt x="77" y="122"/>
                </a:cubicBezTo>
                <a:cubicBezTo>
                  <a:pt x="77" y="112"/>
                  <a:pt x="86" y="104"/>
                  <a:pt x="98" y="104"/>
                </a:cubicBezTo>
                <a:cubicBezTo>
                  <a:pt x="111" y="104"/>
                  <a:pt x="120" y="112"/>
                  <a:pt x="120" y="122"/>
                </a:cubicBezTo>
                <a:cubicBezTo>
                  <a:pt x="120" y="133"/>
                  <a:pt x="111" y="141"/>
                  <a:pt x="98" y="141"/>
                </a:cubicBezTo>
                <a:close/>
                <a:moveTo>
                  <a:pt x="99" y="110"/>
                </a:moveTo>
                <a:cubicBezTo>
                  <a:pt x="90" y="110"/>
                  <a:pt x="83" y="115"/>
                  <a:pt x="83" y="122"/>
                </a:cubicBezTo>
                <a:cubicBezTo>
                  <a:pt x="83" y="128"/>
                  <a:pt x="90" y="120"/>
                  <a:pt x="99" y="120"/>
                </a:cubicBezTo>
                <a:cubicBezTo>
                  <a:pt x="107" y="120"/>
                  <a:pt x="115" y="128"/>
                  <a:pt x="115" y="122"/>
                </a:cubicBezTo>
                <a:cubicBezTo>
                  <a:pt x="115" y="115"/>
                  <a:pt x="107" y="110"/>
                  <a:pt x="99" y="11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4" name="Freeform 139"/>
          <p:cNvSpPr>
            <a:spLocks noEditPoints="1"/>
          </p:cNvSpPr>
          <p:nvPr/>
        </p:nvSpPr>
        <p:spPr bwMode="auto">
          <a:xfrm>
            <a:off x="9432186" y="1710901"/>
            <a:ext cx="320819" cy="374493"/>
          </a:xfrm>
          <a:custGeom>
            <a:avLst/>
            <a:gdLst>
              <a:gd name="T0" fmla="*/ 86 w 171"/>
              <a:gd name="T1" fmla="*/ 199 h 199"/>
              <a:gd name="T2" fmla="*/ 0 w 171"/>
              <a:gd name="T3" fmla="*/ 156 h 199"/>
              <a:gd name="T4" fmla="*/ 16 w 171"/>
              <a:gd name="T5" fmla="*/ 133 h 199"/>
              <a:gd name="T6" fmla="*/ 16 w 171"/>
              <a:gd name="T7" fmla="*/ 99 h 199"/>
              <a:gd name="T8" fmla="*/ 58 w 171"/>
              <a:gd name="T9" fmla="*/ 34 h 199"/>
              <a:gd name="T10" fmla="*/ 57 w 171"/>
              <a:gd name="T11" fmla="*/ 28 h 199"/>
              <a:gd name="T12" fmla="*/ 86 w 171"/>
              <a:gd name="T13" fmla="*/ 0 h 199"/>
              <a:gd name="T14" fmla="*/ 114 w 171"/>
              <a:gd name="T15" fmla="*/ 28 h 199"/>
              <a:gd name="T16" fmla="*/ 113 w 171"/>
              <a:gd name="T17" fmla="*/ 34 h 199"/>
              <a:gd name="T18" fmla="*/ 156 w 171"/>
              <a:gd name="T19" fmla="*/ 99 h 199"/>
              <a:gd name="T20" fmla="*/ 156 w 171"/>
              <a:gd name="T21" fmla="*/ 133 h 199"/>
              <a:gd name="T22" fmla="*/ 171 w 171"/>
              <a:gd name="T23" fmla="*/ 156 h 199"/>
              <a:gd name="T24" fmla="*/ 86 w 171"/>
              <a:gd name="T25" fmla="*/ 199 h 199"/>
              <a:gd name="T26" fmla="*/ 60 w 171"/>
              <a:gd name="T27" fmla="*/ 46 h 199"/>
              <a:gd name="T28" fmla="*/ 32 w 171"/>
              <a:gd name="T29" fmla="*/ 128 h 199"/>
              <a:gd name="T30" fmla="*/ 59 w 171"/>
              <a:gd name="T31" fmla="*/ 117 h 199"/>
              <a:gd name="T32" fmla="*/ 60 w 171"/>
              <a:gd name="T33" fmla="*/ 46 h 199"/>
              <a:gd name="T34" fmla="*/ 62 w 171"/>
              <a:gd name="T35" fmla="*/ 45 h 199"/>
              <a:gd name="T36" fmla="*/ 60 w 171"/>
              <a:gd name="T37" fmla="*/ 46 h 199"/>
              <a:gd name="T38" fmla="*/ 86 w 171"/>
              <a:gd name="T39" fmla="*/ 128 h 199"/>
              <a:gd name="T40" fmla="*/ 29 w 171"/>
              <a:gd name="T41" fmla="*/ 156 h 199"/>
              <a:gd name="T42" fmla="*/ 86 w 171"/>
              <a:gd name="T43" fmla="*/ 185 h 199"/>
              <a:gd name="T44" fmla="*/ 142 w 171"/>
              <a:gd name="T45" fmla="*/ 156 h 199"/>
              <a:gd name="T46" fmla="*/ 86 w 171"/>
              <a:gd name="T47" fmla="*/ 128 h 199"/>
              <a:gd name="T48" fmla="*/ 86 w 171"/>
              <a:gd name="T49" fmla="*/ 171 h 199"/>
              <a:gd name="T50" fmla="*/ 58 w 171"/>
              <a:gd name="T51" fmla="*/ 147 h 199"/>
              <a:gd name="T52" fmla="*/ 86 w 171"/>
              <a:gd name="T53" fmla="*/ 142 h 199"/>
              <a:gd name="T54" fmla="*/ 113 w 171"/>
              <a:gd name="T55" fmla="*/ 147 h 199"/>
              <a:gd name="T56" fmla="*/ 86 w 171"/>
              <a:gd name="T57" fmla="*/ 171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1" h="199">
                <a:moveTo>
                  <a:pt x="86" y="199"/>
                </a:moveTo>
                <a:cubicBezTo>
                  <a:pt x="38" y="199"/>
                  <a:pt x="0" y="180"/>
                  <a:pt x="0" y="156"/>
                </a:cubicBezTo>
                <a:cubicBezTo>
                  <a:pt x="0" y="148"/>
                  <a:pt x="7" y="139"/>
                  <a:pt x="16" y="133"/>
                </a:cubicBezTo>
                <a:cubicBezTo>
                  <a:pt x="16" y="99"/>
                  <a:pt x="16" y="99"/>
                  <a:pt x="16" y="99"/>
                </a:cubicBezTo>
                <a:cubicBezTo>
                  <a:pt x="16" y="70"/>
                  <a:pt x="32" y="45"/>
                  <a:pt x="58" y="34"/>
                </a:cubicBezTo>
                <a:cubicBezTo>
                  <a:pt x="57" y="32"/>
                  <a:pt x="57" y="30"/>
                  <a:pt x="57" y="28"/>
                </a:cubicBezTo>
                <a:cubicBezTo>
                  <a:pt x="57" y="12"/>
                  <a:pt x="70" y="0"/>
                  <a:pt x="86" y="0"/>
                </a:cubicBezTo>
                <a:cubicBezTo>
                  <a:pt x="101" y="0"/>
                  <a:pt x="114" y="12"/>
                  <a:pt x="114" y="28"/>
                </a:cubicBezTo>
                <a:cubicBezTo>
                  <a:pt x="114" y="30"/>
                  <a:pt x="114" y="32"/>
                  <a:pt x="113" y="34"/>
                </a:cubicBezTo>
                <a:cubicBezTo>
                  <a:pt x="139" y="45"/>
                  <a:pt x="156" y="70"/>
                  <a:pt x="156" y="99"/>
                </a:cubicBezTo>
                <a:cubicBezTo>
                  <a:pt x="156" y="133"/>
                  <a:pt x="156" y="133"/>
                  <a:pt x="156" y="133"/>
                </a:cubicBezTo>
                <a:cubicBezTo>
                  <a:pt x="165" y="139"/>
                  <a:pt x="171" y="148"/>
                  <a:pt x="171" y="156"/>
                </a:cubicBezTo>
                <a:cubicBezTo>
                  <a:pt x="171" y="180"/>
                  <a:pt x="133" y="199"/>
                  <a:pt x="86" y="199"/>
                </a:cubicBezTo>
                <a:close/>
                <a:moveTo>
                  <a:pt x="60" y="46"/>
                </a:moveTo>
                <a:cubicBezTo>
                  <a:pt x="23" y="72"/>
                  <a:pt x="32" y="128"/>
                  <a:pt x="32" y="128"/>
                </a:cubicBezTo>
                <a:cubicBezTo>
                  <a:pt x="32" y="128"/>
                  <a:pt x="45" y="113"/>
                  <a:pt x="59" y="117"/>
                </a:cubicBezTo>
                <a:cubicBezTo>
                  <a:pt x="42" y="92"/>
                  <a:pt x="55" y="56"/>
                  <a:pt x="60" y="46"/>
                </a:cubicBezTo>
                <a:cubicBezTo>
                  <a:pt x="61" y="46"/>
                  <a:pt x="61" y="45"/>
                  <a:pt x="62" y="45"/>
                </a:cubicBezTo>
                <a:cubicBezTo>
                  <a:pt x="62" y="44"/>
                  <a:pt x="61" y="44"/>
                  <a:pt x="60" y="46"/>
                </a:cubicBezTo>
                <a:close/>
                <a:moveTo>
                  <a:pt x="86" y="128"/>
                </a:moveTo>
                <a:cubicBezTo>
                  <a:pt x="54" y="128"/>
                  <a:pt x="29" y="141"/>
                  <a:pt x="29" y="156"/>
                </a:cubicBezTo>
                <a:cubicBezTo>
                  <a:pt x="29" y="172"/>
                  <a:pt x="54" y="185"/>
                  <a:pt x="86" y="185"/>
                </a:cubicBezTo>
                <a:cubicBezTo>
                  <a:pt x="117" y="185"/>
                  <a:pt x="142" y="172"/>
                  <a:pt x="142" y="156"/>
                </a:cubicBezTo>
                <a:cubicBezTo>
                  <a:pt x="142" y="141"/>
                  <a:pt x="117" y="128"/>
                  <a:pt x="86" y="128"/>
                </a:cubicBezTo>
                <a:close/>
                <a:moveTo>
                  <a:pt x="86" y="171"/>
                </a:moveTo>
                <a:cubicBezTo>
                  <a:pt x="72" y="171"/>
                  <a:pt x="60" y="161"/>
                  <a:pt x="58" y="147"/>
                </a:cubicBezTo>
                <a:cubicBezTo>
                  <a:pt x="65" y="144"/>
                  <a:pt x="75" y="142"/>
                  <a:pt x="86" y="142"/>
                </a:cubicBezTo>
                <a:cubicBezTo>
                  <a:pt x="96" y="142"/>
                  <a:pt x="106" y="144"/>
                  <a:pt x="113" y="147"/>
                </a:cubicBezTo>
                <a:cubicBezTo>
                  <a:pt x="111" y="161"/>
                  <a:pt x="99" y="171"/>
                  <a:pt x="86" y="171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5" name="Freeform 140"/>
          <p:cNvSpPr>
            <a:spLocks noEditPoints="1"/>
          </p:cNvSpPr>
          <p:nvPr/>
        </p:nvSpPr>
        <p:spPr bwMode="auto">
          <a:xfrm>
            <a:off x="10231285" y="1712245"/>
            <a:ext cx="302027" cy="377178"/>
          </a:xfrm>
          <a:custGeom>
            <a:avLst/>
            <a:gdLst>
              <a:gd name="T0" fmla="*/ 13 w 160"/>
              <a:gd name="T1" fmla="*/ 200 h 200"/>
              <a:gd name="T2" fmla="*/ 0 w 160"/>
              <a:gd name="T3" fmla="*/ 12 h 200"/>
              <a:gd name="T4" fmla="*/ 147 w 160"/>
              <a:gd name="T5" fmla="*/ 0 h 200"/>
              <a:gd name="T6" fmla="*/ 160 w 160"/>
              <a:gd name="T7" fmla="*/ 187 h 200"/>
              <a:gd name="T8" fmla="*/ 108 w 160"/>
              <a:gd name="T9" fmla="*/ 180 h 200"/>
              <a:gd name="T10" fmla="*/ 132 w 160"/>
              <a:gd name="T11" fmla="*/ 188 h 200"/>
              <a:gd name="T12" fmla="*/ 140 w 160"/>
              <a:gd name="T13" fmla="*/ 164 h 200"/>
              <a:gd name="T14" fmla="*/ 116 w 160"/>
              <a:gd name="T15" fmla="*/ 156 h 200"/>
              <a:gd name="T16" fmla="*/ 108 w 160"/>
              <a:gd name="T17" fmla="*/ 180 h 200"/>
              <a:gd name="T18" fmla="*/ 116 w 160"/>
              <a:gd name="T19" fmla="*/ 144 h 200"/>
              <a:gd name="T20" fmla="*/ 140 w 160"/>
              <a:gd name="T21" fmla="*/ 136 h 200"/>
              <a:gd name="T22" fmla="*/ 132 w 160"/>
              <a:gd name="T23" fmla="*/ 112 h 200"/>
              <a:gd name="T24" fmla="*/ 108 w 160"/>
              <a:gd name="T25" fmla="*/ 120 h 200"/>
              <a:gd name="T26" fmla="*/ 108 w 160"/>
              <a:gd name="T27" fmla="*/ 92 h 200"/>
              <a:gd name="T28" fmla="*/ 132 w 160"/>
              <a:gd name="T29" fmla="*/ 100 h 200"/>
              <a:gd name="T30" fmla="*/ 140 w 160"/>
              <a:gd name="T31" fmla="*/ 76 h 200"/>
              <a:gd name="T32" fmla="*/ 116 w 160"/>
              <a:gd name="T33" fmla="*/ 68 h 200"/>
              <a:gd name="T34" fmla="*/ 108 w 160"/>
              <a:gd name="T35" fmla="*/ 92 h 200"/>
              <a:gd name="T36" fmla="*/ 72 w 160"/>
              <a:gd name="T37" fmla="*/ 188 h 200"/>
              <a:gd name="T38" fmla="*/ 96 w 160"/>
              <a:gd name="T39" fmla="*/ 180 h 200"/>
              <a:gd name="T40" fmla="*/ 88 w 160"/>
              <a:gd name="T41" fmla="*/ 156 h 200"/>
              <a:gd name="T42" fmla="*/ 64 w 160"/>
              <a:gd name="T43" fmla="*/ 164 h 200"/>
              <a:gd name="T44" fmla="*/ 64 w 160"/>
              <a:gd name="T45" fmla="*/ 136 h 200"/>
              <a:gd name="T46" fmla="*/ 88 w 160"/>
              <a:gd name="T47" fmla="*/ 144 h 200"/>
              <a:gd name="T48" fmla="*/ 96 w 160"/>
              <a:gd name="T49" fmla="*/ 120 h 200"/>
              <a:gd name="T50" fmla="*/ 72 w 160"/>
              <a:gd name="T51" fmla="*/ 112 h 200"/>
              <a:gd name="T52" fmla="*/ 64 w 160"/>
              <a:gd name="T53" fmla="*/ 136 h 200"/>
              <a:gd name="T54" fmla="*/ 72 w 160"/>
              <a:gd name="T55" fmla="*/ 100 h 200"/>
              <a:gd name="T56" fmla="*/ 96 w 160"/>
              <a:gd name="T57" fmla="*/ 92 h 200"/>
              <a:gd name="T58" fmla="*/ 88 w 160"/>
              <a:gd name="T59" fmla="*/ 68 h 200"/>
              <a:gd name="T60" fmla="*/ 64 w 160"/>
              <a:gd name="T61" fmla="*/ 76 h 200"/>
              <a:gd name="T62" fmla="*/ 20 w 160"/>
              <a:gd name="T63" fmla="*/ 180 h 200"/>
              <a:gd name="T64" fmla="*/ 44 w 160"/>
              <a:gd name="T65" fmla="*/ 188 h 200"/>
              <a:gd name="T66" fmla="*/ 52 w 160"/>
              <a:gd name="T67" fmla="*/ 164 h 200"/>
              <a:gd name="T68" fmla="*/ 28 w 160"/>
              <a:gd name="T69" fmla="*/ 156 h 200"/>
              <a:gd name="T70" fmla="*/ 20 w 160"/>
              <a:gd name="T71" fmla="*/ 180 h 200"/>
              <a:gd name="T72" fmla="*/ 28 w 160"/>
              <a:gd name="T73" fmla="*/ 144 h 200"/>
              <a:gd name="T74" fmla="*/ 52 w 160"/>
              <a:gd name="T75" fmla="*/ 136 h 200"/>
              <a:gd name="T76" fmla="*/ 44 w 160"/>
              <a:gd name="T77" fmla="*/ 112 h 200"/>
              <a:gd name="T78" fmla="*/ 20 w 160"/>
              <a:gd name="T79" fmla="*/ 120 h 200"/>
              <a:gd name="T80" fmla="*/ 20 w 160"/>
              <a:gd name="T81" fmla="*/ 92 h 200"/>
              <a:gd name="T82" fmla="*/ 44 w 160"/>
              <a:gd name="T83" fmla="*/ 100 h 200"/>
              <a:gd name="T84" fmla="*/ 52 w 160"/>
              <a:gd name="T85" fmla="*/ 76 h 200"/>
              <a:gd name="T86" fmla="*/ 28 w 160"/>
              <a:gd name="T87" fmla="*/ 68 h 200"/>
              <a:gd name="T88" fmla="*/ 20 w 160"/>
              <a:gd name="T89" fmla="*/ 92 h 200"/>
              <a:gd name="T90" fmla="*/ 20 w 160"/>
              <a:gd name="T91" fmla="*/ 20 h 200"/>
              <a:gd name="T92" fmla="*/ 140 w 160"/>
              <a:gd name="T93" fmla="*/ 5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0" h="200">
                <a:moveTo>
                  <a:pt x="147" y="200"/>
                </a:moveTo>
                <a:cubicBezTo>
                  <a:pt x="13" y="200"/>
                  <a:pt x="13" y="200"/>
                  <a:pt x="13" y="200"/>
                </a:cubicBezTo>
                <a:cubicBezTo>
                  <a:pt x="7" y="200"/>
                  <a:pt x="0" y="194"/>
                  <a:pt x="0" y="187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2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54" y="0"/>
                  <a:pt x="160" y="6"/>
                  <a:pt x="160" y="12"/>
                </a:cubicBezTo>
                <a:cubicBezTo>
                  <a:pt x="160" y="187"/>
                  <a:pt x="160" y="187"/>
                  <a:pt x="160" y="187"/>
                </a:cubicBezTo>
                <a:cubicBezTo>
                  <a:pt x="160" y="194"/>
                  <a:pt x="154" y="200"/>
                  <a:pt x="147" y="200"/>
                </a:cubicBezTo>
                <a:close/>
                <a:moveTo>
                  <a:pt x="108" y="180"/>
                </a:moveTo>
                <a:cubicBezTo>
                  <a:pt x="108" y="184"/>
                  <a:pt x="111" y="188"/>
                  <a:pt x="116" y="188"/>
                </a:cubicBezTo>
                <a:cubicBezTo>
                  <a:pt x="132" y="188"/>
                  <a:pt x="132" y="188"/>
                  <a:pt x="132" y="188"/>
                </a:cubicBezTo>
                <a:cubicBezTo>
                  <a:pt x="136" y="188"/>
                  <a:pt x="140" y="184"/>
                  <a:pt x="140" y="180"/>
                </a:cubicBezTo>
                <a:cubicBezTo>
                  <a:pt x="140" y="164"/>
                  <a:pt x="140" y="164"/>
                  <a:pt x="140" y="164"/>
                </a:cubicBezTo>
                <a:cubicBezTo>
                  <a:pt x="140" y="160"/>
                  <a:pt x="136" y="156"/>
                  <a:pt x="132" y="156"/>
                </a:cubicBezTo>
                <a:cubicBezTo>
                  <a:pt x="116" y="156"/>
                  <a:pt x="116" y="156"/>
                  <a:pt x="116" y="156"/>
                </a:cubicBezTo>
                <a:cubicBezTo>
                  <a:pt x="111" y="156"/>
                  <a:pt x="108" y="160"/>
                  <a:pt x="108" y="164"/>
                </a:cubicBezTo>
                <a:lnTo>
                  <a:pt x="108" y="180"/>
                </a:lnTo>
                <a:close/>
                <a:moveTo>
                  <a:pt x="108" y="136"/>
                </a:moveTo>
                <a:cubicBezTo>
                  <a:pt x="108" y="140"/>
                  <a:pt x="111" y="144"/>
                  <a:pt x="116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6" y="144"/>
                  <a:pt x="140" y="140"/>
                  <a:pt x="140" y="136"/>
                </a:cubicBezTo>
                <a:cubicBezTo>
                  <a:pt x="140" y="120"/>
                  <a:pt x="140" y="120"/>
                  <a:pt x="140" y="120"/>
                </a:cubicBezTo>
                <a:cubicBezTo>
                  <a:pt x="140" y="116"/>
                  <a:pt x="136" y="112"/>
                  <a:pt x="132" y="112"/>
                </a:cubicBezTo>
                <a:cubicBezTo>
                  <a:pt x="116" y="112"/>
                  <a:pt x="116" y="112"/>
                  <a:pt x="116" y="112"/>
                </a:cubicBezTo>
                <a:cubicBezTo>
                  <a:pt x="111" y="112"/>
                  <a:pt x="108" y="116"/>
                  <a:pt x="108" y="120"/>
                </a:cubicBezTo>
                <a:lnTo>
                  <a:pt x="108" y="136"/>
                </a:lnTo>
                <a:close/>
                <a:moveTo>
                  <a:pt x="108" y="92"/>
                </a:moveTo>
                <a:cubicBezTo>
                  <a:pt x="108" y="96"/>
                  <a:pt x="111" y="100"/>
                  <a:pt x="116" y="10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6" y="100"/>
                  <a:pt x="140" y="96"/>
                  <a:pt x="140" y="92"/>
                </a:cubicBezTo>
                <a:cubicBezTo>
                  <a:pt x="140" y="76"/>
                  <a:pt x="140" y="76"/>
                  <a:pt x="140" y="76"/>
                </a:cubicBezTo>
                <a:cubicBezTo>
                  <a:pt x="140" y="72"/>
                  <a:pt x="136" y="68"/>
                  <a:pt x="132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1" y="68"/>
                  <a:pt x="108" y="72"/>
                  <a:pt x="108" y="76"/>
                </a:cubicBezTo>
                <a:lnTo>
                  <a:pt x="108" y="92"/>
                </a:lnTo>
                <a:close/>
                <a:moveTo>
                  <a:pt x="64" y="180"/>
                </a:moveTo>
                <a:cubicBezTo>
                  <a:pt x="64" y="184"/>
                  <a:pt x="67" y="188"/>
                  <a:pt x="72" y="188"/>
                </a:cubicBezTo>
                <a:cubicBezTo>
                  <a:pt x="88" y="188"/>
                  <a:pt x="88" y="188"/>
                  <a:pt x="88" y="188"/>
                </a:cubicBezTo>
                <a:cubicBezTo>
                  <a:pt x="92" y="188"/>
                  <a:pt x="96" y="184"/>
                  <a:pt x="96" y="180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96" y="160"/>
                  <a:pt x="92" y="156"/>
                  <a:pt x="88" y="156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67" y="156"/>
                  <a:pt x="64" y="160"/>
                  <a:pt x="64" y="164"/>
                </a:cubicBezTo>
                <a:lnTo>
                  <a:pt x="64" y="180"/>
                </a:lnTo>
                <a:close/>
                <a:moveTo>
                  <a:pt x="64" y="136"/>
                </a:moveTo>
                <a:cubicBezTo>
                  <a:pt x="64" y="140"/>
                  <a:pt x="67" y="144"/>
                  <a:pt x="72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92" y="144"/>
                  <a:pt x="96" y="140"/>
                  <a:pt x="96" y="136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6" y="116"/>
                  <a:pt x="92" y="112"/>
                  <a:pt x="88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67" y="112"/>
                  <a:pt x="64" y="116"/>
                  <a:pt x="64" y="120"/>
                </a:cubicBezTo>
                <a:lnTo>
                  <a:pt x="64" y="136"/>
                </a:lnTo>
                <a:close/>
                <a:moveTo>
                  <a:pt x="64" y="92"/>
                </a:moveTo>
                <a:cubicBezTo>
                  <a:pt x="64" y="96"/>
                  <a:pt x="67" y="100"/>
                  <a:pt x="72" y="100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92" y="100"/>
                  <a:pt x="96" y="96"/>
                  <a:pt x="96" y="92"/>
                </a:cubicBezTo>
                <a:cubicBezTo>
                  <a:pt x="96" y="76"/>
                  <a:pt x="96" y="76"/>
                  <a:pt x="96" y="76"/>
                </a:cubicBezTo>
                <a:cubicBezTo>
                  <a:pt x="96" y="72"/>
                  <a:pt x="92" y="68"/>
                  <a:pt x="88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67" y="68"/>
                  <a:pt x="64" y="72"/>
                  <a:pt x="64" y="76"/>
                </a:cubicBezTo>
                <a:lnTo>
                  <a:pt x="64" y="92"/>
                </a:lnTo>
                <a:close/>
                <a:moveTo>
                  <a:pt x="20" y="180"/>
                </a:moveTo>
                <a:cubicBezTo>
                  <a:pt x="20" y="184"/>
                  <a:pt x="23" y="188"/>
                  <a:pt x="28" y="188"/>
                </a:cubicBezTo>
                <a:cubicBezTo>
                  <a:pt x="44" y="188"/>
                  <a:pt x="44" y="188"/>
                  <a:pt x="44" y="188"/>
                </a:cubicBezTo>
                <a:cubicBezTo>
                  <a:pt x="48" y="188"/>
                  <a:pt x="52" y="184"/>
                  <a:pt x="52" y="180"/>
                </a:cubicBezTo>
                <a:cubicBezTo>
                  <a:pt x="52" y="164"/>
                  <a:pt x="52" y="164"/>
                  <a:pt x="52" y="164"/>
                </a:cubicBezTo>
                <a:cubicBezTo>
                  <a:pt x="52" y="160"/>
                  <a:pt x="48" y="156"/>
                  <a:pt x="44" y="156"/>
                </a:cubicBezTo>
                <a:cubicBezTo>
                  <a:pt x="28" y="156"/>
                  <a:pt x="28" y="156"/>
                  <a:pt x="28" y="156"/>
                </a:cubicBezTo>
                <a:cubicBezTo>
                  <a:pt x="23" y="156"/>
                  <a:pt x="20" y="160"/>
                  <a:pt x="20" y="164"/>
                </a:cubicBezTo>
                <a:lnTo>
                  <a:pt x="20" y="180"/>
                </a:lnTo>
                <a:close/>
                <a:moveTo>
                  <a:pt x="20" y="136"/>
                </a:moveTo>
                <a:cubicBezTo>
                  <a:pt x="20" y="140"/>
                  <a:pt x="23" y="144"/>
                  <a:pt x="28" y="144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8" y="144"/>
                  <a:pt x="52" y="140"/>
                  <a:pt x="52" y="136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52" y="116"/>
                  <a:pt x="48" y="112"/>
                  <a:pt x="44" y="112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23" y="112"/>
                  <a:pt x="20" y="116"/>
                  <a:pt x="20" y="120"/>
                </a:cubicBezTo>
                <a:lnTo>
                  <a:pt x="20" y="136"/>
                </a:lnTo>
                <a:close/>
                <a:moveTo>
                  <a:pt x="20" y="92"/>
                </a:moveTo>
                <a:cubicBezTo>
                  <a:pt x="20" y="96"/>
                  <a:pt x="23" y="100"/>
                  <a:pt x="28" y="100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48" y="100"/>
                  <a:pt x="52" y="96"/>
                  <a:pt x="52" y="92"/>
                </a:cubicBezTo>
                <a:cubicBezTo>
                  <a:pt x="52" y="76"/>
                  <a:pt x="52" y="76"/>
                  <a:pt x="52" y="76"/>
                </a:cubicBezTo>
                <a:cubicBezTo>
                  <a:pt x="52" y="72"/>
                  <a:pt x="48" y="68"/>
                  <a:pt x="44" y="68"/>
                </a:cubicBezTo>
                <a:cubicBezTo>
                  <a:pt x="28" y="68"/>
                  <a:pt x="28" y="68"/>
                  <a:pt x="28" y="68"/>
                </a:cubicBezTo>
                <a:cubicBezTo>
                  <a:pt x="23" y="68"/>
                  <a:pt x="20" y="72"/>
                  <a:pt x="20" y="76"/>
                </a:cubicBezTo>
                <a:lnTo>
                  <a:pt x="20" y="92"/>
                </a:lnTo>
                <a:close/>
                <a:moveTo>
                  <a:pt x="140" y="20"/>
                </a:moveTo>
                <a:cubicBezTo>
                  <a:pt x="20" y="20"/>
                  <a:pt x="20" y="20"/>
                  <a:pt x="20" y="20"/>
                </a:cubicBezTo>
                <a:cubicBezTo>
                  <a:pt x="20" y="52"/>
                  <a:pt x="20" y="52"/>
                  <a:pt x="20" y="52"/>
                </a:cubicBezTo>
                <a:cubicBezTo>
                  <a:pt x="140" y="52"/>
                  <a:pt x="140" y="52"/>
                  <a:pt x="140" y="52"/>
                </a:cubicBezTo>
                <a:lnTo>
                  <a:pt x="140" y="2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6" name="Freeform 141"/>
          <p:cNvSpPr>
            <a:spLocks noEditPoints="1"/>
          </p:cNvSpPr>
          <p:nvPr/>
        </p:nvSpPr>
        <p:spPr bwMode="auto">
          <a:xfrm>
            <a:off x="10949543" y="1714930"/>
            <a:ext cx="369144" cy="370465"/>
          </a:xfrm>
          <a:custGeom>
            <a:avLst/>
            <a:gdLst>
              <a:gd name="T0" fmla="*/ 24 w 196"/>
              <a:gd name="T1" fmla="*/ 133 h 197"/>
              <a:gd name="T2" fmla="*/ 24 w 196"/>
              <a:gd name="T3" fmla="*/ 62 h 197"/>
              <a:gd name="T4" fmla="*/ 61 w 196"/>
              <a:gd name="T5" fmla="*/ 24 h 197"/>
              <a:gd name="T6" fmla="*/ 158 w 196"/>
              <a:gd name="T7" fmla="*/ 24 h 197"/>
              <a:gd name="T8" fmla="*/ 123 w 196"/>
              <a:gd name="T9" fmla="*/ 0 h 197"/>
              <a:gd name="T10" fmla="*/ 37 w 196"/>
              <a:gd name="T11" fmla="*/ 0 h 197"/>
              <a:gd name="T12" fmla="*/ 0 w 196"/>
              <a:gd name="T13" fmla="*/ 37 h 197"/>
              <a:gd name="T14" fmla="*/ 0 w 196"/>
              <a:gd name="T15" fmla="*/ 99 h 197"/>
              <a:gd name="T16" fmla="*/ 24 w 196"/>
              <a:gd name="T17" fmla="*/ 133 h 197"/>
              <a:gd name="T18" fmla="*/ 36 w 196"/>
              <a:gd name="T19" fmla="*/ 74 h 197"/>
              <a:gd name="T20" fmla="*/ 36 w 196"/>
              <a:gd name="T21" fmla="*/ 123 h 197"/>
              <a:gd name="T22" fmla="*/ 74 w 196"/>
              <a:gd name="T23" fmla="*/ 160 h 197"/>
              <a:gd name="T24" fmla="*/ 111 w 196"/>
              <a:gd name="T25" fmla="*/ 160 h 197"/>
              <a:gd name="T26" fmla="*/ 135 w 196"/>
              <a:gd name="T27" fmla="*/ 197 h 197"/>
              <a:gd name="T28" fmla="*/ 160 w 196"/>
              <a:gd name="T29" fmla="*/ 160 h 197"/>
              <a:gd name="T30" fmla="*/ 196 w 196"/>
              <a:gd name="T31" fmla="*/ 123 h 197"/>
              <a:gd name="T32" fmla="*/ 196 w 196"/>
              <a:gd name="T33" fmla="*/ 74 h 197"/>
              <a:gd name="T34" fmla="*/ 160 w 196"/>
              <a:gd name="T35" fmla="*/ 37 h 197"/>
              <a:gd name="T36" fmla="*/ 74 w 196"/>
              <a:gd name="T37" fmla="*/ 37 h 197"/>
              <a:gd name="T38" fmla="*/ 36 w 196"/>
              <a:gd name="T39" fmla="*/ 74 h 197"/>
              <a:gd name="T40" fmla="*/ 172 w 196"/>
              <a:gd name="T41" fmla="*/ 72 h 197"/>
              <a:gd name="T42" fmla="*/ 172 w 196"/>
              <a:gd name="T43" fmla="*/ 123 h 197"/>
              <a:gd name="T44" fmla="*/ 159 w 196"/>
              <a:gd name="T45" fmla="*/ 136 h 197"/>
              <a:gd name="T46" fmla="*/ 152 w 196"/>
              <a:gd name="T47" fmla="*/ 136 h 197"/>
              <a:gd name="T48" fmla="*/ 135 w 196"/>
              <a:gd name="T49" fmla="*/ 160 h 197"/>
              <a:gd name="T50" fmla="*/ 119 w 196"/>
              <a:gd name="T51" fmla="*/ 136 h 197"/>
              <a:gd name="T52" fmla="*/ 74 w 196"/>
              <a:gd name="T53" fmla="*/ 136 h 197"/>
              <a:gd name="T54" fmla="*/ 60 w 196"/>
              <a:gd name="T55" fmla="*/ 123 h 197"/>
              <a:gd name="T56" fmla="*/ 60 w 196"/>
              <a:gd name="T57" fmla="*/ 72 h 197"/>
              <a:gd name="T58" fmla="*/ 74 w 196"/>
              <a:gd name="T59" fmla="*/ 60 h 197"/>
              <a:gd name="T60" fmla="*/ 159 w 196"/>
              <a:gd name="T61" fmla="*/ 60 h 197"/>
              <a:gd name="T62" fmla="*/ 172 w 196"/>
              <a:gd name="T63" fmla="*/ 72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6" h="197">
                <a:moveTo>
                  <a:pt x="24" y="133"/>
                </a:moveTo>
                <a:cubicBezTo>
                  <a:pt x="24" y="62"/>
                  <a:pt x="24" y="62"/>
                  <a:pt x="24" y="62"/>
                </a:cubicBezTo>
                <a:cubicBezTo>
                  <a:pt x="24" y="41"/>
                  <a:pt x="41" y="24"/>
                  <a:pt x="61" y="24"/>
                </a:cubicBezTo>
                <a:cubicBezTo>
                  <a:pt x="158" y="24"/>
                  <a:pt x="158" y="24"/>
                  <a:pt x="158" y="24"/>
                </a:cubicBezTo>
                <a:cubicBezTo>
                  <a:pt x="153" y="10"/>
                  <a:pt x="139" y="0"/>
                  <a:pt x="123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16" y="0"/>
                  <a:pt x="0" y="17"/>
                  <a:pt x="0" y="37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15"/>
                  <a:pt x="9" y="128"/>
                  <a:pt x="24" y="133"/>
                </a:cubicBezTo>
                <a:close/>
                <a:moveTo>
                  <a:pt x="36" y="74"/>
                </a:moveTo>
                <a:cubicBezTo>
                  <a:pt x="36" y="123"/>
                  <a:pt x="36" y="123"/>
                  <a:pt x="36" y="123"/>
                </a:cubicBezTo>
                <a:cubicBezTo>
                  <a:pt x="36" y="144"/>
                  <a:pt x="53" y="160"/>
                  <a:pt x="74" y="160"/>
                </a:cubicBezTo>
                <a:cubicBezTo>
                  <a:pt x="111" y="160"/>
                  <a:pt x="111" y="160"/>
                  <a:pt x="111" y="160"/>
                </a:cubicBezTo>
                <a:cubicBezTo>
                  <a:pt x="135" y="197"/>
                  <a:pt x="135" y="197"/>
                  <a:pt x="135" y="197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80" y="160"/>
                  <a:pt x="196" y="144"/>
                  <a:pt x="196" y="123"/>
                </a:cubicBezTo>
                <a:cubicBezTo>
                  <a:pt x="196" y="74"/>
                  <a:pt x="196" y="74"/>
                  <a:pt x="196" y="74"/>
                </a:cubicBezTo>
                <a:cubicBezTo>
                  <a:pt x="196" y="54"/>
                  <a:pt x="180" y="37"/>
                  <a:pt x="160" y="37"/>
                </a:cubicBezTo>
                <a:cubicBezTo>
                  <a:pt x="74" y="37"/>
                  <a:pt x="74" y="37"/>
                  <a:pt x="74" y="37"/>
                </a:cubicBezTo>
                <a:cubicBezTo>
                  <a:pt x="53" y="37"/>
                  <a:pt x="36" y="54"/>
                  <a:pt x="36" y="74"/>
                </a:cubicBezTo>
                <a:close/>
                <a:moveTo>
                  <a:pt x="172" y="72"/>
                </a:moveTo>
                <a:cubicBezTo>
                  <a:pt x="172" y="123"/>
                  <a:pt x="172" y="123"/>
                  <a:pt x="172" y="123"/>
                </a:cubicBezTo>
                <a:cubicBezTo>
                  <a:pt x="172" y="130"/>
                  <a:pt x="166" y="136"/>
                  <a:pt x="159" y="136"/>
                </a:cubicBezTo>
                <a:cubicBezTo>
                  <a:pt x="152" y="136"/>
                  <a:pt x="152" y="136"/>
                  <a:pt x="152" y="136"/>
                </a:cubicBezTo>
                <a:cubicBezTo>
                  <a:pt x="135" y="160"/>
                  <a:pt x="135" y="160"/>
                  <a:pt x="135" y="160"/>
                </a:cubicBezTo>
                <a:cubicBezTo>
                  <a:pt x="119" y="136"/>
                  <a:pt x="119" y="136"/>
                  <a:pt x="119" y="136"/>
                </a:cubicBezTo>
                <a:cubicBezTo>
                  <a:pt x="74" y="136"/>
                  <a:pt x="74" y="136"/>
                  <a:pt x="74" y="136"/>
                </a:cubicBezTo>
                <a:cubicBezTo>
                  <a:pt x="67" y="136"/>
                  <a:pt x="60" y="130"/>
                  <a:pt x="60" y="123"/>
                </a:cubicBezTo>
                <a:cubicBezTo>
                  <a:pt x="60" y="72"/>
                  <a:pt x="60" y="72"/>
                  <a:pt x="60" y="72"/>
                </a:cubicBezTo>
                <a:cubicBezTo>
                  <a:pt x="60" y="66"/>
                  <a:pt x="67" y="60"/>
                  <a:pt x="74" y="60"/>
                </a:cubicBezTo>
                <a:cubicBezTo>
                  <a:pt x="159" y="60"/>
                  <a:pt x="159" y="60"/>
                  <a:pt x="159" y="60"/>
                </a:cubicBezTo>
                <a:cubicBezTo>
                  <a:pt x="166" y="60"/>
                  <a:pt x="172" y="66"/>
                  <a:pt x="172" y="72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7" name="Freeform 111"/>
          <p:cNvSpPr>
            <a:spLocks noEditPoints="1"/>
          </p:cNvSpPr>
          <p:nvPr/>
        </p:nvSpPr>
        <p:spPr bwMode="auto">
          <a:xfrm>
            <a:off x="3264434" y="2387721"/>
            <a:ext cx="370485" cy="226843"/>
          </a:xfrm>
          <a:custGeom>
            <a:avLst/>
            <a:gdLst>
              <a:gd name="T0" fmla="*/ 28 w 197"/>
              <a:gd name="T1" fmla="*/ 56 h 120"/>
              <a:gd name="T2" fmla="*/ 0 w 197"/>
              <a:gd name="T3" fmla="*/ 64 h 120"/>
              <a:gd name="T4" fmla="*/ 0 w 197"/>
              <a:gd name="T5" fmla="*/ 92 h 120"/>
              <a:gd name="T6" fmla="*/ 18 w 197"/>
              <a:gd name="T7" fmla="*/ 104 h 120"/>
              <a:gd name="T8" fmla="*/ 48 w 197"/>
              <a:gd name="T9" fmla="*/ 66 h 120"/>
              <a:gd name="T10" fmla="*/ 77 w 197"/>
              <a:gd name="T11" fmla="*/ 104 h 120"/>
              <a:gd name="T12" fmla="*/ 117 w 197"/>
              <a:gd name="T13" fmla="*/ 96 h 120"/>
              <a:gd name="T14" fmla="*/ 178 w 197"/>
              <a:gd name="T15" fmla="*/ 96 h 120"/>
              <a:gd name="T16" fmla="*/ 185 w 197"/>
              <a:gd name="T17" fmla="*/ 104 h 120"/>
              <a:gd name="T18" fmla="*/ 197 w 197"/>
              <a:gd name="T19" fmla="*/ 64 h 120"/>
              <a:gd name="T20" fmla="*/ 184 w 197"/>
              <a:gd name="T21" fmla="*/ 56 h 120"/>
              <a:gd name="T22" fmla="*/ 196 w 197"/>
              <a:gd name="T23" fmla="*/ 48 h 120"/>
              <a:gd name="T24" fmla="*/ 174 w 197"/>
              <a:gd name="T25" fmla="*/ 40 h 120"/>
              <a:gd name="T26" fmla="*/ 80 w 197"/>
              <a:gd name="T27" fmla="*/ 0 h 120"/>
              <a:gd name="T28" fmla="*/ 12 w 197"/>
              <a:gd name="T29" fmla="*/ 40 h 120"/>
              <a:gd name="T30" fmla="*/ 20 w 197"/>
              <a:gd name="T31" fmla="*/ 48 h 120"/>
              <a:gd name="T32" fmla="*/ 140 w 197"/>
              <a:gd name="T33" fmla="*/ 8 h 120"/>
              <a:gd name="T34" fmla="*/ 120 w 197"/>
              <a:gd name="T35" fmla="*/ 40 h 120"/>
              <a:gd name="T36" fmla="*/ 120 w 197"/>
              <a:gd name="T37" fmla="*/ 52 h 120"/>
              <a:gd name="T38" fmla="*/ 124 w 197"/>
              <a:gd name="T39" fmla="*/ 60 h 120"/>
              <a:gd name="T40" fmla="*/ 120 w 197"/>
              <a:gd name="T41" fmla="*/ 52 h 120"/>
              <a:gd name="T42" fmla="*/ 104 w 197"/>
              <a:gd name="T43" fmla="*/ 60 h 120"/>
              <a:gd name="T44" fmla="*/ 108 w 197"/>
              <a:gd name="T45" fmla="*/ 52 h 120"/>
              <a:gd name="T46" fmla="*/ 88 w 197"/>
              <a:gd name="T47" fmla="*/ 8 h 120"/>
              <a:gd name="T48" fmla="*/ 108 w 197"/>
              <a:gd name="T49" fmla="*/ 40 h 120"/>
              <a:gd name="T50" fmla="*/ 88 w 197"/>
              <a:gd name="T51" fmla="*/ 8 h 120"/>
              <a:gd name="T52" fmla="*/ 123 w 197"/>
              <a:gd name="T53" fmla="*/ 96 h 120"/>
              <a:gd name="T54" fmla="*/ 170 w 197"/>
              <a:gd name="T55" fmla="*/ 96 h 120"/>
              <a:gd name="T56" fmla="*/ 147 w 197"/>
              <a:gd name="T57" fmla="*/ 105 h 120"/>
              <a:gd name="T58" fmla="*/ 147 w 197"/>
              <a:gd name="T59" fmla="*/ 88 h 120"/>
              <a:gd name="T60" fmla="*/ 147 w 197"/>
              <a:gd name="T61" fmla="*/ 105 h 120"/>
              <a:gd name="T62" fmla="*/ 23 w 197"/>
              <a:gd name="T63" fmla="*/ 96 h 120"/>
              <a:gd name="T64" fmla="*/ 70 w 197"/>
              <a:gd name="T65" fmla="*/ 96 h 120"/>
              <a:gd name="T66" fmla="*/ 47 w 197"/>
              <a:gd name="T67" fmla="*/ 105 h 120"/>
              <a:gd name="T68" fmla="*/ 47 w 197"/>
              <a:gd name="T69" fmla="*/ 88 h 120"/>
              <a:gd name="T70" fmla="*/ 47 w 197"/>
              <a:gd name="T71" fmla="*/ 10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7" h="120">
                <a:moveTo>
                  <a:pt x="20" y="48"/>
                </a:moveTo>
                <a:cubicBezTo>
                  <a:pt x="24" y="48"/>
                  <a:pt x="28" y="52"/>
                  <a:pt x="28" y="56"/>
                </a:cubicBezTo>
                <a:cubicBezTo>
                  <a:pt x="28" y="61"/>
                  <a:pt x="24" y="64"/>
                  <a:pt x="2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9"/>
                  <a:pt x="5" y="104"/>
                  <a:pt x="12" y="104"/>
                </a:cubicBezTo>
                <a:cubicBezTo>
                  <a:pt x="18" y="104"/>
                  <a:pt x="18" y="104"/>
                  <a:pt x="18" y="104"/>
                </a:cubicBezTo>
                <a:cubicBezTo>
                  <a:pt x="17" y="102"/>
                  <a:pt x="17" y="99"/>
                  <a:pt x="17" y="96"/>
                </a:cubicBezTo>
                <a:cubicBezTo>
                  <a:pt x="17" y="79"/>
                  <a:pt x="31" y="66"/>
                  <a:pt x="48" y="66"/>
                </a:cubicBezTo>
                <a:cubicBezTo>
                  <a:pt x="64" y="66"/>
                  <a:pt x="78" y="79"/>
                  <a:pt x="78" y="96"/>
                </a:cubicBezTo>
                <a:cubicBezTo>
                  <a:pt x="78" y="99"/>
                  <a:pt x="78" y="102"/>
                  <a:pt x="77" y="104"/>
                </a:cubicBezTo>
                <a:cubicBezTo>
                  <a:pt x="118" y="104"/>
                  <a:pt x="118" y="104"/>
                  <a:pt x="118" y="104"/>
                </a:cubicBezTo>
                <a:cubicBezTo>
                  <a:pt x="117" y="102"/>
                  <a:pt x="117" y="99"/>
                  <a:pt x="117" y="96"/>
                </a:cubicBezTo>
                <a:cubicBezTo>
                  <a:pt x="117" y="79"/>
                  <a:pt x="131" y="66"/>
                  <a:pt x="148" y="66"/>
                </a:cubicBezTo>
                <a:cubicBezTo>
                  <a:pt x="164" y="66"/>
                  <a:pt x="178" y="79"/>
                  <a:pt x="178" y="96"/>
                </a:cubicBezTo>
                <a:cubicBezTo>
                  <a:pt x="178" y="99"/>
                  <a:pt x="178" y="102"/>
                  <a:pt x="177" y="104"/>
                </a:cubicBezTo>
                <a:cubicBezTo>
                  <a:pt x="185" y="104"/>
                  <a:pt x="185" y="104"/>
                  <a:pt x="185" y="104"/>
                </a:cubicBezTo>
                <a:cubicBezTo>
                  <a:pt x="191" y="104"/>
                  <a:pt x="197" y="99"/>
                  <a:pt x="197" y="92"/>
                </a:cubicBezTo>
                <a:cubicBezTo>
                  <a:pt x="197" y="64"/>
                  <a:pt x="197" y="64"/>
                  <a:pt x="197" y="64"/>
                </a:cubicBezTo>
                <a:cubicBezTo>
                  <a:pt x="192" y="64"/>
                  <a:pt x="192" y="64"/>
                  <a:pt x="192" y="64"/>
                </a:cubicBezTo>
                <a:cubicBezTo>
                  <a:pt x="188" y="64"/>
                  <a:pt x="184" y="61"/>
                  <a:pt x="184" y="56"/>
                </a:cubicBezTo>
                <a:cubicBezTo>
                  <a:pt x="184" y="52"/>
                  <a:pt x="188" y="48"/>
                  <a:pt x="192" y="48"/>
                </a:cubicBezTo>
                <a:cubicBezTo>
                  <a:pt x="196" y="48"/>
                  <a:pt x="196" y="48"/>
                  <a:pt x="196" y="48"/>
                </a:cubicBezTo>
                <a:cubicBezTo>
                  <a:pt x="194" y="44"/>
                  <a:pt x="190" y="40"/>
                  <a:pt x="185" y="40"/>
                </a:cubicBezTo>
                <a:cubicBezTo>
                  <a:pt x="174" y="40"/>
                  <a:pt x="174" y="40"/>
                  <a:pt x="174" y="40"/>
                </a:cubicBezTo>
                <a:cubicBezTo>
                  <a:pt x="148" y="0"/>
                  <a:pt x="148" y="0"/>
                  <a:pt x="148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45" y="40"/>
                  <a:pt x="45" y="40"/>
                  <a:pt x="45" y="40"/>
                </a:cubicBezTo>
                <a:cubicBezTo>
                  <a:pt x="12" y="40"/>
                  <a:pt x="12" y="40"/>
                  <a:pt x="12" y="40"/>
                </a:cubicBezTo>
                <a:cubicBezTo>
                  <a:pt x="7" y="40"/>
                  <a:pt x="2" y="44"/>
                  <a:pt x="1" y="48"/>
                </a:cubicBezTo>
                <a:lnTo>
                  <a:pt x="20" y="48"/>
                </a:lnTo>
                <a:close/>
                <a:moveTo>
                  <a:pt x="120" y="8"/>
                </a:moveTo>
                <a:cubicBezTo>
                  <a:pt x="140" y="8"/>
                  <a:pt x="140" y="8"/>
                  <a:pt x="140" y="8"/>
                </a:cubicBezTo>
                <a:cubicBezTo>
                  <a:pt x="161" y="40"/>
                  <a:pt x="161" y="40"/>
                  <a:pt x="161" y="40"/>
                </a:cubicBezTo>
                <a:cubicBezTo>
                  <a:pt x="120" y="40"/>
                  <a:pt x="120" y="40"/>
                  <a:pt x="120" y="40"/>
                </a:cubicBezTo>
                <a:lnTo>
                  <a:pt x="120" y="8"/>
                </a:lnTo>
                <a:close/>
                <a:moveTo>
                  <a:pt x="120" y="52"/>
                </a:moveTo>
                <a:cubicBezTo>
                  <a:pt x="124" y="52"/>
                  <a:pt x="124" y="52"/>
                  <a:pt x="124" y="52"/>
                </a:cubicBezTo>
                <a:cubicBezTo>
                  <a:pt x="124" y="60"/>
                  <a:pt x="124" y="60"/>
                  <a:pt x="124" y="60"/>
                </a:cubicBezTo>
                <a:cubicBezTo>
                  <a:pt x="120" y="60"/>
                  <a:pt x="120" y="60"/>
                  <a:pt x="120" y="60"/>
                </a:cubicBezTo>
                <a:lnTo>
                  <a:pt x="120" y="52"/>
                </a:lnTo>
                <a:close/>
                <a:moveTo>
                  <a:pt x="108" y="60"/>
                </a:moveTo>
                <a:cubicBezTo>
                  <a:pt x="104" y="60"/>
                  <a:pt x="104" y="60"/>
                  <a:pt x="104" y="60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108" y="52"/>
                  <a:pt x="108" y="52"/>
                  <a:pt x="108" y="52"/>
                </a:cubicBezTo>
                <a:lnTo>
                  <a:pt x="108" y="60"/>
                </a:lnTo>
                <a:close/>
                <a:moveTo>
                  <a:pt x="88" y="8"/>
                </a:moveTo>
                <a:cubicBezTo>
                  <a:pt x="108" y="8"/>
                  <a:pt x="108" y="8"/>
                  <a:pt x="108" y="8"/>
                </a:cubicBezTo>
                <a:cubicBezTo>
                  <a:pt x="108" y="40"/>
                  <a:pt x="108" y="40"/>
                  <a:pt x="108" y="40"/>
                </a:cubicBezTo>
                <a:cubicBezTo>
                  <a:pt x="60" y="40"/>
                  <a:pt x="60" y="40"/>
                  <a:pt x="60" y="40"/>
                </a:cubicBezTo>
                <a:lnTo>
                  <a:pt x="88" y="8"/>
                </a:lnTo>
                <a:close/>
                <a:moveTo>
                  <a:pt x="147" y="73"/>
                </a:moveTo>
                <a:cubicBezTo>
                  <a:pt x="134" y="73"/>
                  <a:pt x="123" y="84"/>
                  <a:pt x="123" y="96"/>
                </a:cubicBezTo>
                <a:cubicBezTo>
                  <a:pt x="123" y="109"/>
                  <a:pt x="134" y="120"/>
                  <a:pt x="147" y="120"/>
                </a:cubicBezTo>
                <a:cubicBezTo>
                  <a:pt x="160" y="120"/>
                  <a:pt x="170" y="109"/>
                  <a:pt x="170" y="96"/>
                </a:cubicBezTo>
                <a:cubicBezTo>
                  <a:pt x="170" y="84"/>
                  <a:pt x="160" y="73"/>
                  <a:pt x="147" y="73"/>
                </a:cubicBezTo>
                <a:close/>
                <a:moveTo>
                  <a:pt x="147" y="105"/>
                </a:moveTo>
                <a:cubicBezTo>
                  <a:pt x="142" y="105"/>
                  <a:pt x="138" y="101"/>
                  <a:pt x="138" y="96"/>
                </a:cubicBezTo>
                <a:cubicBezTo>
                  <a:pt x="138" y="92"/>
                  <a:pt x="142" y="88"/>
                  <a:pt x="147" y="88"/>
                </a:cubicBezTo>
                <a:cubicBezTo>
                  <a:pt x="152" y="88"/>
                  <a:pt x="156" y="92"/>
                  <a:pt x="156" y="96"/>
                </a:cubicBezTo>
                <a:cubicBezTo>
                  <a:pt x="156" y="101"/>
                  <a:pt x="152" y="105"/>
                  <a:pt x="147" y="105"/>
                </a:cubicBezTo>
                <a:close/>
                <a:moveTo>
                  <a:pt x="47" y="73"/>
                </a:moveTo>
                <a:cubicBezTo>
                  <a:pt x="34" y="73"/>
                  <a:pt x="23" y="84"/>
                  <a:pt x="23" y="96"/>
                </a:cubicBezTo>
                <a:cubicBezTo>
                  <a:pt x="23" y="109"/>
                  <a:pt x="34" y="120"/>
                  <a:pt x="47" y="120"/>
                </a:cubicBezTo>
                <a:cubicBezTo>
                  <a:pt x="60" y="120"/>
                  <a:pt x="70" y="109"/>
                  <a:pt x="70" y="96"/>
                </a:cubicBezTo>
                <a:cubicBezTo>
                  <a:pt x="70" y="84"/>
                  <a:pt x="60" y="73"/>
                  <a:pt x="47" y="73"/>
                </a:cubicBezTo>
                <a:close/>
                <a:moveTo>
                  <a:pt x="47" y="105"/>
                </a:moveTo>
                <a:cubicBezTo>
                  <a:pt x="42" y="105"/>
                  <a:pt x="38" y="101"/>
                  <a:pt x="38" y="96"/>
                </a:cubicBezTo>
                <a:cubicBezTo>
                  <a:pt x="38" y="92"/>
                  <a:pt x="42" y="88"/>
                  <a:pt x="47" y="88"/>
                </a:cubicBezTo>
                <a:cubicBezTo>
                  <a:pt x="52" y="88"/>
                  <a:pt x="56" y="92"/>
                  <a:pt x="56" y="96"/>
                </a:cubicBezTo>
                <a:cubicBezTo>
                  <a:pt x="56" y="101"/>
                  <a:pt x="52" y="105"/>
                  <a:pt x="47" y="105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8" name="Freeform 112"/>
          <p:cNvSpPr>
            <a:spLocks noEditPoints="1"/>
          </p:cNvSpPr>
          <p:nvPr/>
        </p:nvSpPr>
        <p:spPr bwMode="auto">
          <a:xfrm>
            <a:off x="4037381" y="2382351"/>
            <a:ext cx="378540" cy="233554"/>
          </a:xfrm>
          <a:custGeom>
            <a:avLst/>
            <a:gdLst>
              <a:gd name="T0" fmla="*/ 196 w 201"/>
              <a:gd name="T1" fmla="*/ 48 h 124"/>
              <a:gd name="T2" fmla="*/ 156 w 201"/>
              <a:gd name="T3" fmla="*/ 48 h 124"/>
              <a:gd name="T4" fmla="*/ 120 w 201"/>
              <a:gd name="T5" fmla="*/ 87 h 124"/>
              <a:gd name="T6" fmla="*/ 78 w 201"/>
              <a:gd name="T7" fmla="*/ 87 h 124"/>
              <a:gd name="T8" fmla="*/ 13 w 201"/>
              <a:gd name="T9" fmla="*/ 52 h 124"/>
              <a:gd name="T10" fmla="*/ 34 w 201"/>
              <a:gd name="T11" fmla="*/ 24 h 124"/>
              <a:gd name="T12" fmla="*/ 57 w 201"/>
              <a:gd name="T13" fmla="*/ 0 h 124"/>
              <a:gd name="T14" fmla="*/ 81 w 201"/>
              <a:gd name="T15" fmla="*/ 0 h 124"/>
              <a:gd name="T16" fmla="*/ 81 w 201"/>
              <a:gd name="T17" fmla="*/ 8 h 124"/>
              <a:gd name="T18" fmla="*/ 61 w 201"/>
              <a:gd name="T19" fmla="*/ 8 h 124"/>
              <a:gd name="T20" fmla="*/ 45 w 201"/>
              <a:gd name="T21" fmla="*/ 24 h 124"/>
              <a:gd name="T22" fmla="*/ 73 w 201"/>
              <a:gd name="T23" fmla="*/ 24 h 124"/>
              <a:gd name="T24" fmla="*/ 116 w 201"/>
              <a:gd name="T25" fmla="*/ 39 h 124"/>
              <a:gd name="T26" fmla="*/ 151 w 201"/>
              <a:gd name="T27" fmla="*/ 24 h 124"/>
              <a:gd name="T28" fmla="*/ 184 w 201"/>
              <a:gd name="T29" fmla="*/ 24 h 124"/>
              <a:gd name="T30" fmla="*/ 196 w 201"/>
              <a:gd name="T31" fmla="*/ 48 h 124"/>
              <a:gd name="T32" fmla="*/ 35 w 201"/>
              <a:gd name="T33" fmla="*/ 53 h 124"/>
              <a:gd name="T34" fmla="*/ 71 w 201"/>
              <a:gd name="T35" fmla="*/ 88 h 124"/>
              <a:gd name="T36" fmla="*/ 35 w 201"/>
              <a:gd name="T37" fmla="*/ 124 h 124"/>
              <a:gd name="T38" fmla="*/ 0 w 201"/>
              <a:gd name="T39" fmla="*/ 88 h 124"/>
              <a:gd name="T40" fmla="*/ 35 w 201"/>
              <a:gd name="T41" fmla="*/ 53 h 124"/>
              <a:gd name="T42" fmla="*/ 35 w 201"/>
              <a:gd name="T43" fmla="*/ 105 h 124"/>
              <a:gd name="T44" fmla="*/ 51 w 201"/>
              <a:gd name="T45" fmla="*/ 88 h 124"/>
              <a:gd name="T46" fmla="*/ 35 w 201"/>
              <a:gd name="T47" fmla="*/ 72 h 124"/>
              <a:gd name="T48" fmla="*/ 19 w 201"/>
              <a:gd name="T49" fmla="*/ 88 h 124"/>
              <a:gd name="T50" fmla="*/ 35 w 201"/>
              <a:gd name="T51" fmla="*/ 105 h 124"/>
              <a:gd name="T52" fmla="*/ 159 w 201"/>
              <a:gd name="T53" fmla="*/ 53 h 124"/>
              <a:gd name="T54" fmla="*/ 195 w 201"/>
              <a:gd name="T55" fmla="*/ 88 h 124"/>
              <a:gd name="T56" fmla="*/ 159 w 201"/>
              <a:gd name="T57" fmla="*/ 124 h 124"/>
              <a:gd name="T58" fmla="*/ 124 w 201"/>
              <a:gd name="T59" fmla="*/ 88 h 124"/>
              <a:gd name="T60" fmla="*/ 159 w 201"/>
              <a:gd name="T61" fmla="*/ 53 h 124"/>
              <a:gd name="T62" fmla="*/ 159 w 201"/>
              <a:gd name="T63" fmla="*/ 105 h 124"/>
              <a:gd name="T64" fmla="*/ 175 w 201"/>
              <a:gd name="T65" fmla="*/ 88 h 124"/>
              <a:gd name="T66" fmla="*/ 159 w 201"/>
              <a:gd name="T67" fmla="*/ 72 h 124"/>
              <a:gd name="T68" fmla="*/ 143 w 201"/>
              <a:gd name="T69" fmla="*/ 88 h 124"/>
              <a:gd name="T70" fmla="*/ 159 w 201"/>
              <a:gd name="T71" fmla="*/ 105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1" h="124">
                <a:moveTo>
                  <a:pt x="196" y="48"/>
                </a:moveTo>
                <a:cubicBezTo>
                  <a:pt x="156" y="48"/>
                  <a:pt x="156" y="48"/>
                  <a:pt x="156" y="48"/>
                </a:cubicBezTo>
                <a:cubicBezTo>
                  <a:pt x="156" y="48"/>
                  <a:pt x="120" y="47"/>
                  <a:pt x="120" y="87"/>
                </a:cubicBezTo>
                <a:cubicBezTo>
                  <a:pt x="116" y="87"/>
                  <a:pt x="80" y="87"/>
                  <a:pt x="78" y="87"/>
                </a:cubicBezTo>
                <a:cubicBezTo>
                  <a:pt x="78" y="35"/>
                  <a:pt x="13" y="52"/>
                  <a:pt x="13" y="52"/>
                </a:cubicBezTo>
                <a:cubicBezTo>
                  <a:pt x="13" y="52"/>
                  <a:pt x="12" y="26"/>
                  <a:pt x="34" y="24"/>
                </a:cubicBezTo>
                <a:cubicBezTo>
                  <a:pt x="57" y="0"/>
                  <a:pt x="57" y="0"/>
                  <a:pt x="57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8"/>
                  <a:pt x="81" y="8"/>
                  <a:pt x="81" y="8"/>
                </a:cubicBezTo>
                <a:cubicBezTo>
                  <a:pt x="61" y="8"/>
                  <a:pt x="61" y="8"/>
                  <a:pt x="61" y="8"/>
                </a:cubicBezTo>
                <a:cubicBezTo>
                  <a:pt x="45" y="24"/>
                  <a:pt x="45" y="24"/>
                  <a:pt x="45" y="24"/>
                </a:cubicBezTo>
                <a:cubicBezTo>
                  <a:pt x="58" y="24"/>
                  <a:pt x="48" y="24"/>
                  <a:pt x="73" y="24"/>
                </a:cubicBezTo>
                <a:cubicBezTo>
                  <a:pt x="101" y="24"/>
                  <a:pt x="84" y="39"/>
                  <a:pt x="116" y="39"/>
                </a:cubicBezTo>
                <a:cubicBezTo>
                  <a:pt x="147" y="39"/>
                  <a:pt x="141" y="24"/>
                  <a:pt x="151" y="24"/>
                </a:cubicBezTo>
                <a:cubicBezTo>
                  <a:pt x="160" y="24"/>
                  <a:pt x="168" y="24"/>
                  <a:pt x="184" y="24"/>
                </a:cubicBezTo>
                <a:cubicBezTo>
                  <a:pt x="201" y="24"/>
                  <a:pt x="196" y="48"/>
                  <a:pt x="196" y="48"/>
                </a:cubicBezTo>
                <a:close/>
                <a:moveTo>
                  <a:pt x="35" y="53"/>
                </a:moveTo>
                <a:cubicBezTo>
                  <a:pt x="55" y="53"/>
                  <a:pt x="71" y="69"/>
                  <a:pt x="71" y="88"/>
                </a:cubicBezTo>
                <a:cubicBezTo>
                  <a:pt x="71" y="108"/>
                  <a:pt x="55" y="124"/>
                  <a:pt x="35" y="124"/>
                </a:cubicBezTo>
                <a:cubicBezTo>
                  <a:pt x="16" y="124"/>
                  <a:pt x="0" y="108"/>
                  <a:pt x="0" y="88"/>
                </a:cubicBezTo>
                <a:cubicBezTo>
                  <a:pt x="0" y="69"/>
                  <a:pt x="16" y="53"/>
                  <a:pt x="35" y="53"/>
                </a:cubicBezTo>
                <a:close/>
                <a:moveTo>
                  <a:pt x="35" y="105"/>
                </a:moveTo>
                <a:cubicBezTo>
                  <a:pt x="44" y="105"/>
                  <a:pt x="51" y="97"/>
                  <a:pt x="51" y="88"/>
                </a:cubicBezTo>
                <a:cubicBezTo>
                  <a:pt x="51" y="80"/>
                  <a:pt x="44" y="72"/>
                  <a:pt x="35" y="72"/>
                </a:cubicBezTo>
                <a:cubicBezTo>
                  <a:pt x="27" y="72"/>
                  <a:pt x="19" y="80"/>
                  <a:pt x="19" y="88"/>
                </a:cubicBezTo>
                <a:cubicBezTo>
                  <a:pt x="19" y="97"/>
                  <a:pt x="27" y="105"/>
                  <a:pt x="35" y="105"/>
                </a:cubicBezTo>
                <a:close/>
                <a:moveTo>
                  <a:pt x="159" y="53"/>
                </a:moveTo>
                <a:cubicBezTo>
                  <a:pt x="179" y="53"/>
                  <a:pt x="195" y="69"/>
                  <a:pt x="195" y="88"/>
                </a:cubicBezTo>
                <a:cubicBezTo>
                  <a:pt x="195" y="108"/>
                  <a:pt x="179" y="124"/>
                  <a:pt x="159" y="124"/>
                </a:cubicBezTo>
                <a:cubicBezTo>
                  <a:pt x="140" y="124"/>
                  <a:pt x="124" y="108"/>
                  <a:pt x="124" y="88"/>
                </a:cubicBezTo>
                <a:cubicBezTo>
                  <a:pt x="124" y="69"/>
                  <a:pt x="140" y="53"/>
                  <a:pt x="159" y="53"/>
                </a:cubicBezTo>
                <a:close/>
                <a:moveTo>
                  <a:pt x="159" y="105"/>
                </a:moveTo>
                <a:cubicBezTo>
                  <a:pt x="168" y="105"/>
                  <a:pt x="175" y="97"/>
                  <a:pt x="175" y="88"/>
                </a:cubicBezTo>
                <a:cubicBezTo>
                  <a:pt x="175" y="80"/>
                  <a:pt x="168" y="72"/>
                  <a:pt x="159" y="72"/>
                </a:cubicBezTo>
                <a:cubicBezTo>
                  <a:pt x="151" y="72"/>
                  <a:pt x="143" y="80"/>
                  <a:pt x="143" y="88"/>
                </a:cubicBezTo>
                <a:cubicBezTo>
                  <a:pt x="143" y="97"/>
                  <a:pt x="151" y="105"/>
                  <a:pt x="159" y="105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9" name="Freeform 113"/>
          <p:cNvSpPr>
            <a:spLocks noEditPoints="1"/>
          </p:cNvSpPr>
          <p:nvPr/>
        </p:nvSpPr>
        <p:spPr bwMode="auto">
          <a:xfrm>
            <a:off x="4813642" y="2381010"/>
            <a:ext cx="371828" cy="228185"/>
          </a:xfrm>
          <a:custGeom>
            <a:avLst/>
            <a:gdLst>
              <a:gd name="T0" fmla="*/ 136 w 198"/>
              <a:gd name="T1" fmla="*/ 90 h 121"/>
              <a:gd name="T2" fmla="*/ 148 w 198"/>
              <a:gd name="T3" fmla="*/ 88 h 121"/>
              <a:gd name="T4" fmla="*/ 167 w 198"/>
              <a:gd name="T5" fmla="*/ 109 h 121"/>
              <a:gd name="T6" fmla="*/ 168 w 198"/>
              <a:gd name="T7" fmla="*/ 72 h 121"/>
              <a:gd name="T8" fmla="*/ 167 w 198"/>
              <a:gd name="T9" fmla="*/ 59 h 121"/>
              <a:gd name="T10" fmla="*/ 167 w 198"/>
              <a:gd name="T11" fmla="*/ 121 h 121"/>
              <a:gd name="T12" fmla="*/ 106 w 198"/>
              <a:gd name="T13" fmla="*/ 31 h 121"/>
              <a:gd name="T14" fmla="*/ 180 w 198"/>
              <a:gd name="T15" fmla="*/ 30 h 121"/>
              <a:gd name="T16" fmla="*/ 76 w 198"/>
              <a:gd name="T17" fmla="*/ 33 h 121"/>
              <a:gd name="T18" fmla="*/ 145 w 198"/>
              <a:gd name="T19" fmla="*/ 54 h 121"/>
              <a:gd name="T20" fmla="*/ 149 w 198"/>
              <a:gd name="T21" fmla="*/ 60 h 121"/>
              <a:gd name="T22" fmla="*/ 94 w 198"/>
              <a:gd name="T23" fmla="*/ 53 h 121"/>
              <a:gd name="T24" fmla="*/ 136 w 198"/>
              <a:gd name="T25" fmla="*/ 57 h 121"/>
              <a:gd name="T26" fmla="*/ 166 w 198"/>
              <a:gd name="T27" fmla="*/ 82 h 121"/>
              <a:gd name="T28" fmla="*/ 166 w 198"/>
              <a:gd name="T29" fmla="*/ 96 h 121"/>
              <a:gd name="T30" fmla="*/ 161 w 198"/>
              <a:gd name="T31" fmla="*/ 84 h 121"/>
              <a:gd name="T32" fmla="*/ 130 w 198"/>
              <a:gd name="T33" fmla="*/ 88 h 121"/>
              <a:gd name="T34" fmla="*/ 65 w 198"/>
              <a:gd name="T35" fmla="*/ 105 h 121"/>
              <a:gd name="T36" fmla="*/ 41 w 198"/>
              <a:gd name="T37" fmla="*/ 10 h 121"/>
              <a:gd name="T38" fmla="*/ 49 w 198"/>
              <a:gd name="T39" fmla="*/ 34 h 121"/>
              <a:gd name="T40" fmla="*/ 171 w 198"/>
              <a:gd name="T41" fmla="*/ 89 h 121"/>
              <a:gd name="T42" fmla="*/ 164 w 198"/>
              <a:gd name="T43" fmla="*/ 85 h 121"/>
              <a:gd name="T44" fmla="*/ 166 w 198"/>
              <a:gd name="T45" fmla="*/ 94 h 121"/>
              <a:gd name="T46" fmla="*/ 28 w 198"/>
              <a:gd name="T47" fmla="*/ 43 h 121"/>
              <a:gd name="T48" fmla="*/ 47 w 198"/>
              <a:gd name="T49" fmla="*/ 13 h 121"/>
              <a:gd name="T50" fmla="*/ 60 w 198"/>
              <a:gd name="T51" fmla="*/ 101 h 121"/>
              <a:gd name="T52" fmla="*/ 0 w 198"/>
              <a:gd name="T53" fmla="*/ 90 h 121"/>
              <a:gd name="T54" fmla="*/ 32 w 198"/>
              <a:gd name="T55" fmla="*/ 59 h 121"/>
              <a:gd name="T56" fmla="*/ 31 w 198"/>
              <a:gd name="T57" fmla="*/ 109 h 121"/>
              <a:gd name="T58" fmla="*/ 31 w 198"/>
              <a:gd name="T59" fmla="*/ 72 h 121"/>
              <a:gd name="T60" fmla="*/ 30 w 198"/>
              <a:gd name="T61" fmla="*/ 96 h 121"/>
              <a:gd name="T62" fmla="*/ 30 w 198"/>
              <a:gd name="T63" fmla="*/ 82 h 121"/>
              <a:gd name="T64" fmla="*/ 30 w 198"/>
              <a:gd name="T65" fmla="*/ 96 h 121"/>
              <a:gd name="T66" fmla="*/ 25 w 198"/>
              <a:gd name="T67" fmla="*/ 89 h 121"/>
              <a:gd name="T68" fmla="*/ 35 w 198"/>
              <a:gd name="T69" fmla="*/ 8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8" h="121">
                <a:moveTo>
                  <a:pt x="167" y="121"/>
                </a:moveTo>
                <a:cubicBezTo>
                  <a:pt x="150" y="121"/>
                  <a:pt x="136" y="107"/>
                  <a:pt x="136" y="90"/>
                </a:cubicBezTo>
                <a:cubicBezTo>
                  <a:pt x="136" y="89"/>
                  <a:pt x="136" y="88"/>
                  <a:pt x="136" y="87"/>
                </a:cubicBezTo>
                <a:cubicBezTo>
                  <a:pt x="140" y="87"/>
                  <a:pt x="144" y="88"/>
                  <a:pt x="148" y="88"/>
                </a:cubicBezTo>
                <a:cubicBezTo>
                  <a:pt x="148" y="89"/>
                  <a:pt x="148" y="89"/>
                  <a:pt x="148" y="90"/>
                </a:cubicBezTo>
                <a:cubicBezTo>
                  <a:pt x="148" y="100"/>
                  <a:pt x="156" y="109"/>
                  <a:pt x="167" y="109"/>
                </a:cubicBezTo>
                <a:cubicBezTo>
                  <a:pt x="177" y="109"/>
                  <a:pt x="185" y="100"/>
                  <a:pt x="185" y="90"/>
                </a:cubicBezTo>
                <a:cubicBezTo>
                  <a:pt x="185" y="80"/>
                  <a:pt x="177" y="72"/>
                  <a:pt x="168" y="72"/>
                </a:cubicBezTo>
                <a:cubicBezTo>
                  <a:pt x="160" y="60"/>
                  <a:pt x="160" y="60"/>
                  <a:pt x="160" y="60"/>
                </a:cubicBezTo>
                <a:cubicBezTo>
                  <a:pt x="162" y="60"/>
                  <a:pt x="164" y="59"/>
                  <a:pt x="167" y="59"/>
                </a:cubicBezTo>
                <a:cubicBezTo>
                  <a:pt x="184" y="59"/>
                  <a:pt x="198" y="73"/>
                  <a:pt x="198" y="90"/>
                </a:cubicBezTo>
                <a:cubicBezTo>
                  <a:pt x="198" y="107"/>
                  <a:pt x="184" y="121"/>
                  <a:pt x="167" y="121"/>
                </a:cubicBezTo>
                <a:close/>
                <a:moveTo>
                  <a:pt x="76" y="33"/>
                </a:moveTo>
                <a:cubicBezTo>
                  <a:pt x="94" y="32"/>
                  <a:pt x="102" y="31"/>
                  <a:pt x="106" y="31"/>
                </a:cubicBezTo>
                <a:cubicBezTo>
                  <a:pt x="127" y="56"/>
                  <a:pt x="145" y="29"/>
                  <a:pt x="145" y="29"/>
                </a:cubicBezTo>
                <a:cubicBezTo>
                  <a:pt x="180" y="30"/>
                  <a:pt x="180" y="30"/>
                  <a:pt x="180" y="30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11" y="65"/>
                  <a:pt x="99" y="39"/>
                  <a:pt x="76" y="33"/>
                </a:cubicBezTo>
                <a:close/>
                <a:moveTo>
                  <a:pt x="149" y="60"/>
                </a:moveTo>
                <a:cubicBezTo>
                  <a:pt x="145" y="54"/>
                  <a:pt x="145" y="54"/>
                  <a:pt x="145" y="54"/>
                </a:cubicBezTo>
                <a:cubicBezTo>
                  <a:pt x="177" y="44"/>
                  <a:pt x="177" y="44"/>
                  <a:pt x="177" y="44"/>
                </a:cubicBezTo>
                <a:lnTo>
                  <a:pt x="149" y="60"/>
                </a:lnTo>
                <a:close/>
                <a:moveTo>
                  <a:pt x="49" y="34"/>
                </a:moveTo>
                <a:cubicBezTo>
                  <a:pt x="51" y="33"/>
                  <a:pt x="68" y="30"/>
                  <a:pt x="94" y="53"/>
                </a:cubicBezTo>
                <a:cubicBezTo>
                  <a:pt x="102" y="59"/>
                  <a:pt x="105" y="73"/>
                  <a:pt x="106" y="77"/>
                </a:cubicBezTo>
                <a:cubicBezTo>
                  <a:pt x="136" y="57"/>
                  <a:pt x="136" y="57"/>
                  <a:pt x="136" y="57"/>
                </a:cubicBezTo>
                <a:cubicBezTo>
                  <a:pt x="165" y="82"/>
                  <a:pt x="165" y="82"/>
                  <a:pt x="165" y="82"/>
                </a:cubicBezTo>
                <a:cubicBezTo>
                  <a:pt x="165" y="82"/>
                  <a:pt x="166" y="82"/>
                  <a:pt x="166" y="82"/>
                </a:cubicBezTo>
                <a:cubicBezTo>
                  <a:pt x="170" y="82"/>
                  <a:pt x="173" y="85"/>
                  <a:pt x="173" y="89"/>
                </a:cubicBezTo>
                <a:cubicBezTo>
                  <a:pt x="173" y="93"/>
                  <a:pt x="170" y="96"/>
                  <a:pt x="166" y="96"/>
                </a:cubicBezTo>
                <a:cubicBezTo>
                  <a:pt x="162" y="96"/>
                  <a:pt x="159" y="93"/>
                  <a:pt x="159" y="89"/>
                </a:cubicBezTo>
                <a:cubicBezTo>
                  <a:pt x="159" y="87"/>
                  <a:pt x="160" y="85"/>
                  <a:pt x="161" y="84"/>
                </a:cubicBezTo>
                <a:cubicBezTo>
                  <a:pt x="149" y="80"/>
                  <a:pt x="128" y="76"/>
                  <a:pt x="114" y="86"/>
                </a:cubicBezTo>
                <a:cubicBezTo>
                  <a:pt x="118" y="88"/>
                  <a:pt x="123" y="89"/>
                  <a:pt x="130" y="88"/>
                </a:cubicBezTo>
                <a:cubicBezTo>
                  <a:pt x="130" y="91"/>
                  <a:pt x="130" y="101"/>
                  <a:pt x="130" y="101"/>
                </a:cubicBezTo>
                <a:cubicBezTo>
                  <a:pt x="130" y="101"/>
                  <a:pt x="110" y="105"/>
                  <a:pt x="65" y="105"/>
                </a:cubicBezTo>
                <a:cubicBezTo>
                  <a:pt x="60" y="54"/>
                  <a:pt x="17" y="46"/>
                  <a:pt x="17" y="46"/>
                </a:cubicBezTo>
                <a:cubicBezTo>
                  <a:pt x="17" y="46"/>
                  <a:pt x="37" y="15"/>
                  <a:pt x="41" y="10"/>
                </a:cubicBezTo>
                <a:cubicBezTo>
                  <a:pt x="59" y="0"/>
                  <a:pt x="64" y="16"/>
                  <a:pt x="64" y="16"/>
                </a:cubicBezTo>
                <a:cubicBezTo>
                  <a:pt x="64" y="16"/>
                  <a:pt x="49" y="23"/>
                  <a:pt x="49" y="34"/>
                </a:cubicBezTo>
                <a:close/>
                <a:moveTo>
                  <a:pt x="166" y="94"/>
                </a:moveTo>
                <a:cubicBezTo>
                  <a:pt x="169" y="94"/>
                  <a:pt x="171" y="92"/>
                  <a:pt x="171" y="89"/>
                </a:cubicBezTo>
                <a:cubicBezTo>
                  <a:pt x="171" y="88"/>
                  <a:pt x="170" y="88"/>
                  <a:pt x="170" y="87"/>
                </a:cubicBezTo>
                <a:cubicBezTo>
                  <a:pt x="169" y="86"/>
                  <a:pt x="167" y="86"/>
                  <a:pt x="164" y="85"/>
                </a:cubicBezTo>
                <a:cubicBezTo>
                  <a:pt x="162" y="85"/>
                  <a:pt x="161" y="87"/>
                  <a:pt x="161" y="89"/>
                </a:cubicBezTo>
                <a:cubicBezTo>
                  <a:pt x="161" y="92"/>
                  <a:pt x="163" y="94"/>
                  <a:pt x="166" y="94"/>
                </a:cubicBezTo>
                <a:close/>
                <a:moveTo>
                  <a:pt x="47" y="13"/>
                </a:moveTo>
                <a:cubicBezTo>
                  <a:pt x="44" y="15"/>
                  <a:pt x="37" y="22"/>
                  <a:pt x="28" y="43"/>
                </a:cubicBezTo>
                <a:cubicBezTo>
                  <a:pt x="41" y="22"/>
                  <a:pt x="56" y="16"/>
                  <a:pt x="56" y="16"/>
                </a:cubicBezTo>
                <a:cubicBezTo>
                  <a:pt x="56" y="16"/>
                  <a:pt x="53" y="10"/>
                  <a:pt x="47" y="13"/>
                </a:cubicBezTo>
                <a:close/>
                <a:moveTo>
                  <a:pt x="32" y="59"/>
                </a:moveTo>
                <a:cubicBezTo>
                  <a:pt x="54" y="75"/>
                  <a:pt x="54" y="79"/>
                  <a:pt x="60" y="101"/>
                </a:cubicBezTo>
                <a:cubicBezTo>
                  <a:pt x="55" y="113"/>
                  <a:pt x="44" y="121"/>
                  <a:pt x="31" y="121"/>
                </a:cubicBezTo>
                <a:cubicBezTo>
                  <a:pt x="14" y="121"/>
                  <a:pt x="0" y="107"/>
                  <a:pt x="0" y="90"/>
                </a:cubicBezTo>
                <a:cubicBezTo>
                  <a:pt x="0" y="73"/>
                  <a:pt x="14" y="59"/>
                  <a:pt x="31" y="59"/>
                </a:cubicBezTo>
                <a:cubicBezTo>
                  <a:pt x="31" y="59"/>
                  <a:pt x="31" y="59"/>
                  <a:pt x="32" y="59"/>
                </a:cubicBezTo>
                <a:close/>
                <a:moveTo>
                  <a:pt x="12" y="90"/>
                </a:moveTo>
                <a:cubicBezTo>
                  <a:pt x="12" y="100"/>
                  <a:pt x="20" y="109"/>
                  <a:pt x="31" y="109"/>
                </a:cubicBezTo>
                <a:cubicBezTo>
                  <a:pt x="41" y="109"/>
                  <a:pt x="49" y="100"/>
                  <a:pt x="49" y="90"/>
                </a:cubicBezTo>
                <a:cubicBezTo>
                  <a:pt x="49" y="80"/>
                  <a:pt x="41" y="72"/>
                  <a:pt x="31" y="72"/>
                </a:cubicBezTo>
                <a:cubicBezTo>
                  <a:pt x="20" y="72"/>
                  <a:pt x="12" y="80"/>
                  <a:pt x="12" y="90"/>
                </a:cubicBezTo>
                <a:close/>
                <a:moveTo>
                  <a:pt x="30" y="96"/>
                </a:moveTo>
                <a:cubicBezTo>
                  <a:pt x="26" y="96"/>
                  <a:pt x="23" y="93"/>
                  <a:pt x="23" y="89"/>
                </a:cubicBezTo>
                <a:cubicBezTo>
                  <a:pt x="23" y="85"/>
                  <a:pt x="26" y="82"/>
                  <a:pt x="30" y="82"/>
                </a:cubicBezTo>
                <a:cubicBezTo>
                  <a:pt x="34" y="82"/>
                  <a:pt x="37" y="85"/>
                  <a:pt x="37" y="89"/>
                </a:cubicBezTo>
                <a:cubicBezTo>
                  <a:pt x="37" y="93"/>
                  <a:pt x="34" y="96"/>
                  <a:pt x="30" y="96"/>
                </a:cubicBezTo>
                <a:close/>
                <a:moveTo>
                  <a:pt x="30" y="84"/>
                </a:moveTo>
                <a:cubicBezTo>
                  <a:pt x="27" y="84"/>
                  <a:pt x="25" y="86"/>
                  <a:pt x="25" y="89"/>
                </a:cubicBezTo>
                <a:cubicBezTo>
                  <a:pt x="25" y="92"/>
                  <a:pt x="27" y="94"/>
                  <a:pt x="30" y="94"/>
                </a:cubicBezTo>
                <a:cubicBezTo>
                  <a:pt x="33" y="94"/>
                  <a:pt x="35" y="92"/>
                  <a:pt x="35" y="89"/>
                </a:cubicBezTo>
                <a:cubicBezTo>
                  <a:pt x="35" y="86"/>
                  <a:pt x="33" y="84"/>
                  <a:pt x="30" y="84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0" name="Freeform 114"/>
          <p:cNvSpPr>
            <a:spLocks noEditPoints="1"/>
          </p:cNvSpPr>
          <p:nvPr/>
        </p:nvSpPr>
        <p:spPr bwMode="auto">
          <a:xfrm>
            <a:off x="5573995" y="2311212"/>
            <a:ext cx="379883" cy="377178"/>
          </a:xfrm>
          <a:custGeom>
            <a:avLst/>
            <a:gdLst>
              <a:gd name="T0" fmla="*/ 228 w 283"/>
              <a:gd name="T1" fmla="*/ 281 h 281"/>
              <a:gd name="T2" fmla="*/ 0 w 283"/>
              <a:gd name="T3" fmla="*/ 281 h 281"/>
              <a:gd name="T4" fmla="*/ 166 w 283"/>
              <a:gd name="T5" fmla="*/ 0 h 281"/>
              <a:gd name="T6" fmla="*/ 283 w 283"/>
              <a:gd name="T7" fmla="*/ 0 h 281"/>
              <a:gd name="T8" fmla="*/ 228 w 283"/>
              <a:gd name="T9" fmla="*/ 281 h 281"/>
              <a:gd name="T10" fmla="*/ 116 w 283"/>
              <a:gd name="T11" fmla="*/ 269 h 281"/>
              <a:gd name="T12" fmla="*/ 133 w 283"/>
              <a:gd name="T13" fmla="*/ 269 h 281"/>
              <a:gd name="T14" fmla="*/ 150 w 283"/>
              <a:gd name="T15" fmla="*/ 219 h 281"/>
              <a:gd name="T16" fmla="*/ 133 w 283"/>
              <a:gd name="T17" fmla="*/ 219 h 281"/>
              <a:gd name="T18" fmla="*/ 116 w 283"/>
              <a:gd name="T19" fmla="*/ 269 h 281"/>
              <a:gd name="T20" fmla="*/ 158 w 283"/>
              <a:gd name="T21" fmla="*/ 146 h 281"/>
              <a:gd name="T22" fmla="*/ 143 w 283"/>
              <a:gd name="T23" fmla="*/ 191 h 281"/>
              <a:gd name="T24" fmla="*/ 159 w 283"/>
              <a:gd name="T25" fmla="*/ 191 h 281"/>
              <a:gd name="T26" fmla="*/ 175 w 283"/>
              <a:gd name="T27" fmla="*/ 146 h 281"/>
              <a:gd name="T28" fmla="*/ 158 w 283"/>
              <a:gd name="T29" fmla="*/ 146 h 281"/>
              <a:gd name="T30" fmla="*/ 168 w 283"/>
              <a:gd name="T31" fmla="*/ 118 h 281"/>
              <a:gd name="T32" fmla="*/ 185 w 283"/>
              <a:gd name="T33" fmla="*/ 118 h 281"/>
              <a:gd name="T34" fmla="*/ 200 w 283"/>
              <a:gd name="T35" fmla="*/ 73 h 281"/>
              <a:gd name="T36" fmla="*/ 183 w 283"/>
              <a:gd name="T37" fmla="*/ 73 h 281"/>
              <a:gd name="T38" fmla="*/ 168 w 283"/>
              <a:gd name="T39" fmla="*/ 118 h 281"/>
              <a:gd name="T40" fmla="*/ 204 w 283"/>
              <a:gd name="T41" fmla="*/ 11 h 281"/>
              <a:gd name="T42" fmla="*/ 192 w 283"/>
              <a:gd name="T43" fmla="*/ 50 h 281"/>
              <a:gd name="T44" fmla="*/ 208 w 283"/>
              <a:gd name="T45" fmla="*/ 50 h 281"/>
              <a:gd name="T46" fmla="*/ 221 w 283"/>
              <a:gd name="T47" fmla="*/ 11 h 281"/>
              <a:gd name="T48" fmla="*/ 204 w 283"/>
              <a:gd name="T49" fmla="*/ 1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3" h="281">
                <a:moveTo>
                  <a:pt x="228" y="281"/>
                </a:moveTo>
                <a:lnTo>
                  <a:pt x="0" y="281"/>
                </a:lnTo>
                <a:lnTo>
                  <a:pt x="166" y="0"/>
                </a:lnTo>
                <a:lnTo>
                  <a:pt x="283" y="0"/>
                </a:lnTo>
                <a:lnTo>
                  <a:pt x="228" y="281"/>
                </a:lnTo>
                <a:close/>
                <a:moveTo>
                  <a:pt x="116" y="269"/>
                </a:moveTo>
                <a:lnTo>
                  <a:pt x="133" y="269"/>
                </a:lnTo>
                <a:lnTo>
                  <a:pt x="150" y="219"/>
                </a:lnTo>
                <a:lnTo>
                  <a:pt x="133" y="219"/>
                </a:lnTo>
                <a:lnTo>
                  <a:pt x="116" y="269"/>
                </a:lnTo>
                <a:close/>
                <a:moveTo>
                  <a:pt x="158" y="146"/>
                </a:moveTo>
                <a:lnTo>
                  <a:pt x="143" y="191"/>
                </a:lnTo>
                <a:lnTo>
                  <a:pt x="159" y="191"/>
                </a:lnTo>
                <a:lnTo>
                  <a:pt x="175" y="146"/>
                </a:lnTo>
                <a:lnTo>
                  <a:pt x="158" y="146"/>
                </a:lnTo>
                <a:close/>
                <a:moveTo>
                  <a:pt x="168" y="118"/>
                </a:moveTo>
                <a:lnTo>
                  <a:pt x="185" y="118"/>
                </a:lnTo>
                <a:lnTo>
                  <a:pt x="200" y="73"/>
                </a:lnTo>
                <a:lnTo>
                  <a:pt x="183" y="73"/>
                </a:lnTo>
                <a:lnTo>
                  <a:pt x="168" y="118"/>
                </a:lnTo>
                <a:close/>
                <a:moveTo>
                  <a:pt x="204" y="11"/>
                </a:moveTo>
                <a:lnTo>
                  <a:pt x="192" y="50"/>
                </a:lnTo>
                <a:lnTo>
                  <a:pt x="208" y="50"/>
                </a:lnTo>
                <a:lnTo>
                  <a:pt x="221" y="11"/>
                </a:lnTo>
                <a:lnTo>
                  <a:pt x="204" y="11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1" name="Freeform 115"/>
          <p:cNvSpPr>
            <a:spLocks noEditPoints="1"/>
          </p:cNvSpPr>
          <p:nvPr/>
        </p:nvSpPr>
        <p:spPr bwMode="auto">
          <a:xfrm>
            <a:off x="6349562" y="2312554"/>
            <a:ext cx="375856" cy="377178"/>
          </a:xfrm>
          <a:custGeom>
            <a:avLst/>
            <a:gdLst>
              <a:gd name="T0" fmla="*/ 180 w 200"/>
              <a:gd name="T1" fmla="*/ 10 h 200"/>
              <a:gd name="T2" fmla="*/ 20 w 200"/>
              <a:gd name="T3" fmla="*/ 28 h 200"/>
              <a:gd name="T4" fmla="*/ 10 w 200"/>
              <a:gd name="T5" fmla="*/ 0 h 200"/>
              <a:gd name="T6" fmla="*/ 0 w 200"/>
              <a:gd name="T7" fmla="*/ 200 h 200"/>
              <a:gd name="T8" fmla="*/ 20 w 200"/>
              <a:gd name="T9" fmla="*/ 108 h 200"/>
              <a:gd name="T10" fmla="*/ 180 w 200"/>
              <a:gd name="T11" fmla="*/ 200 h 200"/>
              <a:gd name="T12" fmla="*/ 200 w 200"/>
              <a:gd name="T13" fmla="*/ 10 h 200"/>
              <a:gd name="T14" fmla="*/ 180 w 200"/>
              <a:gd name="T15" fmla="*/ 100 h 200"/>
              <a:gd name="T16" fmla="*/ 20 w 200"/>
              <a:gd name="T17" fmla="*/ 36 h 200"/>
              <a:gd name="T18" fmla="*/ 180 w 200"/>
              <a:gd name="T19" fmla="*/ 100 h 200"/>
              <a:gd name="T20" fmla="*/ 37 w 200"/>
              <a:gd name="T21" fmla="*/ 76 h 200"/>
              <a:gd name="T22" fmla="*/ 44 w 200"/>
              <a:gd name="T23" fmla="*/ 84 h 200"/>
              <a:gd name="T24" fmla="*/ 49 w 200"/>
              <a:gd name="T25" fmla="*/ 65 h 200"/>
              <a:gd name="T26" fmla="*/ 48 w 200"/>
              <a:gd name="T27" fmla="*/ 57 h 200"/>
              <a:gd name="T28" fmla="*/ 56 w 200"/>
              <a:gd name="T29" fmla="*/ 53 h 200"/>
              <a:gd name="T30" fmla="*/ 35 w 200"/>
              <a:gd name="T31" fmla="*/ 61 h 200"/>
              <a:gd name="T32" fmla="*/ 50 w 200"/>
              <a:gd name="T33" fmla="*/ 75 h 200"/>
              <a:gd name="T34" fmla="*/ 68 w 200"/>
              <a:gd name="T35" fmla="*/ 84 h 200"/>
              <a:gd name="T36" fmla="*/ 76 w 200"/>
              <a:gd name="T37" fmla="*/ 58 h 200"/>
              <a:gd name="T38" fmla="*/ 85 w 200"/>
              <a:gd name="T39" fmla="*/ 52 h 200"/>
              <a:gd name="T40" fmla="*/ 60 w 200"/>
              <a:gd name="T41" fmla="*/ 58 h 200"/>
              <a:gd name="T42" fmla="*/ 68 w 200"/>
              <a:gd name="T43" fmla="*/ 84 h 200"/>
              <a:gd name="T44" fmla="*/ 93 w 200"/>
              <a:gd name="T45" fmla="*/ 76 h 200"/>
              <a:gd name="T46" fmla="*/ 104 w 200"/>
              <a:gd name="T47" fmla="*/ 84 h 200"/>
              <a:gd name="T48" fmla="*/ 102 w 200"/>
              <a:gd name="T49" fmla="*/ 52 h 200"/>
              <a:gd name="T50" fmla="*/ 83 w 200"/>
              <a:gd name="T51" fmla="*/ 84 h 200"/>
              <a:gd name="T52" fmla="*/ 96 w 200"/>
              <a:gd name="T53" fmla="*/ 63 h 200"/>
              <a:gd name="T54" fmla="*/ 97 w 200"/>
              <a:gd name="T55" fmla="*/ 57 h 200"/>
              <a:gd name="T56" fmla="*/ 101 w 200"/>
              <a:gd name="T57" fmla="*/ 70 h 200"/>
              <a:gd name="T58" fmla="*/ 96 w 200"/>
              <a:gd name="T59" fmla="*/ 63 h 200"/>
              <a:gd name="T60" fmla="*/ 126 w 200"/>
              <a:gd name="T61" fmla="*/ 71 h 200"/>
              <a:gd name="T62" fmla="*/ 133 w 200"/>
              <a:gd name="T63" fmla="*/ 84 h 200"/>
              <a:gd name="T64" fmla="*/ 138 w 200"/>
              <a:gd name="T65" fmla="*/ 75 h 200"/>
              <a:gd name="T66" fmla="*/ 134 w 200"/>
              <a:gd name="T67" fmla="*/ 69 h 200"/>
              <a:gd name="T68" fmla="*/ 137 w 200"/>
              <a:gd name="T69" fmla="*/ 54 h 200"/>
              <a:gd name="T70" fmla="*/ 117 w 200"/>
              <a:gd name="T71" fmla="*/ 52 h 200"/>
              <a:gd name="T72" fmla="*/ 124 w 200"/>
              <a:gd name="T73" fmla="*/ 84 h 200"/>
              <a:gd name="T74" fmla="*/ 124 w 200"/>
              <a:gd name="T75" fmla="*/ 57 h 200"/>
              <a:gd name="T76" fmla="*/ 132 w 200"/>
              <a:gd name="T77" fmla="*/ 61 h 200"/>
              <a:gd name="T78" fmla="*/ 124 w 200"/>
              <a:gd name="T79" fmla="*/ 66 h 200"/>
              <a:gd name="T80" fmla="*/ 151 w 200"/>
              <a:gd name="T81" fmla="*/ 84 h 200"/>
              <a:gd name="T82" fmla="*/ 159 w 200"/>
              <a:gd name="T83" fmla="*/ 58 h 200"/>
              <a:gd name="T84" fmla="*/ 167 w 200"/>
              <a:gd name="T85" fmla="*/ 52 h 200"/>
              <a:gd name="T86" fmla="*/ 143 w 200"/>
              <a:gd name="T87" fmla="*/ 58 h 200"/>
              <a:gd name="T88" fmla="*/ 151 w 200"/>
              <a:gd name="T89" fmla="*/ 8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00" h="200">
                <a:moveTo>
                  <a:pt x="190" y="0"/>
                </a:moveTo>
                <a:cubicBezTo>
                  <a:pt x="185" y="0"/>
                  <a:pt x="180" y="5"/>
                  <a:pt x="180" y="10"/>
                </a:cubicBezTo>
                <a:cubicBezTo>
                  <a:pt x="180" y="28"/>
                  <a:pt x="180" y="28"/>
                  <a:pt x="18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5"/>
                  <a:pt x="16" y="0"/>
                  <a:pt x="10" y="0"/>
                </a:cubicBezTo>
                <a:cubicBezTo>
                  <a:pt x="5" y="0"/>
                  <a:pt x="0" y="5"/>
                  <a:pt x="0" y="10"/>
                </a:cubicBezTo>
                <a:cubicBezTo>
                  <a:pt x="0" y="200"/>
                  <a:pt x="0" y="200"/>
                  <a:pt x="0" y="200"/>
                </a:cubicBezTo>
                <a:cubicBezTo>
                  <a:pt x="20" y="200"/>
                  <a:pt x="20" y="200"/>
                  <a:pt x="20" y="200"/>
                </a:cubicBezTo>
                <a:cubicBezTo>
                  <a:pt x="20" y="108"/>
                  <a:pt x="20" y="108"/>
                  <a:pt x="20" y="108"/>
                </a:cubicBezTo>
                <a:cubicBezTo>
                  <a:pt x="180" y="108"/>
                  <a:pt x="180" y="108"/>
                  <a:pt x="180" y="108"/>
                </a:cubicBezTo>
                <a:cubicBezTo>
                  <a:pt x="180" y="200"/>
                  <a:pt x="180" y="200"/>
                  <a:pt x="180" y="200"/>
                </a:cubicBezTo>
                <a:cubicBezTo>
                  <a:pt x="200" y="200"/>
                  <a:pt x="200" y="200"/>
                  <a:pt x="200" y="200"/>
                </a:cubicBezTo>
                <a:cubicBezTo>
                  <a:pt x="200" y="10"/>
                  <a:pt x="200" y="10"/>
                  <a:pt x="200" y="10"/>
                </a:cubicBezTo>
                <a:cubicBezTo>
                  <a:pt x="200" y="5"/>
                  <a:pt x="196" y="0"/>
                  <a:pt x="190" y="0"/>
                </a:cubicBezTo>
                <a:close/>
                <a:moveTo>
                  <a:pt x="180" y="100"/>
                </a:moveTo>
                <a:cubicBezTo>
                  <a:pt x="20" y="100"/>
                  <a:pt x="20" y="100"/>
                  <a:pt x="20" y="100"/>
                </a:cubicBezTo>
                <a:cubicBezTo>
                  <a:pt x="20" y="36"/>
                  <a:pt x="20" y="36"/>
                  <a:pt x="20" y="36"/>
                </a:cubicBezTo>
                <a:cubicBezTo>
                  <a:pt x="180" y="36"/>
                  <a:pt x="180" y="36"/>
                  <a:pt x="180" y="36"/>
                </a:cubicBezTo>
                <a:lnTo>
                  <a:pt x="180" y="100"/>
                </a:lnTo>
                <a:close/>
                <a:moveTo>
                  <a:pt x="45" y="78"/>
                </a:moveTo>
                <a:cubicBezTo>
                  <a:pt x="42" y="78"/>
                  <a:pt x="38" y="77"/>
                  <a:pt x="37" y="76"/>
                </a:cubicBezTo>
                <a:cubicBezTo>
                  <a:pt x="35" y="82"/>
                  <a:pt x="35" y="82"/>
                  <a:pt x="35" y="82"/>
                </a:cubicBezTo>
                <a:cubicBezTo>
                  <a:pt x="37" y="83"/>
                  <a:pt x="41" y="84"/>
                  <a:pt x="44" y="84"/>
                </a:cubicBezTo>
                <a:cubicBezTo>
                  <a:pt x="53" y="84"/>
                  <a:pt x="57" y="80"/>
                  <a:pt x="57" y="74"/>
                </a:cubicBezTo>
                <a:cubicBezTo>
                  <a:pt x="57" y="70"/>
                  <a:pt x="55" y="67"/>
                  <a:pt x="49" y="65"/>
                </a:cubicBezTo>
                <a:cubicBezTo>
                  <a:pt x="45" y="63"/>
                  <a:pt x="43" y="62"/>
                  <a:pt x="43" y="60"/>
                </a:cubicBezTo>
                <a:cubicBezTo>
                  <a:pt x="43" y="59"/>
                  <a:pt x="44" y="57"/>
                  <a:pt x="48" y="57"/>
                </a:cubicBezTo>
                <a:cubicBezTo>
                  <a:pt x="51" y="57"/>
                  <a:pt x="53" y="58"/>
                  <a:pt x="54" y="59"/>
                </a:cubicBezTo>
                <a:cubicBezTo>
                  <a:pt x="56" y="53"/>
                  <a:pt x="56" y="53"/>
                  <a:pt x="56" y="53"/>
                </a:cubicBezTo>
                <a:cubicBezTo>
                  <a:pt x="54" y="52"/>
                  <a:pt x="51" y="51"/>
                  <a:pt x="48" y="51"/>
                </a:cubicBezTo>
                <a:cubicBezTo>
                  <a:pt x="40" y="51"/>
                  <a:pt x="35" y="55"/>
                  <a:pt x="35" y="61"/>
                </a:cubicBezTo>
                <a:cubicBezTo>
                  <a:pt x="35" y="65"/>
                  <a:pt x="39" y="68"/>
                  <a:pt x="44" y="70"/>
                </a:cubicBezTo>
                <a:cubicBezTo>
                  <a:pt x="48" y="72"/>
                  <a:pt x="50" y="73"/>
                  <a:pt x="50" y="75"/>
                </a:cubicBezTo>
                <a:cubicBezTo>
                  <a:pt x="50" y="77"/>
                  <a:pt x="48" y="78"/>
                  <a:pt x="45" y="78"/>
                </a:cubicBezTo>
                <a:close/>
                <a:moveTo>
                  <a:pt x="68" y="84"/>
                </a:moveTo>
                <a:cubicBezTo>
                  <a:pt x="76" y="84"/>
                  <a:pt x="76" y="84"/>
                  <a:pt x="76" y="84"/>
                </a:cubicBezTo>
                <a:cubicBezTo>
                  <a:pt x="76" y="58"/>
                  <a:pt x="76" y="58"/>
                  <a:pt x="76" y="58"/>
                </a:cubicBezTo>
                <a:cubicBezTo>
                  <a:pt x="85" y="58"/>
                  <a:pt x="85" y="58"/>
                  <a:pt x="85" y="58"/>
                </a:cubicBezTo>
                <a:cubicBezTo>
                  <a:pt x="85" y="52"/>
                  <a:pt x="85" y="52"/>
                  <a:pt x="85" y="52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8"/>
                  <a:pt x="60" y="58"/>
                  <a:pt x="60" y="58"/>
                </a:cubicBezTo>
                <a:cubicBezTo>
                  <a:pt x="68" y="58"/>
                  <a:pt x="68" y="58"/>
                  <a:pt x="68" y="58"/>
                </a:cubicBezTo>
                <a:lnTo>
                  <a:pt x="68" y="84"/>
                </a:lnTo>
                <a:close/>
                <a:moveTo>
                  <a:pt x="90" y="84"/>
                </a:moveTo>
                <a:cubicBezTo>
                  <a:pt x="93" y="76"/>
                  <a:pt x="93" y="76"/>
                  <a:pt x="93" y="76"/>
                </a:cubicBezTo>
                <a:cubicBezTo>
                  <a:pt x="102" y="76"/>
                  <a:pt x="102" y="76"/>
                  <a:pt x="102" y="76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93" y="52"/>
                  <a:pt x="93" y="52"/>
                  <a:pt x="93" y="52"/>
                </a:cubicBezTo>
                <a:cubicBezTo>
                  <a:pt x="83" y="84"/>
                  <a:pt x="83" y="84"/>
                  <a:pt x="83" y="84"/>
                </a:cubicBezTo>
                <a:lnTo>
                  <a:pt x="90" y="84"/>
                </a:lnTo>
                <a:close/>
                <a:moveTo>
                  <a:pt x="96" y="63"/>
                </a:moveTo>
                <a:cubicBezTo>
                  <a:pt x="96" y="61"/>
                  <a:pt x="97" y="59"/>
                  <a:pt x="97" y="57"/>
                </a:cubicBezTo>
                <a:cubicBezTo>
                  <a:pt x="97" y="57"/>
                  <a:pt x="97" y="57"/>
                  <a:pt x="97" y="57"/>
                </a:cubicBezTo>
                <a:cubicBezTo>
                  <a:pt x="98" y="59"/>
                  <a:pt x="98" y="61"/>
                  <a:pt x="99" y="63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94" y="70"/>
                  <a:pt x="94" y="70"/>
                  <a:pt x="94" y="70"/>
                </a:cubicBezTo>
                <a:lnTo>
                  <a:pt x="96" y="63"/>
                </a:lnTo>
                <a:close/>
                <a:moveTo>
                  <a:pt x="124" y="71"/>
                </a:moveTo>
                <a:cubicBezTo>
                  <a:pt x="126" y="71"/>
                  <a:pt x="126" y="71"/>
                  <a:pt x="126" y="71"/>
                </a:cubicBezTo>
                <a:cubicBezTo>
                  <a:pt x="129" y="71"/>
                  <a:pt x="130" y="72"/>
                  <a:pt x="131" y="76"/>
                </a:cubicBezTo>
                <a:cubicBezTo>
                  <a:pt x="132" y="80"/>
                  <a:pt x="133" y="83"/>
                  <a:pt x="133" y="84"/>
                </a:cubicBezTo>
                <a:cubicBezTo>
                  <a:pt x="141" y="84"/>
                  <a:pt x="141" y="84"/>
                  <a:pt x="141" y="84"/>
                </a:cubicBezTo>
                <a:cubicBezTo>
                  <a:pt x="140" y="83"/>
                  <a:pt x="139" y="78"/>
                  <a:pt x="138" y="75"/>
                </a:cubicBezTo>
                <a:cubicBezTo>
                  <a:pt x="138" y="72"/>
                  <a:pt x="136" y="70"/>
                  <a:pt x="134" y="69"/>
                </a:cubicBezTo>
                <a:cubicBezTo>
                  <a:pt x="134" y="69"/>
                  <a:pt x="134" y="69"/>
                  <a:pt x="134" y="69"/>
                </a:cubicBezTo>
                <a:cubicBezTo>
                  <a:pt x="137" y="68"/>
                  <a:pt x="140" y="65"/>
                  <a:pt x="140" y="61"/>
                </a:cubicBezTo>
                <a:cubicBezTo>
                  <a:pt x="140" y="58"/>
                  <a:pt x="139" y="55"/>
                  <a:pt x="137" y="54"/>
                </a:cubicBezTo>
                <a:cubicBezTo>
                  <a:pt x="134" y="52"/>
                  <a:pt x="131" y="51"/>
                  <a:pt x="126" y="51"/>
                </a:cubicBezTo>
                <a:cubicBezTo>
                  <a:pt x="122" y="51"/>
                  <a:pt x="119" y="52"/>
                  <a:pt x="117" y="52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24" y="84"/>
                  <a:pt x="124" y="84"/>
                  <a:pt x="124" y="84"/>
                </a:cubicBezTo>
                <a:lnTo>
                  <a:pt x="124" y="71"/>
                </a:lnTo>
                <a:close/>
                <a:moveTo>
                  <a:pt x="124" y="57"/>
                </a:moveTo>
                <a:cubicBezTo>
                  <a:pt x="124" y="57"/>
                  <a:pt x="125" y="57"/>
                  <a:pt x="127" y="57"/>
                </a:cubicBezTo>
                <a:cubicBezTo>
                  <a:pt x="130" y="57"/>
                  <a:pt x="132" y="58"/>
                  <a:pt x="132" y="61"/>
                </a:cubicBezTo>
                <a:cubicBezTo>
                  <a:pt x="132" y="64"/>
                  <a:pt x="130" y="66"/>
                  <a:pt x="127" y="66"/>
                </a:cubicBezTo>
                <a:cubicBezTo>
                  <a:pt x="124" y="66"/>
                  <a:pt x="124" y="66"/>
                  <a:pt x="124" y="66"/>
                </a:cubicBezTo>
                <a:lnTo>
                  <a:pt x="124" y="57"/>
                </a:lnTo>
                <a:close/>
                <a:moveTo>
                  <a:pt x="151" y="84"/>
                </a:moveTo>
                <a:cubicBezTo>
                  <a:pt x="159" y="84"/>
                  <a:pt x="159" y="84"/>
                  <a:pt x="159" y="84"/>
                </a:cubicBezTo>
                <a:cubicBezTo>
                  <a:pt x="159" y="58"/>
                  <a:pt x="159" y="58"/>
                  <a:pt x="159" y="58"/>
                </a:cubicBezTo>
                <a:cubicBezTo>
                  <a:pt x="167" y="58"/>
                  <a:pt x="167" y="58"/>
                  <a:pt x="167" y="58"/>
                </a:cubicBezTo>
                <a:cubicBezTo>
                  <a:pt x="167" y="52"/>
                  <a:pt x="167" y="52"/>
                  <a:pt x="167" y="52"/>
                </a:cubicBezTo>
                <a:cubicBezTo>
                  <a:pt x="143" y="52"/>
                  <a:pt x="143" y="52"/>
                  <a:pt x="143" y="52"/>
                </a:cubicBezTo>
                <a:cubicBezTo>
                  <a:pt x="143" y="58"/>
                  <a:pt x="143" y="58"/>
                  <a:pt x="143" y="58"/>
                </a:cubicBezTo>
                <a:cubicBezTo>
                  <a:pt x="151" y="58"/>
                  <a:pt x="151" y="58"/>
                  <a:pt x="151" y="58"/>
                </a:cubicBezTo>
                <a:lnTo>
                  <a:pt x="151" y="84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2" name="Freeform 116"/>
          <p:cNvSpPr>
            <a:spLocks noEditPoints="1"/>
          </p:cNvSpPr>
          <p:nvPr/>
        </p:nvSpPr>
        <p:spPr bwMode="auto">
          <a:xfrm>
            <a:off x="7122643" y="2368929"/>
            <a:ext cx="374513" cy="265769"/>
          </a:xfrm>
          <a:custGeom>
            <a:avLst/>
            <a:gdLst>
              <a:gd name="T0" fmla="*/ 190 w 199"/>
              <a:gd name="T1" fmla="*/ 140 h 141"/>
              <a:gd name="T2" fmla="*/ 187 w 199"/>
              <a:gd name="T3" fmla="*/ 140 h 141"/>
              <a:gd name="T4" fmla="*/ 187 w 199"/>
              <a:gd name="T5" fmla="*/ 141 h 141"/>
              <a:gd name="T6" fmla="*/ 7 w 199"/>
              <a:gd name="T7" fmla="*/ 141 h 141"/>
              <a:gd name="T8" fmla="*/ 7 w 199"/>
              <a:gd name="T9" fmla="*/ 136 h 141"/>
              <a:gd name="T10" fmla="*/ 0 w 199"/>
              <a:gd name="T11" fmla="*/ 99 h 141"/>
              <a:gd name="T12" fmla="*/ 99 w 199"/>
              <a:gd name="T13" fmla="*/ 0 h 141"/>
              <a:gd name="T14" fmla="*/ 199 w 199"/>
              <a:gd name="T15" fmla="*/ 99 h 141"/>
              <a:gd name="T16" fmla="*/ 190 w 199"/>
              <a:gd name="T17" fmla="*/ 140 h 141"/>
              <a:gd name="T18" fmla="*/ 99 w 199"/>
              <a:gd name="T19" fmla="*/ 14 h 141"/>
              <a:gd name="T20" fmla="*/ 15 w 199"/>
              <a:gd name="T21" fmla="*/ 99 h 141"/>
              <a:gd name="T22" fmla="*/ 19 w 199"/>
              <a:gd name="T23" fmla="*/ 125 h 141"/>
              <a:gd name="T24" fmla="*/ 180 w 199"/>
              <a:gd name="T25" fmla="*/ 125 h 141"/>
              <a:gd name="T26" fmla="*/ 184 w 199"/>
              <a:gd name="T27" fmla="*/ 99 h 141"/>
              <a:gd name="T28" fmla="*/ 99 w 199"/>
              <a:gd name="T29" fmla="*/ 14 h 141"/>
              <a:gd name="T30" fmla="*/ 155 w 199"/>
              <a:gd name="T31" fmla="*/ 93 h 141"/>
              <a:gd name="T32" fmla="*/ 175 w 199"/>
              <a:gd name="T33" fmla="*/ 93 h 141"/>
              <a:gd name="T34" fmla="*/ 175 w 199"/>
              <a:gd name="T35" fmla="*/ 105 h 141"/>
              <a:gd name="T36" fmla="*/ 155 w 199"/>
              <a:gd name="T37" fmla="*/ 105 h 141"/>
              <a:gd name="T38" fmla="*/ 155 w 199"/>
              <a:gd name="T39" fmla="*/ 93 h 141"/>
              <a:gd name="T40" fmla="*/ 142 w 199"/>
              <a:gd name="T41" fmla="*/ 67 h 141"/>
              <a:gd name="T42" fmla="*/ 158 w 199"/>
              <a:gd name="T43" fmla="*/ 56 h 141"/>
              <a:gd name="T44" fmla="*/ 165 w 199"/>
              <a:gd name="T45" fmla="*/ 66 h 141"/>
              <a:gd name="T46" fmla="*/ 148 w 199"/>
              <a:gd name="T47" fmla="*/ 77 h 141"/>
              <a:gd name="T48" fmla="*/ 142 w 199"/>
              <a:gd name="T49" fmla="*/ 67 h 141"/>
              <a:gd name="T50" fmla="*/ 91 w 199"/>
              <a:gd name="T51" fmla="*/ 94 h 141"/>
              <a:gd name="T52" fmla="*/ 150 w 199"/>
              <a:gd name="T53" fmla="*/ 46 h 141"/>
              <a:gd name="T54" fmla="*/ 101 w 199"/>
              <a:gd name="T55" fmla="*/ 105 h 141"/>
              <a:gd name="T56" fmla="*/ 91 w 199"/>
              <a:gd name="T57" fmla="*/ 94 h 141"/>
              <a:gd name="T58" fmla="*/ 119 w 199"/>
              <a:gd name="T59" fmla="*/ 47 h 141"/>
              <a:gd name="T60" fmla="*/ 130 w 199"/>
              <a:gd name="T61" fmla="*/ 31 h 141"/>
              <a:gd name="T62" fmla="*/ 140 w 199"/>
              <a:gd name="T63" fmla="*/ 38 h 141"/>
              <a:gd name="T64" fmla="*/ 129 w 199"/>
              <a:gd name="T65" fmla="*/ 54 h 141"/>
              <a:gd name="T66" fmla="*/ 119 w 199"/>
              <a:gd name="T67" fmla="*/ 47 h 141"/>
              <a:gd name="T68" fmla="*/ 91 w 199"/>
              <a:gd name="T69" fmla="*/ 25 h 141"/>
              <a:gd name="T70" fmla="*/ 103 w 199"/>
              <a:gd name="T71" fmla="*/ 25 h 141"/>
              <a:gd name="T72" fmla="*/ 103 w 199"/>
              <a:gd name="T73" fmla="*/ 45 h 141"/>
              <a:gd name="T74" fmla="*/ 91 w 199"/>
              <a:gd name="T75" fmla="*/ 45 h 141"/>
              <a:gd name="T76" fmla="*/ 91 w 199"/>
              <a:gd name="T77" fmla="*/ 25 h 141"/>
              <a:gd name="T78" fmla="*/ 102 w 199"/>
              <a:gd name="T79" fmla="*/ 81 h 141"/>
              <a:gd name="T80" fmla="*/ 84 w 199"/>
              <a:gd name="T81" fmla="*/ 95 h 141"/>
              <a:gd name="T82" fmla="*/ 102 w 199"/>
              <a:gd name="T83" fmla="*/ 112 h 141"/>
              <a:gd name="T84" fmla="*/ 116 w 199"/>
              <a:gd name="T85" fmla="*/ 93 h 141"/>
              <a:gd name="T86" fmla="*/ 116 w 199"/>
              <a:gd name="T87" fmla="*/ 98 h 141"/>
              <a:gd name="T88" fmla="*/ 98 w 199"/>
              <a:gd name="T89" fmla="*/ 117 h 141"/>
              <a:gd name="T90" fmla="*/ 80 w 199"/>
              <a:gd name="T91" fmla="*/ 98 h 141"/>
              <a:gd name="T92" fmla="*/ 98 w 199"/>
              <a:gd name="T93" fmla="*/ 80 h 141"/>
              <a:gd name="T94" fmla="*/ 102 w 199"/>
              <a:gd name="T95" fmla="*/ 81 h 141"/>
              <a:gd name="T96" fmla="*/ 55 w 199"/>
              <a:gd name="T97" fmla="*/ 38 h 141"/>
              <a:gd name="T98" fmla="*/ 65 w 199"/>
              <a:gd name="T99" fmla="*/ 31 h 141"/>
              <a:gd name="T100" fmla="*/ 76 w 199"/>
              <a:gd name="T101" fmla="*/ 47 h 141"/>
              <a:gd name="T102" fmla="*/ 66 w 199"/>
              <a:gd name="T103" fmla="*/ 54 h 141"/>
              <a:gd name="T104" fmla="*/ 55 w 199"/>
              <a:gd name="T105" fmla="*/ 38 h 141"/>
              <a:gd name="T106" fmla="*/ 50 w 199"/>
              <a:gd name="T107" fmla="*/ 77 h 141"/>
              <a:gd name="T108" fmla="*/ 34 w 199"/>
              <a:gd name="T109" fmla="*/ 66 h 141"/>
              <a:gd name="T110" fmla="*/ 40 w 199"/>
              <a:gd name="T111" fmla="*/ 56 h 141"/>
              <a:gd name="T112" fmla="*/ 57 w 199"/>
              <a:gd name="T113" fmla="*/ 67 h 141"/>
              <a:gd name="T114" fmla="*/ 50 w 199"/>
              <a:gd name="T115" fmla="*/ 77 h 141"/>
              <a:gd name="T116" fmla="*/ 43 w 199"/>
              <a:gd name="T117" fmla="*/ 105 h 141"/>
              <a:gd name="T118" fmla="*/ 23 w 199"/>
              <a:gd name="T119" fmla="*/ 105 h 141"/>
              <a:gd name="T120" fmla="*/ 23 w 199"/>
              <a:gd name="T121" fmla="*/ 93 h 141"/>
              <a:gd name="T122" fmla="*/ 43 w 199"/>
              <a:gd name="T123" fmla="*/ 93 h 141"/>
              <a:gd name="T124" fmla="*/ 43 w 199"/>
              <a:gd name="T125" fmla="*/ 105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9" h="141">
                <a:moveTo>
                  <a:pt x="190" y="140"/>
                </a:moveTo>
                <a:cubicBezTo>
                  <a:pt x="187" y="140"/>
                  <a:pt x="187" y="140"/>
                  <a:pt x="187" y="140"/>
                </a:cubicBezTo>
                <a:cubicBezTo>
                  <a:pt x="187" y="141"/>
                  <a:pt x="187" y="141"/>
                  <a:pt x="187" y="141"/>
                </a:cubicBezTo>
                <a:cubicBezTo>
                  <a:pt x="7" y="141"/>
                  <a:pt x="7" y="141"/>
                  <a:pt x="7" y="141"/>
                </a:cubicBezTo>
                <a:cubicBezTo>
                  <a:pt x="7" y="136"/>
                  <a:pt x="7" y="136"/>
                  <a:pt x="7" y="136"/>
                </a:cubicBezTo>
                <a:cubicBezTo>
                  <a:pt x="3" y="124"/>
                  <a:pt x="0" y="112"/>
                  <a:pt x="0" y="99"/>
                </a:cubicBezTo>
                <a:cubicBezTo>
                  <a:pt x="0" y="44"/>
                  <a:pt x="44" y="0"/>
                  <a:pt x="99" y="0"/>
                </a:cubicBezTo>
                <a:cubicBezTo>
                  <a:pt x="154" y="0"/>
                  <a:pt x="199" y="44"/>
                  <a:pt x="199" y="99"/>
                </a:cubicBezTo>
                <a:cubicBezTo>
                  <a:pt x="199" y="114"/>
                  <a:pt x="195" y="128"/>
                  <a:pt x="190" y="140"/>
                </a:cubicBezTo>
                <a:close/>
                <a:moveTo>
                  <a:pt x="99" y="14"/>
                </a:moveTo>
                <a:cubicBezTo>
                  <a:pt x="53" y="14"/>
                  <a:pt x="15" y="52"/>
                  <a:pt x="15" y="99"/>
                </a:cubicBezTo>
                <a:cubicBezTo>
                  <a:pt x="15" y="108"/>
                  <a:pt x="16" y="117"/>
                  <a:pt x="19" y="125"/>
                </a:cubicBezTo>
                <a:cubicBezTo>
                  <a:pt x="180" y="125"/>
                  <a:pt x="180" y="125"/>
                  <a:pt x="180" y="125"/>
                </a:cubicBezTo>
                <a:cubicBezTo>
                  <a:pt x="183" y="117"/>
                  <a:pt x="184" y="108"/>
                  <a:pt x="184" y="99"/>
                </a:cubicBezTo>
                <a:cubicBezTo>
                  <a:pt x="184" y="52"/>
                  <a:pt x="146" y="14"/>
                  <a:pt x="99" y="14"/>
                </a:cubicBezTo>
                <a:close/>
                <a:moveTo>
                  <a:pt x="155" y="93"/>
                </a:moveTo>
                <a:cubicBezTo>
                  <a:pt x="175" y="93"/>
                  <a:pt x="175" y="93"/>
                  <a:pt x="175" y="93"/>
                </a:cubicBezTo>
                <a:cubicBezTo>
                  <a:pt x="175" y="105"/>
                  <a:pt x="175" y="105"/>
                  <a:pt x="175" y="105"/>
                </a:cubicBezTo>
                <a:cubicBezTo>
                  <a:pt x="155" y="105"/>
                  <a:pt x="155" y="105"/>
                  <a:pt x="155" y="105"/>
                </a:cubicBezTo>
                <a:lnTo>
                  <a:pt x="155" y="93"/>
                </a:lnTo>
                <a:close/>
                <a:moveTo>
                  <a:pt x="142" y="67"/>
                </a:moveTo>
                <a:cubicBezTo>
                  <a:pt x="158" y="56"/>
                  <a:pt x="158" y="56"/>
                  <a:pt x="158" y="56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48" y="77"/>
                  <a:pt x="148" y="77"/>
                  <a:pt x="148" y="77"/>
                </a:cubicBezTo>
                <a:lnTo>
                  <a:pt x="142" y="67"/>
                </a:lnTo>
                <a:close/>
                <a:moveTo>
                  <a:pt x="91" y="94"/>
                </a:moveTo>
                <a:cubicBezTo>
                  <a:pt x="150" y="46"/>
                  <a:pt x="150" y="46"/>
                  <a:pt x="150" y="46"/>
                </a:cubicBezTo>
                <a:cubicBezTo>
                  <a:pt x="101" y="105"/>
                  <a:pt x="101" y="105"/>
                  <a:pt x="101" y="105"/>
                </a:cubicBezTo>
                <a:lnTo>
                  <a:pt x="91" y="94"/>
                </a:lnTo>
                <a:close/>
                <a:moveTo>
                  <a:pt x="119" y="47"/>
                </a:moveTo>
                <a:cubicBezTo>
                  <a:pt x="130" y="31"/>
                  <a:pt x="130" y="31"/>
                  <a:pt x="130" y="31"/>
                </a:cubicBezTo>
                <a:cubicBezTo>
                  <a:pt x="140" y="38"/>
                  <a:pt x="140" y="38"/>
                  <a:pt x="140" y="38"/>
                </a:cubicBezTo>
                <a:cubicBezTo>
                  <a:pt x="129" y="54"/>
                  <a:pt x="129" y="54"/>
                  <a:pt x="129" y="54"/>
                </a:cubicBezTo>
                <a:lnTo>
                  <a:pt x="119" y="47"/>
                </a:lnTo>
                <a:close/>
                <a:moveTo>
                  <a:pt x="91" y="25"/>
                </a:moveTo>
                <a:cubicBezTo>
                  <a:pt x="103" y="25"/>
                  <a:pt x="103" y="25"/>
                  <a:pt x="103" y="25"/>
                </a:cubicBezTo>
                <a:cubicBezTo>
                  <a:pt x="103" y="45"/>
                  <a:pt x="103" y="45"/>
                  <a:pt x="103" y="45"/>
                </a:cubicBezTo>
                <a:cubicBezTo>
                  <a:pt x="91" y="45"/>
                  <a:pt x="91" y="45"/>
                  <a:pt x="91" y="45"/>
                </a:cubicBezTo>
                <a:lnTo>
                  <a:pt x="91" y="25"/>
                </a:lnTo>
                <a:close/>
                <a:moveTo>
                  <a:pt x="102" y="81"/>
                </a:moveTo>
                <a:cubicBezTo>
                  <a:pt x="84" y="95"/>
                  <a:pt x="84" y="95"/>
                  <a:pt x="84" y="95"/>
                </a:cubicBezTo>
                <a:cubicBezTo>
                  <a:pt x="102" y="112"/>
                  <a:pt x="102" y="112"/>
                  <a:pt x="102" y="112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95"/>
                  <a:pt x="116" y="97"/>
                  <a:pt x="116" y="98"/>
                </a:cubicBezTo>
                <a:cubicBezTo>
                  <a:pt x="116" y="108"/>
                  <a:pt x="108" y="117"/>
                  <a:pt x="98" y="117"/>
                </a:cubicBezTo>
                <a:cubicBezTo>
                  <a:pt x="88" y="117"/>
                  <a:pt x="80" y="108"/>
                  <a:pt x="80" y="98"/>
                </a:cubicBezTo>
                <a:cubicBezTo>
                  <a:pt x="80" y="88"/>
                  <a:pt x="88" y="80"/>
                  <a:pt x="98" y="80"/>
                </a:cubicBezTo>
                <a:cubicBezTo>
                  <a:pt x="100" y="80"/>
                  <a:pt x="101" y="80"/>
                  <a:pt x="102" y="81"/>
                </a:cubicBezTo>
                <a:close/>
                <a:moveTo>
                  <a:pt x="55" y="38"/>
                </a:moveTo>
                <a:cubicBezTo>
                  <a:pt x="65" y="31"/>
                  <a:pt x="65" y="31"/>
                  <a:pt x="65" y="31"/>
                </a:cubicBezTo>
                <a:cubicBezTo>
                  <a:pt x="76" y="47"/>
                  <a:pt x="76" y="47"/>
                  <a:pt x="76" y="47"/>
                </a:cubicBezTo>
                <a:cubicBezTo>
                  <a:pt x="66" y="54"/>
                  <a:pt x="66" y="54"/>
                  <a:pt x="66" y="54"/>
                </a:cubicBezTo>
                <a:lnTo>
                  <a:pt x="55" y="38"/>
                </a:lnTo>
                <a:close/>
                <a:moveTo>
                  <a:pt x="50" y="77"/>
                </a:moveTo>
                <a:cubicBezTo>
                  <a:pt x="34" y="66"/>
                  <a:pt x="34" y="66"/>
                  <a:pt x="34" y="66"/>
                </a:cubicBezTo>
                <a:cubicBezTo>
                  <a:pt x="40" y="56"/>
                  <a:pt x="40" y="56"/>
                  <a:pt x="40" y="56"/>
                </a:cubicBezTo>
                <a:cubicBezTo>
                  <a:pt x="57" y="67"/>
                  <a:pt x="57" y="67"/>
                  <a:pt x="57" y="67"/>
                </a:cubicBezTo>
                <a:lnTo>
                  <a:pt x="50" y="77"/>
                </a:lnTo>
                <a:close/>
                <a:moveTo>
                  <a:pt x="43" y="105"/>
                </a:moveTo>
                <a:cubicBezTo>
                  <a:pt x="23" y="105"/>
                  <a:pt x="23" y="105"/>
                  <a:pt x="23" y="105"/>
                </a:cubicBezTo>
                <a:cubicBezTo>
                  <a:pt x="23" y="93"/>
                  <a:pt x="23" y="93"/>
                  <a:pt x="23" y="93"/>
                </a:cubicBezTo>
                <a:cubicBezTo>
                  <a:pt x="43" y="93"/>
                  <a:pt x="43" y="93"/>
                  <a:pt x="43" y="93"/>
                </a:cubicBezTo>
                <a:lnTo>
                  <a:pt x="43" y="105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3" name="Freeform 117"/>
          <p:cNvSpPr>
            <a:spLocks noEditPoints="1"/>
          </p:cNvSpPr>
          <p:nvPr/>
        </p:nvSpPr>
        <p:spPr bwMode="auto">
          <a:xfrm>
            <a:off x="7986810" y="2315238"/>
            <a:ext cx="166451" cy="374493"/>
          </a:xfrm>
          <a:custGeom>
            <a:avLst/>
            <a:gdLst>
              <a:gd name="T0" fmla="*/ 0 w 88"/>
              <a:gd name="T1" fmla="*/ 175 h 199"/>
              <a:gd name="T2" fmla="*/ 0 w 88"/>
              <a:gd name="T3" fmla="*/ 27 h 199"/>
              <a:gd name="T4" fmla="*/ 88 w 88"/>
              <a:gd name="T5" fmla="*/ 27 h 199"/>
              <a:gd name="T6" fmla="*/ 88 w 88"/>
              <a:gd name="T7" fmla="*/ 175 h 199"/>
              <a:gd name="T8" fmla="*/ 0 w 88"/>
              <a:gd name="T9" fmla="*/ 175 h 199"/>
              <a:gd name="T10" fmla="*/ 44 w 88"/>
              <a:gd name="T11" fmla="*/ 33 h 199"/>
              <a:gd name="T12" fmla="*/ 24 w 88"/>
              <a:gd name="T13" fmla="*/ 53 h 199"/>
              <a:gd name="T14" fmla="*/ 44 w 88"/>
              <a:gd name="T15" fmla="*/ 73 h 199"/>
              <a:gd name="T16" fmla="*/ 65 w 88"/>
              <a:gd name="T17" fmla="*/ 53 h 199"/>
              <a:gd name="T18" fmla="*/ 44 w 88"/>
              <a:gd name="T19" fmla="*/ 33 h 199"/>
              <a:gd name="T20" fmla="*/ 44 w 88"/>
              <a:gd name="T21" fmla="*/ 81 h 199"/>
              <a:gd name="T22" fmla="*/ 24 w 88"/>
              <a:gd name="T23" fmla="*/ 101 h 199"/>
              <a:gd name="T24" fmla="*/ 44 w 88"/>
              <a:gd name="T25" fmla="*/ 121 h 199"/>
              <a:gd name="T26" fmla="*/ 65 w 88"/>
              <a:gd name="T27" fmla="*/ 101 h 199"/>
              <a:gd name="T28" fmla="*/ 44 w 88"/>
              <a:gd name="T29" fmla="*/ 81 h 199"/>
              <a:gd name="T30" fmla="*/ 44 w 88"/>
              <a:gd name="T31" fmla="*/ 129 h 199"/>
              <a:gd name="T32" fmla="*/ 24 w 88"/>
              <a:gd name="T33" fmla="*/ 149 h 199"/>
              <a:gd name="T34" fmla="*/ 44 w 88"/>
              <a:gd name="T35" fmla="*/ 169 h 199"/>
              <a:gd name="T36" fmla="*/ 65 w 88"/>
              <a:gd name="T37" fmla="*/ 149 h 199"/>
              <a:gd name="T38" fmla="*/ 44 w 88"/>
              <a:gd name="T39" fmla="*/ 129 h 199"/>
              <a:gd name="T40" fmla="*/ 44 w 88"/>
              <a:gd name="T41" fmla="*/ 162 h 199"/>
              <a:gd name="T42" fmla="*/ 31 w 88"/>
              <a:gd name="T43" fmla="*/ 150 h 199"/>
              <a:gd name="T44" fmla="*/ 44 w 88"/>
              <a:gd name="T45" fmla="*/ 137 h 199"/>
              <a:gd name="T46" fmla="*/ 57 w 88"/>
              <a:gd name="T47" fmla="*/ 150 h 199"/>
              <a:gd name="T48" fmla="*/ 44 w 88"/>
              <a:gd name="T49" fmla="*/ 162 h 199"/>
              <a:gd name="T50" fmla="*/ 44 w 88"/>
              <a:gd name="T51" fmla="*/ 114 h 199"/>
              <a:gd name="T52" fmla="*/ 31 w 88"/>
              <a:gd name="T53" fmla="*/ 102 h 199"/>
              <a:gd name="T54" fmla="*/ 44 w 88"/>
              <a:gd name="T55" fmla="*/ 89 h 199"/>
              <a:gd name="T56" fmla="*/ 57 w 88"/>
              <a:gd name="T57" fmla="*/ 102 h 199"/>
              <a:gd name="T58" fmla="*/ 44 w 88"/>
              <a:gd name="T59" fmla="*/ 114 h 199"/>
              <a:gd name="T60" fmla="*/ 44 w 88"/>
              <a:gd name="T61" fmla="*/ 66 h 199"/>
              <a:gd name="T62" fmla="*/ 31 w 88"/>
              <a:gd name="T63" fmla="*/ 54 h 199"/>
              <a:gd name="T64" fmla="*/ 44 w 88"/>
              <a:gd name="T65" fmla="*/ 41 h 199"/>
              <a:gd name="T66" fmla="*/ 57 w 88"/>
              <a:gd name="T67" fmla="*/ 54 h 199"/>
              <a:gd name="T68" fmla="*/ 44 w 88"/>
              <a:gd name="T69" fmla="*/ 66 h 199"/>
              <a:gd name="T70" fmla="*/ 45 w 88"/>
              <a:gd name="T71" fmla="*/ 0 h 199"/>
              <a:gd name="T72" fmla="*/ 78 w 88"/>
              <a:gd name="T73" fmla="*/ 23 h 199"/>
              <a:gd name="T74" fmla="*/ 13 w 88"/>
              <a:gd name="T75" fmla="*/ 23 h 199"/>
              <a:gd name="T76" fmla="*/ 45 w 88"/>
              <a:gd name="T77" fmla="*/ 0 h 199"/>
              <a:gd name="T78" fmla="*/ 68 w 88"/>
              <a:gd name="T79" fmla="*/ 187 h 199"/>
              <a:gd name="T80" fmla="*/ 48 w 88"/>
              <a:gd name="T81" fmla="*/ 187 h 199"/>
              <a:gd name="T82" fmla="*/ 48 w 88"/>
              <a:gd name="T83" fmla="*/ 199 h 199"/>
              <a:gd name="T84" fmla="*/ 40 w 88"/>
              <a:gd name="T85" fmla="*/ 199 h 199"/>
              <a:gd name="T86" fmla="*/ 40 w 88"/>
              <a:gd name="T87" fmla="*/ 187 h 199"/>
              <a:gd name="T88" fmla="*/ 20 w 88"/>
              <a:gd name="T89" fmla="*/ 187 h 199"/>
              <a:gd name="T90" fmla="*/ 20 w 88"/>
              <a:gd name="T91" fmla="*/ 179 h 199"/>
              <a:gd name="T92" fmla="*/ 68 w 88"/>
              <a:gd name="T93" fmla="*/ 179 h 199"/>
              <a:gd name="T94" fmla="*/ 68 w 88"/>
              <a:gd name="T95" fmla="*/ 187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8" h="199">
                <a:moveTo>
                  <a:pt x="0" y="175"/>
                </a:moveTo>
                <a:cubicBezTo>
                  <a:pt x="0" y="27"/>
                  <a:pt x="0" y="27"/>
                  <a:pt x="0" y="27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175"/>
                  <a:pt x="88" y="175"/>
                  <a:pt x="88" y="175"/>
                </a:cubicBezTo>
                <a:lnTo>
                  <a:pt x="0" y="175"/>
                </a:lnTo>
                <a:close/>
                <a:moveTo>
                  <a:pt x="44" y="33"/>
                </a:moveTo>
                <a:cubicBezTo>
                  <a:pt x="33" y="33"/>
                  <a:pt x="24" y="42"/>
                  <a:pt x="24" y="53"/>
                </a:cubicBezTo>
                <a:cubicBezTo>
                  <a:pt x="24" y="64"/>
                  <a:pt x="33" y="73"/>
                  <a:pt x="44" y="73"/>
                </a:cubicBezTo>
                <a:cubicBezTo>
                  <a:pt x="56" y="73"/>
                  <a:pt x="65" y="64"/>
                  <a:pt x="65" y="53"/>
                </a:cubicBezTo>
                <a:cubicBezTo>
                  <a:pt x="65" y="42"/>
                  <a:pt x="56" y="33"/>
                  <a:pt x="44" y="33"/>
                </a:cubicBezTo>
                <a:close/>
                <a:moveTo>
                  <a:pt x="44" y="81"/>
                </a:moveTo>
                <a:cubicBezTo>
                  <a:pt x="33" y="81"/>
                  <a:pt x="24" y="90"/>
                  <a:pt x="24" y="101"/>
                </a:cubicBezTo>
                <a:cubicBezTo>
                  <a:pt x="24" y="112"/>
                  <a:pt x="33" y="121"/>
                  <a:pt x="44" y="121"/>
                </a:cubicBezTo>
                <a:cubicBezTo>
                  <a:pt x="56" y="121"/>
                  <a:pt x="65" y="112"/>
                  <a:pt x="65" y="101"/>
                </a:cubicBezTo>
                <a:cubicBezTo>
                  <a:pt x="65" y="90"/>
                  <a:pt x="56" y="81"/>
                  <a:pt x="44" y="81"/>
                </a:cubicBezTo>
                <a:close/>
                <a:moveTo>
                  <a:pt x="44" y="129"/>
                </a:moveTo>
                <a:cubicBezTo>
                  <a:pt x="33" y="129"/>
                  <a:pt x="24" y="138"/>
                  <a:pt x="24" y="149"/>
                </a:cubicBezTo>
                <a:cubicBezTo>
                  <a:pt x="24" y="160"/>
                  <a:pt x="33" y="169"/>
                  <a:pt x="44" y="169"/>
                </a:cubicBezTo>
                <a:cubicBezTo>
                  <a:pt x="56" y="169"/>
                  <a:pt x="65" y="160"/>
                  <a:pt x="65" y="149"/>
                </a:cubicBezTo>
                <a:cubicBezTo>
                  <a:pt x="65" y="138"/>
                  <a:pt x="56" y="129"/>
                  <a:pt x="44" y="129"/>
                </a:cubicBezTo>
                <a:close/>
                <a:moveTo>
                  <a:pt x="44" y="162"/>
                </a:moveTo>
                <a:cubicBezTo>
                  <a:pt x="37" y="162"/>
                  <a:pt x="31" y="157"/>
                  <a:pt x="31" y="150"/>
                </a:cubicBezTo>
                <a:cubicBezTo>
                  <a:pt x="31" y="143"/>
                  <a:pt x="37" y="137"/>
                  <a:pt x="44" y="137"/>
                </a:cubicBezTo>
                <a:cubicBezTo>
                  <a:pt x="51" y="137"/>
                  <a:pt x="57" y="143"/>
                  <a:pt x="57" y="150"/>
                </a:cubicBezTo>
                <a:cubicBezTo>
                  <a:pt x="57" y="157"/>
                  <a:pt x="51" y="162"/>
                  <a:pt x="44" y="162"/>
                </a:cubicBezTo>
                <a:close/>
                <a:moveTo>
                  <a:pt x="44" y="114"/>
                </a:moveTo>
                <a:cubicBezTo>
                  <a:pt x="37" y="114"/>
                  <a:pt x="31" y="109"/>
                  <a:pt x="31" y="102"/>
                </a:cubicBezTo>
                <a:cubicBezTo>
                  <a:pt x="31" y="95"/>
                  <a:pt x="37" y="89"/>
                  <a:pt x="44" y="89"/>
                </a:cubicBezTo>
                <a:cubicBezTo>
                  <a:pt x="51" y="89"/>
                  <a:pt x="57" y="95"/>
                  <a:pt x="57" y="102"/>
                </a:cubicBezTo>
                <a:cubicBezTo>
                  <a:pt x="57" y="109"/>
                  <a:pt x="51" y="114"/>
                  <a:pt x="44" y="114"/>
                </a:cubicBezTo>
                <a:close/>
                <a:moveTo>
                  <a:pt x="44" y="66"/>
                </a:moveTo>
                <a:cubicBezTo>
                  <a:pt x="37" y="66"/>
                  <a:pt x="31" y="61"/>
                  <a:pt x="31" y="54"/>
                </a:cubicBezTo>
                <a:cubicBezTo>
                  <a:pt x="31" y="47"/>
                  <a:pt x="37" y="41"/>
                  <a:pt x="44" y="41"/>
                </a:cubicBezTo>
                <a:cubicBezTo>
                  <a:pt x="51" y="41"/>
                  <a:pt x="57" y="47"/>
                  <a:pt x="57" y="54"/>
                </a:cubicBezTo>
                <a:cubicBezTo>
                  <a:pt x="57" y="61"/>
                  <a:pt x="51" y="66"/>
                  <a:pt x="44" y="66"/>
                </a:cubicBezTo>
                <a:close/>
                <a:moveTo>
                  <a:pt x="45" y="0"/>
                </a:moveTo>
                <a:cubicBezTo>
                  <a:pt x="61" y="0"/>
                  <a:pt x="73" y="9"/>
                  <a:pt x="78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8" y="9"/>
                  <a:pt x="30" y="0"/>
                  <a:pt x="45" y="0"/>
                </a:cubicBezTo>
                <a:close/>
                <a:moveTo>
                  <a:pt x="68" y="187"/>
                </a:moveTo>
                <a:cubicBezTo>
                  <a:pt x="48" y="187"/>
                  <a:pt x="48" y="187"/>
                  <a:pt x="48" y="187"/>
                </a:cubicBezTo>
                <a:cubicBezTo>
                  <a:pt x="48" y="199"/>
                  <a:pt x="48" y="199"/>
                  <a:pt x="48" y="199"/>
                </a:cubicBezTo>
                <a:cubicBezTo>
                  <a:pt x="40" y="199"/>
                  <a:pt x="40" y="199"/>
                  <a:pt x="40" y="199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20" y="187"/>
                  <a:pt x="20" y="187"/>
                  <a:pt x="20" y="187"/>
                </a:cubicBezTo>
                <a:cubicBezTo>
                  <a:pt x="20" y="179"/>
                  <a:pt x="20" y="179"/>
                  <a:pt x="20" y="179"/>
                </a:cubicBezTo>
                <a:cubicBezTo>
                  <a:pt x="68" y="179"/>
                  <a:pt x="68" y="179"/>
                  <a:pt x="68" y="179"/>
                </a:cubicBezTo>
                <a:lnTo>
                  <a:pt x="68" y="187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4" name="Freeform 142"/>
          <p:cNvSpPr>
            <a:spLocks noEditPoints="1"/>
          </p:cNvSpPr>
          <p:nvPr/>
        </p:nvSpPr>
        <p:spPr bwMode="auto">
          <a:xfrm>
            <a:off x="269444" y="2316581"/>
            <a:ext cx="271153" cy="377178"/>
          </a:xfrm>
          <a:custGeom>
            <a:avLst/>
            <a:gdLst>
              <a:gd name="T0" fmla="*/ 140 w 144"/>
              <a:gd name="T1" fmla="*/ 184 h 200"/>
              <a:gd name="T2" fmla="*/ 144 w 144"/>
              <a:gd name="T3" fmla="*/ 188 h 200"/>
              <a:gd name="T4" fmla="*/ 144 w 144"/>
              <a:gd name="T5" fmla="*/ 200 h 200"/>
              <a:gd name="T6" fmla="*/ 0 w 144"/>
              <a:gd name="T7" fmla="*/ 200 h 200"/>
              <a:gd name="T8" fmla="*/ 0 w 144"/>
              <a:gd name="T9" fmla="*/ 188 h 200"/>
              <a:gd name="T10" fmla="*/ 4 w 144"/>
              <a:gd name="T11" fmla="*/ 184 h 200"/>
              <a:gd name="T12" fmla="*/ 16 w 144"/>
              <a:gd name="T13" fmla="*/ 184 h 200"/>
              <a:gd name="T14" fmla="*/ 49 w 144"/>
              <a:gd name="T15" fmla="*/ 100 h 200"/>
              <a:gd name="T16" fmla="*/ 16 w 144"/>
              <a:gd name="T17" fmla="*/ 16 h 200"/>
              <a:gd name="T18" fmla="*/ 4 w 144"/>
              <a:gd name="T19" fmla="*/ 16 h 200"/>
              <a:gd name="T20" fmla="*/ 0 w 144"/>
              <a:gd name="T21" fmla="*/ 12 h 200"/>
              <a:gd name="T22" fmla="*/ 0 w 144"/>
              <a:gd name="T23" fmla="*/ 0 h 200"/>
              <a:gd name="T24" fmla="*/ 144 w 144"/>
              <a:gd name="T25" fmla="*/ 0 h 200"/>
              <a:gd name="T26" fmla="*/ 144 w 144"/>
              <a:gd name="T27" fmla="*/ 12 h 200"/>
              <a:gd name="T28" fmla="*/ 140 w 144"/>
              <a:gd name="T29" fmla="*/ 16 h 200"/>
              <a:gd name="T30" fmla="*/ 126 w 144"/>
              <a:gd name="T31" fmla="*/ 16 h 200"/>
              <a:gd name="T32" fmla="*/ 93 w 144"/>
              <a:gd name="T33" fmla="*/ 100 h 200"/>
              <a:gd name="T34" fmla="*/ 126 w 144"/>
              <a:gd name="T35" fmla="*/ 184 h 200"/>
              <a:gd name="T36" fmla="*/ 140 w 144"/>
              <a:gd name="T37" fmla="*/ 184 h 200"/>
              <a:gd name="T38" fmla="*/ 83 w 144"/>
              <a:gd name="T39" fmla="*/ 100 h 200"/>
              <a:gd name="T40" fmla="*/ 116 w 144"/>
              <a:gd name="T41" fmla="*/ 16 h 200"/>
              <a:gd name="T42" fmla="*/ 26 w 144"/>
              <a:gd name="T43" fmla="*/ 16 h 200"/>
              <a:gd name="T44" fmla="*/ 60 w 144"/>
              <a:gd name="T45" fmla="*/ 100 h 200"/>
              <a:gd name="T46" fmla="*/ 27 w 144"/>
              <a:gd name="T47" fmla="*/ 184 h 200"/>
              <a:gd name="T48" fmla="*/ 32 w 144"/>
              <a:gd name="T49" fmla="*/ 184 h 200"/>
              <a:gd name="T50" fmla="*/ 46 w 144"/>
              <a:gd name="T51" fmla="*/ 171 h 200"/>
              <a:gd name="T52" fmla="*/ 55 w 144"/>
              <a:gd name="T53" fmla="*/ 166 h 200"/>
              <a:gd name="T54" fmla="*/ 67 w 144"/>
              <a:gd name="T55" fmla="*/ 160 h 200"/>
              <a:gd name="T56" fmla="*/ 71 w 144"/>
              <a:gd name="T57" fmla="*/ 152 h 200"/>
              <a:gd name="T58" fmla="*/ 75 w 144"/>
              <a:gd name="T59" fmla="*/ 160 h 200"/>
              <a:gd name="T60" fmla="*/ 86 w 144"/>
              <a:gd name="T61" fmla="*/ 166 h 200"/>
              <a:gd name="T62" fmla="*/ 96 w 144"/>
              <a:gd name="T63" fmla="*/ 171 h 200"/>
              <a:gd name="T64" fmla="*/ 109 w 144"/>
              <a:gd name="T65" fmla="*/ 184 h 200"/>
              <a:gd name="T66" fmla="*/ 116 w 144"/>
              <a:gd name="T67" fmla="*/ 184 h 200"/>
              <a:gd name="T68" fmla="*/ 83 w 144"/>
              <a:gd name="T69" fmla="*/ 100 h 200"/>
              <a:gd name="T70" fmla="*/ 75 w 144"/>
              <a:gd name="T71" fmla="*/ 89 h 200"/>
              <a:gd name="T72" fmla="*/ 73 w 144"/>
              <a:gd name="T73" fmla="*/ 99 h 200"/>
              <a:gd name="T74" fmla="*/ 72 w 144"/>
              <a:gd name="T75" fmla="*/ 106 h 200"/>
              <a:gd name="T76" fmla="*/ 71 w 144"/>
              <a:gd name="T77" fmla="*/ 99 h 200"/>
              <a:gd name="T78" fmla="*/ 68 w 144"/>
              <a:gd name="T79" fmla="*/ 89 h 200"/>
              <a:gd name="T80" fmla="*/ 61 w 144"/>
              <a:gd name="T81" fmla="*/ 79 h 200"/>
              <a:gd name="T82" fmla="*/ 52 w 144"/>
              <a:gd name="T83" fmla="*/ 69 h 200"/>
              <a:gd name="T84" fmla="*/ 39 w 144"/>
              <a:gd name="T85" fmla="*/ 55 h 200"/>
              <a:gd name="T86" fmla="*/ 72 w 144"/>
              <a:gd name="T87" fmla="*/ 65 h 200"/>
              <a:gd name="T88" fmla="*/ 104 w 144"/>
              <a:gd name="T89" fmla="*/ 55 h 200"/>
              <a:gd name="T90" fmla="*/ 92 w 144"/>
              <a:gd name="T91" fmla="*/ 69 h 200"/>
              <a:gd name="T92" fmla="*/ 83 w 144"/>
              <a:gd name="T93" fmla="*/ 79 h 200"/>
              <a:gd name="T94" fmla="*/ 75 w 144"/>
              <a:gd name="T95" fmla="*/ 89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" h="200">
                <a:moveTo>
                  <a:pt x="140" y="184"/>
                </a:moveTo>
                <a:cubicBezTo>
                  <a:pt x="142" y="184"/>
                  <a:pt x="144" y="186"/>
                  <a:pt x="144" y="188"/>
                </a:cubicBezTo>
                <a:cubicBezTo>
                  <a:pt x="144" y="190"/>
                  <a:pt x="144" y="200"/>
                  <a:pt x="144" y="200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0"/>
                  <a:pt x="0" y="190"/>
                  <a:pt x="0" y="188"/>
                </a:cubicBezTo>
                <a:cubicBezTo>
                  <a:pt x="0" y="186"/>
                  <a:pt x="2" y="184"/>
                  <a:pt x="4" y="184"/>
                </a:cubicBezTo>
                <a:cubicBezTo>
                  <a:pt x="16" y="184"/>
                  <a:pt x="16" y="184"/>
                  <a:pt x="16" y="184"/>
                </a:cubicBezTo>
                <a:cubicBezTo>
                  <a:pt x="17" y="135"/>
                  <a:pt x="49" y="120"/>
                  <a:pt x="49" y="100"/>
                </a:cubicBezTo>
                <a:cubicBezTo>
                  <a:pt x="49" y="80"/>
                  <a:pt x="16" y="79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4"/>
                  <a:pt x="0" y="12"/>
                </a:cubicBezTo>
                <a:cubicBezTo>
                  <a:pt x="0" y="10"/>
                  <a:pt x="0" y="0"/>
                  <a:pt x="0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10"/>
                  <a:pt x="144" y="12"/>
                </a:cubicBezTo>
                <a:cubicBezTo>
                  <a:pt x="144" y="14"/>
                  <a:pt x="142" y="16"/>
                  <a:pt x="140" y="16"/>
                </a:cubicBezTo>
                <a:cubicBezTo>
                  <a:pt x="126" y="16"/>
                  <a:pt x="126" y="16"/>
                  <a:pt x="126" y="16"/>
                </a:cubicBezTo>
                <a:cubicBezTo>
                  <a:pt x="126" y="79"/>
                  <a:pt x="93" y="80"/>
                  <a:pt x="93" y="100"/>
                </a:cubicBezTo>
                <a:cubicBezTo>
                  <a:pt x="93" y="120"/>
                  <a:pt x="125" y="135"/>
                  <a:pt x="126" y="184"/>
                </a:cubicBezTo>
                <a:lnTo>
                  <a:pt x="140" y="184"/>
                </a:lnTo>
                <a:close/>
                <a:moveTo>
                  <a:pt x="83" y="100"/>
                </a:moveTo>
                <a:cubicBezTo>
                  <a:pt x="83" y="80"/>
                  <a:pt x="115" y="79"/>
                  <a:pt x="116" y="16"/>
                </a:cubicBezTo>
                <a:cubicBezTo>
                  <a:pt x="26" y="16"/>
                  <a:pt x="26" y="16"/>
                  <a:pt x="26" y="16"/>
                </a:cubicBezTo>
                <a:cubicBezTo>
                  <a:pt x="27" y="79"/>
                  <a:pt x="60" y="80"/>
                  <a:pt x="60" y="100"/>
                </a:cubicBezTo>
                <a:cubicBezTo>
                  <a:pt x="60" y="119"/>
                  <a:pt x="27" y="134"/>
                  <a:pt x="27" y="184"/>
                </a:cubicBezTo>
                <a:cubicBezTo>
                  <a:pt x="32" y="184"/>
                  <a:pt x="32" y="184"/>
                  <a:pt x="32" y="184"/>
                </a:cubicBezTo>
                <a:cubicBezTo>
                  <a:pt x="34" y="180"/>
                  <a:pt x="38" y="175"/>
                  <a:pt x="46" y="171"/>
                </a:cubicBezTo>
                <a:cubicBezTo>
                  <a:pt x="55" y="166"/>
                  <a:pt x="55" y="166"/>
                  <a:pt x="55" y="166"/>
                </a:cubicBezTo>
                <a:cubicBezTo>
                  <a:pt x="62" y="163"/>
                  <a:pt x="65" y="161"/>
                  <a:pt x="67" y="160"/>
                </a:cubicBezTo>
                <a:cubicBezTo>
                  <a:pt x="68" y="159"/>
                  <a:pt x="69" y="156"/>
                  <a:pt x="71" y="152"/>
                </a:cubicBezTo>
                <a:cubicBezTo>
                  <a:pt x="72" y="156"/>
                  <a:pt x="74" y="159"/>
                  <a:pt x="75" y="160"/>
                </a:cubicBezTo>
                <a:cubicBezTo>
                  <a:pt x="76" y="161"/>
                  <a:pt x="80" y="163"/>
                  <a:pt x="86" y="166"/>
                </a:cubicBezTo>
                <a:cubicBezTo>
                  <a:pt x="96" y="171"/>
                  <a:pt x="96" y="171"/>
                  <a:pt x="96" y="171"/>
                </a:cubicBezTo>
                <a:cubicBezTo>
                  <a:pt x="103" y="175"/>
                  <a:pt x="108" y="180"/>
                  <a:pt x="109" y="184"/>
                </a:cubicBezTo>
                <a:cubicBezTo>
                  <a:pt x="116" y="184"/>
                  <a:pt x="116" y="184"/>
                  <a:pt x="116" y="184"/>
                </a:cubicBezTo>
                <a:cubicBezTo>
                  <a:pt x="115" y="134"/>
                  <a:pt x="83" y="119"/>
                  <a:pt x="83" y="100"/>
                </a:cubicBezTo>
                <a:close/>
                <a:moveTo>
                  <a:pt x="75" y="89"/>
                </a:moveTo>
                <a:cubicBezTo>
                  <a:pt x="74" y="91"/>
                  <a:pt x="73" y="94"/>
                  <a:pt x="73" y="99"/>
                </a:cubicBezTo>
                <a:cubicBezTo>
                  <a:pt x="73" y="100"/>
                  <a:pt x="72" y="103"/>
                  <a:pt x="72" y="106"/>
                </a:cubicBezTo>
                <a:cubicBezTo>
                  <a:pt x="71" y="103"/>
                  <a:pt x="71" y="100"/>
                  <a:pt x="71" y="99"/>
                </a:cubicBezTo>
                <a:cubicBezTo>
                  <a:pt x="70" y="94"/>
                  <a:pt x="69" y="91"/>
                  <a:pt x="68" y="89"/>
                </a:cubicBezTo>
                <a:cubicBezTo>
                  <a:pt x="68" y="87"/>
                  <a:pt x="65" y="84"/>
                  <a:pt x="61" y="79"/>
                </a:cubicBezTo>
                <a:cubicBezTo>
                  <a:pt x="52" y="69"/>
                  <a:pt x="52" y="69"/>
                  <a:pt x="52" y="69"/>
                </a:cubicBezTo>
                <a:cubicBezTo>
                  <a:pt x="45" y="63"/>
                  <a:pt x="41" y="58"/>
                  <a:pt x="39" y="55"/>
                </a:cubicBezTo>
                <a:cubicBezTo>
                  <a:pt x="50" y="62"/>
                  <a:pt x="61" y="65"/>
                  <a:pt x="72" y="65"/>
                </a:cubicBezTo>
                <a:cubicBezTo>
                  <a:pt x="82" y="65"/>
                  <a:pt x="93" y="62"/>
                  <a:pt x="104" y="55"/>
                </a:cubicBezTo>
                <a:cubicBezTo>
                  <a:pt x="102" y="58"/>
                  <a:pt x="98" y="63"/>
                  <a:pt x="92" y="69"/>
                </a:cubicBezTo>
                <a:cubicBezTo>
                  <a:pt x="83" y="79"/>
                  <a:pt x="83" y="79"/>
                  <a:pt x="83" y="79"/>
                </a:cubicBezTo>
                <a:cubicBezTo>
                  <a:pt x="78" y="84"/>
                  <a:pt x="76" y="87"/>
                  <a:pt x="75" y="89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5" name="Freeform 143"/>
          <p:cNvSpPr>
            <a:spLocks noEditPoints="1"/>
          </p:cNvSpPr>
          <p:nvPr/>
        </p:nvSpPr>
        <p:spPr bwMode="auto">
          <a:xfrm>
            <a:off x="976577" y="2321950"/>
            <a:ext cx="373171" cy="336909"/>
          </a:xfrm>
          <a:custGeom>
            <a:avLst/>
            <a:gdLst>
              <a:gd name="T0" fmla="*/ 180 w 198"/>
              <a:gd name="T1" fmla="*/ 73 h 179"/>
              <a:gd name="T2" fmla="*/ 18 w 198"/>
              <a:gd name="T3" fmla="*/ 73 h 179"/>
              <a:gd name="T4" fmla="*/ 0 w 198"/>
              <a:gd name="T5" fmla="*/ 55 h 179"/>
              <a:gd name="T6" fmla="*/ 198 w 198"/>
              <a:gd name="T7" fmla="*/ 55 h 179"/>
              <a:gd name="T8" fmla="*/ 180 w 198"/>
              <a:gd name="T9" fmla="*/ 73 h 179"/>
              <a:gd name="T10" fmla="*/ 171 w 198"/>
              <a:gd name="T11" fmla="*/ 82 h 179"/>
              <a:gd name="T12" fmla="*/ 153 w 198"/>
              <a:gd name="T13" fmla="*/ 100 h 179"/>
              <a:gd name="T14" fmla="*/ 45 w 198"/>
              <a:gd name="T15" fmla="*/ 100 h 179"/>
              <a:gd name="T16" fmla="*/ 27 w 198"/>
              <a:gd name="T17" fmla="*/ 82 h 179"/>
              <a:gd name="T18" fmla="*/ 171 w 198"/>
              <a:gd name="T19" fmla="*/ 82 h 179"/>
              <a:gd name="T20" fmla="*/ 144 w 198"/>
              <a:gd name="T21" fmla="*/ 109 h 179"/>
              <a:gd name="T22" fmla="*/ 126 w 198"/>
              <a:gd name="T23" fmla="*/ 127 h 179"/>
              <a:gd name="T24" fmla="*/ 72 w 198"/>
              <a:gd name="T25" fmla="*/ 127 h 179"/>
              <a:gd name="T26" fmla="*/ 54 w 198"/>
              <a:gd name="T27" fmla="*/ 109 h 179"/>
              <a:gd name="T28" fmla="*/ 144 w 198"/>
              <a:gd name="T29" fmla="*/ 109 h 179"/>
              <a:gd name="T30" fmla="*/ 99 w 198"/>
              <a:gd name="T31" fmla="*/ 129 h 179"/>
              <a:gd name="T32" fmla="*/ 124 w 198"/>
              <a:gd name="T33" fmla="*/ 154 h 179"/>
              <a:gd name="T34" fmla="*/ 99 w 198"/>
              <a:gd name="T35" fmla="*/ 179 h 179"/>
              <a:gd name="T36" fmla="*/ 73 w 198"/>
              <a:gd name="T37" fmla="*/ 154 h 179"/>
              <a:gd name="T38" fmla="*/ 99 w 198"/>
              <a:gd name="T39" fmla="*/ 129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8" h="179">
                <a:moveTo>
                  <a:pt x="180" y="73"/>
                </a:moveTo>
                <a:cubicBezTo>
                  <a:pt x="135" y="28"/>
                  <a:pt x="63" y="28"/>
                  <a:pt x="18" y="73"/>
                </a:cubicBezTo>
                <a:cubicBezTo>
                  <a:pt x="0" y="55"/>
                  <a:pt x="0" y="55"/>
                  <a:pt x="0" y="55"/>
                </a:cubicBezTo>
                <a:cubicBezTo>
                  <a:pt x="55" y="0"/>
                  <a:pt x="143" y="0"/>
                  <a:pt x="198" y="55"/>
                </a:cubicBezTo>
                <a:lnTo>
                  <a:pt x="180" y="73"/>
                </a:lnTo>
                <a:close/>
                <a:moveTo>
                  <a:pt x="171" y="82"/>
                </a:moveTo>
                <a:cubicBezTo>
                  <a:pt x="153" y="100"/>
                  <a:pt x="153" y="100"/>
                  <a:pt x="153" y="100"/>
                </a:cubicBezTo>
                <a:cubicBezTo>
                  <a:pt x="123" y="70"/>
                  <a:pt x="75" y="70"/>
                  <a:pt x="45" y="100"/>
                </a:cubicBezTo>
                <a:cubicBezTo>
                  <a:pt x="27" y="82"/>
                  <a:pt x="27" y="82"/>
                  <a:pt x="27" y="82"/>
                </a:cubicBezTo>
                <a:cubicBezTo>
                  <a:pt x="67" y="42"/>
                  <a:pt x="131" y="42"/>
                  <a:pt x="171" y="82"/>
                </a:cubicBezTo>
                <a:close/>
                <a:moveTo>
                  <a:pt x="144" y="109"/>
                </a:moveTo>
                <a:cubicBezTo>
                  <a:pt x="126" y="127"/>
                  <a:pt x="126" y="127"/>
                  <a:pt x="126" y="127"/>
                </a:cubicBezTo>
                <a:cubicBezTo>
                  <a:pt x="111" y="112"/>
                  <a:pt x="87" y="112"/>
                  <a:pt x="72" y="127"/>
                </a:cubicBezTo>
                <a:cubicBezTo>
                  <a:pt x="54" y="109"/>
                  <a:pt x="54" y="109"/>
                  <a:pt x="54" y="109"/>
                </a:cubicBezTo>
                <a:cubicBezTo>
                  <a:pt x="79" y="84"/>
                  <a:pt x="119" y="84"/>
                  <a:pt x="144" y="109"/>
                </a:cubicBezTo>
                <a:close/>
                <a:moveTo>
                  <a:pt x="99" y="129"/>
                </a:moveTo>
                <a:cubicBezTo>
                  <a:pt x="113" y="129"/>
                  <a:pt x="124" y="140"/>
                  <a:pt x="124" y="154"/>
                </a:cubicBezTo>
                <a:cubicBezTo>
                  <a:pt x="124" y="168"/>
                  <a:pt x="113" y="179"/>
                  <a:pt x="99" y="179"/>
                </a:cubicBezTo>
                <a:cubicBezTo>
                  <a:pt x="85" y="179"/>
                  <a:pt x="73" y="168"/>
                  <a:pt x="73" y="154"/>
                </a:cubicBezTo>
                <a:cubicBezTo>
                  <a:pt x="73" y="140"/>
                  <a:pt x="85" y="129"/>
                  <a:pt x="99" y="129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6" name="Freeform 144"/>
          <p:cNvSpPr>
            <a:spLocks noEditPoints="1"/>
          </p:cNvSpPr>
          <p:nvPr/>
        </p:nvSpPr>
        <p:spPr bwMode="auto">
          <a:xfrm>
            <a:off x="1736822" y="2315238"/>
            <a:ext cx="375856" cy="374493"/>
          </a:xfrm>
          <a:custGeom>
            <a:avLst/>
            <a:gdLst>
              <a:gd name="T0" fmla="*/ 200 w 200"/>
              <a:gd name="T1" fmla="*/ 99 h 199"/>
              <a:gd name="T2" fmla="*/ 100 w 200"/>
              <a:gd name="T3" fmla="*/ 0 h 199"/>
              <a:gd name="T4" fmla="*/ 0 w 200"/>
              <a:gd name="T5" fmla="*/ 99 h 199"/>
              <a:gd name="T6" fmla="*/ 100 w 200"/>
              <a:gd name="T7" fmla="*/ 199 h 199"/>
              <a:gd name="T8" fmla="*/ 112 w 200"/>
              <a:gd name="T9" fmla="*/ 199 h 199"/>
              <a:gd name="T10" fmla="*/ 125 w 200"/>
              <a:gd name="T11" fmla="*/ 187 h 199"/>
              <a:gd name="T12" fmla="*/ 112 w 200"/>
              <a:gd name="T13" fmla="*/ 174 h 199"/>
              <a:gd name="T14" fmla="*/ 100 w 200"/>
              <a:gd name="T15" fmla="*/ 174 h 199"/>
              <a:gd name="T16" fmla="*/ 25 w 200"/>
              <a:gd name="T17" fmla="*/ 99 h 199"/>
              <a:gd name="T18" fmla="*/ 100 w 200"/>
              <a:gd name="T19" fmla="*/ 25 h 199"/>
              <a:gd name="T20" fmla="*/ 176 w 200"/>
              <a:gd name="T21" fmla="*/ 99 h 199"/>
              <a:gd name="T22" fmla="*/ 176 w 200"/>
              <a:gd name="T23" fmla="*/ 137 h 199"/>
              <a:gd name="T24" fmla="*/ 162 w 200"/>
              <a:gd name="T25" fmla="*/ 149 h 199"/>
              <a:gd name="T26" fmla="*/ 148 w 200"/>
              <a:gd name="T27" fmla="*/ 137 h 199"/>
              <a:gd name="T28" fmla="*/ 148 w 200"/>
              <a:gd name="T29" fmla="*/ 99 h 199"/>
              <a:gd name="T30" fmla="*/ 100 w 200"/>
              <a:gd name="T31" fmla="*/ 49 h 199"/>
              <a:gd name="T32" fmla="*/ 50 w 200"/>
              <a:gd name="T33" fmla="*/ 99 h 199"/>
              <a:gd name="T34" fmla="*/ 100 w 200"/>
              <a:gd name="T35" fmla="*/ 149 h 199"/>
              <a:gd name="T36" fmla="*/ 125 w 200"/>
              <a:gd name="T37" fmla="*/ 142 h 199"/>
              <a:gd name="T38" fmla="*/ 162 w 200"/>
              <a:gd name="T39" fmla="*/ 174 h 199"/>
              <a:gd name="T40" fmla="*/ 200 w 200"/>
              <a:gd name="T41" fmla="*/ 137 h 199"/>
              <a:gd name="T42" fmla="*/ 200 w 200"/>
              <a:gd name="T43" fmla="*/ 99 h 199"/>
              <a:gd name="T44" fmla="*/ 100 w 200"/>
              <a:gd name="T45" fmla="*/ 124 h 199"/>
              <a:gd name="T46" fmla="*/ 75 w 200"/>
              <a:gd name="T47" fmla="*/ 99 h 199"/>
              <a:gd name="T48" fmla="*/ 100 w 200"/>
              <a:gd name="T49" fmla="*/ 74 h 199"/>
              <a:gd name="T50" fmla="*/ 125 w 200"/>
              <a:gd name="T51" fmla="*/ 99 h 199"/>
              <a:gd name="T52" fmla="*/ 100 w 200"/>
              <a:gd name="T53" fmla="*/ 124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00" h="199">
                <a:moveTo>
                  <a:pt x="200" y="99"/>
                </a:moveTo>
                <a:cubicBezTo>
                  <a:pt x="200" y="44"/>
                  <a:pt x="155" y="0"/>
                  <a:pt x="100" y="0"/>
                </a:cubicBezTo>
                <a:cubicBezTo>
                  <a:pt x="45" y="0"/>
                  <a:pt x="0" y="44"/>
                  <a:pt x="0" y="99"/>
                </a:cubicBezTo>
                <a:cubicBezTo>
                  <a:pt x="0" y="154"/>
                  <a:pt x="45" y="199"/>
                  <a:pt x="100" y="199"/>
                </a:cubicBezTo>
                <a:cubicBezTo>
                  <a:pt x="112" y="199"/>
                  <a:pt x="112" y="199"/>
                  <a:pt x="112" y="199"/>
                </a:cubicBezTo>
                <a:cubicBezTo>
                  <a:pt x="119" y="199"/>
                  <a:pt x="125" y="193"/>
                  <a:pt x="125" y="187"/>
                </a:cubicBezTo>
                <a:cubicBezTo>
                  <a:pt x="125" y="180"/>
                  <a:pt x="119" y="174"/>
                  <a:pt x="112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59" y="174"/>
                  <a:pt x="25" y="141"/>
                  <a:pt x="25" y="99"/>
                </a:cubicBezTo>
                <a:cubicBezTo>
                  <a:pt x="25" y="58"/>
                  <a:pt x="59" y="25"/>
                  <a:pt x="100" y="25"/>
                </a:cubicBezTo>
                <a:cubicBezTo>
                  <a:pt x="141" y="25"/>
                  <a:pt x="176" y="58"/>
                  <a:pt x="176" y="99"/>
                </a:cubicBezTo>
                <a:cubicBezTo>
                  <a:pt x="176" y="137"/>
                  <a:pt x="176" y="137"/>
                  <a:pt x="176" y="137"/>
                </a:cubicBezTo>
                <a:cubicBezTo>
                  <a:pt x="176" y="144"/>
                  <a:pt x="169" y="149"/>
                  <a:pt x="162" y="149"/>
                </a:cubicBezTo>
                <a:cubicBezTo>
                  <a:pt x="155" y="149"/>
                  <a:pt x="148" y="144"/>
                  <a:pt x="148" y="137"/>
                </a:cubicBezTo>
                <a:cubicBezTo>
                  <a:pt x="148" y="99"/>
                  <a:pt x="148" y="99"/>
                  <a:pt x="148" y="99"/>
                </a:cubicBezTo>
                <a:cubicBezTo>
                  <a:pt x="148" y="72"/>
                  <a:pt x="127" y="49"/>
                  <a:pt x="100" y="49"/>
                </a:cubicBezTo>
                <a:cubicBezTo>
                  <a:pt x="72" y="49"/>
                  <a:pt x="50" y="72"/>
                  <a:pt x="50" y="99"/>
                </a:cubicBezTo>
                <a:cubicBezTo>
                  <a:pt x="50" y="127"/>
                  <a:pt x="72" y="149"/>
                  <a:pt x="100" y="149"/>
                </a:cubicBezTo>
                <a:cubicBezTo>
                  <a:pt x="109" y="149"/>
                  <a:pt x="118" y="146"/>
                  <a:pt x="125" y="142"/>
                </a:cubicBezTo>
                <a:cubicBezTo>
                  <a:pt x="128" y="160"/>
                  <a:pt x="143" y="174"/>
                  <a:pt x="162" y="174"/>
                </a:cubicBezTo>
                <a:cubicBezTo>
                  <a:pt x="183" y="174"/>
                  <a:pt x="200" y="157"/>
                  <a:pt x="200" y="137"/>
                </a:cubicBezTo>
                <a:lnTo>
                  <a:pt x="200" y="99"/>
                </a:lnTo>
                <a:close/>
                <a:moveTo>
                  <a:pt x="100" y="124"/>
                </a:moveTo>
                <a:cubicBezTo>
                  <a:pt x="86" y="124"/>
                  <a:pt x="75" y="113"/>
                  <a:pt x="75" y="99"/>
                </a:cubicBezTo>
                <a:cubicBezTo>
                  <a:pt x="75" y="86"/>
                  <a:pt x="86" y="74"/>
                  <a:pt x="100" y="74"/>
                </a:cubicBezTo>
                <a:cubicBezTo>
                  <a:pt x="114" y="74"/>
                  <a:pt x="125" y="86"/>
                  <a:pt x="125" y="99"/>
                </a:cubicBezTo>
                <a:cubicBezTo>
                  <a:pt x="125" y="113"/>
                  <a:pt x="114" y="124"/>
                  <a:pt x="100" y="124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7" name="Freeform 145"/>
          <p:cNvSpPr>
            <a:spLocks noEditPoints="1"/>
          </p:cNvSpPr>
          <p:nvPr/>
        </p:nvSpPr>
        <p:spPr bwMode="auto">
          <a:xfrm>
            <a:off x="2566028" y="2319266"/>
            <a:ext cx="253703" cy="381203"/>
          </a:xfrm>
          <a:custGeom>
            <a:avLst/>
            <a:gdLst>
              <a:gd name="T0" fmla="*/ 141 w 189"/>
              <a:gd name="T1" fmla="*/ 151 h 284"/>
              <a:gd name="T2" fmla="*/ 123 w 189"/>
              <a:gd name="T3" fmla="*/ 85 h 284"/>
              <a:gd name="T4" fmla="*/ 171 w 189"/>
              <a:gd name="T5" fmla="*/ 113 h 284"/>
              <a:gd name="T6" fmla="*/ 189 w 189"/>
              <a:gd name="T7" fmla="*/ 181 h 284"/>
              <a:gd name="T8" fmla="*/ 141 w 189"/>
              <a:gd name="T9" fmla="*/ 151 h 284"/>
              <a:gd name="T10" fmla="*/ 47 w 189"/>
              <a:gd name="T11" fmla="*/ 56 h 284"/>
              <a:gd name="T12" fmla="*/ 28 w 189"/>
              <a:gd name="T13" fmla="*/ 0 h 284"/>
              <a:gd name="T14" fmla="*/ 123 w 189"/>
              <a:gd name="T15" fmla="*/ 0 h 284"/>
              <a:gd name="T16" fmla="*/ 103 w 189"/>
              <a:gd name="T17" fmla="*/ 56 h 284"/>
              <a:gd name="T18" fmla="*/ 47 w 189"/>
              <a:gd name="T19" fmla="*/ 56 h 284"/>
              <a:gd name="T20" fmla="*/ 103 w 189"/>
              <a:gd name="T21" fmla="*/ 67 h 284"/>
              <a:gd name="T22" fmla="*/ 137 w 189"/>
              <a:gd name="T23" fmla="*/ 174 h 284"/>
              <a:gd name="T24" fmla="*/ 138 w 189"/>
              <a:gd name="T25" fmla="*/ 174 h 284"/>
              <a:gd name="T26" fmla="*/ 137 w 189"/>
              <a:gd name="T27" fmla="*/ 175 h 284"/>
              <a:gd name="T28" fmla="*/ 151 w 189"/>
              <a:gd name="T29" fmla="*/ 218 h 284"/>
              <a:gd name="T30" fmla="*/ 75 w 189"/>
              <a:gd name="T31" fmla="*/ 284 h 284"/>
              <a:gd name="T32" fmla="*/ 0 w 189"/>
              <a:gd name="T33" fmla="*/ 218 h 284"/>
              <a:gd name="T34" fmla="*/ 47 w 189"/>
              <a:gd name="T35" fmla="*/ 67 h 284"/>
              <a:gd name="T36" fmla="*/ 103 w 189"/>
              <a:gd name="T37" fmla="*/ 67 h 284"/>
              <a:gd name="T38" fmla="*/ 85 w 189"/>
              <a:gd name="T39" fmla="*/ 85 h 284"/>
              <a:gd name="T40" fmla="*/ 66 w 189"/>
              <a:gd name="T41" fmla="*/ 85 h 284"/>
              <a:gd name="T42" fmla="*/ 54 w 189"/>
              <a:gd name="T43" fmla="*/ 124 h 284"/>
              <a:gd name="T44" fmla="*/ 87 w 189"/>
              <a:gd name="T45" fmla="*/ 92 h 284"/>
              <a:gd name="T46" fmla="*/ 85 w 189"/>
              <a:gd name="T47" fmla="*/ 85 h 284"/>
              <a:gd name="T48" fmla="*/ 75 w 189"/>
              <a:gd name="T49" fmla="*/ 256 h 284"/>
              <a:gd name="T50" fmla="*/ 123 w 189"/>
              <a:gd name="T51" fmla="*/ 209 h 284"/>
              <a:gd name="T52" fmla="*/ 119 w 189"/>
              <a:gd name="T53" fmla="*/ 193 h 284"/>
              <a:gd name="T54" fmla="*/ 66 w 189"/>
              <a:gd name="T55" fmla="*/ 246 h 284"/>
              <a:gd name="T56" fmla="*/ 75 w 189"/>
              <a:gd name="T57" fmla="*/ 256 h 284"/>
              <a:gd name="T58" fmla="*/ 50 w 189"/>
              <a:gd name="T59" fmla="*/ 230 h 284"/>
              <a:gd name="T60" fmla="*/ 110 w 189"/>
              <a:gd name="T61" fmla="*/ 169 h 284"/>
              <a:gd name="T62" fmla="*/ 105 w 189"/>
              <a:gd name="T63" fmla="*/ 151 h 284"/>
              <a:gd name="T64" fmla="*/ 39 w 189"/>
              <a:gd name="T65" fmla="*/ 218 h 284"/>
              <a:gd name="T66" fmla="*/ 50 w 189"/>
              <a:gd name="T67" fmla="*/ 230 h 284"/>
              <a:gd name="T68" fmla="*/ 32 w 189"/>
              <a:gd name="T69" fmla="*/ 197 h 284"/>
              <a:gd name="T70" fmla="*/ 99 w 189"/>
              <a:gd name="T71" fmla="*/ 130 h 284"/>
              <a:gd name="T72" fmla="*/ 94 w 189"/>
              <a:gd name="T73" fmla="*/ 112 h 284"/>
              <a:gd name="T74" fmla="*/ 42 w 189"/>
              <a:gd name="T75" fmla="*/ 164 h 284"/>
              <a:gd name="T76" fmla="*/ 32 w 189"/>
              <a:gd name="T77" fmla="*/ 197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9" h="284">
                <a:moveTo>
                  <a:pt x="141" y="151"/>
                </a:moveTo>
                <a:lnTo>
                  <a:pt x="123" y="85"/>
                </a:lnTo>
                <a:lnTo>
                  <a:pt x="171" y="113"/>
                </a:lnTo>
                <a:lnTo>
                  <a:pt x="189" y="181"/>
                </a:lnTo>
                <a:lnTo>
                  <a:pt x="141" y="151"/>
                </a:lnTo>
                <a:close/>
                <a:moveTo>
                  <a:pt x="47" y="56"/>
                </a:moveTo>
                <a:lnTo>
                  <a:pt x="28" y="0"/>
                </a:lnTo>
                <a:lnTo>
                  <a:pt x="123" y="0"/>
                </a:lnTo>
                <a:lnTo>
                  <a:pt x="103" y="56"/>
                </a:lnTo>
                <a:lnTo>
                  <a:pt x="47" y="56"/>
                </a:lnTo>
                <a:close/>
                <a:moveTo>
                  <a:pt x="103" y="67"/>
                </a:moveTo>
                <a:lnTo>
                  <a:pt x="137" y="174"/>
                </a:lnTo>
                <a:lnTo>
                  <a:pt x="138" y="174"/>
                </a:lnTo>
                <a:lnTo>
                  <a:pt x="137" y="175"/>
                </a:lnTo>
                <a:lnTo>
                  <a:pt x="151" y="218"/>
                </a:lnTo>
                <a:lnTo>
                  <a:pt x="75" y="284"/>
                </a:lnTo>
                <a:lnTo>
                  <a:pt x="0" y="218"/>
                </a:lnTo>
                <a:lnTo>
                  <a:pt x="47" y="67"/>
                </a:lnTo>
                <a:lnTo>
                  <a:pt x="103" y="67"/>
                </a:lnTo>
                <a:close/>
                <a:moveTo>
                  <a:pt x="85" y="85"/>
                </a:moveTo>
                <a:lnTo>
                  <a:pt x="66" y="85"/>
                </a:lnTo>
                <a:lnTo>
                  <a:pt x="54" y="124"/>
                </a:lnTo>
                <a:lnTo>
                  <a:pt x="87" y="92"/>
                </a:lnTo>
                <a:lnTo>
                  <a:pt x="85" y="85"/>
                </a:lnTo>
                <a:close/>
                <a:moveTo>
                  <a:pt x="75" y="256"/>
                </a:moveTo>
                <a:lnTo>
                  <a:pt x="123" y="209"/>
                </a:lnTo>
                <a:lnTo>
                  <a:pt x="119" y="193"/>
                </a:lnTo>
                <a:lnTo>
                  <a:pt x="66" y="246"/>
                </a:lnTo>
                <a:lnTo>
                  <a:pt x="75" y="256"/>
                </a:lnTo>
                <a:close/>
                <a:moveTo>
                  <a:pt x="50" y="230"/>
                </a:moveTo>
                <a:lnTo>
                  <a:pt x="110" y="169"/>
                </a:lnTo>
                <a:lnTo>
                  <a:pt x="105" y="151"/>
                </a:lnTo>
                <a:lnTo>
                  <a:pt x="39" y="218"/>
                </a:lnTo>
                <a:lnTo>
                  <a:pt x="50" y="230"/>
                </a:lnTo>
                <a:close/>
                <a:moveTo>
                  <a:pt x="32" y="197"/>
                </a:moveTo>
                <a:lnTo>
                  <a:pt x="99" y="130"/>
                </a:lnTo>
                <a:lnTo>
                  <a:pt x="94" y="112"/>
                </a:lnTo>
                <a:lnTo>
                  <a:pt x="42" y="164"/>
                </a:lnTo>
                <a:lnTo>
                  <a:pt x="32" y="197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8" name="Freeform 38"/>
          <p:cNvSpPr>
            <a:spLocks noEditPoints="1"/>
          </p:cNvSpPr>
          <p:nvPr/>
        </p:nvSpPr>
        <p:spPr bwMode="auto">
          <a:xfrm>
            <a:off x="8697632" y="2385337"/>
            <a:ext cx="265959" cy="349054"/>
          </a:xfrm>
          <a:custGeom>
            <a:avLst/>
            <a:gdLst>
              <a:gd name="T0" fmla="*/ 59 w 61"/>
              <a:gd name="T1" fmla="*/ 41 h 79"/>
              <a:gd name="T2" fmla="*/ 46 w 61"/>
              <a:gd name="T3" fmla="*/ 36 h 79"/>
              <a:gd name="T4" fmla="*/ 46 w 61"/>
              <a:gd name="T5" fmla="*/ 26 h 79"/>
              <a:gd name="T6" fmla="*/ 59 w 61"/>
              <a:gd name="T7" fmla="*/ 20 h 79"/>
              <a:gd name="T8" fmla="*/ 61 w 61"/>
              <a:gd name="T9" fmla="*/ 23 h 79"/>
              <a:gd name="T10" fmla="*/ 61 w 61"/>
              <a:gd name="T11" fmla="*/ 38 h 79"/>
              <a:gd name="T12" fmla="*/ 59 w 61"/>
              <a:gd name="T13" fmla="*/ 41 h 79"/>
              <a:gd name="T14" fmla="*/ 35 w 61"/>
              <a:gd name="T15" fmla="*/ 23 h 79"/>
              <a:gd name="T16" fmla="*/ 23 w 61"/>
              <a:gd name="T17" fmla="*/ 11 h 79"/>
              <a:gd name="T18" fmla="*/ 35 w 61"/>
              <a:gd name="T19" fmla="*/ 0 h 79"/>
              <a:gd name="T20" fmla="*/ 46 w 61"/>
              <a:gd name="T21" fmla="*/ 11 h 79"/>
              <a:gd name="T22" fmla="*/ 35 w 61"/>
              <a:gd name="T23" fmla="*/ 23 h 79"/>
              <a:gd name="T24" fmla="*/ 12 w 61"/>
              <a:gd name="T25" fmla="*/ 23 h 79"/>
              <a:gd name="T26" fmla="*/ 0 w 61"/>
              <a:gd name="T27" fmla="*/ 11 h 79"/>
              <a:gd name="T28" fmla="*/ 12 w 61"/>
              <a:gd name="T29" fmla="*/ 0 h 79"/>
              <a:gd name="T30" fmla="*/ 23 w 61"/>
              <a:gd name="T31" fmla="*/ 11 h 79"/>
              <a:gd name="T32" fmla="*/ 12 w 61"/>
              <a:gd name="T33" fmla="*/ 23 h 79"/>
              <a:gd name="T34" fmla="*/ 44 w 61"/>
              <a:gd name="T35" fmla="*/ 23 h 79"/>
              <a:gd name="T36" fmla="*/ 44 w 61"/>
              <a:gd name="T37" fmla="*/ 46 h 79"/>
              <a:gd name="T38" fmla="*/ 29 w 61"/>
              <a:gd name="T39" fmla="*/ 46 h 79"/>
              <a:gd name="T40" fmla="*/ 27 w 61"/>
              <a:gd name="T41" fmla="*/ 51 h 79"/>
              <a:gd name="T42" fmla="*/ 28 w 61"/>
              <a:gd name="T43" fmla="*/ 51 h 79"/>
              <a:gd name="T44" fmla="*/ 38 w 61"/>
              <a:gd name="T45" fmla="*/ 74 h 79"/>
              <a:gd name="T46" fmla="*/ 36 w 61"/>
              <a:gd name="T47" fmla="*/ 74 h 79"/>
              <a:gd name="T48" fmla="*/ 33 w 61"/>
              <a:gd name="T49" fmla="*/ 66 h 79"/>
              <a:gd name="T50" fmla="*/ 26 w 61"/>
              <a:gd name="T51" fmla="*/ 66 h 79"/>
              <a:gd name="T52" fmla="*/ 26 w 61"/>
              <a:gd name="T53" fmla="*/ 79 h 79"/>
              <a:gd name="T54" fmla="*/ 23 w 61"/>
              <a:gd name="T55" fmla="*/ 79 h 79"/>
              <a:gd name="T56" fmla="*/ 23 w 61"/>
              <a:gd name="T57" fmla="*/ 66 h 79"/>
              <a:gd name="T58" fmla="*/ 16 w 61"/>
              <a:gd name="T59" fmla="*/ 66 h 79"/>
              <a:gd name="T60" fmla="*/ 13 w 61"/>
              <a:gd name="T61" fmla="*/ 74 h 79"/>
              <a:gd name="T62" fmla="*/ 10 w 61"/>
              <a:gd name="T63" fmla="*/ 74 h 79"/>
              <a:gd name="T64" fmla="*/ 21 w 61"/>
              <a:gd name="T65" fmla="*/ 51 h 79"/>
              <a:gd name="T66" fmla="*/ 22 w 61"/>
              <a:gd name="T67" fmla="*/ 51 h 79"/>
              <a:gd name="T68" fmla="*/ 19 w 61"/>
              <a:gd name="T69" fmla="*/ 46 h 79"/>
              <a:gd name="T70" fmla="*/ 3 w 61"/>
              <a:gd name="T71" fmla="*/ 46 h 79"/>
              <a:gd name="T72" fmla="*/ 3 w 61"/>
              <a:gd name="T73" fmla="*/ 23 h 79"/>
              <a:gd name="T74" fmla="*/ 12 w 61"/>
              <a:gd name="T75" fmla="*/ 23 h 79"/>
              <a:gd name="T76" fmla="*/ 35 w 61"/>
              <a:gd name="T77" fmla="*/ 23 h 79"/>
              <a:gd name="T78" fmla="*/ 44 w 61"/>
              <a:gd name="T79" fmla="*/ 23 h 79"/>
              <a:gd name="T80" fmla="*/ 23 w 61"/>
              <a:gd name="T81" fmla="*/ 52 h 79"/>
              <a:gd name="T82" fmla="*/ 23 w 61"/>
              <a:gd name="T83" fmla="*/ 52 h 79"/>
              <a:gd name="T84" fmla="*/ 17 w 61"/>
              <a:gd name="T85" fmla="*/ 64 h 79"/>
              <a:gd name="T86" fmla="*/ 23 w 61"/>
              <a:gd name="T87" fmla="*/ 64 h 79"/>
              <a:gd name="T88" fmla="*/ 23 w 61"/>
              <a:gd name="T89" fmla="*/ 52 h 79"/>
              <a:gd name="T90" fmla="*/ 26 w 61"/>
              <a:gd name="T91" fmla="*/ 52 h 79"/>
              <a:gd name="T92" fmla="*/ 26 w 61"/>
              <a:gd name="T93" fmla="*/ 64 h 79"/>
              <a:gd name="T94" fmla="*/ 31 w 61"/>
              <a:gd name="T95" fmla="*/ 64 h 79"/>
              <a:gd name="T96" fmla="*/ 26 w 61"/>
              <a:gd name="T97" fmla="*/ 51 h 79"/>
              <a:gd name="T98" fmla="*/ 26 w 61"/>
              <a:gd name="T99" fmla="*/ 52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1" h="79">
                <a:moveTo>
                  <a:pt x="59" y="41"/>
                </a:moveTo>
                <a:cubicBezTo>
                  <a:pt x="46" y="36"/>
                  <a:pt x="46" y="36"/>
                  <a:pt x="46" y="36"/>
                </a:cubicBezTo>
                <a:cubicBezTo>
                  <a:pt x="46" y="26"/>
                  <a:pt x="46" y="26"/>
                  <a:pt x="46" y="26"/>
                </a:cubicBezTo>
                <a:cubicBezTo>
                  <a:pt x="59" y="20"/>
                  <a:pt x="59" y="20"/>
                  <a:pt x="59" y="20"/>
                </a:cubicBezTo>
                <a:cubicBezTo>
                  <a:pt x="60" y="20"/>
                  <a:pt x="61" y="22"/>
                  <a:pt x="61" y="23"/>
                </a:cubicBezTo>
                <a:cubicBezTo>
                  <a:pt x="61" y="38"/>
                  <a:pt x="61" y="38"/>
                  <a:pt x="61" y="38"/>
                </a:cubicBezTo>
                <a:cubicBezTo>
                  <a:pt x="61" y="40"/>
                  <a:pt x="60" y="41"/>
                  <a:pt x="59" y="41"/>
                </a:cubicBezTo>
                <a:close/>
                <a:moveTo>
                  <a:pt x="35" y="23"/>
                </a:moveTo>
                <a:cubicBezTo>
                  <a:pt x="28" y="23"/>
                  <a:pt x="23" y="18"/>
                  <a:pt x="23" y="11"/>
                </a:cubicBezTo>
                <a:cubicBezTo>
                  <a:pt x="23" y="5"/>
                  <a:pt x="28" y="0"/>
                  <a:pt x="35" y="0"/>
                </a:cubicBezTo>
                <a:cubicBezTo>
                  <a:pt x="41" y="0"/>
                  <a:pt x="46" y="5"/>
                  <a:pt x="46" y="11"/>
                </a:cubicBezTo>
                <a:cubicBezTo>
                  <a:pt x="46" y="18"/>
                  <a:pt x="41" y="23"/>
                  <a:pt x="35" y="23"/>
                </a:cubicBezTo>
                <a:close/>
                <a:moveTo>
                  <a:pt x="12" y="23"/>
                </a:moveTo>
                <a:cubicBezTo>
                  <a:pt x="5" y="23"/>
                  <a:pt x="0" y="18"/>
                  <a:pt x="0" y="11"/>
                </a:cubicBezTo>
                <a:cubicBezTo>
                  <a:pt x="0" y="5"/>
                  <a:pt x="5" y="0"/>
                  <a:pt x="12" y="0"/>
                </a:cubicBezTo>
                <a:cubicBezTo>
                  <a:pt x="18" y="0"/>
                  <a:pt x="23" y="5"/>
                  <a:pt x="23" y="11"/>
                </a:cubicBezTo>
                <a:cubicBezTo>
                  <a:pt x="23" y="18"/>
                  <a:pt x="18" y="23"/>
                  <a:pt x="12" y="23"/>
                </a:cubicBezTo>
                <a:close/>
                <a:moveTo>
                  <a:pt x="44" y="23"/>
                </a:moveTo>
                <a:cubicBezTo>
                  <a:pt x="44" y="46"/>
                  <a:pt x="44" y="46"/>
                  <a:pt x="44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8"/>
                  <a:pt x="28" y="50"/>
                  <a:pt x="27" y="51"/>
                </a:cubicBezTo>
                <a:cubicBezTo>
                  <a:pt x="28" y="51"/>
                  <a:pt x="28" y="51"/>
                  <a:pt x="28" y="51"/>
                </a:cubicBezTo>
                <a:cubicBezTo>
                  <a:pt x="38" y="74"/>
                  <a:pt x="38" y="74"/>
                  <a:pt x="38" y="74"/>
                </a:cubicBezTo>
                <a:cubicBezTo>
                  <a:pt x="36" y="74"/>
                  <a:pt x="36" y="74"/>
                  <a:pt x="36" y="74"/>
                </a:cubicBezTo>
                <a:cubicBezTo>
                  <a:pt x="33" y="66"/>
                  <a:pt x="33" y="66"/>
                  <a:pt x="33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26" y="79"/>
                  <a:pt x="26" y="79"/>
                  <a:pt x="26" y="79"/>
                </a:cubicBezTo>
                <a:cubicBezTo>
                  <a:pt x="23" y="79"/>
                  <a:pt x="23" y="79"/>
                  <a:pt x="23" y="79"/>
                </a:cubicBezTo>
                <a:cubicBezTo>
                  <a:pt x="23" y="66"/>
                  <a:pt x="23" y="66"/>
                  <a:pt x="23" y="66"/>
                </a:cubicBezTo>
                <a:cubicBezTo>
                  <a:pt x="16" y="66"/>
                  <a:pt x="16" y="66"/>
                  <a:pt x="16" y="66"/>
                </a:cubicBezTo>
                <a:cubicBezTo>
                  <a:pt x="13" y="74"/>
                  <a:pt x="13" y="74"/>
                  <a:pt x="13" y="74"/>
                </a:cubicBezTo>
                <a:cubicBezTo>
                  <a:pt x="10" y="74"/>
                  <a:pt x="10" y="74"/>
                  <a:pt x="10" y="74"/>
                </a:cubicBezTo>
                <a:cubicBezTo>
                  <a:pt x="21" y="51"/>
                  <a:pt x="21" y="51"/>
                  <a:pt x="21" y="51"/>
                </a:cubicBezTo>
                <a:cubicBezTo>
                  <a:pt x="22" y="51"/>
                  <a:pt x="22" y="51"/>
                  <a:pt x="22" y="51"/>
                </a:cubicBezTo>
                <a:cubicBezTo>
                  <a:pt x="20" y="50"/>
                  <a:pt x="19" y="48"/>
                  <a:pt x="19" y="46"/>
                </a:cubicBezTo>
                <a:cubicBezTo>
                  <a:pt x="3" y="46"/>
                  <a:pt x="3" y="46"/>
                  <a:pt x="3" y="46"/>
                </a:cubicBezTo>
                <a:cubicBezTo>
                  <a:pt x="3" y="23"/>
                  <a:pt x="3" y="23"/>
                  <a:pt x="3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35" y="23"/>
                  <a:pt x="35" y="23"/>
                  <a:pt x="35" y="23"/>
                </a:cubicBezTo>
                <a:lnTo>
                  <a:pt x="44" y="23"/>
                </a:lnTo>
                <a:close/>
                <a:moveTo>
                  <a:pt x="23" y="52"/>
                </a:moveTo>
                <a:cubicBezTo>
                  <a:pt x="23" y="52"/>
                  <a:pt x="23" y="52"/>
                  <a:pt x="23" y="52"/>
                </a:cubicBezTo>
                <a:cubicBezTo>
                  <a:pt x="17" y="64"/>
                  <a:pt x="17" y="64"/>
                  <a:pt x="17" y="64"/>
                </a:cubicBezTo>
                <a:cubicBezTo>
                  <a:pt x="23" y="64"/>
                  <a:pt x="23" y="64"/>
                  <a:pt x="23" y="64"/>
                </a:cubicBezTo>
                <a:lnTo>
                  <a:pt x="23" y="52"/>
                </a:lnTo>
                <a:close/>
                <a:moveTo>
                  <a:pt x="26" y="52"/>
                </a:moveTo>
                <a:cubicBezTo>
                  <a:pt x="26" y="64"/>
                  <a:pt x="26" y="64"/>
                  <a:pt x="26" y="64"/>
                </a:cubicBezTo>
                <a:cubicBezTo>
                  <a:pt x="31" y="64"/>
                  <a:pt x="31" y="64"/>
                  <a:pt x="31" y="64"/>
                </a:cubicBezTo>
                <a:cubicBezTo>
                  <a:pt x="26" y="51"/>
                  <a:pt x="26" y="51"/>
                  <a:pt x="26" y="51"/>
                </a:cubicBezTo>
                <a:cubicBezTo>
                  <a:pt x="26" y="52"/>
                  <a:pt x="26" y="52"/>
                  <a:pt x="26" y="52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9" name="Freeform 49"/>
          <p:cNvSpPr>
            <a:spLocks noEditPoints="1"/>
          </p:cNvSpPr>
          <p:nvPr/>
        </p:nvSpPr>
        <p:spPr bwMode="auto">
          <a:xfrm>
            <a:off x="9390515" y="2431374"/>
            <a:ext cx="404162" cy="232332"/>
          </a:xfrm>
          <a:custGeom>
            <a:avLst/>
            <a:gdLst>
              <a:gd name="T0" fmla="*/ 66 w 86"/>
              <a:gd name="T1" fmla="*/ 28 h 50"/>
              <a:gd name="T2" fmla="*/ 44 w 86"/>
              <a:gd name="T3" fmla="*/ 18 h 50"/>
              <a:gd name="T4" fmla="*/ 19 w 86"/>
              <a:gd name="T5" fmla="*/ 28 h 50"/>
              <a:gd name="T6" fmla="*/ 12 w 86"/>
              <a:gd name="T7" fmla="*/ 25 h 50"/>
              <a:gd name="T8" fmla="*/ 12 w 86"/>
              <a:gd name="T9" fmla="*/ 34 h 50"/>
              <a:gd name="T10" fmla="*/ 14 w 86"/>
              <a:gd name="T11" fmla="*/ 36 h 50"/>
              <a:gd name="T12" fmla="*/ 12 w 86"/>
              <a:gd name="T13" fmla="*/ 39 h 50"/>
              <a:gd name="T14" fmla="*/ 14 w 86"/>
              <a:gd name="T15" fmla="*/ 45 h 50"/>
              <a:gd name="T16" fmla="*/ 8 w 86"/>
              <a:gd name="T17" fmla="*/ 45 h 50"/>
              <a:gd name="T18" fmla="*/ 10 w 86"/>
              <a:gd name="T19" fmla="*/ 39 h 50"/>
              <a:gd name="T20" fmla="*/ 8 w 86"/>
              <a:gd name="T21" fmla="*/ 36 h 50"/>
              <a:gd name="T22" fmla="*/ 10 w 86"/>
              <a:gd name="T23" fmla="*/ 34 h 50"/>
              <a:gd name="T24" fmla="*/ 10 w 86"/>
              <a:gd name="T25" fmla="*/ 24 h 50"/>
              <a:gd name="T26" fmla="*/ 0 w 86"/>
              <a:gd name="T27" fmla="*/ 20 h 50"/>
              <a:gd name="T28" fmla="*/ 45 w 86"/>
              <a:gd name="T29" fmla="*/ 0 h 50"/>
              <a:gd name="T30" fmla="*/ 86 w 86"/>
              <a:gd name="T31" fmla="*/ 20 h 50"/>
              <a:gd name="T32" fmla="*/ 66 w 86"/>
              <a:gd name="T33" fmla="*/ 28 h 50"/>
              <a:gd name="T34" fmla="*/ 44 w 86"/>
              <a:gd name="T35" fmla="*/ 23 h 50"/>
              <a:gd name="T36" fmla="*/ 63 w 86"/>
              <a:gd name="T37" fmla="*/ 30 h 50"/>
              <a:gd name="T38" fmla="*/ 63 w 86"/>
              <a:gd name="T39" fmla="*/ 44 h 50"/>
              <a:gd name="T40" fmla="*/ 42 w 86"/>
              <a:gd name="T41" fmla="*/ 50 h 50"/>
              <a:gd name="T42" fmla="*/ 24 w 86"/>
              <a:gd name="T43" fmla="*/ 44 h 50"/>
              <a:gd name="T44" fmla="*/ 24 w 86"/>
              <a:gd name="T45" fmla="*/ 30 h 50"/>
              <a:gd name="T46" fmla="*/ 44 w 86"/>
              <a:gd name="T47" fmla="*/ 23 h 50"/>
              <a:gd name="T48" fmla="*/ 43 w 86"/>
              <a:gd name="T49" fmla="*/ 47 h 50"/>
              <a:gd name="T50" fmla="*/ 60 w 86"/>
              <a:gd name="T51" fmla="*/ 43 h 50"/>
              <a:gd name="T52" fmla="*/ 43 w 86"/>
              <a:gd name="T53" fmla="*/ 38 h 50"/>
              <a:gd name="T54" fmla="*/ 27 w 86"/>
              <a:gd name="T55" fmla="*/ 43 h 50"/>
              <a:gd name="T56" fmla="*/ 43 w 86"/>
              <a:gd name="T57" fmla="*/ 4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6" h="50">
                <a:moveTo>
                  <a:pt x="66" y="28"/>
                </a:moveTo>
                <a:cubicBezTo>
                  <a:pt x="66" y="28"/>
                  <a:pt x="57" y="18"/>
                  <a:pt x="44" y="18"/>
                </a:cubicBezTo>
                <a:cubicBezTo>
                  <a:pt x="31" y="18"/>
                  <a:pt x="19" y="28"/>
                  <a:pt x="19" y="28"/>
                </a:cubicBezTo>
                <a:cubicBezTo>
                  <a:pt x="12" y="25"/>
                  <a:pt x="12" y="25"/>
                  <a:pt x="12" y="25"/>
                </a:cubicBezTo>
                <a:cubicBezTo>
                  <a:pt x="12" y="34"/>
                  <a:pt x="12" y="34"/>
                  <a:pt x="12" y="34"/>
                </a:cubicBezTo>
                <a:cubicBezTo>
                  <a:pt x="13" y="34"/>
                  <a:pt x="14" y="35"/>
                  <a:pt x="14" y="36"/>
                </a:cubicBezTo>
                <a:cubicBezTo>
                  <a:pt x="14" y="37"/>
                  <a:pt x="13" y="38"/>
                  <a:pt x="12" y="39"/>
                </a:cubicBezTo>
                <a:cubicBezTo>
                  <a:pt x="14" y="45"/>
                  <a:pt x="14" y="45"/>
                  <a:pt x="14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10" y="39"/>
                  <a:pt x="10" y="39"/>
                  <a:pt x="10" y="39"/>
                </a:cubicBezTo>
                <a:cubicBezTo>
                  <a:pt x="9" y="38"/>
                  <a:pt x="8" y="37"/>
                  <a:pt x="8" y="36"/>
                </a:cubicBezTo>
                <a:cubicBezTo>
                  <a:pt x="8" y="35"/>
                  <a:pt x="9" y="34"/>
                  <a:pt x="10" y="34"/>
                </a:cubicBezTo>
                <a:cubicBezTo>
                  <a:pt x="10" y="24"/>
                  <a:pt x="10" y="24"/>
                  <a:pt x="10" y="24"/>
                </a:cubicBezTo>
                <a:cubicBezTo>
                  <a:pt x="0" y="20"/>
                  <a:pt x="0" y="20"/>
                  <a:pt x="0" y="20"/>
                </a:cubicBezTo>
                <a:cubicBezTo>
                  <a:pt x="45" y="0"/>
                  <a:pt x="45" y="0"/>
                  <a:pt x="45" y="0"/>
                </a:cubicBezTo>
                <a:cubicBezTo>
                  <a:pt x="86" y="20"/>
                  <a:pt x="86" y="20"/>
                  <a:pt x="86" y="20"/>
                </a:cubicBezTo>
                <a:lnTo>
                  <a:pt x="66" y="28"/>
                </a:lnTo>
                <a:close/>
                <a:moveTo>
                  <a:pt x="44" y="23"/>
                </a:moveTo>
                <a:cubicBezTo>
                  <a:pt x="57" y="23"/>
                  <a:pt x="63" y="30"/>
                  <a:pt x="63" y="30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44"/>
                  <a:pt x="56" y="50"/>
                  <a:pt x="42" y="50"/>
                </a:cubicBezTo>
                <a:cubicBezTo>
                  <a:pt x="29" y="50"/>
                  <a:pt x="24" y="44"/>
                  <a:pt x="24" y="44"/>
                </a:cubicBezTo>
                <a:cubicBezTo>
                  <a:pt x="24" y="30"/>
                  <a:pt x="24" y="30"/>
                  <a:pt x="24" y="30"/>
                </a:cubicBezTo>
                <a:cubicBezTo>
                  <a:pt x="24" y="30"/>
                  <a:pt x="31" y="23"/>
                  <a:pt x="44" y="23"/>
                </a:cubicBezTo>
                <a:close/>
                <a:moveTo>
                  <a:pt x="43" y="47"/>
                </a:moveTo>
                <a:cubicBezTo>
                  <a:pt x="52" y="47"/>
                  <a:pt x="60" y="45"/>
                  <a:pt x="60" y="43"/>
                </a:cubicBezTo>
                <a:cubicBezTo>
                  <a:pt x="60" y="40"/>
                  <a:pt x="52" y="38"/>
                  <a:pt x="43" y="38"/>
                </a:cubicBezTo>
                <a:cubicBezTo>
                  <a:pt x="34" y="38"/>
                  <a:pt x="27" y="40"/>
                  <a:pt x="27" y="43"/>
                </a:cubicBezTo>
                <a:cubicBezTo>
                  <a:pt x="27" y="45"/>
                  <a:pt x="34" y="47"/>
                  <a:pt x="43" y="47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0" name="Freeform 57"/>
          <p:cNvSpPr>
            <a:spLocks noEditPoints="1"/>
          </p:cNvSpPr>
          <p:nvPr/>
        </p:nvSpPr>
        <p:spPr bwMode="auto">
          <a:xfrm>
            <a:off x="11007319" y="2297725"/>
            <a:ext cx="253592" cy="433197"/>
          </a:xfrm>
          <a:custGeom>
            <a:avLst/>
            <a:gdLst>
              <a:gd name="T0" fmla="*/ 39 w 72"/>
              <a:gd name="T1" fmla="*/ 28 h 123"/>
              <a:gd name="T2" fmla="*/ 46 w 72"/>
              <a:gd name="T3" fmla="*/ 0 h 123"/>
              <a:gd name="T4" fmla="*/ 15 w 72"/>
              <a:gd name="T5" fmla="*/ 0 h 123"/>
              <a:gd name="T6" fmla="*/ 19 w 72"/>
              <a:gd name="T7" fmla="*/ 28 h 123"/>
              <a:gd name="T8" fmla="*/ 39 w 72"/>
              <a:gd name="T9" fmla="*/ 28 h 123"/>
              <a:gd name="T10" fmla="*/ 19 w 72"/>
              <a:gd name="T11" fmla="*/ 33 h 123"/>
              <a:gd name="T12" fmla="*/ 0 w 72"/>
              <a:gd name="T13" fmla="*/ 97 h 123"/>
              <a:gd name="T14" fmla="*/ 32 w 72"/>
              <a:gd name="T15" fmla="*/ 123 h 123"/>
              <a:gd name="T16" fmla="*/ 60 w 72"/>
              <a:gd name="T17" fmla="*/ 97 h 123"/>
              <a:gd name="T18" fmla="*/ 39 w 72"/>
              <a:gd name="T19" fmla="*/ 33 h 123"/>
              <a:gd name="T20" fmla="*/ 19 w 72"/>
              <a:gd name="T21" fmla="*/ 33 h 123"/>
              <a:gd name="T22" fmla="*/ 48 w 72"/>
              <a:gd name="T23" fmla="*/ 43 h 123"/>
              <a:gd name="T24" fmla="*/ 63 w 72"/>
              <a:gd name="T25" fmla="*/ 80 h 123"/>
              <a:gd name="T26" fmla="*/ 72 w 72"/>
              <a:gd name="T27" fmla="*/ 80 h 123"/>
              <a:gd name="T28" fmla="*/ 72 w 72"/>
              <a:gd name="T29" fmla="*/ 73 h 123"/>
              <a:gd name="T30" fmla="*/ 48 w 72"/>
              <a:gd name="T31" fmla="*/ 4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2" h="123">
                <a:moveTo>
                  <a:pt x="39" y="28"/>
                </a:moveTo>
                <a:lnTo>
                  <a:pt x="46" y="0"/>
                </a:lnTo>
                <a:lnTo>
                  <a:pt x="15" y="0"/>
                </a:lnTo>
                <a:lnTo>
                  <a:pt x="19" y="28"/>
                </a:lnTo>
                <a:lnTo>
                  <a:pt x="39" y="28"/>
                </a:lnTo>
                <a:close/>
                <a:moveTo>
                  <a:pt x="19" y="33"/>
                </a:moveTo>
                <a:lnTo>
                  <a:pt x="0" y="97"/>
                </a:lnTo>
                <a:lnTo>
                  <a:pt x="32" y="123"/>
                </a:lnTo>
                <a:lnTo>
                  <a:pt x="60" y="97"/>
                </a:lnTo>
                <a:lnTo>
                  <a:pt x="39" y="33"/>
                </a:lnTo>
                <a:lnTo>
                  <a:pt x="19" y="33"/>
                </a:lnTo>
                <a:close/>
                <a:moveTo>
                  <a:pt x="48" y="43"/>
                </a:moveTo>
                <a:lnTo>
                  <a:pt x="63" y="80"/>
                </a:lnTo>
                <a:lnTo>
                  <a:pt x="72" y="80"/>
                </a:lnTo>
                <a:lnTo>
                  <a:pt x="72" y="73"/>
                </a:lnTo>
                <a:lnTo>
                  <a:pt x="48" y="43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1" name="Freeform 50"/>
          <p:cNvSpPr>
            <a:spLocks noEditPoints="1"/>
          </p:cNvSpPr>
          <p:nvPr/>
        </p:nvSpPr>
        <p:spPr bwMode="auto">
          <a:xfrm>
            <a:off x="10193546" y="2350284"/>
            <a:ext cx="377506" cy="346028"/>
          </a:xfrm>
          <a:custGeom>
            <a:avLst/>
            <a:gdLst>
              <a:gd name="T0" fmla="*/ 51 w 55"/>
              <a:gd name="T1" fmla="*/ 51 h 51"/>
              <a:gd name="T2" fmla="*/ 43 w 55"/>
              <a:gd name="T3" fmla="*/ 51 h 51"/>
              <a:gd name="T4" fmla="*/ 43 w 55"/>
              <a:gd name="T5" fmla="*/ 8 h 51"/>
              <a:gd name="T6" fmla="*/ 51 w 55"/>
              <a:gd name="T7" fmla="*/ 8 h 51"/>
              <a:gd name="T8" fmla="*/ 55 w 55"/>
              <a:gd name="T9" fmla="*/ 12 h 51"/>
              <a:gd name="T10" fmla="*/ 55 w 55"/>
              <a:gd name="T11" fmla="*/ 47 h 51"/>
              <a:gd name="T12" fmla="*/ 51 w 55"/>
              <a:gd name="T13" fmla="*/ 51 h 51"/>
              <a:gd name="T14" fmla="*/ 16 w 55"/>
              <a:gd name="T15" fmla="*/ 8 h 51"/>
              <a:gd name="T16" fmla="*/ 16 w 55"/>
              <a:gd name="T17" fmla="*/ 8 h 51"/>
              <a:gd name="T18" fmla="*/ 16 w 55"/>
              <a:gd name="T19" fmla="*/ 4 h 51"/>
              <a:gd name="T20" fmla="*/ 21 w 55"/>
              <a:gd name="T21" fmla="*/ 0 h 51"/>
              <a:gd name="T22" fmla="*/ 35 w 55"/>
              <a:gd name="T23" fmla="*/ 0 h 51"/>
              <a:gd name="T24" fmla="*/ 39 w 55"/>
              <a:gd name="T25" fmla="*/ 4 h 51"/>
              <a:gd name="T26" fmla="*/ 39 w 55"/>
              <a:gd name="T27" fmla="*/ 8 h 51"/>
              <a:gd name="T28" fmla="*/ 39 w 55"/>
              <a:gd name="T29" fmla="*/ 51 h 51"/>
              <a:gd name="T30" fmla="*/ 16 w 55"/>
              <a:gd name="T31" fmla="*/ 51 h 51"/>
              <a:gd name="T32" fmla="*/ 16 w 55"/>
              <a:gd name="T33" fmla="*/ 8 h 51"/>
              <a:gd name="T34" fmla="*/ 21 w 55"/>
              <a:gd name="T35" fmla="*/ 8 h 51"/>
              <a:gd name="T36" fmla="*/ 35 w 55"/>
              <a:gd name="T37" fmla="*/ 8 h 51"/>
              <a:gd name="T38" fmla="*/ 35 w 55"/>
              <a:gd name="T39" fmla="*/ 6 h 51"/>
              <a:gd name="T40" fmla="*/ 33 w 55"/>
              <a:gd name="T41" fmla="*/ 4 h 51"/>
              <a:gd name="T42" fmla="*/ 23 w 55"/>
              <a:gd name="T43" fmla="*/ 4 h 51"/>
              <a:gd name="T44" fmla="*/ 21 w 55"/>
              <a:gd name="T45" fmla="*/ 6 h 51"/>
              <a:gd name="T46" fmla="*/ 21 w 55"/>
              <a:gd name="T47" fmla="*/ 8 h 51"/>
              <a:gd name="T48" fmla="*/ 0 w 55"/>
              <a:gd name="T49" fmla="*/ 47 h 51"/>
              <a:gd name="T50" fmla="*/ 0 w 55"/>
              <a:gd name="T51" fmla="*/ 12 h 51"/>
              <a:gd name="T52" fmla="*/ 4 w 55"/>
              <a:gd name="T53" fmla="*/ 8 h 51"/>
              <a:gd name="T54" fmla="*/ 12 w 55"/>
              <a:gd name="T55" fmla="*/ 8 h 51"/>
              <a:gd name="T56" fmla="*/ 12 w 55"/>
              <a:gd name="T57" fmla="*/ 51 h 51"/>
              <a:gd name="T58" fmla="*/ 4 w 55"/>
              <a:gd name="T59" fmla="*/ 51 h 51"/>
              <a:gd name="T60" fmla="*/ 0 w 55"/>
              <a:gd name="T61" fmla="*/ 4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5" h="51">
                <a:moveTo>
                  <a:pt x="51" y="51"/>
                </a:moveTo>
                <a:cubicBezTo>
                  <a:pt x="43" y="51"/>
                  <a:pt x="43" y="51"/>
                  <a:pt x="43" y="51"/>
                </a:cubicBezTo>
                <a:cubicBezTo>
                  <a:pt x="43" y="8"/>
                  <a:pt x="43" y="8"/>
                  <a:pt x="43" y="8"/>
                </a:cubicBezTo>
                <a:cubicBezTo>
                  <a:pt x="51" y="8"/>
                  <a:pt x="51" y="8"/>
                  <a:pt x="51" y="8"/>
                </a:cubicBezTo>
                <a:cubicBezTo>
                  <a:pt x="53" y="8"/>
                  <a:pt x="55" y="10"/>
                  <a:pt x="55" y="12"/>
                </a:cubicBezTo>
                <a:cubicBezTo>
                  <a:pt x="55" y="47"/>
                  <a:pt x="55" y="47"/>
                  <a:pt x="55" y="47"/>
                </a:cubicBezTo>
                <a:cubicBezTo>
                  <a:pt x="55" y="49"/>
                  <a:pt x="53" y="51"/>
                  <a:pt x="51" y="51"/>
                </a:cubicBezTo>
                <a:close/>
                <a:moveTo>
                  <a:pt x="16" y="8"/>
                </a:move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8" y="0"/>
                  <a:pt x="21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39" y="2"/>
                  <a:pt x="39" y="4"/>
                </a:cubicBezTo>
                <a:cubicBezTo>
                  <a:pt x="39" y="8"/>
                  <a:pt x="39" y="8"/>
                  <a:pt x="39" y="8"/>
                </a:cubicBezTo>
                <a:cubicBezTo>
                  <a:pt x="39" y="51"/>
                  <a:pt x="39" y="51"/>
                  <a:pt x="39" y="51"/>
                </a:cubicBezTo>
                <a:cubicBezTo>
                  <a:pt x="16" y="51"/>
                  <a:pt x="16" y="51"/>
                  <a:pt x="16" y="51"/>
                </a:cubicBezTo>
                <a:lnTo>
                  <a:pt x="16" y="8"/>
                </a:lnTo>
                <a:close/>
                <a:moveTo>
                  <a:pt x="21" y="8"/>
                </a:moveTo>
                <a:cubicBezTo>
                  <a:pt x="35" y="8"/>
                  <a:pt x="35" y="8"/>
                  <a:pt x="35" y="8"/>
                </a:cubicBezTo>
                <a:cubicBezTo>
                  <a:pt x="35" y="8"/>
                  <a:pt x="35" y="7"/>
                  <a:pt x="35" y="6"/>
                </a:cubicBezTo>
                <a:cubicBezTo>
                  <a:pt x="35" y="5"/>
                  <a:pt x="34" y="4"/>
                  <a:pt x="33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1" y="4"/>
                  <a:pt x="21" y="5"/>
                  <a:pt x="21" y="6"/>
                </a:cubicBezTo>
                <a:cubicBezTo>
                  <a:pt x="21" y="7"/>
                  <a:pt x="21" y="8"/>
                  <a:pt x="21" y="8"/>
                </a:cubicBezTo>
                <a:close/>
                <a:moveTo>
                  <a:pt x="0" y="47"/>
                </a:moveTo>
                <a:cubicBezTo>
                  <a:pt x="0" y="12"/>
                  <a:pt x="0" y="12"/>
                  <a:pt x="0" y="12"/>
                </a:cubicBezTo>
                <a:cubicBezTo>
                  <a:pt x="0" y="10"/>
                  <a:pt x="2" y="8"/>
                  <a:pt x="4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51"/>
                  <a:pt x="12" y="51"/>
                  <a:pt x="12" y="51"/>
                </a:cubicBezTo>
                <a:cubicBezTo>
                  <a:pt x="4" y="51"/>
                  <a:pt x="4" y="51"/>
                  <a:pt x="4" y="51"/>
                </a:cubicBezTo>
                <a:cubicBezTo>
                  <a:pt x="2" y="51"/>
                  <a:pt x="0" y="49"/>
                  <a:pt x="0" y="47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2" name="Freeform 58"/>
          <p:cNvSpPr>
            <a:spLocks noEditPoints="1"/>
          </p:cNvSpPr>
          <p:nvPr/>
        </p:nvSpPr>
        <p:spPr bwMode="auto">
          <a:xfrm>
            <a:off x="217093" y="2984222"/>
            <a:ext cx="375856" cy="353016"/>
          </a:xfrm>
          <a:custGeom>
            <a:avLst/>
            <a:gdLst>
              <a:gd name="T0" fmla="*/ 95 w 280"/>
              <a:gd name="T1" fmla="*/ 0 h 263"/>
              <a:gd name="T2" fmla="*/ 95 w 280"/>
              <a:gd name="T3" fmla="*/ 22 h 263"/>
              <a:gd name="T4" fmla="*/ 185 w 280"/>
              <a:gd name="T5" fmla="*/ 22 h 263"/>
              <a:gd name="T6" fmla="*/ 185 w 280"/>
              <a:gd name="T7" fmla="*/ 0 h 263"/>
              <a:gd name="T8" fmla="*/ 95 w 280"/>
              <a:gd name="T9" fmla="*/ 0 h 263"/>
              <a:gd name="T10" fmla="*/ 259 w 280"/>
              <a:gd name="T11" fmla="*/ 22 h 263"/>
              <a:gd name="T12" fmla="*/ 259 w 280"/>
              <a:gd name="T13" fmla="*/ 72 h 263"/>
              <a:gd name="T14" fmla="*/ 280 w 280"/>
              <a:gd name="T15" fmla="*/ 72 h 263"/>
              <a:gd name="T16" fmla="*/ 280 w 280"/>
              <a:gd name="T17" fmla="*/ 22 h 263"/>
              <a:gd name="T18" fmla="*/ 280 w 280"/>
              <a:gd name="T19" fmla="*/ 0 h 263"/>
              <a:gd name="T20" fmla="*/ 261 w 280"/>
              <a:gd name="T21" fmla="*/ 0 h 263"/>
              <a:gd name="T22" fmla="*/ 224 w 280"/>
              <a:gd name="T23" fmla="*/ 0 h 263"/>
              <a:gd name="T24" fmla="*/ 224 w 280"/>
              <a:gd name="T25" fmla="*/ 22 h 263"/>
              <a:gd name="T26" fmla="*/ 259 w 280"/>
              <a:gd name="T27" fmla="*/ 22 h 263"/>
              <a:gd name="T28" fmla="*/ 259 w 280"/>
              <a:gd name="T29" fmla="*/ 112 h 263"/>
              <a:gd name="T30" fmla="*/ 259 w 280"/>
              <a:gd name="T31" fmla="*/ 168 h 263"/>
              <a:gd name="T32" fmla="*/ 280 w 280"/>
              <a:gd name="T33" fmla="*/ 168 h 263"/>
              <a:gd name="T34" fmla="*/ 280 w 280"/>
              <a:gd name="T35" fmla="*/ 112 h 263"/>
              <a:gd name="T36" fmla="*/ 259 w 280"/>
              <a:gd name="T37" fmla="*/ 112 h 263"/>
              <a:gd name="T38" fmla="*/ 224 w 280"/>
              <a:gd name="T39" fmla="*/ 241 h 263"/>
              <a:gd name="T40" fmla="*/ 224 w 280"/>
              <a:gd name="T41" fmla="*/ 263 h 263"/>
              <a:gd name="T42" fmla="*/ 261 w 280"/>
              <a:gd name="T43" fmla="*/ 263 h 263"/>
              <a:gd name="T44" fmla="*/ 280 w 280"/>
              <a:gd name="T45" fmla="*/ 263 h 263"/>
              <a:gd name="T46" fmla="*/ 280 w 280"/>
              <a:gd name="T47" fmla="*/ 241 h 263"/>
              <a:gd name="T48" fmla="*/ 280 w 280"/>
              <a:gd name="T49" fmla="*/ 202 h 263"/>
              <a:gd name="T50" fmla="*/ 259 w 280"/>
              <a:gd name="T51" fmla="*/ 202 h 263"/>
              <a:gd name="T52" fmla="*/ 259 w 280"/>
              <a:gd name="T53" fmla="*/ 241 h 263"/>
              <a:gd name="T54" fmla="*/ 224 w 280"/>
              <a:gd name="T55" fmla="*/ 241 h 263"/>
              <a:gd name="T56" fmla="*/ 95 w 280"/>
              <a:gd name="T57" fmla="*/ 241 h 263"/>
              <a:gd name="T58" fmla="*/ 95 w 280"/>
              <a:gd name="T59" fmla="*/ 263 h 263"/>
              <a:gd name="T60" fmla="*/ 185 w 280"/>
              <a:gd name="T61" fmla="*/ 263 h 263"/>
              <a:gd name="T62" fmla="*/ 185 w 280"/>
              <a:gd name="T63" fmla="*/ 241 h 263"/>
              <a:gd name="T64" fmla="*/ 95 w 280"/>
              <a:gd name="T65" fmla="*/ 241 h 263"/>
              <a:gd name="T66" fmla="*/ 0 w 280"/>
              <a:gd name="T67" fmla="*/ 185 h 263"/>
              <a:gd name="T68" fmla="*/ 0 w 280"/>
              <a:gd name="T69" fmla="*/ 241 h 263"/>
              <a:gd name="T70" fmla="*/ 0 w 280"/>
              <a:gd name="T71" fmla="*/ 263 h 263"/>
              <a:gd name="T72" fmla="*/ 20 w 280"/>
              <a:gd name="T73" fmla="*/ 263 h 263"/>
              <a:gd name="T74" fmla="*/ 56 w 280"/>
              <a:gd name="T75" fmla="*/ 263 h 263"/>
              <a:gd name="T76" fmla="*/ 56 w 280"/>
              <a:gd name="T77" fmla="*/ 241 h 263"/>
              <a:gd name="T78" fmla="*/ 22 w 280"/>
              <a:gd name="T79" fmla="*/ 241 h 263"/>
              <a:gd name="T80" fmla="*/ 22 w 280"/>
              <a:gd name="T81" fmla="*/ 185 h 263"/>
              <a:gd name="T82" fmla="*/ 0 w 280"/>
              <a:gd name="T83" fmla="*/ 185 h 263"/>
              <a:gd name="T84" fmla="*/ 0 w 280"/>
              <a:gd name="T85" fmla="*/ 89 h 263"/>
              <a:gd name="T86" fmla="*/ 0 w 280"/>
              <a:gd name="T87" fmla="*/ 151 h 263"/>
              <a:gd name="T88" fmla="*/ 22 w 280"/>
              <a:gd name="T89" fmla="*/ 151 h 263"/>
              <a:gd name="T90" fmla="*/ 22 w 280"/>
              <a:gd name="T91" fmla="*/ 89 h 263"/>
              <a:gd name="T92" fmla="*/ 0 w 280"/>
              <a:gd name="T93" fmla="*/ 89 h 263"/>
              <a:gd name="T94" fmla="*/ 0 w 280"/>
              <a:gd name="T95" fmla="*/ 0 h 263"/>
              <a:gd name="T96" fmla="*/ 0 w 280"/>
              <a:gd name="T97" fmla="*/ 22 h 263"/>
              <a:gd name="T98" fmla="*/ 0 w 280"/>
              <a:gd name="T99" fmla="*/ 56 h 263"/>
              <a:gd name="T100" fmla="*/ 22 w 280"/>
              <a:gd name="T101" fmla="*/ 56 h 263"/>
              <a:gd name="T102" fmla="*/ 22 w 280"/>
              <a:gd name="T103" fmla="*/ 22 h 263"/>
              <a:gd name="T104" fmla="*/ 56 w 280"/>
              <a:gd name="T105" fmla="*/ 22 h 263"/>
              <a:gd name="T106" fmla="*/ 56 w 280"/>
              <a:gd name="T107" fmla="*/ 0 h 263"/>
              <a:gd name="T108" fmla="*/ 0 w 280"/>
              <a:gd name="T109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80" h="263">
                <a:moveTo>
                  <a:pt x="95" y="0"/>
                </a:moveTo>
                <a:lnTo>
                  <a:pt x="95" y="22"/>
                </a:lnTo>
                <a:lnTo>
                  <a:pt x="185" y="22"/>
                </a:lnTo>
                <a:lnTo>
                  <a:pt x="185" y="0"/>
                </a:lnTo>
                <a:lnTo>
                  <a:pt x="95" y="0"/>
                </a:lnTo>
                <a:close/>
                <a:moveTo>
                  <a:pt x="259" y="22"/>
                </a:moveTo>
                <a:lnTo>
                  <a:pt x="259" y="72"/>
                </a:lnTo>
                <a:lnTo>
                  <a:pt x="280" y="72"/>
                </a:lnTo>
                <a:lnTo>
                  <a:pt x="280" y="22"/>
                </a:lnTo>
                <a:lnTo>
                  <a:pt x="280" y="0"/>
                </a:lnTo>
                <a:lnTo>
                  <a:pt x="261" y="0"/>
                </a:lnTo>
                <a:lnTo>
                  <a:pt x="224" y="0"/>
                </a:lnTo>
                <a:lnTo>
                  <a:pt x="224" y="22"/>
                </a:lnTo>
                <a:lnTo>
                  <a:pt x="259" y="22"/>
                </a:lnTo>
                <a:close/>
                <a:moveTo>
                  <a:pt x="259" y="112"/>
                </a:moveTo>
                <a:lnTo>
                  <a:pt x="259" y="168"/>
                </a:lnTo>
                <a:lnTo>
                  <a:pt x="280" y="168"/>
                </a:lnTo>
                <a:lnTo>
                  <a:pt x="280" y="112"/>
                </a:lnTo>
                <a:lnTo>
                  <a:pt x="259" y="112"/>
                </a:lnTo>
                <a:close/>
                <a:moveTo>
                  <a:pt x="224" y="241"/>
                </a:moveTo>
                <a:lnTo>
                  <a:pt x="224" y="263"/>
                </a:lnTo>
                <a:lnTo>
                  <a:pt x="261" y="263"/>
                </a:lnTo>
                <a:lnTo>
                  <a:pt x="280" y="263"/>
                </a:lnTo>
                <a:lnTo>
                  <a:pt x="280" y="241"/>
                </a:lnTo>
                <a:lnTo>
                  <a:pt x="280" y="202"/>
                </a:lnTo>
                <a:lnTo>
                  <a:pt x="259" y="202"/>
                </a:lnTo>
                <a:lnTo>
                  <a:pt x="259" y="241"/>
                </a:lnTo>
                <a:lnTo>
                  <a:pt x="224" y="241"/>
                </a:lnTo>
                <a:close/>
                <a:moveTo>
                  <a:pt x="95" y="241"/>
                </a:moveTo>
                <a:lnTo>
                  <a:pt x="95" y="263"/>
                </a:lnTo>
                <a:lnTo>
                  <a:pt x="185" y="263"/>
                </a:lnTo>
                <a:lnTo>
                  <a:pt x="185" y="241"/>
                </a:lnTo>
                <a:lnTo>
                  <a:pt x="95" y="241"/>
                </a:lnTo>
                <a:close/>
                <a:moveTo>
                  <a:pt x="0" y="185"/>
                </a:moveTo>
                <a:lnTo>
                  <a:pt x="0" y="241"/>
                </a:lnTo>
                <a:lnTo>
                  <a:pt x="0" y="263"/>
                </a:lnTo>
                <a:lnTo>
                  <a:pt x="20" y="263"/>
                </a:lnTo>
                <a:lnTo>
                  <a:pt x="56" y="263"/>
                </a:lnTo>
                <a:lnTo>
                  <a:pt x="56" y="241"/>
                </a:lnTo>
                <a:lnTo>
                  <a:pt x="22" y="241"/>
                </a:lnTo>
                <a:lnTo>
                  <a:pt x="22" y="185"/>
                </a:lnTo>
                <a:lnTo>
                  <a:pt x="0" y="185"/>
                </a:lnTo>
                <a:close/>
                <a:moveTo>
                  <a:pt x="0" y="89"/>
                </a:moveTo>
                <a:lnTo>
                  <a:pt x="0" y="151"/>
                </a:lnTo>
                <a:lnTo>
                  <a:pt x="22" y="151"/>
                </a:lnTo>
                <a:lnTo>
                  <a:pt x="22" y="89"/>
                </a:lnTo>
                <a:lnTo>
                  <a:pt x="0" y="89"/>
                </a:lnTo>
                <a:close/>
                <a:moveTo>
                  <a:pt x="0" y="0"/>
                </a:moveTo>
                <a:lnTo>
                  <a:pt x="0" y="22"/>
                </a:lnTo>
                <a:lnTo>
                  <a:pt x="0" y="56"/>
                </a:lnTo>
                <a:lnTo>
                  <a:pt x="22" y="56"/>
                </a:lnTo>
                <a:lnTo>
                  <a:pt x="22" y="22"/>
                </a:lnTo>
                <a:lnTo>
                  <a:pt x="56" y="22"/>
                </a:lnTo>
                <a:lnTo>
                  <a:pt x="5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3" name="Freeform 59"/>
          <p:cNvSpPr>
            <a:spLocks noEditPoints="1"/>
          </p:cNvSpPr>
          <p:nvPr/>
        </p:nvSpPr>
        <p:spPr bwMode="auto">
          <a:xfrm>
            <a:off x="973892" y="2966772"/>
            <a:ext cx="378540" cy="374493"/>
          </a:xfrm>
          <a:custGeom>
            <a:avLst/>
            <a:gdLst>
              <a:gd name="T0" fmla="*/ 282 w 282"/>
              <a:gd name="T1" fmla="*/ 219 h 279"/>
              <a:gd name="T2" fmla="*/ 282 w 282"/>
              <a:gd name="T3" fmla="*/ 279 h 279"/>
              <a:gd name="T4" fmla="*/ 221 w 282"/>
              <a:gd name="T5" fmla="*/ 279 h 279"/>
              <a:gd name="T6" fmla="*/ 221 w 282"/>
              <a:gd name="T7" fmla="*/ 252 h 279"/>
              <a:gd name="T8" fmla="*/ 64 w 282"/>
              <a:gd name="T9" fmla="*/ 252 h 279"/>
              <a:gd name="T10" fmla="*/ 64 w 282"/>
              <a:gd name="T11" fmla="*/ 279 h 279"/>
              <a:gd name="T12" fmla="*/ 0 w 282"/>
              <a:gd name="T13" fmla="*/ 279 h 279"/>
              <a:gd name="T14" fmla="*/ 0 w 282"/>
              <a:gd name="T15" fmla="*/ 219 h 279"/>
              <a:gd name="T16" fmla="*/ 29 w 282"/>
              <a:gd name="T17" fmla="*/ 219 h 279"/>
              <a:gd name="T18" fmla="*/ 29 w 282"/>
              <a:gd name="T19" fmla="*/ 60 h 279"/>
              <a:gd name="T20" fmla="*/ 0 w 282"/>
              <a:gd name="T21" fmla="*/ 60 h 279"/>
              <a:gd name="T22" fmla="*/ 0 w 282"/>
              <a:gd name="T23" fmla="*/ 0 h 279"/>
              <a:gd name="T24" fmla="*/ 64 w 282"/>
              <a:gd name="T25" fmla="*/ 0 h 279"/>
              <a:gd name="T26" fmla="*/ 64 w 282"/>
              <a:gd name="T27" fmla="*/ 27 h 279"/>
              <a:gd name="T28" fmla="*/ 221 w 282"/>
              <a:gd name="T29" fmla="*/ 27 h 279"/>
              <a:gd name="T30" fmla="*/ 221 w 282"/>
              <a:gd name="T31" fmla="*/ 0 h 279"/>
              <a:gd name="T32" fmla="*/ 282 w 282"/>
              <a:gd name="T33" fmla="*/ 0 h 279"/>
              <a:gd name="T34" fmla="*/ 282 w 282"/>
              <a:gd name="T35" fmla="*/ 60 h 279"/>
              <a:gd name="T36" fmla="*/ 253 w 282"/>
              <a:gd name="T37" fmla="*/ 60 h 279"/>
              <a:gd name="T38" fmla="*/ 253 w 282"/>
              <a:gd name="T39" fmla="*/ 219 h 279"/>
              <a:gd name="T40" fmla="*/ 282 w 282"/>
              <a:gd name="T41" fmla="*/ 219 h 279"/>
              <a:gd name="T42" fmla="*/ 17 w 282"/>
              <a:gd name="T43" fmla="*/ 236 h 279"/>
              <a:gd name="T44" fmla="*/ 17 w 282"/>
              <a:gd name="T45" fmla="*/ 262 h 279"/>
              <a:gd name="T46" fmla="*/ 45 w 282"/>
              <a:gd name="T47" fmla="*/ 262 h 279"/>
              <a:gd name="T48" fmla="*/ 45 w 282"/>
              <a:gd name="T49" fmla="*/ 236 h 279"/>
              <a:gd name="T50" fmla="*/ 17 w 282"/>
              <a:gd name="T51" fmla="*/ 236 h 279"/>
              <a:gd name="T52" fmla="*/ 45 w 282"/>
              <a:gd name="T53" fmla="*/ 17 h 279"/>
              <a:gd name="T54" fmla="*/ 17 w 282"/>
              <a:gd name="T55" fmla="*/ 17 h 279"/>
              <a:gd name="T56" fmla="*/ 17 w 282"/>
              <a:gd name="T57" fmla="*/ 43 h 279"/>
              <a:gd name="T58" fmla="*/ 45 w 282"/>
              <a:gd name="T59" fmla="*/ 43 h 279"/>
              <a:gd name="T60" fmla="*/ 45 w 282"/>
              <a:gd name="T61" fmla="*/ 17 h 279"/>
              <a:gd name="T62" fmla="*/ 221 w 282"/>
              <a:gd name="T63" fmla="*/ 43 h 279"/>
              <a:gd name="T64" fmla="*/ 64 w 282"/>
              <a:gd name="T65" fmla="*/ 43 h 279"/>
              <a:gd name="T66" fmla="*/ 64 w 282"/>
              <a:gd name="T67" fmla="*/ 60 h 279"/>
              <a:gd name="T68" fmla="*/ 45 w 282"/>
              <a:gd name="T69" fmla="*/ 60 h 279"/>
              <a:gd name="T70" fmla="*/ 45 w 282"/>
              <a:gd name="T71" fmla="*/ 219 h 279"/>
              <a:gd name="T72" fmla="*/ 64 w 282"/>
              <a:gd name="T73" fmla="*/ 219 h 279"/>
              <a:gd name="T74" fmla="*/ 64 w 282"/>
              <a:gd name="T75" fmla="*/ 236 h 279"/>
              <a:gd name="T76" fmla="*/ 221 w 282"/>
              <a:gd name="T77" fmla="*/ 236 h 279"/>
              <a:gd name="T78" fmla="*/ 221 w 282"/>
              <a:gd name="T79" fmla="*/ 219 h 279"/>
              <a:gd name="T80" fmla="*/ 236 w 282"/>
              <a:gd name="T81" fmla="*/ 219 h 279"/>
              <a:gd name="T82" fmla="*/ 236 w 282"/>
              <a:gd name="T83" fmla="*/ 60 h 279"/>
              <a:gd name="T84" fmla="*/ 221 w 282"/>
              <a:gd name="T85" fmla="*/ 60 h 279"/>
              <a:gd name="T86" fmla="*/ 221 w 282"/>
              <a:gd name="T87" fmla="*/ 43 h 279"/>
              <a:gd name="T88" fmla="*/ 264 w 282"/>
              <a:gd name="T89" fmla="*/ 43 h 279"/>
              <a:gd name="T90" fmla="*/ 264 w 282"/>
              <a:gd name="T91" fmla="*/ 17 h 279"/>
              <a:gd name="T92" fmla="*/ 236 w 282"/>
              <a:gd name="T93" fmla="*/ 17 h 279"/>
              <a:gd name="T94" fmla="*/ 236 w 282"/>
              <a:gd name="T95" fmla="*/ 43 h 279"/>
              <a:gd name="T96" fmla="*/ 264 w 282"/>
              <a:gd name="T97" fmla="*/ 43 h 279"/>
              <a:gd name="T98" fmla="*/ 236 w 282"/>
              <a:gd name="T99" fmla="*/ 236 h 279"/>
              <a:gd name="T100" fmla="*/ 236 w 282"/>
              <a:gd name="T101" fmla="*/ 262 h 279"/>
              <a:gd name="T102" fmla="*/ 264 w 282"/>
              <a:gd name="T103" fmla="*/ 262 h 279"/>
              <a:gd name="T104" fmla="*/ 264 w 282"/>
              <a:gd name="T105" fmla="*/ 236 h 279"/>
              <a:gd name="T106" fmla="*/ 236 w 282"/>
              <a:gd name="T107" fmla="*/ 236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2" h="279">
                <a:moveTo>
                  <a:pt x="282" y="219"/>
                </a:moveTo>
                <a:lnTo>
                  <a:pt x="282" y="279"/>
                </a:lnTo>
                <a:lnTo>
                  <a:pt x="221" y="279"/>
                </a:lnTo>
                <a:lnTo>
                  <a:pt x="221" y="252"/>
                </a:lnTo>
                <a:lnTo>
                  <a:pt x="64" y="252"/>
                </a:lnTo>
                <a:lnTo>
                  <a:pt x="64" y="279"/>
                </a:lnTo>
                <a:lnTo>
                  <a:pt x="0" y="279"/>
                </a:lnTo>
                <a:lnTo>
                  <a:pt x="0" y="219"/>
                </a:lnTo>
                <a:lnTo>
                  <a:pt x="29" y="219"/>
                </a:lnTo>
                <a:lnTo>
                  <a:pt x="29" y="60"/>
                </a:lnTo>
                <a:lnTo>
                  <a:pt x="0" y="60"/>
                </a:lnTo>
                <a:lnTo>
                  <a:pt x="0" y="0"/>
                </a:lnTo>
                <a:lnTo>
                  <a:pt x="64" y="0"/>
                </a:lnTo>
                <a:lnTo>
                  <a:pt x="64" y="27"/>
                </a:lnTo>
                <a:lnTo>
                  <a:pt x="221" y="27"/>
                </a:lnTo>
                <a:lnTo>
                  <a:pt x="221" y="0"/>
                </a:lnTo>
                <a:lnTo>
                  <a:pt x="282" y="0"/>
                </a:lnTo>
                <a:lnTo>
                  <a:pt x="282" y="60"/>
                </a:lnTo>
                <a:lnTo>
                  <a:pt x="253" y="60"/>
                </a:lnTo>
                <a:lnTo>
                  <a:pt x="253" y="219"/>
                </a:lnTo>
                <a:lnTo>
                  <a:pt x="282" y="219"/>
                </a:lnTo>
                <a:close/>
                <a:moveTo>
                  <a:pt x="17" y="236"/>
                </a:moveTo>
                <a:lnTo>
                  <a:pt x="17" y="262"/>
                </a:lnTo>
                <a:lnTo>
                  <a:pt x="45" y="262"/>
                </a:lnTo>
                <a:lnTo>
                  <a:pt x="45" y="236"/>
                </a:lnTo>
                <a:lnTo>
                  <a:pt x="17" y="236"/>
                </a:lnTo>
                <a:close/>
                <a:moveTo>
                  <a:pt x="45" y="17"/>
                </a:moveTo>
                <a:lnTo>
                  <a:pt x="17" y="17"/>
                </a:lnTo>
                <a:lnTo>
                  <a:pt x="17" y="43"/>
                </a:lnTo>
                <a:lnTo>
                  <a:pt x="45" y="43"/>
                </a:lnTo>
                <a:lnTo>
                  <a:pt x="45" y="17"/>
                </a:lnTo>
                <a:close/>
                <a:moveTo>
                  <a:pt x="221" y="43"/>
                </a:moveTo>
                <a:lnTo>
                  <a:pt x="64" y="43"/>
                </a:lnTo>
                <a:lnTo>
                  <a:pt x="64" y="60"/>
                </a:lnTo>
                <a:lnTo>
                  <a:pt x="45" y="60"/>
                </a:lnTo>
                <a:lnTo>
                  <a:pt x="45" y="219"/>
                </a:lnTo>
                <a:lnTo>
                  <a:pt x="64" y="219"/>
                </a:lnTo>
                <a:lnTo>
                  <a:pt x="64" y="236"/>
                </a:lnTo>
                <a:lnTo>
                  <a:pt x="221" y="236"/>
                </a:lnTo>
                <a:lnTo>
                  <a:pt x="221" y="219"/>
                </a:lnTo>
                <a:lnTo>
                  <a:pt x="236" y="219"/>
                </a:lnTo>
                <a:lnTo>
                  <a:pt x="236" y="60"/>
                </a:lnTo>
                <a:lnTo>
                  <a:pt x="221" y="60"/>
                </a:lnTo>
                <a:lnTo>
                  <a:pt x="221" y="43"/>
                </a:lnTo>
                <a:close/>
                <a:moveTo>
                  <a:pt x="264" y="43"/>
                </a:moveTo>
                <a:lnTo>
                  <a:pt x="264" y="17"/>
                </a:lnTo>
                <a:lnTo>
                  <a:pt x="236" y="17"/>
                </a:lnTo>
                <a:lnTo>
                  <a:pt x="236" y="43"/>
                </a:lnTo>
                <a:lnTo>
                  <a:pt x="264" y="43"/>
                </a:lnTo>
                <a:close/>
                <a:moveTo>
                  <a:pt x="236" y="236"/>
                </a:moveTo>
                <a:lnTo>
                  <a:pt x="236" y="262"/>
                </a:lnTo>
                <a:lnTo>
                  <a:pt x="264" y="262"/>
                </a:lnTo>
                <a:lnTo>
                  <a:pt x="264" y="236"/>
                </a:lnTo>
                <a:lnTo>
                  <a:pt x="236" y="236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" name="Freeform 60"/>
          <p:cNvSpPr>
            <a:spLocks noEditPoints="1"/>
          </p:cNvSpPr>
          <p:nvPr/>
        </p:nvSpPr>
        <p:spPr bwMode="auto">
          <a:xfrm>
            <a:off x="1736822" y="2968115"/>
            <a:ext cx="375856" cy="377178"/>
          </a:xfrm>
          <a:custGeom>
            <a:avLst/>
            <a:gdLst>
              <a:gd name="T0" fmla="*/ 24 w 200"/>
              <a:gd name="T1" fmla="*/ 31 h 200"/>
              <a:gd name="T2" fmla="*/ 24 w 200"/>
              <a:gd name="T3" fmla="*/ 169 h 200"/>
              <a:gd name="T4" fmla="*/ 30 w 200"/>
              <a:gd name="T5" fmla="*/ 175 h 200"/>
              <a:gd name="T6" fmla="*/ 170 w 200"/>
              <a:gd name="T7" fmla="*/ 175 h 200"/>
              <a:gd name="T8" fmla="*/ 176 w 200"/>
              <a:gd name="T9" fmla="*/ 169 h 200"/>
              <a:gd name="T10" fmla="*/ 176 w 200"/>
              <a:gd name="T11" fmla="*/ 31 h 200"/>
              <a:gd name="T12" fmla="*/ 170 w 200"/>
              <a:gd name="T13" fmla="*/ 24 h 200"/>
              <a:gd name="T14" fmla="*/ 30 w 200"/>
              <a:gd name="T15" fmla="*/ 24 h 200"/>
              <a:gd name="T16" fmla="*/ 24 w 200"/>
              <a:gd name="T17" fmla="*/ 31 h 200"/>
              <a:gd name="T18" fmla="*/ 194 w 200"/>
              <a:gd name="T19" fmla="*/ 0 h 200"/>
              <a:gd name="T20" fmla="*/ 156 w 200"/>
              <a:gd name="T21" fmla="*/ 0 h 200"/>
              <a:gd name="T22" fmla="*/ 150 w 200"/>
              <a:gd name="T23" fmla="*/ 6 h 200"/>
              <a:gd name="T24" fmla="*/ 156 w 200"/>
              <a:gd name="T25" fmla="*/ 12 h 200"/>
              <a:gd name="T26" fmla="*/ 188 w 200"/>
              <a:gd name="T27" fmla="*/ 12 h 200"/>
              <a:gd name="T28" fmla="*/ 188 w 200"/>
              <a:gd name="T29" fmla="*/ 44 h 200"/>
              <a:gd name="T30" fmla="*/ 194 w 200"/>
              <a:gd name="T31" fmla="*/ 50 h 200"/>
              <a:gd name="T32" fmla="*/ 200 w 200"/>
              <a:gd name="T33" fmla="*/ 44 h 200"/>
              <a:gd name="T34" fmla="*/ 200 w 200"/>
              <a:gd name="T35" fmla="*/ 6 h 200"/>
              <a:gd name="T36" fmla="*/ 194 w 200"/>
              <a:gd name="T37" fmla="*/ 0 h 200"/>
              <a:gd name="T38" fmla="*/ 194 w 200"/>
              <a:gd name="T39" fmla="*/ 150 h 200"/>
              <a:gd name="T40" fmla="*/ 188 w 200"/>
              <a:gd name="T41" fmla="*/ 156 h 200"/>
              <a:gd name="T42" fmla="*/ 188 w 200"/>
              <a:gd name="T43" fmla="*/ 188 h 200"/>
              <a:gd name="T44" fmla="*/ 156 w 200"/>
              <a:gd name="T45" fmla="*/ 188 h 200"/>
              <a:gd name="T46" fmla="*/ 150 w 200"/>
              <a:gd name="T47" fmla="*/ 194 h 200"/>
              <a:gd name="T48" fmla="*/ 156 w 200"/>
              <a:gd name="T49" fmla="*/ 200 h 200"/>
              <a:gd name="T50" fmla="*/ 194 w 200"/>
              <a:gd name="T51" fmla="*/ 200 h 200"/>
              <a:gd name="T52" fmla="*/ 200 w 200"/>
              <a:gd name="T53" fmla="*/ 194 h 200"/>
              <a:gd name="T54" fmla="*/ 200 w 200"/>
              <a:gd name="T55" fmla="*/ 156 h 200"/>
              <a:gd name="T56" fmla="*/ 194 w 200"/>
              <a:gd name="T57" fmla="*/ 150 h 200"/>
              <a:gd name="T58" fmla="*/ 6 w 200"/>
              <a:gd name="T59" fmla="*/ 50 h 200"/>
              <a:gd name="T60" fmla="*/ 12 w 200"/>
              <a:gd name="T61" fmla="*/ 44 h 200"/>
              <a:gd name="T62" fmla="*/ 12 w 200"/>
              <a:gd name="T63" fmla="*/ 12 h 200"/>
              <a:gd name="T64" fmla="*/ 44 w 200"/>
              <a:gd name="T65" fmla="*/ 12 h 200"/>
              <a:gd name="T66" fmla="*/ 50 w 200"/>
              <a:gd name="T67" fmla="*/ 6 h 200"/>
              <a:gd name="T68" fmla="*/ 44 w 200"/>
              <a:gd name="T69" fmla="*/ 0 h 200"/>
              <a:gd name="T70" fmla="*/ 6 w 200"/>
              <a:gd name="T71" fmla="*/ 0 h 200"/>
              <a:gd name="T72" fmla="*/ 0 w 200"/>
              <a:gd name="T73" fmla="*/ 6 h 200"/>
              <a:gd name="T74" fmla="*/ 0 w 200"/>
              <a:gd name="T75" fmla="*/ 44 h 200"/>
              <a:gd name="T76" fmla="*/ 6 w 200"/>
              <a:gd name="T77" fmla="*/ 50 h 200"/>
              <a:gd name="T78" fmla="*/ 44 w 200"/>
              <a:gd name="T79" fmla="*/ 188 h 200"/>
              <a:gd name="T80" fmla="*/ 12 w 200"/>
              <a:gd name="T81" fmla="*/ 188 h 200"/>
              <a:gd name="T82" fmla="*/ 12 w 200"/>
              <a:gd name="T83" fmla="*/ 156 h 200"/>
              <a:gd name="T84" fmla="*/ 6 w 200"/>
              <a:gd name="T85" fmla="*/ 150 h 200"/>
              <a:gd name="T86" fmla="*/ 0 w 200"/>
              <a:gd name="T87" fmla="*/ 156 h 200"/>
              <a:gd name="T88" fmla="*/ 0 w 200"/>
              <a:gd name="T89" fmla="*/ 194 h 200"/>
              <a:gd name="T90" fmla="*/ 6 w 200"/>
              <a:gd name="T91" fmla="*/ 200 h 200"/>
              <a:gd name="T92" fmla="*/ 44 w 200"/>
              <a:gd name="T93" fmla="*/ 200 h 200"/>
              <a:gd name="T94" fmla="*/ 50 w 200"/>
              <a:gd name="T95" fmla="*/ 194 h 200"/>
              <a:gd name="T96" fmla="*/ 44 w 200"/>
              <a:gd name="T97" fmla="*/ 18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0" h="200">
                <a:moveTo>
                  <a:pt x="24" y="31"/>
                </a:moveTo>
                <a:cubicBezTo>
                  <a:pt x="24" y="169"/>
                  <a:pt x="24" y="169"/>
                  <a:pt x="24" y="169"/>
                </a:cubicBezTo>
                <a:cubicBezTo>
                  <a:pt x="24" y="173"/>
                  <a:pt x="27" y="175"/>
                  <a:pt x="30" y="175"/>
                </a:cubicBezTo>
                <a:cubicBezTo>
                  <a:pt x="170" y="175"/>
                  <a:pt x="170" y="175"/>
                  <a:pt x="170" y="175"/>
                </a:cubicBezTo>
                <a:cubicBezTo>
                  <a:pt x="173" y="175"/>
                  <a:pt x="176" y="173"/>
                  <a:pt x="176" y="169"/>
                </a:cubicBezTo>
                <a:cubicBezTo>
                  <a:pt x="176" y="31"/>
                  <a:pt x="176" y="31"/>
                  <a:pt x="176" y="31"/>
                </a:cubicBezTo>
                <a:cubicBezTo>
                  <a:pt x="176" y="27"/>
                  <a:pt x="173" y="24"/>
                  <a:pt x="17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27" y="24"/>
                  <a:pt x="24" y="27"/>
                  <a:pt x="24" y="31"/>
                </a:cubicBezTo>
                <a:close/>
                <a:moveTo>
                  <a:pt x="194" y="0"/>
                </a:moveTo>
                <a:cubicBezTo>
                  <a:pt x="156" y="0"/>
                  <a:pt x="156" y="0"/>
                  <a:pt x="156" y="0"/>
                </a:cubicBezTo>
                <a:cubicBezTo>
                  <a:pt x="153" y="0"/>
                  <a:pt x="150" y="3"/>
                  <a:pt x="150" y="6"/>
                </a:cubicBezTo>
                <a:cubicBezTo>
                  <a:pt x="150" y="10"/>
                  <a:pt x="153" y="12"/>
                  <a:pt x="156" y="12"/>
                </a:cubicBezTo>
                <a:cubicBezTo>
                  <a:pt x="188" y="12"/>
                  <a:pt x="188" y="12"/>
                  <a:pt x="188" y="12"/>
                </a:cubicBezTo>
                <a:cubicBezTo>
                  <a:pt x="188" y="44"/>
                  <a:pt x="188" y="44"/>
                  <a:pt x="188" y="44"/>
                </a:cubicBezTo>
                <a:cubicBezTo>
                  <a:pt x="188" y="47"/>
                  <a:pt x="190" y="50"/>
                  <a:pt x="194" y="50"/>
                </a:cubicBezTo>
                <a:cubicBezTo>
                  <a:pt x="197" y="50"/>
                  <a:pt x="200" y="47"/>
                  <a:pt x="200" y="44"/>
                </a:cubicBezTo>
                <a:cubicBezTo>
                  <a:pt x="200" y="6"/>
                  <a:pt x="200" y="6"/>
                  <a:pt x="200" y="6"/>
                </a:cubicBezTo>
                <a:cubicBezTo>
                  <a:pt x="200" y="3"/>
                  <a:pt x="197" y="0"/>
                  <a:pt x="194" y="0"/>
                </a:cubicBezTo>
                <a:close/>
                <a:moveTo>
                  <a:pt x="194" y="150"/>
                </a:moveTo>
                <a:cubicBezTo>
                  <a:pt x="190" y="150"/>
                  <a:pt x="188" y="153"/>
                  <a:pt x="188" y="156"/>
                </a:cubicBezTo>
                <a:cubicBezTo>
                  <a:pt x="188" y="188"/>
                  <a:pt x="188" y="188"/>
                  <a:pt x="188" y="188"/>
                </a:cubicBezTo>
                <a:cubicBezTo>
                  <a:pt x="156" y="188"/>
                  <a:pt x="156" y="188"/>
                  <a:pt x="156" y="188"/>
                </a:cubicBezTo>
                <a:cubicBezTo>
                  <a:pt x="153" y="188"/>
                  <a:pt x="150" y="190"/>
                  <a:pt x="150" y="194"/>
                </a:cubicBezTo>
                <a:cubicBezTo>
                  <a:pt x="150" y="197"/>
                  <a:pt x="153" y="200"/>
                  <a:pt x="156" y="200"/>
                </a:cubicBezTo>
                <a:cubicBezTo>
                  <a:pt x="194" y="200"/>
                  <a:pt x="194" y="200"/>
                  <a:pt x="194" y="200"/>
                </a:cubicBezTo>
                <a:cubicBezTo>
                  <a:pt x="197" y="200"/>
                  <a:pt x="200" y="197"/>
                  <a:pt x="200" y="194"/>
                </a:cubicBezTo>
                <a:cubicBezTo>
                  <a:pt x="200" y="156"/>
                  <a:pt x="200" y="156"/>
                  <a:pt x="200" y="156"/>
                </a:cubicBezTo>
                <a:cubicBezTo>
                  <a:pt x="200" y="153"/>
                  <a:pt x="197" y="150"/>
                  <a:pt x="194" y="150"/>
                </a:cubicBezTo>
                <a:close/>
                <a:moveTo>
                  <a:pt x="6" y="50"/>
                </a:moveTo>
                <a:cubicBezTo>
                  <a:pt x="10" y="50"/>
                  <a:pt x="12" y="47"/>
                  <a:pt x="12" y="44"/>
                </a:cubicBezTo>
                <a:cubicBezTo>
                  <a:pt x="12" y="12"/>
                  <a:pt x="12" y="12"/>
                  <a:pt x="12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7" y="12"/>
                  <a:pt x="50" y="10"/>
                  <a:pt x="50" y="6"/>
                </a:cubicBezTo>
                <a:cubicBezTo>
                  <a:pt x="50" y="3"/>
                  <a:pt x="47" y="0"/>
                  <a:pt x="44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7"/>
                  <a:pt x="3" y="50"/>
                  <a:pt x="6" y="50"/>
                </a:cubicBezTo>
                <a:close/>
                <a:moveTo>
                  <a:pt x="44" y="188"/>
                </a:moveTo>
                <a:cubicBezTo>
                  <a:pt x="12" y="188"/>
                  <a:pt x="12" y="188"/>
                  <a:pt x="12" y="188"/>
                </a:cubicBezTo>
                <a:cubicBezTo>
                  <a:pt x="12" y="156"/>
                  <a:pt x="12" y="156"/>
                  <a:pt x="12" y="156"/>
                </a:cubicBezTo>
                <a:cubicBezTo>
                  <a:pt x="12" y="153"/>
                  <a:pt x="10" y="150"/>
                  <a:pt x="6" y="150"/>
                </a:cubicBezTo>
                <a:cubicBezTo>
                  <a:pt x="3" y="150"/>
                  <a:pt x="0" y="153"/>
                  <a:pt x="0" y="156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197"/>
                  <a:pt x="3" y="200"/>
                  <a:pt x="6" y="200"/>
                </a:cubicBezTo>
                <a:cubicBezTo>
                  <a:pt x="44" y="200"/>
                  <a:pt x="44" y="200"/>
                  <a:pt x="44" y="200"/>
                </a:cubicBezTo>
                <a:cubicBezTo>
                  <a:pt x="47" y="200"/>
                  <a:pt x="50" y="197"/>
                  <a:pt x="50" y="194"/>
                </a:cubicBezTo>
                <a:cubicBezTo>
                  <a:pt x="50" y="190"/>
                  <a:pt x="47" y="188"/>
                  <a:pt x="44" y="188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134810" y="2966772"/>
            <a:ext cx="350179" cy="349563"/>
            <a:chOff x="5380483" y="5004568"/>
            <a:chExt cx="366676" cy="366051"/>
          </a:xfrm>
          <a:solidFill>
            <a:schemeClr val="accent5">
              <a:lumMod val="50000"/>
            </a:schemeClr>
          </a:solidFill>
        </p:grpSpPr>
        <p:sp>
          <p:nvSpPr>
            <p:cNvPr id="36" name="AutoShape 84"/>
            <p:cNvSpPr/>
            <p:nvPr/>
          </p:nvSpPr>
          <p:spPr bwMode="auto">
            <a:xfrm>
              <a:off x="5380483" y="5004568"/>
              <a:ext cx="366676" cy="3660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7" name="AutoShape 85"/>
            <p:cNvSpPr/>
            <p:nvPr/>
          </p:nvSpPr>
          <p:spPr bwMode="auto">
            <a:xfrm>
              <a:off x="5598238" y="5141602"/>
              <a:ext cx="102619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8" name="AutoShape 86"/>
            <p:cNvSpPr/>
            <p:nvPr/>
          </p:nvSpPr>
          <p:spPr bwMode="auto">
            <a:xfrm>
              <a:off x="5598238" y="5107187"/>
              <a:ext cx="102619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9" name="AutoShape 87"/>
            <p:cNvSpPr/>
            <p:nvPr/>
          </p:nvSpPr>
          <p:spPr bwMode="auto">
            <a:xfrm>
              <a:off x="5598238" y="5072772"/>
              <a:ext cx="102619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0" name="AutoShape 88"/>
            <p:cNvSpPr/>
            <p:nvPr/>
          </p:nvSpPr>
          <p:spPr bwMode="auto">
            <a:xfrm>
              <a:off x="5472467" y="5313677"/>
              <a:ext cx="102619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1" name="AutoShape 89"/>
            <p:cNvSpPr/>
            <p:nvPr/>
          </p:nvSpPr>
          <p:spPr bwMode="auto">
            <a:xfrm>
              <a:off x="5472467" y="5279263"/>
              <a:ext cx="102619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2" name="AutoShape 90"/>
            <p:cNvSpPr/>
            <p:nvPr/>
          </p:nvSpPr>
          <p:spPr bwMode="auto">
            <a:xfrm>
              <a:off x="5472467" y="5244847"/>
              <a:ext cx="102619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3" name="AutoShape 91"/>
            <p:cNvSpPr/>
            <p:nvPr/>
          </p:nvSpPr>
          <p:spPr bwMode="auto">
            <a:xfrm>
              <a:off x="5598238" y="5313677"/>
              <a:ext cx="102619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4" name="AutoShape 92"/>
            <p:cNvSpPr/>
            <p:nvPr/>
          </p:nvSpPr>
          <p:spPr bwMode="auto">
            <a:xfrm>
              <a:off x="5598238" y="5279263"/>
              <a:ext cx="102619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5" name="AutoShape 93"/>
            <p:cNvSpPr/>
            <p:nvPr/>
          </p:nvSpPr>
          <p:spPr bwMode="auto">
            <a:xfrm>
              <a:off x="5598238" y="5244847"/>
              <a:ext cx="102619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6" name="AutoShape 94"/>
            <p:cNvSpPr/>
            <p:nvPr/>
          </p:nvSpPr>
          <p:spPr bwMode="auto">
            <a:xfrm>
              <a:off x="5472465" y="5176016"/>
              <a:ext cx="228390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7" name="AutoShape 95"/>
            <p:cNvSpPr/>
            <p:nvPr/>
          </p:nvSpPr>
          <p:spPr bwMode="auto">
            <a:xfrm>
              <a:off x="5472465" y="5210433"/>
              <a:ext cx="228390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8" name="AutoShape 96"/>
            <p:cNvSpPr/>
            <p:nvPr/>
          </p:nvSpPr>
          <p:spPr bwMode="auto">
            <a:xfrm>
              <a:off x="5472467" y="5050246"/>
              <a:ext cx="102619" cy="1026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49" name="AutoShape 135"/>
          <p:cNvSpPr/>
          <p:nvPr/>
        </p:nvSpPr>
        <p:spPr bwMode="auto">
          <a:xfrm>
            <a:off x="6362400" y="3021148"/>
            <a:ext cx="350179" cy="2408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681"/>
                </a:moveTo>
                <a:lnTo>
                  <a:pt x="19651" y="18681"/>
                </a:lnTo>
                <a:lnTo>
                  <a:pt x="19575" y="18681"/>
                </a:lnTo>
                <a:lnTo>
                  <a:pt x="16874" y="14754"/>
                </a:lnTo>
                <a:lnTo>
                  <a:pt x="16874" y="14727"/>
                </a:lnTo>
                <a:lnTo>
                  <a:pt x="16199" y="13745"/>
                </a:lnTo>
                <a:lnTo>
                  <a:pt x="16199" y="7854"/>
                </a:lnTo>
                <a:lnTo>
                  <a:pt x="19575" y="2945"/>
                </a:lnTo>
                <a:lnTo>
                  <a:pt x="19651" y="2945"/>
                </a:lnTo>
                <a:lnTo>
                  <a:pt x="20249" y="2945"/>
                </a:lnTo>
                <a:cubicBezTo>
                  <a:pt x="20249" y="2945"/>
                  <a:pt x="20249" y="18681"/>
                  <a:pt x="20249" y="18681"/>
                </a:cubicBezTo>
                <a:close/>
                <a:moveTo>
                  <a:pt x="2024" y="19636"/>
                </a:moveTo>
                <a:cubicBezTo>
                  <a:pt x="1651" y="19636"/>
                  <a:pt x="1349" y="19195"/>
                  <a:pt x="1349" y="18654"/>
                </a:cubicBezTo>
                <a:lnTo>
                  <a:pt x="1349" y="2945"/>
                </a:lnTo>
                <a:cubicBezTo>
                  <a:pt x="1349" y="2402"/>
                  <a:pt x="1651" y="1963"/>
                  <a:pt x="2024" y="1963"/>
                </a:cubicBezTo>
                <a:lnTo>
                  <a:pt x="14849" y="1963"/>
                </a:lnTo>
                <a:cubicBezTo>
                  <a:pt x="15221" y="1963"/>
                  <a:pt x="15524" y="2403"/>
                  <a:pt x="15524" y="2945"/>
                </a:cubicBezTo>
                <a:lnTo>
                  <a:pt x="15524" y="18654"/>
                </a:lnTo>
                <a:cubicBezTo>
                  <a:pt x="15524" y="19195"/>
                  <a:pt x="15221" y="19636"/>
                  <a:pt x="14849" y="19636"/>
                </a:cubicBezTo>
                <a:cubicBezTo>
                  <a:pt x="14849" y="19636"/>
                  <a:pt x="2024" y="19636"/>
                  <a:pt x="2024" y="19636"/>
                </a:cubicBezTo>
                <a:close/>
                <a:moveTo>
                  <a:pt x="20249" y="981"/>
                </a:moveTo>
                <a:lnTo>
                  <a:pt x="19651" y="981"/>
                </a:lnTo>
                <a:cubicBezTo>
                  <a:pt x="19296" y="981"/>
                  <a:pt x="18956" y="1185"/>
                  <a:pt x="18703" y="1547"/>
                </a:cubicBezTo>
                <a:lnTo>
                  <a:pt x="16874" y="4170"/>
                </a:lnTo>
                <a:lnTo>
                  <a:pt x="16874" y="2945"/>
                </a:lnTo>
                <a:cubicBezTo>
                  <a:pt x="16874" y="1317"/>
                  <a:pt x="15967" y="0"/>
                  <a:pt x="14849" y="0"/>
                </a:cubicBezTo>
                <a:lnTo>
                  <a:pt x="2024" y="0"/>
                </a:lnTo>
                <a:cubicBezTo>
                  <a:pt x="908" y="0"/>
                  <a:pt x="0" y="1320"/>
                  <a:pt x="0" y="2945"/>
                </a:cubicBezTo>
                <a:lnTo>
                  <a:pt x="0" y="9789"/>
                </a:lnTo>
                <a:lnTo>
                  <a:pt x="0" y="18654"/>
                </a:lnTo>
                <a:cubicBezTo>
                  <a:pt x="0" y="20281"/>
                  <a:pt x="905" y="21599"/>
                  <a:pt x="2024" y="21599"/>
                </a:cubicBezTo>
                <a:lnTo>
                  <a:pt x="14849" y="21599"/>
                </a:lnTo>
                <a:cubicBezTo>
                  <a:pt x="15967" y="21599"/>
                  <a:pt x="16874" y="20281"/>
                  <a:pt x="16874" y="18654"/>
                </a:cubicBezTo>
                <a:lnTo>
                  <a:pt x="16874" y="17456"/>
                </a:lnTo>
                <a:lnTo>
                  <a:pt x="18703" y="20079"/>
                </a:lnTo>
                <a:cubicBezTo>
                  <a:pt x="18956" y="20442"/>
                  <a:pt x="19296" y="20645"/>
                  <a:pt x="19651" y="20645"/>
                </a:cubicBezTo>
                <a:lnTo>
                  <a:pt x="20249" y="20645"/>
                </a:lnTo>
                <a:cubicBezTo>
                  <a:pt x="20994" y="20645"/>
                  <a:pt x="21600" y="19765"/>
                  <a:pt x="21600" y="18681"/>
                </a:cubicBezTo>
                <a:lnTo>
                  <a:pt x="21600" y="2945"/>
                </a:lnTo>
                <a:cubicBezTo>
                  <a:pt x="21600" y="1860"/>
                  <a:pt x="20994" y="981"/>
                  <a:pt x="20249" y="981"/>
                </a:cubicBezTo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589144" y="2966772"/>
            <a:ext cx="349584" cy="349563"/>
            <a:chOff x="3868099" y="5008322"/>
            <a:chExt cx="366052" cy="366051"/>
          </a:xfrm>
          <a:solidFill>
            <a:schemeClr val="accent5">
              <a:lumMod val="50000"/>
            </a:schemeClr>
          </a:solidFill>
        </p:grpSpPr>
        <p:sp>
          <p:nvSpPr>
            <p:cNvPr id="51" name="AutoShape 136"/>
            <p:cNvSpPr/>
            <p:nvPr/>
          </p:nvSpPr>
          <p:spPr bwMode="auto">
            <a:xfrm>
              <a:off x="4062700" y="5054001"/>
              <a:ext cx="120140" cy="12014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52" name="AutoShape 137"/>
            <p:cNvSpPr/>
            <p:nvPr/>
          </p:nvSpPr>
          <p:spPr bwMode="auto">
            <a:xfrm>
              <a:off x="3868099" y="5008322"/>
              <a:ext cx="366050" cy="366051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53" name="AutoShape 138"/>
            <p:cNvSpPr/>
            <p:nvPr/>
          </p:nvSpPr>
          <p:spPr bwMode="auto">
            <a:xfrm>
              <a:off x="4062702" y="5008322"/>
              <a:ext cx="171449" cy="17144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54" name="AutoShape 139"/>
          <p:cNvSpPr/>
          <p:nvPr/>
        </p:nvSpPr>
        <p:spPr bwMode="auto">
          <a:xfrm>
            <a:off x="4824766" y="2972150"/>
            <a:ext cx="349581" cy="338807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4051860" y="3005015"/>
            <a:ext cx="349583" cy="273077"/>
            <a:chOff x="2403273" y="5054000"/>
            <a:chExt cx="366051" cy="285957"/>
          </a:xfrm>
          <a:solidFill>
            <a:schemeClr val="accent5">
              <a:lumMod val="50000"/>
            </a:schemeClr>
          </a:solidFill>
        </p:grpSpPr>
        <p:sp>
          <p:nvSpPr>
            <p:cNvPr id="56" name="AutoShape 140"/>
            <p:cNvSpPr/>
            <p:nvPr/>
          </p:nvSpPr>
          <p:spPr bwMode="auto">
            <a:xfrm>
              <a:off x="2448949" y="5099679"/>
              <a:ext cx="229016" cy="185841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57" name="AutoShape 141"/>
            <p:cNvSpPr/>
            <p:nvPr/>
          </p:nvSpPr>
          <p:spPr bwMode="auto">
            <a:xfrm>
              <a:off x="2403273" y="5054000"/>
              <a:ext cx="366051" cy="285957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58" name="AutoShape 142"/>
            <p:cNvSpPr/>
            <p:nvPr/>
          </p:nvSpPr>
          <p:spPr bwMode="auto">
            <a:xfrm>
              <a:off x="2689230" y="5111568"/>
              <a:ext cx="34415" cy="337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59" name="AutoShape 143"/>
            <p:cNvSpPr/>
            <p:nvPr/>
          </p:nvSpPr>
          <p:spPr bwMode="auto">
            <a:xfrm>
              <a:off x="2677965" y="5259864"/>
              <a:ext cx="45678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60" name="AutoShape 144"/>
            <p:cNvSpPr/>
            <p:nvPr/>
          </p:nvSpPr>
          <p:spPr bwMode="auto">
            <a:xfrm>
              <a:off x="2689228" y="5225449"/>
              <a:ext cx="46304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61" name="AutoShape 145"/>
            <p:cNvSpPr/>
            <p:nvPr/>
          </p:nvSpPr>
          <p:spPr bwMode="auto">
            <a:xfrm>
              <a:off x="2689228" y="5191660"/>
              <a:ext cx="46304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62" name="AutoShape 146"/>
            <p:cNvSpPr/>
            <p:nvPr/>
          </p:nvSpPr>
          <p:spPr bwMode="auto">
            <a:xfrm>
              <a:off x="2495253" y="5145356"/>
              <a:ext cx="68204" cy="48181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274884" y="2988284"/>
            <a:ext cx="349583" cy="306540"/>
            <a:chOff x="1671171" y="5030848"/>
            <a:chExt cx="366051" cy="320998"/>
          </a:xfrm>
          <a:solidFill>
            <a:schemeClr val="accent5">
              <a:lumMod val="50000"/>
            </a:schemeClr>
          </a:solidFill>
        </p:grpSpPr>
        <p:sp>
          <p:nvSpPr>
            <p:cNvPr id="64" name="AutoShape 147"/>
            <p:cNvSpPr/>
            <p:nvPr/>
          </p:nvSpPr>
          <p:spPr bwMode="auto">
            <a:xfrm>
              <a:off x="1671171" y="5030848"/>
              <a:ext cx="366051" cy="320998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65" name="AutoShape 148"/>
            <p:cNvSpPr/>
            <p:nvPr/>
          </p:nvSpPr>
          <p:spPr bwMode="auto">
            <a:xfrm>
              <a:off x="1728111" y="5088415"/>
              <a:ext cx="54438" cy="544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66" name="AutoShape 149"/>
          <p:cNvSpPr/>
          <p:nvPr/>
        </p:nvSpPr>
        <p:spPr bwMode="auto">
          <a:xfrm>
            <a:off x="2518088" y="3015770"/>
            <a:ext cx="349583" cy="2515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537" y="19720"/>
                </a:moveTo>
                <a:lnTo>
                  <a:pt x="16537" y="19721"/>
                </a:lnTo>
                <a:lnTo>
                  <a:pt x="4387" y="19721"/>
                </a:lnTo>
                <a:cubicBezTo>
                  <a:pt x="2713" y="19720"/>
                  <a:pt x="1350" y="17824"/>
                  <a:pt x="1350" y="15494"/>
                </a:cubicBezTo>
                <a:cubicBezTo>
                  <a:pt x="1350" y="13992"/>
                  <a:pt x="1918" y="12635"/>
                  <a:pt x="2871" y="11862"/>
                </a:cubicBezTo>
                <a:cubicBezTo>
                  <a:pt x="3797" y="11123"/>
                  <a:pt x="3860" y="10975"/>
                  <a:pt x="3472" y="9647"/>
                </a:cubicBezTo>
                <a:cubicBezTo>
                  <a:pt x="3406" y="9374"/>
                  <a:pt x="3375" y="9136"/>
                  <a:pt x="3375" y="8921"/>
                </a:cubicBezTo>
                <a:cubicBezTo>
                  <a:pt x="3375" y="7626"/>
                  <a:pt x="4131" y="6573"/>
                  <a:pt x="5062" y="6573"/>
                </a:cubicBezTo>
                <a:cubicBezTo>
                  <a:pt x="5062" y="6573"/>
                  <a:pt x="5505" y="6529"/>
                  <a:pt x="5976" y="6789"/>
                </a:cubicBezTo>
                <a:cubicBezTo>
                  <a:pt x="6750" y="7219"/>
                  <a:pt x="6834" y="6808"/>
                  <a:pt x="7200" y="5701"/>
                </a:cubicBezTo>
                <a:cubicBezTo>
                  <a:pt x="7974" y="3380"/>
                  <a:pt x="9652" y="1878"/>
                  <a:pt x="11475" y="1878"/>
                </a:cubicBezTo>
                <a:cubicBezTo>
                  <a:pt x="13905" y="1878"/>
                  <a:pt x="15914" y="4435"/>
                  <a:pt x="16148" y="7826"/>
                </a:cubicBezTo>
                <a:cubicBezTo>
                  <a:pt x="16231" y="9171"/>
                  <a:pt x="16231" y="9171"/>
                  <a:pt x="17239" y="9491"/>
                </a:cubicBezTo>
                <a:cubicBezTo>
                  <a:pt x="18984" y="9955"/>
                  <a:pt x="20250" y="12085"/>
                  <a:pt x="20250" y="14555"/>
                </a:cubicBezTo>
                <a:cubicBezTo>
                  <a:pt x="20250" y="17404"/>
                  <a:pt x="18585" y="19720"/>
                  <a:pt x="16537" y="19720"/>
                </a:cubicBezTo>
                <a:moveTo>
                  <a:pt x="17492" y="7647"/>
                </a:moveTo>
                <a:cubicBezTo>
                  <a:pt x="17196" y="3362"/>
                  <a:pt x="14632" y="0"/>
                  <a:pt x="11475" y="0"/>
                </a:cubicBezTo>
                <a:cubicBezTo>
                  <a:pt x="9031" y="0"/>
                  <a:pt x="6939" y="2017"/>
                  <a:pt x="5976" y="4911"/>
                </a:cubicBezTo>
                <a:cubicBezTo>
                  <a:pt x="5685" y="4784"/>
                  <a:pt x="5383" y="4695"/>
                  <a:pt x="5062" y="4695"/>
                </a:cubicBezTo>
                <a:cubicBezTo>
                  <a:pt x="3385" y="4695"/>
                  <a:pt x="2025" y="6589"/>
                  <a:pt x="2025" y="8921"/>
                </a:cubicBezTo>
                <a:cubicBezTo>
                  <a:pt x="2025" y="9385"/>
                  <a:pt x="2092" y="9824"/>
                  <a:pt x="2191" y="10240"/>
                </a:cubicBezTo>
                <a:cubicBezTo>
                  <a:pt x="886" y="11298"/>
                  <a:pt x="0" y="13242"/>
                  <a:pt x="0" y="15494"/>
                </a:cubicBezTo>
                <a:cubicBezTo>
                  <a:pt x="0" y="18866"/>
                  <a:pt x="1964" y="21599"/>
                  <a:pt x="4387" y="21599"/>
                </a:cubicBezTo>
                <a:lnTo>
                  <a:pt x="4387" y="21600"/>
                </a:lnTo>
                <a:lnTo>
                  <a:pt x="16537" y="21600"/>
                </a:lnTo>
                <a:lnTo>
                  <a:pt x="16537" y="21599"/>
                </a:lnTo>
                <a:cubicBezTo>
                  <a:pt x="19334" y="21599"/>
                  <a:pt x="21599" y="18446"/>
                  <a:pt x="21599" y="14555"/>
                </a:cubicBezTo>
                <a:cubicBezTo>
                  <a:pt x="21599" y="11120"/>
                  <a:pt x="19831" y="8269"/>
                  <a:pt x="17492" y="7647"/>
                </a:cubicBezTo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10959322" y="2977528"/>
            <a:ext cx="349583" cy="328052"/>
            <a:chOff x="8310142" y="5004567"/>
            <a:chExt cx="366051" cy="343525"/>
          </a:xfrm>
          <a:solidFill>
            <a:schemeClr val="accent5">
              <a:lumMod val="50000"/>
            </a:schemeClr>
          </a:solidFill>
        </p:grpSpPr>
        <p:sp>
          <p:nvSpPr>
            <p:cNvPr id="68" name="AutoShape 69"/>
            <p:cNvSpPr/>
            <p:nvPr/>
          </p:nvSpPr>
          <p:spPr bwMode="auto">
            <a:xfrm>
              <a:off x="8310142" y="5004567"/>
              <a:ext cx="366051" cy="343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69" name="AutoShape 70"/>
            <p:cNvSpPr/>
            <p:nvPr/>
          </p:nvSpPr>
          <p:spPr bwMode="auto">
            <a:xfrm>
              <a:off x="8481589" y="5072772"/>
              <a:ext cx="68830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0" name="AutoShape 71"/>
            <p:cNvSpPr/>
            <p:nvPr/>
          </p:nvSpPr>
          <p:spPr bwMode="auto">
            <a:xfrm>
              <a:off x="8481589" y="5107187"/>
              <a:ext cx="68830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1" name="AutoShape 72"/>
            <p:cNvSpPr/>
            <p:nvPr/>
          </p:nvSpPr>
          <p:spPr bwMode="auto">
            <a:xfrm>
              <a:off x="8481589" y="5141602"/>
              <a:ext cx="148923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2" name="AutoShape 73"/>
            <p:cNvSpPr/>
            <p:nvPr/>
          </p:nvSpPr>
          <p:spPr bwMode="auto">
            <a:xfrm>
              <a:off x="8355818" y="5210433"/>
              <a:ext cx="274694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3" name="AutoShape 74"/>
            <p:cNvSpPr/>
            <p:nvPr/>
          </p:nvSpPr>
          <p:spPr bwMode="auto">
            <a:xfrm>
              <a:off x="8355818" y="5244847"/>
              <a:ext cx="274694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4" name="AutoShape 75"/>
            <p:cNvSpPr/>
            <p:nvPr/>
          </p:nvSpPr>
          <p:spPr bwMode="auto">
            <a:xfrm>
              <a:off x="8355818" y="5279263"/>
              <a:ext cx="274694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5" name="AutoShape 76"/>
            <p:cNvSpPr/>
            <p:nvPr/>
          </p:nvSpPr>
          <p:spPr bwMode="auto">
            <a:xfrm>
              <a:off x="8355818" y="5176016"/>
              <a:ext cx="274694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6" name="AutoShape 77"/>
            <p:cNvSpPr/>
            <p:nvPr/>
          </p:nvSpPr>
          <p:spPr bwMode="auto">
            <a:xfrm>
              <a:off x="8355820" y="5061508"/>
              <a:ext cx="103245" cy="91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10218563" y="2966772"/>
            <a:ext cx="327472" cy="349563"/>
            <a:chOff x="7589304" y="5004568"/>
            <a:chExt cx="342899" cy="366051"/>
          </a:xfrm>
          <a:solidFill>
            <a:schemeClr val="accent5">
              <a:lumMod val="50000"/>
            </a:schemeClr>
          </a:solidFill>
        </p:grpSpPr>
        <p:sp>
          <p:nvSpPr>
            <p:cNvPr id="78" name="AutoShape 78"/>
            <p:cNvSpPr/>
            <p:nvPr/>
          </p:nvSpPr>
          <p:spPr bwMode="auto">
            <a:xfrm>
              <a:off x="7589304" y="5004568"/>
              <a:ext cx="342899" cy="3660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9" name="AutoShape 79"/>
            <p:cNvSpPr/>
            <p:nvPr/>
          </p:nvSpPr>
          <p:spPr bwMode="auto">
            <a:xfrm>
              <a:off x="7634982" y="5050245"/>
              <a:ext cx="251543" cy="22901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80" name="AutoShape 80"/>
            <p:cNvSpPr/>
            <p:nvPr/>
          </p:nvSpPr>
          <p:spPr bwMode="auto">
            <a:xfrm>
              <a:off x="7772014" y="5084660"/>
              <a:ext cx="68830" cy="6883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9417806" y="2966772"/>
            <a:ext cx="349581" cy="349563"/>
            <a:chOff x="6845312" y="5004568"/>
            <a:chExt cx="366050" cy="366051"/>
          </a:xfrm>
          <a:solidFill>
            <a:schemeClr val="accent5">
              <a:lumMod val="50000"/>
            </a:schemeClr>
          </a:solidFill>
        </p:grpSpPr>
        <p:sp>
          <p:nvSpPr>
            <p:cNvPr id="82" name="AutoShape 81"/>
            <p:cNvSpPr/>
            <p:nvPr/>
          </p:nvSpPr>
          <p:spPr bwMode="auto">
            <a:xfrm>
              <a:off x="6845312" y="5004568"/>
              <a:ext cx="366050" cy="3660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83" name="AutoShape 82"/>
            <p:cNvSpPr/>
            <p:nvPr/>
          </p:nvSpPr>
          <p:spPr bwMode="auto">
            <a:xfrm>
              <a:off x="6879726" y="5301789"/>
              <a:ext cx="34415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84" name="AutoShape 83"/>
          <p:cNvSpPr/>
          <p:nvPr/>
        </p:nvSpPr>
        <p:spPr bwMode="auto">
          <a:xfrm>
            <a:off x="8655821" y="3026825"/>
            <a:ext cx="349581" cy="2294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sp>
        <p:nvSpPr>
          <p:cNvPr id="85" name="Freeform 419"/>
          <p:cNvSpPr/>
          <p:nvPr/>
        </p:nvSpPr>
        <p:spPr bwMode="auto">
          <a:xfrm>
            <a:off x="7942879" y="2978900"/>
            <a:ext cx="254313" cy="325305"/>
          </a:xfrm>
          <a:custGeom>
            <a:avLst/>
            <a:gdLst>
              <a:gd name="T0" fmla="*/ 154 w 156"/>
              <a:gd name="T1" fmla="*/ 136 h 199"/>
              <a:gd name="T2" fmla="*/ 154 w 156"/>
              <a:gd name="T3" fmla="*/ 127 h 199"/>
              <a:gd name="T4" fmla="*/ 146 w 156"/>
              <a:gd name="T5" fmla="*/ 102 h 199"/>
              <a:gd name="T6" fmla="*/ 145 w 156"/>
              <a:gd name="T7" fmla="*/ 41 h 199"/>
              <a:gd name="T8" fmla="*/ 145 w 156"/>
              <a:gd name="T9" fmla="*/ 39 h 199"/>
              <a:gd name="T10" fmla="*/ 143 w 156"/>
              <a:gd name="T11" fmla="*/ 38 h 199"/>
              <a:gd name="T12" fmla="*/ 105 w 156"/>
              <a:gd name="T13" fmla="*/ 80 h 199"/>
              <a:gd name="T14" fmla="*/ 88 w 156"/>
              <a:gd name="T15" fmla="*/ 2 h 199"/>
              <a:gd name="T16" fmla="*/ 87 w 156"/>
              <a:gd name="T17" fmla="*/ 0 h 199"/>
              <a:gd name="T18" fmla="*/ 85 w 156"/>
              <a:gd name="T19" fmla="*/ 0 h 199"/>
              <a:gd name="T20" fmla="*/ 58 w 156"/>
              <a:gd name="T21" fmla="*/ 51 h 199"/>
              <a:gd name="T22" fmla="*/ 46 w 156"/>
              <a:gd name="T23" fmla="*/ 96 h 199"/>
              <a:gd name="T24" fmla="*/ 17 w 156"/>
              <a:gd name="T25" fmla="*/ 64 h 199"/>
              <a:gd name="T26" fmla="*/ 8 w 156"/>
              <a:gd name="T27" fmla="*/ 57 h 199"/>
              <a:gd name="T28" fmla="*/ 5 w 156"/>
              <a:gd name="T29" fmla="*/ 57 h 199"/>
              <a:gd name="T30" fmla="*/ 5 w 156"/>
              <a:gd name="T31" fmla="*/ 59 h 199"/>
              <a:gd name="T32" fmla="*/ 7 w 156"/>
              <a:gd name="T33" fmla="*/ 110 h 199"/>
              <a:gd name="T34" fmla="*/ 32 w 156"/>
              <a:gd name="T35" fmla="*/ 190 h 199"/>
              <a:gd name="T36" fmla="*/ 52 w 156"/>
              <a:gd name="T37" fmla="*/ 197 h 199"/>
              <a:gd name="T38" fmla="*/ 53 w 156"/>
              <a:gd name="T39" fmla="*/ 197 h 199"/>
              <a:gd name="T40" fmla="*/ 53 w 156"/>
              <a:gd name="T41" fmla="*/ 197 h 199"/>
              <a:gd name="T42" fmla="*/ 55 w 156"/>
              <a:gd name="T43" fmla="*/ 195 h 199"/>
              <a:gd name="T44" fmla="*/ 54 w 156"/>
              <a:gd name="T45" fmla="*/ 194 h 199"/>
              <a:gd name="T46" fmla="*/ 45 w 156"/>
              <a:gd name="T47" fmla="*/ 157 h 199"/>
              <a:gd name="T48" fmla="*/ 45 w 156"/>
              <a:gd name="T49" fmla="*/ 135 h 199"/>
              <a:gd name="T50" fmla="*/ 45 w 156"/>
              <a:gd name="T51" fmla="*/ 135 h 199"/>
              <a:gd name="T52" fmla="*/ 59 w 156"/>
              <a:gd name="T53" fmla="*/ 152 h 199"/>
              <a:gd name="T54" fmla="*/ 61 w 156"/>
              <a:gd name="T55" fmla="*/ 154 h 199"/>
              <a:gd name="T56" fmla="*/ 63 w 156"/>
              <a:gd name="T57" fmla="*/ 153 h 199"/>
              <a:gd name="T58" fmla="*/ 71 w 156"/>
              <a:gd name="T59" fmla="*/ 127 h 199"/>
              <a:gd name="T60" fmla="*/ 81 w 156"/>
              <a:gd name="T61" fmla="*/ 104 h 199"/>
              <a:gd name="T62" fmla="*/ 91 w 156"/>
              <a:gd name="T63" fmla="*/ 145 h 199"/>
              <a:gd name="T64" fmla="*/ 93 w 156"/>
              <a:gd name="T65" fmla="*/ 146 h 199"/>
              <a:gd name="T66" fmla="*/ 95 w 156"/>
              <a:gd name="T67" fmla="*/ 144 h 199"/>
              <a:gd name="T68" fmla="*/ 108 w 156"/>
              <a:gd name="T69" fmla="*/ 124 h 199"/>
              <a:gd name="T70" fmla="*/ 111 w 156"/>
              <a:gd name="T71" fmla="*/ 153 h 199"/>
              <a:gd name="T72" fmla="*/ 115 w 156"/>
              <a:gd name="T73" fmla="*/ 166 h 199"/>
              <a:gd name="T74" fmla="*/ 115 w 156"/>
              <a:gd name="T75" fmla="*/ 171 h 199"/>
              <a:gd name="T76" fmla="*/ 99 w 156"/>
              <a:gd name="T77" fmla="*/ 195 h 199"/>
              <a:gd name="T78" fmla="*/ 99 w 156"/>
              <a:gd name="T79" fmla="*/ 198 h 199"/>
              <a:gd name="T80" fmla="*/ 101 w 156"/>
              <a:gd name="T81" fmla="*/ 199 h 199"/>
              <a:gd name="T82" fmla="*/ 101 w 156"/>
              <a:gd name="T83" fmla="*/ 199 h 199"/>
              <a:gd name="T84" fmla="*/ 106 w 156"/>
              <a:gd name="T85" fmla="*/ 197 h 199"/>
              <a:gd name="T86" fmla="*/ 154 w 156"/>
              <a:gd name="T87" fmla="*/ 13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6" h="199">
                <a:moveTo>
                  <a:pt x="154" y="136"/>
                </a:moveTo>
                <a:cubicBezTo>
                  <a:pt x="155" y="133"/>
                  <a:pt x="154" y="130"/>
                  <a:pt x="154" y="127"/>
                </a:cubicBezTo>
                <a:cubicBezTo>
                  <a:pt x="152" y="119"/>
                  <a:pt x="149" y="110"/>
                  <a:pt x="146" y="102"/>
                </a:cubicBezTo>
                <a:cubicBezTo>
                  <a:pt x="138" y="81"/>
                  <a:pt x="129" y="59"/>
                  <a:pt x="145" y="41"/>
                </a:cubicBezTo>
                <a:cubicBezTo>
                  <a:pt x="145" y="40"/>
                  <a:pt x="145" y="40"/>
                  <a:pt x="145" y="39"/>
                </a:cubicBezTo>
                <a:cubicBezTo>
                  <a:pt x="145" y="38"/>
                  <a:pt x="144" y="38"/>
                  <a:pt x="143" y="38"/>
                </a:cubicBezTo>
                <a:cubicBezTo>
                  <a:pt x="118" y="42"/>
                  <a:pt x="108" y="67"/>
                  <a:pt x="105" y="80"/>
                </a:cubicBezTo>
                <a:cubicBezTo>
                  <a:pt x="93" y="58"/>
                  <a:pt x="88" y="35"/>
                  <a:pt x="88" y="2"/>
                </a:cubicBezTo>
                <a:cubicBezTo>
                  <a:pt x="88" y="1"/>
                  <a:pt x="88" y="0"/>
                  <a:pt x="87" y="0"/>
                </a:cubicBezTo>
                <a:cubicBezTo>
                  <a:pt x="87" y="0"/>
                  <a:pt x="86" y="0"/>
                  <a:pt x="85" y="0"/>
                </a:cubicBezTo>
                <a:cubicBezTo>
                  <a:pt x="66" y="12"/>
                  <a:pt x="62" y="32"/>
                  <a:pt x="58" y="51"/>
                </a:cubicBezTo>
                <a:cubicBezTo>
                  <a:pt x="58" y="69"/>
                  <a:pt x="54" y="83"/>
                  <a:pt x="46" y="96"/>
                </a:cubicBezTo>
                <a:cubicBezTo>
                  <a:pt x="41" y="80"/>
                  <a:pt x="29" y="72"/>
                  <a:pt x="17" y="64"/>
                </a:cubicBezTo>
                <a:cubicBezTo>
                  <a:pt x="14" y="62"/>
                  <a:pt x="11" y="59"/>
                  <a:pt x="8" y="57"/>
                </a:cubicBezTo>
                <a:cubicBezTo>
                  <a:pt x="7" y="57"/>
                  <a:pt x="6" y="57"/>
                  <a:pt x="5" y="57"/>
                </a:cubicBezTo>
                <a:cubicBezTo>
                  <a:pt x="5" y="58"/>
                  <a:pt x="4" y="59"/>
                  <a:pt x="5" y="59"/>
                </a:cubicBezTo>
                <a:cubicBezTo>
                  <a:pt x="10" y="75"/>
                  <a:pt x="8" y="93"/>
                  <a:pt x="7" y="110"/>
                </a:cubicBezTo>
                <a:cubicBezTo>
                  <a:pt x="4" y="140"/>
                  <a:pt x="0" y="170"/>
                  <a:pt x="32" y="190"/>
                </a:cubicBezTo>
                <a:cubicBezTo>
                  <a:pt x="39" y="193"/>
                  <a:pt x="45" y="195"/>
                  <a:pt x="52" y="197"/>
                </a:cubicBezTo>
                <a:cubicBezTo>
                  <a:pt x="53" y="197"/>
                  <a:pt x="53" y="197"/>
                  <a:pt x="53" y="197"/>
                </a:cubicBezTo>
                <a:cubicBezTo>
                  <a:pt x="53" y="197"/>
                  <a:pt x="53" y="197"/>
                  <a:pt x="53" y="197"/>
                </a:cubicBezTo>
                <a:cubicBezTo>
                  <a:pt x="54" y="197"/>
                  <a:pt x="55" y="197"/>
                  <a:pt x="55" y="195"/>
                </a:cubicBezTo>
                <a:cubicBezTo>
                  <a:pt x="55" y="195"/>
                  <a:pt x="55" y="194"/>
                  <a:pt x="54" y="194"/>
                </a:cubicBezTo>
                <a:cubicBezTo>
                  <a:pt x="42" y="185"/>
                  <a:pt x="43" y="171"/>
                  <a:pt x="45" y="157"/>
                </a:cubicBezTo>
                <a:cubicBezTo>
                  <a:pt x="45" y="150"/>
                  <a:pt x="46" y="142"/>
                  <a:pt x="45" y="135"/>
                </a:cubicBezTo>
                <a:cubicBezTo>
                  <a:pt x="45" y="135"/>
                  <a:pt x="45" y="135"/>
                  <a:pt x="45" y="135"/>
                </a:cubicBezTo>
                <a:cubicBezTo>
                  <a:pt x="52" y="139"/>
                  <a:pt x="58" y="144"/>
                  <a:pt x="59" y="152"/>
                </a:cubicBezTo>
                <a:cubicBezTo>
                  <a:pt x="60" y="153"/>
                  <a:pt x="60" y="154"/>
                  <a:pt x="61" y="154"/>
                </a:cubicBezTo>
                <a:cubicBezTo>
                  <a:pt x="62" y="154"/>
                  <a:pt x="62" y="154"/>
                  <a:pt x="63" y="153"/>
                </a:cubicBezTo>
                <a:cubicBezTo>
                  <a:pt x="69" y="145"/>
                  <a:pt x="71" y="137"/>
                  <a:pt x="71" y="127"/>
                </a:cubicBezTo>
                <a:cubicBezTo>
                  <a:pt x="73" y="118"/>
                  <a:pt x="75" y="110"/>
                  <a:pt x="81" y="104"/>
                </a:cubicBezTo>
                <a:cubicBezTo>
                  <a:pt x="81" y="117"/>
                  <a:pt x="83" y="131"/>
                  <a:pt x="91" y="145"/>
                </a:cubicBezTo>
                <a:cubicBezTo>
                  <a:pt x="92" y="146"/>
                  <a:pt x="92" y="146"/>
                  <a:pt x="93" y="146"/>
                </a:cubicBezTo>
                <a:cubicBezTo>
                  <a:pt x="94" y="146"/>
                  <a:pt x="95" y="145"/>
                  <a:pt x="95" y="144"/>
                </a:cubicBezTo>
                <a:cubicBezTo>
                  <a:pt x="96" y="140"/>
                  <a:pt x="99" y="129"/>
                  <a:pt x="108" y="124"/>
                </a:cubicBezTo>
                <a:cubicBezTo>
                  <a:pt x="103" y="133"/>
                  <a:pt x="107" y="144"/>
                  <a:pt x="111" y="153"/>
                </a:cubicBezTo>
                <a:cubicBezTo>
                  <a:pt x="113" y="158"/>
                  <a:pt x="114" y="162"/>
                  <a:pt x="115" y="166"/>
                </a:cubicBezTo>
                <a:cubicBezTo>
                  <a:pt x="115" y="167"/>
                  <a:pt x="115" y="169"/>
                  <a:pt x="115" y="171"/>
                </a:cubicBezTo>
                <a:cubicBezTo>
                  <a:pt x="116" y="180"/>
                  <a:pt x="111" y="188"/>
                  <a:pt x="99" y="195"/>
                </a:cubicBezTo>
                <a:cubicBezTo>
                  <a:pt x="99" y="196"/>
                  <a:pt x="98" y="197"/>
                  <a:pt x="99" y="198"/>
                </a:cubicBezTo>
                <a:cubicBezTo>
                  <a:pt x="99" y="198"/>
                  <a:pt x="100" y="199"/>
                  <a:pt x="101" y="199"/>
                </a:cubicBezTo>
                <a:cubicBezTo>
                  <a:pt x="101" y="199"/>
                  <a:pt x="101" y="199"/>
                  <a:pt x="101" y="199"/>
                </a:cubicBezTo>
                <a:cubicBezTo>
                  <a:pt x="103" y="198"/>
                  <a:pt x="104" y="198"/>
                  <a:pt x="106" y="197"/>
                </a:cubicBezTo>
                <a:cubicBezTo>
                  <a:pt x="140" y="180"/>
                  <a:pt x="156" y="160"/>
                  <a:pt x="154" y="136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86" name="Freeform 19"/>
          <p:cNvSpPr>
            <a:spLocks noEditPoints="1"/>
          </p:cNvSpPr>
          <p:nvPr/>
        </p:nvSpPr>
        <p:spPr bwMode="auto">
          <a:xfrm>
            <a:off x="3265134" y="3624700"/>
            <a:ext cx="369085" cy="296889"/>
          </a:xfrm>
          <a:custGeom>
            <a:avLst/>
            <a:gdLst>
              <a:gd name="T0" fmla="*/ 393 w 400"/>
              <a:gd name="T1" fmla="*/ 61 h 322"/>
              <a:gd name="T2" fmla="*/ 300 w 400"/>
              <a:gd name="T3" fmla="*/ 3 h 322"/>
              <a:gd name="T4" fmla="*/ 286 w 400"/>
              <a:gd name="T5" fmla="*/ 3 h 322"/>
              <a:gd name="T6" fmla="*/ 200 w 400"/>
              <a:gd name="T7" fmla="*/ 57 h 322"/>
              <a:gd name="T8" fmla="*/ 113 w 400"/>
              <a:gd name="T9" fmla="*/ 3 h 322"/>
              <a:gd name="T10" fmla="*/ 100 w 400"/>
              <a:gd name="T11" fmla="*/ 3 h 322"/>
              <a:gd name="T12" fmla="*/ 6 w 400"/>
              <a:gd name="T13" fmla="*/ 61 h 322"/>
              <a:gd name="T14" fmla="*/ 0 w 400"/>
              <a:gd name="T15" fmla="*/ 73 h 322"/>
              <a:gd name="T16" fmla="*/ 0 w 400"/>
              <a:gd name="T17" fmla="*/ 307 h 322"/>
              <a:gd name="T18" fmla="*/ 6 w 400"/>
              <a:gd name="T19" fmla="*/ 319 h 322"/>
              <a:gd name="T20" fmla="*/ 20 w 400"/>
              <a:gd name="T21" fmla="*/ 319 h 322"/>
              <a:gd name="T22" fmla="*/ 106 w 400"/>
              <a:gd name="T23" fmla="*/ 265 h 322"/>
              <a:gd name="T24" fmla="*/ 193 w 400"/>
              <a:gd name="T25" fmla="*/ 319 h 322"/>
              <a:gd name="T26" fmla="*/ 207 w 400"/>
              <a:gd name="T27" fmla="*/ 319 h 322"/>
              <a:gd name="T28" fmla="*/ 293 w 400"/>
              <a:gd name="T29" fmla="*/ 265 h 322"/>
              <a:gd name="T30" fmla="*/ 380 w 400"/>
              <a:gd name="T31" fmla="*/ 319 h 322"/>
              <a:gd name="T32" fmla="*/ 387 w 400"/>
              <a:gd name="T33" fmla="*/ 321 h 322"/>
              <a:gd name="T34" fmla="*/ 393 w 400"/>
              <a:gd name="T35" fmla="*/ 319 h 322"/>
              <a:gd name="T36" fmla="*/ 400 w 400"/>
              <a:gd name="T37" fmla="*/ 307 h 322"/>
              <a:gd name="T38" fmla="*/ 400 w 400"/>
              <a:gd name="T39" fmla="*/ 73 h 322"/>
              <a:gd name="T40" fmla="*/ 393 w 400"/>
              <a:gd name="T41" fmla="*/ 61 h 322"/>
              <a:gd name="T42" fmla="*/ 93 w 400"/>
              <a:gd name="T43" fmla="*/ 241 h 322"/>
              <a:gd name="T44" fmla="*/ 26 w 400"/>
              <a:gd name="T45" fmla="*/ 283 h 322"/>
              <a:gd name="T46" fmla="*/ 26 w 400"/>
              <a:gd name="T47" fmla="*/ 81 h 322"/>
              <a:gd name="T48" fmla="*/ 93 w 400"/>
              <a:gd name="T49" fmla="*/ 39 h 322"/>
              <a:gd name="T50" fmla="*/ 93 w 400"/>
              <a:gd name="T51" fmla="*/ 241 h 322"/>
              <a:gd name="T52" fmla="*/ 187 w 400"/>
              <a:gd name="T53" fmla="*/ 283 h 322"/>
              <a:gd name="T54" fmla="*/ 119 w 400"/>
              <a:gd name="T55" fmla="*/ 241 h 322"/>
              <a:gd name="T56" fmla="*/ 119 w 400"/>
              <a:gd name="T57" fmla="*/ 39 h 322"/>
              <a:gd name="T58" fmla="*/ 187 w 400"/>
              <a:gd name="T59" fmla="*/ 81 h 322"/>
              <a:gd name="T60" fmla="*/ 187 w 400"/>
              <a:gd name="T61" fmla="*/ 283 h 322"/>
              <a:gd name="T62" fmla="*/ 280 w 400"/>
              <a:gd name="T63" fmla="*/ 241 h 322"/>
              <a:gd name="T64" fmla="*/ 213 w 400"/>
              <a:gd name="T65" fmla="*/ 283 h 322"/>
              <a:gd name="T66" fmla="*/ 213 w 400"/>
              <a:gd name="T67" fmla="*/ 81 h 322"/>
              <a:gd name="T68" fmla="*/ 280 w 400"/>
              <a:gd name="T69" fmla="*/ 39 h 322"/>
              <a:gd name="T70" fmla="*/ 280 w 400"/>
              <a:gd name="T71" fmla="*/ 241 h 322"/>
              <a:gd name="T72" fmla="*/ 374 w 400"/>
              <a:gd name="T73" fmla="*/ 283 h 322"/>
              <a:gd name="T74" fmla="*/ 306 w 400"/>
              <a:gd name="T75" fmla="*/ 241 h 322"/>
              <a:gd name="T76" fmla="*/ 306 w 400"/>
              <a:gd name="T77" fmla="*/ 39 h 322"/>
              <a:gd name="T78" fmla="*/ 374 w 400"/>
              <a:gd name="T79" fmla="*/ 81 h 322"/>
              <a:gd name="T80" fmla="*/ 374 w 400"/>
              <a:gd name="T81" fmla="*/ 283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322">
                <a:moveTo>
                  <a:pt x="393" y="61"/>
                </a:moveTo>
                <a:cubicBezTo>
                  <a:pt x="300" y="3"/>
                  <a:pt x="300" y="3"/>
                  <a:pt x="300" y="3"/>
                </a:cubicBezTo>
                <a:cubicBezTo>
                  <a:pt x="296" y="0"/>
                  <a:pt x="291" y="0"/>
                  <a:pt x="286" y="3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113" y="3"/>
                  <a:pt x="113" y="3"/>
                  <a:pt x="113" y="3"/>
                </a:cubicBezTo>
                <a:cubicBezTo>
                  <a:pt x="109" y="0"/>
                  <a:pt x="104" y="0"/>
                  <a:pt x="100" y="3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4"/>
                  <a:pt x="0" y="68"/>
                  <a:pt x="0" y="73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2"/>
                  <a:pt x="2" y="317"/>
                  <a:pt x="6" y="319"/>
                </a:cubicBezTo>
                <a:cubicBezTo>
                  <a:pt x="11" y="322"/>
                  <a:pt x="16" y="321"/>
                  <a:pt x="20" y="319"/>
                </a:cubicBezTo>
                <a:cubicBezTo>
                  <a:pt x="106" y="265"/>
                  <a:pt x="106" y="265"/>
                  <a:pt x="106" y="265"/>
                </a:cubicBezTo>
                <a:cubicBezTo>
                  <a:pt x="193" y="319"/>
                  <a:pt x="193" y="319"/>
                  <a:pt x="193" y="319"/>
                </a:cubicBezTo>
                <a:cubicBezTo>
                  <a:pt x="197" y="322"/>
                  <a:pt x="202" y="322"/>
                  <a:pt x="207" y="31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380" y="319"/>
                  <a:pt x="380" y="319"/>
                  <a:pt x="380" y="319"/>
                </a:cubicBezTo>
                <a:cubicBezTo>
                  <a:pt x="382" y="320"/>
                  <a:pt x="384" y="321"/>
                  <a:pt x="387" y="321"/>
                </a:cubicBezTo>
                <a:cubicBezTo>
                  <a:pt x="389" y="321"/>
                  <a:pt x="391" y="320"/>
                  <a:pt x="393" y="319"/>
                </a:cubicBezTo>
                <a:cubicBezTo>
                  <a:pt x="397" y="317"/>
                  <a:pt x="400" y="312"/>
                  <a:pt x="400" y="307"/>
                </a:cubicBezTo>
                <a:cubicBezTo>
                  <a:pt x="400" y="73"/>
                  <a:pt x="400" y="73"/>
                  <a:pt x="400" y="73"/>
                </a:cubicBezTo>
                <a:cubicBezTo>
                  <a:pt x="400" y="68"/>
                  <a:pt x="397" y="64"/>
                  <a:pt x="393" y="61"/>
                </a:cubicBezTo>
                <a:close/>
                <a:moveTo>
                  <a:pt x="93" y="241"/>
                </a:moveTo>
                <a:cubicBezTo>
                  <a:pt x="26" y="283"/>
                  <a:pt x="26" y="283"/>
                  <a:pt x="26" y="283"/>
                </a:cubicBezTo>
                <a:cubicBezTo>
                  <a:pt x="26" y="81"/>
                  <a:pt x="26" y="81"/>
                  <a:pt x="26" y="81"/>
                </a:cubicBezTo>
                <a:cubicBezTo>
                  <a:pt x="93" y="39"/>
                  <a:pt x="93" y="39"/>
                  <a:pt x="93" y="39"/>
                </a:cubicBezTo>
                <a:lnTo>
                  <a:pt x="93" y="241"/>
                </a:lnTo>
                <a:close/>
                <a:moveTo>
                  <a:pt x="187" y="283"/>
                </a:moveTo>
                <a:cubicBezTo>
                  <a:pt x="119" y="241"/>
                  <a:pt x="119" y="241"/>
                  <a:pt x="119" y="241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87" y="81"/>
                  <a:pt x="187" y="81"/>
                  <a:pt x="187" y="81"/>
                </a:cubicBezTo>
                <a:lnTo>
                  <a:pt x="187" y="283"/>
                </a:lnTo>
                <a:close/>
                <a:moveTo>
                  <a:pt x="280" y="241"/>
                </a:moveTo>
                <a:cubicBezTo>
                  <a:pt x="213" y="283"/>
                  <a:pt x="213" y="283"/>
                  <a:pt x="213" y="283"/>
                </a:cubicBezTo>
                <a:cubicBezTo>
                  <a:pt x="213" y="81"/>
                  <a:pt x="213" y="81"/>
                  <a:pt x="213" y="81"/>
                </a:cubicBezTo>
                <a:cubicBezTo>
                  <a:pt x="280" y="39"/>
                  <a:pt x="280" y="39"/>
                  <a:pt x="280" y="39"/>
                </a:cubicBezTo>
                <a:lnTo>
                  <a:pt x="280" y="241"/>
                </a:lnTo>
                <a:close/>
                <a:moveTo>
                  <a:pt x="374" y="283"/>
                </a:moveTo>
                <a:cubicBezTo>
                  <a:pt x="306" y="241"/>
                  <a:pt x="306" y="241"/>
                  <a:pt x="306" y="241"/>
                </a:cubicBezTo>
                <a:cubicBezTo>
                  <a:pt x="306" y="39"/>
                  <a:pt x="306" y="39"/>
                  <a:pt x="306" y="39"/>
                </a:cubicBezTo>
                <a:cubicBezTo>
                  <a:pt x="374" y="81"/>
                  <a:pt x="374" y="81"/>
                  <a:pt x="374" y="81"/>
                </a:cubicBezTo>
                <a:lnTo>
                  <a:pt x="374" y="283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87" name="Freeform 21"/>
          <p:cNvSpPr>
            <a:spLocks noEditPoints="1"/>
          </p:cNvSpPr>
          <p:nvPr/>
        </p:nvSpPr>
        <p:spPr bwMode="auto">
          <a:xfrm>
            <a:off x="1739784" y="3587605"/>
            <a:ext cx="369933" cy="371081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88" name="Freeform 99"/>
          <p:cNvSpPr>
            <a:spLocks noEditPoints="1"/>
          </p:cNvSpPr>
          <p:nvPr/>
        </p:nvSpPr>
        <p:spPr bwMode="auto">
          <a:xfrm>
            <a:off x="4121209" y="3605306"/>
            <a:ext cx="210886" cy="335679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>
            <a:noFill/>
            <a:round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89" name="Group 123"/>
          <p:cNvGrpSpPr/>
          <p:nvPr/>
        </p:nvGrpSpPr>
        <p:grpSpPr>
          <a:xfrm>
            <a:off x="4750749" y="3685243"/>
            <a:ext cx="497615" cy="175804"/>
            <a:chOff x="1441430" y="4357700"/>
            <a:chExt cx="503238" cy="177800"/>
          </a:xfrm>
          <a:solidFill>
            <a:schemeClr val="accent5">
              <a:lumMod val="50000"/>
            </a:schemeClr>
          </a:solidFill>
        </p:grpSpPr>
        <p:sp>
          <p:nvSpPr>
            <p:cNvPr id="90" name="Freeform 19"/>
            <p:cNvSpPr/>
            <p:nvPr/>
          </p:nvSpPr>
          <p:spPr bwMode="auto">
            <a:xfrm>
              <a:off x="1441430" y="4357700"/>
              <a:ext cx="231775" cy="177800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203" y="0"/>
                </a:cxn>
                <a:cxn ang="0">
                  <a:pos x="225" y="5"/>
                </a:cxn>
                <a:cxn ang="0">
                  <a:pos x="245" y="13"/>
                </a:cxn>
                <a:cxn ang="0">
                  <a:pos x="262" y="26"/>
                </a:cxn>
                <a:cxn ang="0">
                  <a:pos x="271" y="32"/>
                </a:cxn>
                <a:cxn ang="0">
                  <a:pos x="282" y="47"/>
                </a:cxn>
                <a:cxn ang="0">
                  <a:pos x="292" y="63"/>
                </a:cxn>
                <a:cxn ang="0">
                  <a:pos x="232" y="63"/>
                </a:cxn>
                <a:cxn ang="0">
                  <a:pos x="213" y="53"/>
                </a:cxn>
                <a:cxn ang="0">
                  <a:pos x="192" y="49"/>
                </a:cxn>
                <a:cxn ang="0">
                  <a:pos x="112" y="49"/>
                </a:cxn>
                <a:cxn ang="0">
                  <a:pos x="88" y="54"/>
                </a:cxn>
                <a:cxn ang="0">
                  <a:pos x="68" y="68"/>
                </a:cxn>
                <a:cxn ang="0">
                  <a:pos x="61" y="77"/>
                </a:cxn>
                <a:cxn ang="0">
                  <a:pos x="51" y="99"/>
                </a:cxn>
                <a:cxn ang="0">
                  <a:pos x="50" y="111"/>
                </a:cxn>
                <a:cxn ang="0">
                  <a:pos x="51" y="124"/>
                </a:cxn>
                <a:cxn ang="0">
                  <a:pos x="61" y="146"/>
                </a:cxn>
                <a:cxn ang="0">
                  <a:pos x="68" y="154"/>
                </a:cxn>
                <a:cxn ang="0">
                  <a:pos x="88" y="168"/>
                </a:cxn>
                <a:cxn ang="0">
                  <a:pos x="112" y="173"/>
                </a:cxn>
                <a:cxn ang="0">
                  <a:pos x="192" y="173"/>
                </a:cxn>
                <a:cxn ang="0">
                  <a:pos x="213" y="169"/>
                </a:cxn>
                <a:cxn ang="0">
                  <a:pos x="232" y="158"/>
                </a:cxn>
                <a:cxn ang="0">
                  <a:pos x="292" y="158"/>
                </a:cxn>
                <a:cxn ang="0">
                  <a:pos x="282" y="175"/>
                </a:cxn>
                <a:cxn ang="0">
                  <a:pos x="271" y="189"/>
                </a:cxn>
                <a:cxn ang="0">
                  <a:pos x="262" y="196"/>
                </a:cxn>
                <a:cxn ang="0">
                  <a:pos x="245" y="209"/>
                </a:cxn>
                <a:cxn ang="0">
                  <a:pos x="225" y="217"/>
                </a:cxn>
                <a:cxn ang="0">
                  <a:pos x="203" y="221"/>
                </a:cxn>
                <a:cxn ang="0">
                  <a:pos x="112" y="222"/>
                </a:cxn>
                <a:cxn ang="0">
                  <a:pos x="100" y="221"/>
                </a:cxn>
                <a:cxn ang="0">
                  <a:pos x="78" y="217"/>
                </a:cxn>
                <a:cxn ang="0">
                  <a:pos x="58" y="209"/>
                </a:cxn>
                <a:cxn ang="0">
                  <a:pos x="41" y="196"/>
                </a:cxn>
                <a:cxn ang="0">
                  <a:pos x="34" y="189"/>
                </a:cxn>
                <a:cxn ang="0">
                  <a:pos x="20" y="173"/>
                </a:cxn>
                <a:cxn ang="0">
                  <a:pos x="9" y="154"/>
                </a:cxn>
                <a:cxn ang="0">
                  <a:pos x="3" y="133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3" y="89"/>
                </a:cxn>
                <a:cxn ang="0">
                  <a:pos x="9" y="68"/>
                </a:cxn>
                <a:cxn ang="0">
                  <a:pos x="20" y="49"/>
                </a:cxn>
                <a:cxn ang="0">
                  <a:pos x="34" y="32"/>
                </a:cxn>
                <a:cxn ang="0">
                  <a:pos x="41" y="26"/>
                </a:cxn>
                <a:cxn ang="0">
                  <a:pos x="58" y="13"/>
                </a:cxn>
                <a:cxn ang="0">
                  <a:pos x="78" y="5"/>
                </a:cxn>
                <a:cxn ang="0">
                  <a:pos x="100" y="0"/>
                </a:cxn>
                <a:cxn ang="0">
                  <a:pos x="112" y="0"/>
                </a:cxn>
              </a:cxnLst>
              <a:rect l="0" t="0" r="r" b="b"/>
              <a:pathLst>
                <a:path w="292" h="222">
                  <a:moveTo>
                    <a:pt x="112" y="0"/>
                  </a:moveTo>
                  <a:lnTo>
                    <a:pt x="192" y="0"/>
                  </a:lnTo>
                  <a:lnTo>
                    <a:pt x="192" y="0"/>
                  </a:lnTo>
                  <a:lnTo>
                    <a:pt x="203" y="0"/>
                  </a:lnTo>
                  <a:lnTo>
                    <a:pt x="214" y="2"/>
                  </a:lnTo>
                  <a:lnTo>
                    <a:pt x="225" y="5"/>
                  </a:lnTo>
                  <a:lnTo>
                    <a:pt x="235" y="9"/>
                  </a:lnTo>
                  <a:lnTo>
                    <a:pt x="245" y="13"/>
                  </a:lnTo>
                  <a:lnTo>
                    <a:pt x="254" y="18"/>
                  </a:lnTo>
                  <a:lnTo>
                    <a:pt x="262" y="26"/>
                  </a:lnTo>
                  <a:lnTo>
                    <a:pt x="271" y="32"/>
                  </a:lnTo>
                  <a:lnTo>
                    <a:pt x="271" y="32"/>
                  </a:lnTo>
                  <a:lnTo>
                    <a:pt x="277" y="39"/>
                  </a:lnTo>
                  <a:lnTo>
                    <a:pt x="282" y="47"/>
                  </a:lnTo>
                  <a:lnTo>
                    <a:pt x="288" y="56"/>
                  </a:lnTo>
                  <a:lnTo>
                    <a:pt x="292" y="63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23" y="58"/>
                  </a:lnTo>
                  <a:lnTo>
                    <a:pt x="213" y="53"/>
                  </a:lnTo>
                  <a:lnTo>
                    <a:pt x="203" y="51"/>
                  </a:lnTo>
                  <a:lnTo>
                    <a:pt x="192" y="49"/>
                  </a:lnTo>
                  <a:lnTo>
                    <a:pt x="112" y="49"/>
                  </a:lnTo>
                  <a:lnTo>
                    <a:pt x="112" y="49"/>
                  </a:lnTo>
                  <a:lnTo>
                    <a:pt x="99" y="51"/>
                  </a:lnTo>
                  <a:lnTo>
                    <a:pt x="88" y="54"/>
                  </a:lnTo>
                  <a:lnTo>
                    <a:pt x="77" y="60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61" y="77"/>
                  </a:lnTo>
                  <a:lnTo>
                    <a:pt x="55" y="86"/>
                  </a:lnTo>
                  <a:lnTo>
                    <a:pt x="51" y="99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1" y="124"/>
                  </a:lnTo>
                  <a:lnTo>
                    <a:pt x="55" y="135"/>
                  </a:lnTo>
                  <a:lnTo>
                    <a:pt x="61" y="146"/>
                  </a:lnTo>
                  <a:lnTo>
                    <a:pt x="68" y="154"/>
                  </a:lnTo>
                  <a:lnTo>
                    <a:pt x="68" y="154"/>
                  </a:lnTo>
                  <a:lnTo>
                    <a:pt x="77" y="162"/>
                  </a:lnTo>
                  <a:lnTo>
                    <a:pt x="88" y="168"/>
                  </a:lnTo>
                  <a:lnTo>
                    <a:pt x="99" y="172"/>
                  </a:lnTo>
                  <a:lnTo>
                    <a:pt x="112" y="173"/>
                  </a:lnTo>
                  <a:lnTo>
                    <a:pt x="192" y="173"/>
                  </a:lnTo>
                  <a:lnTo>
                    <a:pt x="192" y="173"/>
                  </a:lnTo>
                  <a:lnTo>
                    <a:pt x="203" y="172"/>
                  </a:lnTo>
                  <a:lnTo>
                    <a:pt x="213" y="169"/>
                  </a:lnTo>
                  <a:lnTo>
                    <a:pt x="223" y="164"/>
                  </a:lnTo>
                  <a:lnTo>
                    <a:pt x="232" y="158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88" y="167"/>
                  </a:lnTo>
                  <a:lnTo>
                    <a:pt x="282" y="175"/>
                  </a:lnTo>
                  <a:lnTo>
                    <a:pt x="277" y="183"/>
                  </a:lnTo>
                  <a:lnTo>
                    <a:pt x="271" y="189"/>
                  </a:lnTo>
                  <a:lnTo>
                    <a:pt x="271" y="189"/>
                  </a:lnTo>
                  <a:lnTo>
                    <a:pt x="262" y="196"/>
                  </a:lnTo>
                  <a:lnTo>
                    <a:pt x="254" y="203"/>
                  </a:lnTo>
                  <a:lnTo>
                    <a:pt x="245" y="209"/>
                  </a:lnTo>
                  <a:lnTo>
                    <a:pt x="235" y="214"/>
                  </a:lnTo>
                  <a:lnTo>
                    <a:pt x="225" y="217"/>
                  </a:lnTo>
                  <a:lnTo>
                    <a:pt x="214" y="220"/>
                  </a:lnTo>
                  <a:lnTo>
                    <a:pt x="203" y="221"/>
                  </a:lnTo>
                  <a:lnTo>
                    <a:pt x="19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00" y="221"/>
                  </a:lnTo>
                  <a:lnTo>
                    <a:pt x="89" y="220"/>
                  </a:lnTo>
                  <a:lnTo>
                    <a:pt x="78" y="217"/>
                  </a:lnTo>
                  <a:lnTo>
                    <a:pt x="68" y="214"/>
                  </a:lnTo>
                  <a:lnTo>
                    <a:pt x="58" y="209"/>
                  </a:lnTo>
                  <a:lnTo>
                    <a:pt x="50" y="203"/>
                  </a:lnTo>
                  <a:lnTo>
                    <a:pt x="41" y="196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6" y="182"/>
                  </a:lnTo>
                  <a:lnTo>
                    <a:pt x="20" y="173"/>
                  </a:lnTo>
                  <a:lnTo>
                    <a:pt x="14" y="164"/>
                  </a:lnTo>
                  <a:lnTo>
                    <a:pt x="9" y="154"/>
                  </a:lnTo>
                  <a:lnTo>
                    <a:pt x="5" y="143"/>
                  </a:lnTo>
                  <a:lnTo>
                    <a:pt x="3" y="133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00"/>
                  </a:lnTo>
                  <a:lnTo>
                    <a:pt x="3" y="89"/>
                  </a:lnTo>
                  <a:lnTo>
                    <a:pt x="5" y="78"/>
                  </a:lnTo>
                  <a:lnTo>
                    <a:pt x="9" y="68"/>
                  </a:lnTo>
                  <a:lnTo>
                    <a:pt x="14" y="58"/>
                  </a:lnTo>
                  <a:lnTo>
                    <a:pt x="20" y="49"/>
                  </a:lnTo>
                  <a:lnTo>
                    <a:pt x="26" y="41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41" y="26"/>
                  </a:lnTo>
                  <a:lnTo>
                    <a:pt x="50" y="18"/>
                  </a:lnTo>
                  <a:lnTo>
                    <a:pt x="58" y="13"/>
                  </a:lnTo>
                  <a:lnTo>
                    <a:pt x="68" y="9"/>
                  </a:lnTo>
                  <a:lnTo>
                    <a:pt x="78" y="5"/>
                  </a:lnTo>
                  <a:lnTo>
                    <a:pt x="89" y="2"/>
                  </a:lnTo>
                  <a:lnTo>
                    <a:pt x="100" y="0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1" name="Freeform 20"/>
            <p:cNvSpPr/>
            <p:nvPr/>
          </p:nvSpPr>
          <p:spPr bwMode="auto">
            <a:xfrm>
              <a:off x="1714480" y="4357700"/>
              <a:ext cx="230188" cy="1778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92" y="0"/>
                </a:cxn>
                <a:cxn ang="0">
                  <a:pos x="213" y="5"/>
                </a:cxn>
                <a:cxn ang="0">
                  <a:pos x="234" y="13"/>
                </a:cxn>
                <a:cxn ang="0">
                  <a:pos x="251" y="26"/>
                </a:cxn>
                <a:cxn ang="0">
                  <a:pos x="258" y="32"/>
                </a:cxn>
                <a:cxn ang="0">
                  <a:pos x="272" y="49"/>
                </a:cxn>
                <a:cxn ang="0">
                  <a:pos x="283" y="68"/>
                </a:cxn>
                <a:cxn ang="0">
                  <a:pos x="289" y="89"/>
                </a:cxn>
                <a:cxn ang="0">
                  <a:pos x="292" y="111"/>
                </a:cxn>
                <a:cxn ang="0">
                  <a:pos x="292" y="111"/>
                </a:cxn>
                <a:cxn ang="0">
                  <a:pos x="289" y="133"/>
                </a:cxn>
                <a:cxn ang="0">
                  <a:pos x="283" y="154"/>
                </a:cxn>
                <a:cxn ang="0">
                  <a:pos x="272" y="173"/>
                </a:cxn>
                <a:cxn ang="0">
                  <a:pos x="258" y="189"/>
                </a:cxn>
                <a:cxn ang="0">
                  <a:pos x="251" y="196"/>
                </a:cxn>
                <a:cxn ang="0">
                  <a:pos x="234" y="209"/>
                </a:cxn>
                <a:cxn ang="0">
                  <a:pos x="213" y="217"/>
                </a:cxn>
                <a:cxn ang="0">
                  <a:pos x="192" y="221"/>
                </a:cxn>
                <a:cxn ang="0">
                  <a:pos x="100" y="222"/>
                </a:cxn>
                <a:cxn ang="0">
                  <a:pos x="89" y="221"/>
                </a:cxn>
                <a:cxn ang="0">
                  <a:pos x="67" y="217"/>
                </a:cxn>
                <a:cxn ang="0">
                  <a:pos x="47" y="209"/>
                </a:cxn>
                <a:cxn ang="0">
                  <a:pos x="30" y="196"/>
                </a:cxn>
                <a:cxn ang="0">
                  <a:pos x="21" y="189"/>
                </a:cxn>
                <a:cxn ang="0">
                  <a:pos x="9" y="175"/>
                </a:cxn>
                <a:cxn ang="0">
                  <a:pos x="0" y="158"/>
                </a:cxn>
                <a:cxn ang="0">
                  <a:pos x="61" y="158"/>
                </a:cxn>
                <a:cxn ang="0">
                  <a:pos x="79" y="169"/>
                </a:cxn>
                <a:cxn ang="0">
                  <a:pos x="100" y="173"/>
                </a:cxn>
                <a:cxn ang="0">
                  <a:pos x="181" y="173"/>
                </a:cxn>
                <a:cxn ang="0">
                  <a:pos x="204" y="168"/>
                </a:cxn>
                <a:cxn ang="0">
                  <a:pos x="224" y="154"/>
                </a:cxn>
                <a:cxn ang="0">
                  <a:pos x="231" y="146"/>
                </a:cxn>
                <a:cxn ang="0">
                  <a:pos x="241" y="124"/>
                </a:cxn>
                <a:cxn ang="0">
                  <a:pos x="242" y="111"/>
                </a:cxn>
                <a:cxn ang="0">
                  <a:pos x="241" y="99"/>
                </a:cxn>
                <a:cxn ang="0">
                  <a:pos x="231" y="77"/>
                </a:cxn>
                <a:cxn ang="0">
                  <a:pos x="224" y="68"/>
                </a:cxn>
                <a:cxn ang="0">
                  <a:pos x="204" y="54"/>
                </a:cxn>
                <a:cxn ang="0">
                  <a:pos x="181" y="49"/>
                </a:cxn>
                <a:cxn ang="0">
                  <a:pos x="100" y="49"/>
                </a:cxn>
                <a:cxn ang="0">
                  <a:pos x="79" y="53"/>
                </a:cxn>
                <a:cxn ang="0">
                  <a:pos x="61" y="63"/>
                </a:cxn>
                <a:cxn ang="0">
                  <a:pos x="0" y="63"/>
                </a:cxn>
                <a:cxn ang="0">
                  <a:pos x="9" y="47"/>
                </a:cxn>
                <a:cxn ang="0">
                  <a:pos x="21" y="32"/>
                </a:cxn>
                <a:cxn ang="0">
                  <a:pos x="30" y="26"/>
                </a:cxn>
                <a:cxn ang="0">
                  <a:pos x="47" y="13"/>
                </a:cxn>
                <a:cxn ang="0">
                  <a:pos x="67" y="5"/>
                </a:cxn>
                <a:cxn ang="0">
                  <a:pos x="89" y="0"/>
                </a:cxn>
                <a:cxn ang="0">
                  <a:pos x="100" y="0"/>
                </a:cxn>
              </a:cxnLst>
              <a:rect l="0" t="0" r="r" b="b"/>
              <a:pathLst>
                <a:path w="292" h="222">
                  <a:moveTo>
                    <a:pt x="100" y="0"/>
                  </a:moveTo>
                  <a:lnTo>
                    <a:pt x="181" y="0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3" y="2"/>
                  </a:lnTo>
                  <a:lnTo>
                    <a:pt x="213" y="5"/>
                  </a:lnTo>
                  <a:lnTo>
                    <a:pt x="224" y="9"/>
                  </a:lnTo>
                  <a:lnTo>
                    <a:pt x="234" y="13"/>
                  </a:lnTo>
                  <a:lnTo>
                    <a:pt x="242" y="18"/>
                  </a:lnTo>
                  <a:lnTo>
                    <a:pt x="251" y="26"/>
                  </a:lnTo>
                  <a:lnTo>
                    <a:pt x="258" y="32"/>
                  </a:lnTo>
                  <a:lnTo>
                    <a:pt x="258" y="32"/>
                  </a:lnTo>
                  <a:lnTo>
                    <a:pt x="266" y="41"/>
                  </a:lnTo>
                  <a:lnTo>
                    <a:pt x="272" y="49"/>
                  </a:lnTo>
                  <a:lnTo>
                    <a:pt x="278" y="58"/>
                  </a:lnTo>
                  <a:lnTo>
                    <a:pt x="283" y="68"/>
                  </a:lnTo>
                  <a:lnTo>
                    <a:pt x="287" y="78"/>
                  </a:lnTo>
                  <a:lnTo>
                    <a:pt x="289" y="89"/>
                  </a:lnTo>
                  <a:lnTo>
                    <a:pt x="291" y="100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1" y="122"/>
                  </a:lnTo>
                  <a:lnTo>
                    <a:pt x="289" y="133"/>
                  </a:lnTo>
                  <a:lnTo>
                    <a:pt x="287" y="143"/>
                  </a:lnTo>
                  <a:lnTo>
                    <a:pt x="283" y="154"/>
                  </a:lnTo>
                  <a:lnTo>
                    <a:pt x="278" y="164"/>
                  </a:lnTo>
                  <a:lnTo>
                    <a:pt x="272" y="173"/>
                  </a:lnTo>
                  <a:lnTo>
                    <a:pt x="266" y="182"/>
                  </a:lnTo>
                  <a:lnTo>
                    <a:pt x="258" y="189"/>
                  </a:lnTo>
                  <a:lnTo>
                    <a:pt x="258" y="189"/>
                  </a:lnTo>
                  <a:lnTo>
                    <a:pt x="251" y="196"/>
                  </a:lnTo>
                  <a:lnTo>
                    <a:pt x="242" y="203"/>
                  </a:lnTo>
                  <a:lnTo>
                    <a:pt x="234" y="209"/>
                  </a:lnTo>
                  <a:lnTo>
                    <a:pt x="224" y="214"/>
                  </a:lnTo>
                  <a:lnTo>
                    <a:pt x="213" y="217"/>
                  </a:lnTo>
                  <a:lnTo>
                    <a:pt x="203" y="220"/>
                  </a:lnTo>
                  <a:lnTo>
                    <a:pt x="192" y="221"/>
                  </a:lnTo>
                  <a:lnTo>
                    <a:pt x="181" y="222"/>
                  </a:lnTo>
                  <a:lnTo>
                    <a:pt x="100" y="222"/>
                  </a:lnTo>
                  <a:lnTo>
                    <a:pt x="100" y="222"/>
                  </a:lnTo>
                  <a:lnTo>
                    <a:pt x="89" y="221"/>
                  </a:lnTo>
                  <a:lnTo>
                    <a:pt x="78" y="220"/>
                  </a:lnTo>
                  <a:lnTo>
                    <a:pt x="67" y="217"/>
                  </a:lnTo>
                  <a:lnTo>
                    <a:pt x="57" y="214"/>
                  </a:lnTo>
                  <a:lnTo>
                    <a:pt x="47" y="209"/>
                  </a:lnTo>
                  <a:lnTo>
                    <a:pt x="38" y="203"/>
                  </a:lnTo>
                  <a:lnTo>
                    <a:pt x="30" y="196"/>
                  </a:lnTo>
                  <a:lnTo>
                    <a:pt x="21" y="189"/>
                  </a:lnTo>
                  <a:lnTo>
                    <a:pt x="21" y="189"/>
                  </a:lnTo>
                  <a:lnTo>
                    <a:pt x="15" y="183"/>
                  </a:lnTo>
                  <a:lnTo>
                    <a:pt x="9" y="175"/>
                  </a:lnTo>
                  <a:lnTo>
                    <a:pt x="4" y="167"/>
                  </a:lnTo>
                  <a:lnTo>
                    <a:pt x="0" y="158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69" y="164"/>
                  </a:lnTo>
                  <a:lnTo>
                    <a:pt x="79" y="169"/>
                  </a:lnTo>
                  <a:lnTo>
                    <a:pt x="89" y="172"/>
                  </a:lnTo>
                  <a:lnTo>
                    <a:pt x="100" y="173"/>
                  </a:lnTo>
                  <a:lnTo>
                    <a:pt x="181" y="173"/>
                  </a:lnTo>
                  <a:lnTo>
                    <a:pt x="181" y="173"/>
                  </a:lnTo>
                  <a:lnTo>
                    <a:pt x="193" y="172"/>
                  </a:lnTo>
                  <a:lnTo>
                    <a:pt x="204" y="168"/>
                  </a:lnTo>
                  <a:lnTo>
                    <a:pt x="215" y="162"/>
                  </a:lnTo>
                  <a:lnTo>
                    <a:pt x="224" y="154"/>
                  </a:lnTo>
                  <a:lnTo>
                    <a:pt x="224" y="154"/>
                  </a:lnTo>
                  <a:lnTo>
                    <a:pt x="231" y="146"/>
                  </a:lnTo>
                  <a:lnTo>
                    <a:pt x="237" y="135"/>
                  </a:lnTo>
                  <a:lnTo>
                    <a:pt x="241" y="124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1" y="99"/>
                  </a:lnTo>
                  <a:lnTo>
                    <a:pt x="237" y="86"/>
                  </a:lnTo>
                  <a:lnTo>
                    <a:pt x="231" y="77"/>
                  </a:lnTo>
                  <a:lnTo>
                    <a:pt x="224" y="68"/>
                  </a:lnTo>
                  <a:lnTo>
                    <a:pt x="224" y="68"/>
                  </a:lnTo>
                  <a:lnTo>
                    <a:pt x="215" y="60"/>
                  </a:lnTo>
                  <a:lnTo>
                    <a:pt x="204" y="54"/>
                  </a:lnTo>
                  <a:lnTo>
                    <a:pt x="193" y="51"/>
                  </a:lnTo>
                  <a:lnTo>
                    <a:pt x="181" y="49"/>
                  </a:lnTo>
                  <a:lnTo>
                    <a:pt x="100" y="49"/>
                  </a:lnTo>
                  <a:lnTo>
                    <a:pt x="100" y="49"/>
                  </a:lnTo>
                  <a:lnTo>
                    <a:pt x="89" y="51"/>
                  </a:lnTo>
                  <a:lnTo>
                    <a:pt x="79" y="53"/>
                  </a:lnTo>
                  <a:lnTo>
                    <a:pt x="69" y="58"/>
                  </a:lnTo>
                  <a:lnTo>
                    <a:pt x="6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56"/>
                  </a:lnTo>
                  <a:lnTo>
                    <a:pt x="9" y="47"/>
                  </a:lnTo>
                  <a:lnTo>
                    <a:pt x="15" y="39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30" y="26"/>
                  </a:lnTo>
                  <a:lnTo>
                    <a:pt x="38" y="18"/>
                  </a:lnTo>
                  <a:lnTo>
                    <a:pt x="47" y="13"/>
                  </a:lnTo>
                  <a:lnTo>
                    <a:pt x="57" y="9"/>
                  </a:lnTo>
                  <a:lnTo>
                    <a:pt x="67" y="5"/>
                  </a:lnTo>
                  <a:lnTo>
                    <a:pt x="78" y="2"/>
                  </a:lnTo>
                  <a:lnTo>
                    <a:pt x="89" y="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2" name="Freeform 21"/>
            <p:cNvSpPr/>
            <p:nvPr/>
          </p:nvSpPr>
          <p:spPr bwMode="auto">
            <a:xfrm>
              <a:off x="1601767" y="4427550"/>
              <a:ext cx="195263" cy="3651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24" y="0"/>
                </a:cxn>
                <a:cxn ang="0">
                  <a:pos x="224" y="0"/>
                </a:cxn>
                <a:cxn ang="0">
                  <a:pos x="229" y="1"/>
                </a:cxn>
                <a:cxn ang="0">
                  <a:pos x="233" y="2"/>
                </a:cxn>
                <a:cxn ang="0">
                  <a:pos x="236" y="5"/>
                </a:cxn>
                <a:cxn ang="0">
                  <a:pos x="240" y="7"/>
                </a:cxn>
                <a:cxn ang="0">
                  <a:pos x="242" y="11"/>
                </a:cxn>
                <a:cxn ang="0">
                  <a:pos x="245" y="14"/>
                </a:cxn>
                <a:cxn ang="0">
                  <a:pos x="246" y="18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8"/>
                </a:cxn>
                <a:cxn ang="0">
                  <a:pos x="245" y="32"/>
                </a:cxn>
                <a:cxn ang="0">
                  <a:pos x="242" y="36"/>
                </a:cxn>
                <a:cxn ang="0">
                  <a:pos x="240" y="39"/>
                </a:cxn>
                <a:cxn ang="0">
                  <a:pos x="236" y="42"/>
                </a:cxn>
                <a:cxn ang="0">
                  <a:pos x="233" y="44"/>
                </a:cxn>
                <a:cxn ang="0">
                  <a:pos x="229" y="45"/>
                </a:cxn>
                <a:cxn ang="0">
                  <a:pos x="224" y="45"/>
                </a:cxn>
                <a:cxn ang="0">
                  <a:pos x="24" y="45"/>
                </a:cxn>
                <a:cxn ang="0">
                  <a:pos x="24" y="45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2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3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7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6" h="45">
                  <a:moveTo>
                    <a:pt x="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9" y="1"/>
                  </a:lnTo>
                  <a:lnTo>
                    <a:pt x="233" y="2"/>
                  </a:lnTo>
                  <a:lnTo>
                    <a:pt x="236" y="5"/>
                  </a:lnTo>
                  <a:lnTo>
                    <a:pt x="240" y="7"/>
                  </a:lnTo>
                  <a:lnTo>
                    <a:pt x="242" y="11"/>
                  </a:lnTo>
                  <a:lnTo>
                    <a:pt x="245" y="14"/>
                  </a:lnTo>
                  <a:lnTo>
                    <a:pt x="246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8"/>
                  </a:lnTo>
                  <a:lnTo>
                    <a:pt x="245" y="32"/>
                  </a:lnTo>
                  <a:lnTo>
                    <a:pt x="242" y="36"/>
                  </a:lnTo>
                  <a:lnTo>
                    <a:pt x="240" y="39"/>
                  </a:lnTo>
                  <a:lnTo>
                    <a:pt x="236" y="42"/>
                  </a:lnTo>
                  <a:lnTo>
                    <a:pt x="233" y="44"/>
                  </a:lnTo>
                  <a:lnTo>
                    <a:pt x="229" y="45"/>
                  </a:lnTo>
                  <a:lnTo>
                    <a:pt x="2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93" name="Group 83"/>
          <p:cNvGrpSpPr/>
          <p:nvPr/>
        </p:nvGrpSpPr>
        <p:grpSpPr>
          <a:xfrm>
            <a:off x="5610076" y="3619292"/>
            <a:ext cx="307721" cy="307705"/>
            <a:chOff x="1787872" y="3796481"/>
            <a:chExt cx="296916" cy="296916"/>
          </a:xfrm>
          <a:solidFill>
            <a:schemeClr val="accent5">
              <a:lumMod val="50000"/>
            </a:schemeClr>
          </a:solidFill>
        </p:grpSpPr>
        <p:sp>
          <p:nvSpPr>
            <p:cNvPr id="94" name="Freeform 12"/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5" name="Freeform 13"/>
            <p:cNvSpPr/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96" name="Freeform 60"/>
          <p:cNvSpPr>
            <a:spLocks noEditPoints="1"/>
          </p:cNvSpPr>
          <p:nvPr/>
        </p:nvSpPr>
        <p:spPr bwMode="auto">
          <a:xfrm>
            <a:off x="2540094" y="3619292"/>
            <a:ext cx="305570" cy="30770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1" y="2"/>
              </a:cxn>
              <a:cxn ang="0">
                <a:pos x="0" y="11"/>
              </a:cxn>
              <a:cxn ang="0">
                <a:pos x="0" y="269"/>
              </a:cxn>
              <a:cxn ang="0">
                <a:pos x="0" y="276"/>
              </a:cxn>
              <a:cxn ang="0">
                <a:pos x="11" y="285"/>
              </a:cxn>
              <a:cxn ang="0">
                <a:pos x="267" y="287"/>
              </a:cxn>
              <a:cxn ang="0">
                <a:pos x="274" y="285"/>
              </a:cxn>
              <a:cxn ang="0">
                <a:pos x="283" y="276"/>
              </a:cxn>
              <a:cxn ang="0">
                <a:pos x="285" y="19"/>
              </a:cxn>
              <a:cxn ang="0">
                <a:pos x="283" y="11"/>
              </a:cxn>
              <a:cxn ang="0">
                <a:pos x="274" y="2"/>
              </a:cxn>
              <a:cxn ang="0">
                <a:pos x="267" y="0"/>
              </a:cxn>
              <a:cxn ang="0">
                <a:pos x="18" y="269"/>
              </a:cxn>
              <a:cxn ang="0">
                <a:pos x="53" y="233"/>
              </a:cxn>
              <a:cxn ang="0">
                <a:pos x="53" y="198"/>
              </a:cxn>
              <a:cxn ang="0">
                <a:pos x="18" y="162"/>
              </a:cxn>
              <a:cxn ang="0">
                <a:pos x="53" y="198"/>
              </a:cxn>
              <a:cxn ang="0">
                <a:pos x="18" y="126"/>
              </a:cxn>
              <a:cxn ang="0">
                <a:pos x="53" y="91"/>
              </a:cxn>
              <a:cxn ang="0">
                <a:pos x="53" y="55"/>
              </a:cxn>
              <a:cxn ang="0">
                <a:pos x="18" y="19"/>
              </a:cxn>
              <a:cxn ang="0">
                <a:pos x="53" y="55"/>
              </a:cxn>
              <a:cxn ang="0">
                <a:pos x="71" y="269"/>
              </a:cxn>
              <a:cxn ang="0">
                <a:pos x="214" y="180"/>
              </a:cxn>
              <a:cxn ang="0">
                <a:pos x="214" y="162"/>
              </a:cxn>
              <a:cxn ang="0">
                <a:pos x="71" y="19"/>
              </a:cxn>
              <a:cxn ang="0">
                <a:pos x="214" y="162"/>
              </a:cxn>
              <a:cxn ang="0">
                <a:pos x="232" y="269"/>
              </a:cxn>
              <a:cxn ang="0">
                <a:pos x="267" y="233"/>
              </a:cxn>
              <a:cxn ang="0">
                <a:pos x="267" y="198"/>
              </a:cxn>
              <a:cxn ang="0">
                <a:pos x="232" y="162"/>
              </a:cxn>
              <a:cxn ang="0">
                <a:pos x="267" y="198"/>
              </a:cxn>
              <a:cxn ang="0">
                <a:pos x="232" y="126"/>
              </a:cxn>
              <a:cxn ang="0">
                <a:pos x="267" y="91"/>
              </a:cxn>
              <a:cxn ang="0">
                <a:pos x="267" y="55"/>
              </a:cxn>
              <a:cxn ang="0">
                <a:pos x="232" y="19"/>
              </a:cxn>
              <a:cxn ang="0">
                <a:pos x="267" y="55"/>
              </a:cxn>
            </a:cxnLst>
            <a:rect l="0" t="0" r="r" b="b"/>
            <a:pathLst>
              <a:path w="285" h="287">
                <a:moveTo>
                  <a:pt x="267" y="0"/>
                </a:moveTo>
                <a:lnTo>
                  <a:pt x="18" y="0"/>
                </a:lnTo>
                <a:lnTo>
                  <a:pt x="18" y="0"/>
                </a:lnTo>
                <a:lnTo>
                  <a:pt x="11" y="2"/>
                </a:lnTo>
                <a:lnTo>
                  <a:pt x="6" y="6"/>
                </a:lnTo>
                <a:lnTo>
                  <a:pt x="0" y="11"/>
                </a:lnTo>
                <a:lnTo>
                  <a:pt x="0" y="19"/>
                </a:lnTo>
                <a:lnTo>
                  <a:pt x="0" y="269"/>
                </a:lnTo>
                <a:lnTo>
                  <a:pt x="0" y="269"/>
                </a:lnTo>
                <a:lnTo>
                  <a:pt x="0" y="276"/>
                </a:lnTo>
                <a:lnTo>
                  <a:pt x="6" y="281"/>
                </a:lnTo>
                <a:lnTo>
                  <a:pt x="11" y="285"/>
                </a:lnTo>
                <a:lnTo>
                  <a:pt x="18" y="287"/>
                </a:lnTo>
                <a:lnTo>
                  <a:pt x="267" y="287"/>
                </a:lnTo>
                <a:lnTo>
                  <a:pt x="267" y="287"/>
                </a:lnTo>
                <a:lnTo>
                  <a:pt x="274" y="285"/>
                </a:lnTo>
                <a:lnTo>
                  <a:pt x="279" y="281"/>
                </a:lnTo>
                <a:lnTo>
                  <a:pt x="283" y="276"/>
                </a:lnTo>
                <a:lnTo>
                  <a:pt x="285" y="269"/>
                </a:lnTo>
                <a:lnTo>
                  <a:pt x="285" y="19"/>
                </a:lnTo>
                <a:lnTo>
                  <a:pt x="285" y="19"/>
                </a:lnTo>
                <a:lnTo>
                  <a:pt x="283" y="11"/>
                </a:lnTo>
                <a:lnTo>
                  <a:pt x="279" y="6"/>
                </a:lnTo>
                <a:lnTo>
                  <a:pt x="274" y="2"/>
                </a:lnTo>
                <a:lnTo>
                  <a:pt x="267" y="0"/>
                </a:lnTo>
                <a:lnTo>
                  <a:pt x="267" y="0"/>
                </a:lnTo>
                <a:close/>
                <a:moveTo>
                  <a:pt x="53" y="269"/>
                </a:moveTo>
                <a:lnTo>
                  <a:pt x="18" y="269"/>
                </a:lnTo>
                <a:lnTo>
                  <a:pt x="18" y="233"/>
                </a:lnTo>
                <a:lnTo>
                  <a:pt x="53" y="233"/>
                </a:lnTo>
                <a:lnTo>
                  <a:pt x="53" y="269"/>
                </a:lnTo>
                <a:close/>
                <a:moveTo>
                  <a:pt x="53" y="198"/>
                </a:moveTo>
                <a:lnTo>
                  <a:pt x="18" y="198"/>
                </a:lnTo>
                <a:lnTo>
                  <a:pt x="18" y="162"/>
                </a:lnTo>
                <a:lnTo>
                  <a:pt x="53" y="162"/>
                </a:lnTo>
                <a:lnTo>
                  <a:pt x="53" y="198"/>
                </a:lnTo>
                <a:close/>
                <a:moveTo>
                  <a:pt x="53" y="126"/>
                </a:moveTo>
                <a:lnTo>
                  <a:pt x="18" y="126"/>
                </a:lnTo>
                <a:lnTo>
                  <a:pt x="18" y="91"/>
                </a:lnTo>
                <a:lnTo>
                  <a:pt x="53" y="91"/>
                </a:lnTo>
                <a:lnTo>
                  <a:pt x="53" y="126"/>
                </a:lnTo>
                <a:close/>
                <a:moveTo>
                  <a:pt x="53" y="55"/>
                </a:moveTo>
                <a:lnTo>
                  <a:pt x="18" y="55"/>
                </a:lnTo>
                <a:lnTo>
                  <a:pt x="18" y="19"/>
                </a:lnTo>
                <a:lnTo>
                  <a:pt x="53" y="19"/>
                </a:lnTo>
                <a:lnTo>
                  <a:pt x="53" y="55"/>
                </a:lnTo>
                <a:close/>
                <a:moveTo>
                  <a:pt x="214" y="269"/>
                </a:moveTo>
                <a:lnTo>
                  <a:pt x="71" y="269"/>
                </a:lnTo>
                <a:lnTo>
                  <a:pt x="71" y="180"/>
                </a:lnTo>
                <a:lnTo>
                  <a:pt x="214" y="180"/>
                </a:lnTo>
                <a:lnTo>
                  <a:pt x="214" y="269"/>
                </a:lnTo>
                <a:close/>
                <a:moveTo>
                  <a:pt x="214" y="162"/>
                </a:moveTo>
                <a:lnTo>
                  <a:pt x="71" y="162"/>
                </a:lnTo>
                <a:lnTo>
                  <a:pt x="71" y="19"/>
                </a:lnTo>
                <a:lnTo>
                  <a:pt x="214" y="19"/>
                </a:lnTo>
                <a:lnTo>
                  <a:pt x="214" y="162"/>
                </a:lnTo>
                <a:close/>
                <a:moveTo>
                  <a:pt x="267" y="269"/>
                </a:moveTo>
                <a:lnTo>
                  <a:pt x="232" y="269"/>
                </a:lnTo>
                <a:lnTo>
                  <a:pt x="232" y="233"/>
                </a:lnTo>
                <a:lnTo>
                  <a:pt x="267" y="233"/>
                </a:lnTo>
                <a:lnTo>
                  <a:pt x="267" y="269"/>
                </a:lnTo>
                <a:close/>
                <a:moveTo>
                  <a:pt x="267" y="198"/>
                </a:moveTo>
                <a:lnTo>
                  <a:pt x="232" y="198"/>
                </a:lnTo>
                <a:lnTo>
                  <a:pt x="232" y="162"/>
                </a:lnTo>
                <a:lnTo>
                  <a:pt x="267" y="162"/>
                </a:lnTo>
                <a:lnTo>
                  <a:pt x="267" y="198"/>
                </a:lnTo>
                <a:close/>
                <a:moveTo>
                  <a:pt x="267" y="126"/>
                </a:moveTo>
                <a:lnTo>
                  <a:pt x="232" y="126"/>
                </a:lnTo>
                <a:lnTo>
                  <a:pt x="232" y="91"/>
                </a:lnTo>
                <a:lnTo>
                  <a:pt x="267" y="91"/>
                </a:lnTo>
                <a:lnTo>
                  <a:pt x="267" y="126"/>
                </a:lnTo>
                <a:close/>
                <a:moveTo>
                  <a:pt x="267" y="55"/>
                </a:moveTo>
                <a:lnTo>
                  <a:pt x="232" y="55"/>
                </a:lnTo>
                <a:lnTo>
                  <a:pt x="232" y="19"/>
                </a:lnTo>
                <a:lnTo>
                  <a:pt x="267" y="19"/>
                </a:lnTo>
                <a:lnTo>
                  <a:pt x="267" y="55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>
            <a:noFill/>
            <a:round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6347054" y="3585650"/>
            <a:ext cx="380872" cy="374991"/>
            <a:chOff x="9374188" y="916658"/>
            <a:chExt cx="309563" cy="304800"/>
          </a:xfrm>
          <a:solidFill>
            <a:schemeClr val="accent5">
              <a:lumMod val="50000"/>
            </a:schemeClr>
          </a:solidFill>
        </p:grpSpPr>
        <p:sp>
          <p:nvSpPr>
            <p:cNvPr id="98" name="Freeform 263"/>
            <p:cNvSpPr/>
            <p:nvPr/>
          </p:nvSpPr>
          <p:spPr bwMode="auto">
            <a:xfrm>
              <a:off x="9429751" y="916658"/>
              <a:ext cx="117475" cy="222250"/>
            </a:xfrm>
            <a:custGeom>
              <a:avLst/>
              <a:gdLst>
                <a:gd name="T0" fmla="*/ 2 w 75"/>
                <a:gd name="T1" fmla="*/ 142 h 142"/>
                <a:gd name="T2" fmla="*/ 71 w 75"/>
                <a:gd name="T3" fmla="*/ 142 h 142"/>
                <a:gd name="T4" fmla="*/ 73 w 75"/>
                <a:gd name="T5" fmla="*/ 141 h 142"/>
                <a:gd name="T6" fmla="*/ 73 w 75"/>
                <a:gd name="T7" fmla="*/ 139 h 142"/>
                <a:gd name="T8" fmla="*/ 75 w 75"/>
                <a:gd name="T9" fmla="*/ 2 h 142"/>
                <a:gd name="T10" fmla="*/ 74 w 75"/>
                <a:gd name="T11" fmla="*/ 0 h 142"/>
                <a:gd name="T12" fmla="*/ 72 w 75"/>
                <a:gd name="T13" fmla="*/ 0 h 142"/>
                <a:gd name="T14" fmla="*/ 0 w 75"/>
                <a:gd name="T15" fmla="*/ 140 h 142"/>
                <a:gd name="T16" fmla="*/ 0 w 75"/>
                <a:gd name="T17" fmla="*/ 141 h 142"/>
                <a:gd name="T18" fmla="*/ 2 w 75"/>
                <a:gd name="T1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142">
                  <a:moveTo>
                    <a:pt x="2" y="142"/>
                  </a:moveTo>
                  <a:cubicBezTo>
                    <a:pt x="71" y="142"/>
                    <a:pt x="71" y="142"/>
                    <a:pt x="71" y="142"/>
                  </a:cubicBezTo>
                  <a:cubicBezTo>
                    <a:pt x="72" y="142"/>
                    <a:pt x="73" y="142"/>
                    <a:pt x="73" y="141"/>
                  </a:cubicBezTo>
                  <a:cubicBezTo>
                    <a:pt x="73" y="141"/>
                    <a:pt x="73" y="140"/>
                    <a:pt x="73" y="139"/>
                  </a:cubicBezTo>
                  <a:cubicBezTo>
                    <a:pt x="71" y="132"/>
                    <a:pt x="73" y="53"/>
                    <a:pt x="75" y="2"/>
                  </a:cubicBezTo>
                  <a:cubicBezTo>
                    <a:pt x="75" y="1"/>
                    <a:pt x="75" y="1"/>
                    <a:pt x="74" y="0"/>
                  </a:cubicBezTo>
                  <a:cubicBezTo>
                    <a:pt x="73" y="0"/>
                    <a:pt x="73" y="0"/>
                    <a:pt x="72" y="0"/>
                  </a:cubicBezTo>
                  <a:cubicBezTo>
                    <a:pt x="13" y="42"/>
                    <a:pt x="0" y="139"/>
                    <a:pt x="0" y="140"/>
                  </a:cubicBezTo>
                  <a:cubicBezTo>
                    <a:pt x="0" y="140"/>
                    <a:pt x="0" y="141"/>
                    <a:pt x="0" y="141"/>
                  </a:cubicBezTo>
                  <a:cubicBezTo>
                    <a:pt x="1" y="142"/>
                    <a:pt x="1" y="142"/>
                    <a:pt x="2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9" name="Freeform 264"/>
            <p:cNvSpPr/>
            <p:nvPr/>
          </p:nvSpPr>
          <p:spPr bwMode="auto">
            <a:xfrm>
              <a:off x="9553576" y="976983"/>
              <a:ext cx="68263" cy="161925"/>
            </a:xfrm>
            <a:custGeom>
              <a:avLst/>
              <a:gdLst>
                <a:gd name="T0" fmla="*/ 0 w 44"/>
                <a:gd name="T1" fmla="*/ 102 h 104"/>
                <a:gd name="T2" fmla="*/ 0 w 44"/>
                <a:gd name="T3" fmla="*/ 103 h 104"/>
                <a:gd name="T4" fmla="*/ 2 w 44"/>
                <a:gd name="T5" fmla="*/ 104 h 104"/>
                <a:gd name="T6" fmla="*/ 42 w 44"/>
                <a:gd name="T7" fmla="*/ 104 h 104"/>
                <a:gd name="T8" fmla="*/ 44 w 44"/>
                <a:gd name="T9" fmla="*/ 103 h 104"/>
                <a:gd name="T10" fmla="*/ 44 w 44"/>
                <a:gd name="T11" fmla="*/ 102 h 104"/>
                <a:gd name="T12" fmla="*/ 4 w 44"/>
                <a:gd name="T13" fmla="*/ 1 h 104"/>
                <a:gd name="T14" fmla="*/ 1 w 44"/>
                <a:gd name="T15" fmla="*/ 0 h 104"/>
                <a:gd name="T16" fmla="*/ 0 w 44"/>
                <a:gd name="T17" fmla="*/ 2 h 104"/>
                <a:gd name="T18" fmla="*/ 0 w 44"/>
                <a:gd name="T19" fmla="*/ 10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104">
                  <a:moveTo>
                    <a:pt x="0" y="102"/>
                  </a:moveTo>
                  <a:cubicBezTo>
                    <a:pt x="0" y="102"/>
                    <a:pt x="0" y="103"/>
                    <a:pt x="0" y="103"/>
                  </a:cubicBezTo>
                  <a:cubicBezTo>
                    <a:pt x="1" y="104"/>
                    <a:pt x="1" y="104"/>
                    <a:pt x="2" y="104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3" y="104"/>
                    <a:pt x="43" y="104"/>
                    <a:pt x="44" y="103"/>
                  </a:cubicBezTo>
                  <a:cubicBezTo>
                    <a:pt x="44" y="103"/>
                    <a:pt x="44" y="102"/>
                    <a:pt x="44" y="102"/>
                  </a:cubicBezTo>
                  <a:cubicBezTo>
                    <a:pt x="44" y="101"/>
                    <a:pt x="30" y="56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7" y="76"/>
                    <a:pt x="0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0" name="Freeform 265"/>
            <p:cNvSpPr/>
            <p:nvPr/>
          </p:nvSpPr>
          <p:spPr bwMode="auto">
            <a:xfrm>
              <a:off x="9407526" y="1150021"/>
              <a:ext cx="138113" cy="22225"/>
            </a:xfrm>
            <a:custGeom>
              <a:avLst/>
              <a:gdLst>
                <a:gd name="T0" fmla="*/ 16 w 88"/>
                <a:gd name="T1" fmla="*/ 14 h 14"/>
                <a:gd name="T2" fmla="*/ 18 w 88"/>
                <a:gd name="T3" fmla="*/ 14 h 14"/>
                <a:gd name="T4" fmla="*/ 86 w 88"/>
                <a:gd name="T5" fmla="*/ 3 h 14"/>
                <a:gd name="T6" fmla="*/ 88 w 88"/>
                <a:gd name="T7" fmla="*/ 1 h 14"/>
                <a:gd name="T8" fmla="*/ 86 w 88"/>
                <a:gd name="T9" fmla="*/ 0 h 14"/>
                <a:gd name="T10" fmla="*/ 2 w 88"/>
                <a:gd name="T11" fmla="*/ 0 h 14"/>
                <a:gd name="T12" fmla="*/ 1 w 88"/>
                <a:gd name="T13" fmla="*/ 0 h 14"/>
                <a:gd name="T14" fmla="*/ 1 w 88"/>
                <a:gd name="T15" fmla="*/ 2 h 14"/>
                <a:gd name="T16" fmla="*/ 16 w 88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4">
                  <a:moveTo>
                    <a:pt x="16" y="14"/>
                  </a:moveTo>
                  <a:cubicBezTo>
                    <a:pt x="17" y="14"/>
                    <a:pt x="17" y="14"/>
                    <a:pt x="18" y="14"/>
                  </a:cubicBezTo>
                  <a:cubicBezTo>
                    <a:pt x="39" y="14"/>
                    <a:pt x="84" y="4"/>
                    <a:pt x="86" y="3"/>
                  </a:cubicBezTo>
                  <a:cubicBezTo>
                    <a:pt x="87" y="3"/>
                    <a:pt x="88" y="2"/>
                    <a:pt x="88" y="1"/>
                  </a:cubicBezTo>
                  <a:cubicBezTo>
                    <a:pt x="88" y="0"/>
                    <a:pt x="87" y="0"/>
                    <a:pt x="8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5" y="13"/>
                    <a:pt x="13" y="14"/>
                    <a:pt x="16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1" name="Freeform 266"/>
            <p:cNvSpPr/>
            <p:nvPr/>
          </p:nvSpPr>
          <p:spPr bwMode="auto">
            <a:xfrm>
              <a:off x="9374188" y="1162721"/>
              <a:ext cx="309563" cy="38100"/>
            </a:xfrm>
            <a:custGeom>
              <a:avLst/>
              <a:gdLst>
                <a:gd name="T0" fmla="*/ 198 w 198"/>
                <a:gd name="T1" fmla="*/ 16 h 24"/>
                <a:gd name="T2" fmla="*/ 136 w 198"/>
                <a:gd name="T3" fmla="*/ 0 h 24"/>
                <a:gd name="T4" fmla="*/ 109 w 198"/>
                <a:gd name="T5" fmla="*/ 2 h 24"/>
                <a:gd name="T6" fmla="*/ 3 w 198"/>
                <a:gd name="T7" fmla="*/ 13 h 24"/>
                <a:gd name="T8" fmla="*/ 2 w 198"/>
                <a:gd name="T9" fmla="*/ 13 h 24"/>
                <a:gd name="T10" fmla="*/ 2 w 198"/>
                <a:gd name="T11" fmla="*/ 13 h 24"/>
                <a:gd name="T12" fmla="*/ 0 w 198"/>
                <a:gd name="T13" fmla="*/ 14 h 24"/>
                <a:gd name="T14" fmla="*/ 1 w 198"/>
                <a:gd name="T15" fmla="*/ 17 h 24"/>
                <a:gd name="T16" fmla="*/ 41 w 198"/>
                <a:gd name="T17" fmla="*/ 24 h 24"/>
                <a:gd name="T18" fmla="*/ 111 w 198"/>
                <a:gd name="T19" fmla="*/ 17 h 24"/>
                <a:gd name="T20" fmla="*/ 142 w 198"/>
                <a:gd name="T21" fmla="*/ 15 h 24"/>
                <a:gd name="T22" fmla="*/ 196 w 198"/>
                <a:gd name="T23" fmla="*/ 20 h 24"/>
                <a:gd name="T24" fmla="*/ 198 w 198"/>
                <a:gd name="T25" fmla="*/ 19 h 24"/>
                <a:gd name="T26" fmla="*/ 198 w 198"/>
                <a:gd name="T2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8" h="24">
                  <a:moveTo>
                    <a:pt x="198" y="16"/>
                  </a:moveTo>
                  <a:cubicBezTo>
                    <a:pt x="188" y="3"/>
                    <a:pt x="159" y="0"/>
                    <a:pt x="136" y="0"/>
                  </a:cubicBezTo>
                  <a:cubicBezTo>
                    <a:pt x="121" y="0"/>
                    <a:pt x="110" y="2"/>
                    <a:pt x="109" y="2"/>
                  </a:cubicBezTo>
                  <a:cubicBezTo>
                    <a:pt x="71" y="13"/>
                    <a:pt x="14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1" y="14"/>
                    <a:pt x="0" y="14"/>
                  </a:cubicBezTo>
                  <a:cubicBezTo>
                    <a:pt x="0" y="15"/>
                    <a:pt x="0" y="16"/>
                    <a:pt x="1" y="17"/>
                  </a:cubicBezTo>
                  <a:cubicBezTo>
                    <a:pt x="7" y="22"/>
                    <a:pt x="21" y="24"/>
                    <a:pt x="41" y="24"/>
                  </a:cubicBezTo>
                  <a:cubicBezTo>
                    <a:pt x="61" y="24"/>
                    <a:pt x="87" y="22"/>
                    <a:pt x="111" y="17"/>
                  </a:cubicBezTo>
                  <a:cubicBezTo>
                    <a:pt x="120" y="16"/>
                    <a:pt x="130" y="15"/>
                    <a:pt x="142" y="15"/>
                  </a:cubicBezTo>
                  <a:cubicBezTo>
                    <a:pt x="170" y="15"/>
                    <a:pt x="196" y="20"/>
                    <a:pt x="196" y="20"/>
                  </a:cubicBezTo>
                  <a:cubicBezTo>
                    <a:pt x="197" y="20"/>
                    <a:pt x="198" y="19"/>
                    <a:pt x="198" y="19"/>
                  </a:cubicBezTo>
                  <a:cubicBezTo>
                    <a:pt x="198" y="18"/>
                    <a:pt x="198" y="17"/>
                    <a:pt x="19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2" name="Freeform 267"/>
            <p:cNvSpPr/>
            <p:nvPr/>
          </p:nvSpPr>
          <p:spPr bwMode="auto">
            <a:xfrm>
              <a:off x="9447213" y="1199233"/>
              <a:ext cx="144463" cy="22225"/>
            </a:xfrm>
            <a:custGeom>
              <a:avLst/>
              <a:gdLst>
                <a:gd name="T0" fmla="*/ 91 w 92"/>
                <a:gd name="T1" fmla="*/ 2 h 14"/>
                <a:gd name="T2" fmla="*/ 72 w 92"/>
                <a:gd name="T3" fmla="*/ 0 h 14"/>
                <a:gd name="T4" fmla="*/ 42 w 92"/>
                <a:gd name="T5" fmla="*/ 3 h 14"/>
                <a:gd name="T6" fmla="*/ 12 w 92"/>
                <a:gd name="T7" fmla="*/ 6 h 14"/>
                <a:gd name="T8" fmla="*/ 2 w 92"/>
                <a:gd name="T9" fmla="*/ 6 h 14"/>
                <a:gd name="T10" fmla="*/ 0 w 92"/>
                <a:gd name="T11" fmla="*/ 7 h 14"/>
                <a:gd name="T12" fmla="*/ 1 w 92"/>
                <a:gd name="T13" fmla="*/ 9 h 14"/>
                <a:gd name="T14" fmla="*/ 20 w 92"/>
                <a:gd name="T15" fmla="*/ 13 h 14"/>
                <a:gd name="T16" fmla="*/ 28 w 92"/>
                <a:gd name="T17" fmla="*/ 14 h 14"/>
                <a:gd name="T18" fmla="*/ 57 w 92"/>
                <a:gd name="T19" fmla="*/ 9 h 14"/>
                <a:gd name="T20" fmla="*/ 84 w 92"/>
                <a:gd name="T21" fmla="*/ 5 h 14"/>
                <a:gd name="T22" fmla="*/ 90 w 92"/>
                <a:gd name="T23" fmla="*/ 6 h 14"/>
                <a:gd name="T24" fmla="*/ 92 w 92"/>
                <a:gd name="T25" fmla="*/ 4 h 14"/>
                <a:gd name="T26" fmla="*/ 91 w 92"/>
                <a:gd name="T2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14">
                  <a:moveTo>
                    <a:pt x="91" y="2"/>
                  </a:moveTo>
                  <a:cubicBezTo>
                    <a:pt x="85" y="0"/>
                    <a:pt x="79" y="0"/>
                    <a:pt x="72" y="0"/>
                  </a:cubicBezTo>
                  <a:cubicBezTo>
                    <a:pt x="62" y="0"/>
                    <a:pt x="52" y="1"/>
                    <a:pt x="42" y="3"/>
                  </a:cubicBezTo>
                  <a:cubicBezTo>
                    <a:pt x="32" y="5"/>
                    <a:pt x="22" y="6"/>
                    <a:pt x="12" y="6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3" y="10"/>
                    <a:pt x="12" y="12"/>
                    <a:pt x="20" y="13"/>
                  </a:cubicBezTo>
                  <a:cubicBezTo>
                    <a:pt x="23" y="13"/>
                    <a:pt x="26" y="14"/>
                    <a:pt x="28" y="14"/>
                  </a:cubicBezTo>
                  <a:cubicBezTo>
                    <a:pt x="38" y="14"/>
                    <a:pt x="48" y="11"/>
                    <a:pt x="57" y="9"/>
                  </a:cubicBezTo>
                  <a:cubicBezTo>
                    <a:pt x="66" y="7"/>
                    <a:pt x="75" y="5"/>
                    <a:pt x="84" y="5"/>
                  </a:cubicBezTo>
                  <a:cubicBezTo>
                    <a:pt x="86" y="5"/>
                    <a:pt x="88" y="5"/>
                    <a:pt x="90" y="6"/>
                  </a:cubicBezTo>
                  <a:cubicBezTo>
                    <a:pt x="91" y="6"/>
                    <a:pt x="92" y="5"/>
                    <a:pt x="92" y="4"/>
                  </a:cubicBezTo>
                  <a:cubicBezTo>
                    <a:pt x="92" y="3"/>
                    <a:pt x="92" y="2"/>
                    <a:pt x="9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231613" y="3598632"/>
            <a:ext cx="346813" cy="349025"/>
            <a:chOff x="5745163" y="5881688"/>
            <a:chExt cx="739775" cy="744537"/>
          </a:xfrm>
          <a:solidFill>
            <a:schemeClr val="accent5">
              <a:lumMod val="50000"/>
            </a:schemeClr>
          </a:solidFill>
        </p:grpSpPr>
        <p:sp>
          <p:nvSpPr>
            <p:cNvPr id="104" name="Freeform 13"/>
            <p:cNvSpPr>
              <a:spLocks noEditPoints="1"/>
            </p:cNvSpPr>
            <p:nvPr/>
          </p:nvSpPr>
          <p:spPr bwMode="auto">
            <a:xfrm>
              <a:off x="5745163" y="5956300"/>
              <a:ext cx="668337" cy="669925"/>
            </a:xfrm>
            <a:custGeom>
              <a:avLst/>
              <a:gdLst>
                <a:gd name="T0" fmla="*/ 129 w 259"/>
                <a:gd name="T1" fmla="*/ 260 h 260"/>
                <a:gd name="T2" fmla="*/ 259 w 259"/>
                <a:gd name="T3" fmla="*/ 130 h 260"/>
                <a:gd name="T4" fmla="*/ 243 w 259"/>
                <a:gd name="T5" fmla="*/ 69 h 260"/>
                <a:gd name="T6" fmla="*/ 240 w 259"/>
                <a:gd name="T7" fmla="*/ 69 h 260"/>
                <a:gd name="T8" fmla="*/ 238 w 259"/>
                <a:gd name="T9" fmla="*/ 69 h 260"/>
                <a:gd name="T10" fmla="*/ 222 w 259"/>
                <a:gd name="T11" fmla="*/ 68 h 260"/>
                <a:gd name="T12" fmla="*/ 210 w 259"/>
                <a:gd name="T13" fmla="*/ 80 h 260"/>
                <a:gd name="T14" fmla="*/ 224 w 259"/>
                <a:gd name="T15" fmla="*/ 130 h 260"/>
                <a:gd name="T16" fmla="*/ 129 w 259"/>
                <a:gd name="T17" fmla="*/ 225 h 260"/>
                <a:gd name="T18" fmla="*/ 34 w 259"/>
                <a:gd name="T19" fmla="*/ 130 h 260"/>
                <a:gd name="T20" fmla="*/ 129 w 259"/>
                <a:gd name="T21" fmla="*/ 35 h 260"/>
                <a:gd name="T22" fmla="*/ 179 w 259"/>
                <a:gd name="T23" fmla="*/ 49 h 260"/>
                <a:gd name="T24" fmla="*/ 190 w 259"/>
                <a:gd name="T25" fmla="*/ 38 h 260"/>
                <a:gd name="T26" fmla="*/ 189 w 259"/>
                <a:gd name="T27" fmla="*/ 19 h 260"/>
                <a:gd name="T28" fmla="*/ 189 w 259"/>
                <a:gd name="T29" fmla="*/ 15 h 260"/>
                <a:gd name="T30" fmla="*/ 129 w 259"/>
                <a:gd name="T31" fmla="*/ 0 h 260"/>
                <a:gd name="T32" fmla="*/ 0 w 259"/>
                <a:gd name="T33" fmla="*/ 130 h 260"/>
                <a:gd name="T34" fmla="*/ 129 w 259"/>
                <a:gd name="T35" fmla="*/ 260 h 260"/>
                <a:gd name="T36" fmla="*/ 129 w 259"/>
                <a:gd name="T37" fmla="*/ 260 h 260"/>
                <a:gd name="T38" fmla="*/ 129 w 259"/>
                <a:gd name="T39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9" h="260">
                  <a:moveTo>
                    <a:pt x="129" y="260"/>
                  </a:moveTo>
                  <a:cubicBezTo>
                    <a:pt x="201" y="260"/>
                    <a:pt x="259" y="202"/>
                    <a:pt x="259" y="130"/>
                  </a:cubicBezTo>
                  <a:cubicBezTo>
                    <a:pt x="259" y="108"/>
                    <a:pt x="253" y="87"/>
                    <a:pt x="243" y="69"/>
                  </a:cubicBezTo>
                  <a:cubicBezTo>
                    <a:pt x="242" y="69"/>
                    <a:pt x="241" y="69"/>
                    <a:pt x="240" y="69"/>
                  </a:cubicBezTo>
                  <a:cubicBezTo>
                    <a:pt x="240" y="69"/>
                    <a:pt x="239" y="69"/>
                    <a:pt x="238" y="69"/>
                  </a:cubicBezTo>
                  <a:cubicBezTo>
                    <a:pt x="222" y="68"/>
                    <a:pt x="222" y="68"/>
                    <a:pt x="222" y="68"/>
                  </a:cubicBezTo>
                  <a:cubicBezTo>
                    <a:pt x="210" y="80"/>
                    <a:pt x="210" y="80"/>
                    <a:pt x="210" y="80"/>
                  </a:cubicBezTo>
                  <a:cubicBezTo>
                    <a:pt x="219" y="94"/>
                    <a:pt x="224" y="112"/>
                    <a:pt x="224" y="130"/>
                  </a:cubicBezTo>
                  <a:cubicBezTo>
                    <a:pt x="224" y="183"/>
                    <a:pt x="182" y="225"/>
                    <a:pt x="129" y="225"/>
                  </a:cubicBezTo>
                  <a:cubicBezTo>
                    <a:pt x="77" y="225"/>
                    <a:pt x="34" y="183"/>
                    <a:pt x="34" y="130"/>
                  </a:cubicBezTo>
                  <a:cubicBezTo>
                    <a:pt x="34" y="77"/>
                    <a:pt x="76" y="35"/>
                    <a:pt x="129" y="35"/>
                  </a:cubicBezTo>
                  <a:cubicBezTo>
                    <a:pt x="147" y="35"/>
                    <a:pt x="165" y="40"/>
                    <a:pt x="179" y="49"/>
                  </a:cubicBezTo>
                  <a:cubicBezTo>
                    <a:pt x="190" y="38"/>
                    <a:pt x="190" y="38"/>
                    <a:pt x="190" y="38"/>
                  </a:cubicBezTo>
                  <a:cubicBezTo>
                    <a:pt x="189" y="19"/>
                    <a:pt x="189" y="19"/>
                    <a:pt x="189" y="19"/>
                  </a:cubicBezTo>
                  <a:cubicBezTo>
                    <a:pt x="188" y="18"/>
                    <a:pt x="188" y="16"/>
                    <a:pt x="189" y="15"/>
                  </a:cubicBezTo>
                  <a:cubicBezTo>
                    <a:pt x="171" y="6"/>
                    <a:pt x="151" y="0"/>
                    <a:pt x="129" y="0"/>
                  </a:cubicBezTo>
                  <a:cubicBezTo>
                    <a:pt x="58" y="0"/>
                    <a:pt x="0" y="58"/>
                    <a:pt x="0" y="130"/>
                  </a:cubicBezTo>
                  <a:cubicBezTo>
                    <a:pt x="0" y="202"/>
                    <a:pt x="58" y="260"/>
                    <a:pt x="129" y="260"/>
                  </a:cubicBezTo>
                  <a:close/>
                  <a:moveTo>
                    <a:pt x="129" y="260"/>
                  </a:moveTo>
                  <a:cubicBezTo>
                    <a:pt x="129" y="260"/>
                    <a:pt x="129" y="260"/>
                    <a:pt x="129" y="26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5" name="Freeform 14"/>
            <p:cNvSpPr>
              <a:spLocks noEditPoints="1"/>
            </p:cNvSpPr>
            <p:nvPr/>
          </p:nvSpPr>
          <p:spPr bwMode="auto">
            <a:xfrm>
              <a:off x="5913438" y="6126163"/>
              <a:ext cx="330200" cy="330200"/>
            </a:xfrm>
            <a:custGeom>
              <a:avLst/>
              <a:gdLst>
                <a:gd name="T0" fmla="*/ 64 w 128"/>
                <a:gd name="T1" fmla="*/ 31 h 128"/>
                <a:gd name="T2" fmla="*/ 67 w 128"/>
                <a:gd name="T3" fmla="*/ 31 h 128"/>
                <a:gd name="T4" fmla="*/ 91 w 128"/>
                <a:gd name="T5" fmla="*/ 7 h 128"/>
                <a:gd name="T6" fmla="*/ 91 w 128"/>
                <a:gd name="T7" fmla="*/ 6 h 128"/>
                <a:gd name="T8" fmla="*/ 64 w 128"/>
                <a:gd name="T9" fmla="*/ 0 h 128"/>
                <a:gd name="T10" fmla="*/ 0 w 128"/>
                <a:gd name="T11" fmla="*/ 64 h 128"/>
                <a:gd name="T12" fmla="*/ 64 w 128"/>
                <a:gd name="T13" fmla="*/ 128 h 128"/>
                <a:gd name="T14" fmla="*/ 128 w 128"/>
                <a:gd name="T15" fmla="*/ 64 h 128"/>
                <a:gd name="T16" fmla="*/ 122 w 128"/>
                <a:gd name="T17" fmla="*/ 37 h 128"/>
                <a:gd name="T18" fmla="*/ 121 w 128"/>
                <a:gd name="T19" fmla="*/ 38 h 128"/>
                <a:gd name="T20" fmla="*/ 97 w 128"/>
                <a:gd name="T21" fmla="*/ 61 h 128"/>
                <a:gd name="T22" fmla="*/ 98 w 128"/>
                <a:gd name="T23" fmla="*/ 64 h 128"/>
                <a:gd name="T24" fmla="*/ 64 w 128"/>
                <a:gd name="T25" fmla="*/ 98 h 128"/>
                <a:gd name="T26" fmla="*/ 31 w 128"/>
                <a:gd name="T27" fmla="*/ 64 h 128"/>
                <a:gd name="T28" fmla="*/ 64 w 128"/>
                <a:gd name="T29" fmla="*/ 31 h 128"/>
                <a:gd name="T30" fmla="*/ 64 w 128"/>
                <a:gd name="T31" fmla="*/ 31 h 128"/>
                <a:gd name="T32" fmla="*/ 64 w 128"/>
                <a:gd name="T33" fmla="*/ 3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" h="128">
                  <a:moveTo>
                    <a:pt x="64" y="31"/>
                  </a:moveTo>
                  <a:cubicBezTo>
                    <a:pt x="65" y="31"/>
                    <a:pt x="66" y="31"/>
                    <a:pt x="67" y="31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83" y="2"/>
                    <a:pt x="7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99" y="128"/>
                    <a:pt x="128" y="99"/>
                    <a:pt x="128" y="64"/>
                  </a:cubicBezTo>
                  <a:cubicBezTo>
                    <a:pt x="128" y="54"/>
                    <a:pt x="126" y="45"/>
                    <a:pt x="122" y="37"/>
                  </a:cubicBezTo>
                  <a:cubicBezTo>
                    <a:pt x="121" y="38"/>
                    <a:pt x="121" y="38"/>
                    <a:pt x="121" y="38"/>
                  </a:cubicBezTo>
                  <a:cubicBezTo>
                    <a:pt x="97" y="61"/>
                    <a:pt x="97" y="61"/>
                    <a:pt x="97" y="61"/>
                  </a:cubicBezTo>
                  <a:cubicBezTo>
                    <a:pt x="97" y="62"/>
                    <a:pt x="98" y="63"/>
                    <a:pt x="98" y="64"/>
                  </a:cubicBezTo>
                  <a:cubicBezTo>
                    <a:pt x="98" y="83"/>
                    <a:pt x="83" y="98"/>
                    <a:pt x="64" y="98"/>
                  </a:cubicBezTo>
                  <a:cubicBezTo>
                    <a:pt x="46" y="98"/>
                    <a:pt x="31" y="83"/>
                    <a:pt x="31" y="64"/>
                  </a:cubicBezTo>
                  <a:cubicBezTo>
                    <a:pt x="31" y="46"/>
                    <a:pt x="46" y="31"/>
                    <a:pt x="64" y="31"/>
                  </a:cubicBezTo>
                  <a:close/>
                  <a:moveTo>
                    <a:pt x="64" y="31"/>
                  </a:moveTo>
                  <a:cubicBezTo>
                    <a:pt x="64" y="31"/>
                    <a:pt x="64" y="31"/>
                    <a:pt x="64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6" name="Freeform 15"/>
            <p:cNvSpPr>
              <a:spLocks noEditPoints="1"/>
            </p:cNvSpPr>
            <p:nvPr/>
          </p:nvSpPr>
          <p:spPr bwMode="auto">
            <a:xfrm>
              <a:off x="6078538" y="5881688"/>
              <a:ext cx="406400" cy="407988"/>
            </a:xfrm>
            <a:custGeom>
              <a:avLst/>
              <a:gdLst>
                <a:gd name="T0" fmla="*/ 134 w 158"/>
                <a:gd name="T1" fmla="*/ 43 h 158"/>
                <a:gd name="T2" fmla="*/ 141 w 158"/>
                <a:gd name="T3" fmla="*/ 36 h 158"/>
                <a:gd name="T4" fmla="*/ 141 w 158"/>
                <a:gd name="T5" fmla="*/ 23 h 158"/>
                <a:gd name="T6" fmla="*/ 136 w 158"/>
                <a:gd name="T7" fmla="*/ 18 h 158"/>
                <a:gd name="T8" fmla="*/ 130 w 158"/>
                <a:gd name="T9" fmla="*/ 15 h 158"/>
                <a:gd name="T10" fmla="*/ 123 w 158"/>
                <a:gd name="T11" fmla="*/ 18 h 158"/>
                <a:gd name="T12" fmla="*/ 115 w 158"/>
                <a:gd name="T13" fmla="*/ 27 h 158"/>
                <a:gd name="T14" fmla="*/ 113 w 158"/>
                <a:gd name="T15" fmla="*/ 3 h 158"/>
                <a:gd name="T16" fmla="*/ 110 w 158"/>
                <a:gd name="T17" fmla="*/ 0 h 158"/>
                <a:gd name="T18" fmla="*/ 108 w 158"/>
                <a:gd name="T19" fmla="*/ 1 h 158"/>
                <a:gd name="T20" fmla="*/ 73 w 158"/>
                <a:gd name="T21" fmla="*/ 36 h 158"/>
                <a:gd name="T22" fmla="*/ 69 w 158"/>
                <a:gd name="T23" fmla="*/ 48 h 158"/>
                <a:gd name="T24" fmla="*/ 69 w 158"/>
                <a:gd name="T25" fmla="*/ 49 h 158"/>
                <a:gd name="T26" fmla="*/ 70 w 158"/>
                <a:gd name="T27" fmla="*/ 71 h 158"/>
                <a:gd name="T28" fmla="*/ 58 w 158"/>
                <a:gd name="T29" fmla="*/ 83 h 158"/>
                <a:gd name="T30" fmla="*/ 35 w 158"/>
                <a:gd name="T31" fmla="*/ 106 h 158"/>
                <a:gd name="T32" fmla="*/ 35 w 158"/>
                <a:gd name="T33" fmla="*/ 106 h 158"/>
                <a:gd name="T34" fmla="*/ 13 w 158"/>
                <a:gd name="T35" fmla="*/ 128 h 158"/>
                <a:gd name="T36" fmla="*/ 3 w 158"/>
                <a:gd name="T37" fmla="*/ 138 h 158"/>
                <a:gd name="T38" fmla="*/ 1 w 158"/>
                <a:gd name="T39" fmla="*/ 143 h 158"/>
                <a:gd name="T40" fmla="*/ 0 w 158"/>
                <a:gd name="T41" fmla="*/ 150 h 158"/>
                <a:gd name="T42" fmla="*/ 8 w 158"/>
                <a:gd name="T43" fmla="*/ 158 h 158"/>
                <a:gd name="T44" fmla="*/ 8 w 158"/>
                <a:gd name="T45" fmla="*/ 158 h 158"/>
                <a:gd name="T46" fmla="*/ 16 w 158"/>
                <a:gd name="T47" fmla="*/ 158 h 158"/>
                <a:gd name="T48" fmla="*/ 21 w 158"/>
                <a:gd name="T49" fmla="*/ 156 h 158"/>
                <a:gd name="T50" fmla="*/ 89 w 158"/>
                <a:gd name="T51" fmla="*/ 88 h 158"/>
                <a:gd name="T52" fmla="*/ 109 w 158"/>
                <a:gd name="T53" fmla="*/ 89 h 158"/>
                <a:gd name="T54" fmla="*/ 110 w 158"/>
                <a:gd name="T55" fmla="*/ 89 h 158"/>
                <a:gd name="T56" fmla="*/ 111 w 158"/>
                <a:gd name="T57" fmla="*/ 89 h 158"/>
                <a:gd name="T58" fmla="*/ 122 w 158"/>
                <a:gd name="T59" fmla="*/ 85 h 158"/>
                <a:gd name="T60" fmla="*/ 157 w 158"/>
                <a:gd name="T61" fmla="*/ 50 h 158"/>
                <a:gd name="T62" fmla="*/ 155 w 158"/>
                <a:gd name="T63" fmla="*/ 45 h 158"/>
                <a:gd name="T64" fmla="*/ 134 w 158"/>
                <a:gd name="T65" fmla="*/ 43 h 158"/>
                <a:gd name="T66" fmla="*/ 134 w 158"/>
                <a:gd name="T67" fmla="*/ 43 h 158"/>
                <a:gd name="T68" fmla="*/ 134 w 158"/>
                <a:gd name="T69" fmla="*/ 4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8" h="158">
                  <a:moveTo>
                    <a:pt x="134" y="43"/>
                  </a:moveTo>
                  <a:cubicBezTo>
                    <a:pt x="141" y="36"/>
                    <a:pt x="141" y="36"/>
                    <a:pt x="141" y="36"/>
                  </a:cubicBezTo>
                  <a:cubicBezTo>
                    <a:pt x="145" y="32"/>
                    <a:pt x="145" y="27"/>
                    <a:pt x="141" y="23"/>
                  </a:cubicBezTo>
                  <a:cubicBezTo>
                    <a:pt x="136" y="18"/>
                    <a:pt x="136" y="18"/>
                    <a:pt x="136" y="18"/>
                  </a:cubicBezTo>
                  <a:cubicBezTo>
                    <a:pt x="134" y="16"/>
                    <a:pt x="132" y="15"/>
                    <a:pt x="130" y="15"/>
                  </a:cubicBezTo>
                  <a:cubicBezTo>
                    <a:pt x="127" y="15"/>
                    <a:pt x="125" y="16"/>
                    <a:pt x="123" y="18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3" y="1"/>
                    <a:pt x="111" y="0"/>
                    <a:pt x="110" y="0"/>
                  </a:cubicBezTo>
                  <a:cubicBezTo>
                    <a:pt x="109" y="0"/>
                    <a:pt x="108" y="1"/>
                    <a:pt x="108" y="1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70" y="39"/>
                    <a:pt x="68" y="43"/>
                    <a:pt x="69" y="48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2" y="139"/>
                    <a:pt x="1" y="141"/>
                    <a:pt x="1" y="143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5"/>
                    <a:pt x="4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16" y="158"/>
                    <a:pt x="16" y="158"/>
                    <a:pt x="16" y="158"/>
                  </a:cubicBezTo>
                  <a:cubicBezTo>
                    <a:pt x="18" y="158"/>
                    <a:pt x="20" y="157"/>
                    <a:pt x="21" y="156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109" y="89"/>
                    <a:pt x="109" y="89"/>
                    <a:pt x="109" y="89"/>
                  </a:cubicBezTo>
                  <a:cubicBezTo>
                    <a:pt x="110" y="89"/>
                    <a:pt x="110" y="89"/>
                    <a:pt x="110" y="89"/>
                  </a:cubicBezTo>
                  <a:cubicBezTo>
                    <a:pt x="110" y="89"/>
                    <a:pt x="111" y="89"/>
                    <a:pt x="111" y="89"/>
                  </a:cubicBezTo>
                  <a:cubicBezTo>
                    <a:pt x="115" y="89"/>
                    <a:pt x="119" y="88"/>
                    <a:pt x="122" y="85"/>
                  </a:cubicBezTo>
                  <a:cubicBezTo>
                    <a:pt x="157" y="50"/>
                    <a:pt x="157" y="50"/>
                    <a:pt x="157" y="50"/>
                  </a:cubicBezTo>
                  <a:cubicBezTo>
                    <a:pt x="158" y="48"/>
                    <a:pt x="157" y="45"/>
                    <a:pt x="155" y="45"/>
                  </a:cubicBezTo>
                  <a:lnTo>
                    <a:pt x="134" y="43"/>
                  </a:lnTo>
                  <a:close/>
                  <a:moveTo>
                    <a:pt x="134" y="43"/>
                  </a:moveTo>
                  <a:cubicBezTo>
                    <a:pt x="134" y="43"/>
                    <a:pt x="134" y="43"/>
                    <a:pt x="134" y="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1000183" y="3557874"/>
            <a:ext cx="325958" cy="430543"/>
            <a:chOff x="4432300" y="1684338"/>
            <a:chExt cx="341313" cy="450850"/>
          </a:xfrm>
          <a:solidFill>
            <a:schemeClr val="accent5">
              <a:lumMod val="50000"/>
            </a:schemeClr>
          </a:solidFill>
        </p:grpSpPr>
        <p:sp>
          <p:nvSpPr>
            <p:cNvPr id="108" name="Freeform 83"/>
            <p:cNvSpPr>
              <a:spLocks noEditPoints="1"/>
            </p:cNvSpPr>
            <p:nvPr/>
          </p:nvSpPr>
          <p:spPr bwMode="auto">
            <a:xfrm>
              <a:off x="4451350" y="1684338"/>
              <a:ext cx="311150" cy="303213"/>
            </a:xfrm>
            <a:custGeom>
              <a:avLst/>
              <a:gdLst>
                <a:gd name="T0" fmla="*/ 86 w 392"/>
                <a:gd name="T1" fmla="*/ 80 h 381"/>
                <a:gd name="T2" fmla="*/ 38 w 392"/>
                <a:gd name="T3" fmla="*/ 94 h 381"/>
                <a:gd name="T4" fmla="*/ 7 w 392"/>
                <a:gd name="T5" fmla="*/ 132 h 381"/>
                <a:gd name="T6" fmla="*/ 1 w 392"/>
                <a:gd name="T7" fmla="*/ 180 h 381"/>
                <a:gd name="T8" fmla="*/ 45 w 392"/>
                <a:gd name="T9" fmla="*/ 241 h 381"/>
                <a:gd name="T10" fmla="*/ 42 w 392"/>
                <a:gd name="T11" fmla="*/ 295 h 381"/>
                <a:gd name="T12" fmla="*/ 52 w 392"/>
                <a:gd name="T13" fmla="*/ 335 h 381"/>
                <a:gd name="T14" fmla="*/ 87 w 392"/>
                <a:gd name="T15" fmla="*/ 370 h 381"/>
                <a:gd name="T16" fmla="*/ 128 w 392"/>
                <a:gd name="T17" fmla="*/ 381 h 381"/>
                <a:gd name="T18" fmla="*/ 183 w 392"/>
                <a:gd name="T19" fmla="*/ 361 h 381"/>
                <a:gd name="T20" fmla="*/ 218 w 392"/>
                <a:gd name="T21" fmla="*/ 366 h 381"/>
                <a:gd name="T22" fmla="*/ 265 w 392"/>
                <a:gd name="T23" fmla="*/ 381 h 381"/>
                <a:gd name="T24" fmla="*/ 313 w 392"/>
                <a:gd name="T25" fmla="*/ 366 h 381"/>
                <a:gd name="T26" fmla="*/ 345 w 392"/>
                <a:gd name="T27" fmla="*/ 328 h 381"/>
                <a:gd name="T28" fmla="*/ 350 w 392"/>
                <a:gd name="T29" fmla="*/ 282 h 381"/>
                <a:gd name="T30" fmla="*/ 359 w 392"/>
                <a:gd name="T31" fmla="*/ 234 h 381"/>
                <a:gd name="T32" fmla="*/ 392 w 392"/>
                <a:gd name="T33" fmla="*/ 166 h 381"/>
                <a:gd name="T34" fmla="*/ 381 w 392"/>
                <a:gd name="T35" fmla="*/ 124 h 381"/>
                <a:gd name="T36" fmla="*/ 346 w 392"/>
                <a:gd name="T37" fmla="*/ 89 h 381"/>
                <a:gd name="T38" fmla="*/ 304 w 392"/>
                <a:gd name="T39" fmla="*/ 80 h 381"/>
                <a:gd name="T40" fmla="*/ 278 w 392"/>
                <a:gd name="T41" fmla="*/ 59 h 381"/>
                <a:gd name="T42" fmla="*/ 250 w 392"/>
                <a:gd name="T43" fmla="*/ 19 h 381"/>
                <a:gd name="T44" fmla="*/ 205 w 392"/>
                <a:gd name="T45" fmla="*/ 1 h 381"/>
                <a:gd name="T46" fmla="*/ 163 w 392"/>
                <a:gd name="T47" fmla="*/ 6 h 381"/>
                <a:gd name="T48" fmla="*/ 126 w 392"/>
                <a:gd name="T49" fmla="*/ 37 h 381"/>
                <a:gd name="T50" fmla="*/ 110 w 392"/>
                <a:gd name="T51" fmla="*/ 84 h 381"/>
                <a:gd name="T52" fmla="*/ 151 w 392"/>
                <a:gd name="T53" fmla="*/ 115 h 381"/>
                <a:gd name="T54" fmla="*/ 145 w 392"/>
                <a:gd name="T55" fmla="*/ 76 h 381"/>
                <a:gd name="T56" fmla="*/ 186 w 392"/>
                <a:gd name="T57" fmla="*/ 36 h 381"/>
                <a:gd name="T58" fmla="*/ 233 w 392"/>
                <a:gd name="T59" fmla="*/ 50 h 381"/>
                <a:gd name="T60" fmla="*/ 247 w 392"/>
                <a:gd name="T61" fmla="*/ 97 h 381"/>
                <a:gd name="T62" fmla="*/ 250 w 392"/>
                <a:gd name="T63" fmla="*/ 127 h 381"/>
                <a:gd name="T64" fmla="*/ 271 w 392"/>
                <a:gd name="T65" fmla="*/ 127 h 381"/>
                <a:gd name="T66" fmla="*/ 315 w 392"/>
                <a:gd name="T67" fmla="*/ 116 h 381"/>
                <a:gd name="T68" fmla="*/ 355 w 392"/>
                <a:gd name="T69" fmla="*/ 156 h 381"/>
                <a:gd name="T70" fmla="*/ 341 w 392"/>
                <a:gd name="T71" fmla="*/ 203 h 381"/>
                <a:gd name="T72" fmla="*/ 302 w 392"/>
                <a:gd name="T73" fmla="*/ 217 h 381"/>
                <a:gd name="T74" fmla="*/ 282 w 392"/>
                <a:gd name="T75" fmla="*/ 236 h 381"/>
                <a:gd name="T76" fmla="*/ 302 w 392"/>
                <a:gd name="T77" fmla="*/ 259 h 381"/>
                <a:gd name="T78" fmla="*/ 316 w 392"/>
                <a:gd name="T79" fmla="*/ 295 h 381"/>
                <a:gd name="T80" fmla="*/ 293 w 392"/>
                <a:gd name="T81" fmla="*/ 338 h 381"/>
                <a:gd name="T82" fmla="*/ 247 w 392"/>
                <a:gd name="T83" fmla="*/ 343 h 381"/>
                <a:gd name="T84" fmla="*/ 213 w 392"/>
                <a:gd name="T85" fmla="*/ 304 h 381"/>
                <a:gd name="T86" fmla="*/ 197 w 392"/>
                <a:gd name="T87" fmla="*/ 290 h 381"/>
                <a:gd name="T88" fmla="*/ 177 w 392"/>
                <a:gd name="T89" fmla="*/ 313 h 381"/>
                <a:gd name="T90" fmla="*/ 138 w 392"/>
                <a:gd name="T91" fmla="*/ 345 h 381"/>
                <a:gd name="T92" fmla="*/ 92 w 392"/>
                <a:gd name="T93" fmla="*/ 331 h 381"/>
                <a:gd name="T94" fmla="*/ 77 w 392"/>
                <a:gd name="T95" fmla="*/ 287 h 381"/>
                <a:gd name="T96" fmla="*/ 96 w 392"/>
                <a:gd name="T97" fmla="*/ 253 h 381"/>
                <a:gd name="T98" fmla="*/ 109 w 392"/>
                <a:gd name="T99" fmla="*/ 230 h 381"/>
                <a:gd name="T100" fmla="*/ 86 w 392"/>
                <a:gd name="T101" fmla="*/ 218 h 381"/>
                <a:gd name="T102" fmla="*/ 44 w 392"/>
                <a:gd name="T103" fmla="*/ 195 h 381"/>
                <a:gd name="T104" fmla="*/ 38 w 392"/>
                <a:gd name="T105" fmla="*/ 146 h 381"/>
                <a:gd name="T106" fmla="*/ 86 w 392"/>
                <a:gd name="T107" fmla="*/ 115 h 381"/>
                <a:gd name="T108" fmla="*/ 121 w 392"/>
                <a:gd name="T109" fmla="*/ 129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2" h="381">
                  <a:moveTo>
                    <a:pt x="110" y="84"/>
                  </a:moveTo>
                  <a:lnTo>
                    <a:pt x="110" y="84"/>
                  </a:lnTo>
                  <a:lnTo>
                    <a:pt x="98" y="81"/>
                  </a:lnTo>
                  <a:lnTo>
                    <a:pt x="92" y="80"/>
                  </a:lnTo>
                  <a:lnTo>
                    <a:pt x="86" y="80"/>
                  </a:lnTo>
                  <a:lnTo>
                    <a:pt x="86" y="80"/>
                  </a:lnTo>
                  <a:lnTo>
                    <a:pt x="78" y="80"/>
                  </a:lnTo>
                  <a:lnTo>
                    <a:pt x="69" y="81"/>
                  </a:lnTo>
                  <a:lnTo>
                    <a:pt x="60" y="83"/>
                  </a:lnTo>
                  <a:lnTo>
                    <a:pt x="52" y="86"/>
                  </a:lnTo>
                  <a:lnTo>
                    <a:pt x="45" y="89"/>
                  </a:lnTo>
                  <a:lnTo>
                    <a:pt x="38" y="94"/>
                  </a:lnTo>
                  <a:lnTo>
                    <a:pt x="31" y="99"/>
                  </a:lnTo>
                  <a:lnTo>
                    <a:pt x="25" y="105"/>
                  </a:lnTo>
                  <a:lnTo>
                    <a:pt x="20" y="111"/>
                  </a:lnTo>
                  <a:lnTo>
                    <a:pt x="14" y="118"/>
                  </a:lnTo>
                  <a:lnTo>
                    <a:pt x="10" y="124"/>
                  </a:lnTo>
                  <a:lnTo>
                    <a:pt x="7" y="132"/>
                  </a:lnTo>
                  <a:lnTo>
                    <a:pt x="3" y="141"/>
                  </a:lnTo>
                  <a:lnTo>
                    <a:pt x="1" y="148"/>
                  </a:lnTo>
                  <a:lnTo>
                    <a:pt x="0" y="157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1" y="180"/>
                  </a:lnTo>
                  <a:lnTo>
                    <a:pt x="3" y="193"/>
                  </a:lnTo>
                  <a:lnTo>
                    <a:pt x="9" y="205"/>
                  </a:lnTo>
                  <a:lnTo>
                    <a:pt x="15" y="216"/>
                  </a:lnTo>
                  <a:lnTo>
                    <a:pt x="24" y="226"/>
                  </a:lnTo>
                  <a:lnTo>
                    <a:pt x="34" y="235"/>
                  </a:lnTo>
                  <a:lnTo>
                    <a:pt x="45" y="241"/>
                  </a:lnTo>
                  <a:lnTo>
                    <a:pt x="57" y="247"/>
                  </a:lnTo>
                  <a:lnTo>
                    <a:pt x="57" y="247"/>
                  </a:lnTo>
                  <a:lnTo>
                    <a:pt x="50" y="258"/>
                  </a:lnTo>
                  <a:lnTo>
                    <a:pt x="46" y="270"/>
                  </a:lnTo>
                  <a:lnTo>
                    <a:pt x="43" y="282"/>
                  </a:lnTo>
                  <a:lnTo>
                    <a:pt x="42" y="295"/>
                  </a:lnTo>
                  <a:lnTo>
                    <a:pt x="42" y="295"/>
                  </a:lnTo>
                  <a:lnTo>
                    <a:pt x="43" y="304"/>
                  </a:lnTo>
                  <a:lnTo>
                    <a:pt x="44" y="313"/>
                  </a:lnTo>
                  <a:lnTo>
                    <a:pt x="46" y="320"/>
                  </a:lnTo>
                  <a:lnTo>
                    <a:pt x="48" y="328"/>
                  </a:lnTo>
                  <a:lnTo>
                    <a:pt x="52" y="335"/>
                  </a:lnTo>
                  <a:lnTo>
                    <a:pt x="57" y="343"/>
                  </a:lnTo>
                  <a:lnTo>
                    <a:pt x="61" y="350"/>
                  </a:lnTo>
                  <a:lnTo>
                    <a:pt x="67" y="356"/>
                  </a:lnTo>
                  <a:lnTo>
                    <a:pt x="73" y="362"/>
                  </a:lnTo>
                  <a:lnTo>
                    <a:pt x="80" y="366"/>
                  </a:lnTo>
                  <a:lnTo>
                    <a:pt x="87" y="370"/>
                  </a:lnTo>
                  <a:lnTo>
                    <a:pt x="95" y="375"/>
                  </a:lnTo>
                  <a:lnTo>
                    <a:pt x="103" y="377"/>
                  </a:lnTo>
                  <a:lnTo>
                    <a:pt x="110" y="379"/>
                  </a:lnTo>
                  <a:lnTo>
                    <a:pt x="119" y="380"/>
                  </a:lnTo>
                  <a:lnTo>
                    <a:pt x="128" y="381"/>
                  </a:lnTo>
                  <a:lnTo>
                    <a:pt x="128" y="381"/>
                  </a:lnTo>
                  <a:lnTo>
                    <a:pt x="139" y="380"/>
                  </a:lnTo>
                  <a:lnTo>
                    <a:pt x="149" y="379"/>
                  </a:lnTo>
                  <a:lnTo>
                    <a:pt x="157" y="376"/>
                  </a:lnTo>
                  <a:lnTo>
                    <a:pt x="167" y="372"/>
                  </a:lnTo>
                  <a:lnTo>
                    <a:pt x="175" y="366"/>
                  </a:lnTo>
                  <a:lnTo>
                    <a:pt x="183" y="361"/>
                  </a:lnTo>
                  <a:lnTo>
                    <a:pt x="190" y="354"/>
                  </a:lnTo>
                  <a:lnTo>
                    <a:pt x="197" y="346"/>
                  </a:lnTo>
                  <a:lnTo>
                    <a:pt x="197" y="346"/>
                  </a:lnTo>
                  <a:lnTo>
                    <a:pt x="202" y="354"/>
                  </a:lnTo>
                  <a:lnTo>
                    <a:pt x="210" y="361"/>
                  </a:lnTo>
                  <a:lnTo>
                    <a:pt x="218" y="366"/>
                  </a:lnTo>
                  <a:lnTo>
                    <a:pt x="226" y="372"/>
                  </a:lnTo>
                  <a:lnTo>
                    <a:pt x="235" y="376"/>
                  </a:lnTo>
                  <a:lnTo>
                    <a:pt x="244" y="379"/>
                  </a:lnTo>
                  <a:lnTo>
                    <a:pt x="254" y="380"/>
                  </a:lnTo>
                  <a:lnTo>
                    <a:pt x="265" y="381"/>
                  </a:lnTo>
                  <a:lnTo>
                    <a:pt x="265" y="381"/>
                  </a:lnTo>
                  <a:lnTo>
                    <a:pt x="273" y="380"/>
                  </a:lnTo>
                  <a:lnTo>
                    <a:pt x="282" y="379"/>
                  </a:lnTo>
                  <a:lnTo>
                    <a:pt x="290" y="377"/>
                  </a:lnTo>
                  <a:lnTo>
                    <a:pt x="299" y="375"/>
                  </a:lnTo>
                  <a:lnTo>
                    <a:pt x="306" y="370"/>
                  </a:lnTo>
                  <a:lnTo>
                    <a:pt x="313" y="366"/>
                  </a:lnTo>
                  <a:lnTo>
                    <a:pt x="319" y="362"/>
                  </a:lnTo>
                  <a:lnTo>
                    <a:pt x="326" y="356"/>
                  </a:lnTo>
                  <a:lnTo>
                    <a:pt x="331" y="350"/>
                  </a:lnTo>
                  <a:lnTo>
                    <a:pt x="337" y="343"/>
                  </a:lnTo>
                  <a:lnTo>
                    <a:pt x="341" y="335"/>
                  </a:lnTo>
                  <a:lnTo>
                    <a:pt x="345" y="328"/>
                  </a:lnTo>
                  <a:lnTo>
                    <a:pt x="348" y="320"/>
                  </a:lnTo>
                  <a:lnTo>
                    <a:pt x="350" y="313"/>
                  </a:lnTo>
                  <a:lnTo>
                    <a:pt x="351" y="304"/>
                  </a:lnTo>
                  <a:lnTo>
                    <a:pt x="351" y="295"/>
                  </a:lnTo>
                  <a:lnTo>
                    <a:pt x="351" y="295"/>
                  </a:lnTo>
                  <a:lnTo>
                    <a:pt x="350" y="282"/>
                  </a:lnTo>
                  <a:lnTo>
                    <a:pt x="347" y="269"/>
                  </a:lnTo>
                  <a:lnTo>
                    <a:pt x="342" y="258"/>
                  </a:lnTo>
                  <a:lnTo>
                    <a:pt x="336" y="247"/>
                  </a:lnTo>
                  <a:lnTo>
                    <a:pt x="336" y="247"/>
                  </a:lnTo>
                  <a:lnTo>
                    <a:pt x="348" y="241"/>
                  </a:lnTo>
                  <a:lnTo>
                    <a:pt x="359" y="234"/>
                  </a:lnTo>
                  <a:lnTo>
                    <a:pt x="368" y="225"/>
                  </a:lnTo>
                  <a:lnTo>
                    <a:pt x="376" y="215"/>
                  </a:lnTo>
                  <a:lnTo>
                    <a:pt x="383" y="204"/>
                  </a:lnTo>
                  <a:lnTo>
                    <a:pt x="387" y="192"/>
                  </a:lnTo>
                  <a:lnTo>
                    <a:pt x="390" y="179"/>
                  </a:lnTo>
                  <a:lnTo>
                    <a:pt x="392" y="166"/>
                  </a:lnTo>
                  <a:lnTo>
                    <a:pt x="392" y="166"/>
                  </a:lnTo>
                  <a:lnTo>
                    <a:pt x="390" y="157"/>
                  </a:lnTo>
                  <a:lnTo>
                    <a:pt x="389" y="148"/>
                  </a:lnTo>
                  <a:lnTo>
                    <a:pt x="387" y="141"/>
                  </a:lnTo>
                  <a:lnTo>
                    <a:pt x="385" y="132"/>
                  </a:lnTo>
                  <a:lnTo>
                    <a:pt x="381" y="124"/>
                  </a:lnTo>
                  <a:lnTo>
                    <a:pt x="376" y="118"/>
                  </a:lnTo>
                  <a:lnTo>
                    <a:pt x="372" y="111"/>
                  </a:lnTo>
                  <a:lnTo>
                    <a:pt x="366" y="105"/>
                  </a:lnTo>
                  <a:lnTo>
                    <a:pt x="360" y="99"/>
                  </a:lnTo>
                  <a:lnTo>
                    <a:pt x="353" y="94"/>
                  </a:lnTo>
                  <a:lnTo>
                    <a:pt x="346" y="89"/>
                  </a:lnTo>
                  <a:lnTo>
                    <a:pt x="338" y="86"/>
                  </a:lnTo>
                  <a:lnTo>
                    <a:pt x="330" y="83"/>
                  </a:lnTo>
                  <a:lnTo>
                    <a:pt x="322" y="81"/>
                  </a:lnTo>
                  <a:lnTo>
                    <a:pt x="314" y="80"/>
                  </a:lnTo>
                  <a:lnTo>
                    <a:pt x="304" y="80"/>
                  </a:lnTo>
                  <a:lnTo>
                    <a:pt x="304" y="80"/>
                  </a:lnTo>
                  <a:lnTo>
                    <a:pt x="293" y="81"/>
                  </a:lnTo>
                  <a:lnTo>
                    <a:pt x="282" y="83"/>
                  </a:lnTo>
                  <a:lnTo>
                    <a:pt x="282" y="83"/>
                  </a:lnTo>
                  <a:lnTo>
                    <a:pt x="282" y="75"/>
                  </a:lnTo>
                  <a:lnTo>
                    <a:pt x="280" y="66"/>
                  </a:lnTo>
                  <a:lnTo>
                    <a:pt x="278" y="59"/>
                  </a:lnTo>
                  <a:lnTo>
                    <a:pt x="275" y="51"/>
                  </a:lnTo>
                  <a:lnTo>
                    <a:pt x="271" y="43"/>
                  </a:lnTo>
                  <a:lnTo>
                    <a:pt x="267" y="37"/>
                  </a:lnTo>
                  <a:lnTo>
                    <a:pt x="261" y="30"/>
                  </a:lnTo>
                  <a:lnTo>
                    <a:pt x="256" y="25"/>
                  </a:lnTo>
                  <a:lnTo>
                    <a:pt x="250" y="19"/>
                  </a:lnTo>
                  <a:lnTo>
                    <a:pt x="244" y="14"/>
                  </a:lnTo>
                  <a:lnTo>
                    <a:pt x="236" y="10"/>
                  </a:lnTo>
                  <a:lnTo>
                    <a:pt x="230" y="6"/>
                  </a:lnTo>
                  <a:lnTo>
                    <a:pt x="222" y="4"/>
                  </a:lnTo>
                  <a:lnTo>
                    <a:pt x="213" y="2"/>
                  </a:lnTo>
                  <a:lnTo>
                    <a:pt x="205" y="1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88" y="1"/>
                  </a:lnTo>
                  <a:lnTo>
                    <a:pt x="179" y="2"/>
                  </a:lnTo>
                  <a:lnTo>
                    <a:pt x="172" y="4"/>
                  </a:lnTo>
                  <a:lnTo>
                    <a:pt x="163" y="6"/>
                  </a:lnTo>
                  <a:lnTo>
                    <a:pt x="156" y="11"/>
                  </a:lnTo>
                  <a:lnTo>
                    <a:pt x="149" y="14"/>
                  </a:lnTo>
                  <a:lnTo>
                    <a:pt x="142" y="19"/>
                  </a:lnTo>
                  <a:lnTo>
                    <a:pt x="137" y="25"/>
                  </a:lnTo>
                  <a:lnTo>
                    <a:pt x="131" y="30"/>
                  </a:lnTo>
                  <a:lnTo>
                    <a:pt x="126" y="37"/>
                  </a:lnTo>
                  <a:lnTo>
                    <a:pt x="121" y="43"/>
                  </a:lnTo>
                  <a:lnTo>
                    <a:pt x="118" y="51"/>
                  </a:lnTo>
                  <a:lnTo>
                    <a:pt x="115" y="59"/>
                  </a:lnTo>
                  <a:lnTo>
                    <a:pt x="113" y="68"/>
                  </a:lnTo>
                  <a:lnTo>
                    <a:pt x="110" y="75"/>
                  </a:lnTo>
                  <a:lnTo>
                    <a:pt x="110" y="84"/>
                  </a:lnTo>
                  <a:lnTo>
                    <a:pt x="110" y="84"/>
                  </a:lnTo>
                  <a:close/>
                  <a:moveTo>
                    <a:pt x="144" y="130"/>
                  </a:moveTo>
                  <a:lnTo>
                    <a:pt x="144" y="130"/>
                  </a:lnTo>
                  <a:lnTo>
                    <a:pt x="148" y="125"/>
                  </a:lnTo>
                  <a:lnTo>
                    <a:pt x="151" y="120"/>
                  </a:lnTo>
                  <a:lnTo>
                    <a:pt x="151" y="115"/>
                  </a:lnTo>
                  <a:lnTo>
                    <a:pt x="150" y="108"/>
                  </a:lnTo>
                  <a:lnTo>
                    <a:pt x="150" y="108"/>
                  </a:lnTo>
                  <a:lnTo>
                    <a:pt x="145" y="98"/>
                  </a:lnTo>
                  <a:lnTo>
                    <a:pt x="144" y="87"/>
                  </a:lnTo>
                  <a:lnTo>
                    <a:pt x="144" y="87"/>
                  </a:lnTo>
                  <a:lnTo>
                    <a:pt x="145" y="76"/>
                  </a:lnTo>
                  <a:lnTo>
                    <a:pt x="149" y="66"/>
                  </a:lnTo>
                  <a:lnTo>
                    <a:pt x="153" y="58"/>
                  </a:lnTo>
                  <a:lnTo>
                    <a:pt x="160" y="50"/>
                  </a:lnTo>
                  <a:lnTo>
                    <a:pt x="167" y="43"/>
                  </a:lnTo>
                  <a:lnTo>
                    <a:pt x="176" y="39"/>
                  </a:lnTo>
                  <a:lnTo>
                    <a:pt x="186" y="36"/>
                  </a:lnTo>
                  <a:lnTo>
                    <a:pt x="197" y="35"/>
                  </a:lnTo>
                  <a:lnTo>
                    <a:pt x="197" y="35"/>
                  </a:lnTo>
                  <a:lnTo>
                    <a:pt x="207" y="36"/>
                  </a:lnTo>
                  <a:lnTo>
                    <a:pt x="217" y="39"/>
                  </a:lnTo>
                  <a:lnTo>
                    <a:pt x="225" y="43"/>
                  </a:lnTo>
                  <a:lnTo>
                    <a:pt x="233" y="50"/>
                  </a:lnTo>
                  <a:lnTo>
                    <a:pt x="240" y="58"/>
                  </a:lnTo>
                  <a:lnTo>
                    <a:pt x="244" y="66"/>
                  </a:lnTo>
                  <a:lnTo>
                    <a:pt x="247" y="76"/>
                  </a:lnTo>
                  <a:lnTo>
                    <a:pt x="248" y="87"/>
                  </a:lnTo>
                  <a:lnTo>
                    <a:pt x="248" y="87"/>
                  </a:lnTo>
                  <a:lnTo>
                    <a:pt x="247" y="97"/>
                  </a:lnTo>
                  <a:lnTo>
                    <a:pt x="245" y="106"/>
                  </a:lnTo>
                  <a:lnTo>
                    <a:pt x="245" y="106"/>
                  </a:lnTo>
                  <a:lnTo>
                    <a:pt x="243" y="112"/>
                  </a:lnTo>
                  <a:lnTo>
                    <a:pt x="244" y="118"/>
                  </a:lnTo>
                  <a:lnTo>
                    <a:pt x="246" y="122"/>
                  </a:lnTo>
                  <a:lnTo>
                    <a:pt x="250" y="127"/>
                  </a:lnTo>
                  <a:lnTo>
                    <a:pt x="250" y="127"/>
                  </a:lnTo>
                  <a:lnTo>
                    <a:pt x="256" y="130"/>
                  </a:lnTo>
                  <a:lnTo>
                    <a:pt x="261" y="130"/>
                  </a:lnTo>
                  <a:lnTo>
                    <a:pt x="267" y="129"/>
                  </a:lnTo>
                  <a:lnTo>
                    <a:pt x="271" y="127"/>
                  </a:lnTo>
                  <a:lnTo>
                    <a:pt x="271" y="127"/>
                  </a:lnTo>
                  <a:lnTo>
                    <a:pt x="279" y="121"/>
                  </a:lnTo>
                  <a:lnTo>
                    <a:pt x="288" y="118"/>
                  </a:lnTo>
                  <a:lnTo>
                    <a:pt x="295" y="115"/>
                  </a:lnTo>
                  <a:lnTo>
                    <a:pt x="304" y="115"/>
                  </a:lnTo>
                  <a:lnTo>
                    <a:pt x="304" y="115"/>
                  </a:lnTo>
                  <a:lnTo>
                    <a:pt x="315" y="116"/>
                  </a:lnTo>
                  <a:lnTo>
                    <a:pt x="325" y="119"/>
                  </a:lnTo>
                  <a:lnTo>
                    <a:pt x="334" y="123"/>
                  </a:lnTo>
                  <a:lnTo>
                    <a:pt x="341" y="130"/>
                  </a:lnTo>
                  <a:lnTo>
                    <a:pt x="348" y="138"/>
                  </a:lnTo>
                  <a:lnTo>
                    <a:pt x="352" y="146"/>
                  </a:lnTo>
                  <a:lnTo>
                    <a:pt x="355" y="156"/>
                  </a:lnTo>
                  <a:lnTo>
                    <a:pt x="357" y="166"/>
                  </a:lnTo>
                  <a:lnTo>
                    <a:pt x="357" y="166"/>
                  </a:lnTo>
                  <a:lnTo>
                    <a:pt x="355" y="177"/>
                  </a:lnTo>
                  <a:lnTo>
                    <a:pt x="352" y="187"/>
                  </a:lnTo>
                  <a:lnTo>
                    <a:pt x="348" y="195"/>
                  </a:lnTo>
                  <a:lnTo>
                    <a:pt x="341" y="203"/>
                  </a:lnTo>
                  <a:lnTo>
                    <a:pt x="334" y="209"/>
                  </a:lnTo>
                  <a:lnTo>
                    <a:pt x="325" y="214"/>
                  </a:lnTo>
                  <a:lnTo>
                    <a:pt x="315" y="217"/>
                  </a:lnTo>
                  <a:lnTo>
                    <a:pt x="304" y="218"/>
                  </a:lnTo>
                  <a:lnTo>
                    <a:pt x="302" y="217"/>
                  </a:lnTo>
                  <a:lnTo>
                    <a:pt x="302" y="217"/>
                  </a:lnTo>
                  <a:lnTo>
                    <a:pt x="295" y="218"/>
                  </a:lnTo>
                  <a:lnTo>
                    <a:pt x="290" y="221"/>
                  </a:lnTo>
                  <a:lnTo>
                    <a:pt x="287" y="225"/>
                  </a:lnTo>
                  <a:lnTo>
                    <a:pt x="283" y="230"/>
                  </a:lnTo>
                  <a:lnTo>
                    <a:pt x="283" y="230"/>
                  </a:lnTo>
                  <a:lnTo>
                    <a:pt x="282" y="236"/>
                  </a:lnTo>
                  <a:lnTo>
                    <a:pt x="283" y="241"/>
                  </a:lnTo>
                  <a:lnTo>
                    <a:pt x="287" y="246"/>
                  </a:lnTo>
                  <a:lnTo>
                    <a:pt x="291" y="250"/>
                  </a:lnTo>
                  <a:lnTo>
                    <a:pt x="291" y="250"/>
                  </a:lnTo>
                  <a:lnTo>
                    <a:pt x="296" y="253"/>
                  </a:lnTo>
                  <a:lnTo>
                    <a:pt x="302" y="259"/>
                  </a:lnTo>
                  <a:lnTo>
                    <a:pt x="306" y="263"/>
                  </a:lnTo>
                  <a:lnTo>
                    <a:pt x="310" y="269"/>
                  </a:lnTo>
                  <a:lnTo>
                    <a:pt x="313" y="275"/>
                  </a:lnTo>
                  <a:lnTo>
                    <a:pt x="315" y="281"/>
                  </a:lnTo>
                  <a:lnTo>
                    <a:pt x="316" y="287"/>
                  </a:lnTo>
                  <a:lnTo>
                    <a:pt x="316" y="295"/>
                  </a:lnTo>
                  <a:lnTo>
                    <a:pt x="316" y="295"/>
                  </a:lnTo>
                  <a:lnTo>
                    <a:pt x="315" y="305"/>
                  </a:lnTo>
                  <a:lnTo>
                    <a:pt x="312" y="315"/>
                  </a:lnTo>
                  <a:lnTo>
                    <a:pt x="307" y="323"/>
                  </a:lnTo>
                  <a:lnTo>
                    <a:pt x="301" y="331"/>
                  </a:lnTo>
                  <a:lnTo>
                    <a:pt x="293" y="338"/>
                  </a:lnTo>
                  <a:lnTo>
                    <a:pt x="284" y="342"/>
                  </a:lnTo>
                  <a:lnTo>
                    <a:pt x="275" y="345"/>
                  </a:lnTo>
                  <a:lnTo>
                    <a:pt x="265" y="346"/>
                  </a:lnTo>
                  <a:lnTo>
                    <a:pt x="265" y="346"/>
                  </a:lnTo>
                  <a:lnTo>
                    <a:pt x="255" y="345"/>
                  </a:lnTo>
                  <a:lnTo>
                    <a:pt x="247" y="343"/>
                  </a:lnTo>
                  <a:lnTo>
                    <a:pt x="238" y="340"/>
                  </a:lnTo>
                  <a:lnTo>
                    <a:pt x="232" y="334"/>
                  </a:lnTo>
                  <a:lnTo>
                    <a:pt x="225" y="328"/>
                  </a:lnTo>
                  <a:lnTo>
                    <a:pt x="220" y="321"/>
                  </a:lnTo>
                  <a:lnTo>
                    <a:pt x="217" y="313"/>
                  </a:lnTo>
                  <a:lnTo>
                    <a:pt x="213" y="304"/>
                  </a:lnTo>
                  <a:lnTo>
                    <a:pt x="213" y="304"/>
                  </a:lnTo>
                  <a:lnTo>
                    <a:pt x="211" y="298"/>
                  </a:lnTo>
                  <a:lnTo>
                    <a:pt x="208" y="294"/>
                  </a:lnTo>
                  <a:lnTo>
                    <a:pt x="202" y="291"/>
                  </a:lnTo>
                  <a:lnTo>
                    <a:pt x="197" y="290"/>
                  </a:lnTo>
                  <a:lnTo>
                    <a:pt x="197" y="290"/>
                  </a:lnTo>
                  <a:lnTo>
                    <a:pt x="190" y="291"/>
                  </a:lnTo>
                  <a:lnTo>
                    <a:pt x="185" y="294"/>
                  </a:lnTo>
                  <a:lnTo>
                    <a:pt x="182" y="298"/>
                  </a:lnTo>
                  <a:lnTo>
                    <a:pt x="179" y="304"/>
                  </a:lnTo>
                  <a:lnTo>
                    <a:pt x="179" y="304"/>
                  </a:lnTo>
                  <a:lnTo>
                    <a:pt x="177" y="313"/>
                  </a:lnTo>
                  <a:lnTo>
                    <a:pt x="173" y="321"/>
                  </a:lnTo>
                  <a:lnTo>
                    <a:pt x="167" y="328"/>
                  </a:lnTo>
                  <a:lnTo>
                    <a:pt x="162" y="334"/>
                  </a:lnTo>
                  <a:lnTo>
                    <a:pt x="154" y="340"/>
                  </a:lnTo>
                  <a:lnTo>
                    <a:pt x="147" y="343"/>
                  </a:lnTo>
                  <a:lnTo>
                    <a:pt x="138" y="345"/>
                  </a:lnTo>
                  <a:lnTo>
                    <a:pt x="128" y="346"/>
                  </a:lnTo>
                  <a:lnTo>
                    <a:pt x="128" y="346"/>
                  </a:lnTo>
                  <a:lnTo>
                    <a:pt x="118" y="345"/>
                  </a:lnTo>
                  <a:lnTo>
                    <a:pt x="108" y="342"/>
                  </a:lnTo>
                  <a:lnTo>
                    <a:pt x="99" y="338"/>
                  </a:lnTo>
                  <a:lnTo>
                    <a:pt x="92" y="331"/>
                  </a:lnTo>
                  <a:lnTo>
                    <a:pt x="85" y="323"/>
                  </a:lnTo>
                  <a:lnTo>
                    <a:pt x="81" y="315"/>
                  </a:lnTo>
                  <a:lnTo>
                    <a:pt x="78" y="305"/>
                  </a:lnTo>
                  <a:lnTo>
                    <a:pt x="77" y="295"/>
                  </a:lnTo>
                  <a:lnTo>
                    <a:pt x="77" y="295"/>
                  </a:lnTo>
                  <a:lnTo>
                    <a:pt x="77" y="287"/>
                  </a:lnTo>
                  <a:lnTo>
                    <a:pt x="79" y="281"/>
                  </a:lnTo>
                  <a:lnTo>
                    <a:pt x="81" y="275"/>
                  </a:lnTo>
                  <a:lnTo>
                    <a:pt x="83" y="269"/>
                  </a:lnTo>
                  <a:lnTo>
                    <a:pt x="87" y="263"/>
                  </a:lnTo>
                  <a:lnTo>
                    <a:pt x="92" y="259"/>
                  </a:lnTo>
                  <a:lnTo>
                    <a:pt x="96" y="253"/>
                  </a:lnTo>
                  <a:lnTo>
                    <a:pt x="102" y="250"/>
                  </a:lnTo>
                  <a:lnTo>
                    <a:pt x="102" y="250"/>
                  </a:lnTo>
                  <a:lnTo>
                    <a:pt x="106" y="246"/>
                  </a:lnTo>
                  <a:lnTo>
                    <a:pt x="109" y="241"/>
                  </a:lnTo>
                  <a:lnTo>
                    <a:pt x="110" y="236"/>
                  </a:lnTo>
                  <a:lnTo>
                    <a:pt x="109" y="230"/>
                  </a:lnTo>
                  <a:lnTo>
                    <a:pt x="109" y="230"/>
                  </a:lnTo>
                  <a:lnTo>
                    <a:pt x="107" y="225"/>
                  </a:lnTo>
                  <a:lnTo>
                    <a:pt x="103" y="221"/>
                  </a:lnTo>
                  <a:lnTo>
                    <a:pt x="97" y="218"/>
                  </a:lnTo>
                  <a:lnTo>
                    <a:pt x="92" y="217"/>
                  </a:lnTo>
                  <a:lnTo>
                    <a:pt x="86" y="218"/>
                  </a:lnTo>
                  <a:lnTo>
                    <a:pt x="86" y="218"/>
                  </a:lnTo>
                  <a:lnTo>
                    <a:pt x="75" y="217"/>
                  </a:lnTo>
                  <a:lnTo>
                    <a:pt x="66" y="214"/>
                  </a:lnTo>
                  <a:lnTo>
                    <a:pt x="57" y="209"/>
                  </a:lnTo>
                  <a:lnTo>
                    <a:pt x="49" y="203"/>
                  </a:lnTo>
                  <a:lnTo>
                    <a:pt x="44" y="195"/>
                  </a:lnTo>
                  <a:lnTo>
                    <a:pt x="38" y="187"/>
                  </a:lnTo>
                  <a:lnTo>
                    <a:pt x="35" y="177"/>
                  </a:lnTo>
                  <a:lnTo>
                    <a:pt x="34" y="166"/>
                  </a:lnTo>
                  <a:lnTo>
                    <a:pt x="34" y="166"/>
                  </a:lnTo>
                  <a:lnTo>
                    <a:pt x="35" y="156"/>
                  </a:lnTo>
                  <a:lnTo>
                    <a:pt x="38" y="146"/>
                  </a:lnTo>
                  <a:lnTo>
                    <a:pt x="44" y="138"/>
                  </a:lnTo>
                  <a:lnTo>
                    <a:pt x="49" y="130"/>
                  </a:lnTo>
                  <a:lnTo>
                    <a:pt x="57" y="123"/>
                  </a:lnTo>
                  <a:lnTo>
                    <a:pt x="66" y="119"/>
                  </a:lnTo>
                  <a:lnTo>
                    <a:pt x="75" y="116"/>
                  </a:lnTo>
                  <a:lnTo>
                    <a:pt x="86" y="115"/>
                  </a:lnTo>
                  <a:lnTo>
                    <a:pt x="86" y="115"/>
                  </a:lnTo>
                  <a:lnTo>
                    <a:pt x="96" y="116"/>
                  </a:lnTo>
                  <a:lnTo>
                    <a:pt x="105" y="118"/>
                  </a:lnTo>
                  <a:lnTo>
                    <a:pt x="114" y="122"/>
                  </a:lnTo>
                  <a:lnTo>
                    <a:pt x="121" y="129"/>
                  </a:lnTo>
                  <a:lnTo>
                    <a:pt x="121" y="129"/>
                  </a:lnTo>
                  <a:lnTo>
                    <a:pt x="127" y="132"/>
                  </a:lnTo>
                  <a:lnTo>
                    <a:pt x="132" y="133"/>
                  </a:lnTo>
                  <a:lnTo>
                    <a:pt x="139" y="132"/>
                  </a:lnTo>
                  <a:lnTo>
                    <a:pt x="144" y="130"/>
                  </a:lnTo>
                  <a:lnTo>
                    <a:pt x="144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9" name="Freeform 84"/>
            <p:cNvSpPr>
              <a:spLocks noEditPoints="1"/>
            </p:cNvSpPr>
            <p:nvPr/>
          </p:nvSpPr>
          <p:spPr bwMode="auto">
            <a:xfrm>
              <a:off x="4548188" y="1784350"/>
              <a:ext cx="119063" cy="117475"/>
            </a:xfrm>
            <a:custGeom>
              <a:avLst/>
              <a:gdLst>
                <a:gd name="T0" fmla="*/ 0 w 149"/>
                <a:gd name="T1" fmla="*/ 75 h 149"/>
                <a:gd name="T2" fmla="*/ 2 w 149"/>
                <a:gd name="T3" fmla="*/ 90 h 149"/>
                <a:gd name="T4" fmla="*/ 6 w 149"/>
                <a:gd name="T5" fmla="*/ 104 h 149"/>
                <a:gd name="T6" fmla="*/ 12 w 149"/>
                <a:gd name="T7" fmla="*/ 116 h 149"/>
                <a:gd name="T8" fmla="*/ 22 w 149"/>
                <a:gd name="T9" fmla="*/ 127 h 149"/>
                <a:gd name="T10" fmla="*/ 33 w 149"/>
                <a:gd name="T11" fmla="*/ 137 h 149"/>
                <a:gd name="T12" fmla="*/ 45 w 149"/>
                <a:gd name="T13" fmla="*/ 144 h 149"/>
                <a:gd name="T14" fmla="*/ 60 w 149"/>
                <a:gd name="T15" fmla="*/ 148 h 149"/>
                <a:gd name="T16" fmla="*/ 75 w 149"/>
                <a:gd name="T17" fmla="*/ 149 h 149"/>
                <a:gd name="T18" fmla="*/ 83 w 149"/>
                <a:gd name="T19" fmla="*/ 149 h 149"/>
                <a:gd name="T20" fmla="*/ 97 w 149"/>
                <a:gd name="T21" fmla="*/ 146 h 149"/>
                <a:gd name="T22" fmla="*/ 110 w 149"/>
                <a:gd name="T23" fmla="*/ 140 h 149"/>
                <a:gd name="T24" fmla="*/ 122 w 149"/>
                <a:gd name="T25" fmla="*/ 133 h 149"/>
                <a:gd name="T26" fmla="*/ 132 w 149"/>
                <a:gd name="T27" fmla="*/ 122 h 149"/>
                <a:gd name="T28" fmla="*/ 139 w 149"/>
                <a:gd name="T29" fmla="*/ 111 h 149"/>
                <a:gd name="T30" fmla="*/ 146 w 149"/>
                <a:gd name="T31" fmla="*/ 97 h 149"/>
                <a:gd name="T32" fmla="*/ 148 w 149"/>
                <a:gd name="T33" fmla="*/ 83 h 149"/>
                <a:gd name="T34" fmla="*/ 149 w 149"/>
                <a:gd name="T35" fmla="*/ 75 h 149"/>
                <a:gd name="T36" fmla="*/ 147 w 149"/>
                <a:gd name="T37" fmla="*/ 61 h 149"/>
                <a:gd name="T38" fmla="*/ 143 w 149"/>
                <a:gd name="T39" fmla="*/ 46 h 149"/>
                <a:gd name="T40" fmla="*/ 136 w 149"/>
                <a:gd name="T41" fmla="*/ 33 h 149"/>
                <a:gd name="T42" fmla="*/ 127 w 149"/>
                <a:gd name="T43" fmla="*/ 22 h 149"/>
                <a:gd name="T44" fmla="*/ 116 w 149"/>
                <a:gd name="T45" fmla="*/ 14 h 149"/>
                <a:gd name="T46" fmla="*/ 103 w 149"/>
                <a:gd name="T47" fmla="*/ 7 h 149"/>
                <a:gd name="T48" fmla="*/ 89 w 149"/>
                <a:gd name="T49" fmla="*/ 3 h 149"/>
                <a:gd name="T50" fmla="*/ 75 w 149"/>
                <a:gd name="T51" fmla="*/ 0 h 149"/>
                <a:gd name="T52" fmla="*/ 67 w 149"/>
                <a:gd name="T53" fmla="*/ 2 h 149"/>
                <a:gd name="T54" fmla="*/ 52 w 149"/>
                <a:gd name="T55" fmla="*/ 4 h 149"/>
                <a:gd name="T56" fmla="*/ 39 w 149"/>
                <a:gd name="T57" fmla="*/ 9 h 149"/>
                <a:gd name="T58" fmla="*/ 27 w 149"/>
                <a:gd name="T59" fmla="*/ 18 h 149"/>
                <a:gd name="T60" fmla="*/ 17 w 149"/>
                <a:gd name="T61" fmla="*/ 28 h 149"/>
                <a:gd name="T62" fmla="*/ 9 w 149"/>
                <a:gd name="T63" fmla="*/ 40 h 149"/>
                <a:gd name="T64" fmla="*/ 4 w 149"/>
                <a:gd name="T65" fmla="*/ 53 h 149"/>
                <a:gd name="T66" fmla="*/ 0 w 149"/>
                <a:gd name="T67" fmla="*/ 67 h 149"/>
                <a:gd name="T68" fmla="*/ 0 w 149"/>
                <a:gd name="T69" fmla="*/ 75 h 149"/>
                <a:gd name="T70" fmla="*/ 34 w 149"/>
                <a:gd name="T71" fmla="*/ 75 h 149"/>
                <a:gd name="T72" fmla="*/ 38 w 149"/>
                <a:gd name="T73" fmla="*/ 60 h 149"/>
                <a:gd name="T74" fmla="*/ 46 w 149"/>
                <a:gd name="T75" fmla="*/ 48 h 149"/>
                <a:gd name="T76" fmla="*/ 60 w 149"/>
                <a:gd name="T77" fmla="*/ 39 h 149"/>
                <a:gd name="T78" fmla="*/ 75 w 149"/>
                <a:gd name="T79" fmla="*/ 35 h 149"/>
                <a:gd name="T80" fmla="*/ 83 w 149"/>
                <a:gd name="T81" fmla="*/ 37 h 149"/>
                <a:gd name="T82" fmla="*/ 97 w 149"/>
                <a:gd name="T83" fmla="*/ 42 h 149"/>
                <a:gd name="T84" fmla="*/ 108 w 149"/>
                <a:gd name="T85" fmla="*/ 53 h 149"/>
                <a:gd name="T86" fmla="*/ 113 w 149"/>
                <a:gd name="T87" fmla="*/ 67 h 149"/>
                <a:gd name="T88" fmla="*/ 114 w 149"/>
                <a:gd name="T89" fmla="*/ 75 h 149"/>
                <a:gd name="T90" fmla="*/ 111 w 149"/>
                <a:gd name="T91" fmla="*/ 90 h 149"/>
                <a:gd name="T92" fmla="*/ 102 w 149"/>
                <a:gd name="T93" fmla="*/ 103 h 149"/>
                <a:gd name="T94" fmla="*/ 90 w 149"/>
                <a:gd name="T95" fmla="*/ 112 h 149"/>
                <a:gd name="T96" fmla="*/ 75 w 149"/>
                <a:gd name="T97" fmla="*/ 114 h 149"/>
                <a:gd name="T98" fmla="*/ 66 w 149"/>
                <a:gd name="T99" fmla="*/ 114 h 149"/>
                <a:gd name="T100" fmla="*/ 52 w 149"/>
                <a:gd name="T101" fmla="*/ 108 h 149"/>
                <a:gd name="T102" fmla="*/ 42 w 149"/>
                <a:gd name="T103" fmla="*/ 97 h 149"/>
                <a:gd name="T104" fmla="*/ 35 w 149"/>
                <a:gd name="T105" fmla="*/ 84 h 149"/>
                <a:gd name="T106" fmla="*/ 34 w 149"/>
                <a:gd name="T107" fmla="*/ 7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9" h="149">
                  <a:moveTo>
                    <a:pt x="0" y="75"/>
                  </a:moveTo>
                  <a:lnTo>
                    <a:pt x="0" y="75"/>
                  </a:lnTo>
                  <a:lnTo>
                    <a:pt x="0" y="83"/>
                  </a:lnTo>
                  <a:lnTo>
                    <a:pt x="2" y="90"/>
                  </a:lnTo>
                  <a:lnTo>
                    <a:pt x="4" y="97"/>
                  </a:lnTo>
                  <a:lnTo>
                    <a:pt x="6" y="104"/>
                  </a:lnTo>
                  <a:lnTo>
                    <a:pt x="9" y="111"/>
                  </a:lnTo>
                  <a:lnTo>
                    <a:pt x="12" y="116"/>
                  </a:lnTo>
                  <a:lnTo>
                    <a:pt x="17" y="122"/>
                  </a:lnTo>
                  <a:lnTo>
                    <a:pt x="22" y="127"/>
                  </a:lnTo>
                  <a:lnTo>
                    <a:pt x="27" y="133"/>
                  </a:lnTo>
                  <a:lnTo>
                    <a:pt x="33" y="137"/>
                  </a:lnTo>
                  <a:lnTo>
                    <a:pt x="39" y="140"/>
                  </a:lnTo>
                  <a:lnTo>
                    <a:pt x="45" y="144"/>
                  </a:lnTo>
                  <a:lnTo>
                    <a:pt x="52" y="146"/>
                  </a:lnTo>
                  <a:lnTo>
                    <a:pt x="60" y="148"/>
                  </a:lnTo>
                  <a:lnTo>
                    <a:pt x="6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83" y="149"/>
                  </a:lnTo>
                  <a:lnTo>
                    <a:pt x="89" y="148"/>
                  </a:lnTo>
                  <a:lnTo>
                    <a:pt x="97" y="146"/>
                  </a:lnTo>
                  <a:lnTo>
                    <a:pt x="103" y="144"/>
                  </a:lnTo>
                  <a:lnTo>
                    <a:pt x="110" y="140"/>
                  </a:lnTo>
                  <a:lnTo>
                    <a:pt x="116" y="137"/>
                  </a:lnTo>
                  <a:lnTo>
                    <a:pt x="122" y="133"/>
                  </a:lnTo>
                  <a:lnTo>
                    <a:pt x="127" y="127"/>
                  </a:lnTo>
                  <a:lnTo>
                    <a:pt x="132" y="122"/>
                  </a:lnTo>
                  <a:lnTo>
                    <a:pt x="136" y="116"/>
                  </a:lnTo>
                  <a:lnTo>
                    <a:pt x="139" y="111"/>
                  </a:lnTo>
                  <a:lnTo>
                    <a:pt x="143" y="104"/>
                  </a:lnTo>
                  <a:lnTo>
                    <a:pt x="146" y="97"/>
                  </a:lnTo>
                  <a:lnTo>
                    <a:pt x="147" y="90"/>
                  </a:lnTo>
                  <a:lnTo>
                    <a:pt x="148" y="83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8" y="67"/>
                  </a:lnTo>
                  <a:lnTo>
                    <a:pt x="147" y="61"/>
                  </a:lnTo>
                  <a:lnTo>
                    <a:pt x="146" y="53"/>
                  </a:lnTo>
                  <a:lnTo>
                    <a:pt x="143" y="46"/>
                  </a:lnTo>
                  <a:lnTo>
                    <a:pt x="139" y="40"/>
                  </a:lnTo>
                  <a:lnTo>
                    <a:pt x="136" y="33"/>
                  </a:lnTo>
                  <a:lnTo>
                    <a:pt x="132" y="28"/>
                  </a:lnTo>
                  <a:lnTo>
                    <a:pt x="127" y="22"/>
                  </a:lnTo>
                  <a:lnTo>
                    <a:pt x="122" y="18"/>
                  </a:lnTo>
                  <a:lnTo>
                    <a:pt x="116" y="14"/>
                  </a:lnTo>
                  <a:lnTo>
                    <a:pt x="110" y="9"/>
                  </a:lnTo>
                  <a:lnTo>
                    <a:pt x="103" y="7"/>
                  </a:lnTo>
                  <a:lnTo>
                    <a:pt x="97" y="4"/>
                  </a:lnTo>
                  <a:lnTo>
                    <a:pt x="89" y="3"/>
                  </a:lnTo>
                  <a:lnTo>
                    <a:pt x="83" y="2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67" y="2"/>
                  </a:lnTo>
                  <a:lnTo>
                    <a:pt x="60" y="3"/>
                  </a:lnTo>
                  <a:lnTo>
                    <a:pt x="52" y="4"/>
                  </a:lnTo>
                  <a:lnTo>
                    <a:pt x="45" y="7"/>
                  </a:lnTo>
                  <a:lnTo>
                    <a:pt x="39" y="9"/>
                  </a:lnTo>
                  <a:lnTo>
                    <a:pt x="33" y="14"/>
                  </a:lnTo>
                  <a:lnTo>
                    <a:pt x="27" y="18"/>
                  </a:lnTo>
                  <a:lnTo>
                    <a:pt x="22" y="22"/>
                  </a:lnTo>
                  <a:lnTo>
                    <a:pt x="17" y="28"/>
                  </a:lnTo>
                  <a:lnTo>
                    <a:pt x="12" y="33"/>
                  </a:lnTo>
                  <a:lnTo>
                    <a:pt x="9" y="40"/>
                  </a:lnTo>
                  <a:lnTo>
                    <a:pt x="6" y="46"/>
                  </a:lnTo>
                  <a:lnTo>
                    <a:pt x="4" y="53"/>
                  </a:lnTo>
                  <a:lnTo>
                    <a:pt x="2" y="61"/>
                  </a:lnTo>
                  <a:lnTo>
                    <a:pt x="0" y="67"/>
                  </a:lnTo>
                  <a:lnTo>
                    <a:pt x="0" y="75"/>
                  </a:lnTo>
                  <a:lnTo>
                    <a:pt x="0" y="75"/>
                  </a:lnTo>
                  <a:close/>
                  <a:moveTo>
                    <a:pt x="34" y="75"/>
                  </a:moveTo>
                  <a:lnTo>
                    <a:pt x="34" y="75"/>
                  </a:lnTo>
                  <a:lnTo>
                    <a:pt x="35" y="67"/>
                  </a:lnTo>
                  <a:lnTo>
                    <a:pt x="38" y="60"/>
                  </a:lnTo>
                  <a:lnTo>
                    <a:pt x="42" y="53"/>
                  </a:lnTo>
                  <a:lnTo>
                    <a:pt x="46" y="48"/>
                  </a:lnTo>
                  <a:lnTo>
                    <a:pt x="52" y="42"/>
                  </a:lnTo>
                  <a:lnTo>
                    <a:pt x="60" y="39"/>
                  </a:lnTo>
                  <a:lnTo>
                    <a:pt x="66" y="37"/>
                  </a:lnTo>
                  <a:lnTo>
                    <a:pt x="75" y="35"/>
                  </a:lnTo>
                  <a:lnTo>
                    <a:pt x="75" y="35"/>
                  </a:lnTo>
                  <a:lnTo>
                    <a:pt x="83" y="37"/>
                  </a:lnTo>
                  <a:lnTo>
                    <a:pt x="90" y="39"/>
                  </a:lnTo>
                  <a:lnTo>
                    <a:pt x="97" y="42"/>
                  </a:lnTo>
                  <a:lnTo>
                    <a:pt x="102" y="48"/>
                  </a:lnTo>
                  <a:lnTo>
                    <a:pt x="108" y="53"/>
                  </a:lnTo>
                  <a:lnTo>
                    <a:pt x="111" y="60"/>
                  </a:lnTo>
                  <a:lnTo>
                    <a:pt x="113" y="67"/>
                  </a:lnTo>
                  <a:lnTo>
                    <a:pt x="114" y="75"/>
                  </a:lnTo>
                  <a:lnTo>
                    <a:pt x="114" y="75"/>
                  </a:lnTo>
                  <a:lnTo>
                    <a:pt x="113" y="84"/>
                  </a:lnTo>
                  <a:lnTo>
                    <a:pt x="111" y="90"/>
                  </a:lnTo>
                  <a:lnTo>
                    <a:pt x="108" y="97"/>
                  </a:lnTo>
                  <a:lnTo>
                    <a:pt x="102" y="103"/>
                  </a:lnTo>
                  <a:lnTo>
                    <a:pt x="97" y="108"/>
                  </a:lnTo>
                  <a:lnTo>
                    <a:pt x="90" y="112"/>
                  </a:lnTo>
                  <a:lnTo>
                    <a:pt x="83" y="114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66" y="114"/>
                  </a:lnTo>
                  <a:lnTo>
                    <a:pt x="60" y="112"/>
                  </a:lnTo>
                  <a:lnTo>
                    <a:pt x="52" y="108"/>
                  </a:lnTo>
                  <a:lnTo>
                    <a:pt x="46" y="103"/>
                  </a:lnTo>
                  <a:lnTo>
                    <a:pt x="42" y="97"/>
                  </a:lnTo>
                  <a:lnTo>
                    <a:pt x="38" y="90"/>
                  </a:lnTo>
                  <a:lnTo>
                    <a:pt x="35" y="84"/>
                  </a:lnTo>
                  <a:lnTo>
                    <a:pt x="34" y="75"/>
                  </a:lnTo>
                  <a:lnTo>
                    <a:pt x="34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10" name="Freeform 85"/>
            <p:cNvSpPr/>
            <p:nvPr/>
          </p:nvSpPr>
          <p:spPr bwMode="auto">
            <a:xfrm>
              <a:off x="4432300" y="1993900"/>
              <a:ext cx="341313" cy="141288"/>
            </a:xfrm>
            <a:custGeom>
              <a:avLst/>
              <a:gdLst>
                <a:gd name="T0" fmla="*/ 304 w 430"/>
                <a:gd name="T1" fmla="*/ 86 h 178"/>
                <a:gd name="T2" fmla="*/ 282 w 430"/>
                <a:gd name="T3" fmla="*/ 100 h 178"/>
                <a:gd name="T4" fmla="*/ 264 w 430"/>
                <a:gd name="T5" fmla="*/ 115 h 178"/>
                <a:gd name="T6" fmla="*/ 236 w 430"/>
                <a:gd name="T7" fmla="*/ 146 h 178"/>
                <a:gd name="T8" fmla="*/ 236 w 430"/>
                <a:gd name="T9" fmla="*/ 21 h 178"/>
                <a:gd name="T10" fmla="*/ 234 w 430"/>
                <a:gd name="T11" fmla="*/ 12 h 178"/>
                <a:gd name="T12" fmla="*/ 230 w 430"/>
                <a:gd name="T13" fmla="*/ 6 h 178"/>
                <a:gd name="T14" fmla="*/ 223 w 430"/>
                <a:gd name="T15" fmla="*/ 1 h 178"/>
                <a:gd name="T16" fmla="*/ 214 w 430"/>
                <a:gd name="T17" fmla="*/ 0 h 178"/>
                <a:gd name="T18" fmla="*/ 210 w 430"/>
                <a:gd name="T19" fmla="*/ 0 h 178"/>
                <a:gd name="T20" fmla="*/ 202 w 430"/>
                <a:gd name="T21" fmla="*/ 3 h 178"/>
                <a:gd name="T22" fmla="*/ 197 w 430"/>
                <a:gd name="T23" fmla="*/ 9 h 178"/>
                <a:gd name="T24" fmla="*/ 194 w 430"/>
                <a:gd name="T25" fmla="*/ 16 h 178"/>
                <a:gd name="T26" fmla="*/ 194 w 430"/>
                <a:gd name="T27" fmla="*/ 146 h 178"/>
                <a:gd name="T28" fmla="*/ 180 w 430"/>
                <a:gd name="T29" fmla="*/ 130 h 178"/>
                <a:gd name="T30" fmla="*/ 156 w 430"/>
                <a:gd name="T31" fmla="*/ 107 h 178"/>
                <a:gd name="T32" fmla="*/ 137 w 430"/>
                <a:gd name="T33" fmla="*/ 92 h 178"/>
                <a:gd name="T34" fmla="*/ 125 w 430"/>
                <a:gd name="T35" fmla="*/ 86 h 178"/>
                <a:gd name="T36" fmla="*/ 103 w 430"/>
                <a:gd name="T37" fmla="*/ 76 h 178"/>
                <a:gd name="T38" fmla="*/ 81 w 430"/>
                <a:gd name="T39" fmla="*/ 69 h 178"/>
                <a:gd name="T40" fmla="*/ 40 w 430"/>
                <a:gd name="T41" fmla="*/ 62 h 178"/>
                <a:gd name="T42" fmla="*/ 11 w 430"/>
                <a:gd name="T43" fmla="*/ 61 h 178"/>
                <a:gd name="T44" fmla="*/ 0 w 430"/>
                <a:gd name="T45" fmla="*/ 62 h 178"/>
                <a:gd name="T46" fmla="*/ 13 w 430"/>
                <a:gd name="T47" fmla="*/ 82 h 178"/>
                <a:gd name="T48" fmla="*/ 35 w 430"/>
                <a:gd name="T49" fmla="*/ 111 h 178"/>
                <a:gd name="T50" fmla="*/ 59 w 430"/>
                <a:gd name="T51" fmla="*/ 132 h 178"/>
                <a:gd name="T52" fmla="*/ 79 w 430"/>
                <a:gd name="T53" fmla="*/ 147 h 178"/>
                <a:gd name="T54" fmla="*/ 90 w 430"/>
                <a:gd name="T55" fmla="*/ 153 h 178"/>
                <a:gd name="T56" fmla="*/ 127 w 430"/>
                <a:gd name="T57" fmla="*/ 168 h 178"/>
                <a:gd name="T58" fmla="*/ 162 w 430"/>
                <a:gd name="T59" fmla="*/ 175 h 178"/>
                <a:gd name="T60" fmla="*/ 190 w 430"/>
                <a:gd name="T61" fmla="*/ 177 h 178"/>
                <a:gd name="T62" fmla="*/ 209 w 430"/>
                <a:gd name="T63" fmla="*/ 177 h 178"/>
                <a:gd name="T64" fmla="*/ 214 w 430"/>
                <a:gd name="T65" fmla="*/ 178 h 178"/>
                <a:gd name="T66" fmla="*/ 220 w 430"/>
                <a:gd name="T67" fmla="*/ 177 h 178"/>
                <a:gd name="T68" fmla="*/ 253 w 430"/>
                <a:gd name="T69" fmla="*/ 177 h 178"/>
                <a:gd name="T70" fmla="*/ 284 w 430"/>
                <a:gd name="T71" fmla="*/ 173 h 178"/>
                <a:gd name="T72" fmla="*/ 321 w 430"/>
                <a:gd name="T73" fmla="*/ 162 h 178"/>
                <a:gd name="T74" fmla="*/ 340 w 430"/>
                <a:gd name="T75" fmla="*/ 153 h 178"/>
                <a:gd name="T76" fmla="*/ 361 w 430"/>
                <a:gd name="T77" fmla="*/ 140 h 178"/>
                <a:gd name="T78" fmla="*/ 378 w 430"/>
                <a:gd name="T79" fmla="*/ 126 h 178"/>
                <a:gd name="T80" fmla="*/ 407 w 430"/>
                <a:gd name="T81" fmla="*/ 95 h 178"/>
                <a:gd name="T82" fmla="*/ 423 w 430"/>
                <a:gd name="T83" fmla="*/ 72 h 178"/>
                <a:gd name="T84" fmla="*/ 430 w 430"/>
                <a:gd name="T85" fmla="*/ 62 h 178"/>
                <a:gd name="T86" fmla="*/ 406 w 430"/>
                <a:gd name="T87" fmla="*/ 61 h 178"/>
                <a:gd name="T88" fmla="*/ 370 w 430"/>
                <a:gd name="T89" fmla="*/ 65 h 178"/>
                <a:gd name="T90" fmla="*/ 338 w 430"/>
                <a:gd name="T91" fmla="*/ 72 h 178"/>
                <a:gd name="T92" fmla="*/ 315 w 430"/>
                <a:gd name="T93" fmla="*/ 81 h 178"/>
                <a:gd name="T94" fmla="*/ 304 w 430"/>
                <a:gd name="T95" fmla="*/ 8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0" h="178">
                  <a:moveTo>
                    <a:pt x="304" y="86"/>
                  </a:moveTo>
                  <a:lnTo>
                    <a:pt x="304" y="86"/>
                  </a:lnTo>
                  <a:lnTo>
                    <a:pt x="293" y="92"/>
                  </a:lnTo>
                  <a:lnTo>
                    <a:pt x="282" y="100"/>
                  </a:lnTo>
                  <a:lnTo>
                    <a:pt x="273" y="107"/>
                  </a:lnTo>
                  <a:lnTo>
                    <a:pt x="264" y="115"/>
                  </a:lnTo>
                  <a:lnTo>
                    <a:pt x="248" y="130"/>
                  </a:lnTo>
                  <a:lnTo>
                    <a:pt x="236" y="146"/>
                  </a:lnTo>
                  <a:lnTo>
                    <a:pt x="236" y="21"/>
                  </a:lnTo>
                  <a:lnTo>
                    <a:pt x="236" y="21"/>
                  </a:lnTo>
                  <a:lnTo>
                    <a:pt x="235" y="16"/>
                  </a:lnTo>
                  <a:lnTo>
                    <a:pt x="234" y="12"/>
                  </a:lnTo>
                  <a:lnTo>
                    <a:pt x="232" y="9"/>
                  </a:lnTo>
                  <a:lnTo>
                    <a:pt x="230" y="6"/>
                  </a:lnTo>
                  <a:lnTo>
                    <a:pt x="226" y="3"/>
                  </a:lnTo>
                  <a:lnTo>
                    <a:pt x="223" y="1"/>
                  </a:lnTo>
                  <a:lnTo>
                    <a:pt x="219" y="0"/>
                  </a:lnTo>
                  <a:lnTo>
                    <a:pt x="214" y="0"/>
                  </a:lnTo>
                  <a:lnTo>
                    <a:pt x="214" y="0"/>
                  </a:lnTo>
                  <a:lnTo>
                    <a:pt x="210" y="0"/>
                  </a:lnTo>
                  <a:lnTo>
                    <a:pt x="207" y="1"/>
                  </a:lnTo>
                  <a:lnTo>
                    <a:pt x="202" y="3"/>
                  </a:lnTo>
                  <a:lnTo>
                    <a:pt x="200" y="6"/>
                  </a:lnTo>
                  <a:lnTo>
                    <a:pt x="197" y="9"/>
                  </a:lnTo>
                  <a:lnTo>
                    <a:pt x="195" y="12"/>
                  </a:lnTo>
                  <a:lnTo>
                    <a:pt x="194" y="16"/>
                  </a:lnTo>
                  <a:lnTo>
                    <a:pt x="194" y="21"/>
                  </a:lnTo>
                  <a:lnTo>
                    <a:pt x="194" y="146"/>
                  </a:lnTo>
                  <a:lnTo>
                    <a:pt x="194" y="146"/>
                  </a:lnTo>
                  <a:lnTo>
                    <a:pt x="180" y="130"/>
                  </a:lnTo>
                  <a:lnTo>
                    <a:pt x="165" y="115"/>
                  </a:lnTo>
                  <a:lnTo>
                    <a:pt x="156" y="107"/>
                  </a:lnTo>
                  <a:lnTo>
                    <a:pt x="146" y="100"/>
                  </a:lnTo>
                  <a:lnTo>
                    <a:pt x="137" y="92"/>
                  </a:lnTo>
                  <a:lnTo>
                    <a:pt x="125" y="86"/>
                  </a:lnTo>
                  <a:lnTo>
                    <a:pt x="125" y="86"/>
                  </a:lnTo>
                  <a:lnTo>
                    <a:pt x="114" y="81"/>
                  </a:lnTo>
                  <a:lnTo>
                    <a:pt x="103" y="76"/>
                  </a:lnTo>
                  <a:lnTo>
                    <a:pt x="92" y="72"/>
                  </a:lnTo>
                  <a:lnTo>
                    <a:pt x="81" y="69"/>
                  </a:lnTo>
                  <a:lnTo>
                    <a:pt x="59" y="65"/>
                  </a:lnTo>
                  <a:lnTo>
                    <a:pt x="40" y="62"/>
                  </a:lnTo>
                  <a:lnTo>
                    <a:pt x="24" y="61"/>
                  </a:lnTo>
                  <a:lnTo>
                    <a:pt x="11" y="61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5" y="72"/>
                  </a:lnTo>
                  <a:lnTo>
                    <a:pt x="13" y="82"/>
                  </a:lnTo>
                  <a:lnTo>
                    <a:pt x="23" y="95"/>
                  </a:lnTo>
                  <a:lnTo>
                    <a:pt x="35" y="111"/>
                  </a:lnTo>
                  <a:lnTo>
                    <a:pt x="50" y="126"/>
                  </a:lnTo>
                  <a:lnTo>
                    <a:pt x="59" y="132"/>
                  </a:lnTo>
                  <a:lnTo>
                    <a:pt x="69" y="140"/>
                  </a:lnTo>
                  <a:lnTo>
                    <a:pt x="79" y="147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108" y="162"/>
                  </a:lnTo>
                  <a:lnTo>
                    <a:pt x="127" y="168"/>
                  </a:lnTo>
                  <a:lnTo>
                    <a:pt x="144" y="173"/>
                  </a:lnTo>
                  <a:lnTo>
                    <a:pt x="162" y="175"/>
                  </a:lnTo>
                  <a:lnTo>
                    <a:pt x="177" y="177"/>
                  </a:lnTo>
                  <a:lnTo>
                    <a:pt x="190" y="177"/>
                  </a:lnTo>
                  <a:lnTo>
                    <a:pt x="209" y="177"/>
                  </a:lnTo>
                  <a:lnTo>
                    <a:pt x="209" y="177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38" y="177"/>
                  </a:lnTo>
                  <a:lnTo>
                    <a:pt x="253" y="177"/>
                  </a:lnTo>
                  <a:lnTo>
                    <a:pt x="268" y="175"/>
                  </a:lnTo>
                  <a:lnTo>
                    <a:pt x="284" y="173"/>
                  </a:lnTo>
                  <a:lnTo>
                    <a:pt x="303" y="168"/>
                  </a:lnTo>
                  <a:lnTo>
                    <a:pt x="321" y="162"/>
                  </a:lnTo>
                  <a:lnTo>
                    <a:pt x="340" y="153"/>
                  </a:lnTo>
                  <a:lnTo>
                    <a:pt x="340" y="153"/>
                  </a:lnTo>
                  <a:lnTo>
                    <a:pt x="351" y="147"/>
                  </a:lnTo>
                  <a:lnTo>
                    <a:pt x="361" y="140"/>
                  </a:lnTo>
                  <a:lnTo>
                    <a:pt x="370" y="132"/>
                  </a:lnTo>
                  <a:lnTo>
                    <a:pt x="378" y="126"/>
                  </a:lnTo>
                  <a:lnTo>
                    <a:pt x="394" y="111"/>
                  </a:lnTo>
                  <a:lnTo>
                    <a:pt x="407" y="95"/>
                  </a:lnTo>
                  <a:lnTo>
                    <a:pt x="417" y="82"/>
                  </a:lnTo>
                  <a:lnTo>
                    <a:pt x="423" y="72"/>
                  </a:lnTo>
                  <a:lnTo>
                    <a:pt x="430" y="62"/>
                  </a:lnTo>
                  <a:lnTo>
                    <a:pt x="430" y="62"/>
                  </a:lnTo>
                  <a:lnTo>
                    <a:pt x="418" y="61"/>
                  </a:lnTo>
                  <a:lnTo>
                    <a:pt x="406" y="61"/>
                  </a:lnTo>
                  <a:lnTo>
                    <a:pt x="389" y="62"/>
                  </a:lnTo>
                  <a:lnTo>
                    <a:pt x="370" y="65"/>
                  </a:lnTo>
                  <a:lnTo>
                    <a:pt x="349" y="69"/>
                  </a:lnTo>
                  <a:lnTo>
                    <a:pt x="338" y="72"/>
                  </a:lnTo>
                  <a:lnTo>
                    <a:pt x="326" y="76"/>
                  </a:lnTo>
                  <a:lnTo>
                    <a:pt x="315" y="81"/>
                  </a:lnTo>
                  <a:lnTo>
                    <a:pt x="304" y="86"/>
                  </a:lnTo>
                  <a:lnTo>
                    <a:pt x="30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10959024" y="3625849"/>
            <a:ext cx="350179" cy="294590"/>
            <a:chOff x="4600201" y="5775463"/>
            <a:chExt cx="366676" cy="308484"/>
          </a:xfrm>
          <a:solidFill>
            <a:schemeClr val="accent5">
              <a:lumMod val="50000"/>
            </a:schemeClr>
          </a:solidFill>
        </p:grpSpPr>
        <p:sp>
          <p:nvSpPr>
            <p:cNvPr id="112" name="AutoShape 120"/>
            <p:cNvSpPr/>
            <p:nvPr/>
          </p:nvSpPr>
          <p:spPr bwMode="auto">
            <a:xfrm>
              <a:off x="4692182" y="5855558"/>
              <a:ext cx="182712" cy="1827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13" name="AutoShape 121"/>
            <p:cNvSpPr/>
            <p:nvPr/>
          </p:nvSpPr>
          <p:spPr bwMode="auto">
            <a:xfrm>
              <a:off x="4737861" y="5901235"/>
              <a:ext cx="51310" cy="5131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14" name="AutoShape 122"/>
            <p:cNvSpPr/>
            <p:nvPr/>
          </p:nvSpPr>
          <p:spPr bwMode="auto">
            <a:xfrm>
              <a:off x="4600201" y="5775463"/>
              <a:ext cx="366676" cy="30848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10207509" y="3598364"/>
            <a:ext cx="349581" cy="349562"/>
            <a:chOff x="3868099" y="5741049"/>
            <a:chExt cx="366050" cy="366050"/>
          </a:xfrm>
          <a:solidFill>
            <a:schemeClr val="accent5">
              <a:lumMod val="50000"/>
            </a:schemeClr>
          </a:solidFill>
        </p:grpSpPr>
        <p:sp>
          <p:nvSpPr>
            <p:cNvPr id="116" name="AutoShape 123"/>
            <p:cNvSpPr/>
            <p:nvPr/>
          </p:nvSpPr>
          <p:spPr bwMode="auto">
            <a:xfrm>
              <a:off x="3868099" y="5741049"/>
              <a:ext cx="366050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17" name="AutoShape 124"/>
            <p:cNvSpPr/>
            <p:nvPr/>
          </p:nvSpPr>
          <p:spPr bwMode="auto">
            <a:xfrm>
              <a:off x="3971344" y="5843668"/>
              <a:ext cx="160186" cy="1601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18" name="AutoShape 125"/>
            <p:cNvSpPr/>
            <p:nvPr/>
          </p:nvSpPr>
          <p:spPr bwMode="auto">
            <a:xfrm>
              <a:off x="4005134" y="5878083"/>
              <a:ext cx="91982" cy="91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9417806" y="3598364"/>
            <a:ext cx="349581" cy="349562"/>
            <a:chOff x="3135998" y="5741049"/>
            <a:chExt cx="366050" cy="366050"/>
          </a:xfrm>
          <a:solidFill>
            <a:schemeClr val="accent5">
              <a:lumMod val="50000"/>
            </a:schemeClr>
          </a:solidFill>
        </p:grpSpPr>
        <p:sp>
          <p:nvSpPr>
            <p:cNvPr id="120" name="AutoShape 126"/>
            <p:cNvSpPr/>
            <p:nvPr/>
          </p:nvSpPr>
          <p:spPr bwMode="auto">
            <a:xfrm>
              <a:off x="3135998" y="5741049"/>
              <a:ext cx="366050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21" name="AutoShape 127"/>
            <p:cNvSpPr/>
            <p:nvPr/>
          </p:nvSpPr>
          <p:spPr bwMode="auto">
            <a:xfrm>
              <a:off x="3284295" y="5797991"/>
              <a:ext cx="86350" cy="85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8655520" y="3598364"/>
            <a:ext cx="350179" cy="349562"/>
            <a:chOff x="2403271" y="5741049"/>
            <a:chExt cx="366676" cy="366050"/>
          </a:xfrm>
          <a:solidFill>
            <a:schemeClr val="accent5">
              <a:lumMod val="50000"/>
            </a:schemeClr>
          </a:solidFill>
        </p:grpSpPr>
        <p:sp>
          <p:nvSpPr>
            <p:cNvPr id="123" name="AutoShape 128"/>
            <p:cNvSpPr/>
            <p:nvPr/>
          </p:nvSpPr>
          <p:spPr bwMode="auto">
            <a:xfrm>
              <a:off x="2403271" y="5741049"/>
              <a:ext cx="366676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24" name="AutoShape 129"/>
            <p:cNvSpPr/>
            <p:nvPr/>
          </p:nvSpPr>
          <p:spPr bwMode="auto">
            <a:xfrm>
              <a:off x="2632287" y="5786727"/>
              <a:ext cx="91356" cy="91356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125" name="AutoShape 130"/>
          <p:cNvSpPr/>
          <p:nvPr/>
        </p:nvSpPr>
        <p:spPr bwMode="auto">
          <a:xfrm>
            <a:off x="7895244" y="3598364"/>
            <a:ext cx="349583" cy="349562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126" name="组合 125"/>
          <p:cNvGrpSpPr/>
          <p:nvPr/>
        </p:nvGrpSpPr>
        <p:grpSpPr>
          <a:xfrm>
            <a:off x="7156920" y="3598364"/>
            <a:ext cx="305960" cy="349562"/>
            <a:chOff x="961596" y="5741049"/>
            <a:chExt cx="320373" cy="366050"/>
          </a:xfrm>
          <a:solidFill>
            <a:schemeClr val="accent5">
              <a:lumMod val="50000"/>
            </a:schemeClr>
          </a:solidFill>
        </p:grpSpPr>
        <p:sp>
          <p:nvSpPr>
            <p:cNvPr id="127" name="AutoShape 131"/>
            <p:cNvSpPr/>
            <p:nvPr/>
          </p:nvSpPr>
          <p:spPr bwMode="auto">
            <a:xfrm>
              <a:off x="961596" y="5741049"/>
              <a:ext cx="320373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5400"/>
                  </a:moveTo>
                  <a:lnTo>
                    <a:pt x="20057" y="6075"/>
                  </a:lnTo>
                  <a:lnTo>
                    <a:pt x="1542" y="6075"/>
                  </a:lnTo>
                  <a:lnTo>
                    <a:pt x="1542" y="5400"/>
                  </a:lnTo>
                  <a:lnTo>
                    <a:pt x="1542" y="4725"/>
                  </a:lnTo>
                  <a:cubicBezTo>
                    <a:pt x="1542" y="4352"/>
                    <a:pt x="1887" y="4050"/>
                    <a:pt x="2314" y="4050"/>
                  </a:cubicBezTo>
                  <a:lnTo>
                    <a:pt x="19285" y="4050"/>
                  </a:lnTo>
                  <a:cubicBezTo>
                    <a:pt x="19712" y="4050"/>
                    <a:pt x="20057" y="4352"/>
                    <a:pt x="20057" y="4725"/>
                  </a:cubicBezTo>
                  <a:cubicBezTo>
                    <a:pt x="20057" y="4725"/>
                    <a:pt x="20057" y="5400"/>
                    <a:pt x="20057" y="5400"/>
                  </a:cubicBezTo>
                  <a:close/>
                  <a:moveTo>
                    <a:pt x="18514" y="18900"/>
                  </a:moveTo>
                  <a:cubicBezTo>
                    <a:pt x="18514" y="19644"/>
                    <a:pt x="17822" y="20249"/>
                    <a:pt x="16971" y="20249"/>
                  </a:cubicBezTo>
                  <a:lnTo>
                    <a:pt x="4628" y="20249"/>
                  </a:lnTo>
                  <a:cubicBezTo>
                    <a:pt x="3777" y="20249"/>
                    <a:pt x="3085" y="19644"/>
                    <a:pt x="3085" y="18900"/>
                  </a:cubicBezTo>
                  <a:lnTo>
                    <a:pt x="3085" y="7425"/>
                  </a:lnTo>
                  <a:lnTo>
                    <a:pt x="18514" y="7425"/>
                  </a:lnTo>
                  <a:cubicBezTo>
                    <a:pt x="18514" y="7425"/>
                    <a:pt x="18514" y="18900"/>
                    <a:pt x="18514" y="18900"/>
                  </a:cubicBezTo>
                  <a:close/>
                  <a:moveTo>
                    <a:pt x="6171" y="2025"/>
                  </a:moveTo>
                  <a:cubicBezTo>
                    <a:pt x="6171" y="1652"/>
                    <a:pt x="6516" y="1350"/>
                    <a:pt x="6942" y="1350"/>
                  </a:cubicBezTo>
                  <a:lnTo>
                    <a:pt x="14657" y="1350"/>
                  </a:lnTo>
                  <a:cubicBezTo>
                    <a:pt x="15083" y="1350"/>
                    <a:pt x="15428" y="1652"/>
                    <a:pt x="15428" y="2025"/>
                  </a:cubicBezTo>
                  <a:lnTo>
                    <a:pt x="15428" y="2700"/>
                  </a:lnTo>
                  <a:lnTo>
                    <a:pt x="6171" y="2700"/>
                  </a:lnTo>
                  <a:cubicBezTo>
                    <a:pt x="6171" y="2700"/>
                    <a:pt x="6171" y="2025"/>
                    <a:pt x="6171" y="2025"/>
                  </a:cubicBezTo>
                  <a:close/>
                  <a:moveTo>
                    <a:pt x="21585" y="4601"/>
                  </a:moveTo>
                  <a:cubicBezTo>
                    <a:pt x="21511" y="3541"/>
                    <a:pt x="20516" y="2700"/>
                    <a:pt x="19285" y="2700"/>
                  </a:cubicBezTo>
                  <a:lnTo>
                    <a:pt x="16971" y="2700"/>
                  </a:lnTo>
                  <a:lnTo>
                    <a:pt x="16971" y="2025"/>
                  </a:lnTo>
                  <a:cubicBezTo>
                    <a:pt x="16971" y="906"/>
                    <a:pt x="15935" y="0"/>
                    <a:pt x="14657" y="0"/>
                  </a:cubicBezTo>
                  <a:lnTo>
                    <a:pt x="6942" y="0"/>
                  </a:lnTo>
                  <a:cubicBezTo>
                    <a:pt x="5664" y="0"/>
                    <a:pt x="4628" y="906"/>
                    <a:pt x="4628" y="2025"/>
                  </a:cubicBezTo>
                  <a:lnTo>
                    <a:pt x="4628" y="2700"/>
                  </a:lnTo>
                  <a:lnTo>
                    <a:pt x="2314" y="2700"/>
                  </a:lnTo>
                  <a:cubicBezTo>
                    <a:pt x="1083" y="2700"/>
                    <a:pt x="88" y="3541"/>
                    <a:pt x="14" y="4601"/>
                  </a:cubicBezTo>
                  <a:lnTo>
                    <a:pt x="0" y="4601"/>
                  </a:lnTo>
                  <a:lnTo>
                    <a:pt x="0" y="5400"/>
                  </a:lnTo>
                  <a:lnTo>
                    <a:pt x="0" y="6075"/>
                  </a:lnTo>
                  <a:cubicBezTo>
                    <a:pt x="0" y="6820"/>
                    <a:pt x="691" y="7425"/>
                    <a:pt x="1542" y="7425"/>
                  </a:cubicBezTo>
                  <a:lnTo>
                    <a:pt x="1542" y="18900"/>
                  </a:lnTo>
                  <a:cubicBezTo>
                    <a:pt x="1542" y="20391"/>
                    <a:pt x="2924" y="21599"/>
                    <a:pt x="4628" y="21599"/>
                  </a:cubicBezTo>
                  <a:lnTo>
                    <a:pt x="16971" y="21599"/>
                  </a:lnTo>
                  <a:cubicBezTo>
                    <a:pt x="18675" y="21599"/>
                    <a:pt x="20057" y="20391"/>
                    <a:pt x="20057" y="18900"/>
                  </a:cubicBezTo>
                  <a:lnTo>
                    <a:pt x="20057" y="7425"/>
                  </a:lnTo>
                  <a:cubicBezTo>
                    <a:pt x="20908" y="7425"/>
                    <a:pt x="21599" y="6820"/>
                    <a:pt x="21599" y="6075"/>
                  </a:cubicBezTo>
                  <a:lnTo>
                    <a:pt x="21599" y="5400"/>
                  </a:lnTo>
                  <a:lnTo>
                    <a:pt x="21599" y="4601"/>
                  </a:lnTo>
                  <a:cubicBezTo>
                    <a:pt x="21599" y="4601"/>
                    <a:pt x="21585" y="4601"/>
                    <a:pt x="21585" y="460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28" name="AutoShape 132"/>
            <p:cNvSpPr/>
            <p:nvPr/>
          </p:nvSpPr>
          <p:spPr bwMode="auto">
            <a:xfrm>
              <a:off x="1030424" y="5889347"/>
              <a:ext cx="45678" cy="17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29" name="AutoShape 133"/>
            <p:cNvSpPr/>
            <p:nvPr/>
          </p:nvSpPr>
          <p:spPr bwMode="auto">
            <a:xfrm>
              <a:off x="1099254" y="5889347"/>
              <a:ext cx="45678" cy="17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30" name="AutoShape 134"/>
            <p:cNvSpPr/>
            <p:nvPr/>
          </p:nvSpPr>
          <p:spPr bwMode="auto">
            <a:xfrm>
              <a:off x="1167459" y="5889347"/>
              <a:ext cx="45678" cy="17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131" name="AutoShape 59"/>
          <p:cNvSpPr/>
          <p:nvPr/>
        </p:nvSpPr>
        <p:spPr bwMode="auto">
          <a:xfrm>
            <a:off x="229930" y="4244534"/>
            <a:ext cx="350179" cy="349562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sp>
        <p:nvSpPr>
          <p:cNvPr id="132" name="Freeform 11"/>
          <p:cNvSpPr>
            <a:spLocks noEditPoints="1"/>
          </p:cNvSpPr>
          <p:nvPr/>
        </p:nvSpPr>
        <p:spPr bwMode="auto">
          <a:xfrm>
            <a:off x="7139656" y="4248183"/>
            <a:ext cx="340488" cy="342261"/>
          </a:xfrm>
          <a:custGeom>
            <a:avLst/>
            <a:gdLst>
              <a:gd name="T0" fmla="*/ 381 w 402"/>
              <a:gd name="T1" fmla="*/ 10 h 404"/>
              <a:gd name="T2" fmla="*/ 365 w 402"/>
              <a:gd name="T3" fmla="*/ 3 h 404"/>
              <a:gd name="T4" fmla="*/ 358 w 402"/>
              <a:gd name="T5" fmla="*/ 18 h 404"/>
              <a:gd name="T6" fmla="*/ 312 w 402"/>
              <a:gd name="T7" fmla="*/ 133 h 404"/>
              <a:gd name="T8" fmla="*/ 301 w 402"/>
              <a:gd name="T9" fmla="*/ 116 h 404"/>
              <a:gd name="T10" fmla="*/ 282 w 402"/>
              <a:gd name="T11" fmla="*/ 106 h 404"/>
              <a:gd name="T12" fmla="*/ 219 w 402"/>
              <a:gd name="T13" fmla="*/ 107 h 404"/>
              <a:gd name="T14" fmla="*/ 197 w 402"/>
              <a:gd name="T15" fmla="*/ 113 h 404"/>
              <a:gd name="T16" fmla="*/ 11 w 402"/>
              <a:gd name="T17" fmla="*/ 245 h 404"/>
              <a:gd name="T18" fmla="*/ 6 w 402"/>
              <a:gd name="T19" fmla="*/ 273 h 404"/>
              <a:gd name="T20" fmla="*/ 91 w 402"/>
              <a:gd name="T21" fmla="*/ 395 h 404"/>
              <a:gd name="T22" fmla="*/ 116 w 402"/>
              <a:gd name="T23" fmla="*/ 397 h 404"/>
              <a:gd name="T24" fmla="*/ 302 w 402"/>
              <a:gd name="T25" fmla="*/ 265 h 404"/>
              <a:gd name="T26" fmla="*/ 316 w 402"/>
              <a:gd name="T27" fmla="*/ 247 h 404"/>
              <a:gd name="T28" fmla="*/ 336 w 402"/>
              <a:gd name="T29" fmla="*/ 184 h 404"/>
              <a:gd name="T30" fmla="*/ 333 w 402"/>
              <a:gd name="T31" fmla="*/ 163 h 404"/>
              <a:gd name="T32" fmla="*/ 326 w 402"/>
              <a:gd name="T33" fmla="*/ 153 h 404"/>
              <a:gd name="T34" fmla="*/ 381 w 402"/>
              <a:gd name="T35" fmla="*/ 10 h 404"/>
              <a:gd name="T36" fmla="*/ 294 w 402"/>
              <a:gd name="T37" fmla="*/ 197 h 404"/>
              <a:gd name="T38" fmla="*/ 250 w 402"/>
              <a:gd name="T39" fmla="*/ 189 h 404"/>
              <a:gd name="T40" fmla="*/ 258 w 402"/>
              <a:gd name="T41" fmla="*/ 144 h 404"/>
              <a:gd name="T42" fmla="*/ 295 w 402"/>
              <a:gd name="T43" fmla="*/ 145 h 404"/>
              <a:gd name="T44" fmla="*/ 285 w 402"/>
              <a:gd name="T45" fmla="*/ 150 h 404"/>
              <a:gd name="T46" fmla="*/ 279 w 402"/>
              <a:gd name="T47" fmla="*/ 166 h 404"/>
              <a:gd name="T48" fmla="*/ 290 w 402"/>
              <a:gd name="T49" fmla="*/ 173 h 404"/>
              <a:gd name="T50" fmla="*/ 295 w 402"/>
              <a:gd name="T51" fmla="*/ 172 h 404"/>
              <a:gd name="T52" fmla="*/ 307 w 402"/>
              <a:gd name="T53" fmla="*/ 165 h 404"/>
              <a:gd name="T54" fmla="*/ 294 w 402"/>
              <a:gd name="T55" fmla="*/ 197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2" h="404">
                <a:moveTo>
                  <a:pt x="381" y="10"/>
                </a:moveTo>
                <a:cubicBezTo>
                  <a:pt x="378" y="4"/>
                  <a:pt x="372" y="0"/>
                  <a:pt x="365" y="3"/>
                </a:cubicBezTo>
                <a:cubicBezTo>
                  <a:pt x="359" y="5"/>
                  <a:pt x="356" y="12"/>
                  <a:pt x="358" y="18"/>
                </a:cubicBezTo>
                <a:cubicBezTo>
                  <a:pt x="376" y="71"/>
                  <a:pt x="340" y="111"/>
                  <a:pt x="312" y="133"/>
                </a:cubicBezTo>
                <a:cubicBezTo>
                  <a:pt x="301" y="116"/>
                  <a:pt x="301" y="116"/>
                  <a:pt x="301" y="116"/>
                </a:cubicBezTo>
                <a:cubicBezTo>
                  <a:pt x="297" y="111"/>
                  <a:pt x="289" y="106"/>
                  <a:pt x="282" y="106"/>
                </a:cubicBezTo>
                <a:cubicBezTo>
                  <a:pt x="219" y="107"/>
                  <a:pt x="219" y="107"/>
                  <a:pt x="219" y="107"/>
                </a:cubicBezTo>
                <a:cubicBezTo>
                  <a:pt x="212" y="106"/>
                  <a:pt x="203" y="109"/>
                  <a:pt x="197" y="113"/>
                </a:cubicBezTo>
                <a:cubicBezTo>
                  <a:pt x="11" y="245"/>
                  <a:pt x="11" y="245"/>
                  <a:pt x="11" y="245"/>
                </a:cubicBezTo>
                <a:cubicBezTo>
                  <a:pt x="2" y="251"/>
                  <a:pt x="0" y="264"/>
                  <a:pt x="6" y="273"/>
                </a:cubicBezTo>
                <a:cubicBezTo>
                  <a:pt x="91" y="395"/>
                  <a:pt x="91" y="395"/>
                  <a:pt x="91" y="395"/>
                </a:cubicBezTo>
                <a:cubicBezTo>
                  <a:pt x="97" y="404"/>
                  <a:pt x="107" y="403"/>
                  <a:pt x="116" y="397"/>
                </a:cubicBezTo>
                <a:cubicBezTo>
                  <a:pt x="302" y="265"/>
                  <a:pt x="302" y="265"/>
                  <a:pt x="302" y="265"/>
                </a:cubicBezTo>
                <a:cubicBezTo>
                  <a:pt x="308" y="261"/>
                  <a:pt x="314" y="253"/>
                  <a:pt x="316" y="247"/>
                </a:cubicBezTo>
                <a:cubicBezTo>
                  <a:pt x="336" y="184"/>
                  <a:pt x="336" y="184"/>
                  <a:pt x="336" y="184"/>
                </a:cubicBezTo>
                <a:cubicBezTo>
                  <a:pt x="338" y="178"/>
                  <a:pt x="337" y="168"/>
                  <a:pt x="333" y="163"/>
                </a:cubicBezTo>
                <a:cubicBezTo>
                  <a:pt x="326" y="153"/>
                  <a:pt x="326" y="153"/>
                  <a:pt x="326" y="153"/>
                </a:cubicBezTo>
                <a:cubicBezTo>
                  <a:pt x="363" y="124"/>
                  <a:pt x="402" y="73"/>
                  <a:pt x="381" y="10"/>
                </a:cubicBezTo>
                <a:close/>
                <a:moveTo>
                  <a:pt x="294" y="197"/>
                </a:moveTo>
                <a:cubicBezTo>
                  <a:pt x="280" y="207"/>
                  <a:pt x="260" y="204"/>
                  <a:pt x="250" y="189"/>
                </a:cubicBezTo>
                <a:cubicBezTo>
                  <a:pt x="240" y="175"/>
                  <a:pt x="243" y="155"/>
                  <a:pt x="258" y="144"/>
                </a:cubicBezTo>
                <a:cubicBezTo>
                  <a:pt x="269" y="136"/>
                  <a:pt x="284" y="137"/>
                  <a:pt x="295" y="145"/>
                </a:cubicBezTo>
                <a:cubicBezTo>
                  <a:pt x="289" y="148"/>
                  <a:pt x="285" y="150"/>
                  <a:pt x="285" y="150"/>
                </a:cubicBezTo>
                <a:cubicBezTo>
                  <a:pt x="279" y="153"/>
                  <a:pt x="276" y="160"/>
                  <a:pt x="279" y="166"/>
                </a:cubicBezTo>
                <a:cubicBezTo>
                  <a:pt x="281" y="171"/>
                  <a:pt x="285" y="173"/>
                  <a:pt x="290" y="173"/>
                </a:cubicBezTo>
                <a:cubicBezTo>
                  <a:pt x="292" y="173"/>
                  <a:pt x="293" y="173"/>
                  <a:pt x="295" y="172"/>
                </a:cubicBezTo>
                <a:cubicBezTo>
                  <a:pt x="299" y="170"/>
                  <a:pt x="303" y="168"/>
                  <a:pt x="307" y="165"/>
                </a:cubicBezTo>
                <a:cubicBezTo>
                  <a:pt x="309" y="177"/>
                  <a:pt x="304" y="190"/>
                  <a:pt x="294" y="197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133" name="Group 167"/>
          <p:cNvGrpSpPr/>
          <p:nvPr/>
        </p:nvGrpSpPr>
        <p:grpSpPr>
          <a:xfrm>
            <a:off x="6370282" y="4289982"/>
            <a:ext cx="334414" cy="258666"/>
            <a:chOff x="3727889" y="-113301"/>
            <a:chExt cx="548381" cy="424189"/>
          </a:xfrm>
          <a:solidFill>
            <a:schemeClr val="accent5">
              <a:lumMod val="50000"/>
            </a:schemeClr>
          </a:solidFill>
        </p:grpSpPr>
        <p:sp>
          <p:nvSpPr>
            <p:cNvPr id="134" name="Oval 43"/>
            <p:cNvSpPr>
              <a:spLocks noChangeArrowheads="1"/>
            </p:cNvSpPr>
            <p:nvPr/>
          </p:nvSpPr>
          <p:spPr bwMode="auto">
            <a:xfrm>
              <a:off x="3954500" y="47987"/>
              <a:ext cx="96773" cy="975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5" name="Freeform 44"/>
            <p:cNvSpPr/>
            <p:nvPr/>
          </p:nvSpPr>
          <p:spPr bwMode="auto">
            <a:xfrm>
              <a:off x="4042402" y="-20560"/>
              <a:ext cx="98386" cy="238707"/>
            </a:xfrm>
            <a:custGeom>
              <a:avLst/>
              <a:gdLst>
                <a:gd name="T0" fmla="*/ 34 w 52"/>
                <a:gd name="T1" fmla="*/ 61 h 125"/>
                <a:gd name="T2" fmla="*/ 0 w 52"/>
                <a:gd name="T3" fmla="*/ 112 h 125"/>
                <a:gd name="T4" fmla="*/ 15 w 52"/>
                <a:gd name="T5" fmla="*/ 125 h 125"/>
                <a:gd name="T6" fmla="*/ 52 w 52"/>
                <a:gd name="T7" fmla="*/ 61 h 125"/>
                <a:gd name="T8" fmla="*/ 18 w 52"/>
                <a:gd name="T9" fmla="*/ 0 h 125"/>
                <a:gd name="T10" fmla="*/ 4 w 52"/>
                <a:gd name="T11" fmla="*/ 12 h 125"/>
                <a:gd name="T12" fmla="*/ 34 w 52"/>
                <a:gd name="T13" fmla="*/ 6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25">
                  <a:moveTo>
                    <a:pt x="34" y="61"/>
                  </a:moveTo>
                  <a:cubicBezTo>
                    <a:pt x="34" y="84"/>
                    <a:pt x="20" y="104"/>
                    <a:pt x="0" y="112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37" y="113"/>
                    <a:pt x="52" y="89"/>
                    <a:pt x="52" y="61"/>
                  </a:cubicBezTo>
                  <a:cubicBezTo>
                    <a:pt x="52" y="35"/>
                    <a:pt x="39" y="13"/>
                    <a:pt x="18" y="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2" y="21"/>
                    <a:pt x="34" y="40"/>
                    <a:pt x="34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6" name="Freeform 45"/>
            <p:cNvSpPr/>
            <p:nvPr/>
          </p:nvSpPr>
          <p:spPr bwMode="auto">
            <a:xfrm>
              <a:off x="4093208" y="-62495"/>
              <a:ext cx="114515" cy="322577"/>
            </a:xfrm>
            <a:custGeom>
              <a:avLst/>
              <a:gdLst>
                <a:gd name="T0" fmla="*/ 40 w 60"/>
                <a:gd name="T1" fmla="*/ 83 h 169"/>
                <a:gd name="T2" fmla="*/ 0 w 60"/>
                <a:gd name="T3" fmla="*/ 155 h 169"/>
                <a:gd name="T4" fmla="*/ 15 w 60"/>
                <a:gd name="T5" fmla="*/ 169 h 169"/>
                <a:gd name="T6" fmla="*/ 60 w 60"/>
                <a:gd name="T7" fmla="*/ 83 h 169"/>
                <a:gd name="T8" fmla="*/ 19 w 60"/>
                <a:gd name="T9" fmla="*/ 0 h 169"/>
                <a:gd name="T10" fmla="*/ 3 w 60"/>
                <a:gd name="T11" fmla="*/ 14 h 169"/>
                <a:gd name="T12" fmla="*/ 40 w 60"/>
                <a:gd name="T13" fmla="*/ 83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69">
                  <a:moveTo>
                    <a:pt x="40" y="83"/>
                  </a:moveTo>
                  <a:cubicBezTo>
                    <a:pt x="40" y="114"/>
                    <a:pt x="24" y="140"/>
                    <a:pt x="0" y="155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42" y="150"/>
                    <a:pt x="60" y="119"/>
                    <a:pt x="60" y="83"/>
                  </a:cubicBezTo>
                  <a:cubicBezTo>
                    <a:pt x="60" y="49"/>
                    <a:pt x="44" y="19"/>
                    <a:pt x="1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5" y="29"/>
                    <a:pt x="40" y="54"/>
                    <a:pt x="40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7" name="Freeform 46"/>
            <p:cNvSpPr/>
            <p:nvPr/>
          </p:nvSpPr>
          <p:spPr bwMode="auto">
            <a:xfrm>
              <a:off x="4143207" y="-113301"/>
              <a:ext cx="133063" cy="424189"/>
            </a:xfrm>
            <a:custGeom>
              <a:avLst/>
              <a:gdLst>
                <a:gd name="T0" fmla="*/ 49 w 70"/>
                <a:gd name="T1" fmla="*/ 110 h 223"/>
                <a:gd name="T2" fmla="*/ 0 w 70"/>
                <a:gd name="T3" fmla="*/ 209 h 223"/>
                <a:gd name="T4" fmla="*/ 16 w 70"/>
                <a:gd name="T5" fmla="*/ 223 h 223"/>
                <a:gd name="T6" fmla="*/ 70 w 70"/>
                <a:gd name="T7" fmla="*/ 110 h 223"/>
                <a:gd name="T8" fmla="*/ 19 w 70"/>
                <a:gd name="T9" fmla="*/ 0 h 223"/>
                <a:gd name="T10" fmla="*/ 3 w 70"/>
                <a:gd name="T11" fmla="*/ 14 h 223"/>
                <a:gd name="T12" fmla="*/ 49 w 70"/>
                <a:gd name="T13" fmla="*/ 11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23">
                  <a:moveTo>
                    <a:pt x="49" y="110"/>
                  </a:moveTo>
                  <a:cubicBezTo>
                    <a:pt x="49" y="151"/>
                    <a:pt x="30" y="186"/>
                    <a:pt x="0" y="209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49" y="197"/>
                    <a:pt x="70" y="156"/>
                    <a:pt x="70" y="110"/>
                  </a:cubicBezTo>
                  <a:cubicBezTo>
                    <a:pt x="70" y="66"/>
                    <a:pt x="50" y="26"/>
                    <a:pt x="1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1" y="37"/>
                    <a:pt x="49" y="71"/>
                    <a:pt x="49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8" name="Oval 47"/>
            <p:cNvSpPr>
              <a:spLocks noChangeArrowheads="1"/>
            </p:cNvSpPr>
            <p:nvPr/>
          </p:nvSpPr>
          <p:spPr bwMode="auto">
            <a:xfrm>
              <a:off x="3952887" y="52019"/>
              <a:ext cx="96773" cy="975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9" name="Freeform 48"/>
            <p:cNvSpPr/>
            <p:nvPr/>
          </p:nvSpPr>
          <p:spPr bwMode="auto">
            <a:xfrm>
              <a:off x="3863371" y="-20560"/>
              <a:ext cx="98386" cy="238707"/>
            </a:xfrm>
            <a:custGeom>
              <a:avLst/>
              <a:gdLst>
                <a:gd name="T0" fmla="*/ 18 w 52"/>
                <a:gd name="T1" fmla="*/ 64 h 125"/>
                <a:gd name="T2" fmla="*/ 52 w 52"/>
                <a:gd name="T3" fmla="*/ 13 h 125"/>
                <a:gd name="T4" fmla="*/ 38 w 52"/>
                <a:gd name="T5" fmla="*/ 0 h 125"/>
                <a:gd name="T6" fmla="*/ 0 w 52"/>
                <a:gd name="T7" fmla="*/ 64 h 125"/>
                <a:gd name="T8" fmla="*/ 34 w 52"/>
                <a:gd name="T9" fmla="*/ 125 h 125"/>
                <a:gd name="T10" fmla="*/ 48 w 52"/>
                <a:gd name="T11" fmla="*/ 113 h 125"/>
                <a:gd name="T12" fmla="*/ 18 w 52"/>
                <a:gd name="T13" fmla="*/ 6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25">
                  <a:moveTo>
                    <a:pt x="18" y="64"/>
                  </a:moveTo>
                  <a:cubicBezTo>
                    <a:pt x="18" y="41"/>
                    <a:pt x="32" y="21"/>
                    <a:pt x="52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5" y="12"/>
                    <a:pt x="0" y="36"/>
                    <a:pt x="0" y="64"/>
                  </a:cubicBezTo>
                  <a:cubicBezTo>
                    <a:pt x="0" y="90"/>
                    <a:pt x="14" y="113"/>
                    <a:pt x="34" y="125"/>
                  </a:cubicBezTo>
                  <a:cubicBezTo>
                    <a:pt x="48" y="113"/>
                    <a:pt x="48" y="113"/>
                    <a:pt x="48" y="113"/>
                  </a:cubicBezTo>
                  <a:cubicBezTo>
                    <a:pt x="30" y="104"/>
                    <a:pt x="18" y="85"/>
                    <a:pt x="18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0" name="Freeform 49"/>
            <p:cNvSpPr/>
            <p:nvPr/>
          </p:nvSpPr>
          <p:spPr bwMode="auto">
            <a:xfrm>
              <a:off x="3796437" y="-62495"/>
              <a:ext cx="116128" cy="322577"/>
            </a:xfrm>
            <a:custGeom>
              <a:avLst/>
              <a:gdLst>
                <a:gd name="T0" fmla="*/ 20 w 61"/>
                <a:gd name="T1" fmla="*/ 86 h 169"/>
                <a:gd name="T2" fmla="*/ 61 w 61"/>
                <a:gd name="T3" fmla="*/ 14 h 169"/>
                <a:gd name="T4" fmla="*/ 45 w 61"/>
                <a:gd name="T5" fmla="*/ 0 h 169"/>
                <a:gd name="T6" fmla="*/ 0 w 61"/>
                <a:gd name="T7" fmla="*/ 86 h 169"/>
                <a:gd name="T8" fmla="*/ 42 w 61"/>
                <a:gd name="T9" fmla="*/ 169 h 169"/>
                <a:gd name="T10" fmla="*/ 57 w 61"/>
                <a:gd name="T11" fmla="*/ 155 h 169"/>
                <a:gd name="T12" fmla="*/ 20 w 61"/>
                <a:gd name="T13" fmla="*/ 8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69">
                  <a:moveTo>
                    <a:pt x="20" y="86"/>
                  </a:moveTo>
                  <a:cubicBezTo>
                    <a:pt x="20" y="55"/>
                    <a:pt x="36" y="29"/>
                    <a:pt x="61" y="14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18" y="19"/>
                    <a:pt x="0" y="50"/>
                    <a:pt x="0" y="86"/>
                  </a:cubicBezTo>
                  <a:cubicBezTo>
                    <a:pt x="0" y="120"/>
                    <a:pt x="16" y="150"/>
                    <a:pt x="42" y="169"/>
                  </a:cubicBezTo>
                  <a:cubicBezTo>
                    <a:pt x="57" y="155"/>
                    <a:pt x="57" y="155"/>
                    <a:pt x="57" y="155"/>
                  </a:cubicBezTo>
                  <a:cubicBezTo>
                    <a:pt x="35" y="140"/>
                    <a:pt x="20" y="115"/>
                    <a:pt x="20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1" name="Freeform 50"/>
            <p:cNvSpPr/>
            <p:nvPr/>
          </p:nvSpPr>
          <p:spPr bwMode="auto">
            <a:xfrm>
              <a:off x="3727889" y="-113301"/>
              <a:ext cx="133063" cy="424189"/>
            </a:xfrm>
            <a:custGeom>
              <a:avLst/>
              <a:gdLst>
                <a:gd name="T0" fmla="*/ 21 w 70"/>
                <a:gd name="T1" fmla="*/ 113 h 223"/>
                <a:gd name="T2" fmla="*/ 70 w 70"/>
                <a:gd name="T3" fmla="*/ 14 h 223"/>
                <a:gd name="T4" fmla="*/ 54 w 70"/>
                <a:gd name="T5" fmla="*/ 0 h 223"/>
                <a:gd name="T6" fmla="*/ 0 w 70"/>
                <a:gd name="T7" fmla="*/ 113 h 223"/>
                <a:gd name="T8" fmla="*/ 51 w 70"/>
                <a:gd name="T9" fmla="*/ 223 h 223"/>
                <a:gd name="T10" fmla="*/ 67 w 70"/>
                <a:gd name="T11" fmla="*/ 209 h 223"/>
                <a:gd name="T12" fmla="*/ 21 w 70"/>
                <a:gd name="T13" fmla="*/ 11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23">
                  <a:moveTo>
                    <a:pt x="21" y="113"/>
                  </a:moveTo>
                  <a:cubicBezTo>
                    <a:pt x="21" y="73"/>
                    <a:pt x="40" y="37"/>
                    <a:pt x="70" y="14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1" y="26"/>
                    <a:pt x="0" y="67"/>
                    <a:pt x="0" y="113"/>
                  </a:cubicBezTo>
                  <a:cubicBezTo>
                    <a:pt x="0" y="157"/>
                    <a:pt x="20" y="197"/>
                    <a:pt x="51" y="223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39" y="186"/>
                    <a:pt x="21" y="152"/>
                    <a:pt x="21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42" name="Group 2"/>
          <p:cNvGrpSpPr/>
          <p:nvPr/>
        </p:nvGrpSpPr>
        <p:grpSpPr>
          <a:xfrm>
            <a:off x="7874657" y="4257095"/>
            <a:ext cx="390758" cy="324439"/>
            <a:chOff x="3965790" y="1735873"/>
            <a:chExt cx="537091" cy="445963"/>
          </a:xfrm>
          <a:solidFill>
            <a:schemeClr val="accent5">
              <a:lumMod val="50000"/>
            </a:schemeClr>
          </a:solidFill>
        </p:grpSpPr>
        <p:sp>
          <p:nvSpPr>
            <p:cNvPr id="143" name="Freeform 69"/>
            <p:cNvSpPr/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4" name="Freeform 70"/>
            <p:cNvSpPr/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5" name="Freeform 71"/>
            <p:cNvSpPr/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6" name="Freeform 72"/>
            <p:cNvSpPr/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47" name="Group 85"/>
          <p:cNvGrpSpPr/>
          <p:nvPr/>
        </p:nvGrpSpPr>
        <p:grpSpPr>
          <a:xfrm>
            <a:off x="9429053" y="4860787"/>
            <a:ext cx="327087" cy="434660"/>
            <a:chOff x="5575100" y="3734191"/>
            <a:chExt cx="315602" cy="419419"/>
          </a:xfrm>
          <a:solidFill>
            <a:schemeClr val="accent5">
              <a:lumMod val="50000"/>
            </a:schemeClr>
          </a:solidFill>
        </p:grpSpPr>
        <p:sp>
          <p:nvSpPr>
            <p:cNvPr id="148" name="Freeform 108"/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9" name="Freeform 109"/>
            <p:cNvSpPr/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50" name="Group 119"/>
          <p:cNvGrpSpPr/>
          <p:nvPr/>
        </p:nvGrpSpPr>
        <p:grpSpPr>
          <a:xfrm>
            <a:off x="8642237" y="4238799"/>
            <a:ext cx="376748" cy="361029"/>
            <a:chOff x="1168380" y="3486162"/>
            <a:chExt cx="381000" cy="365126"/>
          </a:xfrm>
          <a:solidFill>
            <a:schemeClr val="accent5">
              <a:lumMod val="50000"/>
            </a:schemeClr>
          </a:solidFill>
        </p:grpSpPr>
        <p:sp>
          <p:nvSpPr>
            <p:cNvPr id="151" name="Freeform 16"/>
            <p:cNvSpPr/>
            <p:nvPr/>
          </p:nvSpPr>
          <p:spPr bwMode="auto">
            <a:xfrm>
              <a:off x="1223942" y="3643325"/>
              <a:ext cx="146050" cy="207963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5" y="231"/>
                </a:cxn>
                <a:cxn ang="0">
                  <a:pos x="125" y="231"/>
                </a:cxn>
                <a:cxn ang="0">
                  <a:pos x="124" y="237"/>
                </a:cxn>
                <a:cxn ang="0">
                  <a:pos x="122" y="243"/>
                </a:cxn>
                <a:cxn ang="0">
                  <a:pos x="119" y="248"/>
                </a:cxn>
                <a:cxn ang="0">
                  <a:pos x="115" y="253"/>
                </a:cxn>
                <a:cxn ang="0">
                  <a:pos x="110" y="257"/>
                </a:cxn>
                <a:cxn ang="0">
                  <a:pos x="105" y="260"/>
                </a:cxn>
                <a:cxn ang="0">
                  <a:pos x="99" y="262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87" y="262"/>
                </a:cxn>
                <a:cxn ang="0">
                  <a:pos x="80" y="260"/>
                </a:cxn>
                <a:cxn ang="0">
                  <a:pos x="74" y="257"/>
                </a:cxn>
                <a:cxn ang="0">
                  <a:pos x="69" y="253"/>
                </a:cxn>
                <a:cxn ang="0">
                  <a:pos x="66" y="248"/>
                </a:cxn>
                <a:cxn ang="0">
                  <a:pos x="63" y="243"/>
                </a:cxn>
                <a:cxn ang="0">
                  <a:pos x="61" y="237"/>
                </a:cxn>
                <a:cxn ang="0">
                  <a:pos x="61" y="231"/>
                </a:cxn>
                <a:cxn ang="0">
                  <a:pos x="61" y="101"/>
                </a:cxn>
                <a:cxn ang="0">
                  <a:pos x="16" y="101"/>
                </a:cxn>
                <a:cxn ang="0">
                  <a:pos x="16" y="101"/>
                </a:cxn>
                <a:cxn ang="0">
                  <a:pos x="10" y="100"/>
                </a:cxn>
                <a:cxn ang="0">
                  <a:pos x="5" y="99"/>
                </a:cxn>
                <a:cxn ang="0">
                  <a:pos x="1" y="95"/>
                </a:cxn>
                <a:cxn ang="0">
                  <a:pos x="0" y="91"/>
                </a:cxn>
                <a:cxn ang="0">
                  <a:pos x="0" y="87"/>
                </a:cxn>
                <a:cxn ang="0">
                  <a:pos x="0" y="82"/>
                </a:cxn>
                <a:cxn ang="0">
                  <a:pos x="3" y="77"/>
                </a:cxn>
                <a:cxn ang="0">
                  <a:pos x="7" y="73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5" y="6"/>
                </a:cxn>
                <a:cxn ang="0">
                  <a:pos x="80" y="2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0"/>
                </a:cxn>
                <a:cxn ang="0">
                  <a:pos x="104" y="2"/>
                </a:cxn>
                <a:cxn ang="0">
                  <a:pos x="110" y="6"/>
                </a:cxn>
                <a:cxn ang="0">
                  <a:pos x="115" y="11"/>
                </a:cxn>
                <a:cxn ang="0">
                  <a:pos x="178" y="73"/>
                </a:cxn>
                <a:cxn ang="0">
                  <a:pos x="178" y="73"/>
                </a:cxn>
                <a:cxn ang="0">
                  <a:pos x="182" y="77"/>
                </a:cxn>
                <a:cxn ang="0">
                  <a:pos x="184" y="82"/>
                </a:cxn>
                <a:cxn ang="0">
                  <a:pos x="184" y="86"/>
                </a:cxn>
                <a:cxn ang="0">
                  <a:pos x="184" y="91"/>
                </a:cxn>
                <a:cxn ang="0">
                  <a:pos x="182" y="95"/>
                </a:cxn>
                <a:cxn ang="0">
                  <a:pos x="178" y="97"/>
                </a:cxn>
                <a:cxn ang="0">
                  <a:pos x="173" y="100"/>
                </a:cxn>
                <a:cxn ang="0">
                  <a:pos x="166" y="101"/>
                </a:cxn>
                <a:cxn ang="0">
                  <a:pos x="125" y="101"/>
                </a:cxn>
              </a:cxnLst>
              <a:rect l="0" t="0" r="r" b="b"/>
              <a:pathLst>
                <a:path w="184" h="263">
                  <a:moveTo>
                    <a:pt x="125" y="101"/>
                  </a:moveTo>
                  <a:lnTo>
                    <a:pt x="125" y="231"/>
                  </a:lnTo>
                  <a:lnTo>
                    <a:pt x="125" y="231"/>
                  </a:lnTo>
                  <a:lnTo>
                    <a:pt x="124" y="237"/>
                  </a:lnTo>
                  <a:lnTo>
                    <a:pt x="122" y="243"/>
                  </a:lnTo>
                  <a:lnTo>
                    <a:pt x="119" y="248"/>
                  </a:lnTo>
                  <a:lnTo>
                    <a:pt x="115" y="253"/>
                  </a:lnTo>
                  <a:lnTo>
                    <a:pt x="110" y="257"/>
                  </a:lnTo>
                  <a:lnTo>
                    <a:pt x="105" y="260"/>
                  </a:lnTo>
                  <a:lnTo>
                    <a:pt x="99" y="262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87" y="262"/>
                  </a:lnTo>
                  <a:lnTo>
                    <a:pt x="80" y="260"/>
                  </a:lnTo>
                  <a:lnTo>
                    <a:pt x="74" y="257"/>
                  </a:lnTo>
                  <a:lnTo>
                    <a:pt x="69" y="253"/>
                  </a:lnTo>
                  <a:lnTo>
                    <a:pt x="66" y="248"/>
                  </a:lnTo>
                  <a:lnTo>
                    <a:pt x="63" y="243"/>
                  </a:lnTo>
                  <a:lnTo>
                    <a:pt x="61" y="237"/>
                  </a:lnTo>
                  <a:lnTo>
                    <a:pt x="61" y="231"/>
                  </a:lnTo>
                  <a:lnTo>
                    <a:pt x="61" y="101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0" y="100"/>
                  </a:lnTo>
                  <a:lnTo>
                    <a:pt x="5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3" y="77"/>
                  </a:lnTo>
                  <a:lnTo>
                    <a:pt x="7" y="7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0" y="6"/>
                  </a:lnTo>
                  <a:lnTo>
                    <a:pt x="115" y="11"/>
                  </a:lnTo>
                  <a:lnTo>
                    <a:pt x="178" y="73"/>
                  </a:lnTo>
                  <a:lnTo>
                    <a:pt x="178" y="73"/>
                  </a:lnTo>
                  <a:lnTo>
                    <a:pt x="182" y="77"/>
                  </a:lnTo>
                  <a:lnTo>
                    <a:pt x="184" y="82"/>
                  </a:lnTo>
                  <a:lnTo>
                    <a:pt x="184" y="86"/>
                  </a:lnTo>
                  <a:lnTo>
                    <a:pt x="184" y="91"/>
                  </a:lnTo>
                  <a:lnTo>
                    <a:pt x="182" y="95"/>
                  </a:lnTo>
                  <a:lnTo>
                    <a:pt x="178" y="97"/>
                  </a:lnTo>
                  <a:lnTo>
                    <a:pt x="173" y="100"/>
                  </a:lnTo>
                  <a:lnTo>
                    <a:pt x="166" y="101"/>
                  </a:lnTo>
                  <a:lnTo>
                    <a:pt x="125" y="10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2" name="Freeform 17"/>
            <p:cNvSpPr/>
            <p:nvPr/>
          </p:nvSpPr>
          <p:spPr bwMode="auto">
            <a:xfrm>
              <a:off x="1168380" y="3486162"/>
              <a:ext cx="381000" cy="266700"/>
            </a:xfrm>
            <a:custGeom>
              <a:avLst/>
              <a:gdLst/>
              <a:ahLst/>
              <a:cxnLst>
                <a:cxn ang="0">
                  <a:pos x="392" y="125"/>
                </a:cxn>
                <a:cxn ang="0">
                  <a:pos x="420" y="136"/>
                </a:cxn>
                <a:cxn ang="0">
                  <a:pos x="445" y="153"/>
                </a:cxn>
                <a:cxn ang="0">
                  <a:pos x="463" y="175"/>
                </a:cxn>
                <a:cxn ang="0">
                  <a:pos x="476" y="200"/>
                </a:cxn>
                <a:cxn ang="0">
                  <a:pos x="480" y="227"/>
                </a:cxn>
                <a:cxn ang="0">
                  <a:pos x="480" y="237"/>
                </a:cxn>
                <a:cxn ang="0">
                  <a:pos x="472" y="264"/>
                </a:cxn>
                <a:cxn ang="0">
                  <a:pos x="457" y="289"/>
                </a:cxn>
                <a:cxn ang="0">
                  <a:pos x="435" y="310"/>
                </a:cxn>
                <a:cxn ang="0">
                  <a:pos x="408" y="325"/>
                </a:cxn>
                <a:cxn ang="0">
                  <a:pos x="376" y="334"/>
                </a:cxn>
                <a:cxn ang="0">
                  <a:pos x="376" y="220"/>
                </a:cxn>
                <a:cxn ang="0">
                  <a:pos x="362" y="195"/>
                </a:cxn>
                <a:cxn ang="0">
                  <a:pos x="347" y="185"/>
                </a:cxn>
                <a:cxn ang="0">
                  <a:pos x="329" y="182"/>
                </a:cxn>
                <a:cxn ang="0">
                  <a:pos x="301" y="190"/>
                </a:cxn>
                <a:cxn ang="0">
                  <a:pos x="288" y="203"/>
                </a:cxn>
                <a:cxn ang="0">
                  <a:pos x="280" y="230"/>
                </a:cxn>
                <a:cxn ang="0">
                  <a:pos x="210" y="315"/>
                </a:cxn>
                <a:cxn ang="0">
                  <a:pos x="246" y="313"/>
                </a:cxn>
                <a:cxn ang="0">
                  <a:pos x="259" y="306"/>
                </a:cxn>
                <a:cxn ang="0">
                  <a:pos x="268" y="295"/>
                </a:cxn>
                <a:cxn ang="0">
                  <a:pos x="268" y="277"/>
                </a:cxn>
                <a:cxn ang="0">
                  <a:pos x="258" y="259"/>
                </a:cxn>
                <a:cxn ang="0">
                  <a:pos x="188" y="190"/>
                </a:cxn>
                <a:cxn ang="0">
                  <a:pos x="162" y="182"/>
                </a:cxn>
                <a:cxn ang="0">
                  <a:pos x="143" y="185"/>
                </a:cxn>
                <a:cxn ang="0">
                  <a:pos x="65" y="259"/>
                </a:cxn>
                <a:cxn ang="0">
                  <a:pos x="54" y="278"/>
                </a:cxn>
                <a:cxn ang="0">
                  <a:pos x="54" y="295"/>
                </a:cxn>
                <a:cxn ang="0">
                  <a:pos x="59" y="304"/>
                </a:cxn>
                <a:cxn ang="0">
                  <a:pos x="67" y="310"/>
                </a:cxn>
                <a:cxn ang="0">
                  <a:pos x="114" y="315"/>
                </a:cxn>
                <a:cxn ang="0">
                  <a:pos x="101" y="334"/>
                </a:cxn>
                <a:cxn ang="0">
                  <a:pos x="69" y="324"/>
                </a:cxn>
                <a:cxn ang="0">
                  <a:pos x="41" y="306"/>
                </a:cxn>
                <a:cxn ang="0">
                  <a:pos x="20" y="284"/>
                </a:cxn>
                <a:cxn ang="0">
                  <a:pos x="5" y="257"/>
                </a:cxn>
                <a:cxn ang="0">
                  <a:pos x="0" y="227"/>
                </a:cxn>
                <a:cxn ang="0">
                  <a:pos x="1" y="219"/>
                </a:cxn>
                <a:cxn ang="0">
                  <a:pos x="7" y="191"/>
                </a:cxn>
                <a:cxn ang="0">
                  <a:pos x="22" y="167"/>
                </a:cxn>
                <a:cxn ang="0">
                  <a:pos x="43" y="147"/>
                </a:cxn>
                <a:cxn ang="0">
                  <a:pos x="69" y="132"/>
                </a:cxn>
                <a:cxn ang="0">
                  <a:pos x="99" y="122"/>
                </a:cxn>
                <a:cxn ang="0">
                  <a:pos x="99" y="118"/>
                </a:cxn>
                <a:cxn ang="0">
                  <a:pos x="105" y="84"/>
                </a:cxn>
                <a:cxn ang="0">
                  <a:pos x="123" y="53"/>
                </a:cxn>
                <a:cxn ang="0">
                  <a:pos x="151" y="27"/>
                </a:cxn>
                <a:cxn ang="0">
                  <a:pos x="185" y="10"/>
                </a:cxn>
                <a:cxn ang="0">
                  <a:pos x="226" y="1"/>
                </a:cxn>
                <a:cxn ang="0">
                  <a:pos x="255" y="1"/>
                </a:cxn>
                <a:cxn ang="0">
                  <a:pos x="295" y="10"/>
                </a:cxn>
                <a:cxn ang="0">
                  <a:pos x="330" y="27"/>
                </a:cxn>
                <a:cxn ang="0">
                  <a:pos x="357" y="53"/>
                </a:cxn>
                <a:cxn ang="0">
                  <a:pos x="374" y="84"/>
                </a:cxn>
                <a:cxn ang="0">
                  <a:pos x="381" y="118"/>
                </a:cxn>
                <a:cxn ang="0">
                  <a:pos x="381" y="122"/>
                </a:cxn>
              </a:cxnLst>
              <a:rect l="0" t="0" r="r" b="b"/>
              <a:pathLst>
                <a:path w="480" h="336">
                  <a:moveTo>
                    <a:pt x="381" y="122"/>
                  </a:moveTo>
                  <a:lnTo>
                    <a:pt x="381" y="122"/>
                  </a:lnTo>
                  <a:lnTo>
                    <a:pt x="392" y="125"/>
                  </a:lnTo>
                  <a:lnTo>
                    <a:pt x="402" y="127"/>
                  </a:lnTo>
                  <a:lnTo>
                    <a:pt x="412" y="132"/>
                  </a:lnTo>
                  <a:lnTo>
                    <a:pt x="420" y="136"/>
                  </a:lnTo>
                  <a:lnTo>
                    <a:pt x="429" y="141"/>
                  </a:lnTo>
                  <a:lnTo>
                    <a:pt x="438" y="147"/>
                  </a:lnTo>
                  <a:lnTo>
                    <a:pt x="445" y="153"/>
                  </a:lnTo>
                  <a:lnTo>
                    <a:pt x="451" y="161"/>
                  </a:lnTo>
                  <a:lnTo>
                    <a:pt x="457" y="167"/>
                  </a:lnTo>
                  <a:lnTo>
                    <a:pt x="463" y="175"/>
                  </a:lnTo>
                  <a:lnTo>
                    <a:pt x="468" y="183"/>
                  </a:lnTo>
                  <a:lnTo>
                    <a:pt x="472" y="191"/>
                  </a:lnTo>
                  <a:lnTo>
                    <a:pt x="476" y="200"/>
                  </a:lnTo>
                  <a:lnTo>
                    <a:pt x="478" y="209"/>
                  </a:lnTo>
                  <a:lnTo>
                    <a:pt x="480" y="219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37"/>
                  </a:lnTo>
                  <a:lnTo>
                    <a:pt x="478" y="247"/>
                  </a:lnTo>
                  <a:lnTo>
                    <a:pt x="476" y="256"/>
                  </a:lnTo>
                  <a:lnTo>
                    <a:pt x="472" y="264"/>
                  </a:lnTo>
                  <a:lnTo>
                    <a:pt x="467" y="273"/>
                  </a:lnTo>
                  <a:lnTo>
                    <a:pt x="462" y="282"/>
                  </a:lnTo>
                  <a:lnTo>
                    <a:pt x="457" y="289"/>
                  </a:lnTo>
                  <a:lnTo>
                    <a:pt x="450" y="297"/>
                  </a:lnTo>
                  <a:lnTo>
                    <a:pt x="442" y="304"/>
                  </a:lnTo>
                  <a:lnTo>
                    <a:pt x="435" y="310"/>
                  </a:lnTo>
                  <a:lnTo>
                    <a:pt x="426" y="315"/>
                  </a:lnTo>
                  <a:lnTo>
                    <a:pt x="418" y="320"/>
                  </a:lnTo>
                  <a:lnTo>
                    <a:pt x="408" y="325"/>
                  </a:lnTo>
                  <a:lnTo>
                    <a:pt x="398" y="329"/>
                  </a:lnTo>
                  <a:lnTo>
                    <a:pt x="387" y="331"/>
                  </a:lnTo>
                  <a:lnTo>
                    <a:pt x="376" y="334"/>
                  </a:lnTo>
                  <a:lnTo>
                    <a:pt x="376" y="230"/>
                  </a:lnTo>
                  <a:lnTo>
                    <a:pt x="376" y="230"/>
                  </a:lnTo>
                  <a:lnTo>
                    <a:pt x="376" y="220"/>
                  </a:lnTo>
                  <a:lnTo>
                    <a:pt x="372" y="211"/>
                  </a:lnTo>
                  <a:lnTo>
                    <a:pt x="368" y="203"/>
                  </a:lnTo>
                  <a:lnTo>
                    <a:pt x="362" y="195"/>
                  </a:lnTo>
                  <a:lnTo>
                    <a:pt x="362" y="195"/>
                  </a:lnTo>
                  <a:lnTo>
                    <a:pt x="355" y="190"/>
                  </a:lnTo>
                  <a:lnTo>
                    <a:pt x="347" y="185"/>
                  </a:lnTo>
                  <a:lnTo>
                    <a:pt x="337" y="183"/>
                  </a:lnTo>
                  <a:lnTo>
                    <a:pt x="329" y="182"/>
                  </a:lnTo>
                  <a:lnTo>
                    <a:pt x="329" y="182"/>
                  </a:lnTo>
                  <a:lnTo>
                    <a:pt x="319" y="183"/>
                  </a:lnTo>
                  <a:lnTo>
                    <a:pt x="309" y="185"/>
                  </a:lnTo>
                  <a:lnTo>
                    <a:pt x="301" y="190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88" y="203"/>
                  </a:lnTo>
                  <a:lnTo>
                    <a:pt x="284" y="211"/>
                  </a:lnTo>
                  <a:lnTo>
                    <a:pt x="280" y="220"/>
                  </a:lnTo>
                  <a:lnTo>
                    <a:pt x="280" y="230"/>
                  </a:lnTo>
                  <a:lnTo>
                    <a:pt x="280" y="33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35" y="315"/>
                  </a:lnTo>
                  <a:lnTo>
                    <a:pt x="235" y="315"/>
                  </a:lnTo>
                  <a:lnTo>
                    <a:pt x="246" y="313"/>
                  </a:lnTo>
                  <a:lnTo>
                    <a:pt x="255" y="310"/>
                  </a:lnTo>
                  <a:lnTo>
                    <a:pt x="255" y="310"/>
                  </a:lnTo>
                  <a:lnTo>
                    <a:pt x="259" y="306"/>
                  </a:lnTo>
                  <a:lnTo>
                    <a:pt x="263" y="303"/>
                  </a:lnTo>
                  <a:lnTo>
                    <a:pt x="266" y="299"/>
                  </a:lnTo>
                  <a:lnTo>
                    <a:pt x="268" y="295"/>
                  </a:lnTo>
                  <a:lnTo>
                    <a:pt x="268" y="295"/>
                  </a:lnTo>
                  <a:lnTo>
                    <a:pt x="269" y="285"/>
                  </a:lnTo>
                  <a:lnTo>
                    <a:pt x="268" y="277"/>
                  </a:lnTo>
                  <a:lnTo>
                    <a:pt x="268" y="277"/>
                  </a:lnTo>
                  <a:lnTo>
                    <a:pt x="264" y="268"/>
                  </a:lnTo>
                  <a:lnTo>
                    <a:pt x="258" y="259"/>
                  </a:lnTo>
                  <a:lnTo>
                    <a:pt x="195" y="198"/>
                  </a:lnTo>
                  <a:lnTo>
                    <a:pt x="195" y="198"/>
                  </a:lnTo>
                  <a:lnTo>
                    <a:pt x="188" y="190"/>
                  </a:lnTo>
                  <a:lnTo>
                    <a:pt x="179" y="185"/>
                  </a:lnTo>
                  <a:lnTo>
                    <a:pt x="170" y="183"/>
                  </a:lnTo>
                  <a:lnTo>
                    <a:pt x="162" y="182"/>
                  </a:lnTo>
                  <a:lnTo>
                    <a:pt x="162" y="182"/>
                  </a:lnTo>
                  <a:lnTo>
                    <a:pt x="152" y="183"/>
                  </a:lnTo>
                  <a:lnTo>
                    <a:pt x="143" y="185"/>
                  </a:lnTo>
                  <a:lnTo>
                    <a:pt x="136" y="190"/>
                  </a:lnTo>
                  <a:lnTo>
                    <a:pt x="127" y="198"/>
                  </a:lnTo>
                  <a:lnTo>
                    <a:pt x="65" y="259"/>
                  </a:lnTo>
                  <a:lnTo>
                    <a:pt x="65" y="259"/>
                  </a:lnTo>
                  <a:lnTo>
                    <a:pt x="58" y="26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3" y="287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7" y="300"/>
                  </a:lnTo>
                  <a:lnTo>
                    <a:pt x="59" y="304"/>
                  </a:lnTo>
                  <a:lnTo>
                    <a:pt x="63" y="306"/>
                  </a:lnTo>
                  <a:lnTo>
                    <a:pt x="67" y="310"/>
                  </a:lnTo>
                  <a:lnTo>
                    <a:pt x="67" y="310"/>
                  </a:lnTo>
                  <a:lnTo>
                    <a:pt x="75" y="314"/>
                  </a:lnTo>
                  <a:lnTo>
                    <a:pt x="85" y="315"/>
                  </a:lnTo>
                  <a:lnTo>
                    <a:pt x="114" y="315"/>
                  </a:lnTo>
                  <a:lnTo>
                    <a:pt x="114" y="335"/>
                  </a:lnTo>
                  <a:lnTo>
                    <a:pt x="114" y="335"/>
                  </a:lnTo>
                  <a:lnTo>
                    <a:pt x="101" y="334"/>
                  </a:lnTo>
                  <a:lnTo>
                    <a:pt x="90" y="331"/>
                  </a:lnTo>
                  <a:lnTo>
                    <a:pt x="79" y="327"/>
                  </a:lnTo>
                  <a:lnTo>
                    <a:pt x="69" y="324"/>
                  </a:lnTo>
                  <a:lnTo>
                    <a:pt x="59" y="319"/>
                  </a:lnTo>
                  <a:lnTo>
                    <a:pt x="49" y="313"/>
                  </a:lnTo>
                  <a:lnTo>
                    <a:pt x="41" y="306"/>
                  </a:lnTo>
                  <a:lnTo>
                    <a:pt x="33" y="300"/>
                  </a:lnTo>
                  <a:lnTo>
                    <a:pt x="26" y="292"/>
                  </a:lnTo>
                  <a:lnTo>
                    <a:pt x="20" y="284"/>
                  </a:lnTo>
                  <a:lnTo>
                    <a:pt x="13" y="275"/>
                  </a:lnTo>
                  <a:lnTo>
                    <a:pt x="8" y="267"/>
                  </a:lnTo>
                  <a:lnTo>
                    <a:pt x="5" y="257"/>
                  </a:lnTo>
                  <a:lnTo>
                    <a:pt x="2" y="248"/>
                  </a:lnTo>
                  <a:lnTo>
                    <a:pt x="1" y="23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19"/>
                  </a:lnTo>
                  <a:lnTo>
                    <a:pt x="2" y="209"/>
                  </a:lnTo>
                  <a:lnTo>
                    <a:pt x="5" y="200"/>
                  </a:lnTo>
                  <a:lnTo>
                    <a:pt x="7" y="191"/>
                  </a:lnTo>
                  <a:lnTo>
                    <a:pt x="12" y="183"/>
                  </a:lnTo>
                  <a:lnTo>
                    <a:pt x="16" y="175"/>
                  </a:lnTo>
                  <a:lnTo>
                    <a:pt x="22" y="167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3" y="147"/>
                  </a:lnTo>
                  <a:lnTo>
                    <a:pt x="50" y="141"/>
                  </a:lnTo>
                  <a:lnTo>
                    <a:pt x="59" y="136"/>
                  </a:lnTo>
                  <a:lnTo>
                    <a:pt x="69" y="132"/>
                  </a:lnTo>
                  <a:lnTo>
                    <a:pt x="79" y="127"/>
                  </a:lnTo>
                  <a:lnTo>
                    <a:pt x="89" y="125"/>
                  </a:lnTo>
                  <a:lnTo>
                    <a:pt x="99" y="122"/>
                  </a:lnTo>
                  <a:lnTo>
                    <a:pt x="99" y="122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0" y="107"/>
                  </a:lnTo>
                  <a:lnTo>
                    <a:pt x="101" y="95"/>
                  </a:lnTo>
                  <a:lnTo>
                    <a:pt x="105" y="84"/>
                  </a:lnTo>
                  <a:lnTo>
                    <a:pt x="110" y="73"/>
                  </a:lnTo>
                  <a:lnTo>
                    <a:pt x="116" y="63"/>
                  </a:lnTo>
                  <a:lnTo>
                    <a:pt x="123" y="53"/>
                  </a:lnTo>
                  <a:lnTo>
                    <a:pt x="131" y="43"/>
                  </a:lnTo>
                  <a:lnTo>
                    <a:pt x="141" y="36"/>
                  </a:lnTo>
                  <a:lnTo>
                    <a:pt x="151" y="27"/>
                  </a:lnTo>
                  <a:lnTo>
                    <a:pt x="161" y="21"/>
                  </a:lnTo>
                  <a:lnTo>
                    <a:pt x="173" y="15"/>
                  </a:lnTo>
                  <a:lnTo>
                    <a:pt x="185" y="10"/>
                  </a:lnTo>
                  <a:lnTo>
                    <a:pt x="198" y="6"/>
                  </a:lnTo>
                  <a:lnTo>
                    <a:pt x="211" y="2"/>
                  </a:lnTo>
                  <a:lnTo>
                    <a:pt x="226" y="1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68" y="2"/>
                  </a:lnTo>
                  <a:lnTo>
                    <a:pt x="282" y="6"/>
                  </a:lnTo>
                  <a:lnTo>
                    <a:pt x="295" y="10"/>
                  </a:lnTo>
                  <a:lnTo>
                    <a:pt x="308" y="15"/>
                  </a:lnTo>
                  <a:lnTo>
                    <a:pt x="319" y="21"/>
                  </a:lnTo>
                  <a:lnTo>
                    <a:pt x="330" y="27"/>
                  </a:lnTo>
                  <a:lnTo>
                    <a:pt x="340" y="36"/>
                  </a:lnTo>
                  <a:lnTo>
                    <a:pt x="348" y="43"/>
                  </a:lnTo>
                  <a:lnTo>
                    <a:pt x="357" y="53"/>
                  </a:lnTo>
                  <a:lnTo>
                    <a:pt x="365" y="63"/>
                  </a:lnTo>
                  <a:lnTo>
                    <a:pt x="369" y="73"/>
                  </a:lnTo>
                  <a:lnTo>
                    <a:pt x="374" y="84"/>
                  </a:lnTo>
                  <a:lnTo>
                    <a:pt x="378" y="95"/>
                  </a:lnTo>
                  <a:lnTo>
                    <a:pt x="381" y="107"/>
                  </a:lnTo>
                  <a:lnTo>
                    <a:pt x="381" y="118"/>
                  </a:lnTo>
                  <a:lnTo>
                    <a:pt x="381" y="118"/>
                  </a:lnTo>
                  <a:lnTo>
                    <a:pt x="381" y="122"/>
                  </a:lnTo>
                  <a:lnTo>
                    <a:pt x="381" y="1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3" name="Freeform 18"/>
            <p:cNvSpPr/>
            <p:nvPr/>
          </p:nvSpPr>
          <p:spPr bwMode="auto">
            <a:xfrm>
              <a:off x="1355705" y="3643325"/>
              <a:ext cx="147638" cy="207963"/>
            </a:xfrm>
            <a:custGeom>
              <a:avLst/>
              <a:gdLst/>
              <a:ahLst/>
              <a:cxnLst>
                <a:cxn ang="0">
                  <a:pos x="126" y="162"/>
                </a:cxn>
                <a:cxn ang="0">
                  <a:pos x="126" y="32"/>
                </a:cxn>
                <a:cxn ang="0">
                  <a:pos x="126" y="32"/>
                </a:cxn>
                <a:cxn ang="0">
                  <a:pos x="125" y="26"/>
                </a:cxn>
                <a:cxn ang="0">
                  <a:pos x="123" y="19"/>
                </a:cxn>
                <a:cxn ang="0">
                  <a:pos x="120" y="13"/>
                </a:cxn>
                <a:cxn ang="0">
                  <a:pos x="116" y="8"/>
                </a:cxn>
                <a:cxn ang="0">
                  <a:pos x="111" y="5"/>
                </a:cxn>
                <a:cxn ang="0">
                  <a:pos x="106" y="2"/>
                </a:cxn>
                <a:cxn ang="0">
                  <a:pos x="100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0"/>
                </a:cxn>
                <a:cxn ang="0">
                  <a:pos x="80" y="2"/>
                </a:cxn>
                <a:cxn ang="0">
                  <a:pos x="75" y="5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64" y="19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162"/>
                </a:cxn>
                <a:cxn ang="0">
                  <a:pos x="17" y="162"/>
                </a:cxn>
                <a:cxn ang="0">
                  <a:pos x="17" y="162"/>
                </a:cxn>
                <a:cxn ang="0">
                  <a:pos x="11" y="162"/>
                </a:cxn>
                <a:cxn ang="0">
                  <a:pos x="6" y="164"/>
                </a:cxn>
                <a:cxn ang="0">
                  <a:pos x="2" y="167"/>
                </a:cxn>
                <a:cxn ang="0">
                  <a:pos x="1" y="170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3" y="184"/>
                </a:cxn>
                <a:cxn ang="0">
                  <a:pos x="7" y="189"/>
                </a:cxn>
                <a:cxn ang="0">
                  <a:pos x="70" y="251"/>
                </a:cxn>
                <a:cxn ang="0">
                  <a:pos x="70" y="251"/>
                </a:cxn>
                <a:cxn ang="0">
                  <a:pos x="76" y="256"/>
                </a:cxn>
                <a:cxn ang="0">
                  <a:pos x="81" y="259"/>
                </a:cxn>
                <a:cxn ang="0">
                  <a:pos x="88" y="262"/>
                </a:cxn>
                <a:cxn ang="0">
                  <a:pos x="92" y="263"/>
                </a:cxn>
                <a:cxn ang="0">
                  <a:pos x="99" y="262"/>
                </a:cxn>
                <a:cxn ang="0">
                  <a:pos x="105" y="259"/>
                </a:cxn>
                <a:cxn ang="0">
                  <a:pos x="110" y="256"/>
                </a:cxn>
                <a:cxn ang="0">
                  <a:pos x="116" y="251"/>
                </a:cxn>
                <a:cxn ang="0">
                  <a:pos x="179" y="189"/>
                </a:cxn>
                <a:cxn ang="0">
                  <a:pos x="179" y="189"/>
                </a:cxn>
                <a:cxn ang="0">
                  <a:pos x="183" y="185"/>
                </a:cxn>
                <a:cxn ang="0">
                  <a:pos x="184" y="180"/>
                </a:cxn>
                <a:cxn ang="0">
                  <a:pos x="185" y="175"/>
                </a:cxn>
                <a:cxn ang="0">
                  <a:pos x="185" y="171"/>
                </a:cxn>
                <a:cxn ang="0">
                  <a:pos x="183" y="168"/>
                </a:cxn>
                <a:cxn ang="0">
                  <a:pos x="179" y="164"/>
                </a:cxn>
                <a:cxn ang="0">
                  <a:pos x="173" y="162"/>
                </a:cxn>
                <a:cxn ang="0">
                  <a:pos x="165" y="162"/>
                </a:cxn>
                <a:cxn ang="0">
                  <a:pos x="126" y="162"/>
                </a:cxn>
              </a:cxnLst>
              <a:rect l="0" t="0" r="r" b="b"/>
              <a:pathLst>
                <a:path w="185" h="263">
                  <a:moveTo>
                    <a:pt x="126" y="162"/>
                  </a:moveTo>
                  <a:lnTo>
                    <a:pt x="126" y="32"/>
                  </a:lnTo>
                  <a:lnTo>
                    <a:pt x="126" y="32"/>
                  </a:lnTo>
                  <a:lnTo>
                    <a:pt x="125" y="26"/>
                  </a:lnTo>
                  <a:lnTo>
                    <a:pt x="123" y="19"/>
                  </a:lnTo>
                  <a:lnTo>
                    <a:pt x="120" y="13"/>
                  </a:lnTo>
                  <a:lnTo>
                    <a:pt x="116" y="8"/>
                  </a:lnTo>
                  <a:lnTo>
                    <a:pt x="111" y="5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5" y="5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64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162"/>
                  </a:lnTo>
                  <a:lnTo>
                    <a:pt x="17" y="162"/>
                  </a:lnTo>
                  <a:lnTo>
                    <a:pt x="17" y="162"/>
                  </a:lnTo>
                  <a:lnTo>
                    <a:pt x="11" y="162"/>
                  </a:lnTo>
                  <a:lnTo>
                    <a:pt x="6" y="164"/>
                  </a:lnTo>
                  <a:lnTo>
                    <a:pt x="2" y="167"/>
                  </a:lnTo>
                  <a:lnTo>
                    <a:pt x="1" y="170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3" y="184"/>
                  </a:lnTo>
                  <a:lnTo>
                    <a:pt x="7" y="18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6" y="256"/>
                  </a:lnTo>
                  <a:lnTo>
                    <a:pt x="81" y="259"/>
                  </a:lnTo>
                  <a:lnTo>
                    <a:pt x="88" y="262"/>
                  </a:lnTo>
                  <a:lnTo>
                    <a:pt x="92" y="263"/>
                  </a:lnTo>
                  <a:lnTo>
                    <a:pt x="99" y="262"/>
                  </a:lnTo>
                  <a:lnTo>
                    <a:pt x="105" y="259"/>
                  </a:lnTo>
                  <a:lnTo>
                    <a:pt x="110" y="256"/>
                  </a:lnTo>
                  <a:lnTo>
                    <a:pt x="116" y="251"/>
                  </a:lnTo>
                  <a:lnTo>
                    <a:pt x="179" y="189"/>
                  </a:lnTo>
                  <a:lnTo>
                    <a:pt x="179" y="189"/>
                  </a:lnTo>
                  <a:lnTo>
                    <a:pt x="183" y="185"/>
                  </a:lnTo>
                  <a:lnTo>
                    <a:pt x="184" y="180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3" y="168"/>
                  </a:lnTo>
                  <a:lnTo>
                    <a:pt x="179" y="164"/>
                  </a:lnTo>
                  <a:lnTo>
                    <a:pt x="173" y="162"/>
                  </a:lnTo>
                  <a:lnTo>
                    <a:pt x="165" y="162"/>
                  </a:lnTo>
                  <a:lnTo>
                    <a:pt x="126" y="16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154" name="Freeform 11"/>
          <p:cNvSpPr>
            <a:spLocks noEditPoints="1"/>
          </p:cNvSpPr>
          <p:nvPr/>
        </p:nvSpPr>
        <p:spPr bwMode="auto">
          <a:xfrm>
            <a:off x="10232742" y="4269766"/>
            <a:ext cx="299115" cy="299098"/>
          </a:xfrm>
          <a:custGeom>
            <a:avLst/>
            <a:gdLst/>
            <a:ahLst/>
            <a:cxnLst>
              <a:cxn ang="0">
                <a:pos x="263" y="275"/>
              </a:cxn>
              <a:cxn ang="0">
                <a:pos x="234" y="270"/>
              </a:cxn>
              <a:cxn ang="0">
                <a:pos x="172" y="232"/>
              </a:cxn>
              <a:cxn ang="0">
                <a:pos x="121" y="243"/>
              </a:cxn>
              <a:cxn ang="0">
                <a:pos x="98" y="241"/>
              </a:cxn>
              <a:cxn ang="0">
                <a:pos x="63" y="228"/>
              </a:cxn>
              <a:cxn ang="0">
                <a:pos x="36" y="208"/>
              </a:cxn>
              <a:cxn ang="0">
                <a:pos x="15" y="179"/>
              </a:cxn>
              <a:cxn ang="0">
                <a:pos x="2" y="147"/>
              </a:cxn>
              <a:cxn ang="0">
                <a:pos x="0" y="121"/>
              </a:cxn>
              <a:cxn ang="0">
                <a:pos x="5" y="85"/>
              </a:cxn>
              <a:cxn ang="0">
                <a:pos x="22" y="52"/>
              </a:cxn>
              <a:cxn ang="0">
                <a:pos x="45" y="27"/>
              </a:cxn>
              <a:cxn ang="0">
                <a:pos x="74" y="9"/>
              </a:cxn>
              <a:cxn ang="0">
                <a:pos x="111" y="0"/>
              </a:cxn>
              <a:cxn ang="0">
                <a:pos x="134" y="0"/>
              </a:cxn>
              <a:cxn ang="0">
                <a:pos x="170" y="9"/>
              </a:cxn>
              <a:cxn ang="0">
                <a:pos x="199" y="27"/>
              </a:cxn>
              <a:cxn ang="0">
                <a:pos x="223" y="52"/>
              </a:cxn>
              <a:cxn ang="0">
                <a:pos x="239" y="85"/>
              </a:cxn>
              <a:cxn ang="0">
                <a:pos x="245" y="121"/>
              </a:cxn>
              <a:cxn ang="0">
                <a:pos x="239" y="156"/>
              </a:cxn>
              <a:cxn ang="0">
                <a:pos x="272" y="234"/>
              </a:cxn>
              <a:cxn ang="0">
                <a:pos x="279" y="252"/>
              </a:cxn>
              <a:cxn ang="0">
                <a:pos x="272" y="270"/>
              </a:cxn>
              <a:cxn ang="0">
                <a:pos x="105" y="36"/>
              </a:cxn>
              <a:cxn ang="0">
                <a:pos x="60" y="60"/>
              </a:cxn>
              <a:cxn ang="0">
                <a:pos x="36" y="103"/>
              </a:cxn>
              <a:cxn ang="0">
                <a:pos x="36" y="139"/>
              </a:cxn>
              <a:cxn ang="0">
                <a:pos x="60" y="183"/>
              </a:cxn>
              <a:cxn ang="0">
                <a:pos x="105" y="206"/>
              </a:cxn>
              <a:cxn ang="0">
                <a:pos x="140" y="206"/>
              </a:cxn>
              <a:cxn ang="0">
                <a:pos x="183" y="183"/>
              </a:cxn>
              <a:cxn ang="0">
                <a:pos x="208" y="139"/>
              </a:cxn>
              <a:cxn ang="0">
                <a:pos x="208" y="103"/>
              </a:cxn>
              <a:cxn ang="0">
                <a:pos x="183" y="60"/>
              </a:cxn>
              <a:cxn ang="0">
                <a:pos x="140" y="36"/>
              </a:cxn>
              <a:cxn ang="0">
                <a:pos x="158" y="139"/>
              </a:cxn>
              <a:cxn ang="0">
                <a:pos x="80" y="138"/>
              </a:cxn>
              <a:cxn ang="0">
                <a:pos x="71" y="121"/>
              </a:cxn>
              <a:cxn ang="0">
                <a:pos x="74" y="109"/>
              </a:cxn>
              <a:cxn ang="0">
                <a:pos x="158" y="103"/>
              </a:cxn>
              <a:cxn ang="0">
                <a:pos x="170" y="109"/>
              </a:cxn>
              <a:cxn ang="0">
                <a:pos x="174" y="121"/>
              </a:cxn>
              <a:cxn ang="0">
                <a:pos x="163" y="138"/>
              </a:cxn>
            </a:cxnLst>
            <a:rect l="0" t="0" r="r" b="b"/>
            <a:pathLst>
              <a:path w="279" h="277">
                <a:moveTo>
                  <a:pt x="272" y="270"/>
                </a:moveTo>
                <a:lnTo>
                  <a:pt x="272" y="270"/>
                </a:lnTo>
                <a:lnTo>
                  <a:pt x="263" y="275"/>
                </a:lnTo>
                <a:lnTo>
                  <a:pt x="252" y="277"/>
                </a:lnTo>
                <a:lnTo>
                  <a:pt x="243" y="275"/>
                </a:lnTo>
                <a:lnTo>
                  <a:pt x="234" y="270"/>
                </a:lnTo>
                <a:lnTo>
                  <a:pt x="189" y="225"/>
                </a:lnTo>
                <a:lnTo>
                  <a:pt x="189" y="225"/>
                </a:lnTo>
                <a:lnTo>
                  <a:pt x="172" y="232"/>
                </a:lnTo>
                <a:lnTo>
                  <a:pt x="158" y="239"/>
                </a:lnTo>
                <a:lnTo>
                  <a:pt x="140" y="243"/>
                </a:lnTo>
                <a:lnTo>
                  <a:pt x="121" y="243"/>
                </a:lnTo>
                <a:lnTo>
                  <a:pt x="121" y="243"/>
                </a:lnTo>
                <a:lnTo>
                  <a:pt x="111" y="243"/>
                </a:lnTo>
                <a:lnTo>
                  <a:pt x="98" y="241"/>
                </a:lnTo>
                <a:lnTo>
                  <a:pt x="85" y="237"/>
                </a:lnTo>
                <a:lnTo>
                  <a:pt x="74" y="234"/>
                </a:lnTo>
                <a:lnTo>
                  <a:pt x="63" y="228"/>
                </a:lnTo>
                <a:lnTo>
                  <a:pt x="54" y="223"/>
                </a:lnTo>
                <a:lnTo>
                  <a:pt x="45" y="216"/>
                </a:lnTo>
                <a:lnTo>
                  <a:pt x="36" y="208"/>
                </a:lnTo>
                <a:lnTo>
                  <a:pt x="27" y="199"/>
                </a:lnTo>
                <a:lnTo>
                  <a:pt x="22" y="190"/>
                </a:lnTo>
                <a:lnTo>
                  <a:pt x="15" y="179"/>
                </a:lnTo>
                <a:lnTo>
                  <a:pt x="9" y="168"/>
                </a:lnTo>
                <a:lnTo>
                  <a:pt x="5" y="157"/>
                </a:lnTo>
                <a:lnTo>
                  <a:pt x="2" y="147"/>
                </a:lnTo>
                <a:lnTo>
                  <a:pt x="0" y="134"/>
                </a:lnTo>
                <a:lnTo>
                  <a:pt x="0" y="121"/>
                </a:lnTo>
                <a:lnTo>
                  <a:pt x="0" y="121"/>
                </a:lnTo>
                <a:lnTo>
                  <a:pt x="0" y="109"/>
                </a:lnTo>
                <a:lnTo>
                  <a:pt x="2" y="96"/>
                </a:lnTo>
                <a:lnTo>
                  <a:pt x="5" y="85"/>
                </a:lnTo>
                <a:lnTo>
                  <a:pt x="9" y="74"/>
                </a:lnTo>
                <a:lnTo>
                  <a:pt x="15" y="63"/>
                </a:lnTo>
                <a:lnTo>
                  <a:pt x="22" y="52"/>
                </a:lnTo>
                <a:lnTo>
                  <a:pt x="27" y="43"/>
                </a:lnTo>
                <a:lnTo>
                  <a:pt x="36" y="34"/>
                </a:lnTo>
                <a:lnTo>
                  <a:pt x="45" y="27"/>
                </a:lnTo>
                <a:lnTo>
                  <a:pt x="54" y="20"/>
                </a:lnTo>
                <a:lnTo>
                  <a:pt x="63" y="14"/>
                </a:lnTo>
                <a:lnTo>
                  <a:pt x="74" y="9"/>
                </a:lnTo>
                <a:lnTo>
                  <a:pt x="85" y="5"/>
                </a:lnTo>
                <a:lnTo>
                  <a:pt x="98" y="2"/>
                </a:lnTo>
                <a:lnTo>
                  <a:pt x="111" y="0"/>
                </a:lnTo>
                <a:lnTo>
                  <a:pt x="121" y="0"/>
                </a:lnTo>
                <a:lnTo>
                  <a:pt x="121" y="0"/>
                </a:lnTo>
                <a:lnTo>
                  <a:pt x="134" y="0"/>
                </a:lnTo>
                <a:lnTo>
                  <a:pt x="147" y="2"/>
                </a:lnTo>
                <a:lnTo>
                  <a:pt x="158" y="5"/>
                </a:lnTo>
                <a:lnTo>
                  <a:pt x="170" y="9"/>
                </a:lnTo>
                <a:lnTo>
                  <a:pt x="181" y="14"/>
                </a:lnTo>
                <a:lnTo>
                  <a:pt x="190" y="20"/>
                </a:lnTo>
                <a:lnTo>
                  <a:pt x="199" y="27"/>
                </a:lnTo>
                <a:lnTo>
                  <a:pt x="208" y="34"/>
                </a:lnTo>
                <a:lnTo>
                  <a:pt x="216" y="43"/>
                </a:lnTo>
                <a:lnTo>
                  <a:pt x="223" y="52"/>
                </a:lnTo>
                <a:lnTo>
                  <a:pt x="230" y="63"/>
                </a:lnTo>
                <a:lnTo>
                  <a:pt x="236" y="74"/>
                </a:lnTo>
                <a:lnTo>
                  <a:pt x="239" y="85"/>
                </a:lnTo>
                <a:lnTo>
                  <a:pt x="241" y="96"/>
                </a:lnTo>
                <a:lnTo>
                  <a:pt x="243" y="109"/>
                </a:lnTo>
                <a:lnTo>
                  <a:pt x="245" y="121"/>
                </a:lnTo>
                <a:lnTo>
                  <a:pt x="245" y="121"/>
                </a:lnTo>
                <a:lnTo>
                  <a:pt x="243" y="139"/>
                </a:lnTo>
                <a:lnTo>
                  <a:pt x="239" y="156"/>
                </a:lnTo>
                <a:lnTo>
                  <a:pt x="234" y="172"/>
                </a:lnTo>
                <a:lnTo>
                  <a:pt x="225" y="187"/>
                </a:lnTo>
                <a:lnTo>
                  <a:pt x="272" y="234"/>
                </a:lnTo>
                <a:lnTo>
                  <a:pt x="272" y="234"/>
                </a:lnTo>
                <a:lnTo>
                  <a:pt x="277" y="243"/>
                </a:lnTo>
                <a:lnTo>
                  <a:pt x="279" y="252"/>
                </a:lnTo>
                <a:lnTo>
                  <a:pt x="277" y="261"/>
                </a:lnTo>
                <a:lnTo>
                  <a:pt x="272" y="270"/>
                </a:lnTo>
                <a:lnTo>
                  <a:pt x="272" y="270"/>
                </a:lnTo>
                <a:close/>
                <a:moveTo>
                  <a:pt x="121" y="34"/>
                </a:moveTo>
                <a:lnTo>
                  <a:pt x="121" y="34"/>
                </a:lnTo>
                <a:lnTo>
                  <a:pt x="105" y="36"/>
                </a:lnTo>
                <a:lnTo>
                  <a:pt x="89" y="41"/>
                </a:lnTo>
                <a:lnTo>
                  <a:pt x="74" y="49"/>
                </a:lnTo>
                <a:lnTo>
                  <a:pt x="60" y="60"/>
                </a:lnTo>
                <a:lnTo>
                  <a:pt x="51" y="72"/>
                </a:lnTo>
                <a:lnTo>
                  <a:pt x="42" y="87"/>
                </a:lnTo>
                <a:lnTo>
                  <a:pt x="36" y="103"/>
                </a:lnTo>
                <a:lnTo>
                  <a:pt x="34" y="121"/>
                </a:lnTo>
                <a:lnTo>
                  <a:pt x="34" y="121"/>
                </a:lnTo>
                <a:lnTo>
                  <a:pt x="36" y="139"/>
                </a:lnTo>
                <a:lnTo>
                  <a:pt x="42" y="156"/>
                </a:lnTo>
                <a:lnTo>
                  <a:pt x="51" y="170"/>
                </a:lnTo>
                <a:lnTo>
                  <a:pt x="60" y="183"/>
                </a:lnTo>
                <a:lnTo>
                  <a:pt x="74" y="194"/>
                </a:lnTo>
                <a:lnTo>
                  <a:pt x="89" y="201"/>
                </a:lnTo>
                <a:lnTo>
                  <a:pt x="105" y="206"/>
                </a:lnTo>
                <a:lnTo>
                  <a:pt x="121" y="208"/>
                </a:lnTo>
                <a:lnTo>
                  <a:pt x="121" y="208"/>
                </a:lnTo>
                <a:lnTo>
                  <a:pt x="140" y="206"/>
                </a:lnTo>
                <a:lnTo>
                  <a:pt x="156" y="201"/>
                </a:lnTo>
                <a:lnTo>
                  <a:pt x="170" y="194"/>
                </a:lnTo>
                <a:lnTo>
                  <a:pt x="183" y="183"/>
                </a:lnTo>
                <a:lnTo>
                  <a:pt x="194" y="170"/>
                </a:lnTo>
                <a:lnTo>
                  <a:pt x="203" y="156"/>
                </a:lnTo>
                <a:lnTo>
                  <a:pt x="208" y="139"/>
                </a:lnTo>
                <a:lnTo>
                  <a:pt x="210" y="121"/>
                </a:lnTo>
                <a:lnTo>
                  <a:pt x="210" y="121"/>
                </a:lnTo>
                <a:lnTo>
                  <a:pt x="208" y="103"/>
                </a:lnTo>
                <a:lnTo>
                  <a:pt x="203" y="87"/>
                </a:lnTo>
                <a:lnTo>
                  <a:pt x="194" y="72"/>
                </a:lnTo>
                <a:lnTo>
                  <a:pt x="183" y="60"/>
                </a:lnTo>
                <a:lnTo>
                  <a:pt x="170" y="49"/>
                </a:lnTo>
                <a:lnTo>
                  <a:pt x="156" y="41"/>
                </a:lnTo>
                <a:lnTo>
                  <a:pt x="140" y="36"/>
                </a:lnTo>
                <a:lnTo>
                  <a:pt x="121" y="34"/>
                </a:lnTo>
                <a:lnTo>
                  <a:pt x="121" y="34"/>
                </a:lnTo>
                <a:close/>
                <a:moveTo>
                  <a:pt x="158" y="139"/>
                </a:moveTo>
                <a:lnTo>
                  <a:pt x="87" y="139"/>
                </a:lnTo>
                <a:lnTo>
                  <a:pt x="87" y="139"/>
                </a:lnTo>
                <a:lnTo>
                  <a:pt x="80" y="138"/>
                </a:lnTo>
                <a:lnTo>
                  <a:pt x="74" y="134"/>
                </a:lnTo>
                <a:lnTo>
                  <a:pt x="71" y="128"/>
                </a:lnTo>
                <a:lnTo>
                  <a:pt x="71" y="121"/>
                </a:lnTo>
                <a:lnTo>
                  <a:pt x="71" y="121"/>
                </a:lnTo>
                <a:lnTo>
                  <a:pt x="71" y="114"/>
                </a:lnTo>
                <a:lnTo>
                  <a:pt x="74" y="109"/>
                </a:lnTo>
                <a:lnTo>
                  <a:pt x="80" y="105"/>
                </a:lnTo>
                <a:lnTo>
                  <a:pt x="87" y="103"/>
                </a:lnTo>
                <a:lnTo>
                  <a:pt x="158" y="103"/>
                </a:lnTo>
                <a:lnTo>
                  <a:pt x="158" y="103"/>
                </a:lnTo>
                <a:lnTo>
                  <a:pt x="163" y="105"/>
                </a:lnTo>
                <a:lnTo>
                  <a:pt x="170" y="109"/>
                </a:lnTo>
                <a:lnTo>
                  <a:pt x="174" y="114"/>
                </a:lnTo>
                <a:lnTo>
                  <a:pt x="174" y="121"/>
                </a:lnTo>
                <a:lnTo>
                  <a:pt x="174" y="121"/>
                </a:lnTo>
                <a:lnTo>
                  <a:pt x="174" y="128"/>
                </a:lnTo>
                <a:lnTo>
                  <a:pt x="170" y="134"/>
                </a:lnTo>
                <a:lnTo>
                  <a:pt x="163" y="138"/>
                </a:lnTo>
                <a:lnTo>
                  <a:pt x="158" y="139"/>
                </a:lnTo>
                <a:lnTo>
                  <a:pt x="158" y="139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>
            <a:noFill/>
            <a:round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55" name="Freeform 295"/>
          <p:cNvSpPr/>
          <p:nvPr/>
        </p:nvSpPr>
        <p:spPr bwMode="auto">
          <a:xfrm>
            <a:off x="10985538" y="4266957"/>
            <a:ext cx="297152" cy="304715"/>
          </a:xfrm>
          <a:custGeom>
            <a:avLst/>
            <a:gdLst>
              <a:gd name="T0" fmla="*/ 194 w 198"/>
              <a:gd name="T1" fmla="*/ 8 h 203"/>
              <a:gd name="T2" fmla="*/ 154 w 198"/>
              <a:gd name="T3" fmla="*/ 20 h 203"/>
              <a:gd name="T4" fmla="*/ 144 w 198"/>
              <a:gd name="T5" fmla="*/ 28 h 203"/>
              <a:gd name="T6" fmla="*/ 27 w 198"/>
              <a:gd name="T7" fmla="*/ 19 h 203"/>
              <a:gd name="T8" fmla="*/ 7 w 198"/>
              <a:gd name="T9" fmla="*/ 23 h 203"/>
              <a:gd name="T10" fmla="*/ 0 w 198"/>
              <a:gd name="T11" fmla="*/ 31 h 203"/>
              <a:gd name="T12" fmla="*/ 106 w 198"/>
              <a:gd name="T13" fmla="*/ 69 h 203"/>
              <a:gd name="T14" fmla="*/ 63 w 198"/>
              <a:gd name="T15" fmla="*/ 120 h 203"/>
              <a:gd name="T16" fmla="*/ 24 w 198"/>
              <a:gd name="T17" fmla="*/ 118 h 203"/>
              <a:gd name="T18" fmla="*/ 9 w 198"/>
              <a:gd name="T19" fmla="*/ 132 h 203"/>
              <a:gd name="T20" fmla="*/ 57 w 198"/>
              <a:gd name="T21" fmla="*/ 142 h 203"/>
              <a:gd name="T22" fmla="*/ 70 w 198"/>
              <a:gd name="T23" fmla="*/ 193 h 203"/>
              <a:gd name="T24" fmla="*/ 84 w 198"/>
              <a:gd name="T25" fmla="*/ 178 h 203"/>
              <a:gd name="T26" fmla="*/ 82 w 198"/>
              <a:gd name="T27" fmla="*/ 139 h 203"/>
              <a:gd name="T28" fmla="*/ 133 w 198"/>
              <a:gd name="T29" fmla="*/ 96 h 203"/>
              <a:gd name="T30" fmla="*/ 172 w 198"/>
              <a:gd name="T31" fmla="*/ 203 h 203"/>
              <a:gd name="T32" fmla="*/ 179 w 198"/>
              <a:gd name="T33" fmla="*/ 195 h 203"/>
              <a:gd name="T34" fmla="*/ 183 w 198"/>
              <a:gd name="T35" fmla="*/ 175 h 203"/>
              <a:gd name="T36" fmla="*/ 174 w 198"/>
              <a:gd name="T37" fmla="*/ 58 h 203"/>
              <a:gd name="T38" fmla="*/ 183 w 198"/>
              <a:gd name="T39" fmla="*/ 49 h 203"/>
              <a:gd name="T40" fmla="*/ 188 w 198"/>
              <a:gd name="T41" fmla="*/ 42 h 203"/>
              <a:gd name="T42" fmla="*/ 194 w 198"/>
              <a:gd name="T43" fmla="*/ 33 h 203"/>
              <a:gd name="T44" fmla="*/ 198 w 198"/>
              <a:gd name="T45" fmla="*/ 20 h 203"/>
              <a:gd name="T46" fmla="*/ 194 w 198"/>
              <a:gd name="T47" fmla="*/ 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8" h="203">
                <a:moveTo>
                  <a:pt x="194" y="8"/>
                </a:moveTo>
                <a:cubicBezTo>
                  <a:pt x="186" y="0"/>
                  <a:pt x="173" y="4"/>
                  <a:pt x="154" y="20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27" y="19"/>
                  <a:pt x="27" y="19"/>
                  <a:pt x="27" y="19"/>
                </a:cubicBezTo>
                <a:cubicBezTo>
                  <a:pt x="18" y="18"/>
                  <a:pt x="11" y="19"/>
                  <a:pt x="7" y="23"/>
                </a:cubicBezTo>
                <a:cubicBezTo>
                  <a:pt x="0" y="31"/>
                  <a:pt x="0" y="31"/>
                  <a:pt x="0" y="31"/>
                </a:cubicBezTo>
                <a:cubicBezTo>
                  <a:pt x="106" y="69"/>
                  <a:pt x="106" y="69"/>
                  <a:pt x="106" y="69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24" y="118"/>
                  <a:pt x="24" y="118"/>
                  <a:pt x="24" y="118"/>
                </a:cubicBezTo>
                <a:cubicBezTo>
                  <a:pt x="9" y="132"/>
                  <a:pt x="9" y="132"/>
                  <a:pt x="9" y="132"/>
                </a:cubicBezTo>
                <a:cubicBezTo>
                  <a:pt x="57" y="142"/>
                  <a:pt x="57" y="142"/>
                  <a:pt x="57" y="142"/>
                </a:cubicBezTo>
                <a:cubicBezTo>
                  <a:pt x="70" y="193"/>
                  <a:pt x="70" y="193"/>
                  <a:pt x="70" y="193"/>
                </a:cubicBezTo>
                <a:cubicBezTo>
                  <a:pt x="84" y="178"/>
                  <a:pt x="84" y="178"/>
                  <a:pt x="84" y="178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133" y="96"/>
                  <a:pt x="133" y="96"/>
                  <a:pt x="133" y="96"/>
                </a:cubicBezTo>
                <a:cubicBezTo>
                  <a:pt x="172" y="203"/>
                  <a:pt x="172" y="203"/>
                  <a:pt x="172" y="203"/>
                </a:cubicBezTo>
                <a:cubicBezTo>
                  <a:pt x="179" y="195"/>
                  <a:pt x="179" y="195"/>
                  <a:pt x="179" y="195"/>
                </a:cubicBezTo>
                <a:cubicBezTo>
                  <a:pt x="183" y="191"/>
                  <a:pt x="185" y="185"/>
                  <a:pt x="183" y="175"/>
                </a:cubicBezTo>
                <a:cubicBezTo>
                  <a:pt x="174" y="58"/>
                  <a:pt x="174" y="58"/>
                  <a:pt x="174" y="58"/>
                </a:cubicBezTo>
                <a:cubicBezTo>
                  <a:pt x="183" y="49"/>
                  <a:pt x="183" y="49"/>
                  <a:pt x="183" y="49"/>
                </a:cubicBezTo>
                <a:cubicBezTo>
                  <a:pt x="185" y="46"/>
                  <a:pt x="186" y="44"/>
                  <a:pt x="188" y="42"/>
                </a:cubicBezTo>
                <a:cubicBezTo>
                  <a:pt x="190" y="40"/>
                  <a:pt x="192" y="37"/>
                  <a:pt x="194" y="33"/>
                </a:cubicBezTo>
                <a:cubicBezTo>
                  <a:pt x="196" y="30"/>
                  <a:pt x="197" y="25"/>
                  <a:pt x="198" y="20"/>
                </a:cubicBezTo>
                <a:cubicBezTo>
                  <a:pt x="198" y="15"/>
                  <a:pt x="197" y="11"/>
                  <a:pt x="194" y="8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56" name="AutoShape 47"/>
          <p:cNvSpPr/>
          <p:nvPr/>
        </p:nvSpPr>
        <p:spPr bwMode="auto">
          <a:xfrm>
            <a:off x="4051860" y="4244534"/>
            <a:ext cx="349583" cy="349562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157" name="组合 156"/>
          <p:cNvGrpSpPr/>
          <p:nvPr/>
        </p:nvGrpSpPr>
        <p:grpSpPr>
          <a:xfrm>
            <a:off x="3296697" y="4244534"/>
            <a:ext cx="305960" cy="349562"/>
            <a:chOff x="7600567" y="5737294"/>
            <a:chExt cx="320373" cy="366050"/>
          </a:xfrm>
          <a:solidFill>
            <a:schemeClr val="accent5">
              <a:lumMod val="50000"/>
            </a:schemeClr>
          </a:solidFill>
        </p:grpSpPr>
        <p:sp>
          <p:nvSpPr>
            <p:cNvPr id="158" name="AutoShape 48"/>
            <p:cNvSpPr/>
            <p:nvPr/>
          </p:nvSpPr>
          <p:spPr bwMode="auto">
            <a:xfrm>
              <a:off x="7600567" y="5737294"/>
              <a:ext cx="320373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59" name="AutoShape 49"/>
            <p:cNvSpPr/>
            <p:nvPr/>
          </p:nvSpPr>
          <p:spPr bwMode="auto">
            <a:xfrm>
              <a:off x="7852107" y="6023253"/>
              <a:ext cx="23152" cy="225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60" name="AutoShape 50"/>
            <p:cNvSpPr/>
            <p:nvPr/>
          </p:nvSpPr>
          <p:spPr bwMode="auto">
            <a:xfrm>
              <a:off x="7852107" y="5954421"/>
              <a:ext cx="23152" cy="231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61" name="AutoShape 51"/>
            <p:cNvSpPr/>
            <p:nvPr/>
          </p:nvSpPr>
          <p:spPr bwMode="auto">
            <a:xfrm>
              <a:off x="7852107" y="5885591"/>
              <a:ext cx="23152" cy="231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2518090" y="4244534"/>
            <a:ext cx="349581" cy="349562"/>
            <a:chOff x="6845312" y="5737294"/>
            <a:chExt cx="366050" cy="366050"/>
          </a:xfrm>
          <a:solidFill>
            <a:schemeClr val="accent5">
              <a:lumMod val="50000"/>
            </a:schemeClr>
          </a:solidFill>
        </p:grpSpPr>
        <p:sp>
          <p:nvSpPr>
            <p:cNvPr id="163" name="AutoShape 52"/>
            <p:cNvSpPr/>
            <p:nvPr/>
          </p:nvSpPr>
          <p:spPr bwMode="auto">
            <a:xfrm>
              <a:off x="6845312" y="5737294"/>
              <a:ext cx="366050" cy="366050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64" name="AutoShape 53"/>
            <p:cNvSpPr/>
            <p:nvPr/>
          </p:nvSpPr>
          <p:spPr bwMode="auto">
            <a:xfrm>
              <a:off x="6982974" y="5863066"/>
              <a:ext cx="98865" cy="102619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65" name="AutoShape 54"/>
            <p:cNvSpPr/>
            <p:nvPr/>
          </p:nvSpPr>
          <p:spPr bwMode="auto">
            <a:xfrm>
              <a:off x="6971083" y="5988837"/>
              <a:ext cx="55690" cy="58192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66" name="AutoShape 55"/>
            <p:cNvSpPr/>
            <p:nvPr/>
          </p:nvSpPr>
          <p:spPr bwMode="auto">
            <a:xfrm>
              <a:off x="7028652" y="5794235"/>
              <a:ext cx="56315" cy="58818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1749958" y="4244534"/>
            <a:ext cx="349583" cy="349562"/>
            <a:chOff x="4927276" y="5204159"/>
            <a:chExt cx="366051" cy="366050"/>
          </a:xfrm>
          <a:solidFill>
            <a:schemeClr val="accent5">
              <a:lumMod val="50000"/>
            </a:schemeClr>
          </a:solidFill>
        </p:grpSpPr>
        <p:sp>
          <p:nvSpPr>
            <p:cNvPr id="168" name="AutoShape 56"/>
            <p:cNvSpPr/>
            <p:nvPr/>
          </p:nvSpPr>
          <p:spPr bwMode="auto">
            <a:xfrm>
              <a:off x="4927276" y="5204159"/>
              <a:ext cx="114508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69" name="AutoShape 57"/>
            <p:cNvSpPr/>
            <p:nvPr/>
          </p:nvSpPr>
          <p:spPr bwMode="auto">
            <a:xfrm>
              <a:off x="5178819" y="5204159"/>
              <a:ext cx="114508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70" name="AutoShape 58"/>
            <p:cNvSpPr/>
            <p:nvPr/>
          </p:nvSpPr>
          <p:spPr bwMode="auto">
            <a:xfrm>
              <a:off x="5053047" y="5204159"/>
              <a:ext cx="114508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171" name="Freeform 293"/>
          <p:cNvSpPr>
            <a:spLocks noEditPoints="1"/>
          </p:cNvSpPr>
          <p:nvPr/>
        </p:nvSpPr>
        <p:spPr bwMode="auto">
          <a:xfrm>
            <a:off x="1018667" y="4259139"/>
            <a:ext cx="288992" cy="320350"/>
          </a:xfrm>
          <a:custGeom>
            <a:avLst/>
            <a:gdLst>
              <a:gd name="T0" fmla="*/ 174 w 178"/>
              <a:gd name="T1" fmla="*/ 73 h 196"/>
              <a:gd name="T2" fmla="*/ 153 w 178"/>
              <a:gd name="T3" fmla="*/ 36 h 196"/>
              <a:gd name="T4" fmla="*/ 110 w 178"/>
              <a:gd name="T5" fmla="*/ 11 h 196"/>
              <a:gd name="T6" fmla="*/ 67 w 178"/>
              <a:gd name="T7" fmla="*/ 11 h 196"/>
              <a:gd name="T8" fmla="*/ 24 w 178"/>
              <a:gd name="T9" fmla="*/ 36 h 196"/>
              <a:gd name="T10" fmla="*/ 3 w 178"/>
              <a:gd name="T11" fmla="*/ 73 h 196"/>
              <a:gd name="T12" fmla="*/ 3 w 178"/>
              <a:gd name="T13" fmla="*/ 123 h 196"/>
              <a:gd name="T14" fmla="*/ 24 w 178"/>
              <a:gd name="T15" fmla="*/ 159 h 196"/>
              <a:gd name="T16" fmla="*/ 68 w 178"/>
              <a:gd name="T17" fmla="*/ 184 h 196"/>
              <a:gd name="T18" fmla="*/ 110 w 178"/>
              <a:gd name="T19" fmla="*/ 184 h 196"/>
              <a:gd name="T20" fmla="*/ 153 w 178"/>
              <a:gd name="T21" fmla="*/ 160 h 196"/>
              <a:gd name="T22" fmla="*/ 174 w 178"/>
              <a:gd name="T23" fmla="*/ 123 h 196"/>
              <a:gd name="T24" fmla="*/ 76 w 178"/>
              <a:gd name="T25" fmla="*/ 176 h 196"/>
              <a:gd name="T26" fmla="*/ 89 w 178"/>
              <a:gd name="T27" fmla="*/ 147 h 196"/>
              <a:gd name="T28" fmla="*/ 101 w 178"/>
              <a:gd name="T29" fmla="*/ 176 h 196"/>
              <a:gd name="T30" fmla="*/ 101 w 178"/>
              <a:gd name="T31" fmla="*/ 19 h 196"/>
              <a:gd name="T32" fmla="*/ 89 w 178"/>
              <a:gd name="T33" fmla="*/ 49 h 196"/>
              <a:gd name="T34" fmla="*/ 76 w 178"/>
              <a:gd name="T35" fmla="*/ 19 h 196"/>
              <a:gd name="T36" fmla="*/ 133 w 178"/>
              <a:gd name="T37" fmla="*/ 91 h 196"/>
              <a:gd name="T38" fmla="*/ 136 w 178"/>
              <a:gd name="T39" fmla="*/ 103 h 196"/>
              <a:gd name="T40" fmla="*/ 133 w 178"/>
              <a:gd name="T41" fmla="*/ 98 h 196"/>
              <a:gd name="T42" fmla="*/ 131 w 178"/>
              <a:gd name="T43" fmla="*/ 73 h 196"/>
              <a:gd name="T44" fmla="*/ 150 w 178"/>
              <a:gd name="T45" fmla="*/ 48 h 196"/>
              <a:gd name="T46" fmla="*/ 163 w 178"/>
              <a:gd name="T47" fmla="*/ 70 h 196"/>
              <a:gd name="T48" fmla="*/ 131 w 178"/>
              <a:gd name="T49" fmla="*/ 73 h 196"/>
              <a:gd name="T50" fmla="*/ 73 w 178"/>
              <a:gd name="T51" fmla="*/ 125 h 196"/>
              <a:gd name="T52" fmla="*/ 58 w 178"/>
              <a:gd name="T53" fmla="*/ 98 h 196"/>
              <a:gd name="T54" fmla="*/ 73 w 178"/>
              <a:gd name="T55" fmla="*/ 71 h 196"/>
              <a:gd name="T56" fmla="*/ 104 w 178"/>
              <a:gd name="T57" fmla="*/ 71 h 196"/>
              <a:gd name="T58" fmla="*/ 120 w 178"/>
              <a:gd name="T59" fmla="*/ 98 h 196"/>
              <a:gd name="T60" fmla="*/ 104 w 178"/>
              <a:gd name="T61" fmla="*/ 125 h 196"/>
              <a:gd name="T62" fmla="*/ 111 w 178"/>
              <a:gd name="T63" fmla="*/ 60 h 196"/>
              <a:gd name="T64" fmla="*/ 115 w 178"/>
              <a:gd name="T65" fmla="*/ 52 h 196"/>
              <a:gd name="T66" fmla="*/ 111 w 178"/>
              <a:gd name="T67" fmla="*/ 60 h 196"/>
              <a:gd name="T68" fmla="*/ 73 w 178"/>
              <a:gd name="T69" fmla="*/ 56 h 196"/>
              <a:gd name="T70" fmla="*/ 60 w 178"/>
              <a:gd name="T71" fmla="*/ 64 h 196"/>
              <a:gd name="T72" fmla="*/ 45 w 178"/>
              <a:gd name="T73" fmla="*/ 105 h 196"/>
              <a:gd name="T74" fmla="*/ 45 w 178"/>
              <a:gd name="T75" fmla="*/ 90 h 196"/>
              <a:gd name="T76" fmla="*/ 45 w 178"/>
              <a:gd name="T77" fmla="*/ 105 h 196"/>
              <a:gd name="T78" fmla="*/ 46 w 178"/>
              <a:gd name="T79" fmla="*/ 73 h 196"/>
              <a:gd name="T80" fmla="*/ 14 w 178"/>
              <a:gd name="T81" fmla="*/ 70 h 196"/>
              <a:gd name="T82" fmla="*/ 27 w 178"/>
              <a:gd name="T83" fmla="*/ 48 h 196"/>
              <a:gd name="T84" fmla="*/ 50 w 178"/>
              <a:gd name="T85" fmla="*/ 49 h 196"/>
              <a:gd name="T86" fmla="*/ 27 w 178"/>
              <a:gd name="T87" fmla="*/ 107 h 196"/>
              <a:gd name="T88" fmla="*/ 50 w 178"/>
              <a:gd name="T89" fmla="*/ 147 h 196"/>
              <a:gd name="T90" fmla="*/ 14 w 178"/>
              <a:gd name="T91" fmla="*/ 141 h 196"/>
              <a:gd name="T92" fmla="*/ 67 w 178"/>
              <a:gd name="T93" fmla="*/ 136 h 196"/>
              <a:gd name="T94" fmla="*/ 62 w 178"/>
              <a:gd name="T95" fmla="*/ 143 h 196"/>
              <a:gd name="T96" fmla="*/ 67 w 178"/>
              <a:gd name="T97" fmla="*/ 136 h 196"/>
              <a:gd name="T98" fmla="*/ 104 w 178"/>
              <a:gd name="T99" fmla="*/ 140 h 196"/>
              <a:gd name="T100" fmla="*/ 117 w 178"/>
              <a:gd name="T101" fmla="*/ 132 h 196"/>
              <a:gd name="T102" fmla="*/ 127 w 178"/>
              <a:gd name="T103" fmla="*/ 147 h 196"/>
              <a:gd name="T104" fmla="*/ 150 w 178"/>
              <a:gd name="T105" fmla="*/ 107 h 196"/>
              <a:gd name="T106" fmla="*/ 164 w 178"/>
              <a:gd name="T107" fmla="*/ 141 h 196"/>
              <a:gd name="T108" fmla="*/ 144 w 178"/>
              <a:gd name="T109" fmla="*/ 149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8" h="196">
                <a:moveTo>
                  <a:pt x="159" y="98"/>
                </a:moveTo>
                <a:cubicBezTo>
                  <a:pt x="166" y="89"/>
                  <a:pt x="171" y="81"/>
                  <a:pt x="174" y="73"/>
                </a:cubicBezTo>
                <a:cubicBezTo>
                  <a:pt x="178" y="64"/>
                  <a:pt x="178" y="55"/>
                  <a:pt x="174" y="49"/>
                </a:cubicBezTo>
                <a:cubicBezTo>
                  <a:pt x="170" y="42"/>
                  <a:pt x="163" y="38"/>
                  <a:pt x="153" y="36"/>
                </a:cubicBezTo>
                <a:cubicBezTo>
                  <a:pt x="145" y="35"/>
                  <a:pt x="135" y="35"/>
                  <a:pt x="124" y="37"/>
                </a:cubicBezTo>
                <a:cubicBezTo>
                  <a:pt x="120" y="27"/>
                  <a:pt x="115" y="18"/>
                  <a:pt x="110" y="11"/>
                </a:cubicBezTo>
                <a:cubicBezTo>
                  <a:pt x="103" y="4"/>
                  <a:pt x="96" y="0"/>
                  <a:pt x="89" y="0"/>
                </a:cubicBezTo>
                <a:cubicBezTo>
                  <a:pt x="81" y="0"/>
                  <a:pt x="74" y="4"/>
                  <a:pt x="67" y="11"/>
                </a:cubicBezTo>
                <a:cubicBezTo>
                  <a:pt x="62" y="18"/>
                  <a:pt x="57" y="27"/>
                  <a:pt x="54" y="37"/>
                </a:cubicBezTo>
                <a:cubicBezTo>
                  <a:pt x="43" y="35"/>
                  <a:pt x="33" y="35"/>
                  <a:pt x="24" y="36"/>
                </a:cubicBezTo>
                <a:cubicBezTo>
                  <a:pt x="14" y="38"/>
                  <a:pt x="7" y="42"/>
                  <a:pt x="4" y="49"/>
                </a:cubicBezTo>
                <a:cubicBezTo>
                  <a:pt x="0" y="55"/>
                  <a:pt x="0" y="64"/>
                  <a:pt x="3" y="73"/>
                </a:cubicBezTo>
                <a:cubicBezTo>
                  <a:pt x="6" y="81"/>
                  <a:pt x="12" y="89"/>
                  <a:pt x="19" y="98"/>
                </a:cubicBezTo>
                <a:cubicBezTo>
                  <a:pt x="12" y="106"/>
                  <a:pt x="6" y="115"/>
                  <a:pt x="3" y="123"/>
                </a:cubicBezTo>
                <a:cubicBezTo>
                  <a:pt x="0" y="132"/>
                  <a:pt x="0" y="140"/>
                  <a:pt x="4" y="147"/>
                </a:cubicBezTo>
                <a:cubicBezTo>
                  <a:pt x="7" y="154"/>
                  <a:pt x="14" y="158"/>
                  <a:pt x="24" y="159"/>
                </a:cubicBezTo>
                <a:cubicBezTo>
                  <a:pt x="33" y="161"/>
                  <a:pt x="43" y="160"/>
                  <a:pt x="54" y="158"/>
                </a:cubicBezTo>
                <a:cubicBezTo>
                  <a:pt x="58" y="169"/>
                  <a:pt x="62" y="178"/>
                  <a:pt x="68" y="184"/>
                </a:cubicBezTo>
                <a:cubicBezTo>
                  <a:pt x="74" y="192"/>
                  <a:pt x="81" y="196"/>
                  <a:pt x="89" y="196"/>
                </a:cubicBezTo>
                <a:cubicBezTo>
                  <a:pt x="96" y="196"/>
                  <a:pt x="103" y="192"/>
                  <a:pt x="110" y="184"/>
                </a:cubicBezTo>
                <a:cubicBezTo>
                  <a:pt x="115" y="178"/>
                  <a:pt x="120" y="169"/>
                  <a:pt x="124" y="158"/>
                </a:cubicBezTo>
                <a:cubicBezTo>
                  <a:pt x="135" y="160"/>
                  <a:pt x="145" y="161"/>
                  <a:pt x="153" y="160"/>
                </a:cubicBezTo>
                <a:cubicBezTo>
                  <a:pt x="163" y="158"/>
                  <a:pt x="170" y="154"/>
                  <a:pt x="174" y="147"/>
                </a:cubicBezTo>
                <a:cubicBezTo>
                  <a:pt x="178" y="140"/>
                  <a:pt x="178" y="132"/>
                  <a:pt x="174" y="123"/>
                </a:cubicBezTo>
                <a:cubicBezTo>
                  <a:pt x="171" y="115"/>
                  <a:pt x="166" y="106"/>
                  <a:pt x="159" y="98"/>
                </a:cubicBezTo>
                <a:close/>
                <a:moveTo>
                  <a:pt x="76" y="176"/>
                </a:moveTo>
                <a:cubicBezTo>
                  <a:pt x="72" y="171"/>
                  <a:pt x="69" y="164"/>
                  <a:pt x="66" y="155"/>
                </a:cubicBezTo>
                <a:cubicBezTo>
                  <a:pt x="74" y="153"/>
                  <a:pt x="81" y="150"/>
                  <a:pt x="89" y="147"/>
                </a:cubicBezTo>
                <a:cubicBezTo>
                  <a:pt x="96" y="151"/>
                  <a:pt x="104" y="153"/>
                  <a:pt x="112" y="155"/>
                </a:cubicBezTo>
                <a:cubicBezTo>
                  <a:pt x="109" y="164"/>
                  <a:pt x="105" y="171"/>
                  <a:pt x="101" y="176"/>
                </a:cubicBezTo>
                <a:cubicBezTo>
                  <a:pt x="93" y="187"/>
                  <a:pt x="84" y="187"/>
                  <a:pt x="76" y="176"/>
                </a:cubicBezTo>
                <a:close/>
                <a:moveTo>
                  <a:pt x="101" y="19"/>
                </a:moveTo>
                <a:cubicBezTo>
                  <a:pt x="105" y="25"/>
                  <a:pt x="109" y="32"/>
                  <a:pt x="112" y="40"/>
                </a:cubicBezTo>
                <a:cubicBezTo>
                  <a:pt x="104" y="42"/>
                  <a:pt x="97" y="45"/>
                  <a:pt x="89" y="49"/>
                </a:cubicBezTo>
                <a:cubicBezTo>
                  <a:pt x="81" y="45"/>
                  <a:pt x="73" y="42"/>
                  <a:pt x="66" y="40"/>
                </a:cubicBezTo>
                <a:cubicBezTo>
                  <a:pt x="69" y="32"/>
                  <a:pt x="72" y="25"/>
                  <a:pt x="76" y="19"/>
                </a:cubicBezTo>
                <a:cubicBezTo>
                  <a:pt x="84" y="8"/>
                  <a:pt x="93" y="8"/>
                  <a:pt x="101" y="19"/>
                </a:cubicBezTo>
                <a:close/>
                <a:moveTo>
                  <a:pt x="133" y="91"/>
                </a:moveTo>
                <a:cubicBezTo>
                  <a:pt x="136" y="93"/>
                  <a:pt x="139" y="96"/>
                  <a:pt x="141" y="98"/>
                </a:cubicBezTo>
                <a:cubicBezTo>
                  <a:pt x="139" y="100"/>
                  <a:pt x="138" y="101"/>
                  <a:pt x="136" y="103"/>
                </a:cubicBezTo>
                <a:cubicBezTo>
                  <a:pt x="135" y="104"/>
                  <a:pt x="134" y="105"/>
                  <a:pt x="133" y="106"/>
                </a:cubicBezTo>
                <a:cubicBezTo>
                  <a:pt x="133" y="103"/>
                  <a:pt x="133" y="100"/>
                  <a:pt x="133" y="98"/>
                </a:cubicBezTo>
                <a:cubicBezTo>
                  <a:pt x="133" y="96"/>
                  <a:pt x="133" y="93"/>
                  <a:pt x="133" y="91"/>
                </a:cubicBezTo>
                <a:close/>
                <a:moveTo>
                  <a:pt x="131" y="73"/>
                </a:moveTo>
                <a:cubicBezTo>
                  <a:pt x="130" y="65"/>
                  <a:pt x="129" y="57"/>
                  <a:pt x="127" y="49"/>
                </a:cubicBezTo>
                <a:cubicBezTo>
                  <a:pt x="136" y="47"/>
                  <a:pt x="144" y="47"/>
                  <a:pt x="150" y="48"/>
                </a:cubicBezTo>
                <a:cubicBezTo>
                  <a:pt x="157" y="48"/>
                  <a:pt x="162" y="51"/>
                  <a:pt x="164" y="54"/>
                </a:cubicBezTo>
                <a:cubicBezTo>
                  <a:pt x="166" y="58"/>
                  <a:pt x="166" y="63"/>
                  <a:pt x="163" y="70"/>
                </a:cubicBezTo>
                <a:cubicBezTo>
                  <a:pt x="160" y="76"/>
                  <a:pt x="156" y="82"/>
                  <a:pt x="150" y="89"/>
                </a:cubicBezTo>
                <a:cubicBezTo>
                  <a:pt x="144" y="83"/>
                  <a:pt x="138" y="78"/>
                  <a:pt x="131" y="73"/>
                </a:cubicBezTo>
                <a:close/>
                <a:moveTo>
                  <a:pt x="89" y="133"/>
                </a:moveTo>
                <a:cubicBezTo>
                  <a:pt x="83" y="131"/>
                  <a:pt x="78" y="128"/>
                  <a:pt x="73" y="125"/>
                </a:cubicBezTo>
                <a:cubicBezTo>
                  <a:pt x="67" y="121"/>
                  <a:pt x="62" y="118"/>
                  <a:pt x="58" y="115"/>
                </a:cubicBezTo>
                <a:cubicBezTo>
                  <a:pt x="58" y="110"/>
                  <a:pt x="58" y="104"/>
                  <a:pt x="58" y="98"/>
                </a:cubicBezTo>
                <a:cubicBezTo>
                  <a:pt x="58" y="91"/>
                  <a:pt x="58" y="85"/>
                  <a:pt x="58" y="80"/>
                </a:cubicBezTo>
                <a:cubicBezTo>
                  <a:pt x="63" y="77"/>
                  <a:pt x="68" y="74"/>
                  <a:pt x="73" y="71"/>
                </a:cubicBezTo>
                <a:cubicBezTo>
                  <a:pt x="78" y="68"/>
                  <a:pt x="83" y="65"/>
                  <a:pt x="89" y="63"/>
                </a:cubicBezTo>
                <a:cubicBezTo>
                  <a:pt x="94" y="65"/>
                  <a:pt x="99" y="68"/>
                  <a:pt x="104" y="71"/>
                </a:cubicBezTo>
                <a:cubicBezTo>
                  <a:pt x="109" y="74"/>
                  <a:pt x="114" y="77"/>
                  <a:pt x="119" y="80"/>
                </a:cubicBezTo>
                <a:cubicBezTo>
                  <a:pt x="120" y="85"/>
                  <a:pt x="120" y="91"/>
                  <a:pt x="120" y="98"/>
                </a:cubicBezTo>
                <a:cubicBezTo>
                  <a:pt x="120" y="104"/>
                  <a:pt x="120" y="110"/>
                  <a:pt x="119" y="115"/>
                </a:cubicBezTo>
                <a:cubicBezTo>
                  <a:pt x="115" y="118"/>
                  <a:pt x="110" y="122"/>
                  <a:pt x="104" y="125"/>
                </a:cubicBezTo>
                <a:cubicBezTo>
                  <a:pt x="99" y="128"/>
                  <a:pt x="94" y="131"/>
                  <a:pt x="89" y="133"/>
                </a:cubicBezTo>
                <a:close/>
                <a:moveTo>
                  <a:pt x="111" y="60"/>
                </a:moveTo>
                <a:cubicBezTo>
                  <a:pt x="109" y="59"/>
                  <a:pt x="107" y="57"/>
                  <a:pt x="104" y="56"/>
                </a:cubicBezTo>
                <a:cubicBezTo>
                  <a:pt x="108" y="55"/>
                  <a:pt x="112" y="53"/>
                  <a:pt x="115" y="52"/>
                </a:cubicBezTo>
                <a:cubicBezTo>
                  <a:pt x="116" y="56"/>
                  <a:pt x="117" y="60"/>
                  <a:pt x="117" y="64"/>
                </a:cubicBezTo>
                <a:cubicBezTo>
                  <a:pt x="115" y="62"/>
                  <a:pt x="113" y="61"/>
                  <a:pt x="111" y="60"/>
                </a:cubicBezTo>
                <a:close/>
                <a:moveTo>
                  <a:pt x="62" y="52"/>
                </a:moveTo>
                <a:cubicBezTo>
                  <a:pt x="66" y="53"/>
                  <a:pt x="70" y="55"/>
                  <a:pt x="73" y="56"/>
                </a:cubicBezTo>
                <a:cubicBezTo>
                  <a:pt x="71" y="57"/>
                  <a:pt x="69" y="59"/>
                  <a:pt x="67" y="60"/>
                </a:cubicBezTo>
                <a:cubicBezTo>
                  <a:pt x="65" y="61"/>
                  <a:pt x="62" y="62"/>
                  <a:pt x="60" y="64"/>
                </a:cubicBezTo>
                <a:cubicBezTo>
                  <a:pt x="61" y="60"/>
                  <a:pt x="62" y="56"/>
                  <a:pt x="62" y="52"/>
                </a:cubicBezTo>
                <a:close/>
                <a:moveTo>
                  <a:pt x="45" y="105"/>
                </a:moveTo>
                <a:cubicBezTo>
                  <a:pt x="42" y="103"/>
                  <a:pt x="39" y="100"/>
                  <a:pt x="36" y="98"/>
                </a:cubicBezTo>
                <a:cubicBezTo>
                  <a:pt x="39" y="95"/>
                  <a:pt x="42" y="93"/>
                  <a:pt x="45" y="90"/>
                </a:cubicBezTo>
                <a:cubicBezTo>
                  <a:pt x="45" y="93"/>
                  <a:pt x="45" y="95"/>
                  <a:pt x="45" y="98"/>
                </a:cubicBezTo>
                <a:cubicBezTo>
                  <a:pt x="45" y="100"/>
                  <a:pt x="45" y="103"/>
                  <a:pt x="45" y="105"/>
                </a:cubicBezTo>
                <a:close/>
                <a:moveTo>
                  <a:pt x="50" y="49"/>
                </a:moveTo>
                <a:cubicBezTo>
                  <a:pt x="48" y="57"/>
                  <a:pt x="47" y="65"/>
                  <a:pt x="46" y="73"/>
                </a:cubicBezTo>
                <a:cubicBezTo>
                  <a:pt x="39" y="78"/>
                  <a:pt x="33" y="84"/>
                  <a:pt x="27" y="89"/>
                </a:cubicBezTo>
                <a:cubicBezTo>
                  <a:pt x="21" y="82"/>
                  <a:pt x="17" y="76"/>
                  <a:pt x="14" y="70"/>
                </a:cubicBezTo>
                <a:cubicBezTo>
                  <a:pt x="12" y="63"/>
                  <a:pt x="11" y="58"/>
                  <a:pt x="14" y="55"/>
                </a:cubicBezTo>
                <a:cubicBezTo>
                  <a:pt x="16" y="51"/>
                  <a:pt x="20" y="48"/>
                  <a:pt x="27" y="48"/>
                </a:cubicBezTo>
                <a:cubicBezTo>
                  <a:pt x="29" y="47"/>
                  <a:pt x="31" y="47"/>
                  <a:pt x="34" y="47"/>
                </a:cubicBezTo>
                <a:cubicBezTo>
                  <a:pt x="39" y="47"/>
                  <a:pt x="44" y="48"/>
                  <a:pt x="50" y="49"/>
                </a:cubicBezTo>
                <a:close/>
                <a:moveTo>
                  <a:pt x="14" y="126"/>
                </a:moveTo>
                <a:cubicBezTo>
                  <a:pt x="17" y="120"/>
                  <a:pt x="21" y="114"/>
                  <a:pt x="27" y="107"/>
                </a:cubicBezTo>
                <a:cubicBezTo>
                  <a:pt x="33" y="112"/>
                  <a:pt x="39" y="118"/>
                  <a:pt x="46" y="123"/>
                </a:cubicBezTo>
                <a:cubicBezTo>
                  <a:pt x="47" y="131"/>
                  <a:pt x="48" y="139"/>
                  <a:pt x="50" y="147"/>
                </a:cubicBezTo>
                <a:cubicBezTo>
                  <a:pt x="41" y="148"/>
                  <a:pt x="34" y="149"/>
                  <a:pt x="27" y="148"/>
                </a:cubicBezTo>
                <a:cubicBezTo>
                  <a:pt x="20" y="147"/>
                  <a:pt x="16" y="145"/>
                  <a:pt x="14" y="141"/>
                </a:cubicBezTo>
                <a:cubicBezTo>
                  <a:pt x="11" y="137"/>
                  <a:pt x="12" y="132"/>
                  <a:pt x="14" y="126"/>
                </a:cubicBezTo>
                <a:close/>
                <a:moveTo>
                  <a:pt x="67" y="136"/>
                </a:moveTo>
                <a:cubicBezTo>
                  <a:pt x="69" y="137"/>
                  <a:pt x="71" y="138"/>
                  <a:pt x="73" y="140"/>
                </a:cubicBezTo>
                <a:cubicBezTo>
                  <a:pt x="70" y="141"/>
                  <a:pt x="66" y="142"/>
                  <a:pt x="62" y="143"/>
                </a:cubicBezTo>
                <a:cubicBezTo>
                  <a:pt x="62" y="140"/>
                  <a:pt x="61" y="136"/>
                  <a:pt x="60" y="132"/>
                </a:cubicBezTo>
                <a:cubicBezTo>
                  <a:pt x="62" y="134"/>
                  <a:pt x="64" y="135"/>
                  <a:pt x="67" y="136"/>
                </a:cubicBezTo>
                <a:close/>
                <a:moveTo>
                  <a:pt x="115" y="143"/>
                </a:moveTo>
                <a:cubicBezTo>
                  <a:pt x="112" y="142"/>
                  <a:pt x="108" y="141"/>
                  <a:pt x="104" y="140"/>
                </a:cubicBezTo>
                <a:cubicBezTo>
                  <a:pt x="106" y="139"/>
                  <a:pt x="109" y="137"/>
                  <a:pt x="111" y="136"/>
                </a:cubicBezTo>
                <a:cubicBezTo>
                  <a:pt x="113" y="135"/>
                  <a:pt x="115" y="133"/>
                  <a:pt x="117" y="132"/>
                </a:cubicBezTo>
                <a:cubicBezTo>
                  <a:pt x="117" y="136"/>
                  <a:pt x="116" y="140"/>
                  <a:pt x="115" y="143"/>
                </a:cubicBezTo>
                <a:close/>
                <a:moveTo>
                  <a:pt x="127" y="147"/>
                </a:moveTo>
                <a:cubicBezTo>
                  <a:pt x="129" y="139"/>
                  <a:pt x="130" y="131"/>
                  <a:pt x="131" y="123"/>
                </a:cubicBezTo>
                <a:cubicBezTo>
                  <a:pt x="138" y="118"/>
                  <a:pt x="144" y="112"/>
                  <a:pt x="150" y="107"/>
                </a:cubicBezTo>
                <a:cubicBezTo>
                  <a:pt x="156" y="114"/>
                  <a:pt x="160" y="120"/>
                  <a:pt x="163" y="126"/>
                </a:cubicBezTo>
                <a:cubicBezTo>
                  <a:pt x="166" y="133"/>
                  <a:pt x="166" y="137"/>
                  <a:pt x="164" y="141"/>
                </a:cubicBezTo>
                <a:cubicBezTo>
                  <a:pt x="162" y="145"/>
                  <a:pt x="157" y="147"/>
                  <a:pt x="150" y="148"/>
                </a:cubicBezTo>
                <a:cubicBezTo>
                  <a:pt x="148" y="148"/>
                  <a:pt x="146" y="149"/>
                  <a:pt x="144" y="149"/>
                </a:cubicBezTo>
                <a:cubicBezTo>
                  <a:pt x="139" y="149"/>
                  <a:pt x="133" y="148"/>
                  <a:pt x="127" y="147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172" name="组合 171"/>
          <p:cNvGrpSpPr/>
          <p:nvPr/>
        </p:nvGrpSpPr>
        <p:grpSpPr>
          <a:xfrm>
            <a:off x="4768632" y="4263352"/>
            <a:ext cx="461849" cy="311924"/>
            <a:chOff x="2938463" y="1827213"/>
            <a:chExt cx="665163" cy="449263"/>
          </a:xfrm>
          <a:solidFill>
            <a:schemeClr val="accent5">
              <a:lumMod val="50000"/>
            </a:schemeClr>
          </a:solidFill>
        </p:grpSpPr>
        <p:sp>
          <p:nvSpPr>
            <p:cNvPr id="173" name="Freeform 72"/>
            <p:cNvSpPr/>
            <p:nvPr/>
          </p:nvSpPr>
          <p:spPr bwMode="auto">
            <a:xfrm>
              <a:off x="3275013" y="1827213"/>
              <a:ext cx="328613" cy="395288"/>
            </a:xfrm>
            <a:custGeom>
              <a:avLst/>
              <a:gdLst>
                <a:gd name="T0" fmla="*/ 47 w 103"/>
                <a:gd name="T1" fmla="*/ 21 h 124"/>
                <a:gd name="T2" fmla="*/ 67 w 103"/>
                <a:gd name="T3" fmla="*/ 6 h 124"/>
                <a:gd name="T4" fmla="*/ 0 w 103"/>
                <a:gd name="T5" fmla="*/ 0 h 124"/>
                <a:gd name="T6" fmla="*/ 5 w 103"/>
                <a:gd name="T7" fmla="*/ 52 h 124"/>
                <a:gd name="T8" fmla="*/ 22 w 103"/>
                <a:gd name="T9" fmla="*/ 39 h 124"/>
                <a:gd name="T10" fmla="*/ 45 w 103"/>
                <a:gd name="T11" fmla="*/ 124 h 124"/>
                <a:gd name="T12" fmla="*/ 47 w 103"/>
                <a:gd name="T13" fmla="*/ 2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24">
                  <a:moveTo>
                    <a:pt x="47" y="21"/>
                  </a:moveTo>
                  <a:cubicBezTo>
                    <a:pt x="67" y="6"/>
                    <a:pt x="67" y="6"/>
                    <a:pt x="67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36" y="49"/>
                    <a:pt x="66" y="77"/>
                    <a:pt x="45" y="124"/>
                  </a:cubicBezTo>
                  <a:cubicBezTo>
                    <a:pt x="45" y="124"/>
                    <a:pt x="103" y="80"/>
                    <a:pt x="4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4" name="Freeform 73"/>
            <p:cNvSpPr/>
            <p:nvPr/>
          </p:nvSpPr>
          <p:spPr bwMode="auto">
            <a:xfrm>
              <a:off x="2938463" y="1881188"/>
              <a:ext cx="330200" cy="395288"/>
            </a:xfrm>
            <a:custGeom>
              <a:avLst/>
              <a:gdLst>
                <a:gd name="T0" fmla="*/ 104 w 104"/>
                <a:gd name="T1" fmla="*/ 124 h 124"/>
                <a:gd name="T2" fmla="*/ 99 w 104"/>
                <a:gd name="T3" fmla="*/ 72 h 124"/>
                <a:gd name="T4" fmla="*/ 82 w 104"/>
                <a:gd name="T5" fmla="*/ 85 h 124"/>
                <a:gd name="T6" fmla="*/ 59 w 104"/>
                <a:gd name="T7" fmla="*/ 0 h 124"/>
                <a:gd name="T8" fmla="*/ 57 w 104"/>
                <a:gd name="T9" fmla="*/ 103 h 124"/>
                <a:gd name="T10" fmla="*/ 37 w 104"/>
                <a:gd name="T11" fmla="*/ 118 h 124"/>
                <a:gd name="T12" fmla="*/ 104 w 104"/>
                <a:gd name="T13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4">
                  <a:moveTo>
                    <a:pt x="104" y="124"/>
                  </a:moveTo>
                  <a:cubicBezTo>
                    <a:pt x="99" y="72"/>
                    <a:pt x="99" y="72"/>
                    <a:pt x="99" y="72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68" y="75"/>
                    <a:pt x="37" y="46"/>
                    <a:pt x="59" y="0"/>
                  </a:cubicBezTo>
                  <a:cubicBezTo>
                    <a:pt x="59" y="0"/>
                    <a:pt x="0" y="44"/>
                    <a:pt x="57" y="103"/>
                  </a:cubicBezTo>
                  <a:cubicBezTo>
                    <a:pt x="37" y="118"/>
                    <a:pt x="37" y="118"/>
                    <a:pt x="37" y="118"/>
                  </a:cubicBezTo>
                  <a:lnTo>
                    <a:pt x="104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5634778" y="4248087"/>
            <a:ext cx="258314" cy="342453"/>
            <a:chOff x="10574338" y="295275"/>
            <a:chExt cx="1193800" cy="1582738"/>
          </a:xfrm>
          <a:solidFill>
            <a:schemeClr val="accent5">
              <a:lumMod val="50000"/>
            </a:schemeClr>
          </a:solidFill>
        </p:grpSpPr>
        <p:sp>
          <p:nvSpPr>
            <p:cNvPr id="176" name="Freeform 18"/>
            <p:cNvSpPr/>
            <p:nvPr/>
          </p:nvSpPr>
          <p:spPr bwMode="auto">
            <a:xfrm>
              <a:off x="10574338" y="766763"/>
              <a:ext cx="1193800" cy="1111250"/>
            </a:xfrm>
            <a:custGeom>
              <a:avLst/>
              <a:gdLst>
                <a:gd name="T0" fmla="*/ 391 w 411"/>
                <a:gd name="T1" fmla="*/ 0 h 382"/>
                <a:gd name="T2" fmla="*/ 21 w 411"/>
                <a:gd name="T3" fmla="*/ 0 h 382"/>
                <a:gd name="T4" fmla="*/ 0 w 411"/>
                <a:gd name="T5" fmla="*/ 21 h 382"/>
                <a:gd name="T6" fmla="*/ 21 w 411"/>
                <a:gd name="T7" fmla="*/ 42 h 382"/>
                <a:gd name="T8" fmla="*/ 26 w 411"/>
                <a:gd name="T9" fmla="*/ 42 h 382"/>
                <a:gd name="T10" fmla="*/ 76 w 411"/>
                <a:gd name="T11" fmla="*/ 343 h 382"/>
                <a:gd name="T12" fmla="*/ 59 w 411"/>
                <a:gd name="T13" fmla="*/ 363 h 382"/>
                <a:gd name="T14" fmla="*/ 79 w 411"/>
                <a:gd name="T15" fmla="*/ 382 h 382"/>
                <a:gd name="T16" fmla="*/ 333 w 411"/>
                <a:gd name="T17" fmla="*/ 382 h 382"/>
                <a:gd name="T18" fmla="*/ 353 w 411"/>
                <a:gd name="T19" fmla="*/ 363 h 382"/>
                <a:gd name="T20" fmla="*/ 336 w 411"/>
                <a:gd name="T21" fmla="*/ 343 h 382"/>
                <a:gd name="T22" fmla="*/ 386 w 411"/>
                <a:gd name="T23" fmla="*/ 42 h 382"/>
                <a:gd name="T24" fmla="*/ 391 w 411"/>
                <a:gd name="T25" fmla="*/ 42 h 382"/>
                <a:gd name="T26" fmla="*/ 411 w 411"/>
                <a:gd name="T27" fmla="*/ 21 h 382"/>
                <a:gd name="T28" fmla="*/ 391 w 411"/>
                <a:gd name="T29" fmla="*/ 0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1" h="382">
                  <a:moveTo>
                    <a:pt x="39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76" y="343"/>
                    <a:pt x="76" y="343"/>
                    <a:pt x="76" y="343"/>
                  </a:cubicBezTo>
                  <a:cubicBezTo>
                    <a:pt x="66" y="345"/>
                    <a:pt x="59" y="353"/>
                    <a:pt x="59" y="363"/>
                  </a:cubicBezTo>
                  <a:cubicBezTo>
                    <a:pt x="59" y="373"/>
                    <a:pt x="68" y="382"/>
                    <a:pt x="79" y="382"/>
                  </a:cubicBezTo>
                  <a:cubicBezTo>
                    <a:pt x="333" y="382"/>
                    <a:pt x="333" y="382"/>
                    <a:pt x="333" y="382"/>
                  </a:cubicBezTo>
                  <a:cubicBezTo>
                    <a:pt x="344" y="382"/>
                    <a:pt x="353" y="373"/>
                    <a:pt x="353" y="363"/>
                  </a:cubicBezTo>
                  <a:cubicBezTo>
                    <a:pt x="353" y="353"/>
                    <a:pt x="346" y="345"/>
                    <a:pt x="336" y="343"/>
                  </a:cubicBezTo>
                  <a:cubicBezTo>
                    <a:pt x="386" y="42"/>
                    <a:pt x="386" y="42"/>
                    <a:pt x="386" y="42"/>
                  </a:cubicBezTo>
                  <a:cubicBezTo>
                    <a:pt x="391" y="42"/>
                    <a:pt x="391" y="42"/>
                    <a:pt x="391" y="42"/>
                  </a:cubicBezTo>
                  <a:cubicBezTo>
                    <a:pt x="402" y="42"/>
                    <a:pt x="411" y="32"/>
                    <a:pt x="411" y="21"/>
                  </a:cubicBezTo>
                  <a:cubicBezTo>
                    <a:pt x="411" y="9"/>
                    <a:pt x="402" y="0"/>
                    <a:pt x="3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7" name="Freeform 19"/>
            <p:cNvSpPr/>
            <p:nvPr/>
          </p:nvSpPr>
          <p:spPr bwMode="auto">
            <a:xfrm>
              <a:off x="10980738" y="295275"/>
              <a:ext cx="384175" cy="419100"/>
            </a:xfrm>
            <a:custGeom>
              <a:avLst/>
              <a:gdLst>
                <a:gd name="T0" fmla="*/ 42 w 132"/>
                <a:gd name="T1" fmla="*/ 0 h 144"/>
                <a:gd name="T2" fmla="*/ 33 w 132"/>
                <a:gd name="T3" fmla="*/ 9 h 144"/>
                <a:gd name="T4" fmla="*/ 33 w 132"/>
                <a:gd name="T5" fmla="*/ 55 h 144"/>
                <a:gd name="T6" fmla="*/ 24 w 132"/>
                <a:gd name="T7" fmla="*/ 64 h 144"/>
                <a:gd name="T8" fmla="*/ 7 w 132"/>
                <a:gd name="T9" fmla="*/ 65 h 144"/>
                <a:gd name="T10" fmla="*/ 3 w 132"/>
                <a:gd name="T11" fmla="*/ 72 h 144"/>
                <a:gd name="T12" fmla="*/ 61 w 132"/>
                <a:gd name="T13" fmla="*/ 140 h 144"/>
                <a:gd name="T14" fmla="*/ 71 w 132"/>
                <a:gd name="T15" fmla="*/ 140 h 144"/>
                <a:gd name="T16" fmla="*/ 129 w 132"/>
                <a:gd name="T17" fmla="*/ 72 h 144"/>
                <a:gd name="T18" fmla="*/ 125 w 132"/>
                <a:gd name="T19" fmla="*/ 65 h 144"/>
                <a:gd name="T20" fmla="*/ 106 w 132"/>
                <a:gd name="T21" fmla="*/ 64 h 144"/>
                <a:gd name="T22" fmla="*/ 97 w 132"/>
                <a:gd name="T23" fmla="*/ 55 h 144"/>
                <a:gd name="T24" fmla="*/ 97 w 132"/>
                <a:gd name="T25" fmla="*/ 9 h 144"/>
                <a:gd name="T26" fmla="*/ 89 w 132"/>
                <a:gd name="T27" fmla="*/ 0 h 144"/>
                <a:gd name="T28" fmla="*/ 42 w 132"/>
                <a:gd name="T2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" h="144">
                  <a:moveTo>
                    <a:pt x="42" y="0"/>
                  </a:moveTo>
                  <a:cubicBezTo>
                    <a:pt x="37" y="0"/>
                    <a:pt x="33" y="4"/>
                    <a:pt x="33" y="9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60"/>
                    <a:pt x="29" y="64"/>
                    <a:pt x="24" y="64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2" y="65"/>
                    <a:pt x="0" y="68"/>
                    <a:pt x="3" y="72"/>
                  </a:cubicBezTo>
                  <a:cubicBezTo>
                    <a:pt x="61" y="140"/>
                    <a:pt x="61" y="140"/>
                    <a:pt x="61" y="140"/>
                  </a:cubicBezTo>
                  <a:cubicBezTo>
                    <a:pt x="64" y="144"/>
                    <a:pt x="68" y="144"/>
                    <a:pt x="71" y="140"/>
                  </a:cubicBezTo>
                  <a:cubicBezTo>
                    <a:pt x="129" y="72"/>
                    <a:pt x="129" y="72"/>
                    <a:pt x="129" y="72"/>
                  </a:cubicBezTo>
                  <a:cubicBezTo>
                    <a:pt x="132" y="68"/>
                    <a:pt x="130" y="65"/>
                    <a:pt x="125" y="65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1" y="64"/>
                    <a:pt x="97" y="60"/>
                    <a:pt x="97" y="55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7" y="4"/>
                    <a:pt x="93" y="0"/>
                    <a:pt x="89" y="0"/>
                  </a:cubicBezTo>
                  <a:lnTo>
                    <a:pt x="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8" name="Freeform 20"/>
            <p:cNvSpPr>
              <a:spLocks noEditPoints="1"/>
            </p:cNvSpPr>
            <p:nvPr/>
          </p:nvSpPr>
          <p:spPr bwMode="auto">
            <a:xfrm>
              <a:off x="10887075" y="1017588"/>
              <a:ext cx="569913" cy="573088"/>
            </a:xfrm>
            <a:custGeom>
              <a:avLst/>
              <a:gdLst>
                <a:gd name="T0" fmla="*/ 169 w 196"/>
                <a:gd name="T1" fmla="*/ 25 h 197"/>
                <a:gd name="T2" fmla="*/ 102 w 196"/>
                <a:gd name="T3" fmla="*/ 0 h 197"/>
                <a:gd name="T4" fmla="*/ 30 w 196"/>
                <a:gd name="T5" fmla="*/ 29 h 197"/>
                <a:gd name="T6" fmla="*/ 0 w 196"/>
                <a:gd name="T7" fmla="*/ 99 h 197"/>
                <a:gd name="T8" fmla="*/ 29 w 196"/>
                <a:gd name="T9" fmla="*/ 168 h 197"/>
                <a:gd name="T10" fmla="*/ 104 w 196"/>
                <a:gd name="T11" fmla="*/ 197 h 197"/>
                <a:gd name="T12" fmla="*/ 172 w 196"/>
                <a:gd name="T13" fmla="*/ 181 h 197"/>
                <a:gd name="T14" fmla="*/ 163 w 196"/>
                <a:gd name="T15" fmla="*/ 158 h 197"/>
                <a:gd name="T16" fmla="*/ 104 w 196"/>
                <a:gd name="T17" fmla="*/ 174 h 197"/>
                <a:gd name="T18" fmla="*/ 48 w 196"/>
                <a:gd name="T19" fmla="*/ 152 h 197"/>
                <a:gd name="T20" fmla="*/ 28 w 196"/>
                <a:gd name="T21" fmla="*/ 99 h 197"/>
                <a:gd name="T22" fmla="*/ 49 w 196"/>
                <a:gd name="T23" fmla="*/ 45 h 197"/>
                <a:gd name="T24" fmla="*/ 102 w 196"/>
                <a:gd name="T25" fmla="*/ 23 h 197"/>
                <a:gd name="T26" fmla="*/ 151 w 196"/>
                <a:gd name="T27" fmla="*/ 41 h 197"/>
                <a:gd name="T28" fmla="*/ 171 w 196"/>
                <a:gd name="T29" fmla="*/ 86 h 197"/>
                <a:gd name="T30" fmla="*/ 162 w 196"/>
                <a:gd name="T31" fmla="*/ 117 h 197"/>
                <a:gd name="T32" fmla="*/ 143 w 196"/>
                <a:gd name="T33" fmla="*/ 129 h 197"/>
                <a:gd name="T34" fmla="*/ 137 w 196"/>
                <a:gd name="T35" fmla="*/ 124 h 197"/>
                <a:gd name="T36" fmla="*/ 138 w 196"/>
                <a:gd name="T37" fmla="*/ 113 h 197"/>
                <a:gd name="T38" fmla="*/ 145 w 196"/>
                <a:gd name="T39" fmla="*/ 52 h 197"/>
                <a:gd name="T40" fmla="*/ 120 w 196"/>
                <a:gd name="T41" fmla="*/ 52 h 197"/>
                <a:gd name="T42" fmla="*/ 118 w 196"/>
                <a:gd name="T43" fmla="*/ 58 h 197"/>
                <a:gd name="T44" fmla="*/ 97 w 196"/>
                <a:gd name="T45" fmla="*/ 50 h 197"/>
                <a:gd name="T46" fmla="*/ 65 w 196"/>
                <a:gd name="T47" fmla="*/ 64 h 197"/>
                <a:gd name="T48" fmla="*/ 52 w 196"/>
                <a:gd name="T49" fmla="*/ 102 h 197"/>
                <a:gd name="T50" fmla="*/ 63 w 196"/>
                <a:gd name="T51" fmla="*/ 139 h 197"/>
                <a:gd name="T52" fmla="*/ 92 w 196"/>
                <a:gd name="T53" fmla="*/ 153 h 197"/>
                <a:gd name="T54" fmla="*/ 117 w 196"/>
                <a:gd name="T55" fmla="*/ 141 h 197"/>
                <a:gd name="T56" fmla="*/ 140 w 196"/>
                <a:gd name="T57" fmla="*/ 153 h 197"/>
                <a:gd name="T58" fmla="*/ 179 w 196"/>
                <a:gd name="T59" fmla="*/ 133 h 197"/>
                <a:gd name="T60" fmla="*/ 196 w 196"/>
                <a:gd name="T61" fmla="*/ 85 h 197"/>
                <a:gd name="T62" fmla="*/ 169 w 196"/>
                <a:gd name="T63" fmla="*/ 25 h 197"/>
                <a:gd name="T64" fmla="*/ 109 w 196"/>
                <a:gd name="T65" fmla="*/ 118 h 197"/>
                <a:gd name="T66" fmla="*/ 93 w 196"/>
                <a:gd name="T67" fmla="*/ 127 h 197"/>
                <a:gd name="T68" fmla="*/ 83 w 196"/>
                <a:gd name="T69" fmla="*/ 120 h 197"/>
                <a:gd name="T70" fmla="*/ 79 w 196"/>
                <a:gd name="T71" fmla="*/ 103 h 197"/>
                <a:gd name="T72" fmla="*/ 84 w 196"/>
                <a:gd name="T73" fmla="*/ 83 h 197"/>
                <a:gd name="T74" fmla="*/ 98 w 196"/>
                <a:gd name="T75" fmla="*/ 76 h 197"/>
                <a:gd name="T76" fmla="*/ 111 w 196"/>
                <a:gd name="T77" fmla="*/ 81 h 197"/>
                <a:gd name="T78" fmla="*/ 116 w 196"/>
                <a:gd name="T79" fmla="*/ 97 h 197"/>
                <a:gd name="T80" fmla="*/ 109 w 196"/>
                <a:gd name="T81" fmla="*/ 11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6" h="197">
                  <a:moveTo>
                    <a:pt x="169" y="25"/>
                  </a:moveTo>
                  <a:cubicBezTo>
                    <a:pt x="151" y="9"/>
                    <a:pt x="128" y="0"/>
                    <a:pt x="102" y="0"/>
                  </a:cubicBezTo>
                  <a:cubicBezTo>
                    <a:pt x="74" y="0"/>
                    <a:pt x="50" y="10"/>
                    <a:pt x="30" y="29"/>
                  </a:cubicBezTo>
                  <a:cubicBezTo>
                    <a:pt x="10" y="48"/>
                    <a:pt x="0" y="71"/>
                    <a:pt x="0" y="99"/>
                  </a:cubicBezTo>
                  <a:cubicBezTo>
                    <a:pt x="0" y="126"/>
                    <a:pt x="10" y="149"/>
                    <a:pt x="29" y="168"/>
                  </a:cubicBezTo>
                  <a:cubicBezTo>
                    <a:pt x="47" y="188"/>
                    <a:pt x="73" y="197"/>
                    <a:pt x="104" y="197"/>
                  </a:cubicBezTo>
                  <a:cubicBezTo>
                    <a:pt x="127" y="197"/>
                    <a:pt x="150" y="192"/>
                    <a:pt x="172" y="181"/>
                  </a:cubicBezTo>
                  <a:cubicBezTo>
                    <a:pt x="163" y="158"/>
                    <a:pt x="163" y="158"/>
                    <a:pt x="163" y="158"/>
                  </a:cubicBezTo>
                  <a:cubicBezTo>
                    <a:pt x="143" y="169"/>
                    <a:pt x="123" y="174"/>
                    <a:pt x="104" y="174"/>
                  </a:cubicBezTo>
                  <a:cubicBezTo>
                    <a:pt x="80" y="174"/>
                    <a:pt x="61" y="166"/>
                    <a:pt x="48" y="152"/>
                  </a:cubicBezTo>
                  <a:cubicBezTo>
                    <a:pt x="34" y="137"/>
                    <a:pt x="28" y="119"/>
                    <a:pt x="28" y="99"/>
                  </a:cubicBezTo>
                  <a:cubicBezTo>
                    <a:pt x="28" y="77"/>
                    <a:pt x="35" y="59"/>
                    <a:pt x="49" y="45"/>
                  </a:cubicBezTo>
                  <a:cubicBezTo>
                    <a:pt x="63" y="30"/>
                    <a:pt x="81" y="23"/>
                    <a:pt x="102" y="23"/>
                  </a:cubicBezTo>
                  <a:cubicBezTo>
                    <a:pt x="121" y="23"/>
                    <a:pt x="137" y="29"/>
                    <a:pt x="151" y="41"/>
                  </a:cubicBezTo>
                  <a:cubicBezTo>
                    <a:pt x="164" y="53"/>
                    <a:pt x="171" y="68"/>
                    <a:pt x="171" y="86"/>
                  </a:cubicBezTo>
                  <a:cubicBezTo>
                    <a:pt x="171" y="98"/>
                    <a:pt x="168" y="109"/>
                    <a:pt x="162" y="117"/>
                  </a:cubicBezTo>
                  <a:cubicBezTo>
                    <a:pt x="155" y="125"/>
                    <a:pt x="149" y="129"/>
                    <a:pt x="143" y="129"/>
                  </a:cubicBezTo>
                  <a:cubicBezTo>
                    <a:pt x="139" y="129"/>
                    <a:pt x="137" y="127"/>
                    <a:pt x="137" y="124"/>
                  </a:cubicBezTo>
                  <a:cubicBezTo>
                    <a:pt x="137" y="121"/>
                    <a:pt x="138" y="117"/>
                    <a:pt x="138" y="113"/>
                  </a:cubicBezTo>
                  <a:cubicBezTo>
                    <a:pt x="145" y="52"/>
                    <a:pt x="145" y="52"/>
                    <a:pt x="145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2" y="52"/>
                    <a:pt x="104" y="50"/>
                    <a:pt x="97" y="50"/>
                  </a:cubicBezTo>
                  <a:cubicBezTo>
                    <a:pt x="84" y="50"/>
                    <a:pt x="74" y="55"/>
                    <a:pt x="65" y="64"/>
                  </a:cubicBezTo>
                  <a:cubicBezTo>
                    <a:pt x="56" y="74"/>
                    <a:pt x="52" y="87"/>
                    <a:pt x="52" y="102"/>
                  </a:cubicBezTo>
                  <a:cubicBezTo>
                    <a:pt x="52" y="118"/>
                    <a:pt x="55" y="130"/>
                    <a:pt x="63" y="139"/>
                  </a:cubicBezTo>
                  <a:cubicBezTo>
                    <a:pt x="71" y="148"/>
                    <a:pt x="80" y="153"/>
                    <a:pt x="92" y="153"/>
                  </a:cubicBezTo>
                  <a:cubicBezTo>
                    <a:pt x="101" y="153"/>
                    <a:pt x="110" y="149"/>
                    <a:pt x="117" y="141"/>
                  </a:cubicBezTo>
                  <a:cubicBezTo>
                    <a:pt x="122" y="149"/>
                    <a:pt x="130" y="153"/>
                    <a:pt x="140" y="153"/>
                  </a:cubicBezTo>
                  <a:cubicBezTo>
                    <a:pt x="155" y="153"/>
                    <a:pt x="168" y="146"/>
                    <a:pt x="179" y="133"/>
                  </a:cubicBezTo>
                  <a:cubicBezTo>
                    <a:pt x="190" y="120"/>
                    <a:pt x="196" y="104"/>
                    <a:pt x="196" y="85"/>
                  </a:cubicBezTo>
                  <a:cubicBezTo>
                    <a:pt x="196" y="62"/>
                    <a:pt x="187" y="42"/>
                    <a:pt x="169" y="25"/>
                  </a:cubicBezTo>
                  <a:close/>
                  <a:moveTo>
                    <a:pt x="109" y="118"/>
                  </a:moveTo>
                  <a:cubicBezTo>
                    <a:pt x="105" y="124"/>
                    <a:pt x="99" y="127"/>
                    <a:pt x="93" y="127"/>
                  </a:cubicBezTo>
                  <a:cubicBezTo>
                    <a:pt x="89" y="127"/>
                    <a:pt x="85" y="125"/>
                    <a:pt x="83" y="120"/>
                  </a:cubicBezTo>
                  <a:cubicBezTo>
                    <a:pt x="80" y="116"/>
                    <a:pt x="79" y="110"/>
                    <a:pt x="79" y="103"/>
                  </a:cubicBezTo>
                  <a:cubicBezTo>
                    <a:pt x="79" y="95"/>
                    <a:pt x="81" y="88"/>
                    <a:pt x="84" y="83"/>
                  </a:cubicBezTo>
                  <a:cubicBezTo>
                    <a:pt x="88" y="78"/>
                    <a:pt x="93" y="76"/>
                    <a:pt x="98" y="76"/>
                  </a:cubicBezTo>
                  <a:cubicBezTo>
                    <a:pt x="103" y="76"/>
                    <a:pt x="107" y="78"/>
                    <a:pt x="111" y="81"/>
                  </a:cubicBezTo>
                  <a:cubicBezTo>
                    <a:pt x="114" y="85"/>
                    <a:pt x="116" y="90"/>
                    <a:pt x="116" y="97"/>
                  </a:cubicBezTo>
                  <a:cubicBezTo>
                    <a:pt x="116" y="105"/>
                    <a:pt x="114" y="112"/>
                    <a:pt x="109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4824466" y="4925145"/>
            <a:ext cx="350179" cy="305943"/>
            <a:chOff x="5380483" y="6492547"/>
            <a:chExt cx="366676" cy="320373"/>
          </a:xfrm>
          <a:solidFill>
            <a:schemeClr val="accent5">
              <a:lumMod val="50000"/>
            </a:schemeClr>
          </a:solidFill>
        </p:grpSpPr>
        <p:sp>
          <p:nvSpPr>
            <p:cNvPr id="180" name="AutoShape 43"/>
            <p:cNvSpPr/>
            <p:nvPr/>
          </p:nvSpPr>
          <p:spPr bwMode="auto">
            <a:xfrm>
              <a:off x="5380483" y="6492547"/>
              <a:ext cx="366676" cy="26343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81" name="AutoShape 44"/>
            <p:cNvSpPr/>
            <p:nvPr/>
          </p:nvSpPr>
          <p:spPr bwMode="auto">
            <a:xfrm>
              <a:off x="5712744" y="6607057"/>
              <a:ext cx="22526" cy="1257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82" name="AutoShape 45"/>
            <p:cNvSpPr/>
            <p:nvPr/>
          </p:nvSpPr>
          <p:spPr bwMode="auto">
            <a:xfrm>
              <a:off x="5700855" y="6744090"/>
              <a:ext cx="46304" cy="6883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4051562" y="4914091"/>
            <a:ext cx="350179" cy="328052"/>
            <a:chOff x="4600201" y="6496302"/>
            <a:chExt cx="366676" cy="343525"/>
          </a:xfrm>
          <a:solidFill>
            <a:schemeClr val="accent5">
              <a:lumMod val="50000"/>
            </a:schemeClr>
          </a:solidFill>
        </p:grpSpPr>
        <p:sp>
          <p:nvSpPr>
            <p:cNvPr id="184" name="AutoShape 110"/>
            <p:cNvSpPr/>
            <p:nvPr/>
          </p:nvSpPr>
          <p:spPr bwMode="auto">
            <a:xfrm>
              <a:off x="4646507" y="6541981"/>
              <a:ext cx="274069" cy="18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85" name="AutoShape 111"/>
            <p:cNvSpPr/>
            <p:nvPr/>
          </p:nvSpPr>
          <p:spPr bwMode="auto">
            <a:xfrm>
              <a:off x="4600201" y="6496302"/>
              <a:ext cx="366676" cy="343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186" name="AutoShape 112"/>
          <p:cNvSpPr/>
          <p:nvPr/>
        </p:nvSpPr>
        <p:spPr bwMode="auto">
          <a:xfrm>
            <a:off x="3274886" y="4903036"/>
            <a:ext cx="349581" cy="350160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187" name="组合 186"/>
          <p:cNvGrpSpPr/>
          <p:nvPr/>
        </p:nvGrpSpPr>
        <p:grpSpPr>
          <a:xfrm>
            <a:off x="2572766" y="4903036"/>
            <a:ext cx="240226" cy="350160"/>
            <a:chOff x="3192941" y="6473150"/>
            <a:chExt cx="251543" cy="366676"/>
          </a:xfrm>
          <a:solidFill>
            <a:schemeClr val="accent5">
              <a:lumMod val="50000"/>
            </a:schemeClr>
          </a:solidFill>
        </p:grpSpPr>
        <p:sp>
          <p:nvSpPr>
            <p:cNvPr id="188" name="AutoShape 113"/>
            <p:cNvSpPr/>
            <p:nvPr/>
          </p:nvSpPr>
          <p:spPr bwMode="auto">
            <a:xfrm>
              <a:off x="3192941" y="6473150"/>
              <a:ext cx="251543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89" name="AutoShape 114"/>
            <p:cNvSpPr/>
            <p:nvPr/>
          </p:nvSpPr>
          <p:spPr bwMode="auto">
            <a:xfrm>
              <a:off x="3249882" y="6530717"/>
              <a:ext cx="74461" cy="744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90" name="组合 189"/>
          <p:cNvGrpSpPr/>
          <p:nvPr/>
        </p:nvGrpSpPr>
        <p:grpSpPr>
          <a:xfrm>
            <a:off x="1793582" y="4903036"/>
            <a:ext cx="262336" cy="350160"/>
            <a:chOff x="2448949" y="6473150"/>
            <a:chExt cx="274694" cy="366676"/>
          </a:xfrm>
          <a:solidFill>
            <a:schemeClr val="accent5">
              <a:lumMod val="50000"/>
            </a:schemeClr>
          </a:solidFill>
        </p:grpSpPr>
        <p:sp>
          <p:nvSpPr>
            <p:cNvPr id="191" name="AutoShape 115"/>
            <p:cNvSpPr/>
            <p:nvPr/>
          </p:nvSpPr>
          <p:spPr bwMode="auto">
            <a:xfrm>
              <a:off x="2448949" y="6473150"/>
              <a:ext cx="274694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92" name="AutoShape 116"/>
            <p:cNvSpPr/>
            <p:nvPr/>
          </p:nvSpPr>
          <p:spPr bwMode="auto">
            <a:xfrm>
              <a:off x="2563457" y="6690903"/>
              <a:ext cx="45678" cy="6883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193" name="AutoShape 117"/>
          <p:cNvSpPr/>
          <p:nvPr/>
        </p:nvSpPr>
        <p:spPr bwMode="auto">
          <a:xfrm>
            <a:off x="988370" y="4946956"/>
            <a:ext cx="349583" cy="262321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194" name="组合 193"/>
          <p:cNvGrpSpPr/>
          <p:nvPr/>
        </p:nvGrpSpPr>
        <p:grpSpPr>
          <a:xfrm>
            <a:off x="230228" y="4946956"/>
            <a:ext cx="349583" cy="262321"/>
            <a:chOff x="939070" y="6519454"/>
            <a:chExt cx="366051" cy="274694"/>
          </a:xfrm>
          <a:solidFill>
            <a:schemeClr val="accent5">
              <a:lumMod val="50000"/>
            </a:schemeClr>
          </a:solidFill>
        </p:grpSpPr>
        <p:sp>
          <p:nvSpPr>
            <p:cNvPr id="195" name="AutoShape 118"/>
            <p:cNvSpPr/>
            <p:nvPr/>
          </p:nvSpPr>
          <p:spPr bwMode="auto">
            <a:xfrm>
              <a:off x="939070" y="6519454"/>
              <a:ext cx="366051" cy="274694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96" name="AutoShape 119"/>
            <p:cNvSpPr/>
            <p:nvPr/>
          </p:nvSpPr>
          <p:spPr bwMode="auto">
            <a:xfrm>
              <a:off x="1167459" y="6622073"/>
              <a:ext cx="68830" cy="6883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97" name="Group 159"/>
          <p:cNvGrpSpPr/>
          <p:nvPr/>
        </p:nvGrpSpPr>
        <p:grpSpPr>
          <a:xfrm>
            <a:off x="10924888" y="4913289"/>
            <a:ext cx="418451" cy="329655"/>
            <a:chOff x="1058564" y="1781841"/>
            <a:chExt cx="649993" cy="512092"/>
          </a:xfrm>
          <a:solidFill>
            <a:schemeClr val="accent5">
              <a:lumMod val="50000"/>
            </a:schemeClr>
          </a:solidFill>
        </p:grpSpPr>
        <p:sp>
          <p:nvSpPr>
            <p:cNvPr id="198" name="Freeform 31"/>
            <p:cNvSpPr/>
            <p:nvPr/>
          </p:nvSpPr>
          <p:spPr bwMode="auto">
            <a:xfrm>
              <a:off x="1058564" y="1823776"/>
              <a:ext cx="457253" cy="470157"/>
            </a:xfrm>
            <a:custGeom>
              <a:avLst/>
              <a:gdLst>
                <a:gd name="T0" fmla="*/ 191 w 240"/>
                <a:gd name="T1" fmla="*/ 0 h 247"/>
                <a:gd name="T2" fmla="*/ 49 w 240"/>
                <a:gd name="T3" fmla="*/ 0 h 247"/>
                <a:gd name="T4" fmla="*/ 0 w 240"/>
                <a:gd name="T5" fmla="*/ 49 h 247"/>
                <a:gd name="T6" fmla="*/ 0 w 240"/>
                <a:gd name="T7" fmla="*/ 129 h 247"/>
                <a:gd name="T8" fmla="*/ 49 w 240"/>
                <a:gd name="T9" fmla="*/ 178 h 247"/>
                <a:gd name="T10" fmla="*/ 57 w 240"/>
                <a:gd name="T11" fmla="*/ 178 h 247"/>
                <a:gd name="T12" fmla="*/ 32 w 240"/>
                <a:gd name="T13" fmla="*/ 245 h 247"/>
                <a:gd name="T14" fmla="*/ 121 w 240"/>
                <a:gd name="T15" fmla="*/ 178 h 247"/>
                <a:gd name="T16" fmla="*/ 191 w 240"/>
                <a:gd name="T17" fmla="*/ 178 h 247"/>
                <a:gd name="T18" fmla="*/ 240 w 240"/>
                <a:gd name="T19" fmla="*/ 129 h 247"/>
                <a:gd name="T20" fmla="*/ 240 w 240"/>
                <a:gd name="T21" fmla="*/ 49 h 247"/>
                <a:gd name="T22" fmla="*/ 191 w 240"/>
                <a:gd name="T23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0" h="247">
                  <a:moveTo>
                    <a:pt x="191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8"/>
                    <a:pt x="49" y="178"/>
                  </a:cubicBezTo>
                  <a:cubicBezTo>
                    <a:pt x="57" y="178"/>
                    <a:pt x="57" y="178"/>
                    <a:pt x="57" y="178"/>
                  </a:cubicBezTo>
                  <a:cubicBezTo>
                    <a:pt x="49" y="198"/>
                    <a:pt x="31" y="247"/>
                    <a:pt x="32" y="245"/>
                  </a:cubicBezTo>
                  <a:cubicBezTo>
                    <a:pt x="32" y="244"/>
                    <a:pt x="97" y="196"/>
                    <a:pt x="121" y="178"/>
                  </a:cubicBezTo>
                  <a:cubicBezTo>
                    <a:pt x="191" y="178"/>
                    <a:pt x="191" y="178"/>
                    <a:pt x="191" y="178"/>
                  </a:cubicBezTo>
                  <a:cubicBezTo>
                    <a:pt x="218" y="178"/>
                    <a:pt x="240" y="156"/>
                    <a:pt x="240" y="129"/>
                  </a:cubicBezTo>
                  <a:cubicBezTo>
                    <a:pt x="240" y="49"/>
                    <a:pt x="240" y="49"/>
                    <a:pt x="240" y="49"/>
                  </a:cubicBezTo>
                  <a:cubicBezTo>
                    <a:pt x="240" y="22"/>
                    <a:pt x="218" y="0"/>
                    <a:pt x="1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9" name="Freeform 32"/>
            <p:cNvSpPr/>
            <p:nvPr/>
          </p:nvSpPr>
          <p:spPr bwMode="auto">
            <a:xfrm>
              <a:off x="1378722" y="1781841"/>
              <a:ext cx="329835" cy="384674"/>
            </a:xfrm>
            <a:custGeom>
              <a:avLst/>
              <a:gdLst>
                <a:gd name="T0" fmla="*/ 133 w 173"/>
                <a:gd name="T1" fmla="*/ 0 h 202"/>
                <a:gd name="T2" fmla="*/ 18 w 173"/>
                <a:gd name="T3" fmla="*/ 0 h 202"/>
                <a:gd name="T4" fmla="*/ 0 w 173"/>
                <a:gd name="T5" fmla="*/ 5 h 202"/>
                <a:gd name="T6" fmla="*/ 33 w 173"/>
                <a:gd name="T7" fmla="*/ 5 h 202"/>
                <a:gd name="T8" fmla="*/ 89 w 173"/>
                <a:gd name="T9" fmla="*/ 61 h 202"/>
                <a:gd name="T10" fmla="*/ 89 w 173"/>
                <a:gd name="T11" fmla="*/ 151 h 202"/>
                <a:gd name="T12" fmla="*/ 89 w 173"/>
                <a:gd name="T13" fmla="*/ 156 h 202"/>
                <a:gd name="T14" fmla="*/ 148 w 173"/>
                <a:gd name="T15" fmla="*/ 201 h 202"/>
                <a:gd name="T16" fmla="*/ 127 w 173"/>
                <a:gd name="T17" fmla="*/ 145 h 202"/>
                <a:gd name="T18" fmla="*/ 133 w 173"/>
                <a:gd name="T19" fmla="*/ 145 h 202"/>
                <a:gd name="T20" fmla="*/ 173 w 173"/>
                <a:gd name="T21" fmla="*/ 105 h 202"/>
                <a:gd name="T22" fmla="*/ 173 w 173"/>
                <a:gd name="T23" fmla="*/ 41 h 202"/>
                <a:gd name="T24" fmla="*/ 133 w 173"/>
                <a:gd name="T2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02">
                  <a:moveTo>
                    <a:pt x="13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5" y="2"/>
                    <a:pt x="0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64" y="5"/>
                    <a:pt x="89" y="30"/>
                    <a:pt x="89" y="6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89" y="153"/>
                    <a:pt x="89" y="154"/>
                    <a:pt x="89" y="156"/>
                  </a:cubicBezTo>
                  <a:cubicBezTo>
                    <a:pt x="113" y="174"/>
                    <a:pt x="148" y="200"/>
                    <a:pt x="148" y="201"/>
                  </a:cubicBezTo>
                  <a:cubicBezTo>
                    <a:pt x="148" y="202"/>
                    <a:pt x="133" y="162"/>
                    <a:pt x="127" y="145"/>
                  </a:cubicBezTo>
                  <a:cubicBezTo>
                    <a:pt x="133" y="145"/>
                    <a:pt x="133" y="145"/>
                    <a:pt x="133" y="145"/>
                  </a:cubicBezTo>
                  <a:cubicBezTo>
                    <a:pt x="155" y="145"/>
                    <a:pt x="173" y="127"/>
                    <a:pt x="173" y="105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73" y="18"/>
                    <a:pt x="155" y="0"/>
                    <a:pt x="1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8710198" y="4903036"/>
            <a:ext cx="240823" cy="350160"/>
            <a:chOff x="6361126" y="5734996"/>
            <a:chExt cx="252168" cy="366676"/>
          </a:xfrm>
          <a:solidFill>
            <a:schemeClr val="accent5">
              <a:lumMod val="50000"/>
            </a:schemeClr>
          </a:solidFill>
        </p:grpSpPr>
        <p:sp>
          <p:nvSpPr>
            <p:cNvPr id="201" name="AutoShape 30"/>
            <p:cNvSpPr/>
            <p:nvPr/>
          </p:nvSpPr>
          <p:spPr bwMode="auto">
            <a:xfrm>
              <a:off x="6361126" y="5734996"/>
              <a:ext cx="252168" cy="366676"/>
            </a:xfrm>
            <a:custGeom>
              <a:avLst/>
              <a:gdLst>
                <a:gd name="T0" fmla="*/ 10383 w 20767"/>
                <a:gd name="T1" fmla="*/ 10800 h 21600"/>
                <a:gd name="T2" fmla="*/ 10383 w 20767"/>
                <a:gd name="T3" fmla="*/ 10800 h 21600"/>
                <a:gd name="T4" fmla="*/ 10383 w 20767"/>
                <a:gd name="T5" fmla="*/ 10800 h 21600"/>
                <a:gd name="T6" fmla="*/ 10383 w 2076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67" h="21600">
                  <a:moveTo>
                    <a:pt x="18566" y="16551"/>
                  </a:moveTo>
                  <a:cubicBezTo>
                    <a:pt x="17960" y="18284"/>
                    <a:pt x="17274" y="20249"/>
                    <a:pt x="9436" y="20249"/>
                  </a:cubicBezTo>
                  <a:cubicBezTo>
                    <a:pt x="4711" y="20249"/>
                    <a:pt x="1888" y="17809"/>
                    <a:pt x="1888" y="15451"/>
                  </a:cubicBezTo>
                  <a:cubicBezTo>
                    <a:pt x="1888" y="13645"/>
                    <a:pt x="2349" y="12161"/>
                    <a:pt x="2835" y="10591"/>
                  </a:cubicBezTo>
                  <a:cubicBezTo>
                    <a:pt x="3454" y="8600"/>
                    <a:pt x="4088" y="6563"/>
                    <a:pt x="3813" y="3868"/>
                  </a:cubicBezTo>
                  <a:cubicBezTo>
                    <a:pt x="6723" y="6750"/>
                    <a:pt x="7759" y="10567"/>
                    <a:pt x="7759" y="10567"/>
                  </a:cubicBezTo>
                  <a:cubicBezTo>
                    <a:pt x="7759" y="10567"/>
                    <a:pt x="10468" y="7846"/>
                    <a:pt x="11196" y="6582"/>
                  </a:cubicBezTo>
                  <a:cubicBezTo>
                    <a:pt x="11755" y="7395"/>
                    <a:pt x="12267" y="10124"/>
                    <a:pt x="12267" y="12825"/>
                  </a:cubicBezTo>
                  <a:cubicBezTo>
                    <a:pt x="12267" y="12825"/>
                    <a:pt x="14773" y="11347"/>
                    <a:pt x="16653" y="9127"/>
                  </a:cubicBezTo>
                  <a:cubicBezTo>
                    <a:pt x="18632" y="11666"/>
                    <a:pt x="19346" y="14320"/>
                    <a:pt x="18566" y="16551"/>
                  </a:cubicBezTo>
                  <a:moveTo>
                    <a:pt x="16041" y="6075"/>
                  </a:moveTo>
                  <a:cubicBezTo>
                    <a:pt x="15982" y="7879"/>
                    <a:pt x="14088" y="9404"/>
                    <a:pt x="14088" y="9404"/>
                  </a:cubicBezTo>
                  <a:cubicBezTo>
                    <a:pt x="14088" y="6046"/>
                    <a:pt x="10380" y="3375"/>
                    <a:pt x="10380" y="3375"/>
                  </a:cubicBezTo>
                  <a:cubicBezTo>
                    <a:pt x="10380" y="3375"/>
                    <a:pt x="10330" y="5373"/>
                    <a:pt x="8452" y="7389"/>
                  </a:cubicBezTo>
                  <a:cubicBezTo>
                    <a:pt x="6574" y="2686"/>
                    <a:pt x="938" y="0"/>
                    <a:pt x="938" y="0"/>
                  </a:cubicBezTo>
                  <a:cubicBezTo>
                    <a:pt x="3756" y="7389"/>
                    <a:pt x="0" y="10076"/>
                    <a:pt x="0" y="15451"/>
                  </a:cubicBezTo>
                  <a:cubicBezTo>
                    <a:pt x="0" y="18604"/>
                    <a:pt x="3730" y="21599"/>
                    <a:pt x="9436" y="21599"/>
                  </a:cubicBezTo>
                  <a:cubicBezTo>
                    <a:pt x="17888" y="21599"/>
                    <a:pt x="19523" y="19379"/>
                    <a:pt x="20396" y="16878"/>
                  </a:cubicBezTo>
                  <a:cubicBezTo>
                    <a:pt x="21599" y="13436"/>
                    <a:pt x="19797" y="9432"/>
                    <a:pt x="16041" y="607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02" name="AutoShape 31"/>
            <p:cNvSpPr/>
            <p:nvPr/>
          </p:nvSpPr>
          <p:spPr bwMode="auto">
            <a:xfrm>
              <a:off x="6416387" y="5883663"/>
              <a:ext cx="162063" cy="131403"/>
            </a:xfrm>
            <a:custGeom>
              <a:avLst/>
              <a:gdLst>
                <a:gd name="T0" fmla="*/ 10641 w 21282"/>
                <a:gd name="T1" fmla="*/ 10800 h 21600"/>
                <a:gd name="T2" fmla="*/ 10641 w 21282"/>
                <a:gd name="T3" fmla="*/ 10800 h 21600"/>
                <a:gd name="T4" fmla="*/ 10641 w 21282"/>
                <a:gd name="T5" fmla="*/ 10800 h 21600"/>
                <a:gd name="T6" fmla="*/ 10641 w 21282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82" h="21600">
                  <a:moveTo>
                    <a:pt x="20698" y="5891"/>
                  </a:moveTo>
                  <a:lnTo>
                    <a:pt x="19424" y="7749"/>
                  </a:lnTo>
                  <a:cubicBezTo>
                    <a:pt x="17846" y="10064"/>
                    <a:pt x="16352" y="12259"/>
                    <a:pt x="12365" y="14784"/>
                  </a:cubicBezTo>
                  <a:cubicBezTo>
                    <a:pt x="11794" y="12631"/>
                    <a:pt x="11275" y="10259"/>
                    <a:pt x="11275" y="6631"/>
                  </a:cubicBezTo>
                  <a:lnTo>
                    <a:pt x="11275" y="3408"/>
                  </a:lnTo>
                  <a:lnTo>
                    <a:pt x="9000" y="7893"/>
                  </a:lnTo>
                  <a:cubicBezTo>
                    <a:pt x="8233" y="9421"/>
                    <a:pt x="7598" y="10690"/>
                    <a:pt x="6649" y="12373"/>
                  </a:cubicBezTo>
                  <a:cubicBezTo>
                    <a:pt x="5211" y="8296"/>
                    <a:pt x="4195" y="5281"/>
                    <a:pt x="3422" y="2545"/>
                  </a:cubicBezTo>
                  <a:lnTo>
                    <a:pt x="2705" y="0"/>
                  </a:lnTo>
                  <a:lnTo>
                    <a:pt x="1926" y="2847"/>
                  </a:lnTo>
                  <a:cubicBezTo>
                    <a:pt x="936" y="6469"/>
                    <a:pt x="0" y="9891"/>
                    <a:pt x="0" y="18771"/>
                  </a:cubicBezTo>
                  <a:cubicBezTo>
                    <a:pt x="0" y="19292"/>
                    <a:pt x="333" y="19714"/>
                    <a:pt x="749" y="19714"/>
                  </a:cubicBezTo>
                  <a:cubicBezTo>
                    <a:pt x="1162" y="19714"/>
                    <a:pt x="1499" y="19292"/>
                    <a:pt x="1499" y="18771"/>
                  </a:cubicBezTo>
                  <a:cubicBezTo>
                    <a:pt x="1499" y="11964"/>
                    <a:pt x="2037" y="8594"/>
                    <a:pt x="2758" y="5681"/>
                  </a:cubicBezTo>
                  <a:cubicBezTo>
                    <a:pt x="3537" y="8174"/>
                    <a:pt x="4520" y="11009"/>
                    <a:pt x="5812" y="14638"/>
                  </a:cubicBezTo>
                  <a:lnTo>
                    <a:pt x="6339" y="16117"/>
                  </a:lnTo>
                  <a:lnTo>
                    <a:pt x="7100" y="14811"/>
                  </a:lnTo>
                  <a:cubicBezTo>
                    <a:pt x="8344" y="12681"/>
                    <a:pt x="9085" y="11248"/>
                    <a:pt x="9896" y="9638"/>
                  </a:cubicBezTo>
                  <a:cubicBezTo>
                    <a:pt x="10133" y="12428"/>
                    <a:pt x="10681" y="14428"/>
                    <a:pt x="11223" y="16408"/>
                  </a:cubicBezTo>
                  <a:lnTo>
                    <a:pt x="11495" y="17404"/>
                  </a:lnTo>
                  <a:lnTo>
                    <a:pt x="12253" y="16953"/>
                  </a:lnTo>
                  <a:cubicBezTo>
                    <a:pt x="16306" y="14531"/>
                    <a:pt x="18203" y="12327"/>
                    <a:pt x="19708" y="10211"/>
                  </a:cubicBezTo>
                  <a:cubicBezTo>
                    <a:pt x="19942" y="13727"/>
                    <a:pt x="19573" y="17574"/>
                    <a:pt x="18698" y="20305"/>
                  </a:cubicBezTo>
                  <a:cubicBezTo>
                    <a:pt x="18543" y="20787"/>
                    <a:pt x="18730" y="21336"/>
                    <a:pt x="19114" y="21531"/>
                  </a:cubicBezTo>
                  <a:cubicBezTo>
                    <a:pt x="19204" y="21577"/>
                    <a:pt x="19301" y="21599"/>
                    <a:pt x="19395" y="21599"/>
                  </a:cubicBezTo>
                  <a:cubicBezTo>
                    <a:pt x="19690" y="21599"/>
                    <a:pt x="19972" y="21377"/>
                    <a:pt x="20089" y="21008"/>
                  </a:cubicBezTo>
                  <a:cubicBezTo>
                    <a:pt x="21251" y="17380"/>
                    <a:pt x="21600" y="12213"/>
                    <a:pt x="20976" y="7841"/>
                  </a:cubicBezTo>
                  <a:cubicBezTo>
                    <a:pt x="20976" y="7841"/>
                    <a:pt x="20698" y="5891"/>
                    <a:pt x="20698" y="589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203" name="AutoShape 32"/>
          <p:cNvSpPr/>
          <p:nvPr/>
        </p:nvSpPr>
        <p:spPr bwMode="auto">
          <a:xfrm>
            <a:off x="7895246" y="4925145"/>
            <a:ext cx="349581" cy="305942"/>
          </a:xfrm>
          <a:custGeom>
            <a:avLst/>
            <a:gdLst>
              <a:gd name="T0" fmla="+- 0 10800 108"/>
              <a:gd name="T1" fmla="*/ T0 w 21384"/>
              <a:gd name="T2" fmla="*/ 10800 h 21600"/>
              <a:gd name="T3" fmla="+- 0 10800 108"/>
              <a:gd name="T4" fmla="*/ T3 w 21384"/>
              <a:gd name="T5" fmla="*/ 10800 h 21600"/>
              <a:gd name="T6" fmla="+- 0 10800 108"/>
              <a:gd name="T7" fmla="*/ T6 w 21384"/>
              <a:gd name="T8" fmla="*/ 10800 h 21600"/>
              <a:gd name="T9" fmla="+- 0 10800 108"/>
              <a:gd name="T10" fmla="*/ T9 w 2138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84" h="21600">
                <a:moveTo>
                  <a:pt x="18710" y="9257"/>
                </a:moveTo>
                <a:lnTo>
                  <a:pt x="16706" y="7714"/>
                </a:lnTo>
                <a:lnTo>
                  <a:pt x="16706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7" y="3857"/>
                  <a:pt x="13542" y="2871"/>
                  <a:pt x="13915" y="1542"/>
                </a:cubicBezTo>
                <a:lnTo>
                  <a:pt x="16706" y="1542"/>
                </a:lnTo>
                <a:lnTo>
                  <a:pt x="20047" y="4628"/>
                </a:lnTo>
                <a:cubicBezTo>
                  <a:pt x="20047" y="4628"/>
                  <a:pt x="18710" y="9257"/>
                  <a:pt x="18710" y="9257"/>
                </a:cubicBezTo>
                <a:close/>
                <a:moveTo>
                  <a:pt x="13200" y="1542"/>
                </a:moveTo>
                <a:cubicBezTo>
                  <a:pt x="12831" y="2438"/>
                  <a:pt x="11852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0" y="1542"/>
                  <a:pt x="13200" y="1542"/>
                </a:cubicBezTo>
                <a:close/>
                <a:moveTo>
                  <a:pt x="20882" y="3423"/>
                </a:moveTo>
                <a:lnTo>
                  <a:pt x="17541" y="338"/>
                </a:lnTo>
                <a:cubicBezTo>
                  <a:pt x="17303" y="119"/>
                  <a:pt x="17009" y="0"/>
                  <a:pt x="16706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6" y="21600"/>
                </a:lnTo>
                <a:cubicBezTo>
                  <a:pt x="17443" y="21600"/>
                  <a:pt x="18042" y="20908"/>
                  <a:pt x="18042" y="20057"/>
                </a:cubicBezTo>
                <a:lnTo>
                  <a:pt x="18042" y="10593"/>
                </a:lnTo>
                <a:cubicBezTo>
                  <a:pt x="18247" y="10729"/>
                  <a:pt x="18478" y="10800"/>
                  <a:pt x="18710" y="10800"/>
                </a:cubicBezTo>
                <a:cubicBezTo>
                  <a:pt x="18856" y="10800"/>
                  <a:pt x="19002" y="10772"/>
                  <a:pt x="19144" y="10716"/>
                </a:cubicBezTo>
                <a:cubicBezTo>
                  <a:pt x="19538" y="10560"/>
                  <a:pt x="19846" y="10201"/>
                  <a:pt x="19978" y="9745"/>
                </a:cubicBezTo>
                <a:lnTo>
                  <a:pt x="21315" y="5116"/>
                </a:lnTo>
                <a:cubicBezTo>
                  <a:pt x="21491" y="4503"/>
                  <a:pt x="21319" y="3827"/>
                  <a:pt x="20882" y="3423"/>
                </a:cubicBezTo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204" name="组合 203"/>
          <p:cNvGrpSpPr/>
          <p:nvPr/>
        </p:nvGrpSpPr>
        <p:grpSpPr>
          <a:xfrm>
            <a:off x="7135110" y="4903036"/>
            <a:ext cx="349581" cy="350161"/>
            <a:chOff x="6845312" y="6469395"/>
            <a:chExt cx="366050" cy="366677"/>
          </a:xfrm>
          <a:solidFill>
            <a:schemeClr val="accent5">
              <a:lumMod val="50000"/>
            </a:schemeClr>
          </a:solidFill>
        </p:grpSpPr>
        <p:sp>
          <p:nvSpPr>
            <p:cNvPr id="205" name="AutoShape 33"/>
            <p:cNvSpPr/>
            <p:nvPr/>
          </p:nvSpPr>
          <p:spPr bwMode="auto">
            <a:xfrm>
              <a:off x="6845312" y="6607056"/>
              <a:ext cx="366050" cy="229016"/>
            </a:xfrm>
            <a:custGeom>
              <a:avLst/>
              <a:gdLst>
                <a:gd name="T0" fmla="*/ 10752 w 21505"/>
                <a:gd name="T1" fmla="*/ 10800 h 21600"/>
                <a:gd name="T2" fmla="*/ 10752 w 21505"/>
                <a:gd name="T3" fmla="*/ 10800 h 21600"/>
                <a:gd name="T4" fmla="*/ 10752 w 21505"/>
                <a:gd name="T5" fmla="*/ 10800 h 21600"/>
                <a:gd name="T6" fmla="*/ 10752 w 21505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05" h="21600">
                  <a:moveTo>
                    <a:pt x="17472" y="17279"/>
                  </a:moveTo>
                  <a:lnTo>
                    <a:pt x="17472" y="18899"/>
                  </a:lnTo>
                  <a:cubicBezTo>
                    <a:pt x="17472" y="19198"/>
                    <a:pt x="17321" y="19439"/>
                    <a:pt x="17136" y="19439"/>
                  </a:cubicBezTo>
                  <a:lnTo>
                    <a:pt x="4368" y="19439"/>
                  </a:lnTo>
                  <a:cubicBezTo>
                    <a:pt x="4182" y="19439"/>
                    <a:pt x="4032" y="19198"/>
                    <a:pt x="4032" y="18899"/>
                  </a:cubicBezTo>
                  <a:lnTo>
                    <a:pt x="4032" y="17279"/>
                  </a:lnTo>
                  <a:lnTo>
                    <a:pt x="1344" y="12419"/>
                  </a:lnTo>
                  <a:cubicBezTo>
                    <a:pt x="1344" y="12121"/>
                    <a:pt x="1494" y="11879"/>
                    <a:pt x="1680" y="11879"/>
                  </a:cubicBezTo>
                  <a:lnTo>
                    <a:pt x="3360" y="11879"/>
                  </a:lnTo>
                  <a:lnTo>
                    <a:pt x="4032" y="11879"/>
                  </a:lnTo>
                  <a:lnTo>
                    <a:pt x="4704" y="11879"/>
                  </a:lnTo>
                  <a:lnTo>
                    <a:pt x="5376" y="11879"/>
                  </a:lnTo>
                  <a:lnTo>
                    <a:pt x="6048" y="11879"/>
                  </a:lnTo>
                  <a:lnTo>
                    <a:pt x="6720" y="11879"/>
                  </a:lnTo>
                  <a:lnTo>
                    <a:pt x="7392" y="11879"/>
                  </a:lnTo>
                  <a:lnTo>
                    <a:pt x="8064" y="11879"/>
                  </a:lnTo>
                  <a:lnTo>
                    <a:pt x="8736" y="11879"/>
                  </a:lnTo>
                  <a:lnTo>
                    <a:pt x="12768" y="11879"/>
                  </a:lnTo>
                  <a:lnTo>
                    <a:pt x="13440" y="11879"/>
                  </a:lnTo>
                  <a:lnTo>
                    <a:pt x="14112" y="11879"/>
                  </a:lnTo>
                  <a:lnTo>
                    <a:pt x="14784" y="11879"/>
                  </a:lnTo>
                  <a:lnTo>
                    <a:pt x="15456" y="11879"/>
                  </a:lnTo>
                  <a:lnTo>
                    <a:pt x="16128" y="11879"/>
                  </a:lnTo>
                  <a:lnTo>
                    <a:pt x="16800" y="11879"/>
                  </a:lnTo>
                  <a:lnTo>
                    <a:pt x="17472" y="11879"/>
                  </a:lnTo>
                  <a:lnTo>
                    <a:pt x="18144" y="11879"/>
                  </a:lnTo>
                  <a:lnTo>
                    <a:pt x="19824" y="11879"/>
                  </a:lnTo>
                  <a:cubicBezTo>
                    <a:pt x="20009" y="11879"/>
                    <a:pt x="20160" y="12121"/>
                    <a:pt x="20160" y="12419"/>
                  </a:cubicBezTo>
                  <a:cubicBezTo>
                    <a:pt x="20160" y="12419"/>
                    <a:pt x="17472" y="17279"/>
                    <a:pt x="17472" y="17279"/>
                  </a:cubicBezTo>
                  <a:close/>
                  <a:moveTo>
                    <a:pt x="10752" y="4320"/>
                  </a:moveTo>
                  <a:cubicBezTo>
                    <a:pt x="8625" y="4320"/>
                    <a:pt x="6826" y="6601"/>
                    <a:pt x="6246" y="9719"/>
                  </a:cubicBezTo>
                  <a:lnTo>
                    <a:pt x="5552" y="9719"/>
                  </a:lnTo>
                  <a:cubicBezTo>
                    <a:pt x="6152" y="6000"/>
                    <a:pt x="8252" y="3239"/>
                    <a:pt x="10752" y="3239"/>
                  </a:cubicBezTo>
                  <a:cubicBezTo>
                    <a:pt x="12934" y="3239"/>
                    <a:pt x="14813" y="5344"/>
                    <a:pt x="15654" y="8353"/>
                  </a:cubicBezTo>
                  <a:lnTo>
                    <a:pt x="15054" y="8835"/>
                  </a:lnTo>
                  <a:cubicBezTo>
                    <a:pt x="14323" y="6180"/>
                    <a:pt x="12671" y="4320"/>
                    <a:pt x="10752" y="4320"/>
                  </a:cubicBezTo>
                  <a:moveTo>
                    <a:pt x="10752" y="8639"/>
                  </a:moveTo>
                  <a:cubicBezTo>
                    <a:pt x="10158" y="8639"/>
                    <a:pt x="9630" y="9061"/>
                    <a:pt x="9260" y="9719"/>
                  </a:cubicBezTo>
                  <a:lnTo>
                    <a:pt x="8437" y="9719"/>
                  </a:lnTo>
                  <a:cubicBezTo>
                    <a:pt x="8904" y="8435"/>
                    <a:pt x="9761" y="7560"/>
                    <a:pt x="10752" y="7560"/>
                  </a:cubicBezTo>
                  <a:cubicBezTo>
                    <a:pt x="11742" y="7560"/>
                    <a:pt x="12600" y="8435"/>
                    <a:pt x="13066" y="9719"/>
                  </a:cubicBezTo>
                  <a:lnTo>
                    <a:pt x="12244" y="9719"/>
                  </a:lnTo>
                  <a:cubicBezTo>
                    <a:pt x="11874" y="9061"/>
                    <a:pt x="11345" y="8639"/>
                    <a:pt x="10752" y="8639"/>
                  </a:cubicBezTo>
                  <a:moveTo>
                    <a:pt x="13827" y="9719"/>
                  </a:moveTo>
                  <a:cubicBezTo>
                    <a:pt x="13307" y="7816"/>
                    <a:pt x="12126" y="6479"/>
                    <a:pt x="10752" y="6479"/>
                  </a:cubicBezTo>
                  <a:cubicBezTo>
                    <a:pt x="9378" y="6479"/>
                    <a:pt x="8197" y="7816"/>
                    <a:pt x="7676" y="9719"/>
                  </a:cubicBezTo>
                  <a:lnTo>
                    <a:pt x="6955" y="9719"/>
                  </a:lnTo>
                  <a:cubicBezTo>
                    <a:pt x="7510" y="7207"/>
                    <a:pt x="9001" y="5400"/>
                    <a:pt x="10752" y="5400"/>
                  </a:cubicBezTo>
                  <a:cubicBezTo>
                    <a:pt x="12409" y="5400"/>
                    <a:pt x="13834" y="7015"/>
                    <a:pt x="14454" y="9317"/>
                  </a:cubicBezTo>
                  <a:lnTo>
                    <a:pt x="13953" y="9719"/>
                  </a:lnTo>
                  <a:cubicBezTo>
                    <a:pt x="13953" y="9719"/>
                    <a:pt x="13827" y="9719"/>
                    <a:pt x="13827" y="9719"/>
                  </a:cubicBezTo>
                  <a:close/>
                  <a:moveTo>
                    <a:pt x="10752" y="1080"/>
                  </a:moveTo>
                  <a:cubicBezTo>
                    <a:pt x="13459" y="1080"/>
                    <a:pt x="15792" y="3672"/>
                    <a:pt x="16856" y="7388"/>
                  </a:cubicBezTo>
                  <a:lnTo>
                    <a:pt x="16256" y="7869"/>
                  </a:lnTo>
                  <a:cubicBezTo>
                    <a:pt x="15305" y="4504"/>
                    <a:pt x="13201" y="2160"/>
                    <a:pt x="10752" y="2160"/>
                  </a:cubicBezTo>
                  <a:cubicBezTo>
                    <a:pt x="7874" y="2160"/>
                    <a:pt x="5470" y="5392"/>
                    <a:pt x="4858" y="9719"/>
                  </a:cubicBezTo>
                  <a:lnTo>
                    <a:pt x="4167" y="9719"/>
                  </a:lnTo>
                  <a:cubicBezTo>
                    <a:pt x="4792" y="4796"/>
                    <a:pt x="7507" y="1080"/>
                    <a:pt x="10752" y="1080"/>
                  </a:cubicBezTo>
                  <a:moveTo>
                    <a:pt x="17336" y="9719"/>
                  </a:moveTo>
                  <a:lnTo>
                    <a:pt x="16958" y="9719"/>
                  </a:lnTo>
                  <a:lnTo>
                    <a:pt x="17294" y="9449"/>
                  </a:lnTo>
                  <a:cubicBezTo>
                    <a:pt x="17307" y="9540"/>
                    <a:pt x="17325" y="9628"/>
                    <a:pt x="17336" y="9719"/>
                  </a:cubicBezTo>
                  <a:moveTo>
                    <a:pt x="19824" y="9719"/>
                  </a:moveTo>
                  <a:lnTo>
                    <a:pt x="18016" y="9719"/>
                  </a:lnTo>
                  <a:cubicBezTo>
                    <a:pt x="17986" y="9461"/>
                    <a:pt x="17948" y="9209"/>
                    <a:pt x="17908" y="8957"/>
                  </a:cubicBezTo>
                  <a:lnTo>
                    <a:pt x="21132" y="6366"/>
                  </a:lnTo>
                  <a:cubicBezTo>
                    <a:pt x="21464" y="6099"/>
                    <a:pt x="21599" y="5450"/>
                    <a:pt x="21433" y="4916"/>
                  </a:cubicBezTo>
                  <a:cubicBezTo>
                    <a:pt x="21267" y="4383"/>
                    <a:pt x="20864" y="4169"/>
                    <a:pt x="20532" y="4433"/>
                  </a:cubicBezTo>
                  <a:lnTo>
                    <a:pt x="17456" y="6905"/>
                  </a:lnTo>
                  <a:cubicBezTo>
                    <a:pt x="16282" y="2836"/>
                    <a:pt x="13721" y="0"/>
                    <a:pt x="10752" y="0"/>
                  </a:cubicBezTo>
                  <a:cubicBezTo>
                    <a:pt x="7135" y="0"/>
                    <a:pt x="4122" y="4198"/>
                    <a:pt x="3488" y="9719"/>
                  </a:cubicBezTo>
                  <a:lnTo>
                    <a:pt x="1680" y="9719"/>
                  </a:lnTo>
                  <a:cubicBezTo>
                    <a:pt x="754" y="9719"/>
                    <a:pt x="0" y="10930"/>
                    <a:pt x="0" y="12419"/>
                  </a:cubicBezTo>
                  <a:cubicBezTo>
                    <a:pt x="0" y="12949"/>
                    <a:pt x="121" y="13459"/>
                    <a:pt x="339" y="13855"/>
                  </a:cubicBezTo>
                  <a:lnTo>
                    <a:pt x="2688" y="18101"/>
                  </a:lnTo>
                  <a:lnTo>
                    <a:pt x="2688" y="18899"/>
                  </a:lnTo>
                  <a:cubicBezTo>
                    <a:pt x="2688" y="20389"/>
                    <a:pt x="3442" y="21599"/>
                    <a:pt x="4368" y="21599"/>
                  </a:cubicBezTo>
                  <a:lnTo>
                    <a:pt x="17136" y="21599"/>
                  </a:lnTo>
                  <a:cubicBezTo>
                    <a:pt x="18062" y="21599"/>
                    <a:pt x="18816" y="20389"/>
                    <a:pt x="18816" y="18899"/>
                  </a:cubicBezTo>
                  <a:lnTo>
                    <a:pt x="18816" y="18101"/>
                  </a:lnTo>
                  <a:lnTo>
                    <a:pt x="21165" y="13855"/>
                  </a:lnTo>
                  <a:cubicBezTo>
                    <a:pt x="21383" y="13459"/>
                    <a:pt x="21504" y="12949"/>
                    <a:pt x="21504" y="12419"/>
                  </a:cubicBezTo>
                  <a:cubicBezTo>
                    <a:pt x="21504" y="10930"/>
                    <a:pt x="20750" y="9719"/>
                    <a:pt x="19824" y="971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06" name="AutoShape 34"/>
            <p:cNvSpPr/>
            <p:nvPr/>
          </p:nvSpPr>
          <p:spPr bwMode="auto">
            <a:xfrm>
              <a:off x="6936670" y="6515700"/>
              <a:ext cx="26281" cy="85724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47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07" name="AutoShape 35"/>
            <p:cNvSpPr/>
            <p:nvPr/>
          </p:nvSpPr>
          <p:spPr bwMode="auto">
            <a:xfrm>
              <a:off x="7074330" y="6515700"/>
              <a:ext cx="25655" cy="85724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08" name="AutoShape 36"/>
            <p:cNvSpPr/>
            <p:nvPr/>
          </p:nvSpPr>
          <p:spPr bwMode="auto">
            <a:xfrm>
              <a:off x="7016763" y="6469395"/>
              <a:ext cx="26281" cy="86350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9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5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209" name="组合 208"/>
          <p:cNvGrpSpPr/>
          <p:nvPr/>
        </p:nvGrpSpPr>
        <p:grpSpPr>
          <a:xfrm>
            <a:off x="6362698" y="4903036"/>
            <a:ext cx="349583" cy="350160"/>
            <a:chOff x="4927278" y="5750745"/>
            <a:chExt cx="366051" cy="366676"/>
          </a:xfrm>
          <a:solidFill>
            <a:schemeClr val="accent5">
              <a:lumMod val="50000"/>
            </a:schemeClr>
          </a:solidFill>
        </p:grpSpPr>
        <p:sp>
          <p:nvSpPr>
            <p:cNvPr id="210" name="AutoShape 37"/>
            <p:cNvSpPr/>
            <p:nvPr/>
          </p:nvSpPr>
          <p:spPr bwMode="auto">
            <a:xfrm>
              <a:off x="4927278" y="5785159"/>
              <a:ext cx="333513" cy="33226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11" name="AutoShape 38"/>
            <p:cNvSpPr/>
            <p:nvPr/>
          </p:nvSpPr>
          <p:spPr bwMode="auto">
            <a:xfrm>
              <a:off x="5087464" y="5934083"/>
              <a:ext cx="56941" cy="575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12" name="AutoShape 39"/>
            <p:cNvSpPr/>
            <p:nvPr/>
          </p:nvSpPr>
          <p:spPr bwMode="auto">
            <a:xfrm>
              <a:off x="5236388" y="5750745"/>
              <a:ext cx="56941" cy="575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13" name="AutoShape 40"/>
            <p:cNvSpPr/>
            <p:nvPr/>
          </p:nvSpPr>
          <p:spPr bwMode="auto">
            <a:xfrm>
              <a:off x="5018632" y="5922820"/>
              <a:ext cx="45678" cy="456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14" name="AutoShape 41"/>
            <p:cNvSpPr/>
            <p:nvPr/>
          </p:nvSpPr>
          <p:spPr bwMode="auto">
            <a:xfrm>
              <a:off x="5064310" y="6002913"/>
              <a:ext cx="23152" cy="225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15" name="AutoShape 42"/>
            <p:cNvSpPr/>
            <p:nvPr/>
          </p:nvSpPr>
          <p:spPr bwMode="auto">
            <a:xfrm>
              <a:off x="5247649" y="5830838"/>
              <a:ext cx="22526" cy="231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216" name="Freeform 280"/>
          <p:cNvSpPr>
            <a:spLocks noEditPoints="1"/>
          </p:cNvSpPr>
          <p:nvPr/>
        </p:nvSpPr>
        <p:spPr bwMode="auto">
          <a:xfrm>
            <a:off x="5642559" y="4914639"/>
            <a:ext cx="242753" cy="326955"/>
          </a:xfrm>
          <a:custGeom>
            <a:avLst/>
            <a:gdLst>
              <a:gd name="T0" fmla="*/ 143 w 149"/>
              <a:gd name="T1" fmla="*/ 59 h 200"/>
              <a:gd name="T2" fmla="*/ 107 w 149"/>
              <a:gd name="T3" fmla="*/ 28 h 200"/>
              <a:gd name="T4" fmla="*/ 97 w 149"/>
              <a:gd name="T5" fmla="*/ 0 h 200"/>
              <a:gd name="T6" fmla="*/ 8 w 149"/>
              <a:gd name="T7" fmla="*/ 12 h 200"/>
              <a:gd name="T8" fmla="*/ 2 w 149"/>
              <a:gd name="T9" fmla="*/ 186 h 200"/>
              <a:gd name="T10" fmla="*/ 0 w 149"/>
              <a:gd name="T11" fmla="*/ 199 h 200"/>
              <a:gd name="T12" fmla="*/ 18 w 149"/>
              <a:gd name="T13" fmla="*/ 200 h 200"/>
              <a:gd name="T14" fmla="*/ 112 w 149"/>
              <a:gd name="T15" fmla="*/ 200 h 200"/>
              <a:gd name="T16" fmla="*/ 114 w 149"/>
              <a:gd name="T17" fmla="*/ 187 h 200"/>
              <a:gd name="T18" fmla="*/ 107 w 149"/>
              <a:gd name="T19" fmla="*/ 186 h 200"/>
              <a:gd name="T20" fmla="*/ 107 w 149"/>
              <a:gd name="T21" fmla="*/ 168 h 200"/>
              <a:gd name="T22" fmla="*/ 133 w 149"/>
              <a:gd name="T23" fmla="*/ 163 h 200"/>
              <a:gd name="T24" fmla="*/ 141 w 149"/>
              <a:gd name="T25" fmla="*/ 105 h 200"/>
              <a:gd name="T26" fmla="*/ 149 w 149"/>
              <a:gd name="T27" fmla="*/ 94 h 200"/>
              <a:gd name="T28" fmla="*/ 144 w 149"/>
              <a:gd name="T29" fmla="*/ 60 h 200"/>
              <a:gd name="T30" fmla="*/ 141 w 149"/>
              <a:gd name="T31" fmla="*/ 74 h 200"/>
              <a:gd name="T32" fmla="*/ 138 w 149"/>
              <a:gd name="T33" fmla="*/ 97 h 200"/>
              <a:gd name="T34" fmla="*/ 137 w 149"/>
              <a:gd name="T35" fmla="*/ 97 h 200"/>
              <a:gd name="T36" fmla="*/ 131 w 149"/>
              <a:gd name="T37" fmla="*/ 79 h 200"/>
              <a:gd name="T38" fmla="*/ 140 w 149"/>
              <a:gd name="T39" fmla="*/ 68 h 200"/>
              <a:gd name="T40" fmla="*/ 18 w 149"/>
              <a:gd name="T41" fmla="*/ 8 h 200"/>
              <a:gd name="T42" fmla="*/ 98 w 149"/>
              <a:gd name="T43" fmla="*/ 62 h 200"/>
              <a:gd name="T44" fmla="*/ 18 w 149"/>
              <a:gd name="T45" fmla="*/ 8 h 200"/>
              <a:gd name="T46" fmla="*/ 33 w 149"/>
              <a:gd name="T47" fmla="*/ 99 h 200"/>
              <a:gd name="T48" fmla="*/ 80 w 149"/>
              <a:gd name="T49" fmla="*/ 108 h 200"/>
              <a:gd name="T50" fmla="*/ 80 w 149"/>
              <a:gd name="T51" fmla="*/ 120 h 200"/>
              <a:gd name="T52" fmla="*/ 33 w 149"/>
              <a:gd name="T53" fmla="*/ 134 h 200"/>
              <a:gd name="T54" fmla="*/ 80 w 149"/>
              <a:gd name="T55" fmla="*/ 120 h 200"/>
              <a:gd name="T56" fmla="*/ 108 w 149"/>
              <a:gd name="T57" fmla="*/ 159 h 200"/>
              <a:gd name="T58" fmla="*/ 107 w 149"/>
              <a:gd name="T59" fmla="*/ 37 h 200"/>
              <a:gd name="T60" fmla="*/ 122 w 149"/>
              <a:gd name="T61" fmla="*/ 79 h 200"/>
              <a:gd name="T62" fmla="*/ 133 w 149"/>
              <a:gd name="T63" fmla="*/ 105 h 200"/>
              <a:gd name="T64" fmla="*/ 127 w 149"/>
              <a:gd name="T65" fmla="*/ 156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9" h="200">
                <a:moveTo>
                  <a:pt x="144" y="60"/>
                </a:moveTo>
                <a:cubicBezTo>
                  <a:pt x="144" y="59"/>
                  <a:pt x="143" y="59"/>
                  <a:pt x="143" y="59"/>
                </a:cubicBezTo>
                <a:cubicBezTo>
                  <a:pt x="138" y="44"/>
                  <a:pt x="113" y="30"/>
                  <a:pt x="110" y="29"/>
                </a:cubicBezTo>
                <a:cubicBezTo>
                  <a:pt x="109" y="28"/>
                  <a:pt x="108" y="28"/>
                  <a:pt x="107" y="28"/>
                </a:cubicBezTo>
                <a:cubicBezTo>
                  <a:pt x="107" y="12"/>
                  <a:pt x="107" y="12"/>
                  <a:pt x="107" y="12"/>
                </a:cubicBezTo>
                <a:cubicBezTo>
                  <a:pt x="107" y="5"/>
                  <a:pt x="102" y="0"/>
                  <a:pt x="97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3" y="0"/>
                  <a:pt x="8" y="5"/>
                  <a:pt x="8" y="12"/>
                </a:cubicBezTo>
                <a:cubicBezTo>
                  <a:pt x="8" y="186"/>
                  <a:pt x="8" y="186"/>
                  <a:pt x="8" y="186"/>
                </a:cubicBezTo>
                <a:cubicBezTo>
                  <a:pt x="2" y="186"/>
                  <a:pt x="2" y="186"/>
                  <a:pt x="2" y="186"/>
                </a:cubicBezTo>
                <a:cubicBezTo>
                  <a:pt x="1" y="186"/>
                  <a:pt x="0" y="186"/>
                  <a:pt x="0" y="187"/>
                </a:cubicBezTo>
                <a:cubicBezTo>
                  <a:pt x="0" y="199"/>
                  <a:pt x="0" y="199"/>
                  <a:pt x="0" y="199"/>
                </a:cubicBezTo>
                <a:cubicBezTo>
                  <a:pt x="0" y="199"/>
                  <a:pt x="1" y="200"/>
                  <a:pt x="2" y="200"/>
                </a:cubicBezTo>
                <a:cubicBezTo>
                  <a:pt x="18" y="200"/>
                  <a:pt x="18" y="200"/>
                  <a:pt x="18" y="200"/>
                </a:cubicBezTo>
                <a:cubicBezTo>
                  <a:pt x="97" y="200"/>
                  <a:pt x="97" y="200"/>
                  <a:pt x="97" y="200"/>
                </a:cubicBezTo>
                <a:cubicBezTo>
                  <a:pt x="112" y="200"/>
                  <a:pt x="112" y="200"/>
                  <a:pt x="112" y="200"/>
                </a:cubicBezTo>
                <a:cubicBezTo>
                  <a:pt x="113" y="200"/>
                  <a:pt x="114" y="199"/>
                  <a:pt x="114" y="199"/>
                </a:cubicBezTo>
                <a:cubicBezTo>
                  <a:pt x="114" y="187"/>
                  <a:pt x="114" y="187"/>
                  <a:pt x="114" y="187"/>
                </a:cubicBezTo>
                <a:cubicBezTo>
                  <a:pt x="114" y="186"/>
                  <a:pt x="113" y="186"/>
                  <a:pt x="112" y="186"/>
                </a:cubicBezTo>
                <a:cubicBezTo>
                  <a:pt x="107" y="186"/>
                  <a:pt x="107" y="186"/>
                  <a:pt x="107" y="186"/>
                </a:cubicBezTo>
                <a:cubicBezTo>
                  <a:pt x="107" y="168"/>
                  <a:pt x="107" y="168"/>
                  <a:pt x="107" y="168"/>
                </a:cubicBezTo>
                <a:cubicBezTo>
                  <a:pt x="107" y="168"/>
                  <a:pt x="107" y="168"/>
                  <a:pt x="107" y="168"/>
                </a:cubicBezTo>
                <a:cubicBezTo>
                  <a:pt x="110" y="168"/>
                  <a:pt x="112" y="168"/>
                  <a:pt x="115" y="168"/>
                </a:cubicBezTo>
                <a:cubicBezTo>
                  <a:pt x="122" y="168"/>
                  <a:pt x="128" y="166"/>
                  <a:pt x="133" y="163"/>
                </a:cubicBezTo>
                <a:cubicBezTo>
                  <a:pt x="139" y="157"/>
                  <a:pt x="140" y="151"/>
                  <a:pt x="140" y="150"/>
                </a:cubicBezTo>
                <a:cubicBezTo>
                  <a:pt x="141" y="105"/>
                  <a:pt x="141" y="105"/>
                  <a:pt x="141" y="105"/>
                </a:cubicBezTo>
                <a:cubicBezTo>
                  <a:pt x="146" y="103"/>
                  <a:pt x="148" y="98"/>
                  <a:pt x="149" y="95"/>
                </a:cubicBezTo>
                <a:cubicBezTo>
                  <a:pt x="149" y="94"/>
                  <a:pt x="149" y="94"/>
                  <a:pt x="149" y="9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9" y="69"/>
                  <a:pt x="149" y="62"/>
                  <a:pt x="144" y="60"/>
                </a:cubicBezTo>
                <a:close/>
                <a:moveTo>
                  <a:pt x="140" y="68"/>
                </a:moveTo>
                <a:cubicBezTo>
                  <a:pt x="140" y="69"/>
                  <a:pt x="141" y="71"/>
                  <a:pt x="141" y="74"/>
                </a:cubicBezTo>
                <a:cubicBezTo>
                  <a:pt x="141" y="93"/>
                  <a:pt x="141" y="93"/>
                  <a:pt x="141" y="93"/>
                </a:cubicBezTo>
                <a:cubicBezTo>
                  <a:pt x="140" y="94"/>
                  <a:pt x="139" y="97"/>
                  <a:pt x="138" y="97"/>
                </a:cubicBezTo>
                <a:cubicBezTo>
                  <a:pt x="138" y="97"/>
                  <a:pt x="138" y="97"/>
                  <a:pt x="137" y="97"/>
                </a:cubicBezTo>
                <a:cubicBezTo>
                  <a:pt x="137" y="97"/>
                  <a:pt x="137" y="97"/>
                  <a:pt x="137" y="97"/>
                </a:cubicBezTo>
                <a:cubicBezTo>
                  <a:pt x="131" y="96"/>
                  <a:pt x="131" y="96"/>
                  <a:pt x="131" y="86"/>
                </a:cubicBezTo>
                <a:cubicBezTo>
                  <a:pt x="131" y="84"/>
                  <a:pt x="131" y="82"/>
                  <a:pt x="131" y="79"/>
                </a:cubicBezTo>
                <a:cubicBezTo>
                  <a:pt x="130" y="70"/>
                  <a:pt x="138" y="68"/>
                  <a:pt x="140" y="68"/>
                </a:cubicBezTo>
                <a:cubicBezTo>
                  <a:pt x="140" y="68"/>
                  <a:pt x="140" y="68"/>
                  <a:pt x="140" y="68"/>
                </a:cubicBezTo>
                <a:cubicBezTo>
                  <a:pt x="140" y="68"/>
                  <a:pt x="140" y="68"/>
                  <a:pt x="140" y="68"/>
                </a:cubicBezTo>
                <a:close/>
                <a:moveTo>
                  <a:pt x="18" y="8"/>
                </a:moveTo>
                <a:cubicBezTo>
                  <a:pt x="98" y="8"/>
                  <a:pt x="98" y="8"/>
                  <a:pt x="98" y="8"/>
                </a:cubicBezTo>
                <a:cubicBezTo>
                  <a:pt x="98" y="62"/>
                  <a:pt x="98" y="62"/>
                  <a:pt x="98" y="62"/>
                </a:cubicBezTo>
                <a:cubicBezTo>
                  <a:pt x="18" y="62"/>
                  <a:pt x="18" y="62"/>
                  <a:pt x="18" y="62"/>
                </a:cubicBezTo>
                <a:lnTo>
                  <a:pt x="18" y="8"/>
                </a:lnTo>
                <a:close/>
                <a:moveTo>
                  <a:pt x="33" y="108"/>
                </a:moveTo>
                <a:cubicBezTo>
                  <a:pt x="33" y="99"/>
                  <a:pt x="33" y="99"/>
                  <a:pt x="33" y="99"/>
                </a:cubicBezTo>
                <a:cubicBezTo>
                  <a:pt x="80" y="99"/>
                  <a:pt x="80" y="99"/>
                  <a:pt x="80" y="99"/>
                </a:cubicBezTo>
                <a:cubicBezTo>
                  <a:pt x="80" y="108"/>
                  <a:pt x="80" y="108"/>
                  <a:pt x="80" y="108"/>
                </a:cubicBezTo>
                <a:lnTo>
                  <a:pt x="33" y="108"/>
                </a:lnTo>
                <a:close/>
                <a:moveTo>
                  <a:pt x="80" y="120"/>
                </a:moveTo>
                <a:cubicBezTo>
                  <a:pt x="80" y="134"/>
                  <a:pt x="80" y="134"/>
                  <a:pt x="80" y="134"/>
                </a:cubicBezTo>
                <a:cubicBezTo>
                  <a:pt x="33" y="134"/>
                  <a:pt x="33" y="134"/>
                  <a:pt x="33" y="134"/>
                </a:cubicBezTo>
                <a:cubicBezTo>
                  <a:pt x="33" y="120"/>
                  <a:pt x="33" y="120"/>
                  <a:pt x="33" y="120"/>
                </a:cubicBezTo>
                <a:lnTo>
                  <a:pt x="80" y="120"/>
                </a:lnTo>
                <a:close/>
                <a:moveTo>
                  <a:pt x="127" y="156"/>
                </a:moveTo>
                <a:cubicBezTo>
                  <a:pt x="123" y="159"/>
                  <a:pt x="117" y="160"/>
                  <a:pt x="108" y="159"/>
                </a:cubicBezTo>
                <a:cubicBezTo>
                  <a:pt x="108" y="159"/>
                  <a:pt x="107" y="159"/>
                  <a:pt x="107" y="159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17" y="43"/>
                  <a:pt x="130" y="53"/>
                  <a:pt x="134" y="61"/>
                </a:cubicBezTo>
                <a:cubicBezTo>
                  <a:pt x="128" y="63"/>
                  <a:pt x="121" y="68"/>
                  <a:pt x="122" y="79"/>
                </a:cubicBezTo>
                <a:cubicBezTo>
                  <a:pt x="122" y="82"/>
                  <a:pt x="122" y="84"/>
                  <a:pt x="122" y="86"/>
                </a:cubicBezTo>
                <a:cubicBezTo>
                  <a:pt x="122" y="95"/>
                  <a:pt x="122" y="103"/>
                  <a:pt x="133" y="105"/>
                </a:cubicBezTo>
                <a:cubicBezTo>
                  <a:pt x="131" y="149"/>
                  <a:pt x="131" y="149"/>
                  <a:pt x="131" y="149"/>
                </a:cubicBezTo>
                <a:cubicBezTo>
                  <a:pt x="131" y="149"/>
                  <a:pt x="131" y="153"/>
                  <a:pt x="127" y="156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17" name="Freeform 5"/>
          <p:cNvSpPr>
            <a:spLocks noEditPoints="1"/>
          </p:cNvSpPr>
          <p:nvPr/>
        </p:nvSpPr>
        <p:spPr bwMode="auto">
          <a:xfrm>
            <a:off x="10130899" y="4896680"/>
            <a:ext cx="395671" cy="362874"/>
          </a:xfrm>
          <a:custGeom>
            <a:avLst/>
            <a:gdLst>
              <a:gd name="T0" fmla="*/ 114 w 283"/>
              <a:gd name="T1" fmla="*/ 0 h 260"/>
              <a:gd name="T2" fmla="*/ 114 w 283"/>
              <a:gd name="T3" fmla="*/ 73 h 260"/>
              <a:gd name="T4" fmla="*/ 132 w 283"/>
              <a:gd name="T5" fmla="*/ 98 h 260"/>
              <a:gd name="T6" fmla="*/ 130 w 283"/>
              <a:gd name="T7" fmla="*/ 76 h 260"/>
              <a:gd name="T8" fmla="*/ 89 w 283"/>
              <a:gd name="T9" fmla="*/ 77 h 260"/>
              <a:gd name="T10" fmla="*/ 116 w 283"/>
              <a:gd name="T11" fmla="*/ 95 h 260"/>
              <a:gd name="T12" fmla="*/ 138 w 283"/>
              <a:gd name="T13" fmla="*/ 101 h 260"/>
              <a:gd name="T14" fmla="*/ 171 w 283"/>
              <a:gd name="T15" fmla="*/ 135 h 260"/>
              <a:gd name="T16" fmla="*/ 171 w 283"/>
              <a:gd name="T17" fmla="*/ 68 h 260"/>
              <a:gd name="T18" fmla="*/ 116 w 283"/>
              <a:gd name="T19" fmla="*/ 170 h 260"/>
              <a:gd name="T20" fmla="*/ 116 w 283"/>
              <a:gd name="T21" fmla="*/ 103 h 260"/>
              <a:gd name="T22" fmla="*/ 116 w 283"/>
              <a:gd name="T23" fmla="*/ 170 h 260"/>
              <a:gd name="T24" fmla="*/ 102 w 283"/>
              <a:gd name="T25" fmla="*/ 172 h 260"/>
              <a:gd name="T26" fmla="*/ 59 w 283"/>
              <a:gd name="T27" fmla="*/ 250 h 260"/>
              <a:gd name="T28" fmla="*/ 61 w 283"/>
              <a:gd name="T29" fmla="*/ 251 h 260"/>
              <a:gd name="T30" fmla="*/ 170 w 283"/>
              <a:gd name="T31" fmla="*/ 251 h 260"/>
              <a:gd name="T32" fmla="*/ 173 w 283"/>
              <a:gd name="T33" fmla="*/ 250 h 260"/>
              <a:gd name="T34" fmla="*/ 130 w 283"/>
              <a:gd name="T35" fmla="*/ 172 h 260"/>
              <a:gd name="T36" fmla="*/ 157 w 283"/>
              <a:gd name="T37" fmla="*/ 137 h 260"/>
              <a:gd name="T38" fmla="*/ 181 w 283"/>
              <a:gd name="T39" fmla="*/ 215 h 260"/>
              <a:gd name="T40" fmla="*/ 226 w 283"/>
              <a:gd name="T41" fmla="*/ 216 h 260"/>
              <a:gd name="T42" fmla="*/ 228 w 283"/>
              <a:gd name="T43" fmla="*/ 215 h 260"/>
              <a:gd name="T44" fmla="*/ 185 w 283"/>
              <a:gd name="T45" fmla="*/ 137 h 260"/>
              <a:gd name="T46" fmla="*/ 212 w 283"/>
              <a:gd name="T47" fmla="*/ 98 h 260"/>
              <a:gd name="T48" fmla="*/ 260 w 283"/>
              <a:gd name="T49" fmla="*/ 68 h 260"/>
              <a:gd name="T50" fmla="*/ 193 w 283"/>
              <a:gd name="T51" fmla="*/ 67 h 260"/>
              <a:gd name="T52" fmla="*/ 212 w 283"/>
              <a:gd name="T53" fmla="*/ 104 h 260"/>
              <a:gd name="T54" fmla="*/ 236 w 283"/>
              <a:gd name="T55" fmla="*/ 181 h 260"/>
              <a:gd name="T56" fmla="*/ 281 w 283"/>
              <a:gd name="T57" fmla="*/ 182 h 260"/>
              <a:gd name="T58" fmla="*/ 283 w 283"/>
              <a:gd name="T59" fmla="*/ 181 h 260"/>
              <a:gd name="T60" fmla="*/ 241 w 283"/>
              <a:gd name="T61" fmla="*/ 104 h 260"/>
              <a:gd name="T62" fmla="*/ 75 w 283"/>
              <a:gd name="T63" fmla="*/ 130 h 260"/>
              <a:gd name="T64" fmla="*/ 91 w 283"/>
              <a:gd name="T65" fmla="*/ 102 h 260"/>
              <a:gd name="T66" fmla="*/ 24 w 283"/>
              <a:gd name="T67" fmla="*/ 102 h 260"/>
              <a:gd name="T68" fmla="*/ 87 w 283"/>
              <a:gd name="T69" fmla="*/ 166 h 260"/>
              <a:gd name="T70" fmla="*/ 71 w 283"/>
              <a:gd name="T71" fmla="*/ 137 h 260"/>
              <a:gd name="T72" fmla="*/ 0 w 283"/>
              <a:gd name="T73" fmla="*/ 180 h 260"/>
              <a:gd name="T74" fmla="*/ 0 w 283"/>
              <a:gd name="T75" fmla="*/ 216 h 260"/>
              <a:gd name="T76" fmla="*/ 51 w 283"/>
              <a:gd name="T77" fmla="*/ 225 h 260"/>
              <a:gd name="T78" fmla="*/ 87 w 283"/>
              <a:gd name="T79" fmla="*/ 166 h 260"/>
              <a:gd name="T80" fmla="*/ 87 w 283"/>
              <a:gd name="T81" fmla="*/ 166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83" h="260">
                <a:moveTo>
                  <a:pt x="78" y="37"/>
                </a:moveTo>
                <a:cubicBezTo>
                  <a:pt x="78" y="17"/>
                  <a:pt x="94" y="0"/>
                  <a:pt x="114" y="0"/>
                </a:cubicBezTo>
                <a:cubicBezTo>
                  <a:pt x="134" y="0"/>
                  <a:pt x="150" y="17"/>
                  <a:pt x="150" y="37"/>
                </a:cubicBezTo>
                <a:cubicBezTo>
                  <a:pt x="150" y="57"/>
                  <a:pt x="134" y="73"/>
                  <a:pt x="114" y="73"/>
                </a:cubicBezTo>
                <a:cubicBezTo>
                  <a:pt x="94" y="73"/>
                  <a:pt x="78" y="57"/>
                  <a:pt x="78" y="37"/>
                </a:cubicBezTo>
                <a:close/>
                <a:moveTo>
                  <a:pt x="132" y="98"/>
                </a:moveTo>
                <a:cubicBezTo>
                  <a:pt x="132" y="90"/>
                  <a:pt x="135" y="83"/>
                  <a:pt x="139" y="77"/>
                </a:cubicBezTo>
                <a:cubicBezTo>
                  <a:pt x="136" y="76"/>
                  <a:pt x="133" y="76"/>
                  <a:pt x="130" y="76"/>
                </a:cubicBezTo>
                <a:cubicBezTo>
                  <a:pt x="99" y="76"/>
                  <a:pt x="99" y="76"/>
                  <a:pt x="99" y="76"/>
                </a:cubicBezTo>
                <a:cubicBezTo>
                  <a:pt x="95" y="76"/>
                  <a:pt x="92" y="76"/>
                  <a:pt x="89" y="77"/>
                </a:cubicBezTo>
                <a:cubicBezTo>
                  <a:pt x="94" y="83"/>
                  <a:pt x="97" y="91"/>
                  <a:pt x="97" y="99"/>
                </a:cubicBezTo>
                <a:cubicBezTo>
                  <a:pt x="102" y="96"/>
                  <a:pt x="109" y="95"/>
                  <a:pt x="116" y="95"/>
                </a:cubicBezTo>
                <a:cubicBezTo>
                  <a:pt x="121" y="95"/>
                  <a:pt x="127" y="96"/>
                  <a:pt x="132" y="98"/>
                </a:cubicBezTo>
                <a:close/>
                <a:moveTo>
                  <a:pt x="138" y="101"/>
                </a:moveTo>
                <a:cubicBezTo>
                  <a:pt x="148" y="108"/>
                  <a:pt x="156" y="119"/>
                  <a:pt x="157" y="132"/>
                </a:cubicBezTo>
                <a:cubicBezTo>
                  <a:pt x="161" y="134"/>
                  <a:pt x="166" y="135"/>
                  <a:pt x="171" y="135"/>
                </a:cubicBezTo>
                <a:cubicBezTo>
                  <a:pt x="190" y="135"/>
                  <a:pt x="205" y="120"/>
                  <a:pt x="205" y="102"/>
                </a:cubicBezTo>
                <a:cubicBezTo>
                  <a:pt x="205" y="83"/>
                  <a:pt x="190" y="68"/>
                  <a:pt x="171" y="68"/>
                </a:cubicBezTo>
                <a:cubicBezTo>
                  <a:pt x="153" y="68"/>
                  <a:pt x="138" y="83"/>
                  <a:pt x="138" y="101"/>
                </a:cubicBezTo>
                <a:close/>
                <a:moveTo>
                  <a:pt x="116" y="170"/>
                </a:moveTo>
                <a:cubicBezTo>
                  <a:pt x="134" y="170"/>
                  <a:pt x="149" y="155"/>
                  <a:pt x="149" y="136"/>
                </a:cubicBezTo>
                <a:cubicBezTo>
                  <a:pt x="149" y="118"/>
                  <a:pt x="134" y="103"/>
                  <a:pt x="116" y="103"/>
                </a:cubicBezTo>
                <a:cubicBezTo>
                  <a:pt x="97" y="103"/>
                  <a:pt x="82" y="118"/>
                  <a:pt x="82" y="136"/>
                </a:cubicBezTo>
                <a:cubicBezTo>
                  <a:pt x="82" y="155"/>
                  <a:pt x="97" y="170"/>
                  <a:pt x="116" y="170"/>
                </a:cubicBezTo>
                <a:close/>
                <a:moveTo>
                  <a:pt x="130" y="172"/>
                </a:moveTo>
                <a:cubicBezTo>
                  <a:pt x="102" y="172"/>
                  <a:pt x="102" y="172"/>
                  <a:pt x="102" y="172"/>
                </a:cubicBezTo>
                <a:cubicBezTo>
                  <a:pt x="78" y="172"/>
                  <a:pt x="59" y="191"/>
                  <a:pt x="59" y="215"/>
                </a:cubicBezTo>
                <a:cubicBezTo>
                  <a:pt x="59" y="250"/>
                  <a:pt x="59" y="250"/>
                  <a:pt x="59" y="250"/>
                </a:cubicBezTo>
                <a:cubicBezTo>
                  <a:pt x="59" y="250"/>
                  <a:pt x="59" y="250"/>
                  <a:pt x="59" y="250"/>
                </a:cubicBezTo>
                <a:cubicBezTo>
                  <a:pt x="61" y="251"/>
                  <a:pt x="61" y="251"/>
                  <a:pt x="61" y="251"/>
                </a:cubicBezTo>
                <a:cubicBezTo>
                  <a:pt x="84" y="258"/>
                  <a:pt x="103" y="260"/>
                  <a:pt x="119" y="260"/>
                </a:cubicBezTo>
                <a:cubicBezTo>
                  <a:pt x="151" y="260"/>
                  <a:pt x="169" y="251"/>
                  <a:pt x="170" y="251"/>
                </a:cubicBezTo>
                <a:cubicBezTo>
                  <a:pt x="173" y="250"/>
                  <a:pt x="173" y="250"/>
                  <a:pt x="173" y="250"/>
                </a:cubicBezTo>
                <a:cubicBezTo>
                  <a:pt x="173" y="250"/>
                  <a:pt x="173" y="250"/>
                  <a:pt x="173" y="250"/>
                </a:cubicBezTo>
                <a:cubicBezTo>
                  <a:pt x="173" y="215"/>
                  <a:pt x="173" y="215"/>
                  <a:pt x="173" y="215"/>
                </a:cubicBezTo>
                <a:cubicBezTo>
                  <a:pt x="173" y="191"/>
                  <a:pt x="154" y="172"/>
                  <a:pt x="130" y="172"/>
                </a:cubicBezTo>
                <a:close/>
                <a:moveTo>
                  <a:pt x="185" y="137"/>
                </a:moveTo>
                <a:cubicBezTo>
                  <a:pt x="157" y="137"/>
                  <a:pt x="157" y="137"/>
                  <a:pt x="157" y="137"/>
                </a:cubicBezTo>
                <a:cubicBezTo>
                  <a:pt x="157" y="149"/>
                  <a:pt x="152" y="159"/>
                  <a:pt x="144" y="166"/>
                </a:cubicBezTo>
                <a:cubicBezTo>
                  <a:pt x="165" y="172"/>
                  <a:pt x="181" y="192"/>
                  <a:pt x="181" y="215"/>
                </a:cubicBezTo>
                <a:cubicBezTo>
                  <a:pt x="181" y="226"/>
                  <a:pt x="181" y="226"/>
                  <a:pt x="181" y="226"/>
                </a:cubicBezTo>
                <a:cubicBezTo>
                  <a:pt x="209" y="225"/>
                  <a:pt x="225" y="217"/>
                  <a:pt x="226" y="216"/>
                </a:cubicBezTo>
                <a:cubicBezTo>
                  <a:pt x="228" y="215"/>
                  <a:pt x="228" y="215"/>
                  <a:pt x="228" y="215"/>
                </a:cubicBezTo>
                <a:cubicBezTo>
                  <a:pt x="228" y="215"/>
                  <a:pt x="228" y="215"/>
                  <a:pt x="228" y="215"/>
                </a:cubicBezTo>
                <a:cubicBezTo>
                  <a:pt x="228" y="180"/>
                  <a:pt x="228" y="180"/>
                  <a:pt x="228" y="180"/>
                </a:cubicBezTo>
                <a:cubicBezTo>
                  <a:pt x="228" y="157"/>
                  <a:pt x="209" y="137"/>
                  <a:pt x="185" y="137"/>
                </a:cubicBezTo>
                <a:close/>
                <a:moveTo>
                  <a:pt x="193" y="67"/>
                </a:moveTo>
                <a:cubicBezTo>
                  <a:pt x="203" y="74"/>
                  <a:pt x="211" y="85"/>
                  <a:pt x="212" y="98"/>
                </a:cubicBezTo>
                <a:cubicBezTo>
                  <a:pt x="217" y="100"/>
                  <a:pt x="221" y="101"/>
                  <a:pt x="226" y="101"/>
                </a:cubicBezTo>
                <a:cubicBezTo>
                  <a:pt x="245" y="101"/>
                  <a:pt x="260" y="86"/>
                  <a:pt x="260" y="68"/>
                </a:cubicBezTo>
                <a:cubicBezTo>
                  <a:pt x="260" y="49"/>
                  <a:pt x="245" y="34"/>
                  <a:pt x="226" y="34"/>
                </a:cubicBezTo>
                <a:cubicBezTo>
                  <a:pt x="208" y="34"/>
                  <a:pt x="193" y="49"/>
                  <a:pt x="193" y="67"/>
                </a:cubicBezTo>
                <a:close/>
                <a:moveTo>
                  <a:pt x="241" y="104"/>
                </a:moveTo>
                <a:cubicBezTo>
                  <a:pt x="212" y="104"/>
                  <a:pt x="212" y="104"/>
                  <a:pt x="212" y="104"/>
                </a:cubicBezTo>
                <a:cubicBezTo>
                  <a:pt x="212" y="115"/>
                  <a:pt x="207" y="125"/>
                  <a:pt x="200" y="132"/>
                </a:cubicBezTo>
                <a:cubicBezTo>
                  <a:pt x="221" y="139"/>
                  <a:pt x="236" y="158"/>
                  <a:pt x="236" y="181"/>
                </a:cubicBezTo>
                <a:cubicBezTo>
                  <a:pt x="236" y="192"/>
                  <a:pt x="236" y="192"/>
                  <a:pt x="236" y="192"/>
                </a:cubicBezTo>
                <a:cubicBezTo>
                  <a:pt x="264" y="191"/>
                  <a:pt x="280" y="183"/>
                  <a:pt x="281" y="182"/>
                </a:cubicBezTo>
                <a:cubicBezTo>
                  <a:pt x="283" y="181"/>
                  <a:pt x="283" y="181"/>
                  <a:pt x="283" y="181"/>
                </a:cubicBezTo>
                <a:cubicBezTo>
                  <a:pt x="283" y="181"/>
                  <a:pt x="283" y="181"/>
                  <a:pt x="283" y="181"/>
                </a:cubicBezTo>
                <a:cubicBezTo>
                  <a:pt x="283" y="147"/>
                  <a:pt x="283" y="147"/>
                  <a:pt x="283" y="147"/>
                </a:cubicBezTo>
                <a:cubicBezTo>
                  <a:pt x="283" y="123"/>
                  <a:pt x="264" y="104"/>
                  <a:pt x="241" y="104"/>
                </a:cubicBezTo>
                <a:close/>
                <a:moveTo>
                  <a:pt x="57" y="135"/>
                </a:moveTo>
                <a:cubicBezTo>
                  <a:pt x="64" y="135"/>
                  <a:pt x="70" y="133"/>
                  <a:pt x="75" y="130"/>
                </a:cubicBezTo>
                <a:cubicBezTo>
                  <a:pt x="77" y="119"/>
                  <a:pt x="82" y="110"/>
                  <a:pt x="90" y="103"/>
                </a:cubicBezTo>
                <a:cubicBezTo>
                  <a:pt x="90" y="103"/>
                  <a:pt x="91" y="102"/>
                  <a:pt x="91" y="102"/>
                </a:cubicBezTo>
                <a:cubicBezTo>
                  <a:pt x="91" y="83"/>
                  <a:pt x="76" y="68"/>
                  <a:pt x="57" y="68"/>
                </a:cubicBezTo>
                <a:cubicBezTo>
                  <a:pt x="39" y="68"/>
                  <a:pt x="24" y="83"/>
                  <a:pt x="24" y="102"/>
                </a:cubicBezTo>
                <a:cubicBezTo>
                  <a:pt x="24" y="120"/>
                  <a:pt x="39" y="135"/>
                  <a:pt x="57" y="135"/>
                </a:cubicBezTo>
                <a:close/>
                <a:moveTo>
                  <a:pt x="87" y="166"/>
                </a:moveTo>
                <a:cubicBezTo>
                  <a:pt x="80" y="159"/>
                  <a:pt x="75" y="149"/>
                  <a:pt x="74" y="138"/>
                </a:cubicBezTo>
                <a:cubicBezTo>
                  <a:pt x="73" y="137"/>
                  <a:pt x="72" y="137"/>
                  <a:pt x="71" y="137"/>
                </a:cubicBezTo>
                <a:cubicBezTo>
                  <a:pt x="43" y="137"/>
                  <a:pt x="43" y="137"/>
                  <a:pt x="43" y="137"/>
                </a:cubicBezTo>
                <a:cubicBezTo>
                  <a:pt x="19" y="137"/>
                  <a:pt x="0" y="157"/>
                  <a:pt x="0" y="180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216"/>
                  <a:pt x="0" y="216"/>
                  <a:pt x="0" y="216"/>
                </a:cubicBezTo>
                <a:cubicBezTo>
                  <a:pt x="2" y="216"/>
                  <a:pt x="2" y="216"/>
                  <a:pt x="2" y="216"/>
                </a:cubicBezTo>
                <a:cubicBezTo>
                  <a:pt x="21" y="222"/>
                  <a:pt x="37" y="225"/>
                  <a:pt x="51" y="225"/>
                </a:cubicBezTo>
                <a:cubicBezTo>
                  <a:pt x="51" y="215"/>
                  <a:pt x="51" y="215"/>
                  <a:pt x="51" y="215"/>
                </a:cubicBezTo>
                <a:cubicBezTo>
                  <a:pt x="51" y="192"/>
                  <a:pt x="66" y="172"/>
                  <a:pt x="87" y="166"/>
                </a:cubicBezTo>
                <a:close/>
                <a:moveTo>
                  <a:pt x="87" y="166"/>
                </a:moveTo>
                <a:cubicBezTo>
                  <a:pt x="87" y="166"/>
                  <a:pt x="87" y="166"/>
                  <a:pt x="87" y="166"/>
                </a:cubicBezTo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18" name="Freeform 69"/>
          <p:cNvSpPr>
            <a:spLocks noEditPoints="1"/>
          </p:cNvSpPr>
          <p:nvPr/>
        </p:nvSpPr>
        <p:spPr bwMode="auto">
          <a:xfrm>
            <a:off x="8699347" y="4901630"/>
            <a:ext cx="262526" cy="352973"/>
          </a:xfrm>
          <a:custGeom>
            <a:avLst/>
            <a:gdLst>
              <a:gd name="T0" fmla="*/ 69 w 74"/>
              <a:gd name="T1" fmla="*/ 36 h 99"/>
              <a:gd name="T2" fmla="*/ 37 w 74"/>
              <a:gd name="T3" fmla="*/ 0 h 99"/>
              <a:gd name="T4" fmla="*/ 5 w 74"/>
              <a:gd name="T5" fmla="*/ 36 h 99"/>
              <a:gd name="T6" fmla="*/ 0 w 74"/>
              <a:gd name="T7" fmla="*/ 44 h 99"/>
              <a:gd name="T8" fmla="*/ 0 w 74"/>
              <a:gd name="T9" fmla="*/ 89 h 99"/>
              <a:gd name="T10" fmla="*/ 10 w 74"/>
              <a:gd name="T11" fmla="*/ 99 h 99"/>
              <a:gd name="T12" fmla="*/ 64 w 74"/>
              <a:gd name="T13" fmla="*/ 99 h 99"/>
              <a:gd name="T14" fmla="*/ 74 w 74"/>
              <a:gd name="T15" fmla="*/ 89 h 99"/>
              <a:gd name="T16" fmla="*/ 74 w 74"/>
              <a:gd name="T17" fmla="*/ 44 h 99"/>
              <a:gd name="T18" fmla="*/ 69 w 74"/>
              <a:gd name="T19" fmla="*/ 36 h 99"/>
              <a:gd name="T20" fmla="*/ 41 w 74"/>
              <a:gd name="T21" fmla="*/ 70 h 99"/>
              <a:gd name="T22" fmla="*/ 41 w 74"/>
              <a:gd name="T23" fmla="*/ 84 h 99"/>
              <a:gd name="T24" fmla="*/ 37 w 74"/>
              <a:gd name="T25" fmla="*/ 88 h 99"/>
              <a:gd name="T26" fmla="*/ 33 w 74"/>
              <a:gd name="T27" fmla="*/ 84 h 99"/>
              <a:gd name="T28" fmla="*/ 33 w 74"/>
              <a:gd name="T29" fmla="*/ 70 h 99"/>
              <a:gd name="T30" fmla="*/ 25 w 74"/>
              <a:gd name="T31" fmla="*/ 59 h 99"/>
              <a:gd name="T32" fmla="*/ 37 w 74"/>
              <a:gd name="T33" fmla="*/ 48 h 99"/>
              <a:gd name="T34" fmla="*/ 48 w 74"/>
              <a:gd name="T35" fmla="*/ 59 h 99"/>
              <a:gd name="T36" fmla="*/ 41 w 74"/>
              <a:gd name="T37" fmla="*/ 70 h 99"/>
              <a:gd name="T38" fmla="*/ 12 w 74"/>
              <a:gd name="T39" fmla="*/ 34 h 99"/>
              <a:gd name="T40" fmla="*/ 37 w 74"/>
              <a:gd name="T41" fmla="*/ 6 h 99"/>
              <a:gd name="T42" fmla="*/ 62 w 74"/>
              <a:gd name="T43" fmla="*/ 34 h 99"/>
              <a:gd name="T44" fmla="*/ 12 w 74"/>
              <a:gd name="T45" fmla="*/ 3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4" h="99">
                <a:moveTo>
                  <a:pt x="69" y="36"/>
                </a:moveTo>
                <a:cubicBezTo>
                  <a:pt x="68" y="16"/>
                  <a:pt x="54" y="0"/>
                  <a:pt x="37" y="0"/>
                </a:cubicBezTo>
                <a:cubicBezTo>
                  <a:pt x="19" y="0"/>
                  <a:pt x="5" y="16"/>
                  <a:pt x="5" y="36"/>
                </a:cubicBezTo>
                <a:cubicBezTo>
                  <a:pt x="2" y="37"/>
                  <a:pt x="0" y="41"/>
                  <a:pt x="0" y="44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94"/>
                  <a:pt x="4" y="99"/>
                  <a:pt x="10" y="99"/>
                </a:cubicBezTo>
                <a:cubicBezTo>
                  <a:pt x="64" y="99"/>
                  <a:pt x="64" y="99"/>
                  <a:pt x="64" y="99"/>
                </a:cubicBezTo>
                <a:cubicBezTo>
                  <a:pt x="69" y="99"/>
                  <a:pt x="74" y="94"/>
                  <a:pt x="74" y="89"/>
                </a:cubicBezTo>
                <a:cubicBezTo>
                  <a:pt x="74" y="44"/>
                  <a:pt x="74" y="44"/>
                  <a:pt x="74" y="44"/>
                </a:cubicBezTo>
                <a:cubicBezTo>
                  <a:pt x="74" y="41"/>
                  <a:pt x="72" y="37"/>
                  <a:pt x="69" y="36"/>
                </a:cubicBezTo>
                <a:close/>
                <a:moveTo>
                  <a:pt x="41" y="70"/>
                </a:moveTo>
                <a:cubicBezTo>
                  <a:pt x="41" y="84"/>
                  <a:pt x="41" y="84"/>
                  <a:pt x="41" y="84"/>
                </a:cubicBezTo>
                <a:cubicBezTo>
                  <a:pt x="41" y="87"/>
                  <a:pt x="39" y="88"/>
                  <a:pt x="37" y="88"/>
                </a:cubicBezTo>
                <a:cubicBezTo>
                  <a:pt x="34" y="88"/>
                  <a:pt x="33" y="87"/>
                  <a:pt x="33" y="84"/>
                </a:cubicBezTo>
                <a:cubicBezTo>
                  <a:pt x="33" y="70"/>
                  <a:pt x="33" y="70"/>
                  <a:pt x="33" y="70"/>
                </a:cubicBezTo>
                <a:cubicBezTo>
                  <a:pt x="28" y="68"/>
                  <a:pt x="25" y="64"/>
                  <a:pt x="25" y="59"/>
                </a:cubicBezTo>
                <a:cubicBezTo>
                  <a:pt x="25" y="53"/>
                  <a:pt x="30" y="48"/>
                  <a:pt x="37" y="48"/>
                </a:cubicBezTo>
                <a:cubicBezTo>
                  <a:pt x="43" y="48"/>
                  <a:pt x="48" y="53"/>
                  <a:pt x="48" y="59"/>
                </a:cubicBezTo>
                <a:cubicBezTo>
                  <a:pt x="48" y="64"/>
                  <a:pt x="45" y="68"/>
                  <a:pt x="41" y="70"/>
                </a:cubicBezTo>
                <a:close/>
                <a:moveTo>
                  <a:pt x="12" y="34"/>
                </a:moveTo>
                <a:cubicBezTo>
                  <a:pt x="13" y="19"/>
                  <a:pt x="24" y="6"/>
                  <a:pt x="37" y="6"/>
                </a:cubicBezTo>
                <a:cubicBezTo>
                  <a:pt x="50" y="6"/>
                  <a:pt x="61" y="19"/>
                  <a:pt x="62" y="34"/>
                </a:cubicBezTo>
                <a:lnTo>
                  <a:pt x="12" y="34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19" name="AutoShape 28"/>
          <p:cNvSpPr/>
          <p:nvPr/>
        </p:nvSpPr>
        <p:spPr bwMode="auto">
          <a:xfrm>
            <a:off x="9417506" y="5520357"/>
            <a:ext cx="350179" cy="3501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220" name="组合 219"/>
          <p:cNvGrpSpPr/>
          <p:nvPr/>
        </p:nvGrpSpPr>
        <p:grpSpPr>
          <a:xfrm>
            <a:off x="8710497" y="5520357"/>
            <a:ext cx="240226" cy="350160"/>
            <a:chOff x="4657770" y="7205877"/>
            <a:chExt cx="251543" cy="366676"/>
          </a:xfrm>
          <a:solidFill>
            <a:schemeClr val="accent5">
              <a:lumMod val="50000"/>
            </a:schemeClr>
          </a:solidFill>
        </p:grpSpPr>
        <p:sp>
          <p:nvSpPr>
            <p:cNvPr id="221" name="AutoShape 97"/>
            <p:cNvSpPr/>
            <p:nvPr/>
          </p:nvSpPr>
          <p:spPr bwMode="auto">
            <a:xfrm>
              <a:off x="4657770" y="7205877"/>
              <a:ext cx="251543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22" name="AutoShape 98"/>
            <p:cNvSpPr/>
            <p:nvPr/>
          </p:nvSpPr>
          <p:spPr bwMode="auto">
            <a:xfrm>
              <a:off x="4760387" y="7240293"/>
              <a:ext cx="46304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23" name="AutoShape 99"/>
            <p:cNvSpPr/>
            <p:nvPr/>
          </p:nvSpPr>
          <p:spPr bwMode="auto">
            <a:xfrm>
              <a:off x="4772276" y="7526876"/>
              <a:ext cx="22526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224" name="AutoShape 100"/>
          <p:cNvSpPr/>
          <p:nvPr/>
        </p:nvSpPr>
        <p:spPr bwMode="auto">
          <a:xfrm>
            <a:off x="7917057" y="5520357"/>
            <a:ext cx="305960" cy="3501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225" name="组合 224"/>
          <p:cNvGrpSpPr/>
          <p:nvPr/>
        </p:nvGrpSpPr>
        <p:grpSpPr>
          <a:xfrm>
            <a:off x="7135110" y="5542466"/>
            <a:ext cx="349581" cy="305943"/>
            <a:chOff x="3135998" y="7229029"/>
            <a:chExt cx="366050" cy="320373"/>
          </a:xfrm>
          <a:solidFill>
            <a:schemeClr val="accent5">
              <a:lumMod val="50000"/>
            </a:schemeClr>
          </a:solidFill>
        </p:grpSpPr>
        <p:sp>
          <p:nvSpPr>
            <p:cNvPr id="226" name="AutoShape 101"/>
            <p:cNvSpPr/>
            <p:nvPr/>
          </p:nvSpPr>
          <p:spPr bwMode="auto">
            <a:xfrm>
              <a:off x="3135998" y="7229029"/>
              <a:ext cx="366050" cy="3203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514"/>
                  </a:moveTo>
                  <a:cubicBezTo>
                    <a:pt x="20249" y="19365"/>
                    <a:pt x="19644" y="20057"/>
                    <a:pt x="18899" y="20057"/>
                  </a:cubicBezTo>
                  <a:lnTo>
                    <a:pt x="2699" y="20057"/>
                  </a:lnTo>
                  <a:cubicBezTo>
                    <a:pt x="1955" y="20057"/>
                    <a:pt x="1349" y="19365"/>
                    <a:pt x="1349" y="18514"/>
                  </a:cubicBezTo>
                  <a:lnTo>
                    <a:pt x="1349" y="13114"/>
                  </a:lnTo>
                  <a:lnTo>
                    <a:pt x="4050" y="1542"/>
                  </a:lnTo>
                  <a:lnTo>
                    <a:pt x="17549" y="1542"/>
                  </a:lnTo>
                  <a:lnTo>
                    <a:pt x="20249" y="13114"/>
                  </a:lnTo>
                  <a:cubicBezTo>
                    <a:pt x="20249" y="13114"/>
                    <a:pt x="20249" y="18514"/>
                    <a:pt x="20249" y="18514"/>
                  </a:cubicBezTo>
                  <a:close/>
                  <a:moveTo>
                    <a:pt x="21548" y="12693"/>
                  </a:moveTo>
                  <a:lnTo>
                    <a:pt x="18847" y="1117"/>
                  </a:lnTo>
                  <a:cubicBezTo>
                    <a:pt x="18683" y="460"/>
                    <a:pt x="18150" y="0"/>
                    <a:pt x="17549" y="0"/>
                  </a:cubicBezTo>
                  <a:lnTo>
                    <a:pt x="10800" y="0"/>
                  </a:lnTo>
                  <a:lnTo>
                    <a:pt x="4049" y="0"/>
                  </a:lnTo>
                  <a:cubicBezTo>
                    <a:pt x="3449" y="0"/>
                    <a:pt x="2916" y="460"/>
                    <a:pt x="2752" y="1117"/>
                  </a:cubicBezTo>
                  <a:lnTo>
                    <a:pt x="51" y="12693"/>
                  </a:lnTo>
                  <a:cubicBezTo>
                    <a:pt x="17" y="12835"/>
                    <a:pt x="0" y="12976"/>
                    <a:pt x="0" y="13114"/>
                  </a:cubicBezTo>
                  <a:lnTo>
                    <a:pt x="0" y="18514"/>
                  </a:lnTo>
                  <a:cubicBezTo>
                    <a:pt x="0" y="20218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20218"/>
                    <a:pt x="21600" y="18514"/>
                  </a:cubicBezTo>
                  <a:lnTo>
                    <a:pt x="21600" y="13114"/>
                  </a:lnTo>
                  <a:cubicBezTo>
                    <a:pt x="21600" y="12976"/>
                    <a:pt x="21582" y="12835"/>
                    <a:pt x="21548" y="1269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27" name="AutoShape 102"/>
            <p:cNvSpPr/>
            <p:nvPr/>
          </p:nvSpPr>
          <p:spPr bwMode="auto">
            <a:xfrm>
              <a:off x="3181678" y="7274708"/>
              <a:ext cx="279075" cy="205865"/>
            </a:xfrm>
            <a:custGeom>
              <a:avLst/>
              <a:gdLst>
                <a:gd name="T0" fmla="+- 0 10799 40"/>
                <a:gd name="T1" fmla="*/ T0 w 21519"/>
                <a:gd name="T2" fmla="*/ 10800 h 21600"/>
                <a:gd name="T3" fmla="+- 0 10799 40"/>
                <a:gd name="T4" fmla="*/ T3 w 21519"/>
                <a:gd name="T5" fmla="*/ 10800 h 21600"/>
                <a:gd name="T6" fmla="+- 0 10799 40"/>
                <a:gd name="T7" fmla="*/ T6 w 21519"/>
                <a:gd name="T8" fmla="*/ 10800 h 21600"/>
                <a:gd name="T9" fmla="+- 0 10799 40"/>
                <a:gd name="T10" fmla="*/ T9 w 2151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19" h="21600">
                  <a:moveTo>
                    <a:pt x="18070" y="14399"/>
                  </a:moveTo>
                  <a:lnTo>
                    <a:pt x="16603" y="14399"/>
                  </a:lnTo>
                  <a:cubicBezTo>
                    <a:pt x="15931" y="14399"/>
                    <a:pt x="15325" y="14907"/>
                    <a:pt x="15024" y="15725"/>
                  </a:cubicBezTo>
                  <a:lnTo>
                    <a:pt x="13746" y="19199"/>
                  </a:lnTo>
                  <a:lnTo>
                    <a:pt x="7773" y="19199"/>
                  </a:lnTo>
                  <a:lnTo>
                    <a:pt x="6495" y="15725"/>
                  </a:lnTo>
                  <a:cubicBezTo>
                    <a:pt x="6194" y="14907"/>
                    <a:pt x="5588" y="14399"/>
                    <a:pt x="4916" y="14399"/>
                  </a:cubicBezTo>
                  <a:lnTo>
                    <a:pt x="3449" y="14399"/>
                  </a:lnTo>
                  <a:lnTo>
                    <a:pt x="1343" y="14399"/>
                  </a:lnTo>
                  <a:lnTo>
                    <a:pt x="3924" y="1200"/>
                  </a:lnTo>
                  <a:lnTo>
                    <a:pt x="17595" y="1200"/>
                  </a:lnTo>
                  <a:lnTo>
                    <a:pt x="20176" y="14399"/>
                  </a:lnTo>
                  <a:cubicBezTo>
                    <a:pt x="20176" y="14399"/>
                    <a:pt x="18070" y="14399"/>
                    <a:pt x="18070" y="14399"/>
                  </a:cubicBezTo>
                  <a:close/>
                  <a:moveTo>
                    <a:pt x="17595" y="0"/>
                  </a:moveTo>
                  <a:lnTo>
                    <a:pt x="3924" y="0"/>
                  </a:lnTo>
                  <a:cubicBezTo>
                    <a:pt x="3524" y="0"/>
                    <a:pt x="3174" y="366"/>
                    <a:pt x="3071" y="891"/>
                  </a:cubicBezTo>
                  <a:lnTo>
                    <a:pt x="28" y="15291"/>
                  </a:lnTo>
                  <a:cubicBezTo>
                    <a:pt x="-40" y="15651"/>
                    <a:pt x="16" y="16035"/>
                    <a:pt x="183" y="16330"/>
                  </a:cubicBezTo>
                  <a:cubicBezTo>
                    <a:pt x="350" y="16625"/>
                    <a:pt x="609" y="16799"/>
                    <a:pt x="883" y="16799"/>
                  </a:cubicBezTo>
                  <a:lnTo>
                    <a:pt x="3449" y="16799"/>
                  </a:lnTo>
                  <a:lnTo>
                    <a:pt x="4456" y="16799"/>
                  </a:lnTo>
                  <a:lnTo>
                    <a:pt x="4916" y="16799"/>
                  </a:lnTo>
                  <a:lnTo>
                    <a:pt x="6194" y="20274"/>
                  </a:lnTo>
                  <a:cubicBezTo>
                    <a:pt x="6493" y="21086"/>
                    <a:pt x="7104" y="21599"/>
                    <a:pt x="7773" y="21599"/>
                  </a:cubicBezTo>
                  <a:lnTo>
                    <a:pt x="13746" y="21599"/>
                  </a:lnTo>
                  <a:cubicBezTo>
                    <a:pt x="14415" y="21599"/>
                    <a:pt x="15026" y="21086"/>
                    <a:pt x="15325" y="20274"/>
                  </a:cubicBezTo>
                  <a:lnTo>
                    <a:pt x="16603" y="16799"/>
                  </a:lnTo>
                  <a:lnTo>
                    <a:pt x="17063" y="16799"/>
                  </a:lnTo>
                  <a:lnTo>
                    <a:pt x="18070" y="16799"/>
                  </a:lnTo>
                  <a:lnTo>
                    <a:pt x="20636" y="16799"/>
                  </a:lnTo>
                  <a:cubicBezTo>
                    <a:pt x="20910" y="16799"/>
                    <a:pt x="21169" y="16625"/>
                    <a:pt x="21336" y="16330"/>
                  </a:cubicBezTo>
                  <a:cubicBezTo>
                    <a:pt x="21503" y="16035"/>
                    <a:pt x="21560" y="15651"/>
                    <a:pt x="21490" y="15291"/>
                  </a:cubicBezTo>
                  <a:lnTo>
                    <a:pt x="18448" y="891"/>
                  </a:lnTo>
                  <a:cubicBezTo>
                    <a:pt x="18345" y="366"/>
                    <a:pt x="17995" y="0"/>
                    <a:pt x="1759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6362698" y="5542466"/>
            <a:ext cx="349583" cy="305943"/>
            <a:chOff x="2403273" y="7229029"/>
            <a:chExt cx="366051" cy="320373"/>
          </a:xfrm>
          <a:solidFill>
            <a:schemeClr val="accent5">
              <a:lumMod val="50000"/>
            </a:schemeClr>
          </a:solidFill>
        </p:grpSpPr>
        <p:sp>
          <p:nvSpPr>
            <p:cNvPr id="229" name="AutoShape 103"/>
            <p:cNvSpPr/>
            <p:nvPr/>
          </p:nvSpPr>
          <p:spPr bwMode="auto">
            <a:xfrm>
              <a:off x="2460840" y="7285970"/>
              <a:ext cx="131403" cy="863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30" name="AutoShape 104"/>
            <p:cNvSpPr/>
            <p:nvPr/>
          </p:nvSpPr>
          <p:spPr bwMode="auto">
            <a:xfrm>
              <a:off x="2403273" y="7229029"/>
              <a:ext cx="366051" cy="3203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5589444" y="5586086"/>
            <a:ext cx="348984" cy="218701"/>
            <a:chOff x="1671171" y="7274707"/>
            <a:chExt cx="365425" cy="229016"/>
          </a:xfrm>
          <a:solidFill>
            <a:schemeClr val="accent5">
              <a:lumMod val="50000"/>
            </a:schemeClr>
          </a:solidFill>
        </p:grpSpPr>
        <p:sp>
          <p:nvSpPr>
            <p:cNvPr id="232" name="AutoShape 105"/>
            <p:cNvSpPr/>
            <p:nvPr/>
          </p:nvSpPr>
          <p:spPr bwMode="auto">
            <a:xfrm>
              <a:off x="1671171" y="7274707"/>
              <a:ext cx="365425" cy="22901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9438"/>
                  </a:moveTo>
                  <a:cubicBezTo>
                    <a:pt x="7005" y="19438"/>
                    <a:pt x="3289" y="15988"/>
                    <a:pt x="1437" y="10797"/>
                  </a:cubicBezTo>
                  <a:cubicBezTo>
                    <a:pt x="3298" y="5598"/>
                    <a:pt x="7009" y="2161"/>
                    <a:pt x="10800" y="2161"/>
                  </a:cubicBezTo>
                  <a:cubicBezTo>
                    <a:pt x="14595" y="2161"/>
                    <a:pt x="18310" y="5611"/>
                    <a:pt x="20162" y="10802"/>
                  </a:cubicBezTo>
                  <a:cubicBezTo>
                    <a:pt x="18301" y="16000"/>
                    <a:pt x="14590" y="19438"/>
                    <a:pt x="10800" y="19438"/>
                  </a:cubicBezTo>
                  <a:moveTo>
                    <a:pt x="21576" y="10561"/>
                  </a:moveTo>
                  <a:cubicBezTo>
                    <a:pt x="21569" y="10516"/>
                    <a:pt x="21573" y="10467"/>
                    <a:pt x="21562" y="10423"/>
                  </a:cubicBezTo>
                  <a:cubicBezTo>
                    <a:pt x="21558" y="10406"/>
                    <a:pt x="21548" y="10395"/>
                    <a:pt x="21544" y="10378"/>
                  </a:cubicBezTo>
                  <a:cubicBezTo>
                    <a:pt x="21537" y="10352"/>
                    <a:pt x="21539" y="10322"/>
                    <a:pt x="21530" y="10297"/>
                  </a:cubicBezTo>
                  <a:cubicBezTo>
                    <a:pt x="19569" y="4298"/>
                    <a:pt x="15302" y="0"/>
                    <a:pt x="10800" y="0"/>
                  </a:cubicBezTo>
                  <a:cubicBezTo>
                    <a:pt x="6297" y="0"/>
                    <a:pt x="2030" y="4290"/>
                    <a:pt x="69" y="10290"/>
                  </a:cubicBezTo>
                  <a:cubicBezTo>
                    <a:pt x="61" y="10316"/>
                    <a:pt x="62" y="10344"/>
                    <a:pt x="55" y="10370"/>
                  </a:cubicBezTo>
                  <a:cubicBezTo>
                    <a:pt x="51" y="10387"/>
                    <a:pt x="41" y="10398"/>
                    <a:pt x="37" y="10415"/>
                  </a:cubicBezTo>
                  <a:cubicBezTo>
                    <a:pt x="26" y="10459"/>
                    <a:pt x="30" y="10508"/>
                    <a:pt x="24" y="10554"/>
                  </a:cubicBezTo>
                  <a:cubicBezTo>
                    <a:pt x="12" y="10635"/>
                    <a:pt x="0" y="10714"/>
                    <a:pt x="0" y="10796"/>
                  </a:cubicBezTo>
                  <a:cubicBezTo>
                    <a:pt x="0" y="10878"/>
                    <a:pt x="12" y="10955"/>
                    <a:pt x="24" y="11038"/>
                  </a:cubicBezTo>
                  <a:cubicBezTo>
                    <a:pt x="30" y="11083"/>
                    <a:pt x="26" y="11131"/>
                    <a:pt x="37" y="11175"/>
                  </a:cubicBezTo>
                  <a:cubicBezTo>
                    <a:pt x="41" y="11193"/>
                    <a:pt x="51" y="11204"/>
                    <a:pt x="55" y="11220"/>
                  </a:cubicBezTo>
                  <a:cubicBezTo>
                    <a:pt x="62" y="11247"/>
                    <a:pt x="61" y="11276"/>
                    <a:pt x="69" y="11302"/>
                  </a:cubicBezTo>
                  <a:cubicBezTo>
                    <a:pt x="2030" y="17300"/>
                    <a:pt x="6297" y="21599"/>
                    <a:pt x="10800" y="21599"/>
                  </a:cubicBezTo>
                  <a:cubicBezTo>
                    <a:pt x="15302" y="21599"/>
                    <a:pt x="19569" y="17308"/>
                    <a:pt x="21530" y="11309"/>
                  </a:cubicBezTo>
                  <a:cubicBezTo>
                    <a:pt x="21539" y="11283"/>
                    <a:pt x="21537" y="11255"/>
                    <a:pt x="21544" y="11228"/>
                  </a:cubicBezTo>
                  <a:cubicBezTo>
                    <a:pt x="21548" y="11212"/>
                    <a:pt x="21558" y="11201"/>
                    <a:pt x="21562" y="11183"/>
                  </a:cubicBezTo>
                  <a:cubicBezTo>
                    <a:pt x="21573" y="11139"/>
                    <a:pt x="21569" y="11089"/>
                    <a:pt x="21576" y="11044"/>
                  </a:cubicBezTo>
                  <a:cubicBezTo>
                    <a:pt x="21587" y="10963"/>
                    <a:pt x="21599" y="10885"/>
                    <a:pt x="21599" y="10803"/>
                  </a:cubicBezTo>
                  <a:cubicBezTo>
                    <a:pt x="21599" y="10721"/>
                    <a:pt x="21587" y="10642"/>
                    <a:pt x="21576" y="105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33" name="AutoShape 106"/>
            <p:cNvSpPr/>
            <p:nvPr/>
          </p:nvSpPr>
          <p:spPr bwMode="auto">
            <a:xfrm>
              <a:off x="1808206" y="7343538"/>
              <a:ext cx="51935" cy="5131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2" y="0"/>
                  </a:moveTo>
                  <a:cubicBezTo>
                    <a:pt x="19193" y="0"/>
                    <a:pt x="19183" y="4"/>
                    <a:pt x="19174" y="4"/>
                  </a:cubicBezTo>
                  <a:cubicBezTo>
                    <a:pt x="8585" y="23"/>
                    <a:pt x="0" y="8607"/>
                    <a:pt x="0" y="19198"/>
                  </a:cubicBezTo>
                  <a:cubicBezTo>
                    <a:pt x="0" y="20523"/>
                    <a:pt x="1076" y="21600"/>
                    <a:pt x="2402" y="21600"/>
                  </a:cubicBezTo>
                  <a:cubicBezTo>
                    <a:pt x="3722" y="21600"/>
                    <a:pt x="4799" y="20523"/>
                    <a:pt x="4799" y="19198"/>
                  </a:cubicBezTo>
                  <a:cubicBezTo>
                    <a:pt x="4799" y="11262"/>
                    <a:pt x="11262" y="4803"/>
                    <a:pt x="19202" y="4803"/>
                  </a:cubicBezTo>
                  <a:lnTo>
                    <a:pt x="19202" y="4798"/>
                  </a:lnTo>
                  <a:cubicBezTo>
                    <a:pt x="20523" y="4798"/>
                    <a:pt x="21599" y="3721"/>
                    <a:pt x="21599" y="2401"/>
                  </a:cubicBezTo>
                  <a:cubicBezTo>
                    <a:pt x="21599" y="1076"/>
                    <a:pt x="20523" y="0"/>
                    <a:pt x="1920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34" name="AutoShape 107"/>
            <p:cNvSpPr/>
            <p:nvPr/>
          </p:nvSpPr>
          <p:spPr bwMode="auto">
            <a:xfrm>
              <a:off x="1773789" y="7309122"/>
              <a:ext cx="160186" cy="1601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057"/>
                  </a:moveTo>
                  <a:cubicBezTo>
                    <a:pt x="5694" y="20057"/>
                    <a:pt x="1542" y="15905"/>
                    <a:pt x="1542" y="10800"/>
                  </a:cubicBezTo>
                  <a:cubicBezTo>
                    <a:pt x="1542" y="5694"/>
                    <a:pt x="5694" y="1542"/>
                    <a:pt x="10800" y="1542"/>
                  </a:cubicBezTo>
                  <a:cubicBezTo>
                    <a:pt x="15905" y="1542"/>
                    <a:pt x="20057" y="5694"/>
                    <a:pt x="20057" y="10800"/>
                  </a:cubicBezTo>
                  <a:cubicBezTo>
                    <a:pt x="20057" y="15905"/>
                    <a:pt x="15905" y="20057"/>
                    <a:pt x="10800" y="20057"/>
                  </a:cubicBezTo>
                  <a:moveTo>
                    <a:pt x="10800" y="0"/>
                  </a:moveTo>
                  <a:cubicBezTo>
                    <a:pt x="4834" y="0"/>
                    <a:pt x="0" y="4834"/>
                    <a:pt x="0" y="10800"/>
                  </a:cubicBezTo>
                  <a:cubicBezTo>
                    <a:pt x="0" y="16765"/>
                    <a:pt x="4834" y="21600"/>
                    <a:pt x="10800" y="21600"/>
                  </a:cubicBezTo>
                  <a:cubicBezTo>
                    <a:pt x="16765" y="21600"/>
                    <a:pt x="21599" y="16765"/>
                    <a:pt x="21599" y="10800"/>
                  </a:cubicBezTo>
                  <a:cubicBezTo>
                    <a:pt x="21599" y="4834"/>
                    <a:pt x="1676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4868389" y="5520357"/>
            <a:ext cx="262336" cy="350160"/>
            <a:chOff x="984746" y="7205877"/>
            <a:chExt cx="274694" cy="366676"/>
          </a:xfrm>
          <a:solidFill>
            <a:schemeClr val="accent5">
              <a:lumMod val="50000"/>
            </a:schemeClr>
          </a:solidFill>
        </p:grpSpPr>
        <p:sp>
          <p:nvSpPr>
            <p:cNvPr id="236" name="AutoShape 108"/>
            <p:cNvSpPr/>
            <p:nvPr/>
          </p:nvSpPr>
          <p:spPr bwMode="auto">
            <a:xfrm>
              <a:off x="1052950" y="7274707"/>
              <a:ext cx="137660" cy="13766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5" y="19800"/>
                    <a:pt x="1800" y="15764"/>
                    <a:pt x="1800" y="10800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599"/>
                  </a:moveTo>
                  <a:cubicBezTo>
                    <a:pt x="16756" y="21599"/>
                    <a:pt x="21600" y="16756"/>
                    <a:pt x="21600" y="10800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0"/>
                  </a:cubicBezTo>
                  <a:cubicBezTo>
                    <a:pt x="0" y="16756"/>
                    <a:pt x="484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37" name="AutoShape 109"/>
            <p:cNvSpPr/>
            <p:nvPr/>
          </p:nvSpPr>
          <p:spPr bwMode="auto">
            <a:xfrm>
              <a:off x="984746" y="7205877"/>
              <a:ext cx="274694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4" y="20170"/>
                  </a:moveTo>
                  <a:cubicBezTo>
                    <a:pt x="10885" y="20184"/>
                    <a:pt x="10830" y="20215"/>
                    <a:pt x="10782" y="20237"/>
                  </a:cubicBezTo>
                  <a:cubicBezTo>
                    <a:pt x="10774" y="20218"/>
                    <a:pt x="10707" y="20178"/>
                    <a:pt x="10666" y="20147"/>
                  </a:cubicBezTo>
                  <a:cubicBezTo>
                    <a:pt x="7368" y="17300"/>
                    <a:pt x="1799" y="12497"/>
                    <a:pt x="1799" y="8101"/>
                  </a:cubicBezTo>
                  <a:cubicBezTo>
                    <a:pt x="1799" y="4378"/>
                    <a:pt x="5838" y="1350"/>
                    <a:pt x="10800" y="1350"/>
                  </a:cubicBezTo>
                  <a:cubicBezTo>
                    <a:pt x="15762" y="1350"/>
                    <a:pt x="19800" y="4378"/>
                    <a:pt x="19800" y="8101"/>
                  </a:cubicBezTo>
                  <a:cubicBezTo>
                    <a:pt x="19800" y="12497"/>
                    <a:pt x="14231" y="17300"/>
                    <a:pt x="10904" y="20170"/>
                  </a:cubicBezTo>
                  <a:moveTo>
                    <a:pt x="10800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6"/>
                    <a:pt x="5400" y="17660"/>
                    <a:pt x="9337" y="21056"/>
                  </a:cubicBezTo>
                  <a:cubicBezTo>
                    <a:pt x="9352" y="21070"/>
                    <a:pt x="9984" y="21599"/>
                    <a:pt x="10766" y="21599"/>
                  </a:cubicBezTo>
                  <a:lnTo>
                    <a:pt x="10834" y="21599"/>
                  </a:lnTo>
                  <a:cubicBezTo>
                    <a:pt x="11615" y="21599"/>
                    <a:pt x="12247" y="21070"/>
                    <a:pt x="12262" y="21056"/>
                  </a:cubicBezTo>
                  <a:cubicBezTo>
                    <a:pt x="16200" y="17660"/>
                    <a:pt x="21599" y="12826"/>
                    <a:pt x="21599" y="8101"/>
                  </a:cubicBezTo>
                  <a:cubicBezTo>
                    <a:pt x="21599" y="3588"/>
                    <a:pt x="1675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238" name="组合 237"/>
          <p:cNvGrpSpPr/>
          <p:nvPr/>
        </p:nvGrpSpPr>
        <p:grpSpPr>
          <a:xfrm>
            <a:off x="10959324" y="5520357"/>
            <a:ext cx="349581" cy="350160"/>
            <a:chOff x="6113210" y="7202122"/>
            <a:chExt cx="366050" cy="366676"/>
          </a:xfrm>
          <a:solidFill>
            <a:schemeClr val="accent5">
              <a:lumMod val="50000"/>
            </a:schemeClr>
          </a:solidFill>
        </p:grpSpPr>
        <p:sp>
          <p:nvSpPr>
            <p:cNvPr id="239" name="AutoShape 18"/>
            <p:cNvSpPr/>
            <p:nvPr/>
          </p:nvSpPr>
          <p:spPr bwMode="auto">
            <a:xfrm>
              <a:off x="6113210" y="7202122"/>
              <a:ext cx="366050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0" name="AutoShape 19"/>
            <p:cNvSpPr/>
            <p:nvPr/>
          </p:nvSpPr>
          <p:spPr bwMode="auto">
            <a:xfrm>
              <a:off x="6193303" y="7339783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1" name="AutoShape 20"/>
            <p:cNvSpPr/>
            <p:nvPr/>
          </p:nvSpPr>
          <p:spPr bwMode="auto">
            <a:xfrm>
              <a:off x="6193303" y="7396725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2" name="AutoShape 21"/>
            <p:cNvSpPr/>
            <p:nvPr/>
          </p:nvSpPr>
          <p:spPr bwMode="auto">
            <a:xfrm>
              <a:off x="6193303" y="7454292"/>
              <a:ext cx="45678" cy="337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3" name="AutoShape 22"/>
            <p:cNvSpPr/>
            <p:nvPr/>
          </p:nvSpPr>
          <p:spPr bwMode="auto">
            <a:xfrm>
              <a:off x="6273396" y="7454292"/>
              <a:ext cx="45678" cy="337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4" name="AutoShape 23"/>
            <p:cNvSpPr/>
            <p:nvPr/>
          </p:nvSpPr>
          <p:spPr bwMode="auto">
            <a:xfrm>
              <a:off x="6273396" y="7396725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5" name="AutoShape 24"/>
            <p:cNvSpPr/>
            <p:nvPr/>
          </p:nvSpPr>
          <p:spPr bwMode="auto">
            <a:xfrm>
              <a:off x="6273396" y="7339783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6" name="AutoShape 25"/>
            <p:cNvSpPr/>
            <p:nvPr/>
          </p:nvSpPr>
          <p:spPr bwMode="auto">
            <a:xfrm>
              <a:off x="6353490" y="7454292"/>
              <a:ext cx="45678" cy="337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7" name="AutoShape 26"/>
            <p:cNvSpPr/>
            <p:nvPr/>
          </p:nvSpPr>
          <p:spPr bwMode="auto">
            <a:xfrm>
              <a:off x="6353490" y="7396725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8" name="AutoShape 27"/>
            <p:cNvSpPr/>
            <p:nvPr/>
          </p:nvSpPr>
          <p:spPr bwMode="auto">
            <a:xfrm>
              <a:off x="6353490" y="7339783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249" name="组合 248"/>
          <p:cNvGrpSpPr/>
          <p:nvPr/>
        </p:nvGrpSpPr>
        <p:grpSpPr>
          <a:xfrm>
            <a:off x="10221289" y="5546822"/>
            <a:ext cx="322019" cy="297232"/>
            <a:chOff x="8745538" y="2649538"/>
            <a:chExt cx="309563" cy="285750"/>
          </a:xfrm>
          <a:solidFill>
            <a:schemeClr val="accent5">
              <a:lumMod val="50000"/>
            </a:schemeClr>
          </a:solidFill>
        </p:grpSpPr>
        <p:sp>
          <p:nvSpPr>
            <p:cNvPr id="250" name="Freeform 313"/>
            <p:cNvSpPr/>
            <p:nvPr/>
          </p:nvSpPr>
          <p:spPr bwMode="auto">
            <a:xfrm>
              <a:off x="8745538" y="2649538"/>
              <a:ext cx="309563" cy="238125"/>
            </a:xfrm>
            <a:custGeom>
              <a:avLst/>
              <a:gdLst>
                <a:gd name="T0" fmla="*/ 197 w 198"/>
                <a:gd name="T1" fmla="*/ 0 h 152"/>
                <a:gd name="T2" fmla="*/ 195 w 198"/>
                <a:gd name="T3" fmla="*/ 0 h 152"/>
                <a:gd name="T4" fmla="*/ 1 w 198"/>
                <a:gd name="T5" fmla="*/ 99 h 152"/>
                <a:gd name="T6" fmla="*/ 0 w 198"/>
                <a:gd name="T7" fmla="*/ 101 h 152"/>
                <a:gd name="T8" fmla="*/ 2 w 198"/>
                <a:gd name="T9" fmla="*/ 103 h 152"/>
                <a:gd name="T10" fmla="*/ 67 w 198"/>
                <a:gd name="T11" fmla="*/ 124 h 152"/>
                <a:gd name="T12" fmla="*/ 68 w 198"/>
                <a:gd name="T13" fmla="*/ 123 h 152"/>
                <a:gd name="T14" fmla="*/ 158 w 198"/>
                <a:gd name="T15" fmla="*/ 42 h 152"/>
                <a:gd name="T16" fmla="*/ 87 w 198"/>
                <a:gd name="T17" fmla="*/ 127 h 152"/>
                <a:gd name="T18" fmla="*/ 86 w 198"/>
                <a:gd name="T19" fmla="*/ 129 h 152"/>
                <a:gd name="T20" fmla="*/ 88 w 198"/>
                <a:gd name="T21" fmla="*/ 130 h 152"/>
                <a:gd name="T22" fmla="*/ 160 w 198"/>
                <a:gd name="T23" fmla="*/ 152 h 152"/>
                <a:gd name="T24" fmla="*/ 160 w 198"/>
                <a:gd name="T25" fmla="*/ 152 h 152"/>
                <a:gd name="T26" fmla="*/ 161 w 198"/>
                <a:gd name="T27" fmla="*/ 152 h 152"/>
                <a:gd name="T28" fmla="*/ 162 w 198"/>
                <a:gd name="T29" fmla="*/ 151 h 152"/>
                <a:gd name="T30" fmla="*/ 198 w 198"/>
                <a:gd name="T31" fmla="*/ 2 h 152"/>
                <a:gd name="T32" fmla="*/ 197 w 198"/>
                <a:gd name="T3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8" h="152">
                  <a:moveTo>
                    <a:pt x="197" y="0"/>
                  </a:moveTo>
                  <a:cubicBezTo>
                    <a:pt x="197" y="0"/>
                    <a:pt x="196" y="0"/>
                    <a:pt x="195" y="0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1" y="100"/>
                    <a:pt x="0" y="100"/>
                    <a:pt x="0" y="101"/>
                  </a:cubicBezTo>
                  <a:cubicBezTo>
                    <a:pt x="0" y="102"/>
                    <a:pt x="1" y="103"/>
                    <a:pt x="2" y="103"/>
                  </a:cubicBezTo>
                  <a:cubicBezTo>
                    <a:pt x="67" y="124"/>
                    <a:pt x="67" y="124"/>
                    <a:pt x="67" y="124"/>
                  </a:cubicBezTo>
                  <a:cubicBezTo>
                    <a:pt x="67" y="124"/>
                    <a:pt x="68" y="124"/>
                    <a:pt x="68" y="123"/>
                  </a:cubicBezTo>
                  <a:cubicBezTo>
                    <a:pt x="158" y="42"/>
                    <a:pt x="158" y="42"/>
                    <a:pt x="158" y="42"/>
                  </a:cubicBezTo>
                  <a:cubicBezTo>
                    <a:pt x="87" y="127"/>
                    <a:pt x="87" y="127"/>
                    <a:pt x="87" y="127"/>
                  </a:cubicBezTo>
                  <a:cubicBezTo>
                    <a:pt x="86" y="128"/>
                    <a:pt x="86" y="128"/>
                    <a:pt x="86" y="129"/>
                  </a:cubicBezTo>
                  <a:cubicBezTo>
                    <a:pt x="86" y="130"/>
                    <a:pt x="87" y="130"/>
                    <a:pt x="88" y="130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61" y="152"/>
                    <a:pt x="161" y="152"/>
                    <a:pt x="161" y="152"/>
                  </a:cubicBezTo>
                  <a:cubicBezTo>
                    <a:pt x="162" y="152"/>
                    <a:pt x="162" y="151"/>
                    <a:pt x="162" y="151"/>
                  </a:cubicBezTo>
                  <a:cubicBezTo>
                    <a:pt x="198" y="2"/>
                    <a:pt x="198" y="2"/>
                    <a:pt x="198" y="2"/>
                  </a:cubicBezTo>
                  <a:cubicBezTo>
                    <a:pt x="198" y="2"/>
                    <a:pt x="198" y="1"/>
                    <a:pt x="1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1" name="Freeform 314"/>
            <p:cNvSpPr/>
            <p:nvPr/>
          </p:nvSpPr>
          <p:spPr bwMode="auto">
            <a:xfrm>
              <a:off x="8880476" y="2868613"/>
              <a:ext cx="36513" cy="66675"/>
            </a:xfrm>
            <a:custGeom>
              <a:avLst/>
              <a:gdLst>
                <a:gd name="T0" fmla="*/ 23 w 24"/>
                <a:gd name="T1" fmla="*/ 6 h 42"/>
                <a:gd name="T2" fmla="*/ 3 w 24"/>
                <a:gd name="T3" fmla="*/ 0 h 42"/>
                <a:gd name="T4" fmla="*/ 1 w 24"/>
                <a:gd name="T5" fmla="*/ 0 h 42"/>
                <a:gd name="T6" fmla="*/ 0 w 24"/>
                <a:gd name="T7" fmla="*/ 2 h 42"/>
                <a:gd name="T8" fmla="*/ 0 w 24"/>
                <a:gd name="T9" fmla="*/ 40 h 42"/>
                <a:gd name="T10" fmla="*/ 2 w 24"/>
                <a:gd name="T11" fmla="*/ 41 h 42"/>
                <a:gd name="T12" fmla="*/ 2 w 24"/>
                <a:gd name="T13" fmla="*/ 42 h 42"/>
                <a:gd name="T14" fmla="*/ 4 w 24"/>
                <a:gd name="T15" fmla="*/ 41 h 42"/>
                <a:gd name="T16" fmla="*/ 24 w 24"/>
                <a:gd name="T17" fmla="*/ 9 h 42"/>
                <a:gd name="T18" fmla="*/ 24 w 24"/>
                <a:gd name="T19" fmla="*/ 7 h 42"/>
                <a:gd name="T20" fmla="*/ 23 w 24"/>
                <a:gd name="T21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42">
                  <a:moveTo>
                    <a:pt x="23" y="6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1" y="41"/>
                    <a:pt x="2" y="41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3" y="42"/>
                    <a:pt x="3" y="41"/>
                    <a:pt x="4" y="41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8"/>
                    <a:pt x="24" y="7"/>
                  </a:cubicBezTo>
                  <a:cubicBezTo>
                    <a:pt x="24" y="7"/>
                    <a:pt x="23" y="6"/>
                    <a:pt x="2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52" name="AutoShape 29"/>
          <p:cNvSpPr/>
          <p:nvPr/>
        </p:nvSpPr>
        <p:spPr bwMode="auto">
          <a:xfrm>
            <a:off x="230228" y="5537087"/>
            <a:ext cx="349583" cy="316699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sp>
        <p:nvSpPr>
          <p:cNvPr id="253" name="AutoShape 46"/>
          <p:cNvSpPr/>
          <p:nvPr/>
        </p:nvSpPr>
        <p:spPr bwMode="auto">
          <a:xfrm>
            <a:off x="988370" y="5520657"/>
            <a:ext cx="349583" cy="3495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254" name="Group 81"/>
          <p:cNvGrpSpPr/>
          <p:nvPr/>
        </p:nvGrpSpPr>
        <p:grpSpPr>
          <a:xfrm>
            <a:off x="1757977" y="5543736"/>
            <a:ext cx="333545" cy="303403"/>
            <a:chOff x="4821392" y="2301522"/>
            <a:chExt cx="321831" cy="292764"/>
          </a:xfrm>
          <a:solidFill>
            <a:schemeClr val="accent5">
              <a:lumMod val="50000"/>
            </a:schemeClr>
          </a:solidFill>
        </p:grpSpPr>
        <p:sp>
          <p:nvSpPr>
            <p:cNvPr id="255" name="Freeform 91"/>
            <p:cNvSpPr/>
            <p:nvPr/>
          </p:nvSpPr>
          <p:spPr bwMode="auto">
            <a:xfrm>
              <a:off x="4856689" y="2301522"/>
              <a:ext cx="147420" cy="126657"/>
            </a:xfrm>
            <a:custGeom>
              <a:avLst/>
              <a:gdLst/>
              <a:ahLst/>
              <a:cxnLst>
                <a:cxn ang="0">
                  <a:pos x="141" y="14"/>
                </a:cxn>
                <a:cxn ang="0">
                  <a:pos x="141" y="14"/>
                </a:cxn>
                <a:cxn ang="0">
                  <a:pos x="137" y="43"/>
                </a:cxn>
                <a:cxn ang="0">
                  <a:pos x="130" y="70"/>
                </a:cxn>
                <a:cxn ang="0">
                  <a:pos x="123" y="96"/>
                </a:cxn>
                <a:cxn ang="0">
                  <a:pos x="116" y="121"/>
                </a:cxn>
                <a:cxn ang="0">
                  <a:pos x="116" y="121"/>
                </a:cxn>
                <a:cxn ang="0">
                  <a:pos x="88" y="112"/>
                </a:cxn>
                <a:cxn ang="0">
                  <a:pos x="74" y="110"/>
                </a:cxn>
                <a:cxn ang="0">
                  <a:pos x="59" y="108"/>
                </a:cxn>
                <a:cxn ang="0">
                  <a:pos x="45" y="107"/>
                </a:cxn>
                <a:cxn ang="0">
                  <a:pos x="30" y="108"/>
                </a:cxn>
                <a:cxn ang="0">
                  <a:pos x="14" y="110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4" y="65"/>
                </a:cxn>
                <a:cxn ang="0">
                  <a:pos x="27" y="14"/>
                </a:cxn>
                <a:cxn ang="0">
                  <a:pos x="27" y="14"/>
                </a:cxn>
                <a:cxn ang="0">
                  <a:pos x="39" y="7"/>
                </a:cxn>
                <a:cxn ang="0">
                  <a:pos x="52" y="3"/>
                </a:cxn>
                <a:cxn ang="0">
                  <a:pos x="67" y="0"/>
                </a:cxn>
                <a:cxn ang="0">
                  <a:pos x="83" y="0"/>
                </a:cxn>
                <a:cxn ang="0">
                  <a:pos x="99" y="1"/>
                </a:cxn>
                <a:cxn ang="0">
                  <a:pos x="114" y="5"/>
                </a:cxn>
                <a:cxn ang="0">
                  <a:pos x="128" y="9"/>
                </a:cxn>
                <a:cxn ang="0">
                  <a:pos x="141" y="14"/>
                </a:cxn>
                <a:cxn ang="0">
                  <a:pos x="141" y="14"/>
                </a:cxn>
              </a:cxnLst>
              <a:rect l="0" t="0" r="r" b="b"/>
              <a:pathLst>
                <a:path w="141" h="121">
                  <a:moveTo>
                    <a:pt x="141" y="14"/>
                  </a:moveTo>
                  <a:lnTo>
                    <a:pt x="141" y="14"/>
                  </a:lnTo>
                  <a:lnTo>
                    <a:pt x="137" y="43"/>
                  </a:lnTo>
                  <a:lnTo>
                    <a:pt x="130" y="70"/>
                  </a:lnTo>
                  <a:lnTo>
                    <a:pt x="123" y="96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88" y="112"/>
                  </a:lnTo>
                  <a:lnTo>
                    <a:pt x="74" y="110"/>
                  </a:lnTo>
                  <a:lnTo>
                    <a:pt x="59" y="108"/>
                  </a:lnTo>
                  <a:lnTo>
                    <a:pt x="45" y="107"/>
                  </a:lnTo>
                  <a:lnTo>
                    <a:pt x="30" y="108"/>
                  </a:lnTo>
                  <a:lnTo>
                    <a:pt x="14" y="110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4" y="65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9" y="7"/>
                  </a:lnTo>
                  <a:lnTo>
                    <a:pt x="52" y="3"/>
                  </a:lnTo>
                  <a:lnTo>
                    <a:pt x="67" y="0"/>
                  </a:lnTo>
                  <a:lnTo>
                    <a:pt x="83" y="0"/>
                  </a:lnTo>
                  <a:lnTo>
                    <a:pt x="99" y="1"/>
                  </a:lnTo>
                  <a:lnTo>
                    <a:pt x="114" y="5"/>
                  </a:lnTo>
                  <a:lnTo>
                    <a:pt x="128" y="9"/>
                  </a:lnTo>
                  <a:lnTo>
                    <a:pt x="141" y="14"/>
                  </a:lnTo>
                  <a:lnTo>
                    <a:pt x="141" y="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6" name="Freeform 92"/>
            <p:cNvSpPr/>
            <p:nvPr/>
          </p:nvSpPr>
          <p:spPr bwMode="auto">
            <a:xfrm>
              <a:off x="4993727" y="2338896"/>
              <a:ext cx="149496" cy="124580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42" y="6"/>
                </a:cxn>
                <a:cxn ang="0">
                  <a:pos x="56" y="9"/>
                </a:cxn>
                <a:cxn ang="0">
                  <a:pos x="69" y="13"/>
                </a:cxn>
                <a:cxn ang="0">
                  <a:pos x="85" y="15"/>
                </a:cxn>
                <a:cxn ang="0">
                  <a:pos x="100" y="15"/>
                </a:cxn>
                <a:cxn ang="0">
                  <a:pos x="116" y="13"/>
                </a:cxn>
                <a:cxn ang="0">
                  <a:pos x="131" y="11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8" y="33"/>
                </a:cxn>
                <a:cxn ang="0">
                  <a:pos x="131" y="60"/>
                </a:cxn>
                <a:cxn ang="0">
                  <a:pos x="123" y="85"/>
                </a:cxn>
                <a:cxn ang="0">
                  <a:pos x="114" y="111"/>
                </a:cxn>
                <a:cxn ang="0">
                  <a:pos x="114" y="111"/>
                </a:cxn>
                <a:cxn ang="0">
                  <a:pos x="102" y="116"/>
                </a:cxn>
                <a:cxn ang="0">
                  <a:pos x="87" y="120"/>
                </a:cxn>
                <a:cxn ang="0">
                  <a:pos x="71" y="122"/>
                </a:cxn>
                <a:cxn ang="0">
                  <a:pos x="54" y="122"/>
                </a:cxn>
                <a:cxn ang="0">
                  <a:pos x="38" y="120"/>
                </a:cxn>
                <a:cxn ang="0">
                  <a:pos x="24" y="116"/>
                </a:cxn>
                <a:cxn ang="0">
                  <a:pos x="11" y="111"/>
                </a:cxn>
                <a:cxn ang="0">
                  <a:pos x="0" y="103"/>
                </a:cxn>
                <a:cxn ang="0">
                  <a:pos x="0" y="103"/>
                </a:cxn>
                <a:cxn ang="0">
                  <a:pos x="15" y="51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145" h="122">
                  <a:moveTo>
                    <a:pt x="31" y="0"/>
                  </a:moveTo>
                  <a:lnTo>
                    <a:pt x="31" y="0"/>
                  </a:lnTo>
                  <a:lnTo>
                    <a:pt x="42" y="6"/>
                  </a:lnTo>
                  <a:lnTo>
                    <a:pt x="56" y="9"/>
                  </a:lnTo>
                  <a:lnTo>
                    <a:pt x="69" y="13"/>
                  </a:lnTo>
                  <a:lnTo>
                    <a:pt x="85" y="15"/>
                  </a:lnTo>
                  <a:lnTo>
                    <a:pt x="100" y="15"/>
                  </a:lnTo>
                  <a:lnTo>
                    <a:pt x="116" y="13"/>
                  </a:lnTo>
                  <a:lnTo>
                    <a:pt x="131" y="11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8" y="33"/>
                  </a:lnTo>
                  <a:lnTo>
                    <a:pt x="131" y="60"/>
                  </a:lnTo>
                  <a:lnTo>
                    <a:pt x="123" y="85"/>
                  </a:lnTo>
                  <a:lnTo>
                    <a:pt x="114" y="111"/>
                  </a:lnTo>
                  <a:lnTo>
                    <a:pt x="114" y="111"/>
                  </a:lnTo>
                  <a:lnTo>
                    <a:pt x="102" y="116"/>
                  </a:lnTo>
                  <a:lnTo>
                    <a:pt x="87" y="120"/>
                  </a:lnTo>
                  <a:lnTo>
                    <a:pt x="71" y="122"/>
                  </a:lnTo>
                  <a:lnTo>
                    <a:pt x="54" y="122"/>
                  </a:lnTo>
                  <a:lnTo>
                    <a:pt x="38" y="120"/>
                  </a:lnTo>
                  <a:lnTo>
                    <a:pt x="24" y="116"/>
                  </a:lnTo>
                  <a:lnTo>
                    <a:pt x="11" y="111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15" y="51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7" name="Freeform 93"/>
            <p:cNvSpPr/>
            <p:nvPr/>
          </p:nvSpPr>
          <p:spPr bwMode="auto">
            <a:xfrm>
              <a:off x="4821392" y="2432330"/>
              <a:ext cx="147420" cy="128733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141" y="16"/>
                </a:cxn>
                <a:cxn ang="0">
                  <a:pos x="136" y="43"/>
                </a:cxn>
                <a:cxn ang="0">
                  <a:pos x="129" y="69"/>
                </a:cxn>
                <a:cxn ang="0">
                  <a:pos x="122" y="94"/>
                </a:cxn>
                <a:cxn ang="0">
                  <a:pos x="116" y="123"/>
                </a:cxn>
                <a:cxn ang="0">
                  <a:pos x="116" y="123"/>
                </a:cxn>
                <a:cxn ang="0">
                  <a:pos x="89" y="112"/>
                </a:cxn>
                <a:cxn ang="0">
                  <a:pos x="74" y="109"/>
                </a:cxn>
                <a:cxn ang="0">
                  <a:pos x="60" y="107"/>
                </a:cxn>
                <a:cxn ang="0">
                  <a:pos x="45" y="105"/>
                </a:cxn>
                <a:cxn ang="0">
                  <a:pos x="29" y="107"/>
                </a:cxn>
                <a:cxn ang="0">
                  <a:pos x="15" y="109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6" y="87"/>
                </a:cxn>
                <a:cxn ang="0">
                  <a:pos x="13" y="61"/>
                </a:cxn>
                <a:cxn ang="0">
                  <a:pos x="27" y="12"/>
                </a:cxn>
                <a:cxn ang="0">
                  <a:pos x="27" y="12"/>
                </a:cxn>
                <a:cxn ang="0">
                  <a:pos x="40" y="5"/>
                </a:cxn>
                <a:cxn ang="0">
                  <a:pos x="54" y="2"/>
                </a:cxn>
                <a:cxn ang="0">
                  <a:pos x="69" y="0"/>
                </a:cxn>
                <a:cxn ang="0">
                  <a:pos x="85" y="0"/>
                </a:cxn>
                <a:cxn ang="0">
                  <a:pos x="102" y="2"/>
                </a:cxn>
                <a:cxn ang="0">
                  <a:pos x="118" y="5"/>
                </a:cxn>
                <a:cxn ang="0">
                  <a:pos x="131" y="11"/>
                </a:cxn>
                <a:cxn ang="0">
                  <a:pos x="141" y="16"/>
                </a:cxn>
                <a:cxn ang="0">
                  <a:pos x="141" y="16"/>
                </a:cxn>
              </a:cxnLst>
              <a:rect l="0" t="0" r="r" b="b"/>
              <a:pathLst>
                <a:path w="141" h="123">
                  <a:moveTo>
                    <a:pt x="141" y="16"/>
                  </a:moveTo>
                  <a:lnTo>
                    <a:pt x="141" y="16"/>
                  </a:lnTo>
                  <a:lnTo>
                    <a:pt x="136" y="43"/>
                  </a:lnTo>
                  <a:lnTo>
                    <a:pt x="129" y="69"/>
                  </a:lnTo>
                  <a:lnTo>
                    <a:pt x="122" y="94"/>
                  </a:lnTo>
                  <a:lnTo>
                    <a:pt x="116" y="123"/>
                  </a:lnTo>
                  <a:lnTo>
                    <a:pt x="116" y="123"/>
                  </a:lnTo>
                  <a:lnTo>
                    <a:pt x="89" y="112"/>
                  </a:lnTo>
                  <a:lnTo>
                    <a:pt x="74" y="109"/>
                  </a:lnTo>
                  <a:lnTo>
                    <a:pt x="60" y="107"/>
                  </a:lnTo>
                  <a:lnTo>
                    <a:pt x="45" y="105"/>
                  </a:lnTo>
                  <a:lnTo>
                    <a:pt x="29" y="107"/>
                  </a:lnTo>
                  <a:lnTo>
                    <a:pt x="15" y="109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6" y="87"/>
                  </a:lnTo>
                  <a:lnTo>
                    <a:pt x="13" y="61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40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85" y="0"/>
                  </a:lnTo>
                  <a:lnTo>
                    <a:pt x="102" y="2"/>
                  </a:lnTo>
                  <a:lnTo>
                    <a:pt x="118" y="5"/>
                  </a:lnTo>
                  <a:lnTo>
                    <a:pt x="131" y="11"/>
                  </a:lnTo>
                  <a:lnTo>
                    <a:pt x="141" y="16"/>
                  </a:lnTo>
                  <a:lnTo>
                    <a:pt x="141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8" name="Freeform 94"/>
            <p:cNvSpPr/>
            <p:nvPr/>
          </p:nvSpPr>
          <p:spPr bwMode="auto">
            <a:xfrm>
              <a:off x="4956353" y="2463476"/>
              <a:ext cx="151573" cy="1308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41" y="7"/>
                </a:cxn>
                <a:cxn ang="0">
                  <a:pos x="56" y="12"/>
                </a:cxn>
                <a:cxn ang="0">
                  <a:pos x="70" y="16"/>
                </a:cxn>
                <a:cxn ang="0">
                  <a:pos x="85" y="16"/>
                </a:cxn>
                <a:cxn ang="0">
                  <a:pos x="99" y="16"/>
                </a:cxn>
                <a:cxn ang="0">
                  <a:pos x="116" y="16"/>
                </a:cxn>
                <a:cxn ang="0">
                  <a:pos x="130" y="12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0" y="59"/>
                </a:cxn>
                <a:cxn ang="0">
                  <a:pos x="114" y="110"/>
                </a:cxn>
                <a:cxn ang="0">
                  <a:pos x="114" y="110"/>
                </a:cxn>
                <a:cxn ang="0">
                  <a:pos x="101" y="117"/>
                </a:cxn>
                <a:cxn ang="0">
                  <a:pos x="88" y="121"/>
                </a:cxn>
                <a:cxn ang="0">
                  <a:pos x="72" y="125"/>
                </a:cxn>
                <a:cxn ang="0">
                  <a:pos x="56" y="125"/>
                </a:cxn>
                <a:cxn ang="0">
                  <a:pos x="39" y="123"/>
                </a:cxn>
                <a:cxn ang="0">
                  <a:pos x="25" y="119"/>
                </a:cxn>
                <a:cxn ang="0">
                  <a:pos x="10" y="114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5" y="79"/>
                </a:cxn>
                <a:cxn ang="0">
                  <a:pos x="12" y="52"/>
                </a:cxn>
                <a:cxn ang="0">
                  <a:pos x="21" y="25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45" h="125">
                  <a:moveTo>
                    <a:pt x="30" y="0"/>
                  </a:moveTo>
                  <a:lnTo>
                    <a:pt x="30" y="0"/>
                  </a:lnTo>
                  <a:lnTo>
                    <a:pt x="41" y="7"/>
                  </a:lnTo>
                  <a:lnTo>
                    <a:pt x="56" y="12"/>
                  </a:lnTo>
                  <a:lnTo>
                    <a:pt x="70" y="16"/>
                  </a:lnTo>
                  <a:lnTo>
                    <a:pt x="85" y="16"/>
                  </a:lnTo>
                  <a:lnTo>
                    <a:pt x="99" y="16"/>
                  </a:lnTo>
                  <a:lnTo>
                    <a:pt x="116" y="16"/>
                  </a:lnTo>
                  <a:lnTo>
                    <a:pt x="130" y="12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0" y="59"/>
                  </a:lnTo>
                  <a:lnTo>
                    <a:pt x="114" y="110"/>
                  </a:lnTo>
                  <a:lnTo>
                    <a:pt x="114" y="110"/>
                  </a:lnTo>
                  <a:lnTo>
                    <a:pt x="101" y="117"/>
                  </a:lnTo>
                  <a:lnTo>
                    <a:pt x="88" y="121"/>
                  </a:lnTo>
                  <a:lnTo>
                    <a:pt x="72" y="125"/>
                  </a:lnTo>
                  <a:lnTo>
                    <a:pt x="56" y="125"/>
                  </a:lnTo>
                  <a:lnTo>
                    <a:pt x="39" y="123"/>
                  </a:lnTo>
                  <a:lnTo>
                    <a:pt x="25" y="119"/>
                  </a:lnTo>
                  <a:lnTo>
                    <a:pt x="10" y="114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5" y="79"/>
                  </a:lnTo>
                  <a:lnTo>
                    <a:pt x="12" y="52"/>
                  </a:lnTo>
                  <a:lnTo>
                    <a:pt x="21" y="25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59" name="Group 76"/>
          <p:cNvGrpSpPr/>
          <p:nvPr/>
        </p:nvGrpSpPr>
        <p:grpSpPr>
          <a:xfrm>
            <a:off x="2485221" y="5551267"/>
            <a:ext cx="415317" cy="288340"/>
            <a:chOff x="5533573" y="812792"/>
            <a:chExt cx="400733" cy="278229"/>
          </a:xfrm>
          <a:solidFill>
            <a:schemeClr val="accent5">
              <a:lumMod val="50000"/>
            </a:schemeClr>
          </a:solidFill>
        </p:grpSpPr>
        <p:sp>
          <p:nvSpPr>
            <p:cNvPr id="260" name="Freeform 101"/>
            <p:cNvSpPr/>
            <p:nvPr/>
          </p:nvSpPr>
          <p:spPr bwMode="auto">
            <a:xfrm>
              <a:off x="5730826" y="962288"/>
              <a:ext cx="93436" cy="128733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0" y="34"/>
                </a:cxn>
                <a:cxn ang="0">
                  <a:pos x="14" y="52"/>
                </a:cxn>
                <a:cxn ang="0">
                  <a:pos x="23" y="74"/>
                </a:cxn>
                <a:cxn ang="0">
                  <a:pos x="30" y="96"/>
                </a:cxn>
                <a:cxn ang="0">
                  <a:pos x="30" y="109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32" y="123"/>
                </a:cxn>
                <a:cxn ang="0">
                  <a:pos x="32" y="123"/>
                </a:cxn>
                <a:cxn ang="0">
                  <a:pos x="34" y="123"/>
                </a:cxn>
                <a:cxn ang="0">
                  <a:pos x="87" y="123"/>
                </a:cxn>
                <a:cxn ang="0">
                  <a:pos x="87" y="123"/>
                </a:cxn>
                <a:cxn ang="0">
                  <a:pos x="88" y="121"/>
                </a:cxn>
                <a:cxn ang="0">
                  <a:pos x="90" y="120"/>
                </a:cxn>
                <a:cxn ang="0">
                  <a:pos x="90" y="120"/>
                </a:cxn>
                <a:cxn ang="0">
                  <a:pos x="88" y="103"/>
                </a:cxn>
                <a:cxn ang="0">
                  <a:pos x="87" y="87"/>
                </a:cxn>
                <a:cxn ang="0">
                  <a:pos x="83" y="71"/>
                </a:cxn>
                <a:cxn ang="0">
                  <a:pos x="78" y="54"/>
                </a:cxn>
                <a:cxn ang="0">
                  <a:pos x="72" y="40"/>
                </a:cxn>
                <a:cxn ang="0">
                  <a:pos x="65" y="25"/>
                </a:cxn>
                <a:cxn ang="0">
                  <a:pos x="56" y="13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4" y="5"/>
                </a:cxn>
                <a:cxn ang="0">
                  <a:pos x="21" y="14"/>
                </a:cxn>
                <a:cxn ang="0">
                  <a:pos x="10" y="23"/>
                </a:cxn>
                <a:cxn ang="0">
                  <a:pos x="0" y="34"/>
                </a:cxn>
                <a:cxn ang="0">
                  <a:pos x="0" y="34"/>
                </a:cxn>
              </a:cxnLst>
              <a:rect l="0" t="0" r="r" b="b"/>
              <a:pathLst>
                <a:path w="90" h="123">
                  <a:moveTo>
                    <a:pt x="0" y="34"/>
                  </a:moveTo>
                  <a:lnTo>
                    <a:pt x="0" y="34"/>
                  </a:lnTo>
                  <a:lnTo>
                    <a:pt x="14" y="52"/>
                  </a:lnTo>
                  <a:lnTo>
                    <a:pt x="23" y="74"/>
                  </a:lnTo>
                  <a:lnTo>
                    <a:pt x="30" y="96"/>
                  </a:lnTo>
                  <a:lnTo>
                    <a:pt x="30" y="109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32" y="123"/>
                  </a:lnTo>
                  <a:lnTo>
                    <a:pt x="34" y="123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8" y="121"/>
                  </a:lnTo>
                  <a:lnTo>
                    <a:pt x="90" y="120"/>
                  </a:lnTo>
                  <a:lnTo>
                    <a:pt x="90" y="120"/>
                  </a:lnTo>
                  <a:lnTo>
                    <a:pt x="88" y="103"/>
                  </a:lnTo>
                  <a:lnTo>
                    <a:pt x="87" y="87"/>
                  </a:lnTo>
                  <a:lnTo>
                    <a:pt x="83" y="71"/>
                  </a:lnTo>
                  <a:lnTo>
                    <a:pt x="78" y="54"/>
                  </a:lnTo>
                  <a:lnTo>
                    <a:pt x="72" y="40"/>
                  </a:lnTo>
                  <a:lnTo>
                    <a:pt x="65" y="25"/>
                  </a:lnTo>
                  <a:lnTo>
                    <a:pt x="56" y="13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4" y="5"/>
                  </a:lnTo>
                  <a:lnTo>
                    <a:pt x="21" y="14"/>
                  </a:lnTo>
                  <a:lnTo>
                    <a:pt x="10" y="23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61" name="Freeform 102"/>
            <p:cNvSpPr/>
            <p:nvPr/>
          </p:nvSpPr>
          <p:spPr bwMode="auto">
            <a:xfrm>
              <a:off x="5533573" y="814869"/>
              <a:ext cx="182717" cy="151573"/>
            </a:xfrm>
            <a:custGeom>
              <a:avLst/>
              <a:gdLst/>
              <a:ahLst/>
              <a:cxnLst>
                <a:cxn ang="0">
                  <a:pos x="178" y="71"/>
                </a:cxn>
                <a:cxn ang="0">
                  <a:pos x="178" y="71"/>
                </a:cxn>
                <a:cxn ang="0">
                  <a:pos x="154" y="58"/>
                </a:cxn>
                <a:cxn ang="0">
                  <a:pos x="131" y="49"/>
                </a:cxn>
                <a:cxn ang="0">
                  <a:pos x="104" y="44"/>
                </a:cxn>
                <a:cxn ang="0">
                  <a:pos x="76" y="42"/>
                </a:cxn>
                <a:cxn ang="0">
                  <a:pos x="76" y="2"/>
                </a:cxn>
                <a:cxn ang="0">
                  <a:pos x="76" y="2"/>
                </a:cxn>
                <a:cxn ang="0">
                  <a:pos x="75" y="0"/>
                </a:cxn>
                <a:cxn ang="0">
                  <a:pos x="75" y="0"/>
                </a:cxn>
                <a:cxn ang="0">
                  <a:pos x="73" y="0"/>
                </a:cxn>
                <a:cxn ang="0">
                  <a:pos x="2" y="71"/>
                </a:cxn>
                <a:cxn ang="0">
                  <a:pos x="2" y="71"/>
                </a:cxn>
                <a:cxn ang="0">
                  <a:pos x="0" y="73"/>
                </a:cxn>
                <a:cxn ang="0">
                  <a:pos x="2" y="75"/>
                </a:cxn>
                <a:cxn ang="0">
                  <a:pos x="73" y="145"/>
                </a:cxn>
                <a:cxn ang="0">
                  <a:pos x="73" y="145"/>
                </a:cxn>
                <a:cxn ang="0">
                  <a:pos x="75" y="145"/>
                </a:cxn>
                <a:cxn ang="0">
                  <a:pos x="75" y="145"/>
                </a:cxn>
                <a:cxn ang="0">
                  <a:pos x="76" y="144"/>
                </a:cxn>
                <a:cxn ang="0">
                  <a:pos x="76" y="100"/>
                </a:cxn>
                <a:cxn ang="0">
                  <a:pos x="76" y="100"/>
                </a:cxn>
                <a:cxn ang="0">
                  <a:pos x="91" y="100"/>
                </a:cxn>
                <a:cxn ang="0">
                  <a:pos x="105" y="102"/>
                </a:cxn>
                <a:cxn ang="0">
                  <a:pos x="118" y="107"/>
                </a:cxn>
                <a:cxn ang="0">
                  <a:pos x="133" y="113"/>
                </a:cxn>
                <a:cxn ang="0">
                  <a:pos x="133" y="113"/>
                </a:cxn>
                <a:cxn ang="0">
                  <a:pos x="142" y="100"/>
                </a:cxn>
                <a:cxn ang="0">
                  <a:pos x="153" y="89"/>
                </a:cxn>
                <a:cxn ang="0">
                  <a:pos x="165" y="80"/>
                </a:cxn>
                <a:cxn ang="0">
                  <a:pos x="178" y="71"/>
                </a:cxn>
                <a:cxn ang="0">
                  <a:pos x="178" y="71"/>
                </a:cxn>
              </a:cxnLst>
              <a:rect l="0" t="0" r="r" b="b"/>
              <a:pathLst>
                <a:path w="178" h="145">
                  <a:moveTo>
                    <a:pt x="178" y="71"/>
                  </a:moveTo>
                  <a:lnTo>
                    <a:pt x="178" y="71"/>
                  </a:lnTo>
                  <a:lnTo>
                    <a:pt x="154" y="58"/>
                  </a:lnTo>
                  <a:lnTo>
                    <a:pt x="131" y="49"/>
                  </a:lnTo>
                  <a:lnTo>
                    <a:pt x="104" y="44"/>
                  </a:lnTo>
                  <a:lnTo>
                    <a:pt x="76" y="4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0" y="73"/>
                  </a:lnTo>
                  <a:lnTo>
                    <a:pt x="2" y="75"/>
                  </a:lnTo>
                  <a:lnTo>
                    <a:pt x="73" y="145"/>
                  </a:lnTo>
                  <a:lnTo>
                    <a:pt x="73" y="145"/>
                  </a:lnTo>
                  <a:lnTo>
                    <a:pt x="75" y="145"/>
                  </a:lnTo>
                  <a:lnTo>
                    <a:pt x="75" y="145"/>
                  </a:lnTo>
                  <a:lnTo>
                    <a:pt x="76" y="144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91" y="100"/>
                  </a:lnTo>
                  <a:lnTo>
                    <a:pt x="105" y="102"/>
                  </a:lnTo>
                  <a:lnTo>
                    <a:pt x="118" y="107"/>
                  </a:lnTo>
                  <a:lnTo>
                    <a:pt x="133" y="113"/>
                  </a:lnTo>
                  <a:lnTo>
                    <a:pt x="133" y="113"/>
                  </a:lnTo>
                  <a:lnTo>
                    <a:pt x="142" y="100"/>
                  </a:lnTo>
                  <a:lnTo>
                    <a:pt x="153" y="89"/>
                  </a:lnTo>
                  <a:lnTo>
                    <a:pt x="165" y="80"/>
                  </a:lnTo>
                  <a:lnTo>
                    <a:pt x="178" y="71"/>
                  </a:lnTo>
                  <a:lnTo>
                    <a:pt x="178" y="7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62" name="Freeform 103"/>
            <p:cNvSpPr/>
            <p:nvPr/>
          </p:nvSpPr>
          <p:spPr bwMode="auto">
            <a:xfrm>
              <a:off x="5620779" y="812792"/>
              <a:ext cx="313527" cy="278228"/>
            </a:xfrm>
            <a:custGeom>
              <a:avLst/>
              <a:gdLst/>
              <a:ahLst/>
              <a:cxnLst>
                <a:cxn ang="0">
                  <a:pos x="300" y="79"/>
                </a:cxn>
                <a:cxn ang="0">
                  <a:pos x="220" y="1"/>
                </a:cxn>
                <a:cxn ang="0">
                  <a:pos x="220" y="1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6" y="3"/>
                </a:cxn>
                <a:cxn ang="0">
                  <a:pos x="216" y="47"/>
                </a:cxn>
                <a:cxn ang="0">
                  <a:pos x="216" y="47"/>
                </a:cxn>
                <a:cxn ang="0">
                  <a:pos x="200" y="49"/>
                </a:cxn>
                <a:cxn ang="0">
                  <a:pos x="185" y="50"/>
                </a:cxn>
                <a:cxn ang="0">
                  <a:pos x="155" y="56"/>
                </a:cxn>
                <a:cxn ang="0">
                  <a:pos x="127" y="67"/>
                </a:cxn>
                <a:cxn ang="0">
                  <a:pos x="102" y="81"/>
                </a:cxn>
                <a:cxn ang="0">
                  <a:pos x="102" y="81"/>
                </a:cxn>
                <a:cxn ang="0">
                  <a:pos x="87" y="90"/>
                </a:cxn>
                <a:cxn ang="0">
                  <a:pos x="75" y="101"/>
                </a:cxn>
                <a:cxn ang="0">
                  <a:pos x="62" y="114"/>
                </a:cxn>
                <a:cxn ang="0">
                  <a:pos x="49" y="127"/>
                </a:cxn>
                <a:cxn ang="0">
                  <a:pos x="49" y="127"/>
                </a:cxn>
                <a:cxn ang="0">
                  <a:pos x="39" y="141"/>
                </a:cxn>
                <a:cxn ang="0">
                  <a:pos x="29" y="157"/>
                </a:cxn>
                <a:cxn ang="0">
                  <a:pos x="20" y="172"/>
                </a:cxn>
                <a:cxn ang="0">
                  <a:pos x="15" y="190"/>
                </a:cxn>
                <a:cxn ang="0">
                  <a:pos x="10" y="206"/>
                </a:cxn>
                <a:cxn ang="0">
                  <a:pos x="4" y="224"/>
                </a:cxn>
                <a:cxn ang="0">
                  <a:pos x="2" y="244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2" y="266"/>
                </a:cxn>
                <a:cxn ang="0">
                  <a:pos x="4" y="266"/>
                </a:cxn>
                <a:cxn ang="0">
                  <a:pos x="64" y="266"/>
                </a:cxn>
                <a:cxn ang="0">
                  <a:pos x="64" y="266"/>
                </a:cxn>
                <a:cxn ang="0">
                  <a:pos x="66" y="266"/>
                </a:cxn>
                <a:cxn ang="0">
                  <a:pos x="66" y="266"/>
                </a:cxn>
                <a:cxn ang="0">
                  <a:pos x="66" y="263"/>
                </a:cxn>
                <a:cxn ang="0">
                  <a:pos x="66" y="263"/>
                </a:cxn>
                <a:cxn ang="0">
                  <a:pos x="68" y="250"/>
                </a:cxn>
                <a:cxn ang="0">
                  <a:pos x="69" y="237"/>
                </a:cxn>
                <a:cxn ang="0">
                  <a:pos x="71" y="223"/>
                </a:cxn>
                <a:cxn ang="0">
                  <a:pos x="77" y="212"/>
                </a:cxn>
                <a:cxn ang="0">
                  <a:pos x="80" y="199"/>
                </a:cxn>
                <a:cxn ang="0">
                  <a:pos x="87" y="188"/>
                </a:cxn>
                <a:cxn ang="0">
                  <a:pos x="102" y="166"/>
                </a:cxn>
                <a:cxn ang="0">
                  <a:pos x="102" y="166"/>
                </a:cxn>
                <a:cxn ang="0">
                  <a:pos x="113" y="154"/>
                </a:cxn>
                <a:cxn ang="0">
                  <a:pos x="126" y="145"/>
                </a:cxn>
                <a:cxn ang="0">
                  <a:pos x="138" y="134"/>
                </a:cxn>
                <a:cxn ang="0">
                  <a:pos x="153" y="127"/>
                </a:cxn>
                <a:cxn ang="0">
                  <a:pos x="153" y="127"/>
                </a:cxn>
                <a:cxn ang="0">
                  <a:pos x="167" y="121"/>
                </a:cxn>
                <a:cxn ang="0">
                  <a:pos x="184" y="116"/>
                </a:cxn>
                <a:cxn ang="0">
                  <a:pos x="198" y="114"/>
                </a:cxn>
                <a:cxn ang="0">
                  <a:pos x="216" y="112"/>
                </a:cxn>
                <a:cxn ang="0">
                  <a:pos x="216" y="161"/>
                </a:cxn>
                <a:cxn ang="0">
                  <a:pos x="216" y="161"/>
                </a:cxn>
                <a:cxn ang="0">
                  <a:pos x="218" y="165"/>
                </a:cxn>
                <a:cxn ang="0">
                  <a:pos x="218" y="165"/>
                </a:cxn>
                <a:cxn ang="0">
                  <a:pos x="220" y="165"/>
                </a:cxn>
                <a:cxn ang="0">
                  <a:pos x="300" y="85"/>
                </a:cxn>
                <a:cxn ang="0">
                  <a:pos x="300" y="85"/>
                </a:cxn>
                <a:cxn ang="0">
                  <a:pos x="301" y="83"/>
                </a:cxn>
                <a:cxn ang="0">
                  <a:pos x="300" y="79"/>
                </a:cxn>
                <a:cxn ang="0">
                  <a:pos x="300" y="79"/>
                </a:cxn>
              </a:cxnLst>
              <a:rect l="0" t="0" r="r" b="b"/>
              <a:pathLst>
                <a:path w="301" h="266">
                  <a:moveTo>
                    <a:pt x="300" y="79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16" y="3"/>
                  </a:lnTo>
                  <a:lnTo>
                    <a:pt x="216" y="47"/>
                  </a:lnTo>
                  <a:lnTo>
                    <a:pt x="216" y="47"/>
                  </a:lnTo>
                  <a:lnTo>
                    <a:pt x="200" y="49"/>
                  </a:lnTo>
                  <a:lnTo>
                    <a:pt x="185" y="50"/>
                  </a:lnTo>
                  <a:lnTo>
                    <a:pt x="155" y="56"/>
                  </a:lnTo>
                  <a:lnTo>
                    <a:pt x="127" y="67"/>
                  </a:lnTo>
                  <a:lnTo>
                    <a:pt x="102" y="81"/>
                  </a:lnTo>
                  <a:lnTo>
                    <a:pt x="102" y="81"/>
                  </a:lnTo>
                  <a:lnTo>
                    <a:pt x="87" y="90"/>
                  </a:lnTo>
                  <a:lnTo>
                    <a:pt x="75" y="101"/>
                  </a:lnTo>
                  <a:lnTo>
                    <a:pt x="62" y="114"/>
                  </a:lnTo>
                  <a:lnTo>
                    <a:pt x="49" y="127"/>
                  </a:lnTo>
                  <a:lnTo>
                    <a:pt x="49" y="127"/>
                  </a:lnTo>
                  <a:lnTo>
                    <a:pt x="39" y="141"/>
                  </a:lnTo>
                  <a:lnTo>
                    <a:pt x="29" y="157"/>
                  </a:lnTo>
                  <a:lnTo>
                    <a:pt x="20" y="172"/>
                  </a:lnTo>
                  <a:lnTo>
                    <a:pt x="15" y="190"/>
                  </a:lnTo>
                  <a:lnTo>
                    <a:pt x="10" y="206"/>
                  </a:lnTo>
                  <a:lnTo>
                    <a:pt x="4" y="224"/>
                  </a:lnTo>
                  <a:lnTo>
                    <a:pt x="2" y="244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" y="266"/>
                  </a:lnTo>
                  <a:lnTo>
                    <a:pt x="4" y="266"/>
                  </a:lnTo>
                  <a:lnTo>
                    <a:pt x="64" y="266"/>
                  </a:lnTo>
                  <a:lnTo>
                    <a:pt x="64" y="266"/>
                  </a:lnTo>
                  <a:lnTo>
                    <a:pt x="66" y="266"/>
                  </a:lnTo>
                  <a:lnTo>
                    <a:pt x="66" y="266"/>
                  </a:lnTo>
                  <a:lnTo>
                    <a:pt x="66" y="263"/>
                  </a:lnTo>
                  <a:lnTo>
                    <a:pt x="66" y="263"/>
                  </a:lnTo>
                  <a:lnTo>
                    <a:pt x="68" y="250"/>
                  </a:lnTo>
                  <a:lnTo>
                    <a:pt x="69" y="237"/>
                  </a:lnTo>
                  <a:lnTo>
                    <a:pt x="71" y="223"/>
                  </a:lnTo>
                  <a:lnTo>
                    <a:pt x="77" y="212"/>
                  </a:lnTo>
                  <a:lnTo>
                    <a:pt x="80" y="199"/>
                  </a:lnTo>
                  <a:lnTo>
                    <a:pt x="87" y="188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13" y="154"/>
                  </a:lnTo>
                  <a:lnTo>
                    <a:pt x="126" y="145"/>
                  </a:lnTo>
                  <a:lnTo>
                    <a:pt x="138" y="134"/>
                  </a:lnTo>
                  <a:lnTo>
                    <a:pt x="153" y="127"/>
                  </a:lnTo>
                  <a:lnTo>
                    <a:pt x="153" y="127"/>
                  </a:lnTo>
                  <a:lnTo>
                    <a:pt x="167" y="121"/>
                  </a:lnTo>
                  <a:lnTo>
                    <a:pt x="184" y="116"/>
                  </a:lnTo>
                  <a:lnTo>
                    <a:pt x="198" y="114"/>
                  </a:lnTo>
                  <a:lnTo>
                    <a:pt x="216" y="112"/>
                  </a:lnTo>
                  <a:lnTo>
                    <a:pt x="216" y="161"/>
                  </a:lnTo>
                  <a:lnTo>
                    <a:pt x="216" y="161"/>
                  </a:lnTo>
                  <a:lnTo>
                    <a:pt x="218" y="165"/>
                  </a:lnTo>
                  <a:lnTo>
                    <a:pt x="218" y="165"/>
                  </a:lnTo>
                  <a:lnTo>
                    <a:pt x="220" y="165"/>
                  </a:lnTo>
                  <a:lnTo>
                    <a:pt x="300" y="85"/>
                  </a:lnTo>
                  <a:lnTo>
                    <a:pt x="300" y="85"/>
                  </a:lnTo>
                  <a:lnTo>
                    <a:pt x="301" y="83"/>
                  </a:lnTo>
                  <a:lnTo>
                    <a:pt x="300" y="79"/>
                  </a:lnTo>
                  <a:lnTo>
                    <a:pt x="300" y="7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63" name="Group 80"/>
          <p:cNvGrpSpPr/>
          <p:nvPr/>
        </p:nvGrpSpPr>
        <p:grpSpPr>
          <a:xfrm>
            <a:off x="3282904" y="5576013"/>
            <a:ext cx="333543" cy="238848"/>
            <a:chOff x="2566497" y="2332666"/>
            <a:chExt cx="321832" cy="230473"/>
          </a:xfrm>
          <a:solidFill>
            <a:schemeClr val="accent5">
              <a:lumMod val="50000"/>
            </a:schemeClr>
          </a:solidFill>
        </p:grpSpPr>
        <p:sp>
          <p:nvSpPr>
            <p:cNvPr id="264" name="Freeform 49"/>
            <p:cNvSpPr/>
            <p:nvPr/>
          </p:nvSpPr>
          <p:spPr bwMode="auto">
            <a:xfrm>
              <a:off x="2566497" y="2332666"/>
              <a:ext cx="180641" cy="230473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60" y="0"/>
                </a:cxn>
                <a:cxn ang="0">
                  <a:pos x="155" y="1"/>
                </a:cxn>
                <a:cxn ang="0">
                  <a:pos x="151" y="5"/>
                </a:cxn>
                <a:cxn ang="0">
                  <a:pos x="75" y="52"/>
                </a:cxn>
                <a:cxn ang="0">
                  <a:pos x="15" y="52"/>
                </a:cxn>
                <a:cxn ang="0">
                  <a:pos x="15" y="52"/>
                </a:cxn>
                <a:cxn ang="0">
                  <a:pos x="10" y="54"/>
                </a:cxn>
                <a:cxn ang="0">
                  <a:pos x="4" y="58"/>
                </a:cxn>
                <a:cxn ang="0">
                  <a:pos x="4" y="58"/>
                </a:cxn>
                <a:cxn ang="0">
                  <a:pos x="2" y="61"/>
                </a:cxn>
                <a:cxn ang="0">
                  <a:pos x="0" y="67"/>
                </a:cxn>
                <a:cxn ang="0">
                  <a:pos x="0" y="156"/>
                </a:cxn>
                <a:cxn ang="0">
                  <a:pos x="0" y="156"/>
                </a:cxn>
                <a:cxn ang="0">
                  <a:pos x="2" y="161"/>
                </a:cxn>
                <a:cxn ang="0">
                  <a:pos x="4" y="165"/>
                </a:cxn>
                <a:cxn ang="0">
                  <a:pos x="4" y="165"/>
                </a:cxn>
                <a:cxn ang="0">
                  <a:pos x="10" y="168"/>
                </a:cxn>
                <a:cxn ang="0">
                  <a:pos x="15" y="170"/>
                </a:cxn>
                <a:cxn ang="0">
                  <a:pos x="75" y="170"/>
                </a:cxn>
                <a:cxn ang="0">
                  <a:pos x="151" y="217"/>
                </a:cxn>
                <a:cxn ang="0">
                  <a:pos x="151" y="217"/>
                </a:cxn>
                <a:cxn ang="0">
                  <a:pos x="155" y="221"/>
                </a:cxn>
                <a:cxn ang="0">
                  <a:pos x="160" y="223"/>
                </a:cxn>
                <a:cxn ang="0">
                  <a:pos x="160" y="223"/>
                </a:cxn>
                <a:cxn ang="0">
                  <a:pos x="165" y="221"/>
                </a:cxn>
                <a:cxn ang="0">
                  <a:pos x="171" y="217"/>
                </a:cxn>
                <a:cxn ang="0">
                  <a:pos x="171" y="217"/>
                </a:cxn>
                <a:cxn ang="0">
                  <a:pos x="174" y="214"/>
                </a:cxn>
                <a:cxn ang="0">
                  <a:pos x="174" y="208"/>
                </a:cxn>
                <a:cxn ang="0">
                  <a:pos x="174" y="14"/>
                </a:cxn>
                <a:cxn ang="0">
                  <a:pos x="174" y="14"/>
                </a:cxn>
                <a:cxn ang="0">
                  <a:pos x="174" y="9"/>
                </a:cxn>
                <a:cxn ang="0">
                  <a:pos x="171" y="5"/>
                </a:cxn>
                <a:cxn ang="0">
                  <a:pos x="171" y="5"/>
                </a:cxn>
                <a:cxn ang="0">
                  <a:pos x="165" y="1"/>
                </a:cxn>
                <a:cxn ang="0">
                  <a:pos x="160" y="0"/>
                </a:cxn>
                <a:cxn ang="0">
                  <a:pos x="160" y="0"/>
                </a:cxn>
              </a:cxnLst>
              <a:rect l="0" t="0" r="r" b="b"/>
              <a:pathLst>
                <a:path w="174" h="223">
                  <a:moveTo>
                    <a:pt x="160" y="0"/>
                  </a:moveTo>
                  <a:lnTo>
                    <a:pt x="160" y="0"/>
                  </a:lnTo>
                  <a:lnTo>
                    <a:pt x="155" y="1"/>
                  </a:lnTo>
                  <a:lnTo>
                    <a:pt x="151" y="5"/>
                  </a:lnTo>
                  <a:lnTo>
                    <a:pt x="75" y="52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0" y="54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2" y="61"/>
                  </a:lnTo>
                  <a:lnTo>
                    <a:pt x="0" y="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2" y="161"/>
                  </a:lnTo>
                  <a:lnTo>
                    <a:pt x="4" y="165"/>
                  </a:lnTo>
                  <a:lnTo>
                    <a:pt x="4" y="165"/>
                  </a:lnTo>
                  <a:lnTo>
                    <a:pt x="10" y="168"/>
                  </a:lnTo>
                  <a:lnTo>
                    <a:pt x="15" y="170"/>
                  </a:lnTo>
                  <a:lnTo>
                    <a:pt x="75" y="170"/>
                  </a:lnTo>
                  <a:lnTo>
                    <a:pt x="151" y="217"/>
                  </a:lnTo>
                  <a:lnTo>
                    <a:pt x="151" y="217"/>
                  </a:lnTo>
                  <a:lnTo>
                    <a:pt x="155" y="221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65" y="221"/>
                  </a:lnTo>
                  <a:lnTo>
                    <a:pt x="171" y="217"/>
                  </a:lnTo>
                  <a:lnTo>
                    <a:pt x="171" y="217"/>
                  </a:lnTo>
                  <a:lnTo>
                    <a:pt x="174" y="214"/>
                  </a:lnTo>
                  <a:lnTo>
                    <a:pt x="174" y="208"/>
                  </a:lnTo>
                  <a:lnTo>
                    <a:pt x="174" y="14"/>
                  </a:lnTo>
                  <a:lnTo>
                    <a:pt x="174" y="14"/>
                  </a:lnTo>
                  <a:lnTo>
                    <a:pt x="174" y="9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65" y="1"/>
                  </a:lnTo>
                  <a:lnTo>
                    <a:pt x="160" y="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65" name="Freeform 50"/>
            <p:cNvSpPr/>
            <p:nvPr/>
          </p:nvSpPr>
          <p:spPr bwMode="auto">
            <a:xfrm>
              <a:off x="2769977" y="2390804"/>
              <a:ext cx="58137" cy="114199"/>
            </a:xfrm>
            <a:custGeom>
              <a:avLst/>
              <a:gdLst/>
              <a:ahLst/>
              <a:cxnLst>
                <a:cxn ang="0">
                  <a:pos x="46" y="87"/>
                </a:cxn>
                <a:cxn ang="0">
                  <a:pos x="53" y="72"/>
                </a:cxn>
                <a:cxn ang="0">
                  <a:pos x="56" y="56"/>
                </a:cxn>
                <a:cxn ang="0">
                  <a:pos x="55" y="47"/>
                </a:cxn>
                <a:cxn ang="0">
                  <a:pos x="51" y="31"/>
                </a:cxn>
                <a:cxn ang="0">
                  <a:pos x="46" y="23"/>
                </a:cxn>
                <a:cxn ang="0">
                  <a:pos x="35" y="11"/>
                </a:cxn>
                <a:cxn ang="0">
                  <a:pos x="20" y="2"/>
                </a:cxn>
                <a:cxn ang="0">
                  <a:pos x="15" y="0"/>
                </a:cxn>
                <a:cxn ang="0">
                  <a:pos x="9" y="2"/>
                </a:cxn>
                <a:cxn ang="0">
                  <a:pos x="4" y="5"/>
                </a:cxn>
                <a:cxn ang="0">
                  <a:pos x="0" y="14"/>
                </a:cxn>
                <a:cxn ang="0">
                  <a:pos x="0" y="20"/>
                </a:cxn>
                <a:cxn ang="0">
                  <a:pos x="2" y="23"/>
                </a:cxn>
                <a:cxn ang="0">
                  <a:pos x="9" y="29"/>
                </a:cxn>
                <a:cxn ang="0">
                  <a:pos x="17" y="34"/>
                </a:cxn>
                <a:cxn ang="0">
                  <a:pos x="24" y="42"/>
                </a:cxn>
                <a:cxn ang="0">
                  <a:pos x="26" y="49"/>
                </a:cxn>
                <a:cxn ang="0">
                  <a:pos x="27" y="56"/>
                </a:cxn>
                <a:cxn ang="0">
                  <a:pos x="24" y="69"/>
                </a:cxn>
                <a:cxn ang="0">
                  <a:pos x="20" y="72"/>
                </a:cxn>
                <a:cxn ang="0">
                  <a:pos x="17" y="76"/>
                </a:cxn>
                <a:cxn ang="0">
                  <a:pos x="9" y="81"/>
                </a:cxn>
                <a:cxn ang="0">
                  <a:pos x="2" y="87"/>
                </a:cxn>
                <a:cxn ang="0">
                  <a:pos x="0" y="96"/>
                </a:cxn>
                <a:cxn ang="0">
                  <a:pos x="2" y="101"/>
                </a:cxn>
                <a:cxn ang="0">
                  <a:pos x="4" y="105"/>
                </a:cxn>
                <a:cxn ang="0">
                  <a:pos x="15" y="110"/>
                </a:cxn>
                <a:cxn ang="0">
                  <a:pos x="20" y="109"/>
                </a:cxn>
                <a:cxn ang="0">
                  <a:pos x="27" y="105"/>
                </a:cxn>
                <a:cxn ang="0">
                  <a:pos x="40" y="94"/>
                </a:cxn>
                <a:cxn ang="0">
                  <a:pos x="46" y="87"/>
                </a:cxn>
              </a:cxnLst>
              <a:rect l="0" t="0" r="r" b="b"/>
              <a:pathLst>
                <a:path w="56" h="110">
                  <a:moveTo>
                    <a:pt x="46" y="87"/>
                  </a:moveTo>
                  <a:lnTo>
                    <a:pt x="46" y="87"/>
                  </a:lnTo>
                  <a:lnTo>
                    <a:pt x="51" y="80"/>
                  </a:lnTo>
                  <a:lnTo>
                    <a:pt x="53" y="72"/>
                  </a:lnTo>
                  <a:lnTo>
                    <a:pt x="55" y="63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5" y="47"/>
                  </a:lnTo>
                  <a:lnTo>
                    <a:pt x="53" y="38"/>
                  </a:lnTo>
                  <a:lnTo>
                    <a:pt x="51" y="31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0" y="16"/>
                  </a:lnTo>
                  <a:lnTo>
                    <a:pt x="35" y="11"/>
                  </a:lnTo>
                  <a:lnTo>
                    <a:pt x="27" y="5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9" y="2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9" y="29"/>
                  </a:lnTo>
                  <a:lnTo>
                    <a:pt x="9" y="29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20" y="38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6" y="49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6" y="62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0" y="72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0" y="91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1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9" y="109"/>
                  </a:lnTo>
                  <a:lnTo>
                    <a:pt x="15" y="110"/>
                  </a:lnTo>
                  <a:lnTo>
                    <a:pt x="15" y="110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7" y="105"/>
                  </a:lnTo>
                  <a:lnTo>
                    <a:pt x="35" y="100"/>
                  </a:lnTo>
                  <a:lnTo>
                    <a:pt x="40" y="94"/>
                  </a:lnTo>
                  <a:lnTo>
                    <a:pt x="46" y="87"/>
                  </a:lnTo>
                  <a:lnTo>
                    <a:pt x="46" y="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66" name="Freeform 51"/>
            <p:cNvSpPr/>
            <p:nvPr/>
          </p:nvSpPr>
          <p:spPr bwMode="auto">
            <a:xfrm>
              <a:off x="2794893" y="2336819"/>
              <a:ext cx="93436" cy="224244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14" y="0"/>
                </a:cxn>
                <a:cxn ang="0">
                  <a:pos x="3" y="4"/>
                </a:cxn>
                <a:cxn ang="0">
                  <a:pos x="0" y="9"/>
                </a:cxn>
                <a:cxn ang="0">
                  <a:pos x="0" y="15"/>
                </a:cxn>
                <a:cxn ang="0">
                  <a:pos x="2" y="22"/>
                </a:cxn>
                <a:cxn ang="0">
                  <a:pos x="7" y="27"/>
                </a:cxn>
                <a:cxn ang="0">
                  <a:pos x="25" y="38"/>
                </a:cxn>
                <a:cxn ang="0">
                  <a:pos x="32" y="44"/>
                </a:cxn>
                <a:cxn ang="0">
                  <a:pos x="47" y="60"/>
                </a:cxn>
                <a:cxn ang="0">
                  <a:pos x="51" y="69"/>
                </a:cxn>
                <a:cxn ang="0">
                  <a:pos x="58" y="87"/>
                </a:cxn>
                <a:cxn ang="0">
                  <a:pos x="61" y="109"/>
                </a:cxn>
                <a:cxn ang="0">
                  <a:pos x="60" y="118"/>
                </a:cxn>
                <a:cxn ang="0">
                  <a:pos x="56" y="138"/>
                </a:cxn>
                <a:cxn ang="0">
                  <a:pos x="51" y="147"/>
                </a:cxn>
                <a:cxn ang="0">
                  <a:pos x="40" y="165"/>
                </a:cxn>
                <a:cxn ang="0">
                  <a:pos x="25" y="178"/>
                </a:cxn>
                <a:cxn ang="0">
                  <a:pos x="7" y="189"/>
                </a:cxn>
                <a:cxn ang="0">
                  <a:pos x="3" y="191"/>
                </a:cxn>
                <a:cxn ang="0">
                  <a:pos x="0" y="198"/>
                </a:cxn>
                <a:cxn ang="0">
                  <a:pos x="0" y="202"/>
                </a:cxn>
                <a:cxn ang="0">
                  <a:pos x="3" y="212"/>
                </a:cxn>
                <a:cxn ang="0">
                  <a:pos x="9" y="216"/>
                </a:cxn>
                <a:cxn ang="0">
                  <a:pos x="14" y="216"/>
                </a:cxn>
                <a:cxn ang="0">
                  <a:pos x="20" y="214"/>
                </a:cxn>
                <a:cxn ang="0">
                  <a:pos x="49" y="198"/>
                </a:cxn>
                <a:cxn ang="0">
                  <a:pos x="71" y="173"/>
                </a:cxn>
                <a:cxn ang="0">
                  <a:pos x="80" y="158"/>
                </a:cxn>
                <a:cxn ang="0">
                  <a:pos x="89" y="125"/>
                </a:cxn>
                <a:cxn ang="0">
                  <a:pos x="90" y="109"/>
                </a:cxn>
                <a:cxn ang="0">
                  <a:pos x="85" y="75"/>
                </a:cxn>
                <a:cxn ang="0">
                  <a:pos x="71" y="44"/>
                </a:cxn>
                <a:cxn ang="0">
                  <a:pos x="60" y="31"/>
                </a:cxn>
                <a:cxn ang="0">
                  <a:pos x="34" y="9"/>
                </a:cxn>
                <a:cxn ang="0">
                  <a:pos x="20" y="2"/>
                </a:cxn>
              </a:cxnLst>
              <a:rect l="0" t="0" r="r" b="b"/>
              <a:pathLst>
                <a:path w="90" h="216">
                  <a:moveTo>
                    <a:pt x="20" y="2"/>
                  </a:move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3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32" y="44"/>
                  </a:lnTo>
                  <a:lnTo>
                    <a:pt x="40" y="51"/>
                  </a:lnTo>
                  <a:lnTo>
                    <a:pt x="47" y="60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6" y="78"/>
                  </a:lnTo>
                  <a:lnTo>
                    <a:pt x="58" y="87"/>
                  </a:lnTo>
                  <a:lnTo>
                    <a:pt x="60" y="98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0" y="118"/>
                  </a:lnTo>
                  <a:lnTo>
                    <a:pt x="58" y="129"/>
                  </a:lnTo>
                  <a:lnTo>
                    <a:pt x="56" y="138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47" y="156"/>
                  </a:lnTo>
                  <a:lnTo>
                    <a:pt x="40" y="165"/>
                  </a:lnTo>
                  <a:lnTo>
                    <a:pt x="32" y="173"/>
                  </a:lnTo>
                  <a:lnTo>
                    <a:pt x="25" y="178"/>
                  </a:lnTo>
                  <a:lnTo>
                    <a:pt x="25" y="178"/>
                  </a:lnTo>
                  <a:lnTo>
                    <a:pt x="7" y="189"/>
                  </a:lnTo>
                  <a:lnTo>
                    <a:pt x="7" y="189"/>
                  </a:lnTo>
                  <a:lnTo>
                    <a:pt x="3" y="191"/>
                  </a:lnTo>
                  <a:lnTo>
                    <a:pt x="2" y="194"/>
                  </a:lnTo>
                  <a:lnTo>
                    <a:pt x="0" y="198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7"/>
                  </a:lnTo>
                  <a:lnTo>
                    <a:pt x="3" y="212"/>
                  </a:lnTo>
                  <a:lnTo>
                    <a:pt x="3" y="212"/>
                  </a:lnTo>
                  <a:lnTo>
                    <a:pt x="9" y="216"/>
                  </a:lnTo>
                  <a:lnTo>
                    <a:pt x="14" y="216"/>
                  </a:lnTo>
                  <a:lnTo>
                    <a:pt x="14" y="216"/>
                  </a:lnTo>
                  <a:lnTo>
                    <a:pt x="20" y="214"/>
                  </a:lnTo>
                  <a:lnTo>
                    <a:pt x="20" y="214"/>
                  </a:lnTo>
                  <a:lnTo>
                    <a:pt x="34" y="207"/>
                  </a:lnTo>
                  <a:lnTo>
                    <a:pt x="49" y="198"/>
                  </a:lnTo>
                  <a:lnTo>
                    <a:pt x="60" y="185"/>
                  </a:lnTo>
                  <a:lnTo>
                    <a:pt x="71" y="173"/>
                  </a:lnTo>
                  <a:lnTo>
                    <a:pt x="71" y="173"/>
                  </a:lnTo>
                  <a:lnTo>
                    <a:pt x="80" y="158"/>
                  </a:lnTo>
                  <a:lnTo>
                    <a:pt x="85" y="142"/>
                  </a:lnTo>
                  <a:lnTo>
                    <a:pt x="89" y="125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89" y="91"/>
                  </a:lnTo>
                  <a:lnTo>
                    <a:pt x="85" y="75"/>
                  </a:lnTo>
                  <a:lnTo>
                    <a:pt x="80" y="58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60" y="31"/>
                  </a:lnTo>
                  <a:lnTo>
                    <a:pt x="49" y="18"/>
                  </a:lnTo>
                  <a:lnTo>
                    <a:pt x="34" y="9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67" name="组合 266"/>
          <p:cNvGrpSpPr/>
          <p:nvPr/>
        </p:nvGrpSpPr>
        <p:grpSpPr>
          <a:xfrm>
            <a:off x="4000556" y="5594955"/>
            <a:ext cx="452191" cy="200964"/>
            <a:chOff x="7489826" y="1081758"/>
            <a:chExt cx="314325" cy="139701"/>
          </a:xfrm>
          <a:solidFill>
            <a:schemeClr val="accent5">
              <a:lumMod val="50000"/>
            </a:schemeClr>
          </a:solidFill>
        </p:grpSpPr>
        <p:sp>
          <p:nvSpPr>
            <p:cNvPr id="268" name="Freeform 382"/>
            <p:cNvSpPr>
              <a:spLocks noEditPoints="1"/>
            </p:cNvSpPr>
            <p:nvPr/>
          </p:nvSpPr>
          <p:spPr bwMode="auto">
            <a:xfrm>
              <a:off x="7489826" y="1081758"/>
              <a:ext cx="314325" cy="122238"/>
            </a:xfrm>
            <a:custGeom>
              <a:avLst/>
              <a:gdLst>
                <a:gd name="T0" fmla="*/ 194 w 200"/>
                <a:gd name="T1" fmla="*/ 60 h 78"/>
                <a:gd name="T2" fmla="*/ 195 w 200"/>
                <a:gd name="T3" fmla="*/ 55 h 78"/>
                <a:gd name="T4" fmla="*/ 194 w 200"/>
                <a:gd name="T5" fmla="*/ 44 h 78"/>
                <a:gd name="T6" fmla="*/ 156 w 200"/>
                <a:gd name="T7" fmla="*/ 0 h 78"/>
                <a:gd name="T8" fmla="*/ 38 w 200"/>
                <a:gd name="T9" fmla="*/ 0 h 78"/>
                <a:gd name="T10" fmla="*/ 4 w 200"/>
                <a:gd name="T11" fmla="*/ 34 h 78"/>
                <a:gd name="T12" fmla="*/ 4 w 200"/>
                <a:gd name="T13" fmla="*/ 61 h 78"/>
                <a:gd name="T14" fmla="*/ 0 w 200"/>
                <a:gd name="T15" fmla="*/ 69 h 78"/>
                <a:gd name="T16" fmla="*/ 9 w 200"/>
                <a:gd name="T17" fmla="*/ 78 h 78"/>
                <a:gd name="T18" fmla="*/ 23 w 200"/>
                <a:gd name="T19" fmla="*/ 78 h 78"/>
                <a:gd name="T20" fmla="*/ 23 w 200"/>
                <a:gd name="T21" fmla="*/ 75 h 78"/>
                <a:gd name="T22" fmla="*/ 40 w 200"/>
                <a:gd name="T23" fmla="*/ 59 h 78"/>
                <a:gd name="T24" fmla="*/ 56 w 200"/>
                <a:gd name="T25" fmla="*/ 75 h 78"/>
                <a:gd name="T26" fmla="*/ 56 w 200"/>
                <a:gd name="T27" fmla="*/ 78 h 78"/>
                <a:gd name="T28" fmla="*/ 149 w 200"/>
                <a:gd name="T29" fmla="*/ 78 h 78"/>
                <a:gd name="T30" fmla="*/ 149 w 200"/>
                <a:gd name="T31" fmla="*/ 76 h 78"/>
                <a:gd name="T32" fmla="*/ 166 w 200"/>
                <a:gd name="T33" fmla="*/ 60 h 78"/>
                <a:gd name="T34" fmla="*/ 183 w 200"/>
                <a:gd name="T35" fmla="*/ 76 h 78"/>
                <a:gd name="T36" fmla="*/ 182 w 200"/>
                <a:gd name="T37" fmla="*/ 78 h 78"/>
                <a:gd name="T38" fmla="*/ 191 w 200"/>
                <a:gd name="T39" fmla="*/ 78 h 78"/>
                <a:gd name="T40" fmla="*/ 200 w 200"/>
                <a:gd name="T41" fmla="*/ 69 h 78"/>
                <a:gd name="T42" fmla="*/ 194 w 200"/>
                <a:gd name="T43" fmla="*/ 60 h 78"/>
                <a:gd name="T44" fmla="*/ 73 w 200"/>
                <a:gd name="T45" fmla="*/ 31 h 78"/>
                <a:gd name="T46" fmla="*/ 40 w 200"/>
                <a:gd name="T47" fmla="*/ 31 h 78"/>
                <a:gd name="T48" fmla="*/ 27 w 200"/>
                <a:gd name="T49" fmla="*/ 17 h 78"/>
                <a:gd name="T50" fmla="*/ 40 w 200"/>
                <a:gd name="T51" fmla="*/ 4 h 78"/>
                <a:gd name="T52" fmla="*/ 73 w 200"/>
                <a:gd name="T53" fmla="*/ 4 h 78"/>
                <a:gd name="T54" fmla="*/ 73 w 200"/>
                <a:gd name="T55" fmla="*/ 31 h 78"/>
                <a:gd name="T56" fmla="*/ 107 w 200"/>
                <a:gd name="T57" fmla="*/ 31 h 78"/>
                <a:gd name="T58" fmla="*/ 81 w 200"/>
                <a:gd name="T59" fmla="*/ 31 h 78"/>
                <a:gd name="T60" fmla="*/ 81 w 200"/>
                <a:gd name="T61" fmla="*/ 4 h 78"/>
                <a:gd name="T62" fmla="*/ 107 w 200"/>
                <a:gd name="T63" fmla="*/ 4 h 78"/>
                <a:gd name="T64" fmla="*/ 107 w 200"/>
                <a:gd name="T65" fmla="*/ 31 h 78"/>
                <a:gd name="T66" fmla="*/ 139 w 200"/>
                <a:gd name="T67" fmla="*/ 31 h 78"/>
                <a:gd name="T68" fmla="*/ 114 w 200"/>
                <a:gd name="T69" fmla="*/ 31 h 78"/>
                <a:gd name="T70" fmla="*/ 114 w 200"/>
                <a:gd name="T71" fmla="*/ 4 h 78"/>
                <a:gd name="T72" fmla="*/ 139 w 200"/>
                <a:gd name="T73" fmla="*/ 4 h 78"/>
                <a:gd name="T74" fmla="*/ 139 w 200"/>
                <a:gd name="T75" fmla="*/ 31 h 78"/>
                <a:gd name="T76" fmla="*/ 147 w 200"/>
                <a:gd name="T77" fmla="*/ 31 h 78"/>
                <a:gd name="T78" fmla="*/ 147 w 200"/>
                <a:gd name="T79" fmla="*/ 4 h 78"/>
                <a:gd name="T80" fmla="*/ 154 w 200"/>
                <a:gd name="T81" fmla="*/ 4 h 78"/>
                <a:gd name="T82" fmla="*/ 187 w 200"/>
                <a:gd name="T83" fmla="*/ 30 h 78"/>
                <a:gd name="T84" fmla="*/ 188 w 200"/>
                <a:gd name="T85" fmla="*/ 31 h 78"/>
                <a:gd name="T86" fmla="*/ 147 w 200"/>
                <a:gd name="T87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0" h="78">
                  <a:moveTo>
                    <a:pt x="194" y="60"/>
                  </a:moveTo>
                  <a:cubicBezTo>
                    <a:pt x="195" y="59"/>
                    <a:pt x="195" y="57"/>
                    <a:pt x="195" y="55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4" y="21"/>
                    <a:pt x="174" y="0"/>
                    <a:pt x="156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9" y="0"/>
                    <a:pt x="4" y="15"/>
                    <a:pt x="4" y="34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2" y="63"/>
                    <a:pt x="0" y="66"/>
                    <a:pt x="0" y="69"/>
                  </a:cubicBezTo>
                  <a:cubicBezTo>
                    <a:pt x="0" y="74"/>
                    <a:pt x="4" y="78"/>
                    <a:pt x="9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77"/>
                    <a:pt x="23" y="76"/>
                    <a:pt x="23" y="75"/>
                  </a:cubicBezTo>
                  <a:cubicBezTo>
                    <a:pt x="23" y="66"/>
                    <a:pt x="31" y="59"/>
                    <a:pt x="40" y="59"/>
                  </a:cubicBezTo>
                  <a:cubicBezTo>
                    <a:pt x="49" y="59"/>
                    <a:pt x="56" y="66"/>
                    <a:pt x="56" y="75"/>
                  </a:cubicBezTo>
                  <a:cubicBezTo>
                    <a:pt x="56" y="76"/>
                    <a:pt x="56" y="77"/>
                    <a:pt x="56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7"/>
                    <a:pt x="149" y="77"/>
                    <a:pt x="149" y="76"/>
                  </a:cubicBezTo>
                  <a:cubicBezTo>
                    <a:pt x="149" y="67"/>
                    <a:pt x="157" y="60"/>
                    <a:pt x="166" y="60"/>
                  </a:cubicBezTo>
                  <a:cubicBezTo>
                    <a:pt x="175" y="60"/>
                    <a:pt x="183" y="67"/>
                    <a:pt x="183" y="76"/>
                  </a:cubicBezTo>
                  <a:cubicBezTo>
                    <a:pt x="183" y="77"/>
                    <a:pt x="182" y="77"/>
                    <a:pt x="182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6" y="78"/>
                    <a:pt x="200" y="74"/>
                    <a:pt x="200" y="69"/>
                  </a:cubicBezTo>
                  <a:cubicBezTo>
                    <a:pt x="200" y="65"/>
                    <a:pt x="198" y="62"/>
                    <a:pt x="194" y="60"/>
                  </a:cubicBezTo>
                  <a:close/>
                  <a:moveTo>
                    <a:pt x="73" y="31"/>
                  </a:moveTo>
                  <a:cubicBezTo>
                    <a:pt x="40" y="31"/>
                    <a:pt x="40" y="31"/>
                    <a:pt x="40" y="31"/>
                  </a:cubicBezTo>
                  <a:cubicBezTo>
                    <a:pt x="33" y="31"/>
                    <a:pt x="27" y="25"/>
                    <a:pt x="27" y="17"/>
                  </a:cubicBezTo>
                  <a:cubicBezTo>
                    <a:pt x="27" y="10"/>
                    <a:pt x="33" y="4"/>
                    <a:pt x="40" y="4"/>
                  </a:cubicBezTo>
                  <a:cubicBezTo>
                    <a:pt x="73" y="4"/>
                    <a:pt x="73" y="4"/>
                    <a:pt x="73" y="4"/>
                  </a:cubicBezTo>
                  <a:lnTo>
                    <a:pt x="73" y="31"/>
                  </a:lnTo>
                  <a:close/>
                  <a:moveTo>
                    <a:pt x="107" y="31"/>
                  </a:moveTo>
                  <a:cubicBezTo>
                    <a:pt x="81" y="31"/>
                    <a:pt x="81" y="31"/>
                    <a:pt x="81" y="31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107" y="4"/>
                    <a:pt x="107" y="4"/>
                    <a:pt x="107" y="4"/>
                  </a:cubicBezTo>
                  <a:lnTo>
                    <a:pt x="107" y="31"/>
                  </a:lnTo>
                  <a:close/>
                  <a:moveTo>
                    <a:pt x="139" y="31"/>
                  </a:moveTo>
                  <a:cubicBezTo>
                    <a:pt x="114" y="31"/>
                    <a:pt x="114" y="31"/>
                    <a:pt x="114" y="31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39" y="4"/>
                    <a:pt x="139" y="4"/>
                    <a:pt x="139" y="4"/>
                  </a:cubicBezTo>
                  <a:lnTo>
                    <a:pt x="139" y="31"/>
                  </a:lnTo>
                  <a:close/>
                  <a:moveTo>
                    <a:pt x="147" y="31"/>
                  </a:moveTo>
                  <a:cubicBezTo>
                    <a:pt x="147" y="4"/>
                    <a:pt x="147" y="4"/>
                    <a:pt x="147" y="4"/>
                  </a:cubicBezTo>
                  <a:cubicBezTo>
                    <a:pt x="154" y="4"/>
                    <a:pt x="154" y="4"/>
                    <a:pt x="154" y="4"/>
                  </a:cubicBezTo>
                  <a:cubicBezTo>
                    <a:pt x="168" y="4"/>
                    <a:pt x="181" y="16"/>
                    <a:pt x="187" y="30"/>
                  </a:cubicBezTo>
                  <a:cubicBezTo>
                    <a:pt x="187" y="31"/>
                    <a:pt x="188" y="31"/>
                    <a:pt x="188" y="31"/>
                  </a:cubicBezTo>
                  <a:lnTo>
                    <a:pt x="147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69" name="Oval 383"/>
            <p:cNvSpPr>
              <a:spLocks noChangeArrowheads="1"/>
            </p:cNvSpPr>
            <p:nvPr/>
          </p:nvSpPr>
          <p:spPr bwMode="auto">
            <a:xfrm>
              <a:off x="7532688" y="1180183"/>
              <a:ext cx="39688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70" name="Oval 384"/>
            <p:cNvSpPr>
              <a:spLocks noChangeArrowheads="1"/>
            </p:cNvSpPr>
            <p:nvPr/>
          </p:nvSpPr>
          <p:spPr bwMode="auto">
            <a:xfrm>
              <a:off x="7731126" y="1181771"/>
              <a:ext cx="38100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71" name="AutoShape 4"/>
          <p:cNvSpPr/>
          <p:nvPr/>
        </p:nvSpPr>
        <p:spPr bwMode="auto">
          <a:xfrm>
            <a:off x="4830442" y="6162349"/>
            <a:ext cx="338228" cy="3394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272" name="组合 271"/>
          <p:cNvGrpSpPr/>
          <p:nvPr/>
        </p:nvGrpSpPr>
        <p:grpSpPr>
          <a:xfrm>
            <a:off x="5643822" y="6157269"/>
            <a:ext cx="240226" cy="349563"/>
            <a:chOff x="9111073" y="5004568"/>
            <a:chExt cx="251543" cy="366051"/>
          </a:xfrm>
          <a:solidFill>
            <a:schemeClr val="accent5">
              <a:lumMod val="50000"/>
            </a:schemeClr>
          </a:solidFill>
        </p:grpSpPr>
        <p:sp>
          <p:nvSpPr>
            <p:cNvPr id="273" name="AutoShape 60"/>
            <p:cNvSpPr/>
            <p:nvPr/>
          </p:nvSpPr>
          <p:spPr bwMode="auto">
            <a:xfrm>
              <a:off x="9214316" y="5107186"/>
              <a:ext cx="22526" cy="231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74" name="AutoShape 61"/>
            <p:cNvSpPr/>
            <p:nvPr/>
          </p:nvSpPr>
          <p:spPr bwMode="auto">
            <a:xfrm>
              <a:off x="9214316" y="5244847"/>
              <a:ext cx="22526" cy="225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75" name="AutoShape 62"/>
            <p:cNvSpPr/>
            <p:nvPr/>
          </p:nvSpPr>
          <p:spPr bwMode="auto">
            <a:xfrm>
              <a:off x="9145486" y="5176016"/>
              <a:ext cx="22526" cy="231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76" name="AutoShape 63"/>
            <p:cNvSpPr/>
            <p:nvPr/>
          </p:nvSpPr>
          <p:spPr bwMode="auto">
            <a:xfrm>
              <a:off x="9282521" y="5176016"/>
              <a:ext cx="23152" cy="231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77" name="AutoShape 64"/>
            <p:cNvSpPr/>
            <p:nvPr/>
          </p:nvSpPr>
          <p:spPr bwMode="auto">
            <a:xfrm>
              <a:off x="9168013" y="5221695"/>
              <a:ext cx="23152" cy="23152"/>
            </a:xfrm>
            <a:custGeom>
              <a:avLst/>
              <a:gdLst>
                <a:gd name="T0" fmla="+- 0 10802 965"/>
                <a:gd name="T1" fmla="*/ T0 w 19675"/>
                <a:gd name="T2" fmla="+- 0 10800 961"/>
                <a:gd name="T3" fmla="*/ 10800 h 19678"/>
                <a:gd name="T4" fmla="+- 0 10802 965"/>
                <a:gd name="T5" fmla="*/ T4 w 19675"/>
                <a:gd name="T6" fmla="+- 0 10800 961"/>
                <a:gd name="T7" fmla="*/ 10800 h 19678"/>
                <a:gd name="T8" fmla="+- 0 10802 965"/>
                <a:gd name="T9" fmla="*/ T8 w 19675"/>
                <a:gd name="T10" fmla="+- 0 10800 961"/>
                <a:gd name="T11" fmla="*/ 10800 h 19678"/>
                <a:gd name="T12" fmla="+- 0 10802 965"/>
                <a:gd name="T13" fmla="*/ T12 w 19675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5" h="19678">
                  <a:moveTo>
                    <a:pt x="2894" y="2882"/>
                  </a:moveTo>
                  <a:cubicBezTo>
                    <a:pt x="-965" y="6725"/>
                    <a:pt x="-965" y="12952"/>
                    <a:pt x="2894" y="16795"/>
                  </a:cubicBezTo>
                  <a:cubicBezTo>
                    <a:pt x="6734" y="20638"/>
                    <a:pt x="12935" y="20638"/>
                    <a:pt x="16794" y="16795"/>
                  </a:cubicBezTo>
                  <a:cubicBezTo>
                    <a:pt x="20634" y="12952"/>
                    <a:pt x="20634" y="6725"/>
                    <a:pt x="16794" y="2882"/>
                  </a:cubicBezTo>
                  <a:cubicBezTo>
                    <a:pt x="12935" y="-961"/>
                    <a:pt x="6734" y="-961"/>
                    <a:pt x="2894" y="28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78" name="AutoShape 65"/>
            <p:cNvSpPr/>
            <p:nvPr/>
          </p:nvSpPr>
          <p:spPr bwMode="auto">
            <a:xfrm>
              <a:off x="9168013" y="5130338"/>
              <a:ext cx="23152" cy="23152"/>
            </a:xfrm>
            <a:custGeom>
              <a:avLst/>
              <a:gdLst>
                <a:gd name="T0" fmla="+- 0 10801 962"/>
                <a:gd name="T1" fmla="*/ T0 w 19678"/>
                <a:gd name="T2" fmla="+- 0 10801 965"/>
                <a:gd name="T3" fmla="*/ 10801 h 19673"/>
                <a:gd name="T4" fmla="+- 0 10801 962"/>
                <a:gd name="T5" fmla="*/ T4 w 19678"/>
                <a:gd name="T6" fmla="+- 0 10801 965"/>
                <a:gd name="T7" fmla="*/ 10801 h 19673"/>
                <a:gd name="T8" fmla="+- 0 10801 962"/>
                <a:gd name="T9" fmla="*/ T8 w 19678"/>
                <a:gd name="T10" fmla="+- 0 10801 965"/>
                <a:gd name="T11" fmla="*/ 10801 h 19673"/>
                <a:gd name="T12" fmla="+- 0 10801 962"/>
                <a:gd name="T13" fmla="*/ T12 w 19678"/>
                <a:gd name="T14" fmla="+- 0 10801 965"/>
                <a:gd name="T15" fmla="*/ 10801 h 196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3">
                  <a:moveTo>
                    <a:pt x="2897" y="2894"/>
                  </a:moveTo>
                  <a:cubicBezTo>
                    <a:pt x="-962" y="6734"/>
                    <a:pt x="-962" y="12935"/>
                    <a:pt x="2877" y="16785"/>
                  </a:cubicBezTo>
                  <a:cubicBezTo>
                    <a:pt x="6737" y="20635"/>
                    <a:pt x="12938" y="20635"/>
                    <a:pt x="16797" y="16785"/>
                  </a:cubicBezTo>
                  <a:cubicBezTo>
                    <a:pt x="20638" y="12935"/>
                    <a:pt x="20638" y="6734"/>
                    <a:pt x="16797" y="2894"/>
                  </a:cubicBezTo>
                  <a:cubicBezTo>
                    <a:pt x="12938" y="-965"/>
                    <a:pt x="6737" y="-965"/>
                    <a:pt x="2897" y="289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79" name="AutoShape 66"/>
            <p:cNvSpPr/>
            <p:nvPr/>
          </p:nvSpPr>
          <p:spPr bwMode="auto">
            <a:xfrm>
              <a:off x="9259994" y="5221695"/>
              <a:ext cx="22526" cy="23152"/>
            </a:xfrm>
            <a:custGeom>
              <a:avLst/>
              <a:gdLst>
                <a:gd name="T0" fmla="+- 0 10800 961"/>
                <a:gd name="T1" fmla="*/ T0 w 19678"/>
                <a:gd name="T2" fmla="+- 0 10800 961"/>
                <a:gd name="T3" fmla="*/ 10800 h 19678"/>
                <a:gd name="T4" fmla="+- 0 10800 961"/>
                <a:gd name="T5" fmla="*/ T4 w 19678"/>
                <a:gd name="T6" fmla="+- 0 10800 961"/>
                <a:gd name="T7" fmla="*/ 10800 h 19678"/>
                <a:gd name="T8" fmla="+- 0 10800 961"/>
                <a:gd name="T9" fmla="*/ T8 w 19678"/>
                <a:gd name="T10" fmla="+- 0 10800 961"/>
                <a:gd name="T11" fmla="*/ 10800 h 19678"/>
                <a:gd name="T12" fmla="+- 0 10800 961"/>
                <a:gd name="T13" fmla="*/ T12 w 19678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8">
                  <a:moveTo>
                    <a:pt x="2882" y="2882"/>
                  </a:moveTo>
                  <a:cubicBezTo>
                    <a:pt x="-961" y="6725"/>
                    <a:pt x="-961" y="12952"/>
                    <a:pt x="2882" y="16795"/>
                  </a:cubicBezTo>
                  <a:cubicBezTo>
                    <a:pt x="6725" y="20638"/>
                    <a:pt x="12952" y="20638"/>
                    <a:pt x="16795" y="16795"/>
                  </a:cubicBezTo>
                  <a:cubicBezTo>
                    <a:pt x="20639" y="12952"/>
                    <a:pt x="20639" y="6725"/>
                    <a:pt x="16795" y="2882"/>
                  </a:cubicBezTo>
                  <a:cubicBezTo>
                    <a:pt x="12952" y="-961"/>
                    <a:pt x="6725" y="-961"/>
                    <a:pt x="2882" y="28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80" name="AutoShape 67"/>
            <p:cNvSpPr/>
            <p:nvPr/>
          </p:nvSpPr>
          <p:spPr bwMode="auto">
            <a:xfrm>
              <a:off x="9111073" y="5004568"/>
              <a:ext cx="251543" cy="3660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9818" y="16200"/>
                  </a:moveTo>
                  <a:cubicBezTo>
                    <a:pt x="5486" y="16200"/>
                    <a:pt x="1963" y="13776"/>
                    <a:pt x="1963" y="10800"/>
                  </a:cubicBezTo>
                  <a:cubicBezTo>
                    <a:pt x="1963" y="7821"/>
                    <a:pt x="5486" y="5400"/>
                    <a:pt x="9818" y="5400"/>
                  </a:cubicBezTo>
                  <a:cubicBezTo>
                    <a:pt x="14148" y="5400"/>
                    <a:pt x="17672" y="7821"/>
                    <a:pt x="17672" y="10800"/>
                  </a:cubicBezTo>
                  <a:cubicBezTo>
                    <a:pt x="17672" y="13776"/>
                    <a:pt x="14148" y="16200"/>
                    <a:pt x="9818" y="16200"/>
                  </a:cubicBezTo>
                  <a:moveTo>
                    <a:pt x="13745" y="20249"/>
                  </a:moveTo>
                  <a:lnTo>
                    <a:pt x="5890" y="20249"/>
                  </a:lnTo>
                  <a:lnTo>
                    <a:pt x="4909" y="16613"/>
                  </a:lnTo>
                  <a:cubicBezTo>
                    <a:pt x="6358" y="17192"/>
                    <a:pt x="8019" y="17549"/>
                    <a:pt x="9818" y="17549"/>
                  </a:cubicBezTo>
                  <a:cubicBezTo>
                    <a:pt x="11614" y="17549"/>
                    <a:pt x="13277" y="17192"/>
                    <a:pt x="14727" y="16613"/>
                  </a:cubicBezTo>
                  <a:cubicBezTo>
                    <a:pt x="14727" y="16613"/>
                    <a:pt x="13745" y="20249"/>
                    <a:pt x="13745" y="20249"/>
                  </a:cubicBezTo>
                  <a:close/>
                  <a:moveTo>
                    <a:pt x="5992" y="1350"/>
                  </a:moveTo>
                  <a:lnTo>
                    <a:pt x="13847" y="1350"/>
                  </a:lnTo>
                  <a:lnTo>
                    <a:pt x="14828" y="4985"/>
                  </a:lnTo>
                  <a:cubicBezTo>
                    <a:pt x="13379" y="4406"/>
                    <a:pt x="11718" y="4050"/>
                    <a:pt x="9919" y="4050"/>
                  </a:cubicBezTo>
                  <a:cubicBezTo>
                    <a:pt x="8123" y="4050"/>
                    <a:pt x="6460" y="4406"/>
                    <a:pt x="5010" y="4985"/>
                  </a:cubicBezTo>
                  <a:cubicBezTo>
                    <a:pt x="5010" y="4985"/>
                    <a:pt x="5992" y="1350"/>
                    <a:pt x="5992" y="1350"/>
                  </a:cubicBezTo>
                  <a:close/>
                  <a:moveTo>
                    <a:pt x="19636" y="9450"/>
                  </a:moveTo>
                  <a:cubicBezTo>
                    <a:pt x="19567" y="9450"/>
                    <a:pt x="19509" y="9472"/>
                    <a:pt x="19442" y="9477"/>
                  </a:cubicBezTo>
                  <a:cubicBezTo>
                    <a:pt x="19101" y="8298"/>
                    <a:pt x="18294" y="7245"/>
                    <a:pt x="17187" y="6376"/>
                  </a:cubicBezTo>
                  <a:lnTo>
                    <a:pt x="15778" y="1102"/>
                  </a:lnTo>
                  <a:cubicBezTo>
                    <a:pt x="15605" y="464"/>
                    <a:pt x="14794" y="0"/>
                    <a:pt x="13847" y="0"/>
                  </a:cubicBezTo>
                  <a:lnTo>
                    <a:pt x="5992" y="0"/>
                  </a:lnTo>
                  <a:cubicBezTo>
                    <a:pt x="5047" y="0"/>
                    <a:pt x="4236" y="464"/>
                    <a:pt x="4061" y="1102"/>
                  </a:cubicBezTo>
                  <a:lnTo>
                    <a:pt x="2686" y="6198"/>
                  </a:lnTo>
                  <a:cubicBezTo>
                    <a:pt x="1037" y="7405"/>
                    <a:pt x="0" y="9012"/>
                    <a:pt x="0" y="10800"/>
                  </a:cubicBezTo>
                  <a:cubicBezTo>
                    <a:pt x="0" y="12542"/>
                    <a:pt x="995" y="14110"/>
                    <a:pt x="2573" y="15307"/>
                  </a:cubicBezTo>
                  <a:lnTo>
                    <a:pt x="3959" y="20496"/>
                  </a:lnTo>
                  <a:cubicBezTo>
                    <a:pt x="4132" y="21135"/>
                    <a:pt x="4943" y="21599"/>
                    <a:pt x="5890" y="21599"/>
                  </a:cubicBezTo>
                  <a:lnTo>
                    <a:pt x="13745" y="21599"/>
                  </a:lnTo>
                  <a:cubicBezTo>
                    <a:pt x="14690" y="21599"/>
                    <a:pt x="15501" y="21135"/>
                    <a:pt x="15676" y="20496"/>
                  </a:cubicBezTo>
                  <a:lnTo>
                    <a:pt x="17074" y="15311"/>
                  </a:lnTo>
                  <a:cubicBezTo>
                    <a:pt x="18242" y="14426"/>
                    <a:pt x="19089" y="13340"/>
                    <a:pt x="19442" y="12122"/>
                  </a:cubicBezTo>
                  <a:cubicBezTo>
                    <a:pt x="19509" y="12127"/>
                    <a:pt x="19567" y="12150"/>
                    <a:pt x="19636" y="12150"/>
                  </a:cubicBezTo>
                  <a:cubicBezTo>
                    <a:pt x="20719" y="12150"/>
                    <a:pt x="21600" y="11544"/>
                    <a:pt x="21600" y="10800"/>
                  </a:cubicBezTo>
                  <a:cubicBezTo>
                    <a:pt x="21600" y="10053"/>
                    <a:pt x="20719" y="9450"/>
                    <a:pt x="19636" y="945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81" name="AutoShape 68"/>
            <p:cNvSpPr/>
            <p:nvPr/>
          </p:nvSpPr>
          <p:spPr bwMode="auto">
            <a:xfrm>
              <a:off x="9214316" y="5130338"/>
              <a:ext cx="68830" cy="69456"/>
            </a:xfrm>
            <a:custGeom>
              <a:avLst/>
              <a:gdLst>
                <a:gd name="T0" fmla="*/ 10740 w 21481"/>
                <a:gd name="T1" fmla="+- 0 10860 120"/>
                <a:gd name="T2" fmla="*/ 10860 h 21480"/>
                <a:gd name="T3" fmla="*/ 10740 w 21481"/>
                <a:gd name="T4" fmla="+- 0 10860 120"/>
                <a:gd name="T5" fmla="*/ 10860 h 21480"/>
                <a:gd name="T6" fmla="*/ 10740 w 21481"/>
                <a:gd name="T7" fmla="+- 0 10860 120"/>
                <a:gd name="T8" fmla="*/ 10860 h 21480"/>
                <a:gd name="T9" fmla="*/ 10740 w 21481"/>
                <a:gd name="T10" fmla="+- 0 10860 120"/>
                <a:gd name="T11" fmla="*/ 10860 h 21480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481" h="21480">
                  <a:moveTo>
                    <a:pt x="21127" y="346"/>
                  </a:moveTo>
                  <a:cubicBezTo>
                    <a:pt x="20697" y="-82"/>
                    <a:pt x="20002" y="-120"/>
                    <a:pt x="19516" y="270"/>
                  </a:cubicBezTo>
                  <a:lnTo>
                    <a:pt x="1055" y="15432"/>
                  </a:lnTo>
                  <a:cubicBezTo>
                    <a:pt x="375" y="16113"/>
                    <a:pt x="0" y="17012"/>
                    <a:pt x="0" y="17972"/>
                  </a:cubicBezTo>
                  <a:cubicBezTo>
                    <a:pt x="0" y="18902"/>
                    <a:pt x="361" y="19783"/>
                    <a:pt x="1027" y="20446"/>
                  </a:cubicBezTo>
                  <a:cubicBezTo>
                    <a:pt x="1694" y="21103"/>
                    <a:pt x="2583" y="21473"/>
                    <a:pt x="3542" y="21479"/>
                  </a:cubicBezTo>
                  <a:cubicBezTo>
                    <a:pt x="4431" y="21473"/>
                    <a:pt x="5354" y="21144"/>
                    <a:pt x="6028" y="20495"/>
                  </a:cubicBezTo>
                  <a:lnTo>
                    <a:pt x="12598" y="12627"/>
                  </a:lnTo>
                  <a:lnTo>
                    <a:pt x="21224" y="1935"/>
                  </a:lnTo>
                  <a:cubicBezTo>
                    <a:pt x="21600" y="1462"/>
                    <a:pt x="21558" y="771"/>
                    <a:pt x="21127" y="3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282" name="Group 162"/>
          <p:cNvGrpSpPr/>
          <p:nvPr/>
        </p:nvGrpSpPr>
        <p:grpSpPr>
          <a:xfrm>
            <a:off x="4059364" y="6204681"/>
            <a:ext cx="334574" cy="254741"/>
            <a:chOff x="2070649" y="1631036"/>
            <a:chExt cx="723379" cy="550800"/>
          </a:xfrm>
          <a:solidFill>
            <a:schemeClr val="accent5">
              <a:lumMod val="50000"/>
            </a:schemeClr>
          </a:solidFill>
        </p:grpSpPr>
        <p:sp>
          <p:nvSpPr>
            <p:cNvPr id="283" name="Oval 35"/>
            <p:cNvSpPr>
              <a:spLocks noChangeArrowheads="1"/>
            </p:cNvSpPr>
            <p:nvPr/>
          </p:nvSpPr>
          <p:spPr bwMode="auto">
            <a:xfrm>
              <a:off x="2344840" y="2015709"/>
              <a:ext cx="165321" cy="166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4" name="Freeform 36"/>
            <p:cNvSpPr/>
            <p:nvPr/>
          </p:nvSpPr>
          <p:spPr bwMode="auto">
            <a:xfrm>
              <a:off x="2228712" y="1861679"/>
              <a:ext cx="405641" cy="169353"/>
            </a:xfrm>
            <a:custGeom>
              <a:avLst/>
              <a:gdLst>
                <a:gd name="T0" fmla="*/ 105 w 213"/>
                <a:gd name="T1" fmla="*/ 31 h 89"/>
                <a:gd name="T2" fmla="*/ 191 w 213"/>
                <a:gd name="T3" fmla="*/ 89 h 89"/>
                <a:gd name="T4" fmla="*/ 213 w 213"/>
                <a:gd name="T5" fmla="*/ 64 h 89"/>
                <a:gd name="T6" fmla="*/ 105 w 213"/>
                <a:gd name="T7" fmla="*/ 0 h 89"/>
                <a:gd name="T8" fmla="*/ 0 w 213"/>
                <a:gd name="T9" fmla="*/ 58 h 89"/>
                <a:gd name="T10" fmla="*/ 21 w 213"/>
                <a:gd name="T11" fmla="*/ 82 h 89"/>
                <a:gd name="T12" fmla="*/ 105 w 213"/>
                <a:gd name="T13" fmla="*/ 3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89">
                  <a:moveTo>
                    <a:pt x="105" y="31"/>
                  </a:moveTo>
                  <a:cubicBezTo>
                    <a:pt x="144" y="31"/>
                    <a:pt x="177" y="54"/>
                    <a:pt x="191" y="89"/>
                  </a:cubicBezTo>
                  <a:cubicBezTo>
                    <a:pt x="213" y="64"/>
                    <a:pt x="213" y="64"/>
                    <a:pt x="213" y="64"/>
                  </a:cubicBezTo>
                  <a:cubicBezTo>
                    <a:pt x="192" y="26"/>
                    <a:pt x="152" y="0"/>
                    <a:pt x="105" y="0"/>
                  </a:cubicBezTo>
                  <a:cubicBezTo>
                    <a:pt x="61" y="0"/>
                    <a:pt x="22" y="23"/>
                    <a:pt x="0" y="58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37" y="51"/>
                    <a:pt x="68" y="31"/>
                    <a:pt x="10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5" name="Freeform 37"/>
            <p:cNvSpPr/>
            <p:nvPr/>
          </p:nvSpPr>
          <p:spPr bwMode="auto">
            <a:xfrm>
              <a:off x="2157745" y="1749583"/>
              <a:ext cx="549187" cy="195966"/>
            </a:xfrm>
            <a:custGeom>
              <a:avLst/>
              <a:gdLst>
                <a:gd name="T0" fmla="*/ 142 w 288"/>
                <a:gd name="T1" fmla="*/ 34 h 103"/>
                <a:gd name="T2" fmla="*/ 264 w 288"/>
                <a:gd name="T3" fmla="*/ 103 h 103"/>
                <a:gd name="T4" fmla="*/ 288 w 288"/>
                <a:gd name="T5" fmla="*/ 76 h 103"/>
                <a:gd name="T6" fmla="*/ 142 w 288"/>
                <a:gd name="T7" fmla="*/ 0 h 103"/>
                <a:gd name="T8" fmla="*/ 0 w 288"/>
                <a:gd name="T9" fmla="*/ 71 h 103"/>
                <a:gd name="T10" fmla="*/ 23 w 288"/>
                <a:gd name="T11" fmla="*/ 97 h 103"/>
                <a:gd name="T12" fmla="*/ 142 w 288"/>
                <a:gd name="T13" fmla="*/ 3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03">
                  <a:moveTo>
                    <a:pt x="142" y="34"/>
                  </a:moveTo>
                  <a:cubicBezTo>
                    <a:pt x="194" y="34"/>
                    <a:pt x="239" y="62"/>
                    <a:pt x="264" y="103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56" y="30"/>
                    <a:pt x="202" y="0"/>
                    <a:pt x="142" y="0"/>
                  </a:cubicBezTo>
                  <a:cubicBezTo>
                    <a:pt x="84" y="0"/>
                    <a:pt x="32" y="28"/>
                    <a:pt x="0" y="71"/>
                  </a:cubicBezTo>
                  <a:cubicBezTo>
                    <a:pt x="23" y="97"/>
                    <a:pt x="23" y="97"/>
                    <a:pt x="23" y="97"/>
                  </a:cubicBezTo>
                  <a:cubicBezTo>
                    <a:pt x="49" y="59"/>
                    <a:pt x="93" y="34"/>
                    <a:pt x="142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6" name="Freeform 38"/>
            <p:cNvSpPr/>
            <p:nvPr/>
          </p:nvSpPr>
          <p:spPr bwMode="auto">
            <a:xfrm>
              <a:off x="2070649" y="1631036"/>
              <a:ext cx="723379" cy="229030"/>
            </a:xfrm>
            <a:custGeom>
              <a:avLst/>
              <a:gdLst>
                <a:gd name="T0" fmla="*/ 188 w 380"/>
                <a:gd name="T1" fmla="*/ 36 h 120"/>
                <a:gd name="T2" fmla="*/ 355 w 380"/>
                <a:gd name="T3" fmla="*/ 120 h 120"/>
                <a:gd name="T4" fmla="*/ 380 w 380"/>
                <a:gd name="T5" fmla="*/ 93 h 120"/>
                <a:gd name="T6" fmla="*/ 188 w 380"/>
                <a:gd name="T7" fmla="*/ 0 h 120"/>
                <a:gd name="T8" fmla="*/ 0 w 380"/>
                <a:gd name="T9" fmla="*/ 88 h 120"/>
                <a:gd name="T10" fmla="*/ 25 w 380"/>
                <a:gd name="T11" fmla="*/ 115 h 120"/>
                <a:gd name="T12" fmla="*/ 188 w 380"/>
                <a:gd name="T13" fmla="*/ 3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120">
                  <a:moveTo>
                    <a:pt x="188" y="36"/>
                  </a:moveTo>
                  <a:cubicBezTo>
                    <a:pt x="256" y="36"/>
                    <a:pt x="317" y="69"/>
                    <a:pt x="355" y="120"/>
                  </a:cubicBezTo>
                  <a:cubicBezTo>
                    <a:pt x="380" y="93"/>
                    <a:pt x="380" y="93"/>
                    <a:pt x="380" y="93"/>
                  </a:cubicBezTo>
                  <a:cubicBezTo>
                    <a:pt x="335" y="36"/>
                    <a:pt x="266" y="0"/>
                    <a:pt x="188" y="0"/>
                  </a:cubicBezTo>
                  <a:cubicBezTo>
                    <a:pt x="113" y="0"/>
                    <a:pt x="45" y="34"/>
                    <a:pt x="0" y="88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63" y="67"/>
                    <a:pt x="122" y="36"/>
                    <a:pt x="188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87" name="Freeform 143"/>
          <p:cNvSpPr>
            <a:spLocks noEditPoints="1"/>
          </p:cNvSpPr>
          <p:nvPr/>
        </p:nvSpPr>
        <p:spPr bwMode="auto">
          <a:xfrm>
            <a:off x="6360514" y="6151130"/>
            <a:ext cx="353952" cy="361841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88" name="Freeform 53"/>
          <p:cNvSpPr>
            <a:spLocks noEditPoints="1"/>
          </p:cNvSpPr>
          <p:nvPr/>
        </p:nvSpPr>
        <p:spPr bwMode="auto">
          <a:xfrm>
            <a:off x="7160343" y="6167439"/>
            <a:ext cx="299115" cy="329222"/>
          </a:xfrm>
          <a:custGeom>
            <a:avLst/>
            <a:gdLst/>
            <a:ahLst/>
            <a:cxnLst>
              <a:cxn ang="0">
                <a:pos x="61" y="230"/>
              </a:cxn>
              <a:cxn ang="0">
                <a:pos x="39" y="201"/>
              </a:cxn>
              <a:cxn ang="0">
                <a:pos x="29" y="167"/>
              </a:cxn>
              <a:cxn ang="0">
                <a:pos x="30" y="134"/>
              </a:cxn>
              <a:cxn ang="0">
                <a:pos x="52" y="85"/>
              </a:cxn>
              <a:cxn ang="0">
                <a:pos x="94" y="53"/>
              </a:cxn>
              <a:cxn ang="0">
                <a:pos x="110" y="18"/>
              </a:cxn>
              <a:cxn ang="0">
                <a:pos x="49" y="49"/>
              </a:cxn>
              <a:cxn ang="0">
                <a:pos x="9" y="105"/>
              </a:cxn>
              <a:cxn ang="0">
                <a:pos x="0" y="152"/>
              </a:cxn>
              <a:cxn ang="0">
                <a:pos x="3" y="183"/>
              </a:cxn>
              <a:cxn ang="0">
                <a:pos x="20" y="223"/>
              </a:cxn>
              <a:cxn ang="0">
                <a:pos x="47" y="257"/>
              </a:cxn>
              <a:cxn ang="0">
                <a:pos x="61" y="265"/>
              </a:cxn>
              <a:cxn ang="0">
                <a:pos x="74" y="256"/>
              </a:cxn>
              <a:cxn ang="0">
                <a:pos x="68" y="239"/>
              </a:cxn>
              <a:cxn ang="0">
                <a:pos x="228" y="49"/>
              </a:cxn>
              <a:cxn ang="0">
                <a:pos x="212" y="45"/>
              </a:cxn>
              <a:cxn ang="0">
                <a:pos x="203" y="58"/>
              </a:cxn>
              <a:cxn ang="0">
                <a:pos x="208" y="67"/>
              </a:cxn>
              <a:cxn ang="0">
                <a:pos x="232" y="94"/>
              </a:cxn>
              <a:cxn ang="0">
                <a:pos x="246" y="127"/>
              </a:cxn>
              <a:cxn ang="0">
                <a:pos x="250" y="152"/>
              </a:cxn>
              <a:cxn ang="0">
                <a:pos x="235" y="207"/>
              </a:cxn>
              <a:cxn ang="0">
                <a:pos x="199" y="245"/>
              </a:cxn>
              <a:cxn ang="0">
                <a:pos x="166" y="288"/>
              </a:cxn>
              <a:cxn ang="0">
                <a:pos x="210" y="272"/>
              </a:cxn>
              <a:cxn ang="0">
                <a:pos x="259" y="221"/>
              </a:cxn>
              <a:cxn ang="0">
                <a:pos x="277" y="165"/>
              </a:cxn>
              <a:cxn ang="0">
                <a:pos x="275" y="138"/>
              </a:cxn>
              <a:cxn ang="0">
                <a:pos x="264" y="94"/>
              </a:cxn>
              <a:cxn ang="0">
                <a:pos x="239" y="58"/>
              </a:cxn>
              <a:cxn ang="0">
                <a:pos x="123" y="71"/>
              </a:cxn>
              <a:cxn ang="0">
                <a:pos x="172" y="40"/>
              </a:cxn>
              <a:cxn ang="0">
                <a:pos x="168" y="29"/>
              </a:cxn>
              <a:cxn ang="0">
                <a:pos x="117" y="0"/>
              </a:cxn>
              <a:cxn ang="0">
                <a:pos x="110" y="9"/>
              </a:cxn>
              <a:cxn ang="0">
                <a:pos x="112" y="69"/>
              </a:cxn>
              <a:cxn ang="0">
                <a:pos x="123" y="71"/>
              </a:cxn>
              <a:cxn ang="0">
                <a:pos x="108" y="263"/>
              </a:cxn>
              <a:cxn ang="0">
                <a:pos x="105" y="270"/>
              </a:cxn>
              <a:cxn ang="0">
                <a:pos x="154" y="305"/>
              </a:cxn>
              <a:cxn ang="0">
                <a:pos x="163" y="306"/>
              </a:cxn>
              <a:cxn ang="0">
                <a:pos x="166" y="243"/>
              </a:cxn>
              <a:cxn ang="0">
                <a:pos x="163" y="236"/>
              </a:cxn>
              <a:cxn ang="0">
                <a:pos x="154" y="236"/>
              </a:cxn>
            </a:cxnLst>
            <a:rect l="0" t="0" r="r" b="b"/>
            <a:pathLst>
              <a:path w="277" h="306">
                <a:moveTo>
                  <a:pt x="68" y="239"/>
                </a:moveTo>
                <a:lnTo>
                  <a:pt x="68" y="239"/>
                </a:lnTo>
                <a:lnTo>
                  <a:pt x="61" y="230"/>
                </a:lnTo>
                <a:lnTo>
                  <a:pt x="52" y="223"/>
                </a:lnTo>
                <a:lnTo>
                  <a:pt x="45" y="212"/>
                </a:lnTo>
                <a:lnTo>
                  <a:pt x="39" y="201"/>
                </a:lnTo>
                <a:lnTo>
                  <a:pt x="34" y="190"/>
                </a:lnTo>
                <a:lnTo>
                  <a:pt x="30" y="178"/>
                </a:lnTo>
                <a:lnTo>
                  <a:pt x="29" y="167"/>
                </a:lnTo>
                <a:lnTo>
                  <a:pt x="29" y="152"/>
                </a:lnTo>
                <a:lnTo>
                  <a:pt x="29" y="152"/>
                </a:lnTo>
                <a:lnTo>
                  <a:pt x="30" y="134"/>
                </a:lnTo>
                <a:lnTo>
                  <a:pt x="34" y="116"/>
                </a:lnTo>
                <a:lnTo>
                  <a:pt x="41" y="100"/>
                </a:lnTo>
                <a:lnTo>
                  <a:pt x="52" y="85"/>
                </a:lnTo>
                <a:lnTo>
                  <a:pt x="63" y="72"/>
                </a:lnTo>
                <a:lnTo>
                  <a:pt x="78" y="62"/>
                </a:lnTo>
                <a:lnTo>
                  <a:pt x="94" y="53"/>
                </a:lnTo>
                <a:lnTo>
                  <a:pt x="110" y="47"/>
                </a:lnTo>
                <a:lnTo>
                  <a:pt x="110" y="18"/>
                </a:lnTo>
                <a:lnTo>
                  <a:pt x="110" y="18"/>
                </a:lnTo>
                <a:lnTo>
                  <a:pt x="88" y="25"/>
                </a:lnTo>
                <a:lnTo>
                  <a:pt x="67" y="34"/>
                </a:lnTo>
                <a:lnTo>
                  <a:pt x="49" y="49"/>
                </a:lnTo>
                <a:lnTo>
                  <a:pt x="32" y="65"/>
                </a:lnTo>
                <a:lnTo>
                  <a:pt x="20" y="85"/>
                </a:lnTo>
                <a:lnTo>
                  <a:pt x="9" y="105"/>
                </a:lnTo>
                <a:lnTo>
                  <a:pt x="3" y="129"/>
                </a:lnTo>
                <a:lnTo>
                  <a:pt x="1" y="141"/>
                </a:lnTo>
                <a:lnTo>
                  <a:pt x="0" y="152"/>
                </a:lnTo>
                <a:lnTo>
                  <a:pt x="0" y="152"/>
                </a:lnTo>
                <a:lnTo>
                  <a:pt x="1" y="169"/>
                </a:lnTo>
                <a:lnTo>
                  <a:pt x="3" y="183"/>
                </a:lnTo>
                <a:lnTo>
                  <a:pt x="7" y="198"/>
                </a:lnTo>
                <a:lnTo>
                  <a:pt x="12" y="210"/>
                </a:lnTo>
                <a:lnTo>
                  <a:pt x="20" y="223"/>
                </a:lnTo>
                <a:lnTo>
                  <a:pt x="29" y="236"/>
                </a:lnTo>
                <a:lnTo>
                  <a:pt x="38" y="247"/>
                </a:lnTo>
                <a:lnTo>
                  <a:pt x="47" y="257"/>
                </a:lnTo>
                <a:lnTo>
                  <a:pt x="47" y="257"/>
                </a:lnTo>
                <a:lnTo>
                  <a:pt x="56" y="263"/>
                </a:lnTo>
                <a:lnTo>
                  <a:pt x="61" y="265"/>
                </a:lnTo>
                <a:lnTo>
                  <a:pt x="68" y="263"/>
                </a:lnTo>
                <a:lnTo>
                  <a:pt x="72" y="259"/>
                </a:lnTo>
                <a:lnTo>
                  <a:pt x="74" y="256"/>
                </a:lnTo>
                <a:lnTo>
                  <a:pt x="76" y="250"/>
                </a:lnTo>
                <a:lnTo>
                  <a:pt x="74" y="245"/>
                </a:lnTo>
                <a:lnTo>
                  <a:pt x="68" y="239"/>
                </a:lnTo>
                <a:lnTo>
                  <a:pt x="68" y="239"/>
                </a:lnTo>
                <a:close/>
                <a:moveTo>
                  <a:pt x="228" y="49"/>
                </a:moveTo>
                <a:lnTo>
                  <a:pt x="228" y="49"/>
                </a:lnTo>
                <a:lnTo>
                  <a:pt x="223" y="45"/>
                </a:lnTo>
                <a:lnTo>
                  <a:pt x="217" y="45"/>
                </a:lnTo>
                <a:lnTo>
                  <a:pt x="212" y="45"/>
                </a:lnTo>
                <a:lnTo>
                  <a:pt x="208" y="49"/>
                </a:lnTo>
                <a:lnTo>
                  <a:pt x="204" y="53"/>
                </a:lnTo>
                <a:lnTo>
                  <a:pt x="203" y="58"/>
                </a:lnTo>
                <a:lnTo>
                  <a:pt x="204" y="62"/>
                </a:lnTo>
                <a:lnTo>
                  <a:pt x="208" y="67"/>
                </a:lnTo>
                <a:lnTo>
                  <a:pt x="208" y="67"/>
                </a:lnTo>
                <a:lnTo>
                  <a:pt x="217" y="74"/>
                </a:lnTo>
                <a:lnTo>
                  <a:pt x="224" y="83"/>
                </a:lnTo>
                <a:lnTo>
                  <a:pt x="232" y="94"/>
                </a:lnTo>
                <a:lnTo>
                  <a:pt x="237" y="105"/>
                </a:lnTo>
                <a:lnTo>
                  <a:pt x="243" y="116"/>
                </a:lnTo>
                <a:lnTo>
                  <a:pt x="246" y="127"/>
                </a:lnTo>
                <a:lnTo>
                  <a:pt x="248" y="140"/>
                </a:lnTo>
                <a:lnTo>
                  <a:pt x="250" y="152"/>
                </a:lnTo>
                <a:lnTo>
                  <a:pt x="250" y="152"/>
                </a:lnTo>
                <a:lnTo>
                  <a:pt x="248" y="172"/>
                </a:lnTo>
                <a:lnTo>
                  <a:pt x="243" y="190"/>
                </a:lnTo>
                <a:lnTo>
                  <a:pt x="235" y="207"/>
                </a:lnTo>
                <a:lnTo>
                  <a:pt x="226" y="221"/>
                </a:lnTo>
                <a:lnTo>
                  <a:pt x="214" y="234"/>
                </a:lnTo>
                <a:lnTo>
                  <a:pt x="199" y="245"/>
                </a:lnTo>
                <a:lnTo>
                  <a:pt x="183" y="254"/>
                </a:lnTo>
                <a:lnTo>
                  <a:pt x="166" y="259"/>
                </a:lnTo>
                <a:lnTo>
                  <a:pt x="166" y="288"/>
                </a:lnTo>
                <a:lnTo>
                  <a:pt x="166" y="288"/>
                </a:lnTo>
                <a:lnTo>
                  <a:pt x="188" y="281"/>
                </a:lnTo>
                <a:lnTo>
                  <a:pt x="210" y="272"/>
                </a:lnTo>
                <a:lnTo>
                  <a:pt x="228" y="257"/>
                </a:lnTo>
                <a:lnTo>
                  <a:pt x="244" y="241"/>
                </a:lnTo>
                <a:lnTo>
                  <a:pt x="259" y="221"/>
                </a:lnTo>
                <a:lnTo>
                  <a:pt x="268" y="201"/>
                </a:lnTo>
                <a:lnTo>
                  <a:pt x="275" y="178"/>
                </a:lnTo>
                <a:lnTo>
                  <a:pt x="277" y="165"/>
                </a:lnTo>
                <a:lnTo>
                  <a:pt x="277" y="152"/>
                </a:lnTo>
                <a:lnTo>
                  <a:pt x="277" y="152"/>
                </a:lnTo>
                <a:lnTo>
                  <a:pt x="275" y="138"/>
                </a:lnTo>
                <a:lnTo>
                  <a:pt x="273" y="123"/>
                </a:lnTo>
                <a:lnTo>
                  <a:pt x="270" y="109"/>
                </a:lnTo>
                <a:lnTo>
                  <a:pt x="264" y="94"/>
                </a:lnTo>
                <a:lnTo>
                  <a:pt x="257" y="82"/>
                </a:lnTo>
                <a:lnTo>
                  <a:pt x="248" y="69"/>
                </a:lnTo>
                <a:lnTo>
                  <a:pt x="239" y="58"/>
                </a:lnTo>
                <a:lnTo>
                  <a:pt x="228" y="49"/>
                </a:lnTo>
                <a:lnTo>
                  <a:pt x="228" y="49"/>
                </a:lnTo>
                <a:close/>
                <a:moveTo>
                  <a:pt x="123" y="71"/>
                </a:moveTo>
                <a:lnTo>
                  <a:pt x="168" y="43"/>
                </a:lnTo>
                <a:lnTo>
                  <a:pt x="168" y="43"/>
                </a:lnTo>
                <a:lnTo>
                  <a:pt x="172" y="40"/>
                </a:lnTo>
                <a:lnTo>
                  <a:pt x="174" y="36"/>
                </a:lnTo>
                <a:lnTo>
                  <a:pt x="172" y="33"/>
                </a:lnTo>
                <a:lnTo>
                  <a:pt x="168" y="29"/>
                </a:lnTo>
                <a:lnTo>
                  <a:pt x="123" y="2"/>
                </a:lnTo>
                <a:lnTo>
                  <a:pt x="123" y="2"/>
                </a:lnTo>
                <a:lnTo>
                  <a:pt x="117" y="0"/>
                </a:lnTo>
                <a:lnTo>
                  <a:pt x="114" y="0"/>
                </a:lnTo>
                <a:lnTo>
                  <a:pt x="112" y="4"/>
                </a:lnTo>
                <a:lnTo>
                  <a:pt x="110" y="9"/>
                </a:lnTo>
                <a:lnTo>
                  <a:pt x="112" y="63"/>
                </a:lnTo>
                <a:lnTo>
                  <a:pt x="112" y="63"/>
                </a:lnTo>
                <a:lnTo>
                  <a:pt x="112" y="69"/>
                </a:lnTo>
                <a:lnTo>
                  <a:pt x="116" y="71"/>
                </a:lnTo>
                <a:lnTo>
                  <a:pt x="119" y="72"/>
                </a:lnTo>
                <a:lnTo>
                  <a:pt x="123" y="71"/>
                </a:lnTo>
                <a:lnTo>
                  <a:pt x="123" y="71"/>
                </a:lnTo>
                <a:close/>
                <a:moveTo>
                  <a:pt x="154" y="236"/>
                </a:moveTo>
                <a:lnTo>
                  <a:pt x="108" y="263"/>
                </a:lnTo>
                <a:lnTo>
                  <a:pt x="108" y="263"/>
                </a:lnTo>
                <a:lnTo>
                  <a:pt x="105" y="266"/>
                </a:lnTo>
                <a:lnTo>
                  <a:pt x="105" y="270"/>
                </a:lnTo>
                <a:lnTo>
                  <a:pt x="105" y="274"/>
                </a:lnTo>
                <a:lnTo>
                  <a:pt x="108" y="277"/>
                </a:lnTo>
                <a:lnTo>
                  <a:pt x="154" y="305"/>
                </a:lnTo>
                <a:lnTo>
                  <a:pt x="154" y="305"/>
                </a:lnTo>
                <a:lnTo>
                  <a:pt x="159" y="306"/>
                </a:lnTo>
                <a:lnTo>
                  <a:pt x="163" y="306"/>
                </a:lnTo>
                <a:lnTo>
                  <a:pt x="165" y="303"/>
                </a:lnTo>
                <a:lnTo>
                  <a:pt x="166" y="297"/>
                </a:lnTo>
                <a:lnTo>
                  <a:pt x="166" y="243"/>
                </a:lnTo>
                <a:lnTo>
                  <a:pt x="166" y="243"/>
                </a:lnTo>
                <a:lnTo>
                  <a:pt x="165" y="237"/>
                </a:lnTo>
                <a:lnTo>
                  <a:pt x="163" y="236"/>
                </a:lnTo>
                <a:lnTo>
                  <a:pt x="159" y="234"/>
                </a:lnTo>
                <a:lnTo>
                  <a:pt x="154" y="236"/>
                </a:lnTo>
                <a:lnTo>
                  <a:pt x="154" y="236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>
            <a:noFill/>
            <a:round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289" name="Group 73"/>
          <p:cNvGrpSpPr/>
          <p:nvPr/>
        </p:nvGrpSpPr>
        <p:grpSpPr>
          <a:xfrm>
            <a:off x="7886049" y="6169592"/>
            <a:ext cx="367975" cy="324917"/>
            <a:chOff x="2549886" y="800334"/>
            <a:chExt cx="355053" cy="313526"/>
          </a:xfrm>
          <a:solidFill>
            <a:schemeClr val="accent5">
              <a:lumMod val="50000"/>
            </a:schemeClr>
          </a:solidFill>
        </p:grpSpPr>
        <p:sp>
          <p:nvSpPr>
            <p:cNvPr id="290" name="Freeform 88"/>
            <p:cNvSpPr/>
            <p:nvPr/>
          </p:nvSpPr>
          <p:spPr bwMode="auto">
            <a:xfrm>
              <a:off x="2653702" y="1055723"/>
              <a:ext cx="58137" cy="581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4" y="19"/>
                </a:cxn>
                <a:cxn ang="0">
                  <a:pos x="56" y="24"/>
                </a:cxn>
                <a:cxn ang="0">
                  <a:pos x="56" y="30"/>
                </a:cxn>
                <a:cxn ang="0">
                  <a:pos x="56" y="30"/>
                </a:cxn>
                <a:cxn ang="0">
                  <a:pos x="56" y="35"/>
                </a:cxn>
                <a:cxn ang="0">
                  <a:pos x="54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4" y="57"/>
                </a:cxn>
                <a:cxn ang="0">
                  <a:pos x="27" y="57"/>
                </a:cxn>
                <a:cxn ang="0">
                  <a:pos x="27" y="57"/>
                </a:cxn>
                <a:cxn ang="0">
                  <a:pos x="22" y="57"/>
                </a:cxn>
                <a:cxn ang="0">
                  <a:pos x="16" y="55"/>
                </a:cxn>
                <a:cxn ang="0">
                  <a:pos x="7" y="49"/>
                </a:cxn>
                <a:cxn ang="0">
                  <a:pos x="2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9"/>
                </a:cxn>
                <a:cxn ang="0">
                  <a:pos x="7" y="10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56" h="57">
                  <a:moveTo>
                    <a:pt x="27" y="0"/>
                  </a:moveTo>
                  <a:lnTo>
                    <a:pt x="27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4" y="19"/>
                  </a:lnTo>
                  <a:lnTo>
                    <a:pt x="56" y="24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5"/>
                  </a:lnTo>
                  <a:lnTo>
                    <a:pt x="54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4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2" y="57"/>
                  </a:lnTo>
                  <a:lnTo>
                    <a:pt x="16" y="55"/>
                  </a:lnTo>
                  <a:lnTo>
                    <a:pt x="7" y="49"/>
                  </a:lnTo>
                  <a:lnTo>
                    <a:pt x="2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7" y="10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1" name="Freeform 89"/>
            <p:cNvSpPr/>
            <p:nvPr/>
          </p:nvSpPr>
          <p:spPr bwMode="auto">
            <a:xfrm>
              <a:off x="2782435" y="1055723"/>
              <a:ext cx="60214" cy="58137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9" y="0"/>
                </a:cxn>
                <a:cxn ang="0">
                  <a:pos x="35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5" y="19"/>
                </a:cxn>
                <a:cxn ang="0">
                  <a:pos x="56" y="24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35"/>
                </a:cxn>
                <a:cxn ang="0">
                  <a:pos x="55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5" y="57"/>
                </a:cxn>
                <a:cxn ang="0">
                  <a:pos x="29" y="57"/>
                </a:cxn>
                <a:cxn ang="0">
                  <a:pos x="29" y="57"/>
                </a:cxn>
                <a:cxn ang="0">
                  <a:pos x="24" y="57"/>
                </a:cxn>
                <a:cxn ang="0">
                  <a:pos x="18" y="55"/>
                </a:cxn>
                <a:cxn ang="0">
                  <a:pos x="9" y="49"/>
                </a:cxn>
                <a:cxn ang="0">
                  <a:pos x="4" y="40"/>
                </a:cxn>
                <a:cxn ang="0">
                  <a:pos x="2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9"/>
                </a:cxn>
                <a:cxn ang="0">
                  <a:pos x="9" y="10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9" y="0"/>
                </a:cxn>
              </a:cxnLst>
              <a:rect l="0" t="0" r="r" b="b"/>
              <a:pathLst>
                <a:path w="58" h="57">
                  <a:moveTo>
                    <a:pt x="29" y="0"/>
                  </a:moveTo>
                  <a:lnTo>
                    <a:pt x="29" y="0"/>
                  </a:lnTo>
                  <a:lnTo>
                    <a:pt x="35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5" y="19"/>
                  </a:lnTo>
                  <a:lnTo>
                    <a:pt x="56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35"/>
                  </a:lnTo>
                  <a:lnTo>
                    <a:pt x="55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5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4" y="57"/>
                  </a:lnTo>
                  <a:lnTo>
                    <a:pt x="18" y="55"/>
                  </a:lnTo>
                  <a:lnTo>
                    <a:pt x="9" y="49"/>
                  </a:lnTo>
                  <a:lnTo>
                    <a:pt x="4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9"/>
                  </a:lnTo>
                  <a:lnTo>
                    <a:pt x="9" y="10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2" name="Freeform 90"/>
            <p:cNvSpPr/>
            <p:nvPr/>
          </p:nvSpPr>
          <p:spPr bwMode="auto">
            <a:xfrm>
              <a:off x="2549886" y="800334"/>
              <a:ext cx="355053" cy="247084"/>
            </a:xfrm>
            <a:custGeom>
              <a:avLst/>
              <a:gdLst/>
              <a:ahLst/>
              <a:cxnLst>
                <a:cxn ang="0">
                  <a:pos x="325" y="91"/>
                </a:cxn>
                <a:cxn ang="0">
                  <a:pos x="149" y="91"/>
                </a:cxn>
                <a:cxn ang="0">
                  <a:pos x="140" y="98"/>
                </a:cxn>
                <a:cxn ang="0">
                  <a:pos x="138" y="105"/>
                </a:cxn>
                <a:cxn ang="0">
                  <a:pos x="143" y="116"/>
                </a:cxn>
                <a:cxn ang="0">
                  <a:pos x="307" y="120"/>
                </a:cxn>
                <a:cxn ang="0">
                  <a:pos x="297" y="149"/>
                </a:cxn>
                <a:cxn ang="0">
                  <a:pos x="143" y="149"/>
                </a:cxn>
                <a:cxn ang="0">
                  <a:pos x="134" y="156"/>
                </a:cxn>
                <a:cxn ang="0">
                  <a:pos x="132" y="161"/>
                </a:cxn>
                <a:cxn ang="0">
                  <a:pos x="138" y="172"/>
                </a:cxn>
                <a:cxn ang="0">
                  <a:pos x="290" y="176"/>
                </a:cxn>
                <a:cxn ang="0">
                  <a:pos x="281" y="203"/>
                </a:cxn>
                <a:cxn ang="0">
                  <a:pos x="111" y="120"/>
                </a:cxn>
                <a:cxn ang="0">
                  <a:pos x="107" y="91"/>
                </a:cxn>
                <a:cxn ang="0">
                  <a:pos x="103" y="53"/>
                </a:cxn>
                <a:cxn ang="0">
                  <a:pos x="96" y="45"/>
                </a:cxn>
                <a:cxn ang="0">
                  <a:pos x="53" y="20"/>
                </a:cxn>
                <a:cxn ang="0">
                  <a:pos x="15" y="2"/>
                </a:cxn>
                <a:cxn ang="0">
                  <a:pos x="6" y="2"/>
                </a:cxn>
                <a:cxn ang="0">
                  <a:pos x="0" y="11"/>
                </a:cxn>
                <a:cxn ang="0">
                  <a:pos x="2" y="22"/>
                </a:cxn>
                <a:cxn ang="0">
                  <a:pos x="15" y="34"/>
                </a:cxn>
                <a:cxn ang="0">
                  <a:pos x="62" y="56"/>
                </a:cxn>
                <a:cxn ang="0">
                  <a:pos x="71" y="63"/>
                </a:cxn>
                <a:cxn ang="0">
                  <a:pos x="73" y="71"/>
                </a:cxn>
                <a:cxn ang="0">
                  <a:pos x="93" y="217"/>
                </a:cxn>
                <a:cxn ang="0">
                  <a:pos x="94" y="227"/>
                </a:cxn>
                <a:cxn ang="0">
                  <a:pos x="100" y="234"/>
                </a:cxn>
                <a:cxn ang="0">
                  <a:pos x="111" y="237"/>
                </a:cxn>
                <a:cxn ang="0">
                  <a:pos x="288" y="237"/>
                </a:cxn>
                <a:cxn ang="0">
                  <a:pos x="292" y="236"/>
                </a:cxn>
                <a:cxn ang="0">
                  <a:pos x="303" y="230"/>
                </a:cxn>
                <a:cxn ang="0">
                  <a:pos x="305" y="221"/>
                </a:cxn>
                <a:cxn ang="0">
                  <a:pos x="341" y="118"/>
                </a:cxn>
                <a:cxn ang="0">
                  <a:pos x="343" y="103"/>
                </a:cxn>
                <a:cxn ang="0">
                  <a:pos x="337" y="94"/>
                </a:cxn>
                <a:cxn ang="0">
                  <a:pos x="325" y="91"/>
                </a:cxn>
              </a:cxnLst>
              <a:rect l="0" t="0" r="r" b="b"/>
              <a:pathLst>
                <a:path w="343" h="237">
                  <a:moveTo>
                    <a:pt x="325" y="91"/>
                  </a:moveTo>
                  <a:lnTo>
                    <a:pt x="325" y="91"/>
                  </a:lnTo>
                  <a:lnTo>
                    <a:pt x="149" y="91"/>
                  </a:lnTo>
                  <a:lnTo>
                    <a:pt x="149" y="91"/>
                  </a:lnTo>
                  <a:lnTo>
                    <a:pt x="143" y="92"/>
                  </a:lnTo>
                  <a:lnTo>
                    <a:pt x="140" y="98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40" y="111"/>
                  </a:lnTo>
                  <a:lnTo>
                    <a:pt x="143" y="116"/>
                  </a:lnTo>
                  <a:lnTo>
                    <a:pt x="149" y="120"/>
                  </a:lnTo>
                  <a:lnTo>
                    <a:pt x="307" y="120"/>
                  </a:lnTo>
                  <a:lnTo>
                    <a:pt x="297" y="149"/>
                  </a:lnTo>
                  <a:lnTo>
                    <a:pt x="297" y="149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38" y="152"/>
                  </a:lnTo>
                  <a:lnTo>
                    <a:pt x="134" y="156"/>
                  </a:lnTo>
                  <a:lnTo>
                    <a:pt x="132" y="161"/>
                  </a:lnTo>
                  <a:lnTo>
                    <a:pt x="132" y="161"/>
                  </a:lnTo>
                  <a:lnTo>
                    <a:pt x="134" y="169"/>
                  </a:lnTo>
                  <a:lnTo>
                    <a:pt x="138" y="172"/>
                  </a:lnTo>
                  <a:lnTo>
                    <a:pt x="143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81" y="203"/>
                  </a:lnTo>
                  <a:lnTo>
                    <a:pt x="122" y="203"/>
                  </a:lnTo>
                  <a:lnTo>
                    <a:pt x="111" y="120"/>
                  </a:lnTo>
                  <a:lnTo>
                    <a:pt x="107" y="91"/>
                  </a:lnTo>
                  <a:lnTo>
                    <a:pt x="107" y="91"/>
                  </a:lnTo>
                  <a:lnTo>
                    <a:pt x="103" y="53"/>
                  </a:lnTo>
                  <a:lnTo>
                    <a:pt x="103" y="53"/>
                  </a:lnTo>
                  <a:lnTo>
                    <a:pt x="102" y="49"/>
                  </a:lnTo>
                  <a:lnTo>
                    <a:pt x="96" y="45"/>
                  </a:lnTo>
                  <a:lnTo>
                    <a:pt x="80" y="33"/>
                  </a:lnTo>
                  <a:lnTo>
                    <a:pt x="53" y="2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5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7" y="29"/>
                  </a:lnTo>
                  <a:lnTo>
                    <a:pt x="15" y="34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7" y="60"/>
                  </a:lnTo>
                  <a:lnTo>
                    <a:pt x="71" y="63"/>
                  </a:lnTo>
                  <a:lnTo>
                    <a:pt x="73" y="71"/>
                  </a:lnTo>
                  <a:lnTo>
                    <a:pt x="73" y="71"/>
                  </a:lnTo>
                  <a:lnTo>
                    <a:pt x="93" y="217"/>
                  </a:lnTo>
                  <a:lnTo>
                    <a:pt x="93" y="217"/>
                  </a:lnTo>
                  <a:lnTo>
                    <a:pt x="93" y="221"/>
                  </a:lnTo>
                  <a:lnTo>
                    <a:pt x="94" y="227"/>
                  </a:lnTo>
                  <a:lnTo>
                    <a:pt x="98" y="230"/>
                  </a:lnTo>
                  <a:lnTo>
                    <a:pt x="100" y="234"/>
                  </a:lnTo>
                  <a:lnTo>
                    <a:pt x="105" y="236"/>
                  </a:lnTo>
                  <a:lnTo>
                    <a:pt x="111" y="237"/>
                  </a:lnTo>
                  <a:lnTo>
                    <a:pt x="111" y="237"/>
                  </a:lnTo>
                  <a:lnTo>
                    <a:pt x="288" y="237"/>
                  </a:lnTo>
                  <a:lnTo>
                    <a:pt x="288" y="237"/>
                  </a:lnTo>
                  <a:lnTo>
                    <a:pt x="292" y="236"/>
                  </a:lnTo>
                  <a:lnTo>
                    <a:pt x="297" y="234"/>
                  </a:lnTo>
                  <a:lnTo>
                    <a:pt x="303" y="230"/>
                  </a:lnTo>
                  <a:lnTo>
                    <a:pt x="305" y="225"/>
                  </a:lnTo>
                  <a:lnTo>
                    <a:pt x="305" y="221"/>
                  </a:lnTo>
                  <a:lnTo>
                    <a:pt x="341" y="118"/>
                  </a:lnTo>
                  <a:lnTo>
                    <a:pt x="341" y="118"/>
                  </a:lnTo>
                  <a:lnTo>
                    <a:pt x="341" y="114"/>
                  </a:lnTo>
                  <a:lnTo>
                    <a:pt x="343" y="103"/>
                  </a:lnTo>
                  <a:lnTo>
                    <a:pt x="341" y="100"/>
                  </a:lnTo>
                  <a:lnTo>
                    <a:pt x="337" y="94"/>
                  </a:lnTo>
                  <a:lnTo>
                    <a:pt x="334" y="92"/>
                  </a:lnTo>
                  <a:lnTo>
                    <a:pt x="325" y="91"/>
                  </a:lnTo>
                  <a:lnTo>
                    <a:pt x="325" y="9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93" name="组合 292"/>
          <p:cNvGrpSpPr/>
          <p:nvPr/>
        </p:nvGrpSpPr>
        <p:grpSpPr>
          <a:xfrm>
            <a:off x="8580076" y="6235891"/>
            <a:ext cx="501067" cy="192318"/>
            <a:chOff x="6238876" y="1102396"/>
            <a:chExt cx="314325" cy="120650"/>
          </a:xfrm>
          <a:solidFill>
            <a:schemeClr val="accent5">
              <a:lumMod val="50000"/>
            </a:schemeClr>
          </a:solidFill>
        </p:grpSpPr>
        <p:sp>
          <p:nvSpPr>
            <p:cNvPr id="294" name="Freeform 379"/>
            <p:cNvSpPr>
              <a:spLocks noEditPoints="1"/>
            </p:cNvSpPr>
            <p:nvPr/>
          </p:nvSpPr>
          <p:spPr bwMode="auto">
            <a:xfrm>
              <a:off x="6238876" y="1102396"/>
              <a:ext cx="314325" cy="111125"/>
            </a:xfrm>
            <a:custGeom>
              <a:avLst/>
              <a:gdLst>
                <a:gd name="T0" fmla="*/ 199 w 201"/>
                <a:gd name="T1" fmla="*/ 53 h 71"/>
                <a:gd name="T2" fmla="*/ 139 w 201"/>
                <a:gd name="T3" fmla="*/ 22 h 71"/>
                <a:gd name="T4" fmla="*/ 109 w 201"/>
                <a:gd name="T5" fmla="*/ 0 h 71"/>
                <a:gd name="T6" fmla="*/ 77 w 201"/>
                <a:gd name="T7" fmla="*/ 0 h 71"/>
                <a:gd name="T8" fmla="*/ 16 w 201"/>
                <a:gd name="T9" fmla="*/ 26 h 71"/>
                <a:gd name="T10" fmla="*/ 0 w 201"/>
                <a:gd name="T11" fmla="*/ 58 h 71"/>
                <a:gd name="T12" fmla="*/ 2 w 201"/>
                <a:gd name="T13" fmla="*/ 64 h 71"/>
                <a:gd name="T14" fmla="*/ 19 w 201"/>
                <a:gd name="T15" fmla="*/ 69 h 71"/>
                <a:gd name="T16" fmla="*/ 19 w 201"/>
                <a:gd name="T17" fmla="*/ 69 h 71"/>
                <a:gd name="T18" fmla="*/ 24 w 201"/>
                <a:gd name="T19" fmla="*/ 69 h 71"/>
                <a:gd name="T20" fmla="*/ 23 w 201"/>
                <a:gd name="T21" fmla="*/ 65 h 71"/>
                <a:gd name="T22" fmla="*/ 42 w 201"/>
                <a:gd name="T23" fmla="*/ 46 h 71"/>
                <a:gd name="T24" fmla="*/ 61 w 201"/>
                <a:gd name="T25" fmla="*/ 65 h 71"/>
                <a:gd name="T26" fmla="*/ 60 w 201"/>
                <a:gd name="T27" fmla="*/ 69 h 71"/>
                <a:gd name="T28" fmla="*/ 137 w 201"/>
                <a:gd name="T29" fmla="*/ 71 h 71"/>
                <a:gd name="T30" fmla="*/ 137 w 201"/>
                <a:gd name="T31" fmla="*/ 66 h 71"/>
                <a:gd name="T32" fmla="*/ 155 w 201"/>
                <a:gd name="T33" fmla="*/ 47 h 71"/>
                <a:gd name="T34" fmla="*/ 174 w 201"/>
                <a:gd name="T35" fmla="*/ 66 h 71"/>
                <a:gd name="T36" fmla="*/ 173 w 201"/>
                <a:gd name="T37" fmla="*/ 71 h 71"/>
                <a:gd name="T38" fmla="*/ 180 w 201"/>
                <a:gd name="T39" fmla="*/ 71 h 71"/>
                <a:gd name="T40" fmla="*/ 181 w 201"/>
                <a:gd name="T41" fmla="*/ 71 h 71"/>
                <a:gd name="T42" fmla="*/ 197 w 201"/>
                <a:gd name="T43" fmla="*/ 65 h 71"/>
                <a:gd name="T44" fmla="*/ 199 w 201"/>
                <a:gd name="T45" fmla="*/ 53 h 71"/>
                <a:gd name="T46" fmla="*/ 75 w 201"/>
                <a:gd name="T47" fmla="*/ 23 h 71"/>
                <a:gd name="T48" fmla="*/ 46 w 201"/>
                <a:gd name="T49" fmla="*/ 23 h 71"/>
                <a:gd name="T50" fmla="*/ 73 w 201"/>
                <a:gd name="T51" fmla="*/ 4 h 71"/>
                <a:gd name="T52" fmla="*/ 75 w 201"/>
                <a:gd name="T53" fmla="*/ 4 h 71"/>
                <a:gd name="T54" fmla="*/ 75 w 201"/>
                <a:gd name="T55" fmla="*/ 23 h 71"/>
                <a:gd name="T56" fmla="*/ 80 w 201"/>
                <a:gd name="T57" fmla="*/ 23 h 71"/>
                <a:gd name="T58" fmla="*/ 80 w 201"/>
                <a:gd name="T59" fmla="*/ 4 h 71"/>
                <a:gd name="T60" fmla="*/ 110 w 201"/>
                <a:gd name="T61" fmla="*/ 4 h 71"/>
                <a:gd name="T62" fmla="*/ 134 w 201"/>
                <a:gd name="T63" fmla="*/ 23 h 71"/>
                <a:gd name="T64" fmla="*/ 80 w 201"/>
                <a:gd name="T65" fmla="*/ 2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1" h="71">
                  <a:moveTo>
                    <a:pt x="199" y="53"/>
                  </a:moveTo>
                  <a:cubicBezTo>
                    <a:pt x="192" y="28"/>
                    <a:pt x="147" y="23"/>
                    <a:pt x="139" y="22"/>
                  </a:cubicBezTo>
                  <a:cubicBezTo>
                    <a:pt x="119" y="1"/>
                    <a:pt x="111" y="0"/>
                    <a:pt x="10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45" y="0"/>
                    <a:pt x="26" y="14"/>
                    <a:pt x="16" y="26"/>
                  </a:cubicBezTo>
                  <a:cubicBezTo>
                    <a:pt x="5" y="39"/>
                    <a:pt x="0" y="54"/>
                    <a:pt x="0" y="58"/>
                  </a:cubicBezTo>
                  <a:cubicBezTo>
                    <a:pt x="0" y="60"/>
                    <a:pt x="0" y="62"/>
                    <a:pt x="2" y="64"/>
                  </a:cubicBezTo>
                  <a:cubicBezTo>
                    <a:pt x="6" y="68"/>
                    <a:pt x="16" y="69"/>
                    <a:pt x="1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3" y="67"/>
                    <a:pt x="23" y="66"/>
                    <a:pt x="23" y="65"/>
                  </a:cubicBezTo>
                  <a:cubicBezTo>
                    <a:pt x="23" y="54"/>
                    <a:pt x="32" y="46"/>
                    <a:pt x="42" y="46"/>
                  </a:cubicBezTo>
                  <a:cubicBezTo>
                    <a:pt x="52" y="46"/>
                    <a:pt x="61" y="54"/>
                    <a:pt x="61" y="65"/>
                  </a:cubicBezTo>
                  <a:cubicBezTo>
                    <a:pt x="61" y="66"/>
                    <a:pt x="60" y="68"/>
                    <a:pt x="60" y="69"/>
                  </a:cubicBezTo>
                  <a:cubicBezTo>
                    <a:pt x="137" y="71"/>
                    <a:pt x="137" y="71"/>
                    <a:pt x="137" y="71"/>
                  </a:cubicBezTo>
                  <a:cubicBezTo>
                    <a:pt x="137" y="69"/>
                    <a:pt x="137" y="68"/>
                    <a:pt x="137" y="66"/>
                  </a:cubicBezTo>
                  <a:cubicBezTo>
                    <a:pt x="137" y="56"/>
                    <a:pt x="145" y="47"/>
                    <a:pt x="155" y="47"/>
                  </a:cubicBezTo>
                  <a:cubicBezTo>
                    <a:pt x="165" y="47"/>
                    <a:pt x="174" y="56"/>
                    <a:pt x="174" y="66"/>
                  </a:cubicBezTo>
                  <a:cubicBezTo>
                    <a:pt x="174" y="68"/>
                    <a:pt x="173" y="70"/>
                    <a:pt x="173" y="71"/>
                  </a:cubicBezTo>
                  <a:cubicBezTo>
                    <a:pt x="180" y="71"/>
                    <a:pt x="180" y="71"/>
                    <a:pt x="180" y="71"/>
                  </a:cubicBezTo>
                  <a:cubicBezTo>
                    <a:pt x="181" y="71"/>
                    <a:pt x="181" y="71"/>
                    <a:pt x="181" y="71"/>
                  </a:cubicBezTo>
                  <a:cubicBezTo>
                    <a:pt x="188" y="71"/>
                    <a:pt x="194" y="69"/>
                    <a:pt x="197" y="65"/>
                  </a:cubicBezTo>
                  <a:cubicBezTo>
                    <a:pt x="201" y="60"/>
                    <a:pt x="199" y="53"/>
                    <a:pt x="199" y="53"/>
                  </a:cubicBezTo>
                  <a:close/>
                  <a:moveTo>
                    <a:pt x="75" y="23"/>
                  </a:moveTo>
                  <a:cubicBezTo>
                    <a:pt x="46" y="23"/>
                    <a:pt x="46" y="23"/>
                    <a:pt x="46" y="23"/>
                  </a:cubicBezTo>
                  <a:cubicBezTo>
                    <a:pt x="48" y="8"/>
                    <a:pt x="73" y="4"/>
                    <a:pt x="73" y="4"/>
                  </a:cubicBezTo>
                  <a:cubicBezTo>
                    <a:pt x="75" y="4"/>
                    <a:pt x="75" y="4"/>
                    <a:pt x="75" y="4"/>
                  </a:cubicBezTo>
                  <a:lnTo>
                    <a:pt x="75" y="23"/>
                  </a:lnTo>
                  <a:close/>
                  <a:moveTo>
                    <a:pt x="80" y="23"/>
                  </a:moveTo>
                  <a:cubicBezTo>
                    <a:pt x="80" y="4"/>
                    <a:pt x="80" y="4"/>
                    <a:pt x="80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10" y="4"/>
                    <a:pt x="127" y="13"/>
                    <a:pt x="134" y="23"/>
                  </a:cubicBezTo>
                  <a:lnTo>
                    <a:pt x="8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5" name="Oval 380"/>
            <p:cNvSpPr>
              <a:spLocks noChangeArrowheads="1"/>
            </p:cNvSpPr>
            <p:nvPr/>
          </p:nvSpPr>
          <p:spPr bwMode="auto">
            <a:xfrm>
              <a:off x="6284913" y="1183358"/>
              <a:ext cx="38100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6" name="Oval 381"/>
            <p:cNvSpPr>
              <a:spLocks noChangeArrowheads="1"/>
            </p:cNvSpPr>
            <p:nvPr/>
          </p:nvSpPr>
          <p:spPr bwMode="auto">
            <a:xfrm>
              <a:off x="6462713" y="1183358"/>
              <a:ext cx="38100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97" name="组合 296"/>
          <p:cNvGrpSpPr/>
          <p:nvPr/>
        </p:nvGrpSpPr>
        <p:grpSpPr>
          <a:xfrm>
            <a:off x="1749958" y="6189836"/>
            <a:ext cx="349583" cy="284430"/>
            <a:chOff x="6220283" y="6316623"/>
            <a:chExt cx="366051" cy="297846"/>
          </a:xfrm>
          <a:solidFill>
            <a:schemeClr val="accent5">
              <a:lumMod val="50000"/>
            </a:schemeClr>
          </a:solidFill>
        </p:grpSpPr>
        <p:sp>
          <p:nvSpPr>
            <p:cNvPr id="298" name="AutoShape 5"/>
            <p:cNvSpPr/>
            <p:nvPr/>
          </p:nvSpPr>
          <p:spPr bwMode="auto">
            <a:xfrm>
              <a:off x="6488462" y="6416971"/>
              <a:ext cx="68830" cy="91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99" name="AutoShape 6"/>
            <p:cNvSpPr/>
            <p:nvPr/>
          </p:nvSpPr>
          <p:spPr bwMode="auto">
            <a:xfrm>
              <a:off x="6220283" y="6316623"/>
              <a:ext cx="366051" cy="297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300" name="组合 299"/>
          <p:cNvGrpSpPr/>
          <p:nvPr/>
        </p:nvGrpSpPr>
        <p:grpSpPr>
          <a:xfrm>
            <a:off x="988370" y="6156970"/>
            <a:ext cx="349583" cy="350160"/>
            <a:chOff x="7578039" y="7202122"/>
            <a:chExt cx="366051" cy="366676"/>
          </a:xfrm>
          <a:solidFill>
            <a:schemeClr val="accent5">
              <a:lumMod val="50000"/>
            </a:schemeClr>
          </a:solidFill>
        </p:grpSpPr>
        <p:sp>
          <p:nvSpPr>
            <p:cNvPr id="301" name="AutoShape 7"/>
            <p:cNvSpPr/>
            <p:nvPr/>
          </p:nvSpPr>
          <p:spPr bwMode="auto">
            <a:xfrm>
              <a:off x="7578039" y="7202122"/>
              <a:ext cx="366051" cy="366676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2" name="AutoShape 8"/>
            <p:cNvSpPr/>
            <p:nvPr/>
          </p:nvSpPr>
          <p:spPr bwMode="auto">
            <a:xfrm>
              <a:off x="7738225" y="7362310"/>
              <a:ext cx="45678" cy="45678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3" name="AutoShape 9"/>
            <p:cNvSpPr/>
            <p:nvPr/>
          </p:nvSpPr>
          <p:spPr bwMode="auto">
            <a:xfrm>
              <a:off x="7691921" y="7316631"/>
              <a:ext cx="137660" cy="137660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4" name="AutoShape 10"/>
            <p:cNvSpPr/>
            <p:nvPr/>
          </p:nvSpPr>
          <p:spPr bwMode="auto">
            <a:xfrm>
              <a:off x="7783905" y="7407987"/>
              <a:ext cx="56941" cy="58818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5" name="AutoShape 11"/>
            <p:cNvSpPr/>
            <p:nvPr/>
          </p:nvSpPr>
          <p:spPr bwMode="auto">
            <a:xfrm>
              <a:off x="7806429" y="7431140"/>
              <a:ext cx="81970" cy="83847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6" name="AutoShape 12"/>
            <p:cNvSpPr/>
            <p:nvPr/>
          </p:nvSpPr>
          <p:spPr bwMode="auto">
            <a:xfrm>
              <a:off x="7795166" y="7419876"/>
              <a:ext cx="69456" cy="70707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7" name="AutoShape 13"/>
            <p:cNvSpPr/>
            <p:nvPr/>
          </p:nvSpPr>
          <p:spPr bwMode="auto">
            <a:xfrm>
              <a:off x="7680660" y="7305368"/>
              <a:ext cx="57567" cy="58192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8" name="AutoShape 14"/>
            <p:cNvSpPr/>
            <p:nvPr/>
          </p:nvSpPr>
          <p:spPr bwMode="auto">
            <a:xfrm>
              <a:off x="7634980" y="7259689"/>
              <a:ext cx="81970" cy="83222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9" name="AutoShape 15"/>
            <p:cNvSpPr/>
            <p:nvPr/>
          </p:nvSpPr>
          <p:spPr bwMode="auto">
            <a:xfrm>
              <a:off x="7658132" y="7282216"/>
              <a:ext cx="69456" cy="71333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310" name="组合 309"/>
          <p:cNvGrpSpPr/>
          <p:nvPr/>
        </p:nvGrpSpPr>
        <p:grpSpPr>
          <a:xfrm>
            <a:off x="230230" y="6162349"/>
            <a:ext cx="349581" cy="339404"/>
            <a:chOff x="6845312" y="7213386"/>
            <a:chExt cx="366050" cy="355413"/>
          </a:xfrm>
          <a:solidFill>
            <a:schemeClr val="accent5">
              <a:lumMod val="50000"/>
            </a:schemeClr>
          </a:solidFill>
        </p:grpSpPr>
        <p:sp>
          <p:nvSpPr>
            <p:cNvPr id="311" name="AutoShape 16"/>
            <p:cNvSpPr/>
            <p:nvPr/>
          </p:nvSpPr>
          <p:spPr bwMode="auto">
            <a:xfrm>
              <a:off x="7028650" y="7407988"/>
              <a:ext cx="45678" cy="463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12" name="AutoShape 17"/>
            <p:cNvSpPr/>
            <p:nvPr/>
          </p:nvSpPr>
          <p:spPr bwMode="auto">
            <a:xfrm>
              <a:off x="6845312" y="7213386"/>
              <a:ext cx="366050" cy="355413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313" name="Freeform 15"/>
          <p:cNvSpPr>
            <a:spLocks noEditPoints="1"/>
          </p:cNvSpPr>
          <p:nvPr/>
        </p:nvSpPr>
        <p:spPr bwMode="auto">
          <a:xfrm>
            <a:off x="2530744" y="6170111"/>
            <a:ext cx="324270" cy="323880"/>
          </a:xfrm>
          <a:custGeom>
            <a:avLst/>
            <a:gdLst>
              <a:gd name="T0" fmla="*/ 183 w 371"/>
              <a:gd name="T1" fmla="*/ 1 h 370"/>
              <a:gd name="T2" fmla="*/ 2 w 371"/>
              <a:gd name="T3" fmla="*/ 187 h 370"/>
              <a:gd name="T4" fmla="*/ 188 w 371"/>
              <a:gd name="T5" fmla="*/ 369 h 370"/>
              <a:gd name="T6" fmla="*/ 370 w 371"/>
              <a:gd name="T7" fmla="*/ 182 h 370"/>
              <a:gd name="T8" fmla="*/ 183 w 371"/>
              <a:gd name="T9" fmla="*/ 1 h 370"/>
              <a:gd name="T10" fmla="*/ 184 w 371"/>
              <a:gd name="T11" fmla="*/ 25 h 370"/>
              <a:gd name="T12" fmla="*/ 260 w 371"/>
              <a:gd name="T13" fmla="*/ 43 h 370"/>
              <a:gd name="T14" fmla="*/ 235 w 371"/>
              <a:gd name="T15" fmla="*/ 84 h 370"/>
              <a:gd name="T16" fmla="*/ 186 w 371"/>
              <a:gd name="T17" fmla="*/ 73 h 370"/>
              <a:gd name="T18" fmla="*/ 137 w 371"/>
              <a:gd name="T19" fmla="*/ 84 h 370"/>
              <a:gd name="T20" fmla="*/ 112 w 371"/>
              <a:gd name="T21" fmla="*/ 43 h 370"/>
              <a:gd name="T22" fmla="*/ 184 w 371"/>
              <a:gd name="T23" fmla="*/ 25 h 370"/>
              <a:gd name="T24" fmla="*/ 85 w 371"/>
              <a:gd name="T25" fmla="*/ 234 h 370"/>
              <a:gd name="T26" fmla="*/ 44 w 371"/>
              <a:gd name="T27" fmla="*/ 259 h 370"/>
              <a:gd name="T28" fmla="*/ 26 w 371"/>
              <a:gd name="T29" fmla="*/ 187 h 370"/>
              <a:gd name="T30" fmla="*/ 44 w 371"/>
              <a:gd name="T31" fmla="*/ 111 h 370"/>
              <a:gd name="T32" fmla="*/ 85 w 371"/>
              <a:gd name="T33" fmla="*/ 136 h 370"/>
              <a:gd name="T34" fmla="*/ 74 w 371"/>
              <a:gd name="T35" fmla="*/ 185 h 370"/>
              <a:gd name="T36" fmla="*/ 85 w 371"/>
              <a:gd name="T37" fmla="*/ 234 h 370"/>
              <a:gd name="T38" fmla="*/ 188 w 371"/>
              <a:gd name="T39" fmla="*/ 345 h 370"/>
              <a:gd name="T40" fmla="*/ 112 w 371"/>
              <a:gd name="T41" fmla="*/ 327 h 370"/>
              <a:gd name="T42" fmla="*/ 137 w 371"/>
              <a:gd name="T43" fmla="*/ 286 h 370"/>
              <a:gd name="T44" fmla="*/ 186 w 371"/>
              <a:gd name="T45" fmla="*/ 297 h 370"/>
              <a:gd name="T46" fmla="*/ 235 w 371"/>
              <a:gd name="T47" fmla="*/ 286 h 370"/>
              <a:gd name="T48" fmla="*/ 260 w 371"/>
              <a:gd name="T49" fmla="*/ 327 h 370"/>
              <a:gd name="T50" fmla="*/ 188 w 371"/>
              <a:gd name="T51" fmla="*/ 345 h 370"/>
              <a:gd name="T52" fmla="*/ 186 w 371"/>
              <a:gd name="T53" fmla="*/ 273 h 370"/>
              <a:gd name="T54" fmla="*/ 98 w 371"/>
              <a:gd name="T55" fmla="*/ 185 h 370"/>
              <a:gd name="T56" fmla="*/ 186 w 371"/>
              <a:gd name="T57" fmla="*/ 97 h 370"/>
              <a:gd name="T58" fmla="*/ 274 w 371"/>
              <a:gd name="T59" fmla="*/ 185 h 370"/>
              <a:gd name="T60" fmla="*/ 186 w 371"/>
              <a:gd name="T61" fmla="*/ 273 h 370"/>
              <a:gd name="T62" fmla="*/ 286 w 371"/>
              <a:gd name="T63" fmla="*/ 234 h 370"/>
              <a:gd name="T64" fmla="*/ 298 w 371"/>
              <a:gd name="T65" fmla="*/ 185 h 370"/>
              <a:gd name="T66" fmla="*/ 286 w 371"/>
              <a:gd name="T67" fmla="*/ 136 h 370"/>
              <a:gd name="T68" fmla="*/ 328 w 371"/>
              <a:gd name="T69" fmla="*/ 111 h 370"/>
              <a:gd name="T70" fmla="*/ 346 w 371"/>
              <a:gd name="T71" fmla="*/ 183 h 370"/>
              <a:gd name="T72" fmla="*/ 328 w 371"/>
              <a:gd name="T73" fmla="*/ 259 h 370"/>
              <a:gd name="T74" fmla="*/ 286 w 371"/>
              <a:gd name="T75" fmla="*/ 23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184" y="25"/>
                </a:moveTo>
                <a:cubicBezTo>
                  <a:pt x="211" y="25"/>
                  <a:pt x="237" y="31"/>
                  <a:pt x="260" y="43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20" y="77"/>
                  <a:pt x="203" y="73"/>
                  <a:pt x="186" y="73"/>
                </a:cubicBezTo>
                <a:cubicBezTo>
                  <a:pt x="168" y="73"/>
                  <a:pt x="151" y="77"/>
                  <a:pt x="137" y="84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33" y="32"/>
                  <a:pt x="158" y="25"/>
                  <a:pt x="184" y="25"/>
                </a:cubicBezTo>
                <a:close/>
                <a:moveTo>
                  <a:pt x="85" y="234"/>
                </a:moveTo>
                <a:cubicBezTo>
                  <a:pt x="44" y="259"/>
                  <a:pt x="44" y="259"/>
                  <a:pt x="44" y="259"/>
                </a:cubicBezTo>
                <a:cubicBezTo>
                  <a:pt x="33" y="237"/>
                  <a:pt x="26" y="213"/>
                  <a:pt x="26" y="187"/>
                </a:cubicBezTo>
                <a:cubicBezTo>
                  <a:pt x="25" y="160"/>
                  <a:pt x="32" y="134"/>
                  <a:pt x="44" y="111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78" y="151"/>
                  <a:pt x="74" y="167"/>
                  <a:pt x="74" y="185"/>
                </a:cubicBezTo>
                <a:cubicBezTo>
                  <a:pt x="74" y="203"/>
                  <a:pt x="78" y="219"/>
                  <a:pt x="85" y="234"/>
                </a:cubicBezTo>
                <a:close/>
                <a:moveTo>
                  <a:pt x="188" y="345"/>
                </a:moveTo>
                <a:cubicBezTo>
                  <a:pt x="161" y="345"/>
                  <a:pt x="135" y="339"/>
                  <a:pt x="112" y="327"/>
                </a:cubicBezTo>
                <a:cubicBezTo>
                  <a:pt x="137" y="286"/>
                  <a:pt x="137" y="286"/>
                  <a:pt x="137" y="286"/>
                </a:cubicBezTo>
                <a:cubicBezTo>
                  <a:pt x="151" y="293"/>
                  <a:pt x="168" y="297"/>
                  <a:pt x="186" y="297"/>
                </a:cubicBezTo>
                <a:cubicBezTo>
                  <a:pt x="203" y="297"/>
                  <a:pt x="220" y="293"/>
                  <a:pt x="235" y="286"/>
                </a:cubicBezTo>
                <a:cubicBezTo>
                  <a:pt x="260" y="327"/>
                  <a:pt x="260" y="327"/>
                  <a:pt x="260" y="327"/>
                </a:cubicBezTo>
                <a:cubicBezTo>
                  <a:pt x="238" y="338"/>
                  <a:pt x="214" y="345"/>
                  <a:pt x="188" y="345"/>
                </a:cubicBezTo>
                <a:close/>
                <a:moveTo>
                  <a:pt x="186" y="273"/>
                </a:moveTo>
                <a:cubicBezTo>
                  <a:pt x="137" y="273"/>
                  <a:pt x="98" y="233"/>
                  <a:pt x="98" y="185"/>
                </a:cubicBezTo>
                <a:cubicBezTo>
                  <a:pt x="98" y="136"/>
                  <a:pt x="137" y="97"/>
                  <a:pt x="186" y="97"/>
                </a:cubicBezTo>
                <a:cubicBezTo>
                  <a:pt x="234" y="97"/>
                  <a:pt x="274" y="136"/>
                  <a:pt x="274" y="185"/>
                </a:cubicBezTo>
                <a:cubicBezTo>
                  <a:pt x="274" y="233"/>
                  <a:pt x="234" y="273"/>
                  <a:pt x="186" y="273"/>
                </a:cubicBezTo>
                <a:close/>
                <a:moveTo>
                  <a:pt x="286" y="234"/>
                </a:moveTo>
                <a:cubicBezTo>
                  <a:pt x="294" y="219"/>
                  <a:pt x="298" y="203"/>
                  <a:pt x="298" y="185"/>
                </a:cubicBezTo>
                <a:cubicBezTo>
                  <a:pt x="298" y="167"/>
                  <a:pt x="294" y="151"/>
                  <a:pt x="286" y="136"/>
                </a:cubicBezTo>
                <a:cubicBezTo>
                  <a:pt x="328" y="111"/>
                  <a:pt x="328" y="111"/>
                  <a:pt x="328" y="111"/>
                </a:cubicBezTo>
                <a:cubicBezTo>
                  <a:pt x="339" y="133"/>
                  <a:pt x="345" y="157"/>
                  <a:pt x="346" y="183"/>
                </a:cubicBezTo>
                <a:cubicBezTo>
                  <a:pt x="346" y="210"/>
                  <a:pt x="340" y="236"/>
                  <a:pt x="328" y="259"/>
                </a:cubicBezTo>
                <a:lnTo>
                  <a:pt x="286" y="234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14" name="Freeform 15"/>
          <p:cNvSpPr>
            <a:spLocks noEditPoints="1"/>
          </p:cNvSpPr>
          <p:nvPr/>
        </p:nvSpPr>
        <p:spPr bwMode="auto">
          <a:xfrm>
            <a:off x="3277439" y="6157240"/>
            <a:ext cx="344475" cy="349623"/>
          </a:xfrm>
          <a:custGeom>
            <a:avLst/>
            <a:gdLst>
              <a:gd name="T0" fmla="*/ 164 w 224"/>
              <a:gd name="T1" fmla="*/ 216 h 227"/>
              <a:gd name="T2" fmla="*/ 103 w 224"/>
              <a:gd name="T3" fmla="*/ 227 h 227"/>
              <a:gd name="T4" fmla="*/ 0 w 224"/>
              <a:gd name="T5" fmla="*/ 124 h 227"/>
              <a:gd name="T6" fmla="*/ 124 w 224"/>
              <a:gd name="T7" fmla="*/ 0 h 227"/>
              <a:gd name="T8" fmla="*/ 224 w 224"/>
              <a:gd name="T9" fmla="*/ 94 h 227"/>
              <a:gd name="T10" fmla="*/ 160 w 224"/>
              <a:gd name="T11" fmla="*/ 172 h 227"/>
              <a:gd name="T12" fmla="*/ 130 w 224"/>
              <a:gd name="T13" fmla="*/ 148 h 227"/>
              <a:gd name="T14" fmla="*/ 130 w 224"/>
              <a:gd name="T15" fmla="*/ 148 h 227"/>
              <a:gd name="T16" fmla="*/ 90 w 224"/>
              <a:gd name="T17" fmla="*/ 172 h 227"/>
              <a:gd name="T18" fmla="*/ 52 w 224"/>
              <a:gd name="T19" fmla="*/ 129 h 227"/>
              <a:gd name="T20" fmla="*/ 128 w 224"/>
              <a:gd name="T21" fmla="*/ 54 h 227"/>
              <a:gd name="T22" fmla="*/ 169 w 224"/>
              <a:gd name="T23" fmla="*/ 62 h 227"/>
              <a:gd name="T24" fmla="*/ 159 w 224"/>
              <a:gd name="T25" fmla="*/ 123 h 227"/>
              <a:gd name="T26" fmla="*/ 167 w 224"/>
              <a:gd name="T27" fmla="*/ 148 h 227"/>
              <a:gd name="T28" fmla="*/ 197 w 224"/>
              <a:gd name="T29" fmla="*/ 95 h 227"/>
              <a:gd name="T30" fmla="*/ 120 w 224"/>
              <a:gd name="T31" fmla="*/ 22 h 227"/>
              <a:gd name="T32" fmla="*/ 28 w 224"/>
              <a:gd name="T33" fmla="*/ 120 h 227"/>
              <a:gd name="T34" fmla="*/ 111 w 224"/>
              <a:gd name="T35" fmla="*/ 204 h 227"/>
              <a:gd name="T36" fmla="*/ 158 w 224"/>
              <a:gd name="T37" fmla="*/ 195 h 227"/>
              <a:gd name="T38" fmla="*/ 164 w 224"/>
              <a:gd name="T39" fmla="*/ 216 h 227"/>
              <a:gd name="T40" fmla="*/ 130 w 224"/>
              <a:gd name="T41" fmla="*/ 84 h 227"/>
              <a:gd name="T42" fmla="*/ 123 w 224"/>
              <a:gd name="T43" fmla="*/ 83 h 227"/>
              <a:gd name="T44" fmla="*/ 90 w 224"/>
              <a:gd name="T45" fmla="*/ 124 h 227"/>
              <a:gd name="T46" fmla="*/ 104 w 224"/>
              <a:gd name="T47" fmla="*/ 142 h 227"/>
              <a:gd name="T48" fmla="*/ 126 w 224"/>
              <a:gd name="T49" fmla="*/ 112 h 227"/>
              <a:gd name="T50" fmla="*/ 130 w 224"/>
              <a:gd name="T51" fmla="*/ 84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4" h="227">
                <a:moveTo>
                  <a:pt x="164" y="216"/>
                </a:moveTo>
                <a:cubicBezTo>
                  <a:pt x="143" y="224"/>
                  <a:pt x="127" y="227"/>
                  <a:pt x="103" y="227"/>
                </a:cubicBezTo>
                <a:cubicBezTo>
                  <a:pt x="49" y="227"/>
                  <a:pt x="0" y="188"/>
                  <a:pt x="0" y="124"/>
                </a:cubicBezTo>
                <a:cubicBezTo>
                  <a:pt x="0" y="58"/>
                  <a:pt x="50" y="0"/>
                  <a:pt x="124" y="0"/>
                </a:cubicBezTo>
                <a:cubicBezTo>
                  <a:pt x="181" y="0"/>
                  <a:pt x="224" y="39"/>
                  <a:pt x="224" y="94"/>
                </a:cubicBezTo>
                <a:cubicBezTo>
                  <a:pt x="224" y="141"/>
                  <a:pt x="197" y="172"/>
                  <a:pt x="160" y="172"/>
                </a:cubicBezTo>
                <a:cubicBezTo>
                  <a:pt x="144" y="172"/>
                  <a:pt x="133" y="164"/>
                  <a:pt x="130" y="148"/>
                </a:cubicBezTo>
                <a:cubicBezTo>
                  <a:pt x="130" y="148"/>
                  <a:pt x="130" y="148"/>
                  <a:pt x="130" y="148"/>
                </a:cubicBezTo>
                <a:cubicBezTo>
                  <a:pt x="120" y="164"/>
                  <a:pt x="106" y="172"/>
                  <a:pt x="90" y="172"/>
                </a:cubicBezTo>
                <a:cubicBezTo>
                  <a:pt x="68" y="172"/>
                  <a:pt x="52" y="156"/>
                  <a:pt x="52" y="129"/>
                </a:cubicBezTo>
                <a:cubicBezTo>
                  <a:pt x="52" y="89"/>
                  <a:pt x="81" y="54"/>
                  <a:pt x="128" y="54"/>
                </a:cubicBezTo>
                <a:cubicBezTo>
                  <a:pt x="143" y="54"/>
                  <a:pt x="161" y="58"/>
                  <a:pt x="169" y="62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7" y="139"/>
                  <a:pt x="159" y="147"/>
                  <a:pt x="167" y="148"/>
                </a:cubicBezTo>
                <a:cubicBezTo>
                  <a:pt x="180" y="148"/>
                  <a:pt x="197" y="132"/>
                  <a:pt x="197" y="95"/>
                </a:cubicBezTo>
                <a:cubicBezTo>
                  <a:pt x="197" y="54"/>
                  <a:pt x="170" y="22"/>
                  <a:pt x="120" y="22"/>
                </a:cubicBezTo>
                <a:cubicBezTo>
                  <a:pt x="71" y="22"/>
                  <a:pt x="28" y="59"/>
                  <a:pt x="28" y="120"/>
                </a:cubicBezTo>
                <a:cubicBezTo>
                  <a:pt x="28" y="175"/>
                  <a:pt x="63" y="204"/>
                  <a:pt x="111" y="204"/>
                </a:cubicBezTo>
                <a:cubicBezTo>
                  <a:pt x="127" y="204"/>
                  <a:pt x="145" y="201"/>
                  <a:pt x="158" y="195"/>
                </a:cubicBezTo>
                <a:lnTo>
                  <a:pt x="164" y="216"/>
                </a:lnTo>
                <a:close/>
                <a:moveTo>
                  <a:pt x="130" y="84"/>
                </a:moveTo>
                <a:cubicBezTo>
                  <a:pt x="127" y="83"/>
                  <a:pt x="125" y="83"/>
                  <a:pt x="123" y="83"/>
                </a:cubicBezTo>
                <a:cubicBezTo>
                  <a:pt x="104" y="83"/>
                  <a:pt x="90" y="102"/>
                  <a:pt x="90" y="124"/>
                </a:cubicBezTo>
                <a:cubicBezTo>
                  <a:pt x="90" y="135"/>
                  <a:pt x="95" y="142"/>
                  <a:pt x="104" y="142"/>
                </a:cubicBezTo>
                <a:cubicBezTo>
                  <a:pt x="113" y="142"/>
                  <a:pt x="124" y="130"/>
                  <a:pt x="126" y="112"/>
                </a:cubicBezTo>
                <a:lnTo>
                  <a:pt x="130" y="84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15" name="任意多边形 753"/>
          <p:cNvSpPr/>
          <p:nvPr/>
        </p:nvSpPr>
        <p:spPr>
          <a:xfrm>
            <a:off x="1740646" y="6773845"/>
            <a:ext cx="368209" cy="368187"/>
          </a:xfrm>
          <a:custGeom>
            <a:avLst/>
            <a:gdLst>
              <a:gd name="connsiteX0" fmla="*/ 397957 w 1188416"/>
              <a:gd name="connsiteY0" fmla="*/ 898550 h 1188416"/>
              <a:gd name="connsiteX1" fmla="*/ 420955 w 1188416"/>
              <a:gd name="connsiteY1" fmla="*/ 956903 h 1188416"/>
              <a:gd name="connsiteX2" fmla="*/ 544829 w 1188416"/>
              <a:gd name="connsiteY2" fmla="*/ 1096714 h 1188416"/>
              <a:gd name="connsiteX3" fmla="*/ 550426 w 1188416"/>
              <a:gd name="connsiteY3" fmla="*/ 1097896 h 1188416"/>
              <a:gd name="connsiteX4" fmla="*/ 550426 w 1188416"/>
              <a:gd name="connsiteY4" fmla="*/ 918082 h 1188416"/>
              <a:gd name="connsiteX5" fmla="*/ 474454 w 1188416"/>
              <a:gd name="connsiteY5" fmla="*/ 913876 h 1188416"/>
              <a:gd name="connsiteX6" fmla="*/ 123029 w 1188416"/>
              <a:gd name="connsiteY6" fmla="*/ 790985 h 1188416"/>
              <a:gd name="connsiteX7" fmla="*/ 144313 w 1188416"/>
              <a:gd name="connsiteY7" fmla="*/ 838091 h 1188416"/>
              <a:gd name="connsiteX8" fmla="*/ 383646 w 1188416"/>
              <a:gd name="connsiteY8" fmla="*/ 1060660 h 1188416"/>
              <a:gd name="connsiteX9" fmla="*/ 397209 w 1188416"/>
              <a:gd name="connsiteY9" fmla="*/ 1065053 h 1188416"/>
              <a:gd name="connsiteX10" fmla="*/ 363481 w 1188416"/>
              <a:gd name="connsiteY10" fmla="*/ 1014377 h 1188416"/>
              <a:gd name="connsiteX11" fmla="*/ 323638 w 1188416"/>
              <a:gd name="connsiteY11" fmla="*/ 926436 h 1188416"/>
              <a:gd name="connsiteX12" fmla="*/ 310033 w 1188416"/>
              <a:gd name="connsiteY12" fmla="*/ 880792 h 1188416"/>
              <a:gd name="connsiteX13" fmla="*/ 238684 w 1188416"/>
              <a:gd name="connsiteY13" fmla="*/ 855682 h 1188416"/>
              <a:gd name="connsiteX14" fmla="*/ 174040 w 1188416"/>
              <a:gd name="connsiteY14" fmla="*/ 824935 h 1188416"/>
              <a:gd name="connsiteX15" fmla="*/ 837608 w 1188416"/>
              <a:gd name="connsiteY15" fmla="*/ 696694 h 1188416"/>
              <a:gd name="connsiteX16" fmla="*/ 1047499 w 1188416"/>
              <a:gd name="connsiteY16" fmla="*/ 696694 h 1188416"/>
              <a:gd name="connsiteX17" fmla="*/ 1047499 w 1188416"/>
              <a:gd name="connsiteY17" fmla="*/ 837609 h 1188416"/>
              <a:gd name="connsiteX18" fmla="*/ 1188415 w 1188416"/>
              <a:gd name="connsiteY18" fmla="*/ 837609 h 1188416"/>
              <a:gd name="connsiteX19" fmla="*/ 1188415 w 1188416"/>
              <a:gd name="connsiteY19" fmla="*/ 1047500 h 1188416"/>
              <a:gd name="connsiteX20" fmla="*/ 1047499 w 1188416"/>
              <a:gd name="connsiteY20" fmla="*/ 1047500 h 1188416"/>
              <a:gd name="connsiteX21" fmla="*/ 1047499 w 1188416"/>
              <a:gd name="connsiteY21" fmla="*/ 1188416 h 1188416"/>
              <a:gd name="connsiteX22" fmla="*/ 837608 w 1188416"/>
              <a:gd name="connsiteY22" fmla="*/ 1188416 h 1188416"/>
              <a:gd name="connsiteX23" fmla="*/ 837608 w 1188416"/>
              <a:gd name="connsiteY23" fmla="*/ 1047500 h 1188416"/>
              <a:gd name="connsiteX24" fmla="*/ 696693 w 1188416"/>
              <a:gd name="connsiteY24" fmla="*/ 1047500 h 1188416"/>
              <a:gd name="connsiteX25" fmla="*/ 696693 w 1188416"/>
              <a:gd name="connsiteY25" fmla="*/ 837609 h 1188416"/>
              <a:gd name="connsiteX26" fmla="*/ 837608 w 1188416"/>
              <a:gd name="connsiteY26" fmla="*/ 837609 h 1188416"/>
              <a:gd name="connsiteX27" fmla="*/ 351023 w 1188416"/>
              <a:gd name="connsiteY27" fmla="*/ 632239 h 1188416"/>
              <a:gd name="connsiteX28" fmla="*/ 354170 w 1188416"/>
              <a:gd name="connsiteY28" fmla="*/ 697581 h 1188416"/>
              <a:gd name="connsiteX29" fmla="*/ 368447 w 1188416"/>
              <a:gd name="connsiteY29" fmla="*/ 793863 h 1188416"/>
              <a:gd name="connsiteX30" fmla="*/ 373620 w 1188416"/>
              <a:gd name="connsiteY30" fmla="*/ 813818 h 1188416"/>
              <a:gd name="connsiteX31" fmla="*/ 490835 w 1188416"/>
              <a:gd name="connsiteY31" fmla="*/ 834246 h 1188416"/>
              <a:gd name="connsiteX32" fmla="*/ 550426 w 1188416"/>
              <a:gd name="connsiteY32" fmla="*/ 837116 h 1188416"/>
              <a:gd name="connsiteX33" fmla="*/ 550426 w 1188416"/>
              <a:gd name="connsiteY33" fmla="*/ 632239 h 1188416"/>
              <a:gd name="connsiteX34" fmla="*/ 89307 w 1188416"/>
              <a:gd name="connsiteY34" fmla="*/ 632239 h 1188416"/>
              <a:gd name="connsiteX35" fmla="*/ 91702 w 1188416"/>
              <a:gd name="connsiteY35" fmla="*/ 643588 h 1188416"/>
              <a:gd name="connsiteX36" fmla="*/ 231514 w 1188416"/>
              <a:gd name="connsiteY36" fmla="*/ 767461 h 1188416"/>
              <a:gd name="connsiteX37" fmla="*/ 287038 w 1188416"/>
              <a:gd name="connsiteY37" fmla="*/ 787280 h 1188416"/>
              <a:gd name="connsiteX38" fmla="*/ 274540 w 1188416"/>
              <a:gd name="connsiteY38" fmla="*/ 713962 h 1188416"/>
              <a:gd name="connsiteX39" fmla="*/ 270017 w 1188416"/>
              <a:gd name="connsiteY39" fmla="*/ 632239 h 1188416"/>
              <a:gd name="connsiteX40" fmla="*/ 901378 w 1188416"/>
              <a:gd name="connsiteY40" fmla="*/ 401136 h 1188416"/>
              <a:gd name="connsiteX41" fmla="*/ 913876 w 1188416"/>
              <a:gd name="connsiteY41" fmla="*/ 474454 h 1188416"/>
              <a:gd name="connsiteX42" fmla="*/ 918304 w 1188416"/>
              <a:gd name="connsiteY42" fmla="*/ 554451 h 1188416"/>
              <a:gd name="connsiteX43" fmla="*/ 1098745 w 1188416"/>
              <a:gd name="connsiteY43" fmla="*/ 554451 h 1188416"/>
              <a:gd name="connsiteX44" fmla="*/ 1096714 w 1188416"/>
              <a:gd name="connsiteY44" fmla="*/ 544828 h 1188416"/>
              <a:gd name="connsiteX45" fmla="*/ 956902 w 1188416"/>
              <a:gd name="connsiteY45" fmla="*/ 420955 h 1188416"/>
              <a:gd name="connsiteX46" fmla="*/ 287038 w 1188416"/>
              <a:gd name="connsiteY46" fmla="*/ 401136 h 1188416"/>
              <a:gd name="connsiteX47" fmla="*/ 231514 w 1188416"/>
              <a:gd name="connsiteY47" fmla="*/ 420955 h 1188416"/>
              <a:gd name="connsiteX48" fmla="*/ 91702 w 1188416"/>
              <a:gd name="connsiteY48" fmla="*/ 544828 h 1188416"/>
              <a:gd name="connsiteX49" fmla="*/ 89671 w 1188416"/>
              <a:gd name="connsiteY49" fmla="*/ 554451 h 1188416"/>
              <a:gd name="connsiteX50" fmla="*/ 270112 w 1188416"/>
              <a:gd name="connsiteY50" fmla="*/ 554451 h 1188416"/>
              <a:gd name="connsiteX51" fmla="*/ 274540 w 1188416"/>
              <a:gd name="connsiteY51" fmla="*/ 474454 h 1188416"/>
              <a:gd name="connsiteX52" fmla="*/ 550426 w 1188416"/>
              <a:gd name="connsiteY52" fmla="*/ 351300 h 1188416"/>
              <a:gd name="connsiteX53" fmla="*/ 490835 w 1188416"/>
              <a:gd name="connsiteY53" fmla="*/ 354170 h 1188416"/>
              <a:gd name="connsiteX54" fmla="*/ 373621 w 1188416"/>
              <a:gd name="connsiteY54" fmla="*/ 374598 h 1188416"/>
              <a:gd name="connsiteX55" fmla="*/ 368447 w 1188416"/>
              <a:gd name="connsiteY55" fmla="*/ 394553 h 1188416"/>
              <a:gd name="connsiteX56" fmla="*/ 354170 w 1188416"/>
              <a:gd name="connsiteY56" fmla="*/ 490835 h 1188416"/>
              <a:gd name="connsiteX57" fmla="*/ 351106 w 1188416"/>
              <a:gd name="connsiteY57" fmla="*/ 554451 h 1188416"/>
              <a:gd name="connsiteX58" fmla="*/ 550426 w 1188416"/>
              <a:gd name="connsiteY58" fmla="*/ 554451 h 1188416"/>
              <a:gd name="connsiteX59" fmla="*/ 628214 w 1188416"/>
              <a:gd name="connsiteY59" fmla="*/ 350829 h 1188416"/>
              <a:gd name="connsiteX60" fmla="*/ 628214 w 1188416"/>
              <a:gd name="connsiteY60" fmla="*/ 554451 h 1188416"/>
              <a:gd name="connsiteX61" fmla="*/ 837310 w 1188416"/>
              <a:gd name="connsiteY61" fmla="*/ 554451 h 1188416"/>
              <a:gd name="connsiteX62" fmla="*/ 834246 w 1188416"/>
              <a:gd name="connsiteY62" fmla="*/ 490835 h 1188416"/>
              <a:gd name="connsiteX63" fmla="*/ 819969 w 1188416"/>
              <a:gd name="connsiteY63" fmla="*/ 394553 h 1188416"/>
              <a:gd name="connsiteX64" fmla="*/ 814795 w 1188416"/>
              <a:gd name="connsiteY64" fmla="*/ 374598 h 1188416"/>
              <a:gd name="connsiteX65" fmla="*/ 697581 w 1188416"/>
              <a:gd name="connsiteY65" fmla="*/ 354170 h 1188416"/>
              <a:gd name="connsiteX66" fmla="*/ 791207 w 1188416"/>
              <a:gd name="connsiteY66" fmla="*/ 123363 h 1188416"/>
              <a:gd name="connsiteX67" fmla="*/ 824935 w 1188416"/>
              <a:gd name="connsiteY67" fmla="*/ 174039 h 1188416"/>
              <a:gd name="connsiteX68" fmla="*/ 864779 w 1188416"/>
              <a:gd name="connsiteY68" fmla="*/ 261981 h 1188416"/>
              <a:gd name="connsiteX69" fmla="*/ 878383 w 1188416"/>
              <a:gd name="connsiteY69" fmla="*/ 307624 h 1188416"/>
              <a:gd name="connsiteX70" fmla="*/ 949732 w 1188416"/>
              <a:gd name="connsiteY70" fmla="*/ 332735 h 1188416"/>
              <a:gd name="connsiteX71" fmla="*/ 1014376 w 1188416"/>
              <a:gd name="connsiteY71" fmla="*/ 363481 h 1188416"/>
              <a:gd name="connsiteX72" fmla="*/ 1065387 w 1188416"/>
              <a:gd name="connsiteY72" fmla="*/ 397431 h 1188416"/>
              <a:gd name="connsiteX73" fmla="*/ 1044104 w 1188416"/>
              <a:gd name="connsiteY73" fmla="*/ 350326 h 1188416"/>
              <a:gd name="connsiteX74" fmla="*/ 804770 w 1188416"/>
              <a:gd name="connsiteY74" fmla="*/ 127756 h 1188416"/>
              <a:gd name="connsiteX75" fmla="*/ 397209 w 1188416"/>
              <a:gd name="connsiteY75" fmla="*/ 123363 h 1188416"/>
              <a:gd name="connsiteX76" fmla="*/ 383646 w 1188416"/>
              <a:gd name="connsiteY76" fmla="*/ 127756 h 1188416"/>
              <a:gd name="connsiteX77" fmla="*/ 144313 w 1188416"/>
              <a:gd name="connsiteY77" fmla="*/ 350326 h 1188416"/>
              <a:gd name="connsiteX78" fmla="*/ 123029 w 1188416"/>
              <a:gd name="connsiteY78" fmla="*/ 397431 h 1188416"/>
              <a:gd name="connsiteX79" fmla="*/ 174040 w 1188416"/>
              <a:gd name="connsiteY79" fmla="*/ 363481 h 1188416"/>
              <a:gd name="connsiteX80" fmla="*/ 238684 w 1188416"/>
              <a:gd name="connsiteY80" fmla="*/ 332735 h 1188416"/>
              <a:gd name="connsiteX81" fmla="*/ 310033 w 1188416"/>
              <a:gd name="connsiteY81" fmla="*/ 307624 h 1188416"/>
              <a:gd name="connsiteX82" fmla="*/ 323638 w 1188416"/>
              <a:gd name="connsiteY82" fmla="*/ 261981 h 1188416"/>
              <a:gd name="connsiteX83" fmla="*/ 363481 w 1188416"/>
              <a:gd name="connsiteY83" fmla="*/ 174039 h 1188416"/>
              <a:gd name="connsiteX84" fmla="*/ 550426 w 1188416"/>
              <a:gd name="connsiteY84" fmla="*/ 90520 h 1188416"/>
              <a:gd name="connsiteX85" fmla="*/ 544829 w 1188416"/>
              <a:gd name="connsiteY85" fmla="*/ 91702 h 1188416"/>
              <a:gd name="connsiteX86" fmla="*/ 420955 w 1188416"/>
              <a:gd name="connsiteY86" fmla="*/ 231514 h 1188416"/>
              <a:gd name="connsiteX87" fmla="*/ 397957 w 1188416"/>
              <a:gd name="connsiteY87" fmla="*/ 289866 h 1188416"/>
              <a:gd name="connsiteX88" fmla="*/ 474454 w 1188416"/>
              <a:gd name="connsiteY88" fmla="*/ 274540 h 1188416"/>
              <a:gd name="connsiteX89" fmla="*/ 550426 w 1188416"/>
              <a:gd name="connsiteY89" fmla="*/ 270335 h 1188416"/>
              <a:gd name="connsiteX90" fmla="*/ 628214 w 1188416"/>
              <a:gd name="connsiteY90" fmla="*/ 88457 h 1188416"/>
              <a:gd name="connsiteX91" fmla="*/ 628214 w 1188416"/>
              <a:gd name="connsiteY91" fmla="*/ 269793 h 1188416"/>
              <a:gd name="connsiteX92" fmla="*/ 713962 w 1188416"/>
              <a:gd name="connsiteY92" fmla="*/ 274540 h 1188416"/>
              <a:gd name="connsiteX93" fmla="*/ 790459 w 1188416"/>
              <a:gd name="connsiteY93" fmla="*/ 289866 h 1188416"/>
              <a:gd name="connsiteX94" fmla="*/ 767461 w 1188416"/>
              <a:gd name="connsiteY94" fmla="*/ 231514 h 1188416"/>
              <a:gd name="connsiteX95" fmla="*/ 643587 w 1188416"/>
              <a:gd name="connsiteY95" fmla="*/ 91702 h 1188416"/>
              <a:gd name="connsiteX96" fmla="*/ 594208 w 1188416"/>
              <a:gd name="connsiteY96" fmla="*/ 0 h 1188416"/>
              <a:gd name="connsiteX97" fmla="*/ 1188416 w 1188416"/>
              <a:gd name="connsiteY97" fmla="*/ 594208 h 1188416"/>
              <a:gd name="connsiteX98" fmla="*/ 1184822 w 1188416"/>
              <a:gd name="connsiteY98" fmla="*/ 629858 h 1188416"/>
              <a:gd name="connsiteX99" fmla="*/ 629009 w 1188416"/>
              <a:gd name="connsiteY99" fmla="*/ 629858 h 1188416"/>
              <a:gd name="connsiteX100" fmla="*/ 629009 w 1188416"/>
              <a:gd name="connsiteY100" fmla="*/ 632239 h 1188416"/>
              <a:gd name="connsiteX101" fmla="*/ 628214 w 1188416"/>
              <a:gd name="connsiteY101" fmla="*/ 632239 h 1188416"/>
              <a:gd name="connsiteX102" fmla="*/ 628214 w 1188416"/>
              <a:gd name="connsiteY102" fmla="*/ 837587 h 1188416"/>
              <a:gd name="connsiteX103" fmla="*/ 629009 w 1188416"/>
              <a:gd name="connsiteY103" fmla="*/ 837549 h 1188416"/>
              <a:gd name="connsiteX104" fmla="*/ 629009 w 1188416"/>
              <a:gd name="connsiteY104" fmla="*/ 918579 h 1188416"/>
              <a:gd name="connsiteX105" fmla="*/ 628214 w 1188416"/>
              <a:gd name="connsiteY105" fmla="*/ 918623 h 1188416"/>
              <a:gd name="connsiteX106" fmla="*/ 628214 w 1188416"/>
              <a:gd name="connsiteY106" fmla="*/ 1099959 h 1188416"/>
              <a:gd name="connsiteX107" fmla="*/ 629009 w 1188416"/>
              <a:gd name="connsiteY107" fmla="*/ 1099791 h 1188416"/>
              <a:gd name="connsiteX108" fmla="*/ 629009 w 1188416"/>
              <a:gd name="connsiteY108" fmla="*/ 1184908 h 1188416"/>
              <a:gd name="connsiteX109" fmla="*/ 594208 w 1188416"/>
              <a:gd name="connsiteY109" fmla="*/ 1188416 h 1188416"/>
              <a:gd name="connsiteX110" fmla="*/ 0 w 1188416"/>
              <a:gd name="connsiteY110" fmla="*/ 594208 h 1188416"/>
              <a:gd name="connsiteX111" fmla="*/ 594208 w 1188416"/>
              <a:gd name="connsiteY111" fmla="*/ 0 h 1188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188416" h="1188416">
                <a:moveTo>
                  <a:pt x="397957" y="898550"/>
                </a:moveTo>
                <a:lnTo>
                  <a:pt x="420955" y="956903"/>
                </a:lnTo>
                <a:cubicBezTo>
                  <a:pt x="454210" y="1026519"/>
                  <a:pt x="496979" y="1076216"/>
                  <a:pt x="544829" y="1096714"/>
                </a:cubicBezTo>
                <a:lnTo>
                  <a:pt x="550426" y="1097896"/>
                </a:lnTo>
                <a:lnTo>
                  <a:pt x="550426" y="918082"/>
                </a:lnTo>
                <a:lnTo>
                  <a:pt x="474454" y="913876"/>
                </a:lnTo>
                <a:close/>
                <a:moveTo>
                  <a:pt x="123029" y="790985"/>
                </a:moveTo>
                <a:lnTo>
                  <a:pt x="144313" y="838091"/>
                </a:lnTo>
                <a:cubicBezTo>
                  <a:pt x="197480" y="935962"/>
                  <a:pt x="281652" y="1014546"/>
                  <a:pt x="383646" y="1060660"/>
                </a:cubicBezTo>
                <a:lnTo>
                  <a:pt x="397209" y="1065053"/>
                </a:lnTo>
                <a:lnTo>
                  <a:pt x="363481" y="1014377"/>
                </a:lnTo>
                <a:cubicBezTo>
                  <a:pt x="348719" y="987494"/>
                  <a:pt x="335365" y="958048"/>
                  <a:pt x="323638" y="926436"/>
                </a:cubicBezTo>
                <a:lnTo>
                  <a:pt x="310033" y="880792"/>
                </a:lnTo>
                <a:lnTo>
                  <a:pt x="238684" y="855682"/>
                </a:lnTo>
                <a:cubicBezTo>
                  <a:pt x="215806" y="846286"/>
                  <a:pt x="194202" y="836007"/>
                  <a:pt x="174040" y="824935"/>
                </a:cubicBezTo>
                <a:close/>
                <a:moveTo>
                  <a:pt x="837608" y="696694"/>
                </a:moveTo>
                <a:lnTo>
                  <a:pt x="1047499" y="696694"/>
                </a:lnTo>
                <a:lnTo>
                  <a:pt x="1047499" y="837609"/>
                </a:lnTo>
                <a:lnTo>
                  <a:pt x="1188415" y="837609"/>
                </a:lnTo>
                <a:lnTo>
                  <a:pt x="1188415" y="1047500"/>
                </a:lnTo>
                <a:lnTo>
                  <a:pt x="1047499" y="1047500"/>
                </a:lnTo>
                <a:lnTo>
                  <a:pt x="1047499" y="1188416"/>
                </a:lnTo>
                <a:lnTo>
                  <a:pt x="837608" y="1188416"/>
                </a:lnTo>
                <a:lnTo>
                  <a:pt x="837608" y="1047500"/>
                </a:lnTo>
                <a:lnTo>
                  <a:pt x="696693" y="1047500"/>
                </a:lnTo>
                <a:lnTo>
                  <a:pt x="696693" y="837609"/>
                </a:lnTo>
                <a:lnTo>
                  <a:pt x="837608" y="837609"/>
                </a:lnTo>
                <a:close/>
                <a:moveTo>
                  <a:pt x="351023" y="632239"/>
                </a:moveTo>
                <a:lnTo>
                  <a:pt x="354170" y="697581"/>
                </a:lnTo>
                <a:cubicBezTo>
                  <a:pt x="357434" y="730971"/>
                  <a:pt x="362247" y="763180"/>
                  <a:pt x="368447" y="793863"/>
                </a:cubicBezTo>
                <a:lnTo>
                  <a:pt x="373620" y="813818"/>
                </a:lnTo>
                <a:lnTo>
                  <a:pt x="490835" y="834246"/>
                </a:lnTo>
                <a:lnTo>
                  <a:pt x="550426" y="837116"/>
                </a:lnTo>
                <a:lnTo>
                  <a:pt x="550426" y="632239"/>
                </a:lnTo>
                <a:close/>
                <a:moveTo>
                  <a:pt x="89307" y="632239"/>
                </a:moveTo>
                <a:lnTo>
                  <a:pt x="91702" y="643588"/>
                </a:lnTo>
                <a:cubicBezTo>
                  <a:pt x="112200" y="691438"/>
                  <a:pt x="161898" y="734207"/>
                  <a:pt x="231514" y="767461"/>
                </a:cubicBezTo>
                <a:lnTo>
                  <a:pt x="287038" y="787280"/>
                </a:lnTo>
                <a:lnTo>
                  <a:pt x="274540" y="713962"/>
                </a:lnTo>
                <a:lnTo>
                  <a:pt x="270017" y="632239"/>
                </a:lnTo>
                <a:close/>
                <a:moveTo>
                  <a:pt x="901378" y="401136"/>
                </a:moveTo>
                <a:lnTo>
                  <a:pt x="913876" y="474454"/>
                </a:lnTo>
                <a:lnTo>
                  <a:pt x="918304" y="554451"/>
                </a:lnTo>
                <a:lnTo>
                  <a:pt x="1098745" y="554451"/>
                </a:lnTo>
                <a:lnTo>
                  <a:pt x="1096714" y="544828"/>
                </a:lnTo>
                <a:cubicBezTo>
                  <a:pt x="1076216" y="496978"/>
                  <a:pt x="1026518" y="454210"/>
                  <a:pt x="956902" y="420955"/>
                </a:cubicBezTo>
                <a:close/>
                <a:moveTo>
                  <a:pt x="287038" y="401136"/>
                </a:moveTo>
                <a:lnTo>
                  <a:pt x="231514" y="420955"/>
                </a:lnTo>
                <a:cubicBezTo>
                  <a:pt x="161898" y="454210"/>
                  <a:pt x="112200" y="496978"/>
                  <a:pt x="91702" y="544828"/>
                </a:cubicBezTo>
                <a:lnTo>
                  <a:pt x="89671" y="554451"/>
                </a:lnTo>
                <a:lnTo>
                  <a:pt x="270112" y="554451"/>
                </a:lnTo>
                <a:lnTo>
                  <a:pt x="274540" y="474454"/>
                </a:lnTo>
                <a:close/>
                <a:moveTo>
                  <a:pt x="550426" y="351300"/>
                </a:moveTo>
                <a:lnTo>
                  <a:pt x="490835" y="354170"/>
                </a:lnTo>
                <a:lnTo>
                  <a:pt x="373621" y="374598"/>
                </a:lnTo>
                <a:lnTo>
                  <a:pt x="368447" y="394553"/>
                </a:lnTo>
                <a:cubicBezTo>
                  <a:pt x="362247" y="425236"/>
                  <a:pt x="357434" y="457445"/>
                  <a:pt x="354170" y="490835"/>
                </a:cubicBezTo>
                <a:lnTo>
                  <a:pt x="351106" y="554451"/>
                </a:lnTo>
                <a:lnTo>
                  <a:pt x="550426" y="554451"/>
                </a:lnTo>
                <a:close/>
                <a:moveTo>
                  <a:pt x="628214" y="350829"/>
                </a:moveTo>
                <a:lnTo>
                  <a:pt x="628214" y="554451"/>
                </a:lnTo>
                <a:lnTo>
                  <a:pt x="837310" y="554451"/>
                </a:lnTo>
                <a:lnTo>
                  <a:pt x="834246" y="490835"/>
                </a:lnTo>
                <a:cubicBezTo>
                  <a:pt x="830982" y="457445"/>
                  <a:pt x="826169" y="425236"/>
                  <a:pt x="819969" y="394553"/>
                </a:cubicBezTo>
                <a:lnTo>
                  <a:pt x="814795" y="374598"/>
                </a:lnTo>
                <a:lnTo>
                  <a:pt x="697581" y="354170"/>
                </a:lnTo>
                <a:close/>
                <a:moveTo>
                  <a:pt x="791207" y="123363"/>
                </a:moveTo>
                <a:lnTo>
                  <a:pt x="824935" y="174039"/>
                </a:lnTo>
                <a:cubicBezTo>
                  <a:pt x="839697" y="200922"/>
                  <a:pt x="853051" y="230368"/>
                  <a:pt x="864779" y="261981"/>
                </a:cubicBezTo>
                <a:lnTo>
                  <a:pt x="878383" y="307624"/>
                </a:lnTo>
                <a:lnTo>
                  <a:pt x="949732" y="332735"/>
                </a:lnTo>
                <a:cubicBezTo>
                  <a:pt x="972610" y="342130"/>
                  <a:pt x="994214" y="352410"/>
                  <a:pt x="1014376" y="363481"/>
                </a:cubicBezTo>
                <a:lnTo>
                  <a:pt x="1065387" y="397431"/>
                </a:lnTo>
                <a:lnTo>
                  <a:pt x="1044104" y="350326"/>
                </a:lnTo>
                <a:cubicBezTo>
                  <a:pt x="990937" y="252454"/>
                  <a:pt x="906765" y="173870"/>
                  <a:pt x="804770" y="127756"/>
                </a:cubicBezTo>
                <a:close/>
                <a:moveTo>
                  <a:pt x="397209" y="123363"/>
                </a:moveTo>
                <a:lnTo>
                  <a:pt x="383646" y="127756"/>
                </a:lnTo>
                <a:cubicBezTo>
                  <a:pt x="281652" y="173870"/>
                  <a:pt x="197480" y="252454"/>
                  <a:pt x="144313" y="350326"/>
                </a:cubicBezTo>
                <a:lnTo>
                  <a:pt x="123029" y="397431"/>
                </a:lnTo>
                <a:lnTo>
                  <a:pt x="174040" y="363481"/>
                </a:lnTo>
                <a:cubicBezTo>
                  <a:pt x="194202" y="352410"/>
                  <a:pt x="215806" y="342130"/>
                  <a:pt x="238684" y="332735"/>
                </a:cubicBezTo>
                <a:lnTo>
                  <a:pt x="310033" y="307624"/>
                </a:lnTo>
                <a:lnTo>
                  <a:pt x="323638" y="261981"/>
                </a:lnTo>
                <a:cubicBezTo>
                  <a:pt x="335365" y="230368"/>
                  <a:pt x="348719" y="200922"/>
                  <a:pt x="363481" y="174039"/>
                </a:cubicBezTo>
                <a:close/>
                <a:moveTo>
                  <a:pt x="550426" y="90520"/>
                </a:moveTo>
                <a:lnTo>
                  <a:pt x="544829" y="91702"/>
                </a:lnTo>
                <a:cubicBezTo>
                  <a:pt x="496979" y="112200"/>
                  <a:pt x="454210" y="161898"/>
                  <a:pt x="420955" y="231514"/>
                </a:cubicBezTo>
                <a:lnTo>
                  <a:pt x="397957" y="289866"/>
                </a:lnTo>
                <a:lnTo>
                  <a:pt x="474454" y="274540"/>
                </a:lnTo>
                <a:lnTo>
                  <a:pt x="550426" y="270335"/>
                </a:lnTo>
                <a:close/>
                <a:moveTo>
                  <a:pt x="628214" y="88457"/>
                </a:moveTo>
                <a:lnTo>
                  <a:pt x="628214" y="269793"/>
                </a:lnTo>
                <a:lnTo>
                  <a:pt x="713962" y="274540"/>
                </a:lnTo>
                <a:lnTo>
                  <a:pt x="790459" y="289866"/>
                </a:lnTo>
                <a:lnTo>
                  <a:pt x="767461" y="231514"/>
                </a:lnTo>
                <a:cubicBezTo>
                  <a:pt x="734206" y="161898"/>
                  <a:pt x="691437" y="112200"/>
                  <a:pt x="643587" y="91702"/>
                </a:cubicBezTo>
                <a:close/>
                <a:moveTo>
                  <a:pt x="594208" y="0"/>
                </a:moveTo>
                <a:cubicBezTo>
                  <a:pt x="922380" y="0"/>
                  <a:pt x="1188416" y="266036"/>
                  <a:pt x="1188416" y="594208"/>
                </a:cubicBezTo>
                <a:lnTo>
                  <a:pt x="1184822" y="629858"/>
                </a:lnTo>
                <a:lnTo>
                  <a:pt x="629009" y="629858"/>
                </a:lnTo>
                <a:lnTo>
                  <a:pt x="629009" y="632239"/>
                </a:lnTo>
                <a:lnTo>
                  <a:pt x="628214" y="632239"/>
                </a:lnTo>
                <a:lnTo>
                  <a:pt x="628214" y="837587"/>
                </a:lnTo>
                <a:lnTo>
                  <a:pt x="629009" y="837549"/>
                </a:lnTo>
                <a:lnTo>
                  <a:pt x="629009" y="918579"/>
                </a:lnTo>
                <a:lnTo>
                  <a:pt x="628214" y="918623"/>
                </a:lnTo>
                <a:lnTo>
                  <a:pt x="628214" y="1099959"/>
                </a:lnTo>
                <a:lnTo>
                  <a:pt x="629009" y="1099791"/>
                </a:lnTo>
                <a:lnTo>
                  <a:pt x="629009" y="1184908"/>
                </a:lnTo>
                <a:lnTo>
                  <a:pt x="594208" y="1188416"/>
                </a:lnTo>
                <a:cubicBezTo>
                  <a:pt x="266036" y="1188416"/>
                  <a:pt x="0" y="922380"/>
                  <a:pt x="0" y="594208"/>
                </a:cubicBezTo>
                <a:cubicBezTo>
                  <a:pt x="0" y="266036"/>
                  <a:pt x="266036" y="0"/>
                  <a:pt x="594208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/>
          </a:p>
        </p:txBody>
      </p:sp>
      <p:sp>
        <p:nvSpPr>
          <p:cNvPr id="316" name="任意多边形 754"/>
          <p:cNvSpPr/>
          <p:nvPr/>
        </p:nvSpPr>
        <p:spPr bwMode="auto">
          <a:xfrm>
            <a:off x="10243522" y="6172146"/>
            <a:ext cx="277554" cy="319808"/>
          </a:xfrm>
          <a:custGeom>
            <a:avLst/>
            <a:gdLst>
              <a:gd name="connsiteX0" fmla="*/ 4983955 w 5951537"/>
              <a:gd name="connsiteY0" fmla="*/ 1685925 h 6858000"/>
              <a:gd name="connsiteX1" fmla="*/ 4963318 w 5951537"/>
              <a:gd name="connsiteY1" fmla="*/ 1688306 h 6858000"/>
              <a:gd name="connsiteX2" fmla="*/ 4943474 w 5951537"/>
              <a:gd name="connsiteY2" fmla="*/ 1689894 h 6858000"/>
              <a:gd name="connsiteX3" fmla="*/ 4922837 w 5951537"/>
              <a:gd name="connsiteY3" fmla="*/ 1693863 h 6858000"/>
              <a:gd name="connsiteX4" fmla="*/ 4903787 w 5951537"/>
              <a:gd name="connsiteY4" fmla="*/ 1697831 h 6858000"/>
              <a:gd name="connsiteX5" fmla="*/ 4884737 w 5951537"/>
              <a:gd name="connsiteY5" fmla="*/ 1704181 h 6858000"/>
              <a:gd name="connsiteX6" fmla="*/ 4866481 w 5951537"/>
              <a:gd name="connsiteY6" fmla="*/ 1710531 h 6858000"/>
              <a:gd name="connsiteX7" fmla="*/ 4848224 w 5951537"/>
              <a:gd name="connsiteY7" fmla="*/ 1717675 h 6858000"/>
              <a:gd name="connsiteX8" fmla="*/ 4829968 w 5951537"/>
              <a:gd name="connsiteY8" fmla="*/ 1725613 h 6858000"/>
              <a:gd name="connsiteX9" fmla="*/ 4812506 w 5951537"/>
              <a:gd name="connsiteY9" fmla="*/ 1734344 h 6858000"/>
              <a:gd name="connsiteX10" fmla="*/ 4795043 w 5951537"/>
              <a:gd name="connsiteY10" fmla="*/ 1743869 h 6858000"/>
              <a:gd name="connsiteX11" fmla="*/ 4779168 w 5951537"/>
              <a:gd name="connsiteY11" fmla="*/ 1754981 h 6858000"/>
              <a:gd name="connsiteX12" fmla="*/ 4764087 w 5951537"/>
              <a:gd name="connsiteY12" fmla="*/ 1766094 h 6858000"/>
              <a:gd name="connsiteX13" fmla="*/ 4749006 w 5951537"/>
              <a:gd name="connsiteY13" fmla="*/ 1778000 h 6858000"/>
              <a:gd name="connsiteX14" fmla="*/ 4733131 w 5951537"/>
              <a:gd name="connsiteY14" fmla="*/ 1789906 h 6858000"/>
              <a:gd name="connsiteX15" fmla="*/ 4719637 w 5951537"/>
              <a:gd name="connsiteY15" fmla="*/ 1803400 h 6858000"/>
              <a:gd name="connsiteX16" fmla="*/ 4706143 w 5951537"/>
              <a:gd name="connsiteY16" fmla="*/ 1817688 h 6858000"/>
              <a:gd name="connsiteX17" fmla="*/ 4694237 w 5951537"/>
              <a:gd name="connsiteY17" fmla="*/ 1831975 h 6858000"/>
              <a:gd name="connsiteX18" fmla="*/ 4681537 w 5951537"/>
              <a:gd name="connsiteY18" fmla="*/ 1847057 h 6858000"/>
              <a:gd name="connsiteX19" fmla="*/ 4670424 w 5951537"/>
              <a:gd name="connsiteY19" fmla="*/ 1862932 h 6858000"/>
              <a:gd name="connsiteX20" fmla="*/ 4659312 w 5951537"/>
              <a:gd name="connsiteY20" fmla="*/ 1879600 h 6858000"/>
              <a:gd name="connsiteX21" fmla="*/ 4650581 w 5951537"/>
              <a:gd name="connsiteY21" fmla="*/ 1896269 h 6858000"/>
              <a:gd name="connsiteX22" fmla="*/ 4641056 w 5951537"/>
              <a:gd name="connsiteY22" fmla="*/ 1913732 h 6858000"/>
              <a:gd name="connsiteX23" fmla="*/ 4633118 w 5951537"/>
              <a:gd name="connsiteY23" fmla="*/ 1931988 h 6858000"/>
              <a:gd name="connsiteX24" fmla="*/ 4625974 w 5951537"/>
              <a:gd name="connsiteY24" fmla="*/ 1950244 h 6858000"/>
              <a:gd name="connsiteX25" fmla="*/ 4620418 w 5951537"/>
              <a:gd name="connsiteY25" fmla="*/ 1968500 h 6858000"/>
              <a:gd name="connsiteX26" fmla="*/ 4614068 w 5951537"/>
              <a:gd name="connsiteY26" fmla="*/ 1987550 h 6858000"/>
              <a:gd name="connsiteX27" fmla="*/ 4610099 w 5951537"/>
              <a:gd name="connsiteY27" fmla="*/ 2006600 h 6858000"/>
              <a:gd name="connsiteX28" fmla="*/ 4606131 w 5951537"/>
              <a:gd name="connsiteY28" fmla="*/ 2027238 h 6858000"/>
              <a:gd name="connsiteX29" fmla="*/ 4603749 w 5951537"/>
              <a:gd name="connsiteY29" fmla="*/ 2047082 h 6858000"/>
              <a:gd name="connsiteX30" fmla="*/ 4602162 w 5951537"/>
              <a:gd name="connsiteY30" fmla="*/ 2067719 h 6858000"/>
              <a:gd name="connsiteX31" fmla="*/ 4602162 w 5951537"/>
              <a:gd name="connsiteY31" fmla="*/ 2088357 h 6858000"/>
              <a:gd name="connsiteX32" fmla="*/ 4602162 w 5951537"/>
              <a:gd name="connsiteY32" fmla="*/ 2108994 h 6858000"/>
              <a:gd name="connsiteX33" fmla="*/ 4603749 w 5951537"/>
              <a:gd name="connsiteY33" fmla="*/ 2129632 h 6858000"/>
              <a:gd name="connsiteX34" fmla="*/ 4606131 w 5951537"/>
              <a:gd name="connsiteY34" fmla="*/ 2149476 h 6858000"/>
              <a:gd name="connsiteX35" fmla="*/ 4610099 w 5951537"/>
              <a:gd name="connsiteY35" fmla="*/ 2170113 h 6858000"/>
              <a:gd name="connsiteX36" fmla="*/ 4614068 w 5951537"/>
              <a:gd name="connsiteY36" fmla="*/ 2189163 h 6858000"/>
              <a:gd name="connsiteX37" fmla="*/ 4620418 w 5951537"/>
              <a:gd name="connsiteY37" fmla="*/ 2208213 h 6858000"/>
              <a:gd name="connsiteX38" fmla="*/ 4625974 w 5951537"/>
              <a:gd name="connsiteY38" fmla="*/ 2226469 h 6858000"/>
              <a:gd name="connsiteX39" fmla="*/ 4633118 w 5951537"/>
              <a:gd name="connsiteY39" fmla="*/ 2244726 h 6858000"/>
              <a:gd name="connsiteX40" fmla="*/ 4641056 w 5951537"/>
              <a:gd name="connsiteY40" fmla="*/ 2262982 h 6858000"/>
              <a:gd name="connsiteX41" fmla="*/ 4650581 w 5951537"/>
              <a:gd name="connsiteY41" fmla="*/ 2280444 h 6858000"/>
              <a:gd name="connsiteX42" fmla="*/ 4659312 w 5951537"/>
              <a:gd name="connsiteY42" fmla="*/ 2297907 h 6858000"/>
              <a:gd name="connsiteX43" fmla="*/ 4670424 w 5951537"/>
              <a:gd name="connsiteY43" fmla="*/ 2313782 h 6858000"/>
              <a:gd name="connsiteX44" fmla="*/ 4681537 w 5951537"/>
              <a:gd name="connsiteY44" fmla="*/ 2328863 h 6858000"/>
              <a:gd name="connsiteX45" fmla="*/ 4694237 w 5951537"/>
              <a:gd name="connsiteY45" fmla="*/ 2343944 h 6858000"/>
              <a:gd name="connsiteX46" fmla="*/ 4706143 w 5951537"/>
              <a:gd name="connsiteY46" fmla="*/ 2359026 h 6858000"/>
              <a:gd name="connsiteX47" fmla="*/ 4719637 w 5951537"/>
              <a:gd name="connsiteY47" fmla="*/ 2373313 h 6858000"/>
              <a:gd name="connsiteX48" fmla="*/ 4733131 w 5951537"/>
              <a:gd name="connsiteY48" fmla="*/ 2386807 h 6858000"/>
              <a:gd name="connsiteX49" fmla="*/ 4749006 w 5951537"/>
              <a:gd name="connsiteY49" fmla="*/ 2398713 h 6858000"/>
              <a:gd name="connsiteX50" fmla="*/ 4764087 w 5951537"/>
              <a:gd name="connsiteY50" fmla="*/ 2411413 h 6858000"/>
              <a:gd name="connsiteX51" fmla="*/ 4779168 w 5951537"/>
              <a:gd name="connsiteY51" fmla="*/ 2422526 h 6858000"/>
              <a:gd name="connsiteX52" fmla="*/ 4795043 w 5951537"/>
              <a:gd name="connsiteY52" fmla="*/ 2432051 h 6858000"/>
              <a:gd name="connsiteX53" fmla="*/ 4812506 w 5951537"/>
              <a:gd name="connsiteY53" fmla="*/ 2442369 h 6858000"/>
              <a:gd name="connsiteX54" fmla="*/ 4829968 w 5951537"/>
              <a:gd name="connsiteY54" fmla="*/ 2451895 h 6858000"/>
              <a:gd name="connsiteX55" fmla="*/ 4848224 w 5951537"/>
              <a:gd name="connsiteY55" fmla="*/ 2459832 h 6858000"/>
              <a:gd name="connsiteX56" fmla="*/ 4866481 w 5951537"/>
              <a:gd name="connsiteY56" fmla="*/ 2466976 h 6858000"/>
              <a:gd name="connsiteX57" fmla="*/ 4884737 w 5951537"/>
              <a:gd name="connsiteY57" fmla="*/ 2472532 h 6858000"/>
              <a:gd name="connsiteX58" fmla="*/ 4903787 w 5951537"/>
              <a:gd name="connsiteY58" fmla="*/ 2478882 h 6858000"/>
              <a:gd name="connsiteX59" fmla="*/ 4922837 w 5951537"/>
              <a:gd name="connsiteY59" fmla="*/ 2482851 h 6858000"/>
              <a:gd name="connsiteX60" fmla="*/ 4943474 w 5951537"/>
              <a:gd name="connsiteY60" fmla="*/ 2486026 h 6858000"/>
              <a:gd name="connsiteX61" fmla="*/ 4963318 w 5951537"/>
              <a:gd name="connsiteY61" fmla="*/ 2489201 h 6858000"/>
              <a:gd name="connsiteX62" fmla="*/ 4983955 w 5951537"/>
              <a:gd name="connsiteY62" fmla="*/ 2490788 h 6858000"/>
              <a:gd name="connsiteX63" fmla="*/ 5004593 w 5951537"/>
              <a:gd name="connsiteY63" fmla="*/ 2490788 h 6858000"/>
              <a:gd name="connsiteX64" fmla="*/ 5025231 w 5951537"/>
              <a:gd name="connsiteY64" fmla="*/ 2490788 h 6858000"/>
              <a:gd name="connsiteX65" fmla="*/ 5045074 w 5951537"/>
              <a:gd name="connsiteY65" fmla="*/ 2489201 h 6858000"/>
              <a:gd name="connsiteX66" fmla="*/ 5065712 w 5951537"/>
              <a:gd name="connsiteY66" fmla="*/ 2486026 h 6858000"/>
              <a:gd name="connsiteX67" fmla="*/ 5085555 w 5951537"/>
              <a:gd name="connsiteY67" fmla="*/ 2482851 h 6858000"/>
              <a:gd name="connsiteX68" fmla="*/ 5105399 w 5951537"/>
              <a:gd name="connsiteY68" fmla="*/ 2478882 h 6858000"/>
              <a:gd name="connsiteX69" fmla="*/ 5124449 w 5951537"/>
              <a:gd name="connsiteY69" fmla="*/ 2472532 h 6858000"/>
              <a:gd name="connsiteX70" fmla="*/ 5142705 w 5951537"/>
              <a:gd name="connsiteY70" fmla="*/ 2466976 h 6858000"/>
              <a:gd name="connsiteX71" fmla="*/ 5160962 w 5951537"/>
              <a:gd name="connsiteY71" fmla="*/ 2459832 h 6858000"/>
              <a:gd name="connsiteX72" fmla="*/ 5179218 w 5951537"/>
              <a:gd name="connsiteY72" fmla="*/ 2451895 h 6858000"/>
              <a:gd name="connsiteX73" fmla="*/ 5196680 w 5951537"/>
              <a:gd name="connsiteY73" fmla="*/ 2442369 h 6858000"/>
              <a:gd name="connsiteX74" fmla="*/ 5213349 w 5951537"/>
              <a:gd name="connsiteY74" fmla="*/ 2432051 h 6858000"/>
              <a:gd name="connsiteX75" fmla="*/ 5230018 w 5951537"/>
              <a:gd name="connsiteY75" fmla="*/ 2422526 h 6858000"/>
              <a:gd name="connsiteX76" fmla="*/ 5245099 w 5951537"/>
              <a:gd name="connsiteY76" fmla="*/ 2411413 h 6858000"/>
              <a:gd name="connsiteX77" fmla="*/ 5260180 w 5951537"/>
              <a:gd name="connsiteY77" fmla="*/ 2398713 h 6858000"/>
              <a:gd name="connsiteX78" fmla="*/ 5275262 w 5951537"/>
              <a:gd name="connsiteY78" fmla="*/ 2386807 h 6858000"/>
              <a:gd name="connsiteX79" fmla="*/ 5289549 w 5951537"/>
              <a:gd name="connsiteY79" fmla="*/ 2373313 h 6858000"/>
              <a:gd name="connsiteX80" fmla="*/ 5302249 w 5951537"/>
              <a:gd name="connsiteY80" fmla="*/ 2359026 h 6858000"/>
              <a:gd name="connsiteX81" fmla="*/ 5314949 w 5951537"/>
              <a:gd name="connsiteY81" fmla="*/ 2343944 h 6858000"/>
              <a:gd name="connsiteX82" fmla="*/ 5326855 w 5951537"/>
              <a:gd name="connsiteY82" fmla="*/ 2328863 h 6858000"/>
              <a:gd name="connsiteX83" fmla="*/ 5337968 w 5951537"/>
              <a:gd name="connsiteY83" fmla="*/ 2313782 h 6858000"/>
              <a:gd name="connsiteX84" fmla="*/ 5349080 w 5951537"/>
              <a:gd name="connsiteY84" fmla="*/ 2297907 h 6858000"/>
              <a:gd name="connsiteX85" fmla="*/ 5358605 w 5951537"/>
              <a:gd name="connsiteY85" fmla="*/ 2280444 h 6858000"/>
              <a:gd name="connsiteX86" fmla="*/ 5367337 w 5951537"/>
              <a:gd name="connsiteY86" fmla="*/ 2262982 h 6858000"/>
              <a:gd name="connsiteX87" fmla="*/ 5375274 w 5951537"/>
              <a:gd name="connsiteY87" fmla="*/ 2244726 h 6858000"/>
              <a:gd name="connsiteX88" fmla="*/ 5382418 w 5951537"/>
              <a:gd name="connsiteY88" fmla="*/ 2226469 h 6858000"/>
              <a:gd name="connsiteX89" fmla="*/ 5388768 w 5951537"/>
              <a:gd name="connsiteY89" fmla="*/ 2208213 h 6858000"/>
              <a:gd name="connsiteX90" fmla="*/ 5395118 w 5951537"/>
              <a:gd name="connsiteY90" fmla="*/ 2189163 h 6858000"/>
              <a:gd name="connsiteX91" fmla="*/ 5399087 w 5951537"/>
              <a:gd name="connsiteY91" fmla="*/ 2170113 h 6858000"/>
              <a:gd name="connsiteX92" fmla="*/ 5403055 w 5951537"/>
              <a:gd name="connsiteY92" fmla="*/ 2149476 h 6858000"/>
              <a:gd name="connsiteX93" fmla="*/ 5404643 w 5951537"/>
              <a:gd name="connsiteY93" fmla="*/ 2129632 h 6858000"/>
              <a:gd name="connsiteX94" fmla="*/ 5407024 w 5951537"/>
              <a:gd name="connsiteY94" fmla="*/ 2108994 h 6858000"/>
              <a:gd name="connsiteX95" fmla="*/ 5407024 w 5951537"/>
              <a:gd name="connsiteY95" fmla="*/ 2088357 h 6858000"/>
              <a:gd name="connsiteX96" fmla="*/ 5407024 w 5951537"/>
              <a:gd name="connsiteY96" fmla="*/ 2067719 h 6858000"/>
              <a:gd name="connsiteX97" fmla="*/ 5404643 w 5951537"/>
              <a:gd name="connsiteY97" fmla="*/ 2047082 h 6858000"/>
              <a:gd name="connsiteX98" fmla="*/ 5403055 w 5951537"/>
              <a:gd name="connsiteY98" fmla="*/ 2027238 h 6858000"/>
              <a:gd name="connsiteX99" fmla="*/ 5399087 w 5951537"/>
              <a:gd name="connsiteY99" fmla="*/ 2006600 h 6858000"/>
              <a:gd name="connsiteX100" fmla="*/ 5395118 w 5951537"/>
              <a:gd name="connsiteY100" fmla="*/ 1987550 h 6858000"/>
              <a:gd name="connsiteX101" fmla="*/ 5388768 w 5951537"/>
              <a:gd name="connsiteY101" fmla="*/ 1968500 h 6858000"/>
              <a:gd name="connsiteX102" fmla="*/ 5382418 w 5951537"/>
              <a:gd name="connsiteY102" fmla="*/ 1950244 h 6858000"/>
              <a:gd name="connsiteX103" fmla="*/ 5375274 w 5951537"/>
              <a:gd name="connsiteY103" fmla="*/ 1931988 h 6858000"/>
              <a:gd name="connsiteX104" fmla="*/ 5367337 w 5951537"/>
              <a:gd name="connsiteY104" fmla="*/ 1913732 h 6858000"/>
              <a:gd name="connsiteX105" fmla="*/ 5358605 w 5951537"/>
              <a:gd name="connsiteY105" fmla="*/ 1896269 h 6858000"/>
              <a:gd name="connsiteX106" fmla="*/ 5349080 w 5951537"/>
              <a:gd name="connsiteY106" fmla="*/ 1879600 h 6858000"/>
              <a:gd name="connsiteX107" fmla="*/ 5337968 w 5951537"/>
              <a:gd name="connsiteY107" fmla="*/ 1862932 h 6858000"/>
              <a:gd name="connsiteX108" fmla="*/ 5326855 w 5951537"/>
              <a:gd name="connsiteY108" fmla="*/ 1847057 h 6858000"/>
              <a:gd name="connsiteX109" fmla="*/ 5314949 w 5951537"/>
              <a:gd name="connsiteY109" fmla="*/ 1831975 h 6858000"/>
              <a:gd name="connsiteX110" fmla="*/ 5302249 w 5951537"/>
              <a:gd name="connsiteY110" fmla="*/ 1817688 h 6858000"/>
              <a:gd name="connsiteX111" fmla="*/ 5289549 w 5951537"/>
              <a:gd name="connsiteY111" fmla="*/ 1803400 h 6858000"/>
              <a:gd name="connsiteX112" fmla="*/ 5275262 w 5951537"/>
              <a:gd name="connsiteY112" fmla="*/ 1789906 h 6858000"/>
              <a:gd name="connsiteX113" fmla="*/ 5260180 w 5951537"/>
              <a:gd name="connsiteY113" fmla="*/ 1778000 h 6858000"/>
              <a:gd name="connsiteX114" fmla="*/ 5245099 w 5951537"/>
              <a:gd name="connsiteY114" fmla="*/ 1766094 h 6858000"/>
              <a:gd name="connsiteX115" fmla="*/ 5230018 w 5951537"/>
              <a:gd name="connsiteY115" fmla="*/ 1754981 h 6858000"/>
              <a:gd name="connsiteX116" fmla="*/ 5213349 w 5951537"/>
              <a:gd name="connsiteY116" fmla="*/ 1743869 h 6858000"/>
              <a:gd name="connsiteX117" fmla="*/ 5196680 w 5951537"/>
              <a:gd name="connsiteY117" fmla="*/ 1734344 h 6858000"/>
              <a:gd name="connsiteX118" fmla="*/ 5179218 w 5951537"/>
              <a:gd name="connsiteY118" fmla="*/ 1725613 h 6858000"/>
              <a:gd name="connsiteX119" fmla="*/ 5160962 w 5951537"/>
              <a:gd name="connsiteY119" fmla="*/ 1717675 h 6858000"/>
              <a:gd name="connsiteX120" fmla="*/ 5142705 w 5951537"/>
              <a:gd name="connsiteY120" fmla="*/ 1710531 h 6858000"/>
              <a:gd name="connsiteX121" fmla="*/ 5124449 w 5951537"/>
              <a:gd name="connsiteY121" fmla="*/ 1704181 h 6858000"/>
              <a:gd name="connsiteX122" fmla="*/ 5105399 w 5951537"/>
              <a:gd name="connsiteY122" fmla="*/ 1697831 h 6858000"/>
              <a:gd name="connsiteX123" fmla="*/ 5085555 w 5951537"/>
              <a:gd name="connsiteY123" fmla="*/ 1693863 h 6858000"/>
              <a:gd name="connsiteX124" fmla="*/ 5065712 w 5951537"/>
              <a:gd name="connsiteY124" fmla="*/ 1689894 h 6858000"/>
              <a:gd name="connsiteX125" fmla="*/ 5045074 w 5951537"/>
              <a:gd name="connsiteY125" fmla="*/ 1688306 h 6858000"/>
              <a:gd name="connsiteX126" fmla="*/ 5025231 w 5951537"/>
              <a:gd name="connsiteY126" fmla="*/ 1685925 h 6858000"/>
              <a:gd name="connsiteX127" fmla="*/ 5004593 w 5951537"/>
              <a:gd name="connsiteY127" fmla="*/ 1685925 h 6858000"/>
              <a:gd name="connsiteX128" fmla="*/ 1211262 w 5951537"/>
              <a:gd name="connsiteY128" fmla="*/ 0 h 6858000"/>
              <a:gd name="connsiteX129" fmla="*/ 1227137 w 5951537"/>
              <a:gd name="connsiteY129" fmla="*/ 0 h 6858000"/>
              <a:gd name="connsiteX130" fmla="*/ 1243806 w 5951537"/>
              <a:gd name="connsiteY130" fmla="*/ 0 h 6858000"/>
              <a:gd name="connsiteX131" fmla="*/ 1259681 w 5951537"/>
              <a:gd name="connsiteY131" fmla="*/ 794 h 6858000"/>
              <a:gd name="connsiteX132" fmla="*/ 1276350 w 5951537"/>
              <a:gd name="connsiteY132" fmla="*/ 3175 h 6858000"/>
              <a:gd name="connsiteX133" fmla="*/ 1291431 w 5951537"/>
              <a:gd name="connsiteY133" fmla="*/ 6350 h 6858000"/>
              <a:gd name="connsiteX134" fmla="*/ 1306512 w 5951537"/>
              <a:gd name="connsiteY134" fmla="*/ 10319 h 6858000"/>
              <a:gd name="connsiteX135" fmla="*/ 1321593 w 5951537"/>
              <a:gd name="connsiteY135" fmla="*/ 15081 h 6858000"/>
              <a:gd name="connsiteX136" fmla="*/ 1335881 w 5951537"/>
              <a:gd name="connsiteY136" fmla="*/ 21431 h 6858000"/>
              <a:gd name="connsiteX137" fmla="*/ 1350168 w 5951537"/>
              <a:gd name="connsiteY137" fmla="*/ 28575 h 6858000"/>
              <a:gd name="connsiteX138" fmla="*/ 1362868 w 5951537"/>
              <a:gd name="connsiteY138" fmla="*/ 37306 h 6858000"/>
              <a:gd name="connsiteX139" fmla="*/ 1377156 w 5951537"/>
              <a:gd name="connsiteY139" fmla="*/ 47625 h 6858000"/>
              <a:gd name="connsiteX140" fmla="*/ 1390650 w 5951537"/>
              <a:gd name="connsiteY140" fmla="*/ 58737 h 6858000"/>
              <a:gd name="connsiteX141" fmla="*/ 1402556 w 5951537"/>
              <a:gd name="connsiteY141" fmla="*/ 70644 h 6858000"/>
              <a:gd name="connsiteX142" fmla="*/ 1414462 w 5951537"/>
              <a:gd name="connsiteY142" fmla="*/ 84931 h 6858000"/>
              <a:gd name="connsiteX143" fmla="*/ 1427162 w 5951537"/>
              <a:gd name="connsiteY143" fmla="*/ 100012 h 6858000"/>
              <a:gd name="connsiteX144" fmla="*/ 1438275 w 5951537"/>
              <a:gd name="connsiteY144" fmla="*/ 116681 h 6858000"/>
              <a:gd name="connsiteX145" fmla="*/ 1449387 w 5951537"/>
              <a:gd name="connsiteY145" fmla="*/ 135731 h 6858000"/>
              <a:gd name="connsiteX146" fmla="*/ 1458912 w 5951537"/>
              <a:gd name="connsiteY146" fmla="*/ 154781 h 6858000"/>
              <a:gd name="connsiteX147" fmla="*/ 1469231 w 5951537"/>
              <a:gd name="connsiteY147" fmla="*/ 177006 h 6858000"/>
              <a:gd name="connsiteX148" fmla="*/ 1479550 w 5951537"/>
              <a:gd name="connsiteY148" fmla="*/ 200819 h 6858000"/>
              <a:gd name="connsiteX149" fmla="*/ 1488281 w 5951537"/>
              <a:gd name="connsiteY149" fmla="*/ 226219 h 6858000"/>
              <a:gd name="connsiteX150" fmla="*/ 1497012 w 5951537"/>
              <a:gd name="connsiteY150" fmla="*/ 250825 h 6858000"/>
              <a:gd name="connsiteX151" fmla="*/ 1504156 w 5951537"/>
              <a:gd name="connsiteY151" fmla="*/ 275431 h 6858000"/>
              <a:gd name="connsiteX152" fmla="*/ 1508918 w 5951537"/>
              <a:gd name="connsiteY152" fmla="*/ 298450 h 6858000"/>
              <a:gd name="connsiteX153" fmla="*/ 1512887 w 5951537"/>
              <a:gd name="connsiteY153" fmla="*/ 320675 h 6858000"/>
              <a:gd name="connsiteX154" fmla="*/ 1516062 w 5951537"/>
              <a:gd name="connsiteY154" fmla="*/ 342106 h 6858000"/>
              <a:gd name="connsiteX155" fmla="*/ 1516856 w 5951537"/>
              <a:gd name="connsiteY155" fmla="*/ 362744 h 6858000"/>
              <a:gd name="connsiteX156" fmla="*/ 1517650 w 5951537"/>
              <a:gd name="connsiteY156" fmla="*/ 381794 h 6858000"/>
              <a:gd name="connsiteX157" fmla="*/ 1516856 w 5951537"/>
              <a:gd name="connsiteY157" fmla="*/ 400050 h 6858000"/>
              <a:gd name="connsiteX158" fmla="*/ 1513681 w 5951537"/>
              <a:gd name="connsiteY158" fmla="*/ 417512 h 6858000"/>
              <a:gd name="connsiteX159" fmla="*/ 1511300 w 5951537"/>
              <a:gd name="connsiteY159" fmla="*/ 434181 h 6858000"/>
              <a:gd name="connsiteX160" fmla="*/ 1506537 w 5951537"/>
              <a:gd name="connsiteY160" fmla="*/ 450850 h 6858000"/>
              <a:gd name="connsiteX161" fmla="*/ 1500981 w 5951537"/>
              <a:gd name="connsiteY161" fmla="*/ 465931 h 6858000"/>
              <a:gd name="connsiteX162" fmla="*/ 1494631 w 5951537"/>
              <a:gd name="connsiteY162" fmla="*/ 480219 h 6858000"/>
              <a:gd name="connsiteX163" fmla="*/ 1486693 w 5951537"/>
              <a:gd name="connsiteY163" fmla="*/ 494506 h 6858000"/>
              <a:gd name="connsiteX164" fmla="*/ 1478756 w 5951537"/>
              <a:gd name="connsiteY164" fmla="*/ 507206 h 6858000"/>
              <a:gd name="connsiteX165" fmla="*/ 1469231 w 5951537"/>
              <a:gd name="connsiteY165" fmla="*/ 519906 h 6858000"/>
              <a:gd name="connsiteX166" fmla="*/ 1458912 w 5951537"/>
              <a:gd name="connsiteY166" fmla="*/ 531812 h 6858000"/>
              <a:gd name="connsiteX167" fmla="*/ 1447800 w 5951537"/>
              <a:gd name="connsiteY167" fmla="*/ 542925 h 6858000"/>
              <a:gd name="connsiteX168" fmla="*/ 1435893 w 5951537"/>
              <a:gd name="connsiteY168" fmla="*/ 554038 h 6858000"/>
              <a:gd name="connsiteX169" fmla="*/ 1423193 w 5951537"/>
              <a:gd name="connsiteY169" fmla="*/ 564356 h 6858000"/>
              <a:gd name="connsiteX170" fmla="*/ 1409700 w 5951537"/>
              <a:gd name="connsiteY170" fmla="*/ 573881 h 6858000"/>
              <a:gd name="connsiteX171" fmla="*/ 1395412 w 5951537"/>
              <a:gd name="connsiteY171" fmla="*/ 583406 h 6858000"/>
              <a:gd name="connsiteX172" fmla="*/ 1381125 w 5951537"/>
              <a:gd name="connsiteY172" fmla="*/ 592138 h 6858000"/>
              <a:gd name="connsiteX173" fmla="*/ 1365250 w 5951537"/>
              <a:gd name="connsiteY173" fmla="*/ 601662 h 6858000"/>
              <a:gd name="connsiteX174" fmla="*/ 1332706 w 5951537"/>
              <a:gd name="connsiteY174" fmla="*/ 617538 h 6858000"/>
              <a:gd name="connsiteX175" fmla="*/ 1298575 w 5951537"/>
              <a:gd name="connsiteY175" fmla="*/ 632619 h 6858000"/>
              <a:gd name="connsiteX176" fmla="*/ 1262062 w 5951537"/>
              <a:gd name="connsiteY176" fmla="*/ 646113 h 6858000"/>
              <a:gd name="connsiteX177" fmla="*/ 1223962 w 5951537"/>
              <a:gd name="connsiteY177" fmla="*/ 660400 h 6858000"/>
              <a:gd name="connsiteX178" fmla="*/ 1201737 w 5951537"/>
              <a:gd name="connsiteY178" fmla="*/ 666750 h 6858000"/>
              <a:gd name="connsiteX179" fmla="*/ 1177925 w 5951537"/>
              <a:gd name="connsiteY179" fmla="*/ 671513 h 6858000"/>
              <a:gd name="connsiteX180" fmla="*/ 1153318 w 5951537"/>
              <a:gd name="connsiteY180" fmla="*/ 673100 h 6858000"/>
              <a:gd name="connsiteX181" fmla="*/ 1127918 w 5951537"/>
              <a:gd name="connsiteY181" fmla="*/ 674688 h 6858000"/>
              <a:gd name="connsiteX182" fmla="*/ 1101725 w 5951537"/>
              <a:gd name="connsiteY182" fmla="*/ 673100 h 6858000"/>
              <a:gd name="connsiteX183" fmla="*/ 1075531 w 5951537"/>
              <a:gd name="connsiteY183" fmla="*/ 671513 h 6858000"/>
              <a:gd name="connsiteX184" fmla="*/ 1047750 w 5951537"/>
              <a:gd name="connsiteY184" fmla="*/ 667544 h 6858000"/>
              <a:gd name="connsiteX185" fmla="*/ 1020762 w 5951537"/>
              <a:gd name="connsiteY185" fmla="*/ 663575 h 6858000"/>
              <a:gd name="connsiteX186" fmla="*/ 993775 w 5951537"/>
              <a:gd name="connsiteY186" fmla="*/ 657225 h 6858000"/>
              <a:gd name="connsiteX187" fmla="*/ 965993 w 5951537"/>
              <a:gd name="connsiteY187" fmla="*/ 650081 h 6858000"/>
              <a:gd name="connsiteX188" fmla="*/ 939006 w 5951537"/>
              <a:gd name="connsiteY188" fmla="*/ 642144 h 6858000"/>
              <a:gd name="connsiteX189" fmla="*/ 911225 w 5951537"/>
              <a:gd name="connsiteY189" fmla="*/ 634206 h 6858000"/>
              <a:gd name="connsiteX190" fmla="*/ 885031 w 5951537"/>
              <a:gd name="connsiteY190" fmla="*/ 624681 h 6858000"/>
              <a:gd name="connsiteX191" fmla="*/ 859631 w 5951537"/>
              <a:gd name="connsiteY191" fmla="*/ 615950 h 6858000"/>
              <a:gd name="connsiteX192" fmla="*/ 810418 w 5951537"/>
              <a:gd name="connsiteY192" fmla="*/ 595313 h 6858000"/>
              <a:gd name="connsiteX193" fmla="*/ 788987 w 5951537"/>
              <a:gd name="connsiteY193" fmla="*/ 609600 h 6858000"/>
              <a:gd name="connsiteX194" fmla="*/ 768350 w 5951537"/>
              <a:gd name="connsiteY194" fmla="*/ 624681 h 6858000"/>
              <a:gd name="connsiteX195" fmla="*/ 746125 w 5951537"/>
              <a:gd name="connsiteY195" fmla="*/ 641350 h 6858000"/>
              <a:gd name="connsiteX196" fmla="*/ 724693 w 5951537"/>
              <a:gd name="connsiteY196" fmla="*/ 658019 h 6858000"/>
              <a:gd name="connsiteX197" fmla="*/ 704056 w 5951537"/>
              <a:gd name="connsiteY197" fmla="*/ 677863 h 6858000"/>
              <a:gd name="connsiteX198" fmla="*/ 682625 w 5951537"/>
              <a:gd name="connsiteY198" fmla="*/ 696913 h 6858000"/>
              <a:gd name="connsiteX199" fmla="*/ 661987 w 5951537"/>
              <a:gd name="connsiteY199" fmla="*/ 719138 h 6858000"/>
              <a:gd name="connsiteX200" fmla="*/ 641350 w 5951537"/>
              <a:gd name="connsiteY200" fmla="*/ 741363 h 6858000"/>
              <a:gd name="connsiteX201" fmla="*/ 619918 w 5951537"/>
              <a:gd name="connsiteY201" fmla="*/ 765969 h 6858000"/>
              <a:gd name="connsiteX202" fmla="*/ 599281 w 5951537"/>
              <a:gd name="connsiteY202" fmla="*/ 792163 h 6858000"/>
              <a:gd name="connsiteX203" fmla="*/ 580231 w 5951537"/>
              <a:gd name="connsiteY203" fmla="*/ 819150 h 6858000"/>
              <a:gd name="connsiteX204" fmla="*/ 560387 w 5951537"/>
              <a:gd name="connsiteY204" fmla="*/ 848519 h 6858000"/>
              <a:gd name="connsiteX205" fmla="*/ 542131 w 5951537"/>
              <a:gd name="connsiteY205" fmla="*/ 878681 h 6858000"/>
              <a:gd name="connsiteX206" fmla="*/ 523875 w 5951537"/>
              <a:gd name="connsiteY206" fmla="*/ 911225 h 6858000"/>
              <a:gd name="connsiteX207" fmla="*/ 505618 w 5951537"/>
              <a:gd name="connsiteY207" fmla="*/ 946150 h 6858000"/>
              <a:gd name="connsiteX208" fmla="*/ 488156 w 5951537"/>
              <a:gd name="connsiteY208" fmla="*/ 981075 h 6858000"/>
              <a:gd name="connsiteX209" fmla="*/ 472281 w 5951537"/>
              <a:gd name="connsiteY209" fmla="*/ 1019969 h 6858000"/>
              <a:gd name="connsiteX210" fmla="*/ 456406 w 5951537"/>
              <a:gd name="connsiteY210" fmla="*/ 1059656 h 6858000"/>
              <a:gd name="connsiteX211" fmla="*/ 441325 w 5951537"/>
              <a:gd name="connsiteY211" fmla="*/ 1100931 h 6858000"/>
              <a:gd name="connsiteX212" fmla="*/ 428625 w 5951537"/>
              <a:gd name="connsiteY212" fmla="*/ 1144588 h 6858000"/>
              <a:gd name="connsiteX213" fmla="*/ 415131 w 5951537"/>
              <a:gd name="connsiteY213" fmla="*/ 1189831 h 6858000"/>
              <a:gd name="connsiteX214" fmla="*/ 404018 w 5951537"/>
              <a:gd name="connsiteY214" fmla="*/ 1237456 h 6858000"/>
              <a:gd name="connsiteX215" fmla="*/ 393700 w 5951537"/>
              <a:gd name="connsiteY215" fmla="*/ 1288256 h 6858000"/>
              <a:gd name="connsiteX216" fmla="*/ 384968 w 5951537"/>
              <a:gd name="connsiteY216" fmla="*/ 1339850 h 6858000"/>
              <a:gd name="connsiteX217" fmla="*/ 377031 w 5951537"/>
              <a:gd name="connsiteY217" fmla="*/ 1393825 h 6858000"/>
              <a:gd name="connsiteX218" fmla="*/ 369887 w 5951537"/>
              <a:gd name="connsiteY218" fmla="*/ 1450181 h 6858000"/>
              <a:gd name="connsiteX219" fmla="*/ 364331 w 5951537"/>
              <a:gd name="connsiteY219" fmla="*/ 1508919 h 6858000"/>
              <a:gd name="connsiteX220" fmla="*/ 361156 w 5951537"/>
              <a:gd name="connsiteY220" fmla="*/ 1570831 h 6858000"/>
              <a:gd name="connsiteX221" fmla="*/ 358775 w 5951537"/>
              <a:gd name="connsiteY221" fmla="*/ 1633538 h 6858000"/>
              <a:gd name="connsiteX222" fmla="*/ 358775 w 5951537"/>
              <a:gd name="connsiteY222" fmla="*/ 1699419 h 6858000"/>
              <a:gd name="connsiteX223" fmla="*/ 359568 w 5951537"/>
              <a:gd name="connsiteY223" fmla="*/ 1768475 h 6858000"/>
              <a:gd name="connsiteX224" fmla="*/ 361156 w 5951537"/>
              <a:gd name="connsiteY224" fmla="*/ 1839119 h 6858000"/>
              <a:gd name="connsiteX225" fmla="*/ 502443 w 5951537"/>
              <a:gd name="connsiteY225" fmla="*/ 1839119 h 6858000"/>
              <a:gd name="connsiteX226" fmla="*/ 503237 w 5951537"/>
              <a:gd name="connsiteY226" fmla="*/ 1871663 h 6858000"/>
              <a:gd name="connsiteX227" fmla="*/ 506412 w 5951537"/>
              <a:gd name="connsiteY227" fmla="*/ 1913731 h 6858000"/>
              <a:gd name="connsiteX228" fmla="*/ 509587 w 5951537"/>
              <a:gd name="connsiteY228" fmla="*/ 1965325 h 6858000"/>
              <a:gd name="connsiteX229" fmla="*/ 516731 w 5951537"/>
              <a:gd name="connsiteY229" fmla="*/ 2025650 h 6858000"/>
              <a:gd name="connsiteX230" fmla="*/ 524668 w 5951537"/>
              <a:gd name="connsiteY230" fmla="*/ 2091531 h 6858000"/>
              <a:gd name="connsiteX231" fmla="*/ 531018 w 5951537"/>
              <a:gd name="connsiteY231" fmla="*/ 2126457 h 6858000"/>
              <a:gd name="connsiteX232" fmla="*/ 536575 w 5951537"/>
              <a:gd name="connsiteY232" fmla="*/ 2162969 h 6858000"/>
              <a:gd name="connsiteX233" fmla="*/ 543718 w 5951537"/>
              <a:gd name="connsiteY233" fmla="*/ 2201863 h 6858000"/>
              <a:gd name="connsiteX234" fmla="*/ 551656 w 5951537"/>
              <a:gd name="connsiteY234" fmla="*/ 2239963 h 6858000"/>
              <a:gd name="connsiteX235" fmla="*/ 561181 w 5951537"/>
              <a:gd name="connsiteY235" fmla="*/ 2280444 h 6858000"/>
              <a:gd name="connsiteX236" fmla="*/ 571500 w 5951537"/>
              <a:gd name="connsiteY236" fmla="*/ 2320925 h 6858000"/>
              <a:gd name="connsiteX237" fmla="*/ 582612 w 5951537"/>
              <a:gd name="connsiteY237" fmla="*/ 2362994 h 6858000"/>
              <a:gd name="connsiteX238" fmla="*/ 594518 w 5951537"/>
              <a:gd name="connsiteY238" fmla="*/ 2405063 h 6858000"/>
              <a:gd name="connsiteX239" fmla="*/ 608806 w 5951537"/>
              <a:gd name="connsiteY239" fmla="*/ 2447925 h 6858000"/>
              <a:gd name="connsiteX240" fmla="*/ 623887 w 5951537"/>
              <a:gd name="connsiteY240" fmla="*/ 2489994 h 6858000"/>
              <a:gd name="connsiteX241" fmla="*/ 639762 w 5951537"/>
              <a:gd name="connsiteY241" fmla="*/ 2533650 h 6858000"/>
              <a:gd name="connsiteX242" fmla="*/ 657225 w 5951537"/>
              <a:gd name="connsiteY242" fmla="*/ 2577306 h 6858000"/>
              <a:gd name="connsiteX243" fmla="*/ 676275 w 5951537"/>
              <a:gd name="connsiteY243" fmla="*/ 2620169 h 6858000"/>
              <a:gd name="connsiteX244" fmla="*/ 696912 w 5951537"/>
              <a:gd name="connsiteY244" fmla="*/ 2663031 h 6858000"/>
              <a:gd name="connsiteX245" fmla="*/ 719137 w 5951537"/>
              <a:gd name="connsiteY245" fmla="*/ 2705894 h 6858000"/>
              <a:gd name="connsiteX246" fmla="*/ 742950 w 5951537"/>
              <a:gd name="connsiteY246" fmla="*/ 2748757 h 6858000"/>
              <a:gd name="connsiteX247" fmla="*/ 768350 w 5951537"/>
              <a:gd name="connsiteY247" fmla="*/ 2790032 h 6858000"/>
              <a:gd name="connsiteX248" fmla="*/ 796131 w 5951537"/>
              <a:gd name="connsiteY248" fmla="*/ 2831306 h 6858000"/>
              <a:gd name="connsiteX249" fmla="*/ 824706 w 5951537"/>
              <a:gd name="connsiteY249" fmla="*/ 2871788 h 6858000"/>
              <a:gd name="connsiteX250" fmla="*/ 855662 w 5951537"/>
              <a:gd name="connsiteY250" fmla="*/ 2911475 h 6858000"/>
              <a:gd name="connsiteX251" fmla="*/ 888206 w 5951537"/>
              <a:gd name="connsiteY251" fmla="*/ 2948781 h 6858000"/>
              <a:gd name="connsiteX252" fmla="*/ 923925 w 5951537"/>
              <a:gd name="connsiteY252" fmla="*/ 2986088 h 6858000"/>
              <a:gd name="connsiteX253" fmla="*/ 944562 w 5951537"/>
              <a:gd name="connsiteY253" fmla="*/ 3007519 h 6858000"/>
              <a:gd name="connsiteX254" fmla="*/ 966787 w 5951537"/>
              <a:gd name="connsiteY254" fmla="*/ 3028950 h 6858000"/>
              <a:gd name="connsiteX255" fmla="*/ 989012 w 5951537"/>
              <a:gd name="connsiteY255" fmla="*/ 3049588 h 6858000"/>
              <a:gd name="connsiteX256" fmla="*/ 1012825 w 5951537"/>
              <a:gd name="connsiteY256" fmla="*/ 3068638 h 6858000"/>
              <a:gd name="connsiteX257" fmla="*/ 1035843 w 5951537"/>
              <a:gd name="connsiteY257" fmla="*/ 3087688 h 6858000"/>
              <a:gd name="connsiteX258" fmla="*/ 1060450 w 5951537"/>
              <a:gd name="connsiteY258" fmla="*/ 3105944 h 6858000"/>
              <a:gd name="connsiteX259" fmla="*/ 1085850 w 5951537"/>
              <a:gd name="connsiteY259" fmla="*/ 3123406 h 6858000"/>
              <a:gd name="connsiteX260" fmla="*/ 1111250 w 5951537"/>
              <a:gd name="connsiteY260" fmla="*/ 3139282 h 6858000"/>
              <a:gd name="connsiteX261" fmla="*/ 1135856 w 5951537"/>
              <a:gd name="connsiteY261" fmla="*/ 3155950 h 6858000"/>
              <a:gd name="connsiteX262" fmla="*/ 1162843 w 5951537"/>
              <a:gd name="connsiteY262" fmla="*/ 3171032 h 6858000"/>
              <a:gd name="connsiteX263" fmla="*/ 1189831 w 5951537"/>
              <a:gd name="connsiteY263" fmla="*/ 3186113 h 6858000"/>
              <a:gd name="connsiteX264" fmla="*/ 1217612 w 5951537"/>
              <a:gd name="connsiteY264" fmla="*/ 3200400 h 6858000"/>
              <a:gd name="connsiteX265" fmla="*/ 1245393 w 5951537"/>
              <a:gd name="connsiteY265" fmla="*/ 3213100 h 6858000"/>
              <a:gd name="connsiteX266" fmla="*/ 1273968 w 5951537"/>
              <a:gd name="connsiteY266" fmla="*/ 3226594 h 6858000"/>
              <a:gd name="connsiteX267" fmla="*/ 1302543 w 5951537"/>
              <a:gd name="connsiteY267" fmla="*/ 3237706 h 6858000"/>
              <a:gd name="connsiteX268" fmla="*/ 1331912 w 5951537"/>
              <a:gd name="connsiteY268" fmla="*/ 3249613 h 6858000"/>
              <a:gd name="connsiteX269" fmla="*/ 1362075 w 5951537"/>
              <a:gd name="connsiteY269" fmla="*/ 3259931 h 6858000"/>
              <a:gd name="connsiteX270" fmla="*/ 1392237 w 5951537"/>
              <a:gd name="connsiteY270" fmla="*/ 3270250 h 6858000"/>
              <a:gd name="connsiteX271" fmla="*/ 1423987 w 5951537"/>
              <a:gd name="connsiteY271" fmla="*/ 3278981 h 6858000"/>
              <a:gd name="connsiteX272" fmla="*/ 1454943 w 5951537"/>
              <a:gd name="connsiteY272" fmla="*/ 3288507 h 6858000"/>
              <a:gd name="connsiteX273" fmla="*/ 1487487 w 5951537"/>
              <a:gd name="connsiteY273" fmla="*/ 3295650 h 6858000"/>
              <a:gd name="connsiteX274" fmla="*/ 1520031 w 5951537"/>
              <a:gd name="connsiteY274" fmla="*/ 3303588 h 6858000"/>
              <a:gd name="connsiteX275" fmla="*/ 1552575 w 5951537"/>
              <a:gd name="connsiteY275" fmla="*/ 3309144 h 6858000"/>
              <a:gd name="connsiteX276" fmla="*/ 1585912 w 5951537"/>
              <a:gd name="connsiteY276" fmla="*/ 3315494 h 6858000"/>
              <a:gd name="connsiteX277" fmla="*/ 1620043 w 5951537"/>
              <a:gd name="connsiteY277" fmla="*/ 3320256 h 6858000"/>
              <a:gd name="connsiteX278" fmla="*/ 1654968 w 5951537"/>
              <a:gd name="connsiteY278" fmla="*/ 3325019 h 6858000"/>
              <a:gd name="connsiteX279" fmla="*/ 1689893 w 5951537"/>
              <a:gd name="connsiteY279" fmla="*/ 3328988 h 6858000"/>
              <a:gd name="connsiteX280" fmla="*/ 1725612 w 5951537"/>
              <a:gd name="connsiteY280" fmla="*/ 3332163 h 6858000"/>
              <a:gd name="connsiteX281" fmla="*/ 1762125 w 5951537"/>
              <a:gd name="connsiteY281" fmla="*/ 3334544 h 6858000"/>
              <a:gd name="connsiteX282" fmla="*/ 1798637 w 5951537"/>
              <a:gd name="connsiteY282" fmla="*/ 3336132 h 6858000"/>
              <a:gd name="connsiteX283" fmla="*/ 1835150 w 5951537"/>
              <a:gd name="connsiteY283" fmla="*/ 3336925 h 6858000"/>
              <a:gd name="connsiteX284" fmla="*/ 1872456 w 5951537"/>
              <a:gd name="connsiteY284" fmla="*/ 3337719 h 6858000"/>
              <a:gd name="connsiteX285" fmla="*/ 1909762 w 5951537"/>
              <a:gd name="connsiteY285" fmla="*/ 3336925 h 6858000"/>
              <a:gd name="connsiteX286" fmla="*/ 1947068 w 5951537"/>
              <a:gd name="connsiteY286" fmla="*/ 3336132 h 6858000"/>
              <a:gd name="connsiteX287" fmla="*/ 1983581 w 5951537"/>
              <a:gd name="connsiteY287" fmla="*/ 3334544 h 6858000"/>
              <a:gd name="connsiteX288" fmla="*/ 2019300 w 5951537"/>
              <a:gd name="connsiteY288" fmla="*/ 3332163 h 6858000"/>
              <a:gd name="connsiteX289" fmla="*/ 2055812 w 5951537"/>
              <a:gd name="connsiteY289" fmla="*/ 3328988 h 6858000"/>
              <a:gd name="connsiteX290" fmla="*/ 2089944 w 5951537"/>
              <a:gd name="connsiteY290" fmla="*/ 3325019 h 6858000"/>
              <a:gd name="connsiteX291" fmla="*/ 2124869 w 5951537"/>
              <a:gd name="connsiteY291" fmla="*/ 3320256 h 6858000"/>
              <a:gd name="connsiteX292" fmla="*/ 2159000 w 5951537"/>
              <a:gd name="connsiteY292" fmla="*/ 3315494 h 6858000"/>
              <a:gd name="connsiteX293" fmla="*/ 2192337 w 5951537"/>
              <a:gd name="connsiteY293" fmla="*/ 3309144 h 6858000"/>
              <a:gd name="connsiteX294" fmla="*/ 2225675 w 5951537"/>
              <a:gd name="connsiteY294" fmla="*/ 3303588 h 6858000"/>
              <a:gd name="connsiteX295" fmla="*/ 2258219 w 5951537"/>
              <a:gd name="connsiteY295" fmla="*/ 3295650 h 6858000"/>
              <a:gd name="connsiteX296" fmla="*/ 2289969 w 5951537"/>
              <a:gd name="connsiteY296" fmla="*/ 3288507 h 6858000"/>
              <a:gd name="connsiteX297" fmla="*/ 2321719 w 5951537"/>
              <a:gd name="connsiteY297" fmla="*/ 3278981 h 6858000"/>
              <a:gd name="connsiteX298" fmla="*/ 2352675 w 5951537"/>
              <a:gd name="connsiteY298" fmla="*/ 3270250 h 6858000"/>
              <a:gd name="connsiteX299" fmla="*/ 2382837 w 5951537"/>
              <a:gd name="connsiteY299" fmla="*/ 3259931 h 6858000"/>
              <a:gd name="connsiteX300" fmla="*/ 2413000 w 5951537"/>
              <a:gd name="connsiteY300" fmla="*/ 3249613 h 6858000"/>
              <a:gd name="connsiteX301" fmla="*/ 2442369 w 5951537"/>
              <a:gd name="connsiteY301" fmla="*/ 3237706 h 6858000"/>
              <a:gd name="connsiteX302" fmla="*/ 2471737 w 5951537"/>
              <a:gd name="connsiteY302" fmla="*/ 3226594 h 6858000"/>
              <a:gd name="connsiteX303" fmla="*/ 2500312 w 5951537"/>
              <a:gd name="connsiteY303" fmla="*/ 3213100 h 6858000"/>
              <a:gd name="connsiteX304" fmla="*/ 2527300 w 5951537"/>
              <a:gd name="connsiteY304" fmla="*/ 3200400 h 6858000"/>
              <a:gd name="connsiteX305" fmla="*/ 2555081 w 5951537"/>
              <a:gd name="connsiteY305" fmla="*/ 3186113 h 6858000"/>
              <a:gd name="connsiteX306" fmla="*/ 2582069 w 5951537"/>
              <a:gd name="connsiteY306" fmla="*/ 3171032 h 6858000"/>
              <a:gd name="connsiteX307" fmla="*/ 2609056 w 5951537"/>
              <a:gd name="connsiteY307" fmla="*/ 3155950 h 6858000"/>
              <a:gd name="connsiteX308" fmla="*/ 2635250 w 5951537"/>
              <a:gd name="connsiteY308" fmla="*/ 3139282 h 6858000"/>
              <a:gd name="connsiteX309" fmla="*/ 2660650 w 5951537"/>
              <a:gd name="connsiteY309" fmla="*/ 3123406 h 6858000"/>
              <a:gd name="connsiteX310" fmla="*/ 2684462 w 5951537"/>
              <a:gd name="connsiteY310" fmla="*/ 3105944 h 6858000"/>
              <a:gd name="connsiteX311" fmla="*/ 2709069 w 5951537"/>
              <a:gd name="connsiteY311" fmla="*/ 3087688 h 6858000"/>
              <a:gd name="connsiteX312" fmla="*/ 2732087 w 5951537"/>
              <a:gd name="connsiteY312" fmla="*/ 3068638 h 6858000"/>
              <a:gd name="connsiteX313" fmla="*/ 2755900 w 5951537"/>
              <a:gd name="connsiteY313" fmla="*/ 3049588 h 6858000"/>
              <a:gd name="connsiteX314" fmla="*/ 2778919 w 5951537"/>
              <a:gd name="connsiteY314" fmla="*/ 3028950 h 6858000"/>
              <a:gd name="connsiteX315" fmla="*/ 2800350 w 5951537"/>
              <a:gd name="connsiteY315" fmla="*/ 3007519 h 6858000"/>
              <a:gd name="connsiteX316" fmla="*/ 2822575 w 5951537"/>
              <a:gd name="connsiteY316" fmla="*/ 2986088 h 6858000"/>
              <a:gd name="connsiteX317" fmla="*/ 2856706 w 5951537"/>
              <a:gd name="connsiteY317" fmla="*/ 2948781 h 6858000"/>
              <a:gd name="connsiteX318" fmla="*/ 2889250 w 5951537"/>
              <a:gd name="connsiteY318" fmla="*/ 2911475 h 6858000"/>
              <a:gd name="connsiteX319" fmla="*/ 2920206 w 5951537"/>
              <a:gd name="connsiteY319" fmla="*/ 2871788 h 6858000"/>
              <a:gd name="connsiteX320" fmla="*/ 2949575 w 5951537"/>
              <a:gd name="connsiteY320" fmla="*/ 2831306 h 6858000"/>
              <a:gd name="connsiteX321" fmla="*/ 2976562 w 5951537"/>
              <a:gd name="connsiteY321" fmla="*/ 2790032 h 6858000"/>
              <a:gd name="connsiteX322" fmla="*/ 3002756 w 5951537"/>
              <a:gd name="connsiteY322" fmla="*/ 2748757 h 6858000"/>
              <a:gd name="connsiteX323" fmla="*/ 3025775 w 5951537"/>
              <a:gd name="connsiteY323" fmla="*/ 2705894 h 6858000"/>
              <a:gd name="connsiteX324" fmla="*/ 3048000 w 5951537"/>
              <a:gd name="connsiteY324" fmla="*/ 2663031 h 6858000"/>
              <a:gd name="connsiteX325" fmla="*/ 3068637 w 5951537"/>
              <a:gd name="connsiteY325" fmla="*/ 2620169 h 6858000"/>
              <a:gd name="connsiteX326" fmla="*/ 3087687 w 5951537"/>
              <a:gd name="connsiteY326" fmla="*/ 2577306 h 6858000"/>
              <a:gd name="connsiteX327" fmla="*/ 3105943 w 5951537"/>
              <a:gd name="connsiteY327" fmla="*/ 2533650 h 6858000"/>
              <a:gd name="connsiteX328" fmla="*/ 3121819 w 5951537"/>
              <a:gd name="connsiteY328" fmla="*/ 2489994 h 6858000"/>
              <a:gd name="connsiteX329" fmla="*/ 3136900 w 5951537"/>
              <a:gd name="connsiteY329" fmla="*/ 2447925 h 6858000"/>
              <a:gd name="connsiteX330" fmla="*/ 3150393 w 5951537"/>
              <a:gd name="connsiteY330" fmla="*/ 2405063 h 6858000"/>
              <a:gd name="connsiteX331" fmla="*/ 3162300 w 5951537"/>
              <a:gd name="connsiteY331" fmla="*/ 2362994 h 6858000"/>
              <a:gd name="connsiteX332" fmla="*/ 3175000 w 5951537"/>
              <a:gd name="connsiteY332" fmla="*/ 2320925 h 6858000"/>
              <a:gd name="connsiteX333" fmla="*/ 3184525 w 5951537"/>
              <a:gd name="connsiteY333" fmla="*/ 2280444 h 6858000"/>
              <a:gd name="connsiteX334" fmla="*/ 3194050 w 5951537"/>
              <a:gd name="connsiteY334" fmla="*/ 2239963 h 6858000"/>
              <a:gd name="connsiteX335" fmla="*/ 3201987 w 5951537"/>
              <a:gd name="connsiteY335" fmla="*/ 2201863 h 6858000"/>
              <a:gd name="connsiteX336" fmla="*/ 3209131 w 5951537"/>
              <a:gd name="connsiteY336" fmla="*/ 2162969 h 6858000"/>
              <a:gd name="connsiteX337" fmla="*/ 3215481 w 5951537"/>
              <a:gd name="connsiteY337" fmla="*/ 2126457 h 6858000"/>
              <a:gd name="connsiteX338" fmla="*/ 3220243 w 5951537"/>
              <a:gd name="connsiteY338" fmla="*/ 2091531 h 6858000"/>
              <a:gd name="connsiteX339" fmla="*/ 3229769 w 5951537"/>
              <a:gd name="connsiteY339" fmla="*/ 2025650 h 6858000"/>
              <a:gd name="connsiteX340" fmla="*/ 3235325 w 5951537"/>
              <a:gd name="connsiteY340" fmla="*/ 1965325 h 6858000"/>
              <a:gd name="connsiteX341" fmla="*/ 3239293 w 5951537"/>
              <a:gd name="connsiteY341" fmla="*/ 1913731 h 6858000"/>
              <a:gd name="connsiteX342" fmla="*/ 3241675 w 5951537"/>
              <a:gd name="connsiteY342" fmla="*/ 1871663 h 6858000"/>
              <a:gd name="connsiteX343" fmla="*/ 3242469 w 5951537"/>
              <a:gd name="connsiteY343" fmla="*/ 1839119 h 6858000"/>
              <a:gd name="connsiteX344" fmla="*/ 3383756 w 5951537"/>
              <a:gd name="connsiteY344" fmla="*/ 1839119 h 6858000"/>
              <a:gd name="connsiteX345" fmla="*/ 3386137 w 5951537"/>
              <a:gd name="connsiteY345" fmla="*/ 1768475 h 6858000"/>
              <a:gd name="connsiteX346" fmla="*/ 3387725 w 5951537"/>
              <a:gd name="connsiteY346" fmla="*/ 1699419 h 6858000"/>
              <a:gd name="connsiteX347" fmla="*/ 3386137 w 5951537"/>
              <a:gd name="connsiteY347" fmla="*/ 1633538 h 6858000"/>
              <a:gd name="connsiteX348" fmla="*/ 3384550 w 5951537"/>
              <a:gd name="connsiteY348" fmla="*/ 1570831 h 6858000"/>
              <a:gd name="connsiteX349" fmla="*/ 3380581 w 5951537"/>
              <a:gd name="connsiteY349" fmla="*/ 1508919 h 6858000"/>
              <a:gd name="connsiteX350" fmla="*/ 3375025 w 5951537"/>
              <a:gd name="connsiteY350" fmla="*/ 1450181 h 6858000"/>
              <a:gd name="connsiteX351" fmla="*/ 3367881 w 5951537"/>
              <a:gd name="connsiteY351" fmla="*/ 1393825 h 6858000"/>
              <a:gd name="connsiteX352" fmla="*/ 3360737 w 5951537"/>
              <a:gd name="connsiteY352" fmla="*/ 1339850 h 6858000"/>
              <a:gd name="connsiteX353" fmla="*/ 3352006 w 5951537"/>
              <a:gd name="connsiteY353" fmla="*/ 1288256 h 6858000"/>
              <a:gd name="connsiteX354" fmla="*/ 3340893 w 5951537"/>
              <a:gd name="connsiteY354" fmla="*/ 1237456 h 6858000"/>
              <a:gd name="connsiteX355" fmla="*/ 3329781 w 5951537"/>
              <a:gd name="connsiteY355" fmla="*/ 1189831 h 6858000"/>
              <a:gd name="connsiteX356" fmla="*/ 3316287 w 5951537"/>
              <a:gd name="connsiteY356" fmla="*/ 1144588 h 6858000"/>
              <a:gd name="connsiteX357" fmla="*/ 3303587 w 5951537"/>
              <a:gd name="connsiteY357" fmla="*/ 1100931 h 6858000"/>
              <a:gd name="connsiteX358" fmla="*/ 3289300 w 5951537"/>
              <a:gd name="connsiteY358" fmla="*/ 1059656 h 6858000"/>
              <a:gd name="connsiteX359" fmla="*/ 3272631 w 5951537"/>
              <a:gd name="connsiteY359" fmla="*/ 1019969 h 6858000"/>
              <a:gd name="connsiteX360" fmla="*/ 3256756 w 5951537"/>
              <a:gd name="connsiteY360" fmla="*/ 981075 h 6858000"/>
              <a:gd name="connsiteX361" fmla="*/ 3239293 w 5951537"/>
              <a:gd name="connsiteY361" fmla="*/ 946150 h 6858000"/>
              <a:gd name="connsiteX362" fmla="*/ 3222625 w 5951537"/>
              <a:gd name="connsiteY362" fmla="*/ 911225 h 6858000"/>
              <a:gd name="connsiteX363" fmla="*/ 3204369 w 5951537"/>
              <a:gd name="connsiteY363" fmla="*/ 878681 h 6858000"/>
              <a:gd name="connsiteX364" fmla="*/ 3184525 w 5951537"/>
              <a:gd name="connsiteY364" fmla="*/ 848519 h 6858000"/>
              <a:gd name="connsiteX365" fmla="*/ 3165475 w 5951537"/>
              <a:gd name="connsiteY365" fmla="*/ 819150 h 6858000"/>
              <a:gd name="connsiteX366" fmla="*/ 3145631 w 5951537"/>
              <a:gd name="connsiteY366" fmla="*/ 792163 h 6858000"/>
              <a:gd name="connsiteX367" fmla="*/ 3124993 w 5951537"/>
              <a:gd name="connsiteY367" fmla="*/ 765969 h 6858000"/>
              <a:gd name="connsiteX368" fmla="*/ 3105150 w 5951537"/>
              <a:gd name="connsiteY368" fmla="*/ 741363 h 6858000"/>
              <a:gd name="connsiteX369" fmla="*/ 3083719 w 5951537"/>
              <a:gd name="connsiteY369" fmla="*/ 719138 h 6858000"/>
              <a:gd name="connsiteX370" fmla="*/ 3062287 w 5951537"/>
              <a:gd name="connsiteY370" fmla="*/ 696913 h 6858000"/>
              <a:gd name="connsiteX371" fmla="*/ 3040856 w 5951537"/>
              <a:gd name="connsiteY371" fmla="*/ 677863 h 6858000"/>
              <a:gd name="connsiteX372" fmla="*/ 3019425 w 5951537"/>
              <a:gd name="connsiteY372" fmla="*/ 658019 h 6858000"/>
              <a:gd name="connsiteX373" fmla="*/ 2998787 w 5951537"/>
              <a:gd name="connsiteY373" fmla="*/ 641350 h 6858000"/>
              <a:gd name="connsiteX374" fmla="*/ 2977356 w 5951537"/>
              <a:gd name="connsiteY374" fmla="*/ 624681 h 6858000"/>
              <a:gd name="connsiteX375" fmla="*/ 2955925 w 5951537"/>
              <a:gd name="connsiteY375" fmla="*/ 609600 h 6858000"/>
              <a:gd name="connsiteX376" fmla="*/ 2934493 w 5951537"/>
              <a:gd name="connsiteY376" fmla="*/ 595313 h 6858000"/>
              <a:gd name="connsiteX377" fmla="*/ 2886075 w 5951537"/>
              <a:gd name="connsiteY377" fmla="*/ 615950 h 6858000"/>
              <a:gd name="connsiteX378" fmla="*/ 2859881 w 5951537"/>
              <a:gd name="connsiteY378" fmla="*/ 624681 h 6858000"/>
              <a:gd name="connsiteX379" fmla="*/ 2833687 w 5951537"/>
              <a:gd name="connsiteY379" fmla="*/ 634206 h 6858000"/>
              <a:gd name="connsiteX380" fmla="*/ 2807493 w 5951537"/>
              <a:gd name="connsiteY380" fmla="*/ 642144 h 6858000"/>
              <a:gd name="connsiteX381" fmla="*/ 2779712 w 5951537"/>
              <a:gd name="connsiteY381" fmla="*/ 650081 h 6858000"/>
              <a:gd name="connsiteX382" fmla="*/ 2752725 w 5951537"/>
              <a:gd name="connsiteY382" fmla="*/ 657225 h 6858000"/>
              <a:gd name="connsiteX383" fmla="*/ 2724943 w 5951537"/>
              <a:gd name="connsiteY383" fmla="*/ 663575 h 6858000"/>
              <a:gd name="connsiteX384" fmla="*/ 2697956 w 5951537"/>
              <a:gd name="connsiteY384" fmla="*/ 667544 h 6858000"/>
              <a:gd name="connsiteX385" fmla="*/ 2670175 w 5951537"/>
              <a:gd name="connsiteY385" fmla="*/ 671513 h 6858000"/>
              <a:gd name="connsiteX386" fmla="*/ 2643187 w 5951537"/>
              <a:gd name="connsiteY386" fmla="*/ 673100 h 6858000"/>
              <a:gd name="connsiteX387" fmla="*/ 2617787 w 5951537"/>
              <a:gd name="connsiteY387" fmla="*/ 674688 h 6858000"/>
              <a:gd name="connsiteX388" fmla="*/ 2591593 w 5951537"/>
              <a:gd name="connsiteY388" fmla="*/ 673100 h 6858000"/>
              <a:gd name="connsiteX389" fmla="*/ 2566987 w 5951537"/>
              <a:gd name="connsiteY389" fmla="*/ 671513 h 6858000"/>
              <a:gd name="connsiteX390" fmla="*/ 2543969 w 5951537"/>
              <a:gd name="connsiteY390" fmla="*/ 666750 h 6858000"/>
              <a:gd name="connsiteX391" fmla="*/ 2520950 w 5951537"/>
              <a:gd name="connsiteY391" fmla="*/ 660400 h 6858000"/>
              <a:gd name="connsiteX392" fmla="*/ 2482850 w 5951537"/>
              <a:gd name="connsiteY392" fmla="*/ 646113 h 6858000"/>
              <a:gd name="connsiteX393" fmla="*/ 2446337 w 5951537"/>
              <a:gd name="connsiteY393" fmla="*/ 632619 h 6858000"/>
              <a:gd name="connsiteX394" fmla="*/ 2412206 w 5951537"/>
              <a:gd name="connsiteY394" fmla="*/ 617538 h 6858000"/>
              <a:gd name="connsiteX395" fmla="*/ 2379662 w 5951537"/>
              <a:gd name="connsiteY395" fmla="*/ 601662 h 6858000"/>
              <a:gd name="connsiteX396" fmla="*/ 2364581 w 5951537"/>
              <a:gd name="connsiteY396" fmla="*/ 592138 h 6858000"/>
              <a:gd name="connsiteX397" fmla="*/ 2349500 w 5951537"/>
              <a:gd name="connsiteY397" fmla="*/ 583406 h 6858000"/>
              <a:gd name="connsiteX398" fmla="*/ 2335212 w 5951537"/>
              <a:gd name="connsiteY398" fmla="*/ 573881 h 6858000"/>
              <a:gd name="connsiteX399" fmla="*/ 2321719 w 5951537"/>
              <a:gd name="connsiteY399" fmla="*/ 564356 h 6858000"/>
              <a:gd name="connsiteX400" fmla="*/ 2309812 w 5951537"/>
              <a:gd name="connsiteY400" fmla="*/ 554038 h 6858000"/>
              <a:gd name="connsiteX401" fmla="*/ 2297906 w 5951537"/>
              <a:gd name="connsiteY401" fmla="*/ 542925 h 6858000"/>
              <a:gd name="connsiteX402" fmla="*/ 2286793 w 5951537"/>
              <a:gd name="connsiteY402" fmla="*/ 531812 h 6858000"/>
              <a:gd name="connsiteX403" fmla="*/ 2276475 w 5951537"/>
              <a:gd name="connsiteY403" fmla="*/ 519906 h 6858000"/>
              <a:gd name="connsiteX404" fmla="*/ 2266156 w 5951537"/>
              <a:gd name="connsiteY404" fmla="*/ 507206 h 6858000"/>
              <a:gd name="connsiteX405" fmla="*/ 2258219 w 5951537"/>
              <a:gd name="connsiteY405" fmla="*/ 494506 h 6858000"/>
              <a:gd name="connsiteX406" fmla="*/ 2251075 w 5951537"/>
              <a:gd name="connsiteY406" fmla="*/ 480219 h 6858000"/>
              <a:gd name="connsiteX407" fmla="*/ 2243931 w 5951537"/>
              <a:gd name="connsiteY407" fmla="*/ 465931 h 6858000"/>
              <a:gd name="connsiteX408" fmla="*/ 2239169 w 5951537"/>
              <a:gd name="connsiteY408" fmla="*/ 450850 h 6858000"/>
              <a:gd name="connsiteX409" fmla="*/ 2233612 w 5951537"/>
              <a:gd name="connsiteY409" fmla="*/ 434181 h 6858000"/>
              <a:gd name="connsiteX410" fmla="*/ 2231231 w 5951537"/>
              <a:gd name="connsiteY410" fmla="*/ 417512 h 6858000"/>
              <a:gd name="connsiteX411" fmla="*/ 2228850 w 5951537"/>
              <a:gd name="connsiteY411" fmla="*/ 400050 h 6858000"/>
              <a:gd name="connsiteX412" fmla="*/ 2228056 w 5951537"/>
              <a:gd name="connsiteY412" fmla="*/ 381794 h 6858000"/>
              <a:gd name="connsiteX413" fmla="*/ 2228056 w 5951537"/>
              <a:gd name="connsiteY413" fmla="*/ 362744 h 6858000"/>
              <a:gd name="connsiteX414" fmla="*/ 2228850 w 5951537"/>
              <a:gd name="connsiteY414" fmla="*/ 342106 h 6858000"/>
              <a:gd name="connsiteX415" fmla="*/ 2232025 w 5951537"/>
              <a:gd name="connsiteY415" fmla="*/ 320675 h 6858000"/>
              <a:gd name="connsiteX416" fmla="*/ 2235993 w 5951537"/>
              <a:gd name="connsiteY416" fmla="*/ 298450 h 6858000"/>
              <a:gd name="connsiteX417" fmla="*/ 2240756 w 5951537"/>
              <a:gd name="connsiteY417" fmla="*/ 275431 h 6858000"/>
              <a:gd name="connsiteX418" fmla="*/ 2247900 w 5951537"/>
              <a:gd name="connsiteY418" fmla="*/ 250825 h 6858000"/>
              <a:gd name="connsiteX419" fmla="*/ 2256631 w 5951537"/>
              <a:gd name="connsiteY419" fmla="*/ 226219 h 6858000"/>
              <a:gd name="connsiteX420" fmla="*/ 2265362 w 5951537"/>
              <a:gd name="connsiteY420" fmla="*/ 200819 h 6858000"/>
              <a:gd name="connsiteX421" fmla="*/ 2275681 w 5951537"/>
              <a:gd name="connsiteY421" fmla="*/ 177006 h 6858000"/>
              <a:gd name="connsiteX422" fmla="*/ 2286000 w 5951537"/>
              <a:gd name="connsiteY422" fmla="*/ 154781 h 6858000"/>
              <a:gd name="connsiteX423" fmla="*/ 2295525 w 5951537"/>
              <a:gd name="connsiteY423" fmla="*/ 135731 h 6858000"/>
              <a:gd name="connsiteX424" fmla="*/ 2306637 w 5951537"/>
              <a:gd name="connsiteY424" fmla="*/ 116681 h 6858000"/>
              <a:gd name="connsiteX425" fmla="*/ 2319337 w 5951537"/>
              <a:gd name="connsiteY425" fmla="*/ 100012 h 6858000"/>
              <a:gd name="connsiteX426" fmla="*/ 2330450 w 5951537"/>
              <a:gd name="connsiteY426" fmla="*/ 84931 h 6858000"/>
              <a:gd name="connsiteX427" fmla="*/ 2342356 w 5951537"/>
              <a:gd name="connsiteY427" fmla="*/ 70644 h 6858000"/>
              <a:gd name="connsiteX428" fmla="*/ 2355850 w 5951537"/>
              <a:gd name="connsiteY428" fmla="*/ 58737 h 6858000"/>
              <a:gd name="connsiteX429" fmla="*/ 2368550 w 5951537"/>
              <a:gd name="connsiteY429" fmla="*/ 47625 h 6858000"/>
              <a:gd name="connsiteX430" fmla="*/ 2382043 w 5951537"/>
              <a:gd name="connsiteY430" fmla="*/ 37306 h 6858000"/>
              <a:gd name="connsiteX431" fmla="*/ 2396331 w 5951537"/>
              <a:gd name="connsiteY431" fmla="*/ 28575 h 6858000"/>
              <a:gd name="connsiteX432" fmla="*/ 2409825 w 5951537"/>
              <a:gd name="connsiteY432" fmla="*/ 21431 h 6858000"/>
              <a:gd name="connsiteX433" fmla="*/ 2424112 w 5951537"/>
              <a:gd name="connsiteY433" fmla="*/ 15081 h 6858000"/>
              <a:gd name="connsiteX434" fmla="*/ 2438400 w 5951537"/>
              <a:gd name="connsiteY434" fmla="*/ 10319 h 6858000"/>
              <a:gd name="connsiteX435" fmla="*/ 2453481 w 5951537"/>
              <a:gd name="connsiteY435" fmla="*/ 6350 h 6858000"/>
              <a:gd name="connsiteX436" fmla="*/ 2470150 w 5951537"/>
              <a:gd name="connsiteY436" fmla="*/ 3175 h 6858000"/>
              <a:gd name="connsiteX437" fmla="*/ 2485231 w 5951537"/>
              <a:gd name="connsiteY437" fmla="*/ 794 h 6858000"/>
              <a:gd name="connsiteX438" fmla="*/ 2501106 w 5951537"/>
              <a:gd name="connsiteY438" fmla="*/ 0 h 6858000"/>
              <a:gd name="connsiteX439" fmla="*/ 2517775 w 5951537"/>
              <a:gd name="connsiteY439" fmla="*/ 0 h 6858000"/>
              <a:gd name="connsiteX440" fmla="*/ 2534443 w 5951537"/>
              <a:gd name="connsiteY440" fmla="*/ 0 h 6858000"/>
              <a:gd name="connsiteX441" fmla="*/ 2551112 w 5951537"/>
              <a:gd name="connsiteY441" fmla="*/ 794 h 6858000"/>
              <a:gd name="connsiteX442" fmla="*/ 2567781 w 5951537"/>
              <a:gd name="connsiteY442" fmla="*/ 3969 h 6858000"/>
              <a:gd name="connsiteX443" fmla="*/ 2586037 w 5951537"/>
              <a:gd name="connsiteY443" fmla="*/ 6350 h 6858000"/>
              <a:gd name="connsiteX444" fmla="*/ 2621756 w 5951537"/>
              <a:gd name="connsiteY444" fmla="*/ 14288 h 6858000"/>
              <a:gd name="connsiteX445" fmla="*/ 2658269 w 5951537"/>
              <a:gd name="connsiteY445" fmla="*/ 23019 h 6858000"/>
              <a:gd name="connsiteX446" fmla="*/ 2695575 w 5951537"/>
              <a:gd name="connsiteY446" fmla="*/ 34131 h 6858000"/>
              <a:gd name="connsiteX447" fmla="*/ 2732881 w 5951537"/>
              <a:gd name="connsiteY447" fmla="*/ 47625 h 6858000"/>
              <a:gd name="connsiteX448" fmla="*/ 2755900 w 5951537"/>
              <a:gd name="connsiteY448" fmla="*/ 55562 h 6858000"/>
              <a:gd name="connsiteX449" fmla="*/ 2776537 w 5951537"/>
              <a:gd name="connsiteY449" fmla="*/ 67469 h 6858000"/>
              <a:gd name="connsiteX450" fmla="*/ 2797969 w 5951537"/>
              <a:gd name="connsiteY450" fmla="*/ 80963 h 6858000"/>
              <a:gd name="connsiteX451" fmla="*/ 2818606 w 5951537"/>
              <a:gd name="connsiteY451" fmla="*/ 96044 h 6858000"/>
              <a:gd name="connsiteX452" fmla="*/ 2838450 w 5951537"/>
              <a:gd name="connsiteY452" fmla="*/ 112713 h 6858000"/>
              <a:gd name="connsiteX453" fmla="*/ 2857500 w 5951537"/>
              <a:gd name="connsiteY453" fmla="*/ 131763 h 6858000"/>
              <a:gd name="connsiteX454" fmla="*/ 2877343 w 5951537"/>
              <a:gd name="connsiteY454" fmla="*/ 150813 h 6858000"/>
              <a:gd name="connsiteX455" fmla="*/ 2895600 w 5951537"/>
              <a:gd name="connsiteY455" fmla="*/ 172244 h 6858000"/>
              <a:gd name="connsiteX456" fmla="*/ 2913856 w 5951537"/>
              <a:gd name="connsiteY456" fmla="*/ 193675 h 6858000"/>
              <a:gd name="connsiteX457" fmla="*/ 2930525 w 5951537"/>
              <a:gd name="connsiteY457" fmla="*/ 216694 h 6858000"/>
              <a:gd name="connsiteX458" fmla="*/ 2947987 w 5951537"/>
              <a:gd name="connsiteY458" fmla="*/ 238919 h 6858000"/>
              <a:gd name="connsiteX459" fmla="*/ 2963069 w 5951537"/>
              <a:gd name="connsiteY459" fmla="*/ 261938 h 6858000"/>
              <a:gd name="connsiteX460" fmla="*/ 2978150 w 5951537"/>
              <a:gd name="connsiteY460" fmla="*/ 286544 h 6858000"/>
              <a:gd name="connsiteX461" fmla="*/ 2993231 w 5951537"/>
              <a:gd name="connsiteY461" fmla="*/ 309563 h 6858000"/>
              <a:gd name="connsiteX462" fmla="*/ 3019425 w 5951537"/>
              <a:gd name="connsiteY462" fmla="*/ 355600 h 6858000"/>
              <a:gd name="connsiteX463" fmla="*/ 3053556 w 5951537"/>
              <a:gd name="connsiteY463" fmla="*/ 374650 h 6858000"/>
              <a:gd name="connsiteX464" fmla="*/ 3087687 w 5951537"/>
              <a:gd name="connsiteY464" fmla="*/ 396875 h 6858000"/>
              <a:gd name="connsiteX465" fmla="*/ 3121819 w 5951537"/>
              <a:gd name="connsiteY465" fmla="*/ 419894 h 6858000"/>
              <a:gd name="connsiteX466" fmla="*/ 3157537 w 5951537"/>
              <a:gd name="connsiteY466" fmla="*/ 446881 h 6858000"/>
              <a:gd name="connsiteX467" fmla="*/ 3191669 w 5951537"/>
              <a:gd name="connsiteY467" fmla="*/ 476250 h 6858000"/>
              <a:gd name="connsiteX468" fmla="*/ 3226593 w 5951537"/>
              <a:gd name="connsiteY468" fmla="*/ 506413 h 6858000"/>
              <a:gd name="connsiteX469" fmla="*/ 3260725 w 5951537"/>
              <a:gd name="connsiteY469" fmla="*/ 540544 h 6858000"/>
              <a:gd name="connsiteX470" fmla="*/ 3294062 w 5951537"/>
              <a:gd name="connsiteY470" fmla="*/ 577056 h 6858000"/>
              <a:gd name="connsiteX471" fmla="*/ 3317875 w 5951537"/>
              <a:gd name="connsiteY471" fmla="*/ 604837 h 6858000"/>
              <a:gd name="connsiteX472" fmla="*/ 3340100 w 5951537"/>
              <a:gd name="connsiteY472" fmla="*/ 631825 h 6858000"/>
              <a:gd name="connsiteX473" fmla="*/ 3362325 w 5951537"/>
              <a:gd name="connsiteY473" fmla="*/ 661194 h 6858000"/>
              <a:gd name="connsiteX474" fmla="*/ 3382169 w 5951537"/>
              <a:gd name="connsiteY474" fmla="*/ 690563 h 6858000"/>
              <a:gd name="connsiteX475" fmla="*/ 3402806 w 5951537"/>
              <a:gd name="connsiteY475" fmla="*/ 720725 h 6858000"/>
              <a:gd name="connsiteX476" fmla="*/ 3421856 w 5951537"/>
              <a:gd name="connsiteY476" fmla="*/ 752475 h 6858000"/>
              <a:gd name="connsiteX477" fmla="*/ 3440112 w 5951537"/>
              <a:gd name="connsiteY477" fmla="*/ 785019 h 6858000"/>
              <a:gd name="connsiteX478" fmla="*/ 3457575 w 5951537"/>
              <a:gd name="connsiteY478" fmla="*/ 817563 h 6858000"/>
              <a:gd name="connsiteX479" fmla="*/ 3473450 w 5951537"/>
              <a:gd name="connsiteY479" fmla="*/ 850900 h 6858000"/>
              <a:gd name="connsiteX480" fmla="*/ 3489325 w 5951537"/>
              <a:gd name="connsiteY480" fmla="*/ 885031 h 6858000"/>
              <a:gd name="connsiteX481" fmla="*/ 3505200 w 5951537"/>
              <a:gd name="connsiteY481" fmla="*/ 920750 h 6858000"/>
              <a:gd name="connsiteX482" fmla="*/ 3518693 w 5951537"/>
              <a:gd name="connsiteY482" fmla="*/ 957263 h 6858000"/>
              <a:gd name="connsiteX483" fmla="*/ 3532187 w 5951537"/>
              <a:gd name="connsiteY483" fmla="*/ 993775 h 6858000"/>
              <a:gd name="connsiteX484" fmla="*/ 3545681 w 5951537"/>
              <a:gd name="connsiteY484" fmla="*/ 1031081 h 6858000"/>
              <a:gd name="connsiteX485" fmla="*/ 3556793 w 5951537"/>
              <a:gd name="connsiteY485" fmla="*/ 1069181 h 6858000"/>
              <a:gd name="connsiteX486" fmla="*/ 3567906 w 5951537"/>
              <a:gd name="connsiteY486" fmla="*/ 1108869 h 6858000"/>
              <a:gd name="connsiteX487" fmla="*/ 3577431 w 5951537"/>
              <a:gd name="connsiteY487" fmla="*/ 1148556 h 6858000"/>
              <a:gd name="connsiteX488" fmla="*/ 3587750 w 5951537"/>
              <a:gd name="connsiteY488" fmla="*/ 1189038 h 6858000"/>
              <a:gd name="connsiteX489" fmla="*/ 3595687 w 5951537"/>
              <a:gd name="connsiteY489" fmla="*/ 1230313 h 6858000"/>
              <a:gd name="connsiteX490" fmla="*/ 3604419 w 5951537"/>
              <a:gd name="connsiteY490" fmla="*/ 1273175 h 6858000"/>
              <a:gd name="connsiteX491" fmla="*/ 3609975 w 5951537"/>
              <a:gd name="connsiteY491" fmla="*/ 1315244 h 6858000"/>
              <a:gd name="connsiteX492" fmla="*/ 3617119 w 5951537"/>
              <a:gd name="connsiteY492" fmla="*/ 1359694 h 6858000"/>
              <a:gd name="connsiteX493" fmla="*/ 3622675 w 5951537"/>
              <a:gd name="connsiteY493" fmla="*/ 1404938 h 6858000"/>
              <a:gd name="connsiteX494" fmla="*/ 3626643 w 5951537"/>
              <a:gd name="connsiteY494" fmla="*/ 1449388 h 6858000"/>
              <a:gd name="connsiteX495" fmla="*/ 3630612 w 5951537"/>
              <a:gd name="connsiteY495" fmla="*/ 1495425 h 6858000"/>
              <a:gd name="connsiteX496" fmla="*/ 3633787 w 5951537"/>
              <a:gd name="connsiteY496" fmla="*/ 1542256 h 6858000"/>
              <a:gd name="connsiteX497" fmla="*/ 3635375 w 5951537"/>
              <a:gd name="connsiteY497" fmla="*/ 1589881 h 6858000"/>
              <a:gd name="connsiteX498" fmla="*/ 3636169 w 5951537"/>
              <a:gd name="connsiteY498" fmla="*/ 1638300 h 6858000"/>
              <a:gd name="connsiteX499" fmla="*/ 3637756 w 5951537"/>
              <a:gd name="connsiteY499" fmla="*/ 1687513 h 6858000"/>
              <a:gd name="connsiteX500" fmla="*/ 3636169 w 5951537"/>
              <a:gd name="connsiteY500" fmla="*/ 1736725 h 6858000"/>
              <a:gd name="connsiteX501" fmla="*/ 3635375 w 5951537"/>
              <a:gd name="connsiteY501" fmla="*/ 1787525 h 6858000"/>
              <a:gd name="connsiteX502" fmla="*/ 3633787 w 5951537"/>
              <a:gd name="connsiteY502" fmla="*/ 1839119 h 6858000"/>
              <a:gd name="connsiteX503" fmla="*/ 3744912 w 5951537"/>
              <a:gd name="connsiteY503" fmla="*/ 1839119 h 6858000"/>
              <a:gd name="connsiteX504" fmla="*/ 3744119 w 5951537"/>
              <a:gd name="connsiteY504" fmla="*/ 1882775 h 6858000"/>
              <a:gd name="connsiteX505" fmla="*/ 3740943 w 5951537"/>
              <a:gd name="connsiteY505" fmla="*/ 1938338 h 6858000"/>
              <a:gd name="connsiteX506" fmla="*/ 3736975 w 5951537"/>
              <a:gd name="connsiteY506" fmla="*/ 2004219 h 6858000"/>
              <a:gd name="connsiteX507" fmla="*/ 3729037 w 5951537"/>
              <a:gd name="connsiteY507" fmla="*/ 2081213 h 6858000"/>
              <a:gd name="connsiteX508" fmla="*/ 3723481 w 5951537"/>
              <a:gd name="connsiteY508" fmla="*/ 2122488 h 6858000"/>
              <a:gd name="connsiteX509" fmla="*/ 3717925 w 5951537"/>
              <a:gd name="connsiteY509" fmla="*/ 2166144 h 6858000"/>
              <a:gd name="connsiteX510" fmla="*/ 3710781 w 5951537"/>
              <a:gd name="connsiteY510" fmla="*/ 2211388 h 6858000"/>
              <a:gd name="connsiteX511" fmla="*/ 3702050 w 5951537"/>
              <a:gd name="connsiteY511" fmla="*/ 2258219 h 6858000"/>
              <a:gd name="connsiteX512" fmla="*/ 3693319 w 5951537"/>
              <a:gd name="connsiteY512" fmla="*/ 2306638 h 6858000"/>
              <a:gd name="connsiteX513" fmla="*/ 3682206 w 5951537"/>
              <a:gd name="connsiteY513" fmla="*/ 2357438 h 6858000"/>
              <a:gd name="connsiteX514" fmla="*/ 3670300 w 5951537"/>
              <a:gd name="connsiteY514" fmla="*/ 2409031 h 6858000"/>
              <a:gd name="connsiteX515" fmla="*/ 3656806 w 5951537"/>
              <a:gd name="connsiteY515" fmla="*/ 2462213 h 6858000"/>
              <a:gd name="connsiteX516" fmla="*/ 3641725 w 5951537"/>
              <a:gd name="connsiteY516" fmla="*/ 2514600 h 6858000"/>
              <a:gd name="connsiteX517" fmla="*/ 3625056 w 5951537"/>
              <a:gd name="connsiteY517" fmla="*/ 2569369 h 6858000"/>
              <a:gd name="connsiteX518" fmla="*/ 3606800 w 5951537"/>
              <a:gd name="connsiteY518" fmla="*/ 2624138 h 6858000"/>
              <a:gd name="connsiteX519" fmla="*/ 3586956 w 5951537"/>
              <a:gd name="connsiteY519" fmla="*/ 2679700 h 6858000"/>
              <a:gd name="connsiteX520" fmla="*/ 3565525 w 5951537"/>
              <a:gd name="connsiteY520" fmla="*/ 2736056 h 6858000"/>
              <a:gd name="connsiteX521" fmla="*/ 3542506 w 5951537"/>
              <a:gd name="connsiteY521" fmla="*/ 2791619 h 6858000"/>
              <a:gd name="connsiteX522" fmla="*/ 3516312 w 5951537"/>
              <a:gd name="connsiteY522" fmla="*/ 2848769 h 6858000"/>
              <a:gd name="connsiteX523" fmla="*/ 3488531 w 5951537"/>
              <a:gd name="connsiteY523" fmla="*/ 2904332 h 6858000"/>
              <a:gd name="connsiteX524" fmla="*/ 3459162 w 5951537"/>
              <a:gd name="connsiteY524" fmla="*/ 2961481 h 6858000"/>
              <a:gd name="connsiteX525" fmla="*/ 3426619 w 5951537"/>
              <a:gd name="connsiteY525" fmla="*/ 3017044 h 6858000"/>
              <a:gd name="connsiteX526" fmla="*/ 3392487 w 5951537"/>
              <a:gd name="connsiteY526" fmla="*/ 3071813 h 6858000"/>
              <a:gd name="connsiteX527" fmla="*/ 3375025 w 5951537"/>
              <a:gd name="connsiteY527" fmla="*/ 3098800 h 6858000"/>
              <a:gd name="connsiteX528" fmla="*/ 3355975 w 5951537"/>
              <a:gd name="connsiteY528" fmla="*/ 3126581 h 6858000"/>
              <a:gd name="connsiteX529" fmla="*/ 3336925 w 5951537"/>
              <a:gd name="connsiteY529" fmla="*/ 3152775 h 6858000"/>
              <a:gd name="connsiteX530" fmla="*/ 3317875 w 5951537"/>
              <a:gd name="connsiteY530" fmla="*/ 3179763 h 6858000"/>
              <a:gd name="connsiteX531" fmla="*/ 3296443 w 5951537"/>
              <a:gd name="connsiteY531" fmla="*/ 3205956 h 6858000"/>
              <a:gd name="connsiteX532" fmla="*/ 3275012 w 5951537"/>
              <a:gd name="connsiteY532" fmla="*/ 3232150 h 6858000"/>
              <a:gd name="connsiteX533" fmla="*/ 3253581 w 5951537"/>
              <a:gd name="connsiteY533" fmla="*/ 3257550 h 6858000"/>
              <a:gd name="connsiteX534" fmla="*/ 3231356 w 5951537"/>
              <a:gd name="connsiteY534" fmla="*/ 3284538 h 6858000"/>
              <a:gd name="connsiteX535" fmla="*/ 3208337 w 5951537"/>
              <a:gd name="connsiteY535" fmla="*/ 3309144 h 6858000"/>
              <a:gd name="connsiteX536" fmla="*/ 3184525 w 5951537"/>
              <a:gd name="connsiteY536" fmla="*/ 3334544 h 6858000"/>
              <a:gd name="connsiteX537" fmla="*/ 3159919 w 5951537"/>
              <a:gd name="connsiteY537" fmla="*/ 3359944 h 6858000"/>
              <a:gd name="connsiteX538" fmla="*/ 3132931 w 5951537"/>
              <a:gd name="connsiteY538" fmla="*/ 3384550 h 6858000"/>
              <a:gd name="connsiteX539" fmla="*/ 3106737 w 5951537"/>
              <a:gd name="connsiteY539" fmla="*/ 3408363 h 6858000"/>
              <a:gd name="connsiteX540" fmla="*/ 3080543 w 5951537"/>
              <a:gd name="connsiteY540" fmla="*/ 3432175 h 6858000"/>
              <a:gd name="connsiteX541" fmla="*/ 3053556 w 5951537"/>
              <a:gd name="connsiteY541" fmla="*/ 3455194 h 6858000"/>
              <a:gd name="connsiteX542" fmla="*/ 3025775 w 5951537"/>
              <a:gd name="connsiteY542" fmla="*/ 3477419 h 6858000"/>
              <a:gd name="connsiteX543" fmla="*/ 2997200 w 5951537"/>
              <a:gd name="connsiteY543" fmla="*/ 3498850 h 6858000"/>
              <a:gd name="connsiteX544" fmla="*/ 2969419 w 5951537"/>
              <a:gd name="connsiteY544" fmla="*/ 3520281 h 6858000"/>
              <a:gd name="connsiteX545" fmla="*/ 2940050 w 5951537"/>
              <a:gd name="connsiteY545" fmla="*/ 3540125 h 6858000"/>
              <a:gd name="connsiteX546" fmla="*/ 2910681 w 5951537"/>
              <a:gd name="connsiteY546" fmla="*/ 3559969 h 6858000"/>
              <a:gd name="connsiteX547" fmla="*/ 2879725 w 5951537"/>
              <a:gd name="connsiteY547" fmla="*/ 3579019 h 6858000"/>
              <a:gd name="connsiteX548" fmla="*/ 2849562 w 5951537"/>
              <a:gd name="connsiteY548" fmla="*/ 3597275 h 6858000"/>
              <a:gd name="connsiteX549" fmla="*/ 2819400 w 5951537"/>
              <a:gd name="connsiteY549" fmla="*/ 3613944 h 6858000"/>
              <a:gd name="connsiteX550" fmla="*/ 2787650 w 5951537"/>
              <a:gd name="connsiteY550" fmla="*/ 3631406 h 6858000"/>
              <a:gd name="connsiteX551" fmla="*/ 2756693 w 5951537"/>
              <a:gd name="connsiteY551" fmla="*/ 3648075 h 6858000"/>
              <a:gd name="connsiteX552" fmla="*/ 2724150 w 5951537"/>
              <a:gd name="connsiteY552" fmla="*/ 3663156 h 6858000"/>
              <a:gd name="connsiteX553" fmla="*/ 2691606 w 5951537"/>
              <a:gd name="connsiteY553" fmla="*/ 3678238 h 6858000"/>
              <a:gd name="connsiteX554" fmla="*/ 2658269 w 5951537"/>
              <a:gd name="connsiteY554" fmla="*/ 3692525 h 6858000"/>
              <a:gd name="connsiteX555" fmla="*/ 2624931 w 5951537"/>
              <a:gd name="connsiteY555" fmla="*/ 3705225 h 6858000"/>
              <a:gd name="connsiteX556" fmla="*/ 2591593 w 5951537"/>
              <a:gd name="connsiteY556" fmla="*/ 3718719 h 6858000"/>
              <a:gd name="connsiteX557" fmla="*/ 2556669 w 5951537"/>
              <a:gd name="connsiteY557" fmla="*/ 3730625 h 6858000"/>
              <a:gd name="connsiteX558" fmla="*/ 2521743 w 5951537"/>
              <a:gd name="connsiteY558" fmla="*/ 3741738 h 6858000"/>
              <a:gd name="connsiteX559" fmla="*/ 2486819 w 5951537"/>
              <a:gd name="connsiteY559" fmla="*/ 3752850 h 6858000"/>
              <a:gd name="connsiteX560" fmla="*/ 2451893 w 5951537"/>
              <a:gd name="connsiteY560" fmla="*/ 3763169 h 6858000"/>
              <a:gd name="connsiteX561" fmla="*/ 2415381 w 5951537"/>
              <a:gd name="connsiteY561" fmla="*/ 3773488 h 6858000"/>
              <a:gd name="connsiteX562" fmla="*/ 2378869 w 5951537"/>
              <a:gd name="connsiteY562" fmla="*/ 3782219 h 6858000"/>
              <a:gd name="connsiteX563" fmla="*/ 2342356 w 5951537"/>
              <a:gd name="connsiteY563" fmla="*/ 3790156 h 6858000"/>
              <a:gd name="connsiteX564" fmla="*/ 2305050 w 5951537"/>
              <a:gd name="connsiteY564" fmla="*/ 3797300 h 6858000"/>
              <a:gd name="connsiteX565" fmla="*/ 2266156 w 5951537"/>
              <a:gd name="connsiteY565" fmla="*/ 3804444 h 6858000"/>
              <a:gd name="connsiteX566" fmla="*/ 2228850 w 5951537"/>
              <a:gd name="connsiteY566" fmla="*/ 3810794 h 6858000"/>
              <a:gd name="connsiteX567" fmla="*/ 2190750 w 5951537"/>
              <a:gd name="connsiteY567" fmla="*/ 3817144 h 6858000"/>
              <a:gd name="connsiteX568" fmla="*/ 2151062 w 5951537"/>
              <a:gd name="connsiteY568" fmla="*/ 3821906 h 6858000"/>
              <a:gd name="connsiteX569" fmla="*/ 2151856 w 5951537"/>
              <a:gd name="connsiteY569" fmla="*/ 3860800 h 6858000"/>
              <a:gd name="connsiteX570" fmla="*/ 2151062 w 5951537"/>
              <a:gd name="connsiteY570" fmla="*/ 3898900 h 6858000"/>
              <a:gd name="connsiteX571" fmla="*/ 2148681 w 5951537"/>
              <a:gd name="connsiteY571" fmla="*/ 3936206 h 6858000"/>
              <a:gd name="connsiteX572" fmla="*/ 2147093 w 5951537"/>
              <a:gd name="connsiteY572" fmla="*/ 3972719 h 6858000"/>
              <a:gd name="connsiteX573" fmla="*/ 2143125 w 5951537"/>
              <a:gd name="connsiteY573" fmla="*/ 4008438 h 6858000"/>
              <a:gd name="connsiteX574" fmla="*/ 2137569 w 5951537"/>
              <a:gd name="connsiteY574" fmla="*/ 4043363 h 6858000"/>
              <a:gd name="connsiteX575" fmla="*/ 2132806 w 5951537"/>
              <a:gd name="connsiteY575" fmla="*/ 4077494 h 6858000"/>
              <a:gd name="connsiteX576" fmla="*/ 2126456 w 5951537"/>
              <a:gd name="connsiteY576" fmla="*/ 4111625 h 6858000"/>
              <a:gd name="connsiteX577" fmla="*/ 2119312 w 5951537"/>
              <a:gd name="connsiteY577" fmla="*/ 4144169 h 6858000"/>
              <a:gd name="connsiteX578" fmla="*/ 2111375 w 5951537"/>
              <a:gd name="connsiteY578" fmla="*/ 4176713 h 6858000"/>
              <a:gd name="connsiteX579" fmla="*/ 2102643 w 5951537"/>
              <a:gd name="connsiteY579" fmla="*/ 4207669 h 6858000"/>
              <a:gd name="connsiteX580" fmla="*/ 2093119 w 5951537"/>
              <a:gd name="connsiteY580" fmla="*/ 4237831 h 6858000"/>
              <a:gd name="connsiteX581" fmla="*/ 2082800 w 5951537"/>
              <a:gd name="connsiteY581" fmla="*/ 4268788 h 6858000"/>
              <a:gd name="connsiteX582" fmla="*/ 2073275 w 5951537"/>
              <a:gd name="connsiteY582" fmla="*/ 4298156 h 6858000"/>
              <a:gd name="connsiteX583" fmla="*/ 2060575 w 5951537"/>
              <a:gd name="connsiteY583" fmla="*/ 4327525 h 6858000"/>
              <a:gd name="connsiteX584" fmla="*/ 2049462 w 5951537"/>
              <a:gd name="connsiteY584" fmla="*/ 4355306 h 6858000"/>
              <a:gd name="connsiteX585" fmla="*/ 2037556 w 5951537"/>
              <a:gd name="connsiteY585" fmla="*/ 4383088 h 6858000"/>
              <a:gd name="connsiteX586" fmla="*/ 2024062 w 5951537"/>
              <a:gd name="connsiteY586" fmla="*/ 4410075 h 6858000"/>
              <a:gd name="connsiteX587" fmla="*/ 1997868 w 5951537"/>
              <a:gd name="connsiteY587" fmla="*/ 4464050 h 6858000"/>
              <a:gd name="connsiteX588" fmla="*/ 1969293 w 5951537"/>
              <a:gd name="connsiteY588" fmla="*/ 4515644 h 6858000"/>
              <a:gd name="connsiteX589" fmla="*/ 1939925 w 5951537"/>
              <a:gd name="connsiteY589" fmla="*/ 4566444 h 6858000"/>
              <a:gd name="connsiteX590" fmla="*/ 1909762 w 5951537"/>
              <a:gd name="connsiteY590" fmla="*/ 4614863 h 6858000"/>
              <a:gd name="connsiteX591" fmla="*/ 1879600 w 5951537"/>
              <a:gd name="connsiteY591" fmla="*/ 4662488 h 6858000"/>
              <a:gd name="connsiteX592" fmla="*/ 1817687 w 5951537"/>
              <a:gd name="connsiteY592" fmla="*/ 4754563 h 6858000"/>
              <a:gd name="connsiteX593" fmla="*/ 1752600 w 5951537"/>
              <a:gd name="connsiteY593" fmla="*/ 4852194 h 6858000"/>
              <a:gd name="connsiteX594" fmla="*/ 1722437 w 5951537"/>
              <a:gd name="connsiteY594" fmla="*/ 4899819 h 6858000"/>
              <a:gd name="connsiteX595" fmla="*/ 1693862 w 5951537"/>
              <a:gd name="connsiteY595" fmla="*/ 4948238 h 6858000"/>
              <a:gd name="connsiteX596" fmla="*/ 1666081 w 5951537"/>
              <a:gd name="connsiteY596" fmla="*/ 4996656 h 6858000"/>
              <a:gd name="connsiteX597" fmla="*/ 1653381 w 5951537"/>
              <a:gd name="connsiteY597" fmla="*/ 5021263 h 6858000"/>
              <a:gd name="connsiteX598" fmla="*/ 1640681 w 5951537"/>
              <a:gd name="connsiteY598" fmla="*/ 5046663 h 6858000"/>
              <a:gd name="connsiteX599" fmla="*/ 1629568 w 5951537"/>
              <a:gd name="connsiteY599" fmla="*/ 5071269 h 6858000"/>
              <a:gd name="connsiteX600" fmla="*/ 1616868 w 5951537"/>
              <a:gd name="connsiteY600" fmla="*/ 5098256 h 6858000"/>
              <a:gd name="connsiteX601" fmla="*/ 1607343 w 5951537"/>
              <a:gd name="connsiteY601" fmla="*/ 5124450 h 6858000"/>
              <a:gd name="connsiteX602" fmla="*/ 1597025 w 5951537"/>
              <a:gd name="connsiteY602" fmla="*/ 5150644 h 6858000"/>
              <a:gd name="connsiteX603" fmla="*/ 1587500 w 5951537"/>
              <a:gd name="connsiteY603" fmla="*/ 5177631 h 6858000"/>
              <a:gd name="connsiteX604" fmla="*/ 1578768 w 5951537"/>
              <a:gd name="connsiteY604" fmla="*/ 5206206 h 6858000"/>
              <a:gd name="connsiteX605" fmla="*/ 1571625 w 5951537"/>
              <a:gd name="connsiteY605" fmla="*/ 5234781 h 6858000"/>
              <a:gd name="connsiteX606" fmla="*/ 1564481 w 5951537"/>
              <a:gd name="connsiteY606" fmla="*/ 5264150 h 6858000"/>
              <a:gd name="connsiteX607" fmla="*/ 1558131 w 5951537"/>
              <a:gd name="connsiteY607" fmla="*/ 5294313 h 6858000"/>
              <a:gd name="connsiteX608" fmla="*/ 1552575 w 5951537"/>
              <a:gd name="connsiteY608" fmla="*/ 5324475 h 6858000"/>
              <a:gd name="connsiteX609" fmla="*/ 1548606 w 5951537"/>
              <a:gd name="connsiteY609" fmla="*/ 5356225 h 6858000"/>
              <a:gd name="connsiteX610" fmla="*/ 1545431 w 5951537"/>
              <a:gd name="connsiteY610" fmla="*/ 5388769 h 6858000"/>
              <a:gd name="connsiteX611" fmla="*/ 1542256 w 5951537"/>
              <a:gd name="connsiteY611" fmla="*/ 5422106 h 6858000"/>
              <a:gd name="connsiteX612" fmla="*/ 1541462 w 5951537"/>
              <a:gd name="connsiteY612" fmla="*/ 5456238 h 6858000"/>
              <a:gd name="connsiteX613" fmla="*/ 1541462 w 5951537"/>
              <a:gd name="connsiteY613" fmla="*/ 5491956 h 6858000"/>
              <a:gd name="connsiteX614" fmla="*/ 1541462 w 5951537"/>
              <a:gd name="connsiteY614" fmla="*/ 5528469 h 6858000"/>
              <a:gd name="connsiteX615" fmla="*/ 1543050 w 5951537"/>
              <a:gd name="connsiteY615" fmla="*/ 5565775 h 6858000"/>
              <a:gd name="connsiteX616" fmla="*/ 1546225 w 5951537"/>
              <a:gd name="connsiteY616" fmla="*/ 5605463 h 6858000"/>
              <a:gd name="connsiteX617" fmla="*/ 1550193 w 5951537"/>
              <a:gd name="connsiteY617" fmla="*/ 5645150 h 6858000"/>
              <a:gd name="connsiteX618" fmla="*/ 1556543 w 5951537"/>
              <a:gd name="connsiteY618" fmla="*/ 5686425 h 6858000"/>
              <a:gd name="connsiteX619" fmla="*/ 1561306 w 5951537"/>
              <a:gd name="connsiteY619" fmla="*/ 5716588 h 6858000"/>
              <a:gd name="connsiteX620" fmla="*/ 1568450 w 5951537"/>
              <a:gd name="connsiteY620" fmla="*/ 5746750 h 6858000"/>
              <a:gd name="connsiteX621" fmla="*/ 1576387 w 5951537"/>
              <a:gd name="connsiteY621" fmla="*/ 5776119 h 6858000"/>
              <a:gd name="connsiteX622" fmla="*/ 1585912 w 5951537"/>
              <a:gd name="connsiteY622" fmla="*/ 5805488 h 6858000"/>
              <a:gd name="connsiteX623" fmla="*/ 1597025 w 5951537"/>
              <a:gd name="connsiteY623" fmla="*/ 5834063 h 6858000"/>
              <a:gd name="connsiteX624" fmla="*/ 1608931 w 5951537"/>
              <a:gd name="connsiteY624" fmla="*/ 5860256 h 6858000"/>
              <a:gd name="connsiteX625" fmla="*/ 1622425 w 5951537"/>
              <a:gd name="connsiteY625" fmla="*/ 5888038 h 6858000"/>
              <a:gd name="connsiteX626" fmla="*/ 1636712 w 5951537"/>
              <a:gd name="connsiteY626" fmla="*/ 5913438 h 6858000"/>
              <a:gd name="connsiteX627" fmla="*/ 1652587 w 5951537"/>
              <a:gd name="connsiteY627" fmla="*/ 5938838 h 6858000"/>
              <a:gd name="connsiteX628" fmla="*/ 1669256 w 5951537"/>
              <a:gd name="connsiteY628" fmla="*/ 5962650 h 6858000"/>
              <a:gd name="connsiteX629" fmla="*/ 1687512 w 5951537"/>
              <a:gd name="connsiteY629" fmla="*/ 5986463 h 6858000"/>
              <a:gd name="connsiteX630" fmla="*/ 1704975 w 5951537"/>
              <a:gd name="connsiteY630" fmla="*/ 6008688 h 6858000"/>
              <a:gd name="connsiteX631" fmla="*/ 1724818 w 5951537"/>
              <a:gd name="connsiteY631" fmla="*/ 6030913 h 6858000"/>
              <a:gd name="connsiteX632" fmla="*/ 1744662 w 5951537"/>
              <a:gd name="connsiteY632" fmla="*/ 6051550 h 6858000"/>
              <a:gd name="connsiteX633" fmla="*/ 1766093 w 5951537"/>
              <a:gd name="connsiteY633" fmla="*/ 6072188 h 6858000"/>
              <a:gd name="connsiteX634" fmla="*/ 1787525 w 5951537"/>
              <a:gd name="connsiteY634" fmla="*/ 6092031 h 6858000"/>
              <a:gd name="connsiteX635" fmla="*/ 1809750 w 5951537"/>
              <a:gd name="connsiteY635" fmla="*/ 6110288 h 6858000"/>
              <a:gd name="connsiteX636" fmla="*/ 1832768 w 5951537"/>
              <a:gd name="connsiteY636" fmla="*/ 6128544 h 6858000"/>
              <a:gd name="connsiteX637" fmla="*/ 1856581 w 5951537"/>
              <a:gd name="connsiteY637" fmla="*/ 6146800 h 6858000"/>
              <a:gd name="connsiteX638" fmla="*/ 1879600 w 5951537"/>
              <a:gd name="connsiteY638" fmla="*/ 6163469 h 6858000"/>
              <a:gd name="connsiteX639" fmla="*/ 1905000 w 5951537"/>
              <a:gd name="connsiteY639" fmla="*/ 6179344 h 6858000"/>
              <a:gd name="connsiteX640" fmla="*/ 1928812 w 5951537"/>
              <a:gd name="connsiteY640" fmla="*/ 6194425 h 6858000"/>
              <a:gd name="connsiteX641" fmla="*/ 1954212 w 5951537"/>
              <a:gd name="connsiteY641" fmla="*/ 6209506 h 6858000"/>
              <a:gd name="connsiteX642" fmla="*/ 1979612 w 5951537"/>
              <a:gd name="connsiteY642" fmla="*/ 6223000 h 6858000"/>
              <a:gd name="connsiteX643" fmla="*/ 2005012 w 5951537"/>
              <a:gd name="connsiteY643" fmla="*/ 6236494 h 6858000"/>
              <a:gd name="connsiteX644" fmla="*/ 2031206 w 5951537"/>
              <a:gd name="connsiteY644" fmla="*/ 6248400 h 6858000"/>
              <a:gd name="connsiteX645" fmla="*/ 2056606 w 5951537"/>
              <a:gd name="connsiteY645" fmla="*/ 6260306 h 6858000"/>
              <a:gd name="connsiteX646" fmla="*/ 2082800 w 5951537"/>
              <a:gd name="connsiteY646" fmla="*/ 6270625 h 6858000"/>
              <a:gd name="connsiteX647" fmla="*/ 2108200 w 5951537"/>
              <a:gd name="connsiteY647" fmla="*/ 6280944 h 6858000"/>
              <a:gd name="connsiteX648" fmla="*/ 2134393 w 5951537"/>
              <a:gd name="connsiteY648" fmla="*/ 6291263 h 6858000"/>
              <a:gd name="connsiteX649" fmla="*/ 2159793 w 5951537"/>
              <a:gd name="connsiteY649" fmla="*/ 6299200 h 6858000"/>
              <a:gd name="connsiteX650" fmla="*/ 2185987 w 5951537"/>
              <a:gd name="connsiteY650" fmla="*/ 6307138 h 6858000"/>
              <a:gd name="connsiteX651" fmla="*/ 2215356 w 5951537"/>
              <a:gd name="connsiteY651" fmla="*/ 6315075 h 6858000"/>
              <a:gd name="connsiteX652" fmla="*/ 2244725 w 5951537"/>
              <a:gd name="connsiteY652" fmla="*/ 6323013 h 6858000"/>
              <a:gd name="connsiteX653" fmla="*/ 2275681 w 5951537"/>
              <a:gd name="connsiteY653" fmla="*/ 6329363 h 6858000"/>
              <a:gd name="connsiteX654" fmla="*/ 2306637 w 5951537"/>
              <a:gd name="connsiteY654" fmla="*/ 6335713 h 6858000"/>
              <a:gd name="connsiteX655" fmla="*/ 2339181 w 5951537"/>
              <a:gd name="connsiteY655" fmla="*/ 6341269 h 6858000"/>
              <a:gd name="connsiteX656" fmla="*/ 2371725 w 5951537"/>
              <a:gd name="connsiteY656" fmla="*/ 6345238 h 6858000"/>
              <a:gd name="connsiteX657" fmla="*/ 2405062 w 5951537"/>
              <a:gd name="connsiteY657" fmla="*/ 6350000 h 6858000"/>
              <a:gd name="connsiteX658" fmla="*/ 2439193 w 5951537"/>
              <a:gd name="connsiteY658" fmla="*/ 6352381 h 6858000"/>
              <a:gd name="connsiteX659" fmla="*/ 2473325 w 5951537"/>
              <a:gd name="connsiteY659" fmla="*/ 6353969 h 6858000"/>
              <a:gd name="connsiteX660" fmla="*/ 2507456 w 5951537"/>
              <a:gd name="connsiteY660" fmla="*/ 6354763 h 6858000"/>
              <a:gd name="connsiteX661" fmla="*/ 2543175 w 5951537"/>
              <a:gd name="connsiteY661" fmla="*/ 6354763 h 6858000"/>
              <a:gd name="connsiteX662" fmla="*/ 2577306 w 5951537"/>
              <a:gd name="connsiteY662" fmla="*/ 6353969 h 6858000"/>
              <a:gd name="connsiteX663" fmla="*/ 2613025 w 5951537"/>
              <a:gd name="connsiteY663" fmla="*/ 6351588 h 6858000"/>
              <a:gd name="connsiteX664" fmla="*/ 2647950 w 5951537"/>
              <a:gd name="connsiteY664" fmla="*/ 6348413 h 6858000"/>
              <a:gd name="connsiteX665" fmla="*/ 2683669 w 5951537"/>
              <a:gd name="connsiteY665" fmla="*/ 6344444 h 6858000"/>
              <a:gd name="connsiteX666" fmla="*/ 2719387 w 5951537"/>
              <a:gd name="connsiteY666" fmla="*/ 6338094 h 6858000"/>
              <a:gd name="connsiteX667" fmla="*/ 2754312 w 5951537"/>
              <a:gd name="connsiteY667" fmla="*/ 6331744 h 6858000"/>
              <a:gd name="connsiteX668" fmla="*/ 2790031 w 5951537"/>
              <a:gd name="connsiteY668" fmla="*/ 6323013 h 6858000"/>
              <a:gd name="connsiteX669" fmla="*/ 2825750 w 5951537"/>
              <a:gd name="connsiteY669" fmla="*/ 6314281 h 6858000"/>
              <a:gd name="connsiteX670" fmla="*/ 2859881 w 5951537"/>
              <a:gd name="connsiteY670" fmla="*/ 6303169 h 6858000"/>
              <a:gd name="connsiteX671" fmla="*/ 2895600 w 5951537"/>
              <a:gd name="connsiteY671" fmla="*/ 6291263 h 6858000"/>
              <a:gd name="connsiteX672" fmla="*/ 2929731 w 5951537"/>
              <a:gd name="connsiteY672" fmla="*/ 6277769 h 6858000"/>
              <a:gd name="connsiteX673" fmla="*/ 2963069 w 5951537"/>
              <a:gd name="connsiteY673" fmla="*/ 6262688 h 6858000"/>
              <a:gd name="connsiteX674" fmla="*/ 2996406 w 5951537"/>
              <a:gd name="connsiteY674" fmla="*/ 6246019 h 6858000"/>
              <a:gd name="connsiteX675" fmla="*/ 3029743 w 5951537"/>
              <a:gd name="connsiteY675" fmla="*/ 6227763 h 6858000"/>
              <a:gd name="connsiteX676" fmla="*/ 3062287 w 5951537"/>
              <a:gd name="connsiteY676" fmla="*/ 6207919 h 6858000"/>
              <a:gd name="connsiteX677" fmla="*/ 3094037 w 5951537"/>
              <a:gd name="connsiteY677" fmla="*/ 6186488 h 6858000"/>
              <a:gd name="connsiteX678" fmla="*/ 3124993 w 5951537"/>
              <a:gd name="connsiteY678" fmla="*/ 6163469 h 6858000"/>
              <a:gd name="connsiteX679" fmla="*/ 3155156 w 5951537"/>
              <a:gd name="connsiteY679" fmla="*/ 6138863 h 6858000"/>
              <a:gd name="connsiteX680" fmla="*/ 3184525 w 5951537"/>
              <a:gd name="connsiteY680" fmla="*/ 6112669 h 6858000"/>
              <a:gd name="connsiteX681" fmla="*/ 3213100 w 5951537"/>
              <a:gd name="connsiteY681" fmla="*/ 6084094 h 6858000"/>
              <a:gd name="connsiteX682" fmla="*/ 3240881 w 5951537"/>
              <a:gd name="connsiteY682" fmla="*/ 6053931 h 6858000"/>
              <a:gd name="connsiteX683" fmla="*/ 3261519 w 5951537"/>
              <a:gd name="connsiteY683" fmla="*/ 6029325 h 6858000"/>
              <a:gd name="connsiteX684" fmla="*/ 3282156 w 5951537"/>
              <a:gd name="connsiteY684" fmla="*/ 6003925 h 6858000"/>
              <a:gd name="connsiteX685" fmla="*/ 3302000 w 5951537"/>
              <a:gd name="connsiteY685" fmla="*/ 5980113 h 6858000"/>
              <a:gd name="connsiteX686" fmla="*/ 3321843 w 5951537"/>
              <a:gd name="connsiteY686" fmla="*/ 5954713 h 6858000"/>
              <a:gd name="connsiteX687" fmla="*/ 3338512 w 5951537"/>
              <a:gd name="connsiteY687" fmla="*/ 5930106 h 6858000"/>
              <a:gd name="connsiteX688" fmla="*/ 3356769 w 5951537"/>
              <a:gd name="connsiteY688" fmla="*/ 5904706 h 6858000"/>
              <a:gd name="connsiteX689" fmla="*/ 3373437 w 5951537"/>
              <a:gd name="connsiteY689" fmla="*/ 5880894 h 6858000"/>
              <a:gd name="connsiteX690" fmla="*/ 3389312 w 5951537"/>
              <a:gd name="connsiteY690" fmla="*/ 5855494 h 6858000"/>
              <a:gd name="connsiteX691" fmla="*/ 3404393 w 5951537"/>
              <a:gd name="connsiteY691" fmla="*/ 5830094 h 6858000"/>
              <a:gd name="connsiteX692" fmla="*/ 3418681 w 5951537"/>
              <a:gd name="connsiteY692" fmla="*/ 5805488 h 6858000"/>
              <a:gd name="connsiteX693" fmla="*/ 3432969 w 5951537"/>
              <a:gd name="connsiteY693" fmla="*/ 5780881 h 6858000"/>
              <a:gd name="connsiteX694" fmla="*/ 3446462 w 5951537"/>
              <a:gd name="connsiteY694" fmla="*/ 5755481 h 6858000"/>
              <a:gd name="connsiteX695" fmla="*/ 3470275 w 5951537"/>
              <a:gd name="connsiteY695" fmla="*/ 5705475 h 6858000"/>
              <a:gd name="connsiteX696" fmla="*/ 3491706 w 5951537"/>
              <a:gd name="connsiteY696" fmla="*/ 5654675 h 6858000"/>
              <a:gd name="connsiteX697" fmla="*/ 3510756 w 5951537"/>
              <a:gd name="connsiteY697" fmla="*/ 5604669 h 6858000"/>
              <a:gd name="connsiteX698" fmla="*/ 3528219 w 5951537"/>
              <a:gd name="connsiteY698" fmla="*/ 5553869 h 6858000"/>
              <a:gd name="connsiteX699" fmla="*/ 3542506 w 5951537"/>
              <a:gd name="connsiteY699" fmla="*/ 5503069 h 6858000"/>
              <a:gd name="connsiteX700" fmla="*/ 3555206 w 5951537"/>
              <a:gd name="connsiteY700" fmla="*/ 5451475 h 6858000"/>
              <a:gd name="connsiteX701" fmla="*/ 3565525 w 5951537"/>
              <a:gd name="connsiteY701" fmla="*/ 5400675 h 6858000"/>
              <a:gd name="connsiteX702" fmla="*/ 3573462 w 5951537"/>
              <a:gd name="connsiteY702" fmla="*/ 5349081 h 6858000"/>
              <a:gd name="connsiteX703" fmla="*/ 3580606 w 5951537"/>
              <a:gd name="connsiteY703" fmla="*/ 5298281 h 6858000"/>
              <a:gd name="connsiteX704" fmla="*/ 3586162 w 5951537"/>
              <a:gd name="connsiteY704" fmla="*/ 5246688 h 6858000"/>
              <a:gd name="connsiteX705" fmla="*/ 3589337 w 5951537"/>
              <a:gd name="connsiteY705" fmla="*/ 5195094 h 6858000"/>
              <a:gd name="connsiteX706" fmla="*/ 3590925 w 5951537"/>
              <a:gd name="connsiteY706" fmla="*/ 5142706 h 6858000"/>
              <a:gd name="connsiteX707" fmla="*/ 3590925 w 5951537"/>
              <a:gd name="connsiteY707" fmla="*/ 5091113 h 6858000"/>
              <a:gd name="connsiteX708" fmla="*/ 3590131 w 5951537"/>
              <a:gd name="connsiteY708" fmla="*/ 5039519 h 6858000"/>
              <a:gd name="connsiteX709" fmla="*/ 3587750 w 5951537"/>
              <a:gd name="connsiteY709" fmla="*/ 4986338 h 6858000"/>
              <a:gd name="connsiteX710" fmla="*/ 3584575 w 5951537"/>
              <a:gd name="connsiteY710" fmla="*/ 4933950 h 6858000"/>
              <a:gd name="connsiteX711" fmla="*/ 3580606 w 5951537"/>
              <a:gd name="connsiteY711" fmla="*/ 4881563 h 6858000"/>
              <a:gd name="connsiteX712" fmla="*/ 3575050 w 5951537"/>
              <a:gd name="connsiteY712" fmla="*/ 4828381 h 6858000"/>
              <a:gd name="connsiteX713" fmla="*/ 3568700 w 5951537"/>
              <a:gd name="connsiteY713" fmla="*/ 4775994 h 6858000"/>
              <a:gd name="connsiteX714" fmla="*/ 3561556 w 5951537"/>
              <a:gd name="connsiteY714" fmla="*/ 4722019 h 6858000"/>
              <a:gd name="connsiteX715" fmla="*/ 3546475 w 5951537"/>
              <a:gd name="connsiteY715" fmla="*/ 4614863 h 6858000"/>
              <a:gd name="connsiteX716" fmla="*/ 3529012 w 5951537"/>
              <a:gd name="connsiteY716" fmla="*/ 4507706 h 6858000"/>
              <a:gd name="connsiteX717" fmla="*/ 3510756 w 5951537"/>
              <a:gd name="connsiteY717" fmla="*/ 4398963 h 6858000"/>
              <a:gd name="connsiteX718" fmla="*/ 3494087 w 5951537"/>
              <a:gd name="connsiteY718" fmla="*/ 4298156 h 6858000"/>
              <a:gd name="connsiteX719" fmla="*/ 3476625 w 5951537"/>
              <a:gd name="connsiteY719" fmla="*/ 4194969 h 6858000"/>
              <a:gd name="connsiteX720" fmla="*/ 3461543 w 5951537"/>
              <a:gd name="connsiteY720" fmla="*/ 4090988 h 6858000"/>
              <a:gd name="connsiteX721" fmla="*/ 3455193 w 5951537"/>
              <a:gd name="connsiteY721" fmla="*/ 4039394 h 6858000"/>
              <a:gd name="connsiteX722" fmla="*/ 3448050 w 5951537"/>
              <a:gd name="connsiteY722" fmla="*/ 3987800 h 6858000"/>
              <a:gd name="connsiteX723" fmla="*/ 3443287 w 5951537"/>
              <a:gd name="connsiteY723" fmla="*/ 3936206 h 6858000"/>
              <a:gd name="connsiteX724" fmla="*/ 3437731 w 5951537"/>
              <a:gd name="connsiteY724" fmla="*/ 3884613 h 6858000"/>
              <a:gd name="connsiteX725" fmla="*/ 3433762 w 5951537"/>
              <a:gd name="connsiteY725" fmla="*/ 3833019 h 6858000"/>
              <a:gd name="connsiteX726" fmla="*/ 3430587 w 5951537"/>
              <a:gd name="connsiteY726" fmla="*/ 3781425 h 6858000"/>
              <a:gd name="connsiteX727" fmla="*/ 3429793 w 5951537"/>
              <a:gd name="connsiteY727" fmla="*/ 3729831 h 6858000"/>
              <a:gd name="connsiteX728" fmla="*/ 3429000 w 5951537"/>
              <a:gd name="connsiteY728" fmla="*/ 3678238 h 6858000"/>
              <a:gd name="connsiteX729" fmla="*/ 3429793 w 5951537"/>
              <a:gd name="connsiteY729" fmla="*/ 3626644 h 6858000"/>
              <a:gd name="connsiteX730" fmla="*/ 3430587 w 5951537"/>
              <a:gd name="connsiteY730" fmla="*/ 3575844 h 6858000"/>
              <a:gd name="connsiteX731" fmla="*/ 3436143 w 5951537"/>
              <a:gd name="connsiteY731" fmla="*/ 3513138 h 6858000"/>
              <a:gd name="connsiteX732" fmla="*/ 3442493 w 5951537"/>
              <a:gd name="connsiteY732" fmla="*/ 3452019 h 6858000"/>
              <a:gd name="connsiteX733" fmla="*/ 3450431 w 5951537"/>
              <a:gd name="connsiteY733" fmla="*/ 3393281 h 6858000"/>
              <a:gd name="connsiteX734" fmla="*/ 3459956 w 5951537"/>
              <a:gd name="connsiteY734" fmla="*/ 3336132 h 6858000"/>
              <a:gd name="connsiteX735" fmla="*/ 3472656 w 5951537"/>
              <a:gd name="connsiteY735" fmla="*/ 3278981 h 6858000"/>
              <a:gd name="connsiteX736" fmla="*/ 3485356 w 5951537"/>
              <a:gd name="connsiteY736" fmla="*/ 3225800 h 6858000"/>
              <a:gd name="connsiteX737" fmla="*/ 3501231 w 5951537"/>
              <a:gd name="connsiteY737" fmla="*/ 3172619 h 6858000"/>
              <a:gd name="connsiteX738" fmla="*/ 3517106 w 5951537"/>
              <a:gd name="connsiteY738" fmla="*/ 3121025 h 6858000"/>
              <a:gd name="connsiteX739" fmla="*/ 3534569 w 5951537"/>
              <a:gd name="connsiteY739" fmla="*/ 3071813 h 6858000"/>
              <a:gd name="connsiteX740" fmla="*/ 3553619 w 5951537"/>
              <a:gd name="connsiteY740" fmla="*/ 3022600 h 6858000"/>
              <a:gd name="connsiteX741" fmla="*/ 3573462 w 5951537"/>
              <a:gd name="connsiteY741" fmla="*/ 2976563 h 6858000"/>
              <a:gd name="connsiteX742" fmla="*/ 3594893 w 5951537"/>
              <a:gd name="connsiteY742" fmla="*/ 2930525 h 6858000"/>
              <a:gd name="connsiteX743" fmla="*/ 3616325 w 5951537"/>
              <a:gd name="connsiteY743" fmla="*/ 2886869 h 6858000"/>
              <a:gd name="connsiteX744" fmla="*/ 3639343 w 5951537"/>
              <a:gd name="connsiteY744" fmla="*/ 2844800 h 6858000"/>
              <a:gd name="connsiteX745" fmla="*/ 3663156 w 5951537"/>
              <a:gd name="connsiteY745" fmla="*/ 2804319 h 6858000"/>
              <a:gd name="connsiteX746" fmla="*/ 3686969 w 5951537"/>
              <a:gd name="connsiteY746" fmla="*/ 2764631 h 6858000"/>
              <a:gd name="connsiteX747" fmla="*/ 3712369 w 5951537"/>
              <a:gd name="connsiteY747" fmla="*/ 2727325 h 6858000"/>
              <a:gd name="connsiteX748" fmla="*/ 3737769 w 5951537"/>
              <a:gd name="connsiteY748" fmla="*/ 2690813 h 6858000"/>
              <a:gd name="connsiteX749" fmla="*/ 3763962 w 5951537"/>
              <a:gd name="connsiteY749" fmla="*/ 2655094 h 6858000"/>
              <a:gd name="connsiteX750" fmla="*/ 3789362 w 5951537"/>
              <a:gd name="connsiteY750" fmla="*/ 2621756 h 6858000"/>
              <a:gd name="connsiteX751" fmla="*/ 3815556 w 5951537"/>
              <a:gd name="connsiteY751" fmla="*/ 2589213 h 6858000"/>
              <a:gd name="connsiteX752" fmla="*/ 3841750 w 5951537"/>
              <a:gd name="connsiteY752" fmla="*/ 2559050 h 6858000"/>
              <a:gd name="connsiteX753" fmla="*/ 3868737 w 5951537"/>
              <a:gd name="connsiteY753" fmla="*/ 2529681 h 6858000"/>
              <a:gd name="connsiteX754" fmla="*/ 3894931 w 5951537"/>
              <a:gd name="connsiteY754" fmla="*/ 2501106 h 6858000"/>
              <a:gd name="connsiteX755" fmla="*/ 3921125 w 5951537"/>
              <a:gd name="connsiteY755" fmla="*/ 2474913 h 6858000"/>
              <a:gd name="connsiteX756" fmla="*/ 3947319 w 5951537"/>
              <a:gd name="connsiteY756" fmla="*/ 2449513 h 6858000"/>
              <a:gd name="connsiteX757" fmla="*/ 3972719 w 5951537"/>
              <a:gd name="connsiteY757" fmla="*/ 2426494 h 6858000"/>
              <a:gd name="connsiteX758" fmla="*/ 3997325 w 5951537"/>
              <a:gd name="connsiteY758" fmla="*/ 2403475 h 6858000"/>
              <a:gd name="connsiteX759" fmla="*/ 4045743 w 5951537"/>
              <a:gd name="connsiteY759" fmla="*/ 2362994 h 6858000"/>
              <a:gd name="connsiteX760" fmla="*/ 4090193 w 5951537"/>
              <a:gd name="connsiteY760" fmla="*/ 2326481 h 6858000"/>
              <a:gd name="connsiteX761" fmla="*/ 4083050 w 5951537"/>
              <a:gd name="connsiteY761" fmla="*/ 2297906 h 6858000"/>
              <a:gd name="connsiteX762" fmla="*/ 4076700 w 5951537"/>
              <a:gd name="connsiteY762" fmla="*/ 2268538 h 6858000"/>
              <a:gd name="connsiteX763" fmla="*/ 4071937 w 5951537"/>
              <a:gd name="connsiteY763" fmla="*/ 2239169 h 6858000"/>
              <a:gd name="connsiteX764" fmla="*/ 4067175 w 5951537"/>
              <a:gd name="connsiteY764" fmla="*/ 2209800 h 6858000"/>
              <a:gd name="connsiteX765" fmla="*/ 4064000 w 5951537"/>
              <a:gd name="connsiteY765" fmla="*/ 2179638 h 6858000"/>
              <a:gd name="connsiteX766" fmla="*/ 4060825 w 5951537"/>
              <a:gd name="connsiteY766" fmla="*/ 2148681 h 6858000"/>
              <a:gd name="connsiteX767" fmla="*/ 4058443 w 5951537"/>
              <a:gd name="connsiteY767" fmla="*/ 2118519 h 6858000"/>
              <a:gd name="connsiteX768" fmla="*/ 4058443 w 5951537"/>
              <a:gd name="connsiteY768" fmla="*/ 2087563 h 6858000"/>
              <a:gd name="connsiteX769" fmla="*/ 4058443 w 5951537"/>
              <a:gd name="connsiteY769" fmla="*/ 2062956 h 6858000"/>
              <a:gd name="connsiteX770" fmla="*/ 4060031 w 5951537"/>
              <a:gd name="connsiteY770" fmla="*/ 2038350 h 6858000"/>
              <a:gd name="connsiteX771" fmla="*/ 4061619 w 5951537"/>
              <a:gd name="connsiteY771" fmla="*/ 2014538 h 6858000"/>
              <a:gd name="connsiteX772" fmla="*/ 4064000 w 5951537"/>
              <a:gd name="connsiteY772" fmla="*/ 1990725 h 6858000"/>
              <a:gd name="connsiteX773" fmla="*/ 4070350 w 5951537"/>
              <a:gd name="connsiteY773" fmla="*/ 1943100 h 6858000"/>
              <a:gd name="connsiteX774" fmla="*/ 4078287 w 5951537"/>
              <a:gd name="connsiteY774" fmla="*/ 1897063 h 6858000"/>
              <a:gd name="connsiteX775" fmla="*/ 4087812 w 5951537"/>
              <a:gd name="connsiteY775" fmla="*/ 1851025 h 6858000"/>
              <a:gd name="connsiteX776" fmla="*/ 4101306 w 5951537"/>
              <a:gd name="connsiteY776" fmla="*/ 1805781 h 6858000"/>
              <a:gd name="connsiteX777" fmla="*/ 4116387 w 5951537"/>
              <a:gd name="connsiteY777" fmla="*/ 1762125 h 6858000"/>
              <a:gd name="connsiteX778" fmla="*/ 4133056 w 5951537"/>
              <a:gd name="connsiteY778" fmla="*/ 1719263 h 6858000"/>
              <a:gd name="connsiteX779" fmla="*/ 4152106 w 5951537"/>
              <a:gd name="connsiteY779" fmla="*/ 1677194 h 6858000"/>
              <a:gd name="connsiteX780" fmla="*/ 4173537 w 5951537"/>
              <a:gd name="connsiteY780" fmla="*/ 1636713 h 6858000"/>
              <a:gd name="connsiteX781" fmla="*/ 4195762 w 5951537"/>
              <a:gd name="connsiteY781" fmla="*/ 1597025 h 6858000"/>
              <a:gd name="connsiteX782" fmla="*/ 4219575 w 5951537"/>
              <a:gd name="connsiteY782" fmla="*/ 1558925 h 6858000"/>
              <a:gd name="connsiteX783" fmla="*/ 4247356 w 5951537"/>
              <a:gd name="connsiteY783" fmla="*/ 1520825 h 6858000"/>
              <a:gd name="connsiteX784" fmla="*/ 4274343 w 5951537"/>
              <a:gd name="connsiteY784" fmla="*/ 1485900 h 6858000"/>
              <a:gd name="connsiteX785" fmla="*/ 4305299 w 5951537"/>
              <a:gd name="connsiteY785" fmla="*/ 1450975 h 6858000"/>
              <a:gd name="connsiteX786" fmla="*/ 4336256 w 5951537"/>
              <a:gd name="connsiteY786" fmla="*/ 1417638 h 6858000"/>
              <a:gd name="connsiteX787" fmla="*/ 4368799 w 5951537"/>
              <a:gd name="connsiteY787" fmla="*/ 1386681 h 6858000"/>
              <a:gd name="connsiteX788" fmla="*/ 4402931 w 5951537"/>
              <a:gd name="connsiteY788" fmla="*/ 1357313 h 6858000"/>
              <a:gd name="connsiteX789" fmla="*/ 4438649 w 5951537"/>
              <a:gd name="connsiteY789" fmla="*/ 1328738 h 6858000"/>
              <a:gd name="connsiteX790" fmla="*/ 4475956 w 5951537"/>
              <a:gd name="connsiteY790" fmla="*/ 1302544 h 6858000"/>
              <a:gd name="connsiteX791" fmla="*/ 4514849 w 5951537"/>
              <a:gd name="connsiteY791" fmla="*/ 1277938 h 6858000"/>
              <a:gd name="connsiteX792" fmla="*/ 4553743 w 5951537"/>
              <a:gd name="connsiteY792" fmla="*/ 1254919 h 6858000"/>
              <a:gd name="connsiteX793" fmla="*/ 4594225 w 5951537"/>
              <a:gd name="connsiteY793" fmla="*/ 1234281 h 6858000"/>
              <a:gd name="connsiteX794" fmla="*/ 4637087 w 5951537"/>
              <a:gd name="connsiteY794" fmla="*/ 1215231 h 6858000"/>
              <a:gd name="connsiteX795" fmla="*/ 4679949 w 5951537"/>
              <a:gd name="connsiteY795" fmla="*/ 1197769 h 6858000"/>
              <a:gd name="connsiteX796" fmla="*/ 4724399 w 5951537"/>
              <a:gd name="connsiteY796" fmla="*/ 1183481 h 6858000"/>
              <a:gd name="connsiteX797" fmla="*/ 4768849 w 5951537"/>
              <a:gd name="connsiteY797" fmla="*/ 1170781 h 6858000"/>
              <a:gd name="connsiteX798" fmla="*/ 4814093 w 5951537"/>
              <a:gd name="connsiteY798" fmla="*/ 1160463 h 6858000"/>
              <a:gd name="connsiteX799" fmla="*/ 4860925 w 5951537"/>
              <a:gd name="connsiteY799" fmla="*/ 1151731 h 6858000"/>
              <a:gd name="connsiteX800" fmla="*/ 4908549 w 5951537"/>
              <a:gd name="connsiteY800" fmla="*/ 1145381 h 6858000"/>
              <a:gd name="connsiteX801" fmla="*/ 4933156 w 5951537"/>
              <a:gd name="connsiteY801" fmla="*/ 1143000 h 6858000"/>
              <a:gd name="connsiteX802" fmla="*/ 4956175 w 5951537"/>
              <a:gd name="connsiteY802" fmla="*/ 1142206 h 6858000"/>
              <a:gd name="connsiteX803" fmla="*/ 4979987 w 5951537"/>
              <a:gd name="connsiteY803" fmla="*/ 1141413 h 6858000"/>
              <a:gd name="connsiteX804" fmla="*/ 5005387 w 5951537"/>
              <a:gd name="connsiteY804" fmla="*/ 1141413 h 6858000"/>
              <a:gd name="connsiteX805" fmla="*/ 5029993 w 5951537"/>
              <a:gd name="connsiteY805" fmla="*/ 1141413 h 6858000"/>
              <a:gd name="connsiteX806" fmla="*/ 5054599 w 5951537"/>
              <a:gd name="connsiteY806" fmla="*/ 1142206 h 6858000"/>
              <a:gd name="connsiteX807" fmla="*/ 5077619 w 5951537"/>
              <a:gd name="connsiteY807" fmla="*/ 1143000 h 6858000"/>
              <a:gd name="connsiteX808" fmla="*/ 5102225 w 5951537"/>
              <a:gd name="connsiteY808" fmla="*/ 1145381 h 6858000"/>
              <a:gd name="connsiteX809" fmla="*/ 5149849 w 5951537"/>
              <a:gd name="connsiteY809" fmla="*/ 1151731 h 6858000"/>
              <a:gd name="connsiteX810" fmla="*/ 5195887 w 5951537"/>
              <a:gd name="connsiteY810" fmla="*/ 1160463 h 6858000"/>
              <a:gd name="connsiteX811" fmla="*/ 5241925 w 5951537"/>
              <a:gd name="connsiteY811" fmla="*/ 1170781 h 6858000"/>
              <a:gd name="connsiteX812" fmla="*/ 5286375 w 5951537"/>
              <a:gd name="connsiteY812" fmla="*/ 1183481 h 6858000"/>
              <a:gd name="connsiteX813" fmla="*/ 5330825 w 5951537"/>
              <a:gd name="connsiteY813" fmla="*/ 1197769 h 6858000"/>
              <a:gd name="connsiteX814" fmla="*/ 5373687 w 5951537"/>
              <a:gd name="connsiteY814" fmla="*/ 1215231 h 6858000"/>
              <a:gd name="connsiteX815" fmla="*/ 5415756 w 5951537"/>
              <a:gd name="connsiteY815" fmla="*/ 1234281 h 6858000"/>
              <a:gd name="connsiteX816" fmla="*/ 5456237 w 5951537"/>
              <a:gd name="connsiteY816" fmla="*/ 1254919 h 6858000"/>
              <a:gd name="connsiteX817" fmla="*/ 5495925 w 5951537"/>
              <a:gd name="connsiteY817" fmla="*/ 1277938 h 6858000"/>
              <a:gd name="connsiteX818" fmla="*/ 5534025 w 5951537"/>
              <a:gd name="connsiteY818" fmla="*/ 1302544 h 6858000"/>
              <a:gd name="connsiteX819" fmla="*/ 5572125 w 5951537"/>
              <a:gd name="connsiteY819" fmla="*/ 1328738 h 6858000"/>
              <a:gd name="connsiteX820" fmla="*/ 5607049 w 5951537"/>
              <a:gd name="connsiteY820" fmla="*/ 1357313 h 6858000"/>
              <a:gd name="connsiteX821" fmla="*/ 5641975 w 5951537"/>
              <a:gd name="connsiteY821" fmla="*/ 1386681 h 6858000"/>
              <a:gd name="connsiteX822" fmla="*/ 5673725 w 5951537"/>
              <a:gd name="connsiteY822" fmla="*/ 1417638 h 6858000"/>
              <a:gd name="connsiteX823" fmla="*/ 5705475 w 5951537"/>
              <a:gd name="connsiteY823" fmla="*/ 1450975 h 6858000"/>
              <a:gd name="connsiteX824" fmla="*/ 5735637 w 5951537"/>
              <a:gd name="connsiteY824" fmla="*/ 1485900 h 6858000"/>
              <a:gd name="connsiteX825" fmla="*/ 5764212 w 5951537"/>
              <a:gd name="connsiteY825" fmla="*/ 1520825 h 6858000"/>
              <a:gd name="connsiteX826" fmla="*/ 5790406 w 5951537"/>
              <a:gd name="connsiteY826" fmla="*/ 1558925 h 6858000"/>
              <a:gd name="connsiteX827" fmla="*/ 5815012 w 5951537"/>
              <a:gd name="connsiteY827" fmla="*/ 1597025 h 6858000"/>
              <a:gd name="connsiteX828" fmla="*/ 5837237 w 5951537"/>
              <a:gd name="connsiteY828" fmla="*/ 1636713 h 6858000"/>
              <a:gd name="connsiteX829" fmla="*/ 5858669 w 5951537"/>
              <a:gd name="connsiteY829" fmla="*/ 1677194 h 6858000"/>
              <a:gd name="connsiteX830" fmla="*/ 5877719 w 5951537"/>
              <a:gd name="connsiteY830" fmla="*/ 1719263 h 6858000"/>
              <a:gd name="connsiteX831" fmla="*/ 5895181 w 5951537"/>
              <a:gd name="connsiteY831" fmla="*/ 1762125 h 6858000"/>
              <a:gd name="connsiteX832" fmla="*/ 5908675 w 5951537"/>
              <a:gd name="connsiteY832" fmla="*/ 1805781 h 6858000"/>
              <a:gd name="connsiteX833" fmla="*/ 5922169 w 5951537"/>
              <a:gd name="connsiteY833" fmla="*/ 1851025 h 6858000"/>
              <a:gd name="connsiteX834" fmla="*/ 5932487 w 5951537"/>
              <a:gd name="connsiteY834" fmla="*/ 1897063 h 6858000"/>
              <a:gd name="connsiteX835" fmla="*/ 5940425 w 5951537"/>
              <a:gd name="connsiteY835" fmla="*/ 1943100 h 6858000"/>
              <a:gd name="connsiteX836" fmla="*/ 5946775 w 5951537"/>
              <a:gd name="connsiteY836" fmla="*/ 1990725 h 6858000"/>
              <a:gd name="connsiteX837" fmla="*/ 5949156 w 5951537"/>
              <a:gd name="connsiteY837" fmla="*/ 2014538 h 6858000"/>
              <a:gd name="connsiteX838" fmla="*/ 5950743 w 5951537"/>
              <a:gd name="connsiteY838" fmla="*/ 2038350 h 6858000"/>
              <a:gd name="connsiteX839" fmla="*/ 5951537 w 5951537"/>
              <a:gd name="connsiteY839" fmla="*/ 2062956 h 6858000"/>
              <a:gd name="connsiteX840" fmla="*/ 5951537 w 5951537"/>
              <a:gd name="connsiteY840" fmla="*/ 2087563 h 6858000"/>
              <a:gd name="connsiteX841" fmla="*/ 5951537 w 5951537"/>
              <a:gd name="connsiteY841" fmla="*/ 2112169 h 6858000"/>
              <a:gd name="connsiteX842" fmla="*/ 5950743 w 5951537"/>
              <a:gd name="connsiteY842" fmla="*/ 2135981 h 6858000"/>
              <a:gd name="connsiteX843" fmla="*/ 5949156 w 5951537"/>
              <a:gd name="connsiteY843" fmla="*/ 2159794 h 6858000"/>
              <a:gd name="connsiteX844" fmla="*/ 5946775 w 5951537"/>
              <a:gd name="connsiteY844" fmla="*/ 2184400 h 6858000"/>
              <a:gd name="connsiteX845" fmla="*/ 5940425 w 5951537"/>
              <a:gd name="connsiteY845" fmla="*/ 2232025 h 6858000"/>
              <a:gd name="connsiteX846" fmla="*/ 5932487 w 5951537"/>
              <a:gd name="connsiteY846" fmla="*/ 2278857 h 6858000"/>
              <a:gd name="connsiteX847" fmla="*/ 5922169 w 5951537"/>
              <a:gd name="connsiteY847" fmla="*/ 2324100 h 6858000"/>
              <a:gd name="connsiteX848" fmla="*/ 5908675 w 5951537"/>
              <a:gd name="connsiteY848" fmla="*/ 2368550 h 6858000"/>
              <a:gd name="connsiteX849" fmla="*/ 5895181 w 5951537"/>
              <a:gd name="connsiteY849" fmla="*/ 2413000 h 6858000"/>
              <a:gd name="connsiteX850" fmla="*/ 5877719 w 5951537"/>
              <a:gd name="connsiteY850" fmla="*/ 2455863 h 6858000"/>
              <a:gd name="connsiteX851" fmla="*/ 5858669 w 5951537"/>
              <a:gd name="connsiteY851" fmla="*/ 2498725 h 6858000"/>
              <a:gd name="connsiteX852" fmla="*/ 5837237 w 5951537"/>
              <a:gd name="connsiteY852" fmla="*/ 2539206 h 6858000"/>
              <a:gd name="connsiteX853" fmla="*/ 5815012 w 5951537"/>
              <a:gd name="connsiteY853" fmla="*/ 2578100 h 6858000"/>
              <a:gd name="connsiteX854" fmla="*/ 5790406 w 5951537"/>
              <a:gd name="connsiteY854" fmla="*/ 2616994 h 6858000"/>
              <a:gd name="connsiteX855" fmla="*/ 5764212 w 5951537"/>
              <a:gd name="connsiteY855" fmla="*/ 2654300 h 6858000"/>
              <a:gd name="connsiteX856" fmla="*/ 5735637 w 5951537"/>
              <a:gd name="connsiteY856" fmla="*/ 2690019 h 6858000"/>
              <a:gd name="connsiteX857" fmla="*/ 5705475 w 5951537"/>
              <a:gd name="connsiteY857" fmla="*/ 2724150 h 6858000"/>
              <a:gd name="connsiteX858" fmla="*/ 5673725 w 5951537"/>
              <a:gd name="connsiteY858" fmla="*/ 2756694 h 6858000"/>
              <a:gd name="connsiteX859" fmla="*/ 5641975 w 5951537"/>
              <a:gd name="connsiteY859" fmla="*/ 2787650 h 6858000"/>
              <a:gd name="connsiteX860" fmla="*/ 5607049 w 5951537"/>
              <a:gd name="connsiteY860" fmla="*/ 2818606 h 6858000"/>
              <a:gd name="connsiteX861" fmla="*/ 5572125 w 5951537"/>
              <a:gd name="connsiteY861" fmla="*/ 2845594 h 6858000"/>
              <a:gd name="connsiteX862" fmla="*/ 5534025 w 5951537"/>
              <a:gd name="connsiteY862" fmla="*/ 2871788 h 6858000"/>
              <a:gd name="connsiteX863" fmla="*/ 5495925 w 5951537"/>
              <a:gd name="connsiteY863" fmla="*/ 2897188 h 6858000"/>
              <a:gd name="connsiteX864" fmla="*/ 5456237 w 5951537"/>
              <a:gd name="connsiteY864" fmla="*/ 2919413 h 6858000"/>
              <a:gd name="connsiteX865" fmla="*/ 5415756 w 5951537"/>
              <a:gd name="connsiteY865" fmla="*/ 2940844 h 6858000"/>
              <a:gd name="connsiteX866" fmla="*/ 5373687 w 5951537"/>
              <a:gd name="connsiteY866" fmla="*/ 2959894 h 6858000"/>
              <a:gd name="connsiteX867" fmla="*/ 5330825 w 5951537"/>
              <a:gd name="connsiteY867" fmla="*/ 2976563 h 6858000"/>
              <a:gd name="connsiteX868" fmla="*/ 5286375 w 5951537"/>
              <a:gd name="connsiteY868" fmla="*/ 2991644 h 6858000"/>
              <a:gd name="connsiteX869" fmla="*/ 5241925 w 5951537"/>
              <a:gd name="connsiteY869" fmla="*/ 3004344 h 6858000"/>
              <a:gd name="connsiteX870" fmla="*/ 5195887 w 5951537"/>
              <a:gd name="connsiteY870" fmla="*/ 3014663 h 6858000"/>
              <a:gd name="connsiteX871" fmla="*/ 5149849 w 5951537"/>
              <a:gd name="connsiteY871" fmla="*/ 3022600 h 6858000"/>
              <a:gd name="connsiteX872" fmla="*/ 5102225 w 5951537"/>
              <a:gd name="connsiteY872" fmla="*/ 3028950 h 6858000"/>
              <a:gd name="connsiteX873" fmla="*/ 5077619 w 5951537"/>
              <a:gd name="connsiteY873" fmla="*/ 3031331 h 6858000"/>
              <a:gd name="connsiteX874" fmla="*/ 5054599 w 5951537"/>
              <a:gd name="connsiteY874" fmla="*/ 3032919 h 6858000"/>
              <a:gd name="connsiteX875" fmla="*/ 5029993 w 5951537"/>
              <a:gd name="connsiteY875" fmla="*/ 3033713 h 6858000"/>
              <a:gd name="connsiteX876" fmla="*/ 5005387 w 5951537"/>
              <a:gd name="connsiteY876" fmla="*/ 3033713 h 6858000"/>
              <a:gd name="connsiteX877" fmla="*/ 4956969 w 5951537"/>
              <a:gd name="connsiteY877" fmla="*/ 3032919 h 6858000"/>
              <a:gd name="connsiteX878" fmla="*/ 4910137 w 5951537"/>
              <a:gd name="connsiteY878" fmla="*/ 3028950 h 6858000"/>
              <a:gd name="connsiteX879" fmla="*/ 4864099 w 5951537"/>
              <a:gd name="connsiteY879" fmla="*/ 3024188 h 6858000"/>
              <a:gd name="connsiteX880" fmla="*/ 4817269 w 5951537"/>
              <a:gd name="connsiteY880" fmla="*/ 3015457 h 6858000"/>
              <a:gd name="connsiteX881" fmla="*/ 4772819 w 5951537"/>
              <a:gd name="connsiteY881" fmla="*/ 3005931 h 6858000"/>
              <a:gd name="connsiteX882" fmla="*/ 4728369 w 5951537"/>
              <a:gd name="connsiteY882" fmla="*/ 2992438 h 6858000"/>
              <a:gd name="connsiteX883" fmla="*/ 4684712 w 5951537"/>
              <a:gd name="connsiteY883" fmla="*/ 2978150 h 6858000"/>
              <a:gd name="connsiteX884" fmla="*/ 4641849 w 5951537"/>
              <a:gd name="connsiteY884" fmla="*/ 2962275 h 6858000"/>
              <a:gd name="connsiteX885" fmla="*/ 4601369 w 5951537"/>
              <a:gd name="connsiteY885" fmla="*/ 2944019 h 6858000"/>
              <a:gd name="connsiteX886" fmla="*/ 4560887 w 5951537"/>
              <a:gd name="connsiteY886" fmla="*/ 2923381 h 6858000"/>
              <a:gd name="connsiteX887" fmla="*/ 4521993 w 5951537"/>
              <a:gd name="connsiteY887" fmla="*/ 2901157 h 6858000"/>
              <a:gd name="connsiteX888" fmla="*/ 4483893 w 5951537"/>
              <a:gd name="connsiteY888" fmla="*/ 2877344 h 6858000"/>
              <a:gd name="connsiteX889" fmla="*/ 4446587 w 5951537"/>
              <a:gd name="connsiteY889" fmla="*/ 2851944 h 6858000"/>
              <a:gd name="connsiteX890" fmla="*/ 4410869 w 5951537"/>
              <a:gd name="connsiteY890" fmla="*/ 2824163 h 6858000"/>
              <a:gd name="connsiteX891" fmla="*/ 4377531 w 5951537"/>
              <a:gd name="connsiteY891" fmla="*/ 2794794 h 6858000"/>
              <a:gd name="connsiteX892" fmla="*/ 4344193 w 5951537"/>
              <a:gd name="connsiteY892" fmla="*/ 2764631 h 6858000"/>
              <a:gd name="connsiteX893" fmla="*/ 4314031 w 5951537"/>
              <a:gd name="connsiteY893" fmla="*/ 2791619 h 6858000"/>
              <a:gd name="connsiteX894" fmla="*/ 4282281 w 5951537"/>
              <a:gd name="connsiteY894" fmla="*/ 2822575 h 6858000"/>
              <a:gd name="connsiteX895" fmla="*/ 4250531 w 5951537"/>
              <a:gd name="connsiteY895" fmla="*/ 2855913 h 6858000"/>
              <a:gd name="connsiteX896" fmla="*/ 4217193 w 5951537"/>
              <a:gd name="connsiteY896" fmla="*/ 2892425 h 6858000"/>
              <a:gd name="connsiteX897" fmla="*/ 4183062 w 5951537"/>
              <a:gd name="connsiteY897" fmla="*/ 2932113 h 6858000"/>
              <a:gd name="connsiteX898" fmla="*/ 4167187 w 5951537"/>
              <a:gd name="connsiteY898" fmla="*/ 2952750 h 6858000"/>
              <a:gd name="connsiteX899" fmla="*/ 4151312 w 5951537"/>
              <a:gd name="connsiteY899" fmla="*/ 2974975 h 6858000"/>
              <a:gd name="connsiteX900" fmla="*/ 4134643 w 5951537"/>
              <a:gd name="connsiteY900" fmla="*/ 2998788 h 6858000"/>
              <a:gd name="connsiteX901" fmla="*/ 4118769 w 5951537"/>
              <a:gd name="connsiteY901" fmla="*/ 3021807 h 6858000"/>
              <a:gd name="connsiteX902" fmla="*/ 4103687 w 5951537"/>
              <a:gd name="connsiteY902" fmla="*/ 3046413 h 6858000"/>
              <a:gd name="connsiteX903" fmla="*/ 4087812 w 5951537"/>
              <a:gd name="connsiteY903" fmla="*/ 3072606 h 6858000"/>
              <a:gd name="connsiteX904" fmla="*/ 4072731 w 5951537"/>
              <a:gd name="connsiteY904" fmla="*/ 3098800 h 6858000"/>
              <a:gd name="connsiteX905" fmla="*/ 4058443 w 5951537"/>
              <a:gd name="connsiteY905" fmla="*/ 3124994 h 6858000"/>
              <a:gd name="connsiteX906" fmla="*/ 4044950 w 5951537"/>
              <a:gd name="connsiteY906" fmla="*/ 3153569 h 6858000"/>
              <a:gd name="connsiteX907" fmla="*/ 4031456 w 5951537"/>
              <a:gd name="connsiteY907" fmla="*/ 3182938 h 6858000"/>
              <a:gd name="connsiteX908" fmla="*/ 4017962 w 5951537"/>
              <a:gd name="connsiteY908" fmla="*/ 3212307 h 6858000"/>
              <a:gd name="connsiteX909" fmla="*/ 4006056 w 5951537"/>
              <a:gd name="connsiteY909" fmla="*/ 3244056 h 6858000"/>
              <a:gd name="connsiteX910" fmla="*/ 3994943 w 5951537"/>
              <a:gd name="connsiteY910" fmla="*/ 3275013 h 6858000"/>
              <a:gd name="connsiteX911" fmla="*/ 3984625 w 5951537"/>
              <a:gd name="connsiteY911" fmla="*/ 3307556 h 6858000"/>
              <a:gd name="connsiteX912" fmla="*/ 3975100 w 5951537"/>
              <a:gd name="connsiteY912" fmla="*/ 3340894 h 6858000"/>
              <a:gd name="connsiteX913" fmla="*/ 3965575 w 5951537"/>
              <a:gd name="connsiteY913" fmla="*/ 3375025 h 6858000"/>
              <a:gd name="connsiteX914" fmla="*/ 3957637 w 5951537"/>
              <a:gd name="connsiteY914" fmla="*/ 3410744 h 6858000"/>
              <a:gd name="connsiteX915" fmla="*/ 3950493 w 5951537"/>
              <a:gd name="connsiteY915" fmla="*/ 3447256 h 6858000"/>
              <a:gd name="connsiteX916" fmla="*/ 3944143 w 5951537"/>
              <a:gd name="connsiteY916" fmla="*/ 3484563 h 6858000"/>
              <a:gd name="connsiteX917" fmla="*/ 3939381 w 5951537"/>
              <a:gd name="connsiteY917" fmla="*/ 3521869 h 6858000"/>
              <a:gd name="connsiteX918" fmla="*/ 3935412 w 5951537"/>
              <a:gd name="connsiteY918" fmla="*/ 3561556 h 6858000"/>
              <a:gd name="connsiteX919" fmla="*/ 3932237 w 5951537"/>
              <a:gd name="connsiteY919" fmla="*/ 3601244 h 6858000"/>
              <a:gd name="connsiteX920" fmla="*/ 3931443 w 5951537"/>
              <a:gd name="connsiteY920" fmla="*/ 3642519 h 6858000"/>
              <a:gd name="connsiteX921" fmla="*/ 3931443 w 5951537"/>
              <a:gd name="connsiteY921" fmla="*/ 3684588 h 6858000"/>
              <a:gd name="connsiteX922" fmla="*/ 3931443 w 5951537"/>
              <a:gd name="connsiteY922" fmla="*/ 3726656 h 6858000"/>
              <a:gd name="connsiteX923" fmla="*/ 3933031 w 5951537"/>
              <a:gd name="connsiteY923" fmla="*/ 3769519 h 6858000"/>
              <a:gd name="connsiteX924" fmla="*/ 3936206 w 5951537"/>
              <a:gd name="connsiteY924" fmla="*/ 3811588 h 6858000"/>
              <a:gd name="connsiteX925" fmla="*/ 3939381 w 5951537"/>
              <a:gd name="connsiteY925" fmla="*/ 3856038 h 6858000"/>
              <a:gd name="connsiteX926" fmla="*/ 3943350 w 5951537"/>
              <a:gd name="connsiteY926" fmla="*/ 3899694 h 6858000"/>
              <a:gd name="connsiteX927" fmla="*/ 3948112 w 5951537"/>
              <a:gd name="connsiteY927" fmla="*/ 3944144 h 6858000"/>
              <a:gd name="connsiteX928" fmla="*/ 3960812 w 5951537"/>
              <a:gd name="connsiteY928" fmla="*/ 4034631 h 6858000"/>
              <a:gd name="connsiteX929" fmla="*/ 3975100 w 5951537"/>
              <a:gd name="connsiteY929" fmla="*/ 4126706 h 6858000"/>
              <a:gd name="connsiteX930" fmla="*/ 3990181 w 5951537"/>
              <a:gd name="connsiteY930" fmla="*/ 4219575 h 6858000"/>
              <a:gd name="connsiteX931" fmla="*/ 4006056 w 5951537"/>
              <a:gd name="connsiteY931" fmla="*/ 4314825 h 6858000"/>
              <a:gd name="connsiteX932" fmla="*/ 4025106 w 5951537"/>
              <a:gd name="connsiteY932" fmla="*/ 4430713 h 6858000"/>
              <a:gd name="connsiteX933" fmla="*/ 4044950 w 5951537"/>
              <a:gd name="connsiteY933" fmla="*/ 4548981 h 6858000"/>
              <a:gd name="connsiteX934" fmla="*/ 4052887 w 5951537"/>
              <a:gd name="connsiteY934" fmla="*/ 4610100 h 6858000"/>
              <a:gd name="connsiteX935" fmla="*/ 4061619 w 5951537"/>
              <a:gd name="connsiteY935" fmla="*/ 4671219 h 6858000"/>
              <a:gd name="connsiteX936" fmla="*/ 4068762 w 5951537"/>
              <a:gd name="connsiteY936" fmla="*/ 4733131 h 6858000"/>
              <a:gd name="connsiteX937" fmla="*/ 4075906 w 5951537"/>
              <a:gd name="connsiteY937" fmla="*/ 4795044 h 6858000"/>
              <a:gd name="connsiteX938" fmla="*/ 4082256 w 5951537"/>
              <a:gd name="connsiteY938" fmla="*/ 4857750 h 6858000"/>
              <a:gd name="connsiteX939" fmla="*/ 4086225 w 5951537"/>
              <a:gd name="connsiteY939" fmla="*/ 4922044 h 6858000"/>
              <a:gd name="connsiteX940" fmla="*/ 4090193 w 5951537"/>
              <a:gd name="connsiteY940" fmla="*/ 4986338 h 6858000"/>
              <a:gd name="connsiteX941" fmla="*/ 4092575 w 5951537"/>
              <a:gd name="connsiteY941" fmla="*/ 5050631 h 6858000"/>
              <a:gd name="connsiteX942" fmla="*/ 4092575 w 5951537"/>
              <a:gd name="connsiteY942" fmla="*/ 5114925 h 6858000"/>
              <a:gd name="connsiteX943" fmla="*/ 4090987 w 5951537"/>
              <a:gd name="connsiteY943" fmla="*/ 5180806 h 6858000"/>
              <a:gd name="connsiteX944" fmla="*/ 4087812 w 5951537"/>
              <a:gd name="connsiteY944" fmla="*/ 5246688 h 6858000"/>
              <a:gd name="connsiteX945" fmla="*/ 4083050 w 5951537"/>
              <a:gd name="connsiteY945" fmla="*/ 5312569 h 6858000"/>
              <a:gd name="connsiteX946" fmla="*/ 4075906 w 5951537"/>
              <a:gd name="connsiteY946" fmla="*/ 5379244 h 6858000"/>
              <a:gd name="connsiteX947" fmla="*/ 4067175 w 5951537"/>
              <a:gd name="connsiteY947" fmla="*/ 5445125 h 6858000"/>
              <a:gd name="connsiteX948" fmla="*/ 4054475 w 5951537"/>
              <a:gd name="connsiteY948" fmla="*/ 5511800 h 6858000"/>
              <a:gd name="connsiteX949" fmla="*/ 4047331 w 5951537"/>
              <a:gd name="connsiteY949" fmla="*/ 5546725 h 6858000"/>
              <a:gd name="connsiteX950" fmla="*/ 4040981 w 5951537"/>
              <a:gd name="connsiteY950" fmla="*/ 5580063 h 6858000"/>
              <a:gd name="connsiteX951" fmla="*/ 4032250 w 5951537"/>
              <a:gd name="connsiteY951" fmla="*/ 5613400 h 6858000"/>
              <a:gd name="connsiteX952" fmla="*/ 4023519 w 5951537"/>
              <a:gd name="connsiteY952" fmla="*/ 5646738 h 6858000"/>
              <a:gd name="connsiteX953" fmla="*/ 4013200 w 5951537"/>
              <a:gd name="connsiteY953" fmla="*/ 5680075 h 6858000"/>
              <a:gd name="connsiteX954" fmla="*/ 4002881 w 5951537"/>
              <a:gd name="connsiteY954" fmla="*/ 5713413 h 6858000"/>
              <a:gd name="connsiteX955" fmla="*/ 3991769 w 5951537"/>
              <a:gd name="connsiteY955" fmla="*/ 5748338 h 6858000"/>
              <a:gd name="connsiteX956" fmla="*/ 3980656 w 5951537"/>
              <a:gd name="connsiteY956" fmla="*/ 5781675 h 6858000"/>
              <a:gd name="connsiteX957" fmla="*/ 3967956 w 5951537"/>
              <a:gd name="connsiteY957" fmla="*/ 5815013 h 6858000"/>
              <a:gd name="connsiteX958" fmla="*/ 3954462 w 5951537"/>
              <a:gd name="connsiteY958" fmla="*/ 5848350 h 6858000"/>
              <a:gd name="connsiteX959" fmla="*/ 3940175 w 5951537"/>
              <a:gd name="connsiteY959" fmla="*/ 5882481 h 6858000"/>
              <a:gd name="connsiteX960" fmla="*/ 3925093 w 5951537"/>
              <a:gd name="connsiteY960" fmla="*/ 5915819 h 6858000"/>
              <a:gd name="connsiteX961" fmla="*/ 3910012 w 5951537"/>
              <a:gd name="connsiteY961" fmla="*/ 5949950 h 6858000"/>
              <a:gd name="connsiteX962" fmla="*/ 3892550 w 5951537"/>
              <a:gd name="connsiteY962" fmla="*/ 5983288 h 6858000"/>
              <a:gd name="connsiteX963" fmla="*/ 3875881 w 5951537"/>
              <a:gd name="connsiteY963" fmla="*/ 6017419 h 6858000"/>
              <a:gd name="connsiteX964" fmla="*/ 3857625 w 5951537"/>
              <a:gd name="connsiteY964" fmla="*/ 6050756 h 6858000"/>
              <a:gd name="connsiteX965" fmla="*/ 3836987 w 5951537"/>
              <a:gd name="connsiteY965" fmla="*/ 6084094 h 6858000"/>
              <a:gd name="connsiteX966" fmla="*/ 3817143 w 5951537"/>
              <a:gd name="connsiteY966" fmla="*/ 6117431 h 6858000"/>
              <a:gd name="connsiteX967" fmla="*/ 3795712 w 5951537"/>
              <a:gd name="connsiteY967" fmla="*/ 6150769 h 6858000"/>
              <a:gd name="connsiteX968" fmla="*/ 3773487 w 5951537"/>
              <a:gd name="connsiteY968" fmla="*/ 6184900 h 6858000"/>
              <a:gd name="connsiteX969" fmla="*/ 3749675 w 5951537"/>
              <a:gd name="connsiteY969" fmla="*/ 6218238 h 6858000"/>
              <a:gd name="connsiteX970" fmla="*/ 3725862 w 5951537"/>
              <a:gd name="connsiteY970" fmla="*/ 6251575 h 6858000"/>
              <a:gd name="connsiteX971" fmla="*/ 3700462 w 5951537"/>
              <a:gd name="connsiteY971" fmla="*/ 6284913 h 6858000"/>
              <a:gd name="connsiteX972" fmla="*/ 3674269 w 5951537"/>
              <a:gd name="connsiteY972" fmla="*/ 6318250 h 6858000"/>
              <a:gd name="connsiteX973" fmla="*/ 3646487 w 5951537"/>
              <a:gd name="connsiteY973" fmla="*/ 6351588 h 6858000"/>
              <a:gd name="connsiteX974" fmla="*/ 3618706 w 5951537"/>
              <a:gd name="connsiteY974" fmla="*/ 6384925 h 6858000"/>
              <a:gd name="connsiteX975" fmla="*/ 3593306 w 5951537"/>
              <a:gd name="connsiteY975" fmla="*/ 6413500 h 6858000"/>
              <a:gd name="connsiteX976" fmla="*/ 3566319 w 5951537"/>
              <a:gd name="connsiteY976" fmla="*/ 6440488 h 6858000"/>
              <a:gd name="connsiteX977" fmla="*/ 3539331 w 5951537"/>
              <a:gd name="connsiteY977" fmla="*/ 6467475 h 6858000"/>
              <a:gd name="connsiteX978" fmla="*/ 3512343 w 5951537"/>
              <a:gd name="connsiteY978" fmla="*/ 6493669 h 6858000"/>
              <a:gd name="connsiteX979" fmla="*/ 3483769 w 5951537"/>
              <a:gd name="connsiteY979" fmla="*/ 6517481 h 6858000"/>
              <a:gd name="connsiteX980" fmla="*/ 3454400 w 5951537"/>
              <a:gd name="connsiteY980" fmla="*/ 6542088 h 6858000"/>
              <a:gd name="connsiteX981" fmla="*/ 3424237 w 5951537"/>
              <a:gd name="connsiteY981" fmla="*/ 6565106 h 6858000"/>
              <a:gd name="connsiteX982" fmla="*/ 3393281 w 5951537"/>
              <a:gd name="connsiteY982" fmla="*/ 6587331 h 6858000"/>
              <a:gd name="connsiteX983" fmla="*/ 3363119 w 5951537"/>
              <a:gd name="connsiteY983" fmla="*/ 6609556 h 6858000"/>
              <a:gd name="connsiteX984" fmla="*/ 3330575 w 5951537"/>
              <a:gd name="connsiteY984" fmla="*/ 6630194 h 6858000"/>
              <a:gd name="connsiteX985" fmla="*/ 3298031 w 5951537"/>
              <a:gd name="connsiteY985" fmla="*/ 6650038 h 6858000"/>
              <a:gd name="connsiteX986" fmla="*/ 3266281 w 5951537"/>
              <a:gd name="connsiteY986" fmla="*/ 6669881 h 6858000"/>
              <a:gd name="connsiteX987" fmla="*/ 3232150 w 5951537"/>
              <a:gd name="connsiteY987" fmla="*/ 6688138 h 6858000"/>
              <a:gd name="connsiteX988" fmla="*/ 3198812 w 5951537"/>
              <a:gd name="connsiteY988" fmla="*/ 6704806 h 6858000"/>
              <a:gd name="connsiteX989" fmla="*/ 3164681 w 5951537"/>
              <a:gd name="connsiteY989" fmla="*/ 6721475 h 6858000"/>
              <a:gd name="connsiteX990" fmla="*/ 3128962 w 5951537"/>
              <a:gd name="connsiteY990" fmla="*/ 6736556 h 6858000"/>
              <a:gd name="connsiteX991" fmla="*/ 3094037 w 5951537"/>
              <a:gd name="connsiteY991" fmla="*/ 6750844 h 6858000"/>
              <a:gd name="connsiteX992" fmla="*/ 3058319 w 5951537"/>
              <a:gd name="connsiteY992" fmla="*/ 6765131 h 6858000"/>
              <a:gd name="connsiteX993" fmla="*/ 3021806 w 5951537"/>
              <a:gd name="connsiteY993" fmla="*/ 6777038 h 6858000"/>
              <a:gd name="connsiteX994" fmla="*/ 2985293 w 5951537"/>
              <a:gd name="connsiteY994" fmla="*/ 6788944 h 6858000"/>
              <a:gd name="connsiteX995" fmla="*/ 2947987 w 5951537"/>
              <a:gd name="connsiteY995" fmla="*/ 6800056 h 6858000"/>
              <a:gd name="connsiteX996" fmla="*/ 2910681 w 5951537"/>
              <a:gd name="connsiteY996" fmla="*/ 6810375 h 6858000"/>
              <a:gd name="connsiteX997" fmla="*/ 2873375 w 5951537"/>
              <a:gd name="connsiteY997" fmla="*/ 6819900 h 6858000"/>
              <a:gd name="connsiteX998" fmla="*/ 2834481 w 5951537"/>
              <a:gd name="connsiteY998" fmla="*/ 6827838 h 6858000"/>
              <a:gd name="connsiteX999" fmla="*/ 2797175 w 5951537"/>
              <a:gd name="connsiteY999" fmla="*/ 6834981 h 6858000"/>
              <a:gd name="connsiteX1000" fmla="*/ 2757487 w 5951537"/>
              <a:gd name="connsiteY1000" fmla="*/ 6840538 h 6858000"/>
              <a:gd name="connsiteX1001" fmla="*/ 2719387 w 5951537"/>
              <a:gd name="connsiteY1001" fmla="*/ 6846094 h 6858000"/>
              <a:gd name="connsiteX1002" fmla="*/ 2679700 w 5951537"/>
              <a:gd name="connsiteY1002" fmla="*/ 6850856 h 6858000"/>
              <a:gd name="connsiteX1003" fmla="*/ 2640012 w 5951537"/>
              <a:gd name="connsiteY1003" fmla="*/ 6854031 h 6858000"/>
              <a:gd name="connsiteX1004" fmla="*/ 2600325 w 5951537"/>
              <a:gd name="connsiteY1004" fmla="*/ 6855619 h 6858000"/>
              <a:gd name="connsiteX1005" fmla="*/ 2561431 w 5951537"/>
              <a:gd name="connsiteY1005" fmla="*/ 6858000 h 6858000"/>
              <a:gd name="connsiteX1006" fmla="*/ 2521743 w 5951537"/>
              <a:gd name="connsiteY1006" fmla="*/ 6858000 h 6858000"/>
              <a:gd name="connsiteX1007" fmla="*/ 2462212 w 5951537"/>
              <a:gd name="connsiteY1007" fmla="*/ 6857206 h 6858000"/>
              <a:gd name="connsiteX1008" fmla="*/ 2401887 w 5951537"/>
              <a:gd name="connsiteY1008" fmla="*/ 6854031 h 6858000"/>
              <a:gd name="connsiteX1009" fmla="*/ 2343150 w 5951537"/>
              <a:gd name="connsiteY1009" fmla="*/ 6849269 h 6858000"/>
              <a:gd name="connsiteX1010" fmla="*/ 2282825 w 5951537"/>
              <a:gd name="connsiteY1010" fmla="*/ 6840538 h 6858000"/>
              <a:gd name="connsiteX1011" fmla="*/ 2222500 w 5951537"/>
              <a:gd name="connsiteY1011" fmla="*/ 6831806 h 6858000"/>
              <a:gd name="connsiteX1012" fmla="*/ 2162969 w 5951537"/>
              <a:gd name="connsiteY1012" fmla="*/ 6819900 h 6858000"/>
              <a:gd name="connsiteX1013" fmla="*/ 2103437 w 5951537"/>
              <a:gd name="connsiteY1013" fmla="*/ 6805613 h 6858000"/>
              <a:gd name="connsiteX1014" fmla="*/ 2043906 w 5951537"/>
              <a:gd name="connsiteY1014" fmla="*/ 6788150 h 6858000"/>
              <a:gd name="connsiteX1015" fmla="*/ 1993900 w 5951537"/>
              <a:gd name="connsiteY1015" fmla="*/ 6773069 h 6858000"/>
              <a:gd name="connsiteX1016" fmla="*/ 1945481 w 5951537"/>
              <a:gd name="connsiteY1016" fmla="*/ 6755606 h 6858000"/>
              <a:gd name="connsiteX1017" fmla="*/ 1897062 w 5951537"/>
              <a:gd name="connsiteY1017" fmla="*/ 6737350 h 6858000"/>
              <a:gd name="connsiteX1018" fmla="*/ 1850231 w 5951537"/>
              <a:gd name="connsiteY1018" fmla="*/ 6718300 h 6858000"/>
              <a:gd name="connsiteX1019" fmla="*/ 1804987 w 5951537"/>
              <a:gd name="connsiteY1019" fmla="*/ 6696869 h 6858000"/>
              <a:gd name="connsiteX1020" fmla="*/ 1758950 w 5951537"/>
              <a:gd name="connsiteY1020" fmla="*/ 6675438 h 6858000"/>
              <a:gd name="connsiteX1021" fmla="*/ 1715293 w 5951537"/>
              <a:gd name="connsiteY1021" fmla="*/ 6652419 h 6858000"/>
              <a:gd name="connsiteX1022" fmla="*/ 1673225 w 5951537"/>
              <a:gd name="connsiteY1022" fmla="*/ 6627019 h 6858000"/>
              <a:gd name="connsiteX1023" fmla="*/ 1631156 w 5951537"/>
              <a:gd name="connsiteY1023" fmla="*/ 6601619 h 6858000"/>
              <a:gd name="connsiteX1024" fmla="*/ 1590675 w 5951537"/>
              <a:gd name="connsiteY1024" fmla="*/ 6575425 h 6858000"/>
              <a:gd name="connsiteX1025" fmla="*/ 1552575 w 5951537"/>
              <a:gd name="connsiteY1025" fmla="*/ 6546850 h 6858000"/>
              <a:gd name="connsiteX1026" fmla="*/ 1513681 w 5951537"/>
              <a:gd name="connsiteY1026" fmla="*/ 6519069 h 6858000"/>
              <a:gd name="connsiteX1027" fmla="*/ 1477168 w 5951537"/>
              <a:gd name="connsiteY1027" fmla="*/ 6488113 h 6858000"/>
              <a:gd name="connsiteX1028" fmla="*/ 1442243 w 5951537"/>
              <a:gd name="connsiteY1028" fmla="*/ 6457156 h 6858000"/>
              <a:gd name="connsiteX1029" fmla="*/ 1408906 w 5951537"/>
              <a:gd name="connsiteY1029" fmla="*/ 6425406 h 6858000"/>
              <a:gd name="connsiteX1030" fmla="*/ 1376362 w 5951537"/>
              <a:gd name="connsiteY1030" fmla="*/ 6392069 h 6858000"/>
              <a:gd name="connsiteX1031" fmla="*/ 1344612 w 5951537"/>
              <a:gd name="connsiteY1031" fmla="*/ 6358731 h 6858000"/>
              <a:gd name="connsiteX1032" fmla="*/ 1314450 w 5951537"/>
              <a:gd name="connsiteY1032" fmla="*/ 6324600 h 6858000"/>
              <a:gd name="connsiteX1033" fmla="*/ 1285875 w 5951537"/>
              <a:gd name="connsiteY1033" fmla="*/ 6288088 h 6858000"/>
              <a:gd name="connsiteX1034" fmla="*/ 1259681 w 5951537"/>
              <a:gd name="connsiteY1034" fmla="*/ 6251575 h 6858000"/>
              <a:gd name="connsiteX1035" fmla="*/ 1234281 w 5951537"/>
              <a:gd name="connsiteY1035" fmla="*/ 6215063 h 6858000"/>
              <a:gd name="connsiteX1036" fmla="*/ 1210468 w 5951537"/>
              <a:gd name="connsiteY1036" fmla="*/ 6176169 h 6858000"/>
              <a:gd name="connsiteX1037" fmla="*/ 1188243 w 5951537"/>
              <a:gd name="connsiteY1037" fmla="*/ 6138069 h 6858000"/>
              <a:gd name="connsiteX1038" fmla="*/ 1166812 w 5951537"/>
              <a:gd name="connsiteY1038" fmla="*/ 6098381 h 6858000"/>
              <a:gd name="connsiteX1039" fmla="*/ 1147762 w 5951537"/>
              <a:gd name="connsiteY1039" fmla="*/ 6057900 h 6858000"/>
              <a:gd name="connsiteX1040" fmla="*/ 1130300 w 5951537"/>
              <a:gd name="connsiteY1040" fmla="*/ 6016625 h 6858000"/>
              <a:gd name="connsiteX1041" fmla="*/ 1113631 w 5951537"/>
              <a:gd name="connsiteY1041" fmla="*/ 5974556 h 6858000"/>
              <a:gd name="connsiteX1042" fmla="*/ 1100137 w 5951537"/>
              <a:gd name="connsiteY1042" fmla="*/ 5933281 h 6858000"/>
              <a:gd name="connsiteX1043" fmla="*/ 1086643 w 5951537"/>
              <a:gd name="connsiteY1043" fmla="*/ 5889625 h 6858000"/>
              <a:gd name="connsiteX1044" fmla="*/ 1076325 w 5951537"/>
              <a:gd name="connsiteY1044" fmla="*/ 5845969 h 6858000"/>
              <a:gd name="connsiteX1045" fmla="*/ 1066006 w 5951537"/>
              <a:gd name="connsiteY1045" fmla="*/ 5803106 h 6858000"/>
              <a:gd name="connsiteX1046" fmla="*/ 1059656 w 5951537"/>
              <a:gd name="connsiteY1046" fmla="*/ 5757863 h 6858000"/>
              <a:gd name="connsiteX1047" fmla="*/ 1050925 w 5951537"/>
              <a:gd name="connsiteY1047" fmla="*/ 5699125 h 6858000"/>
              <a:gd name="connsiteX1048" fmla="*/ 1046162 w 5951537"/>
              <a:gd name="connsiteY1048" fmla="*/ 5641975 h 6858000"/>
              <a:gd name="connsiteX1049" fmla="*/ 1042193 w 5951537"/>
              <a:gd name="connsiteY1049" fmla="*/ 5586413 h 6858000"/>
              <a:gd name="connsiteX1050" fmla="*/ 1039018 w 5951537"/>
              <a:gd name="connsiteY1050" fmla="*/ 5532438 h 6858000"/>
              <a:gd name="connsiteX1051" fmla="*/ 1039018 w 5951537"/>
              <a:gd name="connsiteY1051" fmla="*/ 5478463 h 6858000"/>
              <a:gd name="connsiteX1052" fmla="*/ 1039812 w 5951537"/>
              <a:gd name="connsiteY1052" fmla="*/ 5428456 h 6858000"/>
              <a:gd name="connsiteX1053" fmla="*/ 1042193 w 5951537"/>
              <a:gd name="connsiteY1053" fmla="*/ 5377656 h 6858000"/>
              <a:gd name="connsiteX1054" fmla="*/ 1046162 w 5951537"/>
              <a:gd name="connsiteY1054" fmla="*/ 5328444 h 6858000"/>
              <a:gd name="connsiteX1055" fmla="*/ 1052512 w 5951537"/>
              <a:gd name="connsiteY1055" fmla="*/ 5282406 h 6858000"/>
              <a:gd name="connsiteX1056" fmla="*/ 1058068 w 5951537"/>
              <a:gd name="connsiteY1056" fmla="*/ 5235575 h 6858000"/>
              <a:gd name="connsiteX1057" fmla="*/ 1066006 w 5951537"/>
              <a:gd name="connsiteY1057" fmla="*/ 5191125 h 6858000"/>
              <a:gd name="connsiteX1058" fmla="*/ 1075531 w 5951537"/>
              <a:gd name="connsiteY1058" fmla="*/ 5147469 h 6858000"/>
              <a:gd name="connsiteX1059" fmla="*/ 1085850 w 5951537"/>
              <a:gd name="connsiteY1059" fmla="*/ 5105400 h 6858000"/>
              <a:gd name="connsiteX1060" fmla="*/ 1097756 w 5951537"/>
              <a:gd name="connsiteY1060" fmla="*/ 5064125 h 6858000"/>
              <a:gd name="connsiteX1061" fmla="*/ 1109662 w 5951537"/>
              <a:gd name="connsiteY1061" fmla="*/ 5023644 h 6858000"/>
              <a:gd name="connsiteX1062" fmla="*/ 1123156 w 5951537"/>
              <a:gd name="connsiteY1062" fmla="*/ 4985544 h 6858000"/>
              <a:gd name="connsiteX1063" fmla="*/ 1137443 w 5951537"/>
              <a:gd name="connsiteY1063" fmla="*/ 4946650 h 6858000"/>
              <a:gd name="connsiteX1064" fmla="*/ 1151731 w 5951537"/>
              <a:gd name="connsiteY1064" fmla="*/ 4910931 h 6858000"/>
              <a:gd name="connsiteX1065" fmla="*/ 1167606 w 5951537"/>
              <a:gd name="connsiteY1065" fmla="*/ 4874419 h 6858000"/>
              <a:gd name="connsiteX1066" fmla="*/ 1183481 w 5951537"/>
              <a:gd name="connsiteY1066" fmla="*/ 4838700 h 6858000"/>
              <a:gd name="connsiteX1067" fmla="*/ 1200150 w 5951537"/>
              <a:gd name="connsiteY1067" fmla="*/ 4805363 h 6858000"/>
              <a:gd name="connsiteX1068" fmla="*/ 1217612 w 5951537"/>
              <a:gd name="connsiteY1068" fmla="*/ 4772025 h 6858000"/>
              <a:gd name="connsiteX1069" fmla="*/ 1235868 w 5951537"/>
              <a:gd name="connsiteY1069" fmla="*/ 4738688 h 6858000"/>
              <a:gd name="connsiteX1070" fmla="*/ 1252537 w 5951537"/>
              <a:gd name="connsiteY1070" fmla="*/ 4706938 h 6858000"/>
              <a:gd name="connsiteX1071" fmla="*/ 1289843 w 5951537"/>
              <a:gd name="connsiteY1071" fmla="*/ 4645025 h 6858000"/>
              <a:gd name="connsiteX1072" fmla="*/ 1326356 w 5951537"/>
              <a:gd name="connsiteY1072" fmla="*/ 4586288 h 6858000"/>
              <a:gd name="connsiteX1073" fmla="*/ 1364456 w 5951537"/>
              <a:gd name="connsiteY1073" fmla="*/ 4529931 h 6858000"/>
              <a:gd name="connsiteX1074" fmla="*/ 1401762 w 5951537"/>
              <a:gd name="connsiteY1074" fmla="*/ 4475163 h 6858000"/>
              <a:gd name="connsiteX1075" fmla="*/ 1453356 w 5951537"/>
              <a:gd name="connsiteY1075" fmla="*/ 4395788 h 6858000"/>
              <a:gd name="connsiteX1076" fmla="*/ 1478756 w 5951537"/>
              <a:gd name="connsiteY1076" fmla="*/ 4358481 h 6858000"/>
              <a:gd name="connsiteX1077" fmla="*/ 1501775 w 5951537"/>
              <a:gd name="connsiteY1077" fmla="*/ 4320381 h 6858000"/>
              <a:gd name="connsiteX1078" fmla="*/ 1524000 w 5951537"/>
              <a:gd name="connsiteY1078" fmla="*/ 4283869 h 6858000"/>
              <a:gd name="connsiteX1079" fmla="*/ 1544637 w 5951537"/>
              <a:gd name="connsiteY1079" fmla="*/ 4246563 h 6858000"/>
              <a:gd name="connsiteX1080" fmla="*/ 1563687 w 5951537"/>
              <a:gd name="connsiteY1080" fmla="*/ 4208463 h 6858000"/>
              <a:gd name="connsiteX1081" fmla="*/ 1581150 w 5951537"/>
              <a:gd name="connsiteY1081" fmla="*/ 4170363 h 6858000"/>
              <a:gd name="connsiteX1082" fmla="*/ 1597025 w 5951537"/>
              <a:gd name="connsiteY1082" fmla="*/ 4131469 h 6858000"/>
              <a:gd name="connsiteX1083" fmla="*/ 1611312 w 5951537"/>
              <a:gd name="connsiteY1083" fmla="*/ 4092575 h 6858000"/>
              <a:gd name="connsiteX1084" fmla="*/ 1622425 w 5951537"/>
              <a:gd name="connsiteY1084" fmla="*/ 4052888 h 6858000"/>
              <a:gd name="connsiteX1085" fmla="*/ 1627187 w 5951537"/>
              <a:gd name="connsiteY1085" fmla="*/ 4031456 h 6858000"/>
              <a:gd name="connsiteX1086" fmla="*/ 1632743 w 5951537"/>
              <a:gd name="connsiteY1086" fmla="*/ 4011613 h 6858000"/>
              <a:gd name="connsiteX1087" fmla="*/ 1636712 w 5951537"/>
              <a:gd name="connsiteY1087" fmla="*/ 3990181 h 6858000"/>
              <a:gd name="connsiteX1088" fmla="*/ 1639887 w 5951537"/>
              <a:gd name="connsiteY1088" fmla="*/ 3967956 h 6858000"/>
              <a:gd name="connsiteX1089" fmla="*/ 1642268 w 5951537"/>
              <a:gd name="connsiteY1089" fmla="*/ 3945731 h 6858000"/>
              <a:gd name="connsiteX1090" fmla="*/ 1644650 w 5951537"/>
              <a:gd name="connsiteY1090" fmla="*/ 3923506 h 6858000"/>
              <a:gd name="connsiteX1091" fmla="*/ 1646237 w 5951537"/>
              <a:gd name="connsiteY1091" fmla="*/ 3899694 h 6858000"/>
              <a:gd name="connsiteX1092" fmla="*/ 1647825 w 5951537"/>
              <a:gd name="connsiteY1092" fmla="*/ 3876675 h 6858000"/>
              <a:gd name="connsiteX1093" fmla="*/ 1647825 w 5951537"/>
              <a:gd name="connsiteY1093" fmla="*/ 3853656 h 6858000"/>
              <a:gd name="connsiteX1094" fmla="*/ 1647825 w 5951537"/>
              <a:gd name="connsiteY1094" fmla="*/ 3828256 h 6858000"/>
              <a:gd name="connsiteX1095" fmla="*/ 1605756 w 5951537"/>
              <a:gd name="connsiteY1095" fmla="*/ 3824288 h 6858000"/>
              <a:gd name="connsiteX1096" fmla="*/ 1565275 w 5951537"/>
              <a:gd name="connsiteY1096" fmla="*/ 3818731 h 6858000"/>
              <a:gd name="connsiteX1097" fmla="*/ 1524793 w 5951537"/>
              <a:gd name="connsiteY1097" fmla="*/ 3813969 h 6858000"/>
              <a:gd name="connsiteX1098" fmla="*/ 1485900 w 5951537"/>
              <a:gd name="connsiteY1098" fmla="*/ 3806825 h 6858000"/>
              <a:gd name="connsiteX1099" fmla="*/ 1446212 w 5951537"/>
              <a:gd name="connsiteY1099" fmla="*/ 3799681 h 6858000"/>
              <a:gd name="connsiteX1100" fmla="*/ 1407318 w 5951537"/>
              <a:gd name="connsiteY1100" fmla="*/ 3792538 h 6858000"/>
              <a:gd name="connsiteX1101" fmla="*/ 1369218 w 5951537"/>
              <a:gd name="connsiteY1101" fmla="*/ 3783806 h 6858000"/>
              <a:gd name="connsiteX1102" fmla="*/ 1330325 w 5951537"/>
              <a:gd name="connsiteY1102" fmla="*/ 3774281 h 6858000"/>
              <a:gd name="connsiteX1103" fmla="*/ 1293018 w 5951537"/>
              <a:gd name="connsiteY1103" fmla="*/ 3763963 h 6858000"/>
              <a:gd name="connsiteX1104" fmla="*/ 1255712 w 5951537"/>
              <a:gd name="connsiteY1104" fmla="*/ 3752850 h 6858000"/>
              <a:gd name="connsiteX1105" fmla="*/ 1219200 w 5951537"/>
              <a:gd name="connsiteY1105" fmla="*/ 3741738 h 6858000"/>
              <a:gd name="connsiteX1106" fmla="*/ 1182687 w 5951537"/>
              <a:gd name="connsiteY1106" fmla="*/ 3729831 h 6858000"/>
              <a:gd name="connsiteX1107" fmla="*/ 1147762 w 5951537"/>
              <a:gd name="connsiteY1107" fmla="*/ 3716338 h 6858000"/>
              <a:gd name="connsiteX1108" fmla="*/ 1112043 w 5951537"/>
              <a:gd name="connsiteY1108" fmla="*/ 3703638 h 6858000"/>
              <a:gd name="connsiteX1109" fmla="*/ 1077118 w 5951537"/>
              <a:gd name="connsiteY1109" fmla="*/ 3689350 h 6858000"/>
              <a:gd name="connsiteX1110" fmla="*/ 1042987 w 5951537"/>
              <a:gd name="connsiteY1110" fmla="*/ 3674269 h 6858000"/>
              <a:gd name="connsiteX1111" fmla="*/ 1009650 w 5951537"/>
              <a:gd name="connsiteY1111" fmla="*/ 3657600 h 6858000"/>
              <a:gd name="connsiteX1112" fmla="*/ 976312 w 5951537"/>
              <a:gd name="connsiteY1112" fmla="*/ 3641725 h 6858000"/>
              <a:gd name="connsiteX1113" fmla="*/ 943768 w 5951537"/>
              <a:gd name="connsiteY1113" fmla="*/ 3624263 h 6858000"/>
              <a:gd name="connsiteX1114" fmla="*/ 911225 w 5951537"/>
              <a:gd name="connsiteY1114" fmla="*/ 3606006 h 6858000"/>
              <a:gd name="connsiteX1115" fmla="*/ 878681 w 5951537"/>
              <a:gd name="connsiteY1115" fmla="*/ 3587750 h 6858000"/>
              <a:gd name="connsiteX1116" fmla="*/ 847725 w 5951537"/>
              <a:gd name="connsiteY1116" fmla="*/ 3567906 h 6858000"/>
              <a:gd name="connsiteX1117" fmla="*/ 817562 w 5951537"/>
              <a:gd name="connsiteY1117" fmla="*/ 3547269 h 6858000"/>
              <a:gd name="connsiteX1118" fmla="*/ 786606 w 5951537"/>
              <a:gd name="connsiteY1118" fmla="*/ 3527425 h 6858000"/>
              <a:gd name="connsiteX1119" fmla="*/ 756443 w 5951537"/>
              <a:gd name="connsiteY1119" fmla="*/ 3505994 h 6858000"/>
              <a:gd name="connsiteX1120" fmla="*/ 727075 w 5951537"/>
              <a:gd name="connsiteY1120" fmla="*/ 3483769 h 6858000"/>
              <a:gd name="connsiteX1121" fmla="*/ 697706 w 5951537"/>
              <a:gd name="connsiteY1121" fmla="*/ 3460750 h 6858000"/>
              <a:gd name="connsiteX1122" fmla="*/ 669131 w 5951537"/>
              <a:gd name="connsiteY1122" fmla="*/ 3436144 h 6858000"/>
              <a:gd name="connsiteX1123" fmla="*/ 642143 w 5951537"/>
              <a:gd name="connsiteY1123" fmla="*/ 3411538 h 6858000"/>
              <a:gd name="connsiteX1124" fmla="*/ 614362 w 5951537"/>
              <a:gd name="connsiteY1124" fmla="*/ 3386138 h 6858000"/>
              <a:gd name="connsiteX1125" fmla="*/ 587375 w 5951537"/>
              <a:gd name="connsiteY1125" fmla="*/ 3361531 h 6858000"/>
              <a:gd name="connsiteX1126" fmla="*/ 561181 w 5951537"/>
              <a:gd name="connsiteY1126" fmla="*/ 3334544 h 6858000"/>
              <a:gd name="connsiteX1127" fmla="*/ 536575 w 5951537"/>
              <a:gd name="connsiteY1127" fmla="*/ 3309144 h 6858000"/>
              <a:gd name="connsiteX1128" fmla="*/ 514350 w 5951537"/>
              <a:gd name="connsiteY1128" fmla="*/ 3284538 h 6858000"/>
              <a:gd name="connsiteX1129" fmla="*/ 491331 w 5951537"/>
              <a:gd name="connsiteY1129" fmla="*/ 3257550 h 6858000"/>
              <a:gd name="connsiteX1130" fmla="*/ 469900 w 5951537"/>
              <a:gd name="connsiteY1130" fmla="*/ 3232150 h 6858000"/>
              <a:gd name="connsiteX1131" fmla="*/ 448468 w 5951537"/>
              <a:gd name="connsiteY1131" fmla="*/ 3205956 h 6858000"/>
              <a:gd name="connsiteX1132" fmla="*/ 428625 w 5951537"/>
              <a:gd name="connsiteY1132" fmla="*/ 3179763 h 6858000"/>
              <a:gd name="connsiteX1133" fmla="*/ 407987 w 5951537"/>
              <a:gd name="connsiteY1133" fmla="*/ 3152775 h 6858000"/>
              <a:gd name="connsiteX1134" fmla="*/ 388937 w 5951537"/>
              <a:gd name="connsiteY1134" fmla="*/ 3126581 h 6858000"/>
              <a:gd name="connsiteX1135" fmla="*/ 370681 w 5951537"/>
              <a:gd name="connsiteY1135" fmla="*/ 3098800 h 6858000"/>
              <a:gd name="connsiteX1136" fmla="*/ 352425 w 5951537"/>
              <a:gd name="connsiteY1136" fmla="*/ 3071813 h 6858000"/>
              <a:gd name="connsiteX1137" fmla="*/ 318293 w 5951537"/>
              <a:gd name="connsiteY1137" fmla="*/ 3017044 h 6858000"/>
              <a:gd name="connsiteX1138" fmla="*/ 286543 w 5951537"/>
              <a:gd name="connsiteY1138" fmla="*/ 2961481 h 6858000"/>
              <a:gd name="connsiteX1139" fmla="*/ 256381 w 5951537"/>
              <a:gd name="connsiteY1139" fmla="*/ 2904332 h 6858000"/>
              <a:gd name="connsiteX1140" fmla="*/ 228600 w 5951537"/>
              <a:gd name="connsiteY1140" fmla="*/ 2848769 h 6858000"/>
              <a:gd name="connsiteX1141" fmla="*/ 203200 w 5951537"/>
              <a:gd name="connsiteY1141" fmla="*/ 2791619 h 6858000"/>
              <a:gd name="connsiteX1142" fmla="*/ 179387 w 5951537"/>
              <a:gd name="connsiteY1142" fmla="*/ 2736056 h 6858000"/>
              <a:gd name="connsiteX1143" fmla="*/ 157956 w 5951537"/>
              <a:gd name="connsiteY1143" fmla="*/ 2679700 h 6858000"/>
              <a:gd name="connsiteX1144" fmla="*/ 138112 w 5951537"/>
              <a:gd name="connsiteY1144" fmla="*/ 2624138 h 6858000"/>
              <a:gd name="connsiteX1145" fmla="*/ 119856 w 5951537"/>
              <a:gd name="connsiteY1145" fmla="*/ 2569369 h 6858000"/>
              <a:gd name="connsiteX1146" fmla="*/ 103187 w 5951537"/>
              <a:gd name="connsiteY1146" fmla="*/ 2514600 h 6858000"/>
              <a:gd name="connsiteX1147" fmla="*/ 88106 w 5951537"/>
              <a:gd name="connsiteY1147" fmla="*/ 2462213 h 6858000"/>
              <a:gd name="connsiteX1148" fmla="*/ 74612 w 5951537"/>
              <a:gd name="connsiteY1148" fmla="*/ 2409031 h 6858000"/>
              <a:gd name="connsiteX1149" fmla="*/ 62706 w 5951537"/>
              <a:gd name="connsiteY1149" fmla="*/ 2357438 h 6858000"/>
              <a:gd name="connsiteX1150" fmla="*/ 52387 w 5951537"/>
              <a:gd name="connsiteY1150" fmla="*/ 2306638 h 6858000"/>
              <a:gd name="connsiteX1151" fmla="*/ 43656 w 5951537"/>
              <a:gd name="connsiteY1151" fmla="*/ 2258219 h 6858000"/>
              <a:gd name="connsiteX1152" fmla="*/ 34131 w 5951537"/>
              <a:gd name="connsiteY1152" fmla="*/ 2211388 h 6858000"/>
              <a:gd name="connsiteX1153" fmla="*/ 26987 w 5951537"/>
              <a:gd name="connsiteY1153" fmla="*/ 2166144 h 6858000"/>
              <a:gd name="connsiteX1154" fmla="*/ 21431 w 5951537"/>
              <a:gd name="connsiteY1154" fmla="*/ 2122488 h 6858000"/>
              <a:gd name="connsiteX1155" fmla="*/ 15875 w 5951537"/>
              <a:gd name="connsiteY1155" fmla="*/ 2081213 h 6858000"/>
              <a:gd name="connsiteX1156" fmla="*/ 8731 w 5951537"/>
              <a:gd name="connsiteY1156" fmla="*/ 2004219 h 6858000"/>
              <a:gd name="connsiteX1157" fmla="*/ 3968 w 5951537"/>
              <a:gd name="connsiteY1157" fmla="*/ 1938338 h 6858000"/>
              <a:gd name="connsiteX1158" fmla="*/ 793 w 5951537"/>
              <a:gd name="connsiteY1158" fmla="*/ 1882775 h 6858000"/>
              <a:gd name="connsiteX1159" fmla="*/ 0 w 5951537"/>
              <a:gd name="connsiteY1159" fmla="*/ 1839119 h 6858000"/>
              <a:gd name="connsiteX1160" fmla="*/ 111125 w 5951537"/>
              <a:gd name="connsiteY1160" fmla="*/ 1839119 h 6858000"/>
              <a:gd name="connsiteX1161" fmla="*/ 109537 w 5951537"/>
              <a:gd name="connsiteY1161" fmla="*/ 1787525 h 6858000"/>
              <a:gd name="connsiteX1162" fmla="*/ 108743 w 5951537"/>
              <a:gd name="connsiteY1162" fmla="*/ 1736725 h 6858000"/>
              <a:gd name="connsiteX1163" fmla="*/ 108743 w 5951537"/>
              <a:gd name="connsiteY1163" fmla="*/ 1687513 h 6858000"/>
              <a:gd name="connsiteX1164" fmla="*/ 108743 w 5951537"/>
              <a:gd name="connsiteY1164" fmla="*/ 1638300 h 6858000"/>
              <a:gd name="connsiteX1165" fmla="*/ 110331 w 5951537"/>
              <a:gd name="connsiteY1165" fmla="*/ 1589881 h 6858000"/>
              <a:gd name="connsiteX1166" fmla="*/ 112712 w 5951537"/>
              <a:gd name="connsiteY1166" fmla="*/ 1542256 h 6858000"/>
              <a:gd name="connsiteX1167" fmla="*/ 115093 w 5951537"/>
              <a:gd name="connsiteY1167" fmla="*/ 1495425 h 6858000"/>
              <a:gd name="connsiteX1168" fmla="*/ 118268 w 5951537"/>
              <a:gd name="connsiteY1168" fmla="*/ 1449388 h 6858000"/>
              <a:gd name="connsiteX1169" fmla="*/ 123825 w 5951537"/>
              <a:gd name="connsiteY1169" fmla="*/ 1404938 h 6858000"/>
              <a:gd name="connsiteX1170" fmla="*/ 128587 w 5951537"/>
              <a:gd name="connsiteY1170" fmla="*/ 1359694 h 6858000"/>
              <a:gd name="connsiteX1171" fmla="*/ 134937 w 5951537"/>
              <a:gd name="connsiteY1171" fmla="*/ 1315244 h 6858000"/>
              <a:gd name="connsiteX1172" fmla="*/ 142081 w 5951537"/>
              <a:gd name="connsiteY1172" fmla="*/ 1273175 h 6858000"/>
              <a:gd name="connsiteX1173" fmla="*/ 149225 w 5951537"/>
              <a:gd name="connsiteY1173" fmla="*/ 1230313 h 6858000"/>
              <a:gd name="connsiteX1174" fmla="*/ 157956 w 5951537"/>
              <a:gd name="connsiteY1174" fmla="*/ 1189038 h 6858000"/>
              <a:gd name="connsiteX1175" fmla="*/ 167481 w 5951537"/>
              <a:gd name="connsiteY1175" fmla="*/ 1148556 h 6858000"/>
              <a:gd name="connsiteX1176" fmla="*/ 177006 w 5951537"/>
              <a:gd name="connsiteY1176" fmla="*/ 1108869 h 6858000"/>
              <a:gd name="connsiteX1177" fmla="*/ 188118 w 5951537"/>
              <a:gd name="connsiteY1177" fmla="*/ 1069181 h 6858000"/>
              <a:gd name="connsiteX1178" fmla="*/ 200818 w 5951537"/>
              <a:gd name="connsiteY1178" fmla="*/ 1031081 h 6858000"/>
              <a:gd name="connsiteX1179" fmla="*/ 212725 w 5951537"/>
              <a:gd name="connsiteY1179" fmla="*/ 993775 h 6858000"/>
              <a:gd name="connsiteX1180" fmla="*/ 226218 w 5951537"/>
              <a:gd name="connsiteY1180" fmla="*/ 957263 h 6858000"/>
              <a:gd name="connsiteX1181" fmla="*/ 239712 w 5951537"/>
              <a:gd name="connsiteY1181" fmla="*/ 920750 h 6858000"/>
              <a:gd name="connsiteX1182" fmla="*/ 255587 w 5951537"/>
              <a:gd name="connsiteY1182" fmla="*/ 885031 h 6858000"/>
              <a:gd name="connsiteX1183" fmla="*/ 271462 w 5951537"/>
              <a:gd name="connsiteY1183" fmla="*/ 850900 h 6858000"/>
              <a:gd name="connsiteX1184" fmla="*/ 287337 w 5951537"/>
              <a:gd name="connsiteY1184" fmla="*/ 817563 h 6858000"/>
              <a:gd name="connsiteX1185" fmla="*/ 305593 w 5951537"/>
              <a:gd name="connsiteY1185" fmla="*/ 785019 h 6858000"/>
              <a:gd name="connsiteX1186" fmla="*/ 323850 w 5951537"/>
              <a:gd name="connsiteY1186" fmla="*/ 752475 h 6858000"/>
              <a:gd name="connsiteX1187" fmla="*/ 343693 w 5951537"/>
              <a:gd name="connsiteY1187" fmla="*/ 720725 h 6858000"/>
              <a:gd name="connsiteX1188" fmla="*/ 362743 w 5951537"/>
              <a:gd name="connsiteY1188" fmla="*/ 690563 h 6858000"/>
              <a:gd name="connsiteX1189" fmla="*/ 384175 w 5951537"/>
              <a:gd name="connsiteY1189" fmla="*/ 661194 h 6858000"/>
              <a:gd name="connsiteX1190" fmla="*/ 404812 w 5951537"/>
              <a:gd name="connsiteY1190" fmla="*/ 631825 h 6858000"/>
              <a:gd name="connsiteX1191" fmla="*/ 427037 w 5951537"/>
              <a:gd name="connsiteY1191" fmla="*/ 604837 h 6858000"/>
              <a:gd name="connsiteX1192" fmla="*/ 450850 w 5951537"/>
              <a:gd name="connsiteY1192" fmla="*/ 577056 h 6858000"/>
              <a:gd name="connsiteX1193" fmla="*/ 484187 w 5951537"/>
              <a:gd name="connsiteY1193" fmla="*/ 540544 h 6858000"/>
              <a:gd name="connsiteX1194" fmla="*/ 518318 w 5951537"/>
              <a:gd name="connsiteY1194" fmla="*/ 506413 h 6858000"/>
              <a:gd name="connsiteX1195" fmla="*/ 553243 w 5951537"/>
              <a:gd name="connsiteY1195" fmla="*/ 476250 h 6858000"/>
              <a:gd name="connsiteX1196" fmla="*/ 588168 w 5951537"/>
              <a:gd name="connsiteY1196" fmla="*/ 446881 h 6858000"/>
              <a:gd name="connsiteX1197" fmla="*/ 623093 w 5951537"/>
              <a:gd name="connsiteY1197" fmla="*/ 419894 h 6858000"/>
              <a:gd name="connsiteX1198" fmla="*/ 657225 w 5951537"/>
              <a:gd name="connsiteY1198" fmla="*/ 396875 h 6858000"/>
              <a:gd name="connsiteX1199" fmla="*/ 691356 w 5951537"/>
              <a:gd name="connsiteY1199" fmla="*/ 374650 h 6858000"/>
              <a:gd name="connsiteX1200" fmla="*/ 726281 w 5951537"/>
              <a:gd name="connsiteY1200" fmla="*/ 355600 h 6858000"/>
              <a:gd name="connsiteX1201" fmla="*/ 752475 w 5951537"/>
              <a:gd name="connsiteY1201" fmla="*/ 309563 h 6858000"/>
              <a:gd name="connsiteX1202" fmla="*/ 766762 w 5951537"/>
              <a:gd name="connsiteY1202" fmla="*/ 286544 h 6858000"/>
              <a:gd name="connsiteX1203" fmla="*/ 781843 w 5951537"/>
              <a:gd name="connsiteY1203" fmla="*/ 261938 h 6858000"/>
              <a:gd name="connsiteX1204" fmla="*/ 797718 w 5951537"/>
              <a:gd name="connsiteY1204" fmla="*/ 238919 h 6858000"/>
              <a:gd name="connsiteX1205" fmla="*/ 814387 w 5951537"/>
              <a:gd name="connsiteY1205" fmla="*/ 216694 h 6858000"/>
              <a:gd name="connsiteX1206" fmla="*/ 831056 w 5951537"/>
              <a:gd name="connsiteY1206" fmla="*/ 193675 h 6858000"/>
              <a:gd name="connsiteX1207" fmla="*/ 849312 w 5951537"/>
              <a:gd name="connsiteY1207" fmla="*/ 172244 h 6858000"/>
              <a:gd name="connsiteX1208" fmla="*/ 867568 w 5951537"/>
              <a:gd name="connsiteY1208" fmla="*/ 150813 h 6858000"/>
              <a:gd name="connsiteX1209" fmla="*/ 887412 w 5951537"/>
              <a:gd name="connsiteY1209" fmla="*/ 131763 h 6858000"/>
              <a:gd name="connsiteX1210" fmla="*/ 907256 w 5951537"/>
              <a:gd name="connsiteY1210" fmla="*/ 112713 h 6858000"/>
              <a:gd name="connsiteX1211" fmla="*/ 926306 w 5951537"/>
              <a:gd name="connsiteY1211" fmla="*/ 96044 h 6858000"/>
              <a:gd name="connsiteX1212" fmla="*/ 947737 w 5951537"/>
              <a:gd name="connsiteY1212" fmla="*/ 80963 h 6858000"/>
              <a:gd name="connsiteX1213" fmla="*/ 969168 w 5951537"/>
              <a:gd name="connsiteY1213" fmla="*/ 67469 h 6858000"/>
              <a:gd name="connsiteX1214" fmla="*/ 990600 w 5951537"/>
              <a:gd name="connsiteY1214" fmla="*/ 55562 h 6858000"/>
              <a:gd name="connsiteX1215" fmla="*/ 1012031 w 5951537"/>
              <a:gd name="connsiteY1215" fmla="*/ 47625 h 6858000"/>
              <a:gd name="connsiteX1216" fmla="*/ 1050131 w 5951537"/>
              <a:gd name="connsiteY1216" fmla="*/ 34131 h 6858000"/>
              <a:gd name="connsiteX1217" fmla="*/ 1087437 w 5951537"/>
              <a:gd name="connsiteY1217" fmla="*/ 23019 h 6858000"/>
              <a:gd name="connsiteX1218" fmla="*/ 1123950 w 5951537"/>
              <a:gd name="connsiteY1218" fmla="*/ 14288 h 6858000"/>
              <a:gd name="connsiteX1219" fmla="*/ 1159668 w 5951537"/>
              <a:gd name="connsiteY1219" fmla="*/ 6350 h 6858000"/>
              <a:gd name="connsiteX1220" fmla="*/ 1177131 w 5951537"/>
              <a:gd name="connsiteY1220" fmla="*/ 3969 h 6858000"/>
              <a:gd name="connsiteX1221" fmla="*/ 1193800 w 5951537"/>
              <a:gd name="connsiteY1221" fmla="*/ 79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</a:cxnLst>
            <a:rect l="l" t="t" r="r" b="b"/>
            <a:pathLst>
              <a:path w="5951537" h="6858000">
                <a:moveTo>
                  <a:pt x="4983955" y="1685925"/>
                </a:moveTo>
                <a:lnTo>
                  <a:pt x="4963318" y="1688306"/>
                </a:lnTo>
                <a:lnTo>
                  <a:pt x="4943474" y="1689894"/>
                </a:lnTo>
                <a:lnTo>
                  <a:pt x="4922837" y="1693863"/>
                </a:lnTo>
                <a:lnTo>
                  <a:pt x="4903787" y="1697831"/>
                </a:lnTo>
                <a:lnTo>
                  <a:pt x="4884737" y="1704181"/>
                </a:lnTo>
                <a:lnTo>
                  <a:pt x="4866481" y="1710531"/>
                </a:lnTo>
                <a:lnTo>
                  <a:pt x="4848224" y="1717675"/>
                </a:lnTo>
                <a:lnTo>
                  <a:pt x="4829968" y="1725613"/>
                </a:lnTo>
                <a:lnTo>
                  <a:pt x="4812506" y="1734344"/>
                </a:lnTo>
                <a:lnTo>
                  <a:pt x="4795043" y="1743869"/>
                </a:lnTo>
                <a:lnTo>
                  <a:pt x="4779168" y="1754981"/>
                </a:lnTo>
                <a:lnTo>
                  <a:pt x="4764087" y="1766094"/>
                </a:lnTo>
                <a:lnTo>
                  <a:pt x="4749006" y="1778000"/>
                </a:lnTo>
                <a:lnTo>
                  <a:pt x="4733131" y="1789906"/>
                </a:lnTo>
                <a:lnTo>
                  <a:pt x="4719637" y="1803400"/>
                </a:lnTo>
                <a:lnTo>
                  <a:pt x="4706143" y="1817688"/>
                </a:lnTo>
                <a:lnTo>
                  <a:pt x="4694237" y="1831975"/>
                </a:lnTo>
                <a:lnTo>
                  <a:pt x="4681537" y="1847057"/>
                </a:lnTo>
                <a:lnTo>
                  <a:pt x="4670424" y="1862932"/>
                </a:lnTo>
                <a:lnTo>
                  <a:pt x="4659312" y="1879600"/>
                </a:lnTo>
                <a:lnTo>
                  <a:pt x="4650581" y="1896269"/>
                </a:lnTo>
                <a:lnTo>
                  <a:pt x="4641056" y="1913732"/>
                </a:lnTo>
                <a:lnTo>
                  <a:pt x="4633118" y="1931988"/>
                </a:lnTo>
                <a:lnTo>
                  <a:pt x="4625974" y="1950244"/>
                </a:lnTo>
                <a:lnTo>
                  <a:pt x="4620418" y="1968500"/>
                </a:lnTo>
                <a:lnTo>
                  <a:pt x="4614068" y="1987550"/>
                </a:lnTo>
                <a:lnTo>
                  <a:pt x="4610099" y="2006600"/>
                </a:lnTo>
                <a:lnTo>
                  <a:pt x="4606131" y="2027238"/>
                </a:lnTo>
                <a:lnTo>
                  <a:pt x="4603749" y="2047082"/>
                </a:lnTo>
                <a:lnTo>
                  <a:pt x="4602162" y="2067719"/>
                </a:lnTo>
                <a:lnTo>
                  <a:pt x="4602162" y="2088357"/>
                </a:lnTo>
                <a:lnTo>
                  <a:pt x="4602162" y="2108994"/>
                </a:lnTo>
                <a:lnTo>
                  <a:pt x="4603749" y="2129632"/>
                </a:lnTo>
                <a:lnTo>
                  <a:pt x="4606131" y="2149476"/>
                </a:lnTo>
                <a:lnTo>
                  <a:pt x="4610099" y="2170113"/>
                </a:lnTo>
                <a:lnTo>
                  <a:pt x="4614068" y="2189163"/>
                </a:lnTo>
                <a:lnTo>
                  <a:pt x="4620418" y="2208213"/>
                </a:lnTo>
                <a:lnTo>
                  <a:pt x="4625974" y="2226469"/>
                </a:lnTo>
                <a:lnTo>
                  <a:pt x="4633118" y="2244726"/>
                </a:lnTo>
                <a:lnTo>
                  <a:pt x="4641056" y="2262982"/>
                </a:lnTo>
                <a:lnTo>
                  <a:pt x="4650581" y="2280444"/>
                </a:lnTo>
                <a:lnTo>
                  <a:pt x="4659312" y="2297907"/>
                </a:lnTo>
                <a:lnTo>
                  <a:pt x="4670424" y="2313782"/>
                </a:lnTo>
                <a:lnTo>
                  <a:pt x="4681537" y="2328863"/>
                </a:lnTo>
                <a:lnTo>
                  <a:pt x="4694237" y="2343944"/>
                </a:lnTo>
                <a:lnTo>
                  <a:pt x="4706143" y="2359026"/>
                </a:lnTo>
                <a:lnTo>
                  <a:pt x="4719637" y="2373313"/>
                </a:lnTo>
                <a:lnTo>
                  <a:pt x="4733131" y="2386807"/>
                </a:lnTo>
                <a:lnTo>
                  <a:pt x="4749006" y="2398713"/>
                </a:lnTo>
                <a:lnTo>
                  <a:pt x="4764087" y="2411413"/>
                </a:lnTo>
                <a:lnTo>
                  <a:pt x="4779168" y="2422526"/>
                </a:lnTo>
                <a:lnTo>
                  <a:pt x="4795043" y="2432051"/>
                </a:lnTo>
                <a:lnTo>
                  <a:pt x="4812506" y="2442369"/>
                </a:lnTo>
                <a:lnTo>
                  <a:pt x="4829968" y="2451895"/>
                </a:lnTo>
                <a:lnTo>
                  <a:pt x="4848224" y="2459832"/>
                </a:lnTo>
                <a:lnTo>
                  <a:pt x="4866481" y="2466976"/>
                </a:lnTo>
                <a:lnTo>
                  <a:pt x="4884737" y="2472532"/>
                </a:lnTo>
                <a:lnTo>
                  <a:pt x="4903787" y="2478882"/>
                </a:lnTo>
                <a:lnTo>
                  <a:pt x="4922837" y="2482851"/>
                </a:lnTo>
                <a:lnTo>
                  <a:pt x="4943474" y="2486026"/>
                </a:lnTo>
                <a:lnTo>
                  <a:pt x="4963318" y="2489201"/>
                </a:lnTo>
                <a:lnTo>
                  <a:pt x="4983955" y="2490788"/>
                </a:lnTo>
                <a:lnTo>
                  <a:pt x="5004593" y="2490788"/>
                </a:lnTo>
                <a:lnTo>
                  <a:pt x="5025231" y="2490788"/>
                </a:lnTo>
                <a:lnTo>
                  <a:pt x="5045074" y="2489201"/>
                </a:lnTo>
                <a:lnTo>
                  <a:pt x="5065712" y="2486026"/>
                </a:lnTo>
                <a:lnTo>
                  <a:pt x="5085555" y="2482851"/>
                </a:lnTo>
                <a:lnTo>
                  <a:pt x="5105399" y="2478882"/>
                </a:lnTo>
                <a:lnTo>
                  <a:pt x="5124449" y="2472532"/>
                </a:lnTo>
                <a:lnTo>
                  <a:pt x="5142705" y="2466976"/>
                </a:lnTo>
                <a:lnTo>
                  <a:pt x="5160962" y="2459832"/>
                </a:lnTo>
                <a:lnTo>
                  <a:pt x="5179218" y="2451895"/>
                </a:lnTo>
                <a:lnTo>
                  <a:pt x="5196680" y="2442369"/>
                </a:lnTo>
                <a:lnTo>
                  <a:pt x="5213349" y="2432051"/>
                </a:lnTo>
                <a:lnTo>
                  <a:pt x="5230018" y="2422526"/>
                </a:lnTo>
                <a:lnTo>
                  <a:pt x="5245099" y="2411413"/>
                </a:lnTo>
                <a:lnTo>
                  <a:pt x="5260180" y="2398713"/>
                </a:lnTo>
                <a:lnTo>
                  <a:pt x="5275262" y="2386807"/>
                </a:lnTo>
                <a:lnTo>
                  <a:pt x="5289549" y="2373313"/>
                </a:lnTo>
                <a:lnTo>
                  <a:pt x="5302249" y="2359026"/>
                </a:lnTo>
                <a:lnTo>
                  <a:pt x="5314949" y="2343944"/>
                </a:lnTo>
                <a:lnTo>
                  <a:pt x="5326855" y="2328863"/>
                </a:lnTo>
                <a:lnTo>
                  <a:pt x="5337968" y="2313782"/>
                </a:lnTo>
                <a:lnTo>
                  <a:pt x="5349080" y="2297907"/>
                </a:lnTo>
                <a:lnTo>
                  <a:pt x="5358605" y="2280444"/>
                </a:lnTo>
                <a:lnTo>
                  <a:pt x="5367337" y="2262982"/>
                </a:lnTo>
                <a:lnTo>
                  <a:pt x="5375274" y="2244726"/>
                </a:lnTo>
                <a:lnTo>
                  <a:pt x="5382418" y="2226469"/>
                </a:lnTo>
                <a:lnTo>
                  <a:pt x="5388768" y="2208213"/>
                </a:lnTo>
                <a:lnTo>
                  <a:pt x="5395118" y="2189163"/>
                </a:lnTo>
                <a:lnTo>
                  <a:pt x="5399087" y="2170113"/>
                </a:lnTo>
                <a:lnTo>
                  <a:pt x="5403055" y="2149476"/>
                </a:lnTo>
                <a:lnTo>
                  <a:pt x="5404643" y="2129632"/>
                </a:lnTo>
                <a:lnTo>
                  <a:pt x="5407024" y="2108994"/>
                </a:lnTo>
                <a:lnTo>
                  <a:pt x="5407024" y="2088357"/>
                </a:lnTo>
                <a:lnTo>
                  <a:pt x="5407024" y="2067719"/>
                </a:lnTo>
                <a:lnTo>
                  <a:pt x="5404643" y="2047082"/>
                </a:lnTo>
                <a:lnTo>
                  <a:pt x="5403055" y="2027238"/>
                </a:lnTo>
                <a:lnTo>
                  <a:pt x="5399087" y="2006600"/>
                </a:lnTo>
                <a:lnTo>
                  <a:pt x="5395118" y="1987550"/>
                </a:lnTo>
                <a:lnTo>
                  <a:pt x="5388768" y="1968500"/>
                </a:lnTo>
                <a:lnTo>
                  <a:pt x="5382418" y="1950244"/>
                </a:lnTo>
                <a:lnTo>
                  <a:pt x="5375274" y="1931988"/>
                </a:lnTo>
                <a:lnTo>
                  <a:pt x="5367337" y="1913732"/>
                </a:lnTo>
                <a:lnTo>
                  <a:pt x="5358605" y="1896269"/>
                </a:lnTo>
                <a:lnTo>
                  <a:pt x="5349080" y="1879600"/>
                </a:lnTo>
                <a:lnTo>
                  <a:pt x="5337968" y="1862932"/>
                </a:lnTo>
                <a:lnTo>
                  <a:pt x="5326855" y="1847057"/>
                </a:lnTo>
                <a:lnTo>
                  <a:pt x="5314949" y="1831975"/>
                </a:lnTo>
                <a:lnTo>
                  <a:pt x="5302249" y="1817688"/>
                </a:lnTo>
                <a:lnTo>
                  <a:pt x="5289549" y="1803400"/>
                </a:lnTo>
                <a:lnTo>
                  <a:pt x="5275262" y="1789906"/>
                </a:lnTo>
                <a:lnTo>
                  <a:pt x="5260180" y="1778000"/>
                </a:lnTo>
                <a:lnTo>
                  <a:pt x="5245099" y="1766094"/>
                </a:lnTo>
                <a:lnTo>
                  <a:pt x="5230018" y="1754981"/>
                </a:lnTo>
                <a:lnTo>
                  <a:pt x="5213349" y="1743869"/>
                </a:lnTo>
                <a:lnTo>
                  <a:pt x="5196680" y="1734344"/>
                </a:lnTo>
                <a:lnTo>
                  <a:pt x="5179218" y="1725613"/>
                </a:lnTo>
                <a:lnTo>
                  <a:pt x="5160962" y="1717675"/>
                </a:lnTo>
                <a:lnTo>
                  <a:pt x="5142705" y="1710531"/>
                </a:lnTo>
                <a:lnTo>
                  <a:pt x="5124449" y="1704181"/>
                </a:lnTo>
                <a:lnTo>
                  <a:pt x="5105399" y="1697831"/>
                </a:lnTo>
                <a:lnTo>
                  <a:pt x="5085555" y="1693863"/>
                </a:lnTo>
                <a:lnTo>
                  <a:pt x="5065712" y="1689894"/>
                </a:lnTo>
                <a:lnTo>
                  <a:pt x="5045074" y="1688306"/>
                </a:lnTo>
                <a:lnTo>
                  <a:pt x="5025231" y="1685925"/>
                </a:lnTo>
                <a:lnTo>
                  <a:pt x="5004593" y="1685925"/>
                </a:lnTo>
                <a:close/>
                <a:moveTo>
                  <a:pt x="1211262" y="0"/>
                </a:moveTo>
                <a:lnTo>
                  <a:pt x="1227137" y="0"/>
                </a:lnTo>
                <a:lnTo>
                  <a:pt x="1243806" y="0"/>
                </a:lnTo>
                <a:lnTo>
                  <a:pt x="1259681" y="794"/>
                </a:lnTo>
                <a:lnTo>
                  <a:pt x="1276350" y="3175"/>
                </a:lnTo>
                <a:lnTo>
                  <a:pt x="1291431" y="6350"/>
                </a:lnTo>
                <a:lnTo>
                  <a:pt x="1306512" y="10319"/>
                </a:lnTo>
                <a:lnTo>
                  <a:pt x="1321593" y="15081"/>
                </a:lnTo>
                <a:lnTo>
                  <a:pt x="1335881" y="21431"/>
                </a:lnTo>
                <a:lnTo>
                  <a:pt x="1350168" y="28575"/>
                </a:lnTo>
                <a:lnTo>
                  <a:pt x="1362868" y="37306"/>
                </a:lnTo>
                <a:lnTo>
                  <a:pt x="1377156" y="47625"/>
                </a:lnTo>
                <a:lnTo>
                  <a:pt x="1390650" y="58737"/>
                </a:lnTo>
                <a:lnTo>
                  <a:pt x="1402556" y="70644"/>
                </a:lnTo>
                <a:lnTo>
                  <a:pt x="1414462" y="84931"/>
                </a:lnTo>
                <a:lnTo>
                  <a:pt x="1427162" y="100012"/>
                </a:lnTo>
                <a:lnTo>
                  <a:pt x="1438275" y="116681"/>
                </a:lnTo>
                <a:lnTo>
                  <a:pt x="1449387" y="135731"/>
                </a:lnTo>
                <a:lnTo>
                  <a:pt x="1458912" y="154781"/>
                </a:lnTo>
                <a:lnTo>
                  <a:pt x="1469231" y="177006"/>
                </a:lnTo>
                <a:lnTo>
                  <a:pt x="1479550" y="200819"/>
                </a:lnTo>
                <a:lnTo>
                  <a:pt x="1488281" y="226219"/>
                </a:lnTo>
                <a:lnTo>
                  <a:pt x="1497012" y="250825"/>
                </a:lnTo>
                <a:lnTo>
                  <a:pt x="1504156" y="275431"/>
                </a:lnTo>
                <a:lnTo>
                  <a:pt x="1508918" y="298450"/>
                </a:lnTo>
                <a:lnTo>
                  <a:pt x="1512887" y="320675"/>
                </a:lnTo>
                <a:lnTo>
                  <a:pt x="1516062" y="342106"/>
                </a:lnTo>
                <a:lnTo>
                  <a:pt x="1516856" y="362744"/>
                </a:lnTo>
                <a:lnTo>
                  <a:pt x="1517650" y="381794"/>
                </a:lnTo>
                <a:lnTo>
                  <a:pt x="1516856" y="400050"/>
                </a:lnTo>
                <a:lnTo>
                  <a:pt x="1513681" y="417512"/>
                </a:lnTo>
                <a:lnTo>
                  <a:pt x="1511300" y="434181"/>
                </a:lnTo>
                <a:lnTo>
                  <a:pt x="1506537" y="450850"/>
                </a:lnTo>
                <a:lnTo>
                  <a:pt x="1500981" y="465931"/>
                </a:lnTo>
                <a:lnTo>
                  <a:pt x="1494631" y="480219"/>
                </a:lnTo>
                <a:lnTo>
                  <a:pt x="1486693" y="494506"/>
                </a:lnTo>
                <a:lnTo>
                  <a:pt x="1478756" y="507206"/>
                </a:lnTo>
                <a:lnTo>
                  <a:pt x="1469231" y="519906"/>
                </a:lnTo>
                <a:lnTo>
                  <a:pt x="1458912" y="531812"/>
                </a:lnTo>
                <a:lnTo>
                  <a:pt x="1447800" y="542925"/>
                </a:lnTo>
                <a:lnTo>
                  <a:pt x="1435893" y="554038"/>
                </a:lnTo>
                <a:lnTo>
                  <a:pt x="1423193" y="564356"/>
                </a:lnTo>
                <a:lnTo>
                  <a:pt x="1409700" y="573881"/>
                </a:lnTo>
                <a:lnTo>
                  <a:pt x="1395412" y="583406"/>
                </a:lnTo>
                <a:lnTo>
                  <a:pt x="1381125" y="592138"/>
                </a:lnTo>
                <a:lnTo>
                  <a:pt x="1365250" y="601662"/>
                </a:lnTo>
                <a:lnTo>
                  <a:pt x="1332706" y="617538"/>
                </a:lnTo>
                <a:lnTo>
                  <a:pt x="1298575" y="632619"/>
                </a:lnTo>
                <a:lnTo>
                  <a:pt x="1262062" y="646113"/>
                </a:lnTo>
                <a:lnTo>
                  <a:pt x="1223962" y="660400"/>
                </a:lnTo>
                <a:lnTo>
                  <a:pt x="1201737" y="666750"/>
                </a:lnTo>
                <a:lnTo>
                  <a:pt x="1177925" y="671513"/>
                </a:lnTo>
                <a:lnTo>
                  <a:pt x="1153318" y="673100"/>
                </a:lnTo>
                <a:lnTo>
                  <a:pt x="1127918" y="674688"/>
                </a:lnTo>
                <a:lnTo>
                  <a:pt x="1101725" y="673100"/>
                </a:lnTo>
                <a:lnTo>
                  <a:pt x="1075531" y="671513"/>
                </a:lnTo>
                <a:lnTo>
                  <a:pt x="1047750" y="667544"/>
                </a:lnTo>
                <a:lnTo>
                  <a:pt x="1020762" y="663575"/>
                </a:lnTo>
                <a:lnTo>
                  <a:pt x="993775" y="657225"/>
                </a:lnTo>
                <a:lnTo>
                  <a:pt x="965993" y="650081"/>
                </a:lnTo>
                <a:lnTo>
                  <a:pt x="939006" y="642144"/>
                </a:lnTo>
                <a:lnTo>
                  <a:pt x="911225" y="634206"/>
                </a:lnTo>
                <a:lnTo>
                  <a:pt x="885031" y="624681"/>
                </a:lnTo>
                <a:lnTo>
                  <a:pt x="859631" y="615950"/>
                </a:lnTo>
                <a:lnTo>
                  <a:pt x="810418" y="595313"/>
                </a:lnTo>
                <a:lnTo>
                  <a:pt x="788987" y="609600"/>
                </a:lnTo>
                <a:lnTo>
                  <a:pt x="768350" y="624681"/>
                </a:lnTo>
                <a:lnTo>
                  <a:pt x="746125" y="641350"/>
                </a:lnTo>
                <a:lnTo>
                  <a:pt x="724693" y="658019"/>
                </a:lnTo>
                <a:lnTo>
                  <a:pt x="704056" y="677863"/>
                </a:lnTo>
                <a:lnTo>
                  <a:pt x="682625" y="696913"/>
                </a:lnTo>
                <a:lnTo>
                  <a:pt x="661987" y="719138"/>
                </a:lnTo>
                <a:lnTo>
                  <a:pt x="641350" y="741363"/>
                </a:lnTo>
                <a:lnTo>
                  <a:pt x="619918" y="765969"/>
                </a:lnTo>
                <a:lnTo>
                  <a:pt x="599281" y="792163"/>
                </a:lnTo>
                <a:lnTo>
                  <a:pt x="580231" y="819150"/>
                </a:lnTo>
                <a:lnTo>
                  <a:pt x="560387" y="848519"/>
                </a:lnTo>
                <a:lnTo>
                  <a:pt x="542131" y="878681"/>
                </a:lnTo>
                <a:lnTo>
                  <a:pt x="523875" y="911225"/>
                </a:lnTo>
                <a:lnTo>
                  <a:pt x="505618" y="946150"/>
                </a:lnTo>
                <a:lnTo>
                  <a:pt x="488156" y="981075"/>
                </a:lnTo>
                <a:lnTo>
                  <a:pt x="472281" y="1019969"/>
                </a:lnTo>
                <a:lnTo>
                  <a:pt x="456406" y="1059656"/>
                </a:lnTo>
                <a:lnTo>
                  <a:pt x="441325" y="1100931"/>
                </a:lnTo>
                <a:lnTo>
                  <a:pt x="428625" y="1144588"/>
                </a:lnTo>
                <a:lnTo>
                  <a:pt x="415131" y="1189831"/>
                </a:lnTo>
                <a:lnTo>
                  <a:pt x="404018" y="1237456"/>
                </a:lnTo>
                <a:lnTo>
                  <a:pt x="393700" y="1288256"/>
                </a:lnTo>
                <a:lnTo>
                  <a:pt x="384968" y="1339850"/>
                </a:lnTo>
                <a:lnTo>
                  <a:pt x="377031" y="1393825"/>
                </a:lnTo>
                <a:lnTo>
                  <a:pt x="369887" y="1450181"/>
                </a:lnTo>
                <a:lnTo>
                  <a:pt x="364331" y="1508919"/>
                </a:lnTo>
                <a:lnTo>
                  <a:pt x="361156" y="1570831"/>
                </a:lnTo>
                <a:lnTo>
                  <a:pt x="358775" y="1633538"/>
                </a:lnTo>
                <a:lnTo>
                  <a:pt x="358775" y="1699419"/>
                </a:lnTo>
                <a:lnTo>
                  <a:pt x="359568" y="1768475"/>
                </a:lnTo>
                <a:lnTo>
                  <a:pt x="361156" y="1839119"/>
                </a:lnTo>
                <a:lnTo>
                  <a:pt x="502443" y="1839119"/>
                </a:lnTo>
                <a:lnTo>
                  <a:pt x="503237" y="1871663"/>
                </a:lnTo>
                <a:lnTo>
                  <a:pt x="506412" y="1913731"/>
                </a:lnTo>
                <a:lnTo>
                  <a:pt x="509587" y="1965325"/>
                </a:lnTo>
                <a:lnTo>
                  <a:pt x="516731" y="2025650"/>
                </a:lnTo>
                <a:lnTo>
                  <a:pt x="524668" y="2091531"/>
                </a:lnTo>
                <a:lnTo>
                  <a:pt x="531018" y="2126457"/>
                </a:lnTo>
                <a:lnTo>
                  <a:pt x="536575" y="2162969"/>
                </a:lnTo>
                <a:lnTo>
                  <a:pt x="543718" y="2201863"/>
                </a:lnTo>
                <a:lnTo>
                  <a:pt x="551656" y="2239963"/>
                </a:lnTo>
                <a:lnTo>
                  <a:pt x="561181" y="2280444"/>
                </a:lnTo>
                <a:lnTo>
                  <a:pt x="571500" y="2320925"/>
                </a:lnTo>
                <a:lnTo>
                  <a:pt x="582612" y="2362994"/>
                </a:lnTo>
                <a:lnTo>
                  <a:pt x="594518" y="2405063"/>
                </a:lnTo>
                <a:lnTo>
                  <a:pt x="608806" y="2447925"/>
                </a:lnTo>
                <a:lnTo>
                  <a:pt x="623887" y="2489994"/>
                </a:lnTo>
                <a:lnTo>
                  <a:pt x="639762" y="2533650"/>
                </a:lnTo>
                <a:lnTo>
                  <a:pt x="657225" y="2577306"/>
                </a:lnTo>
                <a:lnTo>
                  <a:pt x="676275" y="2620169"/>
                </a:lnTo>
                <a:lnTo>
                  <a:pt x="696912" y="2663031"/>
                </a:lnTo>
                <a:lnTo>
                  <a:pt x="719137" y="2705894"/>
                </a:lnTo>
                <a:lnTo>
                  <a:pt x="742950" y="2748757"/>
                </a:lnTo>
                <a:lnTo>
                  <a:pt x="768350" y="2790032"/>
                </a:lnTo>
                <a:lnTo>
                  <a:pt x="796131" y="2831306"/>
                </a:lnTo>
                <a:lnTo>
                  <a:pt x="824706" y="2871788"/>
                </a:lnTo>
                <a:lnTo>
                  <a:pt x="855662" y="2911475"/>
                </a:lnTo>
                <a:lnTo>
                  <a:pt x="888206" y="2948781"/>
                </a:lnTo>
                <a:lnTo>
                  <a:pt x="923925" y="2986088"/>
                </a:lnTo>
                <a:lnTo>
                  <a:pt x="944562" y="3007519"/>
                </a:lnTo>
                <a:lnTo>
                  <a:pt x="966787" y="3028950"/>
                </a:lnTo>
                <a:lnTo>
                  <a:pt x="989012" y="3049588"/>
                </a:lnTo>
                <a:lnTo>
                  <a:pt x="1012825" y="3068638"/>
                </a:lnTo>
                <a:lnTo>
                  <a:pt x="1035843" y="3087688"/>
                </a:lnTo>
                <a:lnTo>
                  <a:pt x="1060450" y="3105944"/>
                </a:lnTo>
                <a:lnTo>
                  <a:pt x="1085850" y="3123406"/>
                </a:lnTo>
                <a:lnTo>
                  <a:pt x="1111250" y="3139282"/>
                </a:lnTo>
                <a:lnTo>
                  <a:pt x="1135856" y="3155950"/>
                </a:lnTo>
                <a:lnTo>
                  <a:pt x="1162843" y="3171032"/>
                </a:lnTo>
                <a:lnTo>
                  <a:pt x="1189831" y="3186113"/>
                </a:lnTo>
                <a:lnTo>
                  <a:pt x="1217612" y="3200400"/>
                </a:lnTo>
                <a:lnTo>
                  <a:pt x="1245393" y="3213100"/>
                </a:lnTo>
                <a:lnTo>
                  <a:pt x="1273968" y="3226594"/>
                </a:lnTo>
                <a:lnTo>
                  <a:pt x="1302543" y="3237706"/>
                </a:lnTo>
                <a:lnTo>
                  <a:pt x="1331912" y="3249613"/>
                </a:lnTo>
                <a:lnTo>
                  <a:pt x="1362075" y="3259931"/>
                </a:lnTo>
                <a:lnTo>
                  <a:pt x="1392237" y="3270250"/>
                </a:lnTo>
                <a:lnTo>
                  <a:pt x="1423987" y="3278981"/>
                </a:lnTo>
                <a:lnTo>
                  <a:pt x="1454943" y="3288507"/>
                </a:lnTo>
                <a:lnTo>
                  <a:pt x="1487487" y="3295650"/>
                </a:lnTo>
                <a:lnTo>
                  <a:pt x="1520031" y="3303588"/>
                </a:lnTo>
                <a:lnTo>
                  <a:pt x="1552575" y="3309144"/>
                </a:lnTo>
                <a:lnTo>
                  <a:pt x="1585912" y="3315494"/>
                </a:lnTo>
                <a:lnTo>
                  <a:pt x="1620043" y="3320256"/>
                </a:lnTo>
                <a:lnTo>
                  <a:pt x="1654968" y="3325019"/>
                </a:lnTo>
                <a:lnTo>
                  <a:pt x="1689893" y="3328988"/>
                </a:lnTo>
                <a:lnTo>
                  <a:pt x="1725612" y="3332163"/>
                </a:lnTo>
                <a:lnTo>
                  <a:pt x="1762125" y="3334544"/>
                </a:lnTo>
                <a:lnTo>
                  <a:pt x="1798637" y="3336132"/>
                </a:lnTo>
                <a:lnTo>
                  <a:pt x="1835150" y="3336925"/>
                </a:lnTo>
                <a:lnTo>
                  <a:pt x="1872456" y="3337719"/>
                </a:lnTo>
                <a:lnTo>
                  <a:pt x="1909762" y="3336925"/>
                </a:lnTo>
                <a:lnTo>
                  <a:pt x="1947068" y="3336132"/>
                </a:lnTo>
                <a:lnTo>
                  <a:pt x="1983581" y="3334544"/>
                </a:lnTo>
                <a:lnTo>
                  <a:pt x="2019300" y="3332163"/>
                </a:lnTo>
                <a:lnTo>
                  <a:pt x="2055812" y="3328988"/>
                </a:lnTo>
                <a:lnTo>
                  <a:pt x="2089944" y="3325019"/>
                </a:lnTo>
                <a:lnTo>
                  <a:pt x="2124869" y="3320256"/>
                </a:lnTo>
                <a:lnTo>
                  <a:pt x="2159000" y="3315494"/>
                </a:lnTo>
                <a:lnTo>
                  <a:pt x="2192337" y="3309144"/>
                </a:lnTo>
                <a:lnTo>
                  <a:pt x="2225675" y="3303588"/>
                </a:lnTo>
                <a:lnTo>
                  <a:pt x="2258219" y="3295650"/>
                </a:lnTo>
                <a:lnTo>
                  <a:pt x="2289969" y="3288507"/>
                </a:lnTo>
                <a:lnTo>
                  <a:pt x="2321719" y="3278981"/>
                </a:lnTo>
                <a:lnTo>
                  <a:pt x="2352675" y="3270250"/>
                </a:lnTo>
                <a:lnTo>
                  <a:pt x="2382837" y="3259931"/>
                </a:lnTo>
                <a:lnTo>
                  <a:pt x="2413000" y="3249613"/>
                </a:lnTo>
                <a:lnTo>
                  <a:pt x="2442369" y="3237706"/>
                </a:lnTo>
                <a:lnTo>
                  <a:pt x="2471737" y="3226594"/>
                </a:lnTo>
                <a:lnTo>
                  <a:pt x="2500312" y="3213100"/>
                </a:lnTo>
                <a:lnTo>
                  <a:pt x="2527300" y="3200400"/>
                </a:lnTo>
                <a:lnTo>
                  <a:pt x="2555081" y="3186113"/>
                </a:lnTo>
                <a:lnTo>
                  <a:pt x="2582069" y="3171032"/>
                </a:lnTo>
                <a:lnTo>
                  <a:pt x="2609056" y="3155950"/>
                </a:lnTo>
                <a:lnTo>
                  <a:pt x="2635250" y="3139282"/>
                </a:lnTo>
                <a:lnTo>
                  <a:pt x="2660650" y="3123406"/>
                </a:lnTo>
                <a:lnTo>
                  <a:pt x="2684462" y="3105944"/>
                </a:lnTo>
                <a:lnTo>
                  <a:pt x="2709069" y="3087688"/>
                </a:lnTo>
                <a:lnTo>
                  <a:pt x="2732087" y="3068638"/>
                </a:lnTo>
                <a:lnTo>
                  <a:pt x="2755900" y="3049588"/>
                </a:lnTo>
                <a:lnTo>
                  <a:pt x="2778919" y="3028950"/>
                </a:lnTo>
                <a:lnTo>
                  <a:pt x="2800350" y="3007519"/>
                </a:lnTo>
                <a:lnTo>
                  <a:pt x="2822575" y="2986088"/>
                </a:lnTo>
                <a:lnTo>
                  <a:pt x="2856706" y="2948781"/>
                </a:lnTo>
                <a:lnTo>
                  <a:pt x="2889250" y="2911475"/>
                </a:lnTo>
                <a:lnTo>
                  <a:pt x="2920206" y="2871788"/>
                </a:lnTo>
                <a:lnTo>
                  <a:pt x="2949575" y="2831306"/>
                </a:lnTo>
                <a:lnTo>
                  <a:pt x="2976562" y="2790032"/>
                </a:lnTo>
                <a:lnTo>
                  <a:pt x="3002756" y="2748757"/>
                </a:lnTo>
                <a:lnTo>
                  <a:pt x="3025775" y="2705894"/>
                </a:lnTo>
                <a:lnTo>
                  <a:pt x="3048000" y="2663031"/>
                </a:lnTo>
                <a:lnTo>
                  <a:pt x="3068637" y="2620169"/>
                </a:lnTo>
                <a:lnTo>
                  <a:pt x="3087687" y="2577306"/>
                </a:lnTo>
                <a:lnTo>
                  <a:pt x="3105943" y="2533650"/>
                </a:lnTo>
                <a:lnTo>
                  <a:pt x="3121819" y="2489994"/>
                </a:lnTo>
                <a:lnTo>
                  <a:pt x="3136900" y="2447925"/>
                </a:lnTo>
                <a:lnTo>
                  <a:pt x="3150393" y="2405063"/>
                </a:lnTo>
                <a:lnTo>
                  <a:pt x="3162300" y="2362994"/>
                </a:lnTo>
                <a:lnTo>
                  <a:pt x="3175000" y="2320925"/>
                </a:lnTo>
                <a:lnTo>
                  <a:pt x="3184525" y="2280444"/>
                </a:lnTo>
                <a:lnTo>
                  <a:pt x="3194050" y="2239963"/>
                </a:lnTo>
                <a:lnTo>
                  <a:pt x="3201987" y="2201863"/>
                </a:lnTo>
                <a:lnTo>
                  <a:pt x="3209131" y="2162969"/>
                </a:lnTo>
                <a:lnTo>
                  <a:pt x="3215481" y="2126457"/>
                </a:lnTo>
                <a:lnTo>
                  <a:pt x="3220243" y="2091531"/>
                </a:lnTo>
                <a:lnTo>
                  <a:pt x="3229769" y="2025650"/>
                </a:lnTo>
                <a:lnTo>
                  <a:pt x="3235325" y="1965325"/>
                </a:lnTo>
                <a:lnTo>
                  <a:pt x="3239293" y="1913731"/>
                </a:lnTo>
                <a:lnTo>
                  <a:pt x="3241675" y="1871663"/>
                </a:lnTo>
                <a:lnTo>
                  <a:pt x="3242469" y="1839119"/>
                </a:lnTo>
                <a:lnTo>
                  <a:pt x="3383756" y="1839119"/>
                </a:lnTo>
                <a:lnTo>
                  <a:pt x="3386137" y="1768475"/>
                </a:lnTo>
                <a:lnTo>
                  <a:pt x="3387725" y="1699419"/>
                </a:lnTo>
                <a:lnTo>
                  <a:pt x="3386137" y="1633538"/>
                </a:lnTo>
                <a:lnTo>
                  <a:pt x="3384550" y="1570831"/>
                </a:lnTo>
                <a:lnTo>
                  <a:pt x="3380581" y="1508919"/>
                </a:lnTo>
                <a:lnTo>
                  <a:pt x="3375025" y="1450181"/>
                </a:lnTo>
                <a:lnTo>
                  <a:pt x="3367881" y="1393825"/>
                </a:lnTo>
                <a:lnTo>
                  <a:pt x="3360737" y="1339850"/>
                </a:lnTo>
                <a:lnTo>
                  <a:pt x="3352006" y="1288256"/>
                </a:lnTo>
                <a:lnTo>
                  <a:pt x="3340893" y="1237456"/>
                </a:lnTo>
                <a:lnTo>
                  <a:pt x="3329781" y="1189831"/>
                </a:lnTo>
                <a:lnTo>
                  <a:pt x="3316287" y="1144588"/>
                </a:lnTo>
                <a:lnTo>
                  <a:pt x="3303587" y="1100931"/>
                </a:lnTo>
                <a:lnTo>
                  <a:pt x="3289300" y="1059656"/>
                </a:lnTo>
                <a:lnTo>
                  <a:pt x="3272631" y="1019969"/>
                </a:lnTo>
                <a:lnTo>
                  <a:pt x="3256756" y="981075"/>
                </a:lnTo>
                <a:lnTo>
                  <a:pt x="3239293" y="946150"/>
                </a:lnTo>
                <a:lnTo>
                  <a:pt x="3222625" y="911225"/>
                </a:lnTo>
                <a:lnTo>
                  <a:pt x="3204369" y="878681"/>
                </a:lnTo>
                <a:lnTo>
                  <a:pt x="3184525" y="848519"/>
                </a:lnTo>
                <a:lnTo>
                  <a:pt x="3165475" y="819150"/>
                </a:lnTo>
                <a:lnTo>
                  <a:pt x="3145631" y="792163"/>
                </a:lnTo>
                <a:lnTo>
                  <a:pt x="3124993" y="765969"/>
                </a:lnTo>
                <a:lnTo>
                  <a:pt x="3105150" y="741363"/>
                </a:lnTo>
                <a:lnTo>
                  <a:pt x="3083719" y="719138"/>
                </a:lnTo>
                <a:lnTo>
                  <a:pt x="3062287" y="696913"/>
                </a:lnTo>
                <a:lnTo>
                  <a:pt x="3040856" y="677863"/>
                </a:lnTo>
                <a:lnTo>
                  <a:pt x="3019425" y="658019"/>
                </a:lnTo>
                <a:lnTo>
                  <a:pt x="2998787" y="641350"/>
                </a:lnTo>
                <a:lnTo>
                  <a:pt x="2977356" y="624681"/>
                </a:lnTo>
                <a:lnTo>
                  <a:pt x="2955925" y="609600"/>
                </a:lnTo>
                <a:lnTo>
                  <a:pt x="2934493" y="595313"/>
                </a:lnTo>
                <a:lnTo>
                  <a:pt x="2886075" y="615950"/>
                </a:lnTo>
                <a:lnTo>
                  <a:pt x="2859881" y="624681"/>
                </a:lnTo>
                <a:lnTo>
                  <a:pt x="2833687" y="634206"/>
                </a:lnTo>
                <a:lnTo>
                  <a:pt x="2807493" y="642144"/>
                </a:lnTo>
                <a:lnTo>
                  <a:pt x="2779712" y="650081"/>
                </a:lnTo>
                <a:lnTo>
                  <a:pt x="2752725" y="657225"/>
                </a:lnTo>
                <a:lnTo>
                  <a:pt x="2724943" y="663575"/>
                </a:lnTo>
                <a:lnTo>
                  <a:pt x="2697956" y="667544"/>
                </a:lnTo>
                <a:lnTo>
                  <a:pt x="2670175" y="671513"/>
                </a:lnTo>
                <a:lnTo>
                  <a:pt x="2643187" y="673100"/>
                </a:lnTo>
                <a:lnTo>
                  <a:pt x="2617787" y="674688"/>
                </a:lnTo>
                <a:lnTo>
                  <a:pt x="2591593" y="673100"/>
                </a:lnTo>
                <a:lnTo>
                  <a:pt x="2566987" y="671513"/>
                </a:lnTo>
                <a:lnTo>
                  <a:pt x="2543969" y="666750"/>
                </a:lnTo>
                <a:lnTo>
                  <a:pt x="2520950" y="660400"/>
                </a:lnTo>
                <a:lnTo>
                  <a:pt x="2482850" y="646113"/>
                </a:lnTo>
                <a:lnTo>
                  <a:pt x="2446337" y="632619"/>
                </a:lnTo>
                <a:lnTo>
                  <a:pt x="2412206" y="617538"/>
                </a:lnTo>
                <a:lnTo>
                  <a:pt x="2379662" y="601662"/>
                </a:lnTo>
                <a:lnTo>
                  <a:pt x="2364581" y="592138"/>
                </a:lnTo>
                <a:lnTo>
                  <a:pt x="2349500" y="583406"/>
                </a:lnTo>
                <a:lnTo>
                  <a:pt x="2335212" y="573881"/>
                </a:lnTo>
                <a:lnTo>
                  <a:pt x="2321719" y="564356"/>
                </a:lnTo>
                <a:lnTo>
                  <a:pt x="2309812" y="554038"/>
                </a:lnTo>
                <a:lnTo>
                  <a:pt x="2297906" y="542925"/>
                </a:lnTo>
                <a:lnTo>
                  <a:pt x="2286793" y="531812"/>
                </a:lnTo>
                <a:lnTo>
                  <a:pt x="2276475" y="519906"/>
                </a:lnTo>
                <a:lnTo>
                  <a:pt x="2266156" y="507206"/>
                </a:lnTo>
                <a:lnTo>
                  <a:pt x="2258219" y="494506"/>
                </a:lnTo>
                <a:lnTo>
                  <a:pt x="2251075" y="480219"/>
                </a:lnTo>
                <a:lnTo>
                  <a:pt x="2243931" y="465931"/>
                </a:lnTo>
                <a:lnTo>
                  <a:pt x="2239169" y="450850"/>
                </a:lnTo>
                <a:lnTo>
                  <a:pt x="2233612" y="434181"/>
                </a:lnTo>
                <a:lnTo>
                  <a:pt x="2231231" y="417512"/>
                </a:lnTo>
                <a:lnTo>
                  <a:pt x="2228850" y="400050"/>
                </a:lnTo>
                <a:lnTo>
                  <a:pt x="2228056" y="381794"/>
                </a:lnTo>
                <a:lnTo>
                  <a:pt x="2228056" y="362744"/>
                </a:lnTo>
                <a:lnTo>
                  <a:pt x="2228850" y="342106"/>
                </a:lnTo>
                <a:lnTo>
                  <a:pt x="2232025" y="320675"/>
                </a:lnTo>
                <a:lnTo>
                  <a:pt x="2235993" y="298450"/>
                </a:lnTo>
                <a:lnTo>
                  <a:pt x="2240756" y="275431"/>
                </a:lnTo>
                <a:lnTo>
                  <a:pt x="2247900" y="250825"/>
                </a:lnTo>
                <a:lnTo>
                  <a:pt x="2256631" y="226219"/>
                </a:lnTo>
                <a:lnTo>
                  <a:pt x="2265362" y="200819"/>
                </a:lnTo>
                <a:lnTo>
                  <a:pt x="2275681" y="177006"/>
                </a:lnTo>
                <a:lnTo>
                  <a:pt x="2286000" y="154781"/>
                </a:lnTo>
                <a:lnTo>
                  <a:pt x="2295525" y="135731"/>
                </a:lnTo>
                <a:lnTo>
                  <a:pt x="2306637" y="116681"/>
                </a:lnTo>
                <a:lnTo>
                  <a:pt x="2319337" y="100012"/>
                </a:lnTo>
                <a:lnTo>
                  <a:pt x="2330450" y="84931"/>
                </a:lnTo>
                <a:lnTo>
                  <a:pt x="2342356" y="70644"/>
                </a:lnTo>
                <a:lnTo>
                  <a:pt x="2355850" y="58737"/>
                </a:lnTo>
                <a:lnTo>
                  <a:pt x="2368550" y="47625"/>
                </a:lnTo>
                <a:lnTo>
                  <a:pt x="2382043" y="37306"/>
                </a:lnTo>
                <a:lnTo>
                  <a:pt x="2396331" y="28575"/>
                </a:lnTo>
                <a:lnTo>
                  <a:pt x="2409825" y="21431"/>
                </a:lnTo>
                <a:lnTo>
                  <a:pt x="2424112" y="15081"/>
                </a:lnTo>
                <a:lnTo>
                  <a:pt x="2438400" y="10319"/>
                </a:lnTo>
                <a:lnTo>
                  <a:pt x="2453481" y="6350"/>
                </a:lnTo>
                <a:lnTo>
                  <a:pt x="2470150" y="3175"/>
                </a:lnTo>
                <a:lnTo>
                  <a:pt x="2485231" y="794"/>
                </a:lnTo>
                <a:lnTo>
                  <a:pt x="2501106" y="0"/>
                </a:lnTo>
                <a:lnTo>
                  <a:pt x="2517775" y="0"/>
                </a:lnTo>
                <a:lnTo>
                  <a:pt x="2534443" y="0"/>
                </a:lnTo>
                <a:lnTo>
                  <a:pt x="2551112" y="794"/>
                </a:lnTo>
                <a:lnTo>
                  <a:pt x="2567781" y="3969"/>
                </a:lnTo>
                <a:lnTo>
                  <a:pt x="2586037" y="6350"/>
                </a:lnTo>
                <a:lnTo>
                  <a:pt x="2621756" y="14288"/>
                </a:lnTo>
                <a:lnTo>
                  <a:pt x="2658269" y="23019"/>
                </a:lnTo>
                <a:lnTo>
                  <a:pt x="2695575" y="34131"/>
                </a:lnTo>
                <a:lnTo>
                  <a:pt x="2732881" y="47625"/>
                </a:lnTo>
                <a:lnTo>
                  <a:pt x="2755900" y="55562"/>
                </a:lnTo>
                <a:lnTo>
                  <a:pt x="2776537" y="67469"/>
                </a:lnTo>
                <a:lnTo>
                  <a:pt x="2797969" y="80963"/>
                </a:lnTo>
                <a:lnTo>
                  <a:pt x="2818606" y="96044"/>
                </a:lnTo>
                <a:lnTo>
                  <a:pt x="2838450" y="112713"/>
                </a:lnTo>
                <a:lnTo>
                  <a:pt x="2857500" y="131763"/>
                </a:lnTo>
                <a:lnTo>
                  <a:pt x="2877343" y="150813"/>
                </a:lnTo>
                <a:lnTo>
                  <a:pt x="2895600" y="172244"/>
                </a:lnTo>
                <a:lnTo>
                  <a:pt x="2913856" y="193675"/>
                </a:lnTo>
                <a:lnTo>
                  <a:pt x="2930525" y="216694"/>
                </a:lnTo>
                <a:lnTo>
                  <a:pt x="2947987" y="238919"/>
                </a:lnTo>
                <a:lnTo>
                  <a:pt x="2963069" y="261938"/>
                </a:lnTo>
                <a:lnTo>
                  <a:pt x="2978150" y="286544"/>
                </a:lnTo>
                <a:lnTo>
                  <a:pt x="2993231" y="309563"/>
                </a:lnTo>
                <a:lnTo>
                  <a:pt x="3019425" y="355600"/>
                </a:lnTo>
                <a:lnTo>
                  <a:pt x="3053556" y="374650"/>
                </a:lnTo>
                <a:lnTo>
                  <a:pt x="3087687" y="396875"/>
                </a:lnTo>
                <a:lnTo>
                  <a:pt x="3121819" y="419894"/>
                </a:lnTo>
                <a:lnTo>
                  <a:pt x="3157537" y="446881"/>
                </a:lnTo>
                <a:lnTo>
                  <a:pt x="3191669" y="476250"/>
                </a:lnTo>
                <a:lnTo>
                  <a:pt x="3226593" y="506413"/>
                </a:lnTo>
                <a:lnTo>
                  <a:pt x="3260725" y="540544"/>
                </a:lnTo>
                <a:lnTo>
                  <a:pt x="3294062" y="577056"/>
                </a:lnTo>
                <a:lnTo>
                  <a:pt x="3317875" y="604837"/>
                </a:lnTo>
                <a:lnTo>
                  <a:pt x="3340100" y="631825"/>
                </a:lnTo>
                <a:lnTo>
                  <a:pt x="3362325" y="661194"/>
                </a:lnTo>
                <a:lnTo>
                  <a:pt x="3382169" y="690563"/>
                </a:lnTo>
                <a:lnTo>
                  <a:pt x="3402806" y="720725"/>
                </a:lnTo>
                <a:lnTo>
                  <a:pt x="3421856" y="752475"/>
                </a:lnTo>
                <a:lnTo>
                  <a:pt x="3440112" y="785019"/>
                </a:lnTo>
                <a:lnTo>
                  <a:pt x="3457575" y="817563"/>
                </a:lnTo>
                <a:lnTo>
                  <a:pt x="3473450" y="850900"/>
                </a:lnTo>
                <a:lnTo>
                  <a:pt x="3489325" y="885031"/>
                </a:lnTo>
                <a:lnTo>
                  <a:pt x="3505200" y="920750"/>
                </a:lnTo>
                <a:lnTo>
                  <a:pt x="3518693" y="957263"/>
                </a:lnTo>
                <a:lnTo>
                  <a:pt x="3532187" y="993775"/>
                </a:lnTo>
                <a:lnTo>
                  <a:pt x="3545681" y="1031081"/>
                </a:lnTo>
                <a:lnTo>
                  <a:pt x="3556793" y="1069181"/>
                </a:lnTo>
                <a:lnTo>
                  <a:pt x="3567906" y="1108869"/>
                </a:lnTo>
                <a:lnTo>
                  <a:pt x="3577431" y="1148556"/>
                </a:lnTo>
                <a:lnTo>
                  <a:pt x="3587750" y="1189038"/>
                </a:lnTo>
                <a:lnTo>
                  <a:pt x="3595687" y="1230313"/>
                </a:lnTo>
                <a:lnTo>
                  <a:pt x="3604419" y="1273175"/>
                </a:lnTo>
                <a:lnTo>
                  <a:pt x="3609975" y="1315244"/>
                </a:lnTo>
                <a:lnTo>
                  <a:pt x="3617119" y="1359694"/>
                </a:lnTo>
                <a:lnTo>
                  <a:pt x="3622675" y="1404938"/>
                </a:lnTo>
                <a:lnTo>
                  <a:pt x="3626643" y="1449388"/>
                </a:lnTo>
                <a:lnTo>
                  <a:pt x="3630612" y="1495425"/>
                </a:lnTo>
                <a:lnTo>
                  <a:pt x="3633787" y="1542256"/>
                </a:lnTo>
                <a:lnTo>
                  <a:pt x="3635375" y="1589881"/>
                </a:lnTo>
                <a:lnTo>
                  <a:pt x="3636169" y="1638300"/>
                </a:lnTo>
                <a:lnTo>
                  <a:pt x="3637756" y="1687513"/>
                </a:lnTo>
                <a:lnTo>
                  <a:pt x="3636169" y="1736725"/>
                </a:lnTo>
                <a:lnTo>
                  <a:pt x="3635375" y="1787525"/>
                </a:lnTo>
                <a:lnTo>
                  <a:pt x="3633787" y="1839119"/>
                </a:lnTo>
                <a:lnTo>
                  <a:pt x="3744912" y="1839119"/>
                </a:lnTo>
                <a:lnTo>
                  <a:pt x="3744119" y="1882775"/>
                </a:lnTo>
                <a:lnTo>
                  <a:pt x="3740943" y="1938338"/>
                </a:lnTo>
                <a:lnTo>
                  <a:pt x="3736975" y="2004219"/>
                </a:lnTo>
                <a:lnTo>
                  <a:pt x="3729037" y="2081213"/>
                </a:lnTo>
                <a:lnTo>
                  <a:pt x="3723481" y="2122488"/>
                </a:lnTo>
                <a:lnTo>
                  <a:pt x="3717925" y="2166144"/>
                </a:lnTo>
                <a:lnTo>
                  <a:pt x="3710781" y="2211388"/>
                </a:lnTo>
                <a:lnTo>
                  <a:pt x="3702050" y="2258219"/>
                </a:lnTo>
                <a:lnTo>
                  <a:pt x="3693319" y="2306638"/>
                </a:lnTo>
                <a:lnTo>
                  <a:pt x="3682206" y="2357438"/>
                </a:lnTo>
                <a:lnTo>
                  <a:pt x="3670300" y="2409031"/>
                </a:lnTo>
                <a:lnTo>
                  <a:pt x="3656806" y="2462213"/>
                </a:lnTo>
                <a:lnTo>
                  <a:pt x="3641725" y="2514600"/>
                </a:lnTo>
                <a:lnTo>
                  <a:pt x="3625056" y="2569369"/>
                </a:lnTo>
                <a:lnTo>
                  <a:pt x="3606800" y="2624138"/>
                </a:lnTo>
                <a:lnTo>
                  <a:pt x="3586956" y="2679700"/>
                </a:lnTo>
                <a:lnTo>
                  <a:pt x="3565525" y="2736056"/>
                </a:lnTo>
                <a:lnTo>
                  <a:pt x="3542506" y="2791619"/>
                </a:lnTo>
                <a:lnTo>
                  <a:pt x="3516312" y="2848769"/>
                </a:lnTo>
                <a:lnTo>
                  <a:pt x="3488531" y="2904332"/>
                </a:lnTo>
                <a:lnTo>
                  <a:pt x="3459162" y="2961481"/>
                </a:lnTo>
                <a:lnTo>
                  <a:pt x="3426619" y="3017044"/>
                </a:lnTo>
                <a:lnTo>
                  <a:pt x="3392487" y="3071813"/>
                </a:lnTo>
                <a:lnTo>
                  <a:pt x="3375025" y="3098800"/>
                </a:lnTo>
                <a:lnTo>
                  <a:pt x="3355975" y="3126581"/>
                </a:lnTo>
                <a:lnTo>
                  <a:pt x="3336925" y="3152775"/>
                </a:lnTo>
                <a:lnTo>
                  <a:pt x="3317875" y="3179763"/>
                </a:lnTo>
                <a:lnTo>
                  <a:pt x="3296443" y="3205956"/>
                </a:lnTo>
                <a:lnTo>
                  <a:pt x="3275012" y="3232150"/>
                </a:lnTo>
                <a:lnTo>
                  <a:pt x="3253581" y="3257550"/>
                </a:lnTo>
                <a:lnTo>
                  <a:pt x="3231356" y="3284538"/>
                </a:lnTo>
                <a:lnTo>
                  <a:pt x="3208337" y="3309144"/>
                </a:lnTo>
                <a:lnTo>
                  <a:pt x="3184525" y="3334544"/>
                </a:lnTo>
                <a:lnTo>
                  <a:pt x="3159919" y="3359944"/>
                </a:lnTo>
                <a:lnTo>
                  <a:pt x="3132931" y="3384550"/>
                </a:lnTo>
                <a:lnTo>
                  <a:pt x="3106737" y="3408363"/>
                </a:lnTo>
                <a:lnTo>
                  <a:pt x="3080543" y="3432175"/>
                </a:lnTo>
                <a:lnTo>
                  <a:pt x="3053556" y="3455194"/>
                </a:lnTo>
                <a:lnTo>
                  <a:pt x="3025775" y="3477419"/>
                </a:lnTo>
                <a:lnTo>
                  <a:pt x="2997200" y="3498850"/>
                </a:lnTo>
                <a:lnTo>
                  <a:pt x="2969419" y="3520281"/>
                </a:lnTo>
                <a:lnTo>
                  <a:pt x="2940050" y="3540125"/>
                </a:lnTo>
                <a:lnTo>
                  <a:pt x="2910681" y="3559969"/>
                </a:lnTo>
                <a:lnTo>
                  <a:pt x="2879725" y="3579019"/>
                </a:lnTo>
                <a:lnTo>
                  <a:pt x="2849562" y="3597275"/>
                </a:lnTo>
                <a:lnTo>
                  <a:pt x="2819400" y="3613944"/>
                </a:lnTo>
                <a:lnTo>
                  <a:pt x="2787650" y="3631406"/>
                </a:lnTo>
                <a:lnTo>
                  <a:pt x="2756693" y="3648075"/>
                </a:lnTo>
                <a:lnTo>
                  <a:pt x="2724150" y="3663156"/>
                </a:lnTo>
                <a:lnTo>
                  <a:pt x="2691606" y="3678238"/>
                </a:lnTo>
                <a:lnTo>
                  <a:pt x="2658269" y="3692525"/>
                </a:lnTo>
                <a:lnTo>
                  <a:pt x="2624931" y="3705225"/>
                </a:lnTo>
                <a:lnTo>
                  <a:pt x="2591593" y="3718719"/>
                </a:lnTo>
                <a:lnTo>
                  <a:pt x="2556669" y="3730625"/>
                </a:lnTo>
                <a:lnTo>
                  <a:pt x="2521743" y="3741738"/>
                </a:lnTo>
                <a:lnTo>
                  <a:pt x="2486819" y="3752850"/>
                </a:lnTo>
                <a:lnTo>
                  <a:pt x="2451893" y="3763169"/>
                </a:lnTo>
                <a:lnTo>
                  <a:pt x="2415381" y="3773488"/>
                </a:lnTo>
                <a:lnTo>
                  <a:pt x="2378869" y="3782219"/>
                </a:lnTo>
                <a:lnTo>
                  <a:pt x="2342356" y="3790156"/>
                </a:lnTo>
                <a:lnTo>
                  <a:pt x="2305050" y="3797300"/>
                </a:lnTo>
                <a:lnTo>
                  <a:pt x="2266156" y="3804444"/>
                </a:lnTo>
                <a:lnTo>
                  <a:pt x="2228850" y="3810794"/>
                </a:lnTo>
                <a:lnTo>
                  <a:pt x="2190750" y="3817144"/>
                </a:lnTo>
                <a:lnTo>
                  <a:pt x="2151062" y="3821906"/>
                </a:lnTo>
                <a:lnTo>
                  <a:pt x="2151856" y="3860800"/>
                </a:lnTo>
                <a:lnTo>
                  <a:pt x="2151062" y="3898900"/>
                </a:lnTo>
                <a:lnTo>
                  <a:pt x="2148681" y="3936206"/>
                </a:lnTo>
                <a:lnTo>
                  <a:pt x="2147093" y="3972719"/>
                </a:lnTo>
                <a:lnTo>
                  <a:pt x="2143125" y="4008438"/>
                </a:lnTo>
                <a:lnTo>
                  <a:pt x="2137569" y="4043363"/>
                </a:lnTo>
                <a:lnTo>
                  <a:pt x="2132806" y="4077494"/>
                </a:lnTo>
                <a:lnTo>
                  <a:pt x="2126456" y="4111625"/>
                </a:lnTo>
                <a:lnTo>
                  <a:pt x="2119312" y="4144169"/>
                </a:lnTo>
                <a:lnTo>
                  <a:pt x="2111375" y="4176713"/>
                </a:lnTo>
                <a:lnTo>
                  <a:pt x="2102643" y="4207669"/>
                </a:lnTo>
                <a:lnTo>
                  <a:pt x="2093119" y="4237831"/>
                </a:lnTo>
                <a:lnTo>
                  <a:pt x="2082800" y="4268788"/>
                </a:lnTo>
                <a:lnTo>
                  <a:pt x="2073275" y="4298156"/>
                </a:lnTo>
                <a:lnTo>
                  <a:pt x="2060575" y="4327525"/>
                </a:lnTo>
                <a:lnTo>
                  <a:pt x="2049462" y="4355306"/>
                </a:lnTo>
                <a:lnTo>
                  <a:pt x="2037556" y="4383088"/>
                </a:lnTo>
                <a:lnTo>
                  <a:pt x="2024062" y="4410075"/>
                </a:lnTo>
                <a:lnTo>
                  <a:pt x="1997868" y="4464050"/>
                </a:lnTo>
                <a:lnTo>
                  <a:pt x="1969293" y="4515644"/>
                </a:lnTo>
                <a:lnTo>
                  <a:pt x="1939925" y="4566444"/>
                </a:lnTo>
                <a:lnTo>
                  <a:pt x="1909762" y="4614863"/>
                </a:lnTo>
                <a:lnTo>
                  <a:pt x="1879600" y="4662488"/>
                </a:lnTo>
                <a:lnTo>
                  <a:pt x="1817687" y="4754563"/>
                </a:lnTo>
                <a:lnTo>
                  <a:pt x="1752600" y="4852194"/>
                </a:lnTo>
                <a:lnTo>
                  <a:pt x="1722437" y="4899819"/>
                </a:lnTo>
                <a:lnTo>
                  <a:pt x="1693862" y="4948238"/>
                </a:lnTo>
                <a:lnTo>
                  <a:pt x="1666081" y="4996656"/>
                </a:lnTo>
                <a:lnTo>
                  <a:pt x="1653381" y="5021263"/>
                </a:lnTo>
                <a:lnTo>
                  <a:pt x="1640681" y="5046663"/>
                </a:lnTo>
                <a:lnTo>
                  <a:pt x="1629568" y="5071269"/>
                </a:lnTo>
                <a:lnTo>
                  <a:pt x="1616868" y="5098256"/>
                </a:lnTo>
                <a:lnTo>
                  <a:pt x="1607343" y="5124450"/>
                </a:lnTo>
                <a:lnTo>
                  <a:pt x="1597025" y="5150644"/>
                </a:lnTo>
                <a:lnTo>
                  <a:pt x="1587500" y="5177631"/>
                </a:lnTo>
                <a:lnTo>
                  <a:pt x="1578768" y="5206206"/>
                </a:lnTo>
                <a:lnTo>
                  <a:pt x="1571625" y="5234781"/>
                </a:lnTo>
                <a:lnTo>
                  <a:pt x="1564481" y="5264150"/>
                </a:lnTo>
                <a:lnTo>
                  <a:pt x="1558131" y="5294313"/>
                </a:lnTo>
                <a:lnTo>
                  <a:pt x="1552575" y="5324475"/>
                </a:lnTo>
                <a:lnTo>
                  <a:pt x="1548606" y="5356225"/>
                </a:lnTo>
                <a:lnTo>
                  <a:pt x="1545431" y="5388769"/>
                </a:lnTo>
                <a:lnTo>
                  <a:pt x="1542256" y="5422106"/>
                </a:lnTo>
                <a:lnTo>
                  <a:pt x="1541462" y="5456238"/>
                </a:lnTo>
                <a:lnTo>
                  <a:pt x="1541462" y="5491956"/>
                </a:lnTo>
                <a:lnTo>
                  <a:pt x="1541462" y="5528469"/>
                </a:lnTo>
                <a:lnTo>
                  <a:pt x="1543050" y="5565775"/>
                </a:lnTo>
                <a:lnTo>
                  <a:pt x="1546225" y="5605463"/>
                </a:lnTo>
                <a:lnTo>
                  <a:pt x="1550193" y="5645150"/>
                </a:lnTo>
                <a:lnTo>
                  <a:pt x="1556543" y="5686425"/>
                </a:lnTo>
                <a:lnTo>
                  <a:pt x="1561306" y="5716588"/>
                </a:lnTo>
                <a:lnTo>
                  <a:pt x="1568450" y="5746750"/>
                </a:lnTo>
                <a:lnTo>
                  <a:pt x="1576387" y="5776119"/>
                </a:lnTo>
                <a:lnTo>
                  <a:pt x="1585912" y="5805488"/>
                </a:lnTo>
                <a:lnTo>
                  <a:pt x="1597025" y="5834063"/>
                </a:lnTo>
                <a:lnTo>
                  <a:pt x="1608931" y="5860256"/>
                </a:lnTo>
                <a:lnTo>
                  <a:pt x="1622425" y="5888038"/>
                </a:lnTo>
                <a:lnTo>
                  <a:pt x="1636712" y="5913438"/>
                </a:lnTo>
                <a:lnTo>
                  <a:pt x="1652587" y="5938838"/>
                </a:lnTo>
                <a:lnTo>
                  <a:pt x="1669256" y="5962650"/>
                </a:lnTo>
                <a:lnTo>
                  <a:pt x="1687512" y="5986463"/>
                </a:lnTo>
                <a:lnTo>
                  <a:pt x="1704975" y="6008688"/>
                </a:lnTo>
                <a:lnTo>
                  <a:pt x="1724818" y="6030913"/>
                </a:lnTo>
                <a:lnTo>
                  <a:pt x="1744662" y="6051550"/>
                </a:lnTo>
                <a:lnTo>
                  <a:pt x="1766093" y="6072188"/>
                </a:lnTo>
                <a:lnTo>
                  <a:pt x="1787525" y="6092031"/>
                </a:lnTo>
                <a:lnTo>
                  <a:pt x="1809750" y="6110288"/>
                </a:lnTo>
                <a:lnTo>
                  <a:pt x="1832768" y="6128544"/>
                </a:lnTo>
                <a:lnTo>
                  <a:pt x="1856581" y="6146800"/>
                </a:lnTo>
                <a:lnTo>
                  <a:pt x="1879600" y="6163469"/>
                </a:lnTo>
                <a:lnTo>
                  <a:pt x="1905000" y="6179344"/>
                </a:lnTo>
                <a:lnTo>
                  <a:pt x="1928812" y="6194425"/>
                </a:lnTo>
                <a:lnTo>
                  <a:pt x="1954212" y="6209506"/>
                </a:lnTo>
                <a:lnTo>
                  <a:pt x="1979612" y="6223000"/>
                </a:lnTo>
                <a:lnTo>
                  <a:pt x="2005012" y="6236494"/>
                </a:lnTo>
                <a:lnTo>
                  <a:pt x="2031206" y="6248400"/>
                </a:lnTo>
                <a:lnTo>
                  <a:pt x="2056606" y="6260306"/>
                </a:lnTo>
                <a:lnTo>
                  <a:pt x="2082800" y="6270625"/>
                </a:lnTo>
                <a:lnTo>
                  <a:pt x="2108200" y="6280944"/>
                </a:lnTo>
                <a:lnTo>
                  <a:pt x="2134393" y="6291263"/>
                </a:lnTo>
                <a:lnTo>
                  <a:pt x="2159793" y="6299200"/>
                </a:lnTo>
                <a:lnTo>
                  <a:pt x="2185987" y="6307138"/>
                </a:lnTo>
                <a:lnTo>
                  <a:pt x="2215356" y="6315075"/>
                </a:lnTo>
                <a:lnTo>
                  <a:pt x="2244725" y="6323013"/>
                </a:lnTo>
                <a:lnTo>
                  <a:pt x="2275681" y="6329363"/>
                </a:lnTo>
                <a:lnTo>
                  <a:pt x="2306637" y="6335713"/>
                </a:lnTo>
                <a:lnTo>
                  <a:pt x="2339181" y="6341269"/>
                </a:lnTo>
                <a:lnTo>
                  <a:pt x="2371725" y="6345238"/>
                </a:lnTo>
                <a:lnTo>
                  <a:pt x="2405062" y="6350000"/>
                </a:lnTo>
                <a:lnTo>
                  <a:pt x="2439193" y="6352381"/>
                </a:lnTo>
                <a:lnTo>
                  <a:pt x="2473325" y="6353969"/>
                </a:lnTo>
                <a:lnTo>
                  <a:pt x="2507456" y="6354763"/>
                </a:lnTo>
                <a:lnTo>
                  <a:pt x="2543175" y="6354763"/>
                </a:lnTo>
                <a:lnTo>
                  <a:pt x="2577306" y="6353969"/>
                </a:lnTo>
                <a:lnTo>
                  <a:pt x="2613025" y="6351588"/>
                </a:lnTo>
                <a:lnTo>
                  <a:pt x="2647950" y="6348413"/>
                </a:lnTo>
                <a:lnTo>
                  <a:pt x="2683669" y="6344444"/>
                </a:lnTo>
                <a:lnTo>
                  <a:pt x="2719387" y="6338094"/>
                </a:lnTo>
                <a:lnTo>
                  <a:pt x="2754312" y="6331744"/>
                </a:lnTo>
                <a:lnTo>
                  <a:pt x="2790031" y="6323013"/>
                </a:lnTo>
                <a:lnTo>
                  <a:pt x="2825750" y="6314281"/>
                </a:lnTo>
                <a:lnTo>
                  <a:pt x="2859881" y="6303169"/>
                </a:lnTo>
                <a:lnTo>
                  <a:pt x="2895600" y="6291263"/>
                </a:lnTo>
                <a:lnTo>
                  <a:pt x="2929731" y="6277769"/>
                </a:lnTo>
                <a:lnTo>
                  <a:pt x="2963069" y="6262688"/>
                </a:lnTo>
                <a:lnTo>
                  <a:pt x="2996406" y="6246019"/>
                </a:lnTo>
                <a:lnTo>
                  <a:pt x="3029743" y="6227763"/>
                </a:lnTo>
                <a:lnTo>
                  <a:pt x="3062287" y="6207919"/>
                </a:lnTo>
                <a:lnTo>
                  <a:pt x="3094037" y="6186488"/>
                </a:lnTo>
                <a:lnTo>
                  <a:pt x="3124993" y="6163469"/>
                </a:lnTo>
                <a:lnTo>
                  <a:pt x="3155156" y="6138863"/>
                </a:lnTo>
                <a:lnTo>
                  <a:pt x="3184525" y="6112669"/>
                </a:lnTo>
                <a:lnTo>
                  <a:pt x="3213100" y="6084094"/>
                </a:lnTo>
                <a:lnTo>
                  <a:pt x="3240881" y="6053931"/>
                </a:lnTo>
                <a:lnTo>
                  <a:pt x="3261519" y="6029325"/>
                </a:lnTo>
                <a:lnTo>
                  <a:pt x="3282156" y="6003925"/>
                </a:lnTo>
                <a:lnTo>
                  <a:pt x="3302000" y="5980113"/>
                </a:lnTo>
                <a:lnTo>
                  <a:pt x="3321843" y="5954713"/>
                </a:lnTo>
                <a:lnTo>
                  <a:pt x="3338512" y="5930106"/>
                </a:lnTo>
                <a:lnTo>
                  <a:pt x="3356769" y="5904706"/>
                </a:lnTo>
                <a:lnTo>
                  <a:pt x="3373437" y="5880894"/>
                </a:lnTo>
                <a:lnTo>
                  <a:pt x="3389312" y="5855494"/>
                </a:lnTo>
                <a:lnTo>
                  <a:pt x="3404393" y="5830094"/>
                </a:lnTo>
                <a:lnTo>
                  <a:pt x="3418681" y="5805488"/>
                </a:lnTo>
                <a:lnTo>
                  <a:pt x="3432969" y="5780881"/>
                </a:lnTo>
                <a:lnTo>
                  <a:pt x="3446462" y="5755481"/>
                </a:lnTo>
                <a:lnTo>
                  <a:pt x="3470275" y="5705475"/>
                </a:lnTo>
                <a:lnTo>
                  <a:pt x="3491706" y="5654675"/>
                </a:lnTo>
                <a:lnTo>
                  <a:pt x="3510756" y="5604669"/>
                </a:lnTo>
                <a:lnTo>
                  <a:pt x="3528219" y="5553869"/>
                </a:lnTo>
                <a:lnTo>
                  <a:pt x="3542506" y="5503069"/>
                </a:lnTo>
                <a:lnTo>
                  <a:pt x="3555206" y="5451475"/>
                </a:lnTo>
                <a:lnTo>
                  <a:pt x="3565525" y="5400675"/>
                </a:lnTo>
                <a:lnTo>
                  <a:pt x="3573462" y="5349081"/>
                </a:lnTo>
                <a:lnTo>
                  <a:pt x="3580606" y="5298281"/>
                </a:lnTo>
                <a:lnTo>
                  <a:pt x="3586162" y="5246688"/>
                </a:lnTo>
                <a:lnTo>
                  <a:pt x="3589337" y="5195094"/>
                </a:lnTo>
                <a:lnTo>
                  <a:pt x="3590925" y="5142706"/>
                </a:lnTo>
                <a:lnTo>
                  <a:pt x="3590925" y="5091113"/>
                </a:lnTo>
                <a:lnTo>
                  <a:pt x="3590131" y="5039519"/>
                </a:lnTo>
                <a:lnTo>
                  <a:pt x="3587750" y="4986338"/>
                </a:lnTo>
                <a:lnTo>
                  <a:pt x="3584575" y="4933950"/>
                </a:lnTo>
                <a:lnTo>
                  <a:pt x="3580606" y="4881563"/>
                </a:lnTo>
                <a:lnTo>
                  <a:pt x="3575050" y="4828381"/>
                </a:lnTo>
                <a:lnTo>
                  <a:pt x="3568700" y="4775994"/>
                </a:lnTo>
                <a:lnTo>
                  <a:pt x="3561556" y="4722019"/>
                </a:lnTo>
                <a:lnTo>
                  <a:pt x="3546475" y="4614863"/>
                </a:lnTo>
                <a:lnTo>
                  <a:pt x="3529012" y="4507706"/>
                </a:lnTo>
                <a:lnTo>
                  <a:pt x="3510756" y="4398963"/>
                </a:lnTo>
                <a:lnTo>
                  <a:pt x="3494087" y="4298156"/>
                </a:lnTo>
                <a:lnTo>
                  <a:pt x="3476625" y="4194969"/>
                </a:lnTo>
                <a:lnTo>
                  <a:pt x="3461543" y="4090988"/>
                </a:lnTo>
                <a:lnTo>
                  <a:pt x="3455193" y="4039394"/>
                </a:lnTo>
                <a:lnTo>
                  <a:pt x="3448050" y="3987800"/>
                </a:lnTo>
                <a:lnTo>
                  <a:pt x="3443287" y="3936206"/>
                </a:lnTo>
                <a:lnTo>
                  <a:pt x="3437731" y="3884613"/>
                </a:lnTo>
                <a:lnTo>
                  <a:pt x="3433762" y="3833019"/>
                </a:lnTo>
                <a:lnTo>
                  <a:pt x="3430587" y="3781425"/>
                </a:lnTo>
                <a:lnTo>
                  <a:pt x="3429793" y="3729831"/>
                </a:lnTo>
                <a:lnTo>
                  <a:pt x="3429000" y="3678238"/>
                </a:lnTo>
                <a:lnTo>
                  <a:pt x="3429793" y="3626644"/>
                </a:lnTo>
                <a:lnTo>
                  <a:pt x="3430587" y="3575844"/>
                </a:lnTo>
                <a:lnTo>
                  <a:pt x="3436143" y="3513138"/>
                </a:lnTo>
                <a:lnTo>
                  <a:pt x="3442493" y="3452019"/>
                </a:lnTo>
                <a:lnTo>
                  <a:pt x="3450431" y="3393281"/>
                </a:lnTo>
                <a:lnTo>
                  <a:pt x="3459956" y="3336132"/>
                </a:lnTo>
                <a:lnTo>
                  <a:pt x="3472656" y="3278981"/>
                </a:lnTo>
                <a:lnTo>
                  <a:pt x="3485356" y="3225800"/>
                </a:lnTo>
                <a:lnTo>
                  <a:pt x="3501231" y="3172619"/>
                </a:lnTo>
                <a:lnTo>
                  <a:pt x="3517106" y="3121025"/>
                </a:lnTo>
                <a:lnTo>
                  <a:pt x="3534569" y="3071813"/>
                </a:lnTo>
                <a:lnTo>
                  <a:pt x="3553619" y="3022600"/>
                </a:lnTo>
                <a:lnTo>
                  <a:pt x="3573462" y="2976563"/>
                </a:lnTo>
                <a:lnTo>
                  <a:pt x="3594893" y="2930525"/>
                </a:lnTo>
                <a:lnTo>
                  <a:pt x="3616325" y="2886869"/>
                </a:lnTo>
                <a:lnTo>
                  <a:pt x="3639343" y="2844800"/>
                </a:lnTo>
                <a:lnTo>
                  <a:pt x="3663156" y="2804319"/>
                </a:lnTo>
                <a:lnTo>
                  <a:pt x="3686969" y="2764631"/>
                </a:lnTo>
                <a:lnTo>
                  <a:pt x="3712369" y="2727325"/>
                </a:lnTo>
                <a:lnTo>
                  <a:pt x="3737769" y="2690813"/>
                </a:lnTo>
                <a:lnTo>
                  <a:pt x="3763962" y="2655094"/>
                </a:lnTo>
                <a:lnTo>
                  <a:pt x="3789362" y="2621756"/>
                </a:lnTo>
                <a:lnTo>
                  <a:pt x="3815556" y="2589213"/>
                </a:lnTo>
                <a:lnTo>
                  <a:pt x="3841750" y="2559050"/>
                </a:lnTo>
                <a:lnTo>
                  <a:pt x="3868737" y="2529681"/>
                </a:lnTo>
                <a:lnTo>
                  <a:pt x="3894931" y="2501106"/>
                </a:lnTo>
                <a:lnTo>
                  <a:pt x="3921125" y="2474913"/>
                </a:lnTo>
                <a:lnTo>
                  <a:pt x="3947319" y="2449513"/>
                </a:lnTo>
                <a:lnTo>
                  <a:pt x="3972719" y="2426494"/>
                </a:lnTo>
                <a:lnTo>
                  <a:pt x="3997325" y="2403475"/>
                </a:lnTo>
                <a:lnTo>
                  <a:pt x="4045743" y="2362994"/>
                </a:lnTo>
                <a:lnTo>
                  <a:pt x="4090193" y="2326481"/>
                </a:lnTo>
                <a:lnTo>
                  <a:pt x="4083050" y="2297906"/>
                </a:lnTo>
                <a:lnTo>
                  <a:pt x="4076700" y="2268538"/>
                </a:lnTo>
                <a:lnTo>
                  <a:pt x="4071937" y="2239169"/>
                </a:lnTo>
                <a:lnTo>
                  <a:pt x="4067175" y="2209800"/>
                </a:lnTo>
                <a:lnTo>
                  <a:pt x="4064000" y="2179638"/>
                </a:lnTo>
                <a:lnTo>
                  <a:pt x="4060825" y="2148681"/>
                </a:lnTo>
                <a:lnTo>
                  <a:pt x="4058443" y="2118519"/>
                </a:lnTo>
                <a:lnTo>
                  <a:pt x="4058443" y="2087563"/>
                </a:lnTo>
                <a:lnTo>
                  <a:pt x="4058443" y="2062956"/>
                </a:lnTo>
                <a:lnTo>
                  <a:pt x="4060031" y="2038350"/>
                </a:lnTo>
                <a:lnTo>
                  <a:pt x="4061619" y="2014538"/>
                </a:lnTo>
                <a:lnTo>
                  <a:pt x="4064000" y="1990725"/>
                </a:lnTo>
                <a:lnTo>
                  <a:pt x="4070350" y="1943100"/>
                </a:lnTo>
                <a:lnTo>
                  <a:pt x="4078287" y="1897063"/>
                </a:lnTo>
                <a:lnTo>
                  <a:pt x="4087812" y="1851025"/>
                </a:lnTo>
                <a:lnTo>
                  <a:pt x="4101306" y="1805781"/>
                </a:lnTo>
                <a:lnTo>
                  <a:pt x="4116387" y="1762125"/>
                </a:lnTo>
                <a:lnTo>
                  <a:pt x="4133056" y="1719263"/>
                </a:lnTo>
                <a:lnTo>
                  <a:pt x="4152106" y="1677194"/>
                </a:lnTo>
                <a:lnTo>
                  <a:pt x="4173537" y="1636713"/>
                </a:lnTo>
                <a:lnTo>
                  <a:pt x="4195762" y="1597025"/>
                </a:lnTo>
                <a:lnTo>
                  <a:pt x="4219575" y="1558925"/>
                </a:lnTo>
                <a:lnTo>
                  <a:pt x="4247356" y="1520825"/>
                </a:lnTo>
                <a:lnTo>
                  <a:pt x="4274343" y="1485900"/>
                </a:lnTo>
                <a:lnTo>
                  <a:pt x="4305299" y="1450975"/>
                </a:lnTo>
                <a:lnTo>
                  <a:pt x="4336256" y="1417638"/>
                </a:lnTo>
                <a:lnTo>
                  <a:pt x="4368799" y="1386681"/>
                </a:lnTo>
                <a:lnTo>
                  <a:pt x="4402931" y="1357313"/>
                </a:lnTo>
                <a:lnTo>
                  <a:pt x="4438649" y="1328738"/>
                </a:lnTo>
                <a:lnTo>
                  <a:pt x="4475956" y="1302544"/>
                </a:lnTo>
                <a:lnTo>
                  <a:pt x="4514849" y="1277938"/>
                </a:lnTo>
                <a:lnTo>
                  <a:pt x="4553743" y="1254919"/>
                </a:lnTo>
                <a:lnTo>
                  <a:pt x="4594225" y="1234281"/>
                </a:lnTo>
                <a:lnTo>
                  <a:pt x="4637087" y="1215231"/>
                </a:lnTo>
                <a:lnTo>
                  <a:pt x="4679949" y="1197769"/>
                </a:lnTo>
                <a:lnTo>
                  <a:pt x="4724399" y="1183481"/>
                </a:lnTo>
                <a:lnTo>
                  <a:pt x="4768849" y="1170781"/>
                </a:lnTo>
                <a:lnTo>
                  <a:pt x="4814093" y="1160463"/>
                </a:lnTo>
                <a:lnTo>
                  <a:pt x="4860925" y="1151731"/>
                </a:lnTo>
                <a:lnTo>
                  <a:pt x="4908549" y="1145381"/>
                </a:lnTo>
                <a:lnTo>
                  <a:pt x="4933156" y="1143000"/>
                </a:lnTo>
                <a:lnTo>
                  <a:pt x="4956175" y="1142206"/>
                </a:lnTo>
                <a:lnTo>
                  <a:pt x="4979987" y="1141413"/>
                </a:lnTo>
                <a:lnTo>
                  <a:pt x="5005387" y="1141413"/>
                </a:lnTo>
                <a:lnTo>
                  <a:pt x="5029993" y="1141413"/>
                </a:lnTo>
                <a:lnTo>
                  <a:pt x="5054599" y="1142206"/>
                </a:lnTo>
                <a:lnTo>
                  <a:pt x="5077619" y="1143000"/>
                </a:lnTo>
                <a:lnTo>
                  <a:pt x="5102225" y="1145381"/>
                </a:lnTo>
                <a:lnTo>
                  <a:pt x="5149849" y="1151731"/>
                </a:lnTo>
                <a:lnTo>
                  <a:pt x="5195887" y="1160463"/>
                </a:lnTo>
                <a:lnTo>
                  <a:pt x="5241925" y="1170781"/>
                </a:lnTo>
                <a:lnTo>
                  <a:pt x="5286375" y="1183481"/>
                </a:lnTo>
                <a:lnTo>
                  <a:pt x="5330825" y="1197769"/>
                </a:lnTo>
                <a:lnTo>
                  <a:pt x="5373687" y="1215231"/>
                </a:lnTo>
                <a:lnTo>
                  <a:pt x="5415756" y="1234281"/>
                </a:lnTo>
                <a:lnTo>
                  <a:pt x="5456237" y="1254919"/>
                </a:lnTo>
                <a:lnTo>
                  <a:pt x="5495925" y="1277938"/>
                </a:lnTo>
                <a:lnTo>
                  <a:pt x="5534025" y="1302544"/>
                </a:lnTo>
                <a:lnTo>
                  <a:pt x="5572125" y="1328738"/>
                </a:lnTo>
                <a:lnTo>
                  <a:pt x="5607049" y="1357313"/>
                </a:lnTo>
                <a:lnTo>
                  <a:pt x="5641975" y="1386681"/>
                </a:lnTo>
                <a:lnTo>
                  <a:pt x="5673725" y="1417638"/>
                </a:lnTo>
                <a:lnTo>
                  <a:pt x="5705475" y="1450975"/>
                </a:lnTo>
                <a:lnTo>
                  <a:pt x="5735637" y="1485900"/>
                </a:lnTo>
                <a:lnTo>
                  <a:pt x="5764212" y="1520825"/>
                </a:lnTo>
                <a:lnTo>
                  <a:pt x="5790406" y="1558925"/>
                </a:lnTo>
                <a:lnTo>
                  <a:pt x="5815012" y="1597025"/>
                </a:lnTo>
                <a:lnTo>
                  <a:pt x="5837237" y="1636713"/>
                </a:lnTo>
                <a:lnTo>
                  <a:pt x="5858669" y="1677194"/>
                </a:lnTo>
                <a:lnTo>
                  <a:pt x="5877719" y="1719263"/>
                </a:lnTo>
                <a:lnTo>
                  <a:pt x="5895181" y="1762125"/>
                </a:lnTo>
                <a:lnTo>
                  <a:pt x="5908675" y="1805781"/>
                </a:lnTo>
                <a:lnTo>
                  <a:pt x="5922169" y="1851025"/>
                </a:lnTo>
                <a:lnTo>
                  <a:pt x="5932487" y="1897063"/>
                </a:lnTo>
                <a:lnTo>
                  <a:pt x="5940425" y="1943100"/>
                </a:lnTo>
                <a:lnTo>
                  <a:pt x="5946775" y="1990725"/>
                </a:lnTo>
                <a:lnTo>
                  <a:pt x="5949156" y="2014538"/>
                </a:lnTo>
                <a:lnTo>
                  <a:pt x="5950743" y="2038350"/>
                </a:lnTo>
                <a:lnTo>
                  <a:pt x="5951537" y="2062956"/>
                </a:lnTo>
                <a:lnTo>
                  <a:pt x="5951537" y="2087563"/>
                </a:lnTo>
                <a:lnTo>
                  <a:pt x="5951537" y="2112169"/>
                </a:lnTo>
                <a:lnTo>
                  <a:pt x="5950743" y="2135981"/>
                </a:lnTo>
                <a:lnTo>
                  <a:pt x="5949156" y="2159794"/>
                </a:lnTo>
                <a:lnTo>
                  <a:pt x="5946775" y="2184400"/>
                </a:lnTo>
                <a:lnTo>
                  <a:pt x="5940425" y="2232025"/>
                </a:lnTo>
                <a:lnTo>
                  <a:pt x="5932487" y="2278857"/>
                </a:lnTo>
                <a:lnTo>
                  <a:pt x="5922169" y="2324100"/>
                </a:lnTo>
                <a:lnTo>
                  <a:pt x="5908675" y="2368550"/>
                </a:lnTo>
                <a:lnTo>
                  <a:pt x="5895181" y="2413000"/>
                </a:lnTo>
                <a:lnTo>
                  <a:pt x="5877719" y="2455863"/>
                </a:lnTo>
                <a:lnTo>
                  <a:pt x="5858669" y="2498725"/>
                </a:lnTo>
                <a:lnTo>
                  <a:pt x="5837237" y="2539206"/>
                </a:lnTo>
                <a:lnTo>
                  <a:pt x="5815012" y="2578100"/>
                </a:lnTo>
                <a:lnTo>
                  <a:pt x="5790406" y="2616994"/>
                </a:lnTo>
                <a:lnTo>
                  <a:pt x="5764212" y="2654300"/>
                </a:lnTo>
                <a:lnTo>
                  <a:pt x="5735637" y="2690019"/>
                </a:lnTo>
                <a:lnTo>
                  <a:pt x="5705475" y="2724150"/>
                </a:lnTo>
                <a:lnTo>
                  <a:pt x="5673725" y="2756694"/>
                </a:lnTo>
                <a:lnTo>
                  <a:pt x="5641975" y="2787650"/>
                </a:lnTo>
                <a:lnTo>
                  <a:pt x="5607049" y="2818606"/>
                </a:lnTo>
                <a:lnTo>
                  <a:pt x="5572125" y="2845594"/>
                </a:lnTo>
                <a:lnTo>
                  <a:pt x="5534025" y="2871788"/>
                </a:lnTo>
                <a:lnTo>
                  <a:pt x="5495925" y="2897188"/>
                </a:lnTo>
                <a:lnTo>
                  <a:pt x="5456237" y="2919413"/>
                </a:lnTo>
                <a:lnTo>
                  <a:pt x="5415756" y="2940844"/>
                </a:lnTo>
                <a:lnTo>
                  <a:pt x="5373687" y="2959894"/>
                </a:lnTo>
                <a:lnTo>
                  <a:pt x="5330825" y="2976563"/>
                </a:lnTo>
                <a:lnTo>
                  <a:pt x="5286375" y="2991644"/>
                </a:lnTo>
                <a:lnTo>
                  <a:pt x="5241925" y="3004344"/>
                </a:lnTo>
                <a:lnTo>
                  <a:pt x="5195887" y="3014663"/>
                </a:lnTo>
                <a:lnTo>
                  <a:pt x="5149849" y="3022600"/>
                </a:lnTo>
                <a:lnTo>
                  <a:pt x="5102225" y="3028950"/>
                </a:lnTo>
                <a:lnTo>
                  <a:pt x="5077619" y="3031331"/>
                </a:lnTo>
                <a:lnTo>
                  <a:pt x="5054599" y="3032919"/>
                </a:lnTo>
                <a:lnTo>
                  <a:pt x="5029993" y="3033713"/>
                </a:lnTo>
                <a:lnTo>
                  <a:pt x="5005387" y="3033713"/>
                </a:lnTo>
                <a:lnTo>
                  <a:pt x="4956969" y="3032919"/>
                </a:lnTo>
                <a:lnTo>
                  <a:pt x="4910137" y="3028950"/>
                </a:lnTo>
                <a:lnTo>
                  <a:pt x="4864099" y="3024188"/>
                </a:lnTo>
                <a:lnTo>
                  <a:pt x="4817269" y="3015457"/>
                </a:lnTo>
                <a:lnTo>
                  <a:pt x="4772819" y="3005931"/>
                </a:lnTo>
                <a:lnTo>
                  <a:pt x="4728369" y="2992438"/>
                </a:lnTo>
                <a:lnTo>
                  <a:pt x="4684712" y="2978150"/>
                </a:lnTo>
                <a:lnTo>
                  <a:pt x="4641849" y="2962275"/>
                </a:lnTo>
                <a:lnTo>
                  <a:pt x="4601369" y="2944019"/>
                </a:lnTo>
                <a:lnTo>
                  <a:pt x="4560887" y="2923381"/>
                </a:lnTo>
                <a:lnTo>
                  <a:pt x="4521993" y="2901157"/>
                </a:lnTo>
                <a:lnTo>
                  <a:pt x="4483893" y="2877344"/>
                </a:lnTo>
                <a:lnTo>
                  <a:pt x="4446587" y="2851944"/>
                </a:lnTo>
                <a:lnTo>
                  <a:pt x="4410869" y="2824163"/>
                </a:lnTo>
                <a:lnTo>
                  <a:pt x="4377531" y="2794794"/>
                </a:lnTo>
                <a:lnTo>
                  <a:pt x="4344193" y="2764631"/>
                </a:lnTo>
                <a:lnTo>
                  <a:pt x="4314031" y="2791619"/>
                </a:lnTo>
                <a:lnTo>
                  <a:pt x="4282281" y="2822575"/>
                </a:lnTo>
                <a:lnTo>
                  <a:pt x="4250531" y="2855913"/>
                </a:lnTo>
                <a:lnTo>
                  <a:pt x="4217193" y="2892425"/>
                </a:lnTo>
                <a:lnTo>
                  <a:pt x="4183062" y="2932113"/>
                </a:lnTo>
                <a:lnTo>
                  <a:pt x="4167187" y="2952750"/>
                </a:lnTo>
                <a:lnTo>
                  <a:pt x="4151312" y="2974975"/>
                </a:lnTo>
                <a:lnTo>
                  <a:pt x="4134643" y="2998788"/>
                </a:lnTo>
                <a:lnTo>
                  <a:pt x="4118769" y="3021807"/>
                </a:lnTo>
                <a:lnTo>
                  <a:pt x="4103687" y="3046413"/>
                </a:lnTo>
                <a:lnTo>
                  <a:pt x="4087812" y="3072606"/>
                </a:lnTo>
                <a:lnTo>
                  <a:pt x="4072731" y="3098800"/>
                </a:lnTo>
                <a:lnTo>
                  <a:pt x="4058443" y="3124994"/>
                </a:lnTo>
                <a:lnTo>
                  <a:pt x="4044950" y="3153569"/>
                </a:lnTo>
                <a:lnTo>
                  <a:pt x="4031456" y="3182938"/>
                </a:lnTo>
                <a:lnTo>
                  <a:pt x="4017962" y="3212307"/>
                </a:lnTo>
                <a:lnTo>
                  <a:pt x="4006056" y="3244056"/>
                </a:lnTo>
                <a:lnTo>
                  <a:pt x="3994943" y="3275013"/>
                </a:lnTo>
                <a:lnTo>
                  <a:pt x="3984625" y="3307556"/>
                </a:lnTo>
                <a:lnTo>
                  <a:pt x="3975100" y="3340894"/>
                </a:lnTo>
                <a:lnTo>
                  <a:pt x="3965575" y="3375025"/>
                </a:lnTo>
                <a:lnTo>
                  <a:pt x="3957637" y="3410744"/>
                </a:lnTo>
                <a:lnTo>
                  <a:pt x="3950493" y="3447256"/>
                </a:lnTo>
                <a:lnTo>
                  <a:pt x="3944143" y="3484563"/>
                </a:lnTo>
                <a:lnTo>
                  <a:pt x="3939381" y="3521869"/>
                </a:lnTo>
                <a:lnTo>
                  <a:pt x="3935412" y="3561556"/>
                </a:lnTo>
                <a:lnTo>
                  <a:pt x="3932237" y="3601244"/>
                </a:lnTo>
                <a:lnTo>
                  <a:pt x="3931443" y="3642519"/>
                </a:lnTo>
                <a:lnTo>
                  <a:pt x="3931443" y="3684588"/>
                </a:lnTo>
                <a:lnTo>
                  <a:pt x="3931443" y="3726656"/>
                </a:lnTo>
                <a:lnTo>
                  <a:pt x="3933031" y="3769519"/>
                </a:lnTo>
                <a:lnTo>
                  <a:pt x="3936206" y="3811588"/>
                </a:lnTo>
                <a:lnTo>
                  <a:pt x="3939381" y="3856038"/>
                </a:lnTo>
                <a:lnTo>
                  <a:pt x="3943350" y="3899694"/>
                </a:lnTo>
                <a:lnTo>
                  <a:pt x="3948112" y="3944144"/>
                </a:lnTo>
                <a:lnTo>
                  <a:pt x="3960812" y="4034631"/>
                </a:lnTo>
                <a:lnTo>
                  <a:pt x="3975100" y="4126706"/>
                </a:lnTo>
                <a:lnTo>
                  <a:pt x="3990181" y="4219575"/>
                </a:lnTo>
                <a:lnTo>
                  <a:pt x="4006056" y="4314825"/>
                </a:lnTo>
                <a:lnTo>
                  <a:pt x="4025106" y="4430713"/>
                </a:lnTo>
                <a:lnTo>
                  <a:pt x="4044950" y="4548981"/>
                </a:lnTo>
                <a:lnTo>
                  <a:pt x="4052887" y="4610100"/>
                </a:lnTo>
                <a:lnTo>
                  <a:pt x="4061619" y="4671219"/>
                </a:lnTo>
                <a:lnTo>
                  <a:pt x="4068762" y="4733131"/>
                </a:lnTo>
                <a:lnTo>
                  <a:pt x="4075906" y="4795044"/>
                </a:lnTo>
                <a:lnTo>
                  <a:pt x="4082256" y="4857750"/>
                </a:lnTo>
                <a:lnTo>
                  <a:pt x="4086225" y="4922044"/>
                </a:lnTo>
                <a:lnTo>
                  <a:pt x="4090193" y="4986338"/>
                </a:lnTo>
                <a:lnTo>
                  <a:pt x="4092575" y="5050631"/>
                </a:lnTo>
                <a:lnTo>
                  <a:pt x="4092575" y="5114925"/>
                </a:lnTo>
                <a:lnTo>
                  <a:pt x="4090987" y="5180806"/>
                </a:lnTo>
                <a:lnTo>
                  <a:pt x="4087812" y="5246688"/>
                </a:lnTo>
                <a:lnTo>
                  <a:pt x="4083050" y="5312569"/>
                </a:lnTo>
                <a:lnTo>
                  <a:pt x="4075906" y="5379244"/>
                </a:lnTo>
                <a:lnTo>
                  <a:pt x="4067175" y="5445125"/>
                </a:lnTo>
                <a:lnTo>
                  <a:pt x="4054475" y="5511800"/>
                </a:lnTo>
                <a:lnTo>
                  <a:pt x="4047331" y="5546725"/>
                </a:lnTo>
                <a:lnTo>
                  <a:pt x="4040981" y="5580063"/>
                </a:lnTo>
                <a:lnTo>
                  <a:pt x="4032250" y="5613400"/>
                </a:lnTo>
                <a:lnTo>
                  <a:pt x="4023519" y="5646738"/>
                </a:lnTo>
                <a:lnTo>
                  <a:pt x="4013200" y="5680075"/>
                </a:lnTo>
                <a:lnTo>
                  <a:pt x="4002881" y="5713413"/>
                </a:lnTo>
                <a:lnTo>
                  <a:pt x="3991769" y="5748338"/>
                </a:lnTo>
                <a:lnTo>
                  <a:pt x="3980656" y="5781675"/>
                </a:lnTo>
                <a:lnTo>
                  <a:pt x="3967956" y="5815013"/>
                </a:lnTo>
                <a:lnTo>
                  <a:pt x="3954462" y="5848350"/>
                </a:lnTo>
                <a:lnTo>
                  <a:pt x="3940175" y="5882481"/>
                </a:lnTo>
                <a:lnTo>
                  <a:pt x="3925093" y="5915819"/>
                </a:lnTo>
                <a:lnTo>
                  <a:pt x="3910012" y="5949950"/>
                </a:lnTo>
                <a:lnTo>
                  <a:pt x="3892550" y="5983288"/>
                </a:lnTo>
                <a:lnTo>
                  <a:pt x="3875881" y="6017419"/>
                </a:lnTo>
                <a:lnTo>
                  <a:pt x="3857625" y="6050756"/>
                </a:lnTo>
                <a:lnTo>
                  <a:pt x="3836987" y="6084094"/>
                </a:lnTo>
                <a:lnTo>
                  <a:pt x="3817143" y="6117431"/>
                </a:lnTo>
                <a:lnTo>
                  <a:pt x="3795712" y="6150769"/>
                </a:lnTo>
                <a:lnTo>
                  <a:pt x="3773487" y="6184900"/>
                </a:lnTo>
                <a:lnTo>
                  <a:pt x="3749675" y="6218238"/>
                </a:lnTo>
                <a:lnTo>
                  <a:pt x="3725862" y="6251575"/>
                </a:lnTo>
                <a:lnTo>
                  <a:pt x="3700462" y="6284913"/>
                </a:lnTo>
                <a:lnTo>
                  <a:pt x="3674269" y="6318250"/>
                </a:lnTo>
                <a:lnTo>
                  <a:pt x="3646487" y="6351588"/>
                </a:lnTo>
                <a:lnTo>
                  <a:pt x="3618706" y="6384925"/>
                </a:lnTo>
                <a:lnTo>
                  <a:pt x="3593306" y="6413500"/>
                </a:lnTo>
                <a:lnTo>
                  <a:pt x="3566319" y="6440488"/>
                </a:lnTo>
                <a:lnTo>
                  <a:pt x="3539331" y="6467475"/>
                </a:lnTo>
                <a:lnTo>
                  <a:pt x="3512343" y="6493669"/>
                </a:lnTo>
                <a:lnTo>
                  <a:pt x="3483769" y="6517481"/>
                </a:lnTo>
                <a:lnTo>
                  <a:pt x="3454400" y="6542088"/>
                </a:lnTo>
                <a:lnTo>
                  <a:pt x="3424237" y="6565106"/>
                </a:lnTo>
                <a:lnTo>
                  <a:pt x="3393281" y="6587331"/>
                </a:lnTo>
                <a:lnTo>
                  <a:pt x="3363119" y="6609556"/>
                </a:lnTo>
                <a:lnTo>
                  <a:pt x="3330575" y="6630194"/>
                </a:lnTo>
                <a:lnTo>
                  <a:pt x="3298031" y="6650038"/>
                </a:lnTo>
                <a:lnTo>
                  <a:pt x="3266281" y="6669881"/>
                </a:lnTo>
                <a:lnTo>
                  <a:pt x="3232150" y="6688138"/>
                </a:lnTo>
                <a:lnTo>
                  <a:pt x="3198812" y="6704806"/>
                </a:lnTo>
                <a:lnTo>
                  <a:pt x="3164681" y="6721475"/>
                </a:lnTo>
                <a:lnTo>
                  <a:pt x="3128962" y="6736556"/>
                </a:lnTo>
                <a:lnTo>
                  <a:pt x="3094037" y="6750844"/>
                </a:lnTo>
                <a:lnTo>
                  <a:pt x="3058319" y="6765131"/>
                </a:lnTo>
                <a:lnTo>
                  <a:pt x="3021806" y="6777038"/>
                </a:lnTo>
                <a:lnTo>
                  <a:pt x="2985293" y="6788944"/>
                </a:lnTo>
                <a:lnTo>
                  <a:pt x="2947987" y="6800056"/>
                </a:lnTo>
                <a:lnTo>
                  <a:pt x="2910681" y="6810375"/>
                </a:lnTo>
                <a:lnTo>
                  <a:pt x="2873375" y="6819900"/>
                </a:lnTo>
                <a:lnTo>
                  <a:pt x="2834481" y="6827838"/>
                </a:lnTo>
                <a:lnTo>
                  <a:pt x="2797175" y="6834981"/>
                </a:lnTo>
                <a:lnTo>
                  <a:pt x="2757487" y="6840538"/>
                </a:lnTo>
                <a:lnTo>
                  <a:pt x="2719387" y="6846094"/>
                </a:lnTo>
                <a:lnTo>
                  <a:pt x="2679700" y="6850856"/>
                </a:lnTo>
                <a:lnTo>
                  <a:pt x="2640012" y="6854031"/>
                </a:lnTo>
                <a:lnTo>
                  <a:pt x="2600325" y="6855619"/>
                </a:lnTo>
                <a:lnTo>
                  <a:pt x="2561431" y="6858000"/>
                </a:lnTo>
                <a:lnTo>
                  <a:pt x="2521743" y="6858000"/>
                </a:lnTo>
                <a:lnTo>
                  <a:pt x="2462212" y="6857206"/>
                </a:lnTo>
                <a:lnTo>
                  <a:pt x="2401887" y="6854031"/>
                </a:lnTo>
                <a:lnTo>
                  <a:pt x="2343150" y="6849269"/>
                </a:lnTo>
                <a:lnTo>
                  <a:pt x="2282825" y="6840538"/>
                </a:lnTo>
                <a:lnTo>
                  <a:pt x="2222500" y="6831806"/>
                </a:lnTo>
                <a:lnTo>
                  <a:pt x="2162969" y="6819900"/>
                </a:lnTo>
                <a:lnTo>
                  <a:pt x="2103437" y="6805613"/>
                </a:lnTo>
                <a:lnTo>
                  <a:pt x="2043906" y="6788150"/>
                </a:lnTo>
                <a:lnTo>
                  <a:pt x="1993900" y="6773069"/>
                </a:lnTo>
                <a:lnTo>
                  <a:pt x="1945481" y="6755606"/>
                </a:lnTo>
                <a:lnTo>
                  <a:pt x="1897062" y="6737350"/>
                </a:lnTo>
                <a:lnTo>
                  <a:pt x="1850231" y="6718300"/>
                </a:lnTo>
                <a:lnTo>
                  <a:pt x="1804987" y="6696869"/>
                </a:lnTo>
                <a:lnTo>
                  <a:pt x="1758950" y="6675438"/>
                </a:lnTo>
                <a:lnTo>
                  <a:pt x="1715293" y="6652419"/>
                </a:lnTo>
                <a:lnTo>
                  <a:pt x="1673225" y="6627019"/>
                </a:lnTo>
                <a:lnTo>
                  <a:pt x="1631156" y="6601619"/>
                </a:lnTo>
                <a:lnTo>
                  <a:pt x="1590675" y="6575425"/>
                </a:lnTo>
                <a:lnTo>
                  <a:pt x="1552575" y="6546850"/>
                </a:lnTo>
                <a:lnTo>
                  <a:pt x="1513681" y="6519069"/>
                </a:lnTo>
                <a:lnTo>
                  <a:pt x="1477168" y="6488113"/>
                </a:lnTo>
                <a:lnTo>
                  <a:pt x="1442243" y="6457156"/>
                </a:lnTo>
                <a:lnTo>
                  <a:pt x="1408906" y="6425406"/>
                </a:lnTo>
                <a:lnTo>
                  <a:pt x="1376362" y="6392069"/>
                </a:lnTo>
                <a:lnTo>
                  <a:pt x="1344612" y="6358731"/>
                </a:lnTo>
                <a:lnTo>
                  <a:pt x="1314450" y="6324600"/>
                </a:lnTo>
                <a:lnTo>
                  <a:pt x="1285875" y="6288088"/>
                </a:lnTo>
                <a:lnTo>
                  <a:pt x="1259681" y="6251575"/>
                </a:lnTo>
                <a:lnTo>
                  <a:pt x="1234281" y="6215063"/>
                </a:lnTo>
                <a:lnTo>
                  <a:pt x="1210468" y="6176169"/>
                </a:lnTo>
                <a:lnTo>
                  <a:pt x="1188243" y="6138069"/>
                </a:lnTo>
                <a:lnTo>
                  <a:pt x="1166812" y="6098381"/>
                </a:lnTo>
                <a:lnTo>
                  <a:pt x="1147762" y="6057900"/>
                </a:lnTo>
                <a:lnTo>
                  <a:pt x="1130300" y="6016625"/>
                </a:lnTo>
                <a:lnTo>
                  <a:pt x="1113631" y="5974556"/>
                </a:lnTo>
                <a:lnTo>
                  <a:pt x="1100137" y="5933281"/>
                </a:lnTo>
                <a:lnTo>
                  <a:pt x="1086643" y="5889625"/>
                </a:lnTo>
                <a:lnTo>
                  <a:pt x="1076325" y="5845969"/>
                </a:lnTo>
                <a:lnTo>
                  <a:pt x="1066006" y="5803106"/>
                </a:lnTo>
                <a:lnTo>
                  <a:pt x="1059656" y="5757863"/>
                </a:lnTo>
                <a:lnTo>
                  <a:pt x="1050925" y="5699125"/>
                </a:lnTo>
                <a:lnTo>
                  <a:pt x="1046162" y="5641975"/>
                </a:lnTo>
                <a:lnTo>
                  <a:pt x="1042193" y="5586413"/>
                </a:lnTo>
                <a:lnTo>
                  <a:pt x="1039018" y="5532438"/>
                </a:lnTo>
                <a:lnTo>
                  <a:pt x="1039018" y="5478463"/>
                </a:lnTo>
                <a:lnTo>
                  <a:pt x="1039812" y="5428456"/>
                </a:lnTo>
                <a:lnTo>
                  <a:pt x="1042193" y="5377656"/>
                </a:lnTo>
                <a:lnTo>
                  <a:pt x="1046162" y="5328444"/>
                </a:lnTo>
                <a:lnTo>
                  <a:pt x="1052512" y="5282406"/>
                </a:lnTo>
                <a:lnTo>
                  <a:pt x="1058068" y="5235575"/>
                </a:lnTo>
                <a:lnTo>
                  <a:pt x="1066006" y="5191125"/>
                </a:lnTo>
                <a:lnTo>
                  <a:pt x="1075531" y="5147469"/>
                </a:lnTo>
                <a:lnTo>
                  <a:pt x="1085850" y="5105400"/>
                </a:lnTo>
                <a:lnTo>
                  <a:pt x="1097756" y="5064125"/>
                </a:lnTo>
                <a:lnTo>
                  <a:pt x="1109662" y="5023644"/>
                </a:lnTo>
                <a:lnTo>
                  <a:pt x="1123156" y="4985544"/>
                </a:lnTo>
                <a:lnTo>
                  <a:pt x="1137443" y="4946650"/>
                </a:lnTo>
                <a:lnTo>
                  <a:pt x="1151731" y="4910931"/>
                </a:lnTo>
                <a:lnTo>
                  <a:pt x="1167606" y="4874419"/>
                </a:lnTo>
                <a:lnTo>
                  <a:pt x="1183481" y="4838700"/>
                </a:lnTo>
                <a:lnTo>
                  <a:pt x="1200150" y="4805363"/>
                </a:lnTo>
                <a:lnTo>
                  <a:pt x="1217612" y="4772025"/>
                </a:lnTo>
                <a:lnTo>
                  <a:pt x="1235868" y="4738688"/>
                </a:lnTo>
                <a:lnTo>
                  <a:pt x="1252537" y="4706938"/>
                </a:lnTo>
                <a:lnTo>
                  <a:pt x="1289843" y="4645025"/>
                </a:lnTo>
                <a:lnTo>
                  <a:pt x="1326356" y="4586288"/>
                </a:lnTo>
                <a:lnTo>
                  <a:pt x="1364456" y="4529931"/>
                </a:lnTo>
                <a:lnTo>
                  <a:pt x="1401762" y="4475163"/>
                </a:lnTo>
                <a:lnTo>
                  <a:pt x="1453356" y="4395788"/>
                </a:lnTo>
                <a:lnTo>
                  <a:pt x="1478756" y="4358481"/>
                </a:lnTo>
                <a:lnTo>
                  <a:pt x="1501775" y="4320381"/>
                </a:lnTo>
                <a:lnTo>
                  <a:pt x="1524000" y="4283869"/>
                </a:lnTo>
                <a:lnTo>
                  <a:pt x="1544637" y="4246563"/>
                </a:lnTo>
                <a:lnTo>
                  <a:pt x="1563687" y="4208463"/>
                </a:lnTo>
                <a:lnTo>
                  <a:pt x="1581150" y="4170363"/>
                </a:lnTo>
                <a:lnTo>
                  <a:pt x="1597025" y="4131469"/>
                </a:lnTo>
                <a:lnTo>
                  <a:pt x="1611312" y="4092575"/>
                </a:lnTo>
                <a:lnTo>
                  <a:pt x="1622425" y="4052888"/>
                </a:lnTo>
                <a:lnTo>
                  <a:pt x="1627187" y="4031456"/>
                </a:lnTo>
                <a:lnTo>
                  <a:pt x="1632743" y="4011613"/>
                </a:lnTo>
                <a:lnTo>
                  <a:pt x="1636712" y="3990181"/>
                </a:lnTo>
                <a:lnTo>
                  <a:pt x="1639887" y="3967956"/>
                </a:lnTo>
                <a:lnTo>
                  <a:pt x="1642268" y="3945731"/>
                </a:lnTo>
                <a:lnTo>
                  <a:pt x="1644650" y="3923506"/>
                </a:lnTo>
                <a:lnTo>
                  <a:pt x="1646237" y="3899694"/>
                </a:lnTo>
                <a:lnTo>
                  <a:pt x="1647825" y="3876675"/>
                </a:lnTo>
                <a:lnTo>
                  <a:pt x="1647825" y="3853656"/>
                </a:lnTo>
                <a:lnTo>
                  <a:pt x="1647825" y="3828256"/>
                </a:lnTo>
                <a:lnTo>
                  <a:pt x="1605756" y="3824288"/>
                </a:lnTo>
                <a:lnTo>
                  <a:pt x="1565275" y="3818731"/>
                </a:lnTo>
                <a:lnTo>
                  <a:pt x="1524793" y="3813969"/>
                </a:lnTo>
                <a:lnTo>
                  <a:pt x="1485900" y="3806825"/>
                </a:lnTo>
                <a:lnTo>
                  <a:pt x="1446212" y="3799681"/>
                </a:lnTo>
                <a:lnTo>
                  <a:pt x="1407318" y="3792538"/>
                </a:lnTo>
                <a:lnTo>
                  <a:pt x="1369218" y="3783806"/>
                </a:lnTo>
                <a:lnTo>
                  <a:pt x="1330325" y="3774281"/>
                </a:lnTo>
                <a:lnTo>
                  <a:pt x="1293018" y="3763963"/>
                </a:lnTo>
                <a:lnTo>
                  <a:pt x="1255712" y="3752850"/>
                </a:lnTo>
                <a:lnTo>
                  <a:pt x="1219200" y="3741738"/>
                </a:lnTo>
                <a:lnTo>
                  <a:pt x="1182687" y="3729831"/>
                </a:lnTo>
                <a:lnTo>
                  <a:pt x="1147762" y="3716338"/>
                </a:lnTo>
                <a:lnTo>
                  <a:pt x="1112043" y="3703638"/>
                </a:lnTo>
                <a:lnTo>
                  <a:pt x="1077118" y="3689350"/>
                </a:lnTo>
                <a:lnTo>
                  <a:pt x="1042987" y="3674269"/>
                </a:lnTo>
                <a:lnTo>
                  <a:pt x="1009650" y="3657600"/>
                </a:lnTo>
                <a:lnTo>
                  <a:pt x="976312" y="3641725"/>
                </a:lnTo>
                <a:lnTo>
                  <a:pt x="943768" y="3624263"/>
                </a:lnTo>
                <a:lnTo>
                  <a:pt x="911225" y="3606006"/>
                </a:lnTo>
                <a:lnTo>
                  <a:pt x="878681" y="3587750"/>
                </a:lnTo>
                <a:lnTo>
                  <a:pt x="847725" y="3567906"/>
                </a:lnTo>
                <a:lnTo>
                  <a:pt x="817562" y="3547269"/>
                </a:lnTo>
                <a:lnTo>
                  <a:pt x="786606" y="3527425"/>
                </a:lnTo>
                <a:lnTo>
                  <a:pt x="756443" y="3505994"/>
                </a:lnTo>
                <a:lnTo>
                  <a:pt x="727075" y="3483769"/>
                </a:lnTo>
                <a:lnTo>
                  <a:pt x="697706" y="3460750"/>
                </a:lnTo>
                <a:lnTo>
                  <a:pt x="669131" y="3436144"/>
                </a:lnTo>
                <a:lnTo>
                  <a:pt x="642143" y="3411538"/>
                </a:lnTo>
                <a:lnTo>
                  <a:pt x="614362" y="3386138"/>
                </a:lnTo>
                <a:lnTo>
                  <a:pt x="587375" y="3361531"/>
                </a:lnTo>
                <a:lnTo>
                  <a:pt x="561181" y="3334544"/>
                </a:lnTo>
                <a:lnTo>
                  <a:pt x="536575" y="3309144"/>
                </a:lnTo>
                <a:lnTo>
                  <a:pt x="514350" y="3284538"/>
                </a:lnTo>
                <a:lnTo>
                  <a:pt x="491331" y="3257550"/>
                </a:lnTo>
                <a:lnTo>
                  <a:pt x="469900" y="3232150"/>
                </a:lnTo>
                <a:lnTo>
                  <a:pt x="448468" y="3205956"/>
                </a:lnTo>
                <a:lnTo>
                  <a:pt x="428625" y="3179763"/>
                </a:lnTo>
                <a:lnTo>
                  <a:pt x="407987" y="3152775"/>
                </a:lnTo>
                <a:lnTo>
                  <a:pt x="388937" y="3126581"/>
                </a:lnTo>
                <a:lnTo>
                  <a:pt x="370681" y="3098800"/>
                </a:lnTo>
                <a:lnTo>
                  <a:pt x="352425" y="3071813"/>
                </a:lnTo>
                <a:lnTo>
                  <a:pt x="318293" y="3017044"/>
                </a:lnTo>
                <a:lnTo>
                  <a:pt x="286543" y="2961481"/>
                </a:lnTo>
                <a:lnTo>
                  <a:pt x="256381" y="2904332"/>
                </a:lnTo>
                <a:lnTo>
                  <a:pt x="228600" y="2848769"/>
                </a:lnTo>
                <a:lnTo>
                  <a:pt x="203200" y="2791619"/>
                </a:lnTo>
                <a:lnTo>
                  <a:pt x="179387" y="2736056"/>
                </a:lnTo>
                <a:lnTo>
                  <a:pt x="157956" y="2679700"/>
                </a:lnTo>
                <a:lnTo>
                  <a:pt x="138112" y="2624138"/>
                </a:lnTo>
                <a:lnTo>
                  <a:pt x="119856" y="2569369"/>
                </a:lnTo>
                <a:lnTo>
                  <a:pt x="103187" y="2514600"/>
                </a:lnTo>
                <a:lnTo>
                  <a:pt x="88106" y="2462213"/>
                </a:lnTo>
                <a:lnTo>
                  <a:pt x="74612" y="2409031"/>
                </a:lnTo>
                <a:lnTo>
                  <a:pt x="62706" y="2357438"/>
                </a:lnTo>
                <a:lnTo>
                  <a:pt x="52387" y="2306638"/>
                </a:lnTo>
                <a:lnTo>
                  <a:pt x="43656" y="2258219"/>
                </a:lnTo>
                <a:lnTo>
                  <a:pt x="34131" y="2211388"/>
                </a:lnTo>
                <a:lnTo>
                  <a:pt x="26987" y="2166144"/>
                </a:lnTo>
                <a:lnTo>
                  <a:pt x="21431" y="2122488"/>
                </a:lnTo>
                <a:lnTo>
                  <a:pt x="15875" y="2081213"/>
                </a:lnTo>
                <a:lnTo>
                  <a:pt x="8731" y="2004219"/>
                </a:lnTo>
                <a:lnTo>
                  <a:pt x="3968" y="1938338"/>
                </a:lnTo>
                <a:lnTo>
                  <a:pt x="793" y="1882775"/>
                </a:lnTo>
                <a:lnTo>
                  <a:pt x="0" y="1839119"/>
                </a:lnTo>
                <a:lnTo>
                  <a:pt x="111125" y="1839119"/>
                </a:lnTo>
                <a:lnTo>
                  <a:pt x="109537" y="1787525"/>
                </a:lnTo>
                <a:lnTo>
                  <a:pt x="108743" y="1736725"/>
                </a:lnTo>
                <a:lnTo>
                  <a:pt x="108743" y="1687513"/>
                </a:lnTo>
                <a:lnTo>
                  <a:pt x="108743" y="1638300"/>
                </a:lnTo>
                <a:lnTo>
                  <a:pt x="110331" y="1589881"/>
                </a:lnTo>
                <a:lnTo>
                  <a:pt x="112712" y="1542256"/>
                </a:lnTo>
                <a:lnTo>
                  <a:pt x="115093" y="1495425"/>
                </a:lnTo>
                <a:lnTo>
                  <a:pt x="118268" y="1449388"/>
                </a:lnTo>
                <a:lnTo>
                  <a:pt x="123825" y="1404938"/>
                </a:lnTo>
                <a:lnTo>
                  <a:pt x="128587" y="1359694"/>
                </a:lnTo>
                <a:lnTo>
                  <a:pt x="134937" y="1315244"/>
                </a:lnTo>
                <a:lnTo>
                  <a:pt x="142081" y="1273175"/>
                </a:lnTo>
                <a:lnTo>
                  <a:pt x="149225" y="1230313"/>
                </a:lnTo>
                <a:lnTo>
                  <a:pt x="157956" y="1189038"/>
                </a:lnTo>
                <a:lnTo>
                  <a:pt x="167481" y="1148556"/>
                </a:lnTo>
                <a:lnTo>
                  <a:pt x="177006" y="1108869"/>
                </a:lnTo>
                <a:lnTo>
                  <a:pt x="188118" y="1069181"/>
                </a:lnTo>
                <a:lnTo>
                  <a:pt x="200818" y="1031081"/>
                </a:lnTo>
                <a:lnTo>
                  <a:pt x="212725" y="993775"/>
                </a:lnTo>
                <a:lnTo>
                  <a:pt x="226218" y="957263"/>
                </a:lnTo>
                <a:lnTo>
                  <a:pt x="239712" y="920750"/>
                </a:lnTo>
                <a:lnTo>
                  <a:pt x="255587" y="885031"/>
                </a:lnTo>
                <a:lnTo>
                  <a:pt x="271462" y="850900"/>
                </a:lnTo>
                <a:lnTo>
                  <a:pt x="287337" y="817563"/>
                </a:lnTo>
                <a:lnTo>
                  <a:pt x="305593" y="785019"/>
                </a:lnTo>
                <a:lnTo>
                  <a:pt x="323850" y="752475"/>
                </a:lnTo>
                <a:lnTo>
                  <a:pt x="343693" y="720725"/>
                </a:lnTo>
                <a:lnTo>
                  <a:pt x="362743" y="690563"/>
                </a:lnTo>
                <a:lnTo>
                  <a:pt x="384175" y="661194"/>
                </a:lnTo>
                <a:lnTo>
                  <a:pt x="404812" y="631825"/>
                </a:lnTo>
                <a:lnTo>
                  <a:pt x="427037" y="604837"/>
                </a:lnTo>
                <a:lnTo>
                  <a:pt x="450850" y="577056"/>
                </a:lnTo>
                <a:lnTo>
                  <a:pt x="484187" y="540544"/>
                </a:lnTo>
                <a:lnTo>
                  <a:pt x="518318" y="506413"/>
                </a:lnTo>
                <a:lnTo>
                  <a:pt x="553243" y="476250"/>
                </a:lnTo>
                <a:lnTo>
                  <a:pt x="588168" y="446881"/>
                </a:lnTo>
                <a:lnTo>
                  <a:pt x="623093" y="419894"/>
                </a:lnTo>
                <a:lnTo>
                  <a:pt x="657225" y="396875"/>
                </a:lnTo>
                <a:lnTo>
                  <a:pt x="691356" y="374650"/>
                </a:lnTo>
                <a:lnTo>
                  <a:pt x="726281" y="355600"/>
                </a:lnTo>
                <a:lnTo>
                  <a:pt x="752475" y="309563"/>
                </a:lnTo>
                <a:lnTo>
                  <a:pt x="766762" y="286544"/>
                </a:lnTo>
                <a:lnTo>
                  <a:pt x="781843" y="261938"/>
                </a:lnTo>
                <a:lnTo>
                  <a:pt x="797718" y="238919"/>
                </a:lnTo>
                <a:lnTo>
                  <a:pt x="814387" y="216694"/>
                </a:lnTo>
                <a:lnTo>
                  <a:pt x="831056" y="193675"/>
                </a:lnTo>
                <a:lnTo>
                  <a:pt x="849312" y="172244"/>
                </a:lnTo>
                <a:lnTo>
                  <a:pt x="867568" y="150813"/>
                </a:lnTo>
                <a:lnTo>
                  <a:pt x="887412" y="131763"/>
                </a:lnTo>
                <a:lnTo>
                  <a:pt x="907256" y="112713"/>
                </a:lnTo>
                <a:lnTo>
                  <a:pt x="926306" y="96044"/>
                </a:lnTo>
                <a:lnTo>
                  <a:pt x="947737" y="80963"/>
                </a:lnTo>
                <a:lnTo>
                  <a:pt x="969168" y="67469"/>
                </a:lnTo>
                <a:lnTo>
                  <a:pt x="990600" y="55562"/>
                </a:lnTo>
                <a:lnTo>
                  <a:pt x="1012031" y="47625"/>
                </a:lnTo>
                <a:lnTo>
                  <a:pt x="1050131" y="34131"/>
                </a:lnTo>
                <a:lnTo>
                  <a:pt x="1087437" y="23019"/>
                </a:lnTo>
                <a:lnTo>
                  <a:pt x="1123950" y="14288"/>
                </a:lnTo>
                <a:lnTo>
                  <a:pt x="1159668" y="6350"/>
                </a:lnTo>
                <a:lnTo>
                  <a:pt x="1177131" y="3969"/>
                </a:lnTo>
                <a:lnTo>
                  <a:pt x="1193800" y="794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317" name="任意多边形 755"/>
          <p:cNvSpPr/>
          <p:nvPr/>
        </p:nvSpPr>
        <p:spPr>
          <a:xfrm>
            <a:off x="1034585" y="6775233"/>
            <a:ext cx="257154" cy="365408"/>
          </a:xfrm>
          <a:custGeom>
            <a:avLst/>
            <a:gdLst>
              <a:gd name="connsiteX0" fmla="*/ 2067098 w 4826000"/>
              <a:gd name="connsiteY0" fmla="*/ 3025775 h 6858001"/>
              <a:gd name="connsiteX1" fmla="*/ 2759432 w 4826000"/>
              <a:gd name="connsiteY1" fmla="*/ 3025775 h 6858001"/>
              <a:gd name="connsiteX2" fmla="*/ 2759432 w 4826000"/>
              <a:gd name="connsiteY2" fmla="*/ 3674534 h 6858001"/>
              <a:gd name="connsiteX3" fmla="*/ 3408363 w 4826000"/>
              <a:gd name="connsiteY3" fmla="*/ 3674534 h 6858001"/>
              <a:gd name="connsiteX4" fmla="*/ 3408363 w 4826000"/>
              <a:gd name="connsiteY4" fmla="*/ 4366684 h 6858001"/>
              <a:gd name="connsiteX5" fmla="*/ 2759432 w 4826000"/>
              <a:gd name="connsiteY5" fmla="*/ 4366684 h 6858001"/>
              <a:gd name="connsiteX6" fmla="*/ 2759432 w 4826000"/>
              <a:gd name="connsiteY6" fmla="*/ 5014913 h 6858001"/>
              <a:gd name="connsiteX7" fmla="*/ 2067098 w 4826000"/>
              <a:gd name="connsiteY7" fmla="*/ 5014913 h 6858001"/>
              <a:gd name="connsiteX8" fmla="*/ 2067098 w 4826000"/>
              <a:gd name="connsiteY8" fmla="*/ 4366684 h 6858001"/>
              <a:gd name="connsiteX9" fmla="*/ 1419225 w 4826000"/>
              <a:gd name="connsiteY9" fmla="*/ 4366684 h 6858001"/>
              <a:gd name="connsiteX10" fmla="*/ 1419225 w 4826000"/>
              <a:gd name="connsiteY10" fmla="*/ 3674534 h 6858001"/>
              <a:gd name="connsiteX11" fmla="*/ 2067098 w 4826000"/>
              <a:gd name="connsiteY11" fmla="*/ 3674534 h 6858001"/>
              <a:gd name="connsiteX12" fmla="*/ 770466 w 4826000"/>
              <a:gd name="connsiteY12" fmla="*/ 1036638 h 6858001"/>
              <a:gd name="connsiteX13" fmla="*/ 1172104 w 4826000"/>
              <a:gd name="connsiteY13" fmla="*/ 1036638 h 6858001"/>
              <a:gd name="connsiteX14" fmla="*/ 862541 w 4826000"/>
              <a:gd name="connsiteY14" fmla="*/ 1572733 h 6858001"/>
              <a:gd name="connsiteX15" fmla="*/ 770466 w 4826000"/>
              <a:gd name="connsiteY15" fmla="*/ 1572733 h 6858001"/>
              <a:gd name="connsiteX16" fmla="*/ 758296 w 4826000"/>
              <a:gd name="connsiteY16" fmla="*/ 1573791 h 6858001"/>
              <a:gd name="connsiteX17" fmla="*/ 747183 w 4826000"/>
              <a:gd name="connsiteY17" fmla="*/ 1574321 h 6858001"/>
              <a:gd name="connsiteX18" fmla="*/ 735012 w 4826000"/>
              <a:gd name="connsiteY18" fmla="*/ 1575908 h 6858001"/>
              <a:gd name="connsiteX19" fmla="*/ 723900 w 4826000"/>
              <a:gd name="connsiteY19" fmla="*/ 1577496 h 6858001"/>
              <a:gd name="connsiteX20" fmla="*/ 712787 w 4826000"/>
              <a:gd name="connsiteY20" fmla="*/ 1580142 h 6858001"/>
              <a:gd name="connsiteX21" fmla="*/ 701146 w 4826000"/>
              <a:gd name="connsiteY21" fmla="*/ 1583317 h 6858001"/>
              <a:gd name="connsiteX22" fmla="*/ 690033 w 4826000"/>
              <a:gd name="connsiteY22" fmla="*/ 1587022 h 6858001"/>
              <a:gd name="connsiteX23" fmla="*/ 679450 w 4826000"/>
              <a:gd name="connsiteY23" fmla="*/ 1591785 h 6858001"/>
              <a:gd name="connsiteX24" fmla="*/ 668866 w 4826000"/>
              <a:gd name="connsiteY24" fmla="*/ 1596018 h 6858001"/>
              <a:gd name="connsiteX25" fmla="*/ 659341 w 4826000"/>
              <a:gd name="connsiteY25" fmla="*/ 1601310 h 6858001"/>
              <a:gd name="connsiteX26" fmla="*/ 649287 w 4826000"/>
              <a:gd name="connsiteY26" fmla="*/ 1606603 h 6858001"/>
              <a:gd name="connsiteX27" fmla="*/ 639762 w 4826000"/>
              <a:gd name="connsiteY27" fmla="*/ 1612953 h 6858001"/>
              <a:gd name="connsiteX28" fmla="*/ 630237 w 4826000"/>
              <a:gd name="connsiteY28" fmla="*/ 1619304 h 6858001"/>
              <a:gd name="connsiteX29" fmla="*/ 621241 w 4826000"/>
              <a:gd name="connsiteY29" fmla="*/ 1626184 h 6858001"/>
              <a:gd name="connsiteX30" fmla="*/ 613304 w 4826000"/>
              <a:gd name="connsiteY30" fmla="*/ 1633592 h 6858001"/>
              <a:gd name="connsiteX31" fmla="*/ 604837 w 4826000"/>
              <a:gd name="connsiteY31" fmla="*/ 1641531 h 6858001"/>
              <a:gd name="connsiteX32" fmla="*/ 597429 w 4826000"/>
              <a:gd name="connsiteY32" fmla="*/ 1649469 h 6858001"/>
              <a:gd name="connsiteX33" fmla="*/ 590021 w 4826000"/>
              <a:gd name="connsiteY33" fmla="*/ 1658466 h 6858001"/>
              <a:gd name="connsiteX34" fmla="*/ 583141 w 4826000"/>
              <a:gd name="connsiteY34" fmla="*/ 1666933 h 6858001"/>
              <a:gd name="connsiteX35" fmla="*/ 576262 w 4826000"/>
              <a:gd name="connsiteY35" fmla="*/ 1676988 h 6858001"/>
              <a:gd name="connsiteX36" fmla="*/ 570441 w 4826000"/>
              <a:gd name="connsiteY36" fmla="*/ 1685985 h 6858001"/>
              <a:gd name="connsiteX37" fmla="*/ 564091 w 4826000"/>
              <a:gd name="connsiteY37" fmla="*/ 1695511 h 6858001"/>
              <a:gd name="connsiteX38" fmla="*/ 559858 w 4826000"/>
              <a:gd name="connsiteY38" fmla="*/ 1706095 h 6858001"/>
              <a:gd name="connsiteX39" fmla="*/ 554566 w 4826000"/>
              <a:gd name="connsiteY39" fmla="*/ 1716150 h 6858001"/>
              <a:gd name="connsiteX40" fmla="*/ 550862 w 4826000"/>
              <a:gd name="connsiteY40" fmla="*/ 1727264 h 6858001"/>
              <a:gd name="connsiteX41" fmla="*/ 546629 w 4826000"/>
              <a:gd name="connsiteY41" fmla="*/ 1737848 h 6858001"/>
              <a:gd name="connsiteX42" fmla="*/ 543983 w 4826000"/>
              <a:gd name="connsiteY42" fmla="*/ 1748961 h 6858001"/>
              <a:gd name="connsiteX43" fmla="*/ 540808 w 4826000"/>
              <a:gd name="connsiteY43" fmla="*/ 1760604 h 6858001"/>
              <a:gd name="connsiteX44" fmla="*/ 538691 w 4826000"/>
              <a:gd name="connsiteY44" fmla="*/ 1771718 h 6858001"/>
              <a:gd name="connsiteX45" fmla="*/ 537104 w 4826000"/>
              <a:gd name="connsiteY45" fmla="*/ 1783889 h 6858001"/>
              <a:gd name="connsiteX46" fmla="*/ 536046 w 4826000"/>
              <a:gd name="connsiteY46" fmla="*/ 1795532 h 6858001"/>
              <a:gd name="connsiteX47" fmla="*/ 536046 w 4826000"/>
              <a:gd name="connsiteY47" fmla="*/ 1807704 h 6858001"/>
              <a:gd name="connsiteX48" fmla="*/ 536046 w 4826000"/>
              <a:gd name="connsiteY48" fmla="*/ 6087464 h 6858001"/>
              <a:gd name="connsiteX49" fmla="*/ 536046 w 4826000"/>
              <a:gd name="connsiteY49" fmla="*/ 6099636 h 6858001"/>
              <a:gd name="connsiteX50" fmla="*/ 537104 w 4826000"/>
              <a:gd name="connsiteY50" fmla="*/ 6111808 h 6858001"/>
              <a:gd name="connsiteX51" fmla="*/ 538691 w 4826000"/>
              <a:gd name="connsiteY51" fmla="*/ 6122922 h 6858001"/>
              <a:gd name="connsiteX52" fmla="*/ 540808 w 4826000"/>
              <a:gd name="connsiteY52" fmla="*/ 6135094 h 6858001"/>
              <a:gd name="connsiteX53" fmla="*/ 543983 w 4826000"/>
              <a:gd name="connsiteY53" fmla="*/ 6146207 h 6858001"/>
              <a:gd name="connsiteX54" fmla="*/ 546629 w 4826000"/>
              <a:gd name="connsiteY54" fmla="*/ 6156792 h 6858001"/>
              <a:gd name="connsiteX55" fmla="*/ 550862 w 4826000"/>
              <a:gd name="connsiteY55" fmla="*/ 6167905 h 6858001"/>
              <a:gd name="connsiteX56" fmla="*/ 554566 w 4826000"/>
              <a:gd name="connsiteY56" fmla="*/ 6178489 h 6858001"/>
              <a:gd name="connsiteX57" fmla="*/ 559858 w 4826000"/>
              <a:gd name="connsiteY57" fmla="*/ 6189074 h 6858001"/>
              <a:gd name="connsiteX58" fmla="*/ 564091 w 4826000"/>
              <a:gd name="connsiteY58" fmla="*/ 6199129 h 6858001"/>
              <a:gd name="connsiteX59" fmla="*/ 570441 w 4826000"/>
              <a:gd name="connsiteY59" fmla="*/ 6208655 h 6858001"/>
              <a:gd name="connsiteX60" fmla="*/ 576262 w 4826000"/>
              <a:gd name="connsiteY60" fmla="*/ 6218710 h 6858001"/>
              <a:gd name="connsiteX61" fmla="*/ 583141 w 4826000"/>
              <a:gd name="connsiteY61" fmla="*/ 6227706 h 6858001"/>
              <a:gd name="connsiteX62" fmla="*/ 590021 w 4826000"/>
              <a:gd name="connsiteY62" fmla="*/ 6236703 h 6858001"/>
              <a:gd name="connsiteX63" fmla="*/ 597429 w 4826000"/>
              <a:gd name="connsiteY63" fmla="*/ 6244641 h 6858001"/>
              <a:gd name="connsiteX64" fmla="*/ 604837 w 4826000"/>
              <a:gd name="connsiteY64" fmla="*/ 6253109 h 6858001"/>
              <a:gd name="connsiteX65" fmla="*/ 613304 w 4826000"/>
              <a:gd name="connsiteY65" fmla="*/ 6260518 h 6858001"/>
              <a:gd name="connsiteX66" fmla="*/ 621241 w 4826000"/>
              <a:gd name="connsiteY66" fmla="*/ 6268456 h 6858001"/>
              <a:gd name="connsiteX67" fmla="*/ 630237 w 4826000"/>
              <a:gd name="connsiteY67" fmla="*/ 6274807 h 6858001"/>
              <a:gd name="connsiteX68" fmla="*/ 639762 w 4826000"/>
              <a:gd name="connsiteY68" fmla="*/ 6281686 h 6858001"/>
              <a:gd name="connsiteX69" fmla="*/ 649287 w 4826000"/>
              <a:gd name="connsiteY69" fmla="*/ 6288037 h 6858001"/>
              <a:gd name="connsiteX70" fmla="*/ 659341 w 4826000"/>
              <a:gd name="connsiteY70" fmla="*/ 6293858 h 6858001"/>
              <a:gd name="connsiteX71" fmla="*/ 668866 w 4826000"/>
              <a:gd name="connsiteY71" fmla="*/ 6299150 h 6858001"/>
              <a:gd name="connsiteX72" fmla="*/ 679450 w 4826000"/>
              <a:gd name="connsiteY72" fmla="*/ 6303384 h 6858001"/>
              <a:gd name="connsiteX73" fmla="*/ 690033 w 4826000"/>
              <a:gd name="connsiteY73" fmla="*/ 6308147 h 6858001"/>
              <a:gd name="connsiteX74" fmla="*/ 701146 w 4826000"/>
              <a:gd name="connsiteY74" fmla="*/ 6311322 h 6858001"/>
              <a:gd name="connsiteX75" fmla="*/ 712787 w 4826000"/>
              <a:gd name="connsiteY75" fmla="*/ 6315027 h 6858001"/>
              <a:gd name="connsiteX76" fmla="*/ 723900 w 4826000"/>
              <a:gd name="connsiteY76" fmla="*/ 6317144 h 6858001"/>
              <a:gd name="connsiteX77" fmla="*/ 735012 w 4826000"/>
              <a:gd name="connsiteY77" fmla="*/ 6319261 h 6858001"/>
              <a:gd name="connsiteX78" fmla="*/ 747183 w 4826000"/>
              <a:gd name="connsiteY78" fmla="*/ 6320848 h 6858001"/>
              <a:gd name="connsiteX79" fmla="*/ 758296 w 4826000"/>
              <a:gd name="connsiteY79" fmla="*/ 6321907 h 6858001"/>
              <a:gd name="connsiteX80" fmla="*/ 770466 w 4826000"/>
              <a:gd name="connsiteY80" fmla="*/ 6321907 h 6858001"/>
              <a:gd name="connsiteX81" fmla="*/ 4055533 w 4826000"/>
              <a:gd name="connsiteY81" fmla="*/ 6321907 h 6858001"/>
              <a:gd name="connsiteX82" fmla="*/ 4067704 w 4826000"/>
              <a:gd name="connsiteY82" fmla="*/ 6321907 h 6858001"/>
              <a:gd name="connsiteX83" fmla="*/ 4079346 w 4826000"/>
              <a:gd name="connsiteY83" fmla="*/ 6320848 h 6858001"/>
              <a:gd name="connsiteX84" fmla="*/ 4090988 w 4826000"/>
              <a:gd name="connsiteY84" fmla="*/ 6319261 h 6858001"/>
              <a:gd name="connsiteX85" fmla="*/ 4102629 w 4826000"/>
              <a:gd name="connsiteY85" fmla="*/ 6317144 h 6858001"/>
              <a:gd name="connsiteX86" fmla="*/ 4114271 w 4826000"/>
              <a:gd name="connsiteY86" fmla="*/ 6315027 h 6858001"/>
              <a:gd name="connsiteX87" fmla="*/ 4125383 w 4826000"/>
              <a:gd name="connsiteY87" fmla="*/ 6311322 h 6858001"/>
              <a:gd name="connsiteX88" fmla="*/ 4135967 w 4826000"/>
              <a:gd name="connsiteY88" fmla="*/ 6308147 h 6858001"/>
              <a:gd name="connsiteX89" fmla="*/ 4146550 w 4826000"/>
              <a:gd name="connsiteY89" fmla="*/ 6303384 h 6858001"/>
              <a:gd name="connsiteX90" fmla="*/ 4157133 w 4826000"/>
              <a:gd name="connsiteY90" fmla="*/ 6299150 h 6858001"/>
              <a:gd name="connsiteX91" fmla="*/ 4166658 w 4826000"/>
              <a:gd name="connsiteY91" fmla="*/ 6293858 h 6858001"/>
              <a:gd name="connsiteX92" fmla="*/ 4176713 w 4826000"/>
              <a:gd name="connsiteY92" fmla="*/ 6288037 h 6858001"/>
              <a:gd name="connsiteX93" fmla="*/ 4186238 w 4826000"/>
              <a:gd name="connsiteY93" fmla="*/ 6281686 h 6858001"/>
              <a:gd name="connsiteX94" fmla="*/ 4195763 w 4826000"/>
              <a:gd name="connsiteY94" fmla="*/ 6274807 h 6858001"/>
              <a:gd name="connsiteX95" fmla="*/ 4204759 w 4826000"/>
              <a:gd name="connsiteY95" fmla="*/ 6268456 h 6858001"/>
              <a:gd name="connsiteX96" fmla="*/ 4212696 w 4826000"/>
              <a:gd name="connsiteY96" fmla="*/ 6260518 h 6858001"/>
              <a:gd name="connsiteX97" fmla="*/ 4221163 w 4826000"/>
              <a:gd name="connsiteY97" fmla="*/ 6253109 h 6858001"/>
              <a:gd name="connsiteX98" fmla="*/ 4229629 w 4826000"/>
              <a:gd name="connsiteY98" fmla="*/ 6244641 h 6858001"/>
              <a:gd name="connsiteX99" fmla="*/ 4235979 w 4826000"/>
              <a:gd name="connsiteY99" fmla="*/ 6236703 h 6858001"/>
              <a:gd name="connsiteX100" fmla="*/ 4243917 w 4826000"/>
              <a:gd name="connsiteY100" fmla="*/ 6227706 h 6858001"/>
              <a:gd name="connsiteX101" fmla="*/ 4249738 w 4826000"/>
              <a:gd name="connsiteY101" fmla="*/ 6218710 h 6858001"/>
              <a:gd name="connsiteX102" fmla="*/ 4255559 w 4826000"/>
              <a:gd name="connsiteY102" fmla="*/ 6208655 h 6858001"/>
              <a:gd name="connsiteX103" fmla="*/ 4261909 w 4826000"/>
              <a:gd name="connsiteY103" fmla="*/ 6199129 h 6858001"/>
              <a:gd name="connsiteX104" fmla="*/ 4267200 w 4826000"/>
              <a:gd name="connsiteY104" fmla="*/ 6189074 h 6858001"/>
              <a:gd name="connsiteX105" fmla="*/ 4271434 w 4826000"/>
              <a:gd name="connsiteY105" fmla="*/ 6178489 h 6858001"/>
              <a:gd name="connsiteX106" fmla="*/ 4276196 w 4826000"/>
              <a:gd name="connsiteY106" fmla="*/ 6167905 h 6858001"/>
              <a:gd name="connsiteX107" fmla="*/ 4279371 w 4826000"/>
              <a:gd name="connsiteY107" fmla="*/ 6156792 h 6858001"/>
              <a:gd name="connsiteX108" fmla="*/ 4283075 w 4826000"/>
              <a:gd name="connsiteY108" fmla="*/ 6146207 h 6858001"/>
              <a:gd name="connsiteX109" fmla="*/ 4285192 w 4826000"/>
              <a:gd name="connsiteY109" fmla="*/ 6135094 h 6858001"/>
              <a:gd name="connsiteX110" fmla="*/ 4287309 w 4826000"/>
              <a:gd name="connsiteY110" fmla="*/ 6122922 h 6858001"/>
              <a:gd name="connsiteX111" fmla="*/ 4288896 w 4826000"/>
              <a:gd name="connsiteY111" fmla="*/ 6111808 h 6858001"/>
              <a:gd name="connsiteX112" fmla="*/ 4289954 w 4826000"/>
              <a:gd name="connsiteY112" fmla="*/ 6099636 h 6858001"/>
              <a:gd name="connsiteX113" fmla="*/ 4290484 w 4826000"/>
              <a:gd name="connsiteY113" fmla="*/ 6087464 h 6858001"/>
              <a:gd name="connsiteX114" fmla="*/ 4290484 w 4826000"/>
              <a:gd name="connsiteY114" fmla="*/ 1807704 h 6858001"/>
              <a:gd name="connsiteX115" fmla="*/ 4289954 w 4826000"/>
              <a:gd name="connsiteY115" fmla="*/ 1795532 h 6858001"/>
              <a:gd name="connsiteX116" fmla="*/ 4288896 w 4826000"/>
              <a:gd name="connsiteY116" fmla="*/ 1783889 h 6858001"/>
              <a:gd name="connsiteX117" fmla="*/ 4287309 w 4826000"/>
              <a:gd name="connsiteY117" fmla="*/ 1771718 h 6858001"/>
              <a:gd name="connsiteX118" fmla="*/ 4285192 w 4826000"/>
              <a:gd name="connsiteY118" fmla="*/ 1760604 h 6858001"/>
              <a:gd name="connsiteX119" fmla="*/ 4283075 w 4826000"/>
              <a:gd name="connsiteY119" fmla="*/ 1748961 h 6858001"/>
              <a:gd name="connsiteX120" fmla="*/ 4279371 w 4826000"/>
              <a:gd name="connsiteY120" fmla="*/ 1737848 h 6858001"/>
              <a:gd name="connsiteX121" fmla="*/ 4276196 w 4826000"/>
              <a:gd name="connsiteY121" fmla="*/ 1727264 h 6858001"/>
              <a:gd name="connsiteX122" fmla="*/ 4271434 w 4826000"/>
              <a:gd name="connsiteY122" fmla="*/ 1716150 h 6858001"/>
              <a:gd name="connsiteX123" fmla="*/ 4267200 w 4826000"/>
              <a:gd name="connsiteY123" fmla="*/ 1706095 h 6858001"/>
              <a:gd name="connsiteX124" fmla="*/ 4261909 w 4826000"/>
              <a:gd name="connsiteY124" fmla="*/ 1695511 h 6858001"/>
              <a:gd name="connsiteX125" fmla="*/ 4255559 w 4826000"/>
              <a:gd name="connsiteY125" fmla="*/ 1685985 h 6858001"/>
              <a:gd name="connsiteX126" fmla="*/ 4249738 w 4826000"/>
              <a:gd name="connsiteY126" fmla="*/ 1676988 h 6858001"/>
              <a:gd name="connsiteX127" fmla="*/ 4243917 w 4826000"/>
              <a:gd name="connsiteY127" fmla="*/ 1666933 h 6858001"/>
              <a:gd name="connsiteX128" fmla="*/ 4235979 w 4826000"/>
              <a:gd name="connsiteY128" fmla="*/ 1658466 h 6858001"/>
              <a:gd name="connsiteX129" fmla="*/ 4229629 w 4826000"/>
              <a:gd name="connsiteY129" fmla="*/ 1649469 h 6858001"/>
              <a:gd name="connsiteX130" fmla="*/ 4221163 w 4826000"/>
              <a:gd name="connsiteY130" fmla="*/ 1641531 h 6858001"/>
              <a:gd name="connsiteX131" fmla="*/ 4212696 w 4826000"/>
              <a:gd name="connsiteY131" fmla="*/ 1633592 h 6858001"/>
              <a:gd name="connsiteX132" fmla="*/ 4204759 w 4826000"/>
              <a:gd name="connsiteY132" fmla="*/ 1626184 h 6858001"/>
              <a:gd name="connsiteX133" fmla="*/ 4195763 w 4826000"/>
              <a:gd name="connsiteY133" fmla="*/ 1619304 h 6858001"/>
              <a:gd name="connsiteX134" fmla="*/ 4186238 w 4826000"/>
              <a:gd name="connsiteY134" fmla="*/ 1612953 h 6858001"/>
              <a:gd name="connsiteX135" fmla="*/ 4176713 w 4826000"/>
              <a:gd name="connsiteY135" fmla="*/ 1606603 h 6858001"/>
              <a:gd name="connsiteX136" fmla="*/ 4166658 w 4826000"/>
              <a:gd name="connsiteY136" fmla="*/ 1601310 h 6858001"/>
              <a:gd name="connsiteX137" fmla="*/ 4157133 w 4826000"/>
              <a:gd name="connsiteY137" fmla="*/ 1596018 h 6858001"/>
              <a:gd name="connsiteX138" fmla="*/ 4146550 w 4826000"/>
              <a:gd name="connsiteY138" fmla="*/ 1591785 h 6858001"/>
              <a:gd name="connsiteX139" fmla="*/ 4135967 w 4826000"/>
              <a:gd name="connsiteY139" fmla="*/ 1587022 h 6858001"/>
              <a:gd name="connsiteX140" fmla="*/ 4125383 w 4826000"/>
              <a:gd name="connsiteY140" fmla="*/ 1583317 h 6858001"/>
              <a:gd name="connsiteX141" fmla="*/ 4114271 w 4826000"/>
              <a:gd name="connsiteY141" fmla="*/ 1580142 h 6858001"/>
              <a:gd name="connsiteX142" fmla="*/ 4102629 w 4826000"/>
              <a:gd name="connsiteY142" fmla="*/ 1577496 h 6858001"/>
              <a:gd name="connsiteX143" fmla="*/ 4090988 w 4826000"/>
              <a:gd name="connsiteY143" fmla="*/ 1575908 h 6858001"/>
              <a:gd name="connsiteX144" fmla="*/ 4079346 w 4826000"/>
              <a:gd name="connsiteY144" fmla="*/ 1574321 h 6858001"/>
              <a:gd name="connsiteX145" fmla="*/ 4067704 w 4826000"/>
              <a:gd name="connsiteY145" fmla="*/ 1573791 h 6858001"/>
              <a:gd name="connsiteX146" fmla="*/ 4055533 w 4826000"/>
              <a:gd name="connsiteY146" fmla="*/ 1572733 h 6858001"/>
              <a:gd name="connsiteX147" fmla="*/ 3963458 w 4826000"/>
              <a:gd name="connsiteY147" fmla="*/ 1572733 h 6858001"/>
              <a:gd name="connsiteX148" fmla="*/ 3653896 w 4826000"/>
              <a:gd name="connsiteY148" fmla="*/ 1036638 h 6858001"/>
              <a:gd name="connsiteX149" fmla="*/ 4055533 w 4826000"/>
              <a:gd name="connsiteY149" fmla="*/ 1036638 h 6858001"/>
              <a:gd name="connsiteX150" fmla="*/ 4075113 w 4826000"/>
              <a:gd name="connsiteY150" fmla="*/ 1037167 h 6858001"/>
              <a:gd name="connsiteX151" fmla="*/ 4095221 w 4826000"/>
              <a:gd name="connsiteY151" fmla="*/ 1038226 h 6858001"/>
              <a:gd name="connsiteX152" fmla="*/ 4114800 w 4826000"/>
              <a:gd name="connsiteY152" fmla="*/ 1038755 h 6858001"/>
              <a:gd name="connsiteX153" fmla="*/ 4134379 w 4826000"/>
              <a:gd name="connsiteY153" fmla="*/ 1040343 h 6858001"/>
              <a:gd name="connsiteX154" fmla="*/ 4153429 w 4826000"/>
              <a:gd name="connsiteY154" fmla="*/ 1042460 h 6858001"/>
              <a:gd name="connsiteX155" fmla="*/ 4173008 w 4826000"/>
              <a:gd name="connsiteY155" fmla="*/ 1045635 h 6858001"/>
              <a:gd name="connsiteX156" fmla="*/ 4191529 w 4826000"/>
              <a:gd name="connsiteY156" fmla="*/ 1048810 h 6858001"/>
              <a:gd name="connsiteX157" fmla="*/ 4210579 w 4826000"/>
              <a:gd name="connsiteY157" fmla="*/ 1052515 h 6858001"/>
              <a:gd name="connsiteX158" fmla="*/ 4229629 w 4826000"/>
              <a:gd name="connsiteY158" fmla="*/ 1056219 h 6858001"/>
              <a:gd name="connsiteX159" fmla="*/ 4248150 w 4826000"/>
              <a:gd name="connsiteY159" fmla="*/ 1060453 h 6858001"/>
              <a:gd name="connsiteX160" fmla="*/ 4266142 w 4826000"/>
              <a:gd name="connsiteY160" fmla="*/ 1065745 h 6858001"/>
              <a:gd name="connsiteX161" fmla="*/ 4284663 w 4826000"/>
              <a:gd name="connsiteY161" fmla="*/ 1071037 h 6858001"/>
              <a:gd name="connsiteX162" fmla="*/ 4302654 w 4826000"/>
              <a:gd name="connsiteY162" fmla="*/ 1077388 h 6858001"/>
              <a:gd name="connsiteX163" fmla="*/ 4320646 w 4826000"/>
              <a:gd name="connsiteY163" fmla="*/ 1083209 h 6858001"/>
              <a:gd name="connsiteX164" fmla="*/ 4338109 w 4826000"/>
              <a:gd name="connsiteY164" fmla="*/ 1090089 h 6858001"/>
              <a:gd name="connsiteX165" fmla="*/ 4355042 w 4826000"/>
              <a:gd name="connsiteY165" fmla="*/ 1097498 h 6858001"/>
              <a:gd name="connsiteX166" fmla="*/ 4372504 w 4826000"/>
              <a:gd name="connsiteY166" fmla="*/ 1104907 h 6858001"/>
              <a:gd name="connsiteX167" fmla="*/ 4388909 w 4826000"/>
              <a:gd name="connsiteY167" fmla="*/ 1112845 h 6858001"/>
              <a:gd name="connsiteX168" fmla="*/ 4406371 w 4826000"/>
              <a:gd name="connsiteY168" fmla="*/ 1120783 h 6858001"/>
              <a:gd name="connsiteX169" fmla="*/ 4422246 w 4826000"/>
              <a:gd name="connsiteY169" fmla="*/ 1129780 h 6858001"/>
              <a:gd name="connsiteX170" fmla="*/ 4454525 w 4826000"/>
              <a:gd name="connsiteY170" fmla="*/ 1148832 h 6858001"/>
              <a:gd name="connsiteX171" fmla="*/ 4486275 w 4826000"/>
              <a:gd name="connsiteY171" fmla="*/ 1168413 h 6858001"/>
              <a:gd name="connsiteX172" fmla="*/ 4516438 w 4826000"/>
              <a:gd name="connsiteY172" fmla="*/ 1190111 h 6858001"/>
              <a:gd name="connsiteX173" fmla="*/ 4545542 w 4826000"/>
              <a:gd name="connsiteY173" fmla="*/ 1212867 h 6858001"/>
              <a:gd name="connsiteX174" fmla="*/ 4573588 w 4826000"/>
              <a:gd name="connsiteY174" fmla="*/ 1236681 h 6858001"/>
              <a:gd name="connsiteX175" fmla="*/ 4600046 w 4826000"/>
              <a:gd name="connsiteY175" fmla="*/ 1262613 h 6858001"/>
              <a:gd name="connsiteX176" fmla="*/ 4625446 w 4826000"/>
              <a:gd name="connsiteY176" fmla="*/ 1289603 h 6858001"/>
              <a:gd name="connsiteX177" fmla="*/ 4649788 w 4826000"/>
              <a:gd name="connsiteY177" fmla="*/ 1317651 h 6858001"/>
              <a:gd name="connsiteX178" fmla="*/ 4673071 w 4826000"/>
              <a:gd name="connsiteY178" fmla="*/ 1346758 h 6858001"/>
              <a:gd name="connsiteX179" fmla="*/ 4694238 w 4826000"/>
              <a:gd name="connsiteY179" fmla="*/ 1376923 h 6858001"/>
              <a:gd name="connsiteX180" fmla="*/ 4714346 w 4826000"/>
              <a:gd name="connsiteY180" fmla="*/ 1407618 h 6858001"/>
              <a:gd name="connsiteX181" fmla="*/ 4733396 w 4826000"/>
              <a:gd name="connsiteY181" fmla="*/ 1440429 h 6858001"/>
              <a:gd name="connsiteX182" fmla="*/ 4741862 w 4826000"/>
              <a:gd name="connsiteY182" fmla="*/ 1456835 h 6858001"/>
              <a:gd name="connsiteX183" fmla="*/ 4749800 w 4826000"/>
              <a:gd name="connsiteY183" fmla="*/ 1473240 h 6858001"/>
              <a:gd name="connsiteX184" fmla="*/ 4758266 w 4826000"/>
              <a:gd name="connsiteY184" fmla="*/ 1490705 h 6858001"/>
              <a:gd name="connsiteX185" fmla="*/ 4765675 w 4826000"/>
              <a:gd name="connsiteY185" fmla="*/ 1508169 h 6858001"/>
              <a:gd name="connsiteX186" fmla="*/ 4772554 w 4826000"/>
              <a:gd name="connsiteY186" fmla="*/ 1525104 h 6858001"/>
              <a:gd name="connsiteX187" fmla="*/ 4779434 w 4826000"/>
              <a:gd name="connsiteY187" fmla="*/ 1542568 h 6858001"/>
              <a:gd name="connsiteX188" fmla="*/ 4786312 w 4826000"/>
              <a:gd name="connsiteY188" fmla="*/ 1560561 h 6858001"/>
              <a:gd name="connsiteX189" fmla="*/ 4791604 w 4826000"/>
              <a:gd name="connsiteY189" fmla="*/ 1579083 h 6858001"/>
              <a:gd name="connsiteX190" fmla="*/ 4797425 w 4826000"/>
              <a:gd name="connsiteY190" fmla="*/ 1597077 h 6858001"/>
              <a:gd name="connsiteX191" fmla="*/ 4801658 w 4826000"/>
              <a:gd name="connsiteY191" fmla="*/ 1615070 h 6858001"/>
              <a:gd name="connsiteX192" fmla="*/ 4806421 w 4826000"/>
              <a:gd name="connsiteY192" fmla="*/ 1633592 h 6858001"/>
              <a:gd name="connsiteX193" fmla="*/ 4811184 w 4826000"/>
              <a:gd name="connsiteY193" fmla="*/ 1652644 h 6858001"/>
              <a:gd name="connsiteX194" fmla="*/ 4813829 w 4826000"/>
              <a:gd name="connsiteY194" fmla="*/ 1671696 h 6858001"/>
              <a:gd name="connsiteX195" fmla="*/ 4817534 w 4826000"/>
              <a:gd name="connsiteY195" fmla="*/ 1690219 h 6858001"/>
              <a:gd name="connsiteX196" fmla="*/ 4820179 w 4826000"/>
              <a:gd name="connsiteY196" fmla="*/ 1709270 h 6858001"/>
              <a:gd name="connsiteX197" fmla="*/ 4822296 w 4826000"/>
              <a:gd name="connsiteY197" fmla="*/ 1728851 h 6858001"/>
              <a:gd name="connsiteX198" fmla="*/ 4823884 w 4826000"/>
              <a:gd name="connsiteY198" fmla="*/ 1748432 h 6858001"/>
              <a:gd name="connsiteX199" fmla="*/ 4825471 w 4826000"/>
              <a:gd name="connsiteY199" fmla="*/ 1768013 h 6858001"/>
              <a:gd name="connsiteX200" fmla="*/ 4826000 w 4826000"/>
              <a:gd name="connsiteY200" fmla="*/ 1787594 h 6858001"/>
              <a:gd name="connsiteX201" fmla="*/ 4826000 w 4826000"/>
              <a:gd name="connsiteY201" fmla="*/ 1807704 h 6858001"/>
              <a:gd name="connsiteX202" fmla="*/ 4826000 w 4826000"/>
              <a:gd name="connsiteY202" fmla="*/ 6087464 h 6858001"/>
              <a:gd name="connsiteX203" fmla="*/ 4826000 w 4826000"/>
              <a:gd name="connsiteY203" fmla="*/ 6107045 h 6858001"/>
              <a:gd name="connsiteX204" fmla="*/ 4825471 w 4826000"/>
              <a:gd name="connsiteY204" fmla="*/ 6127156 h 6858001"/>
              <a:gd name="connsiteX205" fmla="*/ 4823884 w 4826000"/>
              <a:gd name="connsiteY205" fmla="*/ 6146737 h 6858001"/>
              <a:gd name="connsiteX206" fmla="*/ 4822296 w 4826000"/>
              <a:gd name="connsiteY206" fmla="*/ 6165788 h 6858001"/>
              <a:gd name="connsiteX207" fmla="*/ 4820179 w 4826000"/>
              <a:gd name="connsiteY207" fmla="*/ 6185369 h 6858001"/>
              <a:gd name="connsiteX208" fmla="*/ 4817534 w 4826000"/>
              <a:gd name="connsiteY208" fmla="*/ 6204950 h 6858001"/>
              <a:gd name="connsiteX209" fmla="*/ 4813829 w 4826000"/>
              <a:gd name="connsiteY209" fmla="*/ 6224002 h 6858001"/>
              <a:gd name="connsiteX210" fmla="*/ 4811184 w 4826000"/>
              <a:gd name="connsiteY210" fmla="*/ 6242524 h 6858001"/>
              <a:gd name="connsiteX211" fmla="*/ 4806421 w 4826000"/>
              <a:gd name="connsiteY211" fmla="*/ 6261576 h 6858001"/>
              <a:gd name="connsiteX212" fmla="*/ 4801658 w 4826000"/>
              <a:gd name="connsiteY212" fmla="*/ 6279569 h 6858001"/>
              <a:gd name="connsiteX213" fmla="*/ 4797425 w 4826000"/>
              <a:gd name="connsiteY213" fmla="*/ 6298621 h 6858001"/>
              <a:gd name="connsiteX214" fmla="*/ 4791604 w 4826000"/>
              <a:gd name="connsiteY214" fmla="*/ 6316614 h 6858001"/>
              <a:gd name="connsiteX215" fmla="*/ 4786312 w 4826000"/>
              <a:gd name="connsiteY215" fmla="*/ 6334608 h 6858001"/>
              <a:gd name="connsiteX216" fmla="*/ 4779434 w 4826000"/>
              <a:gd name="connsiteY216" fmla="*/ 6352601 h 6858001"/>
              <a:gd name="connsiteX217" fmla="*/ 4772554 w 4826000"/>
              <a:gd name="connsiteY217" fmla="*/ 6370065 h 6858001"/>
              <a:gd name="connsiteX218" fmla="*/ 4765675 w 4826000"/>
              <a:gd name="connsiteY218" fmla="*/ 6387000 h 6858001"/>
              <a:gd name="connsiteX219" fmla="*/ 4758266 w 4826000"/>
              <a:gd name="connsiteY219" fmla="*/ 6404464 h 6858001"/>
              <a:gd name="connsiteX220" fmla="*/ 4749800 w 4826000"/>
              <a:gd name="connsiteY220" fmla="*/ 6421399 h 6858001"/>
              <a:gd name="connsiteX221" fmla="*/ 4741862 w 4826000"/>
              <a:gd name="connsiteY221" fmla="*/ 6438334 h 6858001"/>
              <a:gd name="connsiteX222" fmla="*/ 4733396 w 4826000"/>
              <a:gd name="connsiteY222" fmla="*/ 6454210 h 6858001"/>
              <a:gd name="connsiteX223" fmla="*/ 4714346 w 4826000"/>
              <a:gd name="connsiteY223" fmla="*/ 6486492 h 6858001"/>
              <a:gd name="connsiteX224" fmla="*/ 4694238 w 4826000"/>
              <a:gd name="connsiteY224" fmla="*/ 6518245 h 6858001"/>
              <a:gd name="connsiteX225" fmla="*/ 4673071 w 4826000"/>
              <a:gd name="connsiteY225" fmla="*/ 6548411 h 6858001"/>
              <a:gd name="connsiteX226" fmla="*/ 4649788 w 4826000"/>
              <a:gd name="connsiteY226" fmla="*/ 6578047 h 6858001"/>
              <a:gd name="connsiteX227" fmla="*/ 4625446 w 4826000"/>
              <a:gd name="connsiteY227" fmla="*/ 6605566 h 6858001"/>
              <a:gd name="connsiteX228" fmla="*/ 4600046 w 4826000"/>
              <a:gd name="connsiteY228" fmla="*/ 6632027 h 6858001"/>
              <a:gd name="connsiteX229" fmla="*/ 4573588 w 4826000"/>
              <a:gd name="connsiteY229" fmla="*/ 6657429 h 6858001"/>
              <a:gd name="connsiteX230" fmla="*/ 4545542 w 4826000"/>
              <a:gd name="connsiteY230" fmla="*/ 6681773 h 6858001"/>
              <a:gd name="connsiteX231" fmla="*/ 4516438 w 4826000"/>
              <a:gd name="connsiteY231" fmla="*/ 6705058 h 6858001"/>
              <a:gd name="connsiteX232" fmla="*/ 4486275 w 4826000"/>
              <a:gd name="connsiteY232" fmla="*/ 6726227 h 6858001"/>
              <a:gd name="connsiteX233" fmla="*/ 4454525 w 4826000"/>
              <a:gd name="connsiteY233" fmla="*/ 6746337 h 6858001"/>
              <a:gd name="connsiteX234" fmla="*/ 4422246 w 4826000"/>
              <a:gd name="connsiteY234" fmla="*/ 6765389 h 6858001"/>
              <a:gd name="connsiteX235" fmla="*/ 4406371 w 4826000"/>
              <a:gd name="connsiteY235" fmla="*/ 6773856 h 6858001"/>
              <a:gd name="connsiteX236" fmla="*/ 4388909 w 4826000"/>
              <a:gd name="connsiteY236" fmla="*/ 6781794 h 6858001"/>
              <a:gd name="connsiteX237" fmla="*/ 4372504 w 4826000"/>
              <a:gd name="connsiteY237" fmla="*/ 6790262 h 6858001"/>
              <a:gd name="connsiteX238" fmla="*/ 4355042 w 4826000"/>
              <a:gd name="connsiteY238" fmla="*/ 6797671 h 6858001"/>
              <a:gd name="connsiteX239" fmla="*/ 4338109 w 4826000"/>
              <a:gd name="connsiteY239" fmla="*/ 6804551 h 6858001"/>
              <a:gd name="connsiteX240" fmla="*/ 4320646 w 4826000"/>
              <a:gd name="connsiteY240" fmla="*/ 6811430 h 6858001"/>
              <a:gd name="connsiteX241" fmla="*/ 4302654 w 4826000"/>
              <a:gd name="connsiteY241" fmla="*/ 6818310 h 6858001"/>
              <a:gd name="connsiteX242" fmla="*/ 4284663 w 4826000"/>
              <a:gd name="connsiteY242" fmla="*/ 6823602 h 6858001"/>
              <a:gd name="connsiteX243" fmla="*/ 4266142 w 4826000"/>
              <a:gd name="connsiteY243" fmla="*/ 6829424 h 6858001"/>
              <a:gd name="connsiteX244" fmla="*/ 4248150 w 4826000"/>
              <a:gd name="connsiteY244" fmla="*/ 6833657 h 6858001"/>
              <a:gd name="connsiteX245" fmla="*/ 4229629 w 4826000"/>
              <a:gd name="connsiteY245" fmla="*/ 6838420 h 6858001"/>
              <a:gd name="connsiteX246" fmla="*/ 4210579 w 4826000"/>
              <a:gd name="connsiteY246" fmla="*/ 6843183 h 6858001"/>
              <a:gd name="connsiteX247" fmla="*/ 4191529 w 4826000"/>
              <a:gd name="connsiteY247" fmla="*/ 6845829 h 6858001"/>
              <a:gd name="connsiteX248" fmla="*/ 4173008 w 4826000"/>
              <a:gd name="connsiteY248" fmla="*/ 6849534 h 6858001"/>
              <a:gd name="connsiteX249" fmla="*/ 4153429 w 4826000"/>
              <a:gd name="connsiteY249" fmla="*/ 6852180 h 6858001"/>
              <a:gd name="connsiteX250" fmla="*/ 4134379 w 4826000"/>
              <a:gd name="connsiteY250" fmla="*/ 6854297 h 6858001"/>
              <a:gd name="connsiteX251" fmla="*/ 4114800 w 4826000"/>
              <a:gd name="connsiteY251" fmla="*/ 6855884 h 6858001"/>
              <a:gd name="connsiteX252" fmla="*/ 4095221 w 4826000"/>
              <a:gd name="connsiteY252" fmla="*/ 6857472 h 6858001"/>
              <a:gd name="connsiteX253" fmla="*/ 4075113 w 4826000"/>
              <a:gd name="connsiteY253" fmla="*/ 6858001 h 6858001"/>
              <a:gd name="connsiteX254" fmla="*/ 4055533 w 4826000"/>
              <a:gd name="connsiteY254" fmla="*/ 6858001 h 6858001"/>
              <a:gd name="connsiteX255" fmla="*/ 770466 w 4826000"/>
              <a:gd name="connsiteY255" fmla="*/ 6858001 h 6858001"/>
              <a:gd name="connsiteX256" fmla="*/ 750887 w 4826000"/>
              <a:gd name="connsiteY256" fmla="*/ 6858001 h 6858001"/>
              <a:gd name="connsiteX257" fmla="*/ 731308 w 4826000"/>
              <a:gd name="connsiteY257" fmla="*/ 6857472 h 6858001"/>
              <a:gd name="connsiteX258" fmla="*/ 711729 w 4826000"/>
              <a:gd name="connsiteY258" fmla="*/ 6855884 h 6858001"/>
              <a:gd name="connsiteX259" fmla="*/ 692150 w 4826000"/>
              <a:gd name="connsiteY259" fmla="*/ 6854297 h 6858001"/>
              <a:gd name="connsiteX260" fmla="*/ 672571 w 4826000"/>
              <a:gd name="connsiteY260" fmla="*/ 6852180 h 6858001"/>
              <a:gd name="connsiteX261" fmla="*/ 654050 w 4826000"/>
              <a:gd name="connsiteY261" fmla="*/ 6849534 h 6858001"/>
              <a:gd name="connsiteX262" fmla="*/ 634471 w 4826000"/>
              <a:gd name="connsiteY262" fmla="*/ 6845829 h 6858001"/>
              <a:gd name="connsiteX263" fmla="*/ 615421 w 4826000"/>
              <a:gd name="connsiteY263" fmla="*/ 6843183 h 6858001"/>
              <a:gd name="connsiteX264" fmla="*/ 596371 w 4826000"/>
              <a:gd name="connsiteY264" fmla="*/ 6838420 h 6858001"/>
              <a:gd name="connsiteX265" fmla="*/ 578379 w 4826000"/>
              <a:gd name="connsiteY265" fmla="*/ 6833657 h 6858001"/>
              <a:gd name="connsiteX266" fmla="*/ 559858 w 4826000"/>
              <a:gd name="connsiteY266" fmla="*/ 6829424 h 6858001"/>
              <a:gd name="connsiteX267" fmla="*/ 541337 w 4826000"/>
              <a:gd name="connsiteY267" fmla="*/ 6823602 h 6858001"/>
              <a:gd name="connsiteX268" fmla="*/ 523346 w 4826000"/>
              <a:gd name="connsiteY268" fmla="*/ 6818310 h 6858001"/>
              <a:gd name="connsiteX269" fmla="*/ 506412 w 4826000"/>
              <a:gd name="connsiteY269" fmla="*/ 6811430 h 6858001"/>
              <a:gd name="connsiteX270" fmla="*/ 487892 w 4826000"/>
              <a:gd name="connsiteY270" fmla="*/ 6804551 h 6858001"/>
              <a:gd name="connsiteX271" fmla="*/ 470958 w 4826000"/>
              <a:gd name="connsiteY271" fmla="*/ 6797671 h 6858001"/>
              <a:gd name="connsiteX272" fmla="*/ 453496 w 4826000"/>
              <a:gd name="connsiteY272" fmla="*/ 6790262 h 6858001"/>
              <a:gd name="connsiteX273" fmla="*/ 437092 w 4826000"/>
              <a:gd name="connsiteY273" fmla="*/ 6781794 h 6858001"/>
              <a:gd name="connsiteX274" fmla="*/ 420158 w 4826000"/>
              <a:gd name="connsiteY274" fmla="*/ 6773856 h 6858001"/>
              <a:gd name="connsiteX275" fmla="*/ 403754 w 4826000"/>
              <a:gd name="connsiteY275" fmla="*/ 6765389 h 6858001"/>
              <a:gd name="connsiteX276" fmla="*/ 371475 w 4826000"/>
              <a:gd name="connsiteY276" fmla="*/ 6746337 h 6858001"/>
              <a:gd name="connsiteX277" fmla="*/ 339725 w 4826000"/>
              <a:gd name="connsiteY277" fmla="*/ 6726227 h 6858001"/>
              <a:gd name="connsiteX278" fmla="*/ 309562 w 4826000"/>
              <a:gd name="connsiteY278" fmla="*/ 6705058 h 6858001"/>
              <a:gd name="connsiteX279" fmla="*/ 280987 w 4826000"/>
              <a:gd name="connsiteY279" fmla="*/ 6681773 h 6858001"/>
              <a:gd name="connsiteX280" fmla="*/ 252942 w 4826000"/>
              <a:gd name="connsiteY280" fmla="*/ 6657429 h 6858001"/>
              <a:gd name="connsiteX281" fmla="*/ 225954 w 4826000"/>
              <a:gd name="connsiteY281" fmla="*/ 6632027 h 6858001"/>
              <a:gd name="connsiteX282" fmla="*/ 200554 w 4826000"/>
              <a:gd name="connsiteY282" fmla="*/ 6605566 h 6858001"/>
              <a:gd name="connsiteX283" fmla="*/ 176212 w 4826000"/>
              <a:gd name="connsiteY283" fmla="*/ 6578047 h 6858001"/>
              <a:gd name="connsiteX284" fmla="*/ 152929 w 4826000"/>
              <a:gd name="connsiteY284" fmla="*/ 6548411 h 6858001"/>
              <a:gd name="connsiteX285" fmla="*/ 131762 w 4826000"/>
              <a:gd name="connsiteY285" fmla="*/ 6518245 h 6858001"/>
              <a:gd name="connsiteX286" fmla="*/ 111654 w 4826000"/>
              <a:gd name="connsiteY286" fmla="*/ 6486492 h 6858001"/>
              <a:gd name="connsiteX287" fmla="*/ 93662 w 4826000"/>
              <a:gd name="connsiteY287" fmla="*/ 6454210 h 6858001"/>
              <a:gd name="connsiteX288" fmla="*/ 84137 w 4826000"/>
              <a:gd name="connsiteY288" fmla="*/ 6438334 h 6858001"/>
              <a:gd name="connsiteX289" fmla="*/ 76200 w 4826000"/>
              <a:gd name="connsiteY289" fmla="*/ 6421399 h 6858001"/>
              <a:gd name="connsiteX290" fmla="*/ 67733 w 4826000"/>
              <a:gd name="connsiteY290" fmla="*/ 6404464 h 6858001"/>
              <a:gd name="connsiteX291" fmla="*/ 60325 w 4826000"/>
              <a:gd name="connsiteY291" fmla="*/ 6387000 h 6858001"/>
              <a:gd name="connsiteX292" fmla="*/ 53446 w 4826000"/>
              <a:gd name="connsiteY292" fmla="*/ 6370065 h 6858001"/>
              <a:gd name="connsiteX293" fmla="*/ 46567 w 4826000"/>
              <a:gd name="connsiteY293" fmla="*/ 6352601 h 6858001"/>
              <a:gd name="connsiteX294" fmla="*/ 40746 w 4826000"/>
              <a:gd name="connsiteY294" fmla="*/ 6334608 h 6858001"/>
              <a:gd name="connsiteX295" fmla="*/ 34396 w 4826000"/>
              <a:gd name="connsiteY295" fmla="*/ 6316614 h 6858001"/>
              <a:gd name="connsiteX296" fmla="*/ 29633 w 4826000"/>
              <a:gd name="connsiteY296" fmla="*/ 6298621 h 6858001"/>
              <a:gd name="connsiteX297" fmla="*/ 24342 w 4826000"/>
              <a:gd name="connsiteY297" fmla="*/ 6279569 h 6858001"/>
              <a:gd name="connsiteX298" fmla="*/ 19579 w 4826000"/>
              <a:gd name="connsiteY298" fmla="*/ 6261576 h 6858001"/>
              <a:gd name="connsiteX299" fmla="*/ 15875 w 4826000"/>
              <a:gd name="connsiteY299" fmla="*/ 6242524 h 6858001"/>
              <a:gd name="connsiteX300" fmla="*/ 12171 w 4826000"/>
              <a:gd name="connsiteY300" fmla="*/ 6224002 h 6858001"/>
              <a:gd name="connsiteX301" fmla="*/ 8996 w 4826000"/>
              <a:gd name="connsiteY301" fmla="*/ 6204950 h 6858001"/>
              <a:gd name="connsiteX302" fmla="*/ 5821 w 4826000"/>
              <a:gd name="connsiteY302" fmla="*/ 6185369 h 6858001"/>
              <a:gd name="connsiteX303" fmla="*/ 3704 w 4826000"/>
              <a:gd name="connsiteY303" fmla="*/ 6165788 h 6858001"/>
              <a:gd name="connsiteX304" fmla="*/ 2117 w 4826000"/>
              <a:gd name="connsiteY304" fmla="*/ 6146737 h 6858001"/>
              <a:gd name="connsiteX305" fmla="*/ 529 w 4826000"/>
              <a:gd name="connsiteY305" fmla="*/ 6127156 h 6858001"/>
              <a:gd name="connsiteX306" fmla="*/ 0 w 4826000"/>
              <a:gd name="connsiteY306" fmla="*/ 6107045 h 6858001"/>
              <a:gd name="connsiteX307" fmla="*/ 0 w 4826000"/>
              <a:gd name="connsiteY307" fmla="*/ 6087464 h 6858001"/>
              <a:gd name="connsiteX308" fmla="*/ 0 w 4826000"/>
              <a:gd name="connsiteY308" fmla="*/ 1807704 h 6858001"/>
              <a:gd name="connsiteX309" fmla="*/ 0 w 4826000"/>
              <a:gd name="connsiteY309" fmla="*/ 1787594 h 6858001"/>
              <a:gd name="connsiteX310" fmla="*/ 529 w 4826000"/>
              <a:gd name="connsiteY310" fmla="*/ 1768013 h 6858001"/>
              <a:gd name="connsiteX311" fmla="*/ 2117 w 4826000"/>
              <a:gd name="connsiteY311" fmla="*/ 1748432 h 6858001"/>
              <a:gd name="connsiteX312" fmla="*/ 3704 w 4826000"/>
              <a:gd name="connsiteY312" fmla="*/ 1728851 h 6858001"/>
              <a:gd name="connsiteX313" fmla="*/ 5821 w 4826000"/>
              <a:gd name="connsiteY313" fmla="*/ 1709270 h 6858001"/>
              <a:gd name="connsiteX314" fmla="*/ 8996 w 4826000"/>
              <a:gd name="connsiteY314" fmla="*/ 1690219 h 6858001"/>
              <a:gd name="connsiteX315" fmla="*/ 12171 w 4826000"/>
              <a:gd name="connsiteY315" fmla="*/ 1671696 h 6858001"/>
              <a:gd name="connsiteX316" fmla="*/ 15875 w 4826000"/>
              <a:gd name="connsiteY316" fmla="*/ 1652644 h 6858001"/>
              <a:gd name="connsiteX317" fmla="*/ 19579 w 4826000"/>
              <a:gd name="connsiteY317" fmla="*/ 1633592 h 6858001"/>
              <a:gd name="connsiteX318" fmla="*/ 24342 w 4826000"/>
              <a:gd name="connsiteY318" fmla="*/ 1615070 h 6858001"/>
              <a:gd name="connsiteX319" fmla="*/ 29633 w 4826000"/>
              <a:gd name="connsiteY319" fmla="*/ 1597077 h 6858001"/>
              <a:gd name="connsiteX320" fmla="*/ 34396 w 4826000"/>
              <a:gd name="connsiteY320" fmla="*/ 1579083 h 6858001"/>
              <a:gd name="connsiteX321" fmla="*/ 40746 w 4826000"/>
              <a:gd name="connsiteY321" fmla="*/ 1560561 h 6858001"/>
              <a:gd name="connsiteX322" fmla="*/ 46567 w 4826000"/>
              <a:gd name="connsiteY322" fmla="*/ 1542568 h 6858001"/>
              <a:gd name="connsiteX323" fmla="*/ 53446 w 4826000"/>
              <a:gd name="connsiteY323" fmla="*/ 1525104 h 6858001"/>
              <a:gd name="connsiteX324" fmla="*/ 60325 w 4826000"/>
              <a:gd name="connsiteY324" fmla="*/ 1508169 h 6858001"/>
              <a:gd name="connsiteX325" fmla="*/ 67733 w 4826000"/>
              <a:gd name="connsiteY325" fmla="*/ 1490705 h 6858001"/>
              <a:gd name="connsiteX326" fmla="*/ 76200 w 4826000"/>
              <a:gd name="connsiteY326" fmla="*/ 1473240 h 6858001"/>
              <a:gd name="connsiteX327" fmla="*/ 84137 w 4826000"/>
              <a:gd name="connsiteY327" fmla="*/ 1456835 h 6858001"/>
              <a:gd name="connsiteX328" fmla="*/ 93662 w 4826000"/>
              <a:gd name="connsiteY328" fmla="*/ 1440429 h 6858001"/>
              <a:gd name="connsiteX329" fmla="*/ 111654 w 4826000"/>
              <a:gd name="connsiteY329" fmla="*/ 1407618 h 6858001"/>
              <a:gd name="connsiteX330" fmla="*/ 131762 w 4826000"/>
              <a:gd name="connsiteY330" fmla="*/ 1376923 h 6858001"/>
              <a:gd name="connsiteX331" fmla="*/ 152929 w 4826000"/>
              <a:gd name="connsiteY331" fmla="*/ 1346758 h 6858001"/>
              <a:gd name="connsiteX332" fmla="*/ 176212 w 4826000"/>
              <a:gd name="connsiteY332" fmla="*/ 1317651 h 6858001"/>
              <a:gd name="connsiteX333" fmla="*/ 200554 w 4826000"/>
              <a:gd name="connsiteY333" fmla="*/ 1289603 h 6858001"/>
              <a:gd name="connsiteX334" fmla="*/ 225954 w 4826000"/>
              <a:gd name="connsiteY334" fmla="*/ 1262613 h 6858001"/>
              <a:gd name="connsiteX335" fmla="*/ 252942 w 4826000"/>
              <a:gd name="connsiteY335" fmla="*/ 1236681 h 6858001"/>
              <a:gd name="connsiteX336" fmla="*/ 280987 w 4826000"/>
              <a:gd name="connsiteY336" fmla="*/ 1212867 h 6858001"/>
              <a:gd name="connsiteX337" fmla="*/ 309562 w 4826000"/>
              <a:gd name="connsiteY337" fmla="*/ 1190111 h 6858001"/>
              <a:gd name="connsiteX338" fmla="*/ 339725 w 4826000"/>
              <a:gd name="connsiteY338" fmla="*/ 1168413 h 6858001"/>
              <a:gd name="connsiteX339" fmla="*/ 371475 w 4826000"/>
              <a:gd name="connsiteY339" fmla="*/ 1148832 h 6858001"/>
              <a:gd name="connsiteX340" fmla="*/ 403754 w 4826000"/>
              <a:gd name="connsiteY340" fmla="*/ 1129780 h 6858001"/>
              <a:gd name="connsiteX341" fmla="*/ 420158 w 4826000"/>
              <a:gd name="connsiteY341" fmla="*/ 1120783 h 6858001"/>
              <a:gd name="connsiteX342" fmla="*/ 437092 w 4826000"/>
              <a:gd name="connsiteY342" fmla="*/ 1112845 h 6858001"/>
              <a:gd name="connsiteX343" fmla="*/ 453496 w 4826000"/>
              <a:gd name="connsiteY343" fmla="*/ 1104907 h 6858001"/>
              <a:gd name="connsiteX344" fmla="*/ 470958 w 4826000"/>
              <a:gd name="connsiteY344" fmla="*/ 1097498 h 6858001"/>
              <a:gd name="connsiteX345" fmla="*/ 487892 w 4826000"/>
              <a:gd name="connsiteY345" fmla="*/ 1090089 h 6858001"/>
              <a:gd name="connsiteX346" fmla="*/ 506412 w 4826000"/>
              <a:gd name="connsiteY346" fmla="*/ 1083209 h 6858001"/>
              <a:gd name="connsiteX347" fmla="*/ 523346 w 4826000"/>
              <a:gd name="connsiteY347" fmla="*/ 1077388 h 6858001"/>
              <a:gd name="connsiteX348" fmla="*/ 541337 w 4826000"/>
              <a:gd name="connsiteY348" fmla="*/ 1071037 h 6858001"/>
              <a:gd name="connsiteX349" fmla="*/ 559858 w 4826000"/>
              <a:gd name="connsiteY349" fmla="*/ 1065745 h 6858001"/>
              <a:gd name="connsiteX350" fmla="*/ 578379 w 4826000"/>
              <a:gd name="connsiteY350" fmla="*/ 1060453 h 6858001"/>
              <a:gd name="connsiteX351" fmla="*/ 596371 w 4826000"/>
              <a:gd name="connsiteY351" fmla="*/ 1056219 h 6858001"/>
              <a:gd name="connsiteX352" fmla="*/ 615421 w 4826000"/>
              <a:gd name="connsiteY352" fmla="*/ 1052515 h 6858001"/>
              <a:gd name="connsiteX353" fmla="*/ 634471 w 4826000"/>
              <a:gd name="connsiteY353" fmla="*/ 1048810 h 6858001"/>
              <a:gd name="connsiteX354" fmla="*/ 654050 w 4826000"/>
              <a:gd name="connsiteY354" fmla="*/ 1045635 h 6858001"/>
              <a:gd name="connsiteX355" fmla="*/ 672571 w 4826000"/>
              <a:gd name="connsiteY355" fmla="*/ 1042460 h 6858001"/>
              <a:gd name="connsiteX356" fmla="*/ 692150 w 4826000"/>
              <a:gd name="connsiteY356" fmla="*/ 1040343 h 6858001"/>
              <a:gd name="connsiteX357" fmla="*/ 711729 w 4826000"/>
              <a:gd name="connsiteY357" fmla="*/ 1038755 h 6858001"/>
              <a:gd name="connsiteX358" fmla="*/ 731308 w 4826000"/>
              <a:gd name="connsiteY358" fmla="*/ 1038226 h 6858001"/>
              <a:gd name="connsiteX359" fmla="*/ 750887 w 4826000"/>
              <a:gd name="connsiteY359" fmla="*/ 1037167 h 6858001"/>
              <a:gd name="connsiteX360" fmla="*/ 2413795 w 4826000"/>
              <a:gd name="connsiteY360" fmla="*/ 327025 h 6858001"/>
              <a:gd name="connsiteX361" fmla="*/ 2205038 w 4826000"/>
              <a:gd name="connsiteY361" fmla="*/ 535782 h 6858001"/>
              <a:gd name="connsiteX362" fmla="*/ 2413795 w 4826000"/>
              <a:gd name="connsiteY362" fmla="*/ 744539 h 6858001"/>
              <a:gd name="connsiteX363" fmla="*/ 2622552 w 4826000"/>
              <a:gd name="connsiteY363" fmla="*/ 535782 h 6858001"/>
              <a:gd name="connsiteX364" fmla="*/ 2413795 w 4826000"/>
              <a:gd name="connsiteY364" fmla="*/ 327025 h 6858001"/>
              <a:gd name="connsiteX365" fmla="*/ 2386002 w 4826000"/>
              <a:gd name="connsiteY365" fmla="*/ 0 h 6858001"/>
              <a:gd name="connsiteX366" fmla="*/ 2413530 w 4826000"/>
              <a:gd name="connsiteY366" fmla="*/ 0 h 6858001"/>
              <a:gd name="connsiteX367" fmla="*/ 2439999 w 4826000"/>
              <a:gd name="connsiteY367" fmla="*/ 0 h 6858001"/>
              <a:gd name="connsiteX368" fmla="*/ 2465939 w 4826000"/>
              <a:gd name="connsiteY368" fmla="*/ 2117 h 6858001"/>
              <a:gd name="connsiteX369" fmla="*/ 2491879 w 4826000"/>
              <a:gd name="connsiteY369" fmla="*/ 5292 h 6858001"/>
              <a:gd name="connsiteX370" fmla="*/ 2517289 w 4826000"/>
              <a:gd name="connsiteY370" fmla="*/ 10054 h 6858001"/>
              <a:gd name="connsiteX371" fmla="*/ 2543229 w 4826000"/>
              <a:gd name="connsiteY371" fmla="*/ 15875 h 6858001"/>
              <a:gd name="connsiteX372" fmla="*/ 2567052 w 4826000"/>
              <a:gd name="connsiteY372" fmla="*/ 21696 h 6858001"/>
              <a:gd name="connsiteX373" fmla="*/ 2591403 w 4826000"/>
              <a:gd name="connsiteY373" fmla="*/ 30163 h 6858001"/>
              <a:gd name="connsiteX374" fmla="*/ 2615225 w 4826000"/>
              <a:gd name="connsiteY374" fmla="*/ 39158 h 6858001"/>
              <a:gd name="connsiteX375" fmla="*/ 2637989 w 4826000"/>
              <a:gd name="connsiteY375" fmla="*/ 49213 h 6858001"/>
              <a:gd name="connsiteX376" fmla="*/ 2660753 w 4826000"/>
              <a:gd name="connsiteY376" fmla="*/ 60325 h 6858001"/>
              <a:gd name="connsiteX377" fmla="*/ 2682457 w 4826000"/>
              <a:gd name="connsiteY377" fmla="*/ 72496 h 6858001"/>
              <a:gd name="connsiteX378" fmla="*/ 2704162 w 4826000"/>
              <a:gd name="connsiteY378" fmla="*/ 85196 h 6858001"/>
              <a:gd name="connsiteX379" fmla="*/ 2724808 w 4826000"/>
              <a:gd name="connsiteY379" fmla="*/ 99483 h 6858001"/>
              <a:gd name="connsiteX380" fmla="*/ 2744395 w 4826000"/>
              <a:gd name="connsiteY380" fmla="*/ 114300 h 6858001"/>
              <a:gd name="connsiteX381" fmla="*/ 2763982 w 4826000"/>
              <a:gd name="connsiteY381" fmla="*/ 130175 h 6858001"/>
              <a:gd name="connsiteX382" fmla="*/ 2781982 w 4826000"/>
              <a:gd name="connsiteY382" fmla="*/ 147108 h 6858001"/>
              <a:gd name="connsiteX383" fmla="*/ 2799451 w 4826000"/>
              <a:gd name="connsiteY383" fmla="*/ 164042 h 6858001"/>
              <a:gd name="connsiteX384" fmla="*/ 2816391 w 4826000"/>
              <a:gd name="connsiteY384" fmla="*/ 183092 h 6858001"/>
              <a:gd name="connsiteX385" fmla="*/ 2832273 w 4826000"/>
              <a:gd name="connsiteY385" fmla="*/ 201613 h 6858001"/>
              <a:gd name="connsiteX386" fmla="*/ 2847625 w 4826000"/>
              <a:gd name="connsiteY386" fmla="*/ 221192 h 6858001"/>
              <a:gd name="connsiteX387" fmla="*/ 2861919 w 4826000"/>
              <a:gd name="connsiteY387" fmla="*/ 241829 h 6858001"/>
              <a:gd name="connsiteX388" fmla="*/ 2874624 w 4826000"/>
              <a:gd name="connsiteY388" fmla="*/ 263525 h 6858001"/>
              <a:gd name="connsiteX389" fmla="*/ 2886800 w 4826000"/>
              <a:gd name="connsiteY389" fmla="*/ 285221 h 6858001"/>
              <a:gd name="connsiteX390" fmla="*/ 2897917 w 4826000"/>
              <a:gd name="connsiteY390" fmla="*/ 307446 h 6858001"/>
              <a:gd name="connsiteX391" fmla="*/ 2908504 w 4826000"/>
              <a:gd name="connsiteY391" fmla="*/ 330729 h 6858001"/>
              <a:gd name="connsiteX392" fmla="*/ 2917504 w 4826000"/>
              <a:gd name="connsiteY392" fmla="*/ 354013 h 6858001"/>
              <a:gd name="connsiteX393" fmla="*/ 2924915 w 4826000"/>
              <a:gd name="connsiteY393" fmla="*/ 377825 h 6858001"/>
              <a:gd name="connsiteX394" fmla="*/ 2932327 w 4826000"/>
              <a:gd name="connsiteY394" fmla="*/ 402696 h 6858001"/>
              <a:gd name="connsiteX395" fmla="*/ 2937620 w 4826000"/>
              <a:gd name="connsiteY395" fmla="*/ 427567 h 6858001"/>
              <a:gd name="connsiteX396" fmla="*/ 2942385 w 4826000"/>
              <a:gd name="connsiteY396" fmla="*/ 453496 h 6858001"/>
              <a:gd name="connsiteX397" fmla="*/ 2946091 w 4826000"/>
              <a:gd name="connsiteY397" fmla="*/ 478896 h 6858001"/>
              <a:gd name="connsiteX398" fmla="*/ 2948208 w 4826000"/>
              <a:gd name="connsiteY398" fmla="*/ 505354 h 6858001"/>
              <a:gd name="connsiteX399" fmla="*/ 3700463 w 4826000"/>
              <a:gd name="connsiteY399" fmla="*/ 1808163 h 6858001"/>
              <a:gd name="connsiteX400" fmla="*/ 1125538 w 4826000"/>
              <a:gd name="connsiteY400" fmla="*/ 1808163 h 6858001"/>
              <a:gd name="connsiteX401" fmla="*/ 1878322 w 4826000"/>
              <a:gd name="connsiteY401" fmla="*/ 505354 h 6858001"/>
              <a:gd name="connsiteX402" fmla="*/ 1880440 w 4826000"/>
              <a:gd name="connsiteY402" fmla="*/ 478896 h 6858001"/>
              <a:gd name="connsiteX403" fmla="*/ 1883616 w 4826000"/>
              <a:gd name="connsiteY403" fmla="*/ 453496 h 6858001"/>
              <a:gd name="connsiteX404" fmla="*/ 1888380 w 4826000"/>
              <a:gd name="connsiteY404" fmla="*/ 427567 h 6858001"/>
              <a:gd name="connsiteX405" fmla="*/ 1894204 w 4826000"/>
              <a:gd name="connsiteY405" fmla="*/ 402696 h 6858001"/>
              <a:gd name="connsiteX406" fmla="*/ 1901086 w 4826000"/>
              <a:gd name="connsiteY406" fmla="*/ 377825 h 6858001"/>
              <a:gd name="connsiteX407" fmla="*/ 1909026 w 4826000"/>
              <a:gd name="connsiteY407" fmla="*/ 354013 h 6858001"/>
              <a:gd name="connsiteX408" fmla="*/ 1918555 w 4826000"/>
              <a:gd name="connsiteY408" fmla="*/ 330729 h 6858001"/>
              <a:gd name="connsiteX409" fmla="*/ 1928084 w 4826000"/>
              <a:gd name="connsiteY409" fmla="*/ 307446 h 6858001"/>
              <a:gd name="connsiteX410" fmla="*/ 1939201 w 4826000"/>
              <a:gd name="connsiteY410" fmla="*/ 285221 h 6858001"/>
              <a:gd name="connsiteX411" fmla="*/ 1951377 w 4826000"/>
              <a:gd name="connsiteY411" fmla="*/ 263525 h 6858001"/>
              <a:gd name="connsiteX412" fmla="*/ 1965141 w 4826000"/>
              <a:gd name="connsiteY412" fmla="*/ 241829 h 6858001"/>
              <a:gd name="connsiteX413" fmla="*/ 1979435 w 4826000"/>
              <a:gd name="connsiteY413" fmla="*/ 221192 h 6858001"/>
              <a:gd name="connsiteX414" fmla="*/ 1994257 w 4826000"/>
              <a:gd name="connsiteY414" fmla="*/ 201613 h 6858001"/>
              <a:gd name="connsiteX415" fmla="*/ 2010139 w 4826000"/>
              <a:gd name="connsiteY415" fmla="*/ 183092 h 6858001"/>
              <a:gd name="connsiteX416" fmla="*/ 2026550 w 4826000"/>
              <a:gd name="connsiteY416" fmla="*/ 164042 h 6858001"/>
              <a:gd name="connsiteX417" fmla="*/ 2044019 w 4826000"/>
              <a:gd name="connsiteY417" fmla="*/ 147108 h 6858001"/>
              <a:gd name="connsiteX418" fmla="*/ 2063077 w 4826000"/>
              <a:gd name="connsiteY418" fmla="*/ 130175 h 6858001"/>
              <a:gd name="connsiteX419" fmla="*/ 2081606 w 4826000"/>
              <a:gd name="connsiteY419" fmla="*/ 114300 h 6858001"/>
              <a:gd name="connsiteX420" fmla="*/ 2101193 w 4826000"/>
              <a:gd name="connsiteY420" fmla="*/ 99483 h 6858001"/>
              <a:gd name="connsiteX421" fmla="*/ 2122368 w 4826000"/>
              <a:gd name="connsiteY421" fmla="*/ 85196 h 6858001"/>
              <a:gd name="connsiteX422" fmla="*/ 2143544 w 4826000"/>
              <a:gd name="connsiteY422" fmla="*/ 72496 h 6858001"/>
              <a:gd name="connsiteX423" fmla="*/ 2165248 w 4826000"/>
              <a:gd name="connsiteY423" fmla="*/ 60325 h 6858001"/>
              <a:gd name="connsiteX424" fmla="*/ 2188012 w 4826000"/>
              <a:gd name="connsiteY424" fmla="*/ 49213 h 6858001"/>
              <a:gd name="connsiteX425" fmla="*/ 2211305 w 4826000"/>
              <a:gd name="connsiteY425" fmla="*/ 39158 h 6858001"/>
              <a:gd name="connsiteX426" fmla="*/ 2234598 w 4826000"/>
              <a:gd name="connsiteY426" fmla="*/ 30163 h 6858001"/>
              <a:gd name="connsiteX427" fmla="*/ 2258950 w 4826000"/>
              <a:gd name="connsiteY427" fmla="*/ 21696 h 6858001"/>
              <a:gd name="connsiteX428" fmla="*/ 2283831 w 4826000"/>
              <a:gd name="connsiteY428" fmla="*/ 15875 h 6858001"/>
              <a:gd name="connsiteX429" fmla="*/ 2308712 w 4826000"/>
              <a:gd name="connsiteY429" fmla="*/ 10054 h 6858001"/>
              <a:gd name="connsiteX430" fmla="*/ 2334122 w 4826000"/>
              <a:gd name="connsiteY430" fmla="*/ 5292 h 6858001"/>
              <a:gd name="connsiteX431" fmla="*/ 2360062 w 4826000"/>
              <a:gd name="connsiteY431" fmla="*/ 211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</a:cxnLst>
            <a:rect l="l" t="t" r="r" b="b"/>
            <a:pathLst>
              <a:path w="4826000" h="6858001">
                <a:moveTo>
                  <a:pt x="2067098" y="3025775"/>
                </a:moveTo>
                <a:lnTo>
                  <a:pt x="2759432" y="3025775"/>
                </a:lnTo>
                <a:lnTo>
                  <a:pt x="2759432" y="3674534"/>
                </a:lnTo>
                <a:lnTo>
                  <a:pt x="3408363" y="3674534"/>
                </a:lnTo>
                <a:lnTo>
                  <a:pt x="3408363" y="4366684"/>
                </a:lnTo>
                <a:lnTo>
                  <a:pt x="2759432" y="4366684"/>
                </a:lnTo>
                <a:lnTo>
                  <a:pt x="2759432" y="5014913"/>
                </a:lnTo>
                <a:lnTo>
                  <a:pt x="2067098" y="5014913"/>
                </a:lnTo>
                <a:lnTo>
                  <a:pt x="2067098" y="4366684"/>
                </a:lnTo>
                <a:lnTo>
                  <a:pt x="1419225" y="4366684"/>
                </a:lnTo>
                <a:lnTo>
                  <a:pt x="1419225" y="3674534"/>
                </a:lnTo>
                <a:lnTo>
                  <a:pt x="2067098" y="3674534"/>
                </a:lnTo>
                <a:close/>
                <a:moveTo>
                  <a:pt x="770466" y="1036638"/>
                </a:moveTo>
                <a:lnTo>
                  <a:pt x="1172104" y="1036638"/>
                </a:lnTo>
                <a:lnTo>
                  <a:pt x="862541" y="1572733"/>
                </a:lnTo>
                <a:lnTo>
                  <a:pt x="770466" y="1572733"/>
                </a:lnTo>
                <a:lnTo>
                  <a:pt x="758296" y="1573791"/>
                </a:lnTo>
                <a:lnTo>
                  <a:pt x="747183" y="1574321"/>
                </a:lnTo>
                <a:lnTo>
                  <a:pt x="735012" y="1575908"/>
                </a:lnTo>
                <a:lnTo>
                  <a:pt x="723900" y="1577496"/>
                </a:lnTo>
                <a:lnTo>
                  <a:pt x="712787" y="1580142"/>
                </a:lnTo>
                <a:lnTo>
                  <a:pt x="701146" y="1583317"/>
                </a:lnTo>
                <a:lnTo>
                  <a:pt x="690033" y="1587022"/>
                </a:lnTo>
                <a:lnTo>
                  <a:pt x="679450" y="1591785"/>
                </a:lnTo>
                <a:lnTo>
                  <a:pt x="668866" y="1596018"/>
                </a:lnTo>
                <a:lnTo>
                  <a:pt x="659341" y="1601310"/>
                </a:lnTo>
                <a:lnTo>
                  <a:pt x="649287" y="1606603"/>
                </a:lnTo>
                <a:lnTo>
                  <a:pt x="639762" y="1612953"/>
                </a:lnTo>
                <a:lnTo>
                  <a:pt x="630237" y="1619304"/>
                </a:lnTo>
                <a:lnTo>
                  <a:pt x="621241" y="1626184"/>
                </a:lnTo>
                <a:lnTo>
                  <a:pt x="613304" y="1633592"/>
                </a:lnTo>
                <a:lnTo>
                  <a:pt x="604837" y="1641531"/>
                </a:lnTo>
                <a:lnTo>
                  <a:pt x="597429" y="1649469"/>
                </a:lnTo>
                <a:lnTo>
                  <a:pt x="590021" y="1658466"/>
                </a:lnTo>
                <a:lnTo>
                  <a:pt x="583141" y="1666933"/>
                </a:lnTo>
                <a:lnTo>
                  <a:pt x="576262" y="1676988"/>
                </a:lnTo>
                <a:lnTo>
                  <a:pt x="570441" y="1685985"/>
                </a:lnTo>
                <a:lnTo>
                  <a:pt x="564091" y="1695511"/>
                </a:lnTo>
                <a:lnTo>
                  <a:pt x="559858" y="1706095"/>
                </a:lnTo>
                <a:lnTo>
                  <a:pt x="554566" y="1716150"/>
                </a:lnTo>
                <a:lnTo>
                  <a:pt x="550862" y="1727264"/>
                </a:lnTo>
                <a:lnTo>
                  <a:pt x="546629" y="1737848"/>
                </a:lnTo>
                <a:lnTo>
                  <a:pt x="543983" y="1748961"/>
                </a:lnTo>
                <a:lnTo>
                  <a:pt x="540808" y="1760604"/>
                </a:lnTo>
                <a:lnTo>
                  <a:pt x="538691" y="1771718"/>
                </a:lnTo>
                <a:lnTo>
                  <a:pt x="537104" y="1783889"/>
                </a:lnTo>
                <a:lnTo>
                  <a:pt x="536046" y="1795532"/>
                </a:lnTo>
                <a:lnTo>
                  <a:pt x="536046" y="1807704"/>
                </a:lnTo>
                <a:lnTo>
                  <a:pt x="536046" y="6087464"/>
                </a:lnTo>
                <a:lnTo>
                  <a:pt x="536046" y="6099636"/>
                </a:lnTo>
                <a:lnTo>
                  <a:pt x="537104" y="6111808"/>
                </a:lnTo>
                <a:lnTo>
                  <a:pt x="538691" y="6122922"/>
                </a:lnTo>
                <a:lnTo>
                  <a:pt x="540808" y="6135094"/>
                </a:lnTo>
                <a:lnTo>
                  <a:pt x="543983" y="6146207"/>
                </a:lnTo>
                <a:lnTo>
                  <a:pt x="546629" y="6156792"/>
                </a:lnTo>
                <a:lnTo>
                  <a:pt x="550862" y="6167905"/>
                </a:lnTo>
                <a:lnTo>
                  <a:pt x="554566" y="6178489"/>
                </a:lnTo>
                <a:lnTo>
                  <a:pt x="559858" y="6189074"/>
                </a:lnTo>
                <a:lnTo>
                  <a:pt x="564091" y="6199129"/>
                </a:lnTo>
                <a:lnTo>
                  <a:pt x="570441" y="6208655"/>
                </a:lnTo>
                <a:lnTo>
                  <a:pt x="576262" y="6218710"/>
                </a:lnTo>
                <a:lnTo>
                  <a:pt x="583141" y="6227706"/>
                </a:lnTo>
                <a:lnTo>
                  <a:pt x="590021" y="6236703"/>
                </a:lnTo>
                <a:lnTo>
                  <a:pt x="597429" y="6244641"/>
                </a:lnTo>
                <a:lnTo>
                  <a:pt x="604837" y="6253109"/>
                </a:lnTo>
                <a:lnTo>
                  <a:pt x="613304" y="6260518"/>
                </a:lnTo>
                <a:lnTo>
                  <a:pt x="621241" y="6268456"/>
                </a:lnTo>
                <a:lnTo>
                  <a:pt x="630237" y="6274807"/>
                </a:lnTo>
                <a:lnTo>
                  <a:pt x="639762" y="6281686"/>
                </a:lnTo>
                <a:lnTo>
                  <a:pt x="649287" y="6288037"/>
                </a:lnTo>
                <a:lnTo>
                  <a:pt x="659341" y="6293858"/>
                </a:lnTo>
                <a:lnTo>
                  <a:pt x="668866" y="6299150"/>
                </a:lnTo>
                <a:lnTo>
                  <a:pt x="679450" y="6303384"/>
                </a:lnTo>
                <a:lnTo>
                  <a:pt x="690033" y="6308147"/>
                </a:lnTo>
                <a:lnTo>
                  <a:pt x="701146" y="6311322"/>
                </a:lnTo>
                <a:lnTo>
                  <a:pt x="712787" y="6315027"/>
                </a:lnTo>
                <a:lnTo>
                  <a:pt x="723900" y="6317144"/>
                </a:lnTo>
                <a:lnTo>
                  <a:pt x="735012" y="6319261"/>
                </a:lnTo>
                <a:lnTo>
                  <a:pt x="747183" y="6320848"/>
                </a:lnTo>
                <a:lnTo>
                  <a:pt x="758296" y="6321907"/>
                </a:lnTo>
                <a:lnTo>
                  <a:pt x="770466" y="6321907"/>
                </a:lnTo>
                <a:lnTo>
                  <a:pt x="4055533" y="6321907"/>
                </a:lnTo>
                <a:lnTo>
                  <a:pt x="4067704" y="6321907"/>
                </a:lnTo>
                <a:lnTo>
                  <a:pt x="4079346" y="6320848"/>
                </a:lnTo>
                <a:lnTo>
                  <a:pt x="4090988" y="6319261"/>
                </a:lnTo>
                <a:lnTo>
                  <a:pt x="4102629" y="6317144"/>
                </a:lnTo>
                <a:lnTo>
                  <a:pt x="4114271" y="6315027"/>
                </a:lnTo>
                <a:lnTo>
                  <a:pt x="4125383" y="6311322"/>
                </a:lnTo>
                <a:lnTo>
                  <a:pt x="4135967" y="6308147"/>
                </a:lnTo>
                <a:lnTo>
                  <a:pt x="4146550" y="6303384"/>
                </a:lnTo>
                <a:lnTo>
                  <a:pt x="4157133" y="6299150"/>
                </a:lnTo>
                <a:lnTo>
                  <a:pt x="4166658" y="6293858"/>
                </a:lnTo>
                <a:lnTo>
                  <a:pt x="4176713" y="6288037"/>
                </a:lnTo>
                <a:lnTo>
                  <a:pt x="4186238" y="6281686"/>
                </a:lnTo>
                <a:lnTo>
                  <a:pt x="4195763" y="6274807"/>
                </a:lnTo>
                <a:lnTo>
                  <a:pt x="4204759" y="6268456"/>
                </a:lnTo>
                <a:lnTo>
                  <a:pt x="4212696" y="6260518"/>
                </a:lnTo>
                <a:lnTo>
                  <a:pt x="4221163" y="6253109"/>
                </a:lnTo>
                <a:lnTo>
                  <a:pt x="4229629" y="6244641"/>
                </a:lnTo>
                <a:lnTo>
                  <a:pt x="4235979" y="6236703"/>
                </a:lnTo>
                <a:lnTo>
                  <a:pt x="4243917" y="6227706"/>
                </a:lnTo>
                <a:lnTo>
                  <a:pt x="4249738" y="6218710"/>
                </a:lnTo>
                <a:lnTo>
                  <a:pt x="4255559" y="6208655"/>
                </a:lnTo>
                <a:lnTo>
                  <a:pt x="4261909" y="6199129"/>
                </a:lnTo>
                <a:lnTo>
                  <a:pt x="4267200" y="6189074"/>
                </a:lnTo>
                <a:lnTo>
                  <a:pt x="4271434" y="6178489"/>
                </a:lnTo>
                <a:lnTo>
                  <a:pt x="4276196" y="6167905"/>
                </a:lnTo>
                <a:lnTo>
                  <a:pt x="4279371" y="6156792"/>
                </a:lnTo>
                <a:lnTo>
                  <a:pt x="4283075" y="6146207"/>
                </a:lnTo>
                <a:lnTo>
                  <a:pt x="4285192" y="6135094"/>
                </a:lnTo>
                <a:lnTo>
                  <a:pt x="4287309" y="6122922"/>
                </a:lnTo>
                <a:lnTo>
                  <a:pt x="4288896" y="6111808"/>
                </a:lnTo>
                <a:lnTo>
                  <a:pt x="4289954" y="6099636"/>
                </a:lnTo>
                <a:lnTo>
                  <a:pt x="4290484" y="6087464"/>
                </a:lnTo>
                <a:lnTo>
                  <a:pt x="4290484" y="1807704"/>
                </a:lnTo>
                <a:lnTo>
                  <a:pt x="4289954" y="1795532"/>
                </a:lnTo>
                <a:lnTo>
                  <a:pt x="4288896" y="1783889"/>
                </a:lnTo>
                <a:lnTo>
                  <a:pt x="4287309" y="1771718"/>
                </a:lnTo>
                <a:lnTo>
                  <a:pt x="4285192" y="1760604"/>
                </a:lnTo>
                <a:lnTo>
                  <a:pt x="4283075" y="1748961"/>
                </a:lnTo>
                <a:lnTo>
                  <a:pt x="4279371" y="1737848"/>
                </a:lnTo>
                <a:lnTo>
                  <a:pt x="4276196" y="1727264"/>
                </a:lnTo>
                <a:lnTo>
                  <a:pt x="4271434" y="1716150"/>
                </a:lnTo>
                <a:lnTo>
                  <a:pt x="4267200" y="1706095"/>
                </a:lnTo>
                <a:lnTo>
                  <a:pt x="4261909" y="1695511"/>
                </a:lnTo>
                <a:lnTo>
                  <a:pt x="4255559" y="1685985"/>
                </a:lnTo>
                <a:lnTo>
                  <a:pt x="4249738" y="1676988"/>
                </a:lnTo>
                <a:lnTo>
                  <a:pt x="4243917" y="1666933"/>
                </a:lnTo>
                <a:lnTo>
                  <a:pt x="4235979" y="1658466"/>
                </a:lnTo>
                <a:lnTo>
                  <a:pt x="4229629" y="1649469"/>
                </a:lnTo>
                <a:lnTo>
                  <a:pt x="4221163" y="1641531"/>
                </a:lnTo>
                <a:lnTo>
                  <a:pt x="4212696" y="1633592"/>
                </a:lnTo>
                <a:lnTo>
                  <a:pt x="4204759" y="1626184"/>
                </a:lnTo>
                <a:lnTo>
                  <a:pt x="4195763" y="1619304"/>
                </a:lnTo>
                <a:lnTo>
                  <a:pt x="4186238" y="1612953"/>
                </a:lnTo>
                <a:lnTo>
                  <a:pt x="4176713" y="1606603"/>
                </a:lnTo>
                <a:lnTo>
                  <a:pt x="4166658" y="1601310"/>
                </a:lnTo>
                <a:lnTo>
                  <a:pt x="4157133" y="1596018"/>
                </a:lnTo>
                <a:lnTo>
                  <a:pt x="4146550" y="1591785"/>
                </a:lnTo>
                <a:lnTo>
                  <a:pt x="4135967" y="1587022"/>
                </a:lnTo>
                <a:lnTo>
                  <a:pt x="4125383" y="1583317"/>
                </a:lnTo>
                <a:lnTo>
                  <a:pt x="4114271" y="1580142"/>
                </a:lnTo>
                <a:lnTo>
                  <a:pt x="4102629" y="1577496"/>
                </a:lnTo>
                <a:lnTo>
                  <a:pt x="4090988" y="1575908"/>
                </a:lnTo>
                <a:lnTo>
                  <a:pt x="4079346" y="1574321"/>
                </a:lnTo>
                <a:lnTo>
                  <a:pt x="4067704" y="1573791"/>
                </a:lnTo>
                <a:lnTo>
                  <a:pt x="4055533" y="1572733"/>
                </a:lnTo>
                <a:lnTo>
                  <a:pt x="3963458" y="1572733"/>
                </a:lnTo>
                <a:lnTo>
                  <a:pt x="3653896" y="1036638"/>
                </a:lnTo>
                <a:lnTo>
                  <a:pt x="4055533" y="1036638"/>
                </a:lnTo>
                <a:lnTo>
                  <a:pt x="4075113" y="1037167"/>
                </a:lnTo>
                <a:lnTo>
                  <a:pt x="4095221" y="1038226"/>
                </a:lnTo>
                <a:lnTo>
                  <a:pt x="4114800" y="1038755"/>
                </a:lnTo>
                <a:lnTo>
                  <a:pt x="4134379" y="1040343"/>
                </a:lnTo>
                <a:lnTo>
                  <a:pt x="4153429" y="1042460"/>
                </a:lnTo>
                <a:lnTo>
                  <a:pt x="4173008" y="1045635"/>
                </a:lnTo>
                <a:lnTo>
                  <a:pt x="4191529" y="1048810"/>
                </a:lnTo>
                <a:lnTo>
                  <a:pt x="4210579" y="1052515"/>
                </a:lnTo>
                <a:lnTo>
                  <a:pt x="4229629" y="1056219"/>
                </a:lnTo>
                <a:lnTo>
                  <a:pt x="4248150" y="1060453"/>
                </a:lnTo>
                <a:lnTo>
                  <a:pt x="4266142" y="1065745"/>
                </a:lnTo>
                <a:lnTo>
                  <a:pt x="4284663" y="1071037"/>
                </a:lnTo>
                <a:lnTo>
                  <a:pt x="4302654" y="1077388"/>
                </a:lnTo>
                <a:lnTo>
                  <a:pt x="4320646" y="1083209"/>
                </a:lnTo>
                <a:lnTo>
                  <a:pt x="4338109" y="1090089"/>
                </a:lnTo>
                <a:lnTo>
                  <a:pt x="4355042" y="1097498"/>
                </a:lnTo>
                <a:lnTo>
                  <a:pt x="4372504" y="1104907"/>
                </a:lnTo>
                <a:lnTo>
                  <a:pt x="4388909" y="1112845"/>
                </a:lnTo>
                <a:lnTo>
                  <a:pt x="4406371" y="1120783"/>
                </a:lnTo>
                <a:lnTo>
                  <a:pt x="4422246" y="1129780"/>
                </a:lnTo>
                <a:lnTo>
                  <a:pt x="4454525" y="1148832"/>
                </a:lnTo>
                <a:lnTo>
                  <a:pt x="4486275" y="1168413"/>
                </a:lnTo>
                <a:lnTo>
                  <a:pt x="4516438" y="1190111"/>
                </a:lnTo>
                <a:lnTo>
                  <a:pt x="4545542" y="1212867"/>
                </a:lnTo>
                <a:lnTo>
                  <a:pt x="4573588" y="1236681"/>
                </a:lnTo>
                <a:lnTo>
                  <a:pt x="4600046" y="1262613"/>
                </a:lnTo>
                <a:lnTo>
                  <a:pt x="4625446" y="1289603"/>
                </a:lnTo>
                <a:lnTo>
                  <a:pt x="4649788" y="1317651"/>
                </a:lnTo>
                <a:lnTo>
                  <a:pt x="4673071" y="1346758"/>
                </a:lnTo>
                <a:lnTo>
                  <a:pt x="4694238" y="1376923"/>
                </a:lnTo>
                <a:lnTo>
                  <a:pt x="4714346" y="1407618"/>
                </a:lnTo>
                <a:lnTo>
                  <a:pt x="4733396" y="1440429"/>
                </a:lnTo>
                <a:lnTo>
                  <a:pt x="4741862" y="1456835"/>
                </a:lnTo>
                <a:lnTo>
                  <a:pt x="4749800" y="1473240"/>
                </a:lnTo>
                <a:lnTo>
                  <a:pt x="4758266" y="1490705"/>
                </a:lnTo>
                <a:lnTo>
                  <a:pt x="4765675" y="1508169"/>
                </a:lnTo>
                <a:lnTo>
                  <a:pt x="4772554" y="1525104"/>
                </a:lnTo>
                <a:lnTo>
                  <a:pt x="4779434" y="1542568"/>
                </a:lnTo>
                <a:lnTo>
                  <a:pt x="4786312" y="1560561"/>
                </a:lnTo>
                <a:lnTo>
                  <a:pt x="4791604" y="1579083"/>
                </a:lnTo>
                <a:lnTo>
                  <a:pt x="4797425" y="1597077"/>
                </a:lnTo>
                <a:lnTo>
                  <a:pt x="4801658" y="1615070"/>
                </a:lnTo>
                <a:lnTo>
                  <a:pt x="4806421" y="1633592"/>
                </a:lnTo>
                <a:lnTo>
                  <a:pt x="4811184" y="1652644"/>
                </a:lnTo>
                <a:lnTo>
                  <a:pt x="4813829" y="1671696"/>
                </a:lnTo>
                <a:lnTo>
                  <a:pt x="4817534" y="1690219"/>
                </a:lnTo>
                <a:lnTo>
                  <a:pt x="4820179" y="1709270"/>
                </a:lnTo>
                <a:lnTo>
                  <a:pt x="4822296" y="1728851"/>
                </a:lnTo>
                <a:lnTo>
                  <a:pt x="4823884" y="1748432"/>
                </a:lnTo>
                <a:lnTo>
                  <a:pt x="4825471" y="1768013"/>
                </a:lnTo>
                <a:lnTo>
                  <a:pt x="4826000" y="1787594"/>
                </a:lnTo>
                <a:lnTo>
                  <a:pt x="4826000" y="1807704"/>
                </a:lnTo>
                <a:lnTo>
                  <a:pt x="4826000" y="6087464"/>
                </a:lnTo>
                <a:lnTo>
                  <a:pt x="4826000" y="6107045"/>
                </a:lnTo>
                <a:lnTo>
                  <a:pt x="4825471" y="6127156"/>
                </a:lnTo>
                <a:lnTo>
                  <a:pt x="4823884" y="6146737"/>
                </a:lnTo>
                <a:lnTo>
                  <a:pt x="4822296" y="6165788"/>
                </a:lnTo>
                <a:lnTo>
                  <a:pt x="4820179" y="6185369"/>
                </a:lnTo>
                <a:lnTo>
                  <a:pt x="4817534" y="6204950"/>
                </a:lnTo>
                <a:lnTo>
                  <a:pt x="4813829" y="6224002"/>
                </a:lnTo>
                <a:lnTo>
                  <a:pt x="4811184" y="6242524"/>
                </a:lnTo>
                <a:lnTo>
                  <a:pt x="4806421" y="6261576"/>
                </a:lnTo>
                <a:lnTo>
                  <a:pt x="4801658" y="6279569"/>
                </a:lnTo>
                <a:lnTo>
                  <a:pt x="4797425" y="6298621"/>
                </a:lnTo>
                <a:lnTo>
                  <a:pt x="4791604" y="6316614"/>
                </a:lnTo>
                <a:lnTo>
                  <a:pt x="4786312" y="6334608"/>
                </a:lnTo>
                <a:lnTo>
                  <a:pt x="4779434" y="6352601"/>
                </a:lnTo>
                <a:lnTo>
                  <a:pt x="4772554" y="6370065"/>
                </a:lnTo>
                <a:lnTo>
                  <a:pt x="4765675" y="6387000"/>
                </a:lnTo>
                <a:lnTo>
                  <a:pt x="4758266" y="6404464"/>
                </a:lnTo>
                <a:lnTo>
                  <a:pt x="4749800" y="6421399"/>
                </a:lnTo>
                <a:lnTo>
                  <a:pt x="4741862" y="6438334"/>
                </a:lnTo>
                <a:lnTo>
                  <a:pt x="4733396" y="6454210"/>
                </a:lnTo>
                <a:lnTo>
                  <a:pt x="4714346" y="6486492"/>
                </a:lnTo>
                <a:lnTo>
                  <a:pt x="4694238" y="6518245"/>
                </a:lnTo>
                <a:lnTo>
                  <a:pt x="4673071" y="6548411"/>
                </a:lnTo>
                <a:lnTo>
                  <a:pt x="4649788" y="6578047"/>
                </a:lnTo>
                <a:lnTo>
                  <a:pt x="4625446" y="6605566"/>
                </a:lnTo>
                <a:lnTo>
                  <a:pt x="4600046" y="6632027"/>
                </a:lnTo>
                <a:lnTo>
                  <a:pt x="4573588" y="6657429"/>
                </a:lnTo>
                <a:lnTo>
                  <a:pt x="4545542" y="6681773"/>
                </a:lnTo>
                <a:lnTo>
                  <a:pt x="4516438" y="6705058"/>
                </a:lnTo>
                <a:lnTo>
                  <a:pt x="4486275" y="6726227"/>
                </a:lnTo>
                <a:lnTo>
                  <a:pt x="4454525" y="6746337"/>
                </a:lnTo>
                <a:lnTo>
                  <a:pt x="4422246" y="6765389"/>
                </a:lnTo>
                <a:lnTo>
                  <a:pt x="4406371" y="6773856"/>
                </a:lnTo>
                <a:lnTo>
                  <a:pt x="4388909" y="6781794"/>
                </a:lnTo>
                <a:lnTo>
                  <a:pt x="4372504" y="6790262"/>
                </a:lnTo>
                <a:lnTo>
                  <a:pt x="4355042" y="6797671"/>
                </a:lnTo>
                <a:lnTo>
                  <a:pt x="4338109" y="6804551"/>
                </a:lnTo>
                <a:lnTo>
                  <a:pt x="4320646" y="6811430"/>
                </a:lnTo>
                <a:lnTo>
                  <a:pt x="4302654" y="6818310"/>
                </a:lnTo>
                <a:lnTo>
                  <a:pt x="4284663" y="6823602"/>
                </a:lnTo>
                <a:lnTo>
                  <a:pt x="4266142" y="6829424"/>
                </a:lnTo>
                <a:lnTo>
                  <a:pt x="4248150" y="6833657"/>
                </a:lnTo>
                <a:lnTo>
                  <a:pt x="4229629" y="6838420"/>
                </a:lnTo>
                <a:lnTo>
                  <a:pt x="4210579" y="6843183"/>
                </a:lnTo>
                <a:lnTo>
                  <a:pt x="4191529" y="6845829"/>
                </a:lnTo>
                <a:lnTo>
                  <a:pt x="4173008" y="6849534"/>
                </a:lnTo>
                <a:lnTo>
                  <a:pt x="4153429" y="6852180"/>
                </a:lnTo>
                <a:lnTo>
                  <a:pt x="4134379" y="6854297"/>
                </a:lnTo>
                <a:lnTo>
                  <a:pt x="4114800" y="6855884"/>
                </a:lnTo>
                <a:lnTo>
                  <a:pt x="4095221" y="6857472"/>
                </a:lnTo>
                <a:lnTo>
                  <a:pt x="4075113" y="6858001"/>
                </a:lnTo>
                <a:lnTo>
                  <a:pt x="4055533" y="6858001"/>
                </a:lnTo>
                <a:lnTo>
                  <a:pt x="770466" y="6858001"/>
                </a:lnTo>
                <a:lnTo>
                  <a:pt x="750887" y="6858001"/>
                </a:lnTo>
                <a:lnTo>
                  <a:pt x="731308" y="6857472"/>
                </a:lnTo>
                <a:lnTo>
                  <a:pt x="711729" y="6855884"/>
                </a:lnTo>
                <a:lnTo>
                  <a:pt x="692150" y="6854297"/>
                </a:lnTo>
                <a:lnTo>
                  <a:pt x="672571" y="6852180"/>
                </a:lnTo>
                <a:lnTo>
                  <a:pt x="654050" y="6849534"/>
                </a:lnTo>
                <a:lnTo>
                  <a:pt x="634471" y="6845829"/>
                </a:lnTo>
                <a:lnTo>
                  <a:pt x="615421" y="6843183"/>
                </a:lnTo>
                <a:lnTo>
                  <a:pt x="596371" y="6838420"/>
                </a:lnTo>
                <a:lnTo>
                  <a:pt x="578379" y="6833657"/>
                </a:lnTo>
                <a:lnTo>
                  <a:pt x="559858" y="6829424"/>
                </a:lnTo>
                <a:lnTo>
                  <a:pt x="541337" y="6823602"/>
                </a:lnTo>
                <a:lnTo>
                  <a:pt x="523346" y="6818310"/>
                </a:lnTo>
                <a:lnTo>
                  <a:pt x="506412" y="6811430"/>
                </a:lnTo>
                <a:lnTo>
                  <a:pt x="487892" y="6804551"/>
                </a:lnTo>
                <a:lnTo>
                  <a:pt x="470958" y="6797671"/>
                </a:lnTo>
                <a:lnTo>
                  <a:pt x="453496" y="6790262"/>
                </a:lnTo>
                <a:lnTo>
                  <a:pt x="437092" y="6781794"/>
                </a:lnTo>
                <a:lnTo>
                  <a:pt x="420158" y="6773856"/>
                </a:lnTo>
                <a:lnTo>
                  <a:pt x="403754" y="6765389"/>
                </a:lnTo>
                <a:lnTo>
                  <a:pt x="371475" y="6746337"/>
                </a:lnTo>
                <a:lnTo>
                  <a:pt x="339725" y="6726227"/>
                </a:lnTo>
                <a:lnTo>
                  <a:pt x="309562" y="6705058"/>
                </a:lnTo>
                <a:lnTo>
                  <a:pt x="280987" y="6681773"/>
                </a:lnTo>
                <a:lnTo>
                  <a:pt x="252942" y="6657429"/>
                </a:lnTo>
                <a:lnTo>
                  <a:pt x="225954" y="6632027"/>
                </a:lnTo>
                <a:lnTo>
                  <a:pt x="200554" y="6605566"/>
                </a:lnTo>
                <a:lnTo>
                  <a:pt x="176212" y="6578047"/>
                </a:lnTo>
                <a:lnTo>
                  <a:pt x="152929" y="6548411"/>
                </a:lnTo>
                <a:lnTo>
                  <a:pt x="131762" y="6518245"/>
                </a:lnTo>
                <a:lnTo>
                  <a:pt x="111654" y="6486492"/>
                </a:lnTo>
                <a:lnTo>
                  <a:pt x="93662" y="6454210"/>
                </a:lnTo>
                <a:lnTo>
                  <a:pt x="84137" y="6438334"/>
                </a:lnTo>
                <a:lnTo>
                  <a:pt x="76200" y="6421399"/>
                </a:lnTo>
                <a:lnTo>
                  <a:pt x="67733" y="6404464"/>
                </a:lnTo>
                <a:lnTo>
                  <a:pt x="60325" y="6387000"/>
                </a:lnTo>
                <a:lnTo>
                  <a:pt x="53446" y="6370065"/>
                </a:lnTo>
                <a:lnTo>
                  <a:pt x="46567" y="6352601"/>
                </a:lnTo>
                <a:lnTo>
                  <a:pt x="40746" y="6334608"/>
                </a:lnTo>
                <a:lnTo>
                  <a:pt x="34396" y="6316614"/>
                </a:lnTo>
                <a:lnTo>
                  <a:pt x="29633" y="6298621"/>
                </a:lnTo>
                <a:lnTo>
                  <a:pt x="24342" y="6279569"/>
                </a:lnTo>
                <a:lnTo>
                  <a:pt x="19579" y="6261576"/>
                </a:lnTo>
                <a:lnTo>
                  <a:pt x="15875" y="6242524"/>
                </a:lnTo>
                <a:lnTo>
                  <a:pt x="12171" y="6224002"/>
                </a:lnTo>
                <a:lnTo>
                  <a:pt x="8996" y="6204950"/>
                </a:lnTo>
                <a:lnTo>
                  <a:pt x="5821" y="6185369"/>
                </a:lnTo>
                <a:lnTo>
                  <a:pt x="3704" y="6165788"/>
                </a:lnTo>
                <a:lnTo>
                  <a:pt x="2117" y="6146737"/>
                </a:lnTo>
                <a:lnTo>
                  <a:pt x="529" y="6127156"/>
                </a:lnTo>
                <a:lnTo>
                  <a:pt x="0" y="6107045"/>
                </a:lnTo>
                <a:lnTo>
                  <a:pt x="0" y="6087464"/>
                </a:lnTo>
                <a:lnTo>
                  <a:pt x="0" y="1807704"/>
                </a:lnTo>
                <a:lnTo>
                  <a:pt x="0" y="1787594"/>
                </a:lnTo>
                <a:lnTo>
                  <a:pt x="529" y="1768013"/>
                </a:lnTo>
                <a:lnTo>
                  <a:pt x="2117" y="1748432"/>
                </a:lnTo>
                <a:lnTo>
                  <a:pt x="3704" y="1728851"/>
                </a:lnTo>
                <a:lnTo>
                  <a:pt x="5821" y="1709270"/>
                </a:lnTo>
                <a:lnTo>
                  <a:pt x="8996" y="1690219"/>
                </a:lnTo>
                <a:lnTo>
                  <a:pt x="12171" y="1671696"/>
                </a:lnTo>
                <a:lnTo>
                  <a:pt x="15875" y="1652644"/>
                </a:lnTo>
                <a:lnTo>
                  <a:pt x="19579" y="1633592"/>
                </a:lnTo>
                <a:lnTo>
                  <a:pt x="24342" y="1615070"/>
                </a:lnTo>
                <a:lnTo>
                  <a:pt x="29633" y="1597077"/>
                </a:lnTo>
                <a:lnTo>
                  <a:pt x="34396" y="1579083"/>
                </a:lnTo>
                <a:lnTo>
                  <a:pt x="40746" y="1560561"/>
                </a:lnTo>
                <a:lnTo>
                  <a:pt x="46567" y="1542568"/>
                </a:lnTo>
                <a:lnTo>
                  <a:pt x="53446" y="1525104"/>
                </a:lnTo>
                <a:lnTo>
                  <a:pt x="60325" y="1508169"/>
                </a:lnTo>
                <a:lnTo>
                  <a:pt x="67733" y="1490705"/>
                </a:lnTo>
                <a:lnTo>
                  <a:pt x="76200" y="1473240"/>
                </a:lnTo>
                <a:lnTo>
                  <a:pt x="84137" y="1456835"/>
                </a:lnTo>
                <a:lnTo>
                  <a:pt x="93662" y="1440429"/>
                </a:lnTo>
                <a:lnTo>
                  <a:pt x="111654" y="1407618"/>
                </a:lnTo>
                <a:lnTo>
                  <a:pt x="131762" y="1376923"/>
                </a:lnTo>
                <a:lnTo>
                  <a:pt x="152929" y="1346758"/>
                </a:lnTo>
                <a:lnTo>
                  <a:pt x="176212" y="1317651"/>
                </a:lnTo>
                <a:lnTo>
                  <a:pt x="200554" y="1289603"/>
                </a:lnTo>
                <a:lnTo>
                  <a:pt x="225954" y="1262613"/>
                </a:lnTo>
                <a:lnTo>
                  <a:pt x="252942" y="1236681"/>
                </a:lnTo>
                <a:lnTo>
                  <a:pt x="280987" y="1212867"/>
                </a:lnTo>
                <a:lnTo>
                  <a:pt x="309562" y="1190111"/>
                </a:lnTo>
                <a:lnTo>
                  <a:pt x="339725" y="1168413"/>
                </a:lnTo>
                <a:lnTo>
                  <a:pt x="371475" y="1148832"/>
                </a:lnTo>
                <a:lnTo>
                  <a:pt x="403754" y="1129780"/>
                </a:lnTo>
                <a:lnTo>
                  <a:pt x="420158" y="1120783"/>
                </a:lnTo>
                <a:lnTo>
                  <a:pt x="437092" y="1112845"/>
                </a:lnTo>
                <a:lnTo>
                  <a:pt x="453496" y="1104907"/>
                </a:lnTo>
                <a:lnTo>
                  <a:pt x="470958" y="1097498"/>
                </a:lnTo>
                <a:lnTo>
                  <a:pt x="487892" y="1090089"/>
                </a:lnTo>
                <a:lnTo>
                  <a:pt x="506412" y="1083209"/>
                </a:lnTo>
                <a:lnTo>
                  <a:pt x="523346" y="1077388"/>
                </a:lnTo>
                <a:lnTo>
                  <a:pt x="541337" y="1071037"/>
                </a:lnTo>
                <a:lnTo>
                  <a:pt x="559858" y="1065745"/>
                </a:lnTo>
                <a:lnTo>
                  <a:pt x="578379" y="1060453"/>
                </a:lnTo>
                <a:lnTo>
                  <a:pt x="596371" y="1056219"/>
                </a:lnTo>
                <a:lnTo>
                  <a:pt x="615421" y="1052515"/>
                </a:lnTo>
                <a:lnTo>
                  <a:pt x="634471" y="1048810"/>
                </a:lnTo>
                <a:lnTo>
                  <a:pt x="654050" y="1045635"/>
                </a:lnTo>
                <a:lnTo>
                  <a:pt x="672571" y="1042460"/>
                </a:lnTo>
                <a:lnTo>
                  <a:pt x="692150" y="1040343"/>
                </a:lnTo>
                <a:lnTo>
                  <a:pt x="711729" y="1038755"/>
                </a:lnTo>
                <a:lnTo>
                  <a:pt x="731308" y="1038226"/>
                </a:lnTo>
                <a:lnTo>
                  <a:pt x="750887" y="1037167"/>
                </a:lnTo>
                <a:close/>
                <a:moveTo>
                  <a:pt x="2413795" y="327025"/>
                </a:moveTo>
                <a:cubicBezTo>
                  <a:pt x="2298502" y="327025"/>
                  <a:pt x="2205038" y="420489"/>
                  <a:pt x="2205038" y="535782"/>
                </a:cubicBezTo>
                <a:cubicBezTo>
                  <a:pt x="2205038" y="651075"/>
                  <a:pt x="2298502" y="744539"/>
                  <a:pt x="2413795" y="744539"/>
                </a:cubicBezTo>
                <a:cubicBezTo>
                  <a:pt x="2529088" y="744539"/>
                  <a:pt x="2622552" y="651075"/>
                  <a:pt x="2622552" y="535782"/>
                </a:cubicBezTo>
                <a:cubicBezTo>
                  <a:pt x="2622552" y="420489"/>
                  <a:pt x="2529088" y="327025"/>
                  <a:pt x="2413795" y="327025"/>
                </a:cubicBezTo>
                <a:close/>
                <a:moveTo>
                  <a:pt x="2386002" y="0"/>
                </a:moveTo>
                <a:lnTo>
                  <a:pt x="2413530" y="0"/>
                </a:lnTo>
                <a:lnTo>
                  <a:pt x="2439999" y="0"/>
                </a:lnTo>
                <a:lnTo>
                  <a:pt x="2465939" y="2117"/>
                </a:lnTo>
                <a:lnTo>
                  <a:pt x="2491879" y="5292"/>
                </a:lnTo>
                <a:lnTo>
                  <a:pt x="2517289" y="10054"/>
                </a:lnTo>
                <a:lnTo>
                  <a:pt x="2543229" y="15875"/>
                </a:lnTo>
                <a:lnTo>
                  <a:pt x="2567052" y="21696"/>
                </a:lnTo>
                <a:lnTo>
                  <a:pt x="2591403" y="30163"/>
                </a:lnTo>
                <a:lnTo>
                  <a:pt x="2615225" y="39158"/>
                </a:lnTo>
                <a:lnTo>
                  <a:pt x="2637989" y="49213"/>
                </a:lnTo>
                <a:lnTo>
                  <a:pt x="2660753" y="60325"/>
                </a:lnTo>
                <a:lnTo>
                  <a:pt x="2682457" y="72496"/>
                </a:lnTo>
                <a:lnTo>
                  <a:pt x="2704162" y="85196"/>
                </a:lnTo>
                <a:lnTo>
                  <a:pt x="2724808" y="99483"/>
                </a:lnTo>
                <a:lnTo>
                  <a:pt x="2744395" y="114300"/>
                </a:lnTo>
                <a:lnTo>
                  <a:pt x="2763982" y="130175"/>
                </a:lnTo>
                <a:lnTo>
                  <a:pt x="2781982" y="147108"/>
                </a:lnTo>
                <a:lnTo>
                  <a:pt x="2799451" y="164042"/>
                </a:lnTo>
                <a:lnTo>
                  <a:pt x="2816391" y="183092"/>
                </a:lnTo>
                <a:lnTo>
                  <a:pt x="2832273" y="201613"/>
                </a:lnTo>
                <a:lnTo>
                  <a:pt x="2847625" y="221192"/>
                </a:lnTo>
                <a:lnTo>
                  <a:pt x="2861919" y="241829"/>
                </a:lnTo>
                <a:lnTo>
                  <a:pt x="2874624" y="263525"/>
                </a:lnTo>
                <a:lnTo>
                  <a:pt x="2886800" y="285221"/>
                </a:lnTo>
                <a:lnTo>
                  <a:pt x="2897917" y="307446"/>
                </a:lnTo>
                <a:lnTo>
                  <a:pt x="2908504" y="330729"/>
                </a:lnTo>
                <a:lnTo>
                  <a:pt x="2917504" y="354013"/>
                </a:lnTo>
                <a:lnTo>
                  <a:pt x="2924915" y="377825"/>
                </a:lnTo>
                <a:lnTo>
                  <a:pt x="2932327" y="402696"/>
                </a:lnTo>
                <a:lnTo>
                  <a:pt x="2937620" y="427567"/>
                </a:lnTo>
                <a:lnTo>
                  <a:pt x="2942385" y="453496"/>
                </a:lnTo>
                <a:lnTo>
                  <a:pt x="2946091" y="478896"/>
                </a:lnTo>
                <a:lnTo>
                  <a:pt x="2948208" y="505354"/>
                </a:lnTo>
                <a:lnTo>
                  <a:pt x="3700463" y="1808163"/>
                </a:lnTo>
                <a:lnTo>
                  <a:pt x="1125538" y="1808163"/>
                </a:lnTo>
                <a:lnTo>
                  <a:pt x="1878322" y="505354"/>
                </a:lnTo>
                <a:lnTo>
                  <a:pt x="1880440" y="478896"/>
                </a:lnTo>
                <a:lnTo>
                  <a:pt x="1883616" y="453496"/>
                </a:lnTo>
                <a:lnTo>
                  <a:pt x="1888380" y="427567"/>
                </a:lnTo>
                <a:lnTo>
                  <a:pt x="1894204" y="402696"/>
                </a:lnTo>
                <a:lnTo>
                  <a:pt x="1901086" y="377825"/>
                </a:lnTo>
                <a:lnTo>
                  <a:pt x="1909026" y="354013"/>
                </a:lnTo>
                <a:lnTo>
                  <a:pt x="1918555" y="330729"/>
                </a:lnTo>
                <a:lnTo>
                  <a:pt x="1928084" y="307446"/>
                </a:lnTo>
                <a:lnTo>
                  <a:pt x="1939201" y="285221"/>
                </a:lnTo>
                <a:lnTo>
                  <a:pt x="1951377" y="263525"/>
                </a:lnTo>
                <a:lnTo>
                  <a:pt x="1965141" y="241829"/>
                </a:lnTo>
                <a:lnTo>
                  <a:pt x="1979435" y="221192"/>
                </a:lnTo>
                <a:lnTo>
                  <a:pt x="1994257" y="201613"/>
                </a:lnTo>
                <a:lnTo>
                  <a:pt x="2010139" y="183092"/>
                </a:lnTo>
                <a:lnTo>
                  <a:pt x="2026550" y="164042"/>
                </a:lnTo>
                <a:lnTo>
                  <a:pt x="2044019" y="147108"/>
                </a:lnTo>
                <a:lnTo>
                  <a:pt x="2063077" y="130175"/>
                </a:lnTo>
                <a:lnTo>
                  <a:pt x="2081606" y="114300"/>
                </a:lnTo>
                <a:lnTo>
                  <a:pt x="2101193" y="99483"/>
                </a:lnTo>
                <a:lnTo>
                  <a:pt x="2122368" y="85196"/>
                </a:lnTo>
                <a:lnTo>
                  <a:pt x="2143544" y="72496"/>
                </a:lnTo>
                <a:lnTo>
                  <a:pt x="2165248" y="60325"/>
                </a:lnTo>
                <a:lnTo>
                  <a:pt x="2188012" y="49213"/>
                </a:lnTo>
                <a:lnTo>
                  <a:pt x="2211305" y="39158"/>
                </a:lnTo>
                <a:lnTo>
                  <a:pt x="2234598" y="30163"/>
                </a:lnTo>
                <a:lnTo>
                  <a:pt x="2258950" y="21696"/>
                </a:lnTo>
                <a:lnTo>
                  <a:pt x="2283831" y="15875"/>
                </a:lnTo>
                <a:lnTo>
                  <a:pt x="2308712" y="10054"/>
                </a:lnTo>
                <a:lnTo>
                  <a:pt x="2334122" y="5292"/>
                </a:lnTo>
                <a:lnTo>
                  <a:pt x="2360062" y="2117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/>
          </a:p>
        </p:txBody>
      </p:sp>
      <p:sp>
        <p:nvSpPr>
          <p:cNvPr id="318" name="任意多边形 756"/>
          <p:cNvSpPr>
            <a:spLocks noChangeArrowheads="1"/>
          </p:cNvSpPr>
          <p:nvPr/>
        </p:nvSpPr>
        <p:spPr bwMode="auto">
          <a:xfrm>
            <a:off x="220917" y="6834104"/>
            <a:ext cx="368206" cy="247665"/>
          </a:xfrm>
          <a:custGeom>
            <a:avLst/>
            <a:gdLst>
              <a:gd name="connsiteX0" fmla="*/ 1728289 w 3776662"/>
              <a:gd name="connsiteY0" fmla="*/ 1567053 h 2540425"/>
              <a:gd name="connsiteX1" fmla="*/ 1722626 w 3776662"/>
              <a:gd name="connsiteY1" fmla="*/ 1567351 h 2540425"/>
              <a:gd name="connsiteX2" fmla="*/ 1716367 w 3776662"/>
              <a:gd name="connsiteY2" fmla="*/ 1567948 h 2540425"/>
              <a:gd name="connsiteX3" fmla="*/ 1710705 w 3776662"/>
              <a:gd name="connsiteY3" fmla="*/ 1568842 h 2540425"/>
              <a:gd name="connsiteX4" fmla="*/ 1705340 w 3776662"/>
              <a:gd name="connsiteY4" fmla="*/ 1569737 h 2540425"/>
              <a:gd name="connsiteX5" fmla="*/ 1699677 w 3776662"/>
              <a:gd name="connsiteY5" fmla="*/ 1570929 h 2540425"/>
              <a:gd name="connsiteX6" fmla="*/ 1694313 w 3776662"/>
              <a:gd name="connsiteY6" fmla="*/ 1572122 h 2540425"/>
              <a:gd name="connsiteX7" fmla="*/ 1689246 w 3776662"/>
              <a:gd name="connsiteY7" fmla="*/ 1574507 h 2540425"/>
              <a:gd name="connsiteX8" fmla="*/ 1683882 w 3776662"/>
              <a:gd name="connsiteY8" fmla="*/ 1576296 h 2540425"/>
              <a:gd name="connsiteX9" fmla="*/ 1678815 w 3776662"/>
              <a:gd name="connsiteY9" fmla="*/ 1578681 h 2540425"/>
              <a:gd name="connsiteX10" fmla="*/ 1674047 w 3776662"/>
              <a:gd name="connsiteY10" fmla="*/ 1581067 h 2540425"/>
              <a:gd name="connsiteX11" fmla="*/ 1669278 w 3776662"/>
              <a:gd name="connsiteY11" fmla="*/ 1584048 h 2540425"/>
              <a:gd name="connsiteX12" fmla="*/ 1664510 w 3776662"/>
              <a:gd name="connsiteY12" fmla="*/ 1587030 h 2540425"/>
              <a:gd name="connsiteX13" fmla="*/ 1660039 w 3776662"/>
              <a:gd name="connsiteY13" fmla="*/ 1590011 h 2540425"/>
              <a:gd name="connsiteX14" fmla="*/ 1655867 w 3776662"/>
              <a:gd name="connsiteY14" fmla="*/ 1593589 h 2540425"/>
              <a:gd name="connsiteX15" fmla="*/ 1651396 w 3776662"/>
              <a:gd name="connsiteY15" fmla="*/ 1596869 h 2540425"/>
              <a:gd name="connsiteX16" fmla="*/ 1647522 w 3776662"/>
              <a:gd name="connsiteY16" fmla="*/ 1600745 h 2540425"/>
              <a:gd name="connsiteX17" fmla="*/ 1643647 w 3776662"/>
              <a:gd name="connsiteY17" fmla="*/ 1604621 h 2540425"/>
              <a:gd name="connsiteX18" fmla="*/ 1640071 w 3776662"/>
              <a:gd name="connsiteY18" fmla="*/ 1609094 h 2540425"/>
              <a:gd name="connsiteX19" fmla="*/ 1636793 w 3776662"/>
              <a:gd name="connsiteY19" fmla="*/ 1612970 h 2540425"/>
              <a:gd name="connsiteX20" fmla="*/ 1633812 w 3776662"/>
              <a:gd name="connsiteY20" fmla="*/ 1617740 h 2540425"/>
              <a:gd name="connsiteX21" fmla="*/ 1630534 w 3776662"/>
              <a:gd name="connsiteY21" fmla="*/ 1622511 h 2540425"/>
              <a:gd name="connsiteX22" fmla="*/ 1627554 w 3776662"/>
              <a:gd name="connsiteY22" fmla="*/ 1627281 h 2540425"/>
              <a:gd name="connsiteX23" fmla="*/ 1625467 w 3776662"/>
              <a:gd name="connsiteY23" fmla="*/ 1632052 h 2540425"/>
              <a:gd name="connsiteX24" fmla="*/ 1622785 w 3776662"/>
              <a:gd name="connsiteY24" fmla="*/ 1637419 h 2540425"/>
              <a:gd name="connsiteX25" fmla="*/ 1620997 w 3776662"/>
              <a:gd name="connsiteY25" fmla="*/ 1642487 h 2540425"/>
              <a:gd name="connsiteX26" fmla="*/ 1618911 w 3776662"/>
              <a:gd name="connsiteY26" fmla="*/ 1647556 h 2540425"/>
              <a:gd name="connsiteX27" fmla="*/ 1617719 w 3776662"/>
              <a:gd name="connsiteY27" fmla="*/ 1652923 h 2540425"/>
              <a:gd name="connsiteX28" fmla="*/ 1616228 w 3776662"/>
              <a:gd name="connsiteY28" fmla="*/ 1658588 h 2540425"/>
              <a:gd name="connsiteX29" fmla="*/ 1615334 w 3776662"/>
              <a:gd name="connsiteY29" fmla="*/ 1664253 h 2540425"/>
              <a:gd name="connsiteX30" fmla="*/ 1614738 w 3776662"/>
              <a:gd name="connsiteY30" fmla="*/ 1669918 h 2540425"/>
              <a:gd name="connsiteX31" fmla="*/ 1614142 w 3776662"/>
              <a:gd name="connsiteY31" fmla="*/ 1675881 h 2540425"/>
              <a:gd name="connsiteX32" fmla="*/ 1614142 w 3776662"/>
              <a:gd name="connsiteY32" fmla="*/ 1681546 h 2540425"/>
              <a:gd name="connsiteX33" fmla="*/ 1614142 w 3776662"/>
              <a:gd name="connsiteY33" fmla="*/ 2268621 h 2540425"/>
              <a:gd name="connsiteX34" fmla="*/ 2162521 w 3776662"/>
              <a:gd name="connsiteY34" fmla="*/ 2268621 h 2540425"/>
              <a:gd name="connsiteX35" fmla="*/ 2162521 w 3776662"/>
              <a:gd name="connsiteY35" fmla="*/ 1681546 h 2540425"/>
              <a:gd name="connsiteX36" fmla="*/ 2162521 w 3776662"/>
              <a:gd name="connsiteY36" fmla="*/ 1675881 h 2540425"/>
              <a:gd name="connsiteX37" fmla="*/ 2161925 w 3776662"/>
              <a:gd name="connsiteY37" fmla="*/ 1669918 h 2540425"/>
              <a:gd name="connsiteX38" fmla="*/ 2161329 w 3776662"/>
              <a:gd name="connsiteY38" fmla="*/ 1664253 h 2540425"/>
              <a:gd name="connsiteX39" fmla="*/ 2160435 w 3776662"/>
              <a:gd name="connsiteY39" fmla="*/ 1658588 h 2540425"/>
              <a:gd name="connsiteX40" fmla="*/ 2158945 w 3776662"/>
              <a:gd name="connsiteY40" fmla="*/ 1652923 h 2540425"/>
              <a:gd name="connsiteX41" fmla="*/ 2157753 w 3776662"/>
              <a:gd name="connsiteY41" fmla="*/ 1647556 h 2540425"/>
              <a:gd name="connsiteX42" fmla="*/ 2155666 w 3776662"/>
              <a:gd name="connsiteY42" fmla="*/ 1642487 h 2540425"/>
              <a:gd name="connsiteX43" fmla="*/ 2153878 w 3776662"/>
              <a:gd name="connsiteY43" fmla="*/ 1637419 h 2540425"/>
              <a:gd name="connsiteX44" fmla="*/ 2151196 w 3776662"/>
              <a:gd name="connsiteY44" fmla="*/ 1632052 h 2540425"/>
              <a:gd name="connsiteX45" fmla="*/ 2149110 w 3776662"/>
              <a:gd name="connsiteY45" fmla="*/ 1627281 h 2540425"/>
              <a:gd name="connsiteX46" fmla="*/ 2146129 w 3776662"/>
              <a:gd name="connsiteY46" fmla="*/ 1622511 h 2540425"/>
              <a:gd name="connsiteX47" fmla="*/ 2142851 w 3776662"/>
              <a:gd name="connsiteY47" fmla="*/ 1617740 h 2540425"/>
              <a:gd name="connsiteX48" fmla="*/ 2139871 w 3776662"/>
              <a:gd name="connsiteY48" fmla="*/ 1612970 h 2540425"/>
              <a:gd name="connsiteX49" fmla="*/ 2136592 w 3776662"/>
              <a:gd name="connsiteY49" fmla="*/ 1609094 h 2540425"/>
              <a:gd name="connsiteX50" fmla="*/ 2133016 w 3776662"/>
              <a:gd name="connsiteY50" fmla="*/ 1604621 h 2540425"/>
              <a:gd name="connsiteX51" fmla="*/ 2129142 w 3776662"/>
              <a:gd name="connsiteY51" fmla="*/ 1600745 h 2540425"/>
              <a:gd name="connsiteX52" fmla="*/ 2125267 w 3776662"/>
              <a:gd name="connsiteY52" fmla="*/ 1596869 h 2540425"/>
              <a:gd name="connsiteX53" fmla="*/ 2120797 w 3776662"/>
              <a:gd name="connsiteY53" fmla="*/ 1593589 h 2540425"/>
              <a:gd name="connsiteX54" fmla="*/ 2116922 w 3776662"/>
              <a:gd name="connsiteY54" fmla="*/ 1590011 h 2540425"/>
              <a:gd name="connsiteX55" fmla="*/ 2112154 w 3776662"/>
              <a:gd name="connsiteY55" fmla="*/ 1587030 h 2540425"/>
              <a:gd name="connsiteX56" fmla="*/ 2107385 w 3776662"/>
              <a:gd name="connsiteY56" fmla="*/ 1584048 h 2540425"/>
              <a:gd name="connsiteX57" fmla="*/ 2102617 w 3776662"/>
              <a:gd name="connsiteY57" fmla="*/ 1581067 h 2540425"/>
              <a:gd name="connsiteX58" fmla="*/ 2097848 w 3776662"/>
              <a:gd name="connsiteY58" fmla="*/ 1578681 h 2540425"/>
              <a:gd name="connsiteX59" fmla="*/ 2092782 w 3776662"/>
              <a:gd name="connsiteY59" fmla="*/ 1576296 h 2540425"/>
              <a:gd name="connsiteX60" fmla="*/ 2087417 w 3776662"/>
              <a:gd name="connsiteY60" fmla="*/ 1574507 h 2540425"/>
              <a:gd name="connsiteX61" fmla="*/ 2082351 w 3776662"/>
              <a:gd name="connsiteY61" fmla="*/ 1572122 h 2540425"/>
              <a:gd name="connsiteX62" fmla="*/ 2076986 w 3776662"/>
              <a:gd name="connsiteY62" fmla="*/ 1570929 h 2540425"/>
              <a:gd name="connsiteX63" fmla="*/ 2071323 w 3776662"/>
              <a:gd name="connsiteY63" fmla="*/ 1569737 h 2540425"/>
              <a:gd name="connsiteX64" fmla="*/ 2065959 w 3776662"/>
              <a:gd name="connsiteY64" fmla="*/ 1568842 h 2540425"/>
              <a:gd name="connsiteX65" fmla="*/ 2060296 w 3776662"/>
              <a:gd name="connsiteY65" fmla="*/ 1567948 h 2540425"/>
              <a:gd name="connsiteX66" fmla="*/ 2054038 w 3776662"/>
              <a:gd name="connsiteY66" fmla="*/ 1567351 h 2540425"/>
              <a:gd name="connsiteX67" fmla="*/ 2048375 w 3776662"/>
              <a:gd name="connsiteY67" fmla="*/ 1567053 h 2540425"/>
              <a:gd name="connsiteX68" fmla="*/ 3178214 w 3776662"/>
              <a:gd name="connsiteY68" fmla="*/ 1530692 h 2540425"/>
              <a:gd name="connsiteX69" fmla="*/ 3178214 w 3776662"/>
              <a:gd name="connsiteY69" fmla="*/ 1729182 h 2540425"/>
              <a:gd name="connsiteX70" fmla="*/ 3376704 w 3776662"/>
              <a:gd name="connsiteY70" fmla="*/ 1729182 h 2540425"/>
              <a:gd name="connsiteX71" fmla="*/ 3376704 w 3776662"/>
              <a:gd name="connsiteY71" fmla="*/ 1530692 h 2540425"/>
              <a:gd name="connsiteX72" fmla="*/ 2885546 w 3776662"/>
              <a:gd name="connsiteY72" fmla="*/ 1530692 h 2540425"/>
              <a:gd name="connsiteX73" fmla="*/ 2885546 w 3776662"/>
              <a:gd name="connsiteY73" fmla="*/ 1729182 h 2540425"/>
              <a:gd name="connsiteX74" fmla="*/ 3084036 w 3776662"/>
              <a:gd name="connsiteY74" fmla="*/ 1729182 h 2540425"/>
              <a:gd name="connsiteX75" fmla="*/ 3084036 w 3776662"/>
              <a:gd name="connsiteY75" fmla="*/ 1530692 h 2540425"/>
              <a:gd name="connsiteX76" fmla="*/ 692626 w 3776662"/>
              <a:gd name="connsiteY76" fmla="*/ 1530692 h 2540425"/>
              <a:gd name="connsiteX77" fmla="*/ 692626 w 3776662"/>
              <a:gd name="connsiteY77" fmla="*/ 1729182 h 2540425"/>
              <a:gd name="connsiteX78" fmla="*/ 891116 w 3776662"/>
              <a:gd name="connsiteY78" fmla="*/ 1729182 h 2540425"/>
              <a:gd name="connsiteX79" fmla="*/ 891116 w 3776662"/>
              <a:gd name="connsiteY79" fmla="*/ 1530692 h 2540425"/>
              <a:gd name="connsiteX80" fmla="*/ 399959 w 3776662"/>
              <a:gd name="connsiteY80" fmla="*/ 1530692 h 2540425"/>
              <a:gd name="connsiteX81" fmla="*/ 399959 w 3776662"/>
              <a:gd name="connsiteY81" fmla="*/ 1729182 h 2540425"/>
              <a:gd name="connsiteX82" fmla="*/ 598449 w 3776662"/>
              <a:gd name="connsiteY82" fmla="*/ 1729182 h 2540425"/>
              <a:gd name="connsiteX83" fmla="*/ 598449 w 3776662"/>
              <a:gd name="connsiteY83" fmla="*/ 1530692 h 2540425"/>
              <a:gd name="connsiteX84" fmla="*/ 3178214 w 3776662"/>
              <a:gd name="connsiteY84" fmla="*/ 1212394 h 2540425"/>
              <a:gd name="connsiteX85" fmla="*/ 3178214 w 3776662"/>
              <a:gd name="connsiteY85" fmla="*/ 1410884 h 2540425"/>
              <a:gd name="connsiteX86" fmla="*/ 3376704 w 3776662"/>
              <a:gd name="connsiteY86" fmla="*/ 1410884 h 2540425"/>
              <a:gd name="connsiteX87" fmla="*/ 3376704 w 3776662"/>
              <a:gd name="connsiteY87" fmla="*/ 1212394 h 2540425"/>
              <a:gd name="connsiteX88" fmla="*/ 2885546 w 3776662"/>
              <a:gd name="connsiteY88" fmla="*/ 1212394 h 2540425"/>
              <a:gd name="connsiteX89" fmla="*/ 2885546 w 3776662"/>
              <a:gd name="connsiteY89" fmla="*/ 1410884 h 2540425"/>
              <a:gd name="connsiteX90" fmla="*/ 3084036 w 3776662"/>
              <a:gd name="connsiteY90" fmla="*/ 1410884 h 2540425"/>
              <a:gd name="connsiteX91" fmla="*/ 3084036 w 3776662"/>
              <a:gd name="connsiteY91" fmla="*/ 1212394 h 2540425"/>
              <a:gd name="connsiteX92" fmla="*/ 692626 w 3776662"/>
              <a:gd name="connsiteY92" fmla="*/ 1212394 h 2540425"/>
              <a:gd name="connsiteX93" fmla="*/ 692626 w 3776662"/>
              <a:gd name="connsiteY93" fmla="*/ 1410884 h 2540425"/>
              <a:gd name="connsiteX94" fmla="*/ 891116 w 3776662"/>
              <a:gd name="connsiteY94" fmla="*/ 1410884 h 2540425"/>
              <a:gd name="connsiteX95" fmla="*/ 891116 w 3776662"/>
              <a:gd name="connsiteY95" fmla="*/ 1212394 h 2540425"/>
              <a:gd name="connsiteX96" fmla="*/ 399959 w 3776662"/>
              <a:gd name="connsiteY96" fmla="*/ 1212394 h 2540425"/>
              <a:gd name="connsiteX97" fmla="*/ 399959 w 3776662"/>
              <a:gd name="connsiteY97" fmla="*/ 1410884 h 2540425"/>
              <a:gd name="connsiteX98" fmla="*/ 598449 w 3776662"/>
              <a:gd name="connsiteY98" fmla="*/ 1410884 h 2540425"/>
              <a:gd name="connsiteX99" fmla="*/ 598449 w 3776662"/>
              <a:gd name="connsiteY99" fmla="*/ 1212394 h 2540425"/>
              <a:gd name="connsiteX100" fmla="*/ 3178214 w 3776662"/>
              <a:gd name="connsiteY100" fmla="*/ 894096 h 2540425"/>
              <a:gd name="connsiteX101" fmla="*/ 3178214 w 3776662"/>
              <a:gd name="connsiteY101" fmla="*/ 1092586 h 2540425"/>
              <a:gd name="connsiteX102" fmla="*/ 3376704 w 3776662"/>
              <a:gd name="connsiteY102" fmla="*/ 1092586 h 2540425"/>
              <a:gd name="connsiteX103" fmla="*/ 3376704 w 3776662"/>
              <a:gd name="connsiteY103" fmla="*/ 894096 h 2540425"/>
              <a:gd name="connsiteX104" fmla="*/ 2885546 w 3776662"/>
              <a:gd name="connsiteY104" fmla="*/ 894096 h 2540425"/>
              <a:gd name="connsiteX105" fmla="*/ 2885546 w 3776662"/>
              <a:gd name="connsiteY105" fmla="*/ 1092586 h 2540425"/>
              <a:gd name="connsiteX106" fmla="*/ 3084036 w 3776662"/>
              <a:gd name="connsiteY106" fmla="*/ 1092586 h 2540425"/>
              <a:gd name="connsiteX107" fmla="*/ 3084036 w 3776662"/>
              <a:gd name="connsiteY107" fmla="*/ 894096 h 2540425"/>
              <a:gd name="connsiteX108" fmla="*/ 692626 w 3776662"/>
              <a:gd name="connsiteY108" fmla="*/ 894096 h 2540425"/>
              <a:gd name="connsiteX109" fmla="*/ 692626 w 3776662"/>
              <a:gd name="connsiteY109" fmla="*/ 1092586 h 2540425"/>
              <a:gd name="connsiteX110" fmla="*/ 891116 w 3776662"/>
              <a:gd name="connsiteY110" fmla="*/ 1092586 h 2540425"/>
              <a:gd name="connsiteX111" fmla="*/ 891116 w 3776662"/>
              <a:gd name="connsiteY111" fmla="*/ 894096 h 2540425"/>
              <a:gd name="connsiteX112" fmla="*/ 399959 w 3776662"/>
              <a:gd name="connsiteY112" fmla="*/ 894096 h 2540425"/>
              <a:gd name="connsiteX113" fmla="*/ 399959 w 3776662"/>
              <a:gd name="connsiteY113" fmla="*/ 1092586 h 2540425"/>
              <a:gd name="connsiteX114" fmla="*/ 598449 w 3776662"/>
              <a:gd name="connsiteY114" fmla="*/ 1092586 h 2540425"/>
              <a:gd name="connsiteX115" fmla="*/ 598449 w 3776662"/>
              <a:gd name="connsiteY115" fmla="*/ 894096 h 2540425"/>
              <a:gd name="connsiteX116" fmla="*/ 1770485 w 3776662"/>
              <a:gd name="connsiteY116" fmla="*/ 264652 h 2540425"/>
              <a:gd name="connsiteX117" fmla="*/ 2006180 w 3776662"/>
              <a:gd name="connsiteY117" fmla="*/ 264652 h 2540425"/>
              <a:gd name="connsiteX118" fmla="*/ 2006180 w 3776662"/>
              <a:gd name="connsiteY118" fmla="*/ 428358 h 2540425"/>
              <a:gd name="connsiteX119" fmla="*/ 2169674 w 3776662"/>
              <a:gd name="connsiteY119" fmla="*/ 428358 h 2540425"/>
              <a:gd name="connsiteX120" fmla="*/ 2169674 w 3776662"/>
              <a:gd name="connsiteY120" fmla="*/ 663630 h 2540425"/>
              <a:gd name="connsiteX121" fmla="*/ 2006180 w 3776662"/>
              <a:gd name="connsiteY121" fmla="*/ 663630 h 2540425"/>
              <a:gd name="connsiteX122" fmla="*/ 2006180 w 3776662"/>
              <a:gd name="connsiteY122" fmla="*/ 827336 h 2540425"/>
              <a:gd name="connsiteX123" fmla="*/ 1770485 w 3776662"/>
              <a:gd name="connsiteY123" fmla="*/ 827336 h 2540425"/>
              <a:gd name="connsiteX124" fmla="*/ 1770485 w 3776662"/>
              <a:gd name="connsiteY124" fmla="*/ 663630 h 2540425"/>
              <a:gd name="connsiteX125" fmla="*/ 1606990 w 3776662"/>
              <a:gd name="connsiteY125" fmla="*/ 663630 h 2540425"/>
              <a:gd name="connsiteX126" fmla="*/ 1606990 w 3776662"/>
              <a:gd name="connsiteY126" fmla="*/ 428358 h 2540425"/>
              <a:gd name="connsiteX127" fmla="*/ 1770485 w 3776662"/>
              <a:gd name="connsiteY127" fmla="*/ 428358 h 2540425"/>
              <a:gd name="connsiteX128" fmla="*/ 1876418 w 3776662"/>
              <a:gd name="connsiteY128" fmla="*/ 80469 h 2540425"/>
              <a:gd name="connsiteX129" fmla="*/ 1864206 w 3776662"/>
              <a:gd name="connsiteY129" fmla="*/ 80767 h 2540425"/>
              <a:gd name="connsiteX130" fmla="*/ 1852590 w 3776662"/>
              <a:gd name="connsiteY130" fmla="*/ 81661 h 2540425"/>
              <a:gd name="connsiteX131" fmla="*/ 1840974 w 3776662"/>
              <a:gd name="connsiteY131" fmla="*/ 82556 h 2540425"/>
              <a:gd name="connsiteX132" fmla="*/ 1829061 w 3776662"/>
              <a:gd name="connsiteY132" fmla="*/ 83748 h 2540425"/>
              <a:gd name="connsiteX133" fmla="*/ 1817445 w 3776662"/>
              <a:gd name="connsiteY133" fmla="*/ 85537 h 2540425"/>
              <a:gd name="connsiteX134" fmla="*/ 1805829 w 3776662"/>
              <a:gd name="connsiteY134" fmla="*/ 87326 h 2540425"/>
              <a:gd name="connsiteX135" fmla="*/ 1794511 w 3776662"/>
              <a:gd name="connsiteY135" fmla="*/ 90009 h 2540425"/>
              <a:gd name="connsiteX136" fmla="*/ 1783193 w 3776662"/>
              <a:gd name="connsiteY136" fmla="*/ 92096 h 2540425"/>
              <a:gd name="connsiteX137" fmla="*/ 1771875 w 3776662"/>
              <a:gd name="connsiteY137" fmla="*/ 95077 h 2540425"/>
              <a:gd name="connsiteX138" fmla="*/ 1760855 w 3776662"/>
              <a:gd name="connsiteY138" fmla="*/ 97760 h 2540425"/>
              <a:gd name="connsiteX139" fmla="*/ 1749835 w 3776662"/>
              <a:gd name="connsiteY139" fmla="*/ 101040 h 2540425"/>
              <a:gd name="connsiteX140" fmla="*/ 1739113 w 3776662"/>
              <a:gd name="connsiteY140" fmla="*/ 104617 h 2540425"/>
              <a:gd name="connsiteX141" fmla="*/ 1728390 w 3776662"/>
              <a:gd name="connsiteY141" fmla="*/ 108493 h 2540425"/>
              <a:gd name="connsiteX142" fmla="*/ 1717966 w 3776662"/>
              <a:gd name="connsiteY142" fmla="*/ 112369 h 2540425"/>
              <a:gd name="connsiteX143" fmla="*/ 1706946 w 3776662"/>
              <a:gd name="connsiteY143" fmla="*/ 116840 h 2540425"/>
              <a:gd name="connsiteX144" fmla="*/ 1696521 w 3776662"/>
              <a:gd name="connsiteY144" fmla="*/ 121610 h 2540425"/>
              <a:gd name="connsiteX145" fmla="*/ 1686693 w 3776662"/>
              <a:gd name="connsiteY145" fmla="*/ 126380 h 2540425"/>
              <a:gd name="connsiteX146" fmla="*/ 1676268 w 3776662"/>
              <a:gd name="connsiteY146" fmla="*/ 131151 h 2540425"/>
              <a:gd name="connsiteX147" fmla="*/ 1666439 w 3776662"/>
              <a:gd name="connsiteY147" fmla="*/ 136219 h 2540425"/>
              <a:gd name="connsiteX148" fmla="*/ 1656909 w 3776662"/>
              <a:gd name="connsiteY148" fmla="*/ 141883 h 2540425"/>
              <a:gd name="connsiteX149" fmla="*/ 1646782 w 3776662"/>
              <a:gd name="connsiteY149" fmla="*/ 147548 h 2540425"/>
              <a:gd name="connsiteX150" fmla="*/ 1637251 w 3776662"/>
              <a:gd name="connsiteY150" fmla="*/ 153510 h 2540425"/>
              <a:gd name="connsiteX151" fmla="*/ 1628316 w 3776662"/>
              <a:gd name="connsiteY151" fmla="*/ 159771 h 2540425"/>
              <a:gd name="connsiteX152" fmla="*/ 1619083 w 3776662"/>
              <a:gd name="connsiteY152" fmla="*/ 166031 h 2540425"/>
              <a:gd name="connsiteX153" fmla="*/ 1610147 w 3776662"/>
              <a:gd name="connsiteY153" fmla="*/ 172590 h 2540425"/>
              <a:gd name="connsiteX154" fmla="*/ 1600914 w 3776662"/>
              <a:gd name="connsiteY154" fmla="*/ 179745 h 2540425"/>
              <a:gd name="connsiteX155" fmla="*/ 1592277 w 3776662"/>
              <a:gd name="connsiteY155" fmla="*/ 186602 h 2540425"/>
              <a:gd name="connsiteX156" fmla="*/ 1583640 w 3776662"/>
              <a:gd name="connsiteY156" fmla="*/ 194055 h 2540425"/>
              <a:gd name="connsiteX157" fmla="*/ 1575300 w 3776662"/>
              <a:gd name="connsiteY157" fmla="*/ 201210 h 2540425"/>
              <a:gd name="connsiteX158" fmla="*/ 1567258 w 3776662"/>
              <a:gd name="connsiteY158" fmla="*/ 208664 h 2540425"/>
              <a:gd name="connsiteX159" fmla="*/ 1559217 w 3776662"/>
              <a:gd name="connsiteY159" fmla="*/ 216415 h 2540425"/>
              <a:gd name="connsiteX160" fmla="*/ 1551473 w 3776662"/>
              <a:gd name="connsiteY160" fmla="*/ 224763 h 2540425"/>
              <a:gd name="connsiteX161" fmla="*/ 1543729 w 3776662"/>
              <a:gd name="connsiteY161" fmla="*/ 232812 h 2540425"/>
              <a:gd name="connsiteX162" fmla="*/ 1536283 w 3776662"/>
              <a:gd name="connsiteY162" fmla="*/ 241160 h 2540425"/>
              <a:gd name="connsiteX163" fmla="*/ 1529135 w 3776662"/>
              <a:gd name="connsiteY163" fmla="*/ 249805 h 2540425"/>
              <a:gd name="connsiteX164" fmla="*/ 1521986 w 3776662"/>
              <a:gd name="connsiteY164" fmla="*/ 258451 h 2540425"/>
              <a:gd name="connsiteX165" fmla="*/ 1515732 w 3776662"/>
              <a:gd name="connsiteY165" fmla="*/ 267097 h 2540425"/>
              <a:gd name="connsiteX166" fmla="*/ 1508584 w 3776662"/>
              <a:gd name="connsiteY166" fmla="*/ 276339 h 2540425"/>
              <a:gd name="connsiteX167" fmla="*/ 1502627 w 3776662"/>
              <a:gd name="connsiteY167" fmla="*/ 285282 h 2540425"/>
              <a:gd name="connsiteX168" fmla="*/ 1496074 w 3776662"/>
              <a:gd name="connsiteY168" fmla="*/ 294822 h 2540425"/>
              <a:gd name="connsiteX169" fmla="*/ 1490415 w 3776662"/>
              <a:gd name="connsiteY169" fmla="*/ 304363 h 2540425"/>
              <a:gd name="connsiteX170" fmla="*/ 1484458 w 3776662"/>
              <a:gd name="connsiteY170" fmla="*/ 313903 h 2540425"/>
              <a:gd name="connsiteX171" fmla="*/ 1479097 w 3776662"/>
              <a:gd name="connsiteY171" fmla="*/ 324039 h 2540425"/>
              <a:gd name="connsiteX172" fmla="*/ 1474034 w 3776662"/>
              <a:gd name="connsiteY172" fmla="*/ 333877 h 2540425"/>
              <a:gd name="connsiteX173" fmla="*/ 1468673 w 3776662"/>
              <a:gd name="connsiteY173" fmla="*/ 344013 h 2540425"/>
              <a:gd name="connsiteX174" fmla="*/ 1463907 w 3776662"/>
              <a:gd name="connsiteY174" fmla="*/ 354448 h 2540425"/>
              <a:gd name="connsiteX175" fmla="*/ 1459142 w 3776662"/>
              <a:gd name="connsiteY175" fmla="*/ 364882 h 2540425"/>
              <a:gd name="connsiteX176" fmla="*/ 1455270 w 3776662"/>
              <a:gd name="connsiteY176" fmla="*/ 375019 h 2540425"/>
              <a:gd name="connsiteX177" fmla="*/ 1451100 w 3776662"/>
              <a:gd name="connsiteY177" fmla="*/ 386049 h 2540425"/>
              <a:gd name="connsiteX178" fmla="*/ 1447526 w 3776662"/>
              <a:gd name="connsiteY178" fmla="*/ 396782 h 2540425"/>
              <a:gd name="connsiteX179" fmla="*/ 1443654 w 3776662"/>
              <a:gd name="connsiteY179" fmla="*/ 407813 h 2540425"/>
              <a:gd name="connsiteX180" fmla="*/ 1440676 w 3776662"/>
              <a:gd name="connsiteY180" fmla="*/ 418545 h 2540425"/>
              <a:gd name="connsiteX181" fmla="*/ 1437697 w 3776662"/>
              <a:gd name="connsiteY181" fmla="*/ 429874 h 2540425"/>
              <a:gd name="connsiteX182" fmla="*/ 1435017 w 3776662"/>
              <a:gd name="connsiteY182" fmla="*/ 440607 h 2540425"/>
              <a:gd name="connsiteX183" fmla="*/ 1432336 w 3776662"/>
              <a:gd name="connsiteY183" fmla="*/ 452234 h 2540425"/>
              <a:gd name="connsiteX184" fmla="*/ 1430251 w 3776662"/>
              <a:gd name="connsiteY184" fmla="*/ 463563 h 2540425"/>
              <a:gd name="connsiteX185" fmla="*/ 1428166 w 3776662"/>
              <a:gd name="connsiteY185" fmla="*/ 475189 h 2540425"/>
              <a:gd name="connsiteX186" fmla="*/ 1426677 w 3776662"/>
              <a:gd name="connsiteY186" fmla="*/ 486518 h 2540425"/>
              <a:gd name="connsiteX187" fmla="*/ 1425486 w 3776662"/>
              <a:gd name="connsiteY187" fmla="*/ 498443 h 2540425"/>
              <a:gd name="connsiteX188" fmla="*/ 1424294 w 3776662"/>
              <a:gd name="connsiteY188" fmla="*/ 510070 h 2540425"/>
              <a:gd name="connsiteX189" fmla="*/ 1423401 w 3776662"/>
              <a:gd name="connsiteY189" fmla="*/ 522294 h 2540425"/>
              <a:gd name="connsiteX190" fmla="*/ 1422805 w 3776662"/>
              <a:gd name="connsiteY190" fmla="*/ 533921 h 2540425"/>
              <a:gd name="connsiteX191" fmla="*/ 1422805 w 3776662"/>
              <a:gd name="connsiteY191" fmla="*/ 545846 h 2540425"/>
              <a:gd name="connsiteX192" fmla="*/ 1422805 w 3776662"/>
              <a:gd name="connsiteY192" fmla="*/ 558069 h 2540425"/>
              <a:gd name="connsiteX193" fmla="*/ 1423401 w 3776662"/>
              <a:gd name="connsiteY193" fmla="*/ 569696 h 2540425"/>
              <a:gd name="connsiteX194" fmla="*/ 1424294 w 3776662"/>
              <a:gd name="connsiteY194" fmla="*/ 581919 h 2540425"/>
              <a:gd name="connsiteX195" fmla="*/ 1425486 w 3776662"/>
              <a:gd name="connsiteY195" fmla="*/ 593546 h 2540425"/>
              <a:gd name="connsiteX196" fmla="*/ 1426677 w 3776662"/>
              <a:gd name="connsiteY196" fmla="*/ 605471 h 2540425"/>
              <a:gd name="connsiteX197" fmla="*/ 1428166 w 3776662"/>
              <a:gd name="connsiteY197" fmla="*/ 617098 h 2540425"/>
              <a:gd name="connsiteX198" fmla="*/ 1430251 w 3776662"/>
              <a:gd name="connsiteY198" fmla="*/ 628427 h 2540425"/>
              <a:gd name="connsiteX199" fmla="*/ 1432336 w 3776662"/>
              <a:gd name="connsiteY199" fmla="*/ 640054 h 2540425"/>
              <a:gd name="connsiteX200" fmla="*/ 1435017 w 3776662"/>
              <a:gd name="connsiteY200" fmla="*/ 651383 h 2540425"/>
              <a:gd name="connsiteX201" fmla="*/ 1437697 w 3776662"/>
              <a:gd name="connsiteY201" fmla="*/ 662712 h 2540425"/>
              <a:gd name="connsiteX202" fmla="*/ 1440676 w 3776662"/>
              <a:gd name="connsiteY202" fmla="*/ 673444 h 2540425"/>
              <a:gd name="connsiteX203" fmla="*/ 1443654 w 3776662"/>
              <a:gd name="connsiteY203" fmla="*/ 684773 h 2540425"/>
              <a:gd name="connsiteX204" fmla="*/ 1447526 w 3776662"/>
              <a:gd name="connsiteY204" fmla="*/ 695506 h 2540425"/>
              <a:gd name="connsiteX205" fmla="*/ 1451100 w 3776662"/>
              <a:gd name="connsiteY205" fmla="*/ 706536 h 2540425"/>
              <a:gd name="connsiteX206" fmla="*/ 1455270 w 3776662"/>
              <a:gd name="connsiteY206" fmla="*/ 716971 h 2540425"/>
              <a:gd name="connsiteX207" fmla="*/ 1459142 w 3776662"/>
              <a:gd name="connsiteY207" fmla="*/ 727107 h 2540425"/>
              <a:gd name="connsiteX208" fmla="*/ 1463907 w 3776662"/>
              <a:gd name="connsiteY208" fmla="*/ 737542 h 2540425"/>
              <a:gd name="connsiteX209" fmla="*/ 1468673 w 3776662"/>
              <a:gd name="connsiteY209" fmla="*/ 747976 h 2540425"/>
              <a:gd name="connsiteX210" fmla="*/ 1474034 w 3776662"/>
              <a:gd name="connsiteY210" fmla="*/ 758112 h 2540425"/>
              <a:gd name="connsiteX211" fmla="*/ 1479097 w 3776662"/>
              <a:gd name="connsiteY211" fmla="*/ 767951 h 2540425"/>
              <a:gd name="connsiteX212" fmla="*/ 1484458 w 3776662"/>
              <a:gd name="connsiteY212" fmla="*/ 778087 h 2540425"/>
              <a:gd name="connsiteX213" fmla="*/ 1490415 w 3776662"/>
              <a:gd name="connsiteY213" fmla="*/ 787627 h 2540425"/>
              <a:gd name="connsiteX214" fmla="*/ 1496074 w 3776662"/>
              <a:gd name="connsiteY214" fmla="*/ 797167 h 2540425"/>
              <a:gd name="connsiteX215" fmla="*/ 1502627 w 3776662"/>
              <a:gd name="connsiteY215" fmla="*/ 806707 h 2540425"/>
              <a:gd name="connsiteX216" fmla="*/ 1508584 w 3776662"/>
              <a:gd name="connsiteY216" fmla="*/ 815651 h 2540425"/>
              <a:gd name="connsiteX217" fmla="*/ 1515732 w 3776662"/>
              <a:gd name="connsiteY217" fmla="*/ 824893 h 2540425"/>
              <a:gd name="connsiteX218" fmla="*/ 1521986 w 3776662"/>
              <a:gd name="connsiteY218" fmla="*/ 833539 h 2540425"/>
              <a:gd name="connsiteX219" fmla="*/ 1529135 w 3776662"/>
              <a:gd name="connsiteY219" fmla="*/ 842482 h 2540425"/>
              <a:gd name="connsiteX220" fmla="*/ 1536283 w 3776662"/>
              <a:gd name="connsiteY220" fmla="*/ 850830 h 2540425"/>
              <a:gd name="connsiteX221" fmla="*/ 1543729 w 3776662"/>
              <a:gd name="connsiteY221" fmla="*/ 859476 h 2540425"/>
              <a:gd name="connsiteX222" fmla="*/ 1551473 w 3776662"/>
              <a:gd name="connsiteY222" fmla="*/ 867227 h 2540425"/>
              <a:gd name="connsiteX223" fmla="*/ 1559217 w 3776662"/>
              <a:gd name="connsiteY223" fmla="*/ 875575 h 2540425"/>
              <a:gd name="connsiteX224" fmla="*/ 1567258 w 3776662"/>
              <a:gd name="connsiteY224" fmla="*/ 883326 h 2540425"/>
              <a:gd name="connsiteX225" fmla="*/ 1575300 w 3776662"/>
              <a:gd name="connsiteY225" fmla="*/ 890779 h 2540425"/>
              <a:gd name="connsiteX226" fmla="*/ 1583640 w 3776662"/>
              <a:gd name="connsiteY226" fmla="*/ 898531 h 2540425"/>
              <a:gd name="connsiteX227" fmla="*/ 1592277 w 3776662"/>
              <a:gd name="connsiteY227" fmla="*/ 905388 h 2540425"/>
              <a:gd name="connsiteX228" fmla="*/ 1600914 w 3776662"/>
              <a:gd name="connsiteY228" fmla="*/ 912244 h 2540425"/>
              <a:gd name="connsiteX229" fmla="*/ 1610147 w 3776662"/>
              <a:gd name="connsiteY229" fmla="*/ 919400 h 2540425"/>
              <a:gd name="connsiteX230" fmla="*/ 1619083 w 3776662"/>
              <a:gd name="connsiteY230" fmla="*/ 925958 h 2540425"/>
              <a:gd name="connsiteX231" fmla="*/ 1628316 w 3776662"/>
              <a:gd name="connsiteY231" fmla="*/ 932219 h 2540425"/>
              <a:gd name="connsiteX232" fmla="*/ 1637251 w 3776662"/>
              <a:gd name="connsiteY232" fmla="*/ 938480 h 2540425"/>
              <a:gd name="connsiteX233" fmla="*/ 1646782 w 3776662"/>
              <a:gd name="connsiteY233" fmla="*/ 944442 h 2540425"/>
              <a:gd name="connsiteX234" fmla="*/ 1656909 w 3776662"/>
              <a:gd name="connsiteY234" fmla="*/ 950107 h 2540425"/>
              <a:gd name="connsiteX235" fmla="*/ 1666439 w 3776662"/>
              <a:gd name="connsiteY235" fmla="*/ 955771 h 2540425"/>
              <a:gd name="connsiteX236" fmla="*/ 1676268 w 3776662"/>
              <a:gd name="connsiteY236" fmla="*/ 960839 h 2540425"/>
              <a:gd name="connsiteX237" fmla="*/ 1686693 w 3776662"/>
              <a:gd name="connsiteY237" fmla="*/ 966206 h 2540425"/>
              <a:gd name="connsiteX238" fmla="*/ 1696521 w 3776662"/>
              <a:gd name="connsiteY238" fmla="*/ 970976 h 2540425"/>
              <a:gd name="connsiteX239" fmla="*/ 1706946 w 3776662"/>
              <a:gd name="connsiteY239" fmla="*/ 975149 h 2540425"/>
              <a:gd name="connsiteX240" fmla="*/ 1717966 w 3776662"/>
              <a:gd name="connsiteY240" fmla="*/ 979621 h 2540425"/>
              <a:gd name="connsiteX241" fmla="*/ 1728390 w 3776662"/>
              <a:gd name="connsiteY241" fmla="*/ 983497 h 2540425"/>
              <a:gd name="connsiteX242" fmla="*/ 1739113 w 3776662"/>
              <a:gd name="connsiteY242" fmla="*/ 987373 h 2540425"/>
              <a:gd name="connsiteX243" fmla="*/ 1749835 w 3776662"/>
              <a:gd name="connsiteY243" fmla="*/ 990950 h 2540425"/>
              <a:gd name="connsiteX244" fmla="*/ 1760855 w 3776662"/>
              <a:gd name="connsiteY244" fmla="*/ 994230 h 2540425"/>
              <a:gd name="connsiteX245" fmla="*/ 1771875 w 3776662"/>
              <a:gd name="connsiteY245" fmla="*/ 997211 h 2540425"/>
              <a:gd name="connsiteX246" fmla="*/ 1783193 w 3776662"/>
              <a:gd name="connsiteY246" fmla="*/ 999894 h 2540425"/>
              <a:gd name="connsiteX247" fmla="*/ 1794511 w 3776662"/>
              <a:gd name="connsiteY247" fmla="*/ 1002577 h 2540425"/>
              <a:gd name="connsiteX248" fmla="*/ 1805829 w 3776662"/>
              <a:gd name="connsiteY248" fmla="*/ 1004664 h 2540425"/>
              <a:gd name="connsiteX249" fmla="*/ 1817445 w 3776662"/>
              <a:gd name="connsiteY249" fmla="*/ 1006453 h 2540425"/>
              <a:gd name="connsiteX250" fmla="*/ 1829061 w 3776662"/>
              <a:gd name="connsiteY250" fmla="*/ 1008242 h 2540425"/>
              <a:gd name="connsiteX251" fmla="*/ 1840974 w 3776662"/>
              <a:gd name="connsiteY251" fmla="*/ 1009434 h 2540425"/>
              <a:gd name="connsiteX252" fmla="*/ 1852590 w 3776662"/>
              <a:gd name="connsiteY252" fmla="*/ 1010328 h 2540425"/>
              <a:gd name="connsiteX253" fmla="*/ 1864206 w 3776662"/>
              <a:gd name="connsiteY253" fmla="*/ 1011223 h 2540425"/>
              <a:gd name="connsiteX254" fmla="*/ 1876418 w 3776662"/>
              <a:gd name="connsiteY254" fmla="*/ 1011521 h 2540425"/>
              <a:gd name="connsiteX255" fmla="*/ 1888629 w 3776662"/>
              <a:gd name="connsiteY255" fmla="*/ 1012117 h 2540425"/>
              <a:gd name="connsiteX256" fmla="*/ 1900245 w 3776662"/>
              <a:gd name="connsiteY256" fmla="*/ 1011521 h 2540425"/>
              <a:gd name="connsiteX257" fmla="*/ 1912456 w 3776662"/>
              <a:gd name="connsiteY257" fmla="*/ 1011223 h 2540425"/>
              <a:gd name="connsiteX258" fmla="*/ 1924072 w 3776662"/>
              <a:gd name="connsiteY258" fmla="*/ 1010328 h 2540425"/>
              <a:gd name="connsiteX259" fmla="*/ 1935688 w 3776662"/>
              <a:gd name="connsiteY259" fmla="*/ 1009434 h 2540425"/>
              <a:gd name="connsiteX260" fmla="*/ 1947602 w 3776662"/>
              <a:gd name="connsiteY260" fmla="*/ 1008242 h 2540425"/>
              <a:gd name="connsiteX261" fmla="*/ 1959217 w 3776662"/>
              <a:gd name="connsiteY261" fmla="*/ 1006453 h 2540425"/>
              <a:gd name="connsiteX262" fmla="*/ 1970833 w 3776662"/>
              <a:gd name="connsiteY262" fmla="*/ 1004664 h 2540425"/>
              <a:gd name="connsiteX263" fmla="*/ 1982151 w 3776662"/>
              <a:gd name="connsiteY263" fmla="*/ 1002577 h 2540425"/>
              <a:gd name="connsiteX264" fmla="*/ 1993469 w 3776662"/>
              <a:gd name="connsiteY264" fmla="*/ 999894 h 2540425"/>
              <a:gd name="connsiteX265" fmla="*/ 2004787 w 3776662"/>
              <a:gd name="connsiteY265" fmla="*/ 997211 h 2540425"/>
              <a:gd name="connsiteX266" fmla="*/ 2015807 w 3776662"/>
              <a:gd name="connsiteY266" fmla="*/ 994230 h 2540425"/>
              <a:gd name="connsiteX267" fmla="*/ 2026827 w 3776662"/>
              <a:gd name="connsiteY267" fmla="*/ 990950 h 2540425"/>
              <a:gd name="connsiteX268" fmla="*/ 2037550 w 3776662"/>
              <a:gd name="connsiteY268" fmla="*/ 987373 h 2540425"/>
              <a:gd name="connsiteX269" fmla="*/ 2048272 w 3776662"/>
              <a:gd name="connsiteY269" fmla="*/ 983497 h 2540425"/>
              <a:gd name="connsiteX270" fmla="*/ 2058696 w 3776662"/>
              <a:gd name="connsiteY270" fmla="*/ 979621 h 2540425"/>
              <a:gd name="connsiteX271" fmla="*/ 2069717 w 3776662"/>
              <a:gd name="connsiteY271" fmla="*/ 975149 h 2540425"/>
              <a:gd name="connsiteX272" fmla="*/ 2080141 w 3776662"/>
              <a:gd name="connsiteY272" fmla="*/ 970976 h 2540425"/>
              <a:gd name="connsiteX273" fmla="*/ 2089970 w 3776662"/>
              <a:gd name="connsiteY273" fmla="*/ 966206 h 2540425"/>
              <a:gd name="connsiteX274" fmla="*/ 2100394 w 3776662"/>
              <a:gd name="connsiteY274" fmla="*/ 960839 h 2540425"/>
              <a:gd name="connsiteX275" fmla="*/ 2110223 w 3776662"/>
              <a:gd name="connsiteY275" fmla="*/ 955771 h 2540425"/>
              <a:gd name="connsiteX276" fmla="*/ 2119754 w 3776662"/>
              <a:gd name="connsiteY276" fmla="*/ 950107 h 2540425"/>
              <a:gd name="connsiteX277" fmla="*/ 2129881 w 3776662"/>
              <a:gd name="connsiteY277" fmla="*/ 944442 h 2540425"/>
              <a:gd name="connsiteX278" fmla="*/ 2139411 w 3776662"/>
              <a:gd name="connsiteY278" fmla="*/ 938480 h 2540425"/>
              <a:gd name="connsiteX279" fmla="*/ 2148347 w 3776662"/>
              <a:gd name="connsiteY279" fmla="*/ 932219 h 2540425"/>
              <a:gd name="connsiteX280" fmla="*/ 2157878 w 3776662"/>
              <a:gd name="connsiteY280" fmla="*/ 925958 h 2540425"/>
              <a:gd name="connsiteX281" fmla="*/ 2166515 w 3776662"/>
              <a:gd name="connsiteY281" fmla="*/ 919400 h 2540425"/>
              <a:gd name="connsiteX282" fmla="*/ 2175748 w 3776662"/>
              <a:gd name="connsiteY282" fmla="*/ 912244 h 2540425"/>
              <a:gd name="connsiteX283" fmla="*/ 2184386 w 3776662"/>
              <a:gd name="connsiteY283" fmla="*/ 905388 h 2540425"/>
              <a:gd name="connsiteX284" fmla="*/ 2193023 w 3776662"/>
              <a:gd name="connsiteY284" fmla="*/ 898531 h 2540425"/>
              <a:gd name="connsiteX285" fmla="*/ 2201362 w 3776662"/>
              <a:gd name="connsiteY285" fmla="*/ 890779 h 2540425"/>
              <a:gd name="connsiteX286" fmla="*/ 2209404 w 3776662"/>
              <a:gd name="connsiteY286" fmla="*/ 883326 h 2540425"/>
              <a:gd name="connsiteX287" fmla="*/ 2217446 w 3776662"/>
              <a:gd name="connsiteY287" fmla="*/ 875575 h 2540425"/>
              <a:gd name="connsiteX288" fmla="*/ 2225190 w 3776662"/>
              <a:gd name="connsiteY288" fmla="*/ 867227 h 2540425"/>
              <a:gd name="connsiteX289" fmla="*/ 2232934 w 3776662"/>
              <a:gd name="connsiteY289" fmla="*/ 859476 h 2540425"/>
              <a:gd name="connsiteX290" fmla="*/ 2240380 w 3776662"/>
              <a:gd name="connsiteY290" fmla="*/ 850830 h 2540425"/>
              <a:gd name="connsiteX291" fmla="*/ 2247528 w 3776662"/>
              <a:gd name="connsiteY291" fmla="*/ 842482 h 2540425"/>
              <a:gd name="connsiteX292" fmla="*/ 2254676 w 3776662"/>
              <a:gd name="connsiteY292" fmla="*/ 833539 h 2540425"/>
              <a:gd name="connsiteX293" fmla="*/ 2261526 w 3776662"/>
              <a:gd name="connsiteY293" fmla="*/ 824893 h 2540425"/>
              <a:gd name="connsiteX294" fmla="*/ 2268079 w 3776662"/>
              <a:gd name="connsiteY294" fmla="*/ 815651 h 2540425"/>
              <a:gd name="connsiteX295" fmla="*/ 2274036 w 3776662"/>
              <a:gd name="connsiteY295" fmla="*/ 806707 h 2540425"/>
              <a:gd name="connsiteX296" fmla="*/ 2280588 w 3776662"/>
              <a:gd name="connsiteY296" fmla="*/ 797167 h 2540425"/>
              <a:gd name="connsiteX297" fmla="*/ 2286247 w 3776662"/>
              <a:gd name="connsiteY297" fmla="*/ 787627 h 2540425"/>
              <a:gd name="connsiteX298" fmla="*/ 2292204 w 3776662"/>
              <a:gd name="connsiteY298" fmla="*/ 778087 h 2540425"/>
              <a:gd name="connsiteX299" fmla="*/ 2297565 w 3776662"/>
              <a:gd name="connsiteY299" fmla="*/ 767951 h 2540425"/>
              <a:gd name="connsiteX300" fmla="*/ 2302629 w 3776662"/>
              <a:gd name="connsiteY300" fmla="*/ 758112 h 2540425"/>
              <a:gd name="connsiteX301" fmla="*/ 2307990 w 3776662"/>
              <a:gd name="connsiteY301" fmla="*/ 747976 h 2540425"/>
              <a:gd name="connsiteX302" fmla="*/ 2312755 w 3776662"/>
              <a:gd name="connsiteY302" fmla="*/ 737542 h 2540425"/>
              <a:gd name="connsiteX303" fmla="*/ 2317521 w 3776662"/>
              <a:gd name="connsiteY303" fmla="*/ 727107 h 2540425"/>
              <a:gd name="connsiteX304" fmla="*/ 2321393 w 3776662"/>
              <a:gd name="connsiteY304" fmla="*/ 716971 h 2540425"/>
              <a:gd name="connsiteX305" fmla="*/ 2325562 w 3776662"/>
              <a:gd name="connsiteY305" fmla="*/ 706536 h 2540425"/>
              <a:gd name="connsiteX306" fmla="*/ 2329434 w 3776662"/>
              <a:gd name="connsiteY306" fmla="*/ 695506 h 2540425"/>
              <a:gd name="connsiteX307" fmla="*/ 2333008 w 3776662"/>
              <a:gd name="connsiteY307" fmla="*/ 684773 h 2540425"/>
              <a:gd name="connsiteX308" fmla="*/ 2335987 w 3776662"/>
              <a:gd name="connsiteY308" fmla="*/ 673444 h 2540425"/>
              <a:gd name="connsiteX309" fmla="*/ 2338965 w 3776662"/>
              <a:gd name="connsiteY309" fmla="*/ 662712 h 2540425"/>
              <a:gd name="connsiteX310" fmla="*/ 2341646 w 3776662"/>
              <a:gd name="connsiteY310" fmla="*/ 651383 h 2540425"/>
              <a:gd name="connsiteX311" fmla="*/ 2344326 w 3776662"/>
              <a:gd name="connsiteY311" fmla="*/ 640054 h 2540425"/>
              <a:gd name="connsiteX312" fmla="*/ 2346411 w 3776662"/>
              <a:gd name="connsiteY312" fmla="*/ 628427 h 2540425"/>
              <a:gd name="connsiteX313" fmla="*/ 2348496 w 3776662"/>
              <a:gd name="connsiteY313" fmla="*/ 617098 h 2540425"/>
              <a:gd name="connsiteX314" fmla="*/ 2349985 w 3776662"/>
              <a:gd name="connsiteY314" fmla="*/ 605471 h 2540425"/>
              <a:gd name="connsiteX315" fmla="*/ 2351177 w 3776662"/>
              <a:gd name="connsiteY315" fmla="*/ 593546 h 2540425"/>
              <a:gd name="connsiteX316" fmla="*/ 2352368 w 3776662"/>
              <a:gd name="connsiteY316" fmla="*/ 581919 h 2540425"/>
              <a:gd name="connsiteX317" fmla="*/ 2353262 w 3776662"/>
              <a:gd name="connsiteY317" fmla="*/ 569696 h 2540425"/>
              <a:gd name="connsiteX318" fmla="*/ 2353857 w 3776662"/>
              <a:gd name="connsiteY318" fmla="*/ 558069 h 2540425"/>
              <a:gd name="connsiteX319" fmla="*/ 2353857 w 3776662"/>
              <a:gd name="connsiteY319" fmla="*/ 545846 h 2540425"/>
              <a:gd name="connsiteX320" fmla="*/ 2353857 w 3776662"/>
              <a:gd name="connsiteY320" fmla="*/ 533921 h 2540425"/>
              <a:gd name="connsiteX321" fmla="*/ 2353262 w 3776662"/>
              <a:gd name="connsiteY321" fmla="*/ 522294 h 2540425"/>
              <a:gd name="connsiteX322" fmla="*/ 2352368 w 3776662"/>
              <a:gd name="connsiteY322" fmla="*/ 510070 h 2540425"/>
              <a:gd name="connsiteX323" fmla="*/ 2351177 w 3776662"/>
              <a:gd name="connsiteY323" fmla="*/ 498443 h 2540425"/>
              <a:gd name="connsiteX324" fmla="*/ 2349985 w 3776662"/>
              <a:gd name="connsiteY324" fmla="*/ 486518 h 2540425"/>
              <a:gd name="connsiteX325" fmla="*/ 2348496 w 3776662"/>
              <a:gd name="connsiteY325" fmla="*/ 475189 h 2540425"/>
              <a:gd name="connsiteX326" fmla="*/ 2346411 w 3776662"/>
              <a:gd name="connsiteY326" fmla="*/ 463563 h 2540425"/>
              <a:gd name="connsiteX327" fmla="*/ 2344326 w 3776662"/>
              <a:gd name="connsiteY327" fmla="*/ 452234 h 2540425"/>
              <a:gd name="connsiteX328" fmla="*/ 2341646 w 3776662"/>
              <a:gd name="connsiteY328" fmla="*/ 440607 h 2540425"/>
              <a:gd name="connsiteX329" fmla="*/ 2338965 w 3776662"/>
              <a:gd name="connsiteY329" fmla="*/ 429874 h 2540425"/>
              <a:gd name="connsiteX330" fmla="*/ 2335987 w 3776662"/>
              <a:gd name="connsiteY330" fmla="*/ 418545 h 2540425"/>
              <a:gd name="connsiteX331" fmla="*/ 2333008 w 3776662"/>
              <a:gd name="connsiteY331" fmla="*/ 407813 h 2540425"/>
              <a:gd name="connsiteX332" fmla="*/ 2329434 w 3776662"/>
              <a:gd name="connsiteY332" fmla="*/ 396782 h 2540425"/>
              <a:gd name="connsiteX333" fmla="*/ 2325562 w 3776662"/>
              <a:gd name="connsiteY333" fmla="*/ 386049 h 2540425"/>
              <a:gd name="connsiteX334" fmla="*/ 2321393 w 3776662"/>
              <a:gd name="connsiteY334" fmla="*/ 375019 h 2540425"/>
              <a:gd name="connsiteX335" fmla="*/ 2317521 w 3776662"/>
              <a:gd name="connsiteY335" fmla="*/ 364882 h 2540425"/>
              <a:gd name="connsiteX336" fmla="*/ 2312755 w 3776662"/>
              <a:gd name="connsiteY336" fmla="*/ 354448 h 2540425"/>
              <a:gd name="connsiteX337" fmla="*/ 2307990 w 3776662"/>
              <a:gd name="connsiteY337" fmla="*/ 344013 h 2540425"/>
              <a:gd name="connsiteX338" fmla="*/ 2302629 w 3776662"/>
              <a:gd name="connsiteY338" fmla="*/ 333877 h 2540425"/>
              <a:gd name="connsiteX339" fmla="*/ 2297565 w 3776662"/>
              <a:gd name="connsiteY339" fmla="*/ 324039 h 2540425"/>
              <a:gd name="connsiteX340" fmla="*/ 2292204 w 3776662"/>
              <a:gd name="connsiteY340" fmla="*/ 313903 h 2540425"/>
              <a:gd name="connsiteX341" fmla="*/ 2286247 w 3776662"/>
              <a:gd name="connsiteY341" fmla="*/ 304363 h 2540425"/>
              <a:gd name="connsiteX342" fmla="*/ 2280588 w 3776662"/>
              <a:gd name="connsiteY342" fmla="*/ 294822 h 2540425"/>
              <a:gd name="connsiteX343" fmla="*/ 2274036 w 3776662"/>
              <a:gd name="connsiteY343" fmla="*/ 285282 h 2540425"/>
              <a:gd name="connsiteX344" fmla="*/ 2268079 w 3776662"/>
              <a:gd name="connsiteY344" fmla="*/ 276339 h 2540425"/>
              <a:gd name="connsiteX345" fmla="*/ 2261526 w 3776662"/>
              <a:gd name="connsiteY345" fmla="*/ 267097 h 2540425"/>
              <a:gd name="connsiteX346" fmla="*/ 2254676 w 3776662"/>
              <a:gd name="connsiteY346" fmla="*/ 258451 h 2540425"/>
              <a:gd name="connsiteX347" fmla="*/ 2247528 w 3776662"/>
              <a:gd name="connsiteY347" fmla="*/ 249805 h 2540425"/>
              <a:gd name="connsiteX348" fmla="*/ 2240380 w 3776662"/>
              <a:gd name="connsiteY348" fmla="*/ 241160 h 2540425"/>
              <a:gd name="connsiteX349" fmla="*/ 2232934 w 3776662"/>
              <a:gd name="connsiteY349" fmla="*/ 232812 h 2540425"/>
              <a:gd name="connsiteX350" fmla="*/ 2225190 w 3776662"/>
              <a:gd name="connsiteY350" fmla="*/ 224763 h 2540425"/>
              <a:gd name="connsiteX351" fmla="*/ 2217446 w 3776662"/>
              <a:gd name="connsiteY351" fmla="*/ 216415 h 2540425"/>
              <a:gd name="connsiteX352" fmla="*/ 2209404 w 3776662"/>
              <a:gd name="connsiteY352" fmla="*/ 208664 h 2540425"/>
              <a:gd name="connsiteX353" fmla="*/ 2201362 w 3776662"/>
              <a:gd name="connsiteY353" fmla="*/ 201210 h 2540425"/>
              <a:gd name="connsiteX354" fmla="*/ 2193023 w 3776662"/>
              <a:gd name="connsiteY354" fmla="*/ 194055 h 2540425"/>
              <a:gd name="connsiteX355" fmla="*/ 2184386 w 3776662"/>
              <a:gd name="connsiteY355" fmla="*/ 186602 h 2540425"/>
              <a:gd name="connsiteX356" fmla="*/ 2175748 w 3776662"/>
              <a:gd name="connsiteY356" fmla="*/ 179745 h 2540425"/>
              <a:gd name="connsiteX357" fmla="*/ 2166515 w 3776662"/>
              <a:gd name="connsiteY357" fmla="*/ 172590 h 2540425"/>
              <a:gd name="connsiteX358" fmla="*/ 2157878 w 3776662"/>
              <a:gd name="connsiteY358" fmla="*/ 166031 h 2540425"/>
              <a:gd name="connsiteX359" fmla="*/ 2148347 w 3776662"/>
              <a:gd name="connsiteY359" fmla="*/ 159771 h 2540425"/>
              <a:gd name="connsiteX360" fmla="*/ 2139411 w 3776662"/>
              <a:gd name="connsiteY360" fmla="*/ 153510 h 2540425"/>
              <a:gd name="connsiteX361" fmla="*/ 2129881 w 3776662"/>
              <a:gd name="connsiteY361" fmla="*/ 147548 h 2540425"/>
              <a:gd name="connsiteX362" fmla="*/ 2119754 w 3776662"/>
              <a:gd name="connsiteY362" fmla="*/ 141883 h 2540425"/>
              <a:gd name="connsiteX363" fmla="*/ 2110223 w 3776662"/>
              <a:gd name="connsiteY363" fmla="*/ 136219 h 2540425"/>
              <a:gd name="connsiteX364" fmla="*/ 2100394 w 3776662"/>
              <a:gd name="connsiteY364" fmla="*/ 131151 h 2540425"/>
              <a:gd name="connsiteX365" fmla="*/ 2089970 w 3776662"/>
              <a:gd name="connsiteY365" fmla="*/ 126380 h 2540425"/>
              <a:gd name="connsiteX366" fmla="*/ 2080141 w 3776662"/>
              <a:gd name="connsiteY366" fmla="*/ 121610 h 2540425"/>
              <a:gd name="connsiteX367" fmla="*/ 2069717 w 3776662"/>
              <a:gd name="connsiteY367" fmla="*/ 116840 h 2540425"/>
              <a:gd name="connsiteX368" fmla="*/ 2058696 w 3776662"/>
              <a:gd name="connsiteY368" fmla="*/ 112369 h 2540425"/>
              <a:gd name="connsiteX369" fmla="*/ 2048272 w 3776662"/>
              <a:gd name="connsiteY369" fmla="*/ 108493 h 2540425"/>
              <a:gd name="connsiteX370" fmla="*/ 2037550 w 3776662"/>
              <a:gd name="connsiteY370" fmla="*/ 104617 h 2540425"/>
              <a:gd name="connsiteX371" fmla="*/ 2026827 w 3776662"/>
              <a:gd name="connsiteY371" fmla="*/ 101040 h 2540425"/>
              <a:gd name="connsiteX372" fmla="*/ 2015807 w 3776662"/>
              <a:gd name="connsiteY372" fmla="*/ 97760 h 2540425"/>
              <a:gd name="connsiteX373" fmla="*/ 2004787 w 3776662"/>
              <a:gd name="connsiteY373" fmla="*/ 95077 h 2540425"/>
              <a:gd name="connsiteX374" fmla="*/ 1993469 w 3776662"/>
              <a:gd name="connsiteY374" fmla="*/ 92096 h 2540425"/>
              <a:gd name="connsiteX375" fmla="*/ 1982151 w 3776662"/>
              <a:gd name="connsiteY375" fmla="*/ 90009 h 2540425"/>
              <a:gd name="connsiteX376" fmla="*/ 1970833 w 3776662"/>
              <a:gd name="connsiteY376" fmla="*/ 87326 h 2540425"/>
              <a:gd name="connsiteX377" fmla="*/ 1959217 w 3776662"/>
              <a:gd name="connsiteY377" fmla="*/ 85537 h 2540425"/>
              <a:gd name="connsiteX378" fmla="*/ 1947602 w 3776662"/>
              <a:gd name="connsiteY378" fmla="*/ 83748 h 2540425"/>
              <a:gd name="connsiteX379" fmla="*/ 1935688 w 3776662"/>
              <a:gd name="connsiteY379" fmla="*/ 82556 h 2540425"/>
              <a:gd name="connsiteX380" fmla="*/ 1924072 w 3776662"/>
              <a:gd name="connsiteY380" fmla="*/ 81661 h 2540425"/>
              <a:gd name="connsiteX381" fmla="*/ 1912456 w 3776662"/>
              <a:gd name="connsiteY381" fmla="*/ 80767 h 2540425"/>
              <a:gd name="connsiteX382" fmla="*/ 1900245 w 3776662"/>
              <a:gd name="connsiteY382" fmla="*/ 80469 h 2540425"/>
              <a:gd name="connsiteX383" fmla="*/ 1888629 w 3776662"/>
              <a:gd name="connsiteY383" fmla="*/ 80469 h 2540425"/>
              <a:gd name="connsiteX384" fmla="*/ 1322070 w 3776662"/>
              <a:gd name="connsiteY384" fmla="*/ 0 h 2540425"/>
              <a:gd name="connsiteX385" fmla="*/ 1329819 w 3776662"/>
              <a:gd name="connsiteY385" fmla="*/ 0 h 2540425"/>
              <a:gd name="connsiteX386" fmla="*/ 2446843 w 3776662"/>
              <a:gd name="connsiteY386" fmla="*/ 0 h 2540425"/>
              <a:gd name="connsiteX387" fmla="*/ 2454592 w 3776662"/>
              <a:gd name="connsiteY387" fmla="*/ 0 h 2540425"/>
              <a:gd name="connsiteX388" fmla="*/ 2462937 w 3776662"/>
              <a:gd name="connsiteY388" fmla="*/ 298 h 2540425"/>
              <a:gd name="connsiteX389" fmla="*/ 2470686 w 3776662"/>
              <a:gd name="connsiteY389" fmla="*/ 1788 h 2540425"/>
              <a:gd name="connsiteX390" fmla="*/ 2478435 w 3776662"/>
              <a:gd name="connsiteY390" fmla="*/ 2980 h 2540425"/>
              <a:gd name="connsiteX391" fmla="*/ 2485885 w 3776662"/>
              <a:gd name="connsiteY391" fmla="*/ 4768 h 2540425"/>
              <a:gd name="connsiteX392" fmla="*/ 2493336 w 3776662"/>
              <a:gd name="connsiteY392" fmla="*/ 6855 h 2540425"/>
              <a:gd name="connsiteX393" fmla="*/ 2500489 w 3776662"/>
              <a:gd name="connsiteY393" fmla="*/ 9239 h 2540425"/>
              <a:gd name="connsiteX394" fmla="*/ 2507642 w 3776662"/>
              <a:gd name="connsiteY394" fmla="*/ 12219 h 2540425"/>
              <a:gd name="connsiteX395" fmla="*/ 2514496 w 3776662"/>
              <a:gd name="connsiteY395" fmla="*/ 15200 h 2540425"/>
              <a:gd name="connsiteX396" fmla="*/ 2521351 w 3776662"/>
              <a:gd name="connsiteY396" fmla="*/ 18776 h 2540425"/>
              <a:gd name="connsiteX397" fmla="*/ 2527908 w 3776662"/>
              <a:gd name="connsiteY397" fmla="*/ 22650 h 2540425"/>
              <a:gd name="connsiteX398" fmla="*/ 2533869 w 3776662"/>
              <a:gd name="connsiteY398" fmla="*/ 26525 h 2540425"/>
              <a:gd name="connsiteX399" fmla="*/ 2540425 w 3776662"/>
              <a:gd name="connsiteY399" fmla="*/ 30697 h 2540425"/>
              <a:gd name="connsiteX400" fmla="*/ 2546088 w 3776662"/>
              <a:gd name="connsiteY400" fmla="*/ 35466 h 2540425"/>
              <a:gd name="connsiteX401" fmla="*/ 2551750 w 3776662"/>
              <a:gd name="connsiteY401" fmla="*/ 40234 h 2540425"/>
              <a:gd name="connsiteX402" fmla="*/ 2557413 w 3776662"/>
              <a:gd name="connsiteY402" fmla="*/ 45599 h 2540425"/>
              <a:gd name="connsiteX403" fmla="*/ 2562480 w 3776662"/>
              <a:gd name="connsiteY403" fmla="*/ 51261 h 2540425"/>
              <a:gd name="connsiteX404" fmla="*/ 2567248 w 3776662"/>
              <a:gd name="connsiteY404" fmla="*/ 56924 h 2540425"/>
              <a:gd name="connsiteX405" fmla="*/ 2572017 w 3776662"/>
              <a:gd name="connsiteY405" fmla="*/ 62289 h 2540425"/>
              <a:gd name="connsiteX406" fmla="*/ 2576487 w 3776662"/>
              <a:gd name="connsiteY406" fmla="*/ 68547 h 2540425"/>
              <a:gd name="connsiteX407" fmla="*/ 2580362 w 3776662"/>
              <a:gd name="connsiteY407" fmla="*/ 75104 h 2540425"/>
              <a:gd name="connsiteX408" fmla="*/ 2584236 w 3776662"/>
              <a:gd name="connsiteY408" fmla="*/ 81363 h 2540425"/>
              <a:gd name="connsiteX409" fmla="*/ 2587812 w 3776662"/>
              <a:gd name="connsiteY409" fmla="*/ 88516 h 2540425"/>
              <a:gd name="connsiteX410" fmla="*/ 2590793 w 3776662"/>
              <a:gd name="connsiteY410" fmla="*/ 95370 h 2540425"/>
              <a:gd name="connsiteX411" fmla="*/ 2593773 w 3776662"/>
              <a:gd name="connsiteY411" fmla="*/ 102225 h 2540425"/>
              <a:gd name="connsiteX412" fmla="*/ 2595859 w 3776662"/>
              <a:gd name="connsiteY412" fmla="*/ 109676 h 2540425"/>
              <a:gd name="connsiteX413" fmla="*/ 2598243 w 3776662"/>
              <a:gd name="connsiteY413" fmla="*/ 117127 h 2540425"/>
              <a:gd name="connsiteX414" fmla="*/ 2599734 w 3776662"/>
              <a:gd name="connsiteY414" fmla="*/ 124279 h 2540425"/>
              <a:gd name="connsiteX415" fmla="*/ 2601224 w 3776662"/>
              <a:gd name="connsiteY415" fmla="*/ 132326 h 2540425"/>
              <a:gd name="connsiteX416" fmla="*/ 2602416 w 3776662"/>
              <a:gd name="connsiteY416" fmla="*/ 140075 h 2540425"/>
              <a:gd name="connsiteX417" fmla="*/ 2603012 w 3776662"/>
              <a:gd name="connsiteY417" fmla="*/ 148122 h 2540425"/>
              <a:gd name="connsiteX418" fmla="*/ 2603012 w 3776662"/>
              <a:gd name="connsiteY418" fmla="*/ 156169 h 2540425"/>
              <a:gd name="connsiteX419" fmla="*/ 2603012 w 3776662"/>
              <a:gd name="connsiteY419" fmla="*/ 2268620 h 2540425"/>
              <a:gd name="connsiteX420" fmla="*/ 2688845 w 3776662"/>
              <a:gd name="connsiteY420" fmla="*/ 2268620 h 2540425"/>
              <a:gd name="connsiteX421" fmla="*/ 2688845 w 3776662"/>
              <a:gd name="connsiteY421" fmla="*/ 585633 h 2540425"/>
              <a:gd name="connsiteX422" fmla="*/ 3417831 w 3776662"/>
              <a:gd name="connsiteY422" fmla="*/ 585633 h 2540425"/>
              <a:gd name="connsiteX423" fmla="*/ 3425580 w 3776662"/>
              <a:gd name="connsiteY423" fmla="*/ 585633 h 2540425"/>
              <a:gd name="connsiteX424" fmla="*/ 3433329 w 3776662"/>
              <a:gd name="connsiteY424" fmla="*/ 585931 h 2540425"/>
              <a:gd name="connsiteX425" fmla="*/ 3441674 w 3776662"/>
              <a:gd name="connsiteY425" fmla="*/ 587421 h 2540425"/>
              <a:gd name="connsiteX426" fmla="*/ 3448827 w 3776662"/>
              <a:gd name="connsiteY426" fmla="*/ 588613 h 2540425"/>
              <a:gd name="connsiteX427" fmla="*/ 3456873 w 3776662"/>
              <a:gd name="connsiteY427" fmla="*/ 590402 h 2540425"/>
              <a:gd name="connsiteX428" fmla="*/ 3464027 w 3776662"/>
              <a:gd name="connsiteY428" fmla="*/ 592488 h 2540425"/>
              <a:gd name="connsiteX429" fmla="*/ 3471477 w 3776662"/>
              <a:gd name="connsiteY429" fmla="*/ 594574 h 2540425"/>
              <a:gd name="connsiteX430" fmla="*/ 3478332 w 3776662"/>
              <a:gd name="connsiteY430" fmla="*/ 597852 h 2540425"/>
              <a:gd name="connsiteX431" fmla="*/ 3485485 w 3776662"/>
              <a:gd name="connsiteY431" fmla="*/ 600833 h 2540425"/>
              <a:gd name="connsiteX432" fmla="*/ 3492339 w 3776662"/>
              <a:gd name="connsiteY432" fmla="*/ 604111 h 2540425"/>
              <a:gd name="connsiteX433" fmla="*/ 3498896 w 3776662"/>
              <a:gd name="connsiteY433" fmla="*/ 607985 h 2540425"/>
              <a:gd name="connsiteX434" fmla="*/ 3504857 w 3776662"/>
              <a:gd name="connsiteY434" fmla="*/ 612158 h 2540425"/>
              <a:gd name="connsiteX435" fmla="*/ 3510817 w 3776662"/>
              <a:gd name="connsiteY435" fmla="*/ 616330 h 2540425"/>
              <a:gd name="connsiteX436" fmla="*/ 3517076 w 3776662"/>
              <a:gd name="connsiteY436" fmla="*/ 621099 h 2540425"/>
              <a:gd name="connsiteX437" fmla="*/ 3522739 w 3776662"/>
              <a:gd name="connsiteY437" fmla="*/ 625867 h 2540425"/>
              <a:gd name="connsiteX438" fmla="*/ 3528401 w 3776662"/>
              <a:gd name="connsiteY438" fmla="*/ 631232 h 2540425"/>
              <a:gd name="connsiteX439" fmla="*/ 3533468 w 3776662"/>
              <a:gd name="connsiteY439" fmla="*/ 636597 h 2540425"/>
              <a:gd name="connsiteX440" fmla="*/ 3538236 w 3776662"/>
              <a:gd name="connsiteY440" fmla="*/ 642259 h 2540425"/>
              <a:gd name="connsiteX441" fmla="*/ 3543005 w 3776662"/>
              <a:gd name="connsiteY441" fmla="*/ 647922 h 2540425"/>
              <a:gd name="connsiteX442" fmla="*/ 3547475 w 3776662"/>
              <a:gd name="connsiteY442" fmla="*/ 654478 h 2540425"/>
              <a:gd name="connsiteX443" fmla="*/ 3551350 w 3776662"/>
              <a:gd name="connsiteY443" fmla="*/ 660439 h 2540425"/>
              <a:gd name="connsiteX444" fmla="*/ 3555224 w 3776662"/>
              <a:gd name="connsiteY444" fmla="*/ 666996 h 2540425"/>
              <a:gd name="connsiteX445" fmla="*/ 3558503 w 3776662"/>
              <a:gd name="connsiteY445" fmla="*/ 674149 h 2540425"/>
              <a:gd name="connsiteX446" fmla="*/ 3561781 w 3776662"/>
              <a:gd name="connsiteY446" fmla="*/ 681003 h 2540425"/>
              <a:gd name="connsiteX447" fmla="*/ 3564165 w 3776662"/>
              <a:gd name="connsiteY447" fmla="*/ 687858 h 2540425"/>
              <a:gd name="connsiteX448" fmla="*/ 3566847 w 3776662"/>
              <a:gd name="connsiteY448" fmla="*/ 695309 h 2540425"/>
              <a:gd name="connsiteX449" fmla="*/ 3568934 w 3776662"/>
              <a:gd name="connsiteY449" fmla="*/ 702760 h 2540425"/>
              <a:gd name="connsiteX450" fmla="*/ 3570722 w 3776662"/>
              <a:gd name="connsiteY450" fmla="*/ 709912 h 2540425"/>
              <a:gd name="connsiteX451" fmla="*/ 3572212 w 3776662"/>
              <a:gd name="connsiteY451" fmla="*/ 717661 h 2540425"/>
              <a:gd name="connsiteX452" fmla="*/ 3572808 w 3776662"/>
              <a:gd name="connsiteY452" fmla="*/ 725708 h 2540425"/>
              <a:gd name="connsiteX453" fmla="*/ 3573702 w 3776662"/>
              <a:gd name="connsiteY453" fmla="*/ 733755 h 2540425"/>
              <a:gd name="connsiteX454" fmla="*/ 3573702 w 3776662"/>
              <a:gd name="connsiteY454" fmla="*/ 741504 h 2540425"/>
              <a:gd name="connsiteX455" fmla="*/ 3573702 w 3776662"/>
              <a:gd name="connsiteY455" fmla="*/ 2268620 h 2540425"/>
              <a:gd name="connsiteX456" fmla="*/ 3640461 w 3776662"/>
              <a:gd name="connsiteY456" fmla="*/ 2268620 h 2540425"/>
              <a:gd name="connsiteX457" fmla="*/ 3647614 w 3776662"/>
              <a:gd name="connsiteY457" fmla="*/ 2268620 h 2540425"/>
              <a:gd name="connsiteX458" fmla="*/ 3654469 w 3776662"/>
              <a:gd name="connsiteY458" fmla="*/ 2269216 h 2540425"/>
              <a:gd name="connsiteX459" fmla="*/ 3661323 w 3776662"/>
              <a:gd name="connsiteY459" fmla="*/ 2269812 h 2540425"/>
              <a:gd name="connsiteX460" fmla="*/ 3667880 w 3776662"/>
              <a:gd name="connsiteY460" fmla="*/ 2271302 h 2540425"/>
              <a:gd name="connsiteX461" fmla="*/ 3674437 w 3776662"/>
              <a:gd name="connsiteY461" fmla="*/ 2272494 h 2540425"/>
              <a:gd name="connsiteX462" fmla="*/ 3680994 w 3776662"/>
              <a:gd name="connsiteY462" fmla="*/ 2274581 h 2540425"/>
              <a:gd name="connsiteX463" fmla="*/ 3687253 w 3776662"/>
              <a:gd name="connsiteY463" fmla="*/ 2276965 h 2540425"/>
              <a:gd name="connsiteX464" fmla="*/ 3693511 w 3776662"/>
              <a:gd name="connsiteY464" fmla="*/ 2279051 h 2540425"/>
              <a:gd name="connsiteX465" fmla="*/ 3699472 w 3776662"/>
              <a:gd name="connsiteY465" fmla="*/ 2281733 h 2540425"/>
              <a:gd name="connsiteX466" fmla="*/ 3705432 w 3776662"/>
              <a:gd name="connsiteY466" fmla="*/ 2284714 h 2540425"/>
              <a:gd name="connsiteX467" fmla="*/ 3711095 w 3776662"/>
              <a:gd name="connsiteY467" fmla="*/ 2288290 h 2540425"/>
              <a:gd name="connsiteX468" fmla="*/ 3716757 w 3776662"/>
              <a:gd name="connsiteY468" fmla="*/ 2291568 h 2540425"/>
              <a:gd name="connsiteX469" fmla="*/ 3722122 w 3776662"/>
              <a:gd name="connsiteY469" fmla="*/ 2295443 h 2540425"/>
              <a:gd name="connsiteX470" fmla="*/ 3727189 w 3776662"/>
              <a:gd name="connsiteY470" fmla="*/ 2299317 h 2540425"/>
              <a:gd name="connsiteX471" fmla="*/ 3731957 w 3776662"/>
              <a:gd name="connsiteY471" fmla="*/ 2303788 h 2540425"/>
              <a:gd name="connsiteX472" fmla="*/ 3736726 w 3776662"/>
              <a:gd name="connsiteY472" fmla="*/ 2307960 h 2540425"/>
              <a:gd name="connsiteX473" fmla="*/ 3741196 w 3776662"/>
              <a:gd name="connsiteY473" fmla="*/ 2312729 h 2540425"/>
              <a:gd name="connsiteX474" fmla="*/ 3745369 w 3776662"/>
              <a:gd name="connsiteY474" fmla="*/ 2318093 h 2540425"/>
              <a:gd name="connsiteX475" fmla="*/ 3749839 w 3776662"/>
              <a:gd name="connsiteY475" fmla="*/ 2323160 h 2540425"/>
              <a:gd name="connsiteX476" fmla="*/ 3753117 w 3776662"/>
              <a:gd name="connsiteY476" fmla="*/ 2328524 h 2540425"/>
              <a:gd name="connsiteX477" fmla="*/ 3756694 w 3776662"/>
              <a:gd name="connsiteY477" fmla="*/ 2334187 h 2540425"/>
              <a:gd name="connsiteX478" fmla="*/ 3760270 w 3776662"/>
              <a:gd name="connsiteY478" fmla="*/ 2339850 h 2540425"/>
              <a:gd name="connsiteX479" fmla="*/ 3763251 w 3776662"/>
              <a:gd name="connsiteY479" fmla="*/ 2345512 h 2540425"/>
              <a:gd name="connsiteX480" fmla="*/ 3765933 w 3776662"/>
              <a:gd name="connsiteY480" fmla="*/ 2351473 h 2540425"/>
              <a:gd name="connsiteX481" fmla="*/ 3768317 w 3776662"/>
              <a:gd name="connsiteY481" fmla="*/ 2357433 h 2540425"/>
              <a:gd name="connsiteX482" fmla="*/ 3770701 w 3776662"/>
              <a:gd name="connsiteY482" fmla="*/ 2363990 h 2540425"/>
              <a:gd name="connsiteX483" fmla="*/ 3772191 w 3776662"/>
              <a:gd name="connsiteY483" fmla="*/ 2370547 h 2540425"/>
              <a:gd name="connsiteX484" fmla="*/ 3773682 w 3776662"/>
              <a:gd name="connsiteY484" fmla="*/ 2377104 h 2540425"/>
              <a:gd name="connsiteX485" fmla="*/ 3774874 w 3776662"/>
              <a:gd name="connsiteY485" fmla="*/ 2383958 h 2540425"/>
              <a:gd name="connsiteX486" fmla="*/ 3775768 w 3776662"/>
              <a:gd name="connsiteY486" fmla="*/ 2390515 h 2540425"/>
              <a:gd name="connsiteX487" fmla="*/ 3776364 w 3776662"/>
              <a:gd name="connsiteY487" fmla="*/ 2397370 h 2540425"/>
              <a:gd name="connsiteX488" fmla="*/ 3776662 w 3776662"/>
              <a:gd name="connsiteY488" fmla="*/ 2404224 h 2540425"/>
              <a:gd name="connsiteX489" fmla="*/ 3776364 w 3776662"/>
              <a:gd name="connsiteY489" fmla="*/ 2411377 h 2540425"/>
              <a:gd name="connsiteX490" fmla="*/ 3775768 w 3776662"/>
              <a:gd name="connsiteY490" fmla="*/ 2418232 h 2540425"/>
              <a:gd name="connsiteX491" fmla="*/ 3774874 w 3776662"/>
              <a:gd name="connsiteY491" fmla="*/ 2425087 h 2540425"/>
              <a:gd name="connsiteX492" fmla="*/ 3773682 w 3776662"/>
              <a:gd name="connsiteY492" fmla="*/ 2431941 h 2540425"/>
              <a:gd name="connsiteX493" fmla="*/ 3772191 w 3776662"/>
              <a:gd name="connsiteY493" fmla="*/ 2438498 h 2540425"/>
              <a:gd name="connsiteX494" fmla="*/ 3770701 w 3776662"/>
              <a:gd name="connsiteY494" fmla="*/ 2445055 h 2540425"/>
              <a:gd name="connsiteX495" fmla="*/ 3768317 w 3776662"/>
              <a:gd name="connsiteY495" fmla="*/ 2451016 h 2540425"/>
              <a:gd name="connsiteX496" fmla="*/ 3765933 w 3776662"/>
              <a:gd name="connsiteY496" fmla="*/ 2457274 h 2540425"/>
              <a:gd name="connsiteX497" fmla="*/ 3763251 w 3776662"/>
              <a:gd name="connsiteY497" fmla="*/ 2463235 h 2540425"/>
              <a:gd name="connsiteX498" fmla="*/ 3760270 w 3776662"/>
              <a:gd name="connsiteY498" fmla="*/ 2469195 h 2540425"/>
              <a:gd name="connsiteX499" fmla="*/ 3756694 w 3776662"/>
              <a:gd name="connsiteY499" fmla="*/ 2474858 h 2540425"/>
              <a:gd name="connsiteX500" fmla="*/ 3753117 w 3776662"/>
              <a:gd name="connsiteY500" fmla="*/ 2480521 h 2540425"/>
              <a:gd name="connsiteX501" fmla="*/ 3749839 w 3776662"/>
              <a:gd name="connsiteY501" fmla="*/ 2485885 h 2540425"/>
              <a:gd name="connsiteX502" fmla="*/ 3745369 w 3776662"/>
              <a:gd name="connsiteY502" fmla="*/ 2490952 h 2540425"/>
              <a:gd name="connsiteX503" fmla="*/ 3741196 w 3776662"/>
              <a:gd name="connsiteY503" fmla="*/ 2495720 h 2540425"/>
              <a:gd name="connsiteX504" fmla="*/ 3736726 w 3776662"/>
              <a:gd name="connsiteY504" fmla="*/ 2500489 h 2540425"/>
              <a:gd name="connsiteX505" fmla="*/ 3731957 w 3776662"/>
              <a:gd name="connsiteY505" fmla="*/ 2505257 h 2540425"/>
              <a:gd name="connsiteX506" fmla="*/ 3727189 w 3776662"/>
              <a:gd name="connsiteY506" fmla="*/ 2509132 h 2540425"/>
              <a:gd name="connsiteX507" fmla="*/ 3722122 w 3776662"/>
              <a:gd name="connsiteY507" fmla="*/ 2513602 h 2540425"/>
              <a:gd name="connsiteX508" fmla="*/ 3716757 w 3776662"/>
              <a:gd name="connsiteY508" fmla="*/ 2517477 h 2540425"/>
              <a:gd name="connsiteX509" fmla="*/ 3711095 w 3776662"/>
              <a:gd name="connsiteY509" fmla="*/ 2521053 h 2540425"/>
              <a:gd name="connsiteX510" fmla="*/ 3705432 w 3776662"/>
              <a:gd name="connsiteY510" fmla="*/ 2524033 h 2540425"/>
              <a:gd name="connsiteX511" fmla="*/ 3699472 w 3776662"/>
              <a:gd name="connsiteY511" fmla="*/ 2527014 h 2540425"/>
              <a:gd name="connsiteX512" fmla="*/ 3693511 w 3776662"/>
              <a:gd name="connsiteY512" fmla="*/ 2529696 h 2540425"/>
              <a:gd name="connsiteX513" fmla="*/ 3687253 w 3776662"/>
              <a:gd name="connsiteY513" fmla="*/ 2532080 h 2540425"/>
              <a:gd name="connsiteX514" fmla="*/ 3680994 w 3776662"/>
              <a:gd name="connsiteY514" fmla="*/ 2534464 h 2540425"/>
              <a:gd name="connsiteX515" fmla="*/ 3674437 w 3776662"/>
              <a:gd name="connsiteY515" fmla="*/ 2535955 h 2540425"/>
              <a:gd name="connsiteX516" fmla="*/ 3667880 w 3776662"/>
              <a:gd name="connsiteY516" fmla="*/ 2537743 h 2540425"/>
              <a:gd name="connsiteX517" fmla="*/ 3661323 w 3776662"/>
              <a:gd name="connsiteY517" fmla="*/ 2539233 h 2540425"/>
              <a:gd name="connsiteX518" fmla="*/ 3654469 w 3776662"/>
              <a:gd name="connsiteY518" fmla="*/ 2540127 h 2540425"/>
              <a:gd name="connsiteX519" fmla="*/ 3647614 w 3776662"/>
              <a:gd name="connsiteY519" fmla="*/ 2540425 h 2540425"/>
              <a:gd name="connsiteX520" fmla="*/ 3640461 w 3776662"/>
              <a:gd name="connsiteY520" fmla="*/ 2540425 h 2540425"/>
              <a:gd name="connsiteX521" fmla="*/ 136200 w 3776662"/>
              <a:gd name="connsiteY521" fmla="*/ 2540425 h 2540425"/>
              <a:gd name="connsiteX522" fmla="*/ 129048 w 3776662"/>
              <a:gd name="connsiteY522" fmla="*/ 2540425 h 2540425"/>
              <a:gd name="connsiteX523" fmla="*/ 122193 w 3776662"/>
              <a:gd name="connsiteY523" fmla="*/ 2540127 h 2540425"/>
              <a:gd name="connsiteX524" fmla="*/ 115338 w 3776662"/>
              <a:gd name="connsiteY524" fmla="*/ 2539233 h 2540425"/>
              <a:gd name="connsiteX525" fmla="*/ 108781 w 3776662"/>
              <a:gd name="connsiteY525" fmla="*/ 2537743 h 2540425"/>
              <a:gd name="connsiteX526" fmla="*/ 102225 w 3776662"/>
              <a:gd name="connsiteY526" fmla="*/ 2535955 h 2540425"/>
              <a:gd name="connsiteX527" fmla="*/ 95668 w 3776662"/>
              <a:gd name="connsiteY527" fmla="*/ 2534464 h 2540425"/>
              <a:gd name="connsiteX528" fmla="*/ 89409 w 3776662"/>
              <a:gd name="connsiteY528" fmla="*/ 2532080 h 2540425"/>
              <a:gd name="connsiteX529" fmla="*/ 83151 w 3776662"/>
              <a:gd name="connsiteY529" fmla="*/ 2529696 h 2540425"/>
              <a:gd name="connsiteX530" fmla="*/ 77190 w 3776662"/>
              <a:gd name="connsiteY530" fmla="*/ 2527014 h 2540425"/>
              <a:gd name="connsiteX531" fmla="*/ 71229 w 3776662"/>
              <a:gd name="connsiteY531" fmla="*/ 2524033 h 2540425"/>
              <a:gd name="connsiteX532" fmla="*/ 65567 w 3776662"/>
              <a:gd name="connsiteY532" fmla="*/ 2521053 h 2540425"/>
              <a:gd name="connsiteX533" fmla="*/ 60202 w 3776662"/>
              <a:gd name="connsiteY533" fmla="*/ 2517477 h 2540425"/>
              <a:gd name="connsiteX534" fmla="*/ 54540 w 3776662"/>
              <a:gd name="connsiteY534" fmla="*/ 2513602 h 2540425"/>
              <a:gd name="connsiteX535" fmla="*/ 49473 w 3776662"/>
              <a:gd name="connsiteY535" fmla="*/ 2509132 h 2540425"/>
              <a:gd name="connsiteX536" fmla="*/ 44705 w 3776662"/>
              <a:gd name="connsiteY536" fmla="*/ 2505257 h 2540425"/>
              <a:gd name="connsiteX537" fmla="*/ 39936 w 3776662"/>
              <a:gd name="connsiteY537" fmla="*/ 2500489 h 2540425"/>
              <a:gd name="connsiteX538" fmla="*/ 35466 w 3776662"/>
              <a:gd name="connsiteY538" fmla="*/ 2495720 h 2540425"/>
              <a:gd name="connsiteX539" fmla="*/ 31293 w 3776662"/>
              <a:gd name="connsiteY539" fmla="*/ 2490952 h 2540425"/>
              <a:gd name="connsiteX540" fmla="*/ 27419 w 3776662"/>
              <a:gd name="connsiteY540" fmla="*/ 2485885 h 2540425"/>
              <a:gd name="connsiteX541" fmla="*/ 23544 w 3776662"/>
              <a:gd name="connsiteY541" fmla="*/ 2480521 h 2540425"/>
              <a:gd name="connsiteX542" fmla="*/ 19968 w 3776662"/>
              <a:gd name="connsiteY542" fmla="*/ 2474858 h 2540425"/>
              <a:gd name="connsiteX543" fmla="*/ 16392 w 3776662"/>
              <a:gd name="connsiteY543" fmla="*/ 2469195 h 2540425"/>
              <a:gd name="connsiteX544" fmla="*/ 13411 w 3776662"/>
              <a:gd name="connsiteY544" fmla="*/ 2463235 h 2540425"/>
              <a:gd name="connsiteX545" fmla="*/ 10729 w 3776662"/>
              <a:gd name="connsiteY545" fmla="*/ 2457274 h 2540425"/>
              <a:gd name="connsiteX546" fmla="*/ 8345 w 3776662"/>
              <a:gd name="connsiteY546" fmla="*/ 2451016 h 2540425"/>
              <a:gd name="connsiteX547" fmla="*/ 5960 w 3776662"/>
              <a:gd name="connsiteY547" fmla="*/ 2445055 h 2540425"/>
              <a:gd name="connsiteX548" fmla="*/ 4470 w 3776662"/>
              <a:gd name="connsiteY548" fmla="*/ 2438498 h 2540425"/>
              <a:gd name="connsiteX549" fmla="*/ 2980 w 3776662"/>
              <a:gd name="connsiteY549" fmla="*/ 2431941 h 2540425"/>
              <a:gd name="connsiteX550" fmla="*/ 1788 w 3776662"/>
              <a:gd name="connsiteY550" fmla="*/ 2425087 h 2540425"/>
              <a:gd name="connsiteX551" fmla="*/ 894 w 3776662"/>
              <a:gd name="connsiteY551" fmla="*/ 2418232 h 2540425"/>
              <a:gd name="connsiteX552" fmla="*/ 298 w 3776662"/>
              <a:gd name="connsiteY552" fmla="*/ 2411377 h 2540425"/>
              <a:gd name="connsiteX553" fmla="*/ 0 w 3776662"/>
              <a:gd name="connsiteY553" fmla="*/ 2404224 h 2540425"/>
              <a:gd name="connsiteX554" fmla="*/ 298 w 3776662"/>
              <a:gd name="connsiteY554" fmla="*/ 2397370 h 2540425"/>
              <a:gd name="connsiteX555" fmla="*/ 894 w 3776662"/>
              <a:gd name="connsiteY555" fmla="*/ 2390515 h 2540425"/>
              <a:gd name="connsiteX556" fmla="*/ 1788 w 3776662"/>
              <a:gd name="connsiteY556" fmla="*/ 2383958 h 2540425"/>
              <a:gd name="connsiteX557" fmla="*/ 2980 w 3776662"/>
              <a:gd name="connsiteY557" fmla="*/ 2377104 h 2540425"/>
              <a:gd name="connsiteX558" fmla="*/ 4470 w 3776662"/>
              <a:gd name="connsiteY558" fmla="*/ 2370547 h 2540425"/>
              <a:gd name="connsiteX559" fmla="*/ 5960 w 3776662"/>
              <a:gd name="connsiteY559" fmla="*/ 2363990 h 2540425"/>
              <a:gd name="connsiteX560" fmla="*/ 8345 w 3776662"/>
              <a:gd name="connsiteY560" fmla="*/ 2357433 h 2540425"/>
              <a:gd name="connsiteX561" fmla="*/ 10729 w 3776662"/>
              <a:gd name="connsiteY561" fmla="*/ 2351473 h 2540425"/>
              <a:gd name="connsiteX562" fmla="*/ 13411 w 3776662"/>
              <a:gd name="connsiteY562" fmla="*/ 2345512 h 2540425"/>
              <a:gd name="connsiteX563" fmla="*/ 16392 w 3776662"/>
              <a:gd name="connsiteY563" fmla="*/ 2339850 h 2540425"/>
              <a:gd name="connsiteX564" fmla="*/ 19968 w 3776662"/>
              <a:gd name="connsiteY564" fmla="*/ 2334187 h 2540425"/>
              <a:gd name="connsiteX565" fmla="*/ 23544 w 3776662"/>
              <a:gd name="connsiteY565" fmla="*/ 2328524 h 2540425"/>
              <a:gd name="connsiteX566" fmla="*/ 27419 w 3776662"/>
              <a:gd name="connsiteY566" fmla="*/ 2323160 h 2540425"/>
              <a:gd name="connsiteX567" fmla="*/ 31293 w 3776662"/>
              <a:gd name="connsiteY567" fmla="*/ 2318093 h 2540425"/>
              <a:gd name="connsiteX568" fmla="*/ 35466 w 3776662"/>
              <a:gd name="connsiteY568" fmla="*/ 2312729 h 2540425"/>
              <a:gd name="connsiteX569" fmla="*/ 39936 w 3776662"/>
              <a:gd name="connsiteY569" fmla="*/ 2307960 h 2540425"/>
              <a:gd name="connsiteX570" fmla="*/ 44705 w 3776662"/>
              <a:gd name="connsiteY570" fmla="*/ 2303788 h 2540425"/>
              <a:gd name="connsiteX571" fmla="*/ 49473 w 3776662"/>
              <a:gd name="connsiteY571" fmla="*/ 2299317 h 2540425"/>
              <a:gd name="connsiteX572" fmla="*/ 54540 w 3776662"/>
              <a:gd name="connsiteY572" fmla="*/ 2295443 h 2540425"/>
              <a:gd name="connsiteX573" fmla="*/ 60202 w 3776662"/>
              <a:gd name="connsiteY573" fmla="*/ 2291568 h 2540425"/>
              <a:gd name="connsiteX574" fmla="*/ 65567 w 3776662"/>
              <a:gd name="connsiteY574" fmla="*/ 2288290 h 2540425"/>
              <a:gd name="connsiteX575" fmla="*/ 71229 w 3776662"/>
              <a:gd name="connsiteY575" fmla="*/ 2284714 h 2540425"/>
              <a:gd name="connsiteX576" fmla="*/ 77190 w 3776662"/>
              <a:gd name="connsiteY576" fmla="*/ 2281733 h 2540425"/>
              <a:gd name="connsiteX577" fmla="*/ 83151 w 3776662"/>
              <a:gd name="connsiteY577" fmla="*/ 2279051 h 2540425"/>
              <a:gd name="connsiteX578" fmla="*/ 89409 w 3776662"/>
              <a:gd name="connsiteY578" fmla="*/ 2276965 h 2540425"/>
              <a:gd name="connsiteX579" fmla="*/ 95668 w 3776662"/>
              <a:gd name="connsiteY579" fmla="*/ 2274581 h 2540425"/>
              <a:gd name="connsiteX580" fmla="*/ 102225 w 3776662"/>
              <a:gd name="connsiteY580" fmla="*/ 2272494 h 2540425"/>
              <a:gd name="connsiteX581" fmla="*/ 108781 w 3776662"/>
              <a:gd name="connsiteY581" fmla="*/ 2271302 h 2540425"/>
              <a:gd name="connsiteX582" fmla="*/ 115338 w 3776662"/>
              <a:gd name="connsiteY582" fmla="*/ 2269812 h 2540425"/>
              <a:gd name="connsiteX583" fmla="*/ 122193 w 3776662"/>
              <a:gd name="connsiteY583" fmla="*/ 2269216 h 2540425"/>
              <a:gd name="connsiteX584" fmla="*/ 129048 w 3776662"/>
              <a:gd name="connsiteY584" fmla="*/ 2268620 h 2540425"/>
              <a:gd name="connsiteX585" fmla="*/ 136200 w 3776662"/>
              <a:gd name="connsiteY585" fmla="*/ 2268620 h 2540425"/>
              <a:gd name="connsiteX586" fmla="*/ 202960 w 3776662"/>
              <a:gd name="connsiteY586" fmla="*/ 2268620 h 2540425"/>
              <a:gd name="connsiteX587" fmla="*/ 202960 w 3776662"/>
              <a:gd name="connsiteY587" fmla="*/ 741504 h 2540425"/>
              <a:gd name="connsiteX588" fmla="*/ 202960 w 3776662"/>
              <a:gd name="connsiteY588" fmla="*/ 733755 h 2540425"/>
              <a:gd name="connsiteX589" fmla="*/ 203854 w 3776662"/>
              <a:gd name="connsiteY589" fmla="*/ 725708 h 2540425"/>
              <a:gd name="connsiteX590" fmla="*/ 204450 w 3776662"/>
              <a:gd name="connsiteY590" fmla="*/ 717661 h 2540425"/>
              <a:gd name="connsiteX591" fmla="*/ 205940 w 3776662"/>
              <a:gd name="connsiteY591" fmla="*/ 709912 h 2540425"/>
              <a:gd name="connsiteX592" fmla="*/ 207728 w 3776662"/>
              <a:gd name="connsiteY592" fmla="*/ 702760 h 2540425"/>
              <a:gd name="connsiteX593" fmla="*/ 209814 w 3776662"/>
              <a:gd name="connsiteY593" fmla="*/ 695309 h 2540425"/>
              <a:gd name="connsiteX594" fmla="*/ 212497 w 3776662"/>
              <a:gd name="connsiteY594" fmla="*/ 687858 h 2540425"/>
              <a:gd name="connsiteX595" fmla="*/ 214881 w 3776662"/>
              <a:gd name="connsiteY595" fmla="*/ 681003 h 2540425"/>
              <a:gd name="connsiteX596" fmla="*/ 218159 w 3776662"/>
              <a:gd name="connsiteY596" fmla="*/ 674149 h 2540425"/>
              <a:gd name="connsiteX597" fmla="*/ 221438 w 3776662"/>
              <a:gd name="connsiteY597" fmla="*/ 666996 h 2540425"/>
              <a:gd name="connsiteX598" fmla="*/ 225312 w 3776662"/>
              <a:gd name="connsiteY598" fmla="*/ 660439 h 2540425"/>
              <a:gd name="connsiteX599" fmla="*/ 229186 w 3776662"/>
              <a:gd name="connsiteY599" fmla="*/ 654478 h 2540425"/>
              <a:gd name="connsiteX600" fmla="*/ 233657 w 3776662"/>
              <a:gd name="connsiteY600" fmla="*/ 647922 h 2540425"/>
              <a:gd name="connsiteX601" fmla="*/ 238425 w 3776662"/>
              <a:gd name="connsiteY601" fmla="*/ 642259 h 2540425"/>
              <a:gd name="connsiteX602" fmla="*/ 243194 w 3776662"/>
              <a:gd name="connsiteY602" fmla="*/ 636597 h 2540425"/>
              <a:gd name="connsiteX603" fmla="*/ 248260 w 3776662"/>
              <a:gd name="connsiteY603" fmla="*/ 631232 h 2540425"/>
              <a:gd name="connsiteX604" fmla="*/ 253923 w 3776662"/>
              <a:gd name="connsiteY604" fmla="*/ 625867 h 2540425"/>
              <a:gd name="connsiteX605" fmla="*/ 259586 w 3776662"/>
              <a:gd name="connsiteY605" fmla="*/ 621099 h 2540425"/>
              <a:gd name="connsiteX606" fmla="*/ 265844 w 3776662"/>
              <a:gd name="connsiteY606" fmla="*/ 616330 h 2540425"/>
              <a:gd name="connsiteX607" fmla="*/ 271805 w 3776662"/>
              <a:gd name="connsiteY607" fmla="*/ 612158 h 2540425"/>
              <a:gd name="connsiteX608" fmla="*/ 277766 w 3776662"/>
              <a:gd name="connsiteY608" fmla="*/ 607985 h 2540425"/>
              <a:gd name="connsiteX609" fmla="*/ 284918 w 3776662"/>
              <a:gd name="connsiteY609" fmla="*/ 604111 h 2540425"/>
              <a:gd name="connsiteX610" fmla="*/ 291177 w 3776662"/>
              <a:gd name="connsiteY610" fmla="*/ 600833 h 2540425"/>
              <a:gd name="connsiteX611" fmla="*/ 298330 w 3776662"/>
              <a:gd name="connsiteY611" fmla="*/ 597852 h 2540425"/>
              <a:gd name="connsiteX612" fmla="*/ 305185 w 3776662"/>
              <a:gd name="connsiteY612" fmla="*/ 594574 h 2540425"/>
              <a:gd name="connsiteX613" fmla="*/ 312635 w 3776662"/>
              <a:gd name="connsiteY613" fmla="*/ 592488 h 2540425"/>
              <a:gd name="connsiteX614" fmla="*/ 319788 w 3776662"/>
              <a:gd name="connsiteY614" fmla="*/ 590402 h 2540425"/>
              <a:gd name="connsiteX615" fmla="*/ 327835 w 3776662"/>
              <a:gd name="connsiteY615" fmla="*/ 588613 h 2540425"/>
              <a:gd name="connsiteX616" fmla="*/ 334988 w 3776662"/>
              <a:gd name="connsiteY616" fmla="*/ 587421 h 2540425"/>
              <a:gd name="connsiteX617" fmla="*/ 343333 w 3776662"/>
              <a:gd name="connsiteY617" fmla="*/ 585931 h 2540425"/>
              <a:gd name="connsiteX618" fmla="*/ 351082 w 3776662"/>
              <a:gd name="connsiteY618" fmla="*/ 585633 h 2540425"/>
              <a:gd name="connsiteX619" fmla="*/ 358830 w 3776662"/>
              <a:gd name="connsiteY619" fmla="*/ 585633 h 2540425"/>
              <a:gd name="connsiteX620" fmla="*/ 1087817 w 3776662"/>
              <a:gd name="connsiteY620" fmla="*/ 585633 h 2540425"/>
              <a:gd name="connsiteX621" fmla="*/ 1087817 w 3776662"/>
              <a:gd name="connsiteY621" fmla="*/ 2268620 h 2540425"/>
              <a:gd name="connsiteX622" fmla="*/ 1173650 w 3776662"/>
              <a:gd name="connsiteY622" fmla="*/ 2268620 h 2540425"/>
              <a:gd name="connsiteX623" fmla="*/ 1173650 w 3776662"/>
              <a:gd name="connsiteY623" fmla="*/ 156169 h 2540425"/>
              <a:gd name="connsiteX624" fmla="*/ 1173650 w 3776662"/>
              <a:gd name="connsiteY624" fmla="*/ 148122 h 2540425"/>
              <a:gd name="connsiteX625" fmla="*/ 1174246 w 3776662"/>
              <a:gd name="connsiteY625" fmla="*/ 140075 h 2540425"/>
              <a:gd name="connsiteX626" fmla="*/ 1175439 w 3776662"/>
              <a:gd name="connsiteY626" fmla="*/ 132326 h 2540425"/>
              <a:gd name="connsiteX627" fmla="*/ 1176929 w 3776662"/>
              <a:gd name="connsiteY627" fmla="*/ 124279 h 2540425"/>
              <a:gd name="connsiteX628" fmla="*/ 1178419 w 3776662"/>
              <a:gd name="connsiteY628" fmla="*/ 117127 h 2540425"/>
              <a:gd name="connsiteX629" fmla="*/ 1180803 w 3776662"/>
              <a:gd name="connsiteY629" fmla="*/ 109676 h 2540425"/>
              <a:gd name="connsiteX630" fmla="*/ 1182889 w 3776662"/>
              <a:gd name="connsiteY630" fmla="*/ 102225 h 2540425"/>
              <a:gd name="connsiteX631" fmla="*/ 1185870 w 3776662"/>
              <a:gd name="connsiteY631" fmla="*/ 95370 h 2540425"/>
              <a:gd name="connsiteX632" fmla="*/ 1188850 w 3776662"/>
              <a:gd name="connsiteY632" fmla="*/ 88516 h 2540425"/>
              <a:gd name="connsiteX633" fmla="*/ 1192426 w 3776662"/>
              <a:gd name="connsiteY633" fmla="*/ 81363 h 2540425"/>
              <a:gd name="connsiteX634" fmla="*/ 1196301 w 3776662"/>
              <a:gd name="connsiteY634" fmla="*/ 75104 h 2540425"/>
              <a:gd name="connsiteX635" fmla="*/ 1200175 w 3776662"/>
              <a:gd name="connsiteY635" fmla="*/ 68547 h 2540425"/>
              <a:gd name="connsiteX636" fmla="*/ 1204646 w 3776662"/>
              <a:gd name="connsiteY636" fmla="*/ 62289 h 2540425"/>
              <a:gd name="connsiteX637" fmla="*/ 1209414 w 3776662"/>
              <a:gd name="connsiteY637" fmla="*/ 56924 h 2540425"/>
              <a:gd name="connsiteX638" fmla="*/ 1214183 w 3776662"/>
              <a:gd name="connsiteY638" fmla="*/ 51261 h 2540425"/>
              <a:gd name="connsiteX639" fmla="*/ 1219249 w 3776662"/>
              <a:gd name="connsiteY639" fmla="*/ 45599 h 2540425"/>
              <a:gd name="connsiteX640" fmla="*/ 1224912 w 3776662"/>
              <a:gd name="connsiteY640" fmla="*/ 40234 h 2540425"/>
              <a:gd name="connsiteX641" fmla="*/ 1230574 w 3776662"/>
              <a:gd name="connsiteY641" fmla="*/ 35466 h 2540425"/>
              <a:gd name="connsiteX642" fmla="*/ 1236237 w 3776662"/>
              <a:gd name="connsiteY642" fmla="*/ 30697 h 2540425"/>
              <a:gd name="connsiteX643" fmla="*/ 1242794 w 3776662"/>
              <a:gd name="connsiteY643" fmla="*/ 26525 h 2540425"/>
              <a:gd name="connsiteX644" fmla="*/ 1248754 w 3776662"/>
              <a:gd name="connsiteY644" fmla="*/ 22650 h 2540425"/>
              <a:gd name="connsiteX645" fmla="*/ 1255311 w 3776662"/>
              <a:gd name="connsiteY645" fmla="*/ 18776 h 2540425"/>
              <a:gd name="connsiteX646" fmla="*/ 1262166 w 3776662"/>
              <a:gd name="connsiteY646" fmla="*/ 15200 h 2540425"/>
              <a:gd name="connsiteX647" fmla="*/ 1269021 w 3776662"/>
              <a:gd name="connsiteY647" fmla="*/ 12219 h 2540425"/>
              <a:gd name="connsiteX648" fmla="*/ 1276173 w 3776662"/>
              <a:gd name="connsiteY648" fmla="*/ 9239 h 2540425"/>
              <a:gd name="connsiteX649" fmla="*/ 1283326 w 3776662"/>
              <a:gd name="connsiteY649" fmla="*/ 6855 h 2540425"/>
              <a:gd name="connsiteX650" fmla="*/ 1290777 w 3776662"/>
              <a:gd name="connsiteY650" fmla="*/ 4768 h 2540425"/>
              <a:gd name="connsiteX651" fmla="*/ 1298526 w 3776662"/>
              <a:gd name="connsiteY651" fmla="*/ 2980 h 2540425"/>
              <a:gd name="connsiteX652" fmla="*/ 1305977 w 3776662"/>
              <a:gd name="connsiteY652" fmla="*/ 1788 h 2540425"/>
              <a:gd name="connsiteX653" fmla="*/ 1313725 w 3776662"/>
              <a:gd name="connsiteY653" fmla="*/ 298 h 254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</a:cxnLst>
            <a:rect l="l" t="t" r="r" b="b"/>
            <a:pathLst>
              <a:path w="3776662" h="2540425">
                <a:moveTo>
                  <a:pt x="1728289" y="1567053"/>
                </a:moveTo>
                <a:lnTo>
                  <a:pt x="1722626" y="1567351"/>
                </a:lnTo>
                <a:lnTo>
                  <a:pt x="1716367" y="1567948"/>
                </a:lnTo>
                <a:lnTo>
                  <a:pt x="1710705" y="1568842"/>
                </a:lnTo>
                <a:lnTo>
                  <a:pt x="1705340" y="1569737"/>
                </a:lnTo>
                <a:lnTo>
                  <a:pt x="1699677" y="1570929"/>
                </a:lnTo>
                <a:lnTo>
                  <a:pt x="1694313" y="1572122"/>
                </a:lnTo>
                <a:lnTo>
                  <a:pt x="1689246" y="1574507"/>
                </a:lnTo>
                <a:lnTo>
                  <a:pt x="1683882" y="1576296"/>
                </a:lnTo>
                <a:lnTo>
                  <a:pt x="1678815" y="1578681"/>
                </a:lnTo>
                <a:lnTo>
                  <a:pt x="1674047" y="1581067"/>
                </a:lnTo>
                <a:lnTo>
                  <a:pt x="1669278" y="1584048"/>
                </a:lnTo>
                <a:lnTo>
                  <a:pt x="1664510" y="1587030"/>
                </a:lnTo>
                <a:lnTo>
                  <a:pt x="1660039" y="1590011"/>
                </a:lnTo>
                <a:lnTo>
                  <a:pt x="1655867" y="1593589"/>
                </a:lnTo>
                <a:lnTo>
                  <a:pt x="1651396" y="1596869"/>
                </a:lnTo>
                <a:lnTo>
                  <a:pt x="1647522" y="1600745"/>
                </a:lnTo>
                <a:lnTo>
                  <a:pt x="1643647" y="1604621"/>
                </a:lnTo>
                <a:lnTo>
                  <a:pt x="1640071" y="1609094"/>
                </a:lnTo>
                <a:lnTo>
                  <a:pt x="1636793" y="1612970"/>
                </a:lnTo>
                <a:lnTo>
                  <a:pt x="1633812" y="1617740"/>
                </a:lnTo>
                <a:lnTo>
                  <a:pt x="1630534" y="1622511"/>
                </a:lnTo>
                <a:lnTo>
                  <a:pt x="1627554" y="1627281"/>
                </a:lnTo>
                <a:lnTo>
                  <a:pt x="1625467" y="1632052"/>
                </a:lnTo>
                <a:lnTo>
                  <a:pt x="1622785" y="1637419"/>
                </a:lnTo>
                <a:lnTo>
                  <a:pt x="1620997" y="1642487"/>
                </a:lnTo>
                <a:lnTo>
                  <a:pt x="1618911" y="1647556"/>
                </a:lnTo>
                <a:lnTo>
                  <a:pt x="1617719" y="1652923"/>
                </a:lnTo>
                <a:lnTo>
                  <a:pt x="1616228" y="1658588"/>
                </a:lnTo>
                <a:lnTo>
                  <a:pt x="1615334" y="1664253"/>
                </a:lnTo>
                <a:lnTo>
                  <a:pt x="1614738" y="1669918"/>
                </a:lnTo>
                <a:lnTo>
                  <a:pt x="1614142" y="1675881"/>
                </a:lnTo>
                <a:lnTo>
                  <a:pt x="1614142" y="1681546"/>
                </a:lnTo>
                <a:lnTo>
                  <a:pt x="1614142" y="2268621"/>
                </a:lnTo>
                <a:lnTo>
                  <a:pt x="2162521" y="2268621"/>
                </a:lnTo>
                <a:lnTo>
                  <a:pt x="2162521" y="1681546"/>
                </a:lnTo>
                <a:lnTo>
                  <a:pt x="2162521" y="1675881"/>
                </a:lnTo>
                <a:lnTo>
                  <a:pt x="2161925" y="1669918"/>
                </a:lnTo>
                <a:lnTo>
                  <a:pt x="2161329" y="1664253"/>
                </a:lnTo>
                <a:lnTo>
                  <a:pt x="2160435" y="1658588"/>
                </a:lnTo>
                <a:lnTo>
                  <a:pt x="2158945" y="1652923"/>
                </a:lnTo>
                <a:lnTo>
                  <a:pt x="2157753" y="1647556"/>
                </a:lnTo>
                <a:lnTo>
                  <a:pt x="2155666" y="1642487"/>
                </a:lnTo>
                <a:lnTo>
                  <a:pt x="2153878" y="1637419"/>
                </a:lnTo>
                <a:lnTo>
                  <a:pt x="2151196" y="1632052"/>
                </a:lnTo>
                <a:lnTo>
                  <a:pt x="2149110" y="1627281"/>
                </a:lnTo>
                <a:lnTo>
                  <a:pt x="2146129" y="1622511"/>
                </a:lnTo>
                <a:lnTo>
                  <a:pt x="2142851" y="1617740"/>
                </a:lnTo>
                <a:lnTo>
                  <a:pt x="2139871" y="1612970"/>
                </a:lnTo>
                <a:lnTo>
                  <a:pt x="2136592" y="1609094"/>
                </a:lnTo>
                <a:lnTo>
                  <a:pt x="2133016" y="1604621"/>
                </a:lnTo>
                <a:lnTo>
                  <a:pt x="2129142" y="1600745"/>
                </a:lnTo>
                <a:lnTo>
                  <a:pt x="2125267" y="1596869"/>
                </a:lnTo>
                <a:lnTo>
                  <a:pt x="2120797" y="1593589"/>
                </a:lnTo>
                <a:lnTo>
                  <a:pt x="2116922" y="1590011"/>
                </a:lnTo>
                <a:lnTo>
                  <a:pt x="2112154" y="1587030"/>
                </a:lnTo>
                <a:lnTo>
                  <a:pt x="2107385" y="1584048"/>
                </a:lnTo>
                <a:lnTo>
                  <a:pt x="2102617" y="1581067"/>
                </a:lnTo>
                <a:lnTo>
                  <a:pt x="2097848" y="1578681"/>
                </a:lnTo>
                <a:lnTo>
                  <a:pt x="2092782" y="1576296"/>
                </a:lnTo>
                <a:lnTo>
                  <a:pt x="2087417" y="1574507"/>
                </a:lnTo>
                <a:lnTo>
                  <a:pt x="2082351" y="1572122"/>
                </a:lnTo>
                <a:lnTo>
                  <a:pt x="2076986" y="1570929"/>
                </a:lnTo>
                <a:lnTo>
                  <a:pt x="2071323" y="1569737"/>
                </a:lnTo>
                <a:lnTo>
                  <a:pt x="2065959" y="1568842"/>
                </a:lnTo>
                <a:lnTo>
                  <a:pt x="2060296" y="1567948"/>
                </a:lnTo>
                <a:lnTo>
                  <a:pt x="2054038" y="1567351"/>
                </a:lnTo>
                <a:lnTo>
                  <a:pt x="2048375" y="1567053"/>
                </a:lnTo>
                <a:close/>
                <a:moveTo>
                  <a:pt x="3178214" y="1530692"/>
                </a:moveTo>
                <a:lnTo>
                  <a:pt x="3178214" y="1729182"/>
                </a:lnTo>
                <a:lnTo>
                  <a:pt x="3376704" y="1729182"/>
                </a:lnTo>
                <a:lnTo>
                  <a:pt x="3376704" y="1530692"/>
                </a:lnTo>
                <a:close/>
                <a:moveTo>
                  <a:pt x="2885546" y="1530692"/>
                </a:moveTo>
                <a:lnTo>
                  <a:pt x="2885546" y="1729182"/>
                </a:lnTo>
                <a:lnTo>
                  <a:pt x="3084036" y="1729182"/>
                </a:lnTo>
                <a:lnTo>
                  <a:pt x="3084036" y="1530692"/>
                </a:lnTo>
                <a:close/>
                <a:moveTo>
                  <a:pt x="692626" y="1530692"/>
                </a:moveTo>
                <a:lnTo>
                  <a:pt x="692626" y="1729182"/>
                </a:lnTo>
                <a:lnTo>
                  <a:pt x="891116" y="1729182"/>
                </a:lnTo>
                <a:lnTo>
                  <a:pt x="891116" y="1530692"/>
                </a:lnTo>
                <a:close/>
                <a:moveTo>
                  <a:pt x="399959" y="1530692"/>
                </a:moveTo>
                <a:lnTo>
                  <a:pt x="399959" y="1729182"/>
                </a:lnTo>
                <a:lnTo>
                  <a:pt x="598449" y="1729182"/>
                </a:lnTo>
                <a:lnTo>
                  <a:pt x="598449" y="1530692"/>
                </a:lnTo>
                <a:close/>
                <a:moveTo>
                  <a:pt x="3178214" y="1212394"/>
                </a:moveTo>
                <a:lnTo>
                  <a:pt x="3178214" y="1410884"/>
                </a:lnTo>
                <a:lnTo>
                  <a:pt x="3376704" y="1410884"/>
                </a:lnTo>
                <a:lnTo>
                  <a:pt x="3376704" y="1212394"/>
                </a:lnTo>
                <a:close/>
                <a:moveTo>
                  <a:pt x="2885546" y="1212394"/>
                </a:moveTo>
                <a:lnTo>
                  <a:pt x="2885546" y="1410884"/>
                </a:lnTo>
                <a:lnTo>
                  <a:pt x="3084036" y="1410884"/>
                </a:lnTo>
                <a:lnTo>
                  <a:pt x="3084036" y="1212394"/>
                </a:lnTo>
                <a:close/>
                <a:moveTo>
                  <a:pt x="692626" y="1212394"/>
                </a:moveTo>
                <a:lnTo>
                  <a:pt x="692626" y="1410884"/>
                </a:lnTo>
                <a:lnTo>
                  <a:pt x="891116" y="1410884"/>
                </a:lnTo>
                <a:lnTo>
                  <a:pt x="891116" y="1212394"/>
                </a:lnTo>
                <a:close/>
                <a:moveTo>
                  <a:pt x="399959" y="1212394"/>
                </a:moveTo>
                <a:lnTo>
                  <a:pt x="399959" y="1410884"/>
                </a:lnTo>
                <a:lnTo>
                  <a:pt x="598449" y="1410884"/>
                </a:lnTo>
                <a:lnTo>
                  <a:pt x="598449" y="1212394"/>
                </a:lnTo>
                <a:close/>
                <a:moveTo>
                  <a:pt x="3178214" y="894096"/>
                </a:moveTo>
                <a:lnTo>
                  <a:pt x="3178214" y="1092586"/>
                </a:lnTo>
                <a:lnTo>
                  <a:pt x="3376704" y="1092586"/>
                </a:lnTo>
                <a:lnTo>
                  <a:pt x="3376704" y="894096"/>
                </a:lnTo>
                <a:close/>
                <a:moveTo>
                  <a:pt x="2885546" y="894096"/>
                </a:moveTo>
                <a:lnTo>
                  <a:pt x="2885546" y="1092586"/>
                </a:lnTo>
                <a:lnTo>
                  <a:pt x="3084036" y="1092586"/>
                </a:lnTo>
                <a:lnTo>
                  <a:pt x="3084036" y="894096"/>
                </a:lnTo>
                <a:close/>
                <a:moveTo>
                  <a:pt x="692626" y="894096"/>
                </a:moveTo>
                <a:lnTo>
                  <a:pt x="692626" y="1092586"/>
                </a:lnTo>
                <a:lnTo>
                  <a:pt x="891116" y="1092586"/>
                </a:lnTo>
                <a:lnTo>
                  <a:pt x="891116" y="894096"/>
                </a:lnTo>
                <a:close/>
                <a:moveTo>
                  <a:pt x="399959" y="894096"/>
                </a:moveTo>
                <a:lnTo>
                  <a:pt x="399959" y="1092586"/>
                </a:lnTo>
                <a:lnTo>
                  <a:pt x="598449" y="1092586"/>
                </a:lnTo>
                <a:lnTo>
                  <a:pt x="598449" y="894096"/>
                </a:lnTo>
                <a:close/>
                <a:moveTo>
                  <a:pt x="1770485" y="264652"/>
                </a:moveTo>
                <a:lnTo>
                  <a:pt x="2006180" y="264652"/>
                </a:lnTo>
                <a:lnTo>
                  <a:pt x="2006180" y="428358"/>
                </a:lnTo>
                <a:lnTo>
                  <a:pt x="2169674" y="428358"/>
                </a:lnTo>
                <a:lnTo>
                  <a:pt x="2169674" y="663630"/>
                </a:lnTo>
                <a:lnTo>
                  <a:pt x="2006180" y="663630"/>
                </a:lnTo>
                <a:lnTo>
                  <a:pt x="2006180" y="827336"/>
                </a:lnTo>
                <a:lnTo>
                  <a:pt x="1770485" y="827336"/>
                </a:lnTo>
                <a:lnTo>
                  <a:pt x="1770485" y="663630"/>
                </a:lnTo>
                <a:lnTo>
                  <a:pt x="1606990" y="663630"/>
                </a:lnTo>
                <a:lnTo>
                  <a:pt x="1606990" y="428358"/>
                </a:lnTo>
                <a:lnTo>
                  <a:pt x="1770485" y="428358"/>
                </a:lnTo>
                <a:close/>
                <a:moveTo>
                  <a:pt x="1876418" y="80469"/>
                </a:moveTo>
                <a:lnTo>
                  <a:pt x="1864206" y="80767"/>
                </a:lnTo>
                <a:lnTo>
                  <a:pt x="1852590" y="81661"/>
                </a:lnTo>
                <a:lnTo>
                  <a:pt x="1840974" y="82556"/>
                </a:lnTo>
                <a:lnTo>
                  <a:pt x="1829061" y="83748"/>
                </a:lnTo>
                <a:lnTo>
                  <a:pt x="1817445" y="85537"/>
                </a:lnTo>
                <a:lnTo>
                  <a:pt x="1805829" y="87326"/>
                </a:lnTo>
                <a:lnTo>
                  <a:pt x="1794511" y="90009"/>
                </a:lnTo>
                <a:lnTo>
                  <a:pt x="1783193" y="92096"/>
                </a:lnTo>
                <a:lnTo>
                  <a:pt x="1771875" y="95077"/>
                </a:lnTo>
                <a:lnTo>
                  <a:pt x="1760855" y="97760"/>
                </a:lnTo>
                <a:lnTo>
                  <a:pt x="1749835" y="101040"/>
                </a:lnTo>
                <a:lnTo>
                  <a:pt x="1739113" y="104617"/>
                </a:lnTo>
                <a:lnTo>
                  <a:pt x="1728390" y="108493"/>
                </a:lnTo>
                <a:lnTo>
                  <a:pt x="1717966" y="112369"/>
                </a:lnTo>
                <a:lnTo>
                  <a:pt x="1706946" y="116840"/>
                </a:lnTo>
                <a:lnTo>
                  <a:pt x="1696521" y="121610"/>
                </a:lnTo>
                <a:lnTo>
                  <a:pt x="1686693" y="126380"/>
                </a:lnTo>
                <a:lnTo>
                  <a:pt x="1676268" y="131151"/>
                </a:lnTo>
                <a:lnTo>
                  <a:pt x="1666439" y="136219"/>
                </a:lnTo>
                <a:lnTo>
                  <a:pt x="1656909" y="141883"/>
                </a:lnTo>
                <a:lnTo>
                  <a:pt x="1646782" y="147548"/>
                </a:lnTo>
                <a:lnTo>
                  <a:pt x="1637251" y="153510"/>
                </a:lnTo>
                <a:lnTo>
                  <a:pt x="1628316" y="159771"/>
                </a:lnTo>
                <a:lnTo>
                  <a:pt x="1619083" y="166031"/>
                </a:lnTo>
                <a:lnTo>
                  <a:pt x="1610147" y="172590"/>
                </a:lnTo>
                <a:lnTo>
                  <a:pt x="1600914" y="179745"/>
                </a:lnTo>
                <a:lnTo>
                  <a:pt x="1592277" y="186602"/>
                </a:lnTo>
                <a:lnTo>
                  <a:pt x="1583640" y="194055"/>
                </a:lnTo>
                <a:lnTo>
                  <a:pt x="1575300" y="201210"/>
                </a:lnTo>
                <a:lnTo>
                  <a:pt x="1567258" y="208664"/>
                </a:lnTo>
                <a:lnTo>
                  <a:pt x="1559217" y="216415"/>
                </a:lnTo>
                <a:lnTo>
                  <a:pt x="1551473" y="224763"/>
                </a:lnTo>
                <a:lnTo>
                  <a:pt x="1543729" y="232812"/>
                </a:lnTo>
                <a:lnTo>
                  <a:pt x="1536283" y="241160"/>
                </a:lnTo>
                <a:lnTo>
                  <a:pt x="1529135" y="249805"/>
                </a:lnTo>
                <a:lnTo>
                  <a:pt x="1521986" y="258451"/>
                </a:lnTo>
                <a:lnTo>
                  <a:pt x="1515732" y="267097"/>
                </a:lnTo>
                <a:lnTo>
                  <a:pt x="1508584" y="276339"/>
                </a:lnTo>
                <a:lnTo>
                  <a:pt x="1502627" y="285282"/>
                </a:lnTo>
                <a:lnTo>
                  <a:pt x="1496074" y="294822"/>
                </a:lnTo>
                <a:lnTo>
                  <a:pt x="1490415" y="304363"/>
                </a:lnTo>
                <a:lnTo>
                  <a:pt x="1484458" y="313903"/>
                </a:lnTo>
                <a:lnTo>
                  <a:pt x="1479097" y="324039"/>
                </a:lnTo>
                <a:lnTo>
                  <a:pt x="1474034" y="333877"/>
                </a:lnTo>
                <a:lnTo>
                  <a:pt x="1468673" y="344013"/>
                </a:lnTo>
                <a:lnTo>
                  <a:pt x="1463907" y="354448"/>
                </a:lnTo>
                <a:lnTo>
                  <a:pt x="1459142" y="364882"/>
                </a:lnTo>
                <a:lnTo>
                  <a:pt x="1455270" y="375019"/>
                </a:lnTo>
                <a:lnTo>
                  <a:pt x="1451100" y="386049"/>
                </a:lnTo>
                <a:lnTo>
                  <a:pt x="1447526" y="396782"/>
                </a:lnTo>
                <a:lnTo>
                  <a:pt x="1443654" y="407813"/>
                </a:lnTo>
                <a:lnTo>
                  <a:pt x="1440676" y="418545"/>
                </a:lnTo>
                <a:lnTo>
                  <a:pt x="1437697" y="429874"/>
                </a:lnTo>
                <a:lnTo>
                  <a:pt x="1435017" y="440607"/>
                </a:lnTo>
                <a:lnTo>
                  <a:pt x="1432336" y="452234"/>
                </a:lnTo>
                <a:lnTo>
                  <a:pt x="1430251" y="463563"/>
                </a:lnTo>
                <a:lnTo>
                  <a:pt x="1428166" y="475189"/>
                </a:lnTo>
                <a:lnTo>
                  <a:pt x="1426677" y="486518"/>
                </a:lnTo>
                <a:lnTo>
                  <a:pt x="1425486" y="498443"/>
                </a:lnTo>
                <a:lnTo>
                  <a:pt x="1424294" y="510070"/>
                </a:lnTo>
                <a:lnTo>
                  <a:pt x="1423401" y="522294"/>
                </a:lnTo>
                <a:lnTo>
                  <a:pt x="1422805" y="533921"/>
                </a:lnTo>
                <a:lnTo>
                  <a:pt x="1422805" y="545846"/>
                </a:lnTo>
                <a:lnTo>
                  <a:pt x="1422805" y="558069"/>
                </a:lnTo>
                <a:lnTo>
                  <a:pt x="1423401" y="569696"/>
                </a:lnTo>
                <a:lnTo>
                  <a:pt x="1424294" y="581919"/>
                </a:lnTo>
                <a:lnTo>
                  <a:pt x="1425486" y="593546"/>
                </a:lnTo>
                <a:lnTo>
                  <a:pt x="1426677" y="605471"/>
                </a:lnTo>
                <a:lnTo>
                  <a:pt x="1428166" y="617098"/>
                </a:lnTo>
                <a:lnTo>
                  <a:pt x="1430251" y="628427"/>
                </a:lnTo>
                <a:lnTo>
                  <a:pt x="1432336" y="640054"/>
                </a:lnTo>
                <a:lnTo>
                  <a:pt x="1435017" y="651383"/>
                </a:lnTo>
                <a:lnTo>
                  <a:pt x="1437697" y="662712"/>
                </a:lnTo>
                <a:lnTo>
                  <a:pt x="1440676" y="673444"/>
                </a:lnTo>
                <a:lnTo>
                  <a:pt x="1443654" y="684773"/>
                </a:lnTo>
                <a:lnTo>
                  <a:pt x="1447526" y="695506"/>
                </a:lnTo>
                <a:lnTo>
                  <a:pt x="1451100" y="706536"/>
                </a:lnTo>
                <a:lnTo>
                  <a:pt x="1455270" y="716971"/>
                </a:lnTo>
                <a:lnTo>
                  <a:pt x="1459142" y="727107"/>
                </a:lnTo>
                <a:lnTo>
                  <a:pt x="1463907" y="737542"/>
                </a:lnTo>
                <a:lnTo>
                  <a:pt x="1468673" y="747976"/>
                </a:lnTo>
                <a:lnTo>
                  <a:pt x="1474034" y="758112"/>
                </a:lnTo>
                <a:lnTo>
                  <a:pt x="1479097" y="767951"/>
                </a:lnTo>
                <a:lnTo>
                  <a:pt x="1484458" y="778087"/>
                </a:lnTo>
                <a:lnTo>
                  <a:pt x="1490415" y="787627"/>
                </a:lnTo>
                <a:lnTo>
                  <a:pt x="1496074" y="797167"/>
                </a:lnTo>
                <a:lnTo>
                  <a:pt x="1502627" y="806707"/>
                </a:lnTo>
                <a:lnTo>
                  <a:pt x="1508584" y="815651"/>
                </a:lnTo>
                <a:lnTo>
                  <a:pt x="1515732" y="824893"/>
                </a:lnTo>
                <a:lnTo>
                  <a:pt x="1521986" y="833539"/>
                </a:lnTo>
                <a:lnTo>
                  <a:pt x="1529135" y="842482"/>
                </a:lnTo>
                <a:lnTo>
                  <a:pt x="1536283" y="850830"/>
                </a:lnTo>
                <a:lnTo>
                  <a:pt x="1543729" y="859476"/>
                </a:lnTo>
                <a:lnTo>
                  <a:pt x="1551473" y="867227"/>
                </a:lnTo>
                <a:lnTo>
                  <a:pt x="1559217" y="875575"/>
                </a:lnTo>
                <a:lnTo>
                  <a:pt x="1567258" y="883326"/>
                </a:lnTo>
                <a:lnTo>
                  <a:pt x="1575300" y="890779"/>
                </a:lnTo>
                <a:lnTo>
                  <a:pt x="1583640" y="898531"/>
                </a:lnTo>
                <a:lnTo>
                  <a:pt x="1592277" y="905388"/>
                </a:lnTo>
                <a:lnTo>
                  <a:pt x="1600914" y="912244"/>
                </a:lnTo>
                <a:lnTo>
                  <a:pt x="1610147" y="919400"/>
                </a:lnTo>
                <a:lnTo>
                  <a:pt x="1619083" y="925958"/>
                </a:lnTo>
                <a:lnTo>
                  <a:pt x="1628316" y="932219"/>
                </a:lnTo>
                <a:lnTo>
                  <a:pt x="1637251" y="938480"/>
                </a:lnTo>
                <a:lnTo>
                  <a:pt x="1646782" y="944442"/>
                </a:lnTo>
                <a:lnTo>
                  <a:pt x="1656909" y="950107"/>
                </a:lnTo>
                <a:lnTo>
                  <a:pt x="1666439" y="955771"/>
                </a:lnTo>
                <a:lnTo>
                  <a:pt x="1676268" y="960839"/>
                </a:lnTo>
                <a:lnTo>
                  <a:pt x="1686693" y="966206"/>
                </a:lnTo>
                <a:lnTo>
                  <a:pt x="1696521" y="970976"/>
                </a:lnTo>
                <a:lnTo>
                  <a:pt x="1706946" y="975149"/>
                </a:lnTo>
                <a:lnTo>
                  <a:pt x="1717966" y="979621"/>
                </a:lnTo>
                <a:lnTo>
                  <a:pt x="1728390" y="983497"/>
                </a:lnTo>
                <a:lnTo>
                  <a:pt x="1739113" y="987373"/>
                </a:lnTo>
                <a:lnTo>
                  <a:pt x="1749835" y="990950"/>
                </a:lnTo>
                <a:lnTo>
                  <a:pt x="1760855" y="994230"/>
                </a:lnTo>
                <a:lnTo>
                  <a:pt x="1771875" y="997211"/>
                </a:lnTo>
                <a:lnTo>
                  <a:pt x="1783193" y="999894"/>
                </a:lnTo>
                <a:lnTo>
                  <a:pt x="1794511" y="1002577"/>
                </a:lnTo>
                <a:lnTo>
                  <a:pt x="1805829" y="1004664"/>
                </a:lnTo>
                <a:lnTo>
                  <a:pt x="1817445" y="1006453"/>
                </a:lnTo>
                <a:lnTo>
                  <a:pt x="1829061" y="1008242"/>
                </a:lnTo>
                <a:lnTo>
                  <a:pt x="1840974" y="1009434"/>
                </a:lnTo>
                <a:lnTo>
                  <a:pt x="1852590" y="1010328"/>
                </a:lnTo>
                <a:lnTo>
                  <a:pt x="1864206" y="1011223"/>
                </a:lnTo>
                <a:lnTo>
                  <a:pt x="1876418" y="1011521"/>
                </a:lnTo>
                <a:lnTo>
                  <a:pt x="1888629" y="1012117"/>
                </a:lnTo>
                <a:lnTo>
                  <a:pt x="1900245" y="1011521"/>
                </a:lnTo>
                <a:lnTo>
                  <a:pt x="1912456" y="1011223"/>
                </a:lnTo>
                <a:lnTo>
                  <a:pt x="1924072" y="1010328"/>
                </a:lnTo>
                <a:lnTo>
                  <a:pt x="1935688" y="1009434"/>
                </a:lnTo>
                <a:lnTo>
                  <a:pt x="1947602" y="1008242"/>
                </a:lnTo>
                <a:lnTo>
                  <a:pt x="1959217" y="1006453"/>
                </a:lnTo>
                <a:lnTo>
                  <a:pt x="1970833" y="1004664"/>
                </a:lnTo>
                <a:lnTo>
                  <a:pt x="1982151" y="1002577"/>
                </a:lnTo>
                <a:lnTo>
                  <a:pt x="1993469" y="999894"/>
                </a:lnTo>
                <a:lnTo>
                  <a:pt x="2004787" y="997211"/>
                </a:lnTo>
                <a:lnTo>
                  <a:pt x="2015807" y="994230"/>
                </a:lnTo>
                <a:lnTo>
                  <a:pt x="2026827" y="990950"/>
                </a:lnTo>
                <a:lnTo>
                  <a:pt x="2037550" y="987373"/>
                </a:lnTo>
                <a:lnTo>
                  <a:pt x="2048272" y="983497"/>
                </a:lnTo>
                <a:lnTo>
                  <a:pt x="2058696" y="979621"/>
                </a:lnTo>
                <a:lnTo>
                  <a:pt x="2069717" y="975149"/>
                </a:lnTo>
                <a:lnTo>
                  <a:pt x="2080141" y="970976"/>
                </a:lnTo>
                <a:lnTo>
                  <a:pt x="2089970" y="966206"/>
                </a:lnTo>
                <a:lnTo>
                  <a:pt x="2100394" y="960839"/>
                </a:lnTo>
                <a:lnTo>
                  <a:pt x="2110223" y="955771"/>
                </a:lnTo>
                <a:lnTo>
                  <a:pt x="2119754" y="950107"/>
                </a:lnTo>
                <a:lnTo>
                  <a:pt x="2129881" y="944442"/>
                </a:lnTo>
                <a:lnTo>
                  <a:pt x="2139411" y="938480"/>
                </a:lnTo>
                <a:lnTo>
                  <a:pt x="2148347" y="932219"/>
                </a:lnTo>
                <a:lnTo>
                  <a:pt x="2157878" y="925958"/>
                </a:lnTo>
                <a:lnTo>
                  <a:pt x="2166515" y="919400"/>
                </a:lnTo>
                <a:lnTo>
                  <a:pt x="2175748" y="912244"/>
                </a:lnTo>
                <a:lnTo>
                  <a:pt x="2184386" y="905388"/>
                </a:lnTo>
                <a:lnTo>
                  <a:pt x="2193023" y="898531"/>
                </a:lnTo>
                <a:lnTo>
                  <a:pt x="2201362" y="890779"/>
                </a:lnTo>
                <a:lnTo>
                  <a:pt x="2209404" y="883326"/>
                </a:lnTo>
                <a:lnTo>
                  <a:pt x="2217446" y="875575"/>
                </a:lnTo>
                <a:lnTo>
                  <a:pt x="2225190" y="867227"/>
                </a:lnTo>
                <a:lnTo>
                  <a:pt x="2232934" y="859476"/>
                </a:lnTo>
                <a:lnTo>
                  <a:pt x="2240380" y="850830"/>
                </a:lnTo>
                <a:lnTo>
                  <a:pt x="2247528" y="842482"/>
                </a:lnTo>
                <a:lnTo>
                  <a:pt x="2254676" y="833539"/>
                </a:lnTo>
                <a:lnTo>
                  <a:pt x="2261526" y="824893"/>
                </a:lnTo>
                <a:lnTo>
                  <a:pt x="2268079" y="815651"/>
                </a:lnTo>
                <a:lnTo>
                  <a:pt x="2274036" y="806707"/>
                </a:lnTo>
                <a:lnTo>
                  <a:pt x="2280588" y="797167"/>
                </a:lnTo>
                <a:lnTo>
                  <a:pt x="2286247" y="787627"/>
                </a:lnTo>
                <a:lnTo>
                  <a:pt x="2292204" y="778087"/>
                </a:lnTo>
                <a:lnTo>
                  <a:pt x="2297565" y="767951"/>
                </a:lnTo>
                <a:lnTo>
                  <a:pt x="2302629" y="758112"/>
                </a:lnTo>
                <a:lnTo>
                  <a:pt x="2307990" y="747976"/>
                </a:lnTo>
                <a:lnTo>
                  <a:pt x="2312755" y="737542"/>
                </a:lnTo>
                <a:lnTo>
                  <a:pt x="2317521" y="727107"/>
                </a:lnTo>
                <a:lnTo>
                  <a:pt x="2321393" y="716971"/>
                </a:lnTo>
                <a:lnTo>
                  <a:pt x="2325562" y="706536"/>
                </a:lnTo>
                <a:lnTo>
                  <a:pt x="2329434" y="695506"/>
                </a:lnTo>
                <a:lnTo>
                  <a:pt x="2333008" y="684773"/>
                </a:lnTo>
                <a:lnTo>
                  <a:pt x="2335987" y="673444"/>
                </a:lnTo>
                <a:lnTo>
                  <a:pt x="2338965" y="662712"/>
                </a:lnTo>
                <a:lnTo>
                  <a:pt x="2341646" y="651383"/>
                </a:lnTo>
                <a:lnTo>
                  <a:pt x="2344326" y="640054"/>
                </a:lnTo>
                <a:lnTo>
                  <a:pt x="2346411" y="628427"/>
                </a:lnTo>
                <a:lnTo>
                  <a:pt x="2348496" y="617098"/>
                </a:lnTo>
                <a:lnTo>
                  <a:pt x="2349985" y="605471"/>
                </a:lnTo>
                <a:lnTo>
                  <a:pt x="2351177" y="593546"/>
                </a:lnTo>
                <a:lnTo>
                  <a:pt x="2352368" y="581919"/>
                </a:lnTo>
                <a:lnTo>
                  <a:pt x="2353262" y="569696"/>
                </a:lnTo>
                <a:lnTo>
                  <a:pt x="2353857" y="558069"/>
                </a:lnTo>
                <a:lnTo>
                  <a:pt x="2353857" y="545846"/>
                </a:lnTo>
                <a:lnTo>
                  <a:pt x="2353857" y="533921"/>
                </a:lnTo>
                <a:lnTo>
                  <a:pt x="2353262" y="522294"/>
                </a:lnTo>
                <a:lnTo>
                  <a:pt x="2352368" y="510070"/>
                </a:lnTo>
                <a:lnTo>
                  <a:pt x="2351177" y="498443"/>
                </a:lnTo>
                <a:lnTo>
                  <a:pt x="2349985" y="486518"/>
                </a:lnTo>
                <a:lnTo>
                  <a:pt x="2348496" y="475189"/>
                </a:lnTo>
                <a:lnTo>
                  <a:pt x="2346411" y="463563"/>
                </a:lnTo>
                <a:lnTo>
                  <a:pt x="2344326" y="452234"/>
                </a:lnTo>
                <a:lnTo>
                  <a:pt x="2341646" y="440607"/>
                </a:lnTo>
                <a:lnTo>
                  <a:pt x="2338965" y="429874"/>
                </a:lnTo>
                <a:lnTo>
                  <a:pt x="2335987" y="418545"/>
                </a:lnTo>
                <a:lnTo>
                  <a:pt x="2333008" y="407813"/>
                </a:lnTo>
                <a:lnTo>
                  <a:pt x="2329434" y="396782"/>
                </a:lnTo>
                <a:lnTo>
                  <a:pt x="2325562" y="386049"/>
                </a:lnTo>
                <a:lnTo>
                  <a:pt x="2321393" y="375019"/>
                </a:lnTo>
                <a:lnTo>
                  <a:pt x="2317521" y="364882"/>
                </a:lnTo>
                <a:lnTo>
                  <a:pt x="2312755" y="354448"/>
                </a:lnTo>
                <a:lnTo>
                  <a:pt x="2307990" y="344013"/>
                </a:lnTo>
                <a:lnTo>
                  <a:pt x="2302629" y="333877"/>
                </a:lnTo>
                <a:lnTo>
                  <a:pt x="2297565" y="324039"/>
                </a:lnTo>
                <a:lnTo>
                  <a:pt x="2292204" y="313903"/>
                </a:lnTo>
                <a:lnTo>
                  <a:pt x="2286247" y="304363"/>
                </a:lnTo>
                <a:lnTo>
                  <a:pt x="2280588" y="294822"/>
                </a:lnTo>
                <a:lnTo>
                  <a:pt x="2274036" y="285282"/>
                </a:lnTo>
                <a:lnTo>
                  <a:pt x="2268079" y="276339"/>
                </a:lnTo>
                <a:lnTo>
                  <a:pt x="2261526" y="267097"/>
                </a:lnTo>
                <a:lnTo>
                  <a:pt x="2254676" y="258451"/>
                </a:lnTo>
                <a:lnTo>
                  <a:pt x="2247528" y="249805"/>
                </a:lnTo>
                <a:lnTo>
                  <a:pt x="2240380" y="241160"/>
                </a:lnTo>
                <a:lnTo>
                  <a:pt x="2232934" y="232812"/>
                </a:lnTo>
                <a:lnTo>
                  <a:pt x="2225190" y="224763"/>
                </a:lnTo>
                <a:lnTo>
                  <a:pt x="2217446" y="216415"/>
                </a:lnTo>
                <a:lnTo>
                  <a:pt x="2209404" y="208664"/>
                </a:lnTo>
                <a:lnTo>
                  <a:pt x="2201362" y="201210"/>
                </a:lnTo>
                <a:lnTo>
                  <a:pt x="2193023" y="194055"/>
                </a:lnTo>
                <a:lnTo>
                  <a:pt x="2184386" y="186602"/>
                </a:lnTo>
                <a:lnTo>
                  <a:pt x="2175748" y="179745"/>
                </a:lnTo>
                <a:lnTo>
                  <a:pt x="2166515" y="172590"/>
                </a:lnTo>
                <a:lnTo>
                  <a:pt x="2157878" y="166031"/>
                </a:lnTo>
                <a:lnTo>
                  <a:pt x="2148347" y="159771"/>
                </a:lnTo>
                <a:lnTo>
                  <a:pt x="2139411" y="153510"/>
                </a:lnTo>
                <a:lnTo>
                  <a:pt x="2129881" y="147548"/>
                </a:lnTo>
                <a:lnTo>
                  <a:pt x="2119754" y="141883"/>
                </a:lnTo>
                <a:lnTo>
                  <a:pt x="2110223" y="136219"/>
                </a:lnTo>
                <a:lnTo>
                  <a:pt x="2100394" y="131151"/>
                </a:lnTo>
                <a:lnTo>
                  <a:pt x="2089970" y="126380"/>
                </a:lnTo>
                <a:lnTo>
                  <a:pt x="2080141" y="121610"/>
                </a:lnTo>
                <a:lnTo>
                  <a:pt x="2069717" y="116840"/>
                </a:lnTo>
                <a:lnTo>
                  <a:pt x="2058696" y="112369"/>
                </a:lnTo>
                <a:lnTo>
                  <a:pt x="2048272" y="108493"/>
                </a:lnTo>
                <a:lnTo>
                  <a:pt x="2037550" y="104617"/>
                </a:lnTo>
                <a:lnTo>
                  <a:pt x="2026827" y="101040"/>
                </a:lnTo>
                <a:lnTo>
                  <a:pt x="2015807" y="97760"/>
                </a:lnTo>
                <a:lnTo>
                  <a:pt x="2004787" y="95077"/>
                </a:lnTo>
                <a:lnTo>
                  <a:pt x="1993469" y="92096"/>
                </a:lnTo>
                <a:lnTo>
                  <a:pt x="1982151" y="90009"/>
                </a:lnTo>
                <a:lnTo>
                  <a:pt x="1970833" y="87326"/>
                </a:lnTo>
                <a:lnTo>
                  <a:pt x="1959217" y="85537"/>
                </a:lnTo>
                <a:lnTo>
                  <a:pt x="1947602" y="83748"/>
                </a:lnTo>
                <a:lnTo>
                  <a:pt x="1935688" y="82556"/>
                </a:lnTo>
                <a:lnTo>
                  <a:pt x="1924072" y="81661"/>
                </a:lnTo>
                <a:lnTo>
                  <a:pt x="1912456" y="80767"/>
                </a:lnTo>
                <a:lnTo>
                  <a:pt x="1900245" y="80469"/>
                </a:lnTo>
                <a:lnTo>
                  <a:pt x="1888629" y="80469"/>
                </a:lnTo>
                <a:close/>
                <a:moveTo>
                  <a:pt x="1322070" y="0"/>
                </a:moveTo>
                <a:lnTo>
                  <a:pt x="1329819" y="0"/>
                </a:lnTo>
                <a:lnTo>
                  <a:pt x="2446843" y="0"/>
                </a:lnTo>
                <a:lnTo>
                  <a:pt x="2454592" y="0"/>
                </a:lnTo>
                <a:lnTo>
                  <a:pt x="2462937" y="298"/>
                </a:lnTo>
                <a:lnTo>
                  <a:pt x="2470686" y="1788"/>
                </a:lnTo>
                <a:lnTo>
                  <a:pt x="2478435" y="2980"/>
                </a:lnTo>
                <a:lnTo>
                  <a:pt x="2485885" y="4768"/>
                </a:lnTo>
                <a:lnTo>
                  <a:pt x="2493336" y="6855"/>
                </a:lnTo>
                <a:lnTo>
                  <a:pt x="2500489" y="9239"/>
                </a:lnTo>
                <a:lnTo>
                  <a:pt x="2507642" y="12219"/>
                </a:lnTo>
                <a:lnTo>
                  <a:pt x="2514496" y="15200"/>
                </a:lnTo>
                <a:lnTo>
                  <a:pt x="2521351" y="18776"/>
                </a:lnTo>
                <a:lnTo>
                  <a:pt x="2527908" y="22650"/>
                </a:lnTo>
                <a:lnTo>
                  <a:pt x="2533869" y="26525"/>
                </a:lnTo>
                <a:lnTo>
                  <a:pt x="2540425" y="30697"/>
                </a:lnTo>
                <a:lnTo>
                  <a:pt x="2546088" y="35466"/>
                </a:lnTo>
                <a:lnTo>
                  <a:pt x="2551750" y="40234"/>
                </a:lnTo>
                <a:lnTo>
                  <a:pt x="2557413" y="45599"/>
                </a:lnTo>
                <a:lnTo>
                  <a:pt x="2562480" y="51261"/>
                </a:lnTo>
                <a:lnTo>
                  <a:pt x="2567248" y="56924"/>
                </a:lnTo>
                <a:lnTo>
                  <a:pt x="2572017" y="62289"/>
                </a:lnTo>
                <a:lnTo>
                  <a:pt x="2576487" y="68547"/>
                </a:lnTo>
                <a:lnTo>
                  <a:pt x="2580362" y="75104"/>
                </a:lnTo>
                <a:lnTo>
                  <a:pt x="2584236" y="81363"/>
                </a:lnTo>
                <a:lnTo>
                  <a:pt x="2587812" y="88516"/>
                </a:lnTo>
                <a:lnTo>
                  <a:pt x="2590793" y="95370"/>
                </a:lnTo>
                <a:lnTo>
                  <a:pt x="2593773" y="102225"/>
                </a:lnTo>
                <a:lnTo>
                  <a:pt x="2595859" y="109676"/>
                </a:lnTo>
                <a:lnTo>
                  <a:pt x="2598243" y="117127"/>
                </a:lnTo>
                <a:lnTo>
                  <a:pt x="2599734" y="124279"/>
                </a:lnTo>
                <a:lnTo>
                  <a:pt x="2601224" y="132326"/>
                </a:lnTo>
                <a:lnTo>
                  <a:pt x="2602416" y="140075"/>
                </a:lnTo>
                <a:lnTo>
                  <a:pt x="2603012" y="148122"/>
                </a:lnTo>
                <a:lnTo>
                  <a:pt x="2603012" y="156169"/>
                </a:lnTo>
                <a:lnTo>
                  <a:pt x="2603012" y="2268620"/>
                </a:lnTo>
                <a:lnTo>
                  <a:pt x="2688845" y="2268620"/>
                </a:lnTo>
                <a:lnTo>
                  <a:pt x="2688845" y="585633"/>
                </a:lnTo>
                <a:lnTo>
                  <a:pt x="3417831" y="585633"/>
                </a:lnTo>
                <a:lnTo>
                  <a:pt x="3425580" y="585633"/>
                </a:lnTo>
                <a:lnTo>
                  <a:pt x="3433329" y="585931"/>
                </a:lnTo>
                <a:lnTo>
                  <a:pt x="3441674" y="587421"/>
                </a:lnTo>
                <a:lnTo>
                  <a:pt x="3448827" y="588613"/>
                </a:lnTo>
                <a:lnTo>
                  <a:pt x="3456873" y="590402"/>
                </a:lnTo>
                <a:lnTo>
                  <a:pt x="3464027" y="592488"/>
                </a:lnTo>
                <a:lnTo>
                  <a:pt x="3471477" y="594574"/>
                </a:lnTo>
                <a:lnTo>
                  <a:pt x="3478332" y="597852"/>
                </a:lnTo>
                <a:lnTo>
                  <a:pt x="3485485" y="600833"/>
                </a:lnTo>
                <a:lnTo>
                  <a:pt x="3492339" y="604111"/>
                </a:lnTo>
                <a:lnTo>
                  <a:pt x="3498896" y="607985"/>
                </a:lnTo>
                <a:lnTo>
                  <a:pt x="3504857" y="612158"/>
                </a:lnTo>
                <a:lnTo>
                  <a:pt x="3510817" y="616330"/>
                </a:lnTo>
                <a:lnTo>
                  <a:pt x="3517076" y="621099"/>
                </a:lnTo>
                <a:lnTo>
                  <a:pt x="3522739" y="625867"/>
                </a:lnTo>
                <a:lnTo>
                  <a:pt x="3528401" y="631232"/>
                </a:lnTo>
                <a:lnTo>
                  <a:pt x="3533468" y="636597"/>
                </a:lnTo>
                <a:lnTo>
                  <a:pt x="3538236" y="642259"/>
                </a:lnTo>
                <a:lnTo>
                  <a:pt x="3543005" y="647922"/>
                </a:lnTo>
                <a:lnTo>
                  <a:pt x="3547475" y="654478"/>
                </a:lnTo>
                <a:lnTo>
                  <a:pt x="3551350" y="660439"/>
                </a:lnTo>
                <a:lnTo>
                  <a:pt x="3555224" y="666996"/>
                </a:lnTo>
                <a:lnTo>
                  <a:pt x="3558503" y="674149"/>
                </a:lnTo>
                <a:lnTo>
                  <a:pt x="3561781" y="681003"/>
                </a:lnTo>
                <a:lnTo>
                  <a:pt x="3564165" y="687858"/>
                </a:lnTo>
                <a:lnTo>
                  <a:pt x="3566847" y="695309"/>
                </a:lnTo>
                <a:lnTo>
                  <a:pt x="3568934" y="702760"/>
                </a:lnTo>
                <a:lnTo>
                  <a:pt x="3570722" y="709912"/>
                </a:lnTo>
                <a:lnTo>
                  <a:pt x="3572212" y="717661"/>
                </a:lnTo>
                <a:lnTo>
                  <a:pt x="3572808" y="725708"/>
                </a:lnTo>
                <a:lnTo>
                  <a:pt x="3573702" y="733755"/>
                </a:lnTo>
                <a:lnTo>
                  <a:pt x="3573702" y="741504"/>
                </a:lnTo>
                <a:lnTo>
                  <a:pt x="3573702" y="2268620"/>
                </a:lnTo>
                <a:lnTo>
                  <a:pt x="3640461" y="2268620"/>
                </a:lnTo>
                <a:lnTo>
                  <a:pt x="3647614" y="2268620"/>
                </a:lnTo>
                <a:lnTo>
                  <a:pt x="3654469" y="2269216"/>
                </a:lnTo>
                <a:lnTo>
                  <a:pt x="3661323" y="2269812"/>
                </a:lnTo>
                <a:lnTo>
                  <a:pt x="3667880" y="2271302"/>
                </a:lnTo>
                <a:lnTo>
                  <a:pt x="3674437" y="2272494"/>
                </a:lnTo>
                <a:lnTo>
                  <a:pt x="3680994" y="2274581"/>
                </a:lnTo>
                <a:lnTo>
                  <a:pt x="3687253" y="2276965"/>
                </a:lnTo>
                <a:lnTo>
                  <a:pt x="3693511" y="2279051"/>
                </a:lnTo>
                <a:lnTo>
                  <a:pt x="3699472" y="2281733"/>
                </a:lnTo>
                <a:lnTo>
                  <a:pt x="3705432" y="2284714"/>
                </a:lnTo>
                <a:lnTo>
                  <a:pt x="3711095" y="2288290"/>
                </a:lnTo>
                <a:lnTo>
                  <a:pt x="3716757" y="2291568"/>
                </a:lnTo>
                <a:lnTo>
                  <a:pt x="3722122" y="2295443"/>
                </a:lnTo>
                <a:lnTo>
                  <a:pt x="3727189" y="2299317"/>
                </a:lnTo>
                <a:lnTo>
                  <a:pt x="3731957" y="2303788"/>
                </a:lnTo>
                <a:lnTo>
                  <a:pt x="3736726" y="2307960"/>
                </a:lnTo>
                <a:lnTo>
                  <a:pt x="3741196" y="2312729"/>
                </a:lnTo>
                <a:lnTo>
                  <a:pt x="3745369" y="2318093"/>
                </a:lnTo>
                <a:lnTo>
                  <a:pt x="3749839" y="2323160"/>
                </a:lnTo>
                <a:lnTo>
                  <a:pt x="3753117" y="2328524"/>
                </a:lnTo>
                <a:lnTo>
                  <a:pt x="3756694" y="2334187"/>
                </a:lnTo>
                <a:lnTo>
                  <a:pt x="3760270" y="2339850"/>
                </a:lnTo>
                <a:lnTo>
                  <a:pt x="3763251" y="2345512"/>
                </a:lnTo>
                <a:lnTo>
                  <a:pt x="3765933" y="2351473"/>
                </a:lnTo>
                <a:lnTo>
                  <a:pt x="3768317" y="2357433"/>
                </a:lnTo>
                <a:lnTo>
                  <a:pt x="3770701" y="2363990"/>
                </a:lnTo>
                <a:lnTo>
                  <a:pt x="3772191" y="2370547"/>
                </a:lnTo>
                <a:lnTo>
                  <a:pt x="3773682" y="2377104"/>
                </a:lnTo>
                <a:lnTo>
                  <a:pt x="3774874" y="2383958"/>
                </a:lnTo>
                <a:lnTo>
                  <a:pt x="3775768" y="2390515"/>
                </a:lnTo>
                <a:lnTo>
                  <a:pt x="3776364" y="2397370"/>
                </a:lnTo>
                <a:lnTo>
                  <a:pt x="3776662" y="2404224"/>
                </a:lnTo>
                <a:lnTo>
                  <a:pt x="3776364" y="2411377"/>
                </a:lnTo>
                <a:lnTo>
                  <a:pt x="3775768" y="2418232"/>
                </a:lnTo>
                <a:lnTo>
                  <a:pt x="3774874" y="2425087"/>
                </a:lnTo>
                <a:lnTo>
                  <a:pt x="3773682" y="2431941"/>
                </a:lnTo>
                <a:lnTo>
                  <a:pt x="3772191" y="2438498"/>
                </a:lnTo>
                <a:lnTo>
                  <a:pt x="3770701" y="2445055"/>
                </a:lnTo>
                <a:lnTo>
                  <a:pt x="3768317" y="2451016"/>
                </a:lnTo>
                <a:lnTo>
                  <a:pt x="3765933" y="2457274"/>
                </a:lnTo>
                <a:lnTo>
                  <a:pt x="3763251" y="2463235"/>
                </a:lnTo>
                <a:lnTo>
                  <a:pt x="3760270" y="2469195"/>
                </a:lnTo>
                <a:lnTo>
                  <a:pt x="3756694" y="2474858"/>
                </a:lnTo>
                <a:lnTo>
                  <a:pt x="3753117" y="2480521"/>
                </a:lnTo>
                <a:lnTo>
                  <a:pt x="3749839" y="2485885"/>
                </a:lnTo>
                <a:lnTo>
                  <a:pt x="3745369" y="2490952"/>
                </a:lnTo>
                <a:lnTo>
                  <a:pt x="3741196" y="2495720"/>
                </a:lnTo>
                <a:lnTo>
                  <a:pt x="3736726" y="2500489"/>
                </a:lnTo>
                <a:lnTo>
                  <a:pt x="3731957" y="2505257"/>
                </a:lnTo>
                <a:lnTo>
                  <a:pt x="3727189" y="2509132"/>
                </a:lnTo>
                <a:lnTo>
                  <a:pt x="3722122" y="2513602"/>
                </a:lnTo>
                <a:lnTo>
                  <a:pt x="3716757" y="2517477"/>
                </a:lnTo>
                <a:lnTo>
                  <a:pt x="3711095" y="2521053"/>
                </a:lnTo>
                <a:lnTo>
                  <a:pt x="3705432" y="2524033"/>
                </a:lnTo>
                <a:lnTo>
                  <a:pt x="3699472" y="2527014"/>
                </a:lnTo>
                <a:lnTo>
                  <a:pt x="3693511" y="2529696"/>
                </a:lnTo>
                <a:lnTo>
                  <a:pt x="3687253" y="2532080"/>
                </a:lnTo>
                <a:lnTo>
                  <a:pt x="3680994" y="2534464"/>
                </a:lnTo>
                <a:lnTo>
                  <a:pt x="3674437" y="2535955"/>
                </a:lnTo>
                <a:lnTo>
                  <a:pt x="3667880" y="2537743"/>
                </a:lnTo>
                <a:lnTo>
                  <a:pt x="3661323" y="2539233"/>
                </a:lnTo>
                <a:lnTo>
                  <a:pt x="3654469" y="2540127"/>
                </a:lnTo>
                <a:lnTo>
                  <a:pt x="3647614" y="2540425"/>
                </a:lnTo>
                <a:lnTo>
                  <a:pt x="3640461" y="2540425"/>
                </a:lnTo>
                <a:lnTo>
                  <a:pt x="136200" y="2540425"/>
                </a:lnTo>
                <a:lnTo>
                  <a:pt x="129048" y="2540425"/>
                </a:lnTo>
                <a:lnTo>
                  <a:pt x="122193" y="2540127"/>
                </a:lnTo>
                <a:lnTo>
                  <a:pt x="115338" y="2539233"/>
                </a:lnTo>
                <a:lnTo>
                  <a:pt x="108781" y="2537743"/>
                </a:lnTo>
                <a:lnTo>
                  <a:pt x="102225" y="2535955"/>
                </a:lnTo>
                <a:lnTo>
                  <a:pt x="95668" y="2534464"/>
                </a:lnTo>
                <a:lnTo>
                  <a:pt x="89409" y="2532080"/>
                </a:lnTo>
                <a:lnTo>
                  <a:pt x="83151" y="2529696"/>
                </a:lnTo>
                <a:lnTo>
                  <a:pt x="77190" y="2527014"/>
                </a:lnTo>
                <a:lnTo>
                  <a:pt x="71229" y="2524033"/>
                </a:lnTo>
                <a:lnTo>
                  <a:pt x="65567" y="2521053"/>
                </a:lnTo>
                <a:lnTo>
                  <a:pt x="60202" y="2517477"/>
                </a:lnTo>
                <a:lnTo>
                  <a:pt x="54540" y="2513602"/>
                </a:lnTo>
                <a:lnTo>
                  <a:pt x="49473" y="2509132"/>
                </a:lnTo>
                <a:lnTo>
                  <a:pt x="44705" y="2505257"/>
                </a:lnTo>
                <a:lnTo>
                  <a:pt x="39936" y="2500489"/>
                </a:lnTo>
                <a:lnTo>
                  <a:pt x="35466" y="2495720"/>
                </a:lnTo>
                <a:lnTo>
                  <a:pt x="31293" y="2490952"/>
                </a:lnTo>
                <a:lnTo>
                  <a:pt x="27419" y="2485885"/>
                </a:lnTo>
                <a:lnTo>
                  <a:pt x="23544" y="2480521"/>
                </a:lnTo>
                <a:lnTo>
                  <a:pt x="19968" y="2474858"/>
                </a:lnTo>
                <a:lnTo>
                  <a:pt x="16392" y="2469195"/>
                </a:lnTo>
                <a:lnTo>
                  <a:pt x="13411" y="2463235"/>
                </a:lnTo>
                <a:lnTo>
                  <a:pt x="10729" y="2457274"/>
                </a:lnTo>
                <a:lnTo>
                  <a:pt x="8345" y="2451016"/>
                </a:lnTo>
                <a:lnTo>
                  <a:pt x="5960" y="2445055"/>
                </a:lnTo>
                <a:lnTo>
                  <a:pt x="4470" y="2438498"/>
                </a:lnTo>
                <a:lnTo>
                  <a:pt x="2980" y="2431941"/>
                </a:lnTo>
                <a:lnTo>
                  <a:pt x="1788" y="2425087"/>
                </a:lnTo>
                <a:lnTo>
                  <a:pt x="894" y="2418232"/>
                </a:lnTo>
                <a:lnTo>
                  <a:pt x="298" y="2411377"/>
                </a:lnTo>
                <a:lnTo>
                  <a:pt x="0" y="2404224"/>
                </a:lnTo>
                <a:lnTo>
                  <a:pt x="298" y="2397370"/>
                </a:lnTo>
                <a:lnTo>
                  <a:pt x="894" y="2390515"/>
                </a:lnTo>
                <a:lnTo>
                  <a:pt x="1788" y="2383958"/>
                </a:lnTo>
                <a:lnTo>
                  <a:pt x="2980" y="2377104"/>
                </a:lnTo>
                <a:lnTo>
                  <a:pt x="4470" y="2370547"/>
                </a:lnTo>
                <a:lnTo>
                  <a:pt x="5960" y="2363990"/>
                </a:lnTo>
                <a:lnTo>
                  <a:pt x="8345" y="2357433"/>
                </a:lnTo>
                <a:lnTo>
                  <a:pt x="10729" y="2351473"/>
                </a:lnTo>
                <a:lnTo>
                  <a:pt x="13411" y="2345512"/>
                </a:lnTo>
                <a:lnTo>
                  <a:pt x="16392" y="2339850"/>
                </a:lnTo>
                <a:lnTo>
                  <a:pt x="19968" y="2334187"/>
                </a:lnTo>
                <a:lnTo>
                  <a:pt x="23544" y="2328524"/>
                </a:lnTo>
                <a:lnTo>
                  <a:pt x="27419" y="2323160"/>
                </a:lnTo>
                <a:lnTo>
                  <a:pt x="31293" y="2318093"/>
                </a:lnTo>
                <a:lnTo>
                  <a:pt x="35466" y="2312729"/>
                </a:lnTo>
                <a:lnTo>
                  <a:pt x="39936" y="2307960"/>
                </a:lnTo>
                <a:lnTo>
                  <a:pt x="44705" y="2303788"/>
                </a:lnTo>
                <a:lnTo>
                  <a:pt x="49473" y="2299317"/>
                </a:lnTo>
                <a:lnTo>
                  <a:pt x="54540" y="2295443"/>
                </a:lnTo>
                <a:lnTo>
                  <a:pt x="60202" y="2291568"/>
                </a:lnTo>
                <a:lnTo>
                  <a:pt x="65567" y="2288290"/>
                </a:lnTo>
                <a:lnTo>
                  <a:pt x="71229" y="2284714"/>
                </a:lnTo>
                <a:lnTo>
                  <a:pt x="77190" y="2281733"/>
                </a:lnTo>
                <a:lnTo>
                  <a:pt x="83151" y="2279051"/>
                </a:lnTo>
                <a:lnTo>
                  <a:pt x="89409" y="2276965"/>
                </a:lnTo>
                <a:lnTo>
                  <a:pt x="95668" y="2274581"/>
                </a:lnTo>
                <a:lnTo>
                  <a:pt x="102225" y="2272494"/>
                </a:lnTo>
                <a:lnTo>
                  <a:pt x="108781" y="2271302"/>
                </a:lnTo>
                <a:lnTo>
                  <a:pt x="115338" y="2269812"/>
                </a:lnTo>
                <a:lnTo>
                  <a:pt x="122193" y="2269216"/>
                </a:lnTo>
                <a:lnTo>
                  <a:pt x="129048" y="2268620"/>
                </a:lnTo>
                <a:lnTo>
                  <a:pt x="136200" y="2268620"/>
                </a:lnTo>
                <a:lnTo>
                  <a:pt x="202960" y="2268620"/>
                </a:lnTo>
                <a:lnTo>
                  <a:pt x="202960" y="741504"/>
                </a:lnTo>
                <a:lnTo>
                  <a:pt x="202960" y="733755"/>
                </a:lnTo>
                <a:lnTo>
                  <a:pt x="203854" y="725708"/>
                </a:lnTo>
                <a:lnTo>
                  <a:pt x="204450" y="717661"/>
                </a:lnTo>
                <a:lnTo>
                  <a:pt x="205940" y="709912"/>
                </a:lnTo>
                <a:lnTo>
                  <a:pt x="207728" y="702760"/>
                </a:lnTo>
                <a:lnTo>
                  <a:pt x="209814" y="695309"/>
                </a:lnTo>
                <a:lnTo>
                  <a:pt x="212497" y="687858"/>
                </a:lnTo>
                <a:lnTo>
                  <a:pt x="214881" y="681003"/>
                </a:lnTo>
                <a:lnTo>
                  <a:pt x="218159" y="674149"/>
                </a:lnTo>
                <a:lnTo>
                  <a:pt x="221438" y="666996"/>
                </a:lnTo>
                <a:lnTo>
                  <a:pt x="225312" y="660439"/>
                </a:lnTo>
                <a:lnTo>
                  <a:pt x="229186" y="654478"/>
                </a:lnTo>
                <a:lnTo>
                  <a:pt x="233657" y="647922"/>
                </a:lnTo>
                <a:lnTo>
                  <a:pt x="238425" y="642259"/>
                </a:lnTo>
                <a:lnTo>
                  <a:pt x="243194" y="636597"/>
                </a:lnTo>
                <a:lnTo>
                  <a:pt x="248260" y="631232"/>
                </a:lnTo>
                <a:lnTo>
                  <a:pt x="253923" y="625867"/>
                </a:lnTo>
                <a:lnTo>
                  <a:pt x="259586" y="621099"/>
                </a:lnTo>
                <a:lnTo>
                  <a:pt x="265844" y="616330"/>
                </a:lnTo>
                <a:lnTo>
                  <a:pt x="271805" y="612158"/>
                </a:lnTo>
                <a:lnTo>
                  <a:pt x="277766" y="607985"/>
                </a:lnTo>
                <a:lnTo>
                  <a:pt x="284918" y="604111"/>
                </a:lnTo>
                <a:lnTo>
                  <a:pt x="291177" y="600833"/>
                </a:lnTo>
                <a:lnTo>
                  <a:pt x="298330" y="597852"/>
                </a:lnTo>
                <a:lnTo>
                  <a:pt x="305185" y="594574"/>
                </a:lnTo>
                <a:lnTo>
                  <a:pt x="312635" y="592488"/>
                </a:lnTo>
                <a:lnTo>
                  <a:pt x="319788" y="590402"/>
                </a:lnTo>
                <a:lnTo>
                  <a:pt x="327835" y="588613"/>
                </a:lnTo>
                <a:lnTo>
                  <a:pt x="334988" y="587421"/>
                </a:lnTo>
                <a:lnTo>
                  <a:pt x="343333" y="585931"/>
                </a:lnTo>
                <a:lnTo>
                  <a:pt x="351082" y="585633"/>
                </a:lnTo>
                <a:lnTo>
                  <a:pt x="358830" y="585633"/>
                </a:lnTo>
                <a:lnTo>
                  <a:pt x="1087817" y="585633"/>
                </a:lnTo>
                <a:lnTo>
                  <a:pt x="1087817" y="2268620"/>
                </a:lnTo>
                <a:lnTo>
                  <a:pt x="1173650" y="2268620"/>
                </a:lnTo>
                <a:lnTo>
                  <a:pt x="1173650" y="156169"/>
                </a:lnTo>
                <a:lnTo>
                  <a:pt x="1173650" y="148122"/>
                </a:lnTo>
                <a:lnTo>
                  <a:pt x="1174246" y="140075"/>
                </a:lnTo>
                <a:lnTo>
                  <a:pt x="1175439" y="132326"/>
                </a:lnTo>
                <a:lnTo>
                  <a:pt x="1176929" y="124279"/>
                </a:lnTo>
                <a:lnTo>
                  <a:pt x="1178419" y="117127"/>
                </a:lnTo>
                <a:lnTo>
                  <a:pt x="1180803" y="109676"/>
                </a:lnTo>
                <a:lnTo>
                  <a:pt x="1182889" y="102225"/>
                </a:lnTo>
                <a:lnTo>
                  <a:pt x="1185870" y="95370"/>
                </a:lnTo>
                <a:lnTo>
                  <a:pt x="1188850" y="88516"/>
                </a:lnTo>
                <a:lnTo>
                  <a:pt x="1192426" y="81363"/>
                </a:lnTo>
                <a:lnTo>
                  <a:pt x="1196301" y="75104"/>
                </a:lnTo>
                <a:lnTo>
                  <a:pt x="1200175" y="68547"/>
                </a:lnTo>
                <a:lnTo>
                  <a:pt x="1204646" y="62289"/>
                </a:lnTo>
                <a:lnTo>
                  <a:pt x="1209414" y="56924"/>
                </a:lnTo>
                <a:lnTo>
                  <a:pt x="1214183" y="51261"/>
                </a:lnTo>
                <a:lnTo>
                  <a:pt x="1219249" y="45599"/>
                </a:lnTo>
                <a:lnTo>
                  <a:pt x="1224912" y="40234"/>
                </a:lnTo>
                <a:lnTo>
                  <a:pt x="1230574" y="35466"/>
                </a:lnTo>
                <a:lnTo>
                  <a:pt x="1236237" y="30697"/>
                </a:lnTo>
                <a:lnTo>
                  <a:pt x="1242794" y="26525"/>
                </a:lnTo>
                <a:lnTo>
                  <a:pt x="1248754" y="22650"/>
                </a:lnTo>
                <a:lnTo>
                  <a:pt x="1255311" y="18776"/>
                </a:lnTo>
                <a:lnTo>
                  <a:pt x="1262166" y="15200"/>
                </a:lnTo>
                <a:lnTo>
                  <a:pt x="1269021" y="12219"/>
                </a:lnTo>
                <a:lnTo>
                  <a:pt x="1276173" y="9239"/>
                </a:lnTo>
                <a:lnTo>
                  <a:pt x="1283326" y="6855"/>
                </a:lnTo>
                <a:lnTo>
                  <a:pt x="1290777" y="4768"/>
                </a:lnTo>
                <a:lnTo>
                  <a:pt x="1298526" y="2980"/>
                </a:lnTo>
                <a:lnTo>
                  <a:pt x="1305977" y="1788"/>
                </a:lnTo>
                <a:lnTo>
                  <a:pt x="1313725" y="298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319" name="任意多边形 757"/>
          <p:cNvSpPr/>
          <p:nvPr/>
        </p:nvSpPr>
        <p:spPr bwMode="auto">
          <a:xfrm>
            <a:off x="2533930" y="6765328"/>
            <a:ext cx="317901" cy="385218"/>
          </a:xfrm>
          <a:custGeom>
            <a:avLst/>
            <a:gdLst>
              <a:gd name="connsiteX0" fmla="*/ 1774825 w 2390775"/>
              <a:gd name="connsiteY0" fmla="*/ 1989138 h 2897188"/>
              <a:gd name="connsiteX1" fmla="*/ 1785409 w 2390775"/>
              <a:gd name="connsiteY1" fmla="*/ 1989667 h 2897188"/>
              <a:gd name="connsiteX2" fmla="*/ 1794933 w 2390775"/>
              <a:gd name="connsiteY2" fmla="*/ 1990726 h 2897188"/>
              <a:gd name="connsiteX3" fmla="*/ 1804459 w 2390775"/>
              <a:gd name="connsiteY3" fmla="*/ 1993901 h 2897188"/>
              <a:gd name="connsiteX4" fmla="*/ 1813983 w 2390775"/>
              <a:gd name="connsiteY4" fmla="*/ 1997076 h 2897188"/>
              <a:gd name="connsiteX5" fmla="*/ 1822451 w 2390775"/>
              <a:gd name="connsiteY5" fmla="*/ 2000780 h 2897188"/>
              <a:gd name="connsiteX6" fmla="*/ 1830917 w 2390775"/>
              <a:gd name="connsiteY6" fmla="*/ 2006071 h 2897188"/>
              <a:gd name="connsiteX7" fmla="*/ 1838855 w 2390775"/>
              <a:gd name="connsiteY7" fmla="*/ 2011892 h 2897188"/>
              <a:gd name="connsiteX8" fmla="*/ 1845733 w 2390775"/>
              <a:gd name="connsiteY8" fmla="*/ 2018242 h 2897188"/>
              <a:gd name="connsiteX9" fmla="*/ 1852083 w 2390775"/>
              <a:gd name="connsiteY9" fmla="*/ 2025651 h 2897188"/>
              <a:gd name="connsiteX10" fmla="*/ 1858433 w 2390775"/>
              <a:gd name="connsiteY10" fmla="*/ 2033588 h 2897188"/>
              <a:gd name="connsiteX11" fmla="*/ 1863197 w 2390775"/>
              <a:gd name="connsiteY11" fmla="*/ 2041526 h 2897188"/>
              <a:gd name="connsiteX12" fmla="*/ 1866901 w 2390775"/>
              <a:gd name="connsiteY12" fmla="*/ 2050521 h 2897188"/>
              <a:gd name="connsiteX13" fmla="*/ 1870605 w 2390775"/>
              <a:gd name="connsiteY13" fmla="*/ 2058988 h 2897188"/>
              <a:gd name="connsiteX14" fmla="*/ 1873251 w 2390775"/>
              <a:gd name="connsiteY14" fmla="*/ 2069042 h 2897188"/>
              <a:gd name="connsiteX15" fmla="*/ 1874309 w 2390775"/>
              <a:gd name="connsiteY15" fmla="*/ 2078567 h 2897188"/>
              <a:gd name="connsiteX16" fmla="*/ 1874839 w 2390775"/>
              <a:gd name="connsiteY16" fmla="*/ 2089680 h 2897188"/>
              <a:gd name="connsiteX17" fmla="*/ 1874309 w 2390775"/>
              <a:gd name="connsiteY17" fmla="*/ 2099734 h 2897188"/>
              <a:gd name="connsiteX18" fmla="*/ 1873251 w 2390775"/>
              <a:gd name="connsiteY18" fmla="*/ 2109788 h 2897188"/>
              <a:gd name="connsiteX19" fmla="*/ 1870605 w 2390775"/>
              <a:gd name="connsiteY19" fmla="*/ 2119313 h 2897188"/>
              <a:gd name="connsiteX20" fmla="*/ 1866901 w 2390775"/>
              <a:gd name="connsiteY20" fmla="*/ 2128309 h 2897188"/>
              <a:gd name="connsiteX21" fmla="*/ 1863197 w 2390775"/>
              <a:gd name="connsiteY21" fmla="*/ 2136776 h 2897188"/>
              <a:gd name="connsiteX22" fmla="*/ 1858433 w 2390775"/>
              <a:gd name="connsiteY22" fmla="*/ 2144713 h 2897188"/>
              <a:gd name="connsiteX23" fmla="*/ 1852083 w 2390775"/>
              <a:gd name="connsiteY23" fmla="*/ 2152651 h 2897188"/>
              <a:gd name="connsiteX24" fmla="*/ 1845733 w 2390775"/>
              <a:gd name="connsiteY24" fmla="*/ 2160059 h 2897188"/>
              <a:gd name="connsiteX25" fmla="*/ 1838855 w 2390775"/>
              <a:gd name="connsiteY25" fmla="*/ 2166938 h 2897188"/>
              <a:gd name="connsiteX26" fmla="*/ 1830917 w 2390775"/>
              <a:gd name="connsiteY26" fmla="*/ 2172230 h 2897188"/>
              <a:gd name="connsiteX27" fmla="*/ 1822451 w 2390775"/>
              <a:gd name="connsiteY27" fmla="*/ 2177521 h 2897188"/>
              <a:gd name="connsiteX28" fmla="*/ 1813983 w 2390775"/>
              <a:gd name="connsiteY28" fmla="*/ 2181226 h 2897188"/>
              <a:gd name="connsiteX29" fmla="*/ 1804459 w 2390775"/>
              <a:gd name="connsiteY29" fmla="*/ 2184401 h 2897188"/>
              <a:gd name="connsiteX30" fmla="*/ 1794933 w 2390775"/>
              <a:gd name="connsiteY30" fmla="*/ 2187576 h 2897188"/>
              <a:gd name="connsiteX31" fmla="*/ 1785409 w 2390775"/>
              <a:gd name="connsiteY31" fmla="*/ 2188634 h 2897188"/>
              <a:gd name="connsiteX32" fmla="*/ 1774825 w 2390775"/>
              <a:gd name="connsiteY32" fmla="*/ 2189163 h 2897188"/>
              <a:gd name="connsiteX33" fmla="*/ 1764771 w 2390775"/>
              <a:gd name="connsiteY33" fmla="*/ 2188634 h 2897188"/>
              <a:gd name="connsiteX34" fmla="*/ 1754717 w 2390775"/>
              <a:gd name="connsiteY34" fmla="*/ 2187576 h 2897188"/>
              <a:gd name="connsiteX35" fmla="*/ 1745193 w 2390775"/>
              <a:gd name="connsiteY35" fmla="*/ 2184401 h 2897188"/>
              <a:gd name="connsiteX36" fmla="*/ 1736197 w 2390775"/>
              <a:gd name="connsiteY36" fmla="*/ 2181226 h 2897188"/>
              <a:gd name="connsiteX37" fmla="*/ 1727201 w 2390775"/>
              <a:gd name="connsiteY37" fmla="*/ 2177521 h 2897188"/>
              <a:gd name="connsiteX38" fmla="*/ 1718733 w 2390775"/>
              <a:gd name="connsiteY38" fmla="*/ 2172230 h 2897188"/>
              <a:gd name="connsiteX39" fmla="*/ 1710797 w 2390775"/>
              <a:gd name="connsiteY39" fmla="*/ 2166938 h 2897188"/>
              <a:gd name="connsiteX40" fmla="*/ 1704447 w 2390775"/>
              <a:gd name="connsiteY40" fmla="*/ 2160059 h 2897188"/>
              <a:gd name="connsiteX41" fmla="*/ 1697567 w 2390775"/>
              <a:gd name="connsiteY41" fmla="*/ 2152651 h 2897188"/>
              <a:gd name="connsiteX42" fmla="*/ 1691747 w 2390775"/>
              <a:gd name="connsiteY42" fmla="*/ 2144713 h 2897188"/>
              <a:gd name="connsiteX43" fmla="*/ 1686983 w 2390775"/>
              <a:gd name="connsiteY43" fmla="*/ 2136776 h 2897188"/>
              <a:gd name="connsiteX44" fmla="*/ 1682221 w 2390775"/>
              <a:gd name="connsiteY44" fmla="*/ 2128309 h 2897188"/>
              <a:gd name="connsiteX45" fmla="*/ 1679047 w 2390775"/>
              <a:gd name="connsiteY45" fmla="*/ 2119313 h 2897188"/>
              <a:gd name="connsiteX46" fmla="*/ 1676929 w 2390775"/>
              <a:gd name="connsiteY46" fmla="*/ 2109788 h 2897188"/>
              <a:gd name="connsiteX47" fmla="*/ 1675343 w 2390775"/>
              <a:gd name="connsiteY47" fmla="*/ 2099734 h 2897188"/>
              <a:gd name="connsiteX48" fmla="*/ 1674813 w 2390775"/>
              <a:gd name="connsiteY48" fmla="*/ 2089680 h 2897188"/>
              <a:gd name="connsiteX49" fmla="*/ 1675343 w 2390775"/>
              <a:gd name="connsiteY49" fmla="*/ 2078567 h 2897188"/>
              <a:gd name="connsiteX50" fmla="*/ 1676929 w 2390775"/>
              <a:gd name="connsiteY50" fmla="*/ 2069042 h 2897188"/>
              <a:gd name="connsiteX51" fmla="*/ 1679047 w 2390775"/>
              <a:gd name="connsiteY51" fmla="*/ 2058988 h 2897188"/>
              <a:gd name="connsiteX52" fmla="*/ 1682221 w 2390775"/>
              <a:gd name="connsiteY52" fmla="*/ 2050521 h 2897188"/>
              <a:gd name="connsiteX53" fmla="*/ 1686983 w 2390775"/>
              <a:gd name="connsiteY53" fmla="*/ 2041526 h 2897188"/>
              <a:gd name="connsiteX54" fmla="*/ 1691747 w 2390775"/>
              <a:gd name="connsiteY54" fmla="*/ 2033588 h 2897188"/>
              <a:gd name="connsiteX55" fmla="*/ 1697567 w 2390775"/>
              <a:gd name="connsiteY55" fmla="*/ 2025651 h 2897188"/>
              <a:gd name="connsiteX56" fmla="*/ 1704447 w 2390775"/>
              <a:gd name="connsiteY56" fmla="*/ 2018242 h 2897188"/>
              <a:gd name="connsiteX57" fmla="*/ 1710797 w 2390775"/>
              <a:gd name="connsiteY57" fmla="*/ 2011892 h 2897188"/>
              <a:gd name="connsiteX58" fmla="*/ 1718733 w 2390775"/>
              <a:gd name="connsiteY58" fmla="*/ 2006071 h 2897188"/>
              <a:gd name="connsiteX59" fmla="*/ 1727201 w 2390775"/>
              <a:gd name="connsiteY59" fmla="*/ 2000780 h 2897188"/>
              <a:gd name="connsiteX60" fmla="*/ 1736197 w 2390775"/>
              <a:gd name="connsiteY60" fmla="*/ 1997076 h 2897188"/>
              <a:gd name="connsiteX61" fmla="*/ 1745193 w 2390775"/>
              <a:gd name="connsiteY61" fmla="*/ 1993901 h 2897188"/>
              <a:gd name="connsiteX62" fmla="*/ 1754717 w 2390775"/>
              <a:gd name="connsiteY62" fmla="*/ 1990726 h 2897188"/>
              <a:gd name="connsiteX63" fmla="*/ 1764771 w 2390775"/>
              <a:gd name="connsiteY63" fmla="*/ 1989667 h 2897188"/>
              <a:gd name="connsiteX64" fmla="*/ 757767 w 2390775"/>
              <a:gd name="connsiteY64" fmla="*/ 1644650 h 2897188"/>
              <a:gd name="connsiteX65" fmla="*/ 757767 w 2390775"/>
              <a:gd name="connsiteY65" fmla="*/ 1713971 h 2897188"/>
              <a:gd name="connsiteX66" fmla="*/ 758295 w 2390775"/>
              <a:gd name="connsiteY66" fmla="*/ 1735137 h 2897188"/>
              <a:gd name="connsiteX67" fmla="*/ 759355 w 2390775"/>
              <a:gd name="connsiteY67" fmla="*/ 1756304 h 2897188"/>
              <a:gd name="connsiteX68" fmla="*/ 762529 w 2390775"/>
              <a:gd name="connsiteY68" fmla="*/ 1776942 h 2897188"/>
              <a:gd name="connsiteX69" fmla="*/ 765705 w 2390775"/>
              <a:gd name="connsiteY69" fmla="*/ 1797050 h 2897188"/>
              <a:gd name="connsiteX70" fmla="*/ 769937 w 2390775"/>
              <a:gd name="connsiteY70" fmla="*/ 1817158 h 2897188"/>
              <a:gd name="connsiteX71" fmla="*/ 775229 w 2390775"/>
              <a:gd name="connsiteY71" fmla="*/ 1836737 h 2897188"/>
              <a:gd name="connsiteX72" fmla="*/ 781579 w 2390775"/>
              <a:gd name="connsiteY72" fmla="*/ 1856317 h 2897188"/>
              <a:gd name="connsiteX73" fmla="*/ 788459 w 2390775"/>
              <a:gd name="connsiteY73" fmla="*/ 1875367 h 2897188"/>
              <a:gd name="connsiteX74" fmla="*/ 796395 w 2390775"/>
              <a:gd name="connsiteY74" fmla="*/ 1893887 h 2897188"/>
              <a:gd name="connsiteX75" fmla="*/ 804863 w 2390775"/>
              <a:gd name="connsiteY75" fmla="*/ 1911879 h 2897188"/>
              <a:gd name="connsiteX76" fmla="*/ 814387 w 2390775"/>
              <a:gd name="connsiteY76" fmla="*/ 1929342 h 2897188"/>
              <a:gd name="connsiteX77" fmla="*/ 824441 w 2390775"/>
              <a:gd name="connsiteY77" fmla="*/ 1946804 h 2897188"/>
              <a:gd name="connsiteX78" fmla="*/ 835555 w 2390775"/>
              <a:gd name="connsiteY78" fmla="*/ 1963208 h 2897188"/>
              <a:gd name="connsiteX79" fmla="*/ 847195 w 2390775"/>
              <a:gd name="connsiteY79" fmla="*/ 1979612 h 2897188"/>
              <a:gd name="connsiteX80" fmla="*/ 859895 w 2390775"/>
              <a:gd name="connsiteY80" fmla="*/ 1994959 h 2897188"/>
              <a:gd name="connsiteX81" fmla="*/ 872595 w 2390775"/>
              <a:gd name="connsiteY81" fmla="*/ 2009775 h 2897188"/>
              <a:gd name="connsiteX82" fmla="*/ 885825 w 2390775"/>
              <a:gd name="connsiteY82" fmla="*/ 2024592 h 2897188"/>
              <a:gd name="connsiteX83" fmla="*/ 900641 w 2390775"/>
              <a:gd name="connsiteY83" fmla="*/ 2037821 h 2897188"/>
              <a:gd name="connsiteX84" fmla="*/ 915459 w 2390775"/>
              <a:gd name="connsiteY84" fmla="*/ 2051579 h 2897188"/>
              <a:gd name="connsiteX85" fmla="*/ 930805 w 2390775"/>
              <a:gd name="connsiteY85" fmla="*/ 2063750 h 2897188"/>
              <a:gd name="connsiteX86" fmla="*/ 947209 w 2390775"/>
              <a:gd name="connsiteY86" fmla="*/ 2075392 h 2897188"/>
              <a:gd name="connsiteX87" fmla="*/ 963613 w 2390775"/>
              <a:gd name="connsiteY87" fmla="*/ 2085975 h 2897188"/>
              <a:gd name="connsiteX88" fmla="*/ 980545 w 2390775"/>
              <a:gd name="connsiteY88" fmla="*/ 2096559 h 2897188"/>
              <a:gd name="connsiteX89" fmla="*/ 998537 w 2390775"/>
              <a:gd name="connsiteY89" fmla="*/ 2105554 h 2897188"/>
              <a:gd name="connsiteX90" fmla="*/ 1016529 w 2390775"/>
              <a:gd name="connsiteY90" fmla="*/ 2114550 h 2897188"/>
              <a:gd name="connsiteX91" fmla="*/ 1035051 w 2390775"/>
              <a:gd name="connsiteY91" fmla="*/ 2122488 h 2897188"/>
              <a:gd name="connsiteX92" fmla="*/ 1054099 w 2390775"/>
              <a:gd name="connsiteY92" fmla="*/ 2129896 h 2897188"/>
              <a:gd name="connsiteX93" fmla="*/ 1073151 w 2390775"/>
              <a:gd name="connsiteY93" fmla="*/ 2135717 h 2897188"/>
              <a:gd name="connsiteX94" fmla="*/ 1093259 w 2390775"/>
              <a:gd name="connsiteY94" fmla="*/ 2141009 h 2897188"/>
              <a:gd name="connsiteX95" fmla="*/ 1112837 w 2390775"/>
              <a:gd name="connsiteY95" fmla="*/ 2145242 h 2897188"/>
              <a:gd name="connsiteX96" fmla="*/ 1133475 w 2390775"/>
              <a:gd name="connsiteY96" fmla="*/ 2148946 h 2897188"/>
              <a:gd name="connsiteX97" fmla="*/ 1154113 w 2390775"/>
              <a:gd name="connsiteY97" fmla="*/ 2151592 h 2897188"/>
              <a:gd name="connsiteX98" fmla="*/ 1154113 w 2390775"/>
              <a:gd name="connsiteY98" fmla="*/ 2352675 h 2897188"/>
              <a:gd name="connsiteX99" fmla="*/ 1154113 w 2390775"/>
              <a:gd name="connsiteY99" fmla="*/ 2369609 h 2897188"/>
              <a:gd name="connsiteX100" fmla="*/ 1155699 w 2390775"/>
              <a:gd name="connsiteY100" fmla="*/ 2386013 h 2897188"/>
              <a:gd name="connsiteX101" fmla="*/ 1157817 w 2390775"/>
              <a:gd name="connsiteY101" fmla="*/ 2402946 h 2897188"/>
              <a:gd name="connsiteX102" fmla="*/ 1160991 w 2390775"/>
              <a:gd name="connsiteY102" fmla="*/ 2418821 h 2897188"/>
              <a:gd name="connsiteX103" fmla="*/ 1164167 w 2390775"/>
              <a:gd name="connsiteY103" fmla="*/ 2435225 h 2897188"/>
              <a:gd name="connsiteX104" fmla="*/ 1168929 w 2390775"/>
              <a:gd name="connsiteY104" fmla="*/ 2451100 h 2897188"/>
              <a:gd name="connsiteX105" fmla="*/ 1174221 w 2390775"/>
              <a:gd name="connsiteY105" fmla="*/ 2465917 h 2897188"/>
              <a:gd name="connsiteX106" fmla="*/ 1180041 w 2390775"/>
              <a:gd name="connsiteY106" fmla="*/ 2481263 h 2897188"/>
              <a:gd name="connsiteX107" fmla="*/ 1186391 w 2390775"/>
              <a:gd name="connsiteY107" fmla="*/ 2495550 h 2897188"/>
              <a:gd name="connsiteX108" fmla="*/ 1193799 w 2390775"/>
              <a:gd name="connsiteY108" fmla="*/ 2510367 h 2897188"/>
              <a:gd name="connsiteX109" fmla="*/ 1201737 w 2390775"/>
              <a:gd name="connsiteY109" fmla="*/ 2523596 h 2897188"/>
              <a:gd name="connsiteX110" fmla="*/ 1210733 w 2390775"/>
              <a:gd name="connsiteY110" fmla="*/ 2537355 h 2897188"/>
              <a:gd name="connsiteX111" fmla="*/ 1219729 w 2390775"/>
              <a:gd name="connsiteY111" fmla="*/ 2550584 h 2897188"/>
              <a:gd name="connsiteX112" fmla="*/ 1229783 w 2390775"/>
              <a:gd name="connsiteY112" fmla="*/ 2562755 h 2897188"/>
              <a:gd name="connsiteX113" fmla="*/ 1239837 w 2390775"/>
              <a:gd name="connsiteY113" fmla="*/ 2574926 h 2897188"/>
              <a:gd name="connsiteX114" fmla="*/ 1250951 w 2390775"/>
              <a:gd name="connsiteY114" fmla="*/ 2586567 h 2897188"/>
              <a:gd name="connsiteX115" fmla="*/ 1262591 w 2390775"/>
              <a:gd name="connsiteY115" fmla="*/ 2597680 h 2897188"/>
              <a:gd name="connsiteX116" fmla="*/ 1274233 w 2390775"/>
              <a:gd name="connsiteY116" fmla="*/ 2607734 h 2897188"/>
              <a:gd name="connsiteX117" fmla="*/ 1286933 w 2390775"/>
              <a:gd name="connsiteY117" fmla="*/ 2617788 h 2897188"/>
              <a:gd name="connsiteX118" fmla="*/ 1300163 w 2390775"/>
              <a:gd name="connsiteY118" fmla="*/ 2626784 h 2897188"/>
              <a:gd name="connsiteX119" fmla="*/ 1313391 w 2390775"/>
              <a:gd name="connsiteY119" fmla="*/ 2635780 h 2897188"/>
              <a:gd name="connsiteX120" fmla="*/ 1327151 w 2390775"/>
              <a:gd name="connsiteY120" fmla="*/ 2643717 h 2897188"/>
              <a:gd name="connsiteX121" fmla="*/ 1341437 w 2390775"/>
              <a:gd name="connsiteY121" fmla="*/ 2650596 h 2897188"/>
              <a:gd name="connsiteX122" fmla="*/ 1356255 w 2390775"/>
              <a:gd name="connsiteY122" fmla="*/ 2657476 h 2897188"/>
              <a:gd name="connsiteX123" fmla="*/ 1371071 w 2390775"/>
              <a:gd name="connsiteY123" fmla="*/ 2663296 h 2897188"/>
              <a:gd name="connsiteX124" fmla="*/ 1386417 w 2390775"/>
              <a:gd name="connsiteY124" fmla="*/ 2668588 h 2897188"/>
              <a:gd name="connsiteX125" fmla="*/ 1402291 w 2390775"/>
              <a:gd name="connsiteY125" fmla="*/ 2673351 h 2897188"/>
              <a:gd name="connsiteX126" fmla="*/ 1418167 w 2390775"/>
              <a:gd name="connsiteY126" fmla="*/ 2676526 h 2897188"/>
              <a:gd name="connsiteX127" fmla="*/ 1434571 w 2390775"/>
              <a:gd name="connsiteY127" fmla="*/ 2679171 h 2897188"/>
              <a:gd name="connsiteX128" fmla="*/ 1450975 w 2390775"/>
              <a:gd name="connsiteY128" fmla="*/ 2681817 h 2897188"/>
              <a:gd name="connsiteX129" fmla="*/ 1467379 w 2390775"/>
              <a:gd name="connsiteY129" fmla="*/ 2683405 h 2897188"/>
              <a:gd name="connsiteX130" fmla="*/ 1484841 w 2390775"/>
              <a:gd name="connsiteY130" fmla="*/ 2683405 h 2897188"/>
              <a:gd name="connsiteX131" fmla="*/ 1501775 w 2390775"/>
              <a:gd name="connsiteY131" fmla="*/ 2683405 h 2897188"/>
              <a:gd name="connsiteX132" fmla="*/ 1518709 w 2390775"/>
              <a:gd name="connsiteY132" fmla="*/ 2681817 h 2897188"/>
              <a:gd name="connsiteX133" fmla="*/ 1535113 w 2390775"/>
              <a:gd name="connsiteY133" fmla="*/ 2679171 h 2897188"/>
              <a:gd name="connsiteX134" fmla="*/ 1551517 w 2390775"/>
              <a:gd name="connsiteY134" fmla="*/ 2676526 h 2897188"/>
              <a:gd name="connsiteX135" fmla="*/ 1567391 w 2390775"/>
              <a:gd name="connsiteY135" fmla="*/ 2673351 h 2897188"/>
              <a:gd name="connsiteX136" fmla="*/ 1582737 w 2390775"/>
              <a:gd name="connsiteY136" fmla="*/ 2668588 h 2897188"/>
              <a:gd name="connsiteX137" fmla="*/ 1598613 w 2390775"/>
              <a:gd name="connsiteY137" fmla="*/ 2663296 h 2897188"/>
              <a:gd name="connsiteX138" fmla="*/ 1613429 w 2390775"/>
              <a:gd name="connsiteY138" fmla="*/ 2657476 h 2897188"/>
              <a:gd name="connsiteX139" fmla="*/ 1628245 w 2390775"/>
              <a:gd name="connsiteY139" fmla="*/ 2650596 h 2897188"/>
              <a:gd name="connsiteX140" fmla="*/ 1642005 w 2390775"/>
              <a:gd name="connsiteY140" fmla="*/ 2643717 h 2897188"/>
              <a:gd name="connsiteX141" fmla="*/ 1656291 w 2390775"/>
              <a:gd name="connsiteY141" fmla="*/ 2635780 h 2897188"/>
              <a:gd name="connsiteX142" fmla="*/ 1669521 w 2390775"/>
              <a:gd name="connsiteY142" fmla="*/ 2626784 h 2897188"/>
              <a:gd name="connsiteX143" fmla="*/ 1682221 w 2390775"/>
              <a:gd name="connsiteY143" fmla="*/ 2617788 h 2897188"/>
              <a:gd name="connsiteX144" fmla="*/ 1695451 w 2390775"/>
              <a:gd name="connsiteY144" fmla="*/ 2607734 h 2897188"/>
              <a:gd name="connsiteX145" fmla="*/ 1707091 w 2390775"/>
              <a:gd name="connsiteY145" fmla="*/ 2597680 h 2897188"/>
              <a:gd name="connsiteX146" fmla="*/ 1718733 w 2390775"/>
              <a:gd name="connsiteY146" fmla="*/ 2586567 h 2897188"/>
              <a:gd name="connsiteX147" fmla="*/ 1729317 w 2390775"/>
              <a:gd name="connsiteY147" fmla="*/ 2574926 h 2897188"/>
              <a:gd name="connsiteX148" fmla="*/ 1739899 w 2390775"/>
              <a:gd name="connsiteY148" fmla="*/ 2562755 h 2897188"/>
              <a:gd name="connsiteX149" fmla="*/ 1749425 w 2390775"/>
              <a:gd name="connsiteY149" fmla="*/ 2550584 h 2897188"/>
              <a:gd name="connsiteX150" fmla="*/ 1758951 w 2390775"/>
              <a:gd name="connsiteY150" fmla="*/ 2537355 h 2897188"/>
              <a:gd name="connsiteX151" fmla="*/ 1767417 w 2390775"/>
              <a:gd name="connsiteY151" fmla="*/ 2523596 h 2897188"/>
              <a:gd name="connsiteX152" fmla="*/ 1775355 w 2390775"/>
              <a:gd name="connsiteY152" fmla="*/ 2510367 h 2897188"/>
              <a:gd name="connsiteX153" fmla="*/ 1783291 w 2390775"/>
              <a:gd name="connsiteY153" fmla="*/ 2495550 h 2897188"/>
              <a:gd name="connsiteX154" fmla="*/ 1789113 w 2390775"/>
              <a:gd name="connsiteY154" fmla="*/ 2481263 h 2897188"/>
              <a:gd name="connsiteX155" fmla="*/ 1795463 w 2390775"/>
              <a:gd name="connsiteY155" fmla="*/ 2465917 h 2897188"/>
              <a:gd name="connsiteX156" fmla="*/ 1800755 w 2390775"/>
              <a:gd name="connsiteY156" fmla="*/ 2451100 h 2897188"/>
              <a:gd name="connsiteX157" fmla="*/ 1804987 w 2390775"/>
              <a:gd name="connsiteY157" fmla="*/ 2435225 h 2897188"/>
              <a:gd name="connsiteX158" fmla="*/ 1808691 w 2390775"/>
              <a:gd name="connsiteY158" fmla="*/ 2418821 h 2897188"/>
              <a:gd name="connsiteX159" fmla="*/ 1811867 w 2390775"/>
              <a:gd name="connsiteY159" fmla="*/ 2402946 h 2897188"/>
              <a:gd name="connsiteX160" fmla="*/ 1813983 w 2390775"/>
              <a:gd name="connsiteY160" fmla="*/ 2386013 h 2897188"/>
              <a:gd name="connsiteX161" fmla="*/ 1815041 w 2390775"/>
              <a:gd name="connsiteY161" fmla="*/ 2369609 h 2897188"/>
              <a:gd name="connsiteX162" fmla="*/ 1815571 w 2390775"/>
              <a:gd name="connsiteY162" fmla="*/ 2352675 h 2897188"/>
              <a:gd name="connsiteX163" fmla="*/ 1815571 w 2390775"/>
              <a:gd name="connsiteY163" fmla="*/ 2272242 h 2897188"/>
              <a:gd name="connsiteX164" fmla="*/ 1823509 w 2390775"/>
              <a:gd name="connsiteY164" fmla="*/ 2270655 h 2897188"/>
              <a:gd name="connsiteX165" fmla="*/ 1830917 w 2390775"/>
              <a:gd name="connsiteY165" fmla="*/ 2268538 h 2897188"/>
              <a:gd name="connsiteX166" fmla="*/ 1838855 w 2390775"/>
              <a:gd name="connsiteY166" fmla="*/ 2265892 h 2897188"/>
              <a:gd name="connsiteX167" fmla="*/ 1845733 w 2390775"/>
              <a:gd name="connsiteY167" fmla="*/ 2262717 h 2897188"/>
              <a:gd name="connsiteX168" fmla="*/ 1860021 w 2390775"/>
              <a:gd name="connsiteY168" fmla="*/ 2256367 h 2897188"/>
              <a:gd name="connsiteX169" fmla="*/ 1873779 w 2390775"/>
              <a:gd name="connsiteY169" fmla="*/ 2248430 h 2897188"/>
              <a:gd name="connsiteX170" fmla="*/ 1886479 w 2390775"/>
              <a:gd name="connsiteY170" fmla="*/ 2239963 h 2897188"/>
              <a:gd name="connsiteX171" fmla="*/ 1898651 w 2390775"/>
              <a:gd name="connsiteY171" fmla="*/ 2229909 h 2897188"/>
              <a:gd name="connsiteX172" fmla="*/ 1909763 w 2390775"/>
              <a:gd name="connsiteY172" fmla="*/ 2219325 h 2897188"/>
              <a:gd name="connsiteX173" fmla="*/ 1920345 w 2390775"/>
              <a:gd name="connsiteY173" fmla="*/ 2207684 h 2897188"/>
              <a:gd name="connsiteX174" fmla="*/ 1929341 w 2390775"/>
              <a:gd name="connsiteY174" fmla="*/ 2194984 h 2897188"/>
              <a:gd name="connsiteX175" fmla="*/ 1937809 w 2390775"/>
              <a:gd name="connsiteY175" fmla="*/ 2182284 h 2897188"/>
              <a:gd name="connsiteX176" fmla="*/ 1944687 w 2390775"/>
              <a:gd name="connsiteY176" fmla="*/ 2168525 h 2897188"/>
              <a:gd name="connsiteX177" fmla="*/ 1950509 w 2390775"/>
              <a:gd name="connsiteY177" fmla="*/ 2153709 h 2897188"/>
              <a:gd name="connsiteX178" fmla="*/ 1953155 w 2390775"/>
              <a:gd name="connsiteY178" fmla="*/ 2145771 h 2897188"/>
              <a:gd name="connsiteX179" fmla="*/ 1955799 w 2390775"/>
              <a:gd name="connsiteY179" fmla="*/ 2138892 h 2897188"/>
              <a:gd name="connsiteX180" fmla="*/ 1957387 w 2390775"/>
              <a:gd name="connsiteY180" fmla="*/ 2130955 h 2897188"/>
              <a:gd name="connsiteX181" fmla="*/ 1958975 w 2390775"/>
              <a:gd name="connsiteY181" fmla="*/ 2123017 h 2897188"/>
              <a:gd name="connsiteX182" fmla="*/ 1960033 w 2390775"/>
              <a:gd name="connsiteY182" fmla="*/ 2115079 h 2897188"/>
              <a:gd name="connsiteX183" fmla="*/ 1961091 w 2390775"/>
              <a:gd name="connsiteY183" fmla="*/ 2106613 h 2897188"/>
              <a:gd name="connsiteX184" fmla="*/ 1961621 w 2390775"/>
              <a:gd name="connsiteY184" fmla="*/ 2098146 h 2897188"/>
              <a:gd name="connsiteX185" fmla="*/ 1961621 w 2390775"/>
              <a:gd name="connsiteY185" fmla="*/ 2090738 h 2897188"/>
              <a:gd name="connsiteX186" fmla="*/ 1961621 w 2390775"/>
              <a:gd name="connsiteY186" fmla="*/ 2080684 h 2897188"/>
              <a:gd name="connsiteX187" fmla="*/ 1961091 w 2390775"/>
              <a:gd name="connsiteY187" fmla="*/ 2071159 h 2897188"/>
              <a:gd name="connsiteX188" fmla="*/ 1959505 w 2390775"/>
              <a:gd name="connsiteY188" fmla="*/ 2062163 h 2897188"/>
              <a:gd name="connsiteX189" fmla="*/ 1957917 w 2390775"/>
              <a:gd name="connsiteY189" fmla="*/ 2052638 h 2897188"/>
              <a:gd name="connsiteX190" fmla="*/ 1956329 w 2390775"/>
              <a:gd name="connsiteY190" fmla="*/ 2043642 h 2897188"/>
              <a:gd name="connsiteX191" fmla="*/ 1953155 w 2390775"/>
              <a:gd name="connsiteY191" fmla="*/ 2034646 h 2897188"/>
              <a:gd name="connsiteX192" fmla="*/ 1950509 w 2390775"/>
              <a:gd name="connsiteY192" fmla="*/ 2026179 h 2897188"/>
              <a:gd name="connsiteX193" fmla="*/ 1947333 w 2390775"/>
              <a:gd name="connsiteY193" fmla="*/ 2017713 h 2897188"/>
              <a:gd name="connsiteX194" fmla="*/ 1943099 w 2390775"/>
              <a:gd name="connsiteY194" fmla="*/ 2009246 h 2897188"/>
              <a:gd name="connsiteX195" fmla="*/ 1939395 w 2390775"/>
              <a:gd name="connsiteY195" fmla="*/ 2000779 h 2897188"/>
              <a:gd name="connsiteX196" fmla="*/ 1934633 w 2390775"/>
              <a:gd name="connsiteY196" fmla="*/ 1993371 h 2897188"/>
              <a:gd name="connsiteX197" fmla="*/ 1929871 w 2390775"/>
              <a:gd name="connsiteY197" fmla="*/ 1985962 h 2897188"/>
              <a:gd name="connsiteX198" fmla="*/ 1924579 w 2390775"/>
              <a:gd name="connsiteY198" fmla="*/ 1978554 h 2897188"/>
              <a:gd name="connsiteX199" fmla="*/ 1919287 w 2390775"/>
              <a:gd name="connsiteY199" fmla="*/ 1971146 h 2897188"/>
              <a:gd name="connsiteX200" fmla="*/ 1912937 w 2390775"/>
              <a:gd name="connsiteY200" fmla="*/ 1964796 h 2897188"/>
              <a:gd name="connsiteX201" fmla="*/ 1907117 w 2390775"/>
              <a:gd name="connsiteY201" fmla="*/ 1957917 h 2897188"/>
              <a:gd name="connsiteX202" fmla="*/ 1900767 w 2390775"/>
              <a:gd name="connsiteY202" fmla="*/ 1951567 h 2897188"/>
              <a:gd name="connsiteX203" fmla="*/ 1893887 w 2390775"/>
              <a:gd name="connsiteY203" fmla="*/ 1946275 h 2897188"/>
              <a:gd name="connsiteX204" fmla="*/ 1886479 w 2390775"/>
              <a:gd name="connsiteY204" fmla="*/ 1940454 h 2897188"/>
              <a:gd name="connsiteX205" fmla="*/ 1879599 w 2390775"/>
              <a:gd name="connsiteY205" fmla="*/ 1935692 h 2897188"/>
              <a:gd name="connsiteX206" fmla="*/ 1871663 w 2390775"/>
              <a:gd name="connsiteY206" fmla="*/ 1930400 h 2897188"/>
              <a:gd name="connsiteX207" fmla="*/ 1863725 w 2390775"/>
              <a:gd name="connsiteY207" fmla="*/ 1926167 h 2897188"/>
              <a:gd name="connsiteX208" fmla="*/ 1855787 w 2390775"/>
              <a:gd name="connsiteY208" fmla="*/ 1921404 h 2897188"/>
              <a:gd name="connsiteX209" fmla="*/ 1847321 w 2390775"/>
              <a:gd name="connsiteY209" fmla="*/ 1918229 h 2897188"/>
              <a:gd name="connsiteX210" fmla="*/ 1839383 w 2390775"/>
              <a:gd name="connsiteY210" fmla="*/ 1914525 h 2897188"/>
              <a:gd name="connsiteX211" fmla="*/ 1830387 w 2390775"/>
              <a:gd name="connsiteY211" fmla="*/ 1911879 h 2897188"/>
              <a:gd name="connsiteX212" fmla="*/ 1821921 w 2390775"/>
              <a:gd name="connsiteY212" fmla="*/ 1909233 h 2897188"/>
              <a:gd name="connsiteX213" fmla="*/ 1812395 w 2390775"/>
              <a:gd name="connsiteY213" fmla="*/ 1907117 h 2897188"/>
              <a:gd name="connsiteX214" fmla="*/ 1803399 w 2390775"/>
              <a:gd name="connsiteY214" fmla="*/ 1905000 h 2897188"/>
              <a:gd name="connsiteX215" fmla="*/ 1793875 w 2390775"/>
              <a:gd name="connsiteY215" fmla="*/ 1903942 h 2897188"/>
              <a:gd name="connsiteX216" fmla="*/ 1784351 w 2390775"/>
              <a:gd name="connsiteY216" fmla="*/ 1903412 h 2897188"/>
              <a:gd name="connsiteX217" fmla="*/ 1774825 w 2390775"/>
              <a:gd name="connsiteY217" fmla="*/ 1902883 h 2897188"/>
              <a:gd name="connsiteX218" fmla="*/ 1765299 w 2390775"/>
              <a:gd name="connsiteY218" fmla="*/ 1903412 h 2897188"/>
              <a:gd name="connsiteX219" fmla="*/ 1755775 w 2390775"/>
              <a:gd name="connsiteY219" fmla="*/ 1903942 h 2897188"/>
              <a:gd name="connsiteX220" fmla="*/ 1746251 w 2390775"/>
              <a:gd name="connsiteY220" fmla="*/ 1905000 h 2897188"/>
              <a:gd name="connsiteX221" fmla="*/ 1737255 w 2390775"/>
              <a:gd name="connsiteY221" fmla="*/ 1907117 h 2897188"/>
              <a:gd name="connsiteX222" fmla="*/ 1728259 w 2390775"/>
              <a:gd name="connsiteY222" fmla="*/ 1909233 h 2897188"/>
              <a:gd name="connsiteX223" fmla="*/ 1719263 w 2390775"/>
              <a:gd name="connsiteY223" fmla="*/ 1911879 h 2897188"/>
              <a:gd name="connsiteX224" fmla="*/ 1710795 w 2390775"/>
              <a:gd name="connsiteY224" fmla="*/ 1914525 h 2897188"/>
              <a:gd name="connsiteX225" fmla="*/ 1701799 w 2390775"/>
              <a:gd name="connsiteY225" fmla="*/ 1918229 h 2897188"/>
              <a:gd name="connsiteX226" fmla="*/ 1694391 w 2390775"/>
              <a:gd name="connsiteY226" fmla="*/ 1921404 h 2897188"/>
              <a:gd name="connsiteX227" fmla="*/ 1685925 w 2390775"/>
              <a:gd name="connsiteY227" fmla="*/ 1926167 h 2897188"/>
              <a:gd name="connsiteX228" fmla="*/ 1677987 w 2390775"/>
              <a:gd name="connsiteY228" fmla="*/ 1930400 h 2897188"/>
              <a:gd name="connsiteX229" fmla="*/ 1670579 w 2390775"/>
              <a:gd name="connsiteY229" fmla="*/ 1935692 h 2897188"/>
              <a:gd name="connsiteX230" fmla="*/ 1663171 w 2390775"/>
              <a:gd name="connsiteY230" fmla="*/ 1940454 h 2897188"/>
              <a:gd name="connsiteX231" fmla="*/ 1656291 w 2390775"/>
              <a:gd name="connsiteY231" fmla="*/ 1946275 h 2897188"/>
              <a:gd name="connsiteX232" fmla="*/ 1649413 w 2390775"/>
              <a:gd name="connsiteY232" fmla="*/ 1951567 h 2897188"/>
              <a:gd name="connsiteX233" fmla="*/ 1642533 w 2390775"/>
              <a:gd name="connsiteY233" fmla="*/ 1957917 h 2897188"/>
              <a:gd name="connsiteX234" fmla="*/ 1636713 w 2390775"/>
              <a:gd name="connsiteY234" fmla="*/ 1964796 h 2897188"/>
              <a:gd name="connsiteX235" fmla="*/ 1630891 w 2390775"/>
              <a:gd name="connsiteY235" fmla="*/ 1971146 h 2897188"/>
              <a:gd name="connsiteX236" fmla="*/ 1625599 w 2390775"/>
              <a:gd name="connsiteY236" fmla="*/ 1978554 h 2897188"/>
              <a:gd name="connsiteX237" fmla="*/ 1619779 w 2390775"/>
              <a:gd name="connsiteY237" fmla="*/ 1985962 h 2897188"/>
              <a:gd name="connsiteX238" fmla="*/ 1615545 w 2390775"/>
              <a:gd name="connsiteY238" fmla="*/ 1993371 h 2897188"/>
              <a:gd name="connsiteX239" fmla="*/ 1610783 w 2390775"/>
              <a:gd name="connsiteY239" fmla="*/ 2000779 h 2897188"/>
              <a:gd name="connsiteX240" fmla="*/ 1606551 w 2390775"/>
              <a:gd name="connsiteY240" fmla="*/ 2009246 h 2897188"/>
              <a:gd name="connsiteX241" fmla="*/ 1602845 w 2390775"/>
              <a:gd name="connsiteY241" fmla="*/ 2017713 h 2897188"/>
              <a:gd name="connsiteX242" fmla="*/ 1599671 w 2390775"/>
              <a:gd name="connsiteY242" fmla="*/ 2026179 h 2897188"/>
              <a:gd name="connsiteX243" fmla="*/ 1596495 w 2390775"/>
              <a:gd name="connsiteY243" fmla="*/ 2034646 h 2897188"/>
              <a:gd name="connsiteX244" fmla="*/ 1593851 w 2390775"/>
              <a:gd name="connsiteY244" fmla="*/ 2043642 h 2897188"/>
              <a:gd name="connsiteX245" fmla="*/ 1591733 w 2390775"/>
              <a:gd name="connsiteY245" fmla="*/ 2052638 h 2897188"/>
              <a:gd name="connsiteX246" fmla="*/ 1590145 w 2390775"/>
              <a:gd name="connsiteY246" fmla="*/ 2062163 h 2897188"/>
              <a:gd name="connsiteX247" fmla="*/ 1589087 w 2390775"/>
              <a:gd name="connsiteY247" fmla="*/ 2071159 h 2897188"/>
              <a:gd name="connsiteX248" fmla="*/ 1588559 w 2390775"/>
              <a:gd name="connsiteY248" fmla="*/ 2080684 h 2897188"/>
              <a:gd name="connsiteX249" fmla="*/ 1588029 w 2390775"/>
              <a:gd name="connsiteY249" fmla="*/ 2090738 h 2897188"/>
              <a:gd name="connsiteX250" fmla="*/ 1588559 w 2390775"/>
              <a:gd name="connsiteY250" fmla="*/ 2098146 h 2897188"/>
              <a:gd name="connsiteX251" fmla="*/ 1589087 w 2390775"/>
              <a:gd name="connsiteY251" fmla="*/ 2106084 h 2897188"/>
              <a:gd name="connsiteX252" fmla="*/ 1589617 w 2390775"/>
              <a:gd name="connsiteY252" fmla="*/ 2114550 h 2897188"/>
              <a:gd name="connsiteX253" fmla="*/ 1590675 w 2390775"/>
              <a:gd name="connsiteY253" fmla="*/ 2122488 h 2897188"/>
              <a:gd name="connsiteX254" fmla="*/ 1592263 w 2390775"/>
              <a:gd name="connsiteY254" fmla="*/ 2129896 h 2897188"/>
              <a:gd name="connsiteX255" fmla="*/ 1593851 w 2390775"/>
              <a:gd name="connsiteY255" fmla="*/ 2137305 h 2897188"/>
              <a:gd name="connsiteX256" fmla="*/ 1598613 w 2390775"/>
              <a:gd name="connsiteY256" fmla="*/ 2152121 h 2897188"/>
              <a:gd name="connsiteX257" fmla="*/ 1604433 w 2390775"/>
              <a:gd name="connsiteY257" fmla="*/ 2166409 h 2897188"/>
              <a:gd name="connsiteX258" fmla="*/ 1611313 w 2390775"/>
              <a:gd name="connsiteY258" fmla="*/ 2180167 h 2897188"/>
              <a:gd name="connsiteX259" fmla="*/ 1619251 w 2390775"/>
              <a:gd name="connsiteY259" fmla="*/ 2192867 h 2897188"/>
              <a:gd name="connsiteX260" fmla="*/ 1628245 w 2390775"/>
              <a:gd name="connsiteY260" fmla="*/ 2205038 h 2897188"/>
              <a:gd name="connsiteX261" fmla="*/ 1638299 w 2390775"/>
              <a:gd name="connsiteY261" fmla="*/ 2217209 h 2897188"/>
              <a:gd name="connsiteX262" fmla="*/ 1648883 w 2390775"/>
              <a:gd name="connsiteY262" fmla="*/ 2227792 h 2897188"/>
              <a:gd name="connsiteX263" fmla="*/ 1660525 w 2390775"/>
              <a:gd name="connsiteY263" fmla="*/ 2237317 h 2897188"/>
              <a:gd name="connsiteX264" fmla="*/ 1672695 w 2390775"/>
              <a:gd name="connsiteY264" fmla="*/ 2246313 h 2897188"/>
              <a:gd name="connsiteX265" fmla="*/ 1685925 w 2390775"/>
              <a:gd name="connsiteY265" fmla="*/ 2253721 h 2897188"/>
              <a:gd name="connsiteX266" fmla="*/ 1699683 w 2390775"/>
              <a:gd name="connsiteY266" fmla="*/ 2260600 h 2897188"/>
              <a:gd name="connsiteX267" fmla="*/ 1713971 w 2390775"/>
              <a:gd name="connsiteY267" fmla="*/ 2266421 h 2897188"/>
              <a:gd name="connsiteX268" fmla="*/ 1728787 w 2390775"/>
              <a:gd name="connsiteY268" fmla="*/ 2270655 h 2897188"/>
              <a:gd name="connsiteX269" fmla="*/ 1728787 w 2390775"/>
              <a:gd name="connsiteY269" fmla="*/ 2352675 h 2897188"/>
              <a:gd name="connsiteX270" fmla="*/ 1728259 w 2390775"/>
              <a:gd name="connsiteY270" fmla="*/ 2365375 h 2897188"/>
              <a:gd name="connsiteX271" fmla="*/ 1727729 w 2390775"/>
              <a:gd name="connsiteY271" fmla="*/ 2377546 h 2897188"/>
              <a:gd name="connsiteX272" fmla="*/ 1726141 w 2390775"/>
              <a:gd name="connsiteY272" fmla="*/ 2389188 h 2897188"/>
              <a:gd name="connsiteX273" fmla="*/ 1724025 w 2390775"/>
              <a:gd name="connsiteY273" fmla="*/ 2401888 h 2897188"/>
              <a:gd name="connsiteX274" fmla="*/ 1720851 w 2390775"/>
              <a:gd name="connsiteY274" fmla="*/ 2413530 h 2897188"/>
              <a:gd name="connsiteX275" fmla="*/ 1717675 w 2390775"/>
              <a:gd name="connsiteY275" fmla="*/ 2425171 h 2897188"/>
              <a:gd name="connsiteX276" fmla="*/ 1713971 w 2390775"/>
              <a:gd name="connsiteY276" fmla="*/ 2436284 h 2897188"/>
              <a:gd name="connsiteX277" fmla="*/ 1709737 w 2390775"/>
              <a:gd name="connsiteY277" fmla="*/ 2447396 h 2897188"/>
              <a:gd name="connsiteX278" fmla="*/ 1704975 w 2390775"/>
              <a:gd name="connsiteY278" fmla="*/ 2457980 h 2897188"/>
              <a:gd name="connsiteX279" fmla="*/ 1699155 w 2390775"/>
              <a:gd name="connsiteY279" fmla="*/ 2469092 h 2897188"/>
              <a:gd name="connsiteX280" fmla="*/ 1693863 w 2390775"/>
              <a:gd name="connsiteY280" fmla="*/ 2479146 h 2897188"/>
              <a:gd name="connsiteX281" fmla="*/ 1686983 w 2390775"/>
              <a:gd name="connsiteY281" fmla="*/ 2489200 h 2897188"/>
              <a:gd name="connsiteX282" fmla="*/ 1680105 w 2390775"/>
              <a:gd name="connsiteY282" fmla="*/ 2498725 h 2897188"/>
              <a:gd name="connsiteX283" fmla="*/ 1672695 w 2390775"/>
              <a:gd name="connsiteY283" fmla="*/ 2507721 h 2897188"/>
              <a:gd name="connsiteX284" fmla="*/ 1665287 w 2390775"/>
              <a:gd name="connsiteY284" fmla="*/ 2516717 h 2897188"/>
              <a:gd name="connsiteX285" fmla="*/ 1657351 w 2390775"/>
              <a:gd name="connsiteY285" fmla="*/ 2524655 h 2897188"/>
              <a:gd name="connsiteX286" fmla="*/ 1648883 w 2390775"/>
              <a:gd name="connsiteY286" fmla="*/ 2533121 h 2897188"/>
              <a:gd name="connsiteX287" fmla="*/ 1639887 w 2390775"/>
              <a:gd name="connsiteY287" fmla="*/ 2541059 h 2897188"/>
              <a:gd name="connsiteX288" fmla="*/ 1630891 w 2390775"/>
              <a:gd name="connsiteY288" fmla="*/ 2547938 h 2897188"/>
              <a:gd name="connsiteX289" fmla="*/ 1620837 w 2390775"/>
              <a:gd name="connsiteY289" fmla="*/ 2554817 h 2897188"/>
              <a:gd name="connsiteX290" fmla="*/ 1611313 w 2390775"/>
              <a:gd name="connsiteY290" fmla="*/ 2561167 h 2897188"/>
              <a:gd name="connsiteX291" fmla="*/ 1600729 w 2390775"/>
              <a:gd name="connsiteY291" fmla="*/ 2566988 h 2897188"/>
              <a:gd name="connsiteX292" fmla="*/ 1590675 w 2390775"/>
              <a:gd name="connsiteY292" fmla="*/ 2572280 h 2897188"/>
              <a:gd name="connsiteX293" fmla="*/ 1579563 w 2390775"/>
              <a:gd name="connsiteY293" fmla="*/ 2577571 h 2897188"/>
              <a:gd name="connsiteX294" fmla="*/ 1568979 w 2390775"/>
              <a:gd name="connsiteY294" fmla="*/ 2581805 h 2897188"/>
              <a:gd name="connsiteX295" fmla="*/ 1557337 w 2390775"/>
              <a:gd name="connsiteY295" fmla="*/ 2586038 h 2897188"/>
              <a:gd name="connsiteX296" fmla="*/ 1545695 w 2390775"/>
              <a:gd name="connsiteY296" fmla="*/ 2588684 h 2897188"/>
              <a:gd name="connsiteX297" fmla="*/ 1534055 w 2390775"/>
              <a:gd name="connsiteY297" fmla="*/ 2591330 h 2897188"/>
              <a:gd name="connsiteX298" fmla="*/ 1521883 w 2390775"/>
              <a:gd name="connsiteY298" fmla="*/ 2593446 h 2897188"/>
              <a:gd name="connsiteX299" fmla="*/ 1509713 w 2390775"/>
              <a:gd name="connsiteY299" fmla="*/ 2595563 h 2897188"/>
              <a:gd name="connsiteX300" fmla="*/ 1497013 w 2390775"/>
              <a:gd name="connsiteY300" fmla="*/ 2596621 h 2897188"/>
              <a:gd name="connsiteX301" fmla="*/ 1484841 w 2390775"/>
              <a:gd name="connsiteY301" fmla="*/ 2596621 h 2897188"/>
              <a:gd name="connsiteX302" fmla="*/ 1472141 w 2390775"/>
              <a:gd name="connsiteY302" fmla="*/ 2596621 h 2897188"/>
              <a:gd name="connsiteX303" fmla="*/ 1459441 w 2390775"/>
              <a:gd name="connsiteY303" fmla="*/ 2595563 h 2897188"/>
              <a:gd name="connsiteX304" fmla="*/ 1447271 w 2390775"/>
              <a:gd name="connsiteY304" fmla="*/ 2593446 h 2897188"/>
              <a:gd name="connsiteX305" fmla="*/ 1435629 w 2390775"/>
              <a:gd name="connsiteY305" fmla="*/ 2591330 h 2897188"/>
              <a:gd name="connsiteX306" fmla="*/ 1423987 w 2390775"/>
              <a:gd name="connsiteY306" fmla="*/ 2588684 h 2897188"/>
              <a:gd name="connsiteX307" fmla="*/ 1412345 w 2390775"/>
              <a:gd name="connsiteY307" fmla="*/ 2586038 h 2897188"/>
              <a:gd name="connsiteX308" fmla="*/ 1400705 w 2390775"/>
              <a:gd name="connsiteY308" fmla="*/ 2581805 h 2897188"/>
              <a:gd name="connsiteX309" fmla="*/ 1389591 w 2390775"/>
              <a:gd name="connsiteY309" fmla="*/ 2577571 h 2897188"/>
              <a:gd name="connsiteX310" fmla="*/ 1379009 w 2390775"/>
              <a:gd name="connsiteY310" fmla="*/ 2572280 h 2897188"/>
              <a:gd name="connsiteX311" fmla="*/ 1368425 w 2390775"/>
              <a:gd name="connsiteY311" fmla="*/ 2566988 h 2897188"/>
              <a:gd name="connsiteX312" fmla="*/ 1358371 w 2390775"/>
              <a:gd name="connsiteY312" fmla="*/ 2561167 h 2897188"/>
              <a:gd name="connsiteX313" fmla="*/ 1348317 w 2390775"/>
              <a:gd name="connsiteY313" fmla="*/ 2554817 h 2897188"/>
              <a:gd name="connsiteX314" fmla="*/ 1338791 w 2390775"/>
              <a:gd name="connsiteY314" fmla="*/ 2547938 h 2897188"/>
              <a:gd name="connsiteX315" fmla="*/ 1329795 w 2390775"/>
              <a:gd name="connsiteY315" fmla="*/ 2541059 h 2897188"/>
              <a:gd name="connsiteX316" fmla="*/ 1320799 w 2390775"/>
              <a:gd name="connsiteY316" fmla="*/ 2533121 h 2897188"/>
              <a:gd name="connsiteX317" fmla="*/ 1312333 w 2390775"/>
              <a:gd name="connsiteY317" fmla="*/ 2524655 h 2897188"/>
              <a:gd name="connsiteX318" fmla="*/ 1303867 w 2390775"/>
              <a:gd name="connsiteY318" fmla="*/ 2516717 h 2897188"/>
              <a:gd name="connsiteX319" fmla="*/ 1296459 w 2390775"/>
              <a:gd name="connsiteY319" fmla="*/ 2507721 h 2897188"/>
              <a:gd name="connsiteX320" fmla="*/ 1289051 w 2390775"/>
              <a:gd name="connsiteY320" fmla="*/ 2498725 h 2897188"/>
              <a:gd name="connsiteX321" fmla="*/ 1282171 w 2390775"/>
              <a:gd name="connsiteY321" fmla="*/ 2489200 h 2897188"/>
              <a:gd name="connsiteX322" fmla="*/ 1276351 w 2390775"/>
              <a:gd name="connsiteY322" fmla="*/ 2479146 h 2897188"/>
              <a:gd name="connsiteX323" fmla="*/ 1269999 w 2390775"/>
              <a:gd name="connsiteY323" fmla="*/ 2469092 h 2897188"/>
              <a:gd name="connsiteX324" fmla="*/ 1264709 w 2390775"/>
              <a:gd name="connsiteY324" fmla="*/ 2457980 h 2897188"/>
              <a:gd name="connsiteX325" fmla="*/ 1259945 w 2390775"/>
              <a:gd name="connsiteY325" fmla="*/ 2447396 h 2897188"/>
              <a:gd name="connsiteX326" fmla="*/ 1255183 w 2390775"/>
              <a:gd name="connsiteY326" fmla="*/ 2436284 h 2897188"/>
              <a:gd name="connsiteX327" fmla="*/ 1251479 w 2390775"/>
              <a:gd name="connsiteY327" fmla="*/ 2425171 h 2897188"/>
              <a:gd name="connsiteX328" fmla="*/ 1248305 w 2390775"/>
              <a:gd name="connsiteY328" fmla="*/ 2413530 h 2897188"/>
              <a:gd name="connsiteX329" fmla="*/ 1245659 w 2390775"/>
              <a:gd name="connsiteY329" fmla="*/ 2401888 h 2897188"/>
              <a:gd name="connsiteX330" fmla="*/ 1243541 w 2390775"/>
              <a:gd name="connsiteY330" fmla="*/ 2389188 h 2897188"/>
              <a:gd name="connsiteX331" fmla="*/ 1241955 w 2390775"/>
              <a:gd name="connsiteY331" fmla="*/ 2377546 h 2897188"/>
              <a:gd name="connsiteX332" fmla="*/ 1240895 w 2390775"/>
              <a:gd name="connsiteY332" fmla="*/ 2365375 h 2897188"/>
              <a:gd name="connsiteX333" fmla="*/ 1240895 w 2390775"/>
              <a:gd name="connsiteY333" fmla="*/ 2352675 h 2897188"/>
              <a:gd name="connsiteX334" fmla="*/ 1240895 w 2390775"/>
              <a:gd name="connsiteY334" fmla="*/ 2151592 h 2897188"/>
              <a:gd name="connsiteX335" fmla="*/ 1261533 w 2390775"/>
              <a:gd name="connsiteY335" fmla="*/ 2148946 h 2897188"/>
              <a:gd name="connsiteX336" fmla="*/ 1281641 w 2390775"/>
              <a:gd name="connsiteY336" fmla="*/ 2145242 h 2897188"/>
              <a:gd name="connsiteX337" fmla="*/ 1301751 w 2390775"/>
              <a:gd name="connsiteY337" fmla="*/ 2141009 h 2897188"/>
              <a:gd name="connsiteX338" fmla="*/ 1321329 w 2390775"/>
              <a:gd name="connsiteY338" fmla="*/ 2135717 h 2897188"/>
              <a:gd name="connsiteX339" fmla="*/ 1340909 w 2390775"/>
              <a:gd name="connsiteY339" fmla="*/ 2129896 h 2897188"/>
              <a:gd name="connsiteX340" fmla="*/ 1359429 w 2390775"/>
              <a:gd name="connsiteY340" fmla="*/ 2122488 h 2897188"/>
              <a:gd name="connsiteX341" fmla="*/ 1377951 w 2390775"/>
              <a:gd name="connsiteY341" fmla="*/ 2114550 h 2897188"/>
              <a:gd name="connsiteX342" fmla="*/ 1396471 w 2390775"/>
              <a:gd name="connsiteY342" fmla="*/ 2105554 h 2897188"/>
              <a:gd name="connsiteX343" fmla="*/ 1413933 w 2390775"/>
              <a:gd name="connsiteY343" fmla="*/ 2096559 h 2897188"/>
              <a:gd name="connsiteX344" fmla="*/ 1431395 w 2390775"/>
              <a:gd name="connsiteY344" fmla="*/ 2085975 h 2897188"/>
              <a:gd name="connsiteX345" fmla="*/ 1447271 w 2390775"/>
              <a:gd name="connsiteY345" fmla="*/ 2075392 h 2897188"/>
              <a:gd name="connsiteX346" fmla="*/ 1463675 w 2390775"/>
              <a:gd name="connsiteY346" fmla="*/ 2063750 h 2897188"/>
              <a:gd name="connsiteX347" fmla="*/ 1479551 w 2390775"/>
              <a:gd name="connsiteY347" fmla="*/ 2051579 h 2897188"/>
              <a:gd name="connsiteX348" fmla="*/ 1493837 w 2390775"/>
              <a:gd name="connsiteY348" fmla="*/ 2037821 h 2897188"/>
              <a:gd name="connsiteX349" fmla="*/ 1508125 w 2390775"/>
              <a:gd name="connsiteY349" fmla="*/ 2024592 h 2897188"/>
              <a:gd name="connsiteX350" fmla="*/ 1521883 w 2390775"/>
              <a:gd name="connsiteY350" fmla="*/ 2009775 h 2897188"/>
              <a:gd name="connsiteX351" fmla="*/ 1535113 w 2390775"/>
              <a:gd name="connsiteY351" fmla="*/ 1994959 h 2897188"/>
              <a:gd name="connsiteX352" fmla="*/ 1547813 w 2390775"/>
              <a:gd name="connsiteY352" fmla="*/ 1979612 h 2897188"/>
              <a:gd name="connsiteX353" fmla="*/ 1559455 w 2390775"/>
              <a:gd name="connsiteY353" fmla="*/ 1963208 h 2897188"/>
              <a:gd name="connsiteX354" fmla="*/ 1570037 w 2390775"/>
              <a:gd name="connsiteY354" fmla="*/ 1946804 h 2897188"/>
              <a:gd name="connsiteX355" fmla="*/ 1580621 w 2390775"/>
              <a:gd name="connsiteY355" fmla="*/ 1929342 h 2897188"/>
              <a:gd name="connsiteX356" fmla="*/ 1589617 w 2390775"/>
              <a:gd name="connsiteY356" fmla="*/ 1911879 h 2897188"/>
              <a:gd name="connsiteX357" fmla="*/ 1598613 w 2390775"/>
              <a:gd name="connsiteY357" fmla="*/ 1893887 h 2897188"/>
              <a:gd name="connsiteX358" fmla="*/ 1606551 w 2390775"/>
              <a:gd name="connsiteY358" fmla="*/ 1875367 h 2897188"/>
              <a:gd name="connsiteX359" fmla="*/ 1612899 w 2390775"/>
              <a:gd name="connsiteY359" fmla="*/ 1856317 h 2897188"/>
              <a:gd name="connsiteX360" fmla="*/ 1619251 w 2390775"/>
              <a:gd name="connsiteY360" fmla="*/ 1836737 h 2897188"/>
              <a:gd name="connsiteX361" fmla="*/ 1624541 w 2390775"/>
              <a:gd name="connsiteY361" fmla="*/ 1817158 h 2897188"/>
              <a:gd name="connsiteX362" fmla="*/ 1629305 w 2390775"/>
              <a:gd name="connsiteY362" fmla="*/ 1797050 h 2897188"/>
              <a:gd name="connsiteX363" fmla="*/ 1632479 w 2390775"/>
              <a:gd name="connsiteY363" fmla="*/ 1776942 h 2897188"/>
              <a:gd name="connsiteX364" fmla="*/ 1635125 w 2390775"/>
              <a:gd name="connsiteY364" fmla="*/ 1756304 h 2897188"/>
              <a:gd name="connsiteX365" fmla="*/ 1636713 w 2390775"/>
              <a:gd name="connsiteY365" fmla="*/ 1735137 h 2897188"/>
              <a:gd name="connsiteX366" fmla="*/ 1637241 w 2390775"/>
              <a:gd name="connsiteY366" fmla="*/ 1713971 h 2897188"/>
              <a:gd name="connsiteX367" fmla="*/ 1637241 w 2390775"/>
              <a:gd name="connsiteY367" fmla="*/ 1646767 h 2897188"/>
              <a:gd name="connsiteX368" fmla="*/ 1639359 w 2390775"/>
              <a:gd name="connsiteY368" fmla="*/ 1648354 h 2897188"/>
              <a:gd name="connsiteX369" fmla="*/ 1664229 w 2390775"/>
              <a:gd name="connsiteY369" fmla="*/ 1663700 h 2897188"/>
              <a:gd name="connsiteX370" fmla="*/ 1688041 w 2390775"/>
              <a:gd name="connsiteY370" fmla="*/ 1677458 h 2897188"/>
              <a:gd name="connsiteX371" fmla="*/ 1711855 w 2390775"/>
              <a:gd name="connsiteY371" fmla="*/ 1689629 h 2897188"/>
              <a:gd name="connsiteX372" fmla="*/ 1735137 w 2390775"/>
              <a:gd name="connsiteY372" fmla="*/ 1700212 h 2897188"/>
              <a:gd name="connsiteX373" fmla="*/ 1758421 w 2390775"/>
              <a:gd name="connsiteY373" fmla="*/ 1710267 h 2897188"/>
              <a:gd name="connsiteX374" fmla="*/ 1781175 w 2390775"/>
              <a:gd name="connsiteY374" fmla="*/ 1718733 h 2897188"/>
              <a:gd name="connsiteX375" fmla="*/ 1803399 w 2390775"/>
              <a:gd name="connsiteY375" fmla="*/ 1726671 h 2897188"/>
              <a:gd name="connsiteX376" fmla="*/ 1825095 w 2390775"/>
              <a:gd name="connsiteY376" fmla="*/ 1733021 h 2897188"/>
              <a:gd name="connsiteX377" fmla="*/ 1846791 w 2390775"/>
              <a:gd name="connsiteY377" fmla="*/ 1738842 h 2897188"/>
              <a:gd name="connsiteX378" fmla="*/ 1868487 w 2390775"/>
              <a:gd name="connsiteY378" fmla="*/ 1744133 h 2897188"/>
              <a:gd name="connsiteX379" fmla="*/ 1889125 w 2390775"/>
              <a:gd name="connsiteY379" fmla="*/ 1747837 h 2897188"/>
              <a:gd name="connsiteX380" fmla="*/ 1909763 w 2390775"/>
              <a:gd name="connsiteY380" fmla="*/ 1752071 h 2897188"/>
              <a:gd name="connsiteX381" fmla="*/ 1929871 w 2390775"/>
              <a:gd name="connsiteY381" fmla="*/ 1754717 h 2897188"/>
              <a:gd name="connsiteX382" fmla="*/ 1949979 w 2390775"/>
              <a:gd name="connsiteY382" fmla="*/ 1757362 h 2897188"/>
              <a:gd name="connsiteX383" fmla="*/ 1988609 w 2390775"/>
              <a:gd name="connsiteY383" fmla="*/ 1762125 h 2897188"/>
              <a:gd name="connsiteX384" fmla="*/ 2062691 w 2390775"/>
              <a:gd name="connsiteY384" fmla="*/ 1769004 h 2897188"/>
              <a:gd name="connsiteX385" fmla="*/ 2097617 w 2390775"/>
              <a:gd name="connsiteY385" fmla="*/ 1773767 h 2897188"/>
              <a:gd name="connsiteX386" fmla="*/ 2114551 w 2390775"/>
              <a:gd name="connsiteY386" fmla="*/ 1775883 h 2897188"/>
              <a:gd name="connsiteX387" fmla="*/ 2132013 w 2390775"/>
              <a:gd name="connsiteY387" fmla="*/ 1779058 h 2897188"/>
              <a:gd name="connsiteX388" fmla="*/ 2147887 w 2390775"/>
              <a:gd name="connsiteY388" fmla="*/ 1782762 h 2897188"/>
              <a:gd name="connsiteX389" fmla="*/ 2164291 w 2390775"/>
              <a:gd name="connsiteY389" fmla="*/ 1786996 h 2897188"/>
              <a:gd name="connsiteX390" fmla="*/ 2180695 w 2390775"/>
              <a:gd name="connsiteY390" fmla="*/ 1791758 h 2897188"/>
              <a:gd name="connsiteX391" fmla="*/ 2196041 w 2390775"/>
              <a:gd name="connsiteY391" fmla="*/ 1797050 h 2897188"/>
              <a:gd name="connsiteX392" fmla="*/ 2211917 w 2390775"/>
              <a:gd name="connsiteY392" fmla="*/ 1803929 h 2897188"/>
              <a:gd name="connsiteX393" fmla="*/ 2227263 w 2390775"/>
              <a:gd name="connsiteY393" fmla="*/ 1811337 h 2897188"/>
              <a:gd name="connsiteX394" fmla="*/ 2242079 w 2390775"/>
              <a:gd name="connsiteY394" fmla="*/ 1819804 h 2897188"/>
              <a:gd name="connsiteX395" fmla="*/ 2256895 w 2390775"/>
              <a:gd name="connsiteY395" fmla="*/ 1829329 h 2897188"/>
              <a:gd name="connsiteX396" fmla="*/ 2270655 w 2390775"/>
              <a:gd name="connsiteY396" fmla="*/ 1839912 h 2897188"/>
              <a:gd name="connsiteX397" fmla="*/ 2283355 w 2390775"/>
              <a:gd name="connsiteY397" fmla="*/ 1849967 h 2897188"/>
              <a:gd name="connsiteX398" fmla="*/ 2296055 w 2390775"/>
              <a:gd name="connsiteY398" fmla="*/ 1860550 h 2897188"/>
              <a:gd name="connsiteX399" fmla="*/ 2307167 w 2390775"/>
              <a:gd name="connsiteY399" fmla="*/ 1871133 h 2897188"/>
              <a:gd name="connsiteX400" fmla="*/ 2317221 w 2390775"/>
              <a:gd name="connsiteY400" fmla="*/ 1881717 h 2897188"/>
              <a:gd name="connsiteX401" fmla="*/ 2326745 w 2390775"/>
              <a:gd name="connsiteY401" fmla="*/ 1892829 h 2897188"/>
              <a:gd name="connsiteX402" fmla="*/ 2335741 w 2390775"/>
              <a:gd name="connsiteY402" fmla="*/ 1903412 h 2897188"/>
              <a:gd name="connsiteX403" fmla="*/ 2342621 w 2390775"/>
              <a:gd name="connsiteY403" fmla="*/ 1914525 h 2897188"/>
              <a:gd name="connsiteX404" fmla="*/ 2350029 w 2390775"/>
              <a:gd name="connsiteY404" fmla="*/ 1926696 h 2897188"/>
              <a:gd name="connsiteX405" fmla="*/ 2356379 w 2390775"/>
              <a:gd name="connsiteY405" fmla="*/ 1937808 h 2897188"/>
              <a:gd name="connsiteX406" fmla="*/ 2362199 w 2390775"/>
              <a:gd name="connsiteY406" fmla="*/ 1949450 h 2897188"/>
              <a:gd name="connsiteX407" fmla="*/ 2367491 w 2390775"/>
              <a:gd name="connsiteY407" fmla="*/ 1961092 h 2897188"/>
              <a:gd name="connsiteX408" fmla="*/ 2371195 w 2390775"/>
              <a:gd name="connsiteY408" fmla="*/ 1973792 h 2897188"/>
              <a:gd name="connsiteX409" fmla="*/ 2375429 w 2390775"/>
              <a:gd name="connsiteY409" fmla="*/ 1985433 h 2897188"/>
              <a:gd name="connsiteX410" fmla="*/ 2378605 w 2390775"/>
              <a:gd name="connsiteY410" fmla="*/ 1997604 h 2897188"/>
              <a:gd name="connsiteX411" fmla="*/ 2381251 w 2390775"/>
              <a:gd name="connsiteY411" fmla="*/ 2009775 h 2897188"/>
              <a:gd name="connsiteX412" fmla="*/ 2384425 w 2390775"/>
              <a:gd name="connsiteY412" fmla="*/ 2023004 h 2897188"/>
              <a:gd name="connsiteX413" fmla="*/ 2386013 w 2390775"/>
              <a:gd name="connsiteY413" fmla="*/ 2035704 h 2897188"/>
              <a:gd name="connsiteX414" fmla="*/ 2387599 w 2390775"/>
              <a:gd name="connsiteY414" fmla="*/ 2048404 h 2897188"/>
              <a:gd name="connsiteX415" fmla="*/ 2388659 w 2390775"/>
              <a:gd name="connsiteY415" fmla="*/ 2061634 h 2897188"/>
              <a:gd name="connsiteX416" fmla="*/ 2390245 w 2390775"/>
              <a:gd name="connsiteY416" fmla="*/ 2088092 h 2897188"/>
              <a:gd name="connsiteX417" fmla="*/ 2390775 w 2390775"/>
              <a:gd name="connsiteY417" fmla="*/ 2115609 h 2897188"/>
              <a:gd name="connsiteX418" fmla="*/ 2390775 w 2390775"/>
              <a:gd name="connsiteY418" fmla="*/ 2143655 h 2897188"/>
              <a:gd name="connsiteX419" fmla="*/ 2390245 w 2390775"/>
              <a:gd name="connsiteY419" fmla="*/ 2172759 h 2897188"/>
              <a:gd name="connsiteX420" fmla="*/ 2389717 w 2390775"/>
              <a:gd name="connsiteY420" fmla="*/ 2232555 h 2897188"/>
              <a:gd name="connsiteX421" fmla="*/ 2389717 w 2390775"/>
              <a:gd name="connsiteY421" fmla="*/ 2755371 h 2897188"/>
              <a:gd name="connsiteX422" fmla="*/ 1195387 w 2390775"/>
              <a:gd name="connsiteY422" fmla="*/ 2897188 h 2897188"/>
              <a:gd name="connsiteX423" fmla="*/ 1058 w 2390775"/>
              <a:gd name="connsiteY423" fmla="*/ 2755371 h 2897188"/>
              <a:gd name="connsiteX424" fmla="*/ 1058 w 2390775"/>
              <a:gd name="connsiteY424" fmla="*/ 2232555 h 2897188"/>
              <a:gd name="connsiteX425" fmla="*/ 0 w 2390775"/>
              <a:gd name="connsiteY425" fmla="*/ 2172759 h 2897188"/>
              <a:gd name="connsiteX426" fmla="*/ 0 w 2390775"/>
              <a:gd name="connsiteY426" fmla="*/ 2143655 h 2897188"/>
              <a:gd name="connsiteX427" fmla="*/ 0 w 2390775"/>
              <a:gd name="connsiteY427" fmla="*/ 2115609 h 2897188"/>
              <a:gd name="connsiteX428" fmla="*/ 529 w 2390775"/>
              <a:gd name="connsiteY428" fmla="*/ 2088092 h 2897188"/>
              <a:gd name="connsiteX429" fmla="*/ 2117 w 2390775"/>
              <a:gd name="connsiteY429" fmla="*/ 2061634 h 2897188"/>
              <a:gd name="connsiteX430" fmla="*/ 3175 w 2390775"/>
              <a:gd name="connsiteY430" fmla="*/ 2048404 h 2897188"/>
              <a:gd name="connsiteX431" fmla="*/ 5292 w 2390775"/>
              <a:gd name="connsiteY431" fmla="*/ 2035704 h 2897188"/>
              <a:gd name="connsiteX432" fmla="*/ 6879 w 2390775"/>
              <a:gd name="connsiteY432" fmla="*/ 2023004 h 2897188"/>
              <a:gd name="connsiteX433" fmla="*/ 9525 w 2390775"/>
              <a:gd name="connsiteY433" fmla="*/ 2009775 h 2897188"/>
              <a:gd name="connsiteX434" fmla="*/ 12171 w 2390775"/>
              <a:gd name="connsiteY434" fmla="*/ 1997604 h 2897188"/>
              <a:gd name="connsiteX435" fmla="*/ 15875 w 2390775"/>
              <a:gd name="connsiteY435" fmla="*/ 1985433 h 2897188"/>
              <a:gd name="connsiteX436" fmla="*/ 19050 w 2390775"/>
              <a:gd name="connsiteY436" fmla="*/ 1973792 h 2897188"/>
              <a:gd name="connsiteX437" fmla="*/ 23813 w 2390775"/>
              <a:gd name="connsiteY437" fmla="*/ 1961092 h 2897188"/>
              <a:gd name="connsiteX438" fmla="*/ 28575 w 2390775"/>
              <a:gd name="connsiteY438" fmla="*/ 1949450 h 2897188"/>
              <a:gd name="connsiteX439" fmla="*/ 34925 w 2390775"/>
              <a:gd name="connsiteY439" fmla="*/ 1937808 h 2897188"/>
              <a:gd name="connsiteX440" fmla="*/ 40746 w 2390775"/>
              <a:gd name="connsiteY440" fmla="*/ 1926696 h 2897188"/>
              <a:gd name="connsiteX441" fmla="*/ 47625 w 2390775"/>
              <a:gd name="connsiteY441" fmla="*/ 1914525 h 2897188"/>
              <a:gd name="connsiteX442" fmla="*/ 55563 w 2390775"/>
              <a:gd name="connsiteY442" fmla="*/ 1903412 h 2897188"/>
              <a:gd name="connsiteX443" fmla="*/ 64558 w 2390775"/>
              <a:gd name="connsiteY443" fmla="*/ 1892829 h 2897188"/>
              <a:gd name="connsiteX444" fmla="*/ 74083 w 2390775"/>
              <a:gd name="connsiteY444" fmla="*/ 1881717 h 2897188"/>
              <a:gd name="connsiteX445" fmla="*/ 84137 w 2390775"/>
              <a:gd name="connsiteY445" fmla="*/ 1871133 h 2897188"/>
              <a:gd name="connsiteX446" fmla="*/ 95250 w 2390775"/>
              <a:gd name="connsiteY446" fmla="*/ 1860550 h 2897188"/>
              <a:gd name="connsiteX447" fmla="*/ 107421 w 2390775"/>
              <a:gd name="connsiteY447" fmla="*/ 1849967 h 2897188"/>
              <a:gd name="connsiteX448" fmla="*/ 120650 w 2390775"/>
              <a:gd name="connsiteY448" fmla="*/ 1839912 h 2897188"/>
              <a:gd name="connsiteX449" fmla="*/ 134408 w 2390775"/>
              <a:gd name="connsiteY449" fmla="*/ 1829329 h 2897188"/>
              <a:gd name="connsiteX450" fmla="*/ 148696 w 2390775"/>
              <a:gd name="connsiteY450" fmla="*/ 1819804 h 2897188"/>
              <a:gd name="connsiteX451" fmla="*/ 164042 w 2390775"/>
              <a:gd name="connsiteY451" fmla="*/ 1811337 h 2897188"/>
              <a:gd name="connsiteX452" fmla="*/ 179387 w 2390775"/>
              <a:gd name="connsiteY452" fmla="*/ 1803929 h 2897188"/>
              <a:gd name="connsiteX453" fmla="*/ 194733 w 2390775"/>
              <a:gd name="connsiteY453" fmla="*/ 1797050 h 2897188"/>
              <a:gd name="connsiteX454" fmla="*/ 210608 w 2390775"/>
              <a:gd name="connsiteY454" fmla="*/ 1791758 h 2897188"/>
              <a:gd name="connsiteX455" fmla="*/ 226483 w 2390775"/>
              <a:gd name="connsiteY455" fmla="*/ 1786996 h 2897188"/>
              <a:gd name="connsiteX456" fmla="*/ 242887 w 2390775"/>
              <a:gd name="connsiteY456" fmla="*/ 1782762 h 2897188"/>
              <a:gd name="connsiteX457" fmla="*/ 259292 w 2390775"/>
              <a:gd name="connsiteY457" fmla="*/ 1779058 h 2897188"/>
              <a:gd name="connsiteX458" fmla="*/ 276754 w 2390775"/>
              <a:gd name="connsiteY458" fmla="*/ 1775883 h 2897188"/>
              <a:gd name="connsiteX459" fmla="*/ 293158 w 2390775"/>
              <a:gd name="connsiteY459" fmla="*/ 1773767 h 2897188"/>
              <a:gd name="connsiteX460" fmla="*/ 328613 w 2390775"/>
              <a:gd name="connsiteY460" fmla="*/ 1769004 h 2897188"/>
              <a:gd name="connsiteX461" fmla="*/ 402695 w 2390775"/>
              <a:gd name="connsiteY461" fmla="*/ 1762125 h 2897188"/>
              <a:gd name="connsiteX462" fmla="*/ 441325 w 2390775"/>
              <a:gd name="connsiteY462" fmla="*/ 1757362 h 2897188"/>
              <a:gd name="connsiteX463" fmla="*/ 461433 w 2390775"/>
              <a:gd name="connsiteY463" fmla="*/ 1754717 h 2897188"/>
              <a:gd name="connsiteX464" fmla="*/ 481541 w 2390775"/>
              <a:gd name="connsiteY464" fmla="*/ 1752071 h 2897188"/>
              <a:gd name="connsiteX465" fmla="*/ 502179 w 2390775"/>
              <a:gd name="connsiteY465" fmla="*/ 1747837 h 2897188"/>
              <a:gd name="connsiteX466" fmla="*/ 522817 w 2390775"/>
              <a:gd name="connsiteY466" fmla="*/ 1744133 h 2897188"/>
              <a:gd name="connsiteX467" fmla="*/ 543983 w 2390775"/>
              <a:gd name="connsiteY467" fmla="*/ 1738842 h 2897188"/>
              <a:gd name="connsiteX468" fmla="*/ 565679 w 2390775"/>
              <a:gd name="connsiteY468" fmla="*/ 1733021 h 2897188"/>
              <a:gd name="connsiteX469" fmla="*/ 587905 w 2390775"/>
              <a:gd name="connsiteY469" fmla="*/ 1726671 h 2897188"/>
              <a:gd name="connsiteX470" fmla="*/ 610129 w 2390775"/>
              <a:gd name="connsiteY470" fmla="*/ 1718733 h 2897188"/>
              <a:gd name="connsiteX471" fmla="*/ 632355 w 2390775"/>
              <a:gd name="connsiteY471" fmla="*/ 1710267 h 2897188"/>
              <a:gd name="connsiteX472" fmla="*/ 656167 w 2390775"/>
              <a:gd name="connsiteY472" fmla="*/ 1700212 h 2897188"/>
              <a:gd name="connsiteX473" fmla="*/ 678921 w 2390775"/>
              <a:gd name="connsiteY473" fmla="*/ 1689629 h 2897188"/>
              <a:gd name="connsiteX474" fmla="*/ 703263 w 2390775"/>
              <a:gd name="connsiteY474" fmla="*/ 1677458 h 2897188"/>
              <a:gd name="connsiteX475" fmla="*/ 727075 w 2390775"/>
              <a:gd name="connsiteY475" fmla="*/ 1663700 h 2897188"/>
              <a:gd name="connsiteX476" fmla="*/ 751945 w 2390775"/>
              <a:gd name="connsiteY476" fmla="*/ 1648354 h 2897188"/>
              <a:gd name="connsiteX477" fmla="*/ 1195123 w 2390775"/>
              <a:gd name="connsiteY477" fmla="*/ 0 h 2897188"/>
              <a:gd name="connsiteX478" fmla="*/ 1213123 w 2390775"/>
              <a:gd name="connsiteY478" fmla="*/ 0 h 2897188"/>
              <a:gd name="connsiteX479" fmla="*/ 1230595 w 2390775"/>
              <a:gd name="connsiteY479" fmla="*/ 529 h 2897188"/>
              <a:gd name="connsiteX480" fmla="*/ 1248065 w 2390775"/>
              <a:gd name="connsiteY480" fmla="*/ 1588 h 2897188"/>
              <a:gd name="connsiteX481" fmla="*/ 1265007 w 2390775"/>
              <a:gd name="connsiteY481" fmla="*/ 2646 h 2897188"/>
              <a:gd name="connsiteX482" fmla="*/ 1281419 w 2390775"/>
              <a:gd name="connsiteY482" fmla="*/ 4234 h 2897188"/>
              <a:gd name="connsiteX483" fmla="*/ 1297831 w 2390775"/>
              <a:gd name="connsiteY483" fmla="*/ 6352 h 2897188"/>
              <a:gd name="connsiteX484" fmla="*/ 1313713 w 2390775"/>
              <a:gd name="connsiteY484" fmla="*/ 8469 h 2897188"/>
              <a:gd name="connsiteX485" fmla="*/ 1329595 w 2390775"/>
              <a:gd name="connsiteY485" fmla="*/ 11115 h 2897188"/>
              <a:gd name="connsiteX486" fmla="*/ 1344949 w 2390775"/>
              <a:gd name="connsiteY486" fmla="*/ 13762 h 2897188"/>
              <a:gd name="connsiteX487" fmla="*/ 1359773 w 2390775"/>
              <a:gd name="connsiteY487" fmla="*/ 16938 h 2897188"/>
              <a:gd name="connsiteX488" fmla="*/ 1375125 w 2390775"/>
              <a:gd name="connsiteY488" fmla="*/ 20643 h 2897188"/>
              <a:gd name="connsiteX489" fmla="*/ 1388891 w 2390775"/>
              <a:gd name="connsiteY489" fmla="*/ 24877 h 2897188"/>
              <a:gd name="connsiteX490" fmla="*/ 1403715 w 2390775"/>
              <a:gd name="connsiteY490" fmla="*/ 29112 h 2897188"/>
              <a:gd name="connsiteX491" fmla="*/ 1416951 w 2390775"/>
              <a:gd name="connsiteY491" fmla="*/ 33346 h 2897188"/>
              <a:gd name="connsiteX492" fmla="*/ 1431245 w 2390775"/>
              <a:gd name="connsiteY492" fmla="*/ 38639 h 2897188"/>
              <a:gd name="connsiteX493" fmla="*/ 1443951 w 2390775"/>
              <a:gd name="connsiteY493" fmla="*/ 43932 h 2897188"/>
              <a:gd name="connsiteX494" fmla="*/ 1456657 w 2390775"/>
              <a:gd name="connsiteY494" fmla="*/ 49225 h 2897188"/>
              <a:gd name="connsiteX495" fmla="*/ 1469893 w 2390775"/>
              <a:gd name="connsiteY495" fmla="*/ 55577 h 2897188"/>
              <a:gd name="connsiteX496" fmla="*/ 1482069 w 2390775"/>
              <a:gd name="connsiteY496" fmla="*/ 61399 h 2897188"/>
              <a:gd name="connsiteX497" fmla="*/ 1493717 w 2390775"/>
              <a:gd name="connsiteY497" fmla="*/ 68280 h 2897188"/>
              <a:gd name="connsiteX498" fmla="*/ 1505363 w 2390775"/>
              <a:gd name="connsiteY498" fmla="*/ 75690 h 2897188"/>
              <a:gd name="connsiteX499" fmla="*/ 1517011 w 2390775"/>
              <a:gd name="connsiteY499" fmla="*/ 83100 h 2897188"/>
              <a:gd name="connsiteX500" fmla="*/ 1528129 w 2390775"/>
              <a:gd name="connsiteY500" fmla="*/ 90511 h 2897188"/>
              <a:gd name="connsiteX501" fmla="*/ 1539247 w 2390775"/>
              <a:gd name="connsiteY501" fmla="*/ 98450 h 2897188"/>
              <a:gd name="connsiteX502" fmla="*/ 1549835 w 2390775"/>
              <a:gd name="connsiteY502" fmla="*/ 106919 h 2897188"/>
              <a:gd name="connsiteX503" fmla="*/ 1559893 w 2390775"/>
              <a:gd name="connsiteY503" fmla="*/ 115917 h 2897188"/>
              <a:gd name="connsiteX504" fmla="*/ 1569953 w 2390775"/>
              <a:gd name="connsiteY504" fmla="*/ 124915 h 2897188"/>
              <a:gd name="connsiteX505" fmla="*/ 1579483 w 2390775"/>
              <a:gd name="connsiteY505" fmla="*/ 134443 h 2897188"/>
              <a:gd name="connsiteX506" fmla="*/ 1589011 w 2390775"/>
              <a:gd name="connsiteY506" fmla="*/ 143970 h 2897188"/>
              <a:gd name="connsiteX507" fmla="*/ 1598013 w 2390775"/>
              <a:gd name="connsiteY507" fmla="*/ 154027 h 2897188"/>
              <a:gd name="connsiteX508" fmla="*/ 1607013 w 2390775"/>
              <a:gd name="connsiteY508" fmla="*/ 164613 h 2897188"/>
              <a:gd name="connsiteX509" fmla="*/ 1615483 w 2390775"/>
              <a:gd name="connsiteY509" fmla="*/ 175199 h 2897188"/>
              <a:gd name="connsiteX510" fmla="*/ 1623425 w 2390775"/>
              <a:gd name="connsiteY510" fmla="*/ 186314 h 2897188"/>
              <a:gd name="connsiteX511" fmla="*/ 1631365 w 2390775"/>
              <a:gd name="connsiteY511" fmla="*/ 197959 h 2897188"/>
              <a:gd name="connsiteX512" fmla="*/ 1639307 w 2390775"/>
              <a:gd name="connsiteY512" fmla="*/ 210133 h 2897188"/>
              <a:gd name="connsiteX513" fmla="*/ 1646719 w 2390775"/>
              <a:gd name="connsiteY513" fmla="*/ 222307 h 2897188"/>
              <a:gd name="connsiteX514" fmla="*/ 1653601 w 2390775"/>
              <a:gd name="connsiteY514" fmla="*/ 234481 h 2897188"/>
              <a:gd name="connsiteX515" fmla="*/ 1660483 w 2390775"/>
              <a:gd name="connsiteY515" fmla="*/ 248243 h 2897188"/>
              <a:gd name="connsiteX516" fmla="*/ 1667367 w 2390775"/>
              <a:gd name="connsiteY516" fmla="*/ 260946 h 2897188"/>
              <a:gd name="connsiteX517" fmla="*/ 1673719 w 2390775"/>
              <a:gd name="connsiteY517" fmla="*/ 274708 h 2897188"/>
              <a:gd name="connsiteX518" fmla="*/ 1679543 w 2390775"/>
              <a:gd name="connsiteY518" fmla="*/ 288470 h 2897188"/>
              <a:gd name="connsiteX519" fmla="*/ 1685367 w 2390775"/>
              <a:gd name="connsiteY519" fmla="*/ 302761 h 2897188"/>
              <a:gd name="connsiteX520" fmla="*/ 1690661 w 2390775"/>
              <a:gd name="connsiteY520" fmla="*/ 317581 h 2897188"/>
              <a:gd name="connsiteX521" fmla="*/ 1695955 w 2390775"/>
              <a:gd name="connsiteY521" fmla="*/ 332402 h 2897188"/>
              <a:gd name="connsiteX522" fmla="*/ 1700719 w 2390775"/>
              <a:gd name="connsiteY522" fmla="*/ 347751 h 2897188"/>
              <a:gd name="connsiteX523" fmla="*/ 1705485 w 2390775"/>
              <a:gd name="connsiteY523" fmla="*/ 363101 h 2897188"/>
              <a:gd name="connsiteX524" fmla="*/ 1709719 w 2390775"/>
              <a:gd name="connsiteY524" fmla="*/ 379510 h 2897188"/>
              <a:gd name="connsiteX525" fmla="*/ 1714485 w 2390775"/>
              <a:gd name="connsiteY525" fmla="*/ 395918 h 2897188"/>
              <a:gd name="connsiteX526" fmla="*/ 1721367 w 2390775"/>
              <a:gd name="connsiteY526" fmla="*/ 429793 h 2897188"/>
              <a:gd name="connsiteX527" fmla="*/ 1728249 w 2390775"/>
              <a:gd name="connsiteY527" fmla="*/ 465257 h 2897188"/>
              <a:gd name="connsiteX528" fmla="*/ 1734073 w 2390775"/>
              <a:gd name="connsiteY528" fmla="*/ 501778 h 2897188"/>
              <a:gd name="connsiteX529" fmla="*/ 1738309 w 2390775"/>
              <a:gd name="connsiteY529" fmla="*/ 539888 h 2897188"/>
              <a:gd name="connsiteX530" fmla="*/ 1742015 w 2390775"/>
              <a:gd name="connsiteY530" fmla="*/ 579586 h 2897188"/>
              <a:gd name="connsiteX531" fmla="*/ 1744133 w 2390775"/>
              <a:gd name="connsiteY531" fmla="*/ 620342 h 2897188"/>
              <a:gd name="connsiteX532" fmla="*/ 1745721 w 2390775"/>
              <a:gd name="connsiteY532" fmla="*/ 662157 h 2897188"/>
              <a:gd name="connsiteX533" fmla="*/ 1746251 w 2390775"/>
              <a:gd name="connsiteY533" fmla="*/ 706089 h 2897188"/>
              <a:gd name="connsiteX534" fmla="*/ 1745721 w 2390775"/>
              <a:gd name="connsiteY534" fmla="*/ 737318 h 2897188"/>
              <a:gd name="connsiteX535" fmla="*/ 1744133 w 2390775"/>
              <a:gd name="connsiteY535" fmla="*/ 768547 h 2897188"/>
              <a:gd name="connsiteX536" fmla="*/ 1740955 w 2390775"/>
              <a:gd name="connsiteY536" fmla="*/ 799246 h 2897188"/>
              <a:gd name="connsiteX537" fmla="*/ 1737779 w 2390775"/>
              <a:gd name="connsiteY537" fmla="*/ 829946 h 2897188"/>
              <a:gd name="connsiteX538" fmla="*/ 1733015 w 2390775"/>
              <a:gd name="connsiteY538" fmla="*/ 860116 h 2897188"/>
              <a:gd name="connsiteX539" fmla="*/ 1727191 w 2390775"/>
              <a:gd name="connsiteY539" fmla="*/ 889228 h 2897188"/>
              <a:gd name="connsiteX540" fmla="*/ 1720309 w 2390775"/>
              <a:gd name="connsiteY540" fmla="*/ 918339 h 2897188"/>
              <a:gd name="connsiteX541" fmla="*/ 1713425 w 2390775"/>
              <a:gd name="connsiteY541" fmla="*/ 946922 h 2897188"/>
              <a:gd name="connsiteX542" fmla="*/ 1704955 w 2390775"/>
              <a:gd name="connsiteY542" fmla="*/ 973916 h 2897188"/>
              <a:gd name="connsiteX543" fmla="*/ 1695425 w 2390775"/>
              <a:gd name="connsiteY543" fmla="*/ 1001440 h 2897188"/>
              <a:gd name="connsiteX544" fmla="*/ 1685367 w 2390775"/>
              <a:gd name="connsiteY544" fmla="*/ 1028434 h 2897188"/>
              <a:gd name="connsiteX545" fmla="*/ 1674779 w 2390775"/>
              <a:gd name="connsiteY545" fmla="*/ 1054370 h 2897188"/>
              <a:gd name="connsiteX546" fmla="*/ 1662073 w 2390775"/>
              <a:gd name="connsiteY546" fmla="*/ 1079776 h 2897188"/>
              <a:gd name="connsiteX547" fmla="*/ 1649895 w 2390775"/>
              <a:gd name="connsiteY547" fmla="*/ 1104654 h 2897188"/>
              <a:gd name="connsiteX548" fmla="*/ 1636659 w 2390775"/>
              <a:gd name="connsiteY548" fmla="*/ 1127943 h 2897188"/>
              <a:gd name="connsiteX549" fmla="*/ 1622365 w 2390775"/>
              <a:gd name="connsiteY549" fmla="*/ 1151761 h 2897188"/>
              <a:gd name="connsiteX550" fmla="*/ 1621837 w 2390775"/>
              <a:gd name="connsiteY550" fmla="*/ 1152291 h 2897188"/>
              <a:gd name="connsiteX551" fmla="*/ 1614425 w 2390775"/>
              <a:gd name="connsiteY551" fmla="*/ 1163406 h 2897188"/>
              <a:gd name="connsiteX552" fmla="*/ 1577365 w 2390775"/>
              <a:gd name="connsiteY552" fmla="*/ 1218454 h 2897188"/>
              <a:gd name="connsiteX553" fmla="*/ 1559893 w 2390775"/>
              <a:gd name="connsiteY553" fmla="*/ 1244919 h 2897188"/>
              <a:gd name="connsiteX554" fmla="*/ 1542953 w 2390775"/>
              <a:gd name="connsiteY554" fmla="*/ 1271913 h 2897188"/>
              <a:gd name="connsiteX555" fmla="*/ 1527069 w 2390775"/>
              <a:gd name="connsiteY555" fmla="*/ 1298378 h 2897188"/>
              <a:gd name="connsiteX556" fmla="*/ 1520717 w 2390775"/>
              <a:gd name="connsiteY556" fmla="*/ 1311081 h 2897188"/>
              <a:gd name="connsiteX557" fmla="*/ 1513835 w 2390775"/>
              <a:gd name="connsiteY557" fmla="*/ 1324843 h 2897188"/>
              <a:gd name="connsiteX558" fmla="*/ 1508011 w 2390775"/>
              <a:gd name="connsiteY558" fmla="*/ 1337547 h 2897188"/>
              <a:gd name="connsiteX559" fmla="*/ 1502717 w 2390775"/>
              <a:gd name="connsiteY559" fmla="*/ 1350779 h 2897188"/>
              <a:gd name="connsiteX560" fmla="*/ 1497423 w 2390775"/>
              <a:gd name="connsiteY560" fmla="*/ 1364012 h 2897188"/>
              <a:gd name="connsiteX561" fmla="*/ 1493717 w 2390775"/>
              <a:gd name="connsiteY561" fmla="*/ 1376715 h 2897188"/>
              <a:gd name="connsiteX562" fmla="*/ 1490539 w 2390775"/>
              <a:gd name="connsiteY562" fmla="*/ 1389947 h 2897188"/>
              <a:gd name="connsiteX563" fmla="*/ 1487363 w 2390775"/>
              <a:gd name="connsiteY563" fmla="*/ 1403180 h 2897188"/>
              <a:gd name="connsiteX564" fmla="*/ 1485775 w 2390775"/>
              <a:gd name="connsiteY564" fmla="*/ 1415883 h 2897188"/>
              <a:gd name="connsiteX565" fmla="*/ 1485245 w 2390775"/>
              <a:gd name="connsiteY565" fmla="*/ 1428587 h 2897188"/>
              <a:gd name="connsiteX566" fmla="*/ 1485245 w 2390775"/>
              <a:gd name="connsiteY566" fmla="*/ 1441819 h 2897188"/>
              <a:gd name="connsiteX567" fmla="*/ 1485775 w 2390775"/>
              <a:gd name="connsiteY567" fmla="*/ 1455052 h 2897188"/>
              <a:gd name="connsiteX568" fmla="*/ 1487893 w 2390775"/>
              <a:gd name="connsiteY568" fmla="*/ 1467755 h 2897188"/>
              <a:gd name="connsiteX569" fmla="*/ 1491069 w 2390775"/>
              <a:gd name="connsiteY569" fmla="*/ 1480987 h 2897188"/>
              <a:gd name="connsiteX570" fmla="*/ 1494775 w 2390775"/>
              <a:gd name="connsiteY570" fmla="*/ 1493691 h 2897188"/>
              <a:gd name="connsiteX571" fmla="*/ 1500599 w 2390775"/>
              <a:gd name="connsiteY571" fmla="*/ 1506923 h 2897188"/>
              <a:gd name="connsiteX572" fmla="*/ 1506423 w 2390775"/>
              <a:gd name="connsiteY572" fmla="*/ 1520156 h 2897188"/>
              <a:gd name="connsiteX573" fmla="*/ 1514363 w 2390775"/>
              <a:gd name="connsiteY573" fmla="*/ 1532859 h 2897188"/>
              <a:gd name="connsiteX574" fmla="*/ 1523363 w 2390775"/>
              <a:gd name="connsiteY574" fmla="*/ 1546092 h 2897188"/>
              <a:gd name="connsiteX575" fmla="*/ 1533423 w 2390775"/>
              <a:gd name="connsiteY575" fmla="*/ 1559324 h 2897188"/>
              <a:gd name="connsiteX576" fmla="*/ 1545071 w 2390775"/>
              <a:gd name="connsiteY576" fmla="*/ 1572557 h 2897188"/>
              <a:gd name="connsiteX577" fmla="*/ 1558305 w 2390775"/>
              <a:gd name="connsiteY577" fmla="*/ 1586319 h 2897188"/>
              <a:gd name="connsiteX578" fmla="*/ 1552481 w 2390775"/>
              <a:gd name="connsiteY578" fmla="*/ 1601668 h 2897188"/>
              <a:gd name="connsiteX579" fmla="*/ 1550365 w 2390775"/>
              <a:gd name="connsiteY579" fmla="*/ 1713880 h 2897188"/>
              <a:gd name="connsiteX580" fmla="*/ 1549835 w 2390775"/>
              <a:gd name="connsiteY580" fmla="*/ 1732406 h 2897188"/>
              <a:gd name="connsiteX581" fmla="*/ 1548247 w 2390775"/>
              <a:gd name="connsiteY581" fmla="*/ 1749873 h 2897188"/>
              <a:gd name="connsiteX582" fmla="*/ 1545599 w 2390775"/>
              <a:gd name="connsiteY582" fmla="*/ 1767340 h 2897188"/>
              <a:gd name="connsiteX583" fmla="*/ 1542953 w 2390775"/>
              <a:gd name="connsiteY583" fmla="*/ 1784807 h 2897188"/>
              <a:gd name="connsiteX584" fmla="*/ 1539247 w 2390775"/>
              <a:gd name="connsiteY584" fmla="*/ 1802274 h 2897188"/>
              <a:gd name="connsiteX585" fmla="*/ 1533953 w 2390775"/>
              <a:gd name="connsiteY585" fmla="*/ 1819211 h 2897188"/>
              <a:gd name="connsiteX586" fmla="*/ 1528659 w 2390775"/>
              <a:gd name="connsiteY586" fmla="*/ 1835090 h 2897188"/>
              <a:gd name="connsiteX587" fmla="*/ 1522305 w 2390775"/>
              <a:gd name="connsiteY587" fmla="*/ 1850970 h 2897188"/>
              <a:gd name="connsiteX588" fmla="*/ 1514893 w 2390775"/>
              <a:gd name="connsiteY588" fmla="*/ 1866319 h 2897188"/>
              <a:gd name="connsiteX589" fmla="*/ 1506951 w 2390775"/>
              <a:gd name="connsiteY589" fmla="*/ 1882198 h 2897188"/>
              <a:gd name="connsiteX590" fmla="*/ 1499011 w 2390775"/>
              <a:gd name="connsiteY590" fmla="*/ 1897019 h 2897188"/>
              <a:gd name="connsiteX591" fmla="*/ 1490011 w 2390775"/>
              <a:gd name="connsiteY591" fmla="*/ 1910781 h 2897188"/>
              <a:gd name="connsiteX592" fmla="*/ 1479951 w 2390775"/>
              <a:gd name="connsiteY592" fmla="*/ 1924543 h 2897188"/>
              <a:gd name="connsiteX593" fmla="*/ 1469893 w 2390775"/>
              <a:gd name="connsiteY593" fmla="*/ 1938304 h 2897188"/>
              <a:gd name="connsiteX594" fmla="*/ 1458245 w 2390775"/>
              <a:gd name="connsiteY594" fmla="*/ 1951008 h 2897188"/>
              <a:gd name="connsiteX595" fmla="*/ 1446597 w 2390775"/>
              <a:gd name="connsiteY595" fmla="*/ 1963182 h 2897188"/>
              <a:gd name="connsiteX596" fmla="*/ 1434421 w 2390775"/>
              <a:gd name="connsiteY596" fmla="*/ 1975356 h 2897188"/>
              <a:gd name="connsiteX597" fmla="*/ 1421715 w 2390775"/>
              <a:gd name="connsiteY597" fmla="*/ 1986471 h 2897188"/>
              <a:gd name="connsiteX598" fmla="*/ 1407951 w 2390775"/>
              <a:gd name="connsiteY598" fmla="*/ 1996528 h 2897188"/>
              <a:gd name="connsiteX599" fmla="*/ 1394185 w 2390775"/>
              <a:gd name="connsiteY599" fmla="*/ 2006585 h 2897188"/>
              <a:gd name="connsiteX600" fmla="*/ 1379891 w 2390775"/>
              <a:gd name="connsiteY600" fmla="*/ 2015583 h 2897188"/>
              <a:gd name="connsiteX601" fmla="*/ 1365067 w 2390775"/>
              <a:gd name="connsiteY601" fmla="*/ 2024052 h 2897188"/>
              <a:gd name="connsiteX602" fmla="*/ 1349713 w 2390775"/>
              <a:gd name="connsiteY602" fmla="*/ 2031991 h 2897188"/>
              <a:gd name="connsiteX603" fmla="*/ 1334361 w 2390775"/>
              <a:gd name="connsiteY603" fmla="*/ 2038872 h 2897188"/>
              <a:gd name="connsiteX604" fmla="*/ 1318477 w 2390775"/>
              <a:gd name="connsiteY604" fmla="*/ 2045224 h 2897188"/>
              <a:gd name="connsiteX605" fmla="*/ 1301537 w 2390775"/>
              <a:gd name="connsiteY605" fmla="*/ 2050517 h 2897188"/>
              <a:gd name="connsiteX606" fmla="*/ 1285653 w 2390775"/>
              <a:gd name="connsiteY606" fmla="*/ 2055810 h 2897188"/>
              <a:gd name="connsiteX607" fmla="*/ 1268183 w 2390775"/>
              <a:gd name="connsiteY607" fmla="*/ 2059515 h 2897188"/>
              <a:gd name="connsiteX608" fmla="*/ 1250711 w 2390775"/>
              <a:gd name="connsiteY608" fmla="*/ 2062691 h 2897188"/>
              <a:gd name="connsiteX609" fmla="*/ 1233241 w 2390775"/>
              <a:gd name="connsiteY609" fmla="*/ 2064808 h 2897188"/>
              <a:gd name="connsiteX610" fmla="*/ 1215241 w 2390775"/>
              <a:gd name="connsiteY610" fmla="*/ 2066396 h 2897188"/>
              <a:gd name="connsiteX611" fmla="*/ 1196711 w 2390775"/>
              <a:gd name="connsiteY611" fmla="*/ 2066925 h 2897188"/>
              <a:gd name="connsiteX612" fmla="*/ 1179241 w 2390775"/>
              <a:gd name="connsiteY612" fmla="*/ 2066396 h 2897188"/>
              <a:gd name="connsiteX613" fmla="*/ 1161239 w 2390775"/>
              <a:gd name="connsiteY613" fmla="*/ 2064808 h 2897188"/>
              <a:gd name="connsiteX614" fmla="*/ 1143239 w 2390775"/>
              <a:gd name="connsiteY614" fmla="*/ 2062691 h 2897188"/>
              <a:gd name="connsiteX615" fmla="*/ 1125769 w 2390775"/>
              <a:gd name="connsiteY615" fmla="*/ 2059515 h 2897188"/>
              <a:gd name="connsiteX616" fmla="*/ 1108827 w 2390775"/>
              <a:gd name="connsiteY616" fmla="*/ 2055810 h 2897188"/>
              <a:gd name="connsiteX617" fmla="*/ 1092415 w 2390775"/>
              <a:gd name="connsiteY617" fmla="*/ 2050517 h 2897188"/>
              <a:gd name="connsiteX618" fmla="*/ 1076003 w 2390775"/>
              <a:gd name="connsiteY618" fmla="*/ 2045224 h 2897188"/>
              <a:gd name="connsiteX619" fmla="*/ 1059591 w 2390775"/>
              <a:gd name="connsiteY619" fmla="*/ 2038872 h 2897188"/>
              <a:gd name="connsiteX620" fmla="*/ 1044237 w 2390775"/>
              <a:gd name="connsiteY620" fmla="*/ 2031991 h 2897188"/>
              <a:gd name="connsiteX621" fmla="*/ 1028885 w 2390775"/>
              <a:gd name="connsiteY621" fmla="*/ 2024052 h 2897188"/>
              <a:gd name="connsiteX622" fmla="*/ 1014591 w 2390775"/>
              <a:gd name="connsiteY622" fmla="*/ 2015583 h 2897188"/>
              <a:gd name="connsiteX623" fmla="*/ 999767 w 2390775"/>
              <a:gd name="connsiteY623" fmla="*/ 2006585 h 2897188"/>
              <a:gd name="connsiteX624" fmla="*/ 986001 w 2390775"/>
              <a:gd name="connsiteY624" fmla="*/ 1996528 h 2897188"/>
              <a:gd name="connsiteX625" fmla="*/ 972237 w 2390775"/>
              <a:gd name="connsiteY625" fmla="*/ 1986471 h 2897188"/>
              <a:gd name="connsiteX626" fmla="*/ 959531 w 2390775"/>
              <a:gd name="connsiteY626" fmla="*/ 1975356 h 2897188"/>
              <a:gd name="connsiteX627" fmla="*/ 947883 w 2390775"/>
              <a:gd name="connsiteY627" fmla="*/ 1963182 h 2897188"/>
              <a:gd name="connsiteX628" fmla="*/ 936235 w 2390775"/>
              <a:gd name="connsiteY628" fmla="*/ 1951008 h 2897188"/>
              <a:gd name="connsiteX629" fmla="*/ 924589 w 2390775"/>
              <a:gd name="connsiteY629" fmla="*/ 1938304 h 2897188"/>
              <a:gd name="connsiteX630" fmla="*/ 914001 w 2390775"/>
              <a:gd name="connsiteY630" fmla="*/ 1924543 h 2897188"/>
              <a:gd name="connsiteX631" fmla="*/ 904471 w 2390775"/>
              <a:gd name="connsiteY631" fmla="*/ 1910781 h 2897188"/>
              <a:gd name="connsiteX632" fmla="*/ 894941 w 2390775"/>
              <a:gd name="connsiteY632" fmla="*/ 1897019 h 2897188"/>
              <a:gd name="connsiteX633" fmla="*/ 886999 w 2390775"/>
              <a:gd name="connsiteY633" fmla="*/ 1882198 h 2897188"/>
              <a:gd name="connsiteX634" fmla="*/ 879059 w 2390775"/>
              <a:gd name="connsiteY634" fmla="*/ 1866319 h 2897188"/>
              <a:gd name="connsiteX635" fmla="*/ 871647 w 2390775"/>
              <a:gd name="connsiteY635" fmla="*/ 1850970 h 2897188"/>
              <a:gd name="connsiteX636" fmla="*/ 865293 w 2390775"/>
              <a:gd name="connsiteY636" fmla="*/ 1835090 h 2897188"/>
              <a:gd name="connsiteX637" fmla="*/ 859999 w 2390775"/>
              <a:gd name="connsiteY637" fmla="*/ 1819211 h 2897188"/>
              <a:gd name="connsiteX638" fmla="*/ 855235 w 2390775"/>
              <a:gd name="connsiteY638" fmla="*/ 1802274 h 2897188"/>
              <a:gd name="connsiteX639" fmla="*/ 851529 w 2390775"/>
              <a:gd name="connsiteY639" fmla="*/ 1784807 h 2897188"/>
              <a:gd name="connsiteX640" fmla="*/ 848353 w 2390775"/>
              <a:gd name="connsiteY640" fmla="*/ 1767340 h 2897188"/>
              <a:gd name="connsiteX641" fmla="*/ 845705 w 2390775"/>
              <a:gd name="connsiteY641" fmla="*/ 1749873 h 2897188"/>
              <a:gd name="connsiteX642" fmla="*/ 844647 w 2390775"/>
              <a:gd name="connsiteY642" fmla="*/ 1732406 h 2897188"/>
              <a:gd name="connsiteX643" fmla="*/ 844117 w 2390775"/>
              <a:gd name="connsiteY643" fmla="*/ 1713880 h 2897188"/>
              <a:gd name="connsiteX644" fmla="*/ 844117 w 2390775"/>
              <a:gd name="connsiteY644" fmla="*/ 1602727 h 2897188"/>
              <a:gd name="connsiteX645" fmla="*/ 834057 w 2390775"/>
              <a:gd name="connsiteY645" fmla="*/ 1583672 h 2897188"/>
              <a:gd name="connsiteX646" fmla="*/ 846763 w 2390775"/>
              <a:gd name="connsiteY646" fmla="*/ 1570439 h 2897188"/>
              <a:gd name="connsiteX647" fmla="*/ 858411 w 2390775"/>
              <a:gd name="connsiteY647" fmla="*/ 1557736 h 2897188"/>
              <a:gd name="connsiteX648" fmla="*/ 868471 w 2390775"/>
              <a:gd name="connsiteY648" fmla="*/ 1543974 h 2897188"/>
              <a:gd name="connsiteX649" fmla="*/ 877471 w 2390775"/>
              <a:gd name="connsiteY649" fmla="*/ 1531271 h 2897188"/>
              <a:gd name="connsiteX650" fmla="*/ 884353 w 2390775"/>
              <a:gd name="connsiteY650" fmla="*/ 1518568 h 2897188"/>
              <a:gd name="connsiteX651" fmla="*/ 890705 w 2390775"/>
              <a:gd name="connsiteY651" fmla="*/ 1505335 h 2897188"/>
              <a:gd name="connsiteX652" fmla="*/ 895471 w 2390775"/>
              <a:gd name="connsiteY652" fmla="*/ 1492103 h 2897188"/>
              <a:gd name="connsiteX653" fmla="*/ 899705 w 2390775"/>
              <a:gd name="connsiteY653" fmla="*/ 1479400 h 2897188"/>
              <a:gd name="connsiteX654" fmla="*/ 902353 w 2390775"/>
              <a:gd name="connsiteY654" fmla="*/ 1466167 h 2897188"/>
              <a:gd name="connsiteX655" fmla="*/ 904471 w 2390775"/>
              <a:gd name="connsiteY655" fmla="*/ 1453464 h 2897188"/>
              <a:gd name="connsiteX656" fmla="*/ 905001 w 2390775"/>
              <a:gd name="connsiteY656" fmla="*/ 1440760 h 2897188"/>
              <a:gd name="connsiteX657" fmla="*/ 905001 w 2390775"/>
              <a:gd name="connsiteY657" fmla="*/ 1427528 h 2897188"/>
              <a:gd name="connsiteX658" fmla="*/ 903941 w 2390775"/>
              <a:gd name="connsiteY658" fmla="*/ 1414825 h 2897188"/>
              <a:gd name="connsiteX659" fmla="*/ 902353 w 2390775"/>
              <a:gd name="connsiteY659" fmla="*/ 1402121 h 2897188"/>
              <a:gd name="connsiteX660" fmla="*/ 899705 w 2390775"/>
              <a:gd name="connsiteY660" fmla="*/ 1388889 h 2897188"/>
              <a:gd name="connsiteX661" fmla="*/ 895999 w 2390775"/>
              <a:gd name="connsiteY661" fmla="*/ 1375656 h 2897188"/>
              <a:gd name="connsiteX662" fmla="*/ 892295 w 2390775"/>
              <a:gd name="connsiteY662" fmla="*/ 1362953 h 2897188"/>
              <a:gd name="connsiteX663" fmla="*/ 887529 w 2390775"/>
              <a:gd name="connsiteY663" fmla="*/ 1349720 h 2897188"/>
              <a:gd name="connsiteX664" fmla="*/ 882235 w 2390775"/>
              <a:gd name="connsiteY664" fmla="*/ 1337017 h 2897188"/>
              <a:gd name="connsiteX665" fmla="*/ 875881 w 2390775"/>
              <a:gd name="connsiteY665" fmla="*/ 1324314 h 2897188"/>
              <a:gd name="connsiteX666" fmla="*/ 869529 w 2390775"/>
              <a:gd name="connsiteY666" fmla="*/ 1310552 h 2897188"/>
              <a:gd name="connsiteX667" fmla="*/ 862647 w 2390775"/>
              <a:gd name="connsiteY667" fmla="*/ 1297849 h 2897188"/>
              <a:gd name="connsiteX668" fmla="*/ 847293 w 2390775"/>
              <a:gd name="connsiteY668" fmla="*/ 1271384 h 2897188"/>
              <a:gd name="connsiteX669" fmla="*/ 830881 w 2390775"/>
              <a:gd name="connsiteY669" fmla="*/ 1244389 h 2897188"/>
              <a:gd name="connsiteX670" fmla="*/ 812881 w 2390775"/>
              <a:gd name="connsiteY670" fmla="*/ 1217924 h 2897188"/>
              <a:gd name="connsiteX671" fmla="*/ 775821 w 2390775"/>
              <a:gd name="connsiteY671" fmla="*/ 1163406 h 2897188"/>
              <a:gd name="connsiteX672" fmla="*/ 768409 w 2390775"/>
              <a:gd name="connsiteY672" fmla="*/ 1152291 h 2897188"/>
              <a:gd name="connsiteX673" fmla="*/ 767881 w 2390775"/>
              <a:gd name="connsiteY673" fmla="*/ 1151761 h 2897188"/>
              <a:gd name="connsiteX674" fmla="*/ 754115 w 2390775"/>
              <a:gd name="connsiteY674" fmla="*/ 1127943 h 2897188"/>
              <a:gd name="connsiteX675" fmla="*/ 740351 w 2390775"/>
              <a:gd name="connsiteY675" fmla="*/ 1104654 h 2897188"/>
              <a:gd name="connsiteX676" fmla="*/ 728173 w 2390775"/>
              <a:gd name="connsiteY676" fmla="*/ 1079776 h 2897188"/>
              <a:gd name="connsiteX677" fmla="*/ 715997 w 2390775"/>
              <a:gd name="connsiteY677" fmla="*/ 1054370 h 2897188"/>
              <a:gd name="connsiteX678" fmla="*/ 705409 w 2390775"/>
              <a:gd name="connsiteY678" fmla="*/ 1028434 h 2897188"/>
              <a:gd name="connsiteX679" fmla="*/ 695349 w 2390775"/>
              <a:gd name="connsiteY679" fmla="*/ 1001440 h 2897188"/>
              <a:gd name="connsiteX680" fmla="*/ 685819 w 2390775"/>
              <a:gd name="connsiteY680" fmla="*/ 973916 h 2897188"/>
              <a:gd name="connsiteX681" fmla="*/ 677349 w 2390775"/>
              <a:gd name="connsiteY681" fmla="*/ 946922 h 2897188"/>
              <a:gd name="connsiteX682" fmla="*/ 669937 w 2390775"/>
              <a:gd name="connsiteY682" fmla="*/ 918339 h 2897188"/>
              <a:gd name="connsiteX683" fmla="*/ 663585 w 2390775"/>
              <a:gd name="connsiteY683" fmla="*/ 889228 h 2897188"/>
              <a:gd name="connsiteX684" fmla="*/ 657761 w 2390775"/>
              <a:gd name="connsiteY684" fmla="*/ 860116 h 2897188"/>
              <a:gd name="connsiteX685" fmla="*/ 652467 w 2390775"/>
              <a:gd name="connsiteY685" fmla="*/ 829946 h 2897188"/>
              <a:gd name="connsiteX686" fmla="*/ 649289 w 2390775"/>
              <a:gd name="connsiteY686" fmla="*/ 799246 h 2897188"/>
              <a:gd name="connsiteX687" fmla="*/ 646643 w 2390775"/>
              <a:gd name="connsiteY687" fmla="*/ 768547 h 2897188"/>
              <a:gd name="connsiteX688" fmla="*/ 645055 w 2390775"/>
              <a:gd name="connsiteY688" fmla="*/ 737318 h 2897188"/>
              <a:gd name="connsiteX689" fmla="*/ 644525 w 2390775"/>
              <a:gd name="connsiteY689" fmla="*/ 706089 h 2897188"/>
              <a:gd name="connsiteX690" fmla="*/ 645055 w 2390775"/>
              <a:gd name="connsiteY690" fmla="*/ 659510 h 2897188"/>
              <a:gd name="connsiteX691" fmla="*/ 646643 w 2390775"/>
              <a:gd name="connsiteY691" fmla="*/ 614520 h 2897188"/>
              <a:gd name="connsiteX692" fmla="*/ 648761 w 2390775"/>
              <a:gd name="connsiteY692" fmla="*/ 571646 h 2897188"/>
              <a:gd name="connsiteX693" fmla="*/ 651937 w 2390775"/>
              <a:gd name="connsiteY693" fmla="*/ 530361 h 2897188"/>
              <a:gd name="connsiteX694" fmla="*/ 656701 w 2390775"/>
              <a:gd name="connsiteY694" fmla="*/ 490663 h 2897188"/>
              <a:gd name="connsiteX695" fmla="*/ 661995 w 2390775"/>
              <a:gd name="connsiteY695" fmla="*/ 453083 h 2897188"/>
              <a:gd name="connsiteX696" fmla="*/ 668879 w 2390775"/>
              <a:gd name="connsiteY696" fmla="*/ 416561 h 2897188"/>
              <a:gd name="connsiteX697" fmla="*/ 672055 w 2390775"/>
              <a:gd name="connsiteY697" fmla="*/ 399094 h 2897188"/>
              <a:gd name="connsiteX698" fmla="*/ 676291 w 2390775"/>
              <a:gd name="connsiteY698" fmla="*/ 381627 h 2897188"/>
              <a:gd name="connsiteX699" fmla="*/ 680525 w 2390775"/>
              <a:gd name="connsiteY699" fmla="*/ 365218 h 2897188"/>
              <a:gd name="connsiteX700" fmla="*/ 684761 w 2390775"/>
              <a:gd name="connsiteY700" fmla="*/ 348810 h 2897188"/>
              <a:gd name="connsiteX701" fmla="*/ 689525 w 2390775"/>
              <a:gd name="connsiteY701" fmla="*/ 332931 h 2897188"/>
              <a:gd name="connsiteX702" fmla="*/ 694819 w 2390775"/>
              <a:gd name="connsiteY702" fmla="*/ 318111 h 2897188"/>
              <a:gd name="connsiteX703" fmla="*/ 699585 w 2390775"/>
              <a:gd name="connsiteY703" fmla="*/ 302761 h 2897188"/>
              <a:gd name="connsiteX704" fmla="*/ 705409 w 2390775"/>
              <a:gd name="connsiteY704" fmla="*/ 287940 h 2897188"/>
              <a:gd name="connsiteX705" fmla="*/ 710703 w 2390775"/>
              <a:gd name="connsiteY705" fmla="*/ 273649 h 2897188"/>
              <a:gd name="connsiteX706" fmla="*/ 717055 w 2390775"/>
              <a:gd name="connsiteY706" fmla="*/ 259887 h 2897188"/>
              <a:gd name="connsiteX707" fmla="*/ 723409 w 2390775"/>
              <a:gd name="connsiteY707" fmla="*/ 246125 h 2897188"/>
              <a:gd name="connsiteX708" fmla="*/ 729761 w 2390775"/>
              <a:gd name="connsiteY708" fmla="*/ 233422 h 2897188"/>
              <a:gd name="connsiteX709" fmla="*/ 736645 w 2390775"/>
              <a:gd name="connsiteY709" fmla="*/ 220719 h 2897188"/>
              <a:gd name="connsiteX710" fmla="*/ 744057 w 2390775"/>
              <a:gd name="connsiteY710" fmla="*/ 208016 h 2897188"/>
              <a:gd name="connsiteX711" fmla="*/ 751469 w 2390775"/>
              <a:gd name="connsiteY711" fmla="*/ 196371 h 2897188"/>
              <a:gd name="connsiteX712" fmla="*/ 758879 w 2390775"/>
              <a:gd name="connsiteY712" fmla="*/ 184726 h 2897188"/>
              <a:gd name="connsiteX713" fmla="*/ 766821 w 2390775"/>
              <a:gd name="connsiteY713" fmla="*/ 173611 h 2897188"/>
              <a:gd name="connsiteX714" fmla="*/ 775291 w 2390775"/>
              <a:gd name="connsiteY714" fmla="*/ 163025 h 2897188"/>
              <a:gd name="connsiteX715" fmla="*/ 783763 w 2390775"/>
              <a:gd name="connsiteY715" fmla="*/ 152439 h 2897188"/>
              <a:gd name="connsiteX716" fmla="*/ 792763 w 2390775"/>
              <a:gd name="connsiteY716" fmla="*/ 142912 h 2897188"/>
              <a:gd name="connsiteX717" fmla="*/ 801763 w 2390775"/>
              <a:gd name="connsiteY717" fmla="*/ 132855 h 2897188"/>
              <a:gd name="connsiteX718" fmla="*/ 811293 w 2390775"/>
              <a:gd name="connsiteY718" fmla="*/ 123857 h 2897188"/>
              <a:gd name="connsiteX719" fmla="*/ 820823 w 2390775"/>
              <a:gd name="connsiteY719" fmla="*/ 114859 h 2897188"/>
              <a:gd name="connsiteX720" fmla="*/ 830881 w 2390775"/>
              <a:gd name="connsiteY720" fmla="*/ 105860 h 2897188"/>
              <a:gd name="connsiteX721" fmla="*/ 840941 w 2390775"/>
              <a:gd name="connsiteY721" fmla="*/ 97392 h 2897188"/>
              <a:gd name="connsiteX722" fmla="*/ 851529 w 2390775"/>
              <a:gd name="connsiteY722" fmla="*/ 89452 h 2897188"/>
              <a:gd name="connsiteX723" fmla="*/ 862117 w 2390775"/>
              <a:gd name="connsiteY723" fmla="*/ 82042 h 2897188"/>
              <a:gd name="connsiteX724" fmla="*/ 873235 w 2390775"/>
              <a:gd name="connsiteY724" fmla="*/ 75161 h 2897188"/>
              <a:gd name="connsiteX725" fmla="*/ 884883 w 2390775"/>
              <a:gd name="connsiteY725" fmla="*/ 68280 h 2897188"/>
              <a:gd name="connsiteX726" fmla="*/ 897059 w 2390775"/>
              <a:gd name="connsiteY726" fmla="*/ 61399 h 2897188"/>
              <a:gd name="connsiteX727" fmla="*/ 908707 w 2390775"/>
              <a:gd name="connsiteY727" fmla="*/ 55577 h 2897188"/>
              <a:gd name="connsiteX728" fmla="*/ 920883 w 2390775"/>
              <a:gd name="connsiteY728" fmla="*/ 49754 h 2897188"/>
              <a:gd name="connsiteX729" fmla="*/ 933589 w 2390775"/>
              <a:gd name="connsiteY729" fmla="*/ 44461 h 2897188"/>
              <a:gd name="connsiteX730" fmla="*/ 946825 w 2390775"/>
              <a:gd name="connsiteY730" fmla="*/ 39168 h 2897188"/>
              <a:gd name="connsiteX731" fmla="*/ 959531 w 2390775"/>
              <a:gd name="connsiteY731" fmla="*/ 34405 h 2897188"/>
              <a:gd name="connsiteX732" fmla="*/ 973295 w 2390775"/>
              <a:gd name="connsiteY732" fmla="*/ 29641 h 2897188"/>
              <a:gd name="connsiteX733" fmla="*/ 987061 w 2390775"/>
              <a:gd name="connsiteY733" fmla="*/ 25936 h 2897188"/>
              <a:gd name="connsiteX734" fmla="*/ 1000825 w 2390775"/>
              <a:gd name="connsiteY734" fmla="*/ 21701 h 2897188"/>
              <a:gd name="connsiteX735" fmla="*/ 1015649 w 2390775"/>
              <a:gd name="connsiteY735" fmla="*/ 18526 h 2897188"/>
              <a:gd name="connsiteX736" fmla="*/ 1030473 w 2390775"/>
              <a:gd name="connsiteY736" fmla="*/ 15350 h 2897188"/>
              <a:gd name="connsiteX737" fmla="*/ 1045827 w 2390775"/>
              <a:gd name="connsiteY737" fmla="*/ 12174 h 2897188"/>
              <a:gd name="connsiteX738" fmla="*/ 1060649 w 2390775"/>
              <a:gd name="connsiteY738" fmla="*/ 9527 h 2897188"/>
              <a:gd name="connsiteX739" fmla="*/ 1076533 w 2390775"/>
              <a:gd name="connsiteY739" fmla="*/ 7410 h 2897188"/>
              <a:gd name="connsiteX740" fmla="*/ 1092945 w 2390775"/>
              <a:gd name="connsiteY740" fmla="*/ 5822 h 2897188"/>
              <a:gd name="connsiteX741" fmla="*/ 1125239 w 2390775"/>
              <a:gd name="connsiteY741" fmla="*/ 2117 h 2897188"/>
              <a:gd name="connsiteX742" fmla="*/ 1160181 w 2390775"/>
              <a:gd name="connsiteY742" fmla="*/ 529 h 2897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</a:cxnLst>
            <a:rect l="l" t="t" r="r" b="b"/>
            <a:pathLst>
              <a:path w="2390775" h="2897188">
                <a:moveTo>
                  <a:pt x="1774825" y="1989138"/>
                </a:moveTo>
                <a:lnTo>
                  <a:pt x="1785409" y="1989667"/>
                </a:lnTo>
                <a:lnTo>
                  <a:pt x="1794933" y="1990726"/>
                </a:lnTo>
                <a:lnTo>
                  <a:pt x="1804459" y="1993901"/>
                </a:lnTo>
                <a:lnTo>
                  <a:pt x="1813983" y="1997076"/>
                </a:lnTo>
                <a:lnTo>
                  <a:pt x="1822451" y="2000780"/>
                </a:lnTo>
                <a:lnTo>
                  <a:pt x="1830917" y="2006071"/>
                </a:lnTo>
                <a:lnTo>
                  <a:pt x="1838855" y="2011892"/>
                </a:lnTo>
                <a:lnTo>
                  <a:pt x="1845733" y="2018242"/>
                </a:lnTo>
                <a:lnTo>
                  <a:pt x="1852083" y="2025651"/>
                </a:lnTo>
                <a:lnTo>
                  <a:pt x="1858433" y="2033588"/>
                </a:lnTo>
                <a:lnTo>
                  <a:pt x="1863197" y="2041526"/>
                </a:lnTo>
                <a:lnTo>
                  <a:pt x="1866901" y="2050521"/>
                </a:lnTo>
                <a:lnTo>
                  <a:pt x="1870605" y="2058988"/>
                </a:lnTo>
                <a:lnTo>
                  <a:pt x="1873251" y="2069042"/>
                </a:lnTo>
                <a:lnTo>
                  <a:pt x="1874309" y="2078567"/>
                </a:lnTo>
                <a:lnTo>
                  <a:pt x="1874839" y="2089680"/>
                </a:lnTo>
                <a:lnTo>
                  <a:pt x="1874309" y="2099734"/>
                </a:lnTo>
                <a:lnTo>
                  <a:pt x="1873251" y="2109788"/>
                </a:lnTo>
                <a:lnTo>
                  <a:pt x="1870605" y="2119313"/>
                </a:lnTo>
                <a:lnTo>
                  <a:pt x="1866901" y="2128309"/>
                </a:lnTo>
                <a:lnTo>
                  <a:pt x="1863197" y="2136776"/>
                </a:lnTo>
                <a:lnTo>
                  <a:pt x="1858433" y="2144713"/>
                </a:lnTo>
                <a:lnTo>
                  <a:pt x="1852083" y="2152651"/>
                </a:lnTo>
                <a:lnTo>
                  <a:pt x="1845733" y="2160059"/>
                </a:lnTo>
                <a:lnTo>
                  <a:pt x="1838855" y="2166938"/>
                </a:lnTo>
                <a:lnTo>
                  <a:pt x="1830917" y="2172230"/>
                </a:lnTo>
                <a:lnTo>
                  <a:pt x="1822451" y="2177521"/>
                </a:lnTo>
                <a:lnTo>
                  <a:pt x="1813983" y="2181226"/>
                </a:lnTo>
                <a:lnTo>
                  <a:pt x="1804459" y="2184401"/>
                </a:lnTo>
                <a:lnTo>
                  <a:pt x="1794933" y="2187576"/>
                </a:lnTo>
                <a:lnTo>
                  <a:pt x="1785409" y="2188634"/>
                </a:lnTo>
                <a:lnTo>
                  <a:pt x="1774825" y="2189163"/>
                </a:lnTo>
                <a:lnTo>
                  <a:pt x="1764771" y="2188634"/>
                </a:lnTo>
                <a:lnTo>
                  <a:pt x="1754717" y="2187576"/>
                </a:lnTo>
                <a:lnTo>
                  <a:pt x="1745193" y="2184401"/>
                </a:lnTo>
                <a:lnTo>
                  <a:pt x="1736197" y="2181226"/>
                </a:lnTo>
                <a:lnTo>
                  <a:pt x="1727201" y="2177521"/>
                </a:lnTo>
                <a:lnTo>
                  <a:pt x="1718733" y="2172230"/>
                </a:lnTo>
                <a:lnTo>
                  <a:pt x="1710797" y="2166938"/>
                </a:lnTo>
                <a:lnTo>
                  <a:pt x="1704447" y="2160059"/>
                </a:lnTo>
                <a:lnTo>
                  <a:pt x="1697567" y="2152651"/>
                </a:lnTo>
                <a:lnTo>
                  <a:pt x="1691747" y="2144713"/>
                </a:lnTo>
                <a:lnTo>
                  <a:pt x="1686983" y="2136776"/>
                </a:lnTo>
                <a:lnTo>
                  <a:pt x="1682221" y="2128309"/>
                </a:lnTo>
                <a:lnTo>
                  <a:pt x="1679047" y="2119313"/>
                </a:lnTo>
                <a:lnTo>
                  <a:pt x="1676929" y="2109788"/>
                </a:lnTo>
                <a:lnTo>
                  <a:pt x="1675343" y="2099734"/>
                </a:lnTo>
                <a:lnTo>
                  <a:pt x="1674813" y="2089680"/>
                </a:lnTo>
                <a:lnTo>
                  <a:pt x="1675343" y="2078567"/>
                </a:lnTo>
                <a:lnTo>
                  <a:pt x="1676929" y="2069042"/>
                </a:lnTo>
                <a:lnTo>
                  <a:pt x="1679047" y="2058988"/>
                </a:lnTo>
                <a:lnTo>
                  <a:pt x="1682221" y="2050521"/>
                </a:lnTo>
                <a:lnTo>
                  <a:pt x="1686983" y="2041526"/>
                </a:lnTo>
                <a:lnTo>
                  <a:pt x="1691747" y="2033588"/>
                </a:lnTo>
                <a:lnTo>
                  <a:pt x="1697567" y="2025651"/>
                </a:lnTo>
                <a:lnTo>
                  <a:pt x="1704447" y="2018242"/>
                </a:lnTo>
                <a:lnTo>
                  <a:pt x="1710797" y="2011892"/>
                </a:lnTo>
                <a:lnTo>
                  <a:pt x="1718733" y="2006071"/>
                </a:lnTo>
                <a:lnTo>
                  <a:pt x="1727201" y="2000780"/>
                </a:lnTo>
                <a:lnTo>
                  <a:pt x="1736197" y="1997076"/>
                </a:lnTo>
                <a:lnTo>
                  <a:pt x="1745193" y="1993901"/>
                </a:lnTo>
                <a:lnTo>
                  <a:pt x="1754717" y="1990726"/>
                </a:lnTo>
                <a:lnTo>
                  <a:pt x="1764771" y="1989667"/>
                </a:lnTo>
                <a:close/>
                <a:moveTo>
                  <a:pt x="757767" y="1644650"/>
                </a:moveTo>
                <a:lnTo>
                  <a:pt x="757767" y="1713971"/>
                </a:lnTo>
                <a:lnTo>
                  <a:pt x="758295" y="1735137"/>
                </a:lnTo>
                <a:lnTo>
                  <a:pt x="759355" y="1756304"/>
                </a:lnTo>
                <a:lnTo>
                  <a:pt x="762529" y="1776942"/>
                </a:lnTo>
                <a:lnTo>
                  <a:pt x="765705" y="1797050"/>
                </a:lnTo>
                <a:lnTo>
                  <a:pt x="769937" y="1817158"/>
                </a:lnTo>
                <a:lnTo>
                  <a:pt x="775229" y="1836737"/>
                </a:lnTo>
                <a:lnTo>
                  <a:pt x="781579" y="1856317"/>
                </a:lnTo>
                <a:lnTo>
                  <a:pt x="788459" y="1875367"/>
                </a:lnTo>
                <a:lnTo>
                  <a:pt x="796395" y="1893887"/>
                </a:lnTo>
                <a:lnTo>
                  <a:pt x="804863" y="1911879"/>
                </a:lnTo>
                <a:lnTo>
                  <a:pt x="814387" y="1929342"/>
                </a:lnTo>
                <a:lnTo>
                  <a:pt x="824441" y="1946804"/>
                </a:lnTo>
                <a:lnTo>
                  <a:pt x="835555" y="1963208"/>
                </a:lnTo>
                <a:lnTo>
                  <a:pt x="847195" y="1979612"/>
                </a:lnTo>
                <a:lnTo>
                  <a:pt x="859895" y="1994959"/>
                </a:lnTo>
                <a:lnTo>
                  <a:pt x="872595" y="2009775"/>
                </a:lnTo>
                <a:lnTo>
                  <a:pt x="885825" y="2024592"/>
                </a:lnTo>
                <a:lnTo>
                  <a:pt x="900641" y="2037821"/>
                </a:lnTo>
                <a:lnTo>
                  <a:pt x="915459" y="2051579"/>
                </a:lnTo>
                <a:lnTo>
                  <a:pt x="930805" y="2063750"/>
                </a:lnTo>
                <a:lnTo>
                  <a:pt x="947209" y="2075392"/>
                </a:lnTo>
                <a:lnTo>
                  <a:pt x="963613" y="2085975"/>
                </a:lnTo>
                <a:lnTo>
                  <a:pt x="980545" y="2096559"/>
                </a:lnTo>
                <a:lnTo>
                  <a:pt x="998537" y="2105554"/>
                </a:lnTo>
                <a:lnTo>
                  <a:pt x="1016529" y="2114550"/>
                </a:lnTo>
                <a:lnTo>
                  <a:pt x="1035051" y="2122488"/>
                </a:lnTo>
                <a:lnTo>
                  <a:pt x="1054099" y="2129896"/>
                </a:lnTo>
                <a:lnTo>
                  <a:pt x="1073151" y="2135717"/>
                </a:lnTo>
                <a:lnTo>
                  <a:pt x="1093259" y="2141009"/>
                </a:lnTo>
                <a:lnTo>
                  <a:pt x="1112837" y="2145242"/>
                </a:lnTo>
                <a:lnTo>
                  <a:pt x="1133475" y="2148946"/>
                </a:lnTo>
                <a:lnTo>
                  <a:pt x="1154113" y="2151592"/>
                </a:lnTo>
                <a:lnTo>
                  <a:pt x="1154113" y="2352675"/>
                </a:lnTo>
                <a:lnTo>
                  <a:pt x="1154113" y="2369609"/>
                </a:lnTo>
                <a:lnTo>
                  <a:pt x="1155699" y="2386013"/>
                </a:lnTo>
                <a:lnTo>
                  <a:pt x="1157817" y="2402946"/>
                </a:lnTo>
                <a:lnTo>
                  <a:pt x="1160991" y="2418821"/>
                </a:lnTo>
                <a:lnTo>
                  <a:pt x="1164167" y="2435225"/>
                </a:lnTo>
                <a:lnTo>
                  <a:pt x="1168929" y="2451100"/>
                </a:lnTo>
                <a:lnTo>
                  <a:pt x="1174221" y="2465917"/>
                </a:lnTo>
                <a:lnTo>
                  <a:pt x="1180041" y="2481263"/>
                </a:lnTo>
                <a:lnTo>
                  <a:pt x="1186391" y="2495550"/>
                </a:lnTo>
                <a:lnTo>
                  <a:pt x="1193799" y="2510367"/>
                </a:lnTo>
                <a:lnTo>
                  <a:pt x="1201737" y="2523596"/>
                </a:lnTo>
                <a:lnTo>
                  <a:pt x="1210733" y="2537355"/>
                </a:lnTo>
                <a:lnTo>
                  <a:pt x="1219729" y="2550584"/>
                </a:lnTo>
                <a:lnTo>
                  <a:pt x="1229783" y="2562755"/>
                </a:lnTo>
                <a:lnTo>
                  <a:pt x="1239837" y="2574926"/>
                </a:lnTo>
                <a:lnTo>
                  <a:pt x="1250951" y="2586567"/>
                </a:lnTo>
                <a:lnTo>
                  <a:pt x="1262591" y="2597680"/>
                </a:lnTo>
                <a:lnTo>
                  <a:pt x="1274233" y="2607734"/>
                </a:lnTo>
                <a:lnTo>
                  <a:pt x="1286933" y="2617788"/>
                </a:lnTo>
                <a:lnTo>
                  <a:pt x="1300163" y="2626784"/>
                </a:lnTo>
                <a:lnTo>
                  <a:pt x="1313391" y="2635780"/>
                </a:lnTo>
                <a:lnTo>
                  <a:pt x="1327151" y="2643717"/>
                </a:lnTo>
                <a:lnTo>
                  <a:pt x="1341437" y="2650596"/>
                </a:lnTo>
                <a:lnTo>
                  <a:pt x="1356255" y="2657476"/>
                </a:lnTo>
                <a:lnTo>
                  <a:pt x="1371071" y="2663296"/>
                </a:lnTo>
                <a:lnTo>
                  <a:pt x="1386417" y="2668588"/>
                </a:lnTo>
                <a:lnTo>
                  <a:pt x="1402291" y="2673351"/>
                </a:lnTo>
                <a:lnTo>
                  <a:pt x="1418167" y="2676526"/>
                </a:lnTo>
                <a:lnTo>
                  <a:pt x="1434571" y="2679171"/>
                </a:lnTo>
                <a:lnTo>
                  <a:pt x="1450975" y="2681817"/>
                </a:lnTo>
                <a:lnTo>
                  <a:pt x="1467379" y="2683405"/>
                </a:lnTo>
                <a:lnTo>
                  <a:pt x="1484841" y="2683405"/>
                </a:lnTo>
                <a:lnTo>
                  <a:pt x="1501775" y="2683405"/>
                </a:lnTo>
                <a:lnTo>
                  <a:pt x="1518709" y="2681817"/>
                </a:lnTo>
                <a:lnTo>
                  <a:pt x="1535113" y="2679171"/>
                </a:lnTo>
                <a:lnTo>
                  <a:pt x="1551517" y="2676526"/>
                </a:lnTo>
                <a:lnTo>
                  <a:pt x="1567391" y="2673351"/>
                </a:lnTo>
                <a:lnTo>
                  <a:pt x="1582737" y="2668588"/>
                </a:lnTo>
                <a:lnTo>
                  <a:pt x="1598613" y="2663296"/>
                </a:lnTo>
                <a:lnTo>
                  <a:pt x="1613429" y="2657476"/>
                </a:lnTo>
                <a:lnTo>
                  <a:pt x="1628245" y="2650596"/>
                </a:lnTo>
                <a:lnTo>
                  <a:pt x="1642005" y="2643717"/>
                </a:lnTo>
                <a:lnTo>
                  <a:pt x="1656291" y="2635780"/>
                </a:lnTo>
                <a:lnTo>
                  <a:pt x="1669521" y="2626784"/>
                </a:lnTo>
                <a:lnTo>
                  <a:pt x="1682221" y="2617788"/>
                </a:lnTo>
                <a:lnTo>
                  <a:pt x="1695451" y="2607734"/>
                </a:lnTo>
                <a:lnTo>
                  <a:pt x="1707091" y="2597680"/>
                </a:lnTo>
                <a:lnTo>
                  <a:pt x="1718733" y="2586567"/>
                </a:lnTo>
                <a:lnTo>
                  <a:pt x="1729317" y="2574926"/>
                </a:lnTo>
                <a:lnTo>
                  <a:pt x="1739899" y="2562755"/>
                </a:lnTo>
                <a:lnTo>
                  <a:pt x="1749425" y="2550584"/>
                </a:lnTo>
                <a:lnTo>
                  <a:pt x="1758951" y="2537355"/>
                </a:lnTo>
                <a:lnTo>
                  <a:pt x="1767417" y="2523596"/>
                </a:lnTo>
                <a:lnTo>
                  <a:pt x="1775355" y="2510367"/>
                </a:lnTo>
                <a:lnTo>
                  <a:pt x="1783291" y="2495550"/>
                </a:lnTo>
                <a:lnTo>
                  <a:pt x="1789113" y="2481263"/>
                </a:lnTo>
                <a:lnTo>
                  <a:pt x="1795463" y="2465917"/>
                </a:lnTo>
                <a:lnTo>
                  <a:pt x="1800755" y="2451100"/>
                </a:lnTo>
                <a:lnTo>
                  <a:pt x="1804987" y="2435225"/>
                </a:lnTo>
                <a:lnTo>
                  <a:pt x="1808691" y="2418821"/>
                </a:lnTo>
                <a:lnTo>
                  <a:pt x="1811867" y="2402946"/>
                </a:lnTo>
                <a:lnTo>
                  <a:pt x="1813983" y="2386013"/>
                </a:lnTo>
                <a:lnTo>
                  <a:pt x="1815041" y="2369609"/>
                </a:lnTo>
                <a:lnTo>
                  <a:pt x="1815571" y="2352675"/>
                </a:lnTo>
                <a:lnTo>
                  <a:pt x="1815571" y="2272242"/>
                </a:lnTo>
                <a:lnTo>
                  <a:pt x="1823509" y="2270655"/>
                </a:lnTo>
                <a:lnTo>
                  <a:pt x="1830917" y="2268538"/>
                </a:lnTo>
                <a:lnTo>
                  <a:pt x="1838855" y="2265892"/>
                </a:lnTo>
                <a:lnTo>
                  <a:pt x="1845733" y="2262717"/>
                </a:lnTo>
                <a:lnTo>
                  <a:pt x="1860021" y="2256367"/>
                </a:lnTo>
                <a:lnTo>
                  <a:pt x="1873779" y="2248430"/>
                </a:lnTo>
                <a:lnTo>
                  <a:pt x="1886479" y="2239963"/>
                </a:lnTo>
                <a:lnTo>
                  <a:pt x="1898651" y="2229909"/>
                </a:lnTo>
                <a:lnTo>
                  <a:pt x="1909763" y="2219325"/>
                </a:lnTo>
                <a:lnTo>
                  <a:pt x="1920345" y="2207684"/>
                </a:lnTo>
                <a:lnTo>
                  <a:pt x="1929341" y="2194984"/>
                </a:lnTo>
                <a:lnTo>
                  <a:pt x="1937809" y="2182284"/>
                </a:lnTo>
                <a:lnTo>
                  <a:pt x="1944687" y="2168525"/>
                </a:lnTo>
                <a:lnTo>
                  <a:pt x="1950509" y="2153709"/>
                </a:lnTo>
                <a:lnTo>
                  <a:pt x="1953155" y="2145771"/>
                </a:lnTo>
                <a:lnTo>
                  <a:pt x="1955799" y="2138892"/>
                </a:lnTo>
                <a:lnTo>
                  <a:pt x="1957387" y="2130955"/>
                </a:lnTo>
                <a:lnTo>
                  <a:pt x="1958975" y="2123017"/>
                </a:lnTo>
                <a:lnTo>
                  <a:pt x="1960033" y="2115079"/>
                </a:lnTo>
                <a:lnTo>
                  <a:pt x="1961091" y="2106613"/>
                </a:lnTo>
                <a:lnTo>
                  <a:pt x="1961621" y="2098146"/>
                </a:lnTo>
                <a:lnTo>
                  <a:pt x="1961621" y="2090738"/>
                </a:lnTo>
                <a:lnTo>
                  <a:pt x="1961621" y="2080684"/>
                </a:lnTo>
                <a:lnTo>
                  <a:pt x="1961091" y="2071159"/>
                </a:lnTo>
                <a:lnTo>
                  <a:pt x="1959505" y="2062163"/>
                </a:lnTo>
                <a:lnTo>
                  <a:pt x="1957917" y="2052638"/>
                </a:lnTo>
                <a:lnTo>
                  <a:pt x="1956329" y="2043642"/>
                </a:lnTo>
                <a:lnTo>
                  <a:pt x="1953155" y="2034646"/>
                </a:lnTo>
                <a:lnTo>
                  <a:pt x="1950509" y="2026179"/>
                </a:lnTo>
                <a:lnTo>
                  <a:pt x="1947333" y="2017713"/>
                </a:lnTo>
                <a:lnTo>
                  <a:pt x="1943099" y="2009246"/>
                </a:lnTo>
                <a:lnTo>
                  <a:pt x="1939395" y="2000779"/>
                </a:lnTo>
                <a:lnTo>
                  <a:pt x="1934633" y="1993371"/>
                </a:lnTo>
                <a:lnTo>
                  <a:pt x="1929871" y="1985962"/>
                </a:lnTo>
                <a:lnTo>
                  <a:pt x="1924579" y="1978554"/>
                </a:lnTo>
                <a:lnTo>
                  <a:pt x="1919287" y="1971146"/>
                </a:lnTo>
                <a:lnTo>
                  <a:pt x="1912937" y="1964796"/>
                </a:lnTo>
                <a:lnTo>
                  <a:pt x="1907117" y="1957917"/>
                </a:lnTo>
                <a:lnTo>
                  <a:pt x="1900767" y="1951567"/>
                </a:lnTo>
                <a:lnTo>
                  <a:pt x="1893887" y="1946275"/>
                </a:lnTo>
                <a:lnTo>
                  <a:pt x="1886479" y="1940454"/>
                </a:lnTo>
                <a:lnTo>
                  <a:pt x="1879599" y="1935692"/>
                </a:lnTo>
                <a:lnTo>
                  <a:pt x="1871663" y="1930400"/>
                </a:lnTo>
                <a:lnTo>
                  <a:pt x="1863725" y="1926167"/>
                </a:lnTo>
                <a:lnTo>
                  <a:pt x="1855787" y="1921404"/>
                </a:lnTo>
                <a:lnTo>
                  <a:pt x="1847321" y="1918229"/>
                </a:lnTo>
                <a:lnTo>
                  <a:pt x="1839383" y="1914525"/>
                </a:lnTo>
                <a:lnTo>
                  <a:pt x="1830387" y="1911879"/>
                </a:lnTo>
                <a:lnTo>
                  <a:pt x="1821921" y="1909233"/>
                </a:lnTo>
                <a:lnTo>
                  <a:pt x="1812395" y="1907117"/>
                </a:lnTo>
                <a:lnTo>
                  <a:pt x="1803399" y="1905000"/>
                </a:lnTo>
                <a:lnTo>
                  <a:pt x="1793875" y="1903942"/>
                </a:lnTo>
                <a:lnTo>
                  <a:pt x="1784351" y="1903412"/>
                </a:lnTo>
                <a:lnTo>
                  <a:pt x="1774825" y="1902883"/>
                </a:lnTo>
                <a:lnTo>
                  <a:pt x="1765299" y="1903412"/>
                </a:lnTo>
                <a:lnTo>
                  <a:pt x="1755775" y="1903942"/>
                </a:lnTo>
                <a:lnTo>
                  <a:pt x="1746251" y="1905000"/>
                </a:lnTo>
                <a:lnTo>
                  <a:pt x="1737255" y="1907117"/>
                </a:lnTo>
                <a:lnTo>
                  <a:pt x="1728259" y="1909233"/>
                </a:lnTo>
                <a:lnTo>
                  <a:pt x="1719263" y="1911879"/>
                </a:lnTo>
                <a:lnTo>
                  <a:pt x="1710795" y="1914525"/>
                </a:lnTo>
                <a:lnTo>
                  <a:pt x="1701799" y="1918229"/>
                </a:lnTo>
                <a:lnTo>
                  <a:pt x="1694391" y="1921404"/>
                </a:lnTo>
                <a:lnTo>
                  <a:pt x="1685925" y="1926167"/>
                </a:lnTo>
                <a:lnTo>
                  <a:pt x="1677987" y="1930400"/>
                </a:lnTo>
                <a:lnTo>
                  <a:pt x="1670579" y="1935692"/>
                </a:lnTo>
                <a:lnTo>
                  <a:pt x="1663171" y="1940454"/>
                </a:lnTo>
                <a:lnTo>
                  <a:pt x="1656291" y="1946275"/>
                </a:lnTo>
                <a:lnTo>
                  <a:pt x="1649413" y="1951567"/>
                </a:lnTo>
                <a:lnTo>
                  <a:pt x="1642533" y="1957917"/>
                </a:lnTo>
                <a:lnTo>
                  <a:pt x="1636713" y="1964796"/>
                </a:lnTo>
                <a:lnTo>
                  <a:pt x="1630891" y="1971146"/>
                </a:lnTo>
                <a:lnTo>
                  <a:pt x="1625599" y="1978554"/>
                </a:lnTo>
                <a:lnTo>
                  <a:pt x="1619779" y="1985962"/>
                </a:lnTo>
                <a:lnTo>
                  <a:pt x="1615545" y="1993371"/>
                </a:lnTo>
                <a:lnTo>
                  <a:pt x="1610783" y="2000779"/>
                </a:lnTo>
                <a:lnTo>
                  <a:pt x="1606551" y="2009246"/>
                </a:lnTo>
                <a:lnTo>
                  <a:pt x="1602845" y="2017713"/>
                </a:lnTo>
                <a:lnTo>
                  <a:pt x="1599671" y="2026179"/>
                </a:lnTo>
                <a:lnTo>
                  <a:pt x="1596495" y="2034646"/>
                </a:lnTo>
                <a:lnTo>
                  <a:pt x="1593851" y="2043642"/>
                </a:lnTo>
                <a:lnTo>
                  <a:pt x="1591733" y="2052638"/>
                </a:lnTo>
                <a:lnTo>
                  <a:pt x="1590145" y="2062163"/>
                </a:lnTo>
                <a:lnTo>
                  <a:pt x="1589087" y="2071159"/>
                </a:lnTo>
                <a:lnTo>
                  <a:pt x="1588559" y="2080684"/>
                </a:lnTo>
                <a:lnTo>
                  <a:pt x="1588029" y="2090738"/>
                </a:lnTo>
                <a:lnTo>
                  <a:pt x="1588559" y="2098146"/>
                </a:lnTo>
                <a:lnTo>
                  <a:pt x="1589087" y="2106084"/>
                </a:lnTo>
                <a:lnTo>
                  <a:pt x="1589617" y="2114550"/>
                </a:lnTo>
                <a:lnTo>
                  <a:pt x="1590675" y="2122488"/>
                </a:lnTo>
                <a:lnTo>
                  <a:pt x="1592263" y="2129896"/>
                </a:lnTo>
                <a:lnTo>
                  <a:pt x="1593851" y="2137305"/>
                </a:lnTo>
                <a:lnTo>
                  <a:pt x="1598613" y="2152121"/>
                </a:lnTo>
                <a:lnTo>
                  <a:pt x="1604433" y="2166409"/>
                </a:lnTo>
                <a:lnTo>
                  <a:pt x="1611313" y="2180167"/>
                </a:lnTo>
                <a:lnTo>
                  <a:pt x="1619251" y="2192867"/>
                </a:lnTo>
                <a:lnTo>
                  <a:pt x="1628245" y="2205038"/>
                </a:lnTo>
                <a:lnTo>
                  <a:pt x="1638299" y="2217209"/>
                </a:lnTo>
                <a:lnTo>
                  <a:pt x="1648883" y="2227792"/>
                </a:lnTo>
                <a:lnTo>
                  <a:pt x="1660525" y="2237317"/>
                </a:lnTo>
                <a:lnTo>
                  <a:pt x="1672695" y="2246313"/>
                </a:lnTo>
                <a:lnTo>
                  <a:pt x="1685925" y="2253721"/>
                </a:lnTo>
                <a:lnTo>
                  <a:pt x="1699683" y="2260600"/>
                </a:lnTo>
                <a:lnTo>
                  <a:pt x="1713971" y="2266421"/>
                </a:lnTo>
                <a:lnTo>
                  <a:pt x="1728787" y="2270655"/>
                </a:lnTo>
                <a:lnTo>
                  <a:pt x="1728787" y="2352675"/>
                </a:lnTo>
                <a:lnTo>
                  <a:pt x="1728259" y="2365375"/>
                </a:lnTo>
                <a:lnTo>
                  <a:pt x="1727729" y="2377546"/>
                </a:lnTo>
                <a:lnTo>
                  <a:pt x="1726141" y="2389188"/>
                </a:lnTo>
                <a:lnTo>
                  <a:pt x="1724025" y="2401888"/>
                </a:lnTo>
                <a:lnTo>
                  <a:pt x="1720851" y="2413530"/>
                </a:lnTo>
                <a:lnTo>
                  <a:pt x="1717675" y="2425171"/>
                </a:lnTo>
                <a:lnTo>
                  <a:pt x="1713971" y="2436284"/>
                </a:lnTo>
                <a:lnTo>
                  <a:pt x="1709737" y="2447396"/>
                </a:lnTo>
                <a:lnTo>
                  <a:pt x="1704975" y="2457980"/>
                </a:lnTo>
                <a:lnTo>
                  <a:pt x="1699155" y="2469092"/>
                </a:lnTo>
                <a:lnTo>
                  <a:pt x="1693863" y="2479146"/>
                </a:lnTo>
                <a:lnTo>
                  <a:pt x="1686983" y="2489200"/>
                </a:lnTo>
                <a:lnTo>
                  <a:pt x="1680105" y="2498725"/>
                </a:lnTo>
                <a:lnTo>
                  <a:pt x="1672695" y="2507721"/>
                </a:lnTo>
                <a:lnTo>
                  <a:pt x="1665287" y="2516717"/>
                </a:lnTo>
                <a:lnTo>
                  <a:pt x="1657351" y="2524655"/>
                </a:lnTo>
                <a:lnTo>
                  <a:pt x="1648883" y="2533121"/>
                </a:lnTo>
                <a:lnTo>
                  <a:pt x="1639887" y="2541059"/>
                </a:lnTo>
                <a:lnTo>
                  <a:pt x="1630891" y="2547938"/>
                </a:lnTo>
                <a:lnTo>
                  <a:pt x="1620837" y="2554817"/>
                </a:lnTo>
                <a:lnTo>
                  <a:pt x="1611313" y="2561167"/>
                </a:lnTo>
                <a:lnTo>
                  <a:pt x="1600729" y="2566988"/>
                </a:lnTo>
                <a:lnTo>
                  <a:pt x="1590675" y="2572280"/>
                </a:lnTo>
                <a:lnTo>
                  <a:pt x="1579563" y="2577571"/>
                </a:lnTo>
                <a:lnTo>
                  <a:pt x="1568979" y="2581805"/>
                </a:lnTo>
                <a:lnTo>
                  <a:pt x="1557337" y="2586038"/>
                </a:lnTo>
                <a:lnTo>
                  <a:pt x="1545695" y="2588684"/>
                </a:lnTo>
                <a:lnTo>
                  <a:pt x="1534055" y="2591330"/>
                </a:lnTo>
                <a:lnTo>
                  <a:pt x="1521883" y="2593446"/>
                </a:lnTo>
                <a:lnTo>
                  <a:pt x="1509713" y="2595563"/>
                </a:lnTo>
                <a:lnTo>
                  <a:pt x="1497013" y="2596621"/>
                </a:lnTo>
                <a:lnTo>
                  <a:pt x="1484841" y="2596621"/>
                </a:lnTo>
                <a:lnTo>
                  <a:pt x="1472141" y="2596621"/>
                </a:lnTo>
                <a:lnTo>
                  <a:pt x="1459441" y="2595563"/>
                </a:lnTo>
                <a:lnTo>
                  <a:pt x="1447271" y="2593446"/>
                </a:lnTo>
                <a:lnTo>
                  <a:pt x="1435629" y="2591330"/>
                </a:lnTo>
                <a:lnTo>
                  <a:pt x="1423987" y="2588684"/>
                </a:lnTo>
                <a:lnTo>
                  <a:pt x="1412345" y="2586038"/>
                </a:lnTo>
                <a:lnTo>
                  <a:pt x="1400705" y="2581805"/>
                </a:lnTo>
                <a:lnTo>
                  <a:pt x="1389591" y="2577571"/>
                </a:lnTo>
                <a:lnTo>
                  <a:pt x="1379009" y="2572280"/>
                </a:lnTo>
                <a:lnTo>
                  <a:pt x="1368425" y="2566988"/>
                </a:lnTo>
                <a:lnTo>
                  <a:pt x="1358371" y="2561167"/>
                </a:lnTo>
                <a:lnTo>
                  <a:pt x="1348317" y="2554817"/>
                </a:lnTo>
                <a:lnTo>
                  <a:pt x="1338791" y="2547938"/>
                </a:lnTo>
                <a:lnTo>
                  <a:pt x="1329795" y="2541059"/>
                </a:lnTo>
                <a:lnTo>
                  <a:pt x="1320799" y="2533121"/>
                </a:lnTo>
                <a:lnTo>
                  <a:pt x="1312333" y="2524655"/>
                </a:lnTo>
                <a:lnTo>
                  <a:pt x="1303867" y="2516717"/>
                </a:lnTo>
                <a:lnTo>
                  <a:pt x="1296459" y="2507721"/>
                </a:lnTo>
                <a:lnTo>
                  <a:pt x="1289051" y="2498725"/>
                </a:lnTo>
                <a:lnTo>
                  <a:pt x="1282171" y="2489200"/>
                </a:lnTo>
                <a:lnTo>
                  <a:pt x="1276351" y="2479146"/>
                </a:lnTo>
                <a:lnTo>
                  <a:pt x="1269999" y="2469092"/>
                </a:lnTo>
                <a:lnTo>
                  <a:pt x="1264709" y="2457980"/>
                </a:lnTo>
                <a:lnTo>
                  <a:pt x="1259945" y="2447396"/>
                </a:lnTo>
                <a:lnTo>
                  <a:pt x="1255183" y="2436284"/>
                </a:lnTo>
                <a:lnTo>
                  <a:pt x="1251479" y="2425171"/>
                </a:lnTo>
                <a:lnTo>
                  <a:pt x="1248305" y="2413530"/>
                </a:lnTo>
                <a:lnTo>
                  <a:pt x="1245659" y="2401888"/>
                </a:lnTo>
                <a:lnTo>
                  <a:pt x="1243541" y="2389188"/>
                </a:lnTo>
                <a:lnTo>
                  <a:pt x="1241955" y="2377546"/>
                </a:lnTo>
                <a:lnTo>
                  <a:pt x="1240895" y="2365375"/>
                </a:lnTo>
                <a:lnTo>
                  <a:pt x="1240895" y="2352675"/>
                </a:lnTo>
                <a:lnTo>
                  <a:pt x="1240895" y="2151592"/>
                </a:lnTo>
                <a:lnTo>
                  <a:pt x="1261533" y="2148946"/>
                </a:lnTo>
                <a:lnTo>
                  <a:pt x="1281641" y="2145242"/>
                </a:lnTo>
                <a:lnTo>
                  <a:pt x="1301751" y="2141009"/>
                </a:lnTo>
                <a:lnTo>
                  <a:pt x="1321329" y="2135717"/>
                </a:lnTo>
                <a:lnTo>
                  <a:pt x="1340909" y="2129896"/>
                </a:lnTo>
                <a:lnTo>
                  <a:pt x="1359429" y="2122488"/>
                </a:lnTo>
                <a:lnTo>
                  <a:pt x="1377951" y="2114550"/>
                </a:lnTo>
                <a:lnTo>
                  <a:pt x="1396471" y="2105554"/>
                </a:lnTo>
                <a:lnTo>
                  <a:pt x="1413933" y="2096559"/>
                </a:lnTo>
                <a:lnTo>
                  <a:pt x="1431395" y="2085975"/>
                </a:lnTo>
                <a:lnTo>
                  <a:pt x="1447271" y="2075392"/>
                </a:lnTo>
                <a:lnTo>
                  <a:pt x="1463675" y="2063750"/>
                </a:lnTo>
                <a:lnTo>
                  <a:pt x="1479551" y="2051579"/>
                </a:lnTo>
                <a:lnTo>
                  <a:pt x="1493837" y="2037821"/>
                </a:lnTo>
                <a:lnTo>
                  <a:pt x="1508125" y="2024592"/>
                </a:lnTo>
                <a:lnTo>
                  <a:pt x="1521883" y="2009775"/>
                </a:lnTo>
                <a:lnTo>
                  <a:pt x="1535113" y="1994959"/>
                </a:lnTo>
                <a:lnTo>
                  <a:pt x="1547813" y="1979612"/>
                </a:lnTo>
                <a:lnTo>
                  <a:pt x="1559455" y="1963208"/>
                </a:lnTo>
                <a:lnTo>
                  <a:pt x="1570037" y="1946804"/>
                </a:lnTo>
                <a:lnTo>
                  <a:pt x="1580621" y="1929342"/>
                </a:lnTo>
                <a:lnTo>
                  <a:pt x="1589617" y="1911879"/>
                </a:lnTo>
                <a:lnTo>
                  <a:pt x="1598613" y="1893887"/>
                </a:lnTo>
                <a:lnTo>
                  <a:pt x="1606551" y="1875367"/>
                </a:lnTo>
                <a:lnTo>
                  <a:pt x="1612899" y="1856317"/>
                </a:lnTo>
                <a:lnTo>
                  <a:pt x="1619251" y="1836737"/>
                </a:lnTo>
                <a:lnTo>
                  <a:pt x="1624541" y="1817158"/>
                </a:lnTo>
                <a:lnTo>
                  <a:pt x="1629305" y="1797050"/>
                </a:lnTo>
                <a:lnTo>
                  <a:pt x="1632479" y="1776942"/>
                </a:lnTo>
                <a:lnTo>
                  <a:pt x="1635125" y="1756304"/>
                </a:lnTo>
                <a:lnTo>
                  <a:pt x="1636713" y="1735137"/>
                </a:lnTo>
                <a:lnTo>
                  <a:pt x="1637241" y="1713971"/>
                </a:lnTo>
                <a:lnTo>
                  <a:pt x="1637241" y="1646767"/>
                </a:lnTo>
                <a:lnTo>
                  <a:pt x="1639359" y="1648354"/>
                </a:lnTo>
                <a:lnTo>
                  <a:pt x="1664229" y="1663700"/>
                </a:lnTo>
                <a:lnTo>
                  <a:pt x="1688041" y="1677458"/>
                </a:lnTo>
                <a:lnTo>
                  <a:pt x="1711855" y="1689629"/>
                </a:lnTo>
                <a:lnTo>
                  <a:pt x="1735137" y="1700212"/>
                </a:lnTo>
                <a:lnTo>
                  <a:pt x="1758421" y="1710267"/>
                </a:lnTo>
                <a:lnTo>
                  <a:pt x="1781175" y="1718733"/>
                </a:lnTo>
                <a:lnTo>
                  <a:pt x="1803399" y="1726671"/>
                </a:lnTo>
                <a:lnTo>
                  <a:pt x="1825095" y="1733021"/>
                </a:lnTo>
                <a:lnTo>
                  <a:pt x="1846791" y="1738842"/>
                </a:lnTo>
                <a:lnTo>
                  <a:pt x="1868487" y="1744133"/>
                </a:lnTo>
                <a:lnTo>
                  <a:pt x="1889125" y="1747837"/>
                </a:lnTo>
                <a:lnTo>
                  <a:pt x="1909763" y="1752071"/>
                </a:lnTo>
                <a:lnTo>
                  <a:pt x="1929871" y="1754717"/>
                </a:lnTo>
                <a:lnTo>
                  <a:pt x="1949979" y="1757362"/>
                </a:lnTo>
                <a:lnTo>
                  <a:pt x="1988609" y="1762125"/>
                </a:lnTo>
                <a:lnTo>
                  <a:pt x="2062691" y="1769004"/>
                </a:lnTo>
                <a:lnTo>
                  <a:pt x="2097617" y="1773767"/>
                </a:lnTo>
                <a:lnTo>
                  <a:pt x="2114551" y="1775883"/>
                </a:lnTo>
                <a:lnTo>
                  <a:pt x="2132013" y="1779058"/>
                </a:lnTo>
                <a:lnTo>
                  <a:pt x="2147887" y="1782762"/>
                </a:lnTo>
                <a:lnTo>
                  <a:pt x="2164291" y="1786996"/>
                </a:lnTo>
                <a:lnTo>
                  <a:pt x="2180695" y="1791758"/>
                </a:lnTo>
                <a:lnTo>
                  <a:pt x="2196041" y="1797050"/>
                </a:lnTo>
                <a:lnTo>
                  <a:pt x="2211917" y="1803929"/>
                </a:lnTo>
                <a:lnTo>
                  <a:pt x="2227263" y="1811337"/>
                </a:lnTo>
                <a:lnTo>
                  <a:pt x="2242079" y="1819804"/>
                </a:lnTo>
                <a:lnTo>
                  <a:pt x="2256895" y="1829329"/>
                </a:lnTo>
                <a:lnTo>
                  <a:pt x="2270655" y="1839912"/>
                </a:lnTo>
                <a:lnTo>
                  <a:pt x="2283355" y="1849967"/>
                </a:lnTo>
                <a:lnTo>
                  <a:pt x="2296055" y="1860550"/>
                </a:lnTo>
                <a:lnTo>
                  <a:pt x="2307167" y="1871133"/>
                </a:lnTo>
                <a:lnTo>
                  <a:pt x="2317221" y="1881717"/>
                </a:lnTo>
                <a:lnTo>
                  <a:pt x="2326745" y="1892829"/>
                </a:lnTo>
                <a:lnTo>
                  <a:pt x="2335741" y="1903412"/>
                </a:lnTo>
                <a:lnTo>
                  <a:pt x="2342621" y="1914525"/>
                </a:lnTo>
                <a:lnTo>
                  <a:pt x="2350029" y="1926696"/>
                </a:lnTo>
                <a:lnTo>
                  <a:pt x="2356379" y="1937808"/>
                </a:lnTo>
                <a:lnTo>
                  <a:pt x="2362199" y="1949450"/>
                </a:lnTo>
                <a:lnTo>
                  <a:pt x="2367491" y="1961092"/>
                </a:lnTo>
                <a:lnTo>
                  <a:pt x="2371195" y="1973792"/>
                </a:lnTo>
                <a:lnTo>
                  <a:pt x="2375429" y="1985433"/>
                </a:lnTo>
                <a:lnTo>
                  <a:pt x="2378605" y="1997604"/>
                </a:lnTo>
                <a:lnTo>
                  <a:pt x="2381251" y="2009775"/>
                </a:lnTo>
                <a:lnTo>
                  <a:pt x="2384425" y="2023004"/>
                </a:lnTo>
                <a:lnTo>
                  <a:pt x="2386013" y="2035704"/>
                </a:lnTo>
                <a:lnTo>
                  <a:pt x="2387599" y="2048404"/>
                </a:lnTo>
                <a:lnTo>
                  <a:pt x="2388659" y="2061634"/>
                </a:lnTo>
                <a:lnTo>
                  <a:pt x="2390245" y="2088092"/>
                </a:lnTo>
                <a:lnTo>
                  <a:pt x="2390775" y="2115609"/>
                </a:lnTo>
                <a:lnTo>
                  <a:pt x="2390775" y="2143655"/>
                </a:lnTo>
                <a:lnTo>
                  <a:pt x="2390245" y="2172759"/>
                </a:lnTo>
                <a:lnTo>
                  <a:pt x="2389717" y="2232555"/>
                </a:lnTo>
                <a:lnTo>
                  <a:pt x="2389717" y="2755371"/>
                </a:lnTo>
                <a:lnTo>
                  <a:pt x="1195387" y="2897188"/>
                </a:lnTo>
                <a:lnTo>
                  <a:pt x="1058" y="2755371"/>
                </a:lnTo>
                <a:lnTo>
                  <a:pt x="1058" y="2232555"/>
                </a:lnTo>
                <a:lnTo>
                  <a:pt x="0" y="2172759"/>
                </a:lnTo>
                <a:lnTo>
                  <a:pt x="0" y="2143655"/>
                </a:lnTo>
                <a:lnTo>
                  <a:pt x="0" y="2115609"/>
                </a:lnTo>
                <a:lnTo>
                  <a:pt x="529" y="2088092"/>
                </a:lnTo>
                <a:lnTo>
                  <a:pt x="2117" y="2061634"/>
                </a:lnTo>
                <a:lnTo>
                  <a:pt x="3175" y="2048404"/>
                </a:lnTo>
                <a:lnTo>
                  <a:pt x="5292" y="2035704"/>
                </a:lnTo>
                <a:lnTo>
                  <a:pt x="6879" y="2023004"/>
                </a:lnTo>
                <a:lnTo>
                  <a:pt x="9525" y="2009775"/>
                </a:lnTo>
                <a:lnTo>
                  <a:pt x="12171" y="1997604"/>
                </a:lnTo>
                <a:lnTo>
                  <a:pt x="15875" y="1985433"/>
                </a:lnTo>
                <a:lnTo>
                  <a:pt x="19050" y="1973792"/>
                </a:lnTo>
                <a:lnTo>
                  <a:pt x="23813" y="1961092"/>
                </a:lnTo>
                <a:lnTo>
                  <a:pt x="28575" y="1949450"/>
                </a:lnTo>
                <a:lnTo>
                  <a:pt x="34925" y="1937808"/>
                </a:lnTo>
                <a:lnTo>
                  <a:pt x="40746" y="1926696"/>
                </a:lnTo>
                <a:lnTo>
                  <a:pt x="47625" y="1914525"/>
                </a:lnTo>
                <a:lnTo>
                  <a:pt x="55563" y="1903412"/>
                </a:lnTo>
                <a:lnTo>
                  <a:pt x="64558" y="1892829"/>
                </a:lnTo>
                <a:lnTo>
                  <a:pt x="74083" y="1881717"/>
                </a:lnTo>
                <a:lnTo>
                  <a:pt x="84137" y="1871133"/>
                </a:lnTo>
                <a:lnTo>
                  <a:pt x="95250" y="1860550"/>
                </a:lnTo>
                <a:lnTo>
                  <a:pt x="107421" y="1849967"/>
                </a:lnTo>
                <a:lnTo>
                  <a:pt x="120650" y="1839912"/>
                </a:lnTo>
                <a:lnTo>
                  <a:pt x="134408" y="1829329"/>
                </a:lnTo>
                <a:lnTo>
                  <a:pt x="148696" y="1819804"/>
                </a:lnTo>
                <a:lnTo>
                  <a:pt x="164042" y="1811337"/>
                </a:lnTo>
                <a:lnTo>
                  <a:pt x="179387" y="1803929"/>
                </a:lnTo>
                <a:lnTo>
                  <a:pt x="194733" y="1797050"/>
                </a:lnTo>
                <a:lnTo>
                  <a:pt x="210608" y="1791758"/>
                </a:lnTo>
                <a:lnTo>
                  <a:pt x="226483" y="1786996"/>
                </a:lnTo>
                <a:lnTo>
                  <a:pt x="242887" y="1782762"/>
                </a:lnTo>
                <a:lnTo>
                  <a:pt x="259292" y="1779058"/>
                </a:lnTo>
                <a:lnTo>
                  <a:pt x="276754" y="1775883"/>
                </a:lnTo>
                <a:lnTo>
                  <a:pt x="293158" y="1773767"/>
                </a:lnTo>
                <a:lnTo>
                  <a:pt x="328613" y="1769004"/>
                </a:lnTo>
                <a:lnTo>
                  <a:pt x="402695" y="1762125"/>
                </a:lnTo>
                <a:lnTo>
                  <a:pt x="441325" y="1757362"/>
                </a:lnTo>
                <a:lnTo>
                  <a:pt x="461433" y="1754717"/>
                </a:lnTo>
                <a:lnTo>
                  <a:pt x="481541" y="1752071"/>
                </a:lnTo>
                <a:lnTo>
                  <a:pt x="502179" y="1747837"/>
                </a:lnTo>
                <a:lnTo>
                  <a:pt x="522817" y="1744133"/>
                </a:lnTo>
                <a:lnTo>
                  <a:pt x="543983" y="1738842"/>
                </a:lnTo>
                <a:lnTo>
                  <a:pt x="565679" y="1733021"/>
                </a:lnTo>
                <a:lnTo>
                  <a:pt x="587905" y="1726671"/>
                </a:lnTo>
                <a:lnTo>
                  <a:pt x="610129" y="1718733"/>
                </a:lnTo>
                <a:lnTo>
                  <a:pt x="632355" y="1710267"/>
                </a:lnTo>
                <a:lnTo>
                  <a:pt x="656167" y="1700212"/>
                </a:lnTo>
                <a:lnTo>
                  <a:pt x="678921" y="1689629"/>
                </a:lnTo>
                <a:lnTo>
                  <a:pt x="703263" y="1677458"/>
                </a:lnTo>
                <a:lnTo>
                  <a:pt x="727075" y="1663700"/>
                </a:lnTo>
                <a:lnTo>
                  <a:pt x="751945" y="1648354"/>
                </a:lnTo>
                <a:close/>
                <a:moveTo>
                  <a:pt x="1195123" y="0"/>
                </a:moveTo>
                <a:lnTo>
                  <a:pt x="1213123" y="0"/>
                </a:lnTo>
                <a:lnTo>
                  <a:pt x="1230595" y="529"/>
                </a:lnTo>
                <a:lnTo>
                  <a:pt x="1248065" y="1588"/>
                </a:lnTo>
                <a:lnTo>
                  <a:pt x="1265007" y="2646"/>
                </a:lnTo>
                <a:lnTo>
                  <a:pt x="1281419" y="4234"/>
                </a:lnTo>
                <a:lnTo>
                  <a:pt x="1297831" y="6352"/>
                </a:lnTo>
                <a:lnTo>
                  <a:pt x="1313713" y="8469"/>
                </a:lnTo>
                <a:lnTo>
                  <a:pt x="1329595" y="11115"/>
                </a:lnTo>
                <a:lnTo>
                  <a:pt x="1344949" y="13762"/>
                </a:lnTo>
                <a:lnTo>
                  <a:pt x="1359773" y="16938"/>
                </a:lnTo>
                <a:lnTo>
                  <a:pt x="1375125" y="20643"/>
                </a:lnTo>
                <a:lnTo>
                  <a:pt x="1388891" y="24877"/>
                </a:lnTo>
                <a:lnTo>
                  <a:pt x="1403715" y="29112"/>
                </a:lnTo>
                <a:lnTo>
                  <a:pt x="1416951" y="33346"/>
                </a:lnTo>
                <a:lnTo>
                  <a:pt x="1431245" y="38639"/>
                </a:lnTo>
                <a:lnTo>
                  <a:pt x="1443951" y="43932"/>
                </a:lnTo>
                <a:lnTo>
                  <a:pt x="1456657" y="49225"/>
                </a:lnTo>
                <a:lnTo>
                  <a:pt x="1469893" y="55577"/>
                </a:lnTo>
                <a:lnTo>
                  <a:pt x="1482069" y="61399"/>
                </a:lnTo>
                <a:lnTo>
                  <a:pt x="1493717" y="68280"/>
                </a:lnTo>
                <a:lnTo>
                  <a:pt x="1505363" y="75690"/>
                </a:lnTo>
                <a:lnTo>
                  <a:pt x="1517011" y="83100"/>
                </a:lnTo>
                <a:lnTo>
                  <a:pt x="1528129" y="90511"/>
                </a:lnTo>
                <a:lnTo>
                  <a:pt x="1539247" y="98450"/>
                </a:lnTo>
                <a:lnTo>
                  <a:pt x="1549835" y="106919"/>
                </a:lnTo>
                <a:lnTo>
                  <a:pt x="1559893" y="115917"/>
                </a:lnTo>
                <a:lnTo>
                  <a:pt x="1569953" y="124915"/>
                </a:lnTo>
                <a:lnTo>
                  <a:pt x="1579483" y="134443"/>
                </a:lnTo>
                <a:lnTo>
                  <a:pt x="1589011" y="143970"/>
                </a:lnTo>
                <a:lnTo>
                  <a:pt x="1598013" y="154027"/>
                </a:lnTo>
                <a:lnTo>
                  <a:pt x="1607013" y="164613"/>
                </a:lnTo>
                <a:lnTo>
                  <a:pt x="1615483" y="175199"/>
                </a:lnTo>
                <a:lnTo>
                  <a:pt x="1623425" y="186314"/>
                </a:lnTo>
                <a:lnTo>
                  <a:pt x="1631365" y="197959"/>
                </a:lnTo>
                <a:lnTo>
                  <a:pt x="1639307" y="210133"/>
                </a:lnTo>
                <a:lnTo>
                  <a:pt x="1646719" y="222307"/>
                </a:lnTo>
                <a:lnTo>
                  <a:pt x="1653601" y="234481"/>
                </a:lnTo>
                <a:lnTo>
                  <a:pt x="1660483" y="248243"/>
                </a:lnTo>
                <a:lnTo>
                  <a:pt x="1667367" y="260946"/>
                </a:lnTo>
                <a:lnTo>
                  <a:pt x="1673719" y="274708"/>
                </a:lnTo>
                <a:lnTo>
                  <a:pt x="1679543" y="288470"/>
                </a:lnTo>
                <a:lnTo>
                  <a:pt x="1685367" y="302761"/>
                </a:lnTo>
                <a:lnTo>
                  <a:pt x="1690661" y="317581"/>
                </a:lnTo>
                <a:lnTo>
                  <a:pt x="1695955" y="332402"/>
                </a:lnTo>
                <a:lnTo>
                  <a:pt x="1700719" y="347751"/>
                </a:lnTo>
                <a:lnTo>
                  <a:pt x="1705485" y="363101"/>
                </a:lnTo>
                <a:lnTo>
                  <a:pt x="1709719" y="379510"/>
                </a:lnTo>
                <a:lnTo>
                  <a:pt x="1714485" y="395918"/>
                </a:lnTo>
                <a:lnTo>
                  <a:pt x="1721367" y="429793"/>
                </a:lnTo>
                <a:lnTo>
                  <a:pt x="1728249" y="465257"/>
                </a:lnTo>
                <a:lnTo>
                  <a:pt x="1734073" y="501778"/>
                </a:lnTo>
                <a:lnTo>
                  <a:pt x="1738309" y="539888"/>
                </a:lnTo>
                <a:lnTo>
                  <a:pt x="1742015" y="579586"/>
                </a:lnTo>
                <a:lnTo>
                  <a:pt x="1744133" y="620342"/>
                </a:lnTo>
                <a:lnTo>
                  <a:pt x="1745721" y="662157"/>
                </a:lnTo>
                <a:lnTo>
                  <a:pt x="1746251" y="706089"/>
                </a:lnTo>
                <a:lnTo>
                  <a:pt x="1745721" y="737318"/>
                </a:lnTo>
                <a:lnTo>
                  <a:pt x="1744133" y="768547"/>
                </a:lnTo>
                <a:lnTo>
                  <a:pt x="1740955" y="799246"/>
                </a:lnTo>
                <a:lnTo>
                  <a:pt x="1737779" y="829946"/>
                </a:lnTo>
                <a:lnTo>
                  <a:pt x="1733015" y="860116"/>
                </a:lnTo>
                <a:lnTo>
                  <a:pt x="1727191" y="889228"/>
                </a:lnTo>
                <a:lnTo>
                  <a:pt x="1720309" y="918339"/>
                </a:lnTo>
                <a:lnTo>
                  <a:pt x="1713425" y="946922"/>
                </a:lnTo>
                <a:lnTo>
                  <a:pt x="1704955" y="973916"/>
                </a:lnTo>
                <a:lnTo>
                  <a:pt x="1695425" y="1001440"/>
                </a:lnTo>
                <a:lnTo>
                  <a:pt x="1685367" y="1028434"/>
                </a:lnTo>
                <a:lnTo>
                  <a:pt x="1674779" y="1054370"/>
                </a:lnTo>
                <a:lnTo>
                  <a:pt x="1662073" y="1079776"/>
                </a:lnTo>
                <a:lnTo>
                  <a:pt x="1649895" y="1104654"/>
                </a:lnTo>
                <a:lnTo>
                  <a:pt x="1636659" y="1127943"/>
                </a:lnTo>
                <a:lnTo>
                  <a:pt x="1622365" y="1151761"/>
                </a:lnTo>
                <a:lnTo>
                  <a:pt x="1621837" y="1152291"/>
                </a:lnTo>
                <a:lnTo>
                  <a:pt x="1614425" y="1163406"/>
                </a:lnTo>
                <a:lnTo>
                  <a:pt x="1577365" y="1218454"/>
                </a:lnTo>
                <a:lnTo>
                  <a:pt x="1559893" y="1244919"/>
                </a:lnTo>
                <a:lnTo>
                  <a:pt x="1542953" y="1271913"/>
                </a:lnTo>
                <a:lnTo>
                  <a:pt x="1527069" y="1298378"/>
                </a:lnTo>
                <a:lnTo>
                  <a:pt x="1520717" y="1311081"/>
                </a:lnTo>
                <a:lnTo>
                  <a:pt x="1513835" y="1324843"/>
                </a:lnTo>
                <a:lnTo>
                  <a:pt x="1508011" y="1337547"/>
                </a:lnTo>
                <a:lnTo>
                  <a:pt x="1502717" y="1350779"/>
                </a:lnTo>
                <a:lnTo>
                  <a:pt x="1497423" y="1364012"/>
                </a:lnTo>
                <a:lnTo>
                  <a:pt x="1493717" y="1376715"/>
                </a:lnTo>
                <a:lnTo>
                  <a:pt x="1490539" y="1389947"/>
                </a:lnTo>
                <a:lnTo>
                  <a:pt x="1487363" y="1403180"/>
                </a:lnTo>
                <a:lnTo>
                  <a:pt x="1485775" y="1415883"/>
                </a:lnTo>
                <a:lnTo>
                  <a:pt x="1485245" y="1428587"/>
                </a:lnTo>
                <a:lnTo>
                  <a:pt x="1485245" y="1441819"/>
                </a:lnTo>
                <a:lnTo>
                  <a:pt x="1485775" y="1455052"/>
                </a:lnTo>
                <a:lnTo>
                  <a:pt x="1487893" y="1467755"/>
                </a:lnTo>
                <a:lnTo>
                  <a:pt x="1491069" y="1480987"/>
                </a:lnTo>
                <a:lnTo>
                  <a:pt x="1494775" y="1493691"/>
                </a:lnTo>
                <a:lnTo>
                  <a:pt x="1500599" y="1506923"/>
                </a:lnTo>
                <a:lnTo>
                  <a:pt x="1506423" y="1520156"/>
                </a:lnTo>
                <a:lnTo>
                  <a:pt x="1514363" y="1532859"/>
                </a:lnTo>
                <a:lnTo>
                  <a:pt x="1523363" y="1546092"/>
                </a:lnTo>
                <a:lnTo>
                  <a:pt x="1533423" y="1559324"/>
                </a:lnTo>
                <a:lnTo>
                  <a:pt x="1545071" y="1572557"/>
                </a:lnTo>
                <a:lnTo>
                  <a:pt x="1558305" y="1586319"/>
                </a:lnTo>
                <a:lnTo>
                  <a:pt x="1552481" y="1601668"/>
                </a:lnTo>
                <a:lnTo>
                  <a:pt x="1550365" y="1713880"/>
                </a:lnTo>
                <a:lnTo>
                  <a:pt x="1549835" y="1732406"/>
                </a:lnTo>
                <a:lnTo>
                  <a:pt x="1548247" y="1749873"/>
                </a:lnTo>
                <a:lnTo>
                  <a:pt x="1545599" y="1767340"/>
                </a:lnTo>
                <a:lnTo>
                  <a:pt x="1542953" y="1784807"/>
                </a:lnTo>
                <a:lnTo>
                  <a:pt x="1539247" y="1802274"/>
                </a:lnTo>
                <a:lnTo>
                  <a:pt x="1533953" y="1819211"/>
                </a:lnTo>
                <a:lnTo>
                  <a:pt x="1528659" y="1835090"/>
                </a:lnTo>
                <a:lnTo>
                  <a:pt x="1522305" y="1850970"/>
                </a:lnTo>
                <a:lnTo>
                  <a:pt x="1514893" y="1866319"/>
                </a:lnTo>
                <a:lnTo>
                  <a:pt x="1506951" y="1882198"/>
                </a:lnTo>
                <a:lnTo>
                  <a:pt x="1499011" y="1897019"/>
                </a:lnTo>
                <a:lnTo>
                  <a:pt x="1490011" y="1910781"/>
                </a:lnTo>
                <a:lnTo>
                  <a:pt x="1479951" y="1924543"/>
                </a:lnTo>
                <a:lnTo>
                  <a:pt x="1469893" y="1938304"/>
                </a:lnTo>
                <a:lnTo>
                  <a:pt x="1458245" y="1951008"/>
                </a:lnTo>
                <a:lnTo>
                  <a:pt x="1446597" y="1963182"/>
                </a:lnTo>
                <a:lnTo>
                  <a:pt x="1434421" y="1975356"/>
                </a:lnTo>
                <a:lnTo>
                  <a:pt x="1421715" y="1986471"/>
                </a:lnTo>
                <a:lnTo>
                  <a:pt x="1407951" y="1996528"/>
                </a:lnTo>
                <a:lnTo>
                  <a:pt x="1394185" y="2006585"/>
                </a:lnTo>
                <a:lnTo>
                  <a:pt x="1379891" y="2015583"/>
                </a:lnTo>
                <a:lnTo>
                  <a:pt x="1365067" y="2024052"/>
                </a:lnTo>
                <a:lnTo>
                  <a:pt x="1349713" y="2031991"/>
                </a:lnTo>
                <a:lnTo>
                  <a:pt x="1334361" y="2038872"/>
                </a:lnTo>
                <a:lnTo>
                  <a:pt x="1318477" y="2045224"/>
                </a:lnTo>
                <a:lnTo>
                  <a:pt x="1301537" y="2050517"/>
                </a:lnTo>
                <a:lnTo>
                  <a:pt x="1285653" y="2055810"/>
                </a:lnTo>
                <a:lnTo>
                  <a:pt x="1268183" y="2059515"/>
                </a:lnTo>
                <a:lnTo>
                  <a:pt x="1250711" y="2062691"/>
                </a:lnTo>
                <a:lnTo>
                  <a:pt x="1233241" y="2064808"/>
                </a:lnTo>
                <a:lnTo>
                  <a:pt x="1215241" y="2066396"/>
                </a:lnTo>
                <a:lnTo>
                  <a:pt x="1196711" y="2066925"/>
                </a:lnTo>
                <a:lnTo>
                  <a:pt x="1179241" y="2066396"/>
                </a:lnTo>
                <a:lnTo>
                  <a:pt x="1161239" y="2064808"/>
                </a:lnTo>
                <a:lnTo>
                  <a:pt x="1143239" y="2062691"/>
                </a:lnTo>
                <a:lnTo>
                  <a:pt x="1125769" y="2059515"/>
                </a:lnTo>
                <a:lnTo>
                  <a:pt x="1108827" y="2055810"/>
                </a:lnTo>
                <a:lnTo>
                  <a:pt x="1092415" y="2050517"/>
                </a:lnTo>
                <a:lnTo>
                  <a:pt x="1076003" y="2045224"/>
                </a:lnTo>
                <a:lnTo>
                  <a:pt x="1059591" y="2038872"/>
                </a:lnTo>
                <a:lnTo>
                  <a:pt x="1044237" y="2031991"/>
                </a:lnTo>
                <a:lnTo>
                  <a:pt x="1028885" y="2024052"/>
                </a:lnTo>
                <a:lnTo>
                  <a:pt x="1014591" y="2015583"/>
                </a:lnTo>
                <a:lnTo>
                  <a:pt x="999767" y="2006585"/>
                </a:lnTo>
                <a:lnTo>
                  <a:pt x="986001" y="1996528"/>
                </a:lnTo>
                <a:lnTo>
                  <a:pt x="972237" y="1986471"/>
                </a:lnTo>
                <a:lnTo>
                  <a:pt x="959531" y="1975356"/>
                </a:lnTo>
                <a:lnTo>
                  <a:pt x="947883" y="1963182"/>
                </a:lnTo>
                <a:lnTo>
                  <a:pt x="936235" y="1951008"/>
                </a:lnTo>
                <a:lnTo>
                  <a:pt x="924589" y="1938304"/>
                </a:lnTo>
                <a:lnTo>
                  <a:pt x="914001" y="1924543"/>
                </a:lnTo>
                <a:lnTo>
                  <a:pt x="904471" y="1910781"/>
                </a:lnTo>
                <a:lnTo>
                  <a:pt x="894941" y="1897019"/>
                </a:lnTo>
                <a:lnTo>
                  <a:pt x="886999" y="1882198"/>
                </a:lnTo>
                <a:lnTo>
                  <a:pt x="879059" y="1866319"/>
                </a:lnTo>
                <a:lnTo>
                  <a:pt x="871647" y="1850970"/>
                </a:lnTo>
                <a:lnTo>
                  <a:pt x="865293" y="1835090"/>
                </a:lnTo>
                <a:lnTo>
                  <a:pt x="859999" y="1819211"/>
                </a:lnTo>
                <a:lnTo>
                  <a:pt x="855235" y="1802274"/>
                </a:lnTo>
                <a:lnTo>
                  <a:pt x="851529" y="1784807"/>
                </a:lnTo>
                <a:lnTo>
                  <a:pt x="848353" y="1767340"/>
                </a:lnTo>
                <a:lnTo>
                  <a:pt x="845705" y="1749873"/>
                </a:lnTo>
                <a:lnTo>
                  <a:pt x="844647" y="1732406"/>
                </a:lnTo>
                <a:lnTo>
                  <a:pt x="844117" y="1713880"/>
                </a:lnTo>
                <a:lnTo>
                  <a:pt x="844117" y="1602727"/>
                </a:lnTo>
                <a:lnTo>
                  <a:pt x="834057" y="1583672"/>
                </a:lnTo>
                <a:lnTo>
                  <a:pt x="846763" y="1570439"/>
                </a:lnTo>
                <a:lnTo>
                  <a:pt x="858411" y="1557736"/>
                </a:lnTo>
                <a:lnTo>
                  <a:pt x="868471" y="1543974"/>
                </a:lnTo>
                <a:lnTo>
                  <a:pt x="877471" y="1531271"/>
                </a:lnTo>
                <a:lnTo>
                  <a:pt x="884353" y="1518568"/>
                </a:lnTo>
                <a:lnTo>
                  <a:pt x="890705" y="1505335"/>
                </a:lnTo>
                <a:lnTo>
                  <a:pt x="895471" y="1492103"/>
                </a:lnTo>
                <a:lnTo>
                  <a:pt x="899705" y="1479400"/>
                </a:lnTo>
                <a:lnTo>
                  <a:pt x="902353" y="1466167"/>
                </a:lnTo>
                <a:lnTo>
                  <a:pt x="904471" y="1453464"/>
                </a:lnTo>
                <a:lnTo>
                  <a:pt x="905001" y="1440760"/>
                </a:lnTo>
                <a:lnTo>
                  <a:pt x="905001" y="1427528"/>
                </a:lnTo>
                <a:lnTo>
                  <a:pt x="903941" y="1414825"/>
                </a:lnTo>
                <a:lnTo>
                  <a:pt x="902353" y="1402121"/>
                </a:lnTo>
                <a:lnTo>
                  <a:pt x="899705" y="1388889"/>
                </a:lnTo>
                <a:lnTo>
                  <a:pt x="895999" y="1375656"/>
                </a:lnTo>
                <a:lnTo>
                  <a:pt x="892295" y="1362953"/>
                </a:lnTo>
                <a:lnTo>
                  <a:pt x="887529" y="1349720"/>
                </a:lnTo>
                <a:lnTo>
                  <a:pt x="882235" y="1337017"/>
                </a:lnTo>
                <a:lnTo>
                  <a:pt x="875881" y="1324314"/>
                </a:lnTo>
                <a:lnTo>
                  <a:pt x="869529" y="1310552"/>
                </a:lnTo>
                <a:lnTo>
                  <a:pt x="862647" y="1297849"/>
                </a:lnTo>
                <a:lnTo>
                  <a:pt x="847293" y="1271384"/>
                </a:lnTo>
                <a:lnTo>
                  <a:pt x="830881" y="1244389"/>
                </a:lnTo>
                <a:lnTo>
                  <a:pt x="812881" y="1217924"/>
                </a:lnTo>
                <a:lnTo>
                  <a:pt x="775821" y="1163406"/>
                </a:lnTo>
                <a:lnTo>
                  <a:pt x="768409" y="1152291"/>
                </a:lnTo>
                <a:lnTo>
                  <a:pt x="767881" y="1151761"/>
                </a:lnTo>
                <a:lnTo>
                  <a:pt x="754115" y="1127943"/>
                </a:lnTo>
                <a:lnTo>
                  <a:pt x="740351" y="1104654"/>
                </a:lnTo>
                <a:lnTo>
                  <a:pt x="728173" y="1079776"/>
                </a:lnTo>
                <a:lnTo>
                  <a:pt x="715997" y="1054370"/>
                </a:lnTo>
                <a:lnTo>
                  <a:pt x="705409" y="1028434"/>
                </a:lnTo>
                <a:lnTo>
                  <a:pt x="695349" y="1001440"/>
                </a:lnTo>
                <a:lnTo>
                  <a:pt x="685819" y="973916"/>
                </a:lnTo>
                <a:lnTo>
                  <a:pt x="677349" y="946922"/>
                </a:lnTo>
                <a:lnTo>
                  <a:pt x="669937" y="918339"/>
                </a:lnTo>
                <a:lnTo>
                  <a:pt x="663585" y="889228"/>
                </a:lnTo>
                <a:lnTo>
                  <a:pt x="657761" y="860116"/>
                </a:lnTo>
                <a:lnTo>
                  <a:pt x="652467" y="829946"/>
                </a:lnTo>
                <a:lnTo>
                  <a:pt x="649289" y="799246"/>
                </a:lnTo>
                <a:lnTo>
                  <a:pt x="646643" y="768547"/>
                </a:lnTo>
                <a:lnTo>
                  <a:pt x="645055" y="737318"/>
                </a:lnTo>
                <a:lnTo>
                  <a:pt x="644525" y="706089"/>
                </a:lnTo>
                <a:lnTo>
                  <a:pt x="645055" y="659510"/>
                </a:lnTo>
                <a:lnTo>
                  <a:pt x="646643" y="614520"/>
                </a:lnTo>
                <a:lnTo>
                  <a:pt x="648761" y="571646"/>
                </a:lnTo>
                <a:lnTo>
                  <a:pt x="651937" y="530361"/>
                </a:lnTo>
                <a:lnTo>
                  <a:pt x="656701" y="490663"/>
                </a:lnTo>
                <a:lnTo>
                  <a:pt x="661995" y="453083"/>
                </a:lnTo>
                <a:lnTo>
                  <a:pt x="668879" y="416561"/>
                </a:lnTo>
                <a:lnTo>
                  <a:pt x="672055" y="399094"/>
                </a:lnTo>
                <a:lnTo>
                  <a:pt x="676291" y="381627"/>
                </a:lnTo>
                <a:lnTo>
                  <a:pt x="680525" y="365218"/>
                </a:lnTo>
                <a:lnTo>
                  <a:pt x="684761" y="348810"/>
                </a:lnTo>
                <a:lnTo>
                  <a:pt x="689525" y="332931"/>
                </a:lnTo>
                <a:lnTo>
                  <a:pt x="694819" y="318111"/>
                </a:lnTo>
                <a:lnTo>
                  <a:pt x="699585" y="302761"/>
                </a:lnTo>
                <a:lnTo>
                  <a:pt x="705409" y="287940"/>
                </a:lnTo>
                <a:lnTo>
                  <a:pt x="710703" y="273649"/>
                </a:lnTo>
                <a:lnTo>
                  <a:pt x="717055" y="259887"/>
                </a:lnTo>
                <a:lnTo>
                  <a:pt x="723409" y="246125"/>
                </a:lnTo>
                <a:lnTo>
                  <a:pt x="729761" y="233422"/>
                </a:lnTo>
                <a:lnTo>
                  <a:pt x="736645" y="220719"/>
                </a:lnTo>
                <a:lnTo>
                  <a:pt x="744057" y="208016"/>
                </a:lnTo>
                <a:lnTo>
                  <a:pt x="751469" y="196371"/>
                </a:lnTo>
                <a:lnTo>
                  <a:pt x="758879" y="184726"/>
                </a:lnTo>
                <a:lnTo>
                  <a:pt x="766821" y="173611"/>
                </a:lnTo>
                <a:lnTo>
                  <a:pt x="775291" y="163025"/>
                </a:lnTo>
                <a:lnTo>
                  <a:pt x="783763" y="152439"/>
                </a:lnTo>
                <a:lnTo>
                  <a:pt x="792763" y="142912"/>
                </a:lnTo>
                <a:lnTo>
                  <a:pt x="801763" y="132855"/>
                </a:lnTo>
                <a:lnTo>
                  <a:pt x="811293" y="123857"/>
                </a:lnTo>
                <a:lnTo>
                  <a:pt x="820823" y="114859"/>
                </a:lnTo>
                <a:lnTo>
                  <a:pt x="830881" y="105860"/>
                </a:lnTo>
                <a:lnTo>
                  <a:pt x="840941" y="97392"/>
                </a:lnTo>
                <a:lnTo>
                  <a:pt x="851529" y="89452"/>
                </a:lnTo>
                <a:lnTo>
                  <a:pt x="862117" y="82042"/>
                </a:lnTo>
                <a:lnTo>
                  <a:pt x="873235" y="75161"/>
                </a:lnTo>
                <a:lnTo>
                  <a:pt x="884883" y="68280"/>
                </a:lnTo>
                <a:lnTo>
                  <a:pt x="897059" y="61399"/>
                </a:lnTo>
                <a:lnTo>
                  <a:pt x="908707" y="55577"/>
                </a:lnTo>
                <a:lnTo>
                  <a:pt x="920883" y="49754"/>
                </a:lnTo>
                <a:lnTo>
                  <a:pt x="933589" y="44461"/>
                </a:lnTo>
                <a:lnTo>
                  <a:pt x="946825" y="39168"/>
                </a:lnTo>
                <a:lnTo>
                  <a:pt x="959531" y="34405"/>
                </a:lnTo>
                <a:lnTo>
                  <a:pt x="973295" y="29641"/>
                </a:lnTo>
                <a:lnTo>
                  <a:pt x="987061" y="25936"/>
                </a:lnTo>
                <a:lnTo>
                  <a:pt x="1000825" y="21701"/>
                </a:lnTo>
                <a:lnTo>
                  <a:pt x="1015649" y="18526"/>
                </a:lnTo>
                <a:lnTo>
                  <a:pt x="1030473" y="15350"/>
                </a:lnTo>
                <a:lnTo>
                  <a:pt x="1045827" y="12174"/>
                </a:lnTo>
                <a:lnTo>
                  <a:pt x="1060649" y="9527"/>
                </a:lnTo>
                <a:lnTo>
                  <a:pt x="1076533" y="7410"/>
                </a:lnTo>
                <a:lnTo>
                  <a:pt x="1092945" y="5822"/>
                </a:lnTo>
                <a:lnTo>
                  <a:pt x="1125239" y="2117"/>
                </a:lnTo>
                <a:lnTo>
                  <a:pt x="1160181" y="529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320" name="Freeform 6"/>
          <p:cNvSpPr/>
          <p:nvPr/>
        </p:nvSpPr>
        <p:spPr bwMode="auto">
          <a:xfrm>
            <a:off x="10972705" y="6186783"/>
            <a:ext cx="322817" cy="290534"/>
          </a:xfrm>
          <a:custGeom>
            <a:avLst/>
            <a:gdLst>
              <a:gd name="T0" fmla="*/ 370 w 2041"/>
              <a:gd name="T1" fmla="*/ 12 h 1837"/>
              <a:gd name="T2" fmla="*/ 219 w 2041"/>
              <a:gd name="T3" fmla="*/ 75 h 1837"/>
              <a:gd name="T4" fmla="*/ 110 w 2041"/>
              <a:gd name="T5" fmla="*/ 178 h 1837"/>
              <a:gd name="T6" fmla="*/ 42 w 2041"/>
              <a:gd name="T7" fmla="*/ 313 h 1837"/>
              <a:gd name="T8" fmla="*/ 0 w 2041"/>
              <a:gd name="T9" fmla="*/ 575 h 1837"/>
              <a:gd name="T10" fmla="*/ 32 w 2041"/>
              <a:gd name="T11" fmla="*/ 804 h 1837"/>
              <a:gd name="T12" fmla="*/ 416 w 2041"/>
              <a:gd name="T13" fmla="*/ 438 h 1837"/>
              <a:gd name="T14" fmla="*/ 452 w 2041"/>
              <a:gd name="T15" fmla="*/ 419 h 1837"/>
              <a:gd name="T16" fmla="*/ 496 w 2041"/>
              <a:gd name="T17" fmla="*/ 447 h 1837"/>
              <a:gd name="T18" fmla="*/ 635 w 2041"/>
              <a:gd name="T19" fmla="*/ 767 h 1837"/>
              <a:gd name="T20" fmla="*/ 666 w 2041"/>
              <a:gd name="T21" fmla="*/ 731 h 1837"/>
              <a:gd name="T22" fmla="*/ 703 w 2041"/>
              <a:gd name="T23" fmla="*/ 732 h 1837"/>
              <a:gd name="T24" fmla="*/ 808 w 2041"/>
              <a:gd name="T25" fmla="*/ 675 h 1837"/>
              <a:gd name="T26" fmla="*/ 851 w 2041"/>
              <a:gd name="T27" fmla="*/ 634 h 1837"/>
              <a:gd name="T28" fmla="*/ 889 w 2041"/>
              <a:gd name="T29" fmla="*/ 647 h 1837"/>
              <a:gd name="T30" fmla="*/ 1352 w 2041"/>
              <a:gd name="T31" fmla="*/ 766 h 1837"/>
              <a:gd name="T32" fmla="*/ 1464 w 2041"/>
              <a:gd name="T33" fmla="*/ 708 h 1837"/>
              <a:gd name="T34" fmla="*/ 1531 w 2041"/>
              <a:gd name="T35" fmla="*/ 725 h 1837"/>
              <a:gd name="T36" fmla="*/ 1587 w 2041"/>
              <a:gd name="T37" fmla="*/ 783 h 1837"/>
              <a:gd name="T38" fmla="*/ 1603 w 2041"/>
              <a:gd name="T39" fmla="*/ 852 h 1837"/>
              <a:gd name="T40" fmla="*/ 1580 w 2041"/>
              <a:gd name="T41" fmla="*/ 931 h 1837"/>
              <a:gd name="T42" fmla="*/ 1519 w 2041"/>
              <a:gd name="T43" fmla="*/ 983 h 1837"/>
              <a:gd name="T44" fmla="*/ 1443 w 2041"/>
              <a:gd name="T45" fmla="*/ 992 h 1837"/>
              <a:gd name="T46" fmla="*/ 1350 w 2041"/>
              <a:gd name="T47" fmla="*/ 936 h 1837"/>
              <a:gd name="T48" fmla="*/ 928 w 2041"/>
              <a:gd name="T49" fmla="*/ 904 h 1837"/>
              <a:gd name="T50" fmla="*/ 822 w 2041"/>
              <a:gd name="T51" fmla="*/ 990 h 1837"/>
              <a:gd name="T52" fmla="*/ 787 w 2041"/>
              <a:gd name="T53" fmla="*/ 1015 h 1837"/>
              <a:gd name="T54" fmla="*/ 754 w 2041"/>
              <a:gd name="T55" fmla="*/ 1006 h 1837"/>
              <a:gd name="T56" fmla="*/ 654 w 2041"/>
              <a:gd name="T57" fmla="*/ 1315 h 1837"/>
              <a:gd name="T58" fmla="*/ 623 w 2041"/>
              <a:gd name="T59" fmla="*/ 1357 h 1837"/>
              <a:gd name="T60" fmla="*/ 580 w 2041"/>
              <a:gd name="T61" fmla="*/ 1355 h 1837"/>
              <a:gd name="T62" fmla="*/ 449 w 2041"/>
              <a:gd name="T63" fmla="*/ 734 h 1837"/>
              <a:gd name="T64" fmla="*/ 400 w 2041"/>
              <a:gd name="T65" fmla="*/ 906 h 1837"/>
              <a:gd name="T66" fmla="*/ 75 w 2041"/>
              <a:gd name="T67" fmla="*/ 918 h 1837"/>
              <a:gd name="T68" fmla="*/ 205 w 2041"/>
              <a:gd name="T69" fmla="*/ 1118 h 1837"/>
              <a:gd name="T70" fmla="*/ 438 w 2041"/>
              <a:gd name="T71" fmla="*/ 1344 h 1837"/>
              <a:gd name="T72" fmla="*/ 896 w 2041"/>
              <a:gd name="T73" fmla="*/ 1718 h 1837"/>
              <a:gd name="T74" fmla="*/ 1086 w 2041"/>
              <a:gd name="T75" fmla="*/ 1760 h 1837"/>
              <a:gd name="T76" fmla="*/ 1587 w 2041"/>
              <a:gd name="T77" fmla="*/ 1341 h 1837"/>
              <a:gd name="T78" fmla="*/ 1847 w 2041"/>
              <a:gd name="T79" fmla="*/ 1085 h 1837"/>
              <a:gd name="T80" fmla="*/ 1996 w 2041"/>
              <a:gd name="T81" fmla="*/ 829 h 1837"/>
              <a:gd name="T82" fmla="*/ 2041 w 2041"/>
              <a:gd name="T83" fmla="*/ 575 h 1837"/>
              <a:gd name="T84" fmla="*/ 1990 w 2041"/>
              <a:gd name="T85" fmla="*/ 291 h 1837"/>
              <a:gd name="T86" fmla="*/ 1915 w 2041"/>
              <a:gd name="T87" fmla="*/ 161 h 1837"/>
              <a:gd name="T88" fmla="*/ 1799 w 2041"/>
              <a:gd name="T89" fmla="*/ 63 h 1837"/>
              <a:gd name="T90" fmla="*/ 1641 w 2041"/>
              <a:gd name="T91" fmla="*/ 8 h 1837"/>
              <a:gd name="T92" fmla="*/ 1475 w 2041"/>
              <a:gd name="T93" fmla="*/ 3 h 1837"/>
              <a:gd name="T94" fmla="*/ 1299 w 2041"/>
              <a:gd name="T95" fmla="*/ 50 h 1837"/>
              <a:gd name="T96" fmla="*/ 1175 w 2041"/>
              <a:gd name="T97" fmla="*/ 136 h 1837"/>
              <a:gd name="T98" fmla="*/ 1050 w 2041"/>
              <a:gd name="T99" fmla="*/ 308 h 1837"/>
              <a:gd name="T100" fmla="*/ 1015 w 2041"/>
              <a:gd name="T101" fmla="*/ 287 h 1837"/>
              <a:gd name="T102" fmla="*/ 900 w 2041"/>
              <a:gd name="T103" fmla="*/ 138 h 1837"/>
              <a:gd name="T104" fmla="*/ 766 w 2041"/>
              <a:gd name="T105" fmla="*/ 52 h 1837"/>
              <a:gd name="T106" fmla="*/ 575 w 2041"/>
              <a:gd name="T107" fmla="*/ 3 h 1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1" h="1837">
                <a:moveTo>
                  <a:pt x="496" y="0"/>
                </a:moveTo>
                <a:lnTo>
                  <a:pt x="496" y="0"/>
                </a:lnTo>
                <a:lnTo>
                  <a:pt x="463" y="0"/>
                </a:lnTo>
                <a:lnTo>
                  <a:pt x="430" y="3"/>
                </a:lnTo>
                <a:lnTo>
                  <a:pt x="400" y="7"/>
                </a:lnTo>
                <a:lnTo>
                  <a:pt x="370" y="12"/>
                </a:lnTo>
                <a:lnTo>
                  <a:pt x="342" y="19"/>
                </a:lnTo>
                <a:lnTo>
                  <a:pt x="314" y="28"/>
                </a:lnTo>
                <a:lnTo>
                  <a:pt x="289" y="38"/>
                </a:lnTo>
                <a:lnTo>
                  <a:pt x="265" y="49"/>
                </a:lnTo>
                <a:lnTo>
                  <a:pt x="240" y="61"/>
                </a:lnTo>
                <a:lnTo>
                  <a:pt x="219" y="75"/>
                </a:lnTo>
                <a:lnTo>
                  <a:pt x="198" y="89"/>
                </a:lnTo>
                <a:lnTo>
                  <a:pt x="179" y="105"/>
                </a:lnTo>
                <a:lnTo>
                  <a:pt x="160" y="122"/>
                </a:lnTo>
                <a:lnTo>
                  <a:pt x="142" y="140"/>
                </a:lnTo>
                <a:lnTo>
                  <a:pt x="126" y="159"/>
                </a:lnTo>
                <a:lnTo>
                  <a:pt x="110" y="178"/>
                </a:lnTo>
                <a:lnTo>
                  <a:pt x="96" y="199"/>
                </a:lnTo>
                <a:lnTo>
                  <a:pt x="84" y="220"/>
                </a:lnTo>
                <a:lnTo>
                  <a:pt x="72" y="243"/>
                </a:lnTo>
                <a:lnTo>
                  <a:pt x="60" y="266"/>
                </a:lnTo>
                <a:lnTo>
                  <a:pt x="51" y="289"/>
                </a:lnTo>
                <a:lnTo>
                  <a:pt x="42" y="313"/>
                </a:lnTo>
                <a:lnTo>
                  <a:pt x="26" y="362"/>
                </a:lnTo>
                <a:lnTo>
                  <a:pt x="14" y="413"/>
                </a:lnTo>
                <a:lnTo>
                  <a:pt x="7" y="466"/>
                </a:lnTo>
                <a:lnTo>
                  <a:pt x="2" y="520"/>
                </a:lnTo>
                <a:lnTo>
                  <a:pt x="0" y="575"/>
                </a:lnTo>
                <a:lnTo>
                  <a:pt x="0" y="575"/>
                </a:lnTo>
                <a:lnTo>
                  <a:pt x="0" y="604"/>
                </a:lnTo>
                <a:lnTo>
                  <a:pt x="2" y="634"/>
                </a:lnTo>
                <a:lnTo>
                  <a:pt x="5" y="664"/>
                </a:lnTo>
                <a:lnTo>
                  <a:pt x="9" y="694"/>
                </a:lnTo>
                <a:lnTo>
                  <a:pt x="18" y="750"/>
                </a:lnTo>
                <a:lnTo>
                  <a:pt x="32" y="804"/>
                </a:lnTo>
                <a:lnTo>
                  <a:pt x="328" y="804"/>
                </a:lnTo>
                <a:lnTo>
                  <a:pt x="405" y="462"/>
                </a:lnTo>
                <a:lnTo>
                  <a:pt x="405" y="462"/>
                </a:lnTo>
                <a:lnTo>
                  <a:pt x="407" y="454"/>
                </a:lnTo>
                <a:lnTo>
                  <a:pt x="410" y="447"/>
                </a:lnTo>
                <a:lnTo>
                  <a:pt x="416" y="438"/>
                </a:lnTo>
                <a:lnTo>
                  <a:pt x="421" y="433"/>
                </a:lnTo>
                <a:lnTo>
                  <a:pt x="428" y="427"/>
                </a:lnTo>
                <a:lnTo>
                  <a:pt x="435" y="424"/>
                </a:lnTo>
                <a:lnTo>
                  <a:pt x="444" y="420"/>
                </a:lnTo>
                <a:lnTo>
                  <a:pt x="452" y="419"/>
                </a:lnTo>
                <a:lnTo>
                  <a:pt x="452" y="419"/>
                </a:lnTo>
                <a:lnTo>
                  <a:pt x="461" y="420"/>
                </a:lnTo>
                <a:lnTo>
                  <a:pt x="470" y="422"/>
                </a:lnTo>
                <a:lnTo>
                  <a:pt x="477" y="426"/>
                </a:lnTo>
                <a:lnTo>
                  <a:pt x="486" y="431"/>
                </a:lnTo>
                <a:lnTo>
                  <a:pt x="491" y="438"/>
                </a:lnTo>
                <a:lnTo>
                  <a:pt x="496" y="447"/>
                </a:lnTo>
                <a:lnTo>
                  <a:pt x="502" y="455"/>
                </a:lnTo>
                <a:lnTo>
                  <a:pt x="503" y="466"/>
                </a:lnTo>
                <a:lnTo>
                  <a:pt x="600" y="995"/>
                </a:lnTo>
                <a:lnTo>
                  <a:pt x="633" y="776"/>
                </a:lnTo>
                <a:lnTo>
                  <a:pt x="633" y="776"/>
                </a:lnTo>
                <a:lnTo>
                  <a:pt x="635" y="767"/>
                </a:lnTo>
                <a:lnTo>
                  <a:pt x="638" y="759"/>
                </a:lnTo>
                <a:lnTo>
                  <a:pt x="642" y="752"/>
                </a:lnTo>
                <a:lnTo>
                  <a:pt x="647" y="745"/>
                </a:lnTo>
                <a:lnTo>
                  <a:pt x="652" y="739"/>
                </a:lnTo>
                <a:lnTo>
                  <a:pt x="659" y="734"/>
                </a:lnTo>
                <a:lnTo>
                  <a:pt x="666" y="731"/>
                </a:lnTo>
                <a:lnTo>
                  <a:pt x="673" y="729"/>
                </a:lnTo>
                <a:lnTo>
                  <a:pt x="673" y="729"/>
                </a:lnTo>
                <a:lnTo>
                  <a:pt x="680" y="727"/>
                </a:lnTo>
                <a:lnTo>
                  <a:pt x="689" y="727"/>
                </a:lnTo>
                <a:lnTo>
                  <a:pt x="696" y="729"/>
                </a:lnTo>
                <a:lnTo>
                  <a:pt x="703" y="732"/>
                </a:lnTo>
                <a:lnTo>
                  <a:pt x="710" y="736"/>
                </a:lnTo>
                <a:lnTo>
                  <a:pt x="715" y="741"/>
                </a:lnTo>
                <a:lnTo>
                  <a:pt x="721" y="748"/>
                </a:lnTo>
                <a:lnTo>
                  <a:pt x="726" y="755"/>
                </a:lnTo>
                <a:lnTo>
                  <a:pt x="766" y="825"/>
                </a:lnTo>
                <a:lnTo>
                  <a:pt x="808" y="675"/>
                </a:lnTo>
                <a:lnTo>
                  <a:pt x="808" y="675"/>
                </a:lnTo>
                <a:lnTo>
                  <a:pt x="815" y="659"/>
                </a:lnTo>
                <a:lnTo>
                  <a:pt x="824" y="648"/>
                </a:lnTo>
                <a:lnTo>
                  <a:pt x="836" y="639"/>
                </a:lnTo>
                <a:lnTo>
                  <a:pt x="844" y="636"/>
                </a:lnTo>
                <a:lnTo>
                  <a:pt x="851" y="634"/>
                </a:lnTo>
                <a:lnTo>
                  <a:pt x="851" y="634"/>
                </a:lnTo>
                <a:lnTo>
                  <a:pt x="858" y="634"/>
                </a:lnTo>
                <a:lnTo>
                  <a:pt x="865" y="634"/>
                </a:lnTo>
                <a:lnTo>
                  <a:pt x="872" y="636"/>
                </a:lnTo>
                <a:lnTo>
                  <a:pt x="877" y="639"/>
                </a:lnTo>
                <a:lnTo>
                  <a:pt x="889" y="647"/>
                </a:lnTo>
                <a:lnTo>
                  <a:pt x="900" y="659"/>
                </a:lnTo>
                <a:lnTo>
                  <a:pt x="987" y="804"/>
                </a:lnTo>
                <a:lnTo>
                  <a:pt x="1331" y="804"/>
                </a:lnTo>
                <a:lnTo>
                  <a:pt x="1331" y="804"/>
                </a:lnTo>
                <a:lnTo>
                  <a:pt x="1340" y="783"/>
                </a:lnTo>
                <a:lnTo>
                  <a:pt x="1352" y="766"/>
                </a:lnTo>
                <a:lnTo>
                  <a:pt x="1366" y="748"/>
                </a:lnTo>
                <a:lnTo>
                  <a:pt x="1382" y="734"/>
                </a:lnTo>
                <a:lnTo>
                  <a:pt x="1401" y="724"/>
                </a:lnTo>
                <a:lnTo>
                  <a:pt x="1420" y="715"/>
                </a:lnTo>
                <a:lnTo>
                  <a:pt x="1442" y="710"/>
                </a:lnTo>
                <a:lnTo>
                  <a:pt x="1464" y="708"/>
                </a:lnTo>
                <a:lnTo>
                  <a:pt x="1464" y="708"/>
                </a:lnTo>
                <a:lnTo>
                  <a:pt x="1478" y="708"/>
                </a:lnTo>
                <a:lnTo>
                  <a:pt x="1492" y="711"/>
                </a:lnTo>
                <a:lnTo>
                  <a:pt x="1505" y="715"/>
                </a:lnTo>
                <a:lnTo>
                  <a:pt x="1519" y="718"/>
                </a:lnTo>
                <a:lnTo>
                  <a:pt x="1531" y="725"/>
                </a:lnTo>
                <a:lnTo>
                  <a:pt x="1541" y="732"/>
                </a:lnTo>
                <a:lnTo>
                  <a:pt x="1552" y="741"/>
                </a:lnTo>
                <a:lnTo>
                  <a:pt x="1563" y="750"/>
                </a:lnTo>
                <a:lnTo>
                  <a:pt x="1571" y="760"/>
                </a:lnTo>
                <a:lnTo>
                  <a:pt x="1580" y="771"/>
                </a:lnTo>
                <a:lnTo>
                  <a:pt x="1587" y="783"/>
                </a:lnTo>
                <a:lnTo>
                  <a:pt x="1592" y="796"/>
                </a:lnTo>
                <a:lnTo>
                  <a:pt x="1598" y="810"/>
                </a:lnTo>
                <a:lnTo>
                  <a:pt x="1601" y="822"/>
                </a:lnTo>
                <a:lnTo>
                  <a:pt x="1603" y="836"/>
                </a:lnTo>
                <a:lnTo>
                  <a:pt x="1603" y="852"/>
                </a:lnTo>
                <a:lnTo>
                  <a:pt x="1603" y="852"/>
                </a:lnTo>
                <a:lnTo>
                  <a:pt x="1603" y="866"/>
                </a:lnTo>
                <a:lnTo>
                  <a:pt x="1601" y="880"/>
                </a:lnTo>
                <a:lnTo>
                  <a:pt x="1598" y="894"/>
                </a:lnTo>
                <a:lnTo>
                  <a:pt x="1592" y="908"/>
                </a:lnTo>
                <a:lnTo>
                  <a:pt x="1587" y="920"/>
                </a:lnTo>
                <a:lnTo>
                  <a:pt x="1580" y="931"/>
                </a:lnTo>
                <a:lnTo>
                  <a:pt x="1571" y="943"/>
                </a:lnTo>
                <a:lnTo>
                  <a:pt x="1563" y="952"/>
                </a:lnTo>
                <a:lnTo>
                  <a:pt x="1552" y="962"/>
                </a:lnTo>
                <a:lnTo>
                  <a:pt x="1541" y="969"/>
                </a:lnTo>
                <a:lnTo>
                  <a:pt x="1531" y="976"/>
                </a:lnTo>
                <a:lnTo>
                  <a:pt x="1519" y="983"/>
                </a:lnTo>
                <a:lnTo>
                  <a:pt x="1505" y="988"/>
                </a:lnTo>
                <a:lnTo>
                  <a:pt x="1492" y="992"/>
                </a:lnTo>
                <a:lnTo>
                  <a:pt x="1478" y="994"/>
                </a:lnTo>
                <a:lnTo>
                  <a:pt x="1464" y="994"/>
                </a:lnTo>
                <a:lnTo>
                  <a:pt x="1464" y="994"/>
                </a:lnTo>
                <a:lnTo>
                  <a:pt x="1443" y="992"/>
                </a:lnTo>
                <a:lnTo>
                  <a:pt x="1426" y="988"/>
                </a:lnTo>
                <a:lnTo>
                  <a:pt x="1408" y="981"/>
                </a:lnTo>
                <a:lnTo>
                  <a:pt x="1391" y="973"/>
                </a:lnTo>
                <a:lnTo>
                  <a:pt x="1375" y="962"/>
                </a:lnTo>
                <a:lnTo>
                  <a:pt x="1363" y="950"/>
                </a:lnTo>
                <a:lnTo>
                  <a:pt x="1350" y="936"/>
                </a:lnTo>
                <a:lnTo>
                  <a:pt x="1340" y="918"/>
                </a:lnTo>
                <a:lnTo>
                  <a:pt x="961" y="918"/>
                </a:lnTo>
                <a:lnTo>
                  <a:pt x="961" y="918"/>
                </a:lnTo>
                <a:lnTo>
                  <a:pt x="949" y="917"/>
                </a:lnTo>
                <a:lnTo>
                  <a:pt x="938" y="913"/>
                </a:lnTo>
                <a:lnTo>
                  <a:pt x="928" y="904"/>
                </a:lnTo>
                <a:lnTo>
                  <a:pt x="921" y="894"/>
                </a:lnTo>
                <a:lnTo>
                  <a:pt x="873" y="820"/>
                </a:lnTo>
                <a:lnTo>
                  <a:pt x="829" y="976"/>
                </a:lnTo>
                <a:lnTo>
                  <a:pt x="829" y="976"/>
                </a:lnTo>
                <a:lnTo>
                  <a:pt x="828" y="983"/>
                </a:lnTo>
                <a:lnTo>
                  <a:pt x="822" y="990"/>
                </a:lnTo>
                <a:lnTo>
                  <a:pt x="819" y="997"/>
                </a:lnTo>
                <a:lnTo>
                  <a:pt x="814" y="1002"/>
                </a:lnTo>
                <a:lnTo>
                  <a:pt x="808" y="1008"/>
                </a:lnTo>
                <a:lnTo>
                  <a:pt x="801" y="1011"/>
                </a:lnTo>
                <a:lnTo>
                  <a:pt x="794" y="1013"/>
                </a:lnTo>
                <a:lnTo>
                  <a:pt x="787" y="1015"/>
                </a:lnTo>
                <a:lnTo>
                  <a:pt x="787" y="1015"/>
                </a:lnTo>
                <a:lnTo>
                  <a:pt x="780" y="1015"/>
                </a:lnTo>
                <a:lnTo>
                  <a:pt x="773" y="1015"/>
                </a:lnTo>
                <a:lnTo>
                  <a:pt x="766" y="1013"/>
                </a:lnTo>
                <a:lnTo>
                  <a:pt x="759" y="1009"/>
                </a:lnTo>
                <a:lnTo>
                  <a:pt x="754" y="1006"/>
                </a:lnTo>
                <a:lnTo>
                  <a:pt x="749" y="1001"/>
                </a:lnTo>
                <a:lnTo>
                  <a:pt x="744" y="995"/>
                </a:lnTo>
                <a:lnTo>
                  <a:pt x="738" y="988"/>
                </a:lnTo>
                <a:lnTo>
                  <a:pt x="712" y="941"/>
                </a:lnTo>
                <a:lnTo>
                  <a:pt x="654" y="1315"/>
                </a:lnTo>
                <a:lnTo>
                  <a:pt x="654" y="1315"/>
                </a:lnTo>
                <a:lnTo>
                  <a:pt x="652" y="1323"/>
                </a:lnTo>
                <a:lnTo>
                  <a:pt x="649" y="1332"/>
                </a:lnTo>
                <a:lnTo>
                  <a:pt x="644" y="1341"/>
                </a:lnTo>
                <a:lnTo>
                  <a:pt x="637" y="1348"/>
                </a:lnTo>
                <a:lnTo>
                  <a:pt x="630" y="1353"/>
                </a:lnTo>
                <a:lnTo>
                  <a:pt x="623" y="1357"/>
                </a:lnTo>
                <a:lnTo>
                  <a:pt x="614" y="1360"/>
                </a:lnTo>
                <a:lnTo>
                  <a:pt x="605" y="1362"/>
                </a:lnTo>
                <a:lnTo>
                  <a:pt x="605" y="1362"/>
                </a:lnTo>
                <a:lnTo>
                  <a:pt x="596" y="1360"/>
                </a:lnTo>
                <a:lnTo>
                  <a:pt x="587" y="1358"/>
                </a:lnTo>
                <a:lnTo>
                  <a:pt x="580" y="1355"/>
                </a:lnTo>
                <a:lnTo>
                  <a:pt x="573" y="1350"/>
                </a:lnTo>
                <a:lnTo>
                  <a:pt x="566" y="1343"/>
                </a:lnTo>
                <a:lnTo>
                  <a:pt x="561" y="1334"/>
                </a:lnTo>
                <a:lnTo>
                  <a:pt x="558" y="1325"/>
                </a:lnTo>
                <a:lnTo>
                  <a:pt x="556" y="1316"/>
                </a:lnTo>
                <a:lnTo>
                  <a:pt x="449" y="734"/>
                </a:lnTo>
                <a:lnTo>
                  <a:pt x="417" y="876"/>
                </a:lnTo>
                <a:lnTo>
                  <a:pt x="417" y="876"/>
                </a:lnTo>
                <a:lnTo>
                  <a:pt x="414" y="885"/>
                </a:lnTo>
                <a:lnTo>
                  <a:pt x="410" y="894"/>
                </a:lnTo>
                <a:lnTo>
                  <a:pt x="405" y="901"/>
                </a:lnTo>
                <a:lnTo>
                  <a:pt x="400" y="906"/>
                </a:lnTo>
                <a:lnTo>
                  <a:pt x="393" y="911"/>
                </a:lnTo>
                <a:lnTo>
                  <a:pt x="384" y="915"/>
                </a:lnTo>
                <a:lnTo>
                  <a:pt x="377" y="918"/>
                </a:lnTo>
                <a:lnTo>
                  <a:pt x="368" y="918"/>
                </a:lnTo>
                <a:lnTo>
                  <a:pt x="75" y="918"/>
                </a:lnTo>
                <a:lnTo>
                  <a:pt x="75" y="918"/>
                </a:lnTo>
                <a:lnTo>
                  <a:pt x="95" y="953"/>
                </a:lnTo>
                <a:lnTo>
                  <a:pt x="114" y="988"/>
                </a:lnTo>
                <a:lnTo>
                  <a:pt x="135" y="1022"/>
                </a:lnTo>
                <a:lnTo>
                  <a:pt x="156" y="1055"/>
                </a:lnTo>
                <a:lnTo>
                  <a:pt x="181" y="1087"/>
                </a:lnTo>
                <a:lnTo>
                  <a:pt x="205" y="1118"/>
                </a:lnTo>
                <a:lnTo>
                  <a:pt x="231" y="1148"/>
                </a:lnTo>
                <a:lnTo>
                  <a:pt x="258" y="1178"/>
                </a:lnTo>
                <a:lnTo>
                  <a:pt x="286" y="1206"/>
                </a:lnTo>
                <a:lnTo>
                  <a:pt x="316" y="1234"/>
                </a:lnTo>
                <a:lnTo>
                  <a:pt x="375" y="1290"/>
                </a:lnTo>
                <a:lnTo>
                  <a:pt x="438" y="1344"/>
                </a:lnTo>
                <a:lnTo>
                  <a:pt x="503" y="1397"/>
                </a:lnTo>
                <a:lnTo>
                  <a:pt x="637" y="1502"/>
                </a:lnTo>
                <a:lnTo>
                  <a:pt x="703" y="1555"/>
                </a:lnTo>
                <a:lnTo>
                  <a:pt x="770" y="1607"/>
                </a:lnTo>
                <a:lnTo>
                  <a:pt x="835" y="1662"/>
                </a:lnTo>
                <a:lnTo>
                  <a:pt x="896" y="1718"/>
                </a:lnTo>
                <a:lnTo>
                  <a:pt x="956" y="1776"/>
                </a:lnTo>
                <a:lnTo>
                  <a:pt x="986" y="1807"/>
                </a:lnTo>
                <a:lnTo>
                  <a:pt x="1012" y="1837"/>
                </a:lnTo>
                <a:lnTo>
                  <a:pt x="1012" y="1837"/>
                </a:lnTo>
                <a:lnTo>
                  <a:pt x="1049" y="1798"/>
                </a:lnTo>
                <a:lnTo>
                  <a:pt x="1086" y="1760"/>
                </a:lnTo>
                <a:lnTo>
                  <a:pt x="1124" y="1723"/>
                </a:lnTo>
                <a:lnTo>
                  <a:pt x="1164" y="1686"/>
                </a:lnTo>
                <a:lnTo>
                  <a:pt x="1247" y="1614"/>
                </a:lnTo>
                <a:lnTo>
                  <a:pt x="1331" y="1544"/>
                </a:lnTo>
                <a:lnTo>
                  <a:pt x="1503" y="1409"/>
                </a:lnTo>
                <a:lnTo>
                  <a:pt x="1587" y="1341"/>
                </a:lnTo>
                <a:lnTo>
                  <a:pt x="1668" y="1271"/>
                </a:lnTo>
                <a:lnTo>
                  <a:pt x="1706" y="1234"/>
                </a:lnTo>
                <a:lnTo>
                  <a:pt x="1743" y="1199"/>
                </a:lnTo>
                <a:lnTo>
                  <a:pt x="1780" y="1162"/>
                </a:lnTo>
                <a:lnTo>
                  <a:pt x="1815" y="1123"/>
                </a:lnTo>
                <a:lnTo>
                  <a:pt x="1847" y="1085"/>
                </a:lnTo>
                <a:lnTo>
                  <a:pt x="1878" y="1046"/>
                </a:lnTo>
                <a:lnTo>
                  <a:pt x="1906" y="1006"/>
                </a:lnTo>
                <a:lnTo>
                  <a:pt x="1933" y="964"/>
                </a:lnTo>
                <a:lnTo>
                  <a:pt x="1957" y="920"/>
                </a:lnTo>
                <a:lnTo>
                  <a:pt x="1978" y="876"/>
                </a:lnTo>
                <a:lnTo>
                  <a:pt x="1996" y="829"/>
                </a:lnTo>
                <a:lnTo>
                  <a:pt x="2011" y="782"/>
                </a:lnTo>
                <a:lnTo>
                  <a:pt x="2024" y="732"/>
                </a:lnTo>
                <a:lnTo>
                  <a:pt x="2033" y="682"/>
                </a:lnTo>
                <a:lnTo>
                  <a:pt x="2040" y="629"/>
                </a:lnTo>
                <a:lnTo>
                  <a:pt x="2041" y="575"/>
                </a:lnTo>
                <a:lnTo>
                  <a:pt x="2041" y="575"/>
                </a:lnTo>
                <a:lnTo>
                  <a:pt x="2040" y="520"/>
                </a:lnTo>
                <a:lnTo>
                  <a:pt x="2034" y="466"/>
                </a:lnTo>
                <a:lnTo>
                  <a:pt x="2025" y="415"/>
                </a:lnTo>
                <a:lnTo>
                  <a:pt x="2015" y="364"/>
                </a:lnTo>
                <a:lnTo>
                  <a:pt x="1999" y="313"/>
                </a:lnTo>
                <a:lnTo>
                  <a:pt x="1990" y="291"/>
                </a:lnTo>
                <a:lnTo>
                  <a:pt x="1980" y="266"/>
                </a:lnTo>
                <a:lnTo>
                  <a:pt x="1969" y="243"/>
                </a:lnTo>
                <a:lnTo>
                  <a:pt x="1957" y="222"/>
                </a:lnTo>
                <a:lnTo>
                  <a:pt x="1943" y="201"/>
                </a:lnTo>
                <a:lnTo>
                  <a:pt x="1929" y="180"/>
                </a:lnTo>
                <a:lnTo>
                  <a:pt x="1915" y="161"/>
                </a:lnTo>
                <a:lnTo>
                  <a:pt x="1897" y="142"/>
                </a:lnTo>
                <a:lnTo>
                  <a:pt x="1880" y="124"/>
                </a:lnTo>
                <a:lnTo>
                  <a:pt x="1862" y="106"/>
                </a:lnTo>
                <a:lnTo>
                  <a:pt x="1843" y="91"/>
                </a:lnTo>
                <a:lnTo>
                  <a:pt x="1822" y="77"/>
                </a:lnTo>
                <a:lnTo>
                  <a:pt x="1799" y="63"/>
                </a:lnTo>
                <a:lnTo>
                  <a:pt x="1776" y="50"/>
                </a:lnTo>
                <a:lnTo>
                  <a:pt x="1752" y="40"/>
                </a:lnTo>
                <a:lnTo>
                  <a:pt x="1726" y="29"/>
                </a:lnTo>
                <a:lnTo>
                  <a:pt x="1699" y="21"/>
                </a:lnTo>
                <a:lnTo>
                  <a:pt x="1671" y="14"/>
                </a:lnTo>
                <a:lnTo>
                  <a:pt x="1641" y="8"/>
                </a:lnTo>
                <a:lnTo>
                  <a:pt x="1610" y="3"/>
                </a:lnTo>
                <a:lnTo>
                  <a:pt x="1578" y="1"/>
                </a:lnTo>
                <a:lnTo>
                  <a:pt x="1545" y="0"/>
                </a:lnTo>
                <a:lnTo>
                  <a:pt x="1545" y="0"/>
                </a:lnTo>
                <a:lnTo>
                  <a:pt x="1508" y="0"/>
                </a:lnTo>
                <a:lnTo>
                  <a:pt x="1475" y="3"/>
                </a:lnTo>
                <a:lnTo>
                  <a:pt x="1442" y="7"/>
                </a:lnTo>
                <a:lnTo>
                  <a:pt x="1410" y="14"/>
                </a:lnTo>
                <a:lnTo>
                  <a:pt x="1380" y="21"/>
                </a:lnTo>
                <a:lnTo>
                  <a:pt x="1352" y="29"/>
                </a:lnTo>
                <a:lnTo>
                  <a:pt x="1326" y="40"/>
                </a:lnTo>
                <a:lnTo>
                  <a:pt x="1299" y="50"/>
                </a:lnTo>
                <a:lnTo>
                  <a:pt x="1277" y="63"/>
                </a:lnTo>
                <a:lnTo>
                  <a:pt x="1254" y="77"/>
                </a:lnTo>
                <a:lnTo>
                  <a:pt x="1233" y="91"/>
                </a:lnTo>
                <a:lnTo>
                  <a:pt x="1212" y="105"/>
                </a:lnTo>
                <a:lnTo>
                  <a:pt x="1192" y="120"/>
                </a:lnTo>
                <a:lnTo>
                  <a:pt x="1175" y="136"/>
                </a:lnTo>
                <a:lnTo>
                  <a:pt x="1143" y="168"/>
                </a:lnTo>
                <a:lnTo>
                  <a:pt x="1117" y="199"/>
                </a:lnTo>
                <a:lnTo>
                  <a:pt x="1094" y="231"/>
                </a:lnTo>
                <a:lnTo>
                  <a:pt x="1077" y="259"/>
                </a:lnTo>
                <a:lnTo>
                  <a:pt x="1061" y="285"/>
                </a:lnTo>
                <a:lnTo>
                  <a:pt x="1050" y="308"/>
                </a:lnTo>
                <a:lnTo>
                  <a:pt x="1043" y="324"/>
                </a:lnTo>
                <a:lnTo>
                  <a:pt x="1036" y="340"/>
                </a:lnTo>
                <a:lnTo>
                  <a:pt x="1036" y="340"/>
                </a:lnTo>
                <a:lnTo>
                  <a:pt x="1031" y="324"/>
                </a:lnTo>
                <a:lnTo>
                  <a:pt x="1024" y="308"/>
                </a:lnTo>
                <a:lnTo>
                  <a:pt x="1015" y="287"/>
                </a:lnTo>
                <a:lnTo>
                  <a:pt x="1001" y="261"/>
                </a:lnTo>
                <a:lnTo>
                  <a:pt x="982" y="231"/>
                </a:lnTo>
                <a:lnTo>
                  <a:pt x="959" y="201"/>
                </a:lnTo>
                <a:lnTo>
                  <a:pt x="933" y="170"/>
                </a:lnTo>
                <a:lnTo>
                  <a:pt x="917" y="154"/>
                </a:lnTo>
                <a:lnTo>
                  <a:pt x="900" y="138"/>
                </a:lnTo>
                <a:lnTo>
                  <a:pt x="880" y="122"/>
                </a:lnTo>
                <a:lnTo>
                  <a:pt x="861" y="106"/>
                </a:lnTo>
                <a:lnTo>
                  <a:pt x="840" y="92"/>
                </a:lnTo>
                <a:lnTo>
                  <a:pt x="817" y="78"/>
                </a:lnTo>
                <a:lnTo>
                  <a:pt x="793" y="64"/>
                </a:lnTo>
                <a:lnTo>
                  <a:pt x="766" y="52"/>
                </a:lnTo>
                <a:lnTo>
                  <a:pt x="740" y="42"/>
                </a:lnTo>
                <a:lnTo>
                  <a:pt x="710" y="31"/>
                </a:lnTo>
                <a:lnTo>
                  <a:pt x="679" y="22"/>
                </a:lnTo>
                <a:lnTo>
                  <a:pt x="647" y="14"/>
                </a:lnTo>
                <a:lnTo>
                  <a:pt x="612" y="8"/>
                </a:lnTo>
                <a:lnTo>
                  <a:pt x="575" y="3"/>
                </a:lnTo>
                <a:lnTo>
                  <a:pt x="537" y="1"/>
                </a:lnTo>
                <a:lnTo>
                  <a:pt x="496" y="0"/>
                </a:lnTo>
                <a:lnTo>
                  <a:pt x="496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endParaRPr lang="zh-CN" altLang="en-US"/>
          </a:p>
        </p:txBody>
      </p:sp>
      <p:grpSp>
        <p:nvGrpSpPr>
          <p:cNvPr id="321" name="组合 320"/>
          <p:cNvGrpSpPr/>
          <p:nvPr/>
        </p:nvGrpSpPr>
        <p:grpSpPr>
          <a:xfrm>
            <a:off x="9431188" y="6209615"/>
            <a:ext cx="322815" cy="244870"/>
            <a:chOff x="3535135" y="5814559"/>
            <a:chExt cx="3465513" cy="2628901"/>
          </a:xfrm>
          <a:solidFill>
            <a:schemeClr val="accent5">
              <a:lumMod val="50000"/>
            </a:schemeClr>
          </a:solidFill>
        </p:grpSpPr>
        <p:sp>
          <p:nvSpPr>
            <p:cNvPr id="322" name="Freeform 16"/>
            <p:cNvSpPr>
              <a:spLocks noEditPoints="1"/>
            </p:cNvSpPr>
            <p:nvPr/>
          </p:nvSpPr>
          <p:spPr bwMode="auto">
            <a:xfrm>
              <a:off x="3535135" y="6725788"/>
              <a:ext cx="3465513" cy="1717672"/>
            </a:xfrm>
            <a:custGeom>
              <a:avLst/>
              <a:gdLst>
                <a:gd name="T0" fmla="*/ 398 w 2183"/>
                <a:gd name="T1" fmla="*/ 0 h 1082"/>
                <a:gd name="T2" fmla="*/ 370 w 2183"/>
                <a:gd name="T3" fmla="*/ 1 h 1082"/>
                <a:gd name="T4" fmla="*/ 326 w 2183"/>
                <a:gd name="T5" fmla="*/ 13 h 1082"/>
                <a:gd name="T6" fmla="*/ 289 w 2183"/>
                <a:gd name="T7" fmla="*/ 32 h 1082"/>
                <a:gd name="T8" fmla="*/ 259 w 2183"/>
                <a:gd name="T9" fmla="*/ 56 h 1082"/>
                <a:gd name="T10" fmla="*/ 236 w 2183"/>
                <a:gd name="T11" fmla="*/ 85 h 1082"/>
                <a:gd name="T12" fmla="*/ 228 w 2183"/>
                <a:gd name="T13" fmla="*/ 107 h 1082"/>
                <a:gd name="T14" fmla="*/ 0 w 2183"/>
                <a:gd name="T15" fmla="*/ 986 h 1082"/>
                <a:gd name="T16" fmla="*/ 3 w 2183"/>
                <a:gd name="T17" fmla="*/ 1016 h 1082"/>
                <a:gd name="T18" fmla="*/ 18 w 2183"/>
                <a:gd name="T19" fmla="*/ 1044 h 1082"/>
                <a:gd name="T20" fmla="*/ 44 w 2183"/>
                <a:gd name="T21" fmla="*/ 1063 h 1082"/>
                <a:gd name="T22" fmla="*/ 77 w 2183"/>
                <a:gd name="T23" fmla="*/ 1077 h 1082"/>
                <a:gd name="T24" fmla="*/ 117 w 2183"/>
                <a:gd name="T25" fmla="*/ 1082 h 1082"/>
                <a:gd name="T26" fmla="*/ 1786 w 2183"/>
                <a:gd name="T27" fmla="*/ 1082 h 1082"/>
                <a:gd name="T28" fmla="*/ 1829 w 2183"/>
                <a:gd name="T29" fmla="*/ 1077 h 1082"/>
                <a:gd name="T30" fmla="*/ 1870 w 2183"/>
                <a:gd name="T31" fmla="*/ 1063 h 1082"/>
                <a:gd name="T32" fmla="*/ 1905 w 2183"/>
                <a:gd name="T33" fmla="*/ 1044 h 1082"/>
                <a:gd name="T34" fmla="*/ 1934 w 2183"/>
                <a:gd name="T35" fmla="*/ 1016 h 1082"/>
                <a:gd name="T36" fmla="*/ 1953 w 2183"/>
                <a:gd name="T37" fmla="*/ 986 h 1082"/>
                <a:gd name="T38" fmla="*/ 2181 w 2183"/>
                <a:gd name="T39" fmla="*/ 107 h 1082"/>
                <a:gd name="T40" fmla="*/ 2183 w 2183"/>
                <a:gd name="T41" fmla="*/ 85 h 1082"/>
                <a:gd name="T42" fmla="*/ 2176 w 2183"/>
                <a:gd name="T43" fmla="*/ 56 h 1082"/>
                <a:gd name="T44" fmla="*/ 2159 w 2183"/>
                <a:gd name="T45" fmla="*/ 32 h 1082"/>
                <a:gd name="T46" fmla="*/ 2130 w 2183"/>
                <a:gd name="T47" fmla="*/ 13 h 1082"/>
                <a:gd name="T48" fmla="*/ 2094 w 2183"/>
                <a:gd name="T49" fmla="*/ 1 h 1082"/>
                <a:gd name="T50" fmla="*/ 2065 w 2183"/>
                <a:gd name="T51" fmla="*/ 0 h 1082"/>
                <a:gd name="T52" fmla="*/ 1436 w 2183"/>
                <a:gd name="T53" fmla="*/ 579 h 1082"/>
                <a:gd name="T54" fmla="*/ 1391 w 2183"/>
                <a:gd name="T55" fmla="*/ 687 h 1082"/>
                <a:gd name="T56" fmla="*/ 1320 w 2183"/>
                <a:gd name="T57" fmla="*/ 779 h 1082"/>
                <a:gd name="T58" fmla="*/ 1232 w 2183"/>
                <a:gd name="T59" fmla="*/ 851 h 1082"/>
                <a:gd name="T60" fmla="*/ 1132 w 2183"/>
                <a:gd name="T61" fmla="*/ 899 h 1082"/>
                <a:gd name="T62" fmla="*/ 1042 w 2183"/>
                <a:gd name="T63" fmla="*/ 915 h 1082"/>
                <a:gd name="T64" fmla="*/ 1006 w 2183"/>
                <a:gd name="T65" fmla="*/ 915 h 1082"/>
                <a:gd name="T66" fmla="*/ 954 w 2183"/>
                <a:gd name="T67" fmla="*/ 907 h 1082"/>
                <a:gd name="T68" fmla="*/ 891 w 2183"/>
                <a:gd name="T69" fmla="*/ 886 h 1082"/>
                <a:gd name="T70" fmla="*/ 814 w 2183"/>
                <a:gd name="T71" fmla="*/ 830 h 1082"/>
                <a:gd name="T72" fmla="*/ 761 w 2183"/>
                <a:gd name="T73" fmla="*/ 750 h 1082"/>
                <a:gd name="T74" fmla="*/ 734 w 2183"/>
                <a:gd name="T75" fmla="*/ 652 h 1082"/>
                <a:gd name="T76" fmla="*/ 739 w 2183"/>
                <a:gd name="T77" fmla="*/ 541 h 1082"/>
                <a:gd name="T78" fmla="*/ 760 w 2183"/>
                <a:gd name="T79" fmla="*/ 465 h 1082"/>
                <a:gd name="T80" fmla="*/ 814 w 2183"/>
                <a:gd name="T81" fmla="*/ 363 h 1082"/>
                <a:gd name="T82" fmla="*/ 890 w 2183"/>
                <a:gd name="T83" fmla="*/ 276 h 1082"/>
                <a:gd name="T84" fmla="*/ 983 w 2183"/>
                <a:gd name="T85" fmla="*/ 212 h 1082"/>
                <a:gd name="T86" fmla="*/ 1087 w 2183"/>
                <a:gd name="T87" fmla="*/ 175 h 1082"/>
                <a:gd name="T88" fmla="*/ 1160 w 2183"/>
                <a:gd name="T89" fmla="*/ 167 h 1082"/>
                <a:gd name="T90" fmla="*/ 1197 w 2183"/>
                <a:gd name="T91" fmla="*/ 168 h 1082"/>
                <a:gd name="T92" fmla="*/ 1246 w 2183"/>
                <a:gd name="T93" fmla="*/ 178 h 1082"/>
                <a:gd name="T94" fmla="*/ 1320 w 2183"/>
                <a:gd name="T95" fmla="*/ 212 h 1082"/>
                <a:gd name="T96" fmla="*/ 1389 w 2183"/>
                <a:gd name="T97" fmla="*/ 276 h 1082"/>
                <a:gd name="T98" fmla="*/ 1434 w 2183"/>
                <a:gd name="T99" fmla="*/ 363 h 1082"/>
                <a:gd name="T100" fmla="*/ 1452 w 2183"/>
                <a:gd name="T101" fmla="*/ 465 h 1082"/>
                <a:gd name="T102" fmla="*/ 1446 w 2183"/>
                <a:gd name="T103" fmla="*/ 541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83" h="1082">
                  <a:moveTo>
                    <a:pt x="2065" y="0"/>
                  </a:moveTo>
                  <a:lnTo>
                    <a:pt x="2065" y="0"/>
                  </a:lnTo>
                  <a:lnTo>
                    <a:pt x="398" y="0"/>
                  </a:lnTo>
                  <a:lnTo>
                    <a:pt x="398" y="0"/>
                  </a:lnTo>
                  <a:lnTo>
                    <a:pt x="384" y="0"/>
                  </a:lnTo>
                  <a:lnTo>
                    <a:pt x="370" y="1"/>
                  </a:lnTo>
                  <a:lnTo>
                    <a:pt x="355" y="5"/>
                  </a:lnTo>
                  <a:lnTo>
                    <a:pt x="341" y="8"/>
                  </a:lnTo>
                  <a:lnTo>
                    <a:pt x="326" y="13"/>
                  </a:lnTo>
                  <a:lnTo>
                    <a:pt x="313" y="19"/>
                  </a:lnTo>
                  <a:lnTo>
                    <a:pt x="300" y="24"/>
                  </a:lnTo>
                  <a:lnTo>
                    <a:pt x="289" y="32"/>
                  </a:lnTo>
                  <a:lnTo>
                    <a:pt x="278" y="38"/>
                  </a:lnTo>
                  <a:lnTo>
                    <a:pt x="268" y="48"/>
                  </a:lnTo>
                  <a:lnTo>
                    <a:pt x="259" y="56"/>
                  </a:lnTo>
                  <a:lnTo>
                    <a:pt x="249" y="66"/>
                  </a:lnTo>
                  <a:lnTo>
                    <a:pt x="243" y="75"/>
                  </a:lnTo>
                  <a:lnTo>
                    <a:pt x="236" y="85"/>
                  </a:lnTo>
                  <a:lnTo>
                    <a:pt x="231" y="96"/>
                  </a:lnTo>
                  <a:lnTo>
                    <a:pt x="228" y="107"/>
                  </a:lnTo>
                  <a:lnTo>
                    <a:pt x="228" y="107"/>
                  </a:lnTo>
                  <a:lnTo>
                    <a:pt x="3" y="975"/>
                  </a:lnTo>
                  <a:lnTo>
                    <a:pt x="3" y="975"/>
                  </a:lnTo>
                  <a:lnTo>
                    <a:pt x="0" y="986"/>
                  </a:lnTo>
                  <a:lnTo>
                    <a:pt x="0" y="997"/>
                  </a:lnTo>
                  <a:lnTo>
                    <a:pt x="2" y="1007"/>
                  </a:lnTo>
                  <a:lnTo>
                    <a:pt x="3" y="1016"/>
                  </a:lnTo>
                  <a:lnTo>
                    <a:pt x="7" y="1026"/>
                  </a:lnTo>
                  <a:lnTo>
                    <a:pt x="11" y="1034"/>
                  </a:lnTo>
                  <a:lnTo>
                    <a:pt x="18" y="1044"/>
                  </a:lnTo>
                  <a:lnTo>
                    <a:pt x="26" y="1050"/>
                  </a:lnTo>
                  <a:lnTo>
                    <a:pt x="34" y="1058"/>
                  </a:lnTo>
                  <a:lnTo>
                    <a:pt x="44" y="1063"/>
                  </a:lnTo>
                  <a:lnTo>
                    <a:pt x="53" y="1069"/>
                  </a:lnTo>
                  <a:lnTo>
                    <a:pt x="64" y="1074"/>
                  </a:lnTo>
                  <a:lnTo>
                    <a:pt x="77" y="1077"/>
                  </a:lnTo>
                  <a:lnTo>
                    <a:pt x="90" y="1079"/>
                  </a:lnTo>
                  <a:lnTo>
                    <a:pt x="103" y="1080"/>
                  </a:lnTo>
                  <a:lnTo>
                    <a:pt x="117" y="1082"/>
                  </a:lnTo>
                  <a:lnTo>
                    <a:pt x="117" y="1082"/>
                  </a:lnTo>
                  <a:lnTo>
                    <a:pt x="1786" y="1082"/>
                  </a:lnTo>
                  <a:lnTo>
                    <a:pt x="1786" y="1082"/>
                  </a:lnTo>
                  <a:lnTo>
                    <a:pt x="1800" y="1080"/>
                  </a:lnTo>
                  <a:lnTo>
                    <a:pt x="1815" y="1079"/>
                  </a:lnTo>
                  <a:lnTo>
                    <a:pt x="1829" y="1077"/>
                  </a:lnTo>
                  <a:lnTo>
                    <a:pt x="1844" y="1074"/>
                  </a:lnTo>
                  <a:lnTo>
                    <a:pt x="1857" y="1069"/>
                  </a:lnTo>
                  <a:lnTo>
                    <a:pt x="1870" y="1063"/>
                  </a:lnTo>
                  <a:lnTo>
                    <a:pt x="1882" y="1058"/>
                  </a:lnTo>
                  <a:lnTo>
                    <a:pt x="1895" y="1050"/>
                  </a:lnTo>
                  <a:lnTo>
                    <a:pt x="1905" y="1044"/>
                  </a:lnTo>
                  <a:lnTo>
                    <a:pt x="1916" y="1034"/>
                  </a:lnTo>
                  <a:lnTo>
                    <a:pt x="1926" y="1026"/>
                  </a:lnTo>
                  <a:lnTo>
                    <a:pt x="1934" y="1016"/>
                  </a:lnTo>
                  <a:lnTo>
                    <a:pt x="1942" y="1007"/>
                  </a:lnTo>
                  <a:lnTo>
                    <a:pt x="1947" y="997"/>
                  </a:lnTo>
                  <a:lnTo>
                    <a:pt x="1953" y="986"/>
                  </a:lnTo>
                  <a:lnTo>
                    <a:pt x="1956" y="975"/>
                  </a:lnTo>
                  <a:lnTo>
                    <a:pt x="1956" y="975"/>
                  </a:lnTo>
                  <a:lnTo>
                    <a:pt x="2181" y="107"/>
                  </a:lnTo>
                  <a:lnTo>
                    <a:pt x="2181" y="107"/>
                  </a:lnTo>
                  <a:lnTo>
                    <a:pt x="2183" y="96"/>
                  </a:lnTo>
                  <a:lnTo>
                    <a:pt x="2183" y="85"/>
                  </a:lnTo>
                  <a:lnTo>
                    <a:pt x="2183" y="75"/>
                  </a:lnTo>
                  <a:lnTo>
                    <a:pt x="2181" y="66"/>
                  </a:lnTo>
                  <a:lnTo>
                    <a:pt x="2176" y="56"/>
                  </a:lnTo>
                  <a:lnTo>
                    <a:pt x="2171" y="48"/>
                  </a:lnTo>
                  <a:lnTo>
                    <a:pt x="2165" y="38"/>
                  </a:lnTo>
                  <a:lnTo>
                    <a:pt x="2159" y="32"/>
                  </a:lnTo>
                  <a:lnTo>
                    <a:pt x="2151" y="24"/>
                  </a:lnTo>
                  <a:lnTo>
                    <a:pt x="2141" y="19"/>
                  </a:lnTo>
                  <a:lnTo>
                    <a:pt x="2130" y="13"/>
                  </a:lnTo>
                  <a:lnTo>
                    <a:pt x="2118" y="8"/>
                  </a:lnTo>
                  <a:lnTo>
                    <a:pt x="2107" y="5"/>
                  </a:lnTo>
                  <a:lnTo>
                    <a:pt x="2094" y="1"/>
                  </a:lnTo>
                  <a:lnTo>
                    <a:pt x="2080" y="0"/>
                  </a:lnTo>
                  <a:lnTo>
                    <a:pt x="2065" y="0"/>
                  </a:lnTo>
                  <a:lnTo>
                    <a:pt x="2065" y="0"/>
                  </a:lnTo>
                  <a:close/>
                  <a:moveTo>
                    <a:pt x="1446" y="541"/>
                  </a:moveTo>
                  <a:lnTo>
                    <a:pt x="1446" y="541"/>
                  </a:lnTo>
                  <a:lnTo>
                    <a:pt x="1436" y="579"/>
                  </a:lnTo>
                  <a:lnTo>
                    <a:pt x="1425" y="616"/>
                  </a:lnTo>
                  <a:lnTo>
                    <a:pt x="1409" y="652"/>
                  </a:lnTo>
                  <a:lnTo>
                    <a:pt x="1391" y="687"/>
                  </a:lnTo>
                  <a:lnTo>
                    <a:pt x="1370" y="719"/>
                  </a:lnTo>
                  <a:lnTo>
                    <a:pt x="1346" y="750"/>
                  </a:lnTo>
                  <a:lnTo>
                    <a:pt x="1320" y="779"/>
                  </a:lnTo>
                  <a:lnTo>
                    <a:pt x="1293" y="806"/>
                  </a:lnTo>
                  <a:lnTo>
                    <a:pt x="1264" y="830"/>
                  </a:lnTo>
                  <a:lnTo>
                    <a:pt x="1232" y="851"/>
                  </a:lnTo>
                  <a:lnTo>
                    <a:pt x="1200" y="870"/>
                  </a:lnTo>
                  <a:lnTo>
                    <a:pt x="1166" y="886"/>
                  </a:lnTo>
                  <a:lnTo>
                    <a:pt x="1132" y="899"/>
                  </a:lnTo>
                  <a:lnTo>
                    <a:pt x="1095" y="907"/>
                  </a:lnTo>
                  <a:lnTo>
                    <a:pt x="1060" y="913"/>
                  </a:lnTo>
                  <a:lnTo>
                    <a:pt x="1042" y="915"/>
                  </a:lnTo>
                  <a:lnTo>
                    <a:pt x="1023" y="915"/>
                  </a:lnTo>
                  <a:lnTo>
                    <a:pt x="1023" y="915"/>
                  </a:lnTo>
                  <a:lnTo>
                    <a:pt x="1006" y="915"/>
                  </a:lnTo>
                  <a:lnTo>
                    <a:pt x="988" y="913"/>
                  </a:lnTo>
                  <a:lnTo>
                    <a:pt x="970" y="910"/>
                  </a:lnTo>
                  <a:lnTo>
                    <a:pt x="954" y="907"/>
                  </a:lnTo>
                  <a:lnTo>
                    <a:pt x="938" y="904"/>
                  </a:lnTo>
                  <a:lnTo>
                    <a:pt x="922" y="899"/>
                  </a:lnTo>
                  <a:lnTo>
                    <a:pt x="891" y="886"/>
                  </a:lnTo>
                  <a:lnTo>
                    <a:pt x="863" y="870"/>
                  </a:lnTo>
                  <a:lnTo>
                    <a:pt x="837" y="851"/>
                  </a:lnTo>
                  <a:lnTo>
                    <a:pt x="814" y="830"/>
                  </a:lnTo>
                  <a:lnTo>
                    <a:pt x="794" y="806"/>
                  </a:lnTo>
                  <a:lnTo>
                    <a:pt x="776" y="779"/>
                  </a:lnTo>
                  <a:lnTo>
                    <a:pt x="761" y="750"/>
                  </a:lnTo>
                  <a:lnTo>
                    <a:pt x="749" y="719"/>
                  </a:lnTo>
                  <a:lnTo>
                    <a:pt x="741" y="687"/>
                  </a:lnTo>
                  <a:lnTo>
                    <a:pt x="734" y="652"/>
                  </a:lnTo>
                  <a:lnTo>
                    <a:pt x="733" y="616"/>
                  </a:lnTo>
                  <a:lnTo>
                    <a:pt x="734" y="579"/>
                  </a:lnTo>
                  <a:lnTo>
                    <a:pt x="739" y="541"/>
                  </a:lnTo>
                  <a:lnTo>
                    <a:pt x="739" y="541"/>
                  </a:lnTo>
                  <a:lnTo>
                    <a:pt x="747" y="502"/>
                  </a:lnTo>
                  <a:lnTo>
                    <a:pt x="760" y="465"/>
                  </a:lnTo>
                  <a:lnTo>
                    <a:pt x="774" y="430"/>
                  </a:lnTo>
                  <a:lnTo>
                    <a:pt x="794" y="395"/>
                  </a:lnTo>
                  <a:lnTo>
                    <a:pt x="814" y="363"/>
                  </a:lnTo>
                  <a:lnTo>
                    <a:pt x="837" y="332"/>
                  </a:lnTo>
                  <a:lnTo>
                    <a:pt x="863" y="303"/>
                  </a:lnTo>
                  <a:lnTo>
                    <a:pt x="890" y="276"/>
                  </a:lnTo>
                  <a:lnTo>
                    <a:pt x="920" y="252"/>
                  </a:lnTo>
                  <a:lnTo>
                    <a:pt x="951" y="231"/>
                  </a:lnTo>
                  <a:lnTo>
                    <a:pt x="983" y="212"/>
                  </a:lnTo>
                  <a:lnTo>
                    <a:pt x="1017" y="196"/>
                  </a:lnTo>
                  <a:lnTo>
                    <a:pt x="1052" y="183"/>
                  </a:lnTo>
                  <a:lnTo>
                    <a:pt x="1087" y="175"/>
                  </a:lnTo>
                  <a:lnTo>
                    <a:pt x="1124" y="168"/>
                  </a:lnTo>
                  <a:lnTo>
                    <a:pt x="1142" y="167"/>
                  </a:lnTo>
                  <a:lnTo>
                    <a:pt x="1160" y="167"/>
                  </a:lnTo>
                  <a:lnTo>
                    <a:pt x="1160" y="167"/>
                  </a:lnTo>
                  <a:lnTo>
                    <a:pt x="1179" y="167"/>
                  </a:lnTo>
                  <a:lnTo>
                    <a:pt x="1197" y="168"/>
                  </a:lnTo>
                  <a:lnTo>
                    <a:pt x="1213" y="172"/>
                  </a:lnTo>
                  <a:lnTo>
                    <a:pt x="1230" y="175"/>
                  </a:lnTo>
                  <a:lnTo>
                    <a:pt x="1246" y="178"/>
                  </a:lnTo>
                  <a:lnTo>
                    <a:pt x="1262" y="183"/>
                  </a:lnTo>
                  <a:lnTo>
                    <a:pt x="1293" y="196"/>
                  </a:lnTo>
                  <a:lnTo>
                    <a:pt x="1320" y="212"/>
                  </a:lnTo>
                  <a:lnTo>
                    <a:pt x="1346" y="231"/>
                  </a:lnTo>
                  <a:lnTo>
                    <a:pt x="1370" y="252"/>
                  </a:lnTo>
                  <a:lnTo>
                    <a:pt x="1389" y="276"/>
                  </a:lnTo>
                  <a:lnTo>
                    <a:pt x="1409" y="303"/>
                  </a:lnTo>
                  <a:lnTo>
                    <a:pt x="1423" y="332"/>
                  </a:lnTo>
                  <a:lnTo>
                    <a:pt x="1434" y="363"/>
                  </a:lnTo>
                  <a:lnTo>
                    <a:pt x="1444" y="395"/>
                  </a:lnTo>
                  <a:lnTo>
                    <a:pt x="1449" y="430"/>
                  </a:lnTo>
                  <a:lnTo>
                    <a:pt x="1452" y="465"/>
                  </a:lnTo>
                  <a:lnTo>
                    <a:pt x="1450" y="502"/>
                  </a:lnTo>
                  <a:lnTo>
                    <a:pt x="1446" y="541"/>
                  </a:lnTo>
                  <a:lnTo>
                    <a:pt x="1446" y="5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" name="Freeform 17"/>
            <p:cNvSpPr/>
            <p:nvPr/>
          </p:nvSpPr>
          <p:spPr bwMode="auto">
            <a:xfrm>
              <a:off x="4871809" y="7236965"/>
              <a:ext cx="795344" cy="693735"/>
            </a:xfrm>
            <a:custGeom>
              <a:avLst/>
              <a:gdLst>
                <a:gd name="T0" fmla="*/ 480 w 501"/>
                <a:gd name="T1" fmla="*/ 155 h 437"/>
                <a:gd name="T2" fmla="*/ 334 w 501"/>
                <a:gd name="T3" fmla="*/ 155 h 437"/>
                <a:gd name="T4" fmla="*/ 363 w 501"/>
                <a:gd name="T5" fmla="*/ 25 h 437"/>
                <a:gd name="T6" fmla="*/ 363 w 501"/>
                <a:gd name="T7" fmla="*/ 15 h 437"/>
                <a:gd name="T8" fmla="*/ 358 w 501"/>
                <a:gd name="T9" fmla="*/ 9 h 437"/>
                <a:gd name="T10" fmla="*/ 351 w 501"/>
                <a:gd name="T11" fmla="*/ 2 h 437"/>
                <a:gd name="T12" fmla="*/ 342 w 501"/>
                <a:gd name="T13" fmla="*/ 0 h 437"/>
                <a:gd name="T14" fmla="*/ 252 w 501"/>
                <a:gd name="T15" fmla="*/ 0 h 437"/>
                <a:gd name="T16" fmla="*/ 241 w 501"/>
                <a:gd name="T17" fmla="*/ 4 h 437"/>
                <a:gd name="T18" fmla="*/ 225 w 501"/>
                <a:gd name="T19" fmla="*/ 15 h 437"/>
                <a:gd name="T20" fmla="*/ 221 w 501"/>
                <a:gd name="T21" fmla="*/ 25 h 437"/>
                <a:gd name="T22" fmla="*/ 192 w 501"/>
                <a:gd name="T23" fmla="*/ 155 h 437"/>
                <a:gd name="T24" fmla="*/ 48 w 501"/>
                <a:gd name="T25" fmla="*/ 155 h 437"/>
                <a:gd name="T26" fmla="*/ 37 w 501"/>
                <a:gd name="T27" fmla="*/ 156 h 437"/>
                <a:gd name="T28" fmla="*/ 21 w 501"/>
                <a:gd name="T29" fmla="*/ 169 h 437"/>
                <a:gd name="T30" fmla="*/ 17 w 501"/>
                <a:gd name="T31" fmla="*/ 179 h 437"/>
                <a:gd name="T32" fmla="*/ 0 w 501"/>
                <a:gd name="T33" fmla="*/ 259 h 437"/>
                <a:gd name="T34" fmla="*/ 0 w 501"/>
                <a:gd name="T35" fmla="*/ 264 h 437"/>
                <a:gd name="T36" fmla="*/ 1 w 501"/>
                <a:gd name="T37" fmla="*/ 272 h 437"/>
                <a:gd name="T38" fmla="*/ 6 w 501"/>
                <a:gd name="T39" fmla="*/ 278 h 437"/>
                <a:gd name="T40" fmla="*/ 16 w 501"/>
                <a:gd name="T41" fmla="*/ 282 h 437"/>
                <a:gd name="T42" fmla="*/ 21 w 501"/>
                <a:gd name="T43" fmla="*/ 283 h 437"/>
                <a:gd name="T44" fmla="*/ 165 w 501"/>
                <a:gd name="T45" fmla="*/ 283 h 437"/>
                <a:gd name="T46" fmla="*/ 138 w 501"/>
                <a:gd name="T47" fmla="*/ 413 h 437"/>
                <a:gd name="T48" fmla="*/ 138 w 501"/>
                <a:gd name="T49" fmla="*/ 423 h 437"/>
                <a:gd name="T50" fmla="*/ 141 w 501"/>
                <a:gd name="T51" fmla="*/ 429 h 437"/>
                <a:gd name="T52" fmla="*/ 147 w 501"/>
                <a:gd name="T53" fmla="*/ 434 h 437"/>
                <a:gd name="T54" fmla="*/ 157 w 501"/>
                <a:gd name="T55" fmla="*/ 437 h 437"/>
                <a:gd name="T56" fmla="*/ 249 w 501"/>
                <a:gd name="T57" fmla="*/ 437 h 437"/>
                <a:gd name="T58" fmla="*/ 258 w 501"/>
                <a:gd name="T59" fmla="*/ 434 h 437"/>
                <a:gd name="T60" fmla="*/ 274 w 501"/>
                <a:gd name="T61" fmla="*/ 423 h 437"/>
                <a:gd name="T62" fmla="*/ 279 w 501"/>
                <a:gd name="T63" fmla="*/ 413 h 437"/>
                <a:gd name="T64" fmla="*/ 306 w 501"/>
                <a:gd name="T65" fmla="*/ 283 h 437"/>
                <a:gd name="T66" fmla="*/ 453 w 501"/>
                <a:gd name="T67" fmla="*/ 283 h 437"/>
                <a:gd name="T68" fmla="*/ 462 w 501"/>
                <a:gd name="T69" fmla="*/ 282 h 437"/>
                <a:gd name="T70" fmla="*/ 478 w 501"/>
                <a:gd name="T71" fmla="*/ 269 h 437"/>
                <a:gd name="T72" fmla="*/ 483 w 501"/>
                <a:gd name="T73" fmla="*/ 259 h 437"/>
                <a:gd name="T74" fmla="*/ 501 w 501"/>
                <a:gd name="T75" fmla="*/ 179 h 437"/>
                <a:gd name="T76" fmla="*/ 501 w 501"/>
                <a:gd name="T77" fmla="*/ 174 h 437"/>
                <a:gd name="T78" fmla="*/ 499 w 501"/>
                <a:gd name="T79" fmla="*/ 164 h 437"/>
                <a:gd name="T80" fmla="*/ 493 w 501"/>
                <a:gd name="T81" fmla="*/ 159 h 437"/>
                <a:gd name="T82" fmla="*/ 485 w 501"/>
                <a:gd name="T83" fmla="*/ 155 h 437"/>
                <a:gd name="T84" fmla="*/ 480 w 501"/>
                <a:gd name="T85" fmla="*/ 155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01" h="437">
                  <a:moveTo>
                    <a:pt x="480" y="155"/>
                  </a:moveTo>
                  <a:lnTo>
                    <a:pt x="480" y="155"/>
                  </a:lnTo>
                  <a:lnTo>
                    <a:pt x="334" y="155"/>
                  </a:lnTo>
                  <a:lnTo>
                    <a:pt x="334" y="155"/>
                  </a:lnTo>
                  <a:lnTo>
                    <a:pt x="363" y="25"/>
                  </a:lnTo>
                  <a:lnTo>
                    <a:pt x="363" y="25"/>
                  </a:lnTo>
                  <a:lnTo>
                    <a:pt x="363" y="20"/>
                  </a:lnTo>
                  <a:lnTo>
                    <a:pt x="363" y="15"/>
                  </a:lnTo>
                  <a:lnTo>
                    <a:pt x="361" y="12"/>
                  </a:lnTo>
                  <a:lnTo>
                    <a:pt x="358" y="9"/>
                  </a:lnTo>
                  <a:lnTo>
                    <a:pt x="355" y="5"/>
                  </a:lnTo>
                  <a:lnTo>
                    <a:pt x="351" y="2"/>
                  </a:lnTo>
                  <a:lnTo>
                    <a:pt x="347" y="2"/>
                  </a:lnTo>
                  <a:lnTo>
                    <a:pt x="342" y="0"/>
                  </a:lnTo>
                  <a:lnTo>
                    <a:pt x="342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41" y="4"/>
                  </a:lnTo>
                  <a:lnTo>
                    <a:pt x="233" y="9"/>
                  </a:lnTo>
                  <a:lnTo>
                    <a:pt x="225" y="15"/>
                  </a:lnTo>
                  <a:lnTo>
                    <a:pt x="223" y="20"/>
                  </a:lnTo>
                  <a:lnTo>
                    <a:pt x="221" y="25"/>
                  </a:lnTo>
                  <a:lnTo>
                    <a:pt x="221" y="25"/>
                  </a:lnTo>
                  <a:lnTo>
                    <a:pt x="192" y="155"/>
                  </a:lnTo>
                  <a:lnTo>
                    <a:pt x="192" y="155"/>
                  </a:lnTo>
                  <a:lnTo>
                    <a:pt x="48" y="155"/>
                  </a:lnTo>
                  <a:lnTo>
                    <a:pt x="48" y="155"/>
                  </a:lnTo>
                  <a:lnTo>
                    <a:pt x="37" y="156"/>
                  </a:lnTo>
                  <a:lnTo>
                    <a:pt x="29" y="161"/>
                  </a:lnTo>
                  <a:lnTo>
                    <a:pt x="21" y="169"/>
                  </a:lnTo>
                  <a:lnTo>
                    <a:pt x="19" y="174"/>
                  </a:lnTo>
                  <a:lnTo>
                    <a:pt x="17" y="179"/>
                  </a:lnTo>
                  <a:lnTo>
                    <a:pt x="17" y="179"/>
                  </a:lnTo>
                  <a:lnTo>
                    <a:pt x="0" y="259"/>
                  </a:lnTo>
                  <a:lnTo>
                    <a:pt x="0" y="259"/>
                  </a:lnTo>
                  <a:lnTo>
                    <a:pt x="0" y="264"/>
                  </a:lnTo>
                  <a:lnTo>
                    <a:pt x="0" y="269"/>
                  </a:lnTo>
                  <a:lnTo>
                    <a:pt x="1" y="272"/>
                  </a:lnTo>
                  <a:lnTo>
                    <a:pt x="3" y="277"/>
                  </a:lnTo>
                  <a:lnTo>
                    <a:pt x="6" y="278"/>
                  </a:lnTo>
                  <a:lnTo>
                    <a:pt x="11" y="282"/>
                  </a:lnTo>
                  <a:lnTo>
                    <a:pt x="16" y="282"/>
                  </a:lnTo>
                  <a:lnTo>
                    <a:pt x="21" y="283"/>
                  </a:lnTo>
                  <a:lnTo>
                    <a:pt x="21" y="283"/>
                  </a:lnTo>
                  <a:lnTo>
                    <a:pt x="165" y="283"/>
                  </a:lnTo>
                  <a:lnTo>
                    <a:pt x="165" y="283"/>
                  </a:lnTo>
                  <a:lnTo>
                    <a:pt x="138" y="413"/>
                  </a:lnTo>
                  <a:lnTo>
                    <a:pt x="138" y="413"/>
                  </a:lnTo>
                  <a:lnTo>
                    <a:pt x="136" y="418"/>
                  </a:lnTo>
                  <a:lnTo>
                    <a:pt x="138" y="423"/>
                  </a:lnTo>
                  <a:lnTo>
                    <a:pt x="139" y="426"/>
                  </a:lnTo>
                  <a:lnTo>
                    <a:pt x="141" y="429"/>
                  </a:lnTo>
                  <a:lnTo>
                    <a:pt x="144" y="432"/>
                  </a:lnTo>
                  <a:lnTo>
                    <a:pt x="147" y="434"/>
                  </a:lnTo>
                  <a:lnTo>
                    <a:pt x="152" y="436"/>
                  </a:lnTo>
                  <a:lnTo>
                    <a:pt x="157" y="437"/>
                  </a:lnTo>
                  <a:lnTo>
                    <a:pt x="157" y="437"/>
                  </a:lnTo>
                  <a:lnTo>
                    <a:pt x="249" y="437"/>
                  </a:lnTo>
                  <a:lnTo>
                    <a:pt x="249" y="437"/>
                  </a:lnTo>
                  <a:lnTo>
                    <a:pt x="258" y="434"/>
                  </a:lnTo>
                  <a:lnTo>
                    <a:pt x="268" y="429"/>
                  </a:lnTo>
                  <a:lnTo>
                    <a:pt x="274" y="423"/>
                  </a:lnTo>
                  <a:lnTo>
                    <a:pt x="278" y="418"/>
                  </a:lnTo>
                  <a:lnTo>
                    <a:pt x="279" y="413"/>
                  </a:lnTo>
                  <a:lnTo>
                    <a:pt x="279" y="413"/>
                  </a:lnTo>
                  <a:lnTo>
                    <a:pt x="306" y="283"/>
                  </a:lnTo>
                  <a:lnTo>
                    <a:pt x="306" y="283"/>
                  </a:lnTo>
                  <a:lnTo>
                    <a:pt x="453" y="283"/>
                  </a:lnTo>
                  <a:lnTo>
                    <a:pt x="453" y="283"/>
                  </a:lnTo>
                  <a:lnTo>
                    <a:pt x="462" y="282"/>
                  </a:lnTo>
                  <a:lnTo>
                    <a:pt x="472" y="277"/>
                  </a:lnTo>
                  <a:lnTo>
                    <a:pt x="478" y="269"/>
                  </a:lnTo>
                  <a:lnTo>
                    <a:pt x="481" y="264"/>
                  </a:lnTo>
                  <a:lnTo>
                    <a:pt x="483" y="259"/>
                  </a:lnTo>
                  <a:lnTo>
                    <a:pt x="483" y="259"/>
                  </a:lnTo>
                  <a:lnTo>
                    <a:pt x="501" y="179"/>
                  </a:lnTo>
                  <a:lnTo>
                    <a:pt x="501" y="179"/>
                  </a:lnTo>
                  <a:lnTo>
                    <a:pt x="501" y="174"/>
                  </a:lnTo>
                  <a:lnTo>
                    <a:pt x="501" y="169"/>
                  </a:lnTo>
                  <a:lnTo>
                    <a:pt x="499" y="164"/>
                  </a:lnTo>
                  <a:lnTo>
                    <a:pt x="496" y="161"/>
                  </a:lnTo>
                  <a:lnTo>
                    <a:pt x="493" y="159"/>
                  </a:lnTo>
                  <a:lnTo>
                    <a:pt x="490" y="156"/>
                  </a:lnTo>
                  <a:lnTo>
                    <a:pt x="485" y="155"/>
                  </a:lnTo>
                  <a:lnTo>
                    <a:pt x="480" y="155"/>
                  </a:lnTo>
                  <a:lnTo>
                    <a:pt x="480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" name="Freeform 18"/>
            <p:cNvSpPr/>
            <p:nvPr/>
          </p:nvSpPr>
          <p:spPr bwMode="auto">
            <a:xfrm>
              <a:off x="3535135" y="5814559"/>
              <a:ext cx="3133728" cy="1787520"/>
            </a:xfrm>
            <a:custGeom>
              <a:avLst/>
              <a:gdLst>
                <a:gd name="T0" fmla="*/ 1974 w 1974"/>
                <a:gd name="T1" fmla="*/ 464 h 1126"/>
                <a:gd name="T2" fmla="*/ 1974 w 1974"/>
                <a:gd name="T3" fmla="*/ 400 h 1126"/>
                <a:gd name="T4" fmla="*/ 1971 w 1974"/>
                <a:gd name="T5" fmla="*/ 367 h 1126"/>
                <a:gd name="T6" fmla="*/ 1961 w 1974"/>
                <a:gd name="T7" fmla="*/ 336 h 1126"/>
                <a:gd name="T8" fmla="*/ 1945 w 1974"/>
                <a:gd name="T9" fmla="*/ 307 h 1126"/>
                <a:gd name="T10" fmla="*/ 1926 w 1974"/>
                <a:gd name="T11" fmla="*/ 283 h 1126"/>
                <a:gd name="T12" fmla="*/ 1902 w 1974"/>
                <a:gd name="T13" fmla="*/ 264 h 1126"/>
                <a:gd name="T14" fmla="*/ 1874 w 1974"/>
                <a:gd name="T15" fmla="*/ 248 h 1126"/>
                <a:gd name="T16" fmla="*/ 1844 w 1974"/>
                <a:gd name="T17" fmla="*/ 238 h 1126"/>
                <a:gd name="T18" fmla="*/ 1810 w 1974"/>
                <a:gd name="T19" fmla="*/ 235 h 1126"/>
                <a:gd name="T20" fmla="*/ 789 w 1974"/>
                <a:gd name="T21" fmla="*/ 166 h 1126"/>
                <a:gd name="T22" fmla="*/ 789 w 1974"/>
                <a:gd name="T23" fmla="*/ 150 h 1126"/>
                <a:gd name="T24" fmla="*/ 782 w 1974"/>
                <a:gd name="T25" fmla="*/ 118 h 1126"/>
                <a:gd name="T26" fmla="*/ 769 w 1974"/>
                <a:gd name="T27" fmla="*/ 87 h 1126"/>
                <a:gd name="T28" fmla="*/ 752 w 1974"/>
                <a:gd name="T29" fmla="*/ 61 h 1126"/>
                <a:gd name="T30" fmla="*/ 729 w 1974"/>
                <a:gd name="T31" fmla="*/ 39 h 1126"/>
                <a:gd name="T32" fmla="*/ 704 w 1974"/>
                <a:gd name="T33" fmla="*/ 21 h 1126"/>
                <a:gd name="T34" fmla="*/ 675 w 1974"/>
                <a:gd name="T35" fmla="*/ 8 h 1126"/>
                <a:gd name="T36" fmla="*/ 643 w 1974"/>
                <a:gd name="T37" fmla="*/ 2 h 1126"/>
                <a:gd name="T38" fmla="*/ 305 w 1974"/>
                <a:gd name="T39" fmla="*/ 0 h 1126"/>
                <a:gd name="T40" fmla="*/ 289 w 1974"/>
                <a:gd name="T41" fmla="*/ 2 h 1126"/>
                <a:gd name="T42" fmla="*/ 257 w 1974"/>
                <a:gd name="T43" fmla="*/ 8 h 1126"/>
                <a:gd name="T44" fmla="*/ 228 w 1974"/>
                <a:gd name="T45" fmla="*/ 21 h 1126"/>
                <a:gd name="T46" fmla="*/ 203 w 1974"/>
                <a:gd name="T47" fmla="*/ 39 h 1126"/>
                <a:gd name="T48" fmla="*/ 180 w 1974"/>
                <a:gd name="T49" fmla="*/ 61 h 1126"/>
                <a:gd name="T50" fmla="*/ 162 w 1974"/>
                <a:gd name="T51" fmla="*/ 87 h 1126"/>
                <a:gd name="T52" fmla="*/ 150 w 1974"/>
                <a:gd name="T53" fmla="*/ 118 h 1126"/>
                <a:gd name="T54" fmla="*/ 143 w 1974"/>
                <a:gd name="T55" fmla="*/ 150 h 1126"/>
                <a:gd name="T56" fmla="*/ 143 w 1974"/>
                <a:gd name="T57" fmla="*/ 236 h 1126"/>
                <a:gd name="T58" fmla="*/ 129 w 1974"/>
                <a:gd name="T59" fmla="*/ 240 h 1126"/>
                <a:gd name="T60" fmla="*/ 100 w 1974"/>
                <a:gd name="T61" fmla="*/ 249 h 1126"/>
                <a:gd name="T62" fmla="*/ 74 w 1974"/>
                <a:gd name="T63" fmla="*/ 262 h 1126"/>
                <a:gd name="T64" fmla="*/ 52 w 1974"/>
                <a:gd name="T65" fmla="*/ 280 h 1126"/>
                <a:gd name="T66" fmla="*/ 32 w 1974"/>
                <a:gd name="T67" fmla="*/ 302 h 1126"/>
                <a:gd name="T68" fmla="*/ 18 w 1974"/>
                <a:gd name="T69" fmla="*/ 326 h 1126"/>
                <a:gd name="T70" fmla="*/ 7 w 1974"/>
                <a:gd name="T71" fmla="*/ 355 h 1126"/>
                <a:gd name="T72" fmla="*/ 2 w 1974"/>
                <a:gd name="T73" fmla="*/ 384 h 1126"/>
                <a:gd name="T74" fmla="*/ 0 w 1974"/>
                <a:gd name="T75" fmla="*/ 1126 h 1126"/>
                <a:gd name="T76" fmla="*/ 122 w 1974"/>
                <a:gd name="T77" fmla="*/ 652 h 1126"/>
                <a:gd name="T78" fmla="*/ 138 w 1974"/>
                <a:gd name="T79" fmla="*/ 614 h 1126"/>
                <a:gd name="T80" fmla="*/ 159 w 1974"/>
                <a:gd name="T81" fmla="*/ 579 h 1126"/>
                <a:gd name="T82" fmla="*/ 188 w 1974"/>
                <a:gd name="T83" fmla="*/ 546 h 1126"/>
                <a:gd name="T84" fmla="*/ 223 w 1974"/>
                <a:gd name="T85" fmla="*/ 517 h 1126"/>
                <a:gd name="T86" fmla="*/ 262 w 1974"/>
                <a:gd name="T87" fmla="*/ 495 h 1126"/>
                <a:gd name="T88" fmla="*/ 305 w 1974"/>
                <a:gd name="T89" fmla="*/ 479 h 1126"/>
                <a:gd name="T90" fmla="*/ 350 w 1974"/>
                <a:gd name="T91" fmla="*/ 468 h 1126"/>
                <a:gd name="T92" fmla="*/ 398 w 1974"/>
                <a:gd name="T93" fmla="*/ 464 h 1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4" h="1126">
                  <a:moveTo>
                    <a:pt x="398" y="464"/>
                  </a:moveTo>
                  <a:lnTo>
                    <a:pt x="1974" y="464"/>
                  </a:lnTo>
                  <a:lnTo>
                    <a:pt x="1974" y="400"/>
                  </a:lnTo>
                  <a:lnTo>
                    <a:pt x="1974" y="400"/>
                  </a:lnTo>
                  <a:lnTo>
                    <a:pt x="1972" y="383"/>
                  </a:lnTo>
                  <a:lnTo>
                    <a:pt x="1971" y="367"/>
                  </a:lnTo>
                  <a:lnTo>
                    <a:pt x="1966" y="350"/>
                  </a:lnTo>
                  <a:lnTo>
                    <a:pt x="1961" y="336"/>
                  </a:lnTo>
                  <a:lnTo>
                    <a:pt x="1953" y="322"/>
                  </a:lnTo>
                  <a:lnTo>
                    <a:pt x="1945" y="307"/>
                  </a:lnTo>
                  <a:lnTo>
                    <a:pt x="1935" y="294"/>
                  </a:lnTo>
                  <a:lnTo>
                    <a:pt x="1926" y="283"/>
                  </a:lnTo>
                  <a:lnTo>
                    <a:pt x="1914" y="273"/>
                  </a:lnTo>
                  <a:lnTo>
                    <a:pt x="1902" y="264"/>
                  </a:lnTo>
                  <a:lnTo>
                    <a:pt x="1889" y="254"/>
                  </a:lnTo>
                  <a:lnTo>
                    <a:pt x="1874" y="248"/>
                  </a:lnTo>
                  <a:lnTo>
                    <a:pt x="1858" y="243"/>
                  </a:lnTo>
                  <a:lnTo>
                    <a:pt x="1844" y="238"/>
                  </a:lnTo>
                  <a:lnTo>
                    <a:pt x="1828" y="235"/>
                  </a:lnTo>
                  <a:lnTo>
                    <a:pt x="1810" y="235"/>
                  </a:lnTo>
                  <a:lnTo>
                    <a:pt x="789" y="235"/>
                  </a:lnTo>
                  <a:lnTo>
                    <a:pt x="789" y="166"/>
                  </a:lnTo>
                  <a:lnTo>
                    <a:pt x="789" y="166"/>
                  </a:lnTo>
                  <a:lnTo>
                    <a:pt x="789" y="150"/>
                  </a:lnTo>
                  <a:lnTo>
                    <a:pt x="785" y="134"/>
                  </a:lnTo>
                  <a:lnTo>
                    <a:pt x="782" y="118"/>
                  </a:lnTo>
                  <a:lnTo>
                    <a:pt x="776" y="102"/>
                  </a:lnTo>
                  <a:lnTo>
                    <a:pt x="769" y="87"/>
                  </a:lnTo>
                  <a:lnTo>
                    <a:pt x="761" y="74"/>
                  </a:lnTo>
                  <a:lnTo>
                    <a:pt x="752" y="61"/>
                  </a:lnTo>
                  <a:lnTo>
                    <a:pt x="742" y="50"/>
                  </a:lnTo>
                  <a:lnTo>
                    <a:pt x="729" y="39"/>
                  </a:lnTo>
                  <a:lnTo>
                    <a:pt x="718" y="29"/>
                  </a:lnTo>
                  <a:lnTo>
                    <a:pt x="704" y="21"/>
                  </a:lnTo>
                  <a:lnTo>
                    <a:pt x="689" y="15"/>
                  </a:lnTo>
                  <a:lnTo>
                    <a:pt x="675" y="8"/>
                  </a:lnTo>
                  <a:lnTo>
                    <a:pt x="659" y="5"/>
                  </a:lnTo>
                  <a:lnTo>
                    <a:pt x="643" y="2"/>
                  </a:lnTo>
                  <a:lnTo>
                    <a:pt x="627" y="0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289" y="2"/>
                  </a:lnTo>
                  <a:lnTo>
                    <a:pt x="273" y="5"/>
                  </a:lnTo>
                  <a:lnTo>
                    <a:pt x="257" y="8"/>
                  </a:lnTo>
                  <a:lnTo>
                    <a:pt x="243" y="15"/>
                  </a:lnTo>
                  <a:lnTo>
                    <a:pt x="228" y="21"/>
                  </a:lnTo>
                  <a:lnTo>
                    <a:pt x="215" y="29"/>
                  </a:lnTo>
                  <a:lnTo>
                    <a:pt x="203" y="39"/>
                  </a:lnTo>
                  <a:lnTo>
                    <a:pt x="190" y="50"/>
                  </a:lnTo>
                  <a:lnTo>
                    <a:pt x="180" y="61"/>
                  </a:lnTo>
                  <a:lnTo>
                    <a:pt x="170" y="74"/>
                  </a:lnTo>
                  <a:lnTo>
                    <a:pt x="162" y="87"/>
                  </a:lnTo>
                  <a:lnTo>
                    <a:pt x="156" y="102"/>
                  </a:lnTo>
                  <a:lnTo>
                    <a:pt x="150" y="118"/>
                  </a:lnTo>
                  <a:lnTo>
                    <a:pt x="146" y="134"/>
                  </a:lnTo>
                  <a:lnTo>
                    <a:pt x="143" y="150"/>
                  </a:lnTo>
                  <a:lnTo>
                    <a:pt x="143" y="166"/>
                  </a:lnTo>
                  <a:lnTo>
                    <a:pt x="143" y="236"/>
                  </a:lnTo>
                  <a:lnTo>
                    <a:pt x="143" y="236"/>
                  </a:lnTo>
                  <a:lnTo>
                    <a:pt x="129" y="240"/>
                  </a:lnTo>
                  <a:lnTo>
                    <a:pt x="114" y="243"/>
                  </a:lnTo>
                  <a:lnTo>
                    <a:pt x="100" y="249"/>
                  </a:lnTo>
                  <a:lnTo>
                    <a:pt x="87" y="256"/>
                  </a:lnTo>
                  <a:lnTo>
                    <a:pt x="74" y="262"/>
                  </a:lnTo>
                  <a:lnTo>
                    <a:pt x="63" y="270"/>
                  </a:lnTo>
                  <a:lnTo>
                    <a:pt x="52" y="280"/>
                  </a:lnTo>
                  <a:lnTo>
                    <a:pt x="42" y="291"/>
                  </a:lnTo>
                  <a:lnTo>
                    <a:pt x="32" y="302"/>
                  </a:lnTo>
                  <a:lnTo>
                    <a:pt x="24" y="314"/>
                  </a:lnTo>
                  <a:lnTo>
                    <a:pt x="18" y="326"/>
                  </a:lnTo>
                  <a:lnTo>
                    <a:pt x="11" y="341"/>
                  </a:lnTo>
                  <a:lnTo>
                    <a:pt x="7" y="355"/>
                  </a:lnTo>
                  <a:lnTo>
                    <a:pt x="3" y="370"/>
                  </a:lnTo>
                  <a:lnTo>
                    <a:pt x="2" y="384"/>
                  </a:lnTo>
                  <a:lnTo>
                    <a:pt x="0" y="400"/>
                  </a:lnTo>
                  <a:lnTo>
                    <a:pt x="0" y="1126"/>
                  </a:lnTo>
                  <a:lnTo>
                    <a:pt x="122" y="652"/>
                  </a:lnTo>
                  <a:lnTo>
                    <a:pt x="122" y="652"/>
                  </a:lnTo>
                  <a:lnTo>
                    <a:pt x="129" y="633"/>
                  </a:lnTo>
                  <a:lnTo>
                    <a:pt x="138" y="614"/>
                  </a:lnTo>
                  <a:lnTo>
                    <a:pt x="148" y="596"/>
                  </a:lnTo>
                  <a:lnTo>
                    <a:pt x="159" y="579"/>
                  </a:lnTo>
                  <a:lnTo>
                    <a:pt x="174" y="561"/>
                  </a:lnTo>
                  <a:lnTo>
                    <a:pt x="188" y="546"/>
                  </a:lnTo>
                  <a:lnTo>
                    <a:pt x="204" y="532"/>
                  </a:lnTo>
                  <a:lnTo>
                    <a:pt x="223" y="517"/>
                  </a:lnTo>
                  <a:lnTo>
                    <a:pt x="241" y="506"/>
                  </a:lnTo>
                  <a:lnTo>
                    <a:pt x="262" y="495"/>
                  </a:lnTo>
                  <a:lnTo>
                    <a:pt x="283" y="485"/>
                  </a:lnTo>
                  <a:lnTo>
                    <a:pt x="305" y="479"/>
                  </a:lnTo>
                  <a:lnTo>
                    <a:pt x="328" y="473"/>
                  </a:lnTo>
                  <a:lnTo>
                    <a:pt x="350" y="468"/>
                  </a:lnTo>
                  <a:lnTo>
                    <a:pt x="374" y="464"/>
                  </a:lnTo>
                  <a:lnTo>
                    <a:pt x="398" y="464"/>
                  </a:lnTo>
                  <a:lnTo>
                    <a:pt x="398" y="4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25" name="Freeform 75"/>
          <p:cNvSpPr/>
          <p:nvPr/>
        </p:nvSpPr>
        <p:spPr bwMode="auto">
          <a:xfrm>
            <a:off x="8646507" y="6811533"/>
            <a:ext cx="368209" cy="292807"/>
          </a:xfrm>
          <a:custGeom>
            <a:avLst/>
            <a:gdLst>
              <a:gd name="T0" fmla="*/ 3806 w 10304"/>
              <a:gd name="T1" fmla="*/ 8193 h 8194"/>
              <a:gd name="T2" fmla="*/ 3662 w 10304"/>
              <a:gd name="T3" fmla="*/ 8174 h 8194"/>
              <a:gd name="T4" fmla="*/ 3523 w 10304"/>
              <a:gd name="T5" fmla="*/ 8136 h 8194"/>
              <a:gd name="T6" fmla="*/ 3391 w 10304"/>
              <a:gd name="T7" fmla="*/ 8077 h 8194"/>
              <a:gd name="T8" fmla="*/ 3269 w 10304"/>
              <a:gd name="T9" fmla="*/ 8001 h 8194"/>
              <a:gd name="T10" fmla="*/ 3157 w 10304"/>
              <a:gd name="T11" fmla="*/ 7905 h 8194"/>
              <a:gd name="T12" fmla="*/ 254 w 10304"/>
              <a:gd name="T13" fmla="*/ 4999 h 8194"/>
              <a:gd name="T14" fmla="*/ 162 w 10304"/>
              <a:gd name="T15" fmla="*/ 4882 h 8194"/>
              <a:gd name="T16" fmla="*/ 92 w 10304"/>
              <a:gd name="T17" fmla="*/ 4753 h 8194"/>
              <a:gd name="T18" fmla="*/ 41 w 10304"/>
              <a:gd name="T19" fmla="*/ 4619 h 8194"/>
              <a:gd name="T20" fmla="*/ 10 w 10304"/>
              <a:gd name="T21" fmla="*/ 4479 h 8194"/>
              <a:gd name="T22" fmla="*/ 0 w 10304"/>
              <a:gd name="T23" fmla="*/ 4338 h 8194"/>
              <a:gd name="T24" fmla="*/ 10 w 10304"/>
              <a:gd name="T25" fmla="*/ 4196 h 8194"/>
              <a:gd name="T26" fmla="*/ 41 w 10304"/>
              <a:gd name="T27" fmla="*/ 4057 h 8194"/>
              <a:gd name="T28" fmla="*/ 92 w 10304"/>
              <a:gd name="T29" fmla="*/ 3922 h 8194"/>
              <a:gd name="T30" fmla="*/ 162 w 10304"/>
              <a:gd name="T31" fmla="*/ 3795 h 8194"/>
              <a:gd name="T32" fmla="*/ 254 w 10304"/>
              <a:gd name="T33" fmla="*/ 3676 h 8194"/>
              <a:gd name="T34" fmla="*/ 326 w 10304"/>
              <a:gd name="T35" fmla="*/ 3604 h 8194"/>
              <a:gd name="T36" fmla="*/ 444 w 10304"/>
              <a:gd name="T37" fmla="*/ 3513 h 8194"/>
              <a:gd name="T38" fmla="*/ 571 w 10304"/>
              <a:gd name="T39" fmla="*/ 3442 h 8194"/>
              <a:gd name="T40" fmla="*/ 706 w 10304"/>
              <a:gd name="T41" fmla="*/ 3391 h 8194"/>
              <a:gd name="T42" fmla="*/ 845 w 10304"/>
              <a:gd name="T43" fmla="*/ 3360 h 8194"/>
              <a:gd name="T44" fmla="*/ 986 w 10304"/>
              <a:gd name="T45" fmla="*/ 3350 h 8194"/>
              <a:gd name="T46" fmla="*/ 1129 w 10304"/>
              <a:gd name="T47" fmla="*/ 3360 h 8194"/>
              <a:gd name="T48" fmla="*/ 1269 w 10304"/>
              <a:gd name="T49" fmla="*/ 3391 h 8194"/>
              <a:gd name="T50" fmla="*/ 1403 w 10304"/>
              <a:gd name="T51" fmla="*/ 3442 h 8194"/>
              <a:gd name="T52" fmla="*/ 1530 w 10304"/>
              <a:gd name="T53" fmla="*/ 3513 h 8194"/>
              <a:gd name="T54" fmla="*/ 1648 w 10304"/>
              <a:gd name="T55" fmla="*/ 3604 h 8194"/>
              <a:gd name="T56" fmla="*/ 8575 w 10304"/>
              <a:gd name="T57" fmla="*/ 336 h 8194"/>
              <a:gd name="T58" fmla="*/ 8646 w 10304"/>
              <a:gd name="T59" fmla="*/ 264 h 8194"/>
              <a:gd name="T60" fmla="*/ 8762 w 10304"/>
              <a:gd name="T61" fmla="*/ 171 h 8194"/>
              <a:gd name="T62" fmla="*/ 8887 w 10304"/>
              <a:gd name="T63" fmla="*/ 99 h 8194"/>
              <a:gd name="T64" fmla="*/ 9020 w 10304"/>
              <a:gd name="T65" fmla="*/ 45 h 8194"/>
              <a:gd name="T66" fmla="*/ 9158 w 10304"/>
              <a:gd name="T67" fmla="*/ 13 h 8194"/>
              <a:gd name="T68" fmla="*/ 9301 w 10304"/>
              <a:gd name="T69" fmla="*/ 0 h 8194"/>
              <a:gd name="T70" fmla="*/ 9442 w 10304"/>
              <a:gd name="T71" fmla="*/ 8 h 8194"/>
              <a:gd name="T72" fmla="*/ 9583 w 10304"/>
              <a:gd name="T73" fmla="*/ 37 h 8194"/>
              <a:gd name="T74" fmla="*/ 9718 w 10304"/>
              <a:gd name="T75" fmla="*/ 85 h 8194"/>
              <a:gd name="T76" fmla="*/ 9848 w 10304"/>
              <a:gd name="T77" fmla="*/ 155 h 8194"/>
              <a:gd name="T78" fmla="*/ 9968 w 10304"/>
              <a:gd name="T79" fmla="*/ 246 h 8194"/>
              <a:gd name="T80" fmla="*/ 10040 w 10304"/>
              <a:gd name="T81" fmla="*/ 316 h 8194"/>
              <a:gd name="T82" fmla="*/ 10133 w 10304"/>
              <a:gd name="T83" fmla="*/ 432 h 8194"/>
              <a:gd name="T84" fmla="*/ 10205 w 10304"/>
              <a:gd name="T85" fmla="*/ 557 h 8194"/>
              <a:gd name="T86" fmla="*/ 10259 w 10304"/>
              <a:gd name="T87" fmla="*/ 690 h 8194"/>
              <a:gd name="T88" fmla="*/ 10291 w 10304"/>
              <a:gd name="T89" fmla="*/ 830 h 8194"/>
              <a:gd name="T90" fmla="*/ 10304 w 10304"/>
              <a:gd name="T91" fmla="*/ 971 h 8194"/>
              <a:gd name="T92" fmla="*/ 10297 w 10304"/>
              <a:gd name="T93" fmla="*/ 1114 h 8194"/>
              <a:gd name="T94" fmla="*/ 10269 w 10304"/>
              <a:gd name="T95" fmla="*/ 1253 h 8194"/>
              <a:gd name="T96" fmla="*/ 10219 w 10304"/>
              <a:gd name="T97" fmla="*/ 1389 h 8194"/>
              <a:gd name="T98" fmla="*/ 10150 w 10304"/>
              <a:gd name="T99" fmla="*/ 1519 h 8194"/>
              <a:gd name="T100" fmla="*/ 10059 w 10304"/>
              <a:gd name="T101" fmla="*/ 1639 h 8194"/>
              <a:gd name="T102" fmla="*/ 4563 w 10304"/>
              <a:gd name="T103" fmla="*/ 7895 h 8194"/>
              <a:gd name="T104" fmla="*/ 4448 w 10304"/>
              <a:gd name="T105" fmla="*/ 7995 h 8194"/>
              <a:gd name="T106" fmla="*/ 4321 w 10304"/>
              <a:gd name="T107" fmla="*/ 8077 h 8194"/>
              <a:gd name="T108" fmla="*/ 4185 w 10304"/>
              <a:gd name="T109" fmla="*/ 8138 h 8194"/>
              <a:gd name="T110" fmla="*/ 4039 w 10304"/>
              <a:gd name="T111" fmla="*/ 8177 h 8194"/>
              <a:gd name="T112" fmla="*/ 3887 w 10304"/>
              <a:gd name="T113" fmla="*/ 8193 h 8194"/>
              <a:gd name="T114" fmla="*/ 3856 w 10304"/>
              <a:gd name="T115" fmla="*/ 8194 h 8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304" h="8194">
                <a:moveTo>
                  <a:pt x="3856" y="8194"/>
                </a:moveTo>
                <a:lnTo>
                  <a:pt x="3856" y="8194"/>
                </a:lnTo>
                <a:lnTo>
                  <a:pt x="3806" y="8193"/>
                </a:lnTo>
                <a:lnTo>
                  <a:pt x="3758" y="8188"/>
                </a:lnTo>
                <a:lnTo>
                  <a:pt x="3710" y="8183"/>
                </a:lnTo>
                <a:lnTo>
                  <a:pt x="3662" y="8174"/>
                </a:lnTo>
                <a:lnTo>
                  <a:pt x="3614" y="8164"/>
                </a:lnTo>
                <a:lnTo>
                  <a:pt x="3568" y="8152"/>
                </a:lnTo>
                <a:lnTo>
                  <a:pt x="3523" y="8136"/>
                </a:lnTo>
                <a:lnTo>
                  <a:pt x="3477" y="8119"/>
                </a:lnTo>
                <a:lnTo>
                  <a:pt x="3434" y="8099"/>
                </a:lnTo>
                <a:lnTo>
                  <a:pt x="3391" y="8077"/>
                </a:lnTo>
                <a:lnTo>
                  <a:pt x="3349" y="8054"/>
                </a:lnTo>
                <a:lnTo>
                  <a:pt x="3308" y="8027"/>
                </a:lnTo>
                <a:lnTo>
                  <a:pt x="3269" y="8001"/>
                </a:lnTo>
                <a:lnTo>
                  <a:pt x="3229" y="7970"/>
                </a:lnTo>
                <a:lnTo>
                  <a:pt x="3192" y="7939"/>
                </a:lnTo>
                <a:lnTo>
                  <a:pt x="3157" y="7905"/>
                </a:lnTo>
                <a:lnTo>
                  <a:pt x="289" y="5037"/>
                </a:lnTo>
                <a:lnTo>
                  <a:pt x="289" y="5037"/>
                </a:lnTo>
                <a:lnTo>
                  <a:pt x="254" y="4999"/>
                </a:lnTo>
                <a:lnTo>
                  <a:pt x="221" y="4961"/>
                </a:lnTo>
                <a:lnTo>
                  <a:pt x="190" y="4923"/>
                </a:lnTo>
                <a:lnTo>
                  <a:pt x="162" y="4882"/>
                </a:lnTo>
                <a:lnTo>
                  <a:pt x="137" y="4839"/>
                </a:lnTo>
                <a:lnTo>
                  <a:pt x="113" y="4797"/>
                </a:lnTo>
                <a:lnTo>
                  <a:pt x="92" y="4753"/>
                </a:lnTo>
                <a:lnTo>
                  <a:pt x="72" y="4710"/>
                </a:lnTo>
                <a:lnTo>
                  <a:pt x="55" y="4664"/>
                </a:lnTo>
                <a:lnTo>
                  <a:pt x="41" y="4619"/>
                </a:lnTo>
                <a:lnTo>
                  <a:pt x="28" y="4573"/>
                </a:lnTo>
                <a:lnTo>
                  <a:pt x="18" y="4526"/>
                </a:lnTo>
                <a:lnTo>
                  <a:pt x="10" y="4479"/>
                </a:lnTo>
                <a:lnTo>
                  <a:pt x="4" y="4433"/>
                </a:lnTo>
                <a:lnTo>
                  <a:pt x="1" y="4385"/>
                </a:lnTo>
                <a:lnTo>
                  <a:pt x="0" y="4338"/>
                </a:lnTo>
                <a:lnTo>
                  <a:pt x="1" y="4290"/>
                </a:lnTo>
                <a:lnTo>
                  <a:pt x="4" y="4244"/>
                </a:lnTo>
                <a:lnTo>
                  <a:pt x="10" y="4196"/>
                </a:lnTo>
                <a:lnTo>
                  <a:pt x="18" y="4149"/>
                </a:lnTo>
                <a:lnTo>
                  <a:pt x="28" y="4103"/>
                </a:lnTo>
                <a:lnTo>
                  <a:pt x="41" y="4057"/>
                </a:lnTo>
                <a:lnTo>
                  <a:pt x="55" y="4011"/>
                </a:lnTo>
                <a:lnTo>
                  <a:pt x="72" y="3966"/>
                </a:lnTo>
                <a:lnTo>
                  <a:pt x="92" y="3922"/>
                </a:lnTo>
                <a:lnTo>
                  <a:pt x="113" y="3878"/>
                </a:lnTo>
                <a:lnTo>
                  <a:pt x="137" y="3836"/>
                </a:lnTo>
                <a:lnTo>
                  <a:pt x="162" y="3795"/>
                </a:lnTo>
                <a:lnTo>
                  <a:pt x="190" y="3754"/>
                </a:lnTo>
                <a:lnTo>
                  <a:pt x="221" y="3715"/>
                </a:lnTo>
                <a:lnTo>
                  <a:pt x="254" y="3676"/>
                </a:lnTo>
                <a:lnTo>
                  <a:pt x="289" y="3640"/>
                </a:lnTo>
                <a:lnTo>
                  <a:pt x="289" y="3640"/>
                </a:lnTo>
                <a:lnTo>
                  <a:pt x="326" y="3604"/>
                </a:lnTo>
                <a:lnTo>
                  <a:pt x="364" y="3572"/>
                </a:lnTo>
                <a:lnTo>
                  <a:pt x="403" y="3541"/>
                </a:lnTo>
                <a:lnTo>
                  <a:pt x="444" y="3513"/>
                </a:lnTo>
                <a:lnTo>
                  <a:pt x="485" y="3487"/>
                </a:lnTo>
                <a:lnTo>
                  <a:pt x="528" y="3463"/>
                </a:lnTo>
                <a:lnTo>
                  <a:pt x="571" y="3442"/>
                </a:lnTo>
                <a:lnTo>
                  <a:pt x="615" y="3422"/>
                </a:lnTo>
                <a:lnTo>
                  <a:pt x="660" y="3405"/>
                </a:lnTo>
                <a:lnTo>
                  <a:pt x="706" y="3391"/>
                </a:lnTo>
                <a:lnTo>
                  <a:pt x="752" y="3379"/>
                </a:lnTo>
                <a:lnTo>
                  <a:pt x="799" y="3369"/>
                </a:lnTo>
                <a:lnTo>
                  <a:pt x="845" y="3360"/>
                </a:lnTo>
                <a:lnTo>
                  <a:pt x="892" y="3355"/>
                </a:lnTo>
                <a:lnTo>
                  <a:pt x="940" y="3352"/>
                </a:lnTo>
                <a:lnTo>
                  <a:pt x="986" y="3350"/>
                </a:lnTo>
                <a:lnTo>
                  <a:pt x="1034" y="3352"/>
                </a:lnTo>
                <a:lnTo>
                  <a:pt x="1082" y="3355"/>
                </a:lnTo>
                <a:lnTo>
                  <a:pt x="1129" y="3360"/>
                </a:lnTo>
                <a:lnTo>
                  <a:pt x="1175" y="3369"/>
                </a:lnTo>
                <a:lnTo>
                  <a:pt x="1222" y="3379"/>
                </a:lnTo>
                <a:lnTo>
                  <a:pt x="1269" y="3391"/>
                </a:lnTo>
                <a:lnTo>
                  <a:pt x="1314" y="3405"/>
                </a:lnTo>
                <a:lnTo>
                  <a:pt x="1359" y="3422"/>
                </a:lnTo>
                <a:lnTo>
                  <a:pt x="1403" y="3442"/>
                </a:lnTo>
                <a:lnTo>
                  <a:pt x="1446" y="3463"/>
                </a:lnTo>
                <a:lnTo>
                  <a:pt x="1489" y="3487"/>
                </a:lnTo>
                <a:lnTo>
                  <a:pt x="1530" y="3513"/>
                </a:lnTo>
                <a:lnTo>
                  <a:pt x="1571" y="3541"/>
                </a:lnTo>
                <a:lnTo>
                  <a:pt x="1610" y="3572"/>
                </a:lnTo>
                <a:lnTo>
                  <a:pt x="1648" y="3604"/>
                </a:lnTo>
                <a:lnTo>
                  <a:pt x="1685" y="3640"/>
                </a:lnTo>
                <a:lnTo>
                  <a:pt x="3809" y="5762"/>
                </a:lnTo>
                <a:lnTo>
                  <a:pt x="8575" y="336"/>
                </a:lnTo>
                <a:lnTo>
                  <a:pt x="8575" y="336"/>
                </a:lnTo>
                <a:lnTo>
                  <a:pt x="8609" y="299"/>
                </a:lnTo>
                <a:lnTo>
                  <a:pt x="8646" y="264"/>
                </a:lnTo>
                <a:lnTo>
                  <a:pt x="8683" y="230"/>
                </a:lnTo>
                <a:lnTo>
                  <a:pt x="8721" y="199"/>
                </a:lnTo>
                <a:lnTo>
                  <a:pt x="8762" y="171"/>
                </a:lnTo>
                <a:lnTo>
                  <a:pt x="8802" y="144"/>
                </a:lnTo>
                <a:lnTo>
                  <a:pt x="8843" y="120"/>
                </a:lnTo>
                <a:lnTo>
                  <a:pt x="8887" y="99"/>
                </a:lnTo>
                <a:lnTo>
                  <a:pt x="8931" y="79"/>
                </a:lnTo>
                <a:lnTo>
                  <a:pt x="8975" y="61"/>
                </a:lnTo>
                <a:lnTo>
                  <a:pt x="9020" y="45"/>
                </a:lnTo>
                <a:lnTo>
                  <a:pt x="9066" y="32"/>
                </a:lnTo>
                <a:lnTo>
                  <a:pt x="9112" y="21"/>
                </a:lnTo>
                <a:lnTo>
                  <a:pt x="9158" y="13"/>
                </a:lnTo>
                <a:lnTo>
                  <a:pt x="9206" y="6"/>
                </a:lnTo>
                <a:lnTo>
                  <a:pt x="9253" y="1"/>
                </a:lnTo>
                <a:lnTo>
                  <a:pt x="9301" y="0"/>
                </a:lnTo>
                <a:lnTo>
                  <a:pt x="9347" y="0"/>
                </a:lnTo>
                <a:lnTo>
                  <a:pt x="9395" y="3"/>
                </a:lnTo>
                <a:lnTo>
                  <a:pt x="9442" y="8"/>
                </a:lnTo>
                <a:lnTo>
                  <a:pt x="9490" y="16"/>
                </a:lnTo>
                <a:lnTo>
                  <a:pt x="9536" y="24"/>
                </a:lnTo>
                <a:lnTo>
                  <a:pt x="9583" y="37"/>
                </a:lnTo>
                <a:lnTo>
                  <a:pt x="9628" y="51"/>
                </a:lnTo>
                <a:lnTo>
                  <a:pt x="9673" y="66"/>
                </a:lnTo>
                <a:lnTo>
                  <a:pt x="9718" y="85"/>
                </a:lnTo>
                <a:lnTo>
                  <a:pt x="9762" y="106"/>
                </a:lnTo>
                <a:lnTo>
                  <a:pt x="9806" y="130"/>
                </a:lnTo>
                <a:lnTo>
                  <a:pt x="9848" y="155"/>
                </a:lnTo>
                <a:lnTo>
                  <a:pt x="9889" y="182"/>
                </a:lnTo>
                <a:lnTo>
                  <a:pt x="9929" y="213"/>
                </a:lnTo>
                <a:lnTo>
                  <a:pt x="9968" y="246"/>
                </a:lnTo>
                <a:lnTo>
                  <a:pt x="9968" y="246"/>
                </a:lnTo>
                <a:lnTo>
                  <a:pt x="10006" y="279"/>
                </a:lnTo>
                <a:lnTo>
                  <a:pt x="10040" y="316"/>
                </a:lnTo>
                <a:lnTo>
                  <a:pt x="10074" y="353"/>
                </a:lnTo>
                <a:lnTo>
                  <a:pt x="10105" y="392"/>
                </a:lnTo>
                <a:lnTo>
                  <a:pt x="10133" y="432"/>
                </a:lnTo>
                <a:lnTo>
                  <a:pt x="10160" y="473"/>
                </a:lnTo>
                <a:lnTo>
                  <a:pt x="10184" y="515"/>
                </a:lnTo>
                <a:lnTo>
                  <a:pt x="10205" y="557"/>
                </a:lnTo>
                <a:lnTo>
                  <a:pt x="10227" y="601"/>
                </a:lnTo>
                <a:lnTo>
                  <a:pt x="10243" y="645"/>
                </a:lnTo>
                <a:lnTo>
                  <a:pt x="10259" y="690"/>
                </a:lnTo>
                <a:lnTo>
                  <a:pt x="10272" y="737"/>
                </a:lnTo>
                <a:lnTo>
                  <a:pt x="10283" y="783"/>
                </a:lnTo>
                <a:lnTo>
                  <a:pt x="10291" y="830"/>
                </a:lnTo>
                <a:lnTo>
                  <a:pt x="10299" y="876"/>
                </a:lnTo>
                <a:lnTo>
                  <a:pt x="10303" y="923"/>
                </a:lnTo>
                <a:lnTo>
                  <a:pt x="10304" y="971"/>
                </a:lnTo>
                <a:lnTo>
                  <a:pt x="10304" y="1019"/>
                </a:lnTo>
                <a:lnTo>
                  <a:pt x="10301" y="1066"/>
                </a:lnTo>
                <a:lnTo>
                  <a:pt x="10297" y="1114"/>
                </a:lnTo>
                <a:lnTo>
                  <a:pt x="10290" y="1160"/>
                </a:lnTo>
                <a:lnTo>
                  <a:pt x="10280" y="1207"/>
                </a:lnTo>
                <a:lnTo>
                  <a:pt x="10269" y="1253"/>
                </a:lnTo>
                <a:lnTo>
                  <a:pt x="10255" y="1300"/>
                </a:lnTo>
                <a:lnTo>
                  <a:pt x="10238" y="1345"/>
                </a:lnTo>
                <a:lnTo>
                  <a:pt x="10219" y="1389"/>
                </a:lnTo>
                <a:lnTo>
                  <a:pt x="10198" y="1434"/>
                </a:lnTo>
                <a:lnTo>
                  <a:pt x="10176" y="1476"/>
                </a:lnTo>
                <a:lnTo>
                  <a:pt x="10150" y="1519"/>
                </a:lnTo>
                <a:lnTo>
                  <a:pt x="10122" y="1559"/>
                </a:lnTo>
                <a:lnTo>
                  <a:pt x="10091" y="1600"/>
                </a:lnTo>
                <a:lnTo>
                  <a:pt x="10059" y="1639"/>
                </a:lnTo>
                <a:lnTo>
                  <a:pt x="4598" y="7858"/>
                </a:lnTo>
                <a:lnTo>
                  <a:pt x="4598" y="7858"/>
                </a:lnTo>
                <a:lnTo>
                  <a:pt x="4563" y="7895"/>
                </a:lnTo>
                <a:lnTo>
                  <a:pt x="4526" y="7930"/>
                </a:lnTo>
                <a:lnTo>
                  <a:pt x="4488" y="7964"/>
                </a:lnTo>
                <a:lnTo>
                  <a:pt x="4448" y="7995"/>
                </a:lnTo>
                <a:lnTo>
                  <a:pt x="4408" y="8025"/>
                </a:lnTo>
                <a:lnTo>
                  <a:pt x="4365" y="8051"/>
                </a:lnTo>
                <a:lnTo>
                  <a:pt x="4321" y="8077"/>
                </a:lnTo>
                <a:lnTo>
                  <a:pt x="4278" y="8099"/>
                </a:lnTo>
                <a:lnTo>
                  <a:pt x="4231" y="8119"/>
                </a:lnTo>
                <a:lnTo>
                  <a:pt x="4185" y="8138"/>
                </a:lnTo>
                <a:lnTo>
                  <a:pt x="4137" y="8153"/>
                </a:lnTo>
                <a:lnTo>
                  <a:pt x="4089" y="8166"/>
                </a:lnTo>
                <a:lnTo>
                  <a:pt x="4039" y="8177"/>
                </a:lnTo>
                <a:lnTo>
                  <a:pt x="3988" y="8184"/>
                </a:lnTo>
                <a:lnTo>
                  <a:pt x="3938" y="8190"/>
                </a:lnTo>
                <a:lnTo>
                  <a:pt x="3887" y="8193"/>
                </a:lnTo>
                <a:lnTo>
                  <a:pt x="3887" y="8193"/>
                </a:lnTo>
                <a:lnTo>
                  <a:pt x="3856" y="8194"/>
                </a:lnTo>
                <a:lnTo>
                  <a:pt x="3856" y="8194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endParaRPr lang="zh-CN" altLang="en-US"/>
          </a:p>
        </p:txBody>
      </p:sp>
      <p:sp>
        <p:nvSpPr>
          <p:cNvPr id="326" name="任意多边形 764"/>
          <p:cNvSpPr/>
          <p:nvPr/>
        </p:nvSpPr>
        <p:spPr>
          <a:xfrm rot="2700000">
            <a:off x="6314924" y="6735348"/>
            <a:ext cx="445133" cy="445177"/>
          </a:xfrm>
          <a:custGeom>
            <a:avLst/>
            <a:gdLst>
              <a:gd name="connsiteX0" fmla="*/ 2011493 w 3853774"/>
              <a:gd name="connsiteY0" fmla="*/ 413890 h 3853933"/>
              <a:gd name="connsiteX1" fmla="*/ 2046480 w 3853774"/>
              <a:gd name="connsiteY1" fmla="*/ 329421 h 3853933"/>
              <a:gd name="connsiteX2" fmla="*/ 1927024 w 3853774"/>
              <a:gd name="connsiteY2" fmla="*/ 209965 h 3853933"/>
              <a:gd name="connsiteX3" fmla="*/ 1807568 w 3853774"/>
              <a:gd name="connsiteY3" fmla="*/ 329421 h 3853933"/>
              <a:gd name="connsiteX4" fmla="*/ 1927024 w 3853774"/>
              <a:gd name="connsiteY4" fmla="*/ 448877 h 3853933"/>
              <a:gd name="connsiteX5" fmla="*/ 2011493 w 3853774"/>
              <a:gd name="connsiteY5" fmla="*/ 413890 h 3853933"/>
              <a:gd name="connsiteX6" fmla="*/ 1847252 w 3853774"/>
              <a:gd name="connsiteY6" fmla="*/ 707557 h 3853933"/>
              <a:gd name="connsiteX7" fmla="*/ 1882239 w 3853774"/>
              <a:gd name="connsiteY7" fmla="*/ 623089 h 3853933"/>
              <a:gd name="connsiteX8" fmla="*/ 1762784 w 3853774"/>
              <a:gd name="connsiteY8" fmla="*/ 503633 h 3853933"/>
              <a:gd name="connsiteX9" fmla="*/ 1643328 w 3853774"/>
              <a:gd name="connsiteY9" fmla="*/ 623089 h 3853933"/>
              <a:gd name="connsiteX10" fmla="*/ 1762784 w 3853774"/>
              <a:gd name="connsiteY10" fmla="*/ 742545 h 3853933"/>
              <a:gd name="connsiteX11" fmla="*/ 1847252 w 3853774"/>
              <a:gd name="connsiteY11" fmla="*/ 707557 h 3853933"/>
              <a:gd name="connsiteX12" fmla="*/ 1683011 w 3853774"/>
              <a:gd name="connsiteY12" fmla="*/ 1001226 h 3853933"/>
              <a:gd name="connsiteX13" fmla="*/ 1717999 w 3853774"/>
              <a:gd name="connsiteY13" fmla="*/ 916758 h 3853933"/>
              <a:gd name="connsiteX14" fmla="*/ 1598543 w 3853774"/>
              <a:gd name="connsiteY14" fmla="*/ 797302 h 3853933"/>
              <a:gd name="connsiteX15" fmla="*/ 1479087 w 3853774"/>
              <a:gd name="connsiteY15" fmla="*/ 916758 h 3853933"/>
              <a:gd name="connsiteX16" fmla="*/ 1598543 w 3853774"/>
              <a:gd name="connsiteY16" fmla="*/ 1036214 h 3853933"/>
              <a:gd name="connsiteX17" fmla="*/ 1683011 w 3853774"/>
              <a:gd name="connsiteY17" fmla="*/ 1001226 h 3853933"/>
              <a:gd name="connsiteX18" fmla="*/ 2175733 w 3853774"/>
              <a:gd name="connsiteY18" fmla="*/ 707558 h 3853933"/>
              <a:gd name="connsiteX19" fmla="*/ 2210721 w 3853774"/>
              <a:gd name="connsiteY19" fmla="*/ 623090 h 3853933"/>
              <a:gd name="connsiteX20" fmla="*/ 2091265 w 3853774"/>
              <a:gd name="connsiteY20" fmla="*/ 503634 h 3853933"/>
              <a:gd name="connsiteX21" fmla="*/ 1971809 w 3853774"/>
              <a:gd name="connsiteY21" fmla="*/ 623090 h 3853933"/>
              <a:gd name="connsiteX22" fmla="*/ 2091265 w 3853774"/>
              <a:gd name="connsiteY22" fmla="*/ 742545 h 3853933"/>
              <a:gd name="connsiteX23" fmla="*/ 2175733 w 3853774"/>
              <a:gd name="connsiteY23" fmla="*/ 707558 h 3853933"/>
              <a:gd name="connsiteX24" fmla="*/ 2011493 w 3853774"/>
              <a:gd name="connsiteY24" fmla="*/ 1001227 h 3853933"/>
              <a:gd name="connsiteX25" fmla="*/ 2046480 w 3853774"/>
              <a:gd name="connsiteY25" fmla="*/ 916758 h 3853933"/>
              <a:gd name="connsiteX26" fmla="*/ 1927024 w 3853774"/>
              <a:gd name="connsiteY26" fmla="*/ 797302 h 3853933"/>
              <a:gd name="connsiteX27" fmla="*/ 1807568 w 3853774"/>
              <a:gd name="connsiteY27" fmla="*/ 916758 h 3853933"/>
              <a:gd name="connsiteX28" fmla="*/ 1927024 w 3853774"/>
              <a:gd name="connsiteY28" fmla="*/ 1036214 h 3853933"/>
              <a:gd name="connsiteX29" fmla="*/ 2011493 w 3853774"/>
              <a:gd name="connsiteY29" fmla="*/ 1001227 h 3853933"/>
              <a:gd name="connsiteX30" fmla="*/ 2339973 w 3853774"/>
              <a:gd name="connsiteY30" fmla="*/ 1001226 h 3853933"/>
              <a:gd name="connsiteX31" fmla="*/ 2374961 w 3853774"/>
              <a:gd name="connsiteY31" fmla="*/ 916758 h 3853933"/>
              <a:gd name="connsiteX32" fmla="*/ 2255505 w 3853774"/>
              <a:gd name="connsiteY32" fmla="*/ 797302 h 3853933"/>
              <a:gd name="connsiteX33" fmla="*/ 2136049 w 3853774"/>
              <a:gd name="connsiteY33" fmla="*/ 916758 h 3853933"/>
              <a:gd name="connsiteX34" fmla="*/ 2255505 w 3853774"/>
              <a:gd name="connsiteY34" fmla="*/ 1036214 h 3853933"/>
              <a:gd name="connsiteX35" fmla="*/ 2339973 w 3853774"/>
              <a:gd name="connsiteY35" fmla="*/ 1001226 h 3853933"/>
              <a:gd name="connsiteX36" fmla="*/ 1055470 w 3853774"/>
              <a:gd name="connsiteY36" fmla="*/ 2621863 h 3853933"/>
              <a:gd name="connsiteX37" fmla="*/ 695319 w 3853774"/>
              <a:gd name="connsiteY37" fmla="*/ 2622144 h 3853933"/>
              <a:gd name="connsiteX38" fmla="*/ 677635 w 3853774"/>
              <a:gd name="connsiteY38" fmla="*/ 2621863 h 3853933"/>
              <a:gd name="connsiteX39" fmla="*/ 659950 w 3853774"/>
              <a:gd name="connsiteY39" fmla="*/ 2621021 h 3853933"/>
              <a:gd name="connsiteX40" fmla="*/ 641984 w 3853774"/>
              <a:gd name="connsiteY40" fmla="*/ 2619898 h 3853933"/>
              <a:gd name="connsiteX41" fmla="*/ 624299 w 3853774"/>
              <a:gd name="connsiteY41" fmla="*/ 2618494 h 3853933"/>
              <a:gd name="connsiteX42" fmla="*/ 606895 w 3853774"/>
              <a:gd name="connsiteY42" fmla="*/ 2616249 h 3853933"/>
              <a:gd name="connsiteX43" fmla="*/ 589772 w 3853774"/>
              <a:gd name="connsiteY43" fmla="*/ 2613722 h 3853933"/>
              <a:gd name="connsiteX44" fmla="*/ 572368 w 3853774"/>
              <a:gd name="connsiteY44" fmla="*/ 2611477 h 3853933"/>
              <a:gd name="connsiteX45" fmla="*/ 555806 w 3853774"/>
              <a:gd name="connsiteY45" fmla="*/ 2607828 h 3853933"/>
              <a:gd name="connsiteX46" fmla="*/ 538402 w 3853774"/>
              <a:gd name="connsiteY46" fmla="*/ 2603898 h 3853933"/>
              <a:gd name="connsiteX47" fmla="*/ 521840 w 3853774"/>
              <a:gd name="connsiteY47" fmla="*/ 2600249 h 3853933"/>
              <a:gd name="connsiteX48" fmla="*/ 505559 w 3853774"/>
              <a:gd name="connsiteY48" fmla="*/ 2595757 h 3853933"/>
              <a:gd name="connsiteX49" fmla="*/ 488716 w 3853774"/>
              <a:gd name="connsiteY49" fmla="*/ 2590704 h 3853933"/>
              <a:gd name="connsiteX50" fmla="*/ 472716 w 3853774"/>
              <a:gd name="connsiteY50" fmla="*/ 2585371 h 3853933"/>
              <a:gd name="connsiteX51" fmla="*/ 456716 w 3853774"/>
              <a:gd name="connsiteY51" fmla="*/ 2580037 h 3853933"/>
              <a:gd name="connsiteX52" fmla="*/ 440715 w 3853774"/>
              <a:gd name="connsiteY52" fmla="*/ 2573581 h 3853933"/>
              <a:gd name="connsiteX53" fmla="*/ 425276 w 3853774"/>
              <a:gd name="connsiteY53" fmla="*/ 2567125 h 3853933"/>
              <a:gd name="connsiteX54" fmla="*/ 409275 w 3853774"/>
              <a:gd name="connsiteY54" fmla="*/ 2560669 h 3853933"/>
              <a:gd name="connsiteX55" fmla="*/ 394398 w 3853774"/>
              <a:gd name="connsiteY55" fmla="*/ 2553089 h 3853933"/>
              <a:gd name="connsiteX56" fmla="*/ 379239 w 3853774"/>
              <a:gd name="connsiteY56" fmla="*/ 2545790 h 3853933"/>
              <a:gd name="connsiteX57" fmla="*/ 364362 w 3853774"/>
              <a:gd name="connsiteY57" fmla="*/ 2538211 h 3853933"/>
              <a:gd name="connsiteX58" fmla="*/ 349484 w 3853774"/>
              <a:gd name="connsiteY58" fmla="*/ 2530071 h 3853933"/>
              <a:gd name="connsiteX59" fmla="*/ 334887 w 3853774"/>
              <a:gd name="connsiteY59" fmla="*/ 2521088 h 3853933"/>
              <a:gd name="connsiteX60" fmla="*/ 320570 w 3853774"/>
              <a:gd name="connsiteY60" fmla="*/ 2512386 h 3853933"/>
              <a:gd name="connsiteX61" fmla="*/ 306816 w 3853774"/>
              <a:gd name="connsiteY61" fmla="*/ 2503122 h 3853933"/>
              <a:gd name="connsiteX62" fmla="*/ 293342 w 3853774"/>
              <a:gd name="connsiteY62" fmla="*/ 2493578 h 3853933"/>
              <a:gd name="connsiteX63" fmla="*/ 279307 w 3853774"/>
              <a:gd name="connsiteY63" fmla="*/ 2484034 h 3853933"/>
              <a:gd name="connsiteX64" fmla="*/ 266113 w 3853774"/>
              <a:gd name="connsiteY64" fmla="*/ 2473648 h 3853933"/>
              <a:gd name="connsiteX65" fmla="*/ 253200 w 3853774"/>
              <a:gd name="connsiteY65" fmla="*/ 2463543 h 3853933"/>
              <a:gd name="connsiteX66" fmla="*/ 240568 w 3853774"/>
              <a:gd name="connsiteY66" fmla="*/ 2452033 h 3853933"/>
              <a:gd name="connsiteX67" fmla="*/ 228217 w 3853774"/>
              <a:gd name="connsiteY67" fmla="*/ 2441366 h 3853933"/>
              <a:gd name="connsiteX68" fmla="*/ 215585 w 3853774"/>
              <a:gd name="connsiteY68" fmla="*/ 2429857 h 3853933"/>
              <a:gd name="connsiteX69" fmla="*/ 204076 w 3853774"/>
              <a:gd name="connsiteY69" fmla="*/ 2418348 h 3853933"/>
              <a:gd name="connsiteX70" fmla="*/ 192286 w 3853774"/>
              <a:gd name="connsiteY70" fmla="*/ 2406558 h 3853933"/>
              <a:gd name="connsiteX71" fmla="*/ 180777 w 3853774"/>
              <a:gd name="connsiteY71" fmla="*/ 2393927 h 3853933"/>
              <a:gd name="connsiteX72" fmla="*/ 170110 w 3853774"/>
              <a:gd name="connsiteY72" fmla="*/ 2381575 h 3853933"/>
              <a:gd name="connsiteX73" fmla="*/ 158601 w 3853774"/>
              <a:gd name="connsiteY73" fmla="*/ 2368943 h 3853933"/>
              <a:gd name="connsiteX74" fmla="*/ 148496 w 3853774"/>
              <a:gd name="connsiteY74" fmla="*/ 2356031 h 3853933"/>
              <a:gd name="connsiteX75" fmla="*/ 138390 w 3853774"/>
              <a:gd name="connsiteY75" fmla="*/ 2343118 h 3853933"/>
              <a:gd name="connsiteX76" fmla="*/ 128565 w 3853774"/>
              <a:gd name="connsiteY76" fmla="*/ 2328801 h 3853933"/>
              <a:gd name="connsiteX77" fmla="*/ 119021 w 3853774"/>
              <a:gd name="connsiteY77" fmla="*/ 2315327 h 3853933"/>
              <a:gd name="connsiteX78" fmla="*/ 109757 w 3853774"/>
              <a:gd name="connsiteY78" fmla="*/ 2301573 h 3853933"/>
              <a:gd name="connsiteX79" fmla="*/ 101055 w 3853774"/>
              <a:gd name="connsiteY79" fmla="*/ 2287257 h 3853933"/>
              <a:gd name="connsiteX80" fmla="*/ 92072 w 3853774"/>
              <a:gd name="connsiteY80" fmla="*/ 2272659 h 3853933"/>
              <a:gd name="connsiteX81" fmla="*/ 84213 w 3853774"/>
              <a:gd name="connsiteY81" fmla="*/ 2258063 h 3853933"/>
              <a:gd name="connsiteX82" fmla="*/ 76353 w 3853774"/>
              <a:gd name="connsiteY82" fmla="*/ 2242904 h 3853933"/>
              <a:gd name="connsiteX83" fmla="*/ 69055 w 3853774"/>
              <a:gd name="connsiteY83" fmla="*/ 2227745 h 3853933"/>
              <a:gd name="connsiteX84" fmla="*/ 61475 w 3853774"/>
              <a:gd name="connsiteY84" fmla="*/ 2212868 h 3853933"/>
              <a:gd name="connsiteX85" fmla="*/ 55019 w 3853774"/>
              <a:gd name="connsiteY85" fmla="*/ 2196868 h 3853933"/>
              <a:gd name="connsiteX86" fmla="*/ 48563 w 3853774"/>
              <a:gd name="connsiteY86" fmla="*/ 2181429 h 3853933"/>
              <a:gd name="connsiteX87" fmla="*/ 42668 w 3853774"/>
              <a:gd name="connsiteY87" fmla="*/ 2165989 h 3853933"/>
              <a:gd name="connsiteX88" fmla="*/ 37053 w 3853774"/>
              <a:gd name="connsiteY88" fmla="*/ 2149708 h 3853933"/>
              <a:gd name="connsiteX89" fmla="*/ 31439 w 3853774"/>
              <a:gd name="connsiteY89" fmla="*/ 2133427 h 3853933"/>
              <a:gd name="connsiteX90" fmla="*/ 26948 w 3853774"/>
              <a:gd name="connsiteY90" fmla="*/ 2117146 h 3853933"/>
              <a:gd name="connsiteX91" fmla="*/ 22176 w 3853774"/>
              <a:gd name="connsiteY91" fmla="*/ 2100584 h 3853933"/>
              <a:gd name="connsiteX92" fmla="*/ 18246 w 3853774"/>
              <a:gd name="connsiteY92" fmla="*/ 2083741 h 3853933"/>
              <a:gd name="connsiteX93" fmla="*/ 14596 w 3853774"/>
              <a:gd name="connsiteY93" fmla="*/ 2066618 h 3853933"/>
              <a:gd name="connsiteX94" fmla="*/ 10947 w 3853774"/>
              <a:gd name="connsiteY94" fmla="*/ 2050056 h 3853933"/>
              <a:gd name="connsiteX95" fmla="*/ 8421 w 3853774"/>
              <a:gd name="connsiteY95" fmla="*/ 2032371 h 3853933"/>
              <a:gd name="connsiteX96" fmla="*/ 5894 w 3853774"/>
              <a:gd name="connsiteY96" fmla="*/ 2015248 h 3853933"/>
              <a:gd name="connsiteX97" fmla="*/ 3649 w 3853774"/>
              <a:gd name="connsiteY97" fmla="*/ 1997844 h 3853933"/>
              <a:gd name="connsiteX98" fmla="*/ 2245 w 3853774"/>
              <a:gd name="connsiteY98" fmla="*/ 1980160 h 3853933"/>
              <a:gd name="connsiteX99" fmla="*/ 1123 w 3853774"/>
              <a:gd name="connsiteY99" fmla="*/ 1962194 h 3853933"/>
              <a:gd name="connsiteX100" fmla="*/ 561 w 3853774"/>
              <a:gd name="connsiteY100" fmla="*/ 1944790 h 3853933"/>
              <a:gd name="connsiteX101" fmla="*/ 0 w 3853774"/>
              <a:gd name="connsiteY101" fmla="*/ 1926824 h 3853933"/>
              <a:gd name="connsiteX102" fmla="*/ 561 w 3853774"/>
              <a:gd name="connsiteY102" fmla="*/ 1908859 h 3853933"/>
              <a:gd name="connsiteX103" fmla="*/ 1403 w 3853774"/>
              <a:gd name="connsiteY103" fmla="*/ 1890613 h 3853933"/>
              <a:gd name="connsiteX104" fmla="*/ 2526 w 3853774"/>
              <a:gd name="connsiteY104" fmla="*/ 1873209 h 3853933"/>
              <a:gd name="connsiteX105" fmla="*/ 3930 w 3853774"/>
              <a:gd name="connsiteY105" fmla="*/ 1855524 h 3853933"/>
              <a:gd name="connsiteX106" fmla="*/ 6175 w 3853774"/>
              <a:gd name="connsiteY106" fmla="*/ 1838120 h 3853933"/>
              <a:gd name="connsiteX107" fmla="*/ 8141 w 3853774"/>
              <a:gd name="connsiteY107" fmla="*/ 1820435 h 3853933"/>
              <a:gd name="connsiteX108" fmla="*/ 10947 w 3853774"/>
              <a:gd name="connsiteY108" fmla="*/ 1803593 h 3853933"/>
              <a:gd name="connsiteX109" fmla="*/ 14035 w 3853774"/>
              <a:gd name="connsiteY109" fmla="*/ 1786469 h 3853933"/>
              <a:gd name="connsiteX110" fmla="*/ 18246 w 3853774"/>
              <a:gd name="connsiteY110" fmla="*/ 1769346 h 3853933"/>
              <a:gd name="connsiteX111" fmla="*/ 21895 w 3853774"/>
              <a:gd name="connsiteY111" fmla="*/ 1752784 h 3853933"/>
              <a:gd name="connsiteX112" fmla="*/ 26667 w 3853774"/>
              <a:gd name="connsiteY112" fmla="*/ 1736222 h 3853933"/>
              <a:gd name="connsiteX113" fmla="*/ 31720 w 3853774"/>
              <a:gd name="connsiteY113" fmla="*/ 1719941 h 3853933"/>
              <a:gd name="connsiteX114" fmla="*/ 36773 w 3853774"/>
              <a:gd name="connsiteY114" fmla="*/ 1703659 h 3853933"/>
              <a:gd name="connsiteX115" fmla="*/ 42387 w 3853774"/>
              <a:gd name="connsiteY115" fmla="*/ 1687379 h 3853933"/>
              <a:gd name="connsiteX116" fmla="*/ 48282 w 3853774"/>
              <a:gd name="connsiteY116" fmla="*/ 1671939 h 3853933"/>
              <a:gd name="connsiteX117" fmla="*/ 54738 w 3853774"/>
              <a:gd name="connsiteY117" fmla="*/ 1655939 h 3853933"/>
              <a:gd name="connsiteX118" fmla="*/ 61756 w 3853774"/>
              <a:gd name="connsiteY118" fmla="*/ 1640500 h 3853933"/>
              <a:gd name="connsiteX119" fmla="*/ 68774 w 3853774"/>
              <a:gd name="connsiteY119" fmla="*/ 1625061 h 3853933"/>
              <a:gd name="connsiteX120" fmla="*/ 76353 w 3853774"/>
              <a:gd name="connsiteY120" fmla="*/ 1610183 h 3853933"/>
              <a:gd name="connsiteX121" fmla="*/ 83932 w 3853774"/>
              <a:gd name="connsiteY121" fmla="*/ 1595306 h 3853933"/>
              <a:gd name="connsiteX122" fmla="*/ 92634 w 3853774"/>
              <a:gd name="connsiteY122" fmla="*/ 1580428 h 3853933"/>
              <a:gd name="connsiteX123" fmla="*/ 101336 w 3853774"/>
              <a:gd name="connsiteY123" fmla="*/ 1566112 h 3853933"/>
              <a:gd name="connsiteX124" fmla="*/ 110038 w 3853774"/>
              <a:gd name="connsiteY124" fmla="*/ 1551796 h 3853933"/>
              <a:gd name="connsiteX125" fmla="*/ 119021 w 3853774"/>
              <a:gd name="connsiteY125" fmla="*/ 1537760 h 3853933"/>
              <a:gd name="connsiteX126" fmla="*/ 128845 w 3853774"/>
              <a:gd name="connsiteY126" fmla="*/ 1524005 h 3853933"/>
              <a:gd name="connsiteX127" fmla="*/ 138390 w 3853774"/>
              <a:gd name="connsiteY127" fmla="*/ 1510532 h 3853933"/>
              <a:gd name="connsiteX128" fmla="*/ 148496 w 3853774"/>
              <a:gd name="connsiteY128" fmla="*/ 1497618 h 3853933"/>
              <a:gd name="connsiteX129" fmla="*/ 159162 w 3853774"/>
              <a:gd name="connsiteY129" fmla="*/ 1484144 h 3853933"/>
              <a:gd name="connsiteX130" fmla="*/ 169830 w 3853774"/>
              <a:gd name="connsiteY130" fmla="*/ 1471793 h 3853933"/>
              <a:gd name="connsiteX131" fmla="*/ 180777 w 3853774"/>
              <a:gd name="connsiteY131" fmla="*/ 1459161 h 3853933"/>
              <a:gd name="connsiteX132" fmla="*/ 192567 w 3853774"/>
              <a:gd name="connsiteY132" fmla="*/ 1446810 h 3853933"/>
              <a:gd name="connsiteX133" fmla="*/ 203796 w 3853774"/>
              <a:gd name="connsiteY133" fmla="*/ 1435020 h 3853933"/>
              <a:gd name="connsiteX134" fmla="*/ 216147 w 3853774"/>
              <a:gd name="connsiteY134" fmla="*/ 1423230 h 3853933"/>
              <a:gd name="connsiteX135" fmla="*/ 227936 w 3853774"/>
              <a:gd name="connsiteY135" fmla="*/ 1412002 h 3853933"/>
              <a:gd name="connsiteX136" fmla="*/ 240569 w 3853774"/>
              <a:gd name="connsiteY136" fmla="*/ 1401054 h 3853933"/>
              <a:gd name="connsiteX137" fmla="*/ 253200 w 3853774"/>
              <a:gd name="connsiteY137" fmla="*/ 1390106 h 3853933"/>
              <a:gd name="connsiteX138" fmla="*/ 266394 w 3853774"/>
              <a:gd name="connsiteY138" fmla="*/ 1379720 h 3853933"/>
              <a:gd name="connsiteX139" fmla="*/ 279307 w 3853774"/>
              <a:gd name="connsiteY139" fmla="*/ 1369614 h 3853933"/>
              <a:gd name="connsiteX140" fmla="*/ 293342 w 3853774"/>
              <a:gd name="connsiteY140" fmla="*/ 1359509 h 3853933"/>
              <a:gd name="connsiteX141" fmla="*/ 306816 w 3853774"/>
              <a:gd name="connsiteY141" fmla="*/ 1349965 h 3853933"/>
              <a:gd name="connsiteX142" fmla="*/ 320852 w 3853774"/>
              <a:gd name="connsiteY142" fmla="*/ 1340982 h 3853933"/>
              <a:gd name="connsiteX143" fmla="*/ 335448 w 3853774"/>
              <a:gd name="connsiteY143" fmla="*/ 1331999 h 3853933"/>
              <a:gd name="connsiteX144" fmla="*/ 349764 w 3853774"/>
              <a:gd name="connsiteY144" fmla="*/ 1323297 h 3853933"/>
              <a:gd name="connsiteX145" fmla="*/ 364081 w 3853774"/>
              <a:gd name="connsiteY145" fmla="*/ 1315157 h 3853933"/>
              <a:gd name="connsiteX146" fmla="*/ 379239 w 3853774"/>
              <a:gd name="connsiteY146" fmla="*/ 1307297 h 3853933"/>
              <a:gd name="connsiteX147" fmla="*/ 394117 w 3853774"/>
              <a:gd name="connsiteY147" fmla="*/ 1299718 h 3853933"/>
              <a:gd name="connsiteX148" fmla="*/ 409556 w 3853774"/>
              <a:gd name="connsiteY148" fmla="*/ 1292700 h 3853933"/>
              <a:gd name="connsiteX149" fmla="*/ 424714 w 3853774"/>
              <a:gd name="connsiteY149" fmla="*/ 1285963 h 3853933"/>
              <a:gd name="connsiteX150" fmla="*/ 440715 w 3853774"/>
              <a:gd name="connsiteY150" fmla="*/ 1279506 h 3853933"/>
              <a:gd name="connsiteX151" fmla="*/ 456435 w 3853774"/>
              <a:gd name="connsiteY151" fmla="*/ 1273331 h 3853933"/>
              <a:gd name="connsiteX152" fmla="*/ 472435 w 3853774"/>
              <a:gd name="connsiteY152" fmla="*/ 1267997 h 3853933"/>
              <a:gd name="connsiteX153" fmla="*/ 488997 w 3853774"/>
              <a:gd name="connsiteY153" fmla="*/ 1262664 h 3853933"/>
              <a:gd name="connsiteX154" fmla="*/ 505278 w 3853774"/>
              <a:gd name="connsiteY154" fmla="*/ 1257611 h 3853933"/>
              <a:gd name="connsiteX155" fmla="*/ 521560 w 3853774"/>
              <a:gd name="connsiteY155" fmla="*/ 1253119 h 3853933"/>
              <a:gd name="connsiteX156" fmla="*/ 538683 w 3853774"/>
              <a:gd name="connsiteY156" fmla="*/ 1248909 h 3853933"/>
              <a:gd name="connsiteX157" fmla="*/ 555244 w 3853774"/>
              <a:gd name="connsiteY157" fmla="*/ 1245260 h 3853933"/>
              <a:gd name="connsiteX158" fmla="*/ 572368 w 3853774"/>
              <a:gd name="connsiteY158" fmla="*/ 1242172 h 3853933"/>
              <a:gd name="connsiteX159" fmla="*/ 589491 w 3853774"/>
              <a:gd name="connsiteY159" fmla="*/ 1239085 h 3853933"/>
              <a:gd name="connsiteX160" fmla="*/ 607176 w 3853774"/>
              <a:gd name="connsiteY160" fmla="*/ 1237119 h 3853933"/>
              <a:gd name="connsiteX161" fmla="*/ 624580 w 3853774"/>
              <a:gd name="connsiteY161" fmla="*/ 1234874 h 3853933"/>
              <a:gd name="connsiteX162" fmla="*/ 642265 w 3853774"/>
              <a:gd name="connsiteY162" fmla="*/ 1233470 h 3853933"/>
              <a:gd name="connsiteX163" fmla="*/ 659950 w 3853774"/>
              <a:gd name="connsiteY163" fmla="*/ 1232067 h 3853933"/>
              <a:gd name="connsiteX164" fmla="*/ 677635 w 3853774"/>
              <a:gd name="connsiteY164" fmla="*/ 1231785 h 3853933"/>
              <a:gd name="connsiteX165" fmla="*/ 695600 w 3853774"/>
              <a:gd name="connsiteY165" fmla="*/ 1231224 h 3853933"/>
              <a:gd name="connsiteX166" fmla="*/ 1055751 w 3853774"/>
              <a:gd name="connsiteY166" fmla="*/ 1231505 h 3853933"/>
              <a:gd name="connsiteX167" fmla="*/ 1683013 w 3853774"/>
              <a:gd name="connsiteY167" fmla="*/ 3020800 h 3853933"/>
              <a:gd name="connsiteX168" fmla="*/ 1718000 w 3853774"/>
              <a:gd name="connsiteY168" fmla="*/ 2936331 h 3853933"/>
              <a:gd name="connsiteX169" fmla="*/ 1598545 w 3853774"/>
              <a:gd name="connsiteY169" fmla="*/ 2816876 h 3853933"/>
              <a:gd name="connsiteX170" fmla="*/ 1479089 w 3853774"/>
              <a:gd name="connsiteY170" fmla="*/ 2936331 h 3853933"/>
              <a:gd name="connsiteX171" fmla="*/ 1598545 w 3853774"/>
              <a:gd name="connsiteY171" fmla="*/ 3055787 h 3853933"/>
              <a:gd name="connsiteX172" fmla="*/ 1683013 w 3853774"/>
              <a:gd name="connsiteY172" fmla="*/ 3020800 h 3853933"/>
              <a:gd name="connsiteX173" fmla="*/ 2237701 w 3853774"/>
              <a:gd name="connsiteY173" fmla="*/ 2501547 h 3853933"/>
              <a:gd name="connsiteX174" fmla="*/ 2252308 w 3853774"/>
              <a:gd name="connsiteY174" fmla="*/ 2486379 h 3853933"/>
              <a:gd name="connsiteX175" fmla="*/ 2266071 w 3853774"/>
              <a:gd name="connsiteY175" fmla="*/ 2470368 h 3853933"/>
              <a:gd name="connsiteX176" fmla="*/ 2278993 w 3853774"/>
              <a:gd name="connsiteY176" fmla="*/ 2454075 h 3853933"/>
              <a:gd name="connsiteX177" fmla="*/ 2291353 w 3853774"/>
              <a:gd name="connsiteY177" fmla="*/ 2436659 h 3853933"/>
              <a:gd name="connsiteX178" fmla="*/ 2302870 w 3853774"/>
              <a:gd name="connsiteY178" fmla="*/ 2418963 h 3853933"/>
              <a:gd name="connsiteX179" fmla="*/ 2313263 w 3853774"/>
              <a:gd name="connsiteY179" fmla="*/ 2400143 h 3853933"/>
              <a:gd name="connsiteX180" fmla="*/ 2323095 w 3853774"/>
              <a:gd name="connsiteY180" fmla="*/ 2381322 h 3853933"/>
              <a:gd name="connsiteX181" fmla="*/ 2331803 w 3853774"/>
              <a:gd name="connsiteY181" fmla="*/ 2361940 h 3853933"/>
              <a:gd name="connsiteX182" fmla="*/ 2339948 w 3853774"/>
              <a:gd name="connsiteY182" fmla="*/ 2341996 h 3853933"/>
              <a:gd name="connsiteX183" fmla="*/ 2346971 w 3853774"/>
              <a:gd name="connsiteY183" fmla="*/ 2321490 h 3853933"/>
              <a:gd name="connsiteX184" fmla="*/ 2352590 w 3853774"/>
              <a:gd name="connsiteY184" fmla="*/ 2300704 h 3853933"/>
              <a:gd name="connsiteX185" fmla="*/ 2357364 w 3853774"/>
              <a:gd name="connsiteY185" fmla="*/ 2279636 h 3853933"/>
              <a:gd name="connsiteX186" fmla="*/ 2361297 w 3853774"/>
              <a:gd name="connsiteY186" fmla="*/ 2258287 h 3853933"/>
              <a:gd name="connsiteX187" fmla="*/ 2364106 w 3853774"/>
              <a:gd name="connsiteY187" fmla="*/ 2235816 h 3853933"/>
              <a:gd name="connsiteX188" fmla="*/ 2365792 w 3853774"/>
              <a:gd name="connsiteY188" fmla="*/ 2213344 h 3853933"/>
              <a:gd name="connsiteX189" fmla="*/ 2366634 w 3853774"/>
              <a:gd name="connsiteY189" fmla="*/ 2191153 h 3853933"/>
              <a:gd name="connsiteX190" fmla="*/ 2366073 w 3853774"/>
              <a:gd name="connsiteY190" fmla="*/ 1661937 h 3853933"/>
              <a:gd name="connsiteX191" fmla="*/ 2365792 w 3853774"/>
              <a:gd name="connsiteY191" fmla="*/ 1639184 h 3853933"/>
              <a:gd name="connsiteX192" fmla="*/ 2364107 w 3853774"/>
              <a:gd name="connsiteY192" fmla="*/ 1616712 h 3853933"/>
              <a:gd name="connsiteX193" fmla="*/ 2361298 w 3853774"/>
              <a:gd name="connsiteY193" fmla="*/ 1595364 h 3853933"/>
              <a:gd name="connsiteX194" fmla="*/ 2357926 w 3853774"/>
              <a:gd name="connsiteY194" fmla="*/ 1573454 h 3853933"/>
              <a:gd name="connsiteX195" fmla="*/ 2352590 w 3853774"/>
              <a:gd name="connsiteY195" fmla="*/ 1551824 h 3853933"/>
              <a:gd name="connsiteX196" fmla="*/ 2346690 w 3853774"/>
              <a:gd name="connsiteY196" fmla="*/ 1531319 h 3853933"/>
              <a:gd name="connsiteX197" fmla="*/ 2339668 w 3853774"/>
              <a:gd name="connsiteY197" fmla="*/ 1510813 h 3853933"/>
              <a:gd name="connsiteX198" fmla="*/ 2332084 w 3853774"/>
              <a:gd name="connsiteY198" fmla="*/ 1490869 h 3853933"/>
              <a:gd name="connsiteX199" fmla="*/ 2323095 w 3853774"/>
              <a:gd name="connsiteY199" fmla="*/ 1471206 h 3853933"/>
              <a:gd name="connsiteX200" fmla="*/ 2313545 w 3853774"/>
              <a:gd name="connsiteY200" fmla="*/ 1452667 h 3853933"/>
              <a:gd name="connsiteX201" fmla="*/ 2302589 w 3853774"/>
              <a:gd name="connsiteY201" fmla="*/ 1433847 h 3853933"/>
              <a:gd name="connsiteX202" fmla="*/ 2291353 w 3853774"/>
              <a:gd name="connsiteY202" fmla="*/ 1416431 h 3853933"/>
              <a:gd name="connsiteX203" fmla="*/ 2279275 w 3853774"/>
              <a:gd name="connsiteY203" fmla="*/ 1399296 h 3853933"/>
              <a:gd name="connsiteX204" fmla="*/ 2265792 w 3853774"/>
              <a:gd name="connsiteY204" fmla="*/ 1382442 h 3853933"/>
              <a:gd name="connsiteX205" fmla="*/ 2252028 w 3853774"/>
              <a:gd name="connsiteY205" fmla="*/ 1366430 h 3853933"/>
              <a:gd name="connsiteX206" fmla="*/ 2237701 w 3853774"/>
              <a:gd name="connsiteY206" fmla="*/ 1351543 h 3853933"/>
              <a:gd name="connsiteX207" fmla="*/ 2222252 w 3853774"/>
              <a:gd name="connsiteY207" fmla="*/ 1336655 h 3853933"/>
              <a:gd name="connsiteX208" fmla="*/ 2206522 w 3853774"/>
              <a:gd name="connsiteY208" fmla="*/ 1323172 h 3853933"/>
              <a:gd name="connsiteX209" fmla="*/ 2189948 w 3853774"/>
              <a:gd name="connsiteY209" fmla="*/ 1309970 h 3853933"/>
              <a:gd name="connsiteX210" fmla="*/ 2172814 w 3853774"/>
              <a:gd name="connsiteY210" fmla="*/ 1297891 h 3853933"/>
              <a:gd name="connsiteX211" fmla="*/ 2154836 w 3853774"/>
              <a:gd name="connsiteY211" fmla="*/ 1286093 h 3853933"/>
              <a:gd name="connsiteX212" fmla="*/ 2136578 w 3853774"/>
              <a:gd name="connsiteY212" fmla="*/ 1275699 h 3853933"/>
              <a:gd name="connsiteX213" fmla="*/ 2117758 w 3853774"/>
              <a:gd name="connsiteY213" fmla="*/ 1265868 h 3853933"/>
              <a:gd name="connsiteX214" fmla="*/ 2098375 w 3853774"/>
              <a:gd name="connsiteY214" fmla="*/ 1257160 h 3853933"/>
              <a:gd name="connsiteX215" fmla="*/ 2078150 w 3853774"/>
              <a:gd name="connsiteY215" fmla="*/ 1249295 h 3853933"/>
              <a:gd name="connsiteX216" fmla="*/ 2057644 w 3853774"/>
              <a:gd name="connsiteY216" fmla="*/ 1242273 h 3853933"/>
              <a:gd name="connsiteX217" fmla="*/ 2036858 w 3853774"/>
              <a:gd name="connsiteY217" fmla="*/ 1236092 h 3853933"/>
              <a:gd name="connsiteX218" fmla="*/ 2015790 w 3853774"/>
              <a:gd name="connsiteY218" fmla="*/ 1231318 h 3853933"/>
              <a:gd name="connsiteX219" fmla="*/ 1993600 w 3853774"/>
              <a:gd name="connsiteY219" fmla="*/ 1227666 h 3853933"/>
              <a:gd name="connsiteX220" fmla="*/ 1971971 w 3853774"/>
              <a:gd name="connsiteY220" fmla="*/ 1224576 h 3853933"/>
              <a:gd name="connsiteX221" fmla="*/ 1949779 w 3853774"/>
              <a:gd name="connsiteY221" fmla="*/ 1223171 h 3853933"/>
              <a:gd name="connsiteX222" fmla="*/ 1926745 w 3853774"/>
              <a:gd name="connsiteY222" fmla="*/ 1222610 h 3853933"/>
              <a:gd name="connsiteX223" fmla="*/ 1903992 w 3853774"/>
              <a:gd name="connsiteY223" fmla="*/ 1222890 h 3853933"/>
              <a:gd name="connsiteX224" fmla="*/ 1882082 w 3853774"/>
              <a:gd name="connsiteY224" fmla="*/ 1224576 h 3853933"/>
              <a:gd name="connsiteX225" fmla="*/ 1860172 w 3853774"/>
              <a:gd name="connsiteY225" fmla="*/ 1227385 h 3853933"/>
              <a:gd name="connsiteX226" fmla="*/ 1838262 w 3853774"/>
              <a:gd name="connsiteY226" fmla="*/ 1231318 h 3853933"/>
              <a:gd name="connsiteX227" fmla="*/ 1816913 w 3853774"/>
              <a:gd name="connsiteY227" fmla="*/ 1236374 h 3853933"/>
              <a:gd name="connsiteX228" fmla="*/ 1796408 w 3853774"/>
              <a:gd name="connsiteY228" fmla="*/ 1242273 h 3853933"/>
              <a:gd name="connsiteX229" fmla="*/ 1775902 w 3853774"/>
              <a:gd name="connsiteY229" fmla="*/ 1249296 h 3853933"/>
              <a:gd name="connsiteX230" fmla="*/ 1755677 w 3853774"/>
              <a:gd name="connsiteY230" fmla="*/ 1257160 h 3853933"/>
              <a:gd name="connsiteX231" fmla="*/ 1736295 w 3853774"/>
              <a:gd name="connsiteY231" fmla="*/ 1265868 h 3853933"/>
              <a:gd name="connsiteX232" fmla="*/ 1717475 w 3853774"/>
              <a:gd name="connsiteY232" fmla="*/ 1275700 h 3853933"/>
              <a:gd name="connsiteX233" fmla="*/ 1699216 w 3853774"/>
              <a:gd name="connsiteY233" fmla="*/ 1286093 h 3853933"/>
              <a:gd name="connsiteX234" fmla="*/ 1681239 w 3853774"/>
              <a:gd name="connsiteY234" fmla="*/ 1297891 h 3853933"/>
              <a:gd name="connsiteX235" fmla="*/ 1664104 w 3853774"/>
              <a:gd name="connsiteY235" fmla="*/ 1309970 h 3853933"/>
              <a:gd name="connsiteX236" fmla="*/ 1647530 w 3853774"/>
              <a:gd name="connsiteY236" fmla="*/ 1323172 h 3853933"/>
              <a:gd name="connsiteX237" fmla="*/ 1631800 w 3853774"/>
              <a:gd name="connsiteY237" fmla="*/ 1336655 h 3853933"/>
              <a:gd name="connsiteX238" fmla="*/ 1616350 w 3853774"/>
              <a:gd name="connsiteY238" fmla="*/ 1351543 h 3853933"/>
              <a:gd name="connsiteX239" fmla="*/ 1601744 w 3853774"/>
              <a:gd name="connsiteY239" fmla="*/ 1366711 h 3853933"/>
              <a:gd name="connsiteX240" fmla="*/ 1588260 w 3853774"/>
              <a:gd name="connsiteY240" fmla="*/ 1382443 h 3853933"/>
              <a:gd name="connsiteX241" fmla="*/ 1574777 w 3853774"/>
              <a:gd name="connsiteY241" fmla="*/ 1399296 h 3853933"/>
              <a:gd name="connsiteX242" fmla="*/ 1562699 w 3853774"/>
              <a:gd name="connsiteY242" fmla="*/ 1416431 h 3853933"/>
              <a:gd name="connsiteX243" fmla="*/ 1551182 w 3853774"/>
              <a:gd name="connsiteY243" fmla="*/ 1434128 h 3853933"/>
              <a:gd name="connsiteX244" fmla="*/ 1540508 w 3853774"/>
              <a:gd name="connsiteY244" fmla="*/ 1452667 h 3853933"/>
              <a:gd name="connsiteX245" fmla="*/ 1530957 w 3853774"/>
              <a:gd name="connsiteY245" fmla="*/ 1471207 h 3853933"/>
              <a:gd name="connsiteX246" fmla="*/ 1521968 w 3853774"/>
              <a:gd name="connsiteY246" fmla="*/ 1490869 h 3853933"/>
              <a:gd name="connsiteX247" fmla="*/ 1514384 w 3853774"/>
              <a:gd name="connsiteY247" fmla="*/ 1510813 h 3853933"/>
              <a:gd name="connsiteX248" fmla="*/ 1507361 w 3853774"/>
              <a:gd name="connsiteY248" fmla="*/ 1531319 h 3853933"/>
              <a:gd name="connsiteX249" fmla="*/ 1501463 w 3853774"/>
              <a:gd name="connsiteY249" fmla="*/ 1551824 h 3853933"/>
              <a:gd name="connsiteX250" fmla="*/ 1496126 w 3853774"/>
              <a:gd name="connsiteY250" fmla="*/ 1573454 h 3853933"/>
              <a:gd name="connsiteX251" fmla="*/ 1492474 w 3853774"/>
              <a:gd name="connsiteY251" fmla="*/ 1595084 h 3853933"/>
              <a:gd name="connsiteX252" fmla="*/ 1489665 w 3853774"/>
              <a:gd name="connsiteY252" fmla="*/ 1616994 h 3853933"/>
              <a:gd name="connsiteX253" fmla="*/ 1487979 w 3853774"/>
              <a:gd name="connsiteY253" fmla="*/ 1638904 h 3853933"/>
              <a:gd name="connsiteX254" fmla="*/ 1487698 w 3853774"/>
              <a:gd name="connsiteY254" fmla="*/ 1661657 h 3853933"/>
              <a:gd name="connsiteX255" fmla="*/ 1487417 w 3853774"/>
              <a:gd name="connsiteY255" fmla="*/ 2191153 h 3853933"/>
              <a:gd name="connsiteX256" fmla="*/ 1488260 w 3853774"/>
              <a:gd name="connsiteY256" fmla="*/ 2213344 h 3853933"/>
              <a:gd name="connsiteX257" fmla="*/ 1489665 w 3853774"/>
              <a:gd name="connsiteY257" fmla="*/ 2235535 h 3853933"/>
              <a:gd name="connsiteX258" fmla="*/ 1492473 w 3853774"/>
              <a:gd name="connsiteY258" fmla="*/ 2258008 h 3853933"/>
              <a:gd name="connsiteX259" fmla="*/ 1496406 w 3853774"/>
              <a:gd name="connsiteY259" fmla="*/ 2279356 h 3853933"/>
              <a:gd name="connsiteX260" fmla="*/ 1501462 w 3853774"/>
              <a:gd name="connsiteY260" fmla="*/ 2300704 h 3853933"/>
              <a:gd name="connsiteX261" fmla="*/ 1507080 w 3853774"/>
              <a:gd name="connsiteY261" fmla="*/ 2321491 h 3853933"/>
              <a:gd name="connsiteX262" fmla="*/ 1514103 w 3853774"/>
              <a:gd name="connsiteY262" fmla="*/ 2341996 h 3853933"/>
              <a:gd name="connsiteX263" fmla="*/ 1522249 w 3853774"/>
              <a:gd name="connsiteY263" fmla="*/ 2361940 h 3853933"/>
              <a:gd name="connsiteX264" fmla="*/ 1530957 w 3853774"/>
              <a:gd name="connsiteY264" fmla="*/ 2381322 h 3853933"/>
              <a:gd name="connsiteX265" fmla="*/ 1540788 w 3853774"/>
              <a:gd name="connsiteY265" fmla="*/ 2400142 h 3853933"/>
              <a:gd name="connsiteX266" fmla="*/ 1551181 w 3853774"/>
              <a:gd name="connsiteY266" fmla="*/ 2418401 h 3853933"/>
              <a:gd name="connsiteX267" fmla="*/ 1562698 w 3853774"/>
              <a:gd name="connsiteY267" fmla="*/ 2436661 h 3853933"/>
              <a:gd name="connsiteX268" fmla="*/ 1574777 w 3853774"/>
              <a:gd name="connsiteY268" fmla="*/ 2453794 h 3853933"/>
              <a:gd name="connsiteX269" fmla="*/ 1587979 w 3853774"/>
              <a:gd name="connsiteY269" fmla="*/ 2470368 h 3853933"/>
              <a:gd name="connsiteX270" fmla="*/ 1601462 w 3853774"/>
              <a:gd name="connsiteY270" fmla="*/ 2486098 h 3853933"/>
              <a:gd name="connsiteX271" fmla="*/ 1616350 w 3853774"/>
              <a:gd name="connsiteY271" fmla="*/ 2501548 h 3853933"/>
              <a:gd name="connsiteX272" fmla="*/ 1631518 w 3853774"/>
              <a:gd name="connsiteY272" fmla="*/ 2516155 h 3853933"/>
              <a:gd name="connsiteX273" fmla="*/ 1647530 w 3853774"/>
              <a:gd name="connsiteY273" fmla="*/ 2529919 h 3853933"/>
              <a:gd name="connsiteX274" fmla="*/ 1664103 w 3853774"/>
              <a:gd name="connsiteY274" fmla="*/ 2543121 h 3853933"/>
              <a:gd name="connsiteX275" fmla="*/ 1681238 w 3853774"/>
              <a:gd name="connsiteY275" fmla="*/ 2555200 h 3853933"/>
              <a:gd name="connsiteX276" fmla="*/ 1699496 w 3853774"/>
              <a:gd name="connsiteY276" fmla="*/ 2566717 h 3853933"/>
              <a:gd name="connsiteX277" fmla="*/ 1717755 w 3853774"/>
              <a:gd name="connsiteY277" fmla="*/ 2577110 h 3853933"/>
              <a:gd name="connsiteX278" fmla="*/ 1736575 w 3853774"/>
              <a:gd name="connsiteY278" fmla="*/ 2586941 h 3853933"/>
              <a:gd name="connsiteX279" fmla="*/ 1755958 w 3853774"/>
              <a:gd name="connsiteY279" fmla="*/ 2595649 h 3853933"/>
              <a:gd name="connsiteX280" fmla="*/ 1775901 w 3853774"/>
              <a:gd name="connsiteY280" fmla="*/ 2603795 h 3853933"/>
              <a:gd name="connsiteX281" fmla="*/ 1796126 w 3853774"/>
              <a:gd name="connsiteY281" fmla="*/ 2610537 h 3853933"/>
              <a:gd name="connsiteX282" fmla="*/ 1817475 w 3853774"/>
              <a:gd name="connsiteY282" fmla="*/ 2616717 h 3853933"/>
              <a:gd name="connsiteX283" fmla="*/ 1838542 w 3853774"/>
              <a:gd name="connsiteY283" fmla="*/ 2621492 h 3853933"/>
              <a:gd name="connsiteX284" fmla="*/ 1859891 w 3853774"/>
              <a:gd name="connsiteY284" fmla="*/ 2625424 h 3853933"/>
              <a:gd name="connsiteX285" fmla="*/ 1882082 w 3853774"/>
              <a:gd name="connsiteY285" fmla="*/ 2627952 h 3853933"/>
              <a:gd name="connsiteX286" fmla="*/ 1904554 w 3853774"/>
              <a:gd name="connsiteY286" fmla="*/ 2629638 h 3853933"/>
              <a:gd name="connsiteX287" fmla="*/ 1927026 w 3853774"/>
              <a:gd name="connsiteY287" fmla="*/ 2630761 h 3853933"/>
              <a:gd name="connsiteX288" fmla="*/ 1949497 w 3853774"/>
              <a:gd name="connsiteY288" fmla="*/ 2629638 h 3853933"/>
              <a:gd name="connsiteX289" fmla="*/ 1971969 w 3853774"/>
              <a:gd name="connsiteY289" fmla="*/ 2627954 h 3853933"/>
              <a:gd name="connsiteX290" fmla="*/ 1994160 w 3853774"/>
              <a:gd name="connsiteY290" fmla="*/ 2625424 h 3853933"/>
              <a:gd name="connsiteX291" fmla="*/ 2015509 w 3853774"/>
              <a:gd name="connsiteY291" fmla="*/ 2621491 h 3853933"/>
              <a:gd name="connsiteX292" fmla="*/ 2036576 w 3853774"/>
              <a:gd name="connsiteY292" fmla="*/ 2616719 h 3853933"/>
              <a:gd name="connsiteX293" fmla="*/ 2057925 w 3853774"/>
              <a:gd name="connsiteY293" fmla="*/ 2610536 h 3853933"/>
              <a:gd name="connsiteX294" fmla="*/ 2078430 w 3853774"/>
              <a:gd name="connsiteY294" fmla="*/ 2603514 h 3853933"/>
              <a:gd name="connsiteX295" fmla="*/ 2097813 w 3853774"/>
              <a:gd name="connsiteY295" fmla="*/ 2595930 h 3853933"/>
              <a:gd name="connsiteX296" fmla="*/ 2117196 w 3853774"/>
              <a:gd name="connsiteY296" fmla="*/ 2587222 h 3853933"/>
              <a:gd name="connsiteX297" fmla="*/ 2136296 w 3853774"/>
              <a:gd name="connsiteY297" fmla="*/ 2577110 h 3853933"/>
              <a:gd name="connsiteX298" fmla="*/ 2154835 w 3853774"/>
              <a:gd name="connsiteY298" fmla="*/ 2566997 h 3853933"/>
              <a:gd name="connsiteX299" fmla="*/ 2172532 w 3853774"/>
              <a:gd name="connsiteY299" fmla="*/ 2555480 h 3853933"/>
              <a:gd name="connsiteX300" fmla="*/ 2189948 w 3853774"/>
              <a:gd name="connsiteY300" fmla="*/ 2543121 h 3853933"/>
              <a:gd name="connsiteX301" fmla="*/ 2206240 w 3853774"/>
              <a:gd name="connsiteY301" fmla="*/ 2530200 h 3853933"/>
              <a:gd name="connsiteX302" fmla="*/ 2222532 w 3853774"/>
              <a:gd name="connsiteY302" fmla="*/ 2516154 h 3853933"/>
              <a:gd name="connsiteX303" fmla="*/ 2011494 w 3853774"/>
              <a:gd name="connsiteY303" fmla="*/ 3020800 h 3853933"/>
              <a:gd name="connsiteX304" fmla="*/ 2046481 w 3853774"/>
              <a:gd name="connsiteY304" fmla="*/ 2936331 h 3853933"/>
              <a:gd name="connsiteX305" fmla="*/ 1927025 w 3853774"/>
              <a:gd name="connsiteY305" fmla="*/ 2816877 h 3853933"/>
              <a:gd name="connsiteX306" fmla="*/ 1807570 w 3853774"/>
              <a:gd name="connsiteY306" fmla="*/ 2936331 h 3853933"/>
              <a:gd name="connsiteX307" fmla="*/ 1927026 w 3853774"/>
              <a:gd name="connsiteY307" fmla="*/ 3055787 h 3853933"/>
              <a:gd name="connsiteX308" fmla="*/ 2011494 w 3853774"/>
              <a:gd name="connsiteY308" fmla="*/ 3020800 h 3853933"/>
              <a:gd name="connsiteX309" fmla="*/ 1847252 w 3853774"/>
              <a:gd name="connsiteY309" fmla="*/ 3314469 h 3853933"/>
              <a:gd name="connsiteX310" fmla="*/ 1882240 w 3853774"/>
              <a:gd name="connsiteY310" fmla="*/ 3230000 h 3853933"/>
              <a:gd name="connsiteX311" fmla="*/ 1762784 w 3853774"/>
              <a:gd name="connsiteY311" fmla="*/ 3110544 h 3853933"/>
              <a:gd name="connsiteX312" fmla="*/ 1643329 w 3853774"/>
              <a:gd name="connsiteY312" fmla="*/ 3230000 h 3853933"/>
              <a:gd name="connsiteX313" fmla="*/ 1762784 w 3853774"/>
              <a:gd name="connsiteY313" fmla="*/ 3349456 h 3853933"/>
              <a:gd name="connsiteX314" fmla="*/ 1847252 w 3853774"/>
              <a:gd name="connsiteY314" fmla="*/ 3314469 h 3853933"/>
              <a:gd name="connsiteX315" fmla="*/ 2339974 w 3853774"/>
              <a:gd name="connsiteY315" fmla="*/ 3020801 h 3853933"/>
              <a:gd name="connsiteX316" fmla="*/ 2374962 w 3853774"/>
              <a:gd name="connsiteY316" fmla="*/ 2936331 h 3853933"/>
              <a:gd name="connsiteX317" fmla="*/ 2255506 w 3853774"/>
              <a:gd name="connsiteY317" fmla="*/ 2816876 h 3853933"/>
              <a:gd name="connsiteX318" fmla="*/ 2136050 w 3853774"/>
              <a:gd name="connsiteY318" fmla="*/ 2936331 h 3853933"/>
              <a:gd name="connsiteX319" fmla="*/ 2255506 w 3853774"/>
              <a:gd name="connsiteY319" fmla="*/ 3055787 h 3853933"/>
              <a:gd name="connsiteX320" fmla="*/ 2339974 w 3853774"/>
              <a:gd name="connsiteY320" fmla="*/ 3020801 h 3853933"/>
              <a:gd name="connsiteX321" fmla="*/ 2175734 w 3853774"/>
              <a:gd name="connsiteY321" fmla="*/ 3314469 h 3853933"/>
              <a:gd name="connsiteX322" fmla="*/ 2210722 w 3853774"/>
              <a:gd name="connsiteY322" fmla="*/ 3230001 h 3853933"/>
              <a:gd name="connsiteX323" fmla="*/ 2091266 w 3853774"/>
              <a:gd name="connsiteY323" fmla="*/ 3110545 h 3853933"/>
              <a:gd name="connsiteX324" fmla="*/ 1971810 w 3853774"/>
              <a:gd name="connsiteY324" fmla="*/ 3230001 h 3853933"/>
              <a:gd name="connsiteX325" fmla="*/ 2091266 w 3853774"/>
              <a:gd name="connsiteY325" fmla="*/ 3349458 h 3853933"/>
              <a:gd name="connsiteX326" fmla="*/ 2175734 w 3853774"/>
              <a:gd name="connsiteY326" fmla="*/ 3314469 h 3853933"/>
              <a:gd name="connsiteX327" fmla="*/ 2011494 w 3853774"/>
              <a:gd name="connsiteY327" fmla="*/ 3608137 h 3853933"/>
              <a:gd name="connsiteX328" fmla="*/ 2046481 w 3853774"/>
              <a:gd name="connsiteY328" fmla="*/ 3523669 h 3853933"/>
              <a:gd name="connsiteX329" fmla="*/ 1927025 w 3853774"/>
              <a:gd name="connsiteY329" fmla="*/ 3404215 h 3853933"/>
              <a:gd name="connsiteX330" fmla="*/ 1807570 w 3853774"/>
              <a:gd name="connsiteY330" fmla="*/ 3523669 h 3853933"/>
              <a:gd name="connsiteX331" fmla="*/ 1927026 w 3853774"/>
              <a:gd name="connsiteY331" fmla="*/ 3643124 h 3853933"/>
              <a:gd name="connsiteX332" fmla="*/ 2011494 w 3853774"/>
              <a:gd name="connsiteY332" fmla="*/ 3608137 h 3853933"/>
              <a:gd name="connsiteX333" fmla="*/ 3661769 w 3853774"/>
              <a:gd name="connsiteY333" fmla="*/ 2406559 h 3853933"/>
              <a:gd name="connsiteX334" fmla="*/ 3649698 w 3853774"/>
              <a:gd name="connsiteY334" fmla="*/ 2418630 h 3853933"/>
              <a:gd name="connsiteX335" fmla="*/ 3638189 w 3853774"/>
              <a:gd name="connsiteY335" fmla="*/ 2430139 h 3853933"/>
              <a:gd name="connsiteX336" fmla="*/ 3625838 w 3853774"/>
              <a:gd name="connsiteY336" fmla="*/ 2441367 h 3853933"/>
              <a:gd name="connsiteX337" fmla="*/ 3613206 w 3853774"/>
              <a:gd name="connsiteY337" fmla="*/ 2452315 h 3853933"/>
              <a:gd name="connsiteX338" fmla="*/ 3600854 w 3853774"/>
              <a:gd name="connsiteY338" fmla="*/ 2463543 h 3853933"/>
              <a:gd name="connsiteX339" fmla="*/ 3587942 w 3853774"/>
              <a:gd name="connsiteY339" fmla="*/ 2473649 h 3853933"/>
              <a:gd name="connsiteX340" fmla="*/ 3574468 w 3853774"/>
              <a:gd name="connsiteY340" fmla="*/ 2484316 h 3853933"/>
              <a:gd name="connsiteX341" fmla="*/ 3560713 w 3853774"/>
              <a:gd name="connsiteY341" fmla="*/ 2493579 h 3853933"/>
              <a:gd name="connsiteX342" fmla="*/ 3547239 w 3853774"/>
              <a:gd name="connsiteY342" fmla="*/ 2503123 h 3853933"/>
              <a:gd name="connsiteX343" fmla="*/ 3533203 w 3853774"/>
              <a:gd name="connsiteY343" fmla="*/ 2512667 h 3853933"/>
              <a:gd name="connsiteX344" fmla="*/ 3518887 w 3853774"/>
              <a:gd name="connsiteY344" fmla="*/ 2521370 h 3853933"/>
              <a:gd name="connsiteX345" fmla="*/ 3504571 w 3853774"/>
              <a:gd name="connsiteY345" fmla="*/ 2530071 h 3853933"/>
              <a:gd name="connsiteX346" fmla="*/ 3489693 w 3853774"/>
              <a:gd name="connsiteY346" fmla="*/ 2538212 h 3853933"/>
              <a:gd name="connsiteX347" fmla="*/ 3474816 w 3853774"/>
              <a:gd name="connsiteY347" fmla="*/ 2545791 h 3853933"/>
              <a:gd name="connsiteX348" fmla="*/ 3459657 w 3853774"/>
              <a:gd name="connsiteY348" fmla="*/ 2553090 h 3853933"/>
              <a:gd name="connsiteX349" fmla="*/ 3444779 w 3853774"/>
              <a:gd name="connsiteY349" fmla="*/ 2560669 h 3853933"/>
              <a:gd name="connsiteX350" fmla="*/ 3428779 w 3853774"/>
              <a:gd name="connsiteY350" fmla="*/ 2567125 h 3853933"/>
              <a:gd name="connsiteX351" fmla="*/ 3413340 w 3853774"/>
              <a:gd name="connsiteY351" fmla="*/ 2573582 h 3853933"/>
              <a:gd name="connsiteX352" fmla="*/ 3397339 w 3853774"/>
              <a:gd name="connsiteY352" fmla="*/ 2580038 h 3853933"/>
              <a:gd name="connsiteX353" fmla="*/ 3381058 w 3853774"/>
              <a:gd name="connsiteY353" fmla="*/ 2585652 h 3853933"/>
              <a:gd name="connsiteX354" fmla="*/ 3365338 w 3853774"/>
              <a:gd name="connsiteY354" fmla="*/ 2590705 h 3853933"/>
              <a:gd name="connsiteX355" fmla="*/ 3348496 w 3853774"/>
              <a:gd name="connsiteY355" fmla="*/ 2595758 h 3853933"/>
              <a:gd name="connsiteX356" fmla="*/ 3332214 w 3853774"/>
              <a:gd name="connsiteY356" fmla="*/ 2600250 h 3853933"/>
              <a:gd name="connsiteX357" fmla="*/ 3315372 w 3853774"/>
              <a:gd name="connsiteY357" fmla="*/ 2604179 h 3853933"/>
              <a:gd name="connsiteX358" fmla="*/ 3298249 w 3853774"/>
              <a:gd name="connsiteY358" fmla="*/ 2607828 h 3853933"/>
              <a:gd name="connsiteX359" fmla="*/ 3281687 w 3853774"/>
              <a:gd name="connsiteY359" fmla="*/ 2611478 h 3853933"/>
              <a:gd name="connsiteX360" fmla="*/ 3264283 w 3853774"/>
              <a:gd name="connsiteY360" fmla="*/ 2613723 h 3853933"/>
              <a:gd name="connsiteX361" fmla="*/ 3247159 w 3853774"/>
              <a:gd name="connsiteY361" fmla="*/ 2616250 h 3853933"/>
              <a:gd name="connsiteX362" fmla="*/ 3229755 w 3853774"/>
              <a:gd name="connsiteY362" fmla="*/ 2618495 h 3853933"/>
              <a:gd name="connsiteX363" fmla="*/ 3212070 w 3853774"/>
              <a:gd name="connsiteY363" fmla="*/ 2619899 h 3853933"/>
              <a:gd name="connsiteX364" fmla="*/ 3194105 w 3853774"/>
              <a:gd name="connsiteY364" fmla="*/ 2621022 h 3853933"/>
              <a:gd name="connsiteX365" fmla="*/ 3176139 w 3853774"/>
              <a:gd name="connsiteY365" fmla="*/ 2622145 h 3853933"/>
              <a:gd name="connsiteX366" fmla="*/ 3158736 w 3853774"/>
              <a:gd name="connsiteY366" fmla="*/ 2622145 h 3853933"/>
              <a:gd name="connsiteX367" fmla="*/ 2798584 w 3853774"/>
              <a:gd name="connsiteY367" fmla="*/ 2621864 h 3853933"/>
              <a:gd name="connsiteX368" fmla="*/ 2798303 w 3853774"/>
              <a:gd name="connsiteY368" fmla="*/ 1231506 h 3853933"/>
              <a:gd name="connsiteX369" fmla="*/ 3158174 w 3853774"/>
              <a:gd name="connsiteY369" fmla="*/ 1231506 h 3853933"/>
              <a:gd name="connsiteX370" fmla="*/ 3176140 w 3853774"/>
              <a:gd name="connsiteY370" fmla="*/ 1232067 h 3853933"/>
              <a:gd name="connsiteX371" fmla="*/ 3194105 w 3853774"/>
              <a:gd name="connsiteY371" fmla="*/ 1232067 h 3853933"/>
              <a:gd name="connsiteX372" fmla="*/ 3211509 w 3853774"/>
              <a:gd name="connsiteY372" fmla="*/ 1233752 h 3853933"/>
              <a:gd name="connsiteX373" fmla="*/ 3229194 w 3853774"/>
              <a:gd name="connsiteY373" fmla="*/ 1235155 h 3853933"/>
              <a:gd name="connsiteX374" fmla="*/ 3246879 w 3853774"/>
              <a:gd name="connsiteY374" fmla="*/ 1237120 h 3853933"/>
              <a:gd name="connsiteX375" fmla="*/ 3264283 w 3853774"/>
              <a:gd name="connsiteY375" fmla="*/ 1239366 h 3853933"/>
              <a:gd name="connsiteX376" fmla="*/ 3281406 w 3853774"/>
              <a:gd name="connsiteY376" fmla="*/ 1242453 h 3853933"/>
              <a:gd name="connsiteX377" fmla="*/ 3298529 w 3853774"/>
              <a:gd name="connsiteY377" fmla="*/ 1245541 h 3853933"/>
              <a:gd name="connsiteX378" fmla="*/ 3315372 w 3853774"/>
              <a:gd name="connsiteY378" fmla="*/ 1248910 h 3853933"/>
              <a:gd name="connsiteX379" fmla="*/ 3332215 w 3853774"/>
              <a:gd name="connsiteY379" fmla="*/ 1253401 h 3853933"/>
              <a:gd name="connsiteX380" fmla="*/ 3348777 w 3853774"/>
              <a:gd name="connsiteY380" fmla="*/ 1257612 h 3853933"/>
              <a:gd name="connsiteX381" fmla="*/ 3365058 w 3853774"/>
              <a:gd name="connsiteY381" fmla="*/ 1262665 h 3853933"/>
              <a:gd name="connsiteX382" fmla="*/ 3381620 w 3853774"/>
              <a:gd name="connsiteY382" fmla="*/ 1267998 h 3853933"/>
              <a:gd name="connsiteX383" fmla="*/ 3397339 w 3853774"/>
              <a:gd name="connsiteY383" fmla="*/ 1273612 h 3853933"/>
              <a:gd name="connsiteX384" fmla="*/ 3413340 w 3853774"/>
              <a:gd name="connsiteY384" fmla="*/ 1279507 h 3853933"/>
              <a:gd name="connsiteX385" fmla="*/ 3429060 w 3853774"/>
              <a:gd name="connsiteY385" fmla="*/ 1286244 h 3853933"/>
              <a:gd name="connsiteX386" fmla="*/ 3444218 w 3853774"/>
              <a:gd name="connsiteY386" fmla="*/ 1292981 h 3853933"/>
              <a:gd name="connsiteX387" fmla="*/ 3459657 w 3853774"/>
              <a:gd name="connsiteY387" fmla="*/ 1299999 h 3853933"/>
              <a:gd name="connsiteX388" fmla="*/ 3475096 w 3853774"/>
              <a:gd name="connsiteY388" fmla="*/ 1307578 h 3853933"/>
              <a:gd name="connsiteX389" fmla="*/ 3489693 w 3853774"/>
              <a:gd name="connsiteY389" fmla="*/ 1315438 h 3853933"/>
              <a:gd name="connsiteX390" fmla="*/ 3504571 w 3853774"/>
              <a:gd name="connsiteY390" fmla="*/ 1323579 h 3853933"/>
              <a:gd name="connsiteX391" fmla="*/ 3518606 w 3853774"/>
              <a:gd name="connsiteY391" fmla="*/ 1332000 h 3853933"/>
              <a:gd name="connsiteX392" fmla="*/ 3533203 w 3853774"/>
              <a:gd name="connsiteY392" fmla="*/ 1340983 h 3853933"/>
              <a:gd name="connsiteX393" fmla="*/ 3546958 w 3853774"/>
              <a:gd name="connsiteY393" fmla="*/ 1350246 h 3853933"/>
              <a:gd name="connsiteX394" fmla="*/ 3560713 w 3853774"/>
              <a:gd name="connsiteY394" fmla="*/ 1359509 h 3853933"/>
              <a:gd name="connsiteX395" fmla="*/ 3574468 w 3853774"/>
              <a:gd name="connsiteY395" fmla="*/ 1369896 h 3853933"/>
              <a:gd name="connsiteX396" fmla="*/ 3587661 w 3853774"/>
              <a:gd name="connsiteY396" fmla="*/ 1379721 h 3853933"/>
              <a:gd name="connsiteX397" fmla="*/ 3600573 w 3853774"/>
              <a:gd name="connsiteY397" fmla="*/ 1390388 h 3853933"/>
              <a:gd name="connsiteX398" fmla="*/ 3613486 w 3853774"/>
              <a:gd name="connsiteY398" fmla="*/ 1401055 h 3853933"/>
              <a:gd name="connsiteX399" fmla="*/ 3625838 w 3853774"/>
              <a:gd name="connsiteY399" fmla="*/ 1412283 h 3853933"/>
              <a:gd name="connsiteX400" fmla="*/ 3637908 w 3853774"/>
              <a:gd name="connsiteY400" fmla="*/ 1423231 h 3853933"/>
              <a:gd name="connsiteX401" fmla="*/ 3650259 w 3853774"/>
              <a:gd name="connsiteY401" fmla="*/ 1435021 h 3853933"/>
              <a:gd name="connsiteX402" fmla="*/ 3661488 w 3853774"/>
              <a:gd name="connsiteY402" fmla="*/ 1446811 h 3853933"/>
              <a:gd name="connsiteX403" fmla="*/ 3672997 w 3853774"/>
              <a:gd name="connsiteY403" fmla="*/ 1459442 h 3853933"/>
              <a:gd name="connsiteX404" fmla="*/ 3684225 w 3853774"/>
              <a:gd name="connsiteY404" fmla="*/ 1471794 h 3853933"/>
              <a:gd name="connsiteX405" fmla="*/ 3694612 w 3853774"/>
              <a:gd name="connsiteY405" fmla="*/ 1484426 h 3853933"/>
              <a:gd name="connsiteX406" fmla="*/ 3705559 w 3853774"/>
              <a:gd name="connsiteY406" fmla="*/ 1497619 h 3853933"/>
              <a:gd name="connsiteX407" fmla="*/ 3715384 w 3853774"/>
              <a:gd name="connsiteY407" fmla="*/ 1510812 h 3853933"/>
              <a:gd name="connsiteX408" fmla="*/ 3725209 w 3853774"/>
              <a:gd name="connsiteY408" fmla="*/ 1524006 h 3853933"/>
              <a:gd name="connsiteX409" fmla="*/ 3734753 w 3853774"/>
              <a:gd name="connsiteY409" fmla="*/ 1538041 h 3853933"/>
              <a:gd name="connsiteX410" fmla="*/ 3744297 w 3853774"/>
              <a:gd name="connsiteY410" fmla="*/ 1552077 h 3853933"/>
              <a:gd name="connsiteX411" fmla="*/ 3752719 w 3853774"/>
              <a:gd name="connsiteY411" fmla="*/ 1566112 h 3853933"/>
              <a:gd name="connsiteX412" fmla="*/ 3761421 w 3853774"/>
              <a:gd name="connsiteY412" fmla="*/ 1580429 h 3853933"/>
              <a:gd name="connsiteX413" fmla="*/ 3769842 w 3853774"/>
              <a:gd name="connsiteY413" fmla="*/ 1595587 h 3853933"/>
              <a:gd name="connsiteX414" fmla="*/ 3777702 w 3853774"/>
              <a:gd name="connsiteY414" fmla="*/ 1610184 h 3853933"/>
              <a:gd name="connsiteX415" fmla="*/ 3785000 w 3853774"/>
              <a:gd name="connsiteY415" fmla="*/ 1625342 h 3853933"/>
              <a:gd name="connsiteX416" fmla="*/ 3792018 w 3853774"/>
              <a:gd name="connsiteY416" fmla="*/ 1640781 h 3853933"/>
              <a:gd name="connsiteX417" fmla="*/ 3799036 w 3853774"/>
              <a:gd name="connsiteY417" fmla="*/ 1656220 h 3853933"/>
              <a:gd name="connsiteX418" fmla="*/ 3805773 w 3853774"/>
              <a:gd name="connsiteY418" fmla="*/ 1671940 h 3853933"/>
              <a:gd name="connsiteX419" fmla="*/ 3811387 w 3853774"/>
              <a:gd name="connsiteY419" fmla="*/ 1687660 h 3853933"/>
              <a:gd name="connsiteX420" fmla="*/ 3817282 w 3853774"/>
              <a:gd name="connsiteY420" fmla="*/ 1703660 h 3853933"/>
              <a:gd name="connsiteX421" fmla="*/ 3822334 w 3853774"/>
              <a:gd name="connsiteY421" fmla="*/ 1719942 h 3853933"/>
              <a:gd name="connsiteX422" fmla="*/ 3827387 w 3853774"/>
              <a:gd name="connsiteY422" fmla="*/ 1736223 h 3853933"/>
              <a:gd name="connsiteX423" fmla="*/ 3831879 w 3853774"/>
              <a:gd name="connsiteY423" fmla="*/ 1753065 h 3853933"/>
              <a:gd name="connsiteX424" fmla="*/ 3836089 w 3853774"/>
              <a:gd name="connsiteY424" fmla="*/ 1769628 h 3853933"/>
              <a:gd name="connsiteX425" fmla="*/ 3839739 w 3853774"/>
              <a:gd name="connsiteY425" fmla="*/ 1786751 h 3853933"/>
              <a:gd name="connsiteX426" fmla="*/ 3842827 w 3853774"/>
              <a:gd name="connsiteY426" fmla="*/ 1803874 h 3853933"/>
              <a:gd name="connsiteX427" fmla="*/ 3845634 w 3853774"/>
              <a:gd name="connsiteY427" fmla="*/ 1820716 h 3853933"/>
              <a:gd name="connsiteX428" fmla="*/ 3847879 w 3853774"/>
              <a:gd name="connsiteY428" fmla="*/ 1838120 h 3853933"/>
              <a:gd name="connsiteX429" fmla="*/ 3849844 w 3853774"/>
              <a:gd name="connsiteY429" fmla="*/ 1855805 h 3853933"/>
              <a:gd name="connsiteX430" fmla="*/ 3851528 w 3853774"/>
              <a:gd name="connsiteY430" fmla="*/ 1873771 h 3853933"/>
              <a:gd name="connsiteX431" fmla="*/ 3852651 w 3853774"/>
              <a:gd name="connsiteY431" fmla="*/ 1890613 h 3853933"/>
              <a:gd name="connsiteX432" fmla="*/ 3853213 w 3853774"/>
              <a:gd name="connsiteY432" fmla="*/ 1909140 h 3853933"/>
              <a:gd name="connsiteX433" fmla="*/ 3853774 w 3853774"/>
              <a:gd name="connsiteY433" fmla="*/ 1927106 h 3853933"/>
              <a:gd name="connsiteX434" fmla="*/ 3853494 w 3853774"/>
              <a:gd name="connsiteY434" fmla="*/ 1944791 h 3853933"/>
              <a:gd name="connsiteX435" fmla="*/ 3852651 w 3853774"/>
              <a:gd name="connsiteY435" fmla="*/ 1962475 h 3853933"/>
              <a:gd name="connsiteX436" fmla="*/ 3851528 w 3853774"/>
              <a:gd name="connsiteY436" fmla="*/ 1980441 h 3853933"/>
              <a:gd name="connsiteX437" fmla="*/ 3850406 w 3853774"/>
              <a:gd name="connsiteY437" fmla="*/ 1997845 h 3853933"/>
              <a:gd name="connsiteX438" fmla="*/ 3848160 w 3853774"/>
              <a:gd name="connsiteY438" fmla="*/ 2015249 h 3853933"/>
              <a:gd name="connsiteX439" fmla="*/ 3845634 w 3853774"/>
              <a:gd name="connsiteY439" fmla="*/ 2032372 h 3853933"/>
              <a:gd name="connsiteX440" fmla="*/ 3842827 w 3853774"/>
              <a:gd name="connsiteY440" fmla="*/ 2050338 h 3853933"/>
              <a:gd name="connsiteX441" fmla="*/ 3839177 w 3853774"/>
              <a:gd name="connsiteY441" fmla="*/ 2066899 h 3853933"/>
              <a:gd name="connsiteX442" fmla="*/ 3835809 w 3853774"/>
              <a:gd name="connsiteY442" fmla="*/ 2083742 h 3853933"/>
              <a:gd name="connsiteX443" fmla="*/ 3831598 w 3853774"/>
              <a:gd name="connsiteY443" fmla="*/ 2100866 h 3853933"/>
              <a:gd name="connsiteX444" fmla="*/ 3827107 w 3853774"/>
              <a:gd name="connsiteY444" fmla="*/ 2117147 h 3853933"/>
              <a:gd name="connsiteX445" fmla="*/ 3822334 w 3853774"/>
              <a:gd name="connsiteY445" fmla="*/ 2133709 h 3853933"/>
              <a:gd name="connsiteX446" fmla="*/ 3817001 w 3853774"/>
              <a:gd name="connsiteY446" fmla="*/ 2149709 h 3853933"/>
              <a:gd name="connsiteX447" fmla="*/ 3811387 w 3853774"/>
              <a:gd name="connsiteY447" fmla="*/ 2165990 h 3853933"/>
              <a:gd name="connsiteX448" fmla="*/ 3805212 w 3853774"/>
              <a:gd name="connsiteY448" fmla="*/ 2181710 h 3853933"/>
              <a:gd name="connsiteX449" fmla="*/ 3798755 w 3853774"/>
              <a:gd name="connsiteY449" fmla="*/ 2197149 h 3853933"/>
              <a:gd name="connsiteX450" fmla="*/ 3792299 w 3853774"/>
              <a:gd name="connsiteY450" fmla="*/ 2213150 h 3853933"/>
              <a:gd name="connsiteX451" fmla="*/ 3784720 w 3853774"/>
              <a:gd name="connsiteY451" fmla="*/ 2228027 h 3853933"/>
              <a:gd name="connsiteX452" fmla="*/ 3777421 w 3853774"/>
              <a:gd name="connsiteY452" fmla="*/ 2243186 h 3853933"/>
              <a:gd name="connsiteX453" fmla="*/ 3769561 w 3853774"/>
              <a:gd name="connsiteY453" fmla="*/ 2258344 h 3853933"/>
              <a:gd name="connsiteX454" fmla="*/ 3761701 w 3853774"/>
              <a:gd name="connsiteY454" fmla="*/ 2272941 h 3853933"/>
              <a:gd name="connsiteX455" fmla="*/ 3752999 w 3853774"/>
              <a:gd name="connsiteY455" fmla="*/ 2287257 h 3853933"/>
              <a:gd name="connsiteX456" fmla="*/ 3744297 w 3853774"/>
              <a:gd name="connsiteY456" fmla="*/ 2301573 h 3853933"/>
              <a:gd name="connsiteX457" fmla="*/ 3734753 w 3853774"/>
              <a:gd name="connsiteY457" fmla="*/ 2315609 h 3853933"/>
              <a:gd name="connsiteX458" fmla="*/ 3725209 w 3853774"/>
              <a:gd name="connsiteY458" fmla="*/ 2329083 h 3853933"/>
              <a:gd name="connsiteX459" fmla="*/ 3715946 w 3853774"/>
              <a:gd name="connsiteY459" fmla="*/ 2342838 h 3853933"/>
              <a:gd name="connsiteX460" fmla="*/ 3705278 w 3853774"/>
              <a:gd name="connsiteY460" fmla="*/ 2356312 h 3853933"/>
              <a:gd name="connsiteX461" fmla="*/ 3695173 w 3853774"/>
              <a:gd name="connsiteY461" fmla="*/ 2369224 h 3853933"/>
              <a:gd name="connsiteX462" fmla="*/ 3683944 w 3853774"/>
              <a:gd name="connsiteY462" fmla="*/ 2381576 h 3853933"/>
              <a:gd name="connsiteX463" fmla="*/ 3672997 w 3853774"/>
              <a:gd name="connsiteY463" fmla="*/ 2394208 h 3853933"/>
              <a:gd name="connsiteX464" fmla="*/ 2430482 w 3853774"/>
              <a:gd name="connsiteY464" fmla="*/ 3637846 h 3853933"/>
              <a:gd name="connsiteX465" fmla="*/ 2418414 w 3853774"/>
              <a:gd name="connsiteY465" fmla="*/ 3649914 h 3853933"/>
              <a:gd name="connsiteX466" fmla="*/ 2406909 w 3853774"/>
              <a:gd name="connsiteY466" fmla="*/ 3661419 h 3853933"/>
              <a:gd name="connsiteX467" fmla="*/ 2394280 w 3853774"/>
              <a:gd name="connsiteY467" fmla="*/ 3672925 h 3853933"/>
              <a:gd name="connsiteX468" fmla="*/ 2381651 w 3853774"/>
              <a:gd name="connsiteY468" fmla="*/ 3683869 h 3853933"/>
              <a:gd name="connsiteX469" fmla="*/ 2369584 w 3853774"/>
              <a:gd name="connsiteY469" fmla="*/ 3694814 h 3853933"/>
              <a:gd name="connsiteX470" fmla="*/ 2356114 w 3853774"/>
              <a:gd name="connsiteY470" fmla="*/ 3705479 h 3853933"/>
              <a:gd name="connsiteX471" fmla="*/ 2343204 w 3853774"/>
              <a:gd name="connsiteY471" fmla="*/ 3715581 h 3853933"/>
              <a:gd name="connsiteX472" fmla="*/ 2329454 w 3853774"/>
              <a:gd name="connsiteY472" fmla="*/ 3724843 h 3853933"/>
              <a:gd name="connsiteX473" fmla="*/ 2315703 w 3853774"/>
              <a:gd name="connsiteY473" fmla="*/ 3734664 h 3853933"/>
              <a:gd name="connsiteX474" fmla="*/ 2301952 w 3853774"/>
              <a:gd name="connsiteY474" fmla="*/ 3743925 h 3853933"/>
              <a:gd name="connsiteX475" fmla="*/ 2287639 w 3853774"/>
              <a:gd name="connsiteY475" fmla="*/ 3752625 h 3853933"/>
              <a:gd name="connsiteX476" fmla="*/ 2273327 w 3853774"/>
              <a:gd name="connsiteY476" fmla="*/ 3761324 h 3853933"/>
              <a:gd name="connsiteX477" fmla="*/ 2258173 w 3853774"/>
              <a:gd name="connsiteY477" fmla="*/ 3769743 h 3853933"/>
              <a:gd name="connsiteX478" fmla="*/ 2243299 w 3853774"/>
              <a:gd name="connsiteY478" fmla="*/ 3777322 h 3853933"/>
              <a:gd name="connsiteX479" fmla="*/ 2228146 w 3853774"/>
              <a:gd name="connsiteY479" fmla="*/ 3784617 h 3853933"/>
              <a:gd name="connsiteX480" fmla="*/ 2213271 w 3853774"/>
              <a:gd name="connsiteY480" fmla="*/ 3792194 h 3853933"/>
              <a:gd name="connsiteX481" fmla="*/ 2197276 w 3853774"/>
              <a:gd name="connsiteY481" fmla="*/ 3798648 h 3853933"/>
              <a:gd name="connsiteX482" fmla="*/ 2181560 w 3853774"/>
              <a:gd name="connsiteY482" fmla="*/ 3805384 h 3853933"/>
              <a:gd name="connsiteX483" fmla="*/ 2166125 w 3853774"/>
              <a:gd name="connsiteY483" fmla="*/ 3811277 h 3853933"/>
              <a:gd name="connsiteX484" fmla="*/ 2149848 w 3853774"/>
              <a:gd name="connsiteY484" fmla="*/ 3816890 h 3853933"/>
              <a:gd name="connsiteX485" fmla="*/ 2133853 w 3853774"/>
              <a:gd name="connsiteY485" fmla="*/ 3822222 h 3853933"/>
              <a:gd name="connsiteX486" fmla="*/ 2117295 w 3853774"/>
              <a:gd name="connsiteY486" fmla="*/ 3826993 h 3853933"/>
              <a:gd name="connsiteX487" fmla="*/ 2100738 w 3853774"/>
              <a:gd name="connsiteY487" fmla="*/ 3831763 h 3853933"/>
              <a:gd name="connsiteX488" fmla="*/ 2084180 w 3853774"/>
              <a:gd name="connsiteY488" fmla="*/ 3835411 h 3853933"/>
              <a:gd name="connsiteX489" fmla="*/ 2066781 w 3853774"/>
              <a:gd name="connsiteY489" fmla="*/ 3839340 h 3853933"/>
              <a:gd name="connsiteX490" fmla="*/ 2050224 w 3853774"/>
              <a:gd name="connsiteY490" fmla="*/ 3842989 h 3853933"/>
              <a:gd name="connsiteX491" fmla="*/ 2032824 w 3853774"/>
              <a:gd name="connsiteY491" fmla="*/ 3845235 h 3853933"/>
              <a:gd name="connsiteX492" fmla="*/ 2015706 w 3853774"/>
              <a:gd name="connsiteY492" fmla="*/ 3847759 h 3853933"/>
              <a:gd name="connsiteX493" fmla="*/ 1998307 w 3853774"/>
              <a:gd name="connsiteY493" fmla="*/ 3850004 h 3853933"/>
              <a:gd name="connsiteX494" fmla="*/ 1980627 w 3853774"/>
              <a:gd name="connsiteY494" fmla="*/ 3851407 h 3853933"/>
              <a:gd name="connsiteX495" fmla="*/ 1962947 w 3853774"/>
              <a:gd name="connsiteY495" fmla="*/ 3852249 h 3853933"/>
              <a:gd name="connsiteX496" fmla="*/ 1944986 w 3853774"/>
              <a:gd name="connsiteY496" fmla="*/ 3853372 h 3853933"/>
              <a:gd name="connsiteX497" fmla="*/ 1927026 w 3853774"/>
              <a:gd name="connsiteY497" fmla="*/ 3853933 h 3853933"/>
              <a:gd name="connsiteX498" fmla="*/ 1909065 w 3853774"/>
              <a:gd name="connsiteY498" fmla="*/ 3853372 h 3853933"/>
              <a:gd name="connsiteX499" fmla="*/ 1891105 w 3853774"/>
              <a:gd name="connsiteY499" fmla="*/ 3852249 h 3853933"/>
              <a:gd name="connsiteX500" fmla="*/ 1873705 w 3853774"/>
              <a:gd name="connsiteY500" fmla="*/ 3851688 h 3853933"/>
              <a:gd name="connsiteX501" fmla="*/ 1855745 w 3853774"/>
              <a:gd name="connsiteY501" fmla="*/ 3850004 h 3853933"/>
              <a:gd name="connsiteX502" fmla="*/ 1838346 w 3853774"/>
              <a:gd name="connsiteY502" fmla="*/ 3847759 h 3853933"/>
              <a:gd name="connsiteX503" fmla="*/ 1821228 w 3853774"/>
              <a:gd name="connsiteY503" fmla="*/ 3845233 h 3853933"/>
              <a:gd name="connsiteX504" fmla="*/ 1803828 w 3853774"/>
              <a:gd name="connsiteY504" fmla="*/ 3842989 h 3853933"/>
              <a:gd name="connsiteX505" fmla="*/ 1787271 w 3853774"/>
              <a:gd name="connsiteY505" fmla="*/ 3839340 h 3853933"/>
              <a:gd name="connsiteX506" fmla="*/ 1770152 w 3853774"/>
              <a:gd name="connsiteY506" fmla="*/ 3835692 h 3853933"/>
              <a:gd name="connsiteX507" fmla="*/ 1753314 w 3853774"/>
              <a:gd name="connsiteY507" fmla="*/ 3831763 h 3853933"/>
              <a:gd name="connsiteX508" fmla="*/ 1736757 w 3853774"/>
              <a:gd name="connsiteY508" fmla="*/ 3826993 h 3853933"/>
              <a:gd name="connsiteX509" fmla="*/ 1720199 w 3853774"/>
              <a:gd name="connsiteY509" fmla="*/ 3822222 h 3853933"/>
              <a:gd name="connsiteX510" fmla="*/ 1704203 w 3853774"/>
              <a:gd name="connsiteY510" fmla="*/ 3816891 h 3853933"/>
              <a:gd name="connsiteX511" fmla="*/ 1687927 w 3853774"/>
              <a:gd name="connsiteY511" fmla="*/ 3811277 h 3853933"/>
              <a:gd name="connsiteX512" fmla="*/ 1672492 w 3853774"/>
              <a:gd name="connsiteY512" fmla="*/ 3805384 h 3853933"/>
              <a:gd name="connsiteX513" fmla="*/ 1656776 w 3853774"/>
              <a:gd name="connsiteY513" fmla="*/ 3798648 h 3853933"/>
              <a:gd name="connsiteX514" fmla="*/ 1640780 w 3853774"/>
              <a:gd name="connsiteY514" fmla="*/ 3792194 h 3853933"/>
              <a:gd name="connsiteX515" fmla="*/ 1625907 w 3853774"/>
              <a:gd name="connsiteY515" fmla="*/ 3784617 h 3853933"/>
              <a:gd name="connsiteX516" fmla="*/ 1610752 w 3853774"/>
              <a:gd name="connsiteY516" fmla="*/ 3777321 h 3853933"/>
              <a:gd name="connsiteX517" fmla="*/ 1595879 w 3853774"/>
              <a:gd name="connsiteY517" fmla="*/ 3769743 h 3853933"/>
              <a:gd name="connsiteX518" fmla="*/ 1580725 w 3853774"/>
              <a:gd name="connsiteY518" fmla="*/ 3761325 h 3853933"/>
              <a:gd name="connsiteX519" fmla="*/ 1566413 w 3853774"/>
              <a:gd name="connsiteY519" fmla="*/ 3752625 h 3853933"/>
              <a:gd name="connsiteX520" fmla="*/ 1552381 w 3853774"/>
              <a:gd name="connsiteY520" fmla="*/ 3744206 h 3853933"/>
              <a:gd name="connsiteX521" fmla="*/ 1538349 w 3853774"/>
              <a:gd name="connsiteY521" fmla="*/ 3734664 h 3853933"/>
              <a:gd name="connsiteX522" fmla="*/ 1524598 w 3853774"/>
              <a:gd name="connsiteY522" fmla="*/ 3724842 h 3853933"/>
              <a:gd name="connsiteX523" fmla="*/ 1510847 w 3853774"/>
              <a:gd name="connsiteY523" fmla="*/ 3715582 h 3853933"/>
              <a:gd name="connsiteX524" fmla="*/ 1497938 w 3853774"/>
              <a:gd name="connsiteY524" fmla="*/ 3705479 h 3853933"/>
              <a:gd name="connsiteX525" fmla="*/ 1484468 w 3853774"/>
              <a:gd name="connsiteY525" fmla="*/ 3694814 h 3853933"/>
              <a:gd name="connsiteX526" fmla="*/ 1472400 w 3853774"/>
              <a:gd name="connsiteY526" fmla="*/ 3683870 h 3853933"/>
              <a:gd name="connsiteX527" fmla="*/ 1459772 w 3853774"/>
              <a:gd name="connsiteY527" fmla="*/ 3672925 h 3853933"/>
              <a:gd name="connsiteX528" fmla="*/ 1447144 w 3853774"/>
              <a:gd name="connsiteY528" fmla="*/ 3661419 h 3853933"/>
              <a:gd name="connsiteX529" fmla="*/ 1435638 w 3853774"/>
              <a:gd name="connsiteY529" fmla="*/ 3649913 h 3853933"/>
              <a:gd name="connsiteX530" fmla="*/ 1423570 w 3853774"/>
              <a:gd name="connsiteY530" fmla="*/ 3637846 h 3853933"/>
              <a:gd name="connsiteX531" fmla="*/ 1412626 w 3853774"/>
              <a:gd name="connsiteY531" fmla="*/ 3625778 h 3853933"/>
              <a:gd name="connsiteX532" fmla="*/ 1401681 w 3853774"/>
              <a:gd name="connsiteY532" fmla="*/ 3613151 h 3853933"/>
              <a:gd name="connsiteX533" fmla="*/ 1390456 w 3853774"/>
              <a:gd name="connsiteY533" fmla="*/ 3600802 h 3853933"/>
              <a:gd name="connsiteX534" fmla="*/ 1380072 w 3853774"/>
              <a:gd name="connsiteY534" fmla="*/ 3587613 h 3853933"/>
              <a:gd name="connsiteX535" fmla="*/ 1369970 w 3853774"/>
              <a:gd name="connsiteY535" fmla="*/ 3574703 h 3853933"/>
              <a:gd name="connsiteX536" fmla="*/ 1360148 w 3853774"/>
              <a:gd name="connsiteY536" fmla="*/ 3560391 h 3853933"/>
              <a:gd name="connsiteX537" fmla="*/ 1350606 w 3853774"/>
              <a:gd name="connsiteY537" fmla="*/ 3546921 h 3853933"/>
              <a:gd name="connsiteX538" fmla="*/ 1341345 w 3853774"/>
              <a:gd name="connsiteY538" fmla="*/ 3533170 h 3853933"/>
              <a:gd name="connsiteX539" fmla="*/ 1332365 w 3853774"/>
              <a:gd name="connsiteY539" fmla="*/ 3518576 h 3853933"/>
              <a:gd name="connsiteX540" fmla="*/ 1323945 w 3853774"/>
              <a:gd name="connsiteY540" fmla="*/ 3504545 h 3853933"/>
              <a:gd name="connsiteX541" fmla="*/ 1315807 w 3853774"/>
              <a:gd name="connsiteY541" fmla="*/ 3489672 h 3853933"/>
              <a:gd name="connsiteX542" fmla="*/ 1308230 w 3853774"/>
              <a:gd name="connsiteY542" fmla="*/ 3474798 h 3853933"/>
              <a:gd name="connsiteX543" fmla="*/ 1300653 w 3853774"/>
              <a:gd name="connsiteY543" fmla="*/ 3459363 h 3853933"/>
              <a:gd name="connsiteX544" fmla="*/ 1293076 w 3853774"/>
              <a:gd name="connsiteY544" fmla="*/ 3444490 h 3853933"/>
              <a:gd name="connsiteX545" fmla="*/ 1286902 w 3853774"/>
              <a:gd name="connsiteY545" fmla="*/ 3428774 h 3853933"/>
              <a:gd name="connsiteX546" fmla="*/ 1280167 w 3853774"/>
              <a:gd name="connsiteY546" fmla="*/ 3413059 h 3853933"/>
              <a:gd name="connsiteX547" fmla="*/ 1273993 w 3853774"/>
              <a:gd name="connsiteY547" fmla="*/ 3397343 h 3853933"/>
              <a:gd name="connsiteX548" fmla="*/ 1268661 w 3853774"/>
              <a:gd name="connsiteY548" fmla="*/ 3381348 h 3853933"/>
              <a:gd name="connsiteX549" fmla="*/ 1263048 w 3853774"/>
              <a:gd name="connsiteY549" fmla="*/ 3365071 h 3853933"/>
              <a:gd name="connsiteX550" fmla="*/ 1258278 w 3853774"/>
              <a:gd name="connsiteY550" fmla="*/ 3348514 h 3853933"/>
              <a:gd name="connsiteX551" fmla="*/ 1253788 w 3853774"/>
              <a:gd name="connsiteY551" fmla="*/ 3332236 h 3853933"/>
              <a:gd name="connsiteX552" fmla="*/ 1249578 w 3853774"/>
              <a:gd name="connsiteY552" fmla="*/ 3315118 h 3853933"/>
              <a:gd name="connsiteX553" fmla="*/ 1246210 w 3853774"/>
              <a:gd name="connsiteY553" fmla="*/ 3298280 h 3853933"/>
              <a:gd name="connsiteX554" fmla="*/ 1242562 w 3853774"/>
              <a:gd name="connsiteY554" fmla="*/ 3281723 h 3853933"/>
              <a:gd name="connsiteX555" fmla="*/ 1240037 w 3853774"/>
              <a:gd name="connsiteY555" fmla="*/ 3264042 h 3853933"/>
              <a:gd name="connsiteX556" fmla="*/ 1237511 w 3853774"/>
              <a:gd name="connsiteY556" fmla="*/ 3246924 h 3853933"/>
              <a:gd name="connsiteX557" fmla="*/ 1235265 w 3853774"/>
              <a:gd name="connsiteY557" fmla="*/ 3229525 h 3853933"/>
              <a:gd name="connsiteX558" fmla="*/ 1233862 w 3853774"/>
              <a:gd name="connsiteY558" fmla="*/ 3211845 h 3853933"/>
              <a:gd name="connsiteX559" fmla="*/ 1232740 w 3853774"/>
              <a:gd name="connsiteY559" fmla="*/ 3193884 h 3853933"/>
              <a:gd name="connsiteX560" fmla="*/ 1232179 w 3853774"/>
              <a:gd name="connsiteY560" fmla="*/ 3176485 h 3853933"/>
              <a:gd name="connsiteX561" fmla="*/ 1231617 w 3853774"/>
              <a:gd name="connsiteY561" fmla="*/ 3158525 h 3853933"/>
              <a:gd name="connsiteX562" fmla="*/ 1231899 w 3853774"/>
              <a:gd name="connsiteY562" fmla="*/ 694847 h 3853933"/>
              <a:gd name="connsiteX563" fmla="*/ 1231899 w 3853774"/>
              <a:gd name="connsiteY563" fmla="*/ 677448 h 3853933"/>
              <a:gd name="connsiteX564" fmla="*/ 1232740 w 3853774"/>
              <a:gd name="connsiteY564" fmla="*/ 659207 h 3853933"/>
              <a:gd name="connsiteX565" fmla="*/ 1234143 w 3853774"/>
              <a:gd name="connsiteY565" fmla="*/ 641527 h 3853933"/>
              <a:gd name="connsiteX566" fmla="*/ 1235547 w 3853774"/>
              <a:gd name="connsiteY566" fmla="*/ 623847 h 3853933"/>
              <a:gd name="connsiteX567" fmla="*/ 1237792 w 3853774"/>
              <a:gd name="connsiteY567" fmla="*/ 606448 h 3853933"/>
              <a:gd name="connsiteX568" fmla="*/ 1239756 w 3853774"/>
              <a:gd name="connsiteY568" fmla="*/ 588768 h 3853933"/>
              <a:gd name="connsiteX569" fmla="*/ 1242563 w 3853774"/>
              <a:gd name="connsiteY569" fmla="*/ 571930 h 3853933"/>
              <a:gd name="connsiteX570" fmla="*/ 1245649 w 3853774"/>
              <a:gd name="connsiteY570" fmla="*/ 554812 h 3853933"/>
              <a:gd name="connsiteX571" fmla="*/ 1249579 w 3853774"/>
              <a:gd name="connsiteY571" fmla="*/ 537973 h 3853933"/>
              <a:gd name="connsiteX572" fmla="*/ 1253507 w 3853774"/>
              <a:gd name="connsiteY572" fmla="*/ 521136 h 3853933"/>
              <a:gd name="connsiteX573" fmla="*/ 1257997 w 3853774"/>
              <a:gd name="connsiteY573" fmla="*/ 504859 h 3853933"/>
              <a:gd name="connsiteX574" fmla="*/ 1263330 w 3853774"/>
              <a:gd name="connsiteY574" fmla="*/ 488301 h 3853933"/>
              <a:gd name="connsiteX575" fmla="*/ 1268100 w 3853774"/>
              <a:gd name="connsiteY575" fmla="*/ 472305 h 3853933"/>
              <a:gd name="connsiteX576" fmla="*/ 1273713 w 3853774"/>
              <a:gd name="connsiteY576" fmla="*/ 456029 h 3853933"/>
              <a:gd name="connsiteX577" fmla="*/ 1280167 w 3853774"/>
              <a:gd name="connsiteY577" fmla="*/ 440033 h 3853933"/>
              <a:gd name="connsiteX578" fmla="*/ 1286341 w 3853774"/>
              <a:gd name="connsiteY578" fmla="*/ 424317 h 3853933"/>
              <a:gd name="connsiteX579" fmla="*/ 1293357 w 3853774"/>
              <a:gd name="connsiteY579" fmla="*/ 408883 h 3853933"/>
              <a:gd name="connsiteX580" fmla="*/ 1300373 w 3853774"/>
              <a:gd name="connsiteY580" fmla="*/ 393448 h 3853933"/>
              <a:gd name="connsiteX581" fmla="*/ 1307950 w 3853774"/>
              <a:gd name="connsiteY581" fmla="*/ 378574 h 3853933"/>
              <a:gd name="connsiteX582" fmla="*/ 1315527 w 3853774"/>
              <a:gd name="connsiteY582" fmla="*/ 363701 h 3853933"/>
              <a:gd name="connsiteX583" fmla="*/ 1323946 w 3853774"/>
              <a:gd name="connsiteY583" fmla="*/ 349107 h 3853933"/>
              <a:gd name="connsiteX584" fmla="*/ 1332646 w 3853774"/>
              <a:gd name="connsiteY584" fmla="*/ 334795 h 3853933"/>
              <a:gd name="connsiteX585" fmla="*/ 1341346 w 3853774"/>
              <a:gd name="connsiteY585" fmla="*/ 320483 h 3853933"/>
              <a:gd name="connsiteX586" fmla="*/ 1350606 w 3853774"/>
              <a:gd name="connsiteY586" fmla="*/ 306171 h 3853933"/>
              <a:gd name="connsiteX587" fmla="*/ 1360148 w 3853774"/>
              <a:gd name="connsiteY587" fmla="*/ 292700 h 3853933"/>
              <a:gd name="connsiteX588" fmla="*/ 1369690 w 3853774"/>
              <a:gd name="connsiteY588" fmla="*/ 279230 h 3853933"/>
              <a:gd name="connsiteX589" fmla="*/ 1380353 w 3853774"/>
              <a:gd name="connsiteY589" fmla="*/ 265759 h 3853933"/>
              <a:gd name="connsiteX590" fmla="*/ 1390456 w 3853774"/>
              <a:gd name="connsiteY590" fmla="*/ 252850 h 3853933"/>
              <a:gd name="connsiteX591" fmla="*/ 1401401 w 3853774"/>
              <a:gd name="connsiteY591" fmla="*/ 240222 h 3853933"/>
              <a:gd name="connsiteX592" fmla="*/ 1412346 w 3853774"/>
              <a:gd name="connsiteY592" fmla="*/ 227594 h 3853933"/>
              <a:gd name="connsiteX593" fmla="*/ 1423852 w 3853774"/>
              <a:gd name="connsiteY593" fmla="*/ 215526 h 3853933"/>
              <a:gd name="connsiteX594" fmla="*/ 1435077 w 3853774"/>
              <a:gd name="connsiteY594" fmla="*/ 203740 h 3853933"/>
              <a:gd name="connsiteX595" fmla="*/ 1447425 w 3853774"/>
              <a:gd name="connsiteY595" fmla="*/ 191953 h 3853933"/>
              <a:gd name="connsiteX596" fmla="*/ 1459492 w 3853774"/>
              <a:gd name="connsiteY596" fmla="*/ 180447 h 3853933"/>
              <a:gd name="connsiteX597" fmla="*/ 1472120 w 3853774"/>
              <a:gd name="connsiteY597" fmla="*/ 169502 h 3853933"/>
              <a:gd name="connsiteX598" fmla="*/ 1484749 w 3853774"/>
              <a:gd name="connsiteY598" fmla="*/ 158558 h 3853933"/>
              <a:gd name="connsiteX599" fmla="*/ 1497658 w 3853774"/>
              <a:gd name="connsiteY599" fmla="*/ 148454 h 3853933"/>
              <a:gd name="connsiteX600" fmla="*/ 1511129 w 3853774"/>
              <a:gd name="connsiteY600" fmla="*/ 137791 h 3853933"/>
              <a:gd name="connsiteX601" fmla="*/ 1524599 w 3853774"/>
              <a:gd name="connsiteY601" fmla="*/ 128249 h 3853933"/>
              <a:gd name="connsiteX602" fmla="*/ 1538069 w 3853774"/>
              <a:gd name="connsiteY602" fmla="*/ 118708 h 3853933"/>
              <a:gd name="connsiteX603" fmla="*/ 1552382 w 3853774"/>
              <a:gd name="connsiteY603" fmla="*/ 109447 h 3853933"/>
              <a:gd name="connsiteX604" fmla="*/ 1566694 w 3853774"/>
              <a:gd name="connsiteY604" fmla="*/ 100747 h 3853933"/>
              <a:gd name="connsiteX605" fmla="*/ 1581006 w 3853774"/>
              <a:gd name="connsiteY605" fmla="*/ 92048 h 3853933"/>
              <a:gd name="connsiteX606" fmla="*/ 1595318 w 3853774"/>
              <a:gd name="connsiteY606" fmla="*/ 83909 h 3853933"/>
              <a:gd name="connsiteX607" fmla="*/ 1610472 w 3853774"/>
              <a:gd name="connsiteY607" fmla="*/ 76051 h 3853933"/>
              <a:gd name="connsiteX608" fmla="*/ 1625346 w 3853774"/>
              <a:gd name="connsiteY608" fmla="*/ 68475 h 3853933"/>
              <a:gd name="connsiteX609" fmla="*/ 1640781 w 3853774"/>
              <a:gd name="connsiteY609" fmla="*/ 61459 h 3853933"/>
              <a:gd name="connsiteX610" fmla="*/ 1656216 w 3853774"/>
              <a:gd name="connsiteY610" fmla="*/ 54443 h 3853933"/>
              <a:gd name="connsiteX611" fmla="*/ 1671931 w 3853774"/>
              <a:gd name="connsiteY611" fmla="*/ 48269 h 3853933"/>
              <a:gd name="connsiteX612" fmla="*/ 1687647 w 3853774"/>
              <a:gd name="connsiteY612" fmla="*/ 42095 h 3853933"/>
              <a:gd name="connsiteX613" fmla="*/ 1703923 w 3853774"/>
              <a:gd name="connsiteY613" fmla="*/ 36482 h 3853933"/>
              <a:gd name="connsiteX614" fmla="*/ 1720200 w 3853774"/>
              <a:gd name="connsiteY614" fmla="*/ 31431 h 3853933"/>
              <a:gd name="connsiteX615" fmla="*/ 1736477 w 3853774"/>
              <a:gd name="connsiteY615" fmla="*/ 26379 h 3853933"/>
              <a:gd name="connsiteX616" fmla="*/ 1752754 w 3853774"/>
              <a:gd name="connsiteY616" fmla="*/ 21889 h 3853933"/>
              <a:gd name="connsiteX617" fmla="*/ 1769872 w 3853774"/>
              <a:gd name="connsiteY617" fmla="*/ 17680 h 3853933"/>
              <a:gd name="connsiteX618" fmla="*/ 1786429 w 3853774"/>
              <a:gd name="connsiteY618" fmla="*/ 14032 h 3853933"/>
              <a:gd name="connsiteX619" fmla="*/ 1803548 w 3853774"/>
              <a:gd name="connsiteY619" fmla="*/ 10945 h 3853933"/>
              <a:gd name="connsiteX620" fmla="*/ 1820948 w 3853774"/>
              <a:gd name="connsiteY620" fmla="*/ 7577 h 3853933"/>
              <a:gd name="connsiteX621" fmla="*/ 1838627 w 3853774"/>
              <a:gd name="connsiteY621" fmla="*/ 5613 h 3853933"/>
              <a:gd name="connsiteX622" fmla="*/ 1856026 w 3853774"/>
              <a:gd name="connsiteY622" fmla="*/ 3368 h 3853933"/>
              <a:gd name="connsiteX623" fmla="*/ 1873425 w 3853774"/>
              <a:gd name="connsiteY623" fmla="*/ 2245 h 3853933"/>
              <a:gd name="connsiteX624" fmla="*/ 1891106 w 3853774"/>
              <a:gd name="connsiteY624" fmla="*/ 842 h 3853933"/>
              <a:gd name="connsiteX625" fmla="*/ 1909066 w 3853774"/>
              <a:gd name="connsiteY625" fmla="*/ 281 h 3853933"/>
              <a:gd name="connsiteX626" fmla="*/ 1926746 w 3853774"/>
              <a:gd name="connsiteY626" fmla="*/ 0 h 3853933"/>
              <a:gd name="connsiteX627" fmla="*/ 1944707 w 3853774"/>
              <a:gd name="connsiteY627" fmla="*/ 561 h 3853933"/>
              <a:gd name="connsiteX628" fmla="*/ 1962667 w 3853774"/>
              <a:gd name="connsiteY628" fmla="*/ 561 h 3853933"/>
              <a:gd name="connsiteX629" fmla="*/ 1980066 w 3853774"/>
              <a:gd name="connsiteY629" fmla="*/ 2245 h 3853933"/>
              <a:gd name="connsiteX630" fmla="*/ 1997746 w 3853774"/>
              <a:gd name="connsiteY630" fmla="*/ 3648 h 3853933"/>
              <a:gd name="connsiteX631" fmla="*/ 2015426 w 3853774"/>
              <a:gd name="connsiteY631" fmla="*/ 5613 h 3853933"/>
              <a:gd name="connsiteX632" fmla="*/ 2032825 w 3853774"/>
              <a:gd name="connsiteY632" fmla="*/ 7858 h 3853933"/>
              <a:gd name="connsiteX633" fmla="*/ 2049944 w 3853774"/>
              <a:gd name="connsiteY633" fmla="*/ 10945 h 3853933"/>
              <a:gd name="connsiteX634" fmla="*/ 2067062 w 3853774"/>
              <a:gd name="connsiteY634" fmla="*/ 14032 h 3853933"/>
              <a:gd name="connsiteX635" fmla="*/ 2084181 w 3853774"/>
              <a:gd name="connsiteY635" fmla="*/ 17680 h 3853933"/>
              <a:gd name="connsiteX636" fmla="*/ 2100738 w 3853774"/>
              <a:gd name="connsiteY636" fmla="*/ 21889 h 3853933"/>
              <a:gd name="connsiteX637" fmla="*/ 2117576 w 3853774"/>
              <a:gd name="connsiteY637" fmla="*/ 26380 h 3853933"/>
              <a:gd name="connsiteX638" fmla="*/ 2133573 w 3853774"/>
              <a:gd name="connsiteY638" fmla="*/ 31150 h 3853933"/>
              <a:gd name="connsiteX639" fmla="*/ 2150130 w 3853774"/>
              <a:gd name="connsiteY639" fmla="*/ 36482 h 3853933"/>
              <a:gd name="connsiteX640" fmla="*/ 2166126 w 3853774"/>
              <a:gd name="connsiteY640" fmla="*/ 42375 h 3853933"/>
              <a:gd name="connsiteX641" fmla="*/ 2181841 w 3853774"/>
              <a:gd name="connsiteY641" fmla="*/ 47988 h 3853933"/>
              <a:gd name="connsiteX642" fmla="*/ 2197276 w 3853774"/>
              <a:gd name="connsiteY642" fmla="*/ 54443 h 3853933"/>
              <a:gd name="connsiteX643" fmla="*/ 2212711 w 3853774"/>
              <a:gd name="connsiteY643" fmla="*/ 61459 h 3853933"/>
              <a:gd name="connsiteX644" fmla="*/ 2228146 w 3853774"/>
              <a:gd name="connsiteY644" fmla="*/ 68474 h 3853933"/>
              <a:gd name="connsiteX645" fmla="*/ 2243300 w 3853774"/>
              <a:gd name="connsiteY645" fmla="*/ 75771 h 3853933"/>
              <a:gd name="connsiteX646" fmla="*/ 2258173 w 3853774"/>
              <a:gd name="connsiteY646" fmla="*/ 83909 h 3853933"/>
              <a:gd name="connsiteX647" fmla="*/ 2272766 w 3853774"/>
              <a:gd name="connsiteY647" fmla="*/ 91767 h 3853933"/>
              <a:gd name="connsiteX648" fmla="*/ 2287359 w 3853774"/>
              <a:gd name="connsiteY648" fmla="*/ 100747 h 3853933"/>
              <a:gd name="connsiteX649" fmla="*/ 2301672 w 3853774"/>
              <a:gd name="connsiteY649" fmla="*/ 109447 h 3853933"/>
              <a:gd name="connsiteX650" fmla="*/ 2315423 w 3853774"/>
              <a:gd name="connsiteY650" fmla="*/ 118708 h 3853933"/>
              <a:gd name="connsiteX651" fmla="*/ 2329174 w 3853774"/>
              <a:gd name="connsiteY651" fmla="*/ 127969 h 3853933"/>
              <a:gd name="connsiteX652" fmla="*/ 2342925 w 3853774"/>
              <a:gd name="connsiteY652" fmla="*/ 138352 h 3853933"/>
              <a:gd name="connsiteX653" fmla="*/ 2356114 w 3853774"/>
              <a:gd name="connsiteY653" fmla="*/ 148174 h 3853933"/>
              <a:gd name="connsiteX654" fmla="*/ 2368743 w 3853774"/>
              <a:gd name="connsiteY654" fmla="*/ 158558 h 3853933"/>
              <a:gd name="connsiteX655" fmla="*/ 2381933 w 3853774"/>
              <a:gd name="connsiteY655" fmla="*/ 169503 h 3853933"/>
              <a:gd name="connsiteX656" fmla="*/ 2394000 w 3853774"/>
              <a:gd name="connsiteY656" fmla="*/ 180447 h 3853933"/>
              <a:gd name="connsiteX657" fmla="*/ 2406628 w 3853774"/>
              <a:gd name="connsiteY657" fmla="*/ 191953 h 3853933"/>
              <a:gd name="connsiteX658" fmla="*/ 2418696 w 3853774"/>
              <a:gd name="connsiteY658" fmla="*/ 203459 h 3853933"/>
              <a:gd name="connsiteX659" fmla="*/ 2429921 w 3853774"/>
              <a:gd name="connsiteY659" fmla="*/ 215246 h 3853933"/>
              <a:gd name="connsiteX660" fmla="*/ 2441427 w 3853774"/>
              <a:gd name="connsiteY660" fmla="*/ 227874 h 3853933"/>
              <a:gd name="connsiteX661" fmla="*/ 2452371 w 3853774"/>
              <a:gd name="connsiteY661" fmla="*/ 239941 h 3853933"/>
              <a:gd name="connsiteX662" fmla="*/ 2463316 w 3853774"/>
              <a:gd name="connsiteY662" fmla="*/ 253131 h 3853933"/>
              <a:gd name="connsiteX663" fmla="*/ 2473700 w 3853774"/>
              <a:gd name="connsiteY663" fmla="*/ 265760 h 3853933"/>
              <a:gd name="connsiteX664" fmla="*/ 2483803 w 3853774"/>
              <a:gd name="connsiteY664" fmla="*/ 279230 h 3853933"/>
              <a:gd name="connsiteX665" fmla="*/ 2493905 w 3853774"/>
              <a:gd name="connsiteY665" fmla="*/ 292700 h 3853933"/>
              <a:gd name="connsiteX666" fmla="*/ 2503166 w 3853774"/>
              <a:gd name="connsiteY666" fmla="*/ 306451 h 3853933"/>
              <a:gd name="connsiteX667" fmla="*/ 2512427 w 3853774"/>
              <a:gd name="connsiteY667" fmla="*/ 320202 h 3853933"/>
              <a:gd name="connsiteX668" fmla="*/ 2521127 w 3853774"/>
              <a:gd name="connsiteY668" fmla="*/ 334514 h 3853933"/>
              <a:gd name="connsiteX669" fmla="*/ 2530107 w 3853774"/>
              <a:gd name="connsiteY669" fmla="*/ 349107 h 3853933"/>
              <a:gd name="connsiteX670" fmla="*/ 2538245 w 3853774"/>
              <a:gd name="connsiteY670" fmla="*/ 363981 h 3853933"/>
              <a:gd name="connsiteX671" fmla="*/ 2546103 w 3853774"/>
              <a:gd name="connsiteY671" fmla="*/ 378574 h 3853933"/>
              <a:gd name="connsiteX672" fmla="*/ 2553400 w 3853774"/>
              <a:gd name="connsiteY672" fmla="*/ 393728 h 3853933"/>
              <a:gd name="connsiteX673" fmla="*/ 2560415 w 3853774"/>
              <a:gd name="connsiteY673" fmla="*/ 409163 h 3853933"/>
              <a:gd name="connsiteX674" fmla="*/ 2567431 w 3853774"/>
              <a:gd name="connsiteY674" fmla="*/ 424598 h 3853933"/>
              <a:gd name="connsiteX675" fmla="*/ 2573885 w 3853774"/>
              <a:gd name="connsiteY675" fmla="*/ 440032 h 3853933"/>
              <a:gd name="connsiteX676" fmla="*/ 2580060 w 3853774"/>
              <a:gd name="connsiteY676" fmla="*/ 456309 h 3853933"/>
              <a:gd name="connsiteX677" fmla="*/ 2585672 w 3853774"/>
              <a:gd name="connsiteY677" fmla="*/ 472025 h 3853933"/>
              <a:gd name="connsiteX678" fmla="*/ 2590723 w 3853774"/>
              <a:gd name="connsiteY678" fmla="*/ 488301 h 3853933"/>
              <a:gd name="connsiteX679" fmla="*/ 2596055 w 3853774"/>
              <a:gd name="connsiteY679" fmla="*/ 504859 h 3853933"/>
              <a:gd name="connsiteX680" fmla="*/ 2600265 w 3853774"/>
              <a:gd name="connsiteY680" fmla="*/ 521416 h 3853933"/>
              <a:gd name="connsiteX681" fmla="*/ 2604194 w 3853774"/>
              <a:gd name="connsiteY681" fmla="*/ 537693 h 3853933"/>
              <a:gd name="connsiteX682" fmla="*/ 2608123 w 3853774"/>
              <a:gd name="connsiteY682" fmla="*/ 555092 h 3853933"/>
              <a:gd name="connsiteX683" fmla="*/ 2611210 w 3853774"/>
              <a:gd name="connsiteY683" fmla="*/ 572211 h 3853933"/>
              <a:gd name="connsiteX684" fmla="*/ 2614016 w 3853774"/>
              <a:gd name="connsiteY684" fmla="*/ 589049 h 3853933"/>
              <a:gd name="connsiteX685" fmla="*/ 2616261 w 3853774"/>
              <a:gd name="connsiteY685" fmla="*/ 606448 h 3853933"/>
              <a:gd name="connsiteX686" fmla="*/ 2618226 w 3853774"/>
              <a:gd name="connsiteY686" fmla="*/ 624128 h 3853933"/>
              <a:gd name="connsiteX687" fmla="*/ 2619629 w 3853774"/>
              <a:gd name="connsiteY687" fmla="*/ 641808 h 3853933"/>
              <a:gd name="connsiteX688" fmla="*/ 2621313 w 3853774"/>
              <a:gd name="connsiteY688" fmla="*/ 659207 h 3853933"/>
              <a:gd name="connsiteX689" fmla="*/ 2621593 w 3853774"/>
              <a:gd name="connsiteY689" fmla="*/ 677448 h 3853933"/>
              <a:gd name="connsiteX690" fmla="*/ 2621874 w 3853774"/>
              <a:gd name="connsiteY690" fmla="*/ 695128 h 3853933"/>
              <a:gd name="connsiteX691" fmla="*/ 2622434 w 3853774"/>
              <a:gd name="connsiteY691" fmla="*/ 3158525 h 3853933"/>
              <a:gd name="connsiteX692" fmla="*/ 2621874 w 3853774"/>
              <a:gd name="connsiteY692" fmla="*/ 3176485 h 3853933"/>
              <a:gd name="connsiteX693" fmla="*/ 2621313 w 3853774"/>
              <a:gd name="connsiteY693" fmla="*/ 3193884 h 3853933"/>
              <a:gd name="connsiteX694" fmla="*/ 2620190 w 3853774"/>
              <a:gd name="connsiteY694" fmla="*/ 3211844 h 3853933"/>
              <a:gd name="connsiteX695" fmla="*/ 2618786 w 3853774"/>
              <a:gd name="connsiteY695" fmla="*/ 3229525 h 3853933"/>
              <a:gd name="connsiteX696" fmla="*/ 2616541 w 3853774"/>
              <a:gd name="connsiteY696" fmla="*/ 3246924 h 3853933"/>
              <a:gd name="connsiteX697" fmla="*/ 2614016 w 3853774"/>
              <a:gd name="connsiteY697" fmla="*/ 3264042 h 3853933"/>
              <a:gd name="connsiteX698" fmla="*/ 2611490 w 3853774"/>
              <a:gd name="connsiteY698" fmla="*/ 3281723 h 3853933"/>
              <a:gd name="connsiteX699" fmla="*/ 2607842 w 3853774"/>
              <a:gd name="connsiteY699" fmla="*/ 3298279 h 3853933"/>
              <a:gd name="connsiteX700" fmla="*/ 2604475 w 3853774"/>
              <a:gd name="connsiteY700" fmla="*/ 3315118 h 3853933"/>
              <a:gd name="connsiteX701" fmla="*/ 2600265 w 3853774"/>
              <a:gd name="connsiteY701" fmla="*/ 3332236 h 3853933"/>
              <a:gd name="connsiteX702" fmla="*/ 2595775 w 3853774"/>
              <a:gd name="connsiteY702" fmla="*/ 3348513 h 3853933"/>
              <a:gd name="connsiteX703" fmla="*/ 2591004 w 3853774"/>
              <a:gd name="connsiteY703" fmla="*/ 3365070 h 3853933"/>
              <a:gd name="connsiteX704" fmla="*/ 2585391 w 3853774"/>
              <a:gd name="connsiteY704" fmla="*/ 3381347 h 3853933"/>
              <a:gd name="connsiteX705" fmla="*/ 2580059 w 3853774"/>
              <a:gd name="connsiteY705" fmla="*/ 3397343 h 3853933"/>
              <a:gd name="connsiteX706" fmla="*/ 2573885 w 3853774"/>
              <a:gd name="connsiteY706" fmla="*/ 3413058 h 3853933"/>
              <a:gd name="connsiteX707" fmla="*/ 2567150 w 3853774"/>
              <a:gd name="connsiteY707" fmla="*/ 3428774 h 3853933"/>
              <a:gd name="connsiteX708" fmla="*/ 2560976 w 3853774"/>
              <a:gd name="connsiteY708" fmla="*/ 3444489 h 3853933"/>
              <a:gd name="connsiteX709" fmla="*/ 2553399 w 3853774"/>
              <a:gd name="connsiteY709" fmla="*/ 3459364 h 3853933"/>
              <a:gd name="connsiteX710" fmla="*/ 2546103 w 3853774"/>
              <a:gd name="connsiteY710" fmla="*/ 3474517 h 3853933"/>
              <a:gd name="connsiteX711" fmla="*/ 2538245 w 3853774"/>
              <a:gd name="connsiteY711" fmla="*/ 3489671 h 3853933"/>
              <a:gd name="connsiteX712" fmla="*/ 2530387 w 3853774"/>
              <a:gd name="connsiteY712" fmla="*/ 3504264 h 3853933"/>
              <a:gd name="connsiteX713" fmla="*/ 2521688 w 3853774"/>
              <a:gd name="connsiteY713" fmla="*/ 3518577 h 3853933"/>
              <a:gd name="connsiteX714" fmla="*/ 2512707 w 3853774"/>
              <a:gd name="connsiteY714" fmla="*/ 3533170 h 3853933"/>
              <a:gd name="connsiteX715" fmla="*/ 2503447 w 3853774"/>
              <a:gd name="connsiteY715" fmla="*/ 3546920 h 3853933"/>
              <a:gd name="connsiteX716" fmla="*/ 2493905 w 3853774"/>
              <a:gd name="connsiteY716" fmla="*/ 3560391 h 3853933"/>
              <a:gd name="connsiteX717" fmla="*/ 2484083 w 3853774"/>
              <a:gd name="connsiteY717" fmla="*/ 3574703 h 3853933"/>
              <a:gd name="connsiteX718" fmla="*/ 2473980 w 3853774"/>
              <a:gd name="connsiteY718" fmla="*/ 3587612 h 3853933"/>
              <a:gd name="connsiteX719" fmla="*/ 2463596 w 3853774"/>
              <a:gd name="connsiteY719" fmla="*/ 3600802 h 3853933"/>
              <a:gd name="connsiteX720" fmla="*/ 2452371 w 3853774"/>
              <a:gd name="connsiteY720" fmla="*/ 3613150 h 3853933"/>
              <a:gd name="connsiteX721" fmla="*/ 2441427 w 3853774"/>
              <a:gd name="connsiteY721" fmla="*/ 3625778 h 3853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</a:cxnLst>
            <a:rect l="l" t="t" r="r" b="b"/>
            <a:pathLst>
              <a:path w="3853774" h="3853933">
                <a:moveTo>
                  <a:pt x="2011493" y="413890"/>
                </a:moveTo>
                <a:cubicBezTo>
                  <a:pt x="2033110" y="392272"/>
                  <a:pt x="2046480" y="362408"/>
                  <a:pt x="2046480" y="329421"/>
                </a:cubicBezTo>
                <a:cubicBezTo>
                  <a:pt x="2046480" y="263447"/>
                  <a:pt x="1992998" y="209965"/>
                  <a:pt x="1927024" y="209965"/>
                </a:cubicBezTo>
                <a:cubicBezTo>
                  <a:pt x="1861050" y="209965"/>
                  <a:pt x="1807568" y="263447"/>
                  <a:pt x="1807568" y="329421"/>
                </a:cubicBezTo>
                <a:cubicBezTo>
                  <a:pt x="1807568" y="395395"/>
                  <a:pt x="1861050" y="448877"/>
                  <a:pt x="1927024" y="448877"/>
                </a:cubicBezTo>
                <a:cubicBezTo>
                  <a:pt x="1960011" y="448877"/>
                  <a:pt x="1989875" y="435507"/>
                  <a:pt x="2011493" y="413890"/>
                </a:cubicBezTo>
                <a:close/>
                <a:moveTo>
                  <a:pt x="1847252" y="707557"/>
                </a:moveTo>
                <a:cubicBezTo>
                  <a:pt x="1868869" y="685940"/>
                  <a:pt x="1882239" y="656076"/>
                  <a:pt x="1882239" y="623089"/>
                </a:cubicBezTo>
                <a:cubicBezTo>
                  <a:pt x="1882240" y="557115"/>
                  <a:pt x="1828758" y="503633"/>
                  <a:pt x="1762784" y="503633"/>
                </a:cubicBezTo>
                <a:cubicBezTo>
                  <a:pt x="1696809" y="503633"/>
                  <a:pt x="1643327" y="557115"/>
                  <a:pt x="1643328" y="623089"/>
                </a:cubicBezTo>
                <a:cubicBezTo>
                  <a:pt x="1643327" y="689063"/>
                  <a:pt x="1696809" y="742545"/>
                  <a:pt x="1762784" y="742545"/>
                </a:cubicBezTo>
                <a:cubicBezTo>
                  <a:pt x="1795770" y="742545"/>
                  <a:pt x="1825634" y="729174"/>
                  <a:pt x="1847252" y="707557"/>
                </a:cubicBezTo>
                <a:close/>
                <a:moveTo>
                  <a:pt x="1683011" y="1001226"/>
                </a:moveTo>
                <a:cubicBezTo>
                  <a:pt x="1704629" y="979610"/>
                  <a:pt x="1717999" y="949746"/>
                  <a:pt x="1717999" y="916758"/>
                </a:cubicBezTo>
                <a:cubicBezTo>
                  <a:pt x="1717999" y="850784"/>
                  <a:pt x="1664517" y="797302"/>
                  <a:pt x="1598543" y="797302"/>
                </a:cubicBezTo>
                <a:cubicBezTo>
                  <a:pt x="1532569" y="797302"/>
                  <a:pt x="1479087" y="850784"/>
                  <a:pt x="1479087" y="916758"/>
                </a:cubicBezTo>
                <a:cubicBezTo>
                  <a:pt x="1479087" y="982732"/>
                  <a:pt x="1532569" y="1036214"/>
                  <a:pt x="1598543" y="1036214"/>
                </a:cubicBezTo>
                <a:cubicBezTo>
                  <a:pt x="1631530" y="1036214"/>
                  <a:pt x="1661395" y="1022844"/>
                  <a:pt x="1683011" y="1001226"/>
                </a:cubicBezTo>
                <a:close/>
                <a:moveTo>
                  <a:pt x="2175733" y="707558"/>
                </a:moveTo>
                <a:cubicBezTo>
                  <a:pt x="2197351" y="685941"/>
                  <a:pt x="2210721" y="656077"/>
                  <a:pt x="2210721" y="623090"/>
                </a:cubicBezTo>
                <a:cubicBezTo>
                  <a:pt x="2210721" y="557115"/>
                  <a:pt x="2157239" y="503633"/>
                  <a:pt x="2091265" y="503634"/>
                </a:cubicBezTo>
                <a:cubicBezTo>
                  <a:pt x="2025291" y="503633"/>
                  <a:pt x="1971809" y="557115"/>
                  <a:pt x="1971809" y="623090"/>
                </a:cubicBezTo>
                <a:cubicBezTo>
                  <a:pt x="1971809" y="689064"/>
                  <a:pt x="2025291" y="742546"/>
                  <a:pt x="2091265" y="742545"/>
                </a:cubicBezTo>
                <a:cubicBezTo>
                  <a:pt x="2124252" y="742546"/>
                  <a:pt x="2154116" y="729175"/>
                  <a:pt x="2175733" y="707558"/>
                </a:cubicBezTo>
                <a:close/>
                <a:moveTo>
                  <a:pt x="2011493" y="1001227"/>
                </a:moveTo>
                <a:cubicBezTo>
                  <a:pt x="2033109" y="979609"/>
                  <a:pt x="2046480" y="949745"/>
                  <a:pt x="2046480" y="916758"/>
                </a:cubicBezTo>
                <a:cubicBezTo>
                  <a:pt x="2046480" y="850784"/>
                  <a:pt x="1992998" y="797302"/>
                  <a:pt x="1927024" y="797302"/>
                </a:cubicBezTo>
                <a:cubicBezTo>
                  <a:pt x="1861050" y="797302"/>
                  <a:pt x="1807568" y="850784"/>
                  <a:pt x="1807568" y="916758"/>
                </a:cubicBezTo>
                <a:cubicBezTo>
                  <a:pt x="1807568" y="982732"/>
                  <a:pt x="1861050" y="1036214"/>
                  <a:pt x="1927024" y="1036214"/>
                </a:cubicBezTo>
                <a:cubicBezTo>
                  <a:pt x="1960011" y="1036214"/>
                  <a:pt x="1989875" y="1022843"/>
                  <a:pt x="2011493" y="1001227"/>
                </a:cubicBezTo>
                <a:close/>
                <a:moveTo>
                  <a:pt x="2339973" y="1001226"/>
                </a:moveTo>
                <a:cubicBezTo>
                  <a:pt x="2361590" y="979609"/>
                  <a:pt x="2374961" y="949745"/>
                  <a:pt x="2374961" y="916758"/>
                </a:cubicBezTo>
                <a:cubicBezTo>
                  <a:pt x="2374961" y="850784"/>
                  <a:pt x="2321479" y="797302"/>
                  <a:pt x="2255505" y="797302"/>
                </a:cubicBezTo>
                <a:cubicBezTo>
                  <a:pt x="2189531" y="797302"/>
                  <a:pt x="2136049" y="850784"/>
                  <a:pt x="2136049" y="916758"/>
                </a:cubicBezTo>
                <a:cubicBezTo>
                  <a:pt x="2136049" y="982732"/>
                  <a:pt x="2189531" y="1036214"/>
                  <a:pt x="2255505" y="1036214"/>
                </a:cubicBezTo>
                <a:cubicBezTo>
                  <a:pt x="2288492" y="1036214"/>
                  <a:pt x="2318356" y="1022844"/>
                  <a:pt x="2339973" y="1001226"/>
                </a:cubicBezTo>
                <a:close/>
                <a:moveTo>
                  <a:pt x="1055470" y="2621863"/>
                </a:moveTo>
                <a:lnTo>
                  <a:pt x="695319" y="2622144"/>
                </a:lnTo>
                <a:lnTo>
                  <a:pt x="677635" y="2621863"/>
                </a:lnTo>
                <a:lnTo>
                  <a:pt x="659950" y="2621021"/>
                </a:lnTo>
                <a:lnTo>
                  <a:pt x="641984" y="2619898"/>
                </a:lnTo>
                <a:lnTo>
                  <a:pt x="624299" y="2618494"/>
                </a:lnTo>
                <a:lnTo>
                  <a:pt x="606895" y="2616249"/>
                </a:lnTo>
                <a:lnTo>
                  <a:pt x="589772" y="2613722"/>
                </a:lnTo>
                <a:lnTo>
                  <a:pt x="572368" y="2611477"/>
                </a:lnTo>
                <a:lnTo>
                  <a:pt x="555806" y="2607828"/>
                </a:lnTo>
                <a:lnTo>
                  <a:pt x="538402" y="2603898"/>
                </a:lnTo>
                <a:lnTo>
                  <a:pt x="521840" y="2600249"/>
                </a:lnTo>
                <a:lnTo>
                  <a:pt x="505559" y="2595757"/>
                </a:lnTo>
                <a:lnTo>
                  <a:pt x="488716" y="2590704"/>
                </a:lnTo>
                <a:lnTo>
                  <a:pt x="472716" y="2585371"/>
                </a:lnTo>
                <a:lnTo>
                  <a:pt x="456716" y="2580037"/>
                </a:lnTo>
                <a:lnTo>
                  <a:pt x="440715" y="2573581"/>
                </a:lnTo>
                <a:lnTo>
                  <a:pt x="425276" y="2567125"/>
                </a:lnTo>
                <a:lnTo>
                  <a:pt x="409275" y="2560669"/>
                </a:lnTo>
                <a:lnTo>
                  <a:pt x="394398" y="2553089"/>
                </a:lnTo>
                <a:lnTo>
                  <a:pt x="379239" y="2545790"/>
                </a:lnTo>
                <a:lnTo>
                  <a:pt x="364362" y="2538211"/>
                </a:lnTo>
                <a:lnTo>
                  <a:pt x="349484" y="2530071"/>
                </a:lnTo>
                <a:lnTo>
                  <a:pt x="334887" y="2521088"/>
                </a:lnTo>
                <a:lnTo>
                  <a:pt x="320570" y="2512386"/>
                </a:lnTo>
                <a:lnTo>
                  <a:pt x="306816" y="2503122"/>
                </a:lnTo>
                <a:lnTo>
                  <a:pt x="293342" y="2493578"/>
                </a:lnTo>
                <a:lnTo>
                  <a:pt x="279307" y="2484034"/>
                </a:lnTo>
                <a:lnTo>
                  <a:pt x="266113" y="2473648"/>
                </a:lnTo>
                <a:lnTo>
                  <a:pt x="253200" y="2463543"/>
                </a:lnTo>
                <a:lnTo>
                  <a:pt x="240568" y="2452033"/>
                </a:lnTo>
                <a:lnTo>
                  <a:pt x="228217" y="2441366"/>
                </a:lnTo>
                <a:lnTo>
                  <a:pt x="215585" y="2429857"/>
                </a:lnTo>
                <a:lnTo>
                  <a:pt x="204076" y="2418348"/>
                </a:lnTo>
                <a:lnTo>
                  <a:pt x="192286" y="2406558"/>
                </a:lnTo>
                <a:lnTo>
                  <a:pt x="180777" y="2393927"/>
                </a:lnTo>
                <a:lnTo>
                  <a:pt x="170110" y="2381575"/>
                </a:lnTo>
                <a:lnTo>
                  <a:pt x="158601" y="2368943"/>
                </a:lnTo>
                <a:lnTo>
                  <a:pt x="148496" y="2356031"/>
                </a:lnTo>
                <a:lnTo>
                  <a:pt x="138390" y="2343118"/>
                </a:lnTo>
                <a:lnTo>
                  <a:pt x="128565" y="2328801"/>
                </a:lnTo>
                <a:lnTo>
                  <a:pt x="119021" y="2315327"/>
                </a:lnTo>
                <a:lnTo>
                  <a:pt x="109757" y="2301573"/>
                </a:lnTo>
                <a:lnTo>
                  <a:pt x="101055" y="2287257"/>
                </a:lnTo>
                <a:lnTo>
                  <a:pt x="92072" y="2272659"/>
                </a:lnTo>
                <a:lnTo>
                  <a:pt x="84213" y="2258063"/>
                </a:lnTo>
                <a:lnTo>
                  <a:pt x="76353" y="2242904"/>
                </a:lnTo>
                <a:lnTo>
                  <a:pt x="69055" y="2227745"/>
                </a:lnTo>
                <a:lnTo>
                  <a:pt x="61475" y="2212868"/>
                </a:lnTo>
                <a:lnTo>
                  <a:pt x="55019" y="2196868"/>
                </a:lnTo>
                <a:lnTo>
                  <a:pt x="48563" y="2181429"/>
                </a:lnTo>
                <a:lnTo>
                  <a:pt x="42668" y="2165989"/>
                </a:lnTo>
                <a:lnTo>
                  <a:pt x="37053" y="2149708"/>
                </a:lnTo>
                <a:lnTo>
                  <a:pt x="31439" y="2133427"/>
                </a:lnTo>
                <a:lnTo>
                  <a:pt x="26948" y="2117146"/>
                </a:lnTo>
                <a:lnTo>
                  <a:pt x="22176" y="2100584"/>
                </a:lnTo>
                <a:lnTo>
                  <a:pt x="18246" y="2083741"/>
                </a:lnTo>
                <a:lnTo>
                  <a:pt x="14596" y="2066618"/>
                </a:lnTo>
                <a:lnTo>
                  <a:pt x="10947" y="2050056"/>
                </a:lnTo>
                <a:lnTo>
                  <a:pt x="8421" y="2032371"/>
                </a:lnTo>
                <a:lnTo>
                  <a:pt x="5894" y="2015248"/>
                </a:lnTo>
                <a:lnTo>
                  <a:pt x="3649" y="1997844"/>
                </a:lnTo>
                <a:lnTo>
                  <a:pt x="2245" y="1980160"/>
                </a:lnTo>
                <a:lnTo>
                  <a:pt x="1123" y="1962194"/>
                </a:lnTo>
                <a:lnTo>
                  <a:pt x="561" y="1944790"/>
                </a:lnTo>
                <a:lnTo>
                  <a:pt x="0" y="1926824"/>
                </a:lnTo>
                <a:lnTo>
                  <a:pt x="561" y="1908859"/>
                </a:lnTo>
                <a:lnTo>
                  <a:pt x="1403" y="1890613"/>
                </a:lnTo>
                <a:lnTo>
                  <a:pt x="2526" y="1873209"/>
                </a:lnTo>
                <a:lnTo>
                  <a:pt x="3930" y="1855524"/>
                </a:lnTo>
                <a:lnTo>
                  <a:pt x="6175" y="1838120"/>
                </a:lnTo>
                <a:lnTo>
                  <a:pt x="8141" y="1820435"/>
                </a:lnTo>
                <a:lnTo>
                  <a:pt x="10947" y="1803593"/>
                </a:lnTo>
                <a:lnTo>
                  <a:pt x="14035" y="1786469"/>
                </a:lnTo>
                <a:lnTo>
                  <a:pt x="18246" y="1769346"/>
                </a:lnTo>
                <a:lnTo>
                  <a:pt x="21895" y="1752784"/>
                </a:lnTo>
                <a:lnTo>
                  <a:pt x="26667" y="1736222"/>
                </a:lnTo>
                <a:lnTo>
                  <a:pt x="31720" y="1719941"/>
                </a:lnTo>
                <a:lnTo>
                  <a:pt x="36773" y="1703659"/>
                </a:lnTo>
                <a:lnTo>
                  <a:pt x="42387" y="1687379"/>
                </a:lnTo>
                <a:lnTo>
                  <a:pt x="48282" y="1671939"/>
                </a:lnTo>
                <a:lnTo>
                  <a:pt x="54738" y="1655939"/>
                </a:lnTo>
                <a:lnTo>
                  <a:pt x="61756" y="1640500"/>
                </a:lnTo>
                <a:lnTo>
                  <a:pt x="68774" y="1625061"/>
                </a:lnTo>
                <a:lnTo>
                  <a:pt x="76353" y="1610183"/>
                </a:lnTo>
                <a:lnTo>
                  <a:pt x="83932" y="1595306"/>
                </a:lnTo>
                <a:lnTo>
                  <a:pt x="92634" y="1580428"/>
                </a:lnTo>
                <a:lnTo>
                  <a:pt x="101336" y="1566112"/>
                </a:lnTo>
                <a:lnTo>
                  <a:pt x="110038" y="1551796"/>
                </a:lnTo>
                <a:lnTo>
                  <a:pt x="119021" y="1537760"/>
                </a:lnTo>
                <a:lnTo>
                  <a:pt x="128845" y="1524005"/>
                </a:lnTo>
                <a:lnTo>
                  <a:pt x="138390" y="1510532"/>
                </a:lnTo>
                <a:lnTo>
                  <a:pt x="148496" y="1497618"/>
                </a:lnTo>
                <a:lnTo>
                  <a:pt x="159162" y="1484144"/>
                </a:lnTo>
                <a:lnTo>
                  <a:pt x="169830" y="1471793"/>
                </a:lnTo>
                <a:lnTo>
                  <a:pt x="180777" y="1459161"/>
                </a:lnTo>
                <a:lnTo>
                  <a:pt x="192567" y="1446810"/>
                </a:lnTo>
                <a:lnTo>
                  <a:pt x="203796" y="1435020"/>
                </a:lnTo>
                <a:lnTo>
                  <a:pt x="216147" y="1423230"/>
                </a:lnTo>
                <a:lnTo>
                  <a:pt x="227936" y="1412002"/>
                </a:lnTo>
                <a:lnTo>
                  <a:pt x="240569" y="1401054"/>
                </a:lnTo>
                <a:lnTo>
                  <a:pt x="253200" y="1390106"/>
                </a:lnTo>
                <a:lnTo>
                  <a:pt x="266394" y="1379720"/>
                </a:lnTo>
                <a:lnTo>
                  <a:pt x="279307" y="1369614"/>
                </a:lnTo>
                <a:lnTo>
                  <a:pt x="293342" y="1359509"/>
                </a:lnTo>
                <a:lnTo>
                  <a:pt x="306816" y="1349965"/>
                </a:lnTo>
                <a:lnTo>
                  <a:pt x="320852" y="1340982"/>
                </a:lnTo>
                <a:lnTo>
                  <a:pt x="335448" y="1331999"/>
                </a:lnTo>
                <a:lnTo>
                  <a:pt x="349764" y="1323297"/>
                </a:lnTo>
                <a:lnTo>
                  <a:pt x="364081" y="1315157"/>
                </a:lnTo>
                <a:lnTo>
                  <a:pt x="379239" y="1307297"/>
                </a:lnTo>
                <a:lnTo>
                  <a:pt x="394117" y="1299718"/>
                </a:lnTo>
                <a:lnTo>
                  <a:pt x="409556" y="1292700"/>
                </a:lnTo>
                <a:lnTo>
                  <a:pt x="424714" y="1285963"/>
                </a:lnTo>
                <a:lnTo>
                  <a:pt x="440715" y="1279506"/>
                </a:lnTo>
                <a:lnTo>
                  <a:pt x="456435" y="1273331"/>
                </a:lnTo>
                <a:lnTo>
                  <a:pt x="472435" y="1267997"/>
                </a:lnTo>
                <a:lnTo>
                  <a:pt x="488997" y="1262664"/>
                </a:lnTo>
                <a:lnTo>
                  <a:pt x="505278" y="1257611"/>
                </a:lnTo>
                <a:lnTo>
                  <a:pt x="521560" y="1253119"/>
                </a:lnTo>
                <a:lnTo>
                  <a:pt x="538683" y="1248909"/>
                </a:lnTo>
                <a:lnTo>
                  <a:pt x="555244" y="1245260"/>
                </a:lnTo>
                <a:lnTo>
                  <a:pt x="572368" y="1242172"/>
                </a:lnTo>
                <a:lnTo>
                  <a:pt x="589491" y="1239085"/>
                </a:lnTo>
                <a:lnTo>
                  <a:pt x="607176" y="1237119"/>
                </a:lnTo>
                <a:lnTo>
                  <a:pt x="624580" y="1234874"/>
                </a:lnTo>
                <a:lnTo>
                  <a:pt x="642265" y="1233470"/>
                </a:lnTo>
                <a:lnTo>
                  <a:pt x="659950" y="1232067"/>
                </a:lnTo>
                <a:lnTo>
                  <a:pt x="677635" y="1231785"/>
                </a:lnTo>
                <a:lnTo>
                  <a:pt x="695600" y="1231224"/>
                </a:lnTo>
                <a:lnTo>
                  <a:pt x="1055751" y="1231505"/>
                </a:lnTo>
                <a:close/>
                <a:moveTo>
                  <a:pt x="1683013" y="3020800"/>
                </a:moveTo>
                <a:cubicBezTo>
                  <a:pt x="1704630" y="2999183"/>
                  <a:pt x="1718000" y="2969319"/>
                  <a:pt x="1718000" y="2936331"/>
                </a:cubicBezTo>
                <a:cubicBezTo>
                  <a:pt x="1718001" y="2870358"/>
                  <a:pt x="1664519" y="2816876"/>
                  <a:pt x="1598545" y="2816876"/>
                </a:cubicBezTo>
                <a:cubicBezTo>
                  <a:pt x="1532570" y="2816876"/>
                  <a:pt x="1479089" y="2870357"/>
                  <a:pt x="1479089" y="2936331"/>
                </a:cubicBezTo>
                <a:cubicBezTo>
                  <a:pt x="1479088" y="3002306"/>
                  <a:pt x="1532570" y="3055788"/>
                  <a:pt x="1598545" y="3055787"/>
                </a:cubicBezTo>
                <a:cubicBezTo>
                  <a:pt x="1631531" y="3055788"/>
                  <a:pt x="1661396" y="3042417"/>
                  <a:pt x="1683013" y="3020800"/>
                </a:cubicBezTo>
                <a:close/>
                <a:moveTo>
                  <a:pt x="2237701" y="2501547"/>
                </a:moveTo>
                <a:lnTo>
                  <a:pt x="2252308" y="2486379"/>
                </a:lnTo>
                <a:lnTo>
                  <a:pt x="2266071" y="2470368"/>
                </a:lnTo>
                <a:lnTo>
                  <a:pt x="2278993" y="2454075"/>
                </a:lnTo>
                <a:lnTo>
                  <a:pt x="2291353" y="2436659"/>
                </a:lnTo>
                <a:lnTo>
                  <a:pt x="2302870" y="2418963"/>
                </a:lnTo>
                <a:lnTo>
                  <a:pt x="2313263" y="2400143"/>
                </a:lnTo>
                <a:lnTo>
                  <a:pt x="2323095" y="2381322"/>
                </a:lnTo>
                <a:lnTo>
                  <a:pt x="2331803" y="2361940"/>
                </a:lnTo>
                <a:lnTo>
                  <a:pt x="2339948" y="2341996"/>
                </a:lnTo>
                <a:lnTo>
                  <a:pt x="2346971" y="2321490"/>
                </a:lnTo>
                <a:lnTo>
                  <a:pt x="2352590" y="2300704"/>
                </a:lnTo>
                <a:lnTo>
                  <a:pt x="2357364" y="2279636"/>
                </a:lnTo>
                <a:lnTo>
                  <a:pt x="2361297" y="2258287"/>
                </a:lnTo>
                <a:lnTo>
                  <a:pt x="2364106" y="2235816"/>
                </a:lnTo>
                <a:lnTo>
                  <a:pt x="2365792" y="2213344"/>
                </a:lnTo>
                <a:lnTo>
                  <a:pt x="2366634" y="2191153"/>
                </a:lnTo>
                <a:lnTo>
                  <a:pt x="2366073" y="1661937"/>
                </a:lnTo>
                <a:lnTo>
                  <a:pt x="2365792" y="1639184"/>
                </a:lnTo>
                <a:lnTo>
                  <a:pt x="2364107" y="1616712"/>
                </a:lnTo>
                <a:lnTo>
                  <a:pt x="2361298" y="1595364"/>
                </a:lnTo>
                <a:lnTo>
                  <a:pt x="2357926" y="1573454"/>
                </a:lnTo>
                <a:lnTo>
                  <a:pt x="2352590" y="1551824"/>
                </a:lnTo>
                <a:lnTo>
                  <a:pt x="2346690" y="1531319"/>
                </a:lnTo>
                <a:lnTo>
                  <a:pt x="2339668" y="1510813"/>
                </a:lnTo>
                <a:lnTo>
                  <a:pt x="2332084" y="1490869"/>
                </a:lnTo>
                <a:lnTo>
                  <a:pt x="2323095" y="1471206"/>
                </a:lnTo>
                <a:lnTo>
                  <a:pt x="2313545" y="1452667"/>
                </a:lnTo>
                <a:lnTo>
                  <a:pt x="2302589" y="1433847"/>
                </a:lnTo>
                <a:lnTo>
                  <a:pt x="2291353" y="1416431"/>
                </a:lnTo>
                <a:lnTo>
                  <a:pt x="2279275" y="1399296"/>
                </a:lnTo>
                <a:lnTo>
                  <a:pt x="2265792" y="1382442"/>
                </a:lnTo>
                <a:lnTo>
                  <a:pt x="2252028" y="1366430"/>
                </a:lnTo>
                <a:lnTo>
                  <a:pt x="2237701" y="1351543"/>
                </a:lnTo>
                <a:lnTo>
                  <a:pt x="2222252" y="1336655"/>
                </a:lnTo>
                <a:lnTo>
                  <a:pt x="2206522" y="1323172"/>
                </a:lnTo>
                <a:lnTo>
                  <a:pt x="2189948" y="1309970"/>
                </a:lnTo>
                <a:lnTo>
                  <a:pt x="2172814" y="1297891"/>
                </a:lnTo>
                <a:lnTo>
                  <a:pt x="2154836" y="1286093"/>
                </a:lnTo>
                <a:lnTo>
                  <a:pt x="2136578" y="1275699"/>
                </a:lnTo>
                <a:lnTo>
                  <a:pt x="2117758" y="1265868"/>
                </a:lnTo>
                <a:lnTo>
                  <a:pt x="2098375" y="1257160"/>
                </a:lnTo>
                <a:lnTo>
                  <a:pt x="2078150" y="1249295"/>
                </a:lnTo>
                <a:lnTo>
                  <a:pt x="2057644" y="1242273"/>
                </a:lnTo>
                <a:lnTo>
                  <a:pt x="2036858" y="1236092"/>
                </a:lnTo>
                <a:lnTo>
                  <a:pt x="2015790" y="1231318"/>
                </a:lnTo>
                <a:lnTo>
                  <a:pt x="1993600" y="1227666"/>
                </a:lnTo>
                <a:lnTo>
                  <a:pt x="1971971" y="1224576"/>
                </a:lnTo>
                <a:lnTo>
                  <a:pt x="1949779" y="1223171"/>
                </a:lnTo>
                <a:lnTo>
                  <a:pt x="1926745" y="1222610"/>
                </a:lnTo>
                <a:lnTo>
                  <a:pt x="1903992" y="1222890"/>
                </a:lnTo>
                <a:lnTo>
                  <a:pt x="1882082" y="1224576"/>
                </a:lnTo>
                <a:lnTo>
                  <a:pt x="1860172" y="1227385"/>
                </a:lnTo>
                <a:lnTo>
                  <a:pt x="1838262" y="1231318"/>
                </a:lnTo>
                <a:lnTo>
                  <a:pt x="1816913" y="1236374"/>
                </a:lnTo>
                <a:lnTo>
                  <a:pt x="1796408" y="1242273"/>
                </a:lnTo>
                <a:lnTo>
                  <a:pt x="1775902" y="1249296"/>
                </a:lnTo>
                <a:lnTo>
                  <a:pt x="1755677" y="1257160"/>
                </a:lnTo>
                <a:lnTo>
                  <a:pt x="1736295" y="1265868"/>
                </a:lnTo>
                <a:lnTo>
                  <a:pt x="1717475" y="1275700"/>
                </a:lnTo>
                <a:lnTo>
                  <a:pt x="1699216" y="1286093"/>
                </a:lnTo>
                <a:lnTo>
                  <a:pt x="1681239" y="1297891"/>
                </a:lnTo>
                <a:lnTo>
                  <a:pt x="1664104" y="1309970"/>
                </a:lnTo>
                <a:lnTo>
                  <a:pt x="1647530" y="1323172"/>
                </a:lnTo>
                <a:lnTo>
                  <a:pt x="1631800" y="1336655"/>
                </a:lnTo>
                <a:lnTo>
                  <a:pt x="1616350" y="1351543"/>
                </a:lnTo>
                <a:lnTo>
                  <a:pt x="1601744" y="1366711"/>
                </a:lnTo>
                <a:lnTo>
                  <a:pt x="1588260" y="1382443"/>
                </a:lnTo>
                <a:lnTo>
                  <a:pt x="1574777" y="1399296"/>
                </a:lnTo>
                <a:lnTo>
                  <a:pt x="1562699" y="1416431"/>
                </a:lnTo>
                <a:lnTo>
                  <a:pt x="1551182" y="1434128"/>
                </a:lnTo>
                <a:lnTo>
                  <a:pt x="1540508" y="1452667"/>
                </a:lnTo>
                <a:lnTo>
                  <a:pt x="1530957" y="1471207"/>
                </a:lnTo>
                <a:lnTo>
                  <a:pt x="1521968" y="1490869"/>
                </a:lnTo>
                <a:lnTo>
                  <a:pt x="1514384" y="1510813"/>
                </a:lnTo>
                <a:lnTo>
                  <a:pt x="1507361" y="1531319"/>
                </a:lnTo>
                <a:lnTo>
                  <a:pt x="1501463" y="1551824"/>
                </a:lnTo>
                <a:lnTo>
                  <a:pt x="1496126" y="1573454"/>
                </a:lnTo>
                <a:lnTo>
                  <a:pt x="1492474" y="1595084"/>
                </a:lnTo>
                <a:lnTo>
                  <a:pt x="1489665" y="1616994"/>
                </a:lnTo>
                <a:lnTo>
                  <a:pt x="1487979" y="1638904"/>
                </a:lnTo>
                <a:lnTo>
                  <a:pt x="1487698" y="1661657"/>
                </a:lnTo>
                <a:lnTo>
                  <a:pt x="1487417" y="2191153"/>
                </a:lnTo>
                <a:lnTo>
                  <a:pt x="1488260" y="2213344"/>
                </a:lnTo>
                <a:lnTo>
                  <a:pt x="1489665" y="2235535"/>
                </a:lnTo>
                <a:lnTo>
                  <a:pt x="1492473" y="2258008"/>
                </a:lnTo>
                <a:lnTo>
                  <a:pt x="1496406" y="2279356"/>
                </a:lnTo>
                <a:lnTo>
                  <a:pt x="1501462" y="2300704"/>
                </a:lnTo>
                <a:lnTo>
                  <a:pt x="1507080" y="2321491"/>
                </a:lnTo>
                <a:lnTo>
                  <a:pt x="1514103" y="2341996"/>
                </a:lnTo>
                <a:lnTo>
                  <a:pt x="1522249" y="2361940"/>
                </a:lnTo>
                <a:lnTo>
                  <a:pt x="1530957" y="2381322"/>
                </a:lnTo>
                <a:lnTo>
                  <a:pt x="1540788" y="2400142"/>
                </a:lnTo>
                <a:lnTo>
                  <a:pt x="1551181" y="2418401"/>
                </a:lnTo>
                <a:lnTo>
                  <a:pt x="1562698" y="2436661"/>
                </a:lnTo>
                <a:lnTo>
                  <a:pt x="1574777" y="2453794"/>
                </a:lnTo>
                <a:lnTo>
                  <a:pt x="1587979" y="2470368"/>
                </a:lnTo>
                <a:lnTo>
                  <a:pt x="1601462" y="2486098"/>
                </a:lnTo>
                <a:lnTo>
                  <a:pt x="1616350" y="2501548"/>
                </a:lnTo>
                <a:lnTo>
                  <a:pt x="1631518" y="2516155"/>
                </a:lnTo>
                <a:lnTo>
                  <a:pt x="1647530" y="2529919"/>
                </a:lnTo>
                <a:lnTo>
                  <a:pt x="1664103" y="2543121"/>
                </a:lnTo>
                <a:lnTo>
                  <a:pt x="1681238" y="2555200"/>
                </a:lnTo>
                <a:lnTo>
                  <a:pt x="1699496" y="2566717"/>
                </a:lnTo>
                <a:lnTo>
                  <a:pt x="1717755" y="2577110"/>
                </a:lnTo>
                <a:lnTo>
                  <a:pt x="1736575" y="2586941"/>
                </a:lnTo>
                <a:lnTo>
                  <a:pt x="1755958" y="2595649"/>
                </a:lnTo>
                <a:lnTo>
                  <a:pt x="1775901" y="2603795"/>
                </a:lnTo>
                <a:lnTo>
                  <a:pt x="1796126" y="2610537"/>
                </a:lnTo>
                <a:lnTo>
                  <a:pt x="1817475" y="2616717"/>
                </a:lnTo>
                <a:lnTo>
                  <a:pt x="1838542" y="2621492"/>
                </a:lnTo>
                <a:lnTo>
                  <a:pt x="1859891" y="2625424"/>
                </a:lnTo>
                <a:lnTo>
                  <a:pt x="1882082" y="2627952"/>
                </a:lnTo>
                <a:lnTo>
                  <a:pt x="1904554" y="2629638"/>
                </a:lnTo>
                <a:lnTo>
                  <a:pt x="1927026" y="2630761"/>
                </a:lnTo>
                <a:lnTo>
                  <a:pt x="1949497" y="2629638"/>
                </a:lnTo>
                <a:lnTo>
                  <a:pt x="1971969" y="2627954"/>
                </a:lnTo>
                <a:lnTo>
                  <a:pt x="1994160" y="2625424"/>
                </a:lnTo>
                <a:lnTo>
                  <a:pt x="2015509" y="2621491"/>
                </a:lnTo>
                <a:lnTo>
                  <a:pt x="2036576" y="2616719"/>
                </a:lnTo>
                <a:lnTo>
                  <a:pt x="2057925" y="2610536"/>
                </a:lnTo>
                <a:lnTo>
                  <a:pt x="2078430" y="2603514"/>
                </a:lnTo>
                <a:lnTo>
                  <a:pt x="2097813" y="2595930"/>
                </a:lnTo>
                <a:lnTo>
                  <a:pt x="2117196" y="2587222"/>
                </a:lnTo>
                <a:lnTo>
                  <a:pt x="2136296" y="2577110"/>
                </a:lnTo>
                <a:lnTo>
                  <a:pt x="2154835" y="2566997"/>
                </a:lnTo>
                <a:lnTo>
                  <a:pt x="2172532" y="2555480"/>
                </a:lnTo>
                <a:lnTo>
                  <a:pt x="2189948" y="2543121"/>
                </a:lnTo>
                <a:lnTo>
                  <a:pt x="2206240" y="2530200"/>
                </a:lnTo>
                <a:lnTo>
                  <a:pt x="2222532" y="2516154"/>
                </a:lnTo>
                <a:close/>
                <a:moveTo>
                  <a:pt x="2011494" y="3020800"/>
                </a:moveTo>
                <a:cubicBezTo>
                  <a:pt x="2033111" y="2999183"/>
                  <a:pt x="2046482" y="2969319"/>
                  <a:pt x="2046481" y="2936331"/>
                </a:cubicBezTo>
                <a:cubicBezTo>
                  <a:pt x="2046482" y="2870358"/>
                  <a:pt x="1993000" y="2816876"/>
                  <a:pt x="1927025" y="2816877"/>
                </a:cubicBezTo>
                <a:cubicBezTo>
                  <a:pt x="1861051" y="2816876"/>
                  <a:pt x="1807570" y="2870357"/>
                  <a:pt x="1807570" y="2936331"/>
                </a:cubicBezTo>
                <a:cubicBezTo>
                  <a:pt x="1807569" y="3002306"/>
                  <a:pt x="1861051" y="3055788"/>
                  <a:pt x="1927026" y="3055787"/>
                </a:cubicBezTo>
                <a:cubicBezTo>
                  <a:pt x="1960012" y="3055788"/>
                  <a:pt x="1989877" y="3042417"/>
                  <a:pt x="2011494" y="3020800"/>
                </a:cubicBezTo>
                <a:close/>
                <a:moveTo>
                  <a:pt x="1847252" y="3314469"/>
                </a:moveTo>
                <a:cubicBezTo>
                  <a:pt x="1868869" y="3292852"/>
                  <a:pt x="1882240" y="3262988"/>
                  <a:pt x="1882240" y="3230000"/>
                </a:cubicBezTo>
                <a:cubicBezTo>
                  <a:pt x="1882240" y="3164026"/>
                  <a:pt x="1828758" y="3110544"/>
                  <a:pt x="1762784" y="3110544"/>
                </a:cubicBezTo>
                <a:cubicBezTo>
                  <a:pt x="1696810" y="3110544"/>
                  <a:pt x="1643329" y="3164026"/>
                  <a:pt x="1643329" y="3230000"/>
                </a:cubicBezTo>
                <a:cubicBezTo>
                  <a:pt x="1643328" y="3295974"/>
                  <a:pt x="1696810" y="3349456"/>
                  <a:pt x="1762784" y="3349456"/>
                </a:cubicBezTo>
                <a:cubicBezTo>
                  <a:pt x="1795772" y="3349455"/>
                  <a:pt x="1825635" y="3336085"/>
                  <a:pt x="1847252" y="3314469"/>
                </a:cubicBezTo>
                <a:close/>
                <a:moveTo>
                  <a:pt x="2339974" y="3020801"/>
                </a:moveTo>
                <a:cubicBezTo>
                  <a:pt x="2361591" y="2999184"/>
                  <a:pt x="2374962" y="2969319"/>
                  <a:pt x="2374962" y="2936331"/>
                </a:cubicBezTo>
                <a:cubicBezTo>
                  <a:pt x="2374963" y="2870357"/>
                  <a:pt x="2321480" y="2816875"/>
                  <a:pt x="2255506" y="2816876"/>
                </a:cubicBezTo>
                <a:cubicBezTo>
                  <a:pt x="2189532" y="2816876"/>
                  <a:pt x="2136050" y="2870357"/>
                  <a:pt x="2136050" y="2936331"/>
                </a:cubicBezTo>
                <a:cubicBezTo>
                  <a:pt x="2136050" y="3002306"/>
                  <a:pt x="2189532" y="3055788"/>
                  <a:pt x="2255506" y="3055787"/>
                </a:cubicBezTo>
                <a:cubicBezTo>
                  <a:pt x="2288494" y="3055787"/>
                  <a:pt x="2318357" y="3042417"/>
                  <a:pt x="2339974" y="3020801"/>
                </a:cubicBezTo>
                <a:close/>
                <a:moveTo>
                  <a:pt x="2175734" y="3314469"/>
                </a:moveTo>
                <a:cubicBezTo>
                  <a:pt x="2197351" y="3292852"/>
                  <a:pt x="2210722" y="3262988"/>
                  <a:pt x="2210722" y="3230001"/>
                </a:cubicBezTo>
                <a:cubicBezTo>
                  <a:pt x="2210722" y="3164027"/>
                  <a:pt x="2157240" y="3110545"/>
                  <a:pt x="2091266" y="3110545"/>
                </a:cubicBezTo>
                <a:cubicBezTo>
                  <a:pt x="2025291" y="3110545"/>
                  <a:pt x="1971810" y="3164026"/>
                  <a:pt x="1971810" y="3230001"/>
                </a:cubicBezTo>
                <a:cubicBezTo>
                  <a:pt x="1971810" y="3295975"/>
                  <a:pt x="2025292" y="3349457"/>
                  <a:pt x="2091266" y="3349458"/>
                </a:cubicBezTo>
                <a:cubicBezTo>
                  <a:pt x="2124253" y="3349457"/>
                  <a:pt x="2154117" y="3336087"/>
                  <a:pt x="2175734" y="3314469"/>
                </a:cubicBezTo>
                <a:close/>
                <a:moveTo>
                  <a:pt x="2011494" y="3608137"/>
                </a:moveTo>
                <a:cubicBezTo>
                  <a:pt x="2033111" y="3586520"/>
                  <a:pt x="2046481" y="3556656"/>
                  <a:pt x="2046481" y="3523669"/>
                </a:cubicBezTo>
                <a:cubicBezTo>
                  <a:pt x="2046482" y="3457694"/>
                  <a:pt x="1993000" y="3404212"/>
                  <a:pt x="1927025" y="3404215"/>
                </a:cubicBezTo>
                <a:cubicBezTo>
                  <a:pt x="1861051" y="3404213"/>
                  <a:pt x="1807570" y="3457694"/>
                  <a:pt x="1807570" y="3523669"/>
                </a:cubicBezTo>
                <a:cubicBezTo>
                  <a:pt x="1807569" y="3589644"/>
                  <a:pt x="1861051" y="3643126"/>
                  <a:pt x="1927026" y="3643124"/>
                </a:cubicBezTo>
                <a:cubicBezTo>
                  <a:pt x="1960012" y="3643126"/>
                  <a:pt x="1989877" y="3629754"/>
                  <a:pt x="2011494" y="3608137"/>
                </a:cubicBezTo>
                <a:close/>
                <a:moveTo>
                  <a:pt x="3661769" y="2406559"/>
                </a:moveTo>
                <a:lnTo>
                  <a:pt x="3649698" y="2418630"/>
                </a:lnTo>
                <a:lnTo>
                  <a:pt x="3638189" y="2430139"/>
                </a:lnTo>
                <a:lnTo>
                  <a:pt x="3625838" y="2441367"/>
                </a:lnTo>
                <a:lnTo>
                  <a:pt x="3613206" y="2452315"/>
                </a:lnTo>
                <a:lnTo>
                  <a:pt x="3600854" y="2463543"/>
                </a:lnTo>
                <a:lnTo>
                  <a:pt x="3587942" y="2473649"/>
                </a:lnTo>
                <a:lnTo>
                  <a:pt x="3574468" y="2484316"/>
                </a:lnTo>
                <a:lnTo>
                  <a:pt x="3560713" y="2493579"/>
                </a:lnTo>
                <a:lnTo>
                  <a:pt x="3547239" y="2503123"/>
                </a:lnTo>
                <a:lnTo>
                  <a:pt x="3533203" y="2512667"/>
                </a:lnTo>
                <a:lnTo>
                  <a:pt x="3518887" y="2521370"/>
                </a:lnTo>
                <a:lnTo>
                  <a:pt x="3504571" y="2530071"/>
                </a:lnTo>
                <a:lnTo>
                  <a:pt x="3489693" y="2538212"/>
                </a:lnTo>
                <a:lnTo>
                  <a:pt x="3474816" y="2545791"/>
                </a:lnTo>
                <a:lnTo>
                  <a:pt x="3459657" y="2553090"/>
                </a:lnTo>
                <a:lnTo>
                  <a:pt x="3444779" y="2560669"/>
                </a:lnTo>
                <a:lnTo>
                  <a:pt x="3428779" y="2567125"/>
                </a:lnTo>
                <a:lnTo>
                  <a:pt x="3413340" y="2573582"/>
                </a:lnTo>
                <a:lnTo>
                  <a:pt x="3397339" y="2580038"/>
                </a:lnTo>
                <a:lnTo>
                  <a:pt x="3381058" y="2585652"/>
                </a:lnTo>
                <a:lnTo>
                  <a:pt x="3365338" y="2590705"/>
                </a:lnTo>
                <a:lnTo>
                  <a:pt x="3348496" y="2595758"/>
                </a:lnTo>
                <a:lnTo>
                  <a:pt x="3332214" y="2600250"/>
                </a:lnTo>
                <a:lnTo>
                  <a:pt x="3315372" y="2604179"/>
                </a:lnTo>
                <a:lnTo>
                  <a:pt x="3298249" y="2607828"/>
                </a:lnTo>
                <a:lnTo>
                  <a:pt x="3281687" y="2611478"/>
                </a:lnTo>
                <a:lnTo>
                  <a:pt x="3264283" y="2613723"/>
                </a:lnTo>
                <a:lnTo>
                  <a:pt x="3247159" y="2616250"/>
                </a:lnTo>
                <a:lnTo>
                  <a:pt x="3229755" y="2618495"/>
                </a:lnTo>
                <a:lnTo>
                  <a:pt x="3212070" y="2619899"/>
                </a:lnTo>
                <a:lnTo>
                  <a:pt x="3194105" y="2621022"/>
                </a:lnTo>
                <a:lnTo>
                  <a:pt x="3176139" y="2622145"/>
                </a:lnTo>
                <a:lnTo>
                  <a:pt x="3158736" y="2622145"/>
                </a:lnTo>
                <a:lnTo>
                  <a:pt x="2798584" y="2621864"/>
                </a:lnTo>
                <a:lnTo>
                  <a:pt x="2798303" y="1231506"/>
                </a:lnTo>
                <a:lnTo>
                  <a:pt x="3158174" y="1231506"/>
                </a:lnTo>
                <a:lnTo>
                  <a:pt x="3176140" y="1232067"/>
                </a:lnTo>
                <a:lnTo>
                  <a:pt x="3194105" y="1232067"/>
                </a:lnTo>
                <a:lnTo>
                  <a:pt x="3211509" y="1233752"/>
                </a:lnTo>
                <a:lnTo>
                  <a:pt x="3229194" y="1235155"/>
                </a:lnTo>
                <a:lnTo>
                  <a:pt x="3246879" y="1237120"/>
                </a:lnTo>
                <a:lnTo>
                  <a:pt x="3264283" y="1239366"/>
                </a:lnTo>
                <a:lnTo>
                  <a:pt x="3281406" y="1242453"/>
                </a:lnTo>
                <a:lnTo>
                  <a:pt x="3298529" y="1245541"/>
                </a:lnTo>
                <a:lnTo>
                  <a:pt x="3315372" y="1248910"/>
                </a:lnTo>
                <a:lnTo>
                  <a:pt x="3332215" y="1253401"/>
                </a:lnTo>
                <a:lnTo>
                  <a:pt x="3348777" y="1257612"/>
                </a:lnTo>
                <a:lnTo>
                  <a:pt x="3365058" y="1262665"/>
                </a:lnTo>
                <a:lnTo>
                  <a:pt x="3381620" y="1267998"/>
                </a:lnTo>
                <a:lnTo>
                  <a:pt x="3397339" y="1273612"/>
                </a:lnTo>
                <a:lnTo>
                  <a:pt x="3413340" y="1279507"/>
                </a:lnTo>
                <a:lnTo>
                  <a:pt x="3429060" y="1286244"/>
                </a:lnTo>
                <a:lnTo>
                  <a:pt x="3444218" y="1292981"/>
                </a:lnTo>
                <a:lnTo>
                  <a:pt x="3459657" y="1299999"/>
                </a:lnTo>
                <a:lnTo>
                  <a:pt x="3475096" y="1307578"/>
                </a:lnTo>
                <a:lnTo>
                  <a:pt x="3489693" y="1315438"/>
                </a:lnTo>
                <a:lnTo>
                  <a:pt x="3504571" y="1323579"/>
                </a:lnTo>
                <a:lnTo>
                  <a:pt x="3518606" y="1332000"/>
                </a:lnTo>
                <a:lnTo>
                  <a:pt x="3533203" y="1340983"/>
                </a:lnTo>
                <a:lnTo>
                  <a:pt x="3546958" y="1350246"/>
                </a:lnTo>
                <a:lnTo>
                  <a:pt x="3560713" y="1359509"/>
                </a:lnTo>
                <a:lnTo>
                  <a:pt x="3574468" y="1369896"/>
                </a:lnTo>
                <a:lnTo>
                  <a:pt x="3587661" y="1379721"/>
                </a:lnTo>
                <a:lnTo>
                  <a:pt x="3600573" y="1390388"/>
                </a:lnTo>
                <a:lnTo>
                  <a:pt x="3613486" y="1401055"/>
                </a:lnTo>
                <a:lnTo>
                  <a:pt x="3625838" y="1412283"/>
                </a:lnTo>
                <a:lnTo>
                  <a:pt x="3637908" y="1423231"/>
                </a:lnTo>
                <a:lnTo>
                  <a:pt x="3650259" y="1435021"/>
                </a:lnTo>
                <a:lnTo>
                  <a:pt x="3661488" y="1446811"/>
                </a:lnTo>
                <a:lnTo>
                  <a:pt x="3672997" y="1459442"/>
                </a:lnTo>
                <a:lnTo>
                  <a:pt x="3684225" y="1471794"/>
                </a:lnTo>
                <a:lnTo>
                  <a:pt x="3694612" y="1484426"/>
                </a:lnTo>
                <a:lnTo>
                  <a:pt x="3705559" y="1497619"/>
                </a:lnTo>
                <a:lnTo>
                  <a:pt x="3715384" y="1510812"/>
                </a:lnTo>
                <a:lnTo>
                  <a:pt x="3725209" y="1524006"/>
                </a:lnTo>
                <a:lnTo>
                  <a:pt x="3734753" y="1538041"/>
                </a:lnTo>
                <a:lnTo>
                  <a:pt x="3744297" y="1552077"/>
                </a:lnTo>
                <a:lnTo>
                  <a:pt x="3752719" y="1566112"/>
                </a:lnTo>
                <a:lnTo>
                  <a:pt x="3761421" y="1580429"/>
                </a:lnTo>
                <a:lnTo>
                  <a:pt x="3769842" y="1595587"/>
                </a:lnTo>
                <a:lnTo>
                  <a:pt x="3777702" y="1610184"/>
                </a:lnTo>
                <a:lnTo>
                  <a:pt x="3785000" y="1625342"/>
                </a:lnTo>
                <a:lnTo>
                  <a:pt x="3792018" y="1640781"/>
                </a:lnTo>
                <a:lnTo>
                  <a:pt x="3799036" y="1656220"/>
                </a:lnTo>
                <a:lnTo>
                  <a:pt x="3805773" y="1671940"/>
                </a:lnTo>
                <a:lnTo>
                  <a:pt x="3811387" y="1687660"/>
                </a:lnTo>
                <a:lnTo>
                  <a:pt x="3817282" y="1703660"/>
                </a:lnTo>
                <a:lnTo>
                  <a:pt x="3822334" y="1719942"/>
                </a:lnTo>
                <a:lnTo>
                  <a:pt x="3827387" y="1736223"/>
                </a:lnTo>
                <a:lnTo>
                  <a:pt x="3831879" y="1753065"/>
                </a:lnTo>
                <a:lnTo>
                  <a:pt x="3836089" y="1769628"/>
                </a:lnTo>
                <a:lnTo>
                  <a:pt x="3839739" y="1786751"/>
                </a:lnTo>
                <a:lnTo>
                  <a:pt x="3842827" y="1803874"/>
                </a:lnTo>
                <a:lnTo>
                  <a:pt x="3845634" y="1820716"/>
                </a:lnTo>
                <a:lnTo>
                  <a:pt x="3847879" y="1838120"/>
                </a:lnTo>
                <a:lnTo>
                  <a:pt x="3849844" y="1855805"/>
                </a:lnTo>
                <a:lnTo>
                  <a:pt x="3851528" y="1873771"/>
                </a:lnTo>
                <a:lnTo>
                  <a:pt x="3852651" y="1890613"/>
                </a:lnTo>
                <a:lnTo>
                  <a:pt x="3853213" y="1909140"/>
                </a:lnTo>
                <a:lnTo>
                  <a:pt x="3853774" y="1927106"/>
                </a:lnTo>
                <a:lnTo>
                  <a:pt x="3853494" y="1944791"/>
                </a:lnTo>
                <a:lnTo>
                  <a:pt x="3852651" y="1962475"/>
                </a:lnTo>
                <a:lnTo>
                  <a:pt x="3851528" y="1980441"/>
                </a:lnTo>
                <a:lnTo>
                  <a:pt x="3850406" y="1997845"/>
                </a:lnTo>
                <a:lnTo>
                  <a:pt x="3848160" y="2015249"/>
                </a:lnTo>
                <a:lnTo>
                  <a:pt x="3845634" y="2032372"/>
                </a:lnTo>
                <a:lnTo>
                  <a:pt x="3842827" y="2050338"/>
                </a:lnTo>
                <a:lnTo>
                  <a:pt x="3839177" y="2066899"/>
                </a:lnTo>
                <a:lnTo>
                  <a:pt x="3835809" y="2083742"/>
                </a:lnTo>
                <a:lnTo>
                  <a:pt x="3831598" y="2100866"/>
                </a:lnTo>
                <a:lnTo>
                  <a:pt x="3827107" y="2117147"/>
                </a:lnTo>
                <a:lnTo>
                  <a:pt x="3822334" y="2133709"/>
                </a:lnTo>
                <a:lnTo>
                  <a:pt x="3817001" y="2149709"/>
                </a:lnTo>
                <a:lnTo>
                  <a:pt x="3811387" y="2165990"/>
                </a:lnTo>
                <a:lnTo>
                  <a:pt x="3805212" y="2181710"/>
                </a:lnTo>
                <a:lnTo>
                  <a:pt x="3798755" y="2197149"/>
                </a:lnTo>
                <a:lnTo>
                  <a:pt x="3792299" y="2213150"/>
                </a:lnTo>
                <a:lnTo>
                  <a:pt x="3784720" y="2228027"/>
                </a:lnTo>
                <a:lnTo>
                  <a:pt x="3777421" y="2243186"/>
                </a:lnTo>
                <a:lnTo>
                  <a:pt x="3769561" y="2258344"/>
                </a:lnTo>
                <a:lnTo>
                  <a:pt x="3761701" y="2272941"/>
                </a:lnTo>
                <a:lnTo>
                  <a:pt x="3752999" y="2287257"/>
                </a:lnTo>
                <a:lnTo>
                  <a:pt x="3744297" y="2301573"/>
                </a:lnTo>
                <a:lnTo>
                  <a:pt x="3734753" y="2315609"/>
                </a:lnTo>
                <a:lnTo>
                  <a:pt x="3725209" y="2329083"/>
                </a:lnTo>
                <a:lnTo>
                  <a:pt x="3715946" y="2342838"/>
                </a:lnTo>
                <a:lnTo>
                  <a:pt x="3705278" y="2356312"/>
                </a:lnTo>
                <a:lnTo>
                  <a:pt x="3695173" y="2369224"/>
                </a:lnTo>
                <a:lnTo>
                  <a:pt x="3683944" y="2381576"/>
                </a:lnTo>
                <a:lnTo>
                  <a:pt x="3672997" y="2394208"/>
                </a:lnTo>
                <a:close/>
                <a:moveTo>
                  <a:pt x="2430482" y="3637846"/>
                </a:moveTo>
                <a:lnTo>
                  <a:pt x="2418414" y="3649914"/>
                </a:lnTo>
                <a:lnTo>
                  <a:pt x="2406909" y="3661419"/>
                </a:lnTo>
                <a:lnTo>
                  <a:pt x="2394280" y="3672925"/>
                </a:lnTo>
                <a:lnTo>
                  <a:pt x="2381651" y="3683869"/>
                </a:lnTo>
                <a:lnTo>
                  <a:pt x="2369584" y="3694814"/>
                </a:lnTo>
                <a:lnTo>
                  <a:pt x="2356114" y="3705479"/>
                </a:lnTo>
                <a:lnTo>
                  <a:pt x="2343204" y="3715581"/>
                </a:lnTo>
                <a:lnTo>
                  <a:pt x="2329454" y="3724843"/>
                </a:lnTo>
                <a:lnTo>
                  <a:pt x="2315703" y="3734664"/>
                </a:lnTo>
                <a:lnTo>
                  <a:pt x="2301952" y="3743925"/>
                </a:lnTo>
                <a:lnTo>
                  <a:pt x="2287639" y="3752625"/>
                </a:lnTo>
                <a:lnTo>
                  <a:pt x="2273327" y="3761324"/>
                </a:lnTo>
                <a:lnTo>
                  <a:pt x="2258173" y="3769743"/>
                </a:lnTo>
                <a:lnTo>
                  <a:pt x="2243299" y="3777322"/>
                </a:lnTo>
                <a:lnTo>
                  <a:pt x="2228146" y="3784617"/>
                </a:lnTo>
                <a:lnTo>
                  <a:pt x="2213271" y="3792194"/>
                </a:lnTo>
                <a:lnTo>
                  <a:pt x="2197276" y="3798648"/>
                </a:lnTo>
                <a:lnTo>
                  <a:pt x="2181560" y="3805384"/>
                </a:lnTo>
                <a:lnTo>
                  <a:pt x="2166125" y="3811277"/>
                </a:lnTo>
                <a:lnTo>
                  <a:pt x="2149848" y="3816890"/>
                </a:lnTo>
                <a:lnTo>
                  <a:pt x="2133853" y="3822222"/>
                </a:lnTo>
                <a:lnTo>
                  <a:pt x="2117295" y="3826993"/>
                </a:lnTo>
                <a:lnTo>
                  <a:pt x="2100738" y="3831763"/>
                </a:lnTo>
                <a:lnTo>
                  <a:pt x="2084180" y="3835411"/>
                </a:lnTo>
                <a:lnTo>
                  <a:pt x="2066781" y="3839340"/>
                </a:lnTo>
                <a:lnTo>
                  <a:pt x="2050224" y="3842989"/>
                </a:lnTo>
                <a:lnTo>
                  <a:pt x="2032824" y="3845235"/>
                </a:lnTo>
                <a:lnTo>
                  <a:pt x="2015706" y="3847759"/>
                </a:lnTo>
                <a:lnTo>
                  <a:pt x="1998307" y="3850004"/>
                </a:lnTo>
                <a:lnTo>
                  <a:pt x="1980627" y="3851407"/>
                </a:lnTo>
                <a:lnTo>
                  <a:pt x="1962947" y="3852249"/>
                </a:lnTo>
                <a:lnTo>
                  <a:pt x="1944986" y="3853372"/>
                </a:lnTo>
                <a:lnTo>
                  <a:pt x="1927026" y="3853933"/>
                </a:lnTo>
                <a:lnTo>
                  <a:pt x="1909065" y="3853372"/>
                </a:lnTo>
                <a:lnTo>
                  <a:pt x="1891105" y="3852249"/>
                </a:lnTo>
                <a:lnTo>
                  <a:pt x="1873705" y="3851688"/>
                </a:lnTo>
                <a:lnTo>
                  <a:pt x="1855745" y="3850004"/>
                </a:lnTo>
                <a:lnTo>
                  <a:pt x="1838346" y="3847759"/>
                </a:lnTo>
                <a:lnTo>
                  <a:pt x="1821228" y="3845233"/>
                </a:lnTo>
                <a:lnTo>
                  <a:pt x="1803828" y="3842989"/>
                </a:lnTo>
                <a:lnTo>
                  <a:pt x="1787271" y="3839340"/>
                </a:lnTo>
                <a:lnTo>
                  <a:pt x="1770152" y="3835692"/>
                </a:lnTo>
                <a:lnTo>
                  <a:pt x="1753314" y="3831763"/>
                </a:lnTo>
                <a:lnTo>
                  <a:pt x="1736757" y="3826993"/>
                </a:lnTo>
                <a:lnTo>
                  <a:pt x="1720199" y="3822222"/>
                </a:lnTo>
                <a:lnTo>
                  <a:pt x="1704203" y="3816891"/>
                </a:lnTo>
                <a:lnTo>
                  <a:pt x="1687927" y="3811277"/>
                </a:lnTo>
                <a:lnTo>
                  <a:pt x="1672492" y="3805384"/>
                </a:lnTo>
                <a:lnTo>
                  <a:pt x="1656776" y="3798648"/>
                </a:lnTo>
                <a:lnTo>
                  <a:pt x="1640780" y="3792194"/>
                </a:lnTo>
                <a:lnTo>
                  <a:pt x="1625907" y="3784617"/>
                </a:lnTo>
                <a:lnTo>
                  <a:pt x="1610752" y="3777321"/>
                </a:lnTo>
                <a:lnTo>
                  <a:pt x="1595879" y="3769743"/>
                </a:lnTo>
                <a:lnTo>
                  <a:pt x="1580725" y="3761325"/>
                </a:lnTo>
                <a:lnTo>
                  <a:pt x="1566413" y="3752625"/>
                </a:lnTo>
                <a:lnTo>
                  <a:pt x="1552381" y="3744206"/>
                </a:lnTo>
                <a:lnTo>
                  <a:pt x="1538349" y="3734664"/>
                </a:lnTo>
                <a:lnTo>
                  <a:pt x="1524598" y="3724842"/>
                </a:lnTo>
                <a:lnTo>
                  <a:pt x="1510847" y="3715582"/>
                </a:lnTo>
                <a:lnTo>
                  <a:pt x="1497938" y="3705479"/>
                </a:lnTo>
                <a:lnTo>
                  <a:pt x="1484468" y="3694814"/>
                </a:lnTo>
                <a:lnTo>
                  <a:pt x="1472400" y="3683870"/>
                </a:lnTo>
                <a:lnTo>
                  <a:pt x="1459772" y="3672925"/>
                </a:lnTo>
                <a:lnTo>
                  <a:pt x="1447144" y="3661419"/>
                </a:lnTo>
                <a:lnTo>
                  <a:pt x="1435638" y="3649913"/>
                </a:lnTo>
                <a:lnTo>
                  <a:pt x="1423570" y="3637846"/>
                </a:lnTo>
                <a:lnTo>
                  <a:pt x="1412626" y="3625778"/>
                </a:lnTo>
                <a:lnTo>
                  <a:pt x="1401681" y="3613151"/>
                </a:lnTo>
                <a:lnTo>
                  <a:pt x="1390456" y="3600802"/>
                </a:lnTo>
                <a:lnTo>
                  <a:pt x="1380072" y="3587613"/>
                </a:lnTo>
                <a:lnTo>
                  <a:pt x="1369970" y="3574703"/>
                </a:lnTo>
                <a:lnTo>
                  <a:pt x="1360148" y="3560391"/>
                </a:lnTo>
                <a:lnTo>
                  <a:pt x="1350606" y="3546921"/>
                </a:lnTo>
                <a:lnTo>
                  <a:pt x="1341345" y="3533170"/>
                </a:lnTo>
                <a:lnTo>
                  <a:pt x="1332365" y="3518576"/>
                </a:lnTo>
                <a:lnTo>
                  <a:pt x="1323945" y="3504545"/>
                </a:lnTo>
                <a:lnTo>
                  <a:pt x="1315807" y="3489672"/>
                </a:lnTo>
                <a:lnTo>
                  <a:pt x="1308230" y="3474798"/>
                </a:lnTo>
                <a:lnTo>
                  <a:pt x="1300653" y="3459363"/>
                </a:lnTo>
                <a:lnTo>
                  <a:pt x="1293076" y="3444490"/>
                </a:lnTo>
                <a:lnTo>
                  <a:pt x="1286902" y="3428774"/>
                </a:lnTo>
                <a:lnTo>
                  <a:pt x="1280167" y="3413059"/>
                </a:lnTo>
                <a:lnTo>
                  <a:pt x="1273993" y="3397343"/>
                </a:lnTo>
                <a:lnTo>
                  <a:pt x="1268661" y="3381348"/>
                </a:lnTo>
                <a:lnTo>
                  <a:pt x="1263048" y="3365071"/>
                </a:lnTo>
                <a:lnTo>
                  <a:pt x="1258278" y="3348514"/>
                </a:lnTo>
                <a:lnTo>
                  <a:pt x="1253788" y="3332236"/>
                </a:lnTo>
                <a:lnTo>
                  <a:pt x="1249578" y="3315118"/>
                </a:lnTo>
                <a:lnTo>
                  <a:pt x="1246210" y="3298280"/>
                </a:lnTo>
                <a:lnTo>
                  <a:pt x="1242562" y="3281723"/>
                </a:lnTo>
                <a:lnTo>
                  <a:pt x="1240037" y="3264042"/>
                </a:lnTo>
                <a:lnTo>
                  <a:pt x="1237511" y="3246924"/>
                </a:lnTo>
                <a:lnTo>
                  <a:pt x="1235265" y="3229525"/>
                </a:lnTo>
                <a:lnTo>
                  <a:pt x="1233862" y="3211845"/>
                </a:lnTo>
                <a:lnTo>
                  <a:pt x="1232740" y="3193884"/>
                </a:lnTo>
                <a:lnTo>
                  <a:pt x="1232179" y="3176485"/>
                </a:lnTo>
                <a:lnTo>
                  <a:pt x="1231617" y="3158525"/>
                </a:lnTo>
                <a:lnTo>
                  <a:pt x="1231899" y="694847"/>
                </a:lnTo>
                <a:lnTo>
                  <a:pt x="1231899" y="677448"/>
                </a:lnTo>
                <a:lnTo>
                  <a:pt x="1232740" y="659207"/>
                </a:lnTo>
                <a:lnTo>
                  <a:pt x="1234143" y="641527"/>
                </a:lnTo>
                <a:lnTo>
                  <a:pt x="1235547" y="623847"/>
                </a:lnTo>
                <a:lnTo>
                  <a:pt x="1237792" y="606448"/>
                </a:lnTo>
                <a:lnTo>
                  <a:pt x="1239756" y="588768"/>
                </a:lnTo>
                <a:lnTo>
                  <a:pt x="1242563" y="571930"/>
                </a:lnTo>
                <a:lnTo>
                  <a:pt x="1245649" y="554812"/>
                </a:lnTo>
                <a:lnTo>
                  <a:pt x="1249579" y="537973"/>
                </a:lnTo>
                <a:lnTo>
                  <a:pt x="1253507" y="521136"/>
                </a:lnTo>
                <a:lnTo>
                  <a:pt x="1257997" y="504859"/>
                </a:lnTo>
                <a:lnTo>
                  <a:pt x="1263330" y="488301"/>
                </a:lnTo>
                <a:lnTo>
                  <a:pt x="1268100" y="472305"/>
                </a:lnTo>
                <a:lnTo>
                  <a:pt x="1273713" y="456029"/>
                </a:lnTo>
                <a:lnTo>
                  <a:pt x="1280167" y="440033"/>
                </a:lnTo>
                <a:lnTo>
                  <a:pt x="1286341" y="424317"/>
                </a:lnTo>
                <a:lnTo>
                  <a:pt x="1293357" y="408883"/>
                </a:lnTo>
                <a:lnTo>
                  <a:pt x="1300373" y="393448"/>
                </a:lnTo>
                <a:lnTo>
                  <a:pt x="1307950" y="378574"/>
                </a:lnTo>
                <a:lnTo>
                  <a:pt x="1315527" y="363701"/>
                </a:lnTo>
                <a:lnTo>
                  <a:pt x="1323946" y="349107"/>
                </a:lnTo>
                <a:lnTo>
                  <a:pt x="1332646" y="334795"/>
                </a:lnTo>
                <a:lnTo>
                  <a:pt x="1341346" y="320483"/>
                </a:lnTo>
                <a:lnTo>
                  <a:pt x="1350606" y="306171"/>
                </a:lnTo>
                <a:lnTo>
                  <a:pt x="1360148" y="292700"/>
                </a:lnTo>
                <a:lnTo>
                  <a:pt x="1369690" y="279230"/>
                </a:lnTo>
                <a:lnTo>
                  <a:pt x="1380353" y="265759"/>
                </a:lnTo>
                <a:lnTo>
                  <a:pt x="1390456" y="252850"/>
                </a:lnTo>
                <a:lnTo>
                  <a:pt x="1401401" y="240222"/>
                </a:lnTo>
                <a:lnTo>
                  <a:pt x="1412346" y="227594"/>
                </a:lnTo>
                <a:lnTo>
                  <a:pt x="1423852" y="215526"/>
                </a:lnTo>
                <a:lnTo>
                  <a:pt x="1435077" y="203740"/>
                </a:lnTo>
                <a:lnTo>
                  <a:pt x="1447425" y="191953"/>
                </a:lnTo>
                <a:lnTo>
                  <a:pt x="1459492" y="180447"/>
                </a:lnTo>
                <a:lnTo>
                  <a:pt x="1472120" y="169502"/>
                </a:lnTo>
                <a:lnTo>
                  <a:pt x="1484749" y="158558"/>
                </a:lnTo>
                <a:lnTo>
                  <a:pt x="1497658" y="148454"/>
                </a:lnTo>
                <a:lnTo>
                  <a:pt x="1511129" y="137791"/>
                </a:lnTo>
                <a:lnTo>
                  <a:pt x="1524599" y="128249"/>
                </a:lnTo>
                <a:lnTo>
                  <a:pt x="1538069" y="118708"/>
                </a:lnTo>
                <a:lnTo>
                  <a:pt x="1552382" y="109447"/>
                </a:lnTo>
                <a:lnTo>
                  <a:pt x="1566694" y="100747"/>
                </a:lnTo>
                <a:lnTo>
                  <a:pt x="1581006" y="92048"/>
                </a:lnTo>
                <a:lnTo>
                  <a:pt x="1595318" y="83909"/>
                </a:lnTo>
                <a:lnTo>
                  <a:pt x="1610472" y="76051"/>
                </a:lnTo>
                <a:lnTo>
                  <a:pt x="1625346" y="68475"/>
                </a:lnTo>
                <a:lnTo>
                  <a:pt x="1640781" y="61459"/>
                </a:lnTo>
                <a:lnTo>
                  <a:pt x="1656216" y="54443"/>
                </a:lnTo>
                <a:lnTo>
                  <a:pt x="1671931" y="48269"/>
                </a:lnTo>
                <a:lnTo>
                  <a:pt x="1687647" y="42095"/>
                </a:lnTo>
                <a:lnTo>
                  <a:pt x="1703923" y="36482"/>
                </a:lnTo>
                <a:lnTo>
                  <a:pt x="1720200" y="31431"/>
                </a:lnTo>
                <a:lnTo>
                  <a:pt x="1736477" y="26379"/>
                </a:lnTo>
                <a:lnTo>
                  <a:pt x="1752754" y="21889"/>
                </a:lnTo>
                <a:lnTo>
                  <a:pt x="1769872" y="17680"/>
                </a:lnTo>
                <a:lnTo>
                  <a:pt x="1786429" y="14032"/>
                </a:lnTo>
                <a:lnTo>
                  <a:pt x="1803548" y="10945"/>
                </a:lnTo>
                <a:lnTo>
                  <a:pt x="1820948" y="7577"/>
                </a:lnTo>
                <a:lnTo>
                  <a:pt x="1838627" y="5613"/>
                </a:lnTo>
                <a:lnTo>
                  <a:pt x="1856026" y="3368"/>
                </a:lnTo>
                <a:lnTo>
                  <a:pt x="1873425" y="2245"/>
                </a:lnTo>
                <a:lnTo>
                  <a:pt x="1891106" y="842"/>
                </a:lnTo>
                <a:lnTo>
                  <a:pt x="1909066" y="281"/>
                </a:lnTo>
                <a:lnTo>
                  <a:pt x="1926746" y="0"/>
                </a:lnTo>
                <a:lnTo>
                  <a:pt x="1944707" y="561"/>
                </a:lnTo>
                <a:lnTo>
                  <a:pt x="1962667" y="561"/>
                </a:lnTo>
                <a:lnTo>
                  <a:pt x="1980066" y="2245"/>
                </a:lnTo>
                <a:lnTo>
                  <a:pt x="1997746" y="3648"/>
                </a:lnTo>
                <a:lnTo>
                  <a:pt x="2015426" y="5613"/>
                </a:lnTo>
                <a:lnTo>
                  <a:pt x="2032825" y="7858"/>
                </a:lnTo>
                <a:lnTo>
                  <a:pt x="2049944" y="10945"/>
                </a:lnTo>
                <a:lnTo>
                  <a:pt x="2067062" y="14032"/>
                </a:lnTo>
                <a:lnTo>
                  <a:pt x="2084181" y="17680"/>
                </a:lnTo>
                <a:lnTo>
                  <a:pt x="2100738" y="21889"/>
                </a:lnTo>
                <a:lnTo>
                  <a:pt x="2117576" y="26380"/>
                </a:lnTo>
                <a:lnTo>
                  <a:pt x="2133573" y="31150"/>
                </a:lnTo>
                <a:lnTo>
                  <a:pt x="2150130" y="36482"/>
                </a:lnTo>
                <a:lnTo>
                  <a:pt x="2166126" y="42375"/>
                </a:lnTo>
                <a:lnTo>
                  <a:pt x="2181841" y="47988"/>
                </a:lnTo>
                <a:lnTo>
                  <a:pt x="2197276" y="54443"/>
                </a:lnTo>
                <a:lnTo>
                  <a:pt x="2212711" y="61459"/>
                </a:lnTo>
                <a:lnTo>
                  <a:pt x="2228146" y="68474"/>
                </a:lnTo>
                <a:lnTo>
                  <a:pt x="2243300" y="75771"/>
                </a:lnTo>
                <a:lnTo>
                  <a:pt x="2258173" y="83909"/>
                </a:lnTo>
                <a:lnTo>
                  <a:pt x="2272766" y="91767"/>
                </a:lnTo>
                <a:lnTo>
                  <a:pt x="2287359" y="100747"/>
                </a:lnTo>
                <a:lnTo>
                  <a:pt x="2301672" y="109447"/>
                </a:lnTo>
                <a:lnTo>
                  <a:pt x="2315423" y="118708"/>
                </a:lnTo>
                <a:lnTo>
                  <a:pt x="2329174" y="127969"/>
                </a:lnTo>
                <a:lnTo>
                  <a:pt x="2342925" y="138352"/>
                </a:lnTo>
                <a:lnTo>
                  <a:pt x="2356114" y="148174"/>
                </a:lnTo>
                <a:lnTo>
                  <a:pt x="2368743" y="158558"/>
                </a:lnTo>
                <a:lnTo>
                  <a:pt x="2381933" y="169503"/>
                </a:lnTo>
                <a:lnTo>
                  <a:pt x="2394000" y="180447"/>
                </a:lnTo>
                <a:lnTo>
                  <a:pt x="2406628" y="191953"/>
                </a:lnTo>
                <a:lnTo>
                  <a:pt x="2418696" y="203459"/>
                </a:lnTo>
                <a:lnTo>
                  <a:pt x="2429921" y="215246"/>
                </a:lnTo>
                <a:lnTo>
                  <a:pt x="2441427" y="227874"/>
                </a:lnTo>
                <a:lnTo>
                  <a:pt x="2452371" y="239941"/>
                </a:lnTo>
                <a:lnTo>
                  <a:pt x="2463316" y="253131"/>
                </a:lnTo>
                <a:lnTo>
                  <a:pt x="2473700" y="265760"/>
                </a:lnTo>
                <a:lnTo>
                  <a:pt x="2483803" y="279230"/>
                </a:lnTo>
                <a:lnTo>
                  <a:pt x="2493905" y="292700"/>
                </a:lnTo>
                <a:lnTo>
                  <a:pt x="2503166" y="306451"/>
                </a:lnTo>
                <a:lnTo>
                  <a:pt x="2512427" y="320202"/>
                </a:lnTo>
                <a:lnTo>
                  <a:pt x="2521127" y="334514"/>
                </a:lnTo>
                <a:lnTo>
                  <a:pt x="2530107" y="349107"/>
                </a:lnTo>
                <a:lnTo>
                  <a:pt x="2538245" y="363981"/>
                </a:lnTo>
                <a:lnTo>
                  <a:pt x="2546103" y="378574"/>
                </a:lnTo>
                <a:lnTo>
                  <a:pt x="2553400" y="393728"/>
                </a:lnTo>
                <a:lnTo>
                  <a:pt x="2560415" y="409163"/>
                </a:lnTo>
                <a:lnTo>
                  <a:pt x="2567431" y="424598"/>
                </a:lnTo>
                <a:lnTo>
                  <a:pt x="2573885" y="440032"/>
                </a:lnTo>
                <a:lnTo>
                  <a:pt x="2580060" y="456309"/>
                </a:lnTo>
                <a:lnTo>
                  <a:pt x="2585672" y="472025"/>
                </a:lnTo>
                <a:lnTo>
                  <a:pt x="2590723" y="488301"/>
                </a:lnTo>
                <a:lnTo>
                  <a:pt x="2596055" y="504859"/>
                </a:lnTo>
                <a:lnTo>
                  <a:pt x="2600265" y="521416"/>
                </a:lnTo>
                <a:lnTo>
                  <a:pt x="2604194" y="537693"/>
                </a:lnTo>
                <a:lnTo>
                  <a:pt x="2608123" y="555092"/>
                </a:lnTo>
                <a:lnTo>
                  <a:pt x="2611210" y="572211"/>
                </a:lnTo>
                <a:lnTo>
                  <a:pt x="2614016" y="589049"/>
                </a:lnTo>
                <a:lnTo>
                  <a:pt x="2616261" y="606448"/>
                </a:lnTo>
                <a:lnTo>
                  <a:pt x="2618226" y="624128"/>
                </a:lnTo>
                <a:lnTo>
                  <a:pt x="2619629" y="641808"/>
                </a:lnTo>
                <a:lnTo>
                  <a:pt x="2621313" y="659207"/>
                </a:lnTo>
                <a:lnTo>
                  <a:pt x="2621593" y="677448"/>
                </a:lnTo>
                <a:lnTo>
                  <a:pt x="2621874" y="695128"/>
                </a:lnTo>
                <a:lnTo>
                  <a:pt x="2622434" y="3158525"/>
                </a:lnTo>
                <a:lnTo>
                  <a:pt x="2621874" y="3176485"/>
                </a:lnTo>
                <a:lnTo>
                  <a:pt x="2621313" y="3193884"/>
                </a:lnTo>
                <a:lnTo>
                  <a:pt x="2620190" y="3211844"/>
                </a:lnTo>
                <a:lnTo>
                  <a:pt x="2618786" y="3229525"/>
                </a:lnTo>
                <a:lnTo>
                  <a:pt x="2616541" y="3246924"/>
                </a:lnTo>
                <a:lnTo>
                  <a:pt x="2614016" y="3264042"/>
                </a:lnTo>
                <a:lnTo>
                  <a:pt x="2611490" y="3281723"/>
                </a:lnTo>
                <a:lnTo>
                  <a:pt x="2607842" y="3298279"/>
                </a:lnTo>
                <a:lnTo>
                  <a:pt x="2604475" y="3315118"/>
                </a:lnTo>
                <a:lnTo>
                  <a:pt x="2600265" y="3332236"/>
                </a:lnTo>
                <a:lnTo>
                  <a:pt x="2595775" y="3348513"/>
                </a:lnTo>
                <a:lnTo>
                  <a:pt x="2591004" y="3365070"/>
                </a:lnTo>
                <a:lnTo>
                  <a:pt x="2585391" y="3381347"/>
                </a:lnTo>
                <a:lnTo>
                  <a:pt x="2580059" y="3397343"/>
                </a:lnTo>
                <a:lnTo>
                  <a:pt x="2573885" y="3413058"/>
                </a:lnTo>
                <a:lnTo>
                  <a:pt x="2567150" y="3428774"/>
                </a:lnTo>
                <a:lnTo>
                  <a:pt x="2560976" y="3444489"/>
                </a:lnTo>
                <a:lnTo>
                  <a:pt x="2553399" y="3459364"/>
                </a:lnTo>
                <a:lnTo>
                  <a:pt x="2546103" y="3474517"/>
                </a:lnTo>
                <a:lnTo>
                  <a:pt x="2538245" y="3489671"/>
                </a:lnTo>
                <a:lnTo>
                  <a:pt x="2530387" y="3504264"/>
                </a:lnTo>
                <a:lnTo>
                  <a:pt x="2521688" y="3518577"/>
                </a:lnTo>
                <a:lnTo>
                  <a:pt x="2512707" y="3533170"/>
                </a:lnTo>
                <a:lnTo>
                  <a:pt x="2503447" y="3546920"/>
                </a:lnTo>
                <a:lnTo>
                  <a:pt x="2493905" y="3560391"/>
                </a:lnTo>
                <a:lnTo>
                  <a:pt x="2484083" y="3574703"/>
                </a:lnTo>
                <a:lnTo>
                  <a:pt x="2473980" y="3587612"/>
                </a:lnTo>
                <a:lnTo>
                  <a:pt x="2463596" y="3600802"/>
                </a:lnTo>
                <a:lnTo>
                  <a:pt x="2452371" y="3613150"/>
                </a:lnTo>
                <a:lnTo>
                  <a:pt x="2441427" y="3625778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/>
          </a:p>
        </p:txBody>
      </p:sp>
      <p:sp>
        <p:nvSpPr>
          <p:cNvPr id="327" name="任意多边形 765"/>
          <p:cNvSpPr/>
          <p:nvPr/>
        </p:nvSpPr>
        <p:spPr bwMode="auto">
          <a:xfrm>
            <a:off x="7130246" y="6778379"/>
            <a:ext cx="359308" cy="359119"/>
          </a:xfrm>
          <a:custGeom>
            <a:avLst/>
            <a:gdLst>
              <a:gd name="connsiteX0" fmla="*/ 5159334 w 6858000"/>
              <a:gd name="connsiteY0" fmla="*/ 4802187 h 6854825"/>
              <a:gd name="connsiteX1" fmla="*/ 5180014 w 6858000"/>
              <a:gd name="connsiteY1" fmla="*/ 4802187 h 6854825"/>
              <a:gd name="connsiteX2" fmla="*/ 5199104 w 6858000"/>
              <a:gd name="connsiteY2" fmla="*/ 4802187 h 6854825"/>
              <a:gd name="connsiteX3" fmla="*/ 5218196 w 6858000"/>
              <a:gd name="connsiteY3" fmla="*/ 4803775 h 6854825"/>
              <a:gd name="connsiteX4" fmla="*/ 5236490 w 6858000"/>
              <a:gd name="connsiteY4" fmla="*/ 4805362 h 6854825"/>
              <a:gd name="connsiteX5" fmla="*/ 5255580 w 6858000"/>
              <a:gd name="connsiteY5" fmla="*/ 4807743 h 6854825"/>
              <a:gd name="connsiteX6" fmla="*/ 5292170 w 6858000"/>
              <a:gd name="connsiteY6" fmla="*/ 4817268 h 6854825"/>
              <a:gd name="connsiteX7" fmla="*/ 5324784 w 6858000"/>
              <a:gd name="connsiteY7" fmla="*/ 4829968 h 6854825"/>
              <a:gd name="connsiteX8" fmla="*/ 5358192 w 6858000"/>
              <a:gd name="connsiteY8" fmla="*/ 4845843 h 6854825"/>
              <a:gd name="connsiteX9" fmla="*/ 5389214 w 6858000"/>
              <a:gd name="connsiteY9" fmla="*/ 4864893 h 6854825"/>
              <a:gd name="connsiteX10" fmla="*/ 5417848 w 6858000"/>
              <a:gd name="connsiteY10" fmla="*/ 4886325 h 6854825"/>
              <a:gd name="connsiteX11" fmla="*/ 5444894 w 6858000"/>
              <a:gd name="connsiteY11" fmla="*/ 4910137 h 6854825"/>
              <a:gd name="connsiteX12" fmla="*/ 5469552 w 6858000"/>
              <a:gd name="connsiteY12" fmla="*/ 4937125 h 6854825"/>
              <a:gd name="connsiteX13" fmla="*/ 5490232 w 6858000"/>
              <a:gd name="connsiteY13" fmla="*/ 4966493 h 6854825"/>
              <a:gd name="connsiteX14" fmla="*/ 5509324 w 6858000"/>
              <a:gd name="connsiteY14" fmla="*/ 4996656 h 6854825"/>
              <a:gd name="connsiteX15" fmla="*/ 5525232 w 6858000"/>
              <a:gd name="connsiteY15" fmla="*/ 5029993 h 6854825"/>
              <a:gd name="connsiteX16" fmla="*/ 5537164 w 6858000"/>
              <a:gd name="connsiteY16" fmla="*/ 5064125 h 6854825"/>
              <a:gd name="connsiteX17" fmla="*/ 5546708 w 6858000"/>
              <a:gd name="connsiteY17" fmla="*/ 5100637 h 6854825"/>
              <a:gd name="connsiteX18" fmla="*/ 5549890 w 6858000"/>
              <a:gd name="connsiteY18" fmla="*/ 5118893 h 6854825"/>
              <a:gd name="connsiteX19" fmla="*/ 5553072 w 6858000"/>
              <a:gd name="connsiteY19" fmla="*/ 5137943 h 6854825"/>
              <a:gd name="connsiteX20" fmla="*/ 5554664 w 6858000"/>
              <a:gd name="connsiteY20" fmla="*/ 5156993 h 6854825"/>
              <a:gd name="connsiteX21" fmla="*/ 5554664 w 6858000"/>
              <a:gd name="connsiteY21" fmla="*/ 5176043 h 6854825"/>
              <a:gd name="connsiteX22" fmla="*/ 5554664 w 6858000"/>
              <a:gd name="connsiteY22" fmla="*/ 5194300 h 6854825"/>
              <a:gd name="connsiteX23" fmla="*/ 5553072 w 6858000"/>
              <a:gd name="connsiteY23" fmla="*/ 5213350 h 6854825"/>
              <a:gd name="connsiteX24" fmla="*/ 5549890 w 6858000"/>
              <a:gd name="connsiteY24" fmla="*/ 5232400 h 6854825"/>
              <a:gd name="connsiteX25" fmla="*/ 5546708 w 6858000"/>
              <a:gd name="connsiteY25" fmla="*/ 5251450 h 6854825"/>
              <a:gd name="connsiteX26" fmla="*/ 5537164 w 6858000"/>
              <a:gd name="connsiteY26" fmla="*/ 5287168 h 6854825"/>
              <a:gd name="connsiteX27" fmla="*/ 5525232 w 6858000"/>
              <a:gd name="connsiteY27" fmla="*/ 5322093 h 6854825"/>
              <a:gd name="connsiteX28" fmla="*/ 5509324 w 6858000"/>
              <a:gd name="connsiteY28" fmla="*/ 5354637 h 6854825"/>
              <a:gd name="connsiteX29" fmla="*/ 5490232 w 6858000"/>
              <a:gd name="connsiteY29" fmla="*/ 5384800 h 6854825"/>
              <a:gd name="connsiteX30" fmla="*/ 5469552 w 6858000"/>
              <a:gd name="connsiteY30" fmla="*/ 5414168 h 6854825"/>
              <a:gd name="connsiteX31" fmla="*/ 5444894 w 6858000"/>
              <a:gd name="connsiteY31" fmla="*/ 5441156 h 6854825"/>
              <a:gd name="connsiteX32" fmla="*/ 5417848 w 6858000"/>
              <a:gd name="connsiteY32" fmla="*/ 5464968 h 6854825"/>
              <a:gd name="connsiteX33" fmla="*/ 5389214 w 6858000"/>
              <a:gd name="connsiteY33" fmla="*/ 5486400 h 6854825"/>
              <a:gd name="connsiteX34" fmla="*/ 5358192 w 6858000"/>
              <a:gd name="connsiteY34" fmla="*/ 5505450 h 6854825"/>
              <a:gd name="connsiteX35" fmla="*/ 5324784 w 6858000"/>
              <a:gd name="connsiteY35" fmla="*/ 5521325 h 6854825"/>
              <a:gd name="connsiteX36" fmla="*/ 5292170 w 6858000"/>
              <a:gd name="connsiteY36" fmla="*/ 5534025 h 6854825"/>
              <a:gd name="connsiteX37" fmla="*/ 5255580 w 6858000"/>
              <a:gd name="connsiteY37" fmla="*/ 5543550 h 6854825"/>
              <a:gd name="connsiteX38" fmla="*/ 5236490 w 6858000"/>
              <a:gd name="connsiteY38" fmla="*/ 5546725 h 6854825"/>
              <a:gd name="connsiteX39" fmla="*/ 5218196 w 6858000"/>
              <a:gd name="connsiteY39" fmla="*/ 5548312 h 6854825"/>
              <a:gd name="connsiteX40" fmla="*/ 5199104 w 6858000"/>
              <a:gd name="connsiteY40" fmla="*/ 5549900 h 6854825"/>
              <a:gd name="connsiteX41" fmla="*/ 5180014 w 6858000"/>
              <a:gd name="connsiteY41" fmla="*/ 5551487 h 6854825"/>
              <a:gd name="connsiteX42" fmla="*/ 5159334 w 6858000"/>
              <a:gd name="connsiteY42" fmla="*/ 5549900 h 6854825"/>
              <a:gd name="connsiteX43" fmla="*/ 5141038 w 6858000"/>
              <a:gd name="connsiteY43" fmla="*/ 5548312 h 6854825"/>
              <a:gd name="connsiteX44" fmla="*/ 5121948 w 6858000"/>
              <a:gd name="connsiteY44" fmla="*/ 5546725 h 6854825"/>
              <a:gd name="connsiteX45" fmla="*/ 5104448 w 6858000"/>
              <a:gd name="connsiteY45" fmla="*/ 5543550 h 6854825"/>
              <a:gd name="connsiteX46" fmla="*/ 5067858 w 6858000"/>
              <a:gd name="connsiteY46" fmla="*/ 5534025 h 6854825"/>
              <a:gd name="connsiteX47" fmla="*/ 5033654 w 6858000"/>
              <a:gd name="connsiteY47" fmla="*/ 5521325 h 6854825"/>
              <a:gd name="connsiteX48" fmla="*/ 5000246 w 6858000"/>
              <a:gd name="connsiteY48" fmla="*/ 5505450 h 6854825"/>
              <a:gd name="connsiteX49" fmla="*/ 4969224 w 6858000"/>
              <a:gd name="connsiteY49" fmla="*/ 5486400 h 6854825"/>
              <a:gd name="connsiteX50" fmla="*/ 4940590 w 6858000"/>
              <a:gd name="connsiteY50" fmla="*/ 5464968 h 6854825"/>
              <a:gd name="connsiteX51" fmla="*/ 4914340 w 6858000"/>
              <a:gd name="connsiteY51" fmla="*/ 5441156 h 6854825"/>
              <a:gd name="connsiteX52" fmla="*/ 4890478 w 6858000"/>
              <a:gd name="connsiteY52" fmla="*/ 5414168 h 6854825"/>
              <a:gd name="connsiteX53" fmla="*/ 4868206 w 6858000"/>
              <a:gd name="connsiteY53" fmla="*/ 5384800 h 6854825"/>
              <a:gd name="connsiteX54" fmla="*/ 4849114 w 6858000"/>
              <a:gd name="connsiteY54" fmla="*/ 5354637 h 6854825"/>
              <a:gd name="connsiteX55" fmla="*/ 4834002 w 6858000"/>
              <a:gd name="connsiteY55" fmla="*/ 5322093 h 6854825"/>
              <a:gd name="connsiteX56" fmla="*/ 4821274 w 6858000"/>
              <a:gd name="connsiteY56" fmla="*/ 5287168 h 6854825"/>
              <a:gd name="connsiteX57" fmla="*/ 4811730 w 6858000"/>
              <a:gd name="connsiteY57" fmla="*/ 5251450 h 6854825"/>
              <a:gd name="connsiteX58" fmla="*/ 4808548 w 6858000"/>
              <a:gd name="connsiteY58" fmla="*/ 5232400 h 6854825"/>
              <a:gd name="connsiteX59" fmla="*/ 4805366 w 6858000"/>
              <a:gd name="connsiteY59" fmla="*/ 5213350 h 6854825"/>
              <a:gd name="connsiteX60" fmla="*/ 4803776 w 6858000"/>
              <a:gd name="connsiteY60" fmla="*/ 5194300 h 6854825"/>
              <a:gd name="connsiteX61" fmla="*/ 4803776 w 6858000"/>
              <a:gd name="connsiteY61" fmla="*/ 5176043 h 6854825"/>
              <a:gd name="connsiteX62" fmla="*/ 4803776 w 6858000"/>
              <a:gd name="connsiteY62" fmla="*/ 5156993 h 6854825"/>
              <a:gd name="connsiteX63" fmla="*/ 4805366 w 6858000"/>
              <a:gd name="connsiteY63" fmla="*/ 5137943 h 6854825"/>
              <a:gd name="connsiteX64" fmla="*/ 4808548 w 6858000"/>
              <a:gd name="connsiteY64" fmla="*/ 5118893 h 6854825"/>
              <a:gd name="connsiteX65" fmla="*/ 4811730 w 6858000"/>
              <a:gd name="connsiteY65" fmla="*/ 5100637 h 6854825"/>
              <a:gd name="connsiteX66" fmla="*/ 4821274 w 6858000"/>
              <a:gd name="connsiteY66" fmla="*/ 5064125 h 6854825"/>
              <a:gd name="connsiteX67" fmla="*/ 4834002 w 6858000"/>
              <a:gd name="connsiteY67" fmla="*/ 5029993 h 6854825"/>
              <a:gd name="connsiteX68" fmla="*/ 4849114 w 6858000"/>
              <a:gd name="connsiteY68" fmla="*/ 4996656 h 6854825"/>
              <a:gd name="connsiteX69" fmla="*/ 4868206 w 6858000"/>
              <a:gd name="connsiteY69" fmla="*/ 4966493 h 6854825"/>
              <a:gd name="connsiteX70" fmla="*/ 4890478 w 6858000"/>
              <a:gd name="connsiteY70" fmla="*/ 4937125 h 6854825"/>
              <a:gd name="connsiteX71" fmla="*/ 4914340 w 6858000"/>
              <a:gd name="connsiteY71" fmla="*/ 4910137 h 6854825"/>
              <a:gd name="connsiteX72" fmla="*/ 4940590 w 6858000"/>
              <a:gd name="connsiteY72" fmla="*/ 4886325 h 6854825"/>
              <a:gd name="connsiteX73" fmla="*/ 4969224 w 6858000"/>
              <a:gd name="connsiteY73" fmla="*/ 4864893 h 6854825"/>
              <a:gd name="connsiteX74" fmla="*/ 5000246 w 6858000"/>
              <a:gd name="connsiteY74" fmla="*/ 4845843 h 6854825"/>
              <a:gd name="connsiteX75" fmla="*/ 5033654 w 6858000"/>
              <a:gd name="connsiteY75" fmla="*/ 4829968 h 6854825"/>
              <a:gd name="connsiteX76" fmla="*/ 5067858 w 6858000"/>
              <a:gd name="connsiteY76" fmla="*/ 4817268 h 6854825"/>
              <a:gd name="connsiteX77" fmla="*/ 5104448 w 6858000"/>
              <a:gd name="connsiteY77" fmla="*/ 4807743 h 6854825"/>
              <a:gd name="connsiteX78" fmla="*/ 5121948 w 6858000"/>
              <a:gd name="connsiteY78" fmla="*/ 4805362 h 6854825"/>
              <a:gd name="connsiteX79" fmla="*/ 5141038 w 6858000"/>
              <a:gd name="connsiteY79" fmla="*/ 4803775 h 6854825"/>
              <a:gd name="connsiteX80" fmla="*/ 680244 w 6858000"/>
              <a:gd name="connsiteY80" fmla="*/ 3870325 h 6854825"/>
              <a:gd name="connsiteX81" fmla="*/ 2857500 w 6858000"/>
              <a:gd name="connsiteY81" fmla="*/ 6151391 h 6854825"/>
              <a:gd name="connsiteX82" fmla="*/ 2515394 w 6858000"/>
              <a:gd name="connsiteY82" fmla="*/ 6478506 h 6854825"/>
              <a:gd name="connsiteX83" fmla="*/ 2473325 w 6858000"/>
              <a:gd name="connsiteY83" fmla="*/ 6516616 h 6854825"/>
              <a:gd name="connsiteX84" fmla="*/ 2430462 w 6858000"/>
              <a:gd name="connsiteY84" fmla="*/ 6552345 h 6854825"/>
              <a:gd name="connsiteX85" fmla="*/ 2386806 w 6858000"/>
              <a:gd name="connsiteY85" fmla="*/ 6584103 h 6854825"/>
              <a:gd name="connsiteX86" fmla="*/ 2340769 w 6858000"/>
              <a:gd name="connsiteY86" fmla="*/ 6615068 h 6854825"/>
              <a:gd name="connsiteX87" fmla="*/ 2293938 w 6858000"/>
              <a:gd name="connsiteY87" fmla="*/ 6642063 h 6854825"/>
              <a:gd name="connsiteX88" fmla="*/ 2247106 w 6858000"/>
              <a:gd name="connsiteY88" fmla="*/ 6667470 h 6854825"/>
              <a:gd name="connsiteX89" fmla="*/ 2197894 w 6858000"/>
              <a:gd name="connsiteY89" fmla="*/ 6690495 h 6854825"/>
              <a:gd name="connsiteX90" fmla="*/ 2147888 w 6858000"/>
              <a:gd name="connsiteY90" fmla="*/ 6709550 h 6854825"/>
              <a:gd name="connsiteX91" fmla="*/ 2097088 w 6858000"/>
              <a:gd name="connsiteY91" fmla="*/ 6728605 h 6854825"/>
              <a:gd name="connsiteX92" fmla="*/ 2047081 w 6858000"/>
              <a:gd name="connsiteY92" fmla="*/ 6742897 h 6854825"/>
              <a:gd name="connsiteX93" fmla="*/ 1997075 w 6858000"/>
              <a:gd name="connsiteY93" fmla="*/ 6754806 h 6854825"/>
              <a:gd name="connsiteX94" fmla="*/ 1944688 w 6858000"/>
              <a:gd name="connsiteY94" fmla="*/ 6765922 h 6854825"/>
              <a:gd name="connsiteX95" fmla="*/ 1893094 w 6858000"/>
              <a:gd name="connsiteY95" fmla="*/ 6772273 h 6854825"/>
              <a:gd name="connsiteX96" fmla="*/ 1839912 w 6858000"/>
              <a:gd name="connsiteY96" fmla="*/ 6778625 h 6854825"/>
              <a:gd name="connsiteX97" fmla="*/ 1788319 w 6858000"/>
              <a:gd name="connsiteY97" fmla="*/ 6780213 h 6854825"/>
              <a:gd name="connsiteX98" fmla="*/ 1735931 w 6858000"/>
              <a:gd name="connsiteY98" fmla="*/ 6780213 h 6854825"/>
              <a:gd name="connsiteX99" fmla="*/ 1682750 w 6858000"/>
              <a:gd name="connsiteY99" fmla="*/ 6778625 h 6854825"/>
              <a:gd name="connsiteX100" fmla="*/ 1631156 w 6858000"/>
              <a:gd name="connsiteY100" fmla="*/ 6772273 h 6854825"/>
              <a:gd name="connsiteX101" fmla="*/ 1578769 w 6858000"/>
              <a:gd name="connsiteY101" fmla="*/ 6765922 h 6854825"/>
              <a:gd name="connsiteX102" fmla="*/ 1527175 w 6858000"/>
              <a:gd name="connsiteY102" fmla="*/ 6754806 h 6854825"/>
              <a:gd name="connsiteX103" fmla="*/ 1477169 w 6858000"/>
              <a:gd name="connsiteY103" fmla="*/ 6742897 h 6854825"/>
              <a:gd name="connsiteX104" fmla="*/ 1426369 w 6858000"/>
              <a:gd name="connsiteY104" fmla="*/ 6728605 h 6854825"/>
              <a:gd name="connsiteX105" fmla="*/ 1376362 w 6858000"/>
              <a:gd name="connsiteY105" fmla="*/ 6711138 h 6854825"/>
              <a:gd name="connsiteX106" fmla="*/ 1327944 w 6858000"/>
              <a:gd name="connsiteY106" fmla="*/ 6690495 h 6854825"/>
              <a:gd name="connsiteX107" fmla="*/ 1278731 w 6858000"/>
              <a:gd name="connsiteY107" fmla="*/ 6669058 h 6854825"/>
              <a:gd name="connsiteX108" fmla="*/ 1231900 w 6858000"/>
              <a:gd name="connsiteY108" fmla="*/ 6643651 h 6854825"/>
              <a:gd name="connsiteX109" fmla="*/ 1184275 w 6858000"/>
              <a:gd name="connsiteY109" fmla="*/ 6616656 h 6854825"/>
              <a:gd name="connsiteX110" fmla="*/ 1139031 w 6858000"/>
              <a:gd name="connsiteY110" fmla="*/ 6587279 h 6854825"/>
              <a:gd name="connsiteX111" fmla="*/ 1095375 w 6858000"/>
              <a:gd name="connsiteY111" fmla="*/ 6553933 h 6854825"/>
              <a:gd name="connsiteX112" fmla="*/ 1052512 w 6858000"/>
              <a:gd name="connsiteY112" fmla="*/ 6519792 h 6854825"/>
              <a:gd name="connsiteX113" fmla="*/ 1012031 w 6858000"/>
              <a:gd name="connsiteY113" fmla="*/ 6481682 h 6854825"/>
              <a:gd name="connsiteX114" fmla="*/ 970756 w 6858000"/>
              <a:gd name="connsiteY114" fmla="*/ 6442777 h 6854825"/>
              <a:gd name="connsiteX115" fmla="*/ 301625 w 6858000"/>
              <a:gd name="connsiteY115" fmla="*/ 5740117 h 6854825"/>
              <a:gd name="connsiteX116" fmla="*/ 264319 w 6858000"/>
              <a:gd name="connsiteY116" fmla="*/ 5699624 h 6854825"/>
              <a:gd name="connsiteX117" fmla="*/ 229394 w 6858000"/>
              <a:gd name="connsiteY117" fmla="*/ 5655162 h 6854825"/>
              <a:gd name="connsiteX118" fmla="*/ 196056 w 6858000"/>
              <a:gd name="connsiteY118" fmla="*/ 5611494 h 6854825"/>
              <a:gd name="connsiteX119" fmla="*/ 166688 w 6858000"/>
              <a:gd name="connsiteY119" fmla="*/ 5565444 h 6854825"/>
              <a:gd name="connsiteX120" fmla="*/ 138112 w 6858000"/>
              <a:gd name="connsiteY120" fmla="*/ 5520188 h 6854825"/>
              <a:gd name="connsiteX121" fmla="*/ 113506 w 6858000"/>
              <a:gd name="connsiteY121" fmla="*/ 5471756 h 6854825"/>
              <a:gd name="connsiteX122" fmla="*/ 91281 w 6858000"/>
              <a:gd name="connsiteY122" fmla="*/ 5422530 h 6854825"/>
              <a:gd name="connsiteX123" fmla="*/ 70644 w 6858000"/>
              <a:gd name="connsiteY123" fmla="*/ 5374098 h 6854825"/>
              <a:gd name="connsiteX124" fmla="*/ 53181 w 6858000"/>
              <a:gd name="connsiteY124" fmla="*/ 5324078 h 6854825"/>
              <a:gd name="connsiteX125" fmla="*/ 38100 w 6858000"/>
              <a:gd name="connsiteY125" fmla="*/ 5273264 h 6854825"/>
              <a:gd name="connsiteX126" fmla="*/ 25400 w 6858000"/>
              <a:gd name="connsiteY126" fmla="*/ 5221657 h 6854825"/>
              <a:gd name="connsiteX127" fmla="*/ 15875 w 6858000"/>
              <a:gd name="connsiteY127" fmla="*/ 5170049 h 6854825"/>
              <a:gd name="connsiteX128" fmla="*/ 7938 w 6858000"/>
              <a:gd name="connsiteY128" fmla="*/ 5117647 h 6854825"/>
              <a:gd name="connsiteX129" fmla="*/ 3175 w 6858000"/>
              <a:gd name="connsiteY129" fmla="*/ 5066039 h 6854825"/>
              <a:gd name="connsiteX130" fmla="*/ 0 w 6858000"/>
              <a:gd name="connsiteY130" fmla="*/ 5014431 h 6854825"/>
              <a:gd name="connsiteX131" fmla="*/ 0 w 6858000"/>
              <a:gd name="connsiteY131" fmla="*/ 4960441 h 6854825"/>
              <a:gd name="connsiteX132" fmla="*/ 3175 w 6858000"/>
              <a:gd name="connsiteY132" fmla="*/ 4908834 h 6854825"/>
              <a:gd name="connsiteX133" fmla="*/ 7938 w 6858000"/>
              <a:gd name="connsiteY133" fmla="*/ 4857226 h 6854825"/>
              <a:gd name="connsiteX134" fmla="*/ 15875 w 6858000"/>
              <a:gd name="connsiteY134" fmla="*/ 4805618 h 6854825"/>
              <a:gd name="connsiteX135" fmla="*/ 25400 w 6858000"/>
              <a:gd name="connsiteY135" fmla="*/ 4753216 h 6854825"/>
              <a:gd name="connsiteX136" fmla="*/ 38100 w 6858000"/>
              <a:gd name="connsiteY136" fmla="*/ 4701608 h 6854825"/>
              <a:gd name="connsiteX137" fmla="*/ 51594 w 6858000"/>
              <a:gd name="connsiteY137" fmla="*/ 4651588 h 6854825"/>
              <a:gd name="connsiteX138" fmla="*/ 70644 w 6858000"/>
              <a:gd name="connsiteY138" fmla="*/ 4600775 h 6854825"/>
              <a:gd name="connsiteX139" fmla="*/ 89694 w 6858000"/>
              <a:gd name="connsiteY139" fmla="*/ 4552343 h 6854825"/>
              <a:gd name="connsiteX140" fmla="*/ 111919 w 6858000"/>
              <a:gd name="connsiteY140" fmla="*/ 4503911 h 6854825"/>
              <a:gd name="connsiteX141" fmla="*/ 136525 w 6858000"/>
              <a:gd name="connsiteY141" fmla="*/ 4456273 h 6854825"/>
              <a:gd name="connsiteX142" fmla="*/ 165100 w 6858000"/>
              <a:gd name="connsiteY142" fmla="*/ 4411017 h 6854825"/>
              <a:gd name="connsiteX143" fmla="*/ 194469 w 6858000"/>
              <a:gd name="connsiteY143" fmla="*/ 4364966 h 6854825"/>
              <a:gd name="connsiteX144" fmla="*/ 226219 w 6858000"/>
              <a:gd name="connsiteY144" fmla="*/ 4321298 h 6854825"/>
              <a:gd name="connsiteX145" fmla="*/ 261144 w 6858000"/>
              <a:gd name="connsiteY145" fmla="*/ 4279218 h 6854825"/>
              <a:gd name="connsiteX146" fmla="*/ 298450 w 6858000"/>
              <a:gd name="connsiteY146" fmla="*/ 4236344 h 6854825"/>
              <a:gd name="connsiteX147" fmla="*/ 338138 w 6858000"/>
              <a:gd name="connsiteY147" fmla="*/ 4197440 h 6854825"/>
              <a:gd name="connsiteX148" fmla="*/ 5366264 w 6858000"/>
              <a:gd name="connsiteY148" fmla="*/ 3760787 h 6854825"/>
              <a:gd name="connsiteX149" fmla="*/ 3671888 w 6858000"/>
              <a:gd name="connsiteY149" fmla="*/ 5374783 h 6854825"/>
              <a:gd name="connsiteX150" fmla="*/ 4352338 w 6858000"/>
              <a:gd name="connsiteY150" fmla="*/ 6087354 h 6854825"/>
              <a:gd name="connsiteX151" fmla="*/ 4384892 w 6858000"/>
              <a:gd name="connsiteY151" fmla="*/ 6120681 h 6854825"/>
              <a:gd name="connsiteX152" fmla="*/ 4418238 w 6858000"/>
              <a:gd name="connsiteY152" fmla="*/ 6150041 h 6854825"/>
              <a:gd name="connsiteX153" fmla="*/ 4454762 w 6858000"/>
              <a:gd name="connsiteY153" fmla="*/ 6178607 h 6854825"/>
              <a:gd name="connsiteX154" fmla="*/ 4490492 w 6858000"/>
              <a:gd name="connsiteY154" fmla="*/ 6205586 h 6854825"/>
              <a:gd name="connsiteX155" fmla="*/ 4528604 w 6858000"/>
              <a:gd name="connsiteY155" fmla="*/ 6230185 h 6854825"/>
              <a:gd name="connsiteX156" fmla="*/ 4565922 w 6858000"/>
              <a:gd name="connsiteY156" fmla="*/ 6252403 h 6854825"/>
              <a:gd name="connsiteX157" fmla="*/ 4605620 w 6858000"/>
              <a:gd name="connsiteY157" fmla="*/ 6273035 h 6854825"/>
              <a:gd name="connsiteX158" fmla="*/ 4644526 w 6858000"/>
              <a:gd name="connsiteY158" fmla="*/ 6292079 h 6854825"/>
              <a:gd name="connsiteX159" fmla="*/ 4685814 w 6858000"/>
              <a:gd name="connsiteY159" fmla="*/ 6307156 h 6854825"/>
              <a:gd name="connsiteX160" fmla="*/ 4726308 w 6858000"/>
              <a:gd name="connsiteY160" fmla="*/ 6321439 h 6854825"/>
              <a:gd name="connsiteX161" fmla="*/ 4766800 w 6858000"/>
              <a:gd name="connsiteY161" fmla="*/ 6334135 h 6854825"/>
              <a:gd name="connsiteX162" fmla="*/ 4809676 w 6858000"/>
              <a:gd name="connsiteY162" fmla="*/ 6345244 h 6854825"/>
              <a:gd name="connsiteX163" fmla="*/ 4851758 w 6858000"/>
              <a:gd name="connsiteY163" fmla="*/ 6353179 h 6854825"/>
              <a:gd name="connsiteX164" fmla="*/ 4894634 w 6858000"/>
              <a:gd name="connsiteY164" fmla="*/ 6359527 h 6854825"/>
              <a:gd name="connsiteX165" fmla="*/ 4938302 w 6858000"/>
              <a:gd name="connsiteY165" fmla="*/ 6362701 h 6854825"/>
              <a:gd name="connsiteX166" fmla="*/ 4981178 w 6858000"/>
              <a:gd name="connsiteY166" fmla="*/ 6365875 h 6854825"/>
              <a:gd name="connsiteX167" fmla="*/ 5024848 w 6858000"/>
              <a:gd name="connsiteY167" fmla="*/ 6365875 h 6854825"/>
              <a:gd name="connsiteX168" fmla="*/ 5067724 w 6858000"/>
              <a:gd name="connsiteY168" fmla="*/ 6362701 h 6854825"/>
              <a:gd name="connsiteX169" fmla="*/ 5109804 w 6858000"/>
              <a:gd name="connsiteY169" fmla="*/ 6359527 h 6854825"/>
              <a:gd name="connsiteX170" fmla="*/ 5153474 w 6858000"/>
              <a:gd name="connsiteY170" fmla="*/ 6353179 h 6854825"/>
              <a:gd name="connsiteX171" fmla="*/ 5196350 w 6858000"/>
              <a:gd name="connsiteY171" fmla="*/ 6345244 h 6854825"/>
              <a:gd name="connsiteX172" fmla="*/ 5238430 w 6858000"/>
              <a:gd name="connsiteY172" fmla="*/ 6334135 h 6854825"/>
              <a:gd name="connsiteX173" fmla="*/ 5279718 w 6858000"/>
              <a:gd name="connsiteY173" fmla="*/ 6321439 h 6854825"/>
              <a:gd name="connsiteX174" fmla="*/ 5320212 w 6858000"/>
              <a:gd name="connsiteY174" fmla="*/ 6307156 h 6854825"/>
              <a:gd name="connsiteX175" fmla="*/ 5361500 w 6858000"/>
              <a:gd name="connsiteY175" fmla="*/ 6290492 h 6854825"/>
              <a:gd name="connsiteX176" fmla="*/ 5401992 w 6858000"/>
              <a:gd name="connsiteY176" fmla="*/ 6273035 h 6854825"/>
              <a:gd name="connsiteX177" fmla="*/ 5441692 w 6858000"/>
              <a:gd name="connsiteY177" fmla="*/ 6250816 h 6854825"/>
              <a:gd name="connsiteX178" fmla="*/ 5479010 w 6858000"/>
              <a:gd name="connsiteY178" fmla="*/ 6228598 h 6854825"/>
              <a:gd name="connsiteX179" fmla="*/ 5517122 w 6858000"/>
              <a:gd name="connsiteY179" fmla="*/ 6203999 h 6854825"/>
              <a:gd name="connsiteX180" fmla="*/ 5552852 w 6858000"/>
              <a:gd name="connsiteY180" fmla="*/ 6177020 h 6854825"/>
              <a:gd name="connsiteX181" fmla="*/ 5589374 w 6858000"/>
              <a:gd name="connsiteY181" fmla="*/ 6148454 h 6854825"/>
              <a:gd name="connsiteX182" fmla="*/ 5621928 w 6858000"/>
              <a:gd name="connsiteY182" fmla="*/ 6117507 h 6854825"/>
              <a:gd name="connsiteX183" fmla="*/ 6016542 w 6858000"/>
              <a:gd name="connsiteY183" fmla="*/ 5742178 h 6854825"/>
              <a:gd name="connsiteX184" fmla="*/ 6049888 w 6858000"/>
              <a:gd name="connsiteY184" fmla="*/ 5708850 h 6854825"/>
              <a:gd name="connsiteX185" fmla="*/ 6079266 w 6858000"/>
              <a:gd name="connsiteY185" fmla="*/ 5674729 h 6854825"/>
              <a:gd name="connsiteX186" fmla="*/ 6109438 w 6858000"/>
              <a:gd name="connsiteY186" fmla="*/ 5639815 h 6854825"/>
              <a:gd name="connsiteX187" fmla="*/ 6134846 w 6858000"/>
              <a:gd name="connsiteY187" fmla="*/ 5604107 h 6854825"/>
              <a:gd name="connsiteX188" fmla="*/ 6159460 w 6858000"/>
              <a:gd name="connsiteY188" fmla="*/ 5566019 h 6854825"/>
              <a:gd name="connsiteX189" fmla="*/ 6181692 w 6858000"/>
              <a:gd name="connsiteY189" fmla="*/ 5528724 h 6854825"/>
              <a:gd name="connsiteX190" fmla="*/ 6202336 w 6858000"/>
              <a:gd name="connsiteY190" fmla="*/ 5489048 h 6854825"/>
              <a:gd name="connsiteX191" fmla="*/ 6220596 w 6858000"/>
              <a:gd name="connsiteY191" fmla="*/ 5450167 h 6854825"/>
              <a:gd name="connsiteX192" fmla="*/ 6238064 w 6858000"/>
              <a:gd name="connsiteY192" fmla="*/ 5408904 h 6854825"/>
              <a:gd name="connsiteX193" fmla="*/ 6252356 w 6858000"/>
              <a:gd name="connsiteY193" fmla="*/ 5368435 h 6854825"/>
              <a:gd name="connsiteX194" fmla="*/ 6263472 w 6858000"/>
              <a:gd name="connsiteY194" fmla="*/ 5326379 h 6854825"/>
              <a:gd name="connsiteX195" fmla="*/ 6274588 w 6858000"/>
              <a:gd name="connsiteY195" fmla="*/ 5283530 h 6854825"/>
              <a:gd name="connsiteX196" fmla="*/ 6282528 w 6858000"/>
              <a:gd name="connsiteY196" fmla="*/ 5241474 h 6854825"/>
              <a:gd name="connsiteX197" fmla="*/ 6288086 w 6858000"/>
              <a:gd name="connsiteY197" fmla="*/ 5198624 h 6854825"/>
              <a:gd name="connsiteX198" fmla="*/ 6292850 w 6858000"/>
              <a:gd name="connsiteY198" fmla="*/ 5156568 h 6854825"/>
              <a:gd name="connsiteX199" fmla="*/ 6294438 w 6858000"/>
              <a:gd name="connsiteY199" fmla="*/ 5112132 h 6854825"/>
              <a:gd name="connsiteX200" fmla="*/ 6294438 w 6858000"/>
              <a:gd name="connsiteY200" fmla="*/ 5070076 h 6854825"/>
              <a:gd name="connsiteX201" fmla="*/ 6292850 w 6858000"/>
              <a:gd name="connsiteY201" fmla="*/ 5028020 h 6854825"/>
              <a:gd name="connsiteX202" fmla="*/ 6288086 w 6858000"/>
              <a:gd name="connsiteY202" fmla="*/ 4983584 h 6854825"/>
              <a:gd name="connsiteX203" fmla="*/ 6282528 w 6858000"/>
              <a:gd name="connsiteY203" fmla="*/ 4941528 h 6854825"/>
              <a:gd name="connsiteX204" fmla="*/ 6274588 w 6858000"/>
              <a:gd name="connsiteY204" fmla="*/ 4898678 h 6854825"/>
              <a:gd name="connsiteX205" fmla="*/ 6263472 w 6858000"/>
              <a:gd name="connsiteY205" fmla="*/ 4856622 h 6854825"/>
              <a:gd name="connsiteX206" fmla="*/ 6250768 w 6858000"/>
              <a:gd name="connsiteY206" fmla="*/ 4813773 h 6854825"/>
              <a:gd name="connsiteX207" fmla="*/ 6236476 w 6858000"/>
              <a:gd name="connsiteY207" fmla="*/ 4773304 h 6854825"/>
              <a:gd name="connsiteX208" fmla="*/ 6220596 w 6858000"/>
              <a:gd name="connsiteY208" fmla="*/ 4732041 h 6854825"/>
              <a:gd name="connsiteX209" fmla="*/ 6202336 w 6858000"/>
              <a:gd name="connsiteY209" fmla="*/ 4693160 h 6854825"/>
              <a:gd name="connsiteX210" fmla="*/ 6181692 w 6858000"/>
              <a:gd name="connsiteY210" fmla="*/ 4654278 h 6854825"/>
              <a:gd name="connsiteX211" fmla="*/ 6157872 w 6858000"/>
              <a:gd name="connsiteY211" fmla="*/ 4616189 h 6854825"/>
              <a:gd name="connsiteX212" fmla="*/ 6133258 w 6858000"/>
              <a:gd name="connsiteY212" fmla="*/ 4578894 h 6854825"/>
              <a:gd name="connsiteX213" fmla="*/ 6106262 w 6858000"/>
              <a:gd name="connsiteY213" fmla="*/ 4542393 h 6854825"/>
              <a:gd name="connsiteX214" fmla="*/ 6077678 w 6858000"/>
              <a:gd name="connsiteY214" fmla="*/ 4506685 h 6854825"/>
              <a:gd name="connsiteX215" fmla="*/ 6046712 w 6858000"/>
              <a:gd name="connsiteY215" fmla="*/ 4471771 h 6854825"/>
              <a:gd name="connsiteX216" fmla="*/ 1677987 w 6858000"/>
              <a:gd name="connsiteY216" fmla="*/ 1300162 h 6854825"/>
              <a:gd name="connsiteX217" fmla="*/ 1698668 w 6858000"/>
              <a:gd name="connsiteY217" fmla="*/ 1301752 h 6854825"/>
              <a:gd name="connsiteX218" fmla="*/ 1716963 w 6858000"/>
              <a:gd name="connsiteY218" fmla="*/ 1302546 h 6854825"/>
              <a:gd name="connsiteX219" fmla="*/ 1736053 w 6858000"/>
              <a:gd name="connsiteY219" fmla="*/ 1304135 h 6854825"/>
              <a:gd name="connsiteX220" fmla="*/ 1753553 w 6858000"/>
              <a:gd name="connsiteY220" fmla="*/ 1307314 h 6854825"/>
              <a:gd name="connsiteX221" fmla="*/ 1790142 w 6858000"/>
              <a:gd name="connsiteY221" fmla="*/ 1316849 h 6854825"/>
              <a:gd name="connsiteX222" fmla="*/ 1824346 w 6858000"/>
              <a:gd name="connsiteY222" fmla="*/ 1329562 h 6854825"/>
              <a:gd name="connsiteX223" fmla="*/ 1857754 w 6858000"/>
              <a:gd name="connsiteY223" fmla="*/ 1345454 h 6854825"/>
              <a:gd name="connsiteX224" fmla="*/ 1888776 w 6858000"/>
              <a:gd name="connsiteY224" fmla="*/ 1364524 h 6854825"/>
              <a:gd name="connsiteX225" fmla="*/ 1917412 w 6858000"/>
              <a:gd name="connsiteY225" fmla="*/ 1385978 h 6854825"/>
              <a:gd name="connsiteX226" fmla="*/ 1943661 w 6858000"/>
              <a:gd name="connsiteY226" fmla="*/ 1409816 h 6854825"/>
              <a:gd name="connsiteX227" fmla="*/ 1967524 w 6858000"/>
              <a:gd name="connsiteY227" fmla="*/ 1436832 h 6854825"/>
              <a:gd name="connsiteX228" fmla="*/ 1989796 w 6858000"/>
              <a:gd name="connsiteY228" fmla="*/ 1464643 h 6854825"/>
              <a:gd name="connsiteX229" fmla="*/ 2008886 w 6858000"/>
              <a:gd name="connsiteY229" fmla="*/ 1496427 h 6854825"/>
              <a:gd name="connsiteX230" fmla="*/ 2024000 w 6858000"/>
              <a:gd name="connsiteY230" fmla="*/ 1529005 h 6854825"/>
              <a:gd name="connsiteX231" fmla="*/ 2036726 w 6858000"/>
              <a:gd name="connsiteY231" fmla="*/ 1563967 h 6854825"/>
              <a:gd name="connsiteX232" fmla="*/ 2046272 w 6858000"/>
              <a:gd name="connsiteY232" fmla="*/ 1600518 h 6854825"/>
              <a:gd name="connsiteX233" fmla="*/ 2049453 w 6858000"/>
              <a:gd name="connsiteY233" fmla="*/ 1617205 h 6854825"/>
              <a:gd name="connsiteX234" fmla="*/ 2052635 w 6858000"/>
              <a:gd name="connsiteY234" fmla="*/ 1636275 h 6854825"/>
              <a:gd name="connsiteX235" fmla="*/ 2054226 w 6858000"/>
              <a:gd name="connsiteY235" fmla="*/ 1655345 h 6854825"/>
              <a:gd name="connsiteX236" fmla="*/ 2054226 w 6858000"/>
              <a:gd name="connsiteY236" fmla="*/ 1675210 h 6854825"/>
              <a:gd name="connsiteX237" fmla="*/ 2054226 w 6858000"/>
              <a:gd name="connsiteY237" fmla="*/ 1694280 h 6854825"/>
              <a:gd name="connsiteX238" fmla="*/ 2052635 w 6858000"/>
              <a:gd name="connsiteY238" fmla="*/ 1713350 h 6854825"/>
              <a:gd name="connsiteX239" fmla="*/ 2049453 w 6858000"/>
              <a:gd name="connsiteY239" fmla="*/ 1732420 h 6854825"/>
              <a:gd name="connsiteX240" fmla="*/ 2046272 w 6858000"/>
              <a:gd name="connsiteY240" fmla="*/ 1750696 h 6854825"/>
              <a:gd name="connsiteX241" fmla="*/ 2036726 w 6858000"/>
              <a:gd name="connsiteY241" fmla="*/ 1787247 h 6854825"/>
              <a:gd name="connsiteX242" fmla="*/ 2024000 w 6858000"/>
              <a:gd name="connsiteY242" fmla="*/ 1822209 h 6854825"/>
              <a:gd name="connsiteX243" fmla="*/ 2008886 w 6858000"/>
              <a:gd name="connsiteY243" fmla="*/ 1853198 h 6854825"/>
              <a:gd name="connsiteX244" fmla="*/ 1989796 w 6858000"/>
              <a:gd name="connsiteY244" fmla="*/ 1884982 h 6854825"/>
              <a:gd name="connsiteX245" fmla="*/ 1967524 w 6858000"/>
              <a:gd name="connsiteY245" fmla="*/ 1912792 h 6854825"/>
              <a:gd name="connsiteX246" fmla="*/ 1943661 w 6858000"/>
              <a:gd name="connsiteY246" fmla="*/ 1939809 h 6854825"/>
              <a:gd name="connsiteX247" fmla="*/ 1917412 w 6858000"/>
              <a:gd name="connsiteY247" fmla="*/ 1965235 h 6854825"/>
              <a:gd name="connsiteX248" fmla="*/ 1888776 w 6858000"/>
              <a:gd name="connsiteY248" fmla="*/ 1986689 h 6854825"/>
              <a:gd name="connsiteX249" fmla="*/ 1857754 w 6858000"/>
              <a:gd name="connsiteY249" fmla="*/ 2004171 h 6854825"/>
              <a:gd name="connsiteX250" fmla="*/ 1824346 w 6858000"/>
              <a:gd name="connsiteY250" fmla="*/ 2021652 h 6854825"/>
              <a:gd name="connsiteX251" fmla="*/ 1790142 w 6858000"/>
              <a:gd name="connsiteY251" fmla="*/ 2034365 h 6854825"/>
              <a:gd name="connsiteX252" fmla="*/ 1753553 w 6858000"/>
              <a:gd name="connsiteY252" fmla="*/ 2042311 h 6854825"/>
              <a:gd name="connsiteX253" fmla="*/ 1736053 w 6858000"/>
              <a:gd name="connsiteY253" fmla="*/ 2045490 h 6854825"/>
              <a:gd name="connsiteX254" fmla="*/ 1716963 w 6858000"/>
              <a:gd name="connsiteY254" fmla="*/ 2048668 h 6854825"/>
              <a:gd name="connsiteX255" fmla="*/ 1698668 w 6858000"/>
              <a:gd name="connsiteY255" fmla="*/ 2049463 h 6854825"/>
              <a:gd name="connsiteX256" fmla="*/ 1677987 w 6858000"/>
              <a:gd name="connsiteY256" fmla="*/ 2049463 h 6854825"/>
              <a:gd name="connsiteX257" fmla="*/ 1658896 w 6858000"/>
              <a:gd name="connsiteY257" fmla="*/ 2049463 h 6854825"/>
              <a:gd name="connsiteX258" fmla="*/ 1639806 w 6858000"/>
              <a:gd name="connsiteY258" fmla="*/ 2048668 h 6854825"/>
              <a:gd name="connsiteX259" fmla="*/ 1621511 w 6858000"/>
              <a:gd name="connsiteY259" fmla="*/ 2045490 h 6854825"/>
              <a:gd name="connsiteX260" fmla="*/ 1602420 w 6858000"/>
              <a:gd name="connsiteY260" fmla="*/ 2042311 h 6854825"/>
              <a:gd name="connsiteX261" fmla="*/ 1565831 w 6858000"/>
              <a:gd name="connsiteY261" fmla="*/ 2034365 h 6854825"/>
              <a:gd name="connsiteX262" fmla="*/ 1533218 w 6858000"/>
              <a:gd name="connsiteY262" fmla="*/ 2021652 h 6854825"/>
              <a:gd name="connsiteX263" fmla="*/ 1499810 w 6858000"/>
              <a:gd name="connsiteY263" fmla="*/ 2004171 h 6854825"/>
              <a:gd name="connsiteX264" fmla="*/ 1468788 w 6858000"/>
              <a:gd name="connsiteY264" fmla="*/ 1986689 h 6854825"/>
              <a:gd name="connsiteX265" fmla="*/ 1440152 w 6858000"/>
              <a:gd name="connsiteY265" fmla="*/ 1965235 h 6854825"/>
              <a:gd name="connsiteX266" fmla="*/ 1413108 w 6858000"/>
              <a:gd name="connsiteY266" fmla="*/ 1939809 h 6854825"/>
              <a:gd name="connsiteX267" fmla="*/ 1388449 w 6858000"/>
              <a:gd name="connsiteY267" fmla="*/ 1912792 h 6854825"/>
              <a:gd name="connsiteX268" fmla="*/ 1367768 w 6858000"/>
              <a:gd name="connsiteY268" fmla="*/ 1884982 h 6854825"/>
              <a:gd name="connsiteX269" fmla="*/ 1348678 w 6858000"/>
              <a:gd name="connsiteY269" fmla="*/ 1853198 h 6854825"/>
              <a:gd name="connsiteX270" fmla="*/ 1332769 w 6858000"/>
              <a:gd name="connsiteY270" fmla="*/ 1822209 h 6854825"/>
              <a:gd name="connsiteX271" fmla="*/ 1320838 w 6858000"/>
              <a:gd name="connsiteY271" fmla="*/ 1787247 h 6854825"/>
              <a:gd name="connsiteX272" fmla="*/ 1311292 w 6858000"/>
              <a:gd name="connsiteY272" fmla="*/ 1750696 h 6854825"/>
              <a:gd name="connsiteX273" fmla="*/ 1308111 w 6858000"/>
              <a:gd name="connsiteY273" fmla="*/ 1732420 h 6854825"/>
              <a:gd name="connsiteX274" fmla="*/ 1304929 w 6858000"/>
              <a:gd name="connsiteY274" fmla="*/ 1713350 h 6854825"/>
              <a:gd name="connsiteX275" fmla="*/ 1303338 w 6858000"/>
              <a:gd name="connsiteY275" fmla="*/ 1694280 h 6854825"/>
              <a:gd name="connsiteX276" fmla="*/ 1303338 w 6858000"/>
              <a:gd name="connsiteY276" fmla="*/ 1675210 h 6854825"/>
              <a:gd name="connsiteX277" fmla="*/ 1303338 w 6858000"/>
              <a:gd name="connsiteY277" fmla="*/ 1655345 h 6854825"/>
              <a:gd name="connsiteX278" fmla="*/ 1304929 w 6858000"/>
              <a:gd name="connsiteY278" fmla="*/ 1636275 h 6854825"/>
              <a:gd name="connsiteX279" fmla="*/ 1308111 w 6858000"/>
              <a:gd name="connsiteY279" fmla="*/ 1617205 h 6854825"/>
              <a:gd name="connsiteX280" fmla="*/ 1311292 w 6858000"/>
              <a:gd name="connsiteY280" fmla="*/ 1600518 h 6854825"/>
              <a:gd name="connsiteX281" fmla="*/ 1320838 w 6858000"/>
              <a:gd name="connsiteY281" fmla="*/ 1563967 h 6854825"/>
              <a:gd name="connsiteX282" fmla="*/ 1332769 w 6858000"/>
              <a:gd name="connsiteY282" fmla="*/ 1529005 h 6854825"/>
              <a:gd name="connsiteX283" fmla="*/ 1348678 w 6858000"/>
              <a:gd name="connsiteY283" fmla="*/ 1496427 h 6854825"/>
              <a:gd name="connsiteX284" fmla="*/ 1367768 w 6858000"/>
              <a:gd name="connsiteY284" fmla="*/ 1464643 h 6854825"/>
              <a:gd name="connsiteX285" fmla="*/ 1388449 w 6858000"/>
              <a:gd name="connsiteY285" fmla="*/ 1436832 h 6854825"/>
              <a:gd name="connsiteX286" fmla="*/ 1413108 w 6858000"/>
              <a:gd name="connsiteY286" fmla="*/ 1409816 h 6854825"/>
              <a:gd name="connsiteX287" fmla="*/ 1440152 w 6858000"/>
              <a:gd name="connsiteY287" fmla="*/ 1385978 h 6854825"/>
              <a:gd name="connsiteX288" fmla="*/ 1468788 w 6858000"/>
              <a:gd name="connsiteY288" fmla="*/ 1364524 h 6854825"/>
              <a:gd name="connsiteX289" fmla="*/ 1499810 w 6858000"/>
              <a:gd name="connsiteY289" fmla="*/ 1345454 h 6854825"/>
              <a:gd name="connsiteX290" fmla="*/ 1533218 w 6858000"/>
              <a:gd name="connsiteY290" fmla="*/ 1329562 h 6854825"/>
              <a:gd name="connsiteX291" fmla="*/ 1565831 w 6858000"/>
              <a:gd name="connsiteY291" fmla="*/ 1316849 h 6854825"/>
              <a:gd name="connsiteX292" fmla="*/ 1602420 w 6858000"/>
              <a:gd name="connsiteY292" fmla="*/ 1307314 h 6854825"/>
              <a:gd name="connsiteX293" fmla="*/ 1621511 w 6858000"/>
              <a:gd name="connsiteY293" fmla="*/ 1304135 h 6854825"/>
              <a:gd name="connsiteX294" fmla="*/ 1639806 w 6858000"/>
              <a:gd name="connsiteY294" fmla="*/ 1302546 h 6854825"/>
              <a:gd name="connsiteX295" fmla="*/ 1658896 w 6858000"/>
              <a:gd name="connsiteY295" fmla="*/ 1301752 h 6854825"/>
              <a:gd name="connsiteX296" fmla="*/ 1837916 w 6858000"/>
              <a:gd name="connsiteY296" fmla="*/ 488950 h 6854825"/>
              <a:gd name="connsiteX297" fmla="*/ 1793453 w 6858000"/>
              <a:gd name="connsiteY297" fmla="*/ 490537 h 6854825"/>
              <a:gd name="connsiteX298" fmla="*/ 1751372 w 6858000"/>
              <a:gd name="connsiteY298" fmla="*/ 495298 h 6854825"/>
              <a:gd name="connsiteX299" fmla="*/ 1709290 w 6858000"/>
              <a:gd name="connsiteY299" fmla="*/ 501646 h 6854825"/>
              <a:gd name="connsiteX300" fmla="*/ 1664827 w 6858000"/>
              <a:gd name="connsiteY300" fmla="*/ 509581 h 6854825"/>
              <a:gd name="connsiteX301" fmla="*/ 1624333 w 6858000"/>
              <a:gd name="connsiteY301" fmla="*/ 520691 h 6854825"/>
              <a:gd name="connsiteX302" fmla="*/ 1581458 w 6858000"/>
              <a:gd name="connsiteY302" fmla="*/ 533387 h 6854825"/>
              <a:gd name="connsiteX303" fmla="*/ 1540964 w 6858000"/>
              <a:gd name="connsiteY303" fmla="*/ 547670 h 6854825"/>
              <a:gd name="connsiteX304" fmla="*/ 1499677 w 6858000"/>
              <a:gd name="connsiteY304" fmla="*/ 562747 h 6854825"/>
              <a:gd name="connsiteX305" fmla="*/ 1460771 w 6858000"/>
              <a:gd name="connsiteY305" fmla="*/ 581791 h 6854825"/>
              <a:gd name="connsiteX306" fmla="*/ 1421072 w 6858000"/>
              <a:gd name="connsiteY306" fmla="*/ 602422 h 6854825"/>
              <a:gd name="connsiteX307" fmla="*/ 1382166 w 6858000"/>
              <a:gd name="connsiteY307" fmla="*/ 626227 h 6854825"/>
              <a:gd name="connsiteX308" fmla="*/ 1344054 w 6858000"/>
              <a:gd name="connsiteY308" fmla="*/ 650826 h 6854825"/>
              <a:gd name="connsiteX309" fmla="*/ 1308325 w 6858000"/>
              <a:gd name="connsiteY309" fmla="*/ 677805 h 6854825"/>
              <a:gd name="connsiteX310" fmla="*/ 1273389 w 6858000"/>
              <a:gd name="connsiteY310" fmla="*/ 706372 h 6854825"/>
              <a:gd name="connsiteX311" fmla="*/ 1239248 w 6858000"/>
              <a:gd name="connsiteY311" fmla="*/ 737318 h 6854825"/>
              <a:gd name="connsiteX312" fmla="*/ 844635 w 6858000"/>
              <a:gd name="connsiteY312" fmla="*/ 1112648 h 6854825"/>
              <a:gd name="connsiteX313" fmla="*/ 811287 w 6858000"/>
              <a:gd name="connsiteY313" fmla="*/ 1145975 h 6854825"/>
              <a:gd name="connsiteX314" fmla="*/ 781909 w 6858000"/>
              <a:gd name="connsiteY314" fmla="*/ 1180096 h 6854825"/>
              <a:gd name="connsiteX315" fmla="*/ 753326 w 6858000"/>
              <a:gd name="connsiteY315" fmla="*/ 1215010 h 6854825"/>
              <a:gd name="connsiteX316" fmla="*/ 726330 w 6858000"/>
              <a:gd name="connsiteY316" fmla="*/ 1250718 h 6854825"/>
              <a:gd name="connsiteX317" fmla="*/ 701716 w 6858000"/>
              <a:gd name="connsiteY317" fmla="*/ 1288807 h 6854825"/>
              <a:gd name="connsiteX318" fmla="*/ 679485 w 6858000"/>
              <a:gd name="connsiteY318" fmla="*/ 1326102 h 6854825"/>
              <a:gd name="connsiteX319" fmla="*/ 658841 w 6858000"/>
              <a:gd name="connsiteY319" fmla="*/ 1365777 h 6854825"/>
              <a:gd name="connsiteX320" fmla="*/ 640579 w 6858000"/>
              <a:gd name="connsiteY320" fmla="*/ 1404660 h 6854825"/>
              <a:gd name="connsiteX321" fmla="*/ 624699 w 6858000"/>
              <a:gd name="connsiteY321" fmla="*/ 1445922 h 6854825"/>
              <a:gd name="connsiteX322" fmla="*/ 610407 w 6858000"/>
              <a:gd name="connsiteY322" fmla="*/ 1486390 h 6854825"/>
              <a:gd name="connsiteX323" fmla="*/ 597704 w 6858000"/>
              <a:gd name="connsiteY323" fmla="*/ 1528446 h 6854825"/>
              <a:gd name="connsiteX324" fmla="*/ 586588 w 6858000"/>
              <a:gd name="connsiteY324" fmla="*/ 1571297 h 6854825"/>
              <a:gd name="connsiteX325" fmla="*/ 578648 w 6858000"/>
              <a:gd name="connsiteY325" fmla="*/ 1613353 h 6854825"/>
              <a:gd name="connsiteX326" fmla="*/ 572296 w 6858000"/>
              <a:gd name="connsiteY326" fmla="*/ 1656202 h 6854825"/>
              <a:gd name="connsiteX327" fmla="*/ 568326 w 6858000"/>
              <a:gd name="connsiteY327" fmla="*/ 1698258 h 6854825"/>
              <a:gd name="connsiteX328" fmla="*/ 566738 w 6858000"/>
              <a:gd name="connsiteY328" fmla="*/ 1742694 h 6854825"/>
              <a:gd name="connsiteX329" fmla="*/ 566738 w 6858000"/>
              <a:gd name="connsiteY329" fmla="*/ 1784749 h 6854825"/>
              <a:gd name="connsiteX330" fmla="*/ 569914 w 6858000"/>
              <a:gd name="connsiteY330" fmla="*/ 1826805 h 6854825"/>
              <a:gd name="connsiteX331" fmla="*/ 572296 w 6858000"/>
              <a:gd name="connsiteY331" fmla="*/ 1871243 h 6854825"/>
              <a:gd name="connsiteX332" fmla="*/ 578648 w 6858000"/>
              <a:gd name="connsiteY332" fmla="*/ 1913299 h 6854825"/>
              <a:gd name="connsiteX333" fmla="*/ 586588 w 6858000"/>
              <a:gd name="connsiteY333" fmla="*/ 1956148 h 6854825"/>
              <a:gd name="connsiteX334" fmla="*/ 597704 w 6858000"/>
              <a:gd name="connsiteY334" fmla="*/ 1998204 h 6854825"/>
              <a:gd name="connsiteX335" fmla="*/ 610407 w 6858000"/>
              <a:gd name="connsiteY335" fmla="*/ 2039467 h 6854825"/>
              <a:gd name="connsiteX336" fmla="*/ 624699 w 6858000"/>
              <a:gd name="connsiteY336" fmla="*/ 2081522 h 6854825"/>
              <a:gd name="connsiteX337" fmla="*/ 640579 w 6858000"/>
              <a:gd name="connsiteY337" fmla="*/ 2122784 h 6854825"/>
              <a:gd name="connsiteX338" fmla="*/ 658841 w 6858000"/>
              <a:gd name="connsiteY338" fmla="*/ 2161667 h 6854825"/>
              <a:gd name="connsiteX339" fmla="*/ 679485 w 6858000"/>
              <a:gd name="connsiteY339" fmla="*/ 2200549 h 6854825"/>
              <a:gd name="connsiteX340" fmla="*/ 703304 w 6858000"/>
              <a:gd name="connsiteY340" fmla="*/ 2238636 h 6854825"/>
              <a:gd name="connsiteX341" fmla="*/ 727918 w 6858000"/>
              <a:gd name="connsiteY341" fmla="*/ 2275932 h 6854825"/>
              <a:gd name="connsiteX342" fmla="*/ 754914 w 6858000"/>
              <a:gd name="connsiteY342" fmla="*/ 2312433 h 6854825"/>
              <a:gd name="connsiteX343" fmla="*/ 783497 w 6858000"/>
              <a:gd name="connsiteY343" fmla="*/ 2348141 h 6854825"/>
              <a:gd name="connsiteX344" fmla="*/ 814463 w 6858000"/>
              <a:gd name="connsiteY344" fmla="*/ 2383056 h 6854825"/>
              <a:gd name="connsiteX345" fmla="*/ 1494913 w 6858000"/>
              <a:gd name="connsiteY345" fmla="*/ 3094039 h 6854825"/>
              <a:gd name="connsiteX346" fmla="*/ 3189288 w 6858000"/>
              <a:gd name="connsiteY346" fmla="*/ 1480043 h 6854825"/>
              <a:gd name="connsiteX347" fmla="*/ 2508838 w 6858000"/>
              <a:gd name="connsiteY347" fmla="*/ 767472 h 6854825"/>
              <a:gd name="connsiteX348" fmla="*/ 2476285 w 6858000"/>
              <a:gd name="connsiteY348" fmla="*/ 734144 h 6854825"/>
              <a:gd name="connsiteX349" fmla="*/ 2442937 w 6858000"/>
              <a:gd name="connsiteY349" fmla="*/ 704784 h 6854825"/>
              <a:gd name="connsiteX350" fmla="*/ 2406414 w 6858000"/>
              <a:gd name="connsiteY350" fmla="*/ 676218 h 6854825"/>
              <a:gd name="connsiteX351" fmla="*/ 2370684 w 6858000"/>
              <a:gd name="connsiteY351" fmla="*/ 649239 h 6854825"/>
              <a:gd name="connsiteX352" fmla="*/ 2334160 w 6858000"/>
              <a:gd name="connsiteY352" fmla="*/ 624640 h 6854825"/>
              <a:gd name="connsiteX353" fmla="*/ 2295255 w 6858000"/>
              <a:gd name="connsiteY353" fmla="*/ 602422 h 6854825"/>
              <a:gd name="connsiteX354" fmla="*/ 2255555 w 6858000"/>
              <a:gd name="connsiteY354" fmla="*/ 581791 h 6854825"/>
              <a:gd name="connsiteX355" fmla="*/ 2216650 w 6858000"/>
              <a:gd name="connsiteY355" fmla="*/ 562747 h 6854825"/>
              <a:gd name="connsiteX356" fmla="*/ 2175362 w 6858000"/>
              <a:gd name="connsiteY356" fmla="*/ 547670 h 6854825"/>
              <a:gd name="connsiteX357" fmla="*/ 2134869 w 6858000"/>
              <a:gd name="connsiteY357" fmla="*/ 533387 h 6854825"/>
              <a:gd name="connsiteX358" fmla="*/ 2094375 w 6858000"/>
              <a:gd name="connsiteY358" fmla="*/ 520691 h 6854825"/>
              <a:gd name="connsiteX359" fmla="*/ 2051500 w 6858000"/>
              <a:gd name="connsiteY359" fmla="*/ 509581 h 6854825"/>
              <a:gd name="connsiteX360" fmla="*/ 2009418 w 6858000"/>
              <a:gd name="connsiteY360" fmla="*/ 501646 h 6854825"/>
              <a:gd name="connsiteX361" fmla="*/ 1966543 w 6858000"/>
              <a:gd name="connsiteY361" fmla="*/ 495298 h 6854825"/>
              <a:gd name="connsiteX362" fmla="*/ 1922874 w 6858000"/>
              <a:gd name="connsiteY362" fmla="*/ 490537 h 6854825"/>
              <a:gd name="connsiteX363" fmla="*/ 1879998 w 6858000"/>
              <a:gd name="connsiteY363" fmla="*/ 488950 h 6854825"/>
              <a:gd name="connsiteX364" fmla="*/ 5070178 w 6858000"/>
              <a:gd name="connsiteY364" fmla="*/ 74612 h 6854825"/>
              <a:gd name="connsiteX365" fmla="*/ 5122552 w 6858000"/>
              <a:gd name="connsiteY365" fmla="*/ 74612 h 6854825"/>
              <a:gd name="connsiteX366" fmla="*/ 5175718 w 6858000"/>
              <a:gd name="connsiteY366" fmla="*/ 76200 h 6854825"/>
              <a:gd name="connsiteX367" fmla="*/ 5227298 w 6858000"/>
              <a:gd name="connsiteY367" fmla="*/ 82552 h 6854825"/>
              <a:gd name="connsiteX368" fmla="*/ 5279670 w 6858000"/>
              <a:gd name="connsiteY368" fmla="*/ 88903 h 6854825"/>
              <a:gd name="connsiteX369" fmla="*/ 5331250 w 6858000"/>
              <a:gd name="connsiteY369" fmla="*/ 100019 h 6854825"/>
              <a:gd name="connsiteX370" fmla="*/ 5381242 w 6858000"/>
              <a:gd name="connsiteY370" fmla="*/ 111929 h 6854825"/>
              <a:gd name="connsiteX371" fmla="*/ 5433616 w 6858000"/>
              <a:gd name="connsiteY371" fmla="*/ 126220 h 6854825"/>
              <a:gd name="connsiteX372" fmla="*/ 5482020 w 6858000"/>
              <a:gd name="connsiteY372" fmla="*/ 143687 h 6854825"/>
              <a:gd name="connsiteX373" fmla="*/ 5532012 w 6858000"/>
              <a:gd name="connsiteY373" fmla="*/ 164330 h 6854825"/>
              <a:gd name="connsiteX374" fmla="*/ 5579624 w 6858000"/>
              <a:gd name="connsiteY374" fmla="*/ 185767 h 6854825"/>
              <a:gd name="connsiteX375" fmla="*/ 5628030 w 6858000"/>
              <a:gd name="connsiteY375" fmla="*/ 211174 h 6854825"/>
              <a:gd name="connsiteX376" fmla="*/ 5674054 w 6858000"/>
              <a:gd name="connsiteY376" fmla="*/ 238169 h 6854825"/>
              <a:gd name="connsiteX377" fmla="*/ 5719286 w 6858000"/>
              <a:gd name="connsiteY377" fmla="*/ 267546 h 6854825"/>
              <a:gd name="connsiteX378" fmla="*/ 5762930 w 6858000"/>
              <a:gd name="connsiteY378" fmla="*/ 300893 h 6854825"/>
              <a:gd name="connsiteX379" fmla="*/ 5805780 w 6858000"/>
              <a:gd name="connsiteY379" fmla="*/ 335033 h 6854825"/>
              <a:gd name="connsiteX380" fmla="*/ 5847838 w 6858000"/>
              <a:gd name="connsiteY380" fmla="*/ 373144 h 6854825"/>
              <a:gd name="connsiteX381" fmla="*/ 5887514 w 6858000"/>
              <a:gd name="connsiteY381" fmla="*/ 412048 h 6854825"/>
              <a:gd name="connsiteX382" fmla="*/ 6556460 w 6858000"/>
              <a:gd name="connsiteY382" fmla="*/ 1114709 h 6854825"/>
              <a:gd name="connsiteX383" fmla="*/ 6593756 w 6858000"/>
              <a:gd name="connsiteY383" fmla="*/ 1155201 h 6854825"/>
              <a:gd name="connsiteX384" fmla="*/ 6630258 w 6858000"/>
              <a:gd name="connsiteY384" fmla="*/ 1198075 h 6854825"/>
              <a:gd name="connsiteX385" fmla="*/ 6662000 w 6858000"/>
              <a:gd name="connsiteY385" fmla="*/ 1243331 h 6854825"/>
              <a:gd name="connsiteX386" fmla="*/ 6692946 w 6858000"/>
              <a:gd name="connsiteY386" fmla="*/ 1289381 h 6854825"/>
              <a:gd name="connsiteX387" fmla="*/ 6719926 w 6858000"/>
              <a:gd name="connsiteY387" fmla="*/ 1334637 h 6854825"/>
              <a:gd name="connsiteX388" fmla="*/ 6744526 w 6858000"/>
              <a:gd name="connsiteY388" fmla="*/ 1383069 h 6854825"/>
              <a:gd name="connsiteX389" fmla="*/ 6768332 w 6858000"/>
              <a:gd name="connsiteY389" fmla="*/ 1432295 h 6854825"/>
              <a:gd name="connsiteX390" fmla="*/ 6787376 w 6858000"/>
              <a:gd name="connsiteY390" fmla="*/ 1480727 h 6854825"/>
              <a:gd name="connsiteX391" fmla="*/ 6804834 w 6858000"/>
              <a:gd name="connsiteY391" fmla="*/ 1530747 h 6854825"/>
              <a:gd name="connsiteX392" fmla="*/ 6819912 w 6858000"/>
              <a:gd name="connsiteY392" fmla="*/ 1581561 h 6854825"/>
              <a:gd name="connsiteX393" fmla="*/ 6832608 w 6858000"/>
              <a:gd name="connsiteY393" fmla="*/ 1633169 h 6854825"/>
              <a:gd name="connsiteX394" fmla="*/ 6842130 w 6858000"/>
              <a:gd name="connsiteY394" fmla="*/ 1684777 h 6854825"/>
              <a:gd name="connsiteX395" fmla="*/ 6850066 w 6858000"/>
              <a:gd name="connsiteY395" fmla="*/ 1737179 h 6854825"/>
              <a:gd name="connsiteX396" fmla="*/ 6854828 w 6858000"/>
              <a:gd name="connsiteY396" fmla="*/ 1788786 h 6854825"/>
              <a:gd name="connsiteX397" fmla="*/ 6858000 w 6858000"/>
              <a:gd name="connsiteY397" fmla="*/ 1840394 h 6854825"/>
              <a:gd name="connsiteX398" fmla="*/ 6858000 w 6858000"/>
              <a:gd name="connsiteY398" fmla="*/ 1894384 h 6854825"/>
              <a:gd name="connsiteX399" fmla="*/ 6854828 w 6858000"/>
              <a:gd name="connsiteY399" fmla="*/ 1945992 h 6854825"/>
              <a:gd name="connsiteX400" fmla="*/ 6850066 w 6858000"/>
              <a:gd name="connsiteY400" fmla="*/ 1997600 h 6854825"/>
              <a:gd name="connsiteX401" fmla="*/ 6843718 w 6858000"/>
              <a:gd name="connsiteY401" fmla="*/ 2049207 h 6854825"/>
              <a:gd name="connsiteX402" fmla="*/ 6832608 w 6858000"/>
              <a:gd name="connsiteY402" fmla="*/ 2101609 h 6854825"/>
              <a:gd name="connsiteX403" fmla="*/ 6819912 w 6858000"/>
              <a:gd name="connsiteY403" fmla="*/ 2151630 h 6854825"/>
              <a:gd name="connsiteX404" fmla="*/ 6806422 w 6858000"/>
              <a:gd name="connsiteY404" fmla="*/ 2203237 h 6854825"/>
              <a:gd name="connsiteX405" fmla="*/ 6788964 w 6858000"/>
              <a:gd name="connsiteY405" fmla="*/ 2252463 h 6854825"/>
              <a:gd name="connsiteX406" fmla="*/ 6768332 w 6858000"/>
              <a:gd name="connsiteY406" fmla="*/ 2302483 h 6854825"/>
              <a:gd name="connsiteX407" fmla="*/ 6746114 w 6858000"/>
              <a:gd name="connsiteY407" fmla="*/ 2350915 h 6854825"/>
              <a:gd name="connsiteX408" fmla="*/ 6721514 w 6858000"/>
              <a:gd name="connsiteY408" fmla="*/ 2398553 h 6854825"/>
              <a:gd name="connsiteX409" fmla="*/ 6694534 w 6858000"/>
              <a:gd name="connsiteY409" fmla="*/ 2443809 h 6854825"/>
              <a:gd name="connsiteX410" fmla="*/ 6665174 w 6858000"/>
              <a:gd name="connsiteY410" fmla="*/ 2489859 h 6854825"/>
              <a:gd name="connsiteX411" fmla="*/ 6631844 w 6858000"/>
              <a:gd name="connsiteY411" fmla="*/ 2533527 h 6854825"/>
              <a:gd name="connsiteX412" fmla="*/ 6596930 w 6858000"/>
              <a:gd name="connsiteY412" fmla="*/ 2575608 h 6854825"/>
              <a:gd name="connsiteX413" fmla="*/ 6559634 w 6858000"/>
              <a:gd name="connsiteY413" fmla="*/ 2618482 h 6854825"/>
              <a:gd name="connsiteX414" fmla="*/ 6519958 w 6858000"/>
              <a:gd name="connsiteY414" fmla="*/ 2657386 h 6854825"/>
              <a:gd name="connsiteX415" fmla="*/ 6177946 w 6858000"/>
              <a:gd name="connsiteY415" fmla="*/ 2984500 h 6854825"/>
              <a:gd name="connsiteX416" fmla="*/ 4002088 w 6858000"/>
              <a:gd name="connsiteY416" fmla="*/ 703434 h 6854825"/>
              <a:gd name="connsiteX417" fmla="*/ 4343306 w 6858000"/>
              <a:gd name="connsiteY417" fmla="*/ 376320 h 6854825"/>
              <a:gd name="connsiteX418" fmla="*/ 4385362 w 6858000"/>
              <a:gd name="connsiteY418" fmla="*/ 338209 h 6854825"/>
              <a:gd name="connsiteX419" fmla="*/ 4428214 w 6858000"/>
              <a:gd name="connsiteY419" fmla="*/ 302481 h 6854825"/>
              <a:gd name="connsiteX420" fmla="*/ 4473444 w 6858000"/>
              <a:gd name="connsiteY420" fmla="*/ 269134 h 6854825"/>
              <a:gd name="connsiteX421" fmla="*/ 4519470 w 6858000"/>
              <a:gd name="connsiteY421" fmla="*/ 239757 h 6854825"/>
              <a:gd name="connsiteX422" fmla="*/ 4564700 w 6858000"/>
              <a:gd name="connsiteY422" fmla="*/ 212762 h 6854825"/>
              <a:gd name="connsiteX423" fmla="*/ 4613106 w 6858000"/>
              <a:gd name="connsiteY423" fmla="*/ 187355 h 6854825"/>
              <a:gd name="connsiteX424" fmla="*/ 4660718 w 6858000"/>
              <a:gd name="connsiteY424" fmla="*/ 164330 h 6854825"/>
              <a:gd name="connsiteX425" fmla="*/ 4710710 w 6858000"/>
              <a:gd name="connsiteY425" fmla="*/ 145275 h 6854825"/>
              <a:gd name="connsiteX426" fmla="*/ 4761496 w 6858000"/>
              <a:gd name="connsiteY426" fmla="*/ 126220 h 6854825"/>
              <a:gd name="connsiteX427" fmla="*/ 4811488 w 6858000"/>
              <a:gd name="connsiteY427" fmla="*/ 111929 h 6854825"/>
              <a:gd name="connsiteX428" fmla="*/ 4863068 w 6858000"/>
              <a:gd name="connsiteY428" fmla="*/ 100019 h 6854825"/>
              <a:gd name="connsiteX429" fmla="*/ 4913854 w 6858000"/>
              <a:gd name="connsiteY429" fmla="*/ 88903 h 6854825"/>
              <a:gd name="connsiteX430" fmla="*/ 4967020 w 6858000"/>
              <a:gd name="connsiteY430" fmla="*/ 82552 h 6854825"/>
              <a:gd name="connsiteX431" fmla="*/ 5018600 w 6858000"/>
              <a:gd name="connsiteY431" fmla="*/ 76200 h 6854825"/>
              <a:gd name="connsiteX432" fmla="*/ 1843881 w 6858000"/>
              <a:gd name="connsiteY432" fmla="*/ 0 h 6854825"/>
              <a:gd name="connsiteX433" fmla="*/ 1895475 w 6858000"/>
              <a:gd name="connsiteY433" fmla="*/ 0 h 6854825"/>
              <a:gd name="connsiteX434" fmla="*/ 1947069 w 6858000"/>
              <a:gd name="connsiteY434" fmla="*/ 1588 h 6854825"/>
              <a:gd name="connsiteX435" fmla="*/ 2001044 w 6858000"/>
              <a:gd name="connsiteY435" fmla="*/ 6350 h 6854825"/>
              <a:gd name="connsiteX436" fmla="*/ 2052638 w 6858000"/>
              <a:gd name="connsiteY436" fmla="*/ 14288 h 6854825"/>
              <a:gd name="connsiteX437" fmla="*/ 2104231 w 6858000"/>
              <a:gd name="connsiteY437" fmla="*/ 23813 h 6854825"/>
              <a:gd name="connsiteX438" fmla="*/ 2155031 w 6858000"/>
              <a:gd name="connsiteY438" fmla="*/ 35719 h 6854825"/>
              <a:gd name="connsiteX439" fmla="*/ 2205038 w 6858000"/>
              <a:gd name="connsiteY439" fmla="*/ 51594 h 6854825"/>
              <a:gd name="connsiteX440" fmla="*/ 2255044 w 6858000"/>
              <a:gd name="connsiteY440" fmla="*/ 69056 h 6854825"/>
              <a:gd name="connsiteX441" fmla="*/ 2304256 w 6858000"/>
              <a:gd name="connsiteY441" fmla="*/ 89694 h 6854825"/>
              <a:gd name="connsiteX442" fmla="*/ 2352675 w 6858000"/>
              <a:gd name="connsiteY442" fmla="*/ 111125 h 6854825"/>
              <a:gd name="connsiteX443" fmla="*/ 2399506 w 6858000"/>
              <a:gd name="connsiteY443" fmla="*/ 136525 h 6854825"/>
              <a:gd name="connsiteX444" fmla="*/ 2447132 w 6858000"/>
              <a:gd name="connsiteY444" fmla="*/ 163513 h 6854825"/>
              <a:gd name="connsiteX445" fmla="*/ 2492375 w 6858000"/>
              <a:gd name="connsiteY445" fmla="*/ 192881 h 6854825"/>
              <a:gd name="connsiteX446" fmla="*/ 2536825 w 6858000"/>
              <a:gd name="connsiteY446" fmla="*/ 226219 h 6854825"/>
              <a:gd name="connsiteX447" fmla="*/ 2578894 w 6858000"/>
              <a:gd name="connsiteY447" fmla="*/ 260350 h 6854825"/>
              <a:gd name="connsiteX448" fmla="*/ 2620169 w 6858000"/>
              <a:gd name="connsiteY448" fmla="*/ 296863 h 6854825"/>
              <a:gd name="connsiteX449" fmla="*/ 2660650 w 6858000"/>
              <a:gd name="connsiteY449" fmla="*/ 337344 h 6854825"/>
              <a:gd name="connsiteX450" fmla="*/ 6481764 w 6858000"/>
              <a:gd name="connsiteY450" fmla="*/ 4341813 h 6854825"/>
              <a:gd name="connsiteX451" fmla="*/ 6519068 w 6858000"/>
              <a:gd name="connsiteY451" fmla="*/ 4382294 h 6854825"/>
              <a:gd name="connsiteX452" fmla="*/ 6553994 w 6858000"/>
              <a:gd name="connsiteY452" fmla="*/ 4426744 h 6854825"/>
              <a:gd name="connsiteX453" fmla="*/ 6587332 w 6858000"/>
              <a:gd name="connsiteY453" fmla="*/ 4470400 h 6854825"/>
              <a:gd name="connsiteX454" fmla="*/ 6616700 w 6858000"/>
              <a:gd name="connsiteY454" fmla="*/ 4515644 h 6854825"/>
              <a:gd name="connsiteX455" fmla="*/ 6645276 w 6858000"/>
              <a:gd name="connsiteY455" fmla="*/ 4563269 h 6854825"/>
              <a:gd name="connsiteX456" fmla="*/ 6669882 w 6858000"/>
              <a:gd name="connsiteY456" fmla="*/ 4610100 h 6854825"/>
              <a:gd name="connsiteX457" fmla="*/ 6692106 w 6858000"/>
              <a:gd name="connsiteY457" fmla="*/ 4658519 h 6854825"/>
              <a:gd name="connsiteX458" fmla="*/ 6712744 w 6858000"/>
              <a:gd name="connsiteY458" fmla="*/ 4707731 h 6854825"/>
              <a:gd name="connsiteX459" fmla="*/ 6730206 w 6858000"/>
              <a:gd name="connsiteY459" fmla="*/ 4757738 h 6854825"/>
              <a:gd name="connsiteX460" fmla="*/ 6745288 w 6858000"/>
              <a:gd name="connsiteY460" fmla="*/ 4807744 h 6854825"/>
              <a:gd name="connsiteX461" fmla="*/ 6757988 w 6858000"/>
              <a:gd name="connsiteY461" fmla="*/ 4860131 h 6854825"/>
              <a:gd name="connsiteX462" fmla="*/ 6767512 w 6858000"/>
              <a:gd name="connsiteY462" fmla="*/ 4911725 h 6854825"/>
              <a:gd name="connsiteX463" fmla="*/ 6775450 w 6858000"/>
              <a:gd name="connsiteY463" fmla="*/ 4963319 h 6854825"/>
              <a:gd name="connsiteX464" fmla="*/ 6780212 w 6858000"/>
              <a:gd name="connsiteY464" fmla="*/ 5015706 h 6854825"/>
              <a:gd name="connsiteX465" fmla="*/ 6783388 w 6858000"/>
              <a:gd name="connsiteY465" fmla="*/ 5067300 h 6854825"/>
              <a:gd name="connsiteX466" fmla="*/ 6783388 w 6858000"/>
              <a:gd name="connsiteY466" fmla="*/ 5120481 h 6854825"/>
              <a:gd name="connsiteX467" fmla="*/ 6780212 w 6858000"/>
              <a:gd name="connsiteY467" fmla="*/ 5172869 h 6854825"/>
              <a:gd name="connsiteX468" fmla="*/ 6775450 w 6858000"/>
              <a:gd name="connsiteY468" fmla="*/ 5224463 h 6854825"/>
              <a:gd name="connsiteX469" fmla="*/ 6767512 w 6858000"/>
              <a:gd name="connsiteY469" fmla="*/ 5276056 h 6854825"/>
              <a:gd name="connsiteX470" fmla="*/ 6757988 w 6858000"/>
              <a:gd name="connsiteY470" fmla="*/ 5328444 h 6854825"/>
              <a:gd name="connsiteX471" fmla="*/ 6745288 w 6858000"/>
              <a:gd name="connsiteY471" fmla="*/ 5380038 h 6854825"/>
              <a:gd name="connsiteX472" fmla="*/ 6730206 w 6858000"/>
              <a:gd name="connsiteY472" fmla="*/ 5430044 h 6854825"/>
              <a:gd name="connsiteX473" fmla="*/ 6712744 w 6858000"/>
              <a:gd name="connsiteY473" fmla="*/ 5480050 h 6854825"/>
              <a:gd name="connsiteX474" fmla="*/ 6693694 w 6858000"/>
              <a:gd name="connsiteY474" fmla="*/ 5529263 h 6854825"/>
              <a:gd name="connsiteX475" fmla="*/ 6669882 w 6858000"/>
              <a:gd name="connsiteY475" fmla="*/ 5577681 h 6854825"/>
              <a:gd name="connsiteX476" fmla="*/ 6646864 w 6858000"/>
              <a:gd name="connsiteY476" fmla="*/ 5625306 h 6854825"/>
              <a:gd name="connsiteX477" fmla="*/ 6618288 w 6858000"/>
              <a:gd name="connsiteY477" fmla="*/ 5672138 h 6854825"/>
              <a:gd name="connsiteX478" fmla="*/ 6588920 w 6858000"/>
              <a:gd name="connsiteY478" fmla="*/ 5715794 h 6854825"/>
              <a:gd name="connsiteX479" fmla="*/ 6557168 w 6858000"/>
              <a:gd name="connsiteY479" fmla="*/ 5760244 h 6854825"/>
              <a:gd name="connsiteX480" fmla="*/ 6522244 w 6858000"/>
              <a:gd name="connsiteY480" fmla="*/ 5803900 h 6854825"/>
              <a:gd name="connsiteX481" fmla="*/ 6484938 w 6858000"/>
              <a:gd name="connsiteY481" fmla="*/ 5845175 h 6854825"/>
              <a:gd name="connsiteX482" fmla="*/ 6445250 w 6858000"/>
              <a:gd name="connsiteY482" fmla="*/ 5884069 h 6854825"/>
              <a:gd name="connsiteX483" fmla="*/ 5743576 w 6858000"/>
              <a:gd name="connsiteY483" fmla="*/ 6553200 h 6854825"/>
              <a:gd name="connsiteX484" fmla="*/ 5700712 w 6858000"/>
              <a:gd name="connsiteY484" fmla="*/ 6591300 h 6854825"/>
              <a:gd name="connsiteX485" fmla="*/ 5658644 w 6858000"/>
              <a:gd name="connsiteY485" fmla="*/ 6627019 h 6854825"/>
              <a:gd name="connsiteX486" fmla="*/ 5614194 w 6858000"/>
              <a:gd name="connsiteY486" fmla="*/ 6660356 h 6854825"/>
              <a:gd name="connsiteX487" fmla="*/ 5568950 w 6858000"/>
              <a:gd name="connsiteY487" fmla="*/ 6689725 h 6854825"/>
              <a:gd name="connsiteX488" fmla="*/ 5522120 w 6858000"/>
              <a:gd name="connsiteY488" fmla="*/ 6718300 h 6854825"/>
              <a:gd name="connsiteX489" fmla="*/ 5474494 w 6858000"/>
              <a:gd name="connsiteY489" fmla="*/ 6743700 h 6854825"/>
              <a:gd name="connsiteX490" fmla="*/ 5426076 w 6858000"/>
              <a:gd name="connsiteY490" fmla="*/ 6765131 h 6854825"/>
              <a:gd name="connsiteX491" fmla="*/ 5376864 w 6858000"/>
              <a:gd name="connsiteY491" fmla="*/ 6785769 h 6854825"/>
              <a:gd name="connsiteX492" fmla="*/ 5326856 w 6858000"/>
              <a:gd name="connsiteY492" fmla="*/ 6803231 h 6854825"/>
              <a:gd name="connsiteX493" fmla="*/ 5275264 w 6858000"/>
              <a:gd name="connsiteY493" fmla="*/ 6817519 h 6854825"/>
              <a:gd name="connsiteX494" fmla="*/ 5224464 w 6858000"/>
              <a:gd name="connsiteY494" fmla="*/ 6829425 h 6854825"/>
              <a:gd name="connsiteX495" fmla="*/ 5172868 w 6858000"/>
              <a:gd name="connsiteY495" fmla="*/ 6840538 h 6854825"/>
              <a:gd name="connsiteX496" fmla="*/ 5121276 w 6858000"/>
              <a:gd name="connsiteY496" fmla="*/ 6848475 h 6854825"/>
              <a:gd name="connsiteX497" fmla="*/ 5068888 w 6858000"/>
              <a:gd name="connsiteY497" fmla="*/ 6853238 h 6854825"/>
              <a:gd name="connsiteX498" fmla="*/ 5015706 w 6858000"/>
              <a:gd name="connsiteY498" fmla="*/ 6854825 h 6854825"/>
              <a:gd name="connsiteX499" fmla="*/ 4964112 w 6858000"/>
              <a:gd name="connsiteY499" fmla="*/ 6854825 h 6854825"/>
              <a:gd name="connsiteX500" fmla="*/ 4912520 w 6858000"/>
              <a:gd name="connsiteY500" fmla="*/ 6853238 h 6854825"/>
              <a:gd name="connsiteX501" fmla="*/ 4858544 w 6858000"/>
              <a:gd name="connsiteY501" fmla="*/ 6848475 h 6854825"/>
              <a:gd name="connsiteX502" fmla="*/ 4806950 w 6858000"/>
              <a:gd name="connsiteY502" fmla="*/ 6840538 h 6854825"/>
              <a:gd name="connsiteX503" fmla="*/ 4756944 w 6858000"/>
              <a:gd name="connsiteY503" fmla="*/ 6831013 h 6854825"/>
              <a:gd name="connsiteX504" fmla="*/ 4704556 w 6858000"/>
              <a:gd name="connsiteY504" fmla="*/ 6819106 h 6854825"/>
              <a:gd name="connsiteX505" fmla="*/ 4654550 w 6858000"/>
              <a:gd name="connsiteY505" fmla="*/ 6803231 h 6854825"/>
              <a:gd name="connsiteX506" fmla="*/ 4604544 w 6858000"/>
              <a:gd name="connsiteY506" fmla="*/ 6785769 h 6854825"/>
              <a:gd name="connsiteX507" fmla="*/ 4555332 w 6858000"/>
              <a:gd name="connsiteY507" fmla="*/ 6765131 h 6854825"/>
              <a:gd name="connsiteX508" fmla="*/ 4506912 w 6858000"/>
              <a:gd name="connsiteY508" fmla="*/ 6743700 h 6854825"/>
              <a:gd name="connsiteX509" fmla="*/ 4459288 w 6858000"/>
              <a:gd name="connsiteY509" fmla="*/ 6718300 h 6854825"/>
              <a:gd name="connsiteX510" fmla="*/ 4412456 w 6858000"/>
              <a:gd name="connsiteY510" fmla="*/ 6691313 h 6854825"/>
              <a:gd name="connsiteX511" fmla="*/ 4367212 w 6858000"/>
              <a:gd name="connsiteY511" fmla="*/ 6661944 h 6854825"/>
              <a:gd name="connsiteX512" fmla="*/ 4322764 w 6858000"/>
              <a:gd name="connsiteY512" fmla="*/ 6628606 h 6854825"/>
              <a:gd name="connsiteX513" fmla="*/ 4280694 w 6858000"/>
              <a:gd name="connsiteY513" fmla="*/ 6594475 h 6854825"/>
              <a:gd name="connsiteX514" fmla="*/ 4239420 w 6858000"/>
              <a:gd name="connsiteY514" fmla="*/ 6557963 h 6854825"/>
              <a:gd name="connsiteX515" fmla="*/ 4200526 w 6858000"/>
              <a:gd name="connsiteY515" fmla="*/ 6517481 h 6854825"/>
              <a:gd name="connsiteX516" fmla="*/ 377825 w 6858000"/>
              <a:gd name="connsiteY516" fmla="*/ 2513013 h 6854825"/>
              <a:gd name="connsiteX517" fmla="*/ 340519 w 6858000"/>
              <a:gd name="connsiteY517" fmla="*/ 2472532 h 6854825"/>
              <a:gd name="connsiteX518" fmla="*/ 305594 w 6858000"/>
              <a:gd name="connsiteY518" fmla="*/ 2428081 h 6854825"/>
              <a:gd name="connsiteX519" fmla="*/ 272256 w 6858000"/>
              <a:gd name="connsiteY519" fmla="*/ 2384425 h 6854825"/>
              <a:gd name="connsiteX520" fmla="*/ 242888 w 6858000"/>
              <a:gd name="connsiteY520" fmla="*/ 2339182 h 6854825"/>
              <a:gd name="connsiteX521" fmla="*/ 214313 w 6858000"/>
              <a:gd name="connsiteY521" fmla="*/ 2291557 h 6854825"/>
              <a:gd name="connsiteX522" fmla="*/ 189706 w 6858000"/>
              <a:gd name="connsiteY522" fmla="*/ 2244726 h 6854825"/>
              <a:gd name="connsiteX523" fmla="*/ 167481 w 6858000"/>
              <a:gd name="connsiteY523" fmla="*/ 2196306 h 6854825"/>
              <a:gd name="connsiteX524" fmla="*/ 146844 w 6858000"/>
              <a:gd name="connsiteY524" fmla="*/ 2147094 h 6854825"/>
              <a:gd name="connsiteX525" fmla="*/ 129381 w 6858000"/>
              <a:gd name="connsiteY525" fmla="*/ 2097089 h 6854825"/>
              <a:gd name="connsiteX526" fmla="*/ 113506 w 6858000"/>
              <a:gd name="connsiteY526" fmla="*/ 2047082 h 6854825"/>
              <a:gd name="connsiteX527" fmla="*/ 101600 w 6858000"/>
              <a:gd name="connsiteY527" fmla="*/ 1994695 h 6854825"/>
              <a:gd name="connsiteX528" fmla="*/ 92075 w 6858000"/>
              <a:gd name="connsiteY528" fmla="*/ 1943101 h 6854825"/>
              <a:gd name="connsiteX529" fmla="*/ 84138 w 6858000"/>
              <a:gd name="connsiteY529" fmla="*/ 1891507 h 6854825"/>
              <a:gd name="connsiteX530" fmla="*/ 79375 w 6858000"/>
              <a:gd name="connsiteY530" fmla="*/ 1839120 h 6854825"/>
              <a:gd name="connsiteX531" fmla="*/ 76200 w 6858000"/>
              <a:gd name="connsiteY531" fmla="*/ 1785939 h 6854825"/>
              <a:gd name="connsiteX532" fmla="*/ 76200 w 6858000"/>
              <a:gd name="connsiteY532" fmla="*/ 1734345 h 6854825"/>
              <a:gd name="connsiteX533" fmla="*/ 79375 w 6858000"/>
              <a:gd name="connsiteY533" fmla="*/ 1681957 h 6854825"/>
              <a:gd name="connsiteX534" fmla="*/ 84138 w 6858000"/>
              <a:gd name="connsiteY534" fmla="*/ 1630364 h 6854825"/>
              <a:gd name="connsiteX535" fmla="*/ 92075 w 6858000"/>
              <a:gd name="connsiteY535" fmla="*/ 1578770 h 6854825"/>
              <a:gd name="connsiteX536" fmla="*/ 101600 w 6858000"/>
              <a:gd name="connsiteY536" fmla="*/ 1526381 h 6854825"/>
              <a:gd name="connsiteX537" fmla="*/ 113506 w 6858000"/>
              <a:gd name="connsiteY537" fmla="*/ 1474789 h 6854825"/>
              <a:gd name="connsiteX538" fmla="*/ 129381 w 6858000"/>
              <a:gd name="connsiteY538" fmla="*/ 1424782 h 6854825"/>
              <a:gd name="connsiteX539" fmla="*/ 146844 w 6858000"/>
              <a:gd name="connsiteY539" fmla="*/ 1374775 h 6854825"/>
              <a:gd name="connsiteX540" fmla="*/ 165894 w 6858000"/>
              <a:gd name="connsiteY540" fmla="*/ 1325563 h 6854825"/>
              <a:gd name="connsiteX541" fmla="*/ 189706 w 6858000"/>
              <a:gd name="connsiteY541" fmla="*/ 1277144 h 6854825"/>
              <a:gd name="connsiteX542" fmla="*/ 214313 w 6858000"/>
              <a:gd name="connsiteY542" fmla="*/ 1229519 h 6854825"/>
              <a:gd name="connsiteX543" fmla="*/ 241300 w 6858000"/>
              <a:gd name="connsiteY543" fmla="*/ 1182688 h 6854825"/>
              <a:gd name="connsiteX544" fmla="*/ 270669 w 6858000"/>
              <a:gd name="connsiteY544" fmla="*/ 1139031 h 6854825"/>
              <a:gd name="connsiteX545" fmla="*/ 302419 w 6858000"/>
              <a:gd name="connsiteY545" fmla="*/ 1094581 h 6854825"/>
              <a:gd name="connsiteX546" fmla="*/ 338931 w 6858000"/>
              <a:gd name="connsiteY546" fmla="*/ 1050925 h 6854825"/>
              <a:gd name="connsiteX547" fmla="*/ 374650 w 6858000"/>
              <a:gd name="connsiteY547" fmla="*/ 1009650 h 6854825"/>
              <a:gd name="connsiteX548" fmla="*/ 414338 w 6858000"/>
              <a:gd name="connsiteY548" fmla="*/ 970756 h 6854825"/>
              <a:gd name="connsiteX549" fmla="*/ 1116013 w 6858000"/>
              <a:gd name="connsiteY549" fmla="*/ 300038 h 6854825"/>
              <a:gd name="connsiteX550" fmla="*/ 1158875 w 6858000"/>
              <a:gd name="connsiteY550" fmla="*/ 261938 h 6854825"/>
              <a:gd name="connsiteX551" fmla="*/ 1200944 w 6858000"/>
              <a:gd name="connsiteY551" fmla="*/ 227806 h 6854825"/>
              <a:gd name="connsiteX552" fmla="*/ 1245394 w 6858000"/>
              <a:gd name="connsiteY552" fmla="*/ 194469 h 6854825"/>
              <a:gd name="connsiteX553" fmla="*/ 1290638 w 6858000"/>
              <a:gd name="connsiteY553" fmla="*/ 165100 h 6854825"/>
              <a:gd name="connsiteX554" fmla="*/ 1337469 w 6858000"/>
              <a:gd name="connsiteY554" fmla="*/ 136525 h 6854825"/>
              <a:gd name="connsiteX555" fmla="*/ 1385094 w 6858000"/>
              <a:gd name="connsiteY555" fmla="*/ 111125 h 6854825"/>
              <a:gd name="connsiteX556" fmla="*/ 1433513 w 6858000"/>
              <a:gd name="connsiteY556" fmla="*/ 89694 h 6854825"/>
              <a:gd name="connsiteX557" fmla="*/ 1484313 w 6858000"/>
              <a:gd name="connsiteY557" fmla="*/ 69056 h 6854825"/>
              <a:gd name="connsiteX558" fmla="*/ 1532731 w 6858000"/>
              <a:gd name="connsiteY558" fmla="*/ 51594 h 6854825"/>
              <a:gd name="connsiteX559" fmla="*/ 1584325 w 6858000"/>
              <a:gd name="connsiteY559" fmla="*/ 37306 h 6854825"/>
              <a:gd name="connsiteX560" fmla="*/ 1635125 w 6858000"/>
              <a:gd name="connsiteY560" fmla="*/ 25400 h 6854825"/>
              <a:gd name="connsiteX561" fmla="*/ 1686719 w 6858000"/>
              <a:gd name="connsiteY561" fmla="*/ 14288 h 6854825"/>
              <a:gd name="connsiteX562" fmla="*/ 1738313 w 6858000"/>
              <a:gd name="connsiteY562" fmla="*/ 6350 h 6854825"/>
              <a:gd name="connsiteX563" fmla="*/ 1791494 w 6858000"/>
              <a:gd name="connsiteY563" fmla="*/ 1588 h 685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</a:cxnLst>
            <a:rect l="l" t="t" r="r" b="b"/>
            <a:pathLst>
              <a:path w="6858000" h="6854825">
                <a:moveTo>
                  <a:pt x="5159334" y="4802187"/>
                </a:moveTo>
                <a:lnTo>
                  <a:pt x="5180014" y="4802187"/>
                </a:lnTo>
                <a:lnTo>
                  <a:pt x="5199104" y="4802187"/>
                </a:lnTo>
                <a:lnTo>
                  <a:pt x="5218196" y="4803775"/>
                </a:lnTo>
                <a:lnTo>
                  <a:pt x="5236490" y="4805362"/>
                </a:lnTo>
                <a:lnTo>
                  <a:pt x="5255580" y="4807743"/>
                </a:lnTo>
                <a:lnTo>
                  <a:pt x="5292170" y="4817268"/>
                </a:lnTo>
                <a:lnTo>
                  <a:pt x="5324784" y="4829968"/>
                </a:lnTo>
                <a:lnTo>
                  <a:pt x="5358192" y="4845843"/>
                </a:lnTo>
                <a:lnTo>
                  <a:pt x="5389214" y="4864893"/>
                </a:lnTo>
                <a:lnTo>
                  <a:pt x="5417848" y="4886325"/>
                </a:lnTo>
                <a:lnTo>
                  <a:pt x="5444894" y="4910137"/>
                </a:lnTo>
                <a:lnTo>
                  <a:pt x="5469552" y="4937125"/>
                </a:lnTo>
                <a:lnTo>
                  <a:pt x="5490232" y="4966493"/>
                </a:lnTo>
                <a:lnTo>
                  <a:pt x="5509324" y="4996656"/>
                </a:lnTo>
                <a:lnTo>
                  <a:pt x="5525232" y="5029993"/>
                </a:lnTo>
                <a:lnTo>
                  <a:pt x="5537164" y="5064125"/>
                </a:lnTo>
                <a:lnTo>
                  <a:pt x="5546708" y="5100637"/>
                </a:lnTo>
                <a:lnTo>
                  <a:pt x="5549890" y="5118893"/>
                </a:lnTo>
                <a:lnTo>
                  <a:pt x="5553072" y="5137943"/>
                </a:lnTo>
                <a:lnTo>
                  <a:pt x="5554664" y="5156993"/>
                </a:lnTo>
                <a:lnTo>
                  <a:pt x="5554664" y="5176043"/>
                </a:lnTo>
                <a:lnTo>
                  <a:pt x="5554664" y="5194300"/>
                </a:lnTo>
                <a:lnTo>
                  <a:pt x="5553072" y="5213350"/>
                </a:lnTo>
                <a:lnTo>
                  <a:pt x="5549890" y="5232400"/>
                </a:lnTo>
                <a:lnTo>
                  <a:pt x="5546708" y="5251450"/>
                </a:lnTo>
                <a:lnTo>
                  <a:pt x="5537164" y="5287168"/>
                </a:lnTo>
                <a:lnTo>
                  <a:pt x="5525232" y="5322093"/>
                </a:lnTo>
                <a:lnTo>
                  <a:pt x="5509324" y="5354637"/>
                </a:lnTo>
                <a:lnTo>
                  <a:pt x="5490232" y="5384800"/>
                </a:lnTo>
                <a:lnTo>
                  <a:pt x="5469552" y="5414168"/>
                </a:lnTo>
                <a:lnTo>
                  <a:pt x="5444894" y="5441156"/>
                </a:lnTo>
                <a:lnTo>
                  <a:pt x="5417848" y="5464968"/>
                </a:lnTo>
                <a:lnTo>
                  <a:pt x="5389214" y="5486400"/>
                </a:lnTo>
                <a:lnTo>
                  <a:pt x="5358192" y="5505450"/>
                </a:lnTo>
                <a:lnTo>
                  <a:pt x="5324784" y="5521325"/>
                </a:lnTo>
                <a:lnTo>
                  <a:pt x="5292170" y="5534025"/>
                </a:lnTo>
                <a:lnTo>
                  <a:pt x="5255580" y="5543550"/>
                </a:lnTo>
                <a:lnTo>
                  <a:pt x="5236490" y="5546725"/>
                </a:lnTo>
                <a:lnTo>
                  <a:pt x="5218196" y="5548312"/>
                </a:lnTo>
                <a:lnTo>
                  <a:pt x="5199104" y="5549900"/>
                </a:lnTo>
                <a:lnTo>
                  <a:pt x="5180014" y="5551487"/>
                </a:lnTo>
                <a:lnTo>
                  <a:pt x="5159334" y="5549900"/>
                </a:lnTo>
                <a:lnTo>
                  <a:pt x="5141038" y="5548312"/>
                </a:lnTo>
                <a:lnTo>
                  <a:pt x="5121948" y="5546725"/>
                </a:lnTo>
                <a:lnTo>
                  <a:pt x="5104448" y="5543550"/>
                </a:lnTo>
                <a:lnTo>
                  <a:pt x="5067858" y="5534025"/>
                </a:lnTo>
                <a:lnTo>
                  <a:pt x="5033654" y="5521325"/>
                </a:lnTo>
                <a:lnTo>
                  <a:pt x="5000246" y="5505450"/>
                </a:lnTo>
                <a:lnTo>
                  <a:pt x="4969224" y="5486400"/>
                </a:lnTo>
                <a:lnTo>
                  <a:pt x="4940590" y="5464968"/>
                </a:lnTo>
                <a:lnTo>
                  <a:pt x="4914340" y="5441156"/>
                </a:lnTo>
                <a:lnTo>
                  <a:pt x="4890478" y="5414168"/>
                </a:lnTo>
                <a:lnTo>
                  <a:pt x="4868206" y="5384800"/>
                </a:lnTo>
                <a:lnTo>
                  <a:pt x="4849114" y="5354637"/>
                </a:lnTo>
                <a:lnTo>
                  <a:pt x="4834002" y="5322093"/>
                </a:lnTo>
                <a:lnTo>
                  <a:pt x="4821274" y="5287168"/>
                </a:lnTo>
                <a:lnTo>
                  <a:pt x="4811730" y="5251450"/>
                </a:lnTo>
                <a:lnTo>
                  <a:pt x="4808548" y="5232400"/>
                </a:lnTo>
                <a:lnTo>
                  <a:pt x="4805366" y="5213350"/>
                </a:lnTo>
                <a:lnTo>
                  <a:pt x="4803776" y="5194300"/>
                </a:lnTo>
                <a:lnTo>
                  <a:pt x="4803776" y="5176043"/>
                </a:lnTo>
                <a:lnTo>
                  <a:pt x="4803776" y="5156993"/>
                </a:lnTo>
                <a:lnTo>
                  <a:pt x="4805366" y="5137943"/>
                </a:lnTo>
                <a:lnTo>
                  <a:pt x="4808548" y="5118893"/>
                </a:lnTo>
                <a:lnTo>
                  <a:pt x="4811730" y="5100637"/>
                </a:lnTo>
                <a:lnTo>
                  <a:pt x="4821274" y="5064125"/>
                </a:lnTo>
                <a:lnTo>
                  <a:pt x="4834002" y="5029993"/>
                </a:lnTo>
                <a:lnTo>
                  <a:pt x="4849114" y="4996656"/>
                </a:lnTo>
                <a:lnTo>
                  <a:pt x="4868206" y="4966493"/>
                </a:lnTo>
                <a:lnTo>
                  <a:pt x="4890478" y="4937125"/>
                </a:lnTo>
                <a:lnTo>
                  <a:pt x="4914340" y="4910137"/>
                </a:lnTo>
                <a:lnTo>
                  <a:pt x="4940590" y="4886325"/>
                </a:lnTo>
                <a:lnTo>
                  <a:pt x="4969224" y="4864893"/>
                </a:lnTo>
                <a:lnTo>
                  <a:pt x="5000246" y="4845843"/>
                </a:lnTo>
                <a:lnTo>
                  <a:pt x="5033654" y="4829968"/>
                </a:lnTo>
                <a:lnTo>
                  <a:pt x="5067858" y="4817268"/>
                </a:lnTo>
                <a:lnTo>
                  <a:pt x="5104448" y="4807743"/>
                </a:lnTo>
                <a:lnTo>
                  <a:pt x="5121948" y="4805362"/>
                </a:lnTo>
                <a:lnTo>
                  <a:pt x="5141038" y="4803775"/>
                </a:lnTo>
                <a:close/>
                <a:moveTo>
                  <a:pt x="680244" y="3870325"/>
                </a:moveTo>
                <a:lnTo>
                  <a:pt x="2857500" y="6151391"/>
                </a:lnTo>
                <a:lnTo>
                  <a:pt x="2515394" y="6478506"/>
                </a:lnTo>
                <a:lnTo>
                  <a:pt x="2473325" y="6516616"/>
                </a:lnTo>
                <a:lnTo>
                  <a:pt x="2430462" y="6552345"/>
                </a:lnTo>
                <a:lnTo>
                  <a:pt x="2386806" y="6584103"/>
                </a:lnTo>
                <a:lnTo>
                  <a:pt x="2340769" y="6615068"/>
                </a:lnTo>
                <a:lnTo>
                  <a:pt x="2293938" y="6642063"/>
                </a:lnTo>
                <a:lnTo>
                  <a:pt x="2247106" y="6667470"/>
                </a:lnTo>
                <a:lnTo>
                  <a:pt x="2197894" y="6690495"/>
                </a:lnTo>
                <a:lnTo>
                  <a:pt x="2147888" y="6709550"/>
                </a:lnTo>
                <a:lnTo>
                  <a:pt x="2097088" y="6728605"/>
                </a:lnTo>
                <a:lnTo>
                  <a:pt x="2047081" y="6742897"/>
                </a:lnTo>
                <a:lnTo>
                  <a:pt x="1997075" y="6754806"/>
                </a:lnTo>
                <a:lnTo>
                  <a:pt x="1944688" y="6765922"/>
                </a:lnTo>
                <a:lnTo>
                  <a:pt x="1893094" y="6772273"/>
                </a:lnTo>
                <a:lnTo>
                  <a:pt x="1839912" y="6778625"/>
                </a:lnTo>
                <a:lnTo>
                  <a:pt x="1788319" y="6780213"/>
                </a:lnTo>
                <a:lnTo>
                  <a:pt x="1735931" y="6780213"/>
                </a:lnTo>
                <a:lnTo>
                  <a:pt x="1682750" y="6778625"/>
                </a:lnTo>
                <a:lnTo>
                  <a:pt x="1631156" y="6772273"/>
                </a:lnTo>
                <a:lnTo>
                  <a:pt x="1578769" y="6765922"/>
                </a:lnTo>
                <a:lnTo>
                  <a:pt x="1527175" y="6754806"/>
                </a:lnTo>
                <a:lnTo>
                  <a:pt x="1477169" y="6742897"/>
                </a:lnTo>
                <a:lnTo>
                  <a:pt x="1426369" y="6728605"/>
                </a:lnTo>
                <a:lnTo>
                  <a:pt x="1376362" y="6711138"/>
                </a:lnTo>
                <a:lnTo>
                  <a:pt x="1327944" y="6690495"/>
                </a:lnTo>
                <a:lnTo>
                  <a:pt x="1278731" y="6669058"/>
                </a:lnTo>
                <a:lnTo>
                  <a:pt x="1231900" y="6643651"/>
                </a:lnTo>
                <a:lnTo>
                  <a:pt x="1184275" y="6616656"/>
                </a:lnTo>
                <a:lnTo>
                  <a:pt x="1139031" y="6587279"/>
                </a:lnTo>
                <a:lnTo>
                  <a:pt x="1095375" y="6553933"/>
                </a:lnTo>
                <a:lnTo>
                  <a:pt x="1052512" y="6519792"/>
                </a:lnTo>
                <a:lnTo>
                  <a:pt x="1012031" y="6481682"/>
                </a:lnTo>
                <a:lnTo>
                  <a:pt x="970756" y="6442777"/>
                </a:lnTo>
                <a:lnTo>
                  <a:pt x="301625" y="5740117"/>
                </a:lnTo>
                <a:lnTo>
                  <a:pt x="264319" y="5699624"/>
                </a:lnTo>
                <a:lnTo>
                  <a:pt x="229394" y="5655162"/>
                </a:lnTo>
                <a:lnTo>
                  <a:pt x="196056" y="5611494"/>
                </a:lnTo>
                <a:lnTo>
                  <a:pt x="166688" y="5565444"/>
                </a:lnTo>
                <a:lnTo>
                  <a:pt x="138112" y="5520188"/>
                </a:lnTo>
                <a:lnTo>
                  <a:pt x="113506" y="5471756"/>
                </a:lnTo>
                <a:lnTo>
                  <a:pt x="91281" y="5422530"/>
                </a:lnTo>
                <a:lnTo>
                  <a:pt x="70644" y="5374098"/>
                </a:lnTo>
                <a:lnTo>
                  <a:pt x="53181" y="5324078"/>
                </a:lnTo>
                <a:lnTo>
                  <a:pt x="38100" y="5273264"/>
                </a:lnTo>
                <a:lnTo>
                  <a:pt x="25400" y="5221657"/>
                </a:lnTo>
                <a:lnTo>
                  <a:pt x="15875" y="5170049"/>
                </a:lnTo>
                <a:lnTo>
                  <a:pt x="7938" y="5117647"/>
                </a:lnTo>
                <a:lnTo>
                  <a:pt x="3175" y="5066039"/>
                </a:lnTo>
                <a:lnTo>
                  <a:pt x="0" y="5014431"/>
                </a:lnTo>
                <a:lnTo>
                  <a:pt x="0" y="4960441"/>
                </a:lnTo>
                <a:lnTo>
                  <a:pt x="3175" y="4908834"/>
                </a:lnTo>
                <a:lnTo>
                  <a:pt x="7938" y="4857226"/>
                </a:lnTo>
                <a:lnTo>
                  <a:pt x="15875" y="4805618"/>
                </a:lnTo>
                <a:lnTo>
                  <a:pt x="25400" y="4753216"/>
                </a:lnTo>
                <a:lnTo>
                  <a:pt x="38100" y="4701608"/>
                </a:lnTo>
                <a:lnTo>
                  <a:pt x="51594" y="4651588"/>
                </a:lnTo>
                <a:lnTo>
                  <a:pt x="70644" y="4600775"/>
                </a:lnTo>
                <a:lnTo>
                  <a:pt x="89694" y="4552343"/>
                </a:lnTo>
                <a:lnTo>
                  <a:pt x="111919" y="4503911"/>
                </a:lnTo>
                <a:lnTo>
                  <a:pt x="136525" y="4456273"/>
                </a:lnTo>
                <a:lnTo>
                  <a:pt x="165100" y="4411017"/>
                </a:lnTo>
                <a:lnTo>
                  <a:pt x="194469" y="4364966"/>
                </a:lnTo>
                <a:lnTo>
                  <a:pt x="226219" y="4321298"/>
                </a:lnTo>
                <a:lnTo>
                  <a:pt x="261144" y="4279218"/>
                </a:lnTo>
                <a:lnTo>
                  <a:pt x="298450" y="4236344"/>
                </a:lnTo>
                <a:lnTo>
                  <a:pt x="338138" y="4197440"/>
                </a:lnTo>
                <a:close/>
                <a:moveTo>
                  <a:pt x="5366264" y="3760787"/>
                </a:moveTo>
                <a:lnTo>
                  <a:pt x="3671888" y="5374783"/>
                </a:lnTo>
                <a:lnTo>
                  <a:pt x="4352338" y="6087354"/>
                </a:lnTo>
                <a:lnTo>
                  <a:pt x="4384892" y="6120681"/>
                </a:lnTo>
                <a:lnTo>
                  <a:pt x="4418238" y="6150041"/>
                </a:lnTo>
                <a:lnTo>
                  <a:pt x="4454762" y="6178607"/>
                </a:lnTo>
                <a:lnTo>
                  <a:pt x="4490492" y="6205586"/>
                </a:lnTo>
                <a:lnTo>
                  <a:pt x="4528604" y="6230185"/>
                </a:lnTo>
                <a:lnTo>
                  <a:pt x="4565922" y="6252403"/>
                </a:lnTo>
                <a:lnTo>
                  <a:pt x="4605620" y="6273035"/>
                </a:lnTo>
                <a:lnTo>
                  <a:pt x="4644526" y="6292079"/>
                </a:lnTo>
                <a:lnTo>
                  <a:pt x="4685814" y="6307156"/>
                </a:lnTo>
                <a:lnTo>
                  <a:pt x="4726308" y="6321439"/>
                </a:lnTo>
                <a:lnTo>
                  <a:pt x="4766800" y="6334135"/>
                </a:lnTo>
                <a:lnTo>
                  <a:pt x="4809676" y="6345244"/>
                </a:lnTo>
                <a:lnTo>
                  <a:pt x="4851758" y="6353179"/>
                </a:lnTo>
                <a:lnTo>
                  <a:pt x="4894634" y="6359527"/>
                </a:lnTo>
                <a:lnTo>
                  <a:pt x="4938302" y="6362701"/>
                </a:lnTo>
                <a:lnTo>
                  <a:pt x="4981178" y="6365875"/>
                </a:lnTo>
                <a:lnTo>
                  <a:pt x="5024848" y="6365875"/>
                </a:lnTo>
                <a:lnTo>
                  <a:pt x="5067724" y="6362701"/>
                </a:lnTo>
                <a:lnTo>
                  <a:pt x="5109804" y="6359527"/>
                </a:lnTo>
                <a:lnTo>
                  <a:pt x="5153474" y="6353179"/>
                </a:lnTo>
                <a:lnTo>
                  <a:pt x="5196350" y="6345244"/>
                </a:lnTo>
                <a:lnTo>
                  <a:pt x="5238430" y="6334135"/>
                </a:lnTo>
                <a:lnTo>
                  <a:pt x="5279718" y="6321439"/>
                </a:lnTo>
                <a:lnTo>
                  <a:pt x="5320212" y="6307156"/>
                </a:lnTo>
                <a:lnTo>
                  <a:pt x="5361500" y="6290492"/>
                </a:lnTo>
                <a:lnTo>
                  <a:pt x="5401992" y="6273035"/>
                </a:lnTo>
                <a:lnTo>
                  <a:pt x="5441692" y="6250816"/>
                </a:lnTo>
                <a:lnTo>
                  <a:pt x="5479010" y="6228598"/>
                </a:lnTo>
                <a:lnTo>
                  <a:pt x="5517122" y="6203999"/>
                </a:lnTo>
                <a:lnTo>
                  <a:pt x="5552852" y="6177020"/>
                </a:lnTo>
                <a:lnTo>
                  <a:pt x="5589374" y="6148454"/>
                </a:lnTo>
                <a:lnTo>
                  <a:pt x="5621928" y="6117507"/>
                </a:lnTo>
                <a:lnTo>
                  <a:pt x="6016542" y="5742178"/>
                </a:lnTo>
                <a:lnTo>
                  <a:pt x="6049888" y="5708850"/>
                </a:lnTo>
                <a:lnTo>
                  <a:pt x="6079266" y="5674729"/>
                </a:lnTo>
                <a:lnTo>
                  <a:pt x="6109438" y="5639815"/>
                </a:lnTo>
                <a:lnTo>
                  <a:pt x="6134846" y="5604107"/>
                </a:lnTo>
                <a:lnTo>
                  <a:pt x="6159460" y="5566019"/>
                </a:lnTo>
                <a:lnTo>
                  <a:pt x="6181692" y="5528724"/>
                </a:lnTo>
                <a:lnTo>
                  <a:pt x="6202336" y="5489048"/>
                </a:lnTo>
                <a:lnTo>
                  <a:pt x="6220596" y="5450167"/>
                </a:lnTo>
                <a:lnTo>
                  <a:pt x="6238064" y="5408904"/>
                </a:lnTo>
                <a:lnTo>
                  <a:pt x="6252356" y="5368435"/>
                </a:lnTo>
                <a:lnTo>
                  <a:pt x="6263472" y="5326379"/>
                </a:lnTo>
                <a:lnTo>
                  <a:pt x="6274588" y="5283530"/>
                </a:lnTo>
                <a:lnTo>
                  <a:pt x="6282528" y="5241474"/>
                </a:lnTo>
                <a:lnTo>
                  <a:pt x="6288086" y="5198624"/>
                </a:lnTo>
                <a:lnTo>
                  <a:pt x="6292850" y="5156568"/>
                </a:lnTo>
                <a:lnTo>
                  <a:pt x="6294438" y="5112132"/>
                </a:lnTo>
                <a:lnTo>
                  <a:pt x="6294438" y="5070076"/>
                </a:lnTo>
                <a:lnTo>
                  <a:pt x="6292850" y="5028020"/>
                </a:lnTo>
                <a:lnTo>
                  <a:pt x="6288086" y="4983584"/>
                </a:lnTo>
                <a:lnTo>
                  <a:pt x="6282528" y="4941528"/>
                </a:lnTo>
                <a:lnTo>
                  <a:pt x="6274588" y="4898678"/>
                </a:lnTo>
                <a:lnTo>
                  <a:pt x="6263472" y="4856622"/>
                </a:lnTo>
                <a:lnTo>
                  <a:pt x="6250768" y="4813773"/>
                </a:lnTo>
                <a:lnTo>
                  <a:pt x="6236476" y="4773304"/>
                </a:lnTo>
                <a:lnTo>
                  <a:pt x="6220596" y="4732041"/>
                </a:lnTo>
                <a:lnTo>
                  <a:pt x="6202336" y="4693160"/>
                </a:lnTo>
                <a:lnTo>
                  <a:pt x="6181692" y="4654278"/>
                </a:lnTo>
                <a:lnTo>
                  <a:pt x="6157872" y="4616189"/>
                </a:lnTo>
                <a:lnTo>
                  <a:pt x="6133258" y="4578894"/>
                </a:lnTo>
                <a:lnTo>
                  <a:pt x="6106262" y="4542393"/>
                </a:lnTo>
                <a:lnTo>
                  <a:pt x="6077678" y="4506685"/>
                </a:lnTo>
                <a:lnTo>
                  <a:pt x="6046712" y="4471771"/>
                </a:lnTo>
                <a:close/>
                <a:moveTo>
                  <a:pt x="1677987" y="1300162"/>
                </a:moveTo>
                <a:lnTo>
                  <a:pt x="1698668" y="1301752"/>
                </a:lnTo>
                <a:lnTo>
                  <a:pt x="1716963" y="1302546"/>
                </a:lnTo>
                <a:lnTo>
                  <a:pt x="1736053" y="1304135"/>
                </a:lnTo>
                <a:lnTo>
                  <a:pt x="1753553" y="1307314"/>
                </a:lnTo>
                <a:lnTo>
                  <a:pt x="1790142" y="1316849"/>
                </a:lnTo>
                <a:lnTo>
                  <a:pt x="1824346" y="1329562"/>
                </a:lnTo>
                <a:lnTo>
                  <a:pt x="1857754" y="1345454"/>
                </a:lnTo>
                <a:lnTo>
                  <a:pt x="1888776" y="1364524"/>
                </a:lnTo>
                <a:lnTo>
                  <a:pt x="1917412" y="1385978"/>
                </a:lnTo>
                <a:lnTo>
                  <a:pt x="1943661" y="1409816"/>
                </a:lnTo>
                <a:lnTo>
                  <a:pt x="1967524" y="1436832"/>
                </a:lnTo>
                <a:lnTo>
                  <a:pt x="1989796" y="1464643"/>
                </a:lnTo>
                <a:lnTo>
                  <a:pt x="2008886" y="1496427"/>
                </a:lnTo>
                <a:lnTo>
                  <a:pt x="2024000" y="1529005"/>
                </a:lnTo>
                <a:lnTo>
                  <a:pt x="2036726" y="1563967"/>
                </a:lnTo>
                <a:lnTo>
                  <a:pt x="2046272" y="1600518"/>
                </a:lnTo>
                <a:lnTo>
                  <a:pt x="2049453" y="1617205"/>
                </a:lnTo>
                <a:lnTo>
                  <a:pt x="2052635" y="1636275"/>
                </a:lnTo>
                <a:lnTo>
                  <a:pt x="2054226" y="1655345"/>
                </a:lnTo>
                <a:lnTo>
                  <a:pt x="2054226" y="1675210"/>
                </a:lnTo>
                <a:lnTo>
                  <a:pt x="2054226" y="1694280"/>
                </a:lnTo>
                <a:lnTo>
                  <a:pt x="2052635" y="1713350"/>
                </a:lnTo>
                <a:lnTo>
                  <a:pt x="2049453" y="1732420"/>
                </a:lnTo>
                <a:lnTo>
                  <a:pt x="2046272" y="1750696"/>
                </a:lnTo>
                <a:lnTo>
                  <a:pt x="2036726" y="1787247"/>
                </a:lnTo>
                <a:lnTo>
                  <a:pt x="2024000" y="1822209"/>
                </a:lnTo>
                <a:lnTo>
                  <a:pt x="2008886" y="1853198"/>
                </a:lnTo>
                <a:lnTo>
                  <a:pt x="1989796" y="1884982"/>
                </a:lnTo>
                <a:lnTo>
                  <a:pt x="1967524" y="1912792"/>
                </a:lnTo>
                <a:lnTo>
                  <a:pt x="1943661" y="1939809"/>
                </a:lnTo>
                <a:lnTo>
                  <a:pt x="1917412" y="1965235"/>
                </a:lnTo>
                <a:lnTo>
                  <a:pt x="1888776" y="1986689"/>
                </a:lnTo>
                <a:lnTo>
                  <a:pt x="1857754" y="2004171"/>
                </a:lnTo>
                <a:lnTo>
                  <a:pt x="1824346" y="2021652"/>
                </a:lnTo>
                <a:lnTo>
                  <a:pt x="1790142" y="2034365"/>
                </a:lnTo>
                <a:lnTo>
                  <a:pt x="1753553" y="2042311"/>
                </a:lnTo>
                <a:lnTo>
                  <a:pt x="1736053" y="2045490"/>
                </a:lnTo>
                <a:lnTo>
                  <a:pt x="1716963" y="2048668"/>
                </a:lnTo>
                <a:lnTo>
                  <a:pt x="1698668" y="2049463"/>
                </a:lnTo>
                <a:lnTo>
                  <a:pt x="1677987" y="2049463"/>
                </a:lnTo>
                <a:lnTo>
                  <a:pt x="1658896" y="2049463"/>
                </a:lnTo>
                <a:lnTo>
                  <a:pt x="1639806" y="2048668"/>
                </a:lnTo>
                <a:lnTo>
                  <a:pt x="1621511" y="2045490"/>
                </a:lnTo>
                <a:lnTo>
                  <a:pt x="1602420" y="2042311"/>
                </a:lnTo>
                <a:lnTo>
                  <a:pt x="1565831" y="2034365"/>
                </a:lnTo>
                <a:lnTo>
                  <a:pt x="1533218" y="2021652"/>
                </a:lnTo>
                <a:lnTo>
                  <a:pt x="1499810" y="2004171"/>
                </a:lnTo>
                <a:lnTo>
                  <a:pt x="1468788" y="1986689"/>
                </a:lnTo>
                <a:lnTo>
                  <a:pt x="1440152" y="1965235"/>
                </a:lnTo>
                <a:lnTo>
                  <a:pt x="1413108" y="1939809"/>
                </a:lnTo>
                <a:lnTo>
                  <a:pt x="1388449" y="1912792"/>
                </a:lnTo>
                <a:lnTo>
                  <a:pt x="1367768" y="1884982"/>
                </a:lnTo>
                <a:lnTo>
                  <a:pt x="1348678" y="1853198"/>
                </a:lnTo>
                <a:lnTo>
                  <a:pt x="1332769" y="1822209"/>
                </a:lnTo>
                <a:lnTo>
                  <a:pt x="1320838" y="1787247"/>
                </a:lnTo>
                <a:lnTo>
                  <a:pt x="1311292" y="1750696"/>
                </a:lnTo>
                <a:lnTo>
                  <a:pt x="1308111" y="1732420"/>
                </a:lnTo>
                <a:lnTo>
                  <a:pt x="1304929" y="1713350"/>
                </a:lnTo>
                <a:lnTo>
                  <a:pt x="1303338" y="1694280"/>
                </a:lnTo>
                <a:lnTo>
                  <a:pt x="1303338" y="1675210"/>
                </a:lnTo>
                <a:lnTo>
                  <a:pt x="1303338" y="1655345"/>
                </a:lnTo>
                <a:lnTo>
                  <a:pt x="1304929" y="1636275"/>
                </a:lnTo>
                <a:lnTo>
                  <a:pt x="1308111" y="1617205"/>
                </a:lnTo>
                <a:lnTo>
                  <a:pt x="1311292" y="1600518"/>
                </a:lnTo>
                <a:lnTo>
                  <a:pt x="1320838" y="1563967"/>
                </a:lnTo>
                <a:lnTo>
                  <a:pt x="1332769" y="1529005"/>
                </a:lnTo>
                <a:lnTo>
                  <a:pt x="1348678" y="1496427"/>
                </a:lnTo>
                <a:lnTo>
                  <a:pt x="1367768" y="1464643"/>
                </a:lnTo>
                <a:lnTo>
                  <a:pt x="1388449" y="1436832"/>
                </a:lnTo>
                <a:lnTo>
                  <a:pt x="1413108" y="1409816"/>
                </a:lnTo>
                <a:lnTo>
                  <a:pt x="1440152" y="1385978"/>
                </a:lnTo>
                <a:lnTo>
                  <a:pt x="1468788" y="1364524"/>
                </a:lnTo>
                <a:lnTo>
                  <a:pt x="1499810" y="1345454"/>
                </a:lnTo>
                <a:lnTo>
                  <a:pt x="1533218" y="1329562"/>
                </a:lnTo>
                <a:lnTo>
                  <a:pt x="1565831" y="1316849"/>
                </a:lnTo>
                <a:lnTo>
                  <a:pt x="1602420" y="1307314"/>
                </a:lnTo>
                <a:lnTo>
                  <a:pt x="1621511" y="1304135"/>
                </a:lnTo>
                <a:lnTo>
                  <a:pt x="1639806" y="1302546"/>
                </a:lnTo>
                <a:lnTo>
                  <a:pt x="1658896" y="1301752"/>
                </a:lnTo>
                <a:close/>
                <a:moveTo>
                  <a:pt x="1837916" y="488950"/>
                </a:moveTo>
                <a:lnTo>
                  <a:pt x="1793453" y="490537"/>
                </a:lnTo>
                <a:lnTo>
                  <a:pt x="1751372" y="495298"/>
                </a:lnTo>
                <a:lnTo>
                  <a:pt x="1709290" y="501646"/>
                </a:lnTo>
                <a:lnTo>
                  <a:pt x="1664827" y="509581"/>
                </a:lnTo>
                <a:lnTo>
                  <a:pt x="1624333" y="520691"/>
                </a:lnTo>
                <a:lnTo>
                  <a:pt x="1581458" y="533387"/>
                </a:lnTo>
                <a:lnTo>
                  <a:pt x="1540964" y="547670"/>
                </a:lnTo>
                <a:lnTo>
                  <a:pt x="1499677" y="562747"/>
                </a:lnTo>
                <a:lnTo>
                  <a:pt x="1460771" y="581791"/>
                </a:lnTo>
                <a:lnTo>
                  <a:pt x="1421072" y="602422"/>
                </a:lnTo>
                <a:lnTo>
                  <a:pt x="1382166" y="626227"/>
                </a:lnTo>
                <a:lnTo>
                  <a:pt x="1344054" y="650826"/>
                </a:lnTo>
                <a:lnTo>
                  <a:pt x="1308325" y="677805"/>
                </a:lnTo>
                <a:lnTo>
                  <a:pt x="1273389" y="706372"/>
                </a:lnTo>
                <a:lnTo>
                  <a:pt x="1239248" y="737318"/>
                </a:lnTo>
                <a:lnTo>
                  <a:pt x="844635" y="1112648"/>
                </a:lnTo>
                <a:lnTo>
                  <a:pt x="811287" y="1145975"/>
                </a:lnTo>
                <a:lnTo>
                  <a:pt x="781909" y="1180096"/>
                </a:lnTo>
                <a:lnTo>
                  <a:pt x="753326" y="1215010"/>
                </a:lnTo>
                <a:lnTo>
                  <a:pt x="726330" y="1250718"/>
                </a:lnTo>
                <a:lnTo>
                  <a:pt x="701716" y="1288807"/>
                </a:lnTo>
                <a:lnTo>
                  <a:pt x="679485" y="1326102"/>
                </a:lnTo>
                <a:lnTo>
                  <a:pt x="658841" y="1365777"/>
                </a:lnTo>
                <a:lnTo>
                  <a:pt x="640579" y="1404660"/>
                </a:lnTo>
                <a:lnTo>
                  <a:pt x="624699" y="1445922"/>
                </a:lnTo>
                <a:lnTo>
                  <a:pt x="610407" y="1486390"/>
                </a:lnTo>
                <a:lnTo>
                  <a:pt x="597704" y="1528446"/>
                </a:lnTo>
                <a:lnTo>
                  <a:pt x="586588" y="1571297"/>
                </a:lnTo>
                <a:lnTo>
                  <a:pt x="578648" y="1613353"/>
                </a:lnTo>
                <a:lnTo>
                  <a:pt x="572296" y="1656202"/>
                </a:lnTo>
                <a:lnTo>
                  <a:pt x="568326" y="1698258"/>
                </a:lnTo>
                <a:lnTo>
                  <a:pt x="566738" y="1742694"/>
                </a:lnTo>
                <a:lnTo>
                  <a:pt x="566738" y="1784749"/>
                </a:lnTo>
                <a:lnTo>
                  <a:pt x="569914" y="1826805"/>
                </a:lnTo>
                <a:lnTo>
                  <a:pt x="572296" y="1871243"/>
                </a:lnTo>
                <a:lnTo>
                  <a:pt x="578648" y="1913299"/>
                </a:lnTo>
                <a:lnTo>
                  <a:pt x="586588" y="1956148"/>
                </a:lnTo>
                <a:lnTo>
                  <a:pt x="597704" y="1998204"/>
                </a:lnTo>
                <a:lnTo>
                  <a:pt x="610407" y="2039467"/>
                </a:lnTo>
                <a:lnTo>
                  <a:pt x="624699" y="2081522"/>
                </a:lnTo>
                <a:lnTo>
                  <a:pt x="640579" y="2122784"/>
                </a:lnTo>
                <a:lnTo>
                  <a:pt x="658841" y="2161667"/>
                </a:lnTo>
                <a:lnTo>
                  <a:pt x="679485" y="2200549"/>
                </a:lnTo>
                <a:lnTo>
                  <a:pt x="703304" y="2238636"/>
                </a:lnTo>
                <a:lnTo>
                  <a:pt x="727918" y="2275932"/>
                </a:lnTo>
                <a:lnTo>
                  <a:pt x="754914" y="2312433"/>
                </a:lnTo>
                <a:lnTo>
                  <a:pt x="783497" y="2348141"/>
                </a:lnTo>
                <a:lnTo>
                  <a:pt x="814463" y="2383056"/>
                </a:lnTo>
                <a:lnTo>
                  <a:pt x="1494913" y="3094039"/>
                </a:lnTo>
                <a:lnTo>
                  <a:pt x="3189288" y="1480043"/>
                </a:lnTo>
                <a:lnTo>
                  <a:pt x="2508838" y="767472"/>
                </a:lnTo>
                <a:lnTo>
                  <a:pt x="2476285" y="734144"/>
                </a:lnTo>
                <a:lnTo>
                  <a:pt x="2442937" y="704784"/>
                </a:lnTo>
                <a:lnTo>
                  <a:pt x="2406414" y="676218"/>
                </a:lnTo>
                <a:lnTo>
                  <a:pt x="2370684" y="649239"/>
                </a:lnTo>
                <a:lnTo>
                  <a:pt x="2334160" y="624640"/>
                </a:lnTo>
                <a:lnTo>
                  <a:pt x="2295255" y="602422"/>
                </a:lnTo>
                <a:lnTo>
                  <a:pt x="2255555" y="581791"/>
                </a:lnTo>
                <a:lnTo>
                  <a:pt x="2216650" y="562747"/>
                </a:lnTo>
                <a:lnTo>
                  <a:pt x="2175362" y="547670"/>
                </a:lnTo>
                <a:lnTo>
                  <a:pt x="2134869" y="533387"/>
                </a:lnTo>
                <a:lnTo>
                  <a:pt x="2094375" y="520691"/>
                </a:lnTo>
                <a:lnTo>
                  <a:pt x="2051500" y="509581"/>
                </a:lnTo>
                <a:lnTo>
                  <a:pt x="2009418" y="501646"/>
                </a:lnTo>
                <a:lnTo>
                  <a:pt x="1966543" y="495298"/>
                </a:lnTo>
                <a:lnTo>
                  <a:pt x="1922874" y="490537"/>
                </a:lnTo>
                <a:lnTo>
                  <a:pt x="1879998" y="488950"/>
                </a:lnTo>
                <a:close/>
                <a:moveTo>
                  <a:pt x="5070178" y="74612"/>
                </a:moveTo>
                <a:lnTo>
                  <a:pt x="5122552" y="74612"/>
                </a:lnTo>
                <a:lnTo>
                  <a:pt x="5175718" y="76200"/>
                </a:lnTo>
                <a:lnTo>
                  <a:pt x="5227298" y="82552"/>
                </a:lnTo>
                <a:lnTo>
                  <a:pt x="5279670" y="88903"/>
                </a:lnTo>
                <a:lnTo>
                  <a:pt x="5331250" y="100019"/>
                </a:lnTo>
                <a:lnTo>
                  <a:pt x="5381242" y="111929"/>
                </a:lnTo>
                <a:lnTo>
                  <a:pt x="5433616" y="126220"/>
                </a:lnTo>
                <a:lnTo>
                  <a:pt x="5482020" y="143687"/>
                </a:lnTo>
                <a:lnTo>
                  <a:pt x="5532012" y="164330"/>
                </a:lnTo>
                <a:lnTo>
                  <a:pt x="5579624" y="185767"/>
                </a:lnTo>
                <a:lnTo>
                  <a:pt x="5628030" y="211174"/>
                </a:lnTo>
                <a:lnTo>
                  <a:pt x="5674054" y="238169"/>
                </a:lnTo>
                <a:lnTo>
                  <a:pt x="5719286" y="267546"/>
                </a:lnTo>
                <a:lnTo>
                  <a:pt x="5762930" y="300893"/>
                </a:lnTo>
                <a:lnTo>
                  <a:pt x="5805780" y="335033"/>
                </a:lnTo>
                <a:lnTo>
                  <a:pt x="5847838" y="373144"/>
                </a:lnTo>
                <a:lnTo>
                  <a:pt x="5887514" y="412048"/>
                </a:lnTo>
                <a:lnTo>
                  <a:pt x="6556460" y="1114709"/>
                </a:lnTo>
                <a:lnTo>
                  <a:pt x="6593756" y="1155201"/>
                </a:lnTo>
                <a:lnTo>
                  <a:pt x="6630258" y="1198075"/>
                </a:lnTo>
                <a:lnTo>
                  <a:pt x="6662000" y="1243331"/>
                </a:lnTo>
                <a:lnTo>
                  <a:pt x="6692946" y="1289381"/>
                </a:lnTo>
                <a:lnTo>
                  <a:pt x="6719926" y="1334637"/>
                </a:lnTo>
                <a:lnTo>
                  <a:pt x="6744526" y="1383069"/>
                </a:lnTo>
                <a:lnTo>
                  <a:pt x="6768332" y="1432295"/>
                </a:lnTo>
                <a:lnTo>
                  <a:pt x="6787376" y="1480727"/>
                </a:lnTo>
                <a:lnTo>
                  <a:pt x="6804834" y="1530747"/>
                </a:lnTo>
                <a:lnTo>
                  <a:pt x="6819912" y="1581561"/>
                </a:lnTo>
                <a:lnTo>
                  <a:pt x="6832608" y="1633169"/>
                </a:lnTo>
                <a:lnTo>
                  <a:pt x="6842130" y="1684777"/>
                </a:lnTo>
                <a:lnTo>
                  <a:pt x="6850066" y="1737179"/>
                </a:lnTo>
                <a:lnTo>
                  <a:pt x="6854828" y="1788786"/>
                </a:lnTo>
                <a:lnTo>
                  <a:pt x="6858000" y="1840394"/>
                </a:lnTo>
                <a:lnTo>
                  <a:pt x="6858000" y="1894384"/>
                </a:lnTo>
                <a:lnTo>
                  <a:pt x="6854828" y="1945992"/>
                </a:lnTo>
                <a:lnTo>
                  <a:pt x="6850066" y="1997600"/>
                </a:lnTo>
                <a:lnTo>
                  <a:pt x="6843718" y="2049207"/>
                </a:lnTo>
                <a:lnTo>
                  <a:pt x="6832608" y="2101609"/>
                </a:lnTo>
                <a:lnTo>
                  <a:pt x="6819912" y="2151630"/>
                </a:lnTo>
                <a:lnTo>
                  <a:pt x="6806422" y="2203237"/>
                </a:lnTo>
                <a:lnTo>
                  <a:pt x="6788964" y="2252463"/>
                </a:lnTo>
                <a:lnTo>
                  <a:pt x="6768332" y="2302483"/>
                </a:lnTo>
                <a:lnTo>
                  <a:pt x="6746114" y="2350915"/>
                </a:lnTo>
                <a:lnTo>
                  <a:pt x="6721514" y="2398553"/>
                </a:lnTo>
                <a:lnTo>
                  <a:pt x="6694534" y="2443809"/>
                </a:lnTo>
                <a:lnTo>
                  <a:pt x="6665174" y="2489859"/>
                </a:lnTo>
                <a:lnTo>
                  <a:pt x="6631844" y="2533527"/>
                </a:lnTo>
                <a:lnTo>
                  <a:pt x="6596930" y="2575608"/>
                </a:lnTo>
                <a:lnTo>
                  <a:pt x="6559634" y="2618482"/>
                </a:lnTo>
                <a:lnTo>
                  <a:pt x="6519958" y="2657386"/>
                </a:lnTo>
                <a:lnTo>
                  <a:pt x="6177946" y="2984500"/>
                </a:lnTo>
                <a:lnTo>
                  <a:pt x="4002088" y="703434"/>
                </a:lnTo>
                <a:lnTo>
                  <a:pt x="4343306" y="376320"/>
                </a:lnTo>
                <a:lnTo>
                  <a:pt x="4385362" y="338209"/>
                </a:lnTo>
                <a:lnTo>
                  <a:pt x="4428214" y="302481"/>
                </a:lnTo>
                <a:lnTo>
                  <a:pt x="4473444" y="269134"/>
                </a:lnTo>
                <a:lnTo>
                  <a:pt x="4519470" y="239757"/>
                </a:lnTo>
                <a:lnTo>
                  <a:pt x="4564700" y="212762"/>
                </a:lnTo>
                <a:lnTo>
                  <a:pt x="4613106" y="187355"/>
                </a:lnTo>
                <a:lnTo>
                  <a:pt x="4660718" y="164330"/>
                </a:lnTo>
                <a:lnTo>
                  <a:pt x="4710710" y="145275"/>
                </a:lnTo>
                <a:lnTo>
                  <a:pt x="4761496" y="126220"/>
                </a:lnTo>
                <a:lnTo>
                  <a:pt x="4811488" y="111929"/>
                </a:lnTo>
                <a:lnTo>
                  <a:pt x="4863068" y="100019"/>
                </a:lnTo>
                <a:lnTo>
                  <a:pt x="4913854" y="88903"/>
                </a:lnTo>
                <a:lnTo>
                  <a:pt x="4967020" y="82552"/>
                </a:lnTo>
                <a:lnTo>
                  <a:pt x="5018600" y="76200"/>
                </a:lnTo>
                <a:close/>
                <a:moveTo>
                  <a:pt x="1843881" y="0"/>
                </a:moveTo>
                <a:lnTo>
                  <a:pt x="1895475" y="0"/>
                </a:lnTo>
                <a:lnTo>
                  <a:pt x="1947069" y="1588"/>
                </a:lnTo>
                <a:lnTo>
                  <a:pt x="2001044" y="6350"/>
                </a:lnTo>
                <a:lnTo>
                  <a:pt x="2052638" y="14288"/>
                </a:lnTo>
                <a:lnTo>
                  <a:pt x="2104231" y="23813"/>
                </a:lnTo>
                <a:lnTo>
                  <a:pt x="2155031" y="35719"/>
                </a:lnTo>
                <a:lnTo>
                  <a:pt x="2205038" y="51594"/>
                </a:lnTo>
                <a:lnTo>
                  <a:pt x="2255044" y="69056"/>
                </a:lnTo>
                <a:lnTo>
                  <a:pt x="2304256" y="89694"/>
                </a:lnTo>
                <a:lnTo>
                  <a:pt x="2352675" y="111125"/>
                </a:lnTo>
                <a:lnTo>
                  <a:pt x="2399506" y="136525"/>
                </a:lnTo>
                <a:lnTo>
                  <a:pt x="2447132" y="163513"/>
                </a:lnTo>
                <a:lnTo>
                  <a:pt x="2492375" y="192881"/>
                </a:lnTo>
                <a:lnTo>
                  <a:pt x="2536825" y="226219"/>
                </a:lnTo>
                <a:lnTo>
                  <a:pt x="2578894" y="260350"/>
                </a:lnTo>
                <a:lnTo>
                  <a:pt x="2620169" y="296863"/>
                </a:lnTo>
                <a:lnTo>
                  <a:pt x="2660650" y="337344"/>
                </a:lnTo>
                <a:lnTo>
                  <a:pt x="6481764" y="4341813"/>
                </a:lnTo>
                <a:lnTo>
                  <a:pt x="6519068" y="4382294"/>
                </a:lnTo>
                <a:lnTo>
                  <a:pt x="6553994" y="4426744"/>
                </a:lnTo>
                <a:lnTo>
                  <a:pt x="6587332" y="4470400"/>
                </a:lnTo>
                <a:lnTo>
                  <a:pt x="6616700" y="4515644"/>
                </a:lnTo>
                <a:lnTo>
                  <a:pt x="6645276" y="4563269"/>
                </a:lnTo>
                <a:lnTo>
                  <a:pt x="6669882" y="4610100"/>
                </a:lnTo>
                <a:lnTo>
                  <a:pt x="6692106" y="4658519"/>
                </a:lnTo>
                <a:lnTo>
                  <a:pt x="6712744" y="4707731"/>
                </a:lnTo>
                <a:lnTo>
                  <a:pt x="6730206" y="4757738"/>
                </a:lnTo>
                <a:lnTo>
                  <a:pt x="6745288" y="4807744"/>
                </a:lnTo>
                <a:lnTo>
                  <a:pt x="6757988" y="4860131"/>
                </a:lnTo>
                <a:lnTo>
                  <a:pt x="6767512" y="4911725"/>
                </a:lnTo>
                <a:lnTo>
                  <a:pt x="6775450" y="4963319"/>
                </a:lnTo>
                <a:lnTo>
                  <a:pt x="6780212" y="5015706"/>
                </a:lnTo>
                <a:lnTo>
                  <a:pt x="6783388" y="5067300"/>
                </a:lnTo>
                <a:lnTo>
                  <a:pt x="6783388" y="5120481"/>
                </a:lnTo>
                <a:lnTo>
                  <a:pt x="6780212" y="5172869"/>
                </a:lnTo>
                <a:lnTo>
                  <a:pt x="6775450" y="5224463"/>
                </a:lnTo>
                <a:lnTo>
                  <a:pt x="6767512" y="5276056"/>
                </a:lnTo>
                <a:lnTo>
                  <a:pt x="6757988" y="5328444"/>
                </a:lnTo>
                <a:lnTo>
                  <a:pt x="6745288" y="5380038"/>
                </a:lnTo>
                <a:lnTo>
                  <a:pt x="6730206" y="5430044"/>
                </a:lnTo>
                <a:lnTo>
                  <a:pt x="6712744" y="5480050"/>
                </a:lnTo>
                <a:lnTo>
                  <a:pt x="6693694" y="5529263"/>
                </a:lnTo>
                <a:lnTo>
                  <a:pt x="6669882" y="5577681"/>
                </a:lnTo>
                <a:lnTo>
                  <a:pt x="6646864" y="5625306"/>
                </a:lnTo>
                <a:lnTo>
                  <a:pt x="6618288" y="5672138"/>
                </a:lnTo>
                <a:lnTo>
                  <a:pt x="6588920" y="5715794"/>
                </a:lnTo>
                <a:lnTo>
                  <a:pt x="6557168" y="5760244"/>
                </a:lnTo>
                <a:lnTo>
                  <a:pt x="6522244" y="5803900"/>
                </a:lnTo>
                <a:lnTo>
                  <a:pt x="6484938" y="5845175"/>
                </a:lnTo>
                <a:lnTo>
                  <a:pt x="6445250" y="5884069"/>
                </a:lnTo>
                <a:lnTo>
                  <a:pt x="5743576" y="6553200"/>
                </a:lnTo>
                <a:lnTo>
                  <a:pt x="5700712" y="6591300"/>
                </a:lnTo>
                <a:lnTo>
                  <a:pt x="5658644" y="6627019"/>
                </a:lnTo>
                <a:lnTo>
                  <a:pt x="5614194" y="6660356"/>
                </a:lnTo>
                <a:lnTo>
                  <a:pt x="5568950" y="6689725"/>
                </a:lnTo>
                <a:lnTo>
                  <a:pt x="5522120" y="6718300"/>
                </a:lnTo>
                <a:lnTo>
                  <a:pt x="5474494" y="6743700"/>
                </a:lnTo>
                <a:lnTo>
                  <a:pt x="5426076" y="6765131"/>
                </a:lnTo>
                <a:lnTo>
                  <a:pt x="5376864" y="6785769"/>
                </a:lnTo>
                <a:lnTo>
                  <a:pt x="5326856" y="6803231"/>
                </a:lnTo>
                <a:lnTo>
                  <a:pt x="5275264" y="6817519"/>
                </a:lnTo>
                <a:lnTo>
                  <a:pt x="5224464" y="6829425"/>
                </a:lnTo>
                <a:lnTo>
                  <a:pt x="5172868" y="6840538"/>
                </a:lnTo>
                <a:lnTo>
                  <a:pt x="5121276" y="6848475"/>
                </a:lnTo>
                <a:lnTo>
                  <a:pt x="5068888" y="6853238"/>
                </a:lnTo>
                <a:lnTo>
                  <a:pt x="5015706" y="6854825"/>
                </a:lnTo>
                <a:lnTo>
                  <a:pt x="4964112" y="6854825"/>
                </a:lnTo>
                <a:lnTo>
                  <a:pt x="4912520" y="6853238"/>
                </a:lnTo>
                <a:lnTo>
                  <a:pt x="4858544" y="6848475"/>
                </a:lnTo>
                <a:lnTo>
                  <a:pt x="4806950" y="6840538"/>
                </a:lnTo>
                <a:lnTo>
                  <a:pt x="4756944" y="6831013"/>
                </a:lnTo>
                <a:lnTo>
                  <a:pt x="4704556" y="6819106"/>
                </a:lnTo>
                <a:lnTo>
                  <a:pt x="4654550" y="6803231"/>
                </a:lnTo>
                <a:lnTo>
                  <a:pt x="4604544" y="6785769"/>
                </a:lnTo>
                <a:lnTo>
                  <a:pt x="4555332" y="6765131"/>
                </a:lnTo>
                <a:lnTo>
                  <a:pt x="4506912" y="6743700"/>
                </a:lnTo>
                <a:lnTo>
                  <a:pt x="4459288" y="6718300"/>
                </a:lnTo>
                <a:lnTo>
                  <a:pt x="4412456" y="6691313"/>
                </a:lnTo>
                <a:lnTo>
                  <a:pt x="4367212" y="6661944"/>
                </a:lnTo>
                <a:lnTo>
                  <a:pt x="4322764" y="6628606"/>
                </a:lnTo>
                <a:lnTo>
                  <a:pt x="4280694" y="6594475"/>
                </a:lnTo>
                <a:lnTo>
                  <a:pt x="4239420" y="6557963"/>
                </a:lnTo>
                <a:lnTo>
                  <a:pt x="4200526" y="6517481"/>
                </a:lnTo>
                <a:lnTo>
                  <a:pt x="377825" y="2513013"/>
                </a:lnTo>
                <a:lnTo>
                  <a:pt x="340519" y="2472532"/>
                </a:lnTo>
                <a:lnTo>
                  <a:pt x="305594" y="2428081"/>
                </a:lnTo>
                <a:lnTo>
                  <a:pt x="272256" y="2384425"/>
                </a:lnTo>
                <a:lnTo>
                  <a:pt x="242888" y="2339182"/>
                </a:lnTo>
                <a:lnTo>
                  <a:pt x="214313" y="2291557"/>
                </a:lnTo>
                <a:lnTo>
                  <a:pt x="189706" y="2244726"/>
                </a:lnTo>
                <a:lnTo>
                  <a:pt x="167481" y="2196306"/>
                </a:lnTo>
                <a:lnTo>
                  <a:pt x="146844" y="2147094"/>
                </a:lnTo>
                <a:lnTo>
                  <a:pt x="129381" y="2097089"/>
                </a:lnTo>
                <a:lnTo>
                  <a:pt x="113506" y="2047082"/>
                </a:lnTo>
                <a:lnTo>
                  <a:pt x="101600" y="1994695"/>
                </a:lnTo>
                <a:lnTo>
                  <a:pt x="92075" y="1943101"/>
                </a:lnTo>
                <a:lnTo>
                  <a:pt x="84138" y="1891507"/>
                </a:lnTo>
                <a:lnTo>
                  <a:pt x="79375" y="1839120"/>
                </a:lnTo>
                <a:lnTo>
                  <a:pt x="76200" y="1785939"/>
                </a:lnTo>
                <a:lnTo>
                  <a:pt x="76200" y="1734345"/>
                </a:lnTo>
                <a:lnTo>
                  <a:pt x="79375" y="1681957"/>
                </a:lnTo>
                <a:lnTo>
                  <a:pt x="84138" y="1630364"/>
                </a:lnTo>
                <a:lnTo>
                  <a:pt x="92075" y="1578770"/>
                </a:lnTo>
                <a:lnTo>
                  <a:pt x="101600" y="1526381"/>
                </a:lnTo>
                <a:lnTo>
                  <a:pt x="113506" y="1474789"/>
                </a:lnTo>
                <a:lnTo>
                  <a:pt x="129381" y="1424782"/>
                </a:lnTo>
                <a:lnTo>
                  <a:pt x="146844" y="1374775"/>
                </a:lnTo>
                <a:lnTo>
                  <a:pt x="165894" y="1325563"/>
                </a:lnTo>
                <a:lnTo>
                  <a:pt x="189706" y="1277144"/>
                </a:lnTo>
                <a:lnTo>
                  <a:pt x="214313" y="1229519"/>
                </a:lnTo>
                <a:lnTo>
                  <a:pt x="241300" y="1182688"/>
                </a:lnTo>
                <a:lnTo>
                  <a:pt x="270669" y="1139031"/>
                </a:lnTo>
                <a:lnTo>
                  <a:pt x="302419" y="1094581"/>
                </a:lnTo>
                <a:lnTo>
                  <a:pt x="338931" y="1050925"/>
                </a:lnTo>
                <a:lnTo>
                  <a:pt x="374650" y="1009650"/>
                </a:lnTo>
                <a:lnTo>
                  <a:pt x="414338" y="970756"/>
                </a:lnTo>
                <a:lnTo>
                  <a:pt x="1116013" y="300038"/>
                </a:lnTo>
                <a:lnTo>
                  <a:pt x="1158875" y="261938"/>
                </a:lnTo>
                <a:lnTo>
                  <a:pt x="1200944" y="227806"/>
                </a:lnTo>
                <a:lnTo>
                  <a:pt x="1245394" y="194469"/>
                </a:lnTo>
                <a:lnTo>
                  <a:pt x="1290638" y="165100"/>
                </a:lnTo>
                <a:lnTo>
                  <a:pt x="1337469" y="136525"/>
                </a:lnTo>
                <a:lnTo>
                  <a:pt x="1385094" y="111125"/>
                </a:lnTo>
                <a:lnTo>
                  <a:pt x="1433513" y="89694"/>
                </a:lnTo>
                <a:lnTo>
                  <a:pt x="1484313" y="69056"/>
                </a:lnTo>
                <a:lnTo>
                  <a:pt x="1532731" y="51594"/>
                </a:lnTo>
                <a:lnTo>
                  <a:pt x="1584325" y="37306"/>
                </a:lnTo>
                <a:lnTo>
                  <a:pt x="1635125" y="25400"/>
                </a:lnTo>
                <a:lnTo>
                  <a:pt x="1686719" y="14288"/>
                </a:lnTo>
                <a:lnTo>
                  <a:pt x="1738313" y="6350"/>
                </a:lnTo>
                <a:lnTo>
                  <a:pt x="1791494" y="1588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328" name="任意多边形 766"/>
          <p:cNvSpPr/>
          <p:nvPr/>
        </p:nvSpPr>
        <p:spPr>
          <a:xfrm rot="18900000">
            <a:off x="7853497" y="6741410"/>
            <a:ext cx="433078" cy="433054"/>
          </a:xfrm>
          <a:custGeom>
            <a:avLst/>
            <a:gdLst>
              <a:gd name="connsiteX0" fmla="*/ 199092 w 360000"/>
              <a:gd name="connsiteY0" fmla="*/ 7908 h 360000"/>
              <a:gd name="connsiteX1" fmla="*/ 207000 w 360000"/>
              <a:gd name="connsiteY1" fmla="*/ 27000 h 360000"/>
              <a:gd name="connsiteX2" fmla="*/ 207000 w 360000"/>
              <a:gd name="connsiteY2" fmla="*/ 153000 h 360000"/>
              <a:gd name="connsiteX3" fmla="*/ 333000 w 360000"/>
              <a:gd name="connsiteY3" fmla="*/ 153000 h 360000"/>
              <a:gd name="connsiteX4" fmla="*/ 360000 w 360000"/>
              <a:gd name="connsiteY4" fmla="*/ 180000 h 360000"/>
              <a:gd name="connsiteX5" fmla="*/ 333000 w 360000"/>
              <a:gd name="connsiteY5" fmla="*/ 207000 h 360000"/>
              <a:gd name="connsiteX6" fmla="*/ 207000 w 360000"/>
              <a:gd name="connsiteY6" fmla="*/ 207000 h 360000"/>
              <a:gd name="connsiteX7" fmla="*/ 207000 w 360000"/>
              <a:gd name="connsiteY7" fmla="*/ 333000 h 360000"/>
              <a:gd name="connsiteX8" fmla="*/ 180000 w 360000"/>
              <a:gd name="connsiteY8" fmla="*/ 360000 h 360000"/>
              <a:gd name="connsiteX9" fmla="*/ 153000 w 360000"/>
              <a:gd name="connsiteY9" fmla="*/ 333000 h 360000"/>
              <a:gd name="connsiteX10" fmla="*/ 153000 w 360000"/>
              <a:gd name="connsiteY10" fmla="*/ 207000 h 360000"/>
              <a:gd name="connsiteX11" fmla="*/ 27000 w 360000"/>
              <a:gd name="connsiteY11" fmla="*/ 207000 h 360000"/>
              <a:gd name="connsiteX12" fmla="*/ 0 w 360000"/>
              <a:gd name="connsiteY12" fmla="*/ 180000 h 360000"/>
              <a:gd name="connsiteX13" fmla="*/ 27000 w 360000"/>
              <a:gd name="connsiteY13" fmla="*/ 153000 h 360000"/>
              <a:gd name="connsiteX14" fmla="*/ 153000 w 360000"/>
              <a:gd name="connsiteY14" fmla="*/ 153000 h 360000"/>
              <a:gd name="connsiteX15" fmla="*/ 153000 w 360000"/>
              <a:gd name="connsiteY15" fmla="*/ 27000 h 360000"/>
              <a:gd name="connsiteX16" fmla="*/ 180000 w 360000"/>
              <a:gd name="connsiteY16" fmla="*/ 0 h 360000"/>
              <a:gd name="connsiteX17" fmla="*/ 199092 w 360000"/>
              <a:gd name="connsiteY17" fmla="*/ 7908 h 3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60000" h="360000">
                <a:moveTo>
                  <a:pt x="199092" y="7908"/>
                </a:moveTo>
                <a:cubicBezTo>
                  <a:pt x="203978" y="12794"/>
                  <a:pt x="207000" y="19544"/>
                  <a:pt x="207000" y="27000"/>
                </a:cubicBezTo>
                <a:lnTo>
                  <a:pt x="207000" y="153000"/>
                </a:lnTo>
                <a:lnTo>
                  <a:pt x="333000" y="153000"/>
                </a:lnTo>
                <a:cubicBezTo>
                  <a:pt x="347912" y="153000"/>
                  <a:pt x="360000" y="165088"/>
                  <a:pt x="360000" y="180000"/>
                </a:cubicBezTo>
                <a:cubicBezTo>
                  <a:pt x="360000" y="194912"/>
                  <a:pt x="347912" y="207000"/>
                  <a:pt x="333000" y="207000"/>
                </a:cubicBezTo>
                <a:lnTo>
                  <a:pt x="207000" y="207000"/>
                </a:lnTo>
                <a:lnTo>
                  <a:pt x="207000" y="333000"/>
                </a:lnTo>
                <a:cubicBezTo>
                  <a:pt x="207000" y="347912"/>
                  <a:pt x="194912" y="360000"/>
                  <a:pt x="180000" y="360000"/>
                </a:cubicBezTo>
                <a:cubicBezTo>
                  <a:pt x="165088" y="360000"/>
                  <a:pt x="153000" y="347912"/>
                  <a:pt x="153000" y="333000"/>
                </a:cubicBezTo>
                <a:lnTo>
                  <a:pt x="153000" y="207000"/>
                </a:lnTo>
                <a:lnTo>
                  <a:pt x="27000" y="207000"/>
                </a:lnTo>
                <a:cubicBezTo>
                  <a:pt x="12088" y="207000"/>
                  <a:pt x="0" y="194912"/>
                  <a:pt x="0" y="180000"/>
                </a:cubicBezTo>
                <a:cubicBezTo>
                  <a:pt x="0" y="165088"/>
                  <a:pt x="12088" y="153000"/>
                  <a:pt x="27000" y="153000"/>
                </a:cubicBezTo>
                <a:lnTo>
                  <a:pt x="153000" y="153000"/>
                </a:lnTo>
                <a:lnTo>
                  <a:pt x="153000" y="27000"/>
                </a:lnTo>
                <a:cubicBezTo>
                  <a:pt x="153000" y="12088"/>
                  <a:pt x="165088" y="0"/>
                  <a:pt x="180000" y="0"/>
                </a:cubicBezTo>
                <a:cubicBezTo>
                  <a:pt x="187456" y="0"/>
                  <a:pt x="194206" y="3022"/>
                  <a:pt x="199092" y="7908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/>
          </a:p>
        </p:txBody>
      </p:sp>
      <p:sp>
        <p:nvSpPr>
          <p:cNvPr id="329" name="Freeform 14"/>
          <p:cNvSpPr>
            <a:spLocks noEditPoints="1"/>
          </p:cNvSpPr>
          <p:nvPr/>
        </p:nvSpPr>
        <p:spPr bwMode="auto">
          <a:xfrm>
            <a:off x="10193597" y="6767912"/>
            <a:ext cx="377403" cy="380052"/>
          </a:xfrm>
          <a:custGeom>
            <a:avLst/>
            <a:gdLst>
              <a:gd name="T0" fmla="*/ 179 w 179"/>
              <a:gd name="T1" fmla="*/ 89 h 179"/>
              <a:gd name="T2" fmla="*/ 159 w 179"/>
              <a:gd name="T3" fmla="*/ 84 h 179"/>
              <a:gd name="T4" fmla="*/ 171 w 179"/>
              <a:gd name="T5" fmla="*/ 84 h 179"/>
              <a:gd name="T6" fmla="*/ 159 w 179"/>
              <a:gd name="T7" fmla="*/ 95 h 179"/>
              <a:gd name="T8" fmla="*/ 139 w 179"/>
              <a:gd name="T9" fmla="*/ 164 h 179"/>
              <a:gd name="T10" fmla="*/ 159 w 179"/>
              <a:gd name="T11" fmla="*/ 95 h 179"/>
              <a:gd name="T12" fmla="*/ 148 w 179"/>
              <a:gd name="T13" fmla="*/ 84 h 179"/>
              <a:gd name="T14" fmla="*/ 159 w 179"/>
              <a:gd name="T15" fmla="*/ 34 h 179"/>
              <a:gd name="T16" fmla="*/ 139 w 179"/>
              <a:gd name="T17" fmla="*/ 33 h 179"/>
              <a:gd name="T18" fmla="*/ 144 w 179"/>
              <a:gd name="T19" fmla="*/ 28 h 179"/>
              <a:gd name="T20" fmla="*/ 139 w 179"/>
              <a:gd name="T21" fmla="*/ 47 h 179"/>
              <a:gd name="T22" fmla="*/ 151 w 179"/>
              <a:gd name="T23" fmla="*/ 144 h 179"/>
              <a:gd name="T24" fmla="*/ 139 w 179"/>
              <a:gd name="T25" fmla="*/ 146 h 179"/>
              <a:gd name="T26" fmla="*/ 90 w 179"/>
              <a:gd name="T27" fmla="*/ 179 h 179"/>
              <a:gd name="T28" fmla="*/ 139 w 179"/>
              <a:gd name="T29" fmla="*/ 146 h 179"/>
              <a:gd name="T30" fmla="*/ 134 w 179"/>
              <a:gd name="T31" fmla="*/ 127 h 179"/>
              <a:gd name="T32" fmla="*/ 139 w 179"/>
              <a:gd name="T33" fmla="*/ 132 h 179"/>
              <a:gd name="T34" fmla="*/ 134 w 179"/>
              <a:gd name="T35" fmla="*/ 52 h 179"/>
              <a:gd name="T36" fmla="*/ 139 w 179"/>
              <a:gd name="T37" fmla="*/ 33 h 179"/>
              <a:gd name="T38" fmla="*/ 90 w 179"/>
              <a:gd name="T39" fmla="*/ 0 h 179"/>
              <a:gd name="T40" fmla="*/ 90 w 179"/>
              <a:gd name="T41" fmla="*/ 8 h 179"/>
              <a:gd name="T42" fmla="*/ 95 w 179"/>
              <a:gd name="T43" fmla="*/ 31 h 179"/>
              <a:gd name="T44" fmla="*/ 90 w 179"/>
              <a:gd name="T45" fmla="*/ 82 h 179"/>
              <a:gd name="T46" fmla="*/ 119 w 179"/>
              <a:gd name="T47" fmla="*/ 56 h 179"/>
              <a:gd name="T48" fmla="*/ 91 w 179"/>
              <a:gd name="T49" fmla="*/ 98 h 179"/>
              <a:gd name="T50" fmla="*/ 90 w 179"/>
              <a:gd name="T51" fmla="*/ 147 h 179"/>
              <a:gd name="T52" fmla="*/ 95 w 179"/>
              <a:gd name="T53" fmla="*/ 171 h 179"/>
              <a:gd name="T54" fmla="*/ 90 w 179"/>
              <a:gd name="T55" fmla="*/ 171 h 179"/>
              <a:gd name="T56" fmla="*/ 90 w 179"/>
              <a:gd name="T57" fmla="*/ 0 h 179"/>
              <a:gd name="T58" fmla="*/ 40 w 179"/>
              <a:gd name="T59" fmla="*/ 33 h 179"/>
              <a:gd name="T60" fmla="*/ 45 w 179"/>
              <a:gd name="T61" fmla="*/ 52 h 179"/>
              <a:gd name="T62" fmla="*/ 40 w 179"/>
              <a:gd name="T63" fmla="*/ 132 h 179"/>
              <a:gd name="T64" fmla="*/ 52 w 179"/>
              <a:gd name="T65" fmla="*/ 134 h 179"/>
              <a:gd name="T66" fmla="*/ 40 w 179"/>
              <a:gd name="T67" fmla="*/ 164 h 179"/>
              <a:gd name="T68" fmla="*/ 90 w 179"/>
              <a:gd name="T69" fmla="*/ 171 h 179"/>
              <a:gd name="T70" fmla="*/ 84 w 179"/>
              <a:gd name="T71" fmla="*/ 147 h 179"/>
              <a:gd name="T72" fmla="*/ 90 w 179"/>
              <a:gd name="T73" fmla="*/ 97 h 179"/>
              <a:gd name="T74" fmla="*/ 75 w 179"/>
              <a:gd name="T75" fmla="*/ 69 h 179"/>
              <a:gd name="T76" fmla="*/ 90 w 179"/>
              <a:gd name="T77" fmla="*/ 82 h 179"/>
              <a:gd name="T78" fmla="*/ 84 w 179"/>
              <a:gd name="T79" fmla="*/ 31 h 179"/>
              <a:gd name="T80" fmla="*/ 84 w 179"/>
              <a:gd name="T81" fmla="*/ 8 h 179"/>
              <a:gd name="T82" fmla="*/ 90 w 179"/>
              <a:gd name="T83" fmla="*/ 0 h 179"/>
              <a:gd name="T84" fmla="*/ 20 w 179"/>
              <a:gd name="T85" fmla="*/ 34 h 179"/>
              <a:gd name="T86" fmla="*/ 32 w 179"/>
              <a:gd name="T87" fmla="*/ 84 h 179"/>
              <a:gd name="T88" fmla="*/ 32 w 179"/>
              <a:gd name="T89" fmla="*/ 95 h 179"/>
              <a:gd name="T90" fmla="*/ 20 w 179"/>
              <a:gd name="T91" fmla="*/ 145 h 179"/>
              <a:gd name="T92" fmla="*/ 40 w 179"/>
              <a:gd name="T93" fmla="*/ 146 h 179"/>
              <a:gd name="T94" fmla="*/ 35 w 179"/>
              <a:gd name="T95" fmla="*/ 151 h 179"/>
              <a:gd name="T96" fmla="*/ 40 w 179"/>
              <a:gd name="T97" fmla="*/ 132 h 179"/>
              <a:gd name="T98" fmla="*/ 28 w 179"/>
              <a:gd name="T99" fmla="*/ 35 h 179"/>
              <a:gd name="T100" fmla="*/ 35 w 179"/>
              <a:gd name="T101" fmla="*/ 28 h 179"/>
              <a:gd name="T102" fmla="*/ 40 w 179"/>
              <a:gd name="T103" fmla="*/ 15 h 179"/>
              <a:gd name="T104" fmla="*/ 0 w 179"/>
              <a:gd name="T105" fmla="*/ 89 h 179"/>
              <a:gd name="T106" fmla="*/ 20 w 179"/>
              <a:gd name="T107" fmla="*/ 95 h 179"/>
              <a:gd name="T108" fmla="*/ 8 w 179"/>
              <a:gd name="T109" fmla="*/ 84 h 179"/>
              <a:gd name="T110" fmla="*/ 20 w 179"/>
              <a:gd name="T111" fmla="*/ 34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9" h="179">
                <a:moveTo>
                  <a:pt x="159" y="145"/>
                </a:moveTo>
                <a:cubicBezTo>
                  <a:pt x="172" y="130"/>
                  <a:pt x="179" y="111"/>
                  <a:pt x="179" y="89"/>
                </a:cubicBezTo>
                <a:cubicBezTo>
                  <a:pt x="179" y="68"/>
                  <a:pt x="172" y="49"/>
                  <a:pt x="159" y="34"/>
                </a:cubicBezTo>
                <a:cubicBezTo>
                  <a:pt x="159" y="84"/>
                  <a:pt x="159" y="84"/>
                  <a:pt x="159" y="84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1" y="95"/>
                  <a:pt x="171" y="95"/>
                  <a:pt x="171" y="95"/>
                </a:cubicBezTo>
                <a:cubicBezTo>
                  <a:pt x="159" y="95"/>
                  <a:pt x="159" y="95"/>
                  <a:pt x="159" y="95"/>
                </a:cubicBezTo>
                <a:lnTo>
                  <a:pt x="159" y="145"/>
                </a:lnTo>
                <a:close/>
                <a:moveTo>
                  <a:pt x="139" y="164"/>
                </a:moveTo>
                <a:cubicBezTo>
                  <a:pt x="147" y="159"/>
                  <a:pt x="154" y="152"/>
                  <a:pt x="159" y="145"/>
                </a:cubicBezTo>
                <a:cubicBezTo>
                  <a:pt x="159" y="95"/>
                  <a:pt x="159" y="95"/>
                  <a:pt x="159" y="95"/>
                </a:cubicBezTo>
                <a:cubicBezTo>
                  <a:pt x="148" y="95"/>
                  <a:pt x="148" y="95"/>
                  <a:pt x="148" y="95"/>
                </a:cubicBezTo>
                <a:cubicBezTo>
                  <a:pt x="148" y="84"/>
                  <a:pt x="148" y="84"/>
                  <a:pt x="148" y="84"/>
                </a:cubicBezTo>
                <a:cubicBezTo>
                  <a:pt x="159" y="84"/>
                  <a:pt x="159" y="84"/>
                  <a:pt x="159" y="84"/>
                </a:cubicBezTo>
                <a:cubicBezTo>
                  <a:pt x="159" y="34"/>
                  <a:pt x="159" y="34"/>
                  <a:pt x="159" y="34"/>
                </a:cubicBezTo>
                <a:cubicBezTo>
                  <a:pt x="154" y="27"/>
                  <a:pt x="147" y="20"/>
                  <a:pt x="139" y="1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51" y="35"/>
                  <a:pt x="151" y="35"/>
                  <a:pt x="151" y="35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139" y="132"/>
                  <a:pt x="139" y="132"/>
                  <a:pt x="139" y="132"/>
                </a:cubicBezTo>
                <a:cubicBezTo>
                  <a:pt x="151" y="144"/>
                  <a:pt x="151" y="144"/>
                  <a:pt x="151" y="144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39" y="146"/>
                  <a:pt x="139" y="146"/>
                  <a:pt x="139" y="146"/>
                </a:cubicBezTo>
                <a:lnTo>
                  <a:pt x="139" y="164"/>
                </a:lnTo>
                <a:close/>
                <a:moveTo>
                  <a:pt x="90" y="179"/>
                </a:moveTo>
                <a:cubicBezTo>
                  <a:pt x="108" y="179"/>
                  <a:pt x="125" y="173"/>
                  <a:pt x="139" y="164"/>
                </a:cubicBezTo>
                <a:cubicBezTo>
                  <a:pt x="139" y="146"/>
                  <a:pt x="139" y="146"/>
                  <a:pt x="139" y="146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34" y="127"/>
                  <a:pt x="134" y="127"/>
                  <a:pt x="134" y="127"/>
                </a:cubicBezTo>
                <a:cubicBezTo>
                  <a:pt x="134" y="127"/>
                  <a:pt x="134" y="127"/>
                  <a:pt x="134" y="127"/>
                </a:cubicBezTo>
                <a:cubicBezTo>
                  <a:pt x="139" y="132"/>
                  <a:pt x="139" y="132"/>
                  <a:pt x="139" y="132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134" y="52"/>
                  <a:pt x="134" y="52"/>
                  <a:pt x="134" y="52"/>
                </a:cubicBezTo>
                <a:cubicBezTo>
                  <a:pt x="127" y="45"/>
                  <a:pt x="127" y="45"/>
                  <a:pt x="127" y="4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9" y="15"/>
                  <a:pt x="139" y="15"/>
                  <a:pt x="139" y="15"/>
                </a:cubicBezTo>
                <a:cubicBezTo>
                  <a:pt x="125" y="6"/>
                  <a:pt x="108" y="0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0" y="8"/>
                  <a:pt x="90" y="8"/>
                  <a:pt x="90" y="8"/>
                </a:cubicBezTo>
                <a:cubicBezTo>
                  <a:pt x="95" y="8"/>
                  <a:pt x="95" y="8"/>
                  <a:pt x="95" y="8"/>
                </a:cubicBezTo>
                <a:cubicBezTo>
                  <a:pt x="95" y="31"/>
                  <a:pt x="95" y="31"/>
                  <a:pt x="95" y="31"/>
                </a:cubicBezTo>
                <a:cubicBezTo>
                  <a:pt x="90" y="31"/>
                  <a:pt x="90" y="31"/>
                  <a:pt x="90" y="31"/>
                </a:cubicBezTo>
                <a:cubicBezTo>
                  <a:pt x="90" y="82"/>
                  <a:pt x="90" y="82"/>
                  <a:pt x="90" y="82"/>
                </a:cubicBezTo>
                <a:cubicBezTo>
                  <a:pt x="91" y="83"/>
                  <a:pt x="91" y="83"/>
                  <a:pt x="91" y="83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91" y="98"/>
                  <a:pt x="91" y="98"/>
                  <a:pt x="91" y="98"/>
                </a:cubicBezTo>
                <a:cubicBezTo>
                  <a:pt x="90" y="97"/>
                  <a:pt x="90" y="97"/>
                  <a:pt x="90" y="97"/>
                </a:cubicBezTo>
                <a:cubicBezTo>
                  <a:pt x="90" y="147"/>
                  <a:pt x="90" y="147"/>
                  <a:pt x="90" y="147"/>
                </a:cubicBezTo>
                <a:cubicBezTo>
                  <a:pt x="95" y="147"/>
                  <a:pt x="95" y="147"/>
                  <a:pt x="95" y="147"/>
                </a:cubicBezTo>
                <a:cubicBezTo>
                  <a:pt x="95" y="171"/>
                  <a:pt x="95" y="171"/>
                  <a:pt x="95" y="171"/>
                </a:cubicBezTo>
                <a:cubicBezTo>
                  <a:pt x="95" y="171"/>
                  <a:pt x="95" y="171"/>
                  <a:pt x="95" y="171"/>
                </a:cubicBezTo>
                <a:cubicBezTo>
                  <a:pt x="90" y="171"/>
                  <a:pt x="90" y="171"/>
                  <a:pt x="90" y="171"/>
                </a:cubicBezTo>
                <a:cubicBezTo>
                  <a:pt x="90" y="179"/>
                  <a:pt x="90" y="179"/>
                  <a:pt x="90" y="179"/>
                </a:cubicBezTo>
                <a:close/>
                <a:moveTo>
                  <a:pt x="90" y="0"/>
                </a:moveTo>
                <a:cubicBezTo>
                  <a:pt x="71" y="0"/>
                  <a:pt x="54" y="6"/>
                  <a:pt x="40" y="15"/>
                </a:cubicBezTo>
                <a:cubicBezTo>
                  <a:pt x="40" y="33"/>
                  <a:pt x="40" y="33"/>
                  <a:pt x="40" y="33"/>
                </a:cubicBezTo>
                <a:cubicBezTo>
                  <a:pt x="52" y="45"/>
                  <a:pt x="52" y="45"/>
                  <a:pt x="52" y="45"/>
                </a:cubicBezTo>
                <a:cubicBezTo>
                  <a:pt x="45" y="52"/>
                  <a:pt x="45" y="52"/>
                  <a:pt x="45" y="52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132"/>
                  <a:pt x="40" y="132"/>
                  <a:pt x="40" y="132"/>
                </a:cubicBezTo>
                <a:cubicBezTo>
                  <a:pt x="45" y="127"/>
                  <a:pt x="45" y="127"/>
                  <a:pt x="45" y="127"/>
                </a:cubicBezTo>
                <a:cubicBezTo>
                  <a:pt x="52" y="134"/>
                  <a:pt x="52" y="134"/>
                  <a:pt x="52" y="134"/>
                </a:cubicBezTo>
                <a:cubicBezTo>
                  <a:pt x="40" y="146"/>
                  <a:pt x="40" y="146"/>
                  <a:pt x="40" y="146"/>
                </a:cubicBezTo>
                <a:cubicBezTo>
                  <a:pt x="40" y="164"/>
                  <a:pt x="40" y="164"/>
                  <a:pt x="40" y="164"/>
                </a:cubicBezTo>
                <a:cubicBezTo>
                  <a:pt x="54" y="173"/>
                  <a:pt x="71" y="179"/>
                  <a:pt x="90" y="179"/>
                </a:cubicBezTo>
                <a:cubicBezTo>
                  <a:pt x="90" y="171"/>
                  <a:pt x="90" y="171"/>
                  <a:pt x="90" y="171"/>
                </a:cubicBezTo>
                <a:cubicBezTo>
                  <a:pt x="84" y="171"/>
                  <a:pt x="84" y="171"/>
                  <a:pt x="84" y="171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90" y="147"/>
                  <a:pt x="90" y="147"/>
                  <a:pt x="90" y="147"/>
                </a:cubicBezTo>
                <a:cubicBezTo>
                  <a:pt x="90" y="97"/>
                  <a:pt x="90" y="97"/>
                  <a:pt x="90" y="97"/>
                </a:cubicBezTo>
                <a:cubicBezTo>
                  <a:pt x="68" y="76"/>
                  <a:pt x="68" y="76"/>
                  <a:pt x="68" y="76"/>
                </a:cubicBezTo>
                <a:cubicBezTo>
                  <a:pt x="75" y="69"/>
                  <a:pt x="75" y="69"/>
                  <a:pt x="75" y="69"/>
                </a:cubicBezTo>
                <a:cubicBezTo>
                  <a:pt x="75" y="69"/>
                  <a:pt x="75" y="69"/>
                  <a:pt x="75" y="69"/>
                </a:cubicBezTo>
                <a:cubicBezTo>
                  <a:pt x="90" y="82"/>
                  <a:pt x="90" y="82"/>
                  <a:pt x="90" y="82"/>
                </a:cubicBezTo>
                <a:cubicBezTo>
                  <a:pt x="90" y="31"/>
                  <a:pt x="90" y="31"/>
                  <a:pt x="90" y="31"/>
                </a:cubicBezTo>
                <a:cubicBezTo>
                  <a:pt x="84" y="31"/>
                  <a:pt x="84" y="31"/>
                  <a:pt x="84" y="31"/>
                </a:cubicBezTo>
                <a:cubicBezTo>
                  <a:pt x="84" y="8"/>
                  <a:pt x="84" y="8"/>
                  <a:pt x="8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90" y="8"/>
                  <a:pt x="90" y="8"/>
                  <a:pt x="90" y="8"/>
                </a:cubicBezTo>
                <a:lnTo>
                  <a:pt x="90" y="0"/>
                </a:lnTo>
                <a:close/>
                <a:moveTo>
                  <a:pt x="40" y="15"/>
                </a:moveTo>
                <a:cubicBezTo>
                  <a:pt x="32" y="20"/>
                  <a:pt x="26" y="27"/>
                  <a:pt x="20" y="34"/>
                </a:cubicBezTo>
                <a:cubicBezTo>
                  <a:pt x="20" y="84"/>
                  <a:pt x="20" y="84"/>
                  <a:pt x="20" y="84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95"/>
                  <a:pt x="32" y="95"/>
                  <a:pt x="32" y="95"/>
                </a:cubicBezTo>
                <a:cubicBezTo>
                  <a:pt x="20" y="95"/>
                  <a:pt x="20" y="95"/>
                  <a:pt x="20" y="95"/>
                </a:cubicBezTo>
                <a:cubicBezTo>
                  <a:pt x="20" y="145"/>
                  <a:pt x="20" y="145"/>
                  <a:pt x="20" y="145"/>
                </a:cubicBezTo>
                <a:cubicBezTo>
                  <a:pt x="26" y="152"/>
                  <a:pt x="32" y="159"/>
                  <a:pt x="40" y="164"/>
                </a:cubicBezTo>
                <a:cubicBezTo>
                  <a:pt x="40" y="146"/>
                  <a:pt x="40" y="146"/>
                  <a:pt x="40" y="146"/>
                </a:cubicBezTo>
                <a:cubicBezTo>
                  <a:pt x="35" y="151"/>
                  <a:pt x="35" y="151"/>
                  <a:pt x="35" y="151"/>
                </a:cubicBezTo>
                <a:cubicBezTo>
                  <a:pt x="35" y="151"/>
                  <a:pt x="35" y="151"/>
                  <a:pt x="35" y="151"/>
                </a:cubicBezTo>
                <a:cubicBezTo>
                  <a:pt x="28" y="144"/>
                  <a:pt x="28" y="144"/>
                  <a:pt x="28" y="144"/>
                </a:cubicBezTo>
                <a:cubicBezTo>
                  <a:pt x="40" y="132"/>
                  <a:pt x="40" y="132"/>
                  <a:pt x="40" y="132"/>
                </a:cubicBezTo>
                <a:cubicBezTo>
                  <a:pt x="40" y="47"/>
                  <a:pt x="40" y="47"/>
                  <a:pt x="40" y="47"/>
                </a:cubicBezTo>
                <a:cubicBezTo>
                  <a:pt x="28" y="35"/>
                  <a:pt x="28" y="35"/>
                  <a:pt x="28" y="35"/>
                </a:cubicBezTo>
                <a:cubicBezTo>
                  <a:pt x="35" y="28"/>
                  <a:pt x="35" y="28"/>
                  <a:pt x="35" y="28"/>
                </a:cubicBezTo>
                <a:cubicBezTo>
                  <a:pt x="35" y="28"/>
                  <a:pt x="35" y="28"/>
                  <a:pt x="35" y="28"/>
                </a:cubicBezTo>
                <a:cubicBezTo>
                  <a:pt x="40" y="33"/>
                  <a:pt x="40" y="33"/>
                  <a:pt x="40" y="33"/>
                </a:cubicBezTo>
                <a:lnTo>
                  <a:pt x="40" y="15"/>
                </a:lnTo>
                <a:close/>
                <a:moveTo>
                  <a:pt x="20" y="34"/>
                </a:moveTo>
                <a:cubicBezTo>
                  <a:pt x="8" y="49"/>
                  <a:pt x="0" y="68"/>
                  <a:pt x="0" y="89"/>
                </a:cubicBezTo>
                <a:cubicBezTo>
                  <a:pt x="0" y="110"/>
                  <a:pt x="8" y="130"/>
                  <a:pt x="20" y="145"/>
                </a:cubicBezTo>
                <a:cubicBezTo>
                  <a:pt x="20" y="95"/>
                  <a:pt x="20" y="95"/>
                  <a:pt x="20" y="95"/>
                </a:cubicBezTo>
                <a:cubicBezTo>
                  <a:pt x="8" y="95"/>
                  <a:pt x="8" y="95"/>
                  <a:pt x="8" y="95"/>
                </a:cubicBezTo>
                <a:cubicBezTo>
                  <a:pt x="8" y="84"/>
                  <a:pt x="8" y="84"/>
                  <a:pt x="8" y="84"/>
                </a:cubicBezTo>
                <a:cubicBezTo>
                  <a:pt x="20" y="84"/>
                  <a:pt x="20" y="84"/>
                  <a:pt x="20" y="84"/>
                </a:cubicBezTo>
                <a:lnTo>
                  <a:pt x="20" y="34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330" name="组合 329"/>
          <p:cNvGrpSpPr/>
          <p:nvPr/>
        </p:nvGrpSpPr>
        <p:grpSpPr>
          <a:xfrm>
            <a:off x="9407422" y="6749828"/>
            <a:ext cx="370348" cy="416221"/>
            <a:chOff x="279401" y="2698750"/>
            <a:chExt cx="1473200" cy="1655763"/>
          </a:xfrm>
          <a:solidFill>
            <a:schemeClr val="accent5">
              <a:lumMod val="50000"/>
            </a:schemeClr>
          </a:solidFill>
        </p:grpSpPr>
        <p:sp>
          <p:nvSpPr>
            <p:cNvPr id="331" name="Freeform 45"/>
            <p:cNvSpPr>
              <a:spLocks noEditPoints="1"/>
            </p:cNvSpPr>
            <p:nvPr/>
          </p:nvSpPr>
          <p:spPr bwMode="auto">
            <a:xfrm>
              <a:off x="279401" y="2884488"/>
              <a:ext cx="1473200" cy="1470025"/>
            </a:xfrm>
            <a:custGeom>
              <a:avLst/>
              <a:gdLst>
                <a:gd name="T0" fmla="*/ 250 w 501"/>
                <a:gd name="T1" fmla="*/ 0 h 501"/>
                <a:gd name="T2" fmla="*/ 0 w 501"/>
                <a:gd name="T3" fmla="*/ 251 h 501"/>
                <a:gd name="T4" fmla="*/ 250 w 501"/>
                <a:gd name="T5" fmla="*/ 501 h 501"/>
                <a:gd name="T6" fmla="*/ 501 w 501"/>
                <a:gd name="T7" fmla="*/ 251 h 501"/>
                <a:gd name="T8" fmla="*/ 250 w 501"/>
                <a:gd name="T9" fmla="*/ 0 h 501"/>
                <a:gd name="T10" fmla="*/ 455 w 501"/>
                <a:gd name="T11" fmla="*/ 267 h 501"/>
                <a:gd name="T12" fmla="*/ 446 w 501"/>
                <a:gd name="T13" fmla="*/ 267 h 501"/>
                <a:gd name="T14" fmla="*/ 389 w 501"/>
                <a:gd name="T15" fmla="*/ 390 h 501"/>
                <a:gd name="T16" fmla="*/ 267 w 501"/>
                <a:gd name="T17" fmla="*/ 447 h 501"/>
                <a:gd name="T18" fmla="*/ 267 w 501"/>
                <a:gd name="T19" fmla="*/ 455 h 501"/>
                <a:gd name="T20" fmla="*/ 250 w 501"/>
                <a:gd name="T21" fmla="*/ 471 h 501"/>
                <a:gd name="T22" fmla="*/ 234 w 501"/>
                <a:gd name="T23" fmla="*/ 455 h 501"/>
                <a:gd name="T24" fmla="*/ 234 w 501"/>
                <a:gd name="T25" fmla="*/ 447 h 501"/>
                <a:gd name="T26" fmla="*/ 111 w 501"/>
                <a:gd name="T27" fmla="*/ 390 h 501"/>
                <a:gd name="T28" fmla="*/ 54 w 501"/>
                <a:gd name="T29" fmla="*/ 267 h 501"/>
                <a:gd name="T30" fmla="*/ 46 w 501"/>
                <a:gd name="T31" fmla="*/ 267 h 501"/>
                <a:gd name="T32" fmla="*/ 30 w 501"/>
                <a:gd name="T33" fmla="*/ 251 h 501"/>
                <a:gd name="T34" fmla="*/ 46 w 501"/>
                <a:gd name="T35" fmla="*/ 234 h 501"/>
                <a:gd name="T36" fmla="*/ 54 w 501"/>
                <a:gd name="T37" fmla="*/ 234 h 501"/>
                <a:gd name="T38" fmla="*/ 111 w 501"/>
                <a:gd name="T39" fmla="*/ 111 h 501"/>
                <a:gd name="T40" fmla="*/ 234 w 501"/>
                <a:gd name="T41" fmla="*/ 54 h 501"/>
                <a:gd name="T42" fmla="*/ 234 w 501"/>
                <a:gd name="T43" fmla="*/ 46 h 501"/>
                <a:gd name="T44" fmla="*/ 250 w 501"/>
                <a:gd name="T45" fmla="*/ 30 h 501"/>
                <a:gd name="T46" fmla="*/ 267 w 501"/>
                <a:gd name="T47" fmla="*/ 46 h 501"/>
                <a:gd name="T48" fmla="*/ 267 w 501"/>
                <a:gd name="T49" fmla="*/ 54 h 501"/>
                <a:gd name="T50" fmla="*/ 389 w 501"/>
                <a:gd name="T51" fmla="*/ 111 h 501"/>
                <a:gd name="T52" fmla="*/ 446 w 501"/>
                <a:gd name="T53" fmla="*/ 234 h 501"/>
                <a:gd name="T54" fmla="*/ 455 w 501"/>
                <a:gd name="T55" fmla="*/ 234 h 501"/>
                <a:gd name="T56" fmla="*/ 471 w 501"/>
                <a:gd name="T57" fmla="*/ 251 h 501"/>
                <a:gd name="T58" fmla="*/ 455 w 501"/>
                <a:gd name="T59" fmla="*/ 267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1" h="501">
                  <a:moveTo>
                    <a:pt x="250" y="0"/>
                  </a:moveTo>
                  <a:cubicBezTo>
                    <a:pt x="112" y="0"/>
                    <a:pt x="0" y="112"/>
                    <a:pt x="0" y="251"/>
                  </a:cubicBezTo>
                  <a:cubicBezTo>
                    <a:pt x="0" y="389"/>
                    <a:pt x="112" y="501"/>
                    <a:pt x="250" y="501"/>
                  </a:cubicBezTo>
                  <a:cubicBezTo>
                    <a:pt x="389" y="501"/>
                    <a:pt x="501" y="389"/>
                    <a:pt x="501" y="251"/>
                  </a:cubicBezTo>
                  <a:cubicBezTo>
                    <a:pt x="501" y="112"/>
                    <a:pt x="389" y="0"/>
                    <a:pt x="250" y="0"/>
                  </a:cubicBezTo>
                  <a:close/>
                  <a:moveTo>
                    <a:pt x="455" y="267"/>
                  </a:moveTo>
                  <a:cubicBezTo>
                    <a:pt x="446" y="267"/>
                    <a:pt x="446" y="267"/>
                    <a:pt x="446" y="267"/>
                  </a:cubicBezTo>
                  <a:cubicBezTo>
                    <a:pt x="442" y="315"/>
                    <a:pt x="421" y="358"/>
                    <a:pt x="389" y="390"/>
                  </a:cubicBezTo>
                  <a:cubicBezTo>
                    <a:pt x="357" y="422"/>
                    <a:pt x="315" y="443"/>
                    <a:pt x="267" y="447"/>
                  </a:cubicBezTo>
                  <a:cubicBezTo>
                    <a:pt x="267" y="455"/>
                    <a:pt x="267" y="455"/>
                    <a:pt x="267" y="455"/>
                  </a:cubicBezTo>
                  <a:cubicBezTo>
                    <a:pt x="267" y="464"/>
                    <a:pt x="259" y="471"/>
                    <a:pt x="250" y="471"/>
                  </a:cubicBezTo>
                  <a:cubicBezTo>
                    <a:pt x="241" y="471"/>
                    <a:pt x="234" y="464"/>
                    <a:pt x="234" y="455"/>
                  </a:cubicBezTo>
                  <a:cubicBezTo>
                    <a:pt x="234" y="447"/>
                    <a:pt x="234" y="447"/>
                    <a:pt x="234" y="447"/>
                  </a:cubicBezTo>
                  <a:cubicBezTo>
                    <a:pt x="186" y="443"/>
                    <a:pt x="143" y="422"/>
                    <a:pt x="111" y="390"/>
                  </a:cubicBezTo>
                  <a:cubicBezTo>
                    <a:pt x="79" y="358"/>
                    <a:pt x="58" y="315"/>
                    <a:pt x="54" y="267"/>
                  </a:cubicBezTo>
                  <a:cubicBezTo>
                    <a:pt x="46" y="267"/>
                    <a:pt x="46" y="267"/>
                    <a:pt x="46" y="267"/>
                  </a:cubicBezTo>
                  <a:cubicBezTo>
                    <a:pt x="37" y="267"/>
                    <a:pt x="30" y="260"/>
                    <a:pt x="30" y="251"/>
                  </a:cubicBezTo>
                  <a:cubicBezTo>
                    <a:pt x="30" y="241"/>
                    <a:pt x="37" y="234"/>
                    <a:pt x="46" y="234"/>
                  </a:cubicBezTo>
                  <a:cubicBezTo>
                    <a:pt x="54" y="234"/>
                    <a:pt x="54" y="234"/>
                    <a:pt x="54" y="234"/>
                  </a:cubicBezTo>
                  <a:cubicBezTo>
                    <a:pt x="58" y="186"/>
                    <a:pt x="79" y="143"/>
                    <a:pt x="111" y="111"/>
                  </a:cubicBezTo>
                  <a:cubicBezTo>
                    <a:pt x="143" y="79"/>
                    <a:pt x="186" y="58"/>
                    <a:pt x="234" y="54"/>
                  </a:cubicBezTo>
                  <a:cubicBezTo>
                    <a:pt x="234" y="46"/>
                    <a:pt x="234" y="46"/>
                    <a:pt x="234" y="46"/>
                  </a:cubicBezTo>
                  <a:cubicBezTo>
                    <a:pt x="234" y="37"/>
                    <a:pt x="241" y="30"/>
                    <a:pt x="250" y="30"/>
                  </a:cubicBezTo>
                  <a:cubicBezTo>
                    <a:pt x="259" y="30"/>
                    <a:pt x="267" y="37"/>
                    <a:pt x="267" y="46"/>
                  </a:cubicBezTo>
                  <a:cubicBezTo>
                    <a:pt x="267" y="54"/>
                    <a:pt x="267" y="54"/>
                    <a:pt x="267" y="54"/>
                  </a:cubicBezTo>
                  <a:cubicBezTo>
                    <a:pt x="315" y="58"/>
                    <a:pt x="357" y="79"/>
                    <a:pt x="389" y="111"/>
                  </a:cubicBezTo>
                  <a:cubicBezTo>
                    <a:pt x="421" y="143"/>
                    <a:pt x="442" y="186"/>
                    <a:pt x="446" y="234"/>
                  </a:cubicBezTo>
                  <a:cubicBezTo>
                    <a:pt x="455" y="234"/>
                    <a:pt x="455" y="234"/>
                    <a:pt x="455" y="234"/>
                  </a:cubicBezTo>
                  <a:cubicBezTo>
                    <a:pt x="464" y="234"/>
                    <a:pt x="471" y="241"/>
                    <a:pt x="471" y="251"/>
                  </a:cubicBezTo>
                  <a:cubicBezTo>
                    <a:pt x="471" y="260"/>
                    <a:pt x="464" y="267"/>
                    <a:pt x="455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2" name="Freeform 46"/>
            <p:cNvSpPr/>
            <p:nvPr/>
          </p:nvSpPr>
          <p:spPr bwMode="auto">
            <a:xfrm>
              <a:off x="966788" y="3043238"/>
              <a:ext cx="96838" cy="117475"/>
            </a:xfrm>
            <a:custGeom>
              <a:avLst/>
              <a:gdLst>
                <a:gd name="T0" fmla="*/ 16 w 33"/>
                <a:gd name="T1" fmla="*/ 40 h 40"/>
                <a:gd name="T2" fmla="*/ 33 w 33"/>
                <a:gd name="T3" fmla="*/ 24 h 40"/>
                <a:gd name="T4" fmla="*/ 33 w 33"/>
                <a:gd name="T5" fmla="*/ 0 h 40"/>
                <a:gd name="T6" fmla="*/ 16 w 33"/>
                <a:gd name="T7" fmla="*/ 0 h 40"/>
                <a:gd name="T8" fmla="*/ 0 w 33"/>
                <a:gd name="T9" fmla="*/ 0 h 40"/>
                <a:gd name="T10" fmla="*/ 0 w 33"/>
                <a:gd name="T11" fmla="*/ 24 h 40"/>
                <a:gd name="T12" fmla="*/ 16 w 33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0">
                  <a:moveTo>
                    <a:pt x="16" y="40"/>
                  </a:moveTo>
                  <a:cubicBezTo>
                    <a:pt x="25" y="40"/>
                    <a:pt x="33" y="33"/>
                    <a:pt x="33" y="24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7" y="0"/>
                    <a:pt x="22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3"/>
                    <a:pt x="7" y="40"/>
                    <a:pt x="1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3" name="Freeform 47"/>
            <p:cNvSpPr/>
            <p:nvPr/>
          </p:nvSpPr>
          <p:spPr bwMode="auto">
            <a:xfrm>
              <a:off x="966788" y="4079875"/>
              <a:ext cx="96838" cy="115888"/>
            </a:xfrm>
            <a:custGeom>
              <a:avLst/>
              <a:gdLst>
                <a:gd name="T0" fmla="*/ 16 w 33"/>
                <a:gd name="T1" fmla="*/ 0 h 40"/>
                <a:gd name="T2" fmla="*/ 0 w 33"/>
                <a:gd name="T3" fmla="*/ 17 h 40"/>
                <a:gd name="T4" fmla="*/ 0 w 33"/>
                <a:gd name="T5" fmla="*/ 40 h 40"/>
                <a:gd name="T6" fmla="*/ 16 w 33"/>
                <a:gd name="T7" fmla="*/ 40 h 40"/>
                <a:gd name="T8" fmla="*/ 33 w 33"/>
                <a:gd name="T9" fmla="*/ 40 h 40"/>
                <a:gd name="T10" fmla="*/ 33 w 33"/>
                <a:gd name="T11" fmla="*/ 17 h 40"/>
                <a:gd name="T12" fmla="*/ 16 w 33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0">
                  <a:moveTo>
                    <a:pt x="16" y="0"/>
                  </a:moveTo>
                  <a:cubicBezTo>
                    <a:pt x="7" y="0"/>
                    <a:pt x="0" y="7"/>
                    <a:pt x="0" y="1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0"/>
                    <a:pt x="11" y="40"/>
                    <a:pt x="16" y="40"/>
                  </a:cubicBezTo>
                  <a:cubicBezTo>
                    <a:pt x="22" y="40"/>
                    <a:pt x="27" y="40"/>
                    <a:pt x="33" y="4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7"/>
                    <a:pt x="25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4" name="Freeform 48"/>
            <p:cNvSpPr/>
            <p:nvPr/>
          </p:nvSpPr>
          <p:spPr bwMode="auto">
            <a:xfrm>
              <a:off x="434976" y="3571875"/>
              <a:ext cx="120650" cy="96838"/>
            </a:xfrm>
            <a:custGeom>
              <a:avLst/>
              <a:gdLst>
                <a:gd name="T0" fmla="*/ 41 w 41"/>
                <a:gd name="T1" fmla="*/ 17 h 33"/>
                <a:gd name="T2" fmla="*/ 24 w 41"/>
                <a:gd name="T3" fmla="*/ 0 h 33"/>
                <a:gd name="T4" fmla="*/ 1 w 41"/>
                <a:gd name="T5" fmla="*/ 0 h 33"/>
                <a:gd name="T6" fmla="*/ 0 w 41"/>
                <a:gd name="T7" fmla="*/ 17 h 33"/>
                <a:gd name="T8" fmla="*/ 1 w 41"/>
                <a:gd name="T9" fmla="*/ 33 h 33"/>
                <a:gd name="T10" fmla="*/ 24 w 41"/>
                <a:gd name="T11" fmla="*/ 33 h 33"/>
                <a:gd name="T12" fmla="*/ 41 w 41"/>
                <a:gd name="T13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3">
                  <a:moveTo>
                    <a:pt x="41" y="17"/>
                  </a:moveTo>
                  <a:cubicBezTo>
                    <a:pt x="41" y="7"/>
                    <a:pt x="33" y="0"/>
                    <a:pt x="2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6"/>
                    <a:pt x="0" y="11"/>
                    <a:pt x="0" y="17"/>
                  </a:cubicBezTo>
                  <a:cubicBezTo>
                    <a:pt x="0" y="22"/>
                    <a:pt x="1" y="28"/>
                    <a:pt x="1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33" y="33"/>
                    <a:pt x="41" y="26"/>
                    <a:pt x="4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5" name="Freeform 49"/>
            <p:cNvSpPr/>
            <p:nvPr/>
          </p:nvSpPr>
          <p:spPr bwMode="auto">
            <a:xfrm>
              <a:off x="1474788" y="3571875"/>
              <a:ext cx="119063" cy="96838"/>
            </a:xfrm>
            <a:custGeom>
              <a:avLst/>
              <a:gdLst>
                <a:gd name="T0" fmla="*/ 39 w 40"/>
                <a:gd name="T1" fmla="*/ 0 h 33"/>
                <a:gd name="T2" fmla="*/ 16 w 40"/>
                <a:gd name="T3" fmla="*/ 0 h 33"/>
                <a:gd name="T4" fmla="*/ 0 w 40"/>
                <a:gd name="T5" fmla="*/ 17 h 33"/>
                <a:gd name="T6" fmla="*/ 16 w 40"/>
                <a:gd name="T7" fmla="*/ 33 h 33"/>
                <a:gd name="T8" fmla="*/ 39 w 40"/>
                <a:gd name="T9" fmla="*/ 33 h 33"/>
                <a:gd name="T10" fmla="*/ 40 w 40"/>
                <a:gd name="T11" fmla="*/ 17 h 33"/>
                <a:gd name="T12" fmla="*/ 39 w 40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3">
                  <a:moveTo>
                    <a:pt x="39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7"/>
                  </a:cubicBezTo>
                  <a:cubicBezTo>
                    <a:pt x="0" y="26"/>
                    <a:pt x="7" y="33"/>
                    <a:pt x="16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28"/>
                    <a:pt x="40" y="22"/>
                    <a:pt x="40" y="17"/>
                  </a:cubicBezTo>
                  <a:cubicBezTo>
                    <a:pt x="40" y="11"/>
                    <a:pt x="40" y="6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6" name="Oval 50"/>
            <p:cNvSpPr>
              <a:spLocks noChangeArrowheads="1"/>
            </p:cNvSpPr>
            <p:nvPr/>
          </p:nvSpPr>
          <p:spPr bwMode="auto">
            <a:xfrm>
              <a:off x="925513" y="3532188"/>
              <a:ext cx="176213" cy="174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7" name="Freeform 51"/>
            <p:cNvSpPr>
              <a:spLocks noEditPoints="1"/>
            </p:cNvSpPr>
            <p:nvPr/>
          </p:nvSpPr>
          <p:spPr bwMode="auto">
            <a:xfrm>
              <a:off x="652463" y="3254375"/>
              <a:ext cx="723900" cy="730250"/>
            </a:xfrm>
            <a:custGeom>
              <a:avLst/>
              <a:gdLst>
                <a:gd name="T0" fmla="*/ 106 w 246"/>
                <a:gd name="T1" fmla="*/ 86 h 249"/>
                <a:gd name="T2" fmla="*/ 109 w 246"/>
                <a:gd name="T3" fmla="*/ 89 h 249"/>
                <a:gd name="T4" fmla="*/ 123 w 246"/>
                <a:gd name="T5" fmla="*/ 86 h 249"/>
                <a:gd name="T6" fmla="*/ 162 w 246"/>
                <a:gd name="T7" fmla="*/ 125 h 249"/>
                <a:gd name="T8" fmla="*/ 159 w 246"/>
                <a:gd name="T9" fmla="*/ 139 h 249"/>
                <a:gd name="T10" fmla="*/ 162 w 246"/>
                <a:gd name="T11" fmla="*/ 142 h 249"/>
                <a:gd name="T12" fmla="*/ 246 w 246"/>
                <a:gd name="T13" fmla="*/ 0 h 249"/>
                <a:gd name="T14" fmla="*/ 106 w 246"/>
                <a:gd name="T15" fmla="*/ 86 h 249"/>
                <a:gd name="T16" fmla="*/ 123 w 246"/>
                <a:gd name="T17" fmla="*/ 163 h 249"/>
                <a:gd name="T18" fmla="*/ 84 w 246"/>
                <a:gd name="T19" fmla="*/ 125 h 249"/>
                <a:gd name="T20" fmla="*/ 87 w 246"/>
                <a:gd name="T21" fmla="*/ 110 h 249"/>
                <a:gd name="T22" fmla="*/ 85 w 246"/>
                <a:gd name="T23" fmla="*/ 107 h 249"/>
                <a:gd name="T24" fmla="*/ 0 w 246"/>
                <a:gd name="T25" fmla="*/ 249 h 249"/>
                <a:gd name="T26" fmla="*/ 140 w 246"/>
                <a:gd name="T27" fmla="*/ 163 h 249"/>
                <a:gd name="T28" fmla="*/ 138 w 246"/>
                <a:gd name="T29" fmla="*/ 160 h 249"/>
                <a:gd name="T30" fmla="*/ 123 w 246"/>
                <a:gd name="T31" fmla="*/ 16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6" h="249">
                  <a:moveTo>
                    <a:pt x="106" y="86"/>
                  </a:moveTo>
                  <a:cubicBezTo>
                    <a:pt x="109" y="89"/>
                    <a:pt x="109" y="89"/>
                    <a:pt x="109" y="89"/>
                  </a:cubicBezTo>
                  <a:cubicBezTo>
                    <a:pt x="113" y="87"/>
                    <a:pt x="118" y="86"/>
                    <a:pt x="123" y="86"/>
                  </a:cubicBezTo>
                  <a:cubicBezTo>
                    <a:pt x="145" y="86"/>
                    <a:pt x="162" y="103"/>
                    <a:pt x="162" y="125"/>
                  </a:cubicBezTo>
                  <a:cubicBezTo>
                    <a:pt x="162" y="130"/>
                    <a:pt x="161" y="135"/>
                    <a:pt x="159" y="139"/>
                  </a:cubicBezTo>
                  <a:cubicBezTo>
                    <a:pt x="162" y="142"/>
                    <a:pt x="162" y="142"/>
                    <a:pt x="162" y="142"/>
                  </a:cubicBezTo>
                  <a:cubicBezTo>
                    <a:pt x="246" y="0"/>
                    <a:pt x="246" y="0"/>
                    <a:pt x="246" y="0"/>
                  </a:cubicBezTo>
                  <a:lnTo>
                    <a:pt x="106" y="86"/>
                  </a:lnTo>
                  <a:close/>
                  <a:moveTo>
                    <a:pt x="123" y="163"/>
                  </a:moveTo>
                  <a:cubicBezTo>
                    <a:pt x="102" y="163"/>
                    <a:pt x="84" y="146"/>
                    <a:pt x="84" y="125"/>
                  </a:cubicBezTo>
                  <a:cubicBezTo>
                    <a:pt x="84" y="119"/>
                    <a:pt x="86" y="114"/>
                    <a:pt x="87" y="110"/>
                  </a:cubicBezTo>
                  <a:cubicBezTo>
                    <a:pt x="85" y="107"/>
                    <a:pt x="85" y="107"/>
                    <a:pt x="85" y="107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140" y="163"/>
                    <a:pt x="140" y="163"/>
                    <a:pt x="140" y="163"/>
                  </a:cubicBezTo>
                  <a:cubicBezTo>
                    <a:pt x="138" y="160"/>
                    <a:pt x="138" y="160"/>
                    <a:pt x="138" y="160"/>
                  </a:cubicBezTo>
                  <a:cubicBezTo>
                    <a:pt x="133" y="162"/>
                    <a:pt x="128" y="163"/>
                    <a:pt x="123" y="1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8" name="Freeform 52"/>
            <p:cNvSpPr/>
            <p:nvPr/>
          </p:nvSpPr>
          <p:spPr bwMode="auto">
            <a:xfrm>
              <a:off x="935038" y="2698750"/>
              <a:ext cx="158750" cy="158750"/>
            </a:xfrm>
            <a:custGeom>
              <a:avLst/>
              <a:gdLst>
                <a:gd name="T0" fmla="*/ 27 w 54"/>
                <a:gd name="T1" fmla="*/ 0 h 54"/>
                <a:gd name="T2" fmla="*/ 0 w 54"/>
                <a:gd name="T3" fmla="*/ 27 h 54"/>
                <a:gd name="T4" fmla="*/ 0 w 54"/>
                <a:gd name="T5" fmla="*/ 54 h 54"/>
                <a:gd name="T6" fmla="*/ 29 w 54"/>
                <a:gd name="T7" fmla="*/ 52 h 54"/>
                <a:gd name="T8" fmla="*/ 29 w 54"/>
                <a:gd name="T9" fmla="*/ 52 h 54"/>
                <a:gd name="T10" fmla="*/ 54 w 54"/>
                <a:gd name="T11" fmla="*/ 53 h 54"/>
                <a:gd name="T12" fmla="*/ 54 w 54"/>
                <a:gd name="T13" fmla="*/ 27 h 54"/>
                <a:gd name="T14" fmla="*/ 27 w 54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54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53"/>
                    <a:pt x="1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8" y="52"/>
                    <a:pt x="46" y="52"/>
                    <a:pt x="54" y="53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39" name="组合 338"/>
          <p:cNvGrpSpPr/>
          <p:nvPr/>
        </p:nvGrpSpPr>
        <p:grpSpPr>
          <a:xfrm>
            <a:off x="10957784" y="6767793"/>
            <a:ext cx="352660" cy="380290"/>
            <a:chOff x="10279063" y="681038"/>
            <a:chExt cx="1397000" cy="1506538"/>
          </a:xfrm>
          <a:solidFill>
            <a:schemeClr val="accent5">
              <a:lumMod val="50000"/>
            </a:schemeClr>
          </a:solidFill>
        </p:grpSpPr>
        <p:sp>
          <p:nvSpPr>
            <p:cNvPr id="340" name="Freeform 38"/>
            <p:cNvSpPr>
              <a:spLocks noEditPoints="1"/>
            </p:cNvSpPr>
            <p:nvPr/>
          </p:nvSpPr>
          <p:spPr bwMode="auto">
            <a:xfrm>
              <a:off x="10279063" y="681038"/>
              <a:ext cx="1397000" cy="1038225"/>
            </a:xfrm>
            <a:custGeom>
              <a:avLst/>
              <a:gdLst>
                <a:gd name="T0" fmla="*/ 83 w 489"/>
                <a:gd name="T1" fmla="*/ 363 h 363"/>
                <a:gd name="T2" fmla="*/ 0 w 489"/>
                <a:gd name="T3" fmla="*/ 280 h 363"/>
                <a:gd name="T4" fmla="*/ 0 w 489"/>
                <a:gd name="T5" fmla="*/ 280 h 363"/>
                <a:gd name="T6" fmla="*/ 0 w 489"/>
                <a:gd name="T7" fmla="*/ 83 h 363"/>
                <a:gd name="T8" fmla="*/ 83 w 489"/>
                <a:gd name="T9" fmla="*/ 0 h 363"/>
                <a:gd name="T10" fmla="*/ 83 w 489"/>
                <a:gd name="T11" fmla="*/ 0 h 363"/>
                <a:gd name="T12" fmla="*/ 406 w 489"/>
                <a:gd name="T13" fmla="*/ 0 h 363"/>
                <a:gd name="T14" fmla="*/ 489 w 489"/>
                <a:gd name="T15" fmla="*/ 83 h 363"/>
                <a:gd name="T16" fmla="*/ 489 w 489"/>
                <a:gd name="T17" fmla="*/ 83 h 363"/>
                <a:gd name="T18" fmla="*/ 489 w 489"/>
                <a:gd name="T19" fmla="*/ 280 h 363"/>
                <a:gd name="T20" fmla="*/ 406 w 489"/>
                <a:gd name="T21" fmla="*/ 363 h 363"/>
                <a:gd name="T22" fmla="*/ 406 w 489"/>
                <a:gd name="T23" fmla="*/ 363 h 363"/>
                <a:gd name="T24" fmla="*/ 83 w 489"/>
                <a:gd name="T25" fmla="*/ 363 h 363"/>
                <a:gd name="T26" fmla="*/ 43 w 489"/>
                <a:gd name="T27" fmla="*/ 83 h 363"/>
                <a:gd name="T28" fmla="*/ 43 w 489"/>
                <a:gd name="T29" fmla="*/ 280 h 363"/>
                <a:gd name="T30" fmla="*/ 83 w 489"/>
                <a:gd name="T31" fmla="*/ 320 h 363"/>
                <a:gd name="T32" fmla="*/ 83 w 489"/>
                <a:gd name="T33" fmla="*/ 320 h 363"/>
                <a:gd name="T34" fmla="*/ 406 w 489"/>
                <a:gd name="T35" fmla="*/ 320 h 363"/>
                <a:gd name="T36" fmla="*/ 446 w 489"/>
                <a:gd name="T37" fmla="*/ 280 h 363"/>
                <a:gd name="T38" fmla="*/ 446 w 489"/>
                <a:gd name="T39" fmla="*/ 280 h 363"/>
                <a:gd name="T40" fmla="*/ 446 w 489"/>
                <a:gd name="T41" fmla="*/ 83 h 363"/>
                <a:gd name="T42" fmla="*/ 406 w 489"/>
                <a:gd name="T43" fmla="*/ 43 h 363"/>
                <a:gd name="T44" fmla="*/ 406 w 489"/>
                <a:gd name="T45" fmla="*/ 43 h 363"/>
                <a:gd name="T46" fmla="*/ 83 w 489"/>
                <a:gd name="T47" fmla="*/ 43 h 363"/>
                <a:gd name="T48" fmla="*/ 43 w 489"/>
                <a:gd name="T49" fmla="*/ 8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9" h="363">
                  <a:moveTo>
                    <a:pt x="83" y="363"/>
                  </a:moveTo>
                  <a:cubicBezTo>
                    <a:pt x="37" y="363"/>
                    <a:pt x="0" y="326"/>
                    <a:pt x="0" y="28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8"/>
                    <a:pt x="37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451" y="0"/>
                    <a:pt x="489" y="38"/>
                    <a:pt x="489" y="83"/>
                  </a:cubicBezTo>
                  <a:cubicBezTo>
                    <a:pt x="489" y="83"/>
                    <a:pt x="489" y="83"/>
                    <a:pt x="489" y="83"/>
                  </a:cubicBezTo>
                  <a:cubicBezTo>
                    <a:pt x="489" y="280"/>
                    <a:pt x="489" y="280"/>
                    <a:pt x="489" y="280"/>
                  </a:cubicBezTo>
                  <a:cubicBezTo>
                    <a:pt x="489" y="326"/>
                    <a:pt x="451" y="363"/>
                    <a:pt x="406" y="363"/>
                  </a:cubicBezTo>
                  <a:cubicBezTo>
                    <a:pt x="406" y="363"/>
                    <a:pt x="406" y="363"/>
                    <a:pt x="406" y="363"/>
                  </a:cubicBezTo>
                  <a:cubicBezTo>
                    <a:pt x="83" y="363"/>
                    <a:pt x="83" y="363"/>
                    <a:pt x="83" y="363"/>
                  </a:cubicBezTo>
                  <a:close/>
                  <a:moveTo>
                    <a:pt x="43" y="83"/>
                  </a:moveTo>
                  <a:cubicBezTo>
                    <a:pt x="43" y="280"/>
                    <a:pt x="43" y="280"/>
                    <a:pt x="43" y="280"/>
                  </a:cubicBezTo>
                  <a:cubicBezTo>
                    <a:pt x="43" y="302"/>
                    <a:pt x="61" y="320"/>
                    <a:pt x="83" y="320"/>
                  </a:cubicBezTo>
                  <a:cubicBezTo>
                    <a:pt x="83" y="320"/>
                    <a:pt x="83" y="320"/>
                    <a:pt x="83" y="320"/>
                  </a:cubicBezTo>
                  <a:cubicBezTo>
                    <a:pt x="406" y="320"/>
                    <a:pt x="406" y="320"/>
                    <a:pt x="406" y="320"/>
                  </a:cubicBezTo>
                  <a:cubicBezTo>
                    <a:pt x="428" y="320"/>
                    <a:pt x="446" y="302"/>
                    <a:pt x="446" y="280"/>
                  </a:cubicBezTo>
                  <a:cubicBezTo>
                    <a:pt x="446" y="280"/>
                    <a:pt x="446" y="280"/>
                    <a:pt x="446" y="280"/>
                  </a:cubicBezTo>
                  <a:cubicBezTo>
                    <a:pt x="446" y="83"/>
                    <a:pt x="446" y="83"/>
                    <a:pt x="446" y="83"/>
                  </a:cubicBezTo>
                  <a:cubicBezTo>
                    <a:pt x="446" y="61"/>
                    <a:pt x="428" y="43"/>
                    <a:pt x="406" y="43"/>
                  </a:cubicBezTo>
                  <a:cubicBezTo>
                    <a:pt x="406" y="43"/>
                    <a:pt x="406" y="43"/>
                    <a:pt x="406" y="43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61" y="43"/>
                    <a:pt x="43" y="61"/>
                    <a:pt x="4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41" name="Freeform 39"/>
            <p:cNvSpPr/>
            <p:nvPr/>
          </p:nvSpPr>
          <p:spPr bwMode="auto">
            <a:xfrm>
              <a:off x="10655300" y="1741488"/>
              <a:ext cx="639763" cy="446088"/>
            </a:xfrm>
            <a:custGeom>
              <a:avLst/>
              <a:gdLst>
                <a:gd name="T0" fmla="*/ 219 w 224"/>
                <a:gd name="T1" fmla="*/ 119 h 156"/>
                <a:gd name="T2" fmla="*/ 130 w 224"/>
                <a:gd name="T3" fmla="*/ 15 h 156"/>
                <a:gd name="T4" fmla="*/ 112 w 224"/>
                <a:gd name="T5" fmla="*/ 0 h 156"/>
                <a:gd name="T6" fmla="*/ 95 w 224"/>
                <a:gd name="T7" fmla="*/ 15 h 156"/>
                <a:gd name="T8" fmla="*/ 6 w 224"/>
                <a:gd name="T9" fmla="*/ 119 h 156"/>
                <a:gd name="T10" fmla="*/ 8 w 224"/>
                <a:gd name="T11" fmla="*/ 140 h 156"/>
                <a:gd name="T12" fmla="*/ 30 w 224"/>
                <a:gd name="T13" fmla="*/ 138 h 156"/>
                <a:gd name="T14" fmla="*/ 96 w 224"/>
                <a:gd name="T15" fmla="*/ 64 h 156"/>
                <a:gd name="T16" fmla="*/ 96 w 224"/>
                <a:gd name="T17" fmla="*/ 140 h 156"/>
                <a:gd name="T18" fmla="*/ 112 w 224"/>
                <a:gd name="T19" fmla="*/ 156 h 156"/>
                <a:gd name="T20" fmla="*/ 129 w 224"/>
                <a:gd name="T21" fmla="*/ 140 h 156"/>
                <a:gd name="T22" fmla="*/ 129 w 224"/>
                <a:gd name="T23" fmla="*/ 64 h 156"/>
                <a:gd name="T24" fmla="*/ 195 w 224"/>
                <a:gd name="T25" fmla="*/ 138 h 156"/>
                <a:gd name="T26" fmla="*/ 216 w 224"/>
                <a:gd name="T27" fmla="*/ 140 h 156"/>
                <a:gd name="T28" fmla="*/ 219 w 224"/>
                <a:gd name="T29" fmla="*/ 11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56">
                  <a:moveTo>
                    <a:pt x="219" y="119"/>
                  </a:moveTo>
                  <a:cubicBezTo>
                    <a:pt x="130" y="15"/>
                    <a:pt x="130" y="15"/>
                    <a:pt x="130" y="15"/>
                  </a:cubicBezTo>
                  <a:cubicBezTo>
                    <a:pt x="130" y="15"/>
                    <a:pt x="118" y="0"/>
                    <a:pt x="112" y="0"/>
                  </a:cubicBezTo>
                  <a:cubicBezTo>
                    <a:pt x="107" y="0"/>
                    <a:pt x="95" y="15"/>
                    <a:pt x="95" y="15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0" y="126"/>
                    <a:pt x="2" y="135"/>
                    <a:pt x="8" y="140"/>
                  </a:cubicBezTo>
                  <a:cubicBezTo>
                    <a:pt x="15" y="146"/>
                    <a:pt x="25" y="144"/>
                    <a:pt x="30" y="138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96" y="149"/>
                    <a:pt x="103" y="156"/>
                    <a:pt x="112" y="156"/>
                  </a:cubicBezTo>
                  <a:cubicBezTo>
                    <a:pt x="121" y="156"/>
                    <a:pt x="129" y="149"/>
                    <a:pt x="129" y="14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00" y="144"/>
                    <a:pt x="210" y="146"/>
                    <a:pt x="216" y="140"/>
                  </a:cubicBezTo>
                  <a:cubicBezTo>
                    <a:pt x="223" y="135"/>
                    <a:pt x="224" y="126"/>
                    <a:pt x="219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42" name="Freeform 40"/>
            <p:cNvSpPr/>
            <p:nvPr/>
          </p:nvSpPr>
          <p:spPr bwMode="auto">
            <a:xfrm>
              <a:off x="10493375" y="952501"/>
              <a:ext cx="968375" cy="503238"/>
            </a:xfrm>
            <a:custGeom>
              <a:avLst/>
              <a:gdLst>
                <a:gd name="T0" fmla="*/ 3 w 339"/>
                <a:gd name="T1" fmla="*/ 169 h 176"/>
                <a:gd name="T2" fmla="*/ 4 w 339"/>
                <a:gd name="T3" fmla="*/ 155 h 176"/>
                <a:gd name="T4" fmla="*/ 4 w 339"/>
                <a:gd name="T5" fmla="*/ 155 h 176"/>
                <a:gd name="T6" fmla="*/ 57 w 339"/>
                <a:gd name="T7" fmla="*/ 102 h 176"/>
                <a:gd name="T8" fmla="*/ 66 w 339"/>
                <a:gd name="T9" fmla="*/ 99 h 176"/>
                <a:gd name="T10" fmla="*/ 66 w 339"/>
                <a:gd name="T11" fmla="*/ 99 h 176"/>
                <a:gd name="T12" fmla="*/ 72 w 339"/>
                <a:gd name="T13" fmla="*/ 105 h 176"/>
                <a:gd name="T14" fmla="*/ 72 w 339"/>
                <a:gd name="T15" fmla="*/ 105 h 176"/>
                <a:gd name="T16" fmla="*/ 83 w 339"/>
                <a:gd name="T17" fmla="*/ 144 h 176"/>
                <a:gd name="T18" fmla="*/ 166 w 339"/>
                <a:gd name="T19" fmla="*/ 12 h 176"/>
                <a:gd name="T20" fmla="*/ 176 w 339"/>
                <a:gd name="T21" fmla="*/ 7 h 176"/>
                <a:gd name="T22" fmla="*/ 176 w 339"/>
                <a:gd name="T23" fmla="*/ 7 h 176"/>
                <a:gd name="T24" fmla="*/ 182 w 339"/>
                <a:gd name="T25" fmla="*/ 16 h 176"/>
                <a:gd name="T26" fmla="*/ 182 w 339"/>
                <a:gd name="T27" fmla="*/ 16 h 176"/>
                <a:gd name="T28" fmla="*/ 181 w 339"/>
                <a:gd name="T29" fmla="*/ 99 h 176"/>
                <a:gd name="T30" fmla="*/ 221 w 339"/>
                <a:gd name="T31" fmla="*/ 59 h 176"/>
                <a:gd name="T32" fmla="*/ 228 w 339"/>
                <a:gd name="T33" fmla="*/ 57 h 176"/>
                <a:gd name="T34" fmla="*/ 228 w 339"/>
                <a:gd name="T35" fmla="*/ 57 h 176"/>
                <a:gd name="T36" fmla="*/ 234 w 339"/>
                <a:gd name="T37" fmla="*/ 61 h 176"/>
                <a:gd name="T38" fmla="*/ 234 w 339"/>
                <a:gd name="T39" fmla="*/ 61 h 176"/>
                <a:gd name="T40" fmla="*/ 246 w 339"/>
                <a:gd name="T41" fmla="*/ 84 h 176"/>
                <a:gd name="T42" fmla="*/ 322 w 339"/>
                <a:gd name="T43" fmla="*/ 5 h 176"/>
                <a:gd name="T44" fmla="*/ 335 w 339"/>
                <a:gd name="T45" fmla="*/ 4 h 176"/>
                <a:gd name="T46" fmla="*/ 335 w 339"/>
                <a:gd name="T47" fmla="*/ 4 h 176"/>
                <a:gd name="T48" fmla="*/ 335 w 339"/>
                <a:gd name="T49" fmla="*/ 18 h 176"/>
                <a:gd name="T50" fmla="*/ 335 w 339"/>
                <a:gd name="T51" fmla="*/ 18 h 176"/>
                <a:gd name="T52" fmla="*/ 251 w 339"/>
                <a:gd name="T53" fmla="*/ 106 h 176"/>
                <a:gd name="T54" fmla="*/ 243 w 339"/>
                <a:gd name="T55" fmla="*/ 110 h 176"/>
                <a:gd name="T56" fmla="*/ 243 w 339"/>
                <a:gd name="T57" fmla="*/ 110 h 176"/>
                <a:gd name="T58" fmla="*/ 236 w 339"/>
                <a:gd name="T59" fmla="*/ 106 h 176"/>
                <a:gd name="T60" fmla="*/ 236 w 339"/>
                <a:gd name="T61" fmla="*/ 106 h 176"/>
                <a:gd name="T62" fmla="*/ 224 w 339"/>
                <a:gd name="T63" fmla="*/ 81 h 176"/>
                <a:gd name="T64" fmla="*/ 177 w 339"/>
                <a:gd name="T65" fmla="*/ 126 h 176"/>
                <a:gd name="T66" fmla="*/ 168 w 339"/>
                <a:gd name="T67" fmla="*/ 127 h 176"/>
                <a:gd name="T68" fmla="*/ 168 w 339"/>
                <a:gd name="T69" fmla="*/ 127 h 176"/>
                <a:gd name="T70" fmla="*/ 163 w 339"/>
                <a:gd name="T71" fmla="*/ 119 h 176"/>
                <a:gd name="T72" fmla="*/ 163 w 339"/>
                <a:gd name="T73" fmla="*/ 119 h 176"/>
                <a:gd name="T74" fmla="*/ 164 w 339"/>
                <a:gd name="T75" fmla="*/ 49 h 176"/>
                <a:gd name="T76" fmla="*/ 88 w 339"/>
                <a:gd name="T77" fmla="*/ 171 h 176"/>
                <a:gd name="T78" fmla="*/ 79 w 339"/>
                <a:gd name="T79" fmla="*/ 176 h 176"/>
                <a:gd name="T80" fmla="*/ 79 w 339"/>
                <a:gd name="T81" fmla="*/ 176 h 176"/>
                <a:gd name="T82" fmla="*/ 71 w 339"/>
                <a:gd name="T83" fmla="*/ 170 h 176"/>
                <a:gd name="T84" fmla="*/ 71 w 339"/>
                <a:gd name="T85" fmla="*/ 170 h 176"/>
                <a:gd name="T86" fmla="*/ 59 w 339"/>
                <a:gd name="T87" fmla="*/ 126 h 176"/>
                <a:gd name="T88" fmla="*/ 16 w 339"/>
                <a:gd name="T89" fmla="*/ 170 h 176"/>
                <a:gd name="T90" fmla="*/ 16 w 339"/>
                <a:gd name="T91" fmla="*/ 170 h 176"/>
                <a:gd name="T92" fmla="*/ 7 w 339"/>
                <a:gd name="T93" fmla="*/ 172 h 176"/>
                <a:gd name="T94" fmla="*/ 7 w 339"/>
                <a:gd name="T95" fmla="*/ 172 h 176"/>
                <a:gd name="T96" fmla="*/ 3 w 339"/>
                <a:gd name="T97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9" h="176">
                  <a:moveTo>
                    <a:pt x="3" y="169"/>
                  </a:moveTo>
                  <a:cubicBezTo>
                    <a:pt x="0" y="166"/>
                    <a:pt x="0" y="159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99"/>
                    <a:pt x="63" y="98"/>
                    <a:pt x="66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9" y="100"/>
                    <a:pt x="71" y="102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166" y="12"/>
                    <a:pt x="166" y="12"/>
                    <a:pt x="166" y="12"/>
                  </a:cubicBezTo>
                  <a:cubicBezTo>
                    <a:pt x="168" y="8"/>
                    <a:pt x="172" y="6"/>
                    <a:pt x="176" y="7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80" y="8"/>
                    <a:pt x="182" y="12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3" y="57"/>
                    <a:pt x="226" y="57"/>
                    <a:pt x="228" y="57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1" y="58"/>
                    <a:pt x="233" y="59"/>
                    <a:pt x="234" y="61"/>
                  </a:cubicBezTo>
                  <a:cubicBezTo>
                    <a:pt x="234" y="61"/>
                    <a:pt x="234" y="61"/>
                    <a:pt x="234" y="61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322" y="5"/>
                    <a:pt x="322" y="5"/>
                    <a:pt x="322" y="5"/>
                  </a:cubicBezTo>
                  <a:cubicBezTo>
                    <a:pt x="326" y="1"/>
                    <a:pt x="331" y="0"/>
                    <a:pt x="335" y="4"/>
                  </a:cubicBezTo>
                  <a:cubicBezTo>
                    <a:pt x="335" y="4"/>
                    <a:pt x="335" y="4"/>
                    <a:pt x="335" y="4"/>
                  </a:cubicBezTo>
                  <a:cubicBezTo>
                    <a:pt x="339" y="8"/>
                    <a:pt x="339" y="14"/>
                    <a:pt x="335" y="18"/>
                  </a:cubicBezTo>
                  <a:cubicBezTo>
                    <a:pt x="335" y="18"/>
                    <a:pt x="335" y="18"/>
                    <a:pt x="335" y="18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49" y="109"/>
                    <a:pt x="246" y="110"/>
                    <a:pt x="243" y="110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0" y="110"/>
                    <a:pt x="238" y="108"/>
                    <a:pt x="236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24" y="81"/>
                    <a:pt x="224" y="81"/>
                    <a:pt x="224" y="81"/>
                  </a:cubicBezTo>
                  <a:cubicBezTo>
                    <a:pt x="177" y="126"/>
                    <a:pt x="177" y="126"/>
                    <a:pt x="177" y="126"/>
                  </a:cubicBezTo>
                  <a:cubicBezTo>
                    <a:pt x="174" y="128"/>
                    <a:pt x="171" y="129"/>
                    <a:pt x="168" y="127"/>
                  </a:cubicBezTo>
                  <a:cubicBezTo>
                    <a:pt x="168" y="127"/>
                    <a:pt x="168" y="127"/>
                    <a:pt x="168" y="127"/>
                  </a:cubicBezTo>
                  <a:cubicBezTo>
                    <a:pt x="165" y="126"/>
                    <a:pt x="163" y="123"/>
                    <a:pt x="163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4" y="49"/>
                    <a:pt x="164" y="49"/>
                    <a:pt x="164" y="49"/>
                  </a:cubicBezTo>
                  <a:cubicBezTo>
                    <a:pt x="88" y="171"/>
                    <a:pt x="88" y="171"/>
                    <a:pt x="88" y="171"/>
                  </a:cubicBezTo>
                  <a:cubicBezTo>
                    <a:pt x="86" y="174"/>
                    <a:pt x="82" y="176"/>
                    <a:pt x="79" y="176"/>
                  </a:cubicBezTo>
                  <a:cubicBezTo>
                    <a:pt x="79" y="176"/>
                    <a:pt x="79" y="176"/>
                    <a:pt x="79" y="176"/>
                  </a:cubicBezTo>
                  <a:cubicBezTo>
                    <a:pt x="75" y="176"/>
                    <a:pt x="72" y="173"/>
                    <a:pt x="71" y="170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4" y="172"/>
                    <a:pt x="10" y="173"/>
                    <a:pt x="7" y="172"/>
                  </a:cubicBezTo>
                  <a:cubicBezTo>
                    <a:pt x="7" y="172"/>
                    <a:pt x="7" y="172"/>
                    <a:pt x="7" y="172"/>
                  </a:cubicBezTo>
                  <a:cubicBezTo>
                    <a:pt x="6" y="172"/>
                    <a:pt x="4" y="171"/>
                    <a:pt x="3" y="1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343" name="任意多边形 781"/>
          <p:cNvSpPr/>
          <p:nvPr/>
        </p:nvSpPr>
        <p:spPr>
          <a:xfrm>
            <a:off x="4856829" y="5535533"/>
            <a:ext cx="285453" cy="319808"/>
          </a:xfrm>
          <a:custGeom>
            <a:avLst/>
            <a:gdLst>
              <a:gd name="connsiteX0" fmla="*/ 231381 w 548570"/>
              <a:gd name="connsiteY0" fmla="*/ 425206 h 614629"/>
              <a:gd name="connsiteX1" fmla="*/ 178993 w 548570"/>
              <a:gd name="connsiteY1" fmla="*/ 477594 h 614629"/>
              <a:gd name="connsiteX2" fmla="*/ 231381 w 548570"/>
              <a:gd name="connsiteY2" fmla="*/ 529982 h 614629"/>
              <a:gd name="connsiteX3" fmla="*/ 283769 w 548570"/>
              <a:gd name="connsiteY3" fmla="*/ 477594 h 614629"/>
              <a:gd name="connsiteX4" fmla="*/ 231381 w 548570"/>
              <a:gd name="connsiteY4" fmla="*/ 425206 h 614629"/>
              <a:gd name="connsiteX5" fmla="*/ 326305 w 548570"/>
              <a:gd name="connsiteY5" fmla="*/ 381899 h 614629"/>
              <a:gd name="connsiteX6" fmla="*/ 291502 w 548570"/>
              <a:gd name="connsiteY6" fmla="*/ 416702 h 614629"/>
              <a:gd name="connsiteX7" fmla="*/ 326305 w 548570"/>
              <a:gd name="connsiteY7" fmla="*/ 451505 h 614629"/>
              <a:gd name="connsiteX8" fmla="*/ 361108 w 548570"/>
              <a:gd name="connsiteY8" fmla="*/ 416702 h 614629"/>
              <a:gd name="connsiteX9" fmla="*/ 326305 w 548570"/>
              <a:gd name="connsiteY9" fmla="*/ 381899 h 614629"/>
              <a:gd name="connsiteX10" fmla="*/ 256701 w 548570"/>
              <a:gd name="connsiteY10" fmla="*/ 234596 h 614629"/>
              <a:gd name="connsiteX11" fmla="*/ 291504 w 548570"/>
              <a:gd name="connsiteY11" fmla="*/ 269399 h 614629"/>
              <a:gd name="connsiteX12" fmla="*/ 256701 w 548570"/>
              <a:gd name="connsiteY12" fmla="*/ 304202 h 614629"/>
              <a:gd name="connsiteX13" fmla="*/ 221898 w 548570"/>
              <a:gd name="connsiteY13" fmla="*/ 269399 h 614629"/>
              <a:gd name="connsiteX14" fmla="*/ 256701 w 548570"/>
              <a:gd name="connsiteY14" fmla="*/ 234596 h 614629"/>
              <a:gd name="connsiteX15" fmla="*/ 305611 w 548570"/>
              <a:gd name="connsiteY15" fmla="*/ 169413 h 614629"/>
              <a:gd name="connsiteX16" fmla="*/ 328471 w 548570"/>
              <a:gd name="connsiteY16" fmla="*/ 192273 h 614629"/>
              <a:gd name="connsiteX17" fmla="*/ 305611 w 548570"/>
              <a:gd name="connsiteY17" fmla="*/ 215133 h 614629"/>
              <a:gd name="connsiteX18" fmla="*/ 282751 w 548570"/>
              <a:gd name="connsiteY18" fmla="*/ 192273 h 614629"/>
              <a:gd name="connsiteX19" fmla="*/ 305611 w 548570"/>
              <a:gd name="connsiteY19" fmla="*/ 169413 h 614629"/>
              <a:gd name="connsiteX20" fmla="*/ 191046 w 548570"/>
              <a:gd name="connsiteY20" fmla="*/ 54000 h 614629"/>
              <a:gd name="connsiteX21" fmla="*/ 191046 w 548570"/>
              <a:gd name="connsiteY21" fmla="*/ 237660 h 614629"/>
              <a:gd name="connsiteX22" fmla="*/ 191046 w 548570"/>
              <a:gd name="connsiteY22" fmla="*/ 240705 h 614629"/>
              <a:gd name="connsiteX23" fmla="*/ 190908 w 548570"/>
              <a:gd name="connsiteY23" fmla="*/ 243749 h 614629"/>
              <a:gd name="connsiteX24" fmla="*/ 190839 w 548570"/>
              <a:gd name="connsiteY24" fmla="*/ 246794 h 614629"/>
              <a:gd name="connsiteX25" fmla="*/ 190493 w 548570"/>
              <a:gd name="connsiteY25" fmla="*/ 249769 h 614629"/>
              <a:gd name="connsiteX26" fmla="*/ 190285 w 548570"/>
              <a:gd name="connsiteY26" fmla="*/ 252814 h 614629"/>
              <a:gd name="connsiteX27" fmla="*/ 189870 w 548570"/>
              <a:gd name="connsiteY27" fmla="*/ 255858 h 614629"/>
              <a:gd name="connsiteX28" fmla="*/ 189040 w 548570"/>
              <a:gd name="connsiteY28" fmla="*/ 261878 h 614629"/>
              <a:gd name="connsiteX29" fmla="*/ 189038 w 548570"/>
              <a:gd name="connsiteY29" fmla="*/ 261878 h 614629"/>
              <a:gd name="connsiteX30" fmla="*/ 187862 w 548570"/>
              <a:gd name="connsiteY30" fmla="*/ 267621 h 614629"/>
              <a:gd name="connsiteX31" fmla="*/ 186547 w 548570"/>
              <a:gd name="connsiteY31" fmla="*/ 273364 h 614629"/>
              <a:gd name="connsiteX32" fmla="*/ 184956 w 548570"/>
              <a:gd name="connsiteY32" fmla="*/ 279176 h 614629"/>
              <a:gd name="connsiteX33" fmla="*/ 183157 w 548570"/>
              <a:gd name="connsiteY33" fmla="*/ 284712 h 614629"/>
              <a:gd name="connsiteX34" fmla="*/ 181012 w 548570"/>
              <a:gd name="connsiteY34" fmla="*/ 290247 h 614629"/>
              <a:gd name="connsiteX35" fmla="*/ 178797 w 548570"/>
              <a:gd name="connsiteY35" fmla="*/ 295714 h 614629"/>
              <a:gd name="connsiteX36" fmla="*/ 176237 w 548570"/>
              <a:gd name="connsiteY36" fmla="*/ 301111 h 614629"/>
              <a:gd name="connsiteX37" fmla="*/ 173538 w 548570"/>
              <a:gd name="connsiteY37" fmla="*/ 306370 h 614629"/>
              <a:gd name="connsiteX38" fmla="*/ 153057 w 548570"/>
              <a:gd name="connsiteY38" fmla="*/ 343804 h 614629"/>
              <a:gd name="connsiteX39" fmla="*/ 157831 w 548570"/>
              <a:gd name="connsiteY39" fmla="*/ 345464 h 614629"/>
              <a:gd name="connsiteX40" fmla="*/ 162675 w 548570"/>
              <a:gd name="connsiteY40" fmla="*/ 346848 h 614629"/>
              <a:gd name="connsiteX41" fmla="*/ 167380 w 548570"/>
              <a:gd name="connsiteY41" fmla="*/ 348094 h 614629"/>
              <a:gd name="connsiteX42" fmla="*/ 171947 w 548570"/>
              <a:gd name="connsiteY42" fmla="*/ 349270 h 614629"/>
              <a:gd name="connsiteX43" fmla="*/ 176444 w 548570"/>
              <a:gd name="connsiteY43" fmla="*/ 350239 h 614629"/>
              <a:gd name="connsiteX44" fmla="*/ 180873 w 548570"/>
              <a:gd name="connsiteY44" fmla="*/ 351000 h 614629"/>
              <a:gd name="connsiteX45" fmla="*/ 185371 w 548570"/>
              <a:gd name="connsiteY45" fmla="*/ 351761 h 614629"/>
              <a:gd name="connsiteX46" fmla="*/ 189730 w 548570"/>
              <a:gd name="connsiteY46" fmla="*/ 352245 h 614629"/>
              <a:gd name="connsiteX47" fmla="*/ 194020 w 548570"/>
              <a:gd name="connsiteY47" fmla="*/ 352730 h 614629"/>
              <a:gd name="connsiteX48" fmla="*/ 198310 w 548570"/>
              <a:gd name="connsiteY48" fmla="*/ 353006 h 614629"/>
              <a:gd name="connsiteX49" fmla="*/ 202462 w 548570"/>
              <a:gd name="connsiteY49" fmla="*/ 353214 h 614629"/>
              <a:gd name="connsiteX50" fmla="*/ 206614 w 548570"/>
              <a:gd name="connsiteY50" fmla="*/ 353352 h 614629"/>
              <a:gd name="connsiteX51" fmla="*/ 210696 w 548570"/>
              <a:gd name="connsiteY51" fmla="*/ 353352 h 614629"/>
              <a:gd name="connsiteX52" fmla="*/ 214709 w 548570"/>
              <a:gd name="connsiteY52" fmla="*/ 353214 h 614629"/>
              <a:gd name="connsiteX53" fmla="*/ 218653 w 548570"/>
              <a:gd name="connsiteY53" fmla="*/ 353006 h 614629"/>
              <a:gd name="connsiteX54" fmla="*/ 222597 w 548570"/>
              <a:gd name="connsiteY54" fmla="*/ 352730 h 614629"/>
              <a:gd name="connsiteX55" fmla="*/ 226472 w 548570"/>
              <a:gd name="connsiteY55" fmla="*/ 352245 h 614629"/>
              <a:gd name="connsiteX56" fmla="*/ 230347 w 548570"/>
              <a:gd name="connsiteY56" fmla="*/ 351761 h 614629"/>
              <a:gd name="connsiteX57" fmla="*/ 234153 w 548570"/>
              <a:gd name="connsiteY57" fmla="*/ 351207 h 614629"/>
              <a:gd name="connsiteX58" fmla="*/ 237889 w 548570"/>
              <a:gd name="connsiteY58" fmla="*/ 350585 h 614629"/>
              <a:gd name="connsiteX59" fmla="*/ 241626 w 548570"/>
              <a:gd name="connsiteY59" fmla="*/ 349893 h 614629"/>
              <a:gd name="connsiteX60" fmla="*/ 245224 w 548570"/>
              <a:gd name="connsiteY60" fmla="*/ 349201 h 614629"/>
              <a:gd name="connsiteX61" fmla="*/ 252489 w 548570"/>
              <a:gd name="connsiteY61" fmla="*/ 347471 h 614629"/>
              <a:gd name="connsiteX62" fmla="*/ 259685 w 548570"/>
              <a:gd name="connsiteY62" fmla="*/ 345533 h 614629"/>
              <a:gd name="connsiteX63" fmla="*/ 266674 w 548570"/>
              <a:gd name="connsiteY63" fmla="*/ 343596 h 614629"/>
              <a:gd name="connsiteX64" fmla="*/ 273524 w 548570"/>
              <a:gd name="connsiteY64" fmla="*/ 341520 h 614629"/>
              <a:gd name="connsiteX65" fmla="*/ 280374 w 548570"/>
              <a:gd name="connsiteY65" fmla="*/ 339237 h 614629"/>
              <a:gd name="connsiteX66" fmla="*/ 293729 w 548570"/>
              <a:gd name="connsiteY66" fmla="*/ 334878 h 614629"/>
              <a:gd name="connsiteX67" fmla="*/ 300302 w 548570"/>
              <a:gd name="connsiteY67" fmla="*/ 332733 h 614629"/>
              <a:gd name="connsiteX68" fmla="*/ 306945 w 548570"/>
              <a:gd name="connsiteY68" fmla="*/ 330795 h 614629"/>
              <a:gd name="connsiteX69" fmla="*/ 313449 w 548570"/>
              <a:gd name="connsiteY69" fmla="*/ 328927 h 614629"/>
              <a:gd name="connsiteX70" fmla="*/ 319953 w 548570"/>
              <a:gd name="connsiteY70" fmla="*/ 327197 h 614629"/>
              <a:gd name="connsiteX71" fmla="*/ 326458 w 548570"/>
              <a:gd name="connsiteY71" fmla="*/ 325675 h 614629"/>
              <a:gd name="connsiteX72" fmla="*/ 329779 w 548570"/>
              <a:gd name="connsiteY72" fmla="*/ 325052 h 614629"/>
              <a:gd name="connsiteX73" fmla="*/ 332962 w 548570"/>
              <a:gd name="connsiteY73" fmla="*/ 324498 h 614629"/>
              <a:gd name="connsiteX74" fmla="*/ 336283 w 548570"/>
              <a:gd name="connsiteY74" fmla="*/ 324014 h 614629"/>
              <a:gd name="connsiteX75" fmla="*/ 339604 w 548570"/>
              <a:gd name="connsiteY75" fmla="*/ 323530 h 614629"/>
              <a:gd name="connsiteX76" fmla="*/ 342926 w 548570"/>
              <a:gd name="connsiteY76" fmla="*/ 323253 h 614629"/>
              <a:gd name="connsiteX77" fmla="*/ 346247 w 548570"/>
              <a:gd name="connsiteY77" fmla="*/ 323045 h 614629"/>
              <a:gd name="connsiteX78" fmla="*/ 349499 w 548570"/>
              <a:gd name="connsiteY78" fmla="*/ 322838 h 614629"/>
              <a:gd name="connsiteX79" fmla="*/ 352820 w 548570"/>
              <a:gd name="connsiteY79" fmla="*/ 322838 h 614629"/>
              <a:gd name="connsiteX80" fmla="*/ 356280 w 548570"/>
              <a:gd name="connsiteY80" fmla="*/ 322838 h 614629"/>
              <a:gd name="connsiteX81" fmla="*/ 359532 w 548570"/>
              <a:gd name="connsiteY81" fmla="*/ 323045 h 614629"/>
              <a:gd name="connsiteX82" fmla="*/ 362992 w 548570"/>
              <a:gd name="connsiteY82" fmla="*/ 323322 h 614629"/>
              <a:gd name="connsiteX83" fmla="*/ 366382 w 548570"/>
              <a:gd name="connsiteY83" fmla="*/ 323737 h 614629"/>
              <a:gd name="connsiteX84" fmla="*/ 369773 w 548570"/>
              <a:gd name="connsiteY84" fmla="*/ 324291 h 614629"/>
              <a:gd name="connsiteX85" fmla="*/ 373302 w 548570"/>
              <a:gd name="connsiteY85" fmla="*/ 324914 h 614629"/>
              <a:gd name="connsiteX86" fmla="*/ 376831 w 548570"/>
              <a:gd name="connsiteY86" fmla="*/ 325675 h 614629"/>
              <a:gd name="connsiteX87" fmla="*/ 380290 w 548570"/>
              <a:gd name="connsiteY87" fmla="*/ 326643 h 614629"/>
              <a:gd name="connsiteX88" fmla="*/ 383889 w 548570"/>
              <a:gd name="connsiteY88" fmla="*/ 327820 h 614629"/>
              <a:gd name="connsiteX89" fmla="*/ 387417 w 548570"/>
              <a:gd name="connsiteY89" fmla="*/ 328996 h 614629"/>
              <a:gd name="connsiteX90" fmla="*/ 375032 w 548570"/>
              <a:gd name="connsiteY90" fmla="*/ 306370 h 614629"/>
              <a:gd name="connsiteX91" fmla="*/ 372333 w 548570"/>
              <a:gd name="connsiteY91" fmla="*/ 301111 h 614629"/>
              <a:gd name="connsiteX92" fmla="*/ 369773 w 548570"/>
              <a:gd name="connsiteY92" fmla="*/ 295714 h 614629"/>
              <a:gd name="connsiteX93" fmla="*/ 367559 w 548570"/>
              <a:gd name="connsiteY93" fmla="*/ 290247 h 614629"/>
              <a:gd name="connsiteX94" fmla="*/ 365414 w 548570"/>
              <a:gd name="connsiteY94" fmla="*/ 284712 h 614629"/>
              <a:gd name="connsiteX95" fmla="*/ 363615 w 548570"/>
              <a:gd name="connsiteY95" fmla="*/ 279176 h 614629"/>
              <a:gd name="connsiteX96" fmla="*/ 362023 w 548570"/>
              <a:gd name="connsiteY96" fmla="*/ 273364 h 614629"/>
              <a:gd name="connsiteX97" fmla="*/ 360709 w 548570"/>
              <a:gd name="connsiteY97" fmla="*/ 267621 h 614629"/>
              <a:gd name="connsiteX98" fmla="*/ 359532 w 548570"/>
              <a:gd name="connsiteY98" fmla="*/ 261878 h 614629"/>
              <a:gd name="connsiteX99" fmla="*/ 359534 w 548570"/>
              <a:gd name="connsiteY99" fmla="*/ 261878 h 614629"/>
              <a:gd name="connsiteX100" fmla="*/ 358703 w 548570"/>
              <a:gd name="connsiteY100" fmla="*/ 255858 h 614629"/>
              <a:gd name="connsiteX101" fmla="*/ 358288 w 548570"/>
              <a:gd name="connsiteY101" fmla="*/ 252814 h 614629"/>
              <a:gd name="connsiteX102" fmla="*/ 357942 w 548570"/>
              <a:gd name="connsiteY102" fmla="*/ 249769 h 614629"/>
              <a:gd name="connsiteX103" fmla="*/ 357735 w 548570"/>
              <a:gd name="connsiteY103" fmla="*/ 246794 h 614629"/>
              <a:gd name="connsiteX104" fmla="*/ 357666 w 548570"/>
              <a:gd name="connsiteY104" fmla="*/ 243749 h 614629"/>
              <a:gd name="connsiteX105" fmla="*/ 357527 w 548570"/>
              <a:gd name="connsiteY105" fmla="*/ 240705 h 614629"/>
              <a:gd name="connsiteX106" fmla="*/ 357527 w 548570"/>
              <a:gd name="connsiteY106" fmla="*/ 237660 h 614629"/>
              <a:gd name="connsiteX107" fmla="*/ 357527 w 548570"/>
              <a:gd name="connsiteY107" fmla="*/ 54000 h 614629"/>
              <a:gd name="connsiteX108" fmla="*/ 157286 w 548570"/>
              <a:gd name="connsiteY108" fmla="*/ 0 h 614629"/>
              <a:gd name="connsiteX109" fmla="*/ 391286 w 548570"/>
              <a:gd name="connsiteY109" fmla="*/ 0 h 614629"/>
              <a:gd name="connsiteX110" fmla="*/ 418286 w 548570"/>
              <a:gd name="connsiteY110" fmla="*/ 27000 h 614629"/>
              <a:gd name="connsiteX111" fmla="*/ 391286 w 548570"/>
              <a:gd name="connsiteY111" fmla="*/ 54000 h 614629"/>
              <a:gd name="connsiteX112" fmla="*/ 384236 w 548570"/>
              <a:gd name="connsiteY112" fmla="*/ 54000 h 614629"/>
              <a:gd name="connsiteX113" fmla="*/ 384236 w 548570"/>
              <a:gd name="connsiteY113" fmla="*/ 237660 h 614629"/>
              <a:gd name="connsiteX114" fmla="*/ 384236 w 548570"/>
              <a:gd name="connsiteY114" fmla="*/ 240705 h 614629"/>
              <a:gd name="connsiteX115" fmla="*/ 384305 w 548570"/>
              <a:gd name="connsiteY115" fmla="*/ 243818 h 614629"/>
              <a:gd name="connsiteX116" fmla="*/ 384513 w 548570"/>
              <a:gd name="connsiteY116" fmla="*/ 246794 h 614629"/>
              <a:gd name="connsiteX117" fmla="*/ 384859 w 548570"/>
              <a:gd name="connsiteY117" fmla="*/ 249769 h 614629"/>
              <a:gd name="connsiteX118" fmla="*/ 385205 w 548570"/>
              <a:gd name="connsiteY118" fmla="*/ 252883 h 614629"/>
              <a:gd name="connsiteX119" fmla="*/ 385620 w 548570"/>
              <a:gd name="connsiteY119" fmla="*/ 255858 h 614629"/>
              <a:gd name="connsiteX120" fmla="*/ 386104 w 548570"/>
              <a:gd name="connsiteY120" fmla="*/ 258903 h 614629"/>
              <a:gd name="connsiteX121" fmla="*/ 386796 w 548570"/>
              <a:gd name="connsiteY121" fmla="*/ 261878 h 614629"/>
              <a:gd name="connsiteX122" fmla="*/ 386795 w 548570"/>
              <a:gd name="connsiteY122" fmla="*/ 261878 h 614629"/>
              <a:gd name="connsiteX123" fmla="*/ 387763 w 548570"/>
              <a:gd name="connsiteY123" fmla="*/ 266030 h 614629"/>
              <a:gd name="connsiteX124" fmla="*/ 388801 w 548570"/>
              <a:gd name="connsiteY124" fmla="*/ 270112 h 614629"/>
              <a:gd name="connsiteX125" fmla="*/ 390116 w 548570"/>
              <a:gd name="connsiteY125" fmla="*/ 274125 h 614629"/>
              <a:gd name="connsiteX126" fmla="*/ 391500 w 548570"/>
              <a:gd name="connsiteY126" fmla="*/ 278069 h 614629"/>
              <a:gd name="connsiteX127" fmla="*/ 392953 w 548570"/>
              <a:gd name="connsiteY127" fmla="*/ 282013 h 614629"/>
              <a:gd name="connsiteX128" fmla="*/ 394683 w 548570"/>
              <a:gd name="connsiteY128" fmla="*/ 285957 h 614629"/>
              <a:gd name="connsiteX129" fmla="*/ 396482 w 548570"/>
              <a:gd name="connsiteY129" fmla="*/ 289832 h 614629"/>
              <a:gd name="connsiteX130" fmla="*/ 398488 w 548570"/>
              <a:gd name="connsiteY130" fmla="*/ 293569 h 614629"/>
              <a:gd name="connsiteX131" fmla="*/ 543865 w 548570"/>
              <a:gd name="connsiteY131" fmla="*/ 559205 h 614629"/>
              <a:gd name="connsiteX132" fmla="*/ 545041 w 548570"/>
              <a:gd name="connsiteY132" fmla="*/ 561488 h 614629"/>
              <a:gd name="connsiteX133" fmla="*/ 546010 w 548570"/>
              <a:gd name="connsiteY133" fmla="*/ 563702 h 614629"/>
              <a:gd name="connsiteX134" fmla="*/ 546840 w 548570"/>
              <a:gd name="connsiteY134" fmla="*/ 566055 h 614629"/>
              <a:gd name="connsiteX135" fmla="*/ 547532 w 548570"/>
              <a:gd name="connsiteY135" fmla="*/ 568408 h 614629"/>
              <a:gd name="connsiteX136" fmla="*/ 548017 w 548570"/>
              <a:gd name="connsiteY136" fmla="*/ 570760 h 614629"/>
              <a:gd name="connsiteX137" fmla="*/ 548363 w 548570"/>
              <a:gd name="connsiteY137" fmla="*/ 573113 h 614629"/>
              <a:gd name="connsiteX138" fmla="*/ 548570 w 548570"/>
              <a:gd name="connsiteY138" fmla="*/ 575465 h 614629"/>
              <a:gd name="connsiteX139" fmla="*/ 548570 w 548570"/>
              <a:gd name="connsiteY139" fmla="*/ 577887 h 614629"/>
              <a:gd name="connsiteX140" fmla="*/ 548432 w 548570"/>
              <a:gd name="connsiteY140" fmla="*/ 580240 h 614629"/>
              <a:gd name="connsiteX141" fmla="*/ 548155 w 548570"/>
              <a:gd name="connsiteY141" fmla="*/ 582592 h 614629"/>
              <a:gd name="connsiteX142" fmla="*/ 547740 w 548570"/>
              <a:gd name="connsiteY142" fmla="*/ 584945 h 614629"/>
              <a:gd name="connsiteX143" fmla="*/ 547186 w 548570"/>
              <a:gd name="connsiteY143" fmla="*/ 587298 h 614629"/>
              <a:gd name="connsiteX144" fmla="*/ 546425 w 548570"/>
              <a:gd name="connsiteY144" fmla="*/ 589650 h 614629"/>
              <a:gd name="connsiteX145" fmla="*/ 545595 w 548570"/>
              <a:gd name="connsiteY145" fmla="*/ 591864 h 614629"/>
              <a:gd name="connsiteX146" fmla="*/ 544488 w 548570"/>
              <a:gd name="connsiteY146" fmla="*/ 594148 h 614629"/>
              <a:gd name="connsiteX147" fmla="*/ 543311 w 548570"/>
              <a:gd name="connsiteY147" fmla="*/ 596293 h 614629"/>
              <a:gd name="connsiteX148" fmla="*/ 541928 w 548570"/>
              <a:gd name="connsiteY148" fmla="*/ 598438 h 614629"/>
              <a:gd name="connsiteX149" fmla="*/ 540475 w 548570"/>
              <a:gd name="connsiteY149" fmla="*/ 600444 h 614629"/>
              <a:gd name="connsiteX150" fmla="*/ 538952 w 548570"/>
              <a:gd name="connsiteY150" fmla="*/ 602243 h 614629"/>
              <a:gd name="connsiteX151" fmla="*/ 537292 w 548570"/>
              <a:gd name="connsiteY151" fmla="*/ 603973 h 614629"/>
              <a:gd name="connsiteX152" fmla="*/ 535562 w 548570"/>
              <a:gd name="connsiteY152" fmla="*/ 605634 h 614629"/>
              <a:gd name="connsiteX153" fmla="*/ 533624 w 548570"/>
              <a:gd name="connsiteY153" fmla="*/ 607156 h 614629"/>
              <a:gd name="connsiteX154" fmla="*/ 531687 w 548570"/>
              <a:gd name="connsiteY154" fmla="*/ 608540 h 614629"/>
              <a:gd name="connsiteX155" fmla="*/ 529680 w 548570"/>
              <a:gd name="connsiteY155" fmla="*/ 609716 h 614629"/>
              <a:gd name="connsiteX156" fmla="*/ 527535 w 548570"/>
              <a:gd name="connsiteY156" fmla="*/ 610893 h 614629"/>
              <a:gd name="connsiteX157" fmla="*/ 525390 w 548570"/>
              <a:gd name="connsiteY157" fmla="*/ 611861 h 614629"/>
              <a:gd name="connsiteX158" fmla="*/ 523176 w 548570"/>
              <a:gd name="connsiteY158" fmla="*/ 612692 h 614629"/>
              <a:gd name="connsiteX159" fmla="*/ 520823 w 548570"/>
              <a:gd name="connsiteY159" fmla="*/ 613314 h 614629"/>
              <a:gd name="connsiteX160" fmla="*/ 518471 w 548570"/>
              <a:gd name="connsiteY160" fmla="*/ 613868 h 614629"/>
              <a:gd name="connsiteX161" fmla="*/ 516049 w 548570"/>
              <a:gd name="connsiteY161" fmla="*/ 614283 h 614629"/>
              <a:gd name="connsiteX162" fmla="*/ 513558 w 548570"/>
              <a:gd name="connsiteY162" fmla="*/ 614491 h 614629"/>
              <a:gd name="connsiteX163" fmla="*/ 511136 w 548570"/>
              <a:gd name="connsiteY163" fmla="*/ 614629 h 614629"/>
              <a:gd name="connsiteX164" fmla="*/ 37434 w 548570"/>
              <a:gd name="connsiteY164" fmla="*/ 614629 h 614629"/>
              <a:gd name="connsiteX165" fmla="*/ 35012 w 548570"/>
              <a:gd name="connsiteY165" fmla="*/ 614491 h 614629"/>
              <a:gd name="connsiteX166" fmla="*/ 32521 w 548570"/>
              <a:gd name="connsiteY166" fmla="*/ 614283 h 614629"/>
              <a:gd name="connsiteX167" fmla="*/ 30099 w 548570"/>
              <a:gd name="connsiteY167" fmla="*/ 613868 h 614629"/>
              <a:gd name="connsiteX168" fmla="*/ 27747 w 548570"/>
              <a:gd name="connsiteY168" fmla="*/ 613314 h 614629"/>
              <a:gd name="connsiteX169" fmla="*/ 25394 w 548570"/>
              <a:gd name="connsiteY169" fmla="*/ 612692 h 614629"/>
              <a:gd name="connsiteX170" fmla="*/ 23180 w 548570"/>
              <a:gd name="connsiteY170" fmla="*/ 611861 h 614629"/>
              <a:gd name="connsiteX171" fmla="*/ 21035 w 548570"/>
              <a:gd name="connsiteY171" fmla="*/ 610893 h 614629"/>
              <a:gd name="connsiteX172" fmla="*/ 18890 w 548570"/>
              <a:gd name="connsiteY172" fmla="*/ 609716 h 614629"/>
              <a:gd name="connsiteX173" fmla="*/ 16883 w 548570"/>
              <a:gd name="connsiteY173" fmla="*/ 608540 h 614629"/>
              <a:gd name="connsiteX174" fmla="*/ 14946 w 548570"/>
              <a:gd name="connsiteY174" fmla="*/ 607156 h 614629"/>
              <a:gd name="connsiteX175" fmla="*/ 13008 w 548570"/>
              <a:gd name="connsiteY175" fmla="*/ 605634 h 614629"/>
              <a:gd name="connsiteX176" fmla="*/ 11278 w 548570"/>
              <a:gd name="connsiteY176" fmla="*/ 603973 h 614629"/>
              <a:gd name="connsiteX177" fmla="*/ 9618 w 548570"/>
              <a:gd name="connsiteY177" fmla="*/ 602243 h 614629"/>
              <a:gd name="connsiteX178" fmla="*/ 8095 w 548570"/>
              <a:gd name="connsiteY178" fmla="*/ 600444 h 614629"/>
              <a:gd name="connsiteX179" fmla="*/ 6642 w 548570"/>
              <a:gd name="connsiteY179" fmla="*/ 598438 h 614629"/>
              <a:gd name="connsiteX180" fmla="*/ 5258 w 548570"/>
              <a:gd name="connsiteY180" fmla="*/ 596293 h 614629"/>
              <a:gd name="connsiteX181" fmla="*/ 4082 w 548570"/>
              <a:gd name="connsiteY181" fmla="*/ 594148 h 614629"/>
              <a:gd name="connsiteX182" fmla="*/ 2975 w 548570"/>
              <a:gd name="connsiteY182" fmla="*/ 591864 h 614629"/>
              <a:gd name="connsiteX183" fmla="*/ 2145 w 548570"/>
              <a:gd name="connsiteY183" fmla="*/ 589650 h 614629"/>
              <a:gd name="connsiteX184" fmla="*/ 1384 w 548570"/>
              <a:gd name="connsiteY184" fmla="*/ 587298 h 614629"/>
              <a:gd name="connsiteX185" fmla="*/ 830 w 548570"/>
              <a:gd name="connsiteY185" fmla="*/ 584945 h 614629"/>
              <a:gd name="connsiteX186" fmla="*/ 415 w 548570"/>
              <a:gd name="connsiteY186" fmla="*/ 582592 h 614629"/>
              <a:gd name="connsiteX187" fmla="*/ 138 w 548570"/>
              <a:gd name="connsiteY187" fmla="*/ 580240 h 614629"/>
              <a:gd name="connsiteX188" fmla="*/ 0 w 548570"/>
              <a:gd name="connsiteY188" fmla="*/ 577887 h 614629"/>
              <a:gd name="connsiteX189" fmla="*/ 0 w 548570"/>
              <a:gd name="connsiteY189" fmla="*/ 575465 h 614629"/>
              <a:gd name="connsiteX190" fmla="*/ 207 w 548570"/>
              <a:gd name="connsiteY190" fmla="*/ 573113 h 614629"/>
              <a:gd name="connsiteX191" fmla="*/ 553 w 548570"/>
              <a:gd name="connsiteY191" fmla="*/ 570760 h 614629"/>
              <a:gd name="connsiteX192" fmla="*/ 1038 w 548570"/>
              <a:gd name="connsiteY192" fmla="*/ 568408 h 614629"/>
              <a:gd name="connsiteX193" fmla="*/ 1730 w 548570"/>
              <a:gd name="connsiteY193" fmla="*/ 566055 h 614629"/>
              <a:gd name="connsiteX194" fmla="*/ 2560 w 548570"/>
              <a:gd name="connsiteY194" fmla="*/ 563702 h 614629"/>
              <a:gd name="connsiteX195" fmla="*/ 3529 w 548570"/>
              <a:gd name="connsiteY195" fmla="*/ 561488 h 614629"/>
              <a:gd name="connsiteX196" fmla="*/ 4567 w 548570"/>
              <a:gd name="connsiteY196" fmla="*/ 559205 h 614629"/>
              <a:gd name="connsiteX197" fmla="*/ 150082 w 548570"/>
              <a:gd name="connsiteY197" fmla="*/ 293569 h 614629"/>
              <a:gd name="connsiteX198" fmla="*/ 152088 w 548570"/>
              <a:gd name="connsiteY198" fmla="*/ 289832 h 614629"/>
              <a:gd name="connsiteX199" fmla="*/ 153887 w 548570"/>
              <a:gd name="connsiteY199" fmla="*/ 285957 h 614629"/>
              <a:gd name="connsiteX200" fmla="*/ 155617 w 548570"/>
              <a:gd name="connsiteY200" fmla="*/ 282013 h 614629"/>
              <a:gd name="connsiteX201" fmla="*/ 157070 w 548570"/>
              <a:gd name="connsiteY201" fmla="*/ 278069 h 614629"/>
              <a:gd name="connsiteX202" fmla="*/ 158454 w 548570"/>
              <a:gd name="connsiteY202" fmla="*/ 274125 h 614629"/>
              <a:gd name="connsiteX203" fmla="*/ 159769 w 548570"/>
              <a:gd name="connsiteY203" fmla="*/ 270112 h 614629"/>
              <a:gd name="connsiteX204" fmla="*/ 160807 w 548570"/>
              <a:gd name="connsiteY204" fmla="*/ 266030 h 614629"/>
              <a:gd name="connsiteX205" fmla="*/ 161775 w 548570"/>
              <a:gd name="connsiteY205" fmla="*/ 261878 h 614629"/>
              <a:gd name="connsiteX206" fmla="*/ 161777 w 548570"/>
              <a:gd name="connsiteY206" fmla="*/ 261878 h 614629"/>
              <a:gd name="connsiteX207" fmla="*/ 162469 w 548570"/>
              <a:gd name="connsiteY207" fmla="*/ 258903 h 614629"/>
              <a:gd name="connsiteX208" fmla="*/ 162954 w 548570"/>
              <a:gd name="connsiteY208" fmla="*/ 255858 h 614629"/>
              <a:gd name="connsiteX209" fmla="*/ 163369 w 548570"/>
              <a:gd name="connsiteY209" fmla="*/ 252883 h 614629"/>
              <a:gd name="connsiteX210" fmla="*/ 163715 w 548570"/>
              <a:gd name="connsiteY210" fmla="*/ 249769 h 614629"/>
              <a:gd name="connsiteX211" fmla="*/ 164061 w 548570"/>
              <a:gd name="connsiteY211" fmla="*/ 246794 h 614629"/>
              <a:gd name="connsiteX212" fmla="*/ 164268 w 548570"/>
              <a:gd name="connsiteY212" fmla="*/ 243818 h 614629"/>
              <a:gd name="connsiteX213" fmla="*/ 164337 w 548570"/>
              <a:gd name="connsiteY213" fmla="*/ 240705 h 614629"/>
              <a:gd name="connsiteX214" fmla="*/ 164337 w 548570"/>
              <a:gd name="connsiteY214" fmla="*/ 237660 h 614629"/>
              <a:gd name="connsiteX215" fmla="*/ 164337 w 548570"/>
              <a:gd name="connsiteY215" fmla="*/ 54000 h 614629"/>
              <a:gd name="connsiteX216" fmla="*/ 157286 w 548570"/>
              <a:gd name="connsiteY216" fmla="*/ 54000 h 614629"/>
              <a:gd name="connsiteX217" fmla="*/ 130286 w 548570"/>
              <a:gd name="connsiteY217" fmla="*/ 27000 h 614629"/>
              <a:gd name="connsiteX218" fmla="*/ 157286 w 548570"/>
              <a:gd name="connsiteY218" fmla="*/ 0 h 61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</a:cxnLst>
            <a:rect l="l" t="t" r="r" b="b"/>
            <a:pathLst>
              <a:path w="548570" h="614629">
                <a:moveTo>
                  <a:pt x="231381" y="425206"/>
                </a:moveTo>
                <a:cubicBezTo>
                  <a:pt x="202448" y="425206"/>
                  <a:pt x="178993" y="448661"/>
                  <a:pt x="178993" y="477594"/>
                </a:cubicBezTo>
                <a:cubicBezTo>
                  <a:pt x="178993" y="506527"/>
                  <a:pt x="202448" y="529982"/>
                  <a:pt x="231381" y="529982"/>
                </a:cubicBezTo>
                <a:cubicBezTo>
                  <a:pt x="260314" y="529982"/>
                  <a:pt x="283769" y="506527"/>
                  <a:pt x="283769" y="477594"/>
                </a:cubicBezTo>
                <a:cubicBezTo>
                  <a:pt x="283769" y="448661"/>
                  <a:pt x="260314" y="425206"/>
                  <a:pt x="231381" y="425206"/>
                </a:cubicBezTo>
                <a:close/>
                <a:moveTo>
                  <a:pt x="326305" y="381899"/>
                </a:moveTo>
                <a:cubicBezTo>
                  <a:pt x="307084" y="381899"/>
                  <a:pt x="291502" y="397481"/>
                  <a:pt x="291502" y="416702"/>
                </a:cubicBezTo>
                <a:cubicBezTo>
                  <a:pt x="291502" y="435923"/>
                  <a:pt x="307084" y="451505"/>
                  <a:pt x="326305" y="451505"/>
                </a:cubicBezTo>
                <a:cubicBezTo>
                  <a:pt x="345526" y="451505"/>
                  <a:pt x="361108" y="435923"/>
                  <a:pt x="361108" y="416702"/>
                </a:cubicBezTo>
                <a:cubicBezTo>
                  <a:pt x="361108" y="397481"/>
                  <a:pt x="345526" y="381899"/>
                  <a:pt x="326305" y="381899"/>
                </a:cubicBezTo>
                <a:close/>
                <a:moveTo>
                  <a:pt x="256701" y="234596"/>
                </a:moveTo>
                <a:cubicBezTo>
                  <a:pt x="275922" y="234596"/>
                  <a:pt x="291504" y="250178"/>
                  <a:pt x="291504" y="269399"/>
                </a:cubicBezTo>
                <a:cubicBezTo>
                  <a:pt x="291504" y="288620"/>
                  <a:pt x="275922" y="304202"/>
                  <a:pt x="256701" y="304202"/>
                </a:cubicBezTo>
                <a:cubicBezTo>
                  <a:pt x="237480" y="304202"/>
                  <a:pt x="221898" y="288620"/>
                  <a:pt x="221898" y="269399"/>
                </a:cubicBezTo>
                <a:cubicBezTo>
                  <a:pt x="221898" y="250178"/>
                  <a:pt x="237480" y="234596"/>
                  <a:pt x="256701" y="234596"/>
                </a:cubicBezTo>
                <a:close/>
                <a:moveTo>
                  <a:pt x="305611" y="169413"/>
                </a:moveTo>
                <a:cubicBezTo>
                  <a:pt x="318236" y="169413"/>
                  <a:pt x="328471" y="179648"/>
                  <a:pt x="328471" y="192273"/>
                </a:cubicBezTo>
                <a:cubicBezTo>
                  <a:pt x="328471" y="204898"/>
                  <a:pt x="318236" y="215133"/>
                  <a:pt x="305611" y="215133"/>
                </a:cubicBezTo>
                <a:cubicBezTo>
                  <a:pt x="292986" y="215133"/>
                  <a:pt x="282751" y="204898"/>
                  <a:pt x="282751" y="192273"/>
                </a:cubicBezTo>
                <a:cubicBezTo>
                  <a:pt x="282751" y="179648"/>
                  <a:pt x="292986" y="169413"/>
                  <a:pt x="305611" y="169413"/>
                </a:cubicBezTo>
                <a:close/>
                <a:moveTo>
                  <a:pt x="191046" y="54000"/>
                </a:moveTo>
                <a:lnTo>
                  <a:pt x="191046" y="237660"/>
                </a:lnTo>
                <a:lnTo>
                  <a:pt x="191046" y="240705"/>
                </a:lnTo>
                <a:lnTo>
                  <a:pt x="190908" y="243749"/>
                </a:lnTo>
                <a:lnTo>
                  <a:pt x="190839" y="246794"/>
                </a:lnTo>
                <a:lnTo>
                  <a:pt x="190493" y="249769"/>
                </a:lnTo>
                <a:lnTo>
                  <a:pt x="190285" y="252814"/>
                </a:lnTo>
                <a:lnTo>
                  <a:pt x="189870" y="255858"/>
                </a:lnTo>
                <a:lnTo>
                  <a:pt x="189040" y="261878"/>
                </a:lnTo>
                <a:lnTo>
                  <a:pt x="189038" y="261878"/>
                </a:lnTo>
                <a:lnTo>
                  <a:pt x="187862" y="267621"/>
                </a:lnTo>
                <a:lnTo>
                  <a:pt x="186547" y="273364"/>
                </a:lnTo>
                <a:lnTo>
                  <a:pt x="184956" y="279176"/>
                </a:lnTo>
                <a:lnTo>
                  <a:pt x="183157" y="284712"/>
                </a:lnTo>
                <a:lnTo>
                  <a:pt x="181012" y="290247"/>
                </a:lnTo>
                <a:lnTo>
                  <a:pt x="178797" y="295714"/>
                </a:lnTo>
                <a:lnTo>
                  <a:pt x="176237" y="301111"/>
                </a:lnTo>
                <a:lnTo>
                  <a:pt x="173538" y="306370"/>
                </a:lnTo>
                <a:lnTo>
                  <a:pt x="153057" y="343804"/>
                </a:lnTo>
                <a:lnTo>
                  <a:pt x="157831" y="345464"/>
                </a:lnTo>
                <a:lnTo>
                  <a:pt x="162675" y="346848"/>
                </a:lnTo>
                <a:lnTo>
                  <a:pt x="167380" y="348094"/>
                </a:lnTo>
                <a:lnTo>
                  <a:pt x="171947" y="349270"/>
                </a:lnTo>
                <a:lnTo>
                  <a:pt x="176444" y="350239"/>
                </a:lnTo>
                <a:lnTo>
                  <a:pt x="180873" y="351000"/>
                </a:lnTo>
                <a:lnTo>
                  <a:pt x="185371" y="351761"/>
                </a:lnTo>
                <a:lnTo>
                  <a:pt x="189730" y="352245"/>
                </a:lnTo>
                <a:lnTo>
                  <a:pt x="194020" y="352730"/>
                </a:lnTo>
                <a:lnTo>
                  <a:pt x="198310" y="353006"/>
                </a:lnTo>
                <a:lnTo>
                  <a:pt x="202462" y="353214"/>
                </a:lnTo>
                <a:lnTo>
                  <a:pt x="206614" y="353352"/>
                </a:lnTo>
                <a:lnTo>
                  <a:pt x="210696" y="353352"/>
                </a:lnTo>
                <a:lnTo>
                  <a:pt x="214709" y="353214"/>
                </a:lnTo>
                <a:lnTo>
                  <a:pt x="218653" y="353006"/>
                </a:lnTo>
                <a:lnTo>
                  <a:pt x="222597" y="352730"/>
                </a:lnTo>
                <a:lnTo>
                  <a:pt x="226472" y="352245"/>
                </a:lnTo>
                <a:lnTo>
                  <a:pt x="230347" y="351761"/>
                </a:lnTo>
                <a:lnTo>
                  <a:pt x="234153" y="351207"/>
                </a:lnTo>
                <a:lnTo>
                  <a:pt x="237889" y="350585"/>
                </a:lnTo>
                <a:lnTo>
                  <a:pt x="241626" y="349893"/>
                </a:lnTo>
                <a:lnTo>
                  <a:pt x="245224" y="349201"/>
                </a:lnTo>
                <a:lnTo>
                  <a:pt x="252489" y="347471"/>
                </a:lnTo>
                <a:lnTo>
                  <a:pt x="259685" y="345533"/>
                </a:lnTo>
                <a:lnTo>
                  <a:pt x="266674" y="343596"/>
                </a:lnTo>
                <a:lnTo>
                  <a:pt x="273524" y="341520"/>
                </a:lnTo>
                <a:lnTo>
                  <a:pt x="280374" y="339237"/>
                </a:lnTo>
                <a:lnTo>
                  <a:pt x="293729" y="334878"/>
                </a:lnTo>
                <a:lnTo>
                  <a:pt x="300302" y="332733"/>
                </a:lnTo>
                <a:lnTo>
                  <a:pt x="306945" y="330795"/>
                </a:lnTo>
                <a:lnTo>
                  <a:pt x="313449" y="328927"/>
                </a:lnTo>
                <a:lnTo>
                  <a:pt x="319953" y="327197"/>
                </a:lnTo>
                <a:lnTo>
                  <a:pt x="326458" y="325675"/>
                </a:lnTo>
                <a:lnTo>
                  <a:pt x="329779" y="325052"/>
                </a:lnTo>
                <a:lnTo>
                  <a:pt x="332962" y="324498"/>
                </a:lnTo>
                <a:lnTo>
                  <a:pt x="336283" y="324014"/>
                </a:lnTo>
                <a:lnTo>
                  <a:pt x="339604" y="323530"/>
                </a:lnTo>
                <a:lnTo>
                  <a:pt x="342926" y="323253"/>
                </a:lnTo>
                <a:lnTo>
                  <a:pt x="346247" y="323045"/>
                </a:lnTo>
                <a:lnTo>
                  <a:pt x="349499" y="322838"/>
                </a:lnTo>
                <a:lnTo>
                  <a:pt x="352820" y="322838"/>
                </a:lnTo>
                <a:lnTo>
                  <a:pt x="356280" y="322838"/>
                </a:lnTo>
                <a:lnTo>
                  <a:pt x="359532" y="323045"/>
                </a:lnTo>
                <a:lnTo>
                  <a:pt x="362992" y="323322"/>
                </a:lnTo>
                <a:lnTo>
                  <a:pt x="366382" y="323737"/>
                </a:lnTo>
                <a:lnTo>
                  <a:pt x="369773" y="324291"/>
                </a:lnTo>
                <a:lnTo>
                  <a:pt x="373302" y="324914"/>
                </a:lnTo>
                <a:lnTo>
                  <a:pt x="376831" y="325675"/>
                </a:lnTo>
                <a:lnTo>
                  <a:pt x="380290" y="326643"/>
                </a:lnTo>
                <a:lnTo>
                  <a:pt x="383889" y="327820"/>
                </a:lnTo>
                <a:lnTo>
                  <a:pt x="387417" y="328996"/>
                </a:lnTo>
                <a:lnTo>
                  <a:pt x="375032" y="306370"/>
                </a:lnTo>
                <a:lnTo>
                  <a:pt x="372333" y="301111"/>
                </a:lnTo>
                <a:lnTo>
                  <a:pt x="369773" y="295714"/>
                </a:lnTo>
                <a:lnTo>
                  <a:pt x="367559" y="290247"/>
                </a:lnTo>
                <a:lnTo>
                  <a:pt x="365414" y="284712"/>
                </a:lnTo>
                <a:lnTo>
                  <a:pt x="363615" y="279176"/>
                </a:lnTo>
                <a:lnTo>
                  <a:pt x="362023" y="273364"/>
                </a:lnTo>
                <a:lnTo>
                  <a:pt x="360709" y="267621"/>
                </a:lnTo>
                <a:lnTo>
                  <a:pt x="359532" y="261878"/>
                </a:lnTo>
                <a:lnTo>
                  <a:pt x="359534" y="261878"/>
                </a:lnTo>
                <a:lnTo>
                  <a:pt x="358703" y="255858"/>
                </a:lnTo>
                <a:lnTo>
                  <a:pt x="358288" y="252814"/>
                </a:lnTo>
                <a:lnTo>
                  <a:pt x="357942" y="249769"/>
                </a:lnTo>
                <a:lnTo>
                  <a:pt x="357735" y="246794"/>
                </a:lnTo>
                <a:lnTo>
                  <a:pt x="357666" y="243749"/>
                </a:lnTo>
                <a:lnTo>
                  <a:pt x="357527" y="240705"/>
                </a:lnTo>
                <a:lnTo>
                  <a:pt x="357527" y="237660"/>
                </a:lnTo>
                <a:lnTo>
                  <a:pt x="357527" y="54000"/>
                </a:lnTo>
                <a:close/>
                <a:moveTo>
                  <a:pt x="157286" y="0"/>
                </a:moveTo>
                <a:lnTo>
                  <a:pt x="391286" y="0"/>
                </a:lnTo>
                <a:cubicBezTo>
                  <a:pt x="406198" y="0"/>
                  <a:pt x="418286" y="12088"/>
                  <a:pt x="418286" y="27000"/>
                </a:cubicBezTo>
                <a:cubicBezTo>
                  <a:pt x="418286" y="41912"/>
                  <a:pt x="406198" y="54000"/>
                  <a:pt x="391286" y="54000"/>
                </a:cubicBezTo>
                <a:lnTo>
                  <a:pt x="384236" y="54000"/>
                </a:lnTo>
                <a:lnTo>
                  <a:pt x="384236" y="237660"/>
                </a:lnTo>
                <a:lnTo>
                  <a:pt x="384236" y="240705"/>
                </a:lnTo>
                <a:lnTo>
                  <a:pt x="384305" y="243818"/>
                </a:lnTo>
                <a:lnTo>
                  <a:pt x="384513" y="246794"/>
                </a:lnTo>
                <a:lnTo>
                  <a:pt x="384859" y="249769"/>
                </a:lnTo>
                <a:lnTo>
                  <a:pt x="385205" y="252883"/>
                </a:lnTo>
                <a:lnTo>
                  <a:pt x="385620" y="255858"/>
                </a:lnTo>
                <a:lnTo>
                  <a:pt x="386104" y="258903"/>
                </a:lnTo>
                <a:lnTo>
                  <a:pt x="386796" y="261878"/>
                </a:lnTo>
                <a:lnTo>
                  <a:pt x="386795" y="261878"/>
                </a:lnTo>
                <a:lnTo>
                  <a:pt x="387763" y="266030"/>
                </a:lnTo>
                <a:lnTo>
                  <a:pt x="388801" y="270112"/>
                </a:lnTo>
                <a:lnTo>
                  <a:pt x="390116" y="274125"/>
                </a:lnTo>
                <a:lnTo>
                  <a:pt x="391500" y="278069"/>
                </a:lnTo>
                <a:lnTo>
                  <a:pt x="392953" y="282013"/>
                </a:lnTo>
                <a:lnTo>
                  <a:pt x="394683" y="285957"/>
                </a:lnTo>
                <a:lnTo>
                  <a:pt x="396482" y="289832"/>
                </a:lnTo>
                <a:lnTo>
                  <a:pt x="398488" y="293569"/>
                </a:lnTo>
                <a:lnTo>
                  <a:pt x="543865" y="559205"/>
                </a:lnTo>
                <a:lnTo>
                  <a:pt x="545041" y="561488"/>
                </a:lnTo>
                <a:lnTo>
                  <a:pt x="546010" y="563702"/>
                </a:lnTo>
                <a:lnTo>
                  <a:pt x="546840" y="566055"/>
                </a:lnTo>
                <a:lnTo>
                  <a:pt x="547532" y="568408"/>
                </a:lnTo>
                <a:lnTo>
                  <a:pt x="548017" y="570760"/>
                </a:lnTo>
                <a:lnTo>
                  <a:pt x="548363" y="573113"/>
                </a:lnTo>
                <a:lnTo>
                  <a:pt x="548570" y="575465"/>
                </a:lnTo>
                <a:lnTo>
                  <a:pt x="548570" y="577887"/>
                </a:lnTo>
                <a:lnTo>
                  <a:pt x="548432" y="580240"/>
                </a:lnTo>
                <a:lnTo>
                  <a:pt x="548155" y="582592"/>
                </a:lnTo>
                <a:lnTo>
                  <a:pt x="547740" y="584945"/>
                </a:lnTo>
                <a:lnTo>
                  <a:pt x="547186" y="587298"/>
                </a:lnTo>
                <a:lnTo>
                  <a:pt x="546425" y="589650"/>
                </a:lnTo>
                <a:lnTo>
                  <a:pt x="545595" y="591864"/>
                </a:lnTo>
                <a:lnTo>
                  <a:pt x="544488" y="594148"/>
                </a:lnTo>
                <a:lnTo>
                  <a:pt x="543311" y="596293"/>
                </a:lnTo>
                <a:lnTo>
                  <a:pt x="541928" y="598438"/>
                </a:lnTo>
                <a:lnTo>
                  <a:pt x="540475" y="600444"/>
                </a:lnTo>
                <a:lnTo>
                  <a:pt x="538952" y="602243"/>
                </a:lnTo>
                <a:lnTo>
                  <a:pt x="537292" y="603973"/>
                </a:lnTo>
                <a:lnTo>
                  <a:pt x="535562" y="605634"/>
                </a:lnTo>
                <a:lnTo>
                  <a:pt x="533624" y="607156"/>
                </a:lnTo>
                <a:lnTo>
                  <a:pt x="531687" y="608540"/>
                </a:lnTo>
                <a:lnTo>
                  <a:pt x="529680" y="609716"/>
                </a:lnTo>
                <a:lnTo>
                  <a:pt x="527535" y="610893"/>
                </a:lnTo>
                <a:lnTo>
                  <a:pt x="525390" y="611861"/>
                </a:lnTo>
                <a:lnTo>
                  <a:pt x="523176" y="612692"/>
                </a:lnTo>
                <a:lnTo>
                  <a:pt x="520823" y="613314"/>
                </a:lnTo>
                <a:lnTo>
                  <a:pt x="518471" y="613868"/>
                </a:lnTo>
                <a:lnTo>
                  <a:pt x="516049" y="614283"/>
                </a:lnTo>
                <a:lnTo>
                  <a:pt x="513558" y="614491"/>
                </a:lnTo>
                <a:lnTo>
                  <a:pt x="511136" y="614629"/>
                </a:lnTo>
                <a:lnTo>
                  <a:pt x="37434" y="614629"/>
                </a:lnTo>
                <a:lnTo>
                  <a:pt x="35012" y="614491"/>
                </a:lnTo>
                <a:lnTo>
                  <a:pt x="32521" y="614283"/>
                </a:lnTo>
                <a:lnTo>
                  <a:pt x="30099" y="613868"/>
                </a:lnTo>
                <a:lnTo>
                  <a:pt x="27747" y="613314"/>
                </a:lnTo>
                <a:lnTo>
                  <a:pt x="25394" y="612692"/>
                </a:lnTo>
                <a:lnTo>
                  <a:pt x="23180" y="611861"/>
                </a:lnTo>
                <a:lnTo>
                  <a:pt x="21035" y="610893"/>
                </a:lnTo>
                <a:lnTo>
                  <a:pt x="18890" y="609716"/>
                </a:lnTo>
                <a:lnTo>
                  <a:pt x="16883" y="608540"/>
                </a:lnTo>
                <a:lnTo>
                  <a:pt x="14946" y="607156"/>
                </a:lnTo>
                <a:lnTo>
                  <a:pt x="13008" y="605634"/>
                </a:lnTo>
                <a:lnTo>
                  <a:pt x="11278" y="603973"/>
                </a:lnTo>
                <a:lnTo>
                  <a:pt x="9618" y="602243"/>
                </a:lnTo>
                <a:lnTo>
                  <a:pt x="8095" y="600444"/>
                </a:lnTo>
                <a:lnTo>
                  <a:pt x="6642" y="598438"/>
                </a:lnTo>
                <a:lnTo>
                  <a:pt x="5258" y="596293"/>
                </a:lnTo>
                <a:lnTo>
                  <a:pt x="4082" y="594148"/>
                </a:lnTo>
                <a:lnTo>
                  <a:pt x="2975" y="591864"/>
                </a:lnTo>
                <a:lnTo>
                  <a:pt x="2145" y="589650"/>
                </a:lnTo>
                <a:lnTo>
                  <a:pt x="1384" y="587298"/>
                </a:lnTo>
                <a:lnTo>
                  <a:pt x="830" y="584945"/>
                </a:lnTo>
                <a:lnTo>
                  <a:pt x="415" y="582592"/>
                </a:lnTo>
                <a:lnTo>
                  <a:pt x="138" y="580240"/>
                </a:lnTo>
                <a:lnTo>
                  <a:pt x="0" y="577887"/>
                </a:lnTo>
                <a:lnTo>
                  <a:pt x="0" y="575465"/>
                </a:lnTo>
                <a:lnTo>
                  <a:pt x="207" y="573113"/>
                </a:lnTo>
                <a:lnTo>
                  <a:pt x="553" y="570760"/>
                </a:lnTo>
                <a:lnTo>
                  <a:pt x="1038" y="568408"/>
                </a:lnTo>
                <a:lnTo>
                  <a:pt x="1730" y="566055"/>
                </a:lnTo>
                <a:lnTo>
                  <a:pt x="2560" y="563702"/>
                </a:lnTo>
                <a:lnTo>
                  <a:pt x="3529" y="561488"/>
                </a:lnTo>
                <a:lnTo>
                  <a:pt x="4567" y="559205"/>
                </a:lnTo>
                <a:lnTo>
                  <a:pt x="150082" y="293569"/>
                </a:lnTo>
                <a:lnTo>
                  <a:pt x="152088" y="289832"/>
                </a:lnTo>
                <a:lnTo>
                  <a:pt x="153887" y="285957"/>
                </a:lnTo>
                <a:lnTo>
                  <a:pt x="155617" y="282013"/>
                </a:lnTo>
                <a:lnTo>
                  <a:pt x="157070" y="278069"/>
                </a:lnTo>
                <a:lnTo>
                  <a:pt x="158454" y="274125"/>
                </a:lnTo>
                <a:lnTo>
                  <a:pt x="159769" y="270112"/>
                </a:lnTo>
                <a:lnTo>
                  <a:pt x="160807" y="266030"/>
                </a:lnTo>
                <a:lnTo>
                  <a:pt x="161775" y="261878"/>
                </a:lnTo>
                <a:lnTo>
                  <a:pt x="161777" y="261878"/>
                </a:lnTo>
                <a:lnTo>
                  <a:pt x="162469" y="258903"/>
                </a:lnTo>
                <a:lnTo>
                  <a:pt x="162954" y="255858"/>
                </a:lnTo>
                <a:lnTo>
                  <a:pt x="163369" y="252883"/>
                </a:lnTo>
                <a:lnTo>
                  <a:pt x="163715" y="249769"/>
                </a:lnTo>
                <a:lnTo>
                  <a:pt x="164061" y="246794"/>
                </a:lnTo>
                <a:lnTo>
                  <a:pt x="164268" y="243818"/>
                </a:lnTo>
                <a:lnTo>
                  <a:pt x="164337" y="240705"/>
                </a:lnTo>
                <a:lnTo>
                  <a:pt x="164337" y="237660"/>
                </a:lnTo>
                <a:lnTo>
                  <a:pt x="164337" y="54000"/>
                </a:lnTo>
                <a:lnTo>
                  <a:pt x="157286" y="54000"/>
                </a:lnTo>
                <a:cubicBezTo>
                  <a:pt x="142374" y="54000"/>
                  <a:pt x="130286" y="41912"/>
                  <a:pt x="130286" y="27000"/>
                </a:cubicBezTo>
                <a:cubicBezTo>
                  <a:pt x="130286" y="12088"/>
                  <a:pt x="142374" y="0"/>
                  <a:pt x="157286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/>
          </a:p>
        </p:txBody>
      </p:sp>
      <p:sp>
        <p:nvSpPr>
          <p:cNvPr id="344" name="任意多边形 782"/>
          <p:cNvSpPr/>
          <p:nvPr/>
        </p:nvSpPr>
        <p:spPr>
          <a:xfrm>
            <a:off x="5632231" y="5537429"/>
            <a:ext cx="263408" cy="316016"/>
          </a:xfrm>
          <a:custGeom>
            <a:avLst/>
            <a:gdLst>
              <a:gd name="connsiteX0" fmla="*/ 814206 w 1187592"/>
              <a:gd name="connsiteY0" fmla="*/ 1139514 h 1424860"/>
              <a:gd name="connsiteX1" fmla="*/ 904743 w 1187592"/>
              <a:gd name="connsiteY1" fmla="*/ 1230051 h 1424860"/>
              <a:gd name="connsiteX2" fmla="*/ 814206 w 1187592"/>
              <a:gd name="connsiteY2" fmla="*/ 1320588 h 1424860"/>
              <a:gd name="connsiteX3" fmla="*/ 723669 w 1187592"/>
              <a:gd name="connsiteY3" fmla="*/ 1230051 h 1424860"/>
              <a:gd name="connsiteX4" fmla="*/ 814206 w 1187592"/>
              <a:gd name="connsiteY4" fmla="*/ 1139514 h 1424860"/>
              <a:gd name="connsiteX5" fmla="*/ 597233 w 1187592"/>
              <a:gd name="connsiteY5" fmla="*/ 1073214 h 1424860"/>
              <a:gd name="connsiteX6" fmla="*/ 676843 w 1187592"/>
              <a:gd name="connsiteY6" fmla="*/ 1152824 h 1424860"/>
              <a:gd name="connsiteX7" fmla="*/ 597233 w 1187592"/>
              <a:gd name="connsiteY7" fmla="*/ 1232434 h 1424860"/>
              <a:gd name="connsiteX8" fmla="*/ 517623 w 1187592"/>
              <a:gd name="connsiteY8" fmla="*/ 1152824 h 1424860"/>
              <a:gd name="connsiteX9" fmla="*/ 597233 w 1187592"/>
              <a:gd name="connsiteY9" fmla="*/ 1073214 h 1424860"/>
              <a:gd name="connsiteX10" fmla="*/ 318294 w 1187592"/>
              <a:gd name="connsiteY10" fmla="*/ 1029622 h 1424860"/>
              <a:gd name="connsiteX11" fmla="*/ 380882 w 1187592"/>
              <a:gd name="connsiteY11" fmla="*/ 1092210 h 1424860"/>
              <a:gd name="connsiteX12" fmla="*/ 318294 w 1187592"/>
              <a:gd name="connsiteY12" fmla="*/ 1154798 h 1424860"/>
              <a:gd name="connsiteX13" fmla="*/ 255706 w 1187592"/>
              <a:gd name="connsiteY13" fmla="*/ 1092210 h 1424860"/>
              <a:gd name="connsiteX14" fmla="*/ 318294 w 1187592"/>
              <a:gd name="connsiteY14" fmla="*/ 1029622 h 1424860"/>
              <a:gd name="connsiteX15" fmla="*/ 743574 w 1187592"/>
              <a:gd name="connsiteY15" fmla="*/ 999011 h 1424860"/>
              <a:gd name="connsiteX16" fmla="*/ 791093 w 1187592"/>
              <a:gd name="connsiteY16" fmla="*/ 1046530 h 1424860"/>
              <a:gd name="connsiteX17" fmla="*/ 743574 w 1187592"/>
              <a:gd name="connsiteY17" fmla="*/ 1094049 h 1424860"/>
              <a:gd name="connsiteX18" fmla="*/ 696055 w 1187592"/>
              <a:gd name="connsiteY18" fmla="*/ 1046530 h 1424860"/>
              <a:gd name="connsiteX19" fmla="*/ 743574 w 1187592"/>
              <a:gd name="connsiteY19" fmla="*/ 999011 h 1424860"/>
              <a:gd name="connsiteX20" fmla="*/ 825133 w 1187592"/>
              <a:gd name="connsiteY20" fmla="*/ 839792 h 1424860"/>
              <a:gd name="connsiteX21" fmla="*/ 904743 w 1187592"/>
              <a:gd name="connsiteY21" fmla="*/ 919402 h 1424860"/>
              <a:gd name="connsiteX22" fmla="*/ 825133 w 1187592"/>
              <a:gd name="connsiteY22" fmla="*/ 999012 h 1424860"/>
              <a:gd name="connsiteX23" fmla="*/ 745523 w 1187592"/>
              <a:gd name="connsiteY23" fmla="*/ 919402 h 1424860"/>
              <a:gd name="connsiteX24" fmla="*/ 825133 w 1187592"/>
              <a:gd name="connsiteY24" fmla="*/ 839792 h 1424860"/>
              <a:gd name="connsiteX25" fmla="*/ 571245 w 1187592"/>
              <a:gd name="connsiteY25" fmla="*/ 804216 h 1424860"/>
              <a:gd name="connsiteX26" fmla="*/ 681138 w 1187592"/>
              <a:gd name="connsiteY26" fmla="*/ 914109 h 1424860"/>
              <a:gd name="connsiteX27" fmla="*/ 571245 w 1187592"/>
              <a:gd name="connsiteY27" fmla="*/ 1024002 h 1424860"/>
              <a:gd name="connsiteX28" fmla="*/ 461352 w 1187592"/>
              <a:gd name="connsiteY28" fmla="*/ 914109 h 1424860"/>
              <a:gd name="connsiteX29" fmla="*/ 571245 w 1187592"/>
              <a:gd name="connsiteY29" fmla="*/ 804216 h 1424860"/>
              <a:gd name="connsiteX30" fmla="*/ 480449 w 1187592"/>
              <a:gd name="connsiteY30" fmla="*/ 75552 h 1424860"/>
              <a:gd name="connsiteX31" fmla="*/ 480449 w 1187592"/>
              <a:gd name="connsiteY31" fmla="*/ 493200 h 1424860"/>
              <a:gd name="connsiteX32" fmla="*/ 472955 w 1187592"/>
              <a:gd name="connsiteY32" fmla="*/ 503397 h 1424860"/>
              <a:gd name="connsiteX33" fmla="*/ 466918 w 1187592"/>
              <a:gd name="connsiteY33" fmla="*/ 511305 h 1424860"/>
              <a:gd name="connsiteX34" fmla="*/ 451514 w 1187592"/>
              <a:gd name="connsiteY34" fmla="*/ 532739 h 1424860"/>
              <a:gd name="connsiteX35" fmla="*/ 427367 w 1187592"/>
              <a:gd name="connsiteY35" fmla="*/ 566243 h 1424860"/>
              <a:gd name="connsiteX36" fmla="*/ 412379 w 1187592"/>
              <a:gd name="connsiteY36" fmla="*/ 587261 h 1424860"/>
              <a:gd name="connsiteX37" fmla="*/ 396142 w 1187592"/>
              <a:gd name="connsiteY37" fmla="*/ 611192 h 1424860"/>
              <a:gd name="connsiteX38" fmla="*/ 378031 w 1187592"/>
              <a:gd name="connsiteY38" fmla="*/ 637413 h 1424860"/>
              <a:gd name="connsiteX39" fmla="*/ 359088 w 1187592"/>
              <a:gd name="connsiteY39" fmla="*/ 665922 h 1424860"/>
              <a:gd name="connsiteX40" fmla="*/ 338896 w 1187592"/>
              <a:gd name="connsiteY40" fmla="*/ 696721 h 1424860"/>
              <a:gd name="connsiteX41" fmla="*/ 317663 w 1187592"/>
              <a:gd name="connsiteY41" fmla="*/ 729184 h 1424860"/>
              <a:gd name="connsiteX42" fmla="*/ 296013 w 1187592"/>
              <a:gd name="connsiteY42" fmla="*/ 763729 h 1424860"/>
              <a:gd name="connsiteX43" fmla="*/ 273323 w 1187592"/>
              <a:gd name="connsiteY43" fmla="*/ 799522 h 1424860"/>
              <a:gd name="connsiteX44" fmla="*/ 250217 w 1187592"/>
              <a:gd name="connsiteY44" fmla="*/ 837396 h 1424860"/>
              <a:gd name="connsiteX45" fmla="*/ 227110 w 1187592"/>
              <a:gd name="connsiteY45" fmla="*/ 876310 h 1424860"/>
              <a:gd name="connsiteX46" fmla="*/ 214620 w 1187592"/>
              <a:gd name="connsiteY46" fmla="*/ 897745 h 1424860"/>
              <a:gd name="connsiteX47" fmla="*/ 202963 w 1187592"/>
              <a:gd name="connsiteY47" fmla="*/ 918763 h 1424860"/>
              <a:gd name="connsiteX48" fmla="*/ 191722 w 1187592"/>
              <a:gd name="connsiteY48" fmla="*/ 939156 h 1424860"/>
              <a:gd name="connsiteX49" fmla="*/ 180897 w 1187592"/>
              <a:gd name="connsiteY49" fmla="*/ 958926 h 1424860"/>
              <a:gd name="connsiteX50" fmla="*/ 170905 w 1187592"/>
              <a:gd name="connsiteY50" fmla="*/ 978279 h 1424860"/>
              <a:gd name="connsiteX51" fmla="*/ 161537 w 1187592"/>
              <a:gd name="connsiteY51" fmla="*/ 996800 h 1424860"/>
              <a:gd name="connsiteX52" fmla="*/ 152794 w 1187592"/>
              <a:gd name="connsiteY52" fmla="*/ 1015113 h 1424860"/>
              <a:gd name="connsiteX53" fmla="*/ 144260 w 1187592"/>
              <a:gd name="connsiteY53" fmla="*/ 1032593 h 1424860"/>
              <a:gd name="connsiteX54" fmla="*/ 136557 w 1187592"/>
              <a:gd name="connsiteY54" fmla="*/ 1049657 h 1424860"/>
              <a:gd name="connsiteX55" fmla="*/ 129272 w 1187592"/>
              <a:gd name="connsiteY55" fmla="*/ 1065889 h 1424860"/>
              <a:gd name="connsiteX56" fmla="*/ 122610 w 1187592"/>
              <a:gd name="connsiteY56" fmla="*/ 1081913 h 1424860"/>
              <a:gd name="connsiteX57" fmla="*/ 116573 w 1187592"/>
              <a:gd name="connsiteY57" fmla="*/ 1096896 h 1424860"/>
              <a:gd name="connsiteX58" fmla="*/ 110745 w 1187592"/>
              <a:gd name="connsiteY58" fmla="*/ 1111671 h 1424860"/>
              <a:gd name="connsiteX59" fmla="*/ 105332 w 1187592"/>
              <a:gd name="connsiteY59" fmla="*/ 1126030 h 1424860"/>
              <a:gd name="connsiteX60" fmla="*/ 100545 w 1187592"/>
              <a:gd name="connsiteY60" fmla="*/ 1139556 h 1424860"/>
              <a:gd name="connsiteX61" fmla="*/ 96381 w 1187592"/>
              <a:gd name="connsiteY61" fmla="*/ 1152458 h 1424860"/>
              <a:gd name="connsiteX62" fmla="*/ 92426 w 1187592"/>
              <a:gd name="connsiteY62" fmla="*/ 1164944 h 1424860"/>
              <a:gd name="connsiteX63" fmla="*/ 89095 w 1187592"/>
              <a:gd name="connsiteY63" fmla="*/ 1176598 h 1424860"/>
              <a:gd name="connsiteX64" fmla="*/ 85973 w 1187592"/>
              <a:gd name="connsiteY64" fmla="*/ 1187835 h 1424860"/>
              <a:gd name="connsiteX65" fmla="*/ 83683 w 1187592"/>
              <a:gd name="connsiteY65" fmla="*/ 1198656 h 1424860"/>
              <a:gd name="connsiteX66" fmla="*/ 81185 w 1187592"/>
              <a:gd name="connsiteY66" fmla="*/ 1208645 h 1424860"/>
              <a:gd name="connsiteX67" fmla="*/ 79312 w 1187592"/>
              <a:gd name="connsiteY67" fmla="*/ 1218426 h 1424860"/>
              <a:gd name="connsiteX68" fmla="*/ 77854 w 1187592"/>
              <a:gd name="connsiteY68" fmla="*/ 1227166 h 1424860"/>
              <a:gd name="connsiteX69" fmla="*/ 77022 w 1187592"/>
              <a:gd name="connsiteY69" fmla="*/ 1235490 h 1424860"/>
              <a:gd name="connsiteX70" fmla="*/ 76189 w 1187592"/>
              <a:gd name="connsiteY70" fmla="*/ 1243398 h 1424860"/>
              <a:gd name="connsiteX71" fmla="*/ 75773 w 1187592"/>
              <a:gd name="connsiteY71" fmla="*/ 1250265 h 1424860"/>
              <a:gd name="connsiteX72" fmla="*/ 75773 w 1187592"/>
              <a:gd name="connsiteY72" fmla="*/ 1256924 h 1424860"/>
              <a:gd name="connsiteX73" fmla="*/ 76189 w 1187592"/>
              <a:gd name="connsiteY73" fmla="*/ 1262959 h 1424860"/>
              <a:gd name="connsiteX74" fmla="*/ 76397 w 1187592"/>
              <a:gd name="connsiteY74" fmla="*/ 1268370 h 1424860"/>
              <a:gd name="connsiteX75" fmla="*/ 77230 w 1187592"/>
              <a:gd name="connsiteY75" fmla="*/ 1273364 h 1424860"/>
              <a:gd name="connsiteX76" fmla="*/ 78271 w 1187592"/>
              <a:gd name="connsiteY76" fmla="*/ 1277526 h 1424860"/>
              <a:gd name="connsiteX77" fmla="*/ 79728 w 1187592"/>
              <a:gd name="connsiteY77" fmla="*/ 1281064 h 1424860"/>
              <a:gd name="connsiteX78" fmla="*/ 81810 w 1187592"/>
              <a:gd name="connsiteY78" fmla="*/ 1285434 h 1424860"/>
              <a:gd name="connsiteX79" fmla="*/ 83891 w 1187592"/>
              <a:gd name="connsiteY79" fmla="*/ 1289180 h 1424860"/>
              <a:gd name="connsiteX80" fmla="*/ 86597 w 1187592"/>
              <a:gd name="connsiteY80" fmla="*/ 1293133 h 1424860"/>
              <a:gd name="connsiteX81" fmla="*/ 89304 w 1187592"/>
              <a:gd name="connsiteY81" fmla="*/ 1297087 h 1424860"/>
              <a:gd name="connsiteX82" fmla="*/ 92634 w 1187592"/>
              <a:gd name="connsiteY82" fmla="*/ 1300833 h 1424860"/>
              <a:gd name="connsiteX83" fmla="*/ 95965 w 1187592"/>
              <a:gd name="connsiteY83" fmla="*/ 1304371 h 1424860"/>
              <a:gd name="connsiteX84" fmla="*/ 99920 w 1187592"/>
              <a:gd name="connsiteY84" fmla="*/ 1307700 h 1424860"/>
              <a:gd name="connsiteX85" fmla="*/ 103875 w 1187592"/>
              <a:gd name="connsiteY85" fmla="*/ 1311030 h 1424860"/>
              <a:gd name="connsiteX86" fmla="*/ 108039 w 1187592"/>
              <a:gd name="connsiteY86" fmla="*/ 1313943 h 1424860"/>
              <a:gd name="connsiteX87" fmla="*/ 112826 w 1187592"/>
              <a:gd name="connsiteY87" fmla="*/ 1317065 h 1424860"/>
              <a:gd name="connsiteX88" fmla="*/ 117822 w 1187592"/>
              <a:gd name="connsiteY88" fmla="*/ 1319978 h 1424860"/>
              <a:gd name="connsiteX89" fmla="*/ 122818 w 1187592"/>
              <a:gd name="connsiteY89" fmla="*/ 1322684 h 1424860"/>
              <a:gd name="connsiteX90" fmla="*/ 128231 w 1187592"/>
              <a:gd name="connsiteY90" fmla="*/ 1325181 h 1424860"/>
              <a:gd name="connsiteX91" fmla="*/ 134059 w 1187592"/>
              <a:gd name="connsiteY91" fmla="*/ 1327886 h 1424860"/>
              <a:gd name="connsiteX92" fmla="*/ 140096 w 1187592"/>
              <a:gd name="connsiteY92" fmla="*/ 1329967 h 1424860"/>
              <a:gd name="connsiteX93" fmla="*/ 146549 w 1187592"/>
              <a:gd name="connsiteY93" fmla="*/ 1332464 h 1424860"/>
              <a:gd name="connsiteX94" fmla="*/ 153419 w 1187592"/>
              <a:gd name="connsiteY94" fmla="*/ 1334337 h 1424860"/>
              <a:gd name="connsiteX95" fmla="*/ 160288 w 1187592"/>
              <a:gd name="connsiteY95" fmla="*/ 1336418 h 1424860"/>
              <a:gd name="connsiteX96" fmla="*/ 167574 w 1187592"/>
              <a:gd name="connsiteY96" fmla="*/ 1338083 h 1424860"/>
              <a:gd name="connsiteX97" fmla="*/ 175068 w 1187592"/>
              <a:gd name="connsiteY97" fmla="*/ 1339748 h 1424860"/>
              <a:gd name="connsiteX98" fmla="*/ 182979 w 1187592"/>
              <a:gd name="connsiteY98" fmla="*/ 1341204 h 1424860"/>
              <a:gd name="connsiteX99" fmla="*/ 191097 w 1187592"/>
              <a:gd name="connsiteY99" fmla="*/ 1342661 h 1424860"/>
              <a:gd name="connsiteX100" fmla="*/ 208375 w 1187592"/>
              <a:gd name="connsiteY100" fmla="*/ 1345158 h 1424860"/>
              <a:gd name="connsiteX101" fmla="*/ 226694 w 1187592"/>
              <a:gd name="connsiteY101" fmla="*/ 1347031 h 1424860"/>
              <a:gd name="connsiteX102" fmla="*/ 246470 w 1187592"/>
              <a:gd name="connsiteY102" fmla="*/ 1348072 h 1424860"/>
              <a:gd name="connsiteX103" fmla="*/ 267286 w 1187592"/>
              <a:gd name="connsiteY103" fmla="*/ 1349112 h 1424860"/>
              <a:gd name="connsiteX104" fmla="*/ 289352 w 1187592"/>
              <a:gd name="connsiteY104" fmla="*/ 1349112 h 1424860"/>
              <a:gd name="connsiteX105" fmla="*/ 898656 w 1187592"/>
              <a:gd name="connsiteY105" fmla="*/ 1349112 h 1424860"/>
              <a:gd name="connsiteX106" fmla="*/ 920722 w 1187592"/>
              <a:gd name="connsiteY106" fmla="*/ 1349112 h 1424860"/>
              <a:gd name="connsiteX107" fmla="*/ 941539 w 1187592"/>
              <a:gd name="connsiteY107" fmla="*/ 1348072 h 1424860"/>
              <a:gd name="connsiteX108" fmla="*/ 961106 w 1187592"/>
              <a:gd name="connsiteY108" fmla="*/ 1347031 h 1424860"/>
              <a:gd name="connsiteX109" fmla="*/ 979633 w 1187592"/>
              <a:gd name="connsiteY109" fmla="*/ 1345158 h 1424860"/>
              <a:gd name="connsiteX110" fmla="*/ 996703 w 1187592"/>
              <a:gd name="connsiteY110" fmla="*/ 1342661 h 1424860"/>
              <a:gd name="connsiteX111" fmla="*/ 1004821 w 1187592"/>
              <a:gd name="connsiteY111" fmla="*/ 1341204 h 1424860"/>
              <a:gd name="connsiteX112" fmla="*/ 1012732 w 1187592"/>
              <a:gd name="connsiteY112" fmla="*/ 1339748 h 1424860"/>
              <a:gd name="connsiteX113" fmla="*/ 1020226 w 1187592"/>
              <a:gd name="connsiteY113" fmla="*/ 1338083 h 1424860"/>
              <a:gd name="connsiteX114" fmla="*/ 1027512 w 1187592"/>
              <a:gd name="connsiteY114" fmla="*/ 1336418 h 1424860"/>
              <a:gd name="connsiteX115" fmla="*/ 1034589 w 1187592"/>
              <a:gd name="connsiteY115" fmla="*/ 1334337 h 1424860"/>
              <a:gd name="connsiteX116" fmla="*/ 1041043 w 1187592"/>
              <a:gd name="connsiteY116" fmla="*/ 1332464 h 1424860"/>
              <a:gd name="connsiteX117" fmla="*/ 1047496 w 1187592"/>
              <a:gd name="connsiteY117" fmla="*/ 1329967 h 1424860"/>
              <a:gd name="connsiteX118" fmla="*/ 1053533 w 1187592"/>
              <a:gd name="connsiteY118" fmla="*/ 1327886 h 1424860"/>
              <a:gd name="connsiteX119" fmla="*/ 1059569 w 1187592"/>
              <a:gd name="connsiteY119" fmla="*/ 1325181 h 1424860"/>
              <a:gd name="connsiteX120" fmla="*/ 1064982 w 1187592"/>
              <a:gd name="connsiteY120" fmla="*/ 1322684 h 1424860"/>
              <a:gd name="connsiteX121" fmla="*/ 1070186 w 1187592"/>
              <a:gd name="connsiteY121" fmla="*/ 1319978 h 1424860"/>
              <a:gd name="connsiteX122" fmla="*/ 1074974 w 1187592"/>
              <a:gd name="connsiteY122" fmla="*/ 1317065 h 1424860"/>
              <a:gd name="connsiteX123" fmla="*/ 1079553 w 1187592"/>
              <a:gd name="connsiteY123" fmla="*/ 1313943 h 1424860"/>
              <a:gd name="connsiteX124" fmla="*/ 1083925 w 1187592"/>
              <a:gd name="connsiteY124" fmla="*/ 1311030 h 1424860"/>
              <a:gd name="connsiteX125" fmla="*/ 1087880 w 1187592"/>
              <a:gd name="connsiteY125" fmla="*/ 1307700 h 1424860"/>
              <a:gd name="connsiteX126" fmla="*/ 1091627 w 1187592"/>
              <a:gd name="connsiteY126" fmla="*/ 1304371 h 1424860"/>
              <a:gd name="connsiteX127" fmla="*/ 1095166 w 1187592"/>
              <a:gd name="connsiteY127" fmla="*/ 1300833 h 1424860"/>
              <a:gd name="connsiteX128" fmla="*/ 1098288 w 1187592"/>
              <a:gd name="connsiteY128" fmla="*/ 1297087 h 1424860"/>
              <a:gd name="connsiteX129" fmla="*/ 1101203 w 1187592"/>
              <a:gd name="connsiteY129" fmla="*/ 1293133 h 1424860"/>
              <a:gd name="connsiteX130" fmla="*/ 1103701 w 1187592"/>
              <a:gd name="connsiteY130" fmla="*/ 1289180 h 1424860"/>
              <a:gd name="connsiteX131" fmla="*/ 1105991 w 1187592"/>
              <a:gd name="connsiteY131" fmla="*/ 1285434 h 1424860"/>
              <a:gd name="connsiteX132" fmla="*/ 1108280 w 1187592"/>
              <a:gd name="connsiteY132" fmla="*/ 1281064 h 1424860"/>
              <a:gd name="connsiteX133" fmla="*/ 1109321 w 1187592"/>
              <a:gd name="connsiteY133" fmla="*/ 1277526 h 1424860"/>
              <a:gd name="connsiteX134" fmla="*/ 1110570 w 1187592"/>
              <a:gd name="connsiteY134" fmla="*/ 1273364 h 1424860"/>
              <a:gd name="connsiteX135" fmla="*/ 1111195 w 1187592"/>
              <a:gd name="connsiteY135" fmla="*/ 1268370 h 1424860"/>
              <a:gd name="connsiteX136" fmla="*/ 1111819 w 1187592"/>
              <a:gd name="connsiteY136" fmla="*/ 1262959 h 1424860"/>
              <a:gd name="connsiteX137" fmla="*/ 1112027 w 1187592"/>
              <a:gd name="connsiteY137" fmla="*/ 1256924 h 1424860"/>
              <a:gd name="connsiteX138" fmla="*/ 1112027 w 1187592"/>
              <a:gd name="connsiteY138" fmla="*/ 1250265 h 1424860"/>
              <a:gd name="connsiteX139" fmla="*/ 1111403 w 1187592"/>
              <a:gd name="connsiteY139" fmla="*/ 1243398 h 1424860"/>
              <a:gd name="connsiteX140" fmla="*/ 1110987 w 1187592"/>
              <a:gd name="connsiteY140" fmla="*/ 1235490 h 1424860"/>
              <a:gd name="connsiteX141" fmla="*/ 1109738 w 1187592"/>
              <a:gd name="connsiteY141" fmla="*/ 1227166 h 1424860"/>
              <a:gd name="connsiteX142" fmla="*/ 1108280 w 1187592"/>
              <a:gd name="connsiteY142" fmla="*/ 1218426 h 1424860"/>
              <a:gd name="connsiteX143" fmla="*/ 1106407 w 1187592"/>
              <a:gd name="connsiteY143" fmla="*/ 1208645 h 1424860"/>
              <a:gd name="connsiteX144" fmla="*/ 1104325 w 1187592"/>
              <a:gd name="connsiteY144" fmla="*/ 1198656 h 1424860"/>
              <a:gd name="connsiteX145" fmla="*/ 1101619 w 1187592"/>
              <a:gd name="connsiteY145" fmla="*/ 1187835 h 1424860"/>
              <a:gd name="connsiteX146" fmla="*/ 1098913 w 1187592"/>
              <a:gd name="connsiteY146" fmla="*/ 1176598 h 1424860"/>
              <a:gd name="connsiteX147" fmla="*/ 1095166 w 1187592"/>
              <a:gd name="connsiteY147" fmla="*/ 1164944 h 1424860"/>
              <a:gd name="connsiteX148" fmla="*/ 1091211 w 1187592"/>
              <a:gd name="connsiteY148" fmla="*/ 1152458 h 1424860"/>
              <a:gd name="connsiteX149" fmla="*/ 1087047 w 1187592"/>
              <a:gd name="connsiteY149" fmla="*/ 1139556 h 1424860"/>
              <a:gd name="connsiteX150" fmla="*/ 1082260 w 1187592"/>
              <a:gd name="connsiteY150" fmla="*/ 1126030 h 1424860"/>
              <a:gd name="connsiteX151" fmla="*/ 1077055 w 1187592"/>
              <a:gd name="connsiteY151" fmla="*/ 1111671 h 1424860"/>
              <a:gd name="connsiteX152" fmla="*/ 1071435 w 1187592"/>
              <a:gd name="connsiteY152" fmla="*/ 1096896 h 1424860"/>
              <a:gd name="connsiteX153" fmla="*/ 1065398 w 1187592"/>
              <a:gd name="connsiteY153" fmla="*/ 1081913 h 1424860"/>
              <a:gd name="connsiteX154" fmla="*/ 1058320 w 1187592"/>
              <a:gd name="connsiteY154" fmla="*/ 1065889 h 1424860"/>
              <a:gd name="connsiteX155" fmla="*/ 1051035 w 1187592"/>
              <a:gd name="connsiteY155" fmla="*/ 1049657 h 1424860"/>
              <a:gd name="connsiteX156" fmla="*/ 1043541 w 1187592"/>
              <a:gd name="connsiteY156" fmla="*/ 1032593 h 1424860"/>
              <a:gd name="connsiteX157" fmla="*/ 1035006 w 1187592"/>
              <a:gd name="connsiteY157" fmla="*/ 1015113 h 1424860"/>
              <a:gd name="connsiteX158" fmla="*/ 1026263 w 1187592"/>
              <a:gd name="connsiteY158" fmla="*/ 996800 h 1424860"/>
              <a:gd name="connsiteX159" fmla="*/ 1016687 w 1187592"/>
              <a:gd name="connsiteY159" fmla="*/ 978279 h 1424860"/>
              <a:gd name="connsiteX160" fmla="*/ 1006695 w 1187592"/>
              <a:gd name="connsiteY160" fmla="*/ 958926 h 1424860"/>
              <a:gd name="connsiteX161" fmla="*/ 996079 w 1187592"/>
              <a:gd name="connsiteY161" fmla="*/ 939156 h 1424860"/>
              <a:gd name="connsiteX162" fmla="*/ 985046 w 1187592"/>
              <a:gd name="connsiteY162" fmla="*/ 918763 h 1424860"/>
              <a:gd name="connsiteX163" fmla="*/ 973180 w 1187592"/>
              <a:gd name="connsiteY163" fmla="*/ 897745 h 1424860"/>
              <a:gd name="connsiteX164" fmla="*/ 960482 w 1187592"/>
              <a:gd name="connsiteY164" fmla="*/ 876310 h 1424860"/>
              <a:gd name="connsiteX165" fmla="*/ 937584 w 1187592"/>
              <a:gd name="connsiteY165" fmla="*/ 837396 h 1424860"/>
              <a:gd name="connsiteX166" fmla="*/ 914685 w 1187592"/>
              <a:gd name="connsiteY166" fmla="*/ 799522 h 1424860"/>
              <a:gd name="connsiteX167" fmla="*/ 891995 w 1187592"/>
              <a:gd name="connsiteY167" fmla="*/ 763729 h 1424860"/>
              <a:gd name="connsiteX168" fmla="*/ 869929 w 1187592"/>
              <a:gd name="connsiteY168" fmla="*/ 729184 h 1424860"/>
              <a:gd name="connsiteX169" fmla="*/ 848696 w 1187592"/>
              <a:gd name="connsiteY169" fmla="*/ 696721 h 1424860"/>
              <a:gd name="connsiteX170" fmla="*/ 828504 w 1187592"/>
              <a:gd name="connsiteY170" fmla="*/ 665922 h 1424860"/>
              <a:gd name="connsiteX171" fmla="*/ 809561 w 1187592"/>
              <a:gd name="connsiteY171" fmla="*/ 637413 h 1424860"/>
              <a:gd name="connsiteX172" fmla="*/ 791659 w 1187592"/>
              <a:gd name="connsiteY172" fmla="*/ 611192 h 1424860"/>
              <a:gd name="connsiteX173" fmla="*/ 775422 w 1187592"/>
              <a:gd name="connsiteY173" fmla="*/ 587261 h 1424860"/>
              <a:gd name="connsiteX174" fmla="*/ 760642 w 1187592"/>
              <a:gd name="connsiteY174" fmla="*/ 566243 h 1424860"/>
              <a:gd name="connsiteX175" fmla="*/ 736494 w 1187592"/>
              <a:gd name="connsiteY175" fmla="*/ 532739 h 1424860"/>
              <a:gd name="connsiteX176" fmla="*/ 720674 w 1187592"/>
              <a:gd name="connsiteY176" fmla="*/ 511305 h 1424860"/>
              <a:gd name="connsiteX177" fmla="*/ 715053 w 1187592"/>
              <a:gd name="connsiteY177" fmla="*/ 503397 h 1424860"/>
              <a:gd name="connsiteX178" fmla="*/ 707559 w 1187592"/>
              <a:gd name="connsiteY178" fmla="*/ 493200 h 1424860"/>
              <a:gd name="connsiteX179" fmla="*/ 707559 w 1187592"/>
              <a:gd name="connsiteY179" fmla="*/ 75552 h 1424860"/>
              <a:gd name="connsiteX180" fmla="*/ 377996 w 1187592"/>
              <a:gd name="connsiteY180" fmla="*/ 0 h 1424860"/>
              <a:gd name="connsiteX181" fmla="*/ 809804 w 1187592"/>
              <a:gd name="connsiteY181" fmla="*/ 0 h 1424860"/>
              <a:gd name="connsiteX182" fmla="*/ 813762 w 1187592"/>
              <a:gd name="connsiteY182" fmla="*/ 415 h 1424860"/>
              <a:gd name="connsiteX183" fmla="*/ 817719 w 1187592"/>
              <a:gd name="connsiteY183" fmla="*/ 830 h 1424860"/>
              <a:gd name="connsiteX184" fmla="*/ 821260 w 1187592"/>
              <a:gd name="connsiteY184" fmla="*/ 1868 h 1424860"/>
              <a:gd name="connsiteX185" fmla="*/ 824593 w 1187592"/>
              <a:gd name="connsiteY185" fmla="*/ 3113 h 1424860"/>
              <a:gd name="connsiteX186" fmla="*/ 827926 w 1187592"/>
              <a:gd name="connsiteY186" fmla="*/ 4566 h 1424860"/>
              <a:gd name="connsiteX187" fmla="*/ 831259 w 1187592"/>
              <a:gd name="connsiteY187" fmla="*/ 6434 h 1424860"/>
              <a:gd name="connsiteX188" fmla="*/ 833967 w 1187592"/>
              <a:gd name="connsiteY188" fmla="*/ 8717 h 1424860"/>
              <a:gd name="connsiteX189" fmla="*/ 836675 w 1187592"/>
              <a:gd name="connsiteY189" fmla="*/ 11208 h 1424860"/>
              <a:gd name="connsiteX190" fmla="*/ 839174 w 1187592"/>
              <a:gd name="connsiteY190" fmla="*/ 13906 h 1424860"/>
              <a:gd name="connsiteX191" fmla="*/ 841257 w 1187592"/>
              <a:gd name="connsiteY191" fmla="*/ 16605 h 1424860"/>
              <a:gd name="connsiteX192" fmla="*/ 843340 w 1187592"/>
              <a:gd name="connsiteY192" fmla="*/ 19926 h 1424860"/>
              <a:gd name="connsiteX193" fmla="*/ 844798 w 1187592"/>
              <a:gd name="connsiteY193" fmla="*/ 23247 h 1424860"/>
              <a:gd name="connsiteX194" fmla="*/ 846048 w 1187592"/>
              <a:gd name="connsiteY194" fmla="*/ 26568 h 1424860"/>
              <a:gd name="connsiteX195" fmla="*/ 846881 w 1187592"/>
              <a:gd name="connsiteY195" fmla="*/ 30096 h 1424860"/>
              <a:gd name="connsiteX196" fmla="*/ 847506 w 1187592"/>
              <a:gd name="connsiteY196" fmla="*/ 34040 h 1424860"/>
              <a:gd name="connsiteX197" fmla="*/ 847923 w 1187592"/>
              <a:gd name="connsiteY197" fmla="*/ 37568 h 1424860"/>
              <a:gd name="connsiteX198" fmla="*/ 847506 w 1187592"/>
              <a:gd name="connsiteY198" fmla="*/ 41512 h 1424860"/>
              <a:gd name="connsiteX199" fmla="*/ 846881 w 1187592"/>
              <a:gd name="connsiteY199" fmla="*/ 45456 h 1424860"/>
              <a:gd name="connsiteX200" fmla="*/ 846048 w 1187592"/>
              <a:gd name="connsiteY200" fmla="*/ 49192 h 1424860"/>
              <a:gd name="connsiteX201" fmla="*/ 844798 w 1187592"/>
              <a:gd name="connsiteY201" fmla="*/ 52513 h 1424860"/>
              <a:gd name="connsiteX202" fmla="*/ 843340 w 1187592"/>
              <a:gd name="connsiteY202" fmla="*/ 55834 h 1424860"/>
              <a:gd name="connsiteX203" fmla="*/ 841257 w 1187592"/>
              <a:gd name="connsiteY203" fmla="*/ 58739 h 1424860"/>
              <a:gd name="connsiteX204" fmla="*/ 839174 w 1187592"/>
              <a:gd name="connsiteY204" fmla="*/ 61853 h 1424860"/>
              <a:gd name="connsiteX205" fmla="*/ 836675 w 1187592"/>
              <a:gd name="connsiteY205" fmla="*/ 64551 h 1424860"/>
              <a:gd name="connsiteX206" fmla="*/ 833967 w 1187592"/>
              <a:gd name="connsiteY206" fmla="*/ 66834 h 1424860"/>
              <a:gd name="connsiteX207" fmla="*/ 831259 w 1187592"/>
              <a:gd name="connsiteY207" fmla="*/ 68910 h 1424860"/>
              <a:gd name="connsiteX208" fmla="*/ 827926 w 1187592"/>
              <a:gd name="connsiteY208" fmla="*/ 71193 h 1424860"/>
              <a:gd name="connsiteX209" fmla="*/ 824593 w 1187592"/>
              <a:gd name="connsiteY209" fmla="*/ 72646 h 1424860"/>
              <a:gd name="connsiteX210" fmla="*/ 821260 w 1187592"/>
              <a:gd name="connsiteY210" fmla="*/ 73891 h 1424860"/>
              <a:gd name="connsiteX211" fmla="*/ 817719 w 1187592"/>
              <a:gd name="connsiteY211" fmla="*/ 74722 h 1424860"/>
              <a:gd name="connsiteX212" fmla="*/ 813762 w 1187592"/>
              <a:gd name="connsiteY212" fmla="*/ 75344 h 1424860"/>
              <a:gd name="connsiteX213" fmla="*/ 809804 w 1187592"/>
              <a:gd name="connsiteY213" fmla="*/ 75552 h 1424860"/>
              <a:gd name="connsiteX214" fmla="*/ 783332 w 1187592"/>
              <a:gd name="connsiteY214" fmla="*/ 75552 h 1424860"/>
              <a:gd name="connsiteX215" fmla="*/ 783332 w 1187592"/>
              <a:gd name="connsiteY215" fmla="*/ 468020 h 1424860"/>
              <a:gd name="connsiteX216" fmla="*/ 797487 w 1187592"/>
              <a:gd name="connsiteY216" fmla="*/ 487789 h 1424860"/>
              <a:gd name="connsiteX217" fmla="*/ 818096 w 1187592"/>
              <a:gd name="connsiteY217" fmla="*/ 516299 h 1424860"/>
              <a:gd name="connsiteX218" fmla="*/ 843909 w 1187592"/>
              <a:gd name="connsiteY218" fmla="*/ 553549 h 1424860"/>
              <a:gd name="connsiteX219" fmla="*/ 874717 w 1187592"/>
              <a:gd name="connsiteY219" fmla="*/ 598498 h 1424860"/>
              <a:gd name="connsiteX220" fmla="*/ 891371 w 1187592"/>
              <a:gd name="connsiteY220" fmla="*/ 623470 h 1424860"/>
              <a:gd name="connsiteX221" fmla="*/ 909273 w 1187592"/>
              <a:gd name="connsiteY221" fmla="*/ 650107 h 1424860"/>
              <a:gd name="connsiteX222" fmla="*/ 927383 w 1187592"/>
              <a:gd name="connsiteY222" fmla="*/ 678200 h 1424860"/>
              <a:gd name="connsiteX223" fmla="*/ 946327 w 1187592"/>
              <a:gd name="connsiteY223" fmla="*/ 707750 h 1424860"/>
              <a:gd name="connsiteX224" fmla="*/ 965686 w 1187592"/>
              <a:gd name="connsiteY224" fmla="*/ 738549 h 1424860"/>
              <a:gd name="connsiteX225" fmla="*/ 985670 w 1187592"/>
              <a:gd name="connsiteY225" fmla="*/ 770596 h 1424860"/>
              <a:gd name="connsiteX226" fmla="*/ 1005446 w 1187592"/>
              <a:gd name="connsiteY226" fmla="*/ 803892 h 1424860"/>
              <a:gd name="connsiteX227" fmla="*/ 1026055 w 1187592"/>
              <a:gd name="connsiteY227" fmla="*/ 838020 h 1424860"/>
              <a:gd name="connsiteX228" fmla="*/ 1038336 w 1187592"/>
              <a:gd name="connsiteY228" fmla="*/ 859454 h 1424860"/>
              <a:gd name="connsiteX229" fmla="*/ 1052283 w 1187592"/>
              <a:gd name="connsiteY229" fmla="*/ 883802 h 1424860"/>
              <a:gd name="connsiteX230" fmla="*/ 1067063 w 1187592"/>
              <a:gd name="connsiteY230" fmla="*/ 911271 h 1424860"/>
              <a:gd name="connsiteX231" fmla="*/ 1082468 w 1187592"/>
              <a:gd name="connsiteY231" fmla="*/ 940613 h 1424860"/>
              <a:gd name="connsiteX232" fmla="*/ 1098288 w 1187592"/>
              <a:gd name="connsiteY232" fmla="*/ 972036 h 1424860"/>
              <a:gd name="connsiteX233" fmla="*/ 1105991 w 1187592"/>
              <a:gd name="connsiteY233" fmla="*/ 988060 h 1424860"/>
              <a:gd name="connsiteX234" fmla="*/ 1113901 w 1187592"/>
              <a:gd name="connsiteY234" fmla="*/ 1004500 h 1424860"/>
              <a:gd name="connsiteX235" fmla="*/ 1121395 w 1187592"/>
              <a:gd name="connsiteY235" fmla="*/ 1021148 h 1424860"/>
              <a:gd name="connsiteX236" fmla="*/ 1129097 w 1187592"/>
              <a:gd name="connsiteY236" fmla="*/ 1038004 h 1424860"/>
              <a:gd name="connsiteX237" fmla="*/ 1136175 w 1187592"/>
              <a:gd name="connsiteY237" fmla="*/ 1055276 h 1424860"/>
              <a:gd name="connsiteX238" fmla="*/ 1143253 w 1187592"/>
              <a:gd name="connsiteY238" fmla="*/ 1072132 h 1424860"/>
              <a:gd name="connsiteX239" fmla="*/ 1149914 w 1187592"/>
              <a:gd name="connsiteY239" fmla="*/ 1089404 h 1424860"/>
              <a:gd name="connsiteX240" fmla="*/ 1156159 w 1187592"/>
              <a:gd name="connsiteY240" fmla="*/ 1106677 h 1424860"/>
              <a:gd name="connsiteX241" fmla="*/ 1161987 w 1187592"/>
              <a:gd name="connsiteY241" fmla="*/ 1123533 h 1424860"/>
              <a:gd name="connsiteX242" fmla="*/ 1167400 w 1187592"/>
              <a:gd name="connsiteY242" fmla="*/ 1140389 h 1424860"/>
              <a:gd name="connsiteX243" fmla="*/ 1172188 w 1187592"/>
              <a:gd name="connsiteY243" fmla="*/ 1157037 h 1424860"/>
              <a:gd name="connsiteX244" fmla="*/ 1176351 w 1187592"/>
              <a:gd name="connsiteY244" fmla="*/ 1173268 h 1424860"/>
              <a:gd name="connsiteX245" fmla="*/ 1180098 w 1187592"/>
              <a:gd name="connsiteY245" fmla="*/ 1189292 h 1424860"/>
              <a:gd name="connsiteX246" fmla="*/ 1183012 w 1187592"/>
              <a:gd name="connsiteY246" fmla="*/ 1205107 h 1424860"/>
              <a:gd name="connsiteX247" fmla="*/ 1185510 w 1187592"/>
              <a:gd name="connsiteY247" fmla="*/ 1220507 h 1424860"/>
              <a:gd name="connsiteX248" fmla="*/ 1186343 w 1187592"/>
              <a:gd name="connsiteY248" fmla="*/ 1227998 h 1424860"/>
              <a:gd name="connsiteX249" fmla="*/ 1186967 w 1187592"/>
              <a:gd name="connsiteY249" fmla="*/ 1235282 h 1424860"/>
              <a:gd name="connsiteX250" fmla="*/ 1187384 w 1187592"/>
              <a:gd name="connsiteY250" fmla="*/ 1242565 h 1424860"/>
              <a:gd name="connsiteX251" fmla="*/ 1187592 w 1187592"/>
              <a:gd name="connsiteY251" fmla="*/ 1249641 h 1424860"/>
              <a:gd name="connsiteX252" fmla="*/ 1187592 w 1187592"/>
              <a:gd name="connsiteY252" fmla="*/ 1256716 h 1424860"/>
              <a:gd name="connsiteX253" fmla="*/ 1187592 w 1187592"/>
              <a:gd name="connsiteY253" fmla="*/ 1263375 h 1424860"/>
              <a:gd name="connsiteX254" fmla="*/ 1186967 w 1187592"/>
              <a:gd name="connsiteY254" fmla="*/ 1270034 h 1424860"/>
              <a:gd name="connsiteX255" fmla="*/ 1186343 w 1187592"/>
              <a:gd name="connsiteY255" fmla="*/ 1276277 h 1424860"/>
              <a:gd name="connsiteX256" fmla="*/ 1185719 w 1187592"/>
              <a:gd name="connsiteY256" fmla="*/ 1282728 h 1424860"/>
              <a:gd name="connsiteX257" fmla="*/ 1184469 w 1187592"/>
              <a:gd name="connsiteY257" fmla="*/ 1288971 h 1424860"/>
              <a:gd name="connsiteX258" fmla="*/ 1183012 w 1187592"/>
              <a:gd name="connsiteY258" fmla="*/ 1294798 h 1424860"/>
              <a:gd name="connsiteX259" fmla="*/ 1181555 w 1187592"/>
              <a:gd name="connsiteY259" fmla="*/ 1300417 h 1424860"/>
              <a:gd name="connsiteX260" fmla="*/ 1179682 w 1187592"/>
              <a:gd name="connsiteY260" fmla="*/ 1306244 h 1424860"/>
              <a:gd name="connsiteX261" fmla="*/ 1177600 w 1187592"/>
              <a:gd name="connsiteY261" fmla="*/ 1311238 h 1424860"/>
              <a:gd name="connsiteX262" fmla="*/ 1173020 w 1187592"/>
              <a:gd name="connsiteY262" fmla="*/ 1320603 h 1424860"/>
              <a:gd name="connsiteX263" fmla="*/ 1168024 w 1187592"/>
              <a:gd name="connsiteY263" fmla="*/ 1329343 h 1424860"/>
              <a:gd name="connsiteX264" fmla="*/ 1162612 w 1187592"/>
              <a:gd name="connsiteY264" fmla="*/ 1337667 h 1424860"/>
              <a:gd name="connsiteX265" fmla="*/ 1156783 w 1187592"/>
              <a:gd name="connsiteY265" fmla="*/ 1345366 h 1424860"/>
              <a:gd name="connsiteX266" fmla="*/ 1150538 w 1187592"/>
              <a:gd name="connsiteY266" fmla="*/ 1352650 h 1424860"/>
              <a:gd name="connsiteX267" fmla="*/ 1143877 w 1187592"/>
              <a:gd name="connsiteY267" fmla="*/ 1359517 h 1424860"/>
              <a:gd name="connsiteX268" fmla="*/ 1136591 w 1187592"/>
              <a:gd name="connsiteY268" fmla="*/ 1365968 h 1424860"/>
              <a:gd name="connsiteX269" fmla="*/ 1129097 w 1187592"/>
              <a:gd name="connsiteY269" fmla="*/ 1372003 h 1424860"/>
              <a:gd name="connsiteX270" fmla="*/ 1121187 w 1187592"/>
              <a:gd name="connsiteY270" fmla="*/ 1377830 h 1424860"/>
              <a:gd name="connsiteX271" fmla="*/ 1113068 w 1187592"/>
              <a:gd name="connsiteY271" fmla="*/ 1382824 h 1424860"/>
              <a:gd name="connsiteX272" fmla="*/ 1104533 w 1187592"/>
              <a:gd name="connsiteY272" fmla="*/ 1387610 h 1424860"/>
              <a:gd name="connsiteX273" fmla="*/ 1095582 w 1187592"/>
              <a:gd name="connsiteY273" fmla="*/ 1391981 h 1424860"/>
              <a:gd name="connsiteX274" fmla="*/ 1086839 w 1187592"/>
              <a:gd name="connsiteY274" fmla="*/ 1396143 h 1424860"/>
              <a:gd name="connsiteX275" fmla="*/ 1077472 w 1187592"/>
              <a:gd name="connsiteY275" fmla="*/ 1399680 h 1424860"/>
              <a:gd name="connsiteX276" fmla="*/ 1068104 w 1187592"/>
              <a:gd name="connsiteY276" fmla="*/ 1403010 h 1424860"/>
              <a:gd name="connsiteX277" fmla="*/ 1058320 w 1187592"/>
              <a:gd name="connsiteY277" fmla="*/ 1406339 h 1424860"/>
              <a:gd name="connsiteX278" fmla="*/ 1048328 w 1187592"/>
              <a:gd name="connsiteY278" fmla="*/ 1409045 h 1424860"/>
              <a:gd name="connsiteX279" fmla="*/ 1038336 w 1187592"/>
              <a:gd name="connsiteY279" fmla="*/ 1411542 h 1424860"/>
              <a:gd name="connsiteX280" fmla="*/ 1028553 w 1187592"/>
              <a:gd name="connsiteY280" fmla="*/ 1414039 h 1424860"/>
              <a:gd name="connsiteX281" fmla="*/ 1018561 w 1187592"/>
              <a:gd name="connsiteY281" fmla="*/ 1415704 h 1424860"/>
              <a:gd name="connsiteX282" fmla="*/ 1008152 w 1187592"/>
              <a:gd name="connsiteY282" fmla="*/ 1417577 h 1424860"/>
              <a:gd name="connsiteX283" fmla="*/ 997952 w 1187592"/>
              <a:gd name="connsiteY283" fmla="*/ 1419033 h 1424860"/>
              <a:gd name="connsiteX284" fmla="*/ 987752 w 1187592"/>
              <a:gd name="connsiteY284" fmla="*/ 1420282 h 1424860"/>
              <a:gd name="connsiteX285" fmla="*/ 977343 w 1187592"/>
              <a:gd name="connsiteY285" fmla="*/ 1421531 h 1424860"/>
              <a:gd name="connsiteX286" fmla="*/ 957151 w 1187592"/>
              <a:gd name="connsiteY286" fmla="*/ 1422987 h 1424860"/>
              <a:gd name="connsiteX287" fmla="*/ 936959 w 1187592"/>
              <a:gd name="connsiteY287" fmla="*/ 1424236 h 1424860"/>
              <a:gd name="connsiteX288" fmla="*/ 917600 w 1187592"/>
              <a:gd name="connsiteY288" fmla="*/ 1424860 h 1424860"/>
              <a:gd name="connsiteX289" fmla="*/ 898656 w 1187592"/>
              <a:gd name="connsiteY289" fmla="*/ 1424860 h 1424860"/>
              <a:gd name="connsiteX290" fmla="*/ 289352 w 1187592"/>
              <a:gd name="connsiteY290" fmla="*/ 1424860 h 1424860"/>
              <a:gd name="connsiteX291" fmla="*/ 270201 w 1187592"/>
              <a:gd name="connsiteY291" fmla="*/ 1424860 h 1424860"/>
              <a:gd name="connsiteX292" fmla="*/ 250633 w 1187592"/>
              <a:gd name="connsiteY292" fmla="*/ 1424236 h 1424860"/>
              <a:gd name="connsiteX293" fmla="*/ 230649 w 1187592"/>
              <a:gd name="connsiteY293" fmla="*/ 1422987 h 1424860"/>
              <a:gd name="connsiteX294" fmla="*/ 210457 w 1187592"/>
              <a:gd name="connsiteY294" fmla="*/ 1421531 h 1424860"/>
              <a:gd name="connsiteX295" fmla="*/ 200257 w 1187592"/>
              <a:gd name="connsiteY295" fmla="*/ 1420282 h 1424860"/>
              <a:gd name="connsiteX296" fmla="*/ 189848 w 1187592"/>
              <a:gd name="connsiteY296" fmla="*/ 1419033 h 1424860"/>
              <a:gd name="connsiteX297" fmla="*/ 179648 w 1187592"/>
              <a:gd name="connsiteY297" fmla="*/ 1417577 h 1424860"/>
              <a:gd name="connsiteX298" fmla="*/ 169448 w 1187592"/>
              <a:gd name="connsiteY298" fmla="*/ 1415704 h 1424860"/>
              <a:gd name="connsiteX299" fmla="*/ 159456 w 1187592"/>
              <a:gd name="connsiteY299" fmla="*/ 1414039 h 1424860"/>
              <a:gd name="connsiteX300" fmla="*/ 149256 w 1187592"/>
              <a:gd name="connsiteY300" fmla="*/ 1411542 h 1424860"/>
              <a:gd name="connsiteX301" fmla="*/ 139264 w 1187592"/>
              <a:gd name="connsiteY301" fmla="*/ 1409045 h 1424860"/>
              <a:gd name="connsiteX302" fmla="*/ 129480 w 1187592"/>
              <a:gd name="connsiteY302" fmla="*/ 1406339 h 1424860"/>
              <a:gd name="connsiteX303" fmla="*/ 119904 w 1187592"/>
              <a:gd name="connsiteY303" fmla="*/ 1403010 h 1424860"/>
              <a:gd name="connsiteX304" fmla="*/ 110537 w 1187592"/>
              <a:gd name="connsiteY304" fmla="*/ 1399680 h 1424860"/>
              <a:gd name="connsiteX305" fmla="*/ 101169 w 1187592"/>
              <a:gd name="connsiteY305" fmla="*/ 1396143 h 1424860"/>
              <a:gd name="connsiteX306" fmla="*/ 92010 w 1187592"/>
              <a:gd name="connsiteY306" fmla="*/ 1391981 h 1424860"/>
              <a:gd name="connsiteX307" fmla="*/ 83267 w 1187592"/>
              <a:gd name="connsiteY307" fmla="*/ 1387610 h 1424860"/>
              <a:gd name="connsiteX308" fmla="*/ 74940 w 1187592"/>
              <a:gd name="connsiteY308" fmla="*/ 1382824 h 1424860"/>
              <a:gd name="connsiteX309" fmla="*/ 66822 w 1187592"/>
              <a:gd name="connsiteY309" fmla="*/ 1377830 h 1424860"/>
              <a:gd name="connsiteX310" fmla="*/ 58911 w 1187592"/>
              <a:gd name="connsiteY310" fmla="*/ 1372003 h 1424860"/>
              <a:gd name="connsiteX311" fmla="*/ 51417 w 1187592"/>
              <a:gd name="connsiteY311" fmla="*/ 1365968 h 1424860"/>
              <a:gd name="connsiteX312" fmla="*/ 44131 w 1187592"/>
              <a:gd name="connsiteY312" fmla="*/ 1359517 h 1424860"/>
              <a:gd name="connsiteX313" fmla="*/ 37470 w 1187592"/>
              <a:gd name="connsiteY313" fmla="*/ 1352650 h 1424860"/>
              <a:gd name="connsiteX314" fmla="*/ 31017 w 1187592"/>
              <a:gd name="connsiteY314" fmla="*/ 1345366 h 1424860"/>
              <a:gd name="connsiteX315" fmla="*/ 24980 w 1187592"/>
              <a:gd name="connsiteY315" fmla="*/ 1337667 h 1424860"/>
              <a:gd name="connsiteX316" fmla="*/ 19568 w 1187592"/>
              <a:gd name="connsiteY316" fmla="*/ 1329343 h 1424860"/>
              <a:gd name="connsiteX317" fmla="*/ 14780 w 1187592"/>
              <a:gd name="connsiteY317" fmla="*/ 1320603 h 1424860"/>
              <a:gd name="connsiteX318" fmla="*/ 10200 w 1187592"/>
              <a:gd name="connsiteY318" fmla="*/ 1311238 h 1424860"/>
              <a:gd name="connsiteX319" fmla="*/ 8119 w 1187592"/>
              <a:gd name="connsiteY319" fmla="*/ 1306244 h 1424860"/>
              <a:gd name="connsiteX320" fmla="*/ 6245 w 1187592"/>
              <a:gd name="connsiteY320" fmla="*/ 1300417 h 1424860"/>
              <a:gd name="connsiteX321" fmla="*/ 4580 w 1187592"/>
              <a:gd name="connsiteY321" fmla="*/ 1294798 h 1424860"/>
              <a:gd name="connsiteX322" fmla="*/ 3331 w 1187592"/>
              <a:gd name="connsiteY322" fmla="*/ 1288971 h 1424860"/>
              <a:gd name="connsiteX323" fmla="*/ 2082 w 1187592"/>
              <a:gd name="connsiteY323" fmla="*/ 1282728 h 1424860"/>
              <a:gd name="connsiteX324" fmla="*/ 1249 w 1187592"/>
              <a:gd name="connsiteY324" fmla="*/ 1276277 h 1424860"/>
              <a:gd name="connsiteX325" fmla="*/ 625 w 1187592"/>
              <a:gd name="connsiteY325" fmla="*/ 1270034 h 1424860"/>
              <a:gd name="connsiteX326" fmla="*/ 208 w 1187592"/>
              <a:gd name="connsiteY326" fmla="*/ 1263375 h 1424860"/>
              <a:gd name="connsiteX327" fmla="*/ 0 w 1187592"/>
              <a:gd name="connsiteY327" fmla="*/ 1256716 h 1424860"/>
              <a:gd name="connsiteX328" fmla="*/ 0 w 1187592"/>
              <a:gd name="connsiteY328" fmla="*/ 1249641 h 1424860"/>
              <a:gd name="connsiteX329" fmla="*/ 208 w 1187592"/>
              <a:gd name="connsiteY329" fmla="*/ 1242565 h 1424860"/>
              <a:gd name="connsiteX330" fmla="*/ 833 w 1187592"/>
              <a:gd name="connsiteY330" fmla="*/ 1235282 h 1424860"/>
              <a:gd name="connsiteX331" fmla="*/ 1457 w 1187592"/>
              <a:gd name="connsiteY331" fmla="*/ 1227998 h 1424860"/>
              <a:gd name="connsiteX332" fmla="*/ 2498 w 1187592"/>
              <a:gd name="connsiteY332" fmla="*/ 1220507 h 1424860"/>
              <a:gd name="connsiteX333" fmla="*/ 4788 w 1187592"/>
              <a:gd name="connsiteY333" fmla="*/ 1205107 h 1424860"/>
              <a:gd name="connsiteX334" fmla="*/ 7494 w 1187592"/>
              <a:gd name="connsiteY334" fmla="*/ 1189292 h 1424860"/>
              <a:gd name="connsiteX335" fmla="*/ 11449 w 1187592"/>
              <a:gd name="connsiteY335" fmla="*/ 1173268 h 1424860"/>
              <a:gd name="connsiteX336" fmla="*/ 15613 w 1187592"/>
              <a:gd name="connsiteY336" fmla="*/ 1157037 h 1424860"/>
              <a:gd name="connsiteX337" fmla="*/ 20609 w 1187592"/>
              <a:gd name="connsiteY337" fmla="*/ 1140389 h 1424860"/>
              <a:gd name="connsiteX338" fmla="*/ 26021 w 1187592"/>
              <a:gd name="connsiteY338" fmla="*/ 1123533 h 1424860"/>
              <a:gd name="connsiteX339" fmla="*/ 31641 w 1187592"/>
              <a:gd name="connsiteY339" fmla="*/ 1106677 h 1424860"/>
              <a:gd name="connsiteX340" fmla="*/ 38095 w 1187592"/>
              <a:gd name="connsiteY340" fmla="*/ 1089404 h 1424860"/>
              <a:gd name="connsiteX341" fmla="*/ 44756 w 1187592"/>
              <a:gd name="connsiteY341" fmla="*/ 1072132 h 1424860"/>
              <a:gd name="connsiteX342" fmla="*/ 51625 w 1187592"/>
              <a:gd name="connsiteY342" fmla="*/ 1055276 h 1424860"/>
              <a:gd name="connsiteX343" fmla="*/ 58911 w 1187592"/>
              <a:gd name="connsiteY343" fmla="*/ 1038004 h 1424860"/>
              <a:gd name="connsiteX344" fmla="*/ 66197 w 1187592"/>
              <a:gd name="connsiteY344" fmla="*/ 1021148 h 1424860"/>
              <a:gd name="connsiteX345" fmla="*/ 73899 w 1187592"/>
              <a:gd name="connsiteY345" fmla="*/ 1004500 h 1424860"/>
              <a:gd name="connsiteX346" fmla="*/ 81601 w 1187592"/>
              <a:gd name="connsiteY346" fmla="*/ 988060 h 1424860"/>
              <a:gd name="connsiteX347" fmla="*/ 89304 w 1187592"/>
              <a:gd name="connsiteY347" fmla="*/ 972036 h 1424860"/>
              <a:gd name="connsiteX348" fmla="*/ 105332 w 1187592"/>
              <a:gd name="connsiteY348" fmla="*/ 940613 h 1424860"/>
              <a:gd name="connsiteX349" fmla="*/ 120737 w 1187592"/>
              <a:gd name="connsiteY349" fmla="*/ 911271 h 1424860"/>
              <a:gd name="connsiteX350" fmla="*/ 135517 w 1187592"/>
              <a:gd name="connsiteY350" fmla="*/ 883802 h 1424860"/>
              <a:gd name="connsiteX351" fmla="*/ 149464 w 1187592"/>
              <a:gd name="connsiteY351" fmla="*/ 859454 h 1424860"/>
              <a:gd name="connsiteX352" fmla="*/ 161746 w 1187592"/>
              <a:gd name="connsiteY352" fmla="*/ 838020 h 1424860"/>
              <a:gd name="connsiteX353" fmla="*/ 182146 w 1187592"/>
              <a:gd name="connsiteY353" fmla="*/ 803892 h 1424860"/>
              <a:gd name="connsiteX354" fmla="*/ 202338 w 1187592"/>
              <a:gd name="connsiteY354" fmla="*/ 770596 h 1424860"/>
              <a:gd name="connsiteX355" fmla="*/ 221906 w 1187592"/>
              <a:gd name="connsiteY355" fmla="*/ 738549 h 1424860"/>
              <a:gd name="connsiteX356" fmla="*/ 241474 w 1187592"/>
              <a:gd name="connsiteY356" fmla="*/ 707750 h 1424860"/>
              <a:gd name="connsiteX357" fmla="*/ 260209 w 1187592"/>
              <a:gd name="connsiteY357" fmla="*/ 678200 h 1424860"/>
              <a:gd name="connsiteX358" fmla="*/ 278735 w 1187592"/>
              <a:gd name="connsiteY358" fmla="*/ 650107 h 1424860"/>
              <a:gd name="connsiteX359" fmla="*/ 296221 w 1187592"/>
              <a:gd name="connsiteY359" fmla="*/ 623470 h 1424860"/>
              <a:gd name="connsiteX360" fmla="*/ 313083 w 1187592"/>
              <a:gd name="connsiteY360" fmla="*/ 598498 h 1424860"/>
              <a:gd name="connsiteX361" fmla="*/ 343683 w 1187592"/>
              <a:gd name="connsiteY361" fmla="*/ 553549 h 1424860"/>
              <a:gd name="connsiteX362" fmla="*/ 369913 w 1187592"/>
              <a:gd name="connsiteY362" fmla="*/ 516299 h 1424860"/>
              <a:gd name="connsiteX363" fmla="*/ 390521 w 1187592"/>
              <a:gd name="connsiteY363" fmla="*/ 487789 h 1424860"/>
              <a:gd name="connsiteX364" fmla="*/ 404676 w 1187592"/>
              <a:gd name="connsiteY364" fmla="*/ 468020 h 1424860"/>
              <a:gd name="connsiteX365" fmla="*/ 404676 w 1187592"/>
              <a:gd name="connsiteY365" fmla="*/ 75552 h 1424860"/>
              <a:gd name="connsiteX366" fmla="*/ 377996 w 1187592"/>
              <a:gd name="connsiteY366" fmla="*/ 75552 h 1424860"/>
              <a:gd name="connsiteX367" fmla="*/ 374038 w 1187592"/>
              <a:gd name="connsiteY367" fmla="*/ 75344 h 1424860"/>
              <a:gd name="connsiteX368" fmla="*/ 370497 w 1187592"/>
              <a:gd name="connsiteY368" fmla="*/ 74722 h 1424860"/>
              <a:gd name="connsiteX369" fmla="*/ 366747 w 1187592"/>
              <a:gd name="connsiteY369" fmla="*/ 73891 h 1424860"/>
              <a:gd name="connsiteX370" fmla="*/ 363206 w 1187592"/>
              <a:gd name="connsiteY370" fmla="*/ 72646 h 1424860"/>
              <a:gd name="connsiteX371" fmla="*/ 359873 w 1187592"/>
              <a:gd name="connsiteY371" fmla="*/ 71193 h 1424860"/>
              <a:gd name="connsiteX372" fmla="*/ 356957 w 1187592"/>
              <a:gd name="connsiteY372" fmla="*/ 68910 h 1424860"/>
              <a:gd name="connsiteX373" fmla="*/ 353833 w 1187592"/>
              <a:gd name="connsiteY373" fmla="*/ 66834 h 1424860"/>
              <a:gd name="connsiteX374" fmla="*/ 351333 w 1187592"/>
              <a:gd name="connsiteY374" fmla="*/ 64551 h 1424860"/>
              <a:gd name="connsiteX375" fmla="*/ 348625 w 1187592"/>
              <a:gd name="connsiteY375" fmla="*/ 61853 h 1424860"/>
              <a:gd name="connsiteX376" fmla="*/ 346542 w 1187592"/>
              <a:gd name="connsiteY376" fmla="*/ 58739 h 1424860"/>
              <a:gd name="connsiteX377" fmla="*/ 344876 w 1187592"/>
              <a:gd name="connsiteY377" fmla="*/ 55834 h 1424860"/>
              <a:gd name="connsiteX378" fmla="*/ 343209 w 1187592"/>
              <a:gd name="connsiteY378" fmla="*/ 52513 h 1424860"/>
              <a:gd name="connsiteX379" fmla="*/ 341751 w 1187592"/>
              <a:gd name="connsiteY379" fmla="*/ 49192 h 1424860"/>
              <a:gd name="connsiteX380" fmla="*/ 340918 w 1187592"/>
              <a:gd name="connsiteY380" fmla="*/ 45456 h 1424860"/>
              <a:gd name="connsiteX381" fmla="*/ 340293 w 1187592"/>
              <a:gd name="connsiteY381" fmla="*/ 41512 h 1424860"/>
              <a:gd name="connsiteX382" fmla="*/ 340293 w 1187592"/>
              <a:gd name="connsiteY382" fmla="*/ 37568 h 1424860"/>
              <a:gd name="connsiteX383" fmla="*/ 340293 w 1187592"/>
              <a:gd name="connsiteY383" fmla="*/ 34040 h 1424860"/>
              <a:gd name="connsiteX384" fmla="*/ 340918 w 1187592"/>
              <a:gd name="connsiteY384" fmla="*/ 30096 h 1424860"/>
              <a:gd name="connsiteX385" fmla="*/ 341751 w 1187592"/>
              <a:gd name="connsiteY385" fmla="*/ 26568 h 1424860"/>
              <a:gd name="connsiteX386" fmla="*/ 343209 w 1187592"/>
              <a:gd name="connsiteY386" fmla="*/ 23247 h 1424860"/>
              <a:gd name="connsiteX387" fmla="*/ 344876 w 1187592"/>
              <a:gd name="connsiteY387" fmla="*/ 19926 h 1424860"/>
              <a:gd name="connsiteX388" fmla="*/ 346542 w 1187592"/>
              <a:gd name="connsiteY388" fmla="*/ 16605 h 1424860"/>
              <a:gd name="connsiteX389" fmla="*/ 348625 w 1187592"/>
              <a:gd name="connsiteY389" fmla="*/ 13906 h 1424860"/>
              <a:gd name="connsiteX390" fmla="*/ 351333 w 1187592"/>
              <a:gd name="connsiteY390" fmla="*/ 11208 h 1424860"/>
              <a:gd name="connsiteX391" fmla="*/ 353833 w 1187592"/>
              <a:gd name="connsiteY391" fmla="*/ 8717 h 1424860"/>
              <a:gd name="connsiteX392" fmla="*/ 356957 w 1187592"/>
              <a:gd name="connsiteY392" fmla="*/ 6434 h 1424860"/>
              <a:gd name="connsiteX393" fmla="*/ 359873 w 1187592"/>
              <a:gd name="connsiteY393" fmla="*/ 4566 h 1424860"/>
              <a:gd name="connsiteX394" fmla="*/ 363206 w 1187592"/>
              <a:gd name="connsiteY394" fmla="*/ 3113 h 1424860"/>
              <a:gd name="connsiteX395" fmla="*/ 366747 w 1187592"/>
              <a:gd name="connsiteY395" fmla="*/ 1868 h 1424860"/>
              <a:gd name="connsiteX396" fmla="*/ 370497 w 1187592"/>
              <a:gd name="connsiteY396" fmla="*/ 830 h 1424860"/>
              <a:gd name="connsiteX397" fmla="*/ 374038 w 1187592"/>
              <a:gd name="connsiteY397" fmla="*/ 415 h 142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</a:cxnLst>
            <a:rect l="l" t="t" r="r" b="b"/>
            <a:pathLst>
              <a:path w="1187592" h="1424860">
                <a:moveTo>
                  <a:pt x="814206" y="1139514"/>
                </a:moveTo>
                <a:cubicBezTo>
                  <a:pt x="864208" y="1139514"/>
                  <a:pt x="904743" y="1180049"/>
                  <a:pt x="904743" y="1230051"/>
                </a:cubicBezTo>
                <a:cubicBezTo>
                  <a:pt x="904743" y="1280053"/>
                  <a:pt x="864208" y="1320588"/>
                  <a:pt x="814206" y="1320588"/>
                </a:cubicBezTo>
                <a:cubicBezTo>
                  <a:pt x="764204" y="1320588"/>
                  <a:pt x="723669" y="1280053"/>
                  <a:pt x="723669" y="1230051"/>
                </a:cubicBezTo>
                <a:cubicBezTo>
                  <a:pt x="723669" y="1180049"/>
                  <a:pt x="764204" y="1139514"/>
                  <a:pt x="814206" y="1139514"/>
                </a:cubicBezTo>
                <a:close/>
                <a:moveTo>
                  <a:pt x="597233" y="1073214"/>
                </a:moveTo>
                <a:cubicBezTo>
                  <a:pt x="641200" y="1073214"/>
                  <a:pt x="676843" y="1108857"/>
                  <a:pt x="676843" y="1152824"/>
                </a:cubicBezTo>
                <a:cubicBezTo>
                  <a:pt x="676843" y="1196791"/>
                  <a:pt x="641200" y="1232434"/>
                  <a:pt x="597233" y="1232434"/>
                </a:cubicBezTo>
                <a:cubicBezTo>
                  <a:pt x="553266" y="1232434"/>
                  <a:pt x="517623" y="1196791"/>
                  <a:pt x="517623" y="1152824"/>
                </a:cubicBezTo>
                <a:cubicBezTo>
                  <a:pt x="517623" y="1108857"/>
                  <a:pt x="553266" y="1073214"/>
                  <a:pt x="597233" y="1073214"/>
                </a:cubicBezTo>
                <a:close/>
                <a:moveTo>
                  <a:pt x="318294" y="1029622"/>
                </a:moveTo>
                <a:cubicBezTo>
                  <a:pt x="352860" y="1029622"/>
                  <a:pt x="380882" y="1057644"/>
                  <a:pt x="380882" y="1092210"/>
                </a:cubicBezTo>
                <a:cubicBezTo>
                  <a:pt x="380882" y="1126776"/>
                  <a:pt x="352860" y="1154798"/>
                  <a:pt x="318294" y="1154798"/>
                </a:cubicBezTo>
                <a:cubicBezTo>
                  <a:pt x="283728" y="1154798"/>
                  <a:pt x="255706" y="1126776"/>
                  <a:pt x="255706" y="1092210"/>
                </a:cubicBezTo>
                <a:cubicBezTo>
                  <a:pt x="255706" y="1057644"/>
                  <a:pt x="283728" y="1029622"/>
                  <a:pt x="318294" y="1029622"/>
                </a:cubicBezTo>
                <a:close/>
                <a:moveTo>
                  <a:pt x="743574" y="999011"/>
                </a:moveTo>
                <a:cubicBezTo>
                  <a:pt x="769818" y="999011"/>
                  <a:pt x="791093" y="1020286"/>
                  <a:pt x="791093" y="1046530"/>
                </a:cubicBezTo>
                <a:cubicBezTo>
                  <a:pt x="791093" y="1072774"/>
                  <a:pt x="769818" y="1094049"/>
                  <a:pt x="743574" y="1094049"/>
                </a:cubicBezTo>
                <a:cubicBezTo>
                  <a:pt x="717330" y="1094049"/>
                  <a:pt x="696055" y="1072774"/>
                  <a:pt x="696055" y="1046530"/>
                </a:cubicBezTo>
                <a:cubicBezTo>
                  <a:pt x="696055" y="1020286"/>
                  <a:pt x="717330" y="999011"/>
                  <a:pt x="743574" y="999011"/>
                </a:cubicBezTo>
                <a:close/>
                <a:moveTo>
                  <a:pt x="825133" y="839792"/>
                </a:moveTo>
                <a:cubicBezTo>
                  <a:pt x="869100" y="839792"/>
                  <a:pt x="904743" y="875435"/>
                  <a:pt x="904743" y="919402"/>
                </a:cubicBezTo>
                <a:cubicBezTo>
                  <a:pt x="904743" y="963369"/>
                  <a:pt x="869100" y="999012"/>
                  <a:pt x="825133" y="999012"/>
                </a:cubicBezTo>
                <a:cubicBezTo>
                  <a:pt x="781166" y="999012"/>
                  <a:pt x="745523" y="963369"/>
                  <a:pt x="745523" y="919402"/>
                </a:cubicBezTo>
                <a:cubicBezTo>
                  <a:pt x="745523" y="875435"/>
                  <a:pt x="781166" y="839792"/>
                  <a:pt x="825133" y="839792"/>
                </a:cubicBezTo>
                <a:close/>
                <a:moveTo>
                  <a:pt x="571245" y="804216"/>
                </a:moveTo>
                <a:cubicBezTo>
                  <a:pt x="631937" y="804216"/>
                  <a:pt x="681138" y="853417"/>
                  <a:pt x="681138" y="914109"/>
                </a:cubicBezTo>
                <a:cubicBezTo>
                  <a:pt x="681138" y="974801"/>
                  <a:pt x="631937" y="1024002"/>
                  <a:pt x="571245" y="1024002"/>
                </a:cubicBezTo>
                <a:cubicBezTo>
                  <a:pt x="510553" y="1024002"/>
                  <a:pt x="461352" y="974801"/>
                  <a:pt x="461352" y="914109"/>
                </a:cubicBezTo>
                <a:cubicBezTo>
                  <a:pt x="461352" y="853417"/>
                  <a:pt x="510553" y="804216"/>
                  <a:pt x="571245" y="804216"/>
                </a:cubicBezTo>
                <a:close/>
                <a:moveTo>
                  <a:pt x="480449" y="75552"/>
                </a:moveTo>
                <a:lnTo>
                  <a:pt x="480449" y="493200"/>
                </a:lnTo>
                <a:lnTo>
                  <a:pt x="472955" y="503397"/>
                </a:lnTo>
                <a:lnTo>
                  <a:pt x="466918" y="511305"/>
                </a:lnTo>
                <a:lnTo>
                  <a:pt x="451514" y="532739"/>
                </a:lnTo>
                <a:lnTo>
                  <a:pt x="427367" y="566243"/>
                </a:lnTo>
                <a:lnTo>
                  <a:pt x="412379" y="587261"/>
                </a:lnTo>
                <a:lnTo>
                  <a:pt x="396142" y="611192"/>
                </a:lnTo>
                <a:lnTo>
                  <a:pt x="378031" y="637413"/>
                </a:lnTo>
                <a:lnTo>
                  <a:pt x="359088" y="665922"/>
                </a:lnTo>
                <a:lnTo>
                  <a:pt x="338896" y="696721"/>
                </a:lnTo>
                <a:lnTo>
                  <a:pt x="317663" y="729184"/>
                </a:lnTo>
                <a:lnTo>
                  <a:pt x="296013" y="763729"/>
                </a:lnTo>
                <a:lnTo>
                  <a:pt x="273323" y="799522"/>
                </a:lnTo>
                <a:lnTo>
                  <a:pt x="250217" y="837396"/>
                </a:lnTo>
                <a:lnTo>
                  <a:pt x="227110" y="876310"/>
                </a:lnTo>
                <a:lnTo>
                  <a:pt x="214620" y="897745"/>
                </a:lnTo>
                <a:lnTo>
                  <a:pt x="202963" y="918763"/>
                </a:lnTo>
                <a:lnTo>
                  <a:pt x="191722" y="939156"/>
                </a:lnTo>
                <a:lnTo>
                  <a:pt x="180897" y="958926"/>
                </a:lnTo>
                <a:lnTo>
                  <a:pt x="170905" y="978279"/>
                </a:lnTo>
                <a:lnTo>
                  <a:pt x="161537" y="996800"/>
                </a:lnTo>
                <a:lnTo>
                  <a:pt x="152794" y="1015113"/>
                </a:lnTo>
                <a:lnTo>
                  <a:pt x="144260" y="1032593"/>
                </a:lnTo>
                <a:lnTo>
                  <a:pt x="136557" y="1049657"/>
                </a:lnTo>
                <a:lnTo>
                  <a:pt x="129272" y="1065889"/>
                </a:lnTo>
                <a:lnTo>
                  <a:pt x="122610" y="1081913"/>
                </a:lnTo>
                <a:lnTo>
                  <a:pt x="116573" y="1096896"/>
                </a:lnTo>
                <a:lnTo>
                  <a:pt x="110745" y="1111671"/>
                </a:lnTo>
                <a:lnTo>
                  <a:pt x="105332" y="1126030"/>
                </a:lnTo>
                <a:lnTo>
                  <a:pt x="100545" y="1139556"/>
                </a:lnTo>
                <a:lnTo>
                  <a:pt x="96381" y="1152458"/>
                </a:lnTo>
                <a:lnTo>
                  <a:pt x="92426" y="1164944"/>
                </a:lnTo>
                <a:lnTo>
                  <a:pt x="89095" y="1176598"/>
                </a:lnTo>
                <a:lnTo>
                  <a:pt x="85973" y="1187835"/>
                </a:lnTo>
                <a:lnTo>
                  <a:pt x="83683" y="1198656"/>
                </a:lnTo>
                <a:lnTo>
                  <a:pt x="81185" y="1208645"/>
                </a:lnTo>
                <a:lnTo>
                  <a:pt x="79312" y="1218426"/>
                </a:lnTo>
                <a:lnTo>
                  <a:pt x="77854" y="1227166"/>
                </a:lnTo>
                <a:lnTo>
                  <a:pt x="77022" y="1235490"/>
                </a:lnTo>
                <a:lnTo>
                  <a:pt x="76189" y="1243398"/>
                </a:lnTo>
                <a:lnTo>
                  <a:pt x="75773" y="1250265"/>
                </a:lnTo>
                <a:lnTo>
                  <a:pt x="75773" y="1256924"/>
                </a:lnTo>
                <a:lnTo>
                  <a:pt x="76189" y="1262959"/>
                </a:lnTo>
                <a:lnTo>
                  <a:pt x="76397" y="1268370"/>
                </a:lnTo>
                <a:lnTo>
                  <a:pt x="77230" y="1273364"/>
                </a:lnTo>
                <a:lnTo>
                  <a:pt x="78271" y="1277526"/>
                </a:lnTo>
                <a:lnTo>
                  <a:pt x="79728" y="1281064"/>
                </a:lnTo>
                <a:lnTo>
                  <a:pt x="81810" y="1285434"/>
                </a:lnTo>
                <a:lnTo>
                  <a:pt x="83891" y="1289180"/>
                </a:lnTo>
                <a:lnTo>
                  <a:pt x="86597" y="1293133"/>
                </a:lnTo>
                <a:lnTo>
                  <a:pt x="89304" y="1297087"/>
                </a:lnTo>
                <a:lnTo>
                  <a:pt x="92634" y="1300833"/>
                </a:lnTo>
                <a:lnTo>
                  <a:pt x="95965" y="1304371"/>
                </a:lnTo>
                <a:lnTo>
                  <a:pt x="99920" y="1307700"/>
                </a:lnTo>
                <a:lnTo>
                  <a:pt x="103875" y="1311030"/>
                </a:lnTo>
                <a:lnTo>
                  <a:pt x="108039" y="1313943"/>
                </a:lnTo>
                <a:lnTo>
                  <a:pt x="112826" y="1317065"/>
                </a:lnTo>
                <a:lnTo>
                  <a:pt x="117822" y="1319978"/>
                </a:lnTo>
                <a:lnTo>
                  <a:pt x="122818" y="1322684"/>
                </a:lnTo>
                <a:lnTo>
                  <a:pt x="128231" y="1325181"/>
                </a:lnTo>
                <a:lnTo>
                  <a:pt x="134059" y="1327886"/>
                </a:lnTo>
                <a:lnTo>
                  <a:pt x="140096" y="1329967"/>
                </a:lnTo>
                <a:lnTo>
                  <a:pt x="146549" y="1332464"/>
                </a:lnTo>
                <a:lnTo>
                  <a:pt x="153419" y="1334337"/>
                </a:lnTo>
                <a:lnTo>
                  <a:pt x="160288" y="1336418"/>
                </a:lnTo>
                <a:lnTo>
                  <a:pt x="167574" y="1338083"/>
                </a:lnTo>
                <a:lnTo>
                  <a:pt x="175068" y="1339748"/>
                </a:lnTo>
                <a:lnTo>
                  <a:pt x="182979" y="1341204"/>
                </a:lnTo>
                <a:lnTo>
                  <a:pt x="191097" y="1342661"/>
                </a:lnTo>
                <a:lnTo>
                  <a:pt x="208375" y="1345158"/>
                </a:lnTo>
                <a:lnTo>
                  <a:pt x="226694" y="1347031"/>
                </a:lnTo>
                <a:lnTo>
                  <a:pt x="246470" y="1348072"/>
                </a:lnTo>
                <a:lnTo>
                  <a:pt x="267286" y="1349112"/>
                </a:lnTo>
                <a:lnTo>
                  <a:pt x="289352" y="1349112"/>
                </a:lnTo>
                <a:lnTo>
                  <a:pt x="898656" y="1349112"/>
                </a:lnTo>
                <a:lnTo>
                  <a:pt x="920722" y="1349112"/>
                </a:lnTo>
                <a:lnTo>
                  <a:pt x="941539" y="1348072"/>
                </a:lnTo>
                <a:lnTo>
                  <a:pt x="961106" y="1347031"/>
                </a:lnTo>
                <a:lnTo>
                  <a:pt x="979633" y="1345158"/>
                </a:lnTo>
                <a:lnTo>
                  <a:pt x="996703" y="1342661"/>
                </a:lnTo>
                <a:lnTo>
                  <a:pt x="1004821" y="1341204"/>
                </a:lnTo>
                <a:lnTo>
                  <a:pt x="1012732" y="1339748"/>
                </a:lnTo>
                <a:lnTo>
                  <a:pt x="1020226" y="1338083"/>
                </a:lnTo>
                <a:lnTo>
                  <a:pt x="1027512" y="1336418"/>
                </a:lnTo>
                <a:lnTo>
                  <a:pt x="1034589" y="1334337"/>
                </a:lnTo>
                <a:lnTo>
                  <a:pt x="1041043" y="1332464"/>
                </a:lnTo>
                <a:lnTo>
                  <a:pt x="1047496" y="1329967"/>
                </a:lnTo>
                <a:lnTo>
                  <a:pt x="1053533" y="1327886"/>
                </a:lnTo>
                <a:lnTo>
                  <a:pt x="1059569" y="1325181"/>
                </a:lnTo>
                <a:lnTo>
                  <a:pt x="1064982" y="1322684"/>
                </a:lnTo>
                <a:lnTo>
                  <a:pt x="1070186" y="1319978"/>
                </a:lnTo>
                <a:lnTo>
                  <a:pt x="1074974" y="1317065"/>
                </a:lnTo>
                <a:lnTo>
                  <a:pt x="1079553" y="1313943"/>
                </a:lnTo>
                <a:lnTo>
                  <a:pt x="1083925" y="1311030"/>
                </a:lnTo>
                <a:lnTo>
                  <a:pt x="1087880" y="1307700"/>
                </a:lnTo>
                <a:lnTo>
                  <a:pt x="1091627" y="1304371"/>
                </a:lnTo>
                <a:lnTo>
                  <a:pt x="1095166" y="1300833"/>
                </a:lnTo>
                <a:lnTo>
                  <a:pt x="1098288" y="1297087"/>
                </a:lnTo>
                <a:lnTo>
                  <a:pt x="1101203" y="1293133"/>
                </a:lnTo>
                <a:lnTo>
                  <a:pt x="1103701" y="1289180"/>
                </a:lnTo>
                <a:lnTo>
                  <a:pt x="1105991" y="1285434"/>
                </a:lnTo>
                <a:lnTo>
                  <a:pt x="1108280" y="1281064"/>
                </a:lnTo>
                <a:lnTo>
                  <a:pt x="1109321" y="1277526"/>
                </a:lnTo>
                <a:lnTo>
                  <a:pt x="1110570" y="1273364"/>
                </a:lnTo>
                <a:lnTo>
                  <a:pt x="1111195" y="1268370"/>
                </a:lnTo>
                <a:lnTo>
                  <a:pt x="1111819" y="1262959"/>
                </a:lnTo>
                <a:lnTo>
                  <a:pt x="1112027" y="1256924"/>
                </a:lnTo>
                <a:lnTo>
                  <a:pt x="1112027" y="1250265"/>
                </a:lnTo>
                <a:lnTo>
                  <a:pt x="1111403" y="1243398"/>
                </a:lnTo>
                <a:lnTo>
                  <a:pt x="1110987" y="1235490"/>
                </a:lnTo>
                <a:lnTo>
                  <a:pt x="1109738" y="1227166"/>
                </a:lnTo>
                <a:lnTo>
                  <a:pt x="1108280" y="1218426"/>
                </a:lnTo>
                <a:lnTo>
                  <a:pt x="1106407" y="1208645"/>
                </a:lnTo>
                <a:lnTo>
                  <a:pt x="1104325" y="1198656"/>
                </a:lnTo>
                <a:lnTo>
                  <a:pt x="1101619" y="1187835"/>
                </a:lnTo>
                <a:lnTo>
                  <a:pt x="1098913" y="1176598"/>
                </a:lnTo>
                <a:lnTo>
                  <a:pt x="1095166" y="1164944"/>
                </a:lnTo>
                <a:lnTo>
                  <a:pt x="1091211" y="1152458"/>
                </a:lnTo>
                <a:lnTo>
                  <a:pt x="1087047" y="1139556"/>
                </a:lnTo>
                <a:lnTo>
                  <a:pt x="1082260" y="1126030"/>
                </a:lnTo>
                <a:lnTo>
                  <a:pt x="1077055" y="1111671"/>
                </a:lnTo>
                <a:lnTo>
                  <a:pt x="1071435" y="1096896"/>
                </a:lnTo>
                <a:lnTo>
                  <a:pt x="1065398" y="1081913"/>
                </a:lnTo>
                <a:lnTo>
                  <a:pt x="1058320" y="1065889"/>
                </a:lnTo>
                <a:lnTo>
                  <a:pt x="1051035" y="1049657"/>
                </a:lnTo>
                <a:lnTo>
                  <a:pt x="1043541" y="1032593"/>
                </a:lnTo>
                <a:lnTo>
                  <a:pt x="1035006" y="1015113"/>
                </a:lnTo>
                <a:lnTo>
                  <a:pt x="1026263" y="996800"/>
                </a:lnTo>
                <a:lnTo>
                  <a:pt x="1016687" y="978279"/>
                </a:lnTo>
                <a:lnTo>
                  <a:pt x="1006695" y="958926"/>
                </a:lnTo>
                <a:lnTo>
                  <a:pt x="996079" y="939156"/>
                </a:lnTo>
                <a:lnTo>
                  <a:pt x="985046" y="918763"/>
                </a:lnTo>
                <a:lnTo>
                  <a:pt x="973180" y="897745"/>
                </a:lnTo>
                <a:lnTo>
                  <a:pt x="960482" y="876310"/>
                </a:lnTo>
                <a:lnTo>
                  <a:pt x="937584" y="837396"/>
                </a:lnTo>
                <a:lnTo>
                  <a:pt x="914685" y="799522"/>
                </a:lnTo>
                <a:lnTo>
                  <a:pt x="891995" y="763729"/>
                </a:lnTo>
                <a:lnTo>
                  <a:pt x="869929" y="729184"/>
                </a:lnTo>
                <a:lnTo>
                  <a:pt x="848696" y="696721"/>
                </a:lnTo>
                <a:lnTo>
                  <a:pt x="828504" y="665922"/>
                </a:lnTo>
                <a:lnTo>
                  <a:pt x="809561" y="637413"/>
                </a:lnTo>
                <a:lnTo>
                  <a:pt x="791659" y="611192"/>
                </a:lnTo>
                <a:lnTo>
                  <a:pt x="775422" y="587261"/>
                </a:lnTo>
                <a:lnTo>
                  <a:pt x="760642" y="566243"/>
                </a:lnTo>
                <a:lnTo>
                  <a:pt x="736494" y="532739"/>
                </a:lnTo>
                <a:lnTo>
                  <a:pt x="720674" y="511305"/>
                </a:lnTo>
                <a:lnTo>
                  <a:pt x="715053" y="503397"/>
                </a:lnTo>
                <a:lnTo>
                  <a:pt x="707559" y="493200"/>
                </a:lnTo>
                <a:lnTo>
                  <a:pt x="707559" y="75552"/>
                </a:lnTo>
                <a:close/>
                <a:moveTo>
                  <a:pt x="377996" y="0"/>
                </a:moveTo>
                <a:lnTo>
                  <a:pt x="809804" y="0"/>
                </a:lnTo>
                <a:lnTo>
                  <a:pt x="813762" y="415"/>
                </a:lnTo>
                <a:lnTo>
                  <a:pt x="817719" y="830"/>
                </a:lnTo>
                <a:lnTo>
                  <a:pt x="821260" y="1868"/>
                </a:lnTo>
                <a:lnTo>
                  <a:pt x="824593" y="3113"/>
                </a:lnTo>
                <a:lnTo>
                  <a:pt x="827926" y="4566"/>
                </a:lnTo>
                <a:lnTo>
                  <a:pt x="831259" y="6434"/>
                </a:lnTo>
                <a:lnTo>
                  <a:pt x="833967" y="8717"/>
                </a:lnTo>
                <a:lnTo>
                  <a:pt x="836675" y="11208"/>
                </a:lnTo>
                <a:lnTo>
                  <a:pt x="839174" y="13906"/>
                </a:lnTo>
                <a:lnTo>
                  <a:pt x="841257" y="16605"/>
                </a:lnTo>
                <a:lnTo>
                  <a:pt x="843340" y="19926"/>
                </a:lnTo>
                <a:lnTo>
                  <a:pt x="844798" y="23247"/>
                </a:lnTo>
                <a:lnTo>
                  <a:pt x="846048" y="26568"/>
                </a:lnTo>
                <a:lnTo>
                  <a:pt x="846881" y="30096"/>
                </a:lnTo>
                <a:lnTo>
                  <a:pt x="847506" y="34040"/>
                </a:lnTo>
                <a:lnTo>
                  <a:pt x="847923" y="37568"/>
                </a:lnTo>
                <a:lnTo>
                  <a:pt x="847506" y="41512"/>
                </a:lnTo>
                <a:lnTo>
                  <a:pt x="846881" y="45456"/>
                </a:lnTo>
                <a:lnTo>
                  <a:pt x="846048" y="49192"/>
                </a:lnTo>
                <a:lnTo>
                  <a:pt x="844798" y="52513"/>
                </a:lnTo>
                <a:lnTo>
                  <a:pt x="843340" y="55834"/>
                </a:lnTo>
                <a:lnTo>
                  <a:pt x="841257" y="58739"/>
                </a:lnTo>
                <a:lnTo>
                  <a:pt x="839174" y="61853"/>
                </a:lnTo>
                <a:lnTo>
                  <a:pt x="836675" y="64551"/>
                </a:lnTo>
                <a:lnTo>
                  <a:pt x="833967" y="66834"/>
                </a:lnTo>
                <a:lnTo>
                  <a:pt x="831259" y="68910"/>
                </a:lnTo>
                <a:lnTo>
                  <a:pt x="827926" y="71193"/>
                </a:lnTo>
                <a:lnTo>
                  <a:pt x="824593" y="72646"/>
                </a:lnTo>
                <a:lnTo>
                  <a:pt x="821260" y="73891"/>
                </a:lnTo>
                <a:lnTo>
                  <a:pt x="817719" y="74722"/>
                </a:lnTo>
                <a:lnTo>
                  <a:pt x="813762" y="75344"/>
                </a:lnTo>
                <a:lnTo>
                  <a:pt x="809804" y="75552"/>
                </a:lnTo>
                <a:lnTo>
                  <a:pt x="783332" y="75552"/>
                </a:lnTo>
                <a:lnTo>
                  <a:pt x="783332" y="468020"/>
                </a:lnTo>
                <a:lnTo>
                  <a:pt x="797487" y="487789"/>
                </a:lnTo>
                <a:lnTo>
                  <a:pt x="818096" y="516299"/>
                </a:lnTo>
                <a:lnTo>
                  <a:pt x="843909" y="553549"/>
                </a:lnTo>
                <a:lnTo>
                  <a:pt x="874717" y="598498"/>
                </a:lnTo>
                <a:lnTo>
                  <a:pt x="891371" y="623470"/>
                </a:lnTo>
                <a:lnTo>
                  <a:pt x="909273" y="650107"/>
                </a:lnTo>
                <a:lnTo>
                  <a:pt x="927383" y="678200"/>
                </a:lnTo>
                <a:lnTo>
                  <a:pt x="946327" y="707750"/>
                </a:lnTo>
                <a:lnTo>
                  <a:pt x="965686" y="738549"/>
                </a:lnTo>
                <a:lnTo>
                  <a:pt x="985670" y="770596"/>
                </a:lnTo>
                <a:lnTo>
                  <a:pt x="1005446" y="803892"/>
                </a:lnTo>
                <a:lnTo>
                  <a:pt x="1026055" y="838020"/>
                </a:lnTo>
                <a:lnTo>
                  <a:pt x="1038336" y="859454"/>
                </a:lnTo>
                <a:lnTo>
                  <a:pt x="1052283" y="883802"/>
                </a:lnTo>
                <a:lnTo>
                  <a:pt x="1067063" y="911271"/>
                </a:lnTo>
                <a:lnTo>
                  <a:pt x="1082468" y="940613"/>
                </a:lnTo>
                <a:lnTo>
                  <a:pt x="1098288" y="972036"/>
                </a:lnTo>
                <a:lnTo>
                  <a:pt x="1105991" y="988060"/>
                </a:lnTo>
                <a:lnTo>
                  <a:pt x="1113901" y="1004500"/>
                </a:lnTo>
                <a:lnTo>
                  <a:pt x="1121395" y="1021148"/>
                </a:lnTo>
                <a:lnTo>
                  <a:pt x="1129097" y="1038004"/>
                </a:lnTo>
                <a:lnTo>
                  <a:pt x="1136175" y="1055276"/>
                </a:lnTo>
                <a:lnTo>
                  <a:pt x="1143253" y="1072132"/>
                </a:lnTo>
                <a:lnTo>
                  <a:pt x="1149914" y="1089404"/>
                </a:lnTo>
                <a:lnTo>
                  <a:pt x="1156159" y="1106677"/>
                </a:lnTo>
                <a:lnTo>
                  <a:pt x="1161987" y="1123533"/>
                </a:lnTo>
                <a:lnTo>
                  <a:pt x="1167400" y="1140389"/>
                </a:lnTo>
                <a:lnTo>
                  <a:pt x="1172188" y="1157037"/>
                </a:lnTo>
                <a:lnTo>
                  <a:pt x="1176351" y="1173268"/>
                </a:lnTo>
                <a:lnTo>
                  <a:pt x="1180098" y="1189292"/>
                </a:lnTo>
                <a:lnTo>
                  <a:pt x="1183012" y="1205107"/>
                </a:lnTo>
                <a:lnTo>
                  <a:pt x="1185510" y="1220507"/>
                </a:lnTo>
                <a:lnTo>
                  <a:pt x="1186343" y="1227998"/>
                </a:lnTo>
                <a:lnTo>
                  <a:pt x="1186967" y="1235282"/>
                </a:lnTo>
                <a:lnTo>
                  <a:pt x="1187384" y="1242565"/>
                </a:lnTo>
                <a:lnTo>
                  <a:pt x="1187592" y="1249641"/>
                </a:lnTo>
                <a:lnTo>
                  <a:pt x="1187592" y="1256716"/>
                </a:lnTo>
                <a:lnTo>
                  <a:pt x="1187592" y="1263375"/>
                </a:lnTo>
                <a:lnTo>
                  <a:pt x="1186967" y="1270034"/>
                </a:lnTo>
                <a:lnTo>
                  <a:pt x="1186343" y="1276277"/>
                </a:lnTo>
                <a:lnTo>
                  <a:pt x="1185719" y="1282728"/>
                </a:lnTo>
                <a:lnTo>
                  <a:pt x="1184469" y="1288971"/>
                </a:lnTo>
                <a:lnTo>
                  <a:pt x="1183012" y="1294798"/>
                </a:lnTo>
                <a:lnTo>
                  <a:pt x="1181555" y="1300417"/>
                </a:lnTo>
                <a:lnTo>
                  <a:pt x="1179682" y="1306244"/>
                </a:lnTo>
                <a:lnTo>
                  <a:pt x="1177600" y="1311238"/>
                </a:lnTo>
                <a:lnTo>
                  <a:pt x="1173020" y="1320603"/>
                </a:lnTo>
                <a:lnTo>
                  <a:pt x="1168024" y="1329343"/>
                </a:lnTo>
                <a:lnTo>
                  <a:pt x="1162612" y="1337667"/>
                </a:lnTo>
                <a:lnTo>
                  <a:pt x="1156783" y="1345366"/>
                </a:lnTo>
                <a:lnTo>
                  <a:pt x="1150538" y="1352650"/>
                </a:lnTo>
                <a:lnTo>
                  <a:pt x="1143877" y="1359517"/>
                </a:lnTo>
                <a:lnTo>
                  <a:pt x="1136591" y="1365968"/>
                </a:lnTo>
                <a:lnTo>
                  <a:pt x="1129097" y="1372003"/>
                </a:lnTo>
                <a:lnTo>
                  <a:pt x="1121187" y="1377830"/>
                </a:lnTo>
                <a:lnTo>
                  <a:pt x="1113068" y="1382824"/>
                </a:lnTo>
                <a:lnTo>
                  <a:pt x="1104533" y="1387610"/>
                </a:lnTo>
                <a:lnTo>
                  <a:pt x="1095582" y="1391981"/>
                </a:lnTo>
                <a:lnTo>
                  <a:pt x="1086839" y="1396143"/>
                </a:lnTo>
                <a:lnTo>
                  <a:pt x="1077472" y="1399680"/>
                </a:lnTo>
                <a:lnTo>
                  <a:pt x="1068104" y="1403010"/>
                </a:lnTo>
                <a:lnTo>
                  <a:pt x="1058320" y="1406339"/>
                </a:lnTo>
                <a:lnTo>
                  <a:pt x="1048328" y="1409045"/>
                </a:lnTo>
                <a:lnTo>
                  <a:pt x="1038336" y="1411542"/>
                </a:lnTo>
                <a:lnTo>
                  <a:pt x="1028553" y="1414039"/>
                </a:lnTo>
                <a:lnTo>
                  <a:pt x="1018561" y="1415704"/>
                </a:lnTo>
                <a:lnTo>
                  <a:pt x="1008152" y="1417577"/>
                </a:lnTo>
                <a:lnTo>
                  <a:pt x="997952" y="1419033"/>
                </a:lnTo>
                <a:lnTo>
                  <a:pt x="987752" y="1420282"/>
                </a:lnTo>
                <a:lnTo>
                  <a:pt x="977343" y="1421531"/>
                </a:lnTo>
                <a:lnTo>
                  <a:pt x="957151" y="1422987"/>
                </a:lnTo>
                <a:lnTo>
                  <a:pt x="936959" y="1424236"/>
                </a:lnTo>
                <a:lnTo>
                  <a:pt x="917600" y="1424860"/>
                </a:lnTo>
                <a:lnTo>
                  <a:pt x="898656" y="1424860"/>
                </a:lnTo>
                <a:lnTo>
                  <a:pt x="289352" y="1424860"/>
                </a:lnTo>
                <a:lnTo>
                  <a:pt x="270201" y="1424860"/>
                </a:lnTo>
                <a:lnTo>
                  <a:pt x="250633" y="1424236"/>
                </a:lnTo>
                <a:lnTo>
                  <a:pt x="230649" y="1422987"/>
                </a:lnTo>
                <a:lnTo>
                  <a:pt x="210457" y="1421531"/>
                </a:lnTo>
                <a:lnTo>
                  <a:pt x="200257" y="1420282"/>
                </a:lnTo>
                <a:lnTo>
                  <a:pt x="189848" y="1419033"/>
                </a:lnTo>
                <a:lnTo>
                  <a:pt x="179648" y="1417577"/>
                </a:lnTo>
                <a:lnTo>
                  <a:pt x="169448" y="1415704"/>
                </a:lnTo>
                <a:lnTo>
                  <a:pt x="159456" y="1414039"/>
                </a:lnTo>
                <a:lnTo>
                  <a:pt x="149256" y="1411542"/>
                </a:lnTo>
                <a:lnTo>
                  <a:pt x="139264" y="1409045"/>
                </a:lnTo>
                <a:lnTo>
                  <a:pt x="129480" y="1406339"/>
                </a:lnTo>
                <a:lnTo>
                  <a:pt x="119904" y="1403010"/>
                </a:lnTo>
                <a:lnTo>
                  <a:pt x="110537" y="1399680"/>
                </a:lnTo>
                <a:lnTo>
                  <a:pt x="101169" y="1396143"/>
                </a:lnTo>
                <a:lnTo>
                  <a:pt x="92010" y="1391981"/>
                </a:lnTo>
                <a:lnTo>
                  <a:pt x="83267" y="1387610"/>
                </a:lnTo>
                <a:lnTo>
                  <a:pt x="74940" y="1382824"/>
                </a:lnTo>
                <a:lnTo>
                  <a:pt x="66822" y="1377830"/>
                </a:lnTo>
                <a:lnTo>
                  <a:pt x="58911" y="1372003"/>
                </a:lnTo>
                <a:lnTo>
                  <a:pt x="51417" y="1365968"/>
                </a:lnTo>
                <a:lnTo>
                  <a:pt x="44131" y="1359517"/>
                </a:lnTo>
                <a:lnTo>
                  <a:pt x="37470" y="1352650"/>
                </a:lnTo>
                <a:lnTo>
                  <a:pt x="31017" y="1345366"/>
                </a:lnTo>
                <a:lnTo>
                  <a:pt x="24980" y="1337667"/>
                </a:lnTo>
                <a:lnTo>
                  <a:pt x="19568" y="1329343"/>
                </a:lnTo>
                <a:lnTo>
                  <a:pt x="14780" y="1320603"/>
                </a:lnTo>
                <a:lnTo>
                  <a:pt x="10200" y="1311238"/>
                </a:lnTo>
                <a:lnTo>
                  <a:pt x="8119" y="1306244"/>
                </a:lnTo>
                <a:lnTo>
                  <a:pt x="6245" y="1300417"/>
                </a:lnTo>
                <a:lnTo>
                  <a:pt x="4580" y="1294798"/>
                </a:lnTo>
                <a:lnTo>
                  <a:pt x="3331" y="1288971"/>
                </a:lnTo>
                <a:lnTo>
                  <a:pt x="2082" y="1282728"/>
                </a:lnTo>
                <a:lnTo>
                  <a:pt x="1249" y="1276277"/>
                </a:lnTo>
                <a:lnTo>
                  <a:pt x="625" y="1270034"/>
                </a:lnTo>
                <a:lnTo>
                  <a:pt x="208" y="1263375"/>
                </a:lnTo>
                <a:lnTo>
                  <a:pt x="0" y="1256716"/>
                </a:lnTo>
                <a:lnTo>
                  <a:pt x="0" y="1249641"/>
                </a:lnTo>
                <a:lnTo>
                  <a:pt x="208" y="1242565"/>
                </a:lnTo>
                <a:lnTo>
                  <a:pt x="833" y="1235282"/>
                </a:lnTo>
                <a:lnTo>
                  <a:pt x="1457" y="1227998"/>
                </a:lnTo>
                <a:lnTo>
                  <a:pt x="2498" y="1220507"/>
                </a:lnTo>
                <a:lnTo>
                  <a:pt x="4788" y="1205107"/>
                </a:lnTo>
                <a:lnTo>
                  <a:pt x="7494" y="1189292"/>
                </a:lnTo>
                <a:lnTo>
                  <a:pt x="11449" y="1173268"/>
                </a:lnTo>
                <a:lnTo>
                  <a:pt x="15613" y="1157037"/>
                </a:lnTo>
                <a:lnTo>
                  <a:pt x="20609" y="1140389"/>
                </a:lnTo>
                <a:lnTo>
                  <a:pt x="26021" y="1123533"/>
                </a:lnTo>
                <a:lnTo>
                  <a:pt x="31641" y="1106677"/>
                </a:lnTo>
                <a:lnTo>
                  <a:pt x="38095" y="1089404"/>
                </a:lnTo>
                <a:lnTo>
                  <a:pt x="44756" y="1072132"/>
                </a:lnTo>
                <a:lnTo>
                  <a:pt x="51625" y="1055276"/>
                </a:lnTo>
                <a:lnTo>
                  <a:pt x="58911" y="1038004"/>
                </a:lnTo>
                <a:lnTo>
                  <a:pt x="66197" y="1021148"/>
                </a:lnTo>
                <a:lnTo>
                  <a:pt x="73899" y="1004500"/>
                </a:lnTo>
                <a:lnTo>
                  <a:pt x="81601" y="988060"/>
                </a:lnTo>
                <a:lnTo>
                  <a:pt x="89304" y="972036"/>
                </a:lnTo>
                <a:lnTo>
                  <a:pt x="105332" y="940613"/>
                </a:lnTo>
                <a:lnTo>
                  <a:pt x="120737" y="911271"/>
                </a:lnTo>
                <a:lnTo>
                  <a:pt x="135517" y="883802"/>
                </a:lnTo>
                <a:lnTo>
                  <a:pt x="149464" y="859454"/>
                </a:lnTo>
                <a:lnTo>
                  <a:pt x="161746" y="838020"/>
                </a:lnTo>
                <a:lnTo>
                  <a:pt x="182146" y="803892"/>
                </a:lnTo>
                <a:lnTo>
                  <a:pt x="202338" y="770596"/>
                </a:lnTo>
                <a:lnTo>
                  <a:pt x="221906" y="738549"/>
                </a:lnTo>
                <a:lnTo>
                  <a:pt x="241474" y="707750"/>
                </a:lnTo>
                <a:lnTo>
                  <a:pt x="260209" y="678200"/>
                </a:lnTo>
                <a:lnTo>
                  <a:pt x="278735" y="650107"/>
                </a:lnTo>
                <a:lnTo>
                  <a:pt x="296221" y="623470"/>
                </a:lnTo>
                <a:lnTo>
                  <a:pt x="313083" y="598498"/>
                </a:lnTo>
                <a:lnTo>
                  <a:pt x="343683" y="553549"/>
                </a:lnTo>
                <a:lnTo>
                  <a:pt x="369913" y="516299"/>
                </a:lnTo>
                <a:lnTo>
                  <a:pt x="390521" y="487789"/>
                </a:lnTo>
                <a:lnTo>
                  <a:pt x="404676" y="468020"/>
                </a:lnTo>
                <a:lnTo>
                  <a:pt x="404676" y="75552"/>
                </a:lnTo>
                <a:lnTo>
                  <a:pt x="377996" y="75552"/>
                </a:lnTo>
                <a:lnTo>
                  <a:pt x="374038" y="75344"/>
                </a:lnTo>
                <a:lnTo>
                  <a:pt x="370497" y="74722"/>
                </a:lnTo>
                <a:lnTo>
                  <a:pt x="366747" y="73891"/>
                </a:lnTo>
                <a:lnTo>
                  <a:pt x="363206" y="72646"/>
                </a:lnTo>
                <a:lnTo>
                  <a:pt x="359873" y="71193"/>
                </a:lnTo>
                <a:lnTo>
                  <a:pt x="356957" y="68910"/>
                </a:lnTo>
                <a:lnTo>
                  <a:pt x="353833" y="66834"/>
                </a:lnTo>
                <a:lnTo>
                  <a:pt x="351333" y="64551"/>
                </a:lnTo>
                <a:lnTo>
                  <a:pt x="348625" y="61853"/>
                </a:lnTo>
                <a:lnTo>
                  <a:pt x="346542" y="58739"/>
                </a:lnTo>
                <a:lnTo>
                  <a:pt x="344876" y="55834"/>
                </a:lnTo>
                <a:lnTo>
                  <a:pt x="343209" y="52513"/>
                </a:lnTo>
                <a:lnTo>
                  <a:pt x="341751" y="49192"/>
                </a:lnTo>
                <a:lnTo>
                  <a:pt x="340918" y="45456"/>
                </a:lnTo>
                <a:lnTo>
                  <a:pt x="340293" y="41512"/>
                </a:lnTo>
                <a:lnTo>
                  <a:pt x="340293" y="37568"/>
                </a:lnTo>
                <a:lnTo>
                  <a:pt x="340293" y="34040"/>
                </a:lnTo>
                <a:lnTo>
                  <a:pt x="340918" y="30096"/>
                </a:lnTo>
                <a:lnTo>
                  <a:pt x="341751" y="26568"/>
                </a:lnTo>
                <a:lnTo>
                  <a:pt x="343209" y="23247"/>
                </a:lnTo>
                <a:lnTo>
                  <a:pt x="344876" y="19926"/>
                </a:lnTo>
                <a:lnTo>
                  <a:pt x="346542" y="16605"/>
                </a:lnTo>
                <a:lnTo>
                  <a:pt x="348625" y="13906"/>
                </a:lnTo>
                <a:lnTo>
                  <a:pt x="351333" y="11208"/>
                </a:lnTo>
                <a:lnTo>
                  <a:pt x="353833" y="8717"/>
                </a:lnTo>
                <a:lnTo>
                  <a:pt x="356957" y="6434"/>
                </a:lnTo>
                <a:lnTo>
                  <a:pt x="359873" y="4566"/>
                </a:lnTo>
                <a:lnTo>
                  <a:pt x="363206" y="3113"/>
                </a:lnTo>
                <a:lnTo>
                  <a:pt x="366747" y="1868"/>
                </a:lnTo>
                <a:lnTo>
                  <a:pt x="370497" y="830"/>
                </a:lnTo>
                <a:lnTo>
                  <a:pt x="374038" y="415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/>
          </a:p>
        </p:txBody>
      </p:sp>
      <p:sp>
        <p:nvSpPr>
          <p:cNvPr id="345" name="任意多边形 783"/>
          <p:cNvSpPr/>
          <p:nvPr/>
        </p:nvSpPr>
        <p:spPr bwMode="auto">
          <a:xfrm>
            <a:off x="5515409" y="6807128"/>
            <a:ext cx="497053" cy="301618"/>
          </a:xfrm>
          <a:custGeom>
            <a:avLst/>
            <a:gdLst>
              <a:gd name="connsiteX0" fmla="*/ 5893858 w 10058400"/>
              <a:gd name="connsiteY0" fmla="*/ 5012768 h 6103937"/>
              <a:gd name="connsiteX1" fmla="*/ 5893858 w 10058400"/>
              <a:gd name="connsiteY1" fmla="*/ 5287962 h 6103937"/>
              <a:gd name="connsiteX2" fmla="*/ 5893673 w 10058400"/>
              <a:gd name="connsiteY2" fmla="*/ 5287962 h 6103937"/>
              <a:gd name="connsiteX3" fmla="*/ 5893673 w 10058400"/>
              <a:gd name="connsiteY3" fmla="*/ 5667095 h 6103937"/>
              <a:gd name="connsiteX4" fmla="*/ 7268726 w 10058400"/>
              <a:gd name="connsiteY4" fmla="*/ 5667095 h 6103937"/>
              <a:gd name="connsiteX5" fmla="*/ 7268726 w 10058400"/>
              <a:gd name="connsiteY5" fmla="*/ 5287962 h 6103937"/>
              <a:gd name="connsiteX6" fmla="*/ 7268634 w 10058400"/>
              <a:gd name="connsiteY6" fmla="*/ 5287962 h 6103937"/>
              <a:gd name="connsiteX7" fmla="*/ 7268634 w 10058400"/>
              <a:gd name="connsiteY7" fmla="*/ 5012768 h 6103937"/>
              <a:gd name="connsiteX8" fmla="*/ 5813603 w 10058400"/>
              <a:gd name="connsiteY8" fmla="*/ 2379662 h 6103937"/>
              <a:gd name="connsiteX9" fmla="*/ 5813603 w 10058400"/>
              <a:gd name="connsiteY9" fmla="*/ 3077457 h 6103937"/>
              <a:gd name="connsiteX10" fmla="*/ 5116513 w 10058400"/>
              <a:gd name="connsiteY10" fmla="*/ 3077457 h 6103937"/>
              <a:gd name="connsiteX11" fmla="*/ 5116513 w 10058400"/>
              <a:gd name="connsiteY11" fmla="*/ 3780542 h 6103937"/>
              <a:gd name="connsiteX12" fmla="*/ 5813603 w 10058400"/>
              <a:gd name="connsiteY12" fmla="*/ 3780542 h 6103937"/>
              <a:gd name="connsiteX13" fmla="*/ 5813603 w 10058400"/>
              <a:gd name="connsiteY13" fmla="*/ 4478337 h 6103937"/>
              <a:gd name="connsiteX14" fmla="*/ 6516511 w 10058400"/>
              <a:gd name="connsiteY14" fmla="*/ 4478337 h 6103937"/>
              <a:gd name="connsiteX15" fmla="*/ 6516511 w 10058400"/>
              <a:gd name="connsiteY15" fmla="*/ 3780542 h 6103937"/>
              <a:gd name="connsiteX16" fmla="*/ 7213601 w 10058400"/>
              <a:gd name="connsiteY16" fmla="*/ 3780542 h 6103937"/>
              <a:gd name="connsiteX17" fmla="*/ 7213601 w 10058400"/>
              <a:gd name="connsiteY17" fmla="*/ 3077457 h 6103937"/>
              <a:gd name="connsiteX18" fmla="*/ 6516511 w 10058400"/>
              <a:gd name="connsiteY18" fmla="*/ 3077457 h 6103937"/>
              <a:gd name="connsiteX19" fmla="*/ 6516511 w 10058400"/>
              <a:gd name="connsiteY19" fmla="*/ 2379662 h 6103937"/>
              <a:gd name="connsiteX20" fmla="*/ 1621367 w 10058400"/>
              <a:gd name="connsiteY20" fmla="*/ 0 h 6103937"/>
              <a:gd name="connsiteX21" fmla="*/ 1637242 w 10058400"/>
              <a:gd name="connsiteY21" fmla="*/ 0 h 6103937"/>
              <a:gd name="connsiteX22" fmla="*/ 5595938 w 10058400"/>
              <a:gd name="connsiteY22" fmla="*/ 124896 h 6103937"/>
              <a:gd name="connsiteX23" fmla="*/ 5644092 w 10058400"/>
              <a:gd name="connsiteY23" fmla="*/ 125954 h 6103937"/>
              <a:gd name="connsiteX24" fmla="*/ 5691716 w 10058400"/>
              <a:gd name="connsiteY24" fmla="*/ 125954 h 6103937"/>
              <a:gd name="connsiteX25" fmla="*/ 5739871 w 10058400"/>
              <a:gd name="connsiteY25" fmla="*/ 125954 h 6103937"/>
              <a:gd name="connsiteX26" fmla="*/ 5788025 w 10058400"/>
              <a:gd name="connsiteY26" fmla="*/ 124896 h 6103937"/>
              <a:gd name="connsiteX27" fmla="*/ 9747250 w 10058400"/>
              <a:gd name="connsiteY27" fmla="*/ 0 h 6103937"/>
              <a:gd name="connsiteX28" fmla="*/ 9763124 w 10058400"/>
              <a:gd name="connsiteY28" fmla="*/ 0 h 6103937"/>
              <a:gd name="connsiteX29" fmla="*/ 9779000 w 10058400"/>
              <a:gd name="connsiteY29" fmla="*/ 529 h 6103937"/>
              <a:gd name="connsiteX30" fmla="*/ 9794346 w 10058400"/>
              <a:gd name="connsiteY30" fmla="*/ 2117 h 6103937"/>
              <a:gd name="connsiteX31" fmla="*/ 9809692 w 10058400"/>
              <a:gd name="connsiteY31" fmla="*/ 4234 h 6103937"/>
              <a:gd name="connsiteX32" fmla="*/ 9824508 w 10058400"/>
              <a:gd name="connsiteY32" fmla="*/ 7409 h 6103937"/>
              <a:gd name="connsiteX33" fmla="*/ 9839324 w 10058400"/>
              <a:gd name="connsiteY33" fmla="*/ 11113 h 6103937"/>
              <a:gd name="connsiteX34" fmla="*/ 9853612 w 10058400"/>
              <a:gd name="connsiteY34" fmla="*/ 15876 h 6103937"/>
              <a:gd name="connsiteX35" fmla="*/ 9867900 w 10058400"/>
              <a:gd name="connsiteY35" fmla="*/ 20639 h 6103937"/>
              <a:gd name="connsiteX36" fmla="*/ 9881658 w 10058400"/>
              <a:gd name="connsiteY36" fmla="*/ 26990 h 6103937"/>
              <a:gd name="connsiteX37" fmla="*/ 9894358 w 10058400"/>
              <a:gd name="connsiteY37" fmla="*/ 33341 h 6103937"/>
              <a:gd name="connsiteX38" fmla="*/ 9907588 w 10058400"/>
              <a:gd name="connsiteY38" fmla="*/ 40750 h 6103937"/>
              <a:gd name="connsiteX39" fmla="*/ 9920288 w 10058400"/>
              <a:gd name="connsiteY39" fmla="*/ 48159 h 6103937"/>
              <a:gd name="connsiteX40" fmla="*/ 9932988 w 10058400"/>
              <a:gd name="connsiteY40" fmla="*/ 56626 h 6103937"/>
              <a:gd name="connsiteX41" fmla="*/ 9944628 w 10058400"/>
              <a:gd name="connsiteY41" fmla="*/ 65094 h 6103937"/>
              <a:gd name="connsiteX42" fmla="*/ 9955742 w 10058400"/>
              <a:gd name="connsiteY42" fmla="*/ 75149 h 6103937"/>
              <a:gd name="connsiteX43" fmla="*/ 9966324 w 10058400"/>
              <a:gd name="connsiteY43" fmla="*/ 85204 h 6103937"/>
              <a:gd name="connsiteX44" fmla="*/ 9976908 w 10058400"/>
              <a:gd name="connsiteY44" fmla="*/ 95259 h 6103937"/>
              <a:gd name="connsiteX45" fmla="*/ 9986432 w 10058400"/>
              <a:gd name="connsiteY45" fmla="*/ 106373 h 6103937"/>
              <a:gd name="connsiteX46" fmla="*/ 9995958 w 10058400"/>
              <a:gd name="connsiteY46" fmla="*/ 118016 h 6103937"/>
              <a:gd name="connsiteX47" fmla="*/ 10004954 w 10058400"/>
              <a:gd name="connsiteY47" fmla="*/ 129659 h 6103937"/>
              <a:gd name="connsiteX48" fmla="*/ 10012892 w 10058400"/>
              <a:gd name="connsiteY48" fmla="*/ 142360 h 6103937"/>
              <a:gd name="connsiteX49" fmla="*/ 10020828 w 10058400"/>
              <a:gd name="connsiteY49" fmla="*/ 155061 h 6103937"/>
              <a:gd name="connsiteX50" fmla="*/ 10027180 w 10058400"/>
              <a:gd name="connsiteY50" fmla="*/ 168292 h 6103937"/>
              <a:gd name="connsiteX51" fmla="*/ 10033528 w 10058400"/>
              <a:gd name="connsiteY51" fmla="*/ 182051 h 6103937"/>
              <a:gd name="connsiteX52" fmla="*/ 10039350 w 10058400"/>
              <a:gd name="connsiteY52" fmla="*/ 195811 h 6103937"/>
              <a:gd name="connsiteX53" fmla="*/ 10044112 w 10058400"/>
              <a:gd name="connsiteY53" fmla="*/ 210100 h 6103937"/>
              <a:gd name="connsiteX54" fmla="*/ 10048346 w 10058400"/>
              <a:gd name="connsiteY54" fmla="*/ 224918 h 6103937"/>
              <a:gd name="connsiteX55" fmla="*/ 10052050 w 10058400"/>
              <a:gd name="connsiteY55" fmla="*/ 239736 h 6103937"/>
              <a:gd name="connsiteX56" fmla="*/ 10054696 w 10058400"/>
              <a:gd name="connsiteY56" fmla="*/ 255084 h 6103937"/>
              <a:gd name="connsiteX57" fmla="*/ 10056812 w 10058400"/>
              <a:gd name="connsiteY57" fmla="*/ 270431 h 6103937"/>
              <a:gd name="connsiteX58" fmla="*/ 10057872 w 10058400"/>
              <a:gd name="connsiteY58" fmla="*/ 285778 h 6103937"/>
              <a:gd name="connsiteX59" fmla="*/ 10058400 w 10058400"/>
              <a:gd name="connsiteY59" fmla="*/ 301655 h 6103937"/>
              <a:gd name="connsiteX60" fmla="*/ 10057872 w 10058400"/>
              <a:gd name="connsiteY60" fmla="*/ 317532 h 6103937"/>
              <a:gd name="connsiteX61" fmla="*/ 10056812 w 10058400"/>
              <a:gd name="connsiteY61" fmla="*/ 333408 h 6103937"/>
              <a:gd name="connsiteX62" fmla="*/ 10054696 w 10058400"/>
              <a:gd name="connsiteY62" fmla="*/ 348756 h 6103937"/>
              <a:gd name="connsiteX63" fmla="*/ 10052050 w 10058400"/>
              <a:gd name="connsiteY63" fmla="*/ 364103 h 6103937"/>
              <a:gd name="connsiteX64" fmla="*/ 10048346 w 10058400"/>
              <a:gd name="connsiteY64" fmla="*/ 378921 h 6103937"/>
              <a:gd name="connsiteX65" fmla="*/ 10044112 w 10058400"/>
              <a:gd name="connsiteY65" fmla="*/ 392681 h 6103937"/>
              <a:gd name="connsiteX66" fmla="*/ 10039350 w 10058400"/>
              <a:gd name="connsiteY66" fmla="*/ 406970 h 6103937"/>
              <a:gd name="connsiteX67" fmla="*/ 10033528 w 10058400"/>
              <a:gd name="connsiteY67" fmla="*/ 421259 h 6103937"/>
              <a:gd name="connsiteX68" fmla="*/ 10027180 w 10058400"/>
              <a:gd name="connsiteY68" fmla="*/ 435018 h 6103937"/>
              <a:gd name="connsiteX69" fmla="*/ 10020828 w 10058400"/>
              <a:gd name="connsiteY69" fmla="*/ 448249 h 6103937"/>
              <a:gd name="connsiteX70" fmla="*/ 10012892 w 10058400"/>
              <a:gd name="connsiteY70" fmla="*/ 460950 h 6103937"/>
              <a:gd name="connsiteX71" fmla="*/ 10004954 w 10058400"/>
              <a:gd name="connsiteY71" fmla="*/ 473651 h 6103937"/>
              <a:gd name="connsiteX72" fmla="*/ 9995958 w 10058400"/>
              <a:gd name="connsiteY72" fmla="*/ 484765 h 6103937"/>
              <a:gd name="connsiteX73" fmla="*/ 9986432 w 10058400"/>
              <a:gd name="connsiteY73" fmla="*/ 496408 h 6103937"/>
              <a:gd name="connsiteX74" fmla="*/ 9976908 w 10058400"/>
              <a:gd name="connsiteY74" fmla="*/ 507521 h 6103937"/>
              <a:gd name="connsiteX75" fmla="*/ 9966324 w 10058400"/>
              <a:gd name="connsiteY75" fmla="*/ 518635 h 6103937"/>
              <a:gd name="connsiteX76" fmla="*/ 9955742 w 10058400"/>
              <a:gd name="connsiteY76" fmla="*/ 528161 h 6103937"/>
              <a:gd name="connsiteX77" fmla="*/ 9944628 w 10058400"/>
              <a:gd name="connsiteY77" fmla="*/ 537687 h 6103937"/>
              <a:gd name="connsiteX78" fmla="*/ 9932988 w 10058400"/>
              <a:gd name="connsiteY78" fmla="*/ 546154 h 6103937"/>
              <a:gd name="connsiteX79" fmla="*/ 9920288 w 10058400"/>
              <a:gd name="connsiteY79" fmla="*/ 555151 h 6103937"/>
              <a:gd name="connsiteX80" fmla="*/ 9907588 w 10058400"/>
              <a:gd name="connsiteY80" fmla="*/ 563090 h 6103937"/>
              <a:gd name="connsiteX81" fmla="*/ 9894358 w 10058400"/>
              <a:gd name="connsiteY81" fmla="*/ 569969 h 6103937"/>
              <a:gd name="connsiteX82" fmla="*/ 9881658 w 10058400"/>
              <a:gd name="connsiteY82" fmla="*/ 576320 h 6103937"/>
              <a:gd name="connsiteX83" fmla="*/ 9867900 w 10058400"/>
              <a:gd name="connsiteY83" fmla="*/ 582141 h 6103937"/>
              <a:gd name="connsiteX84" fmla="*/ 9853612 w 10058400"/>
              <a:gd name="connsiteY84" fmla="*/ 587434 h 6103937"/>
              <a:gd name="connsiteX85" fmla="*/ 9839324 w 10058400"/>
              <a:gd name="connsiteY85" fmla="*/ 591667 h 6103937"/>
              <a:gd name="connsiteX86" fmla="*/ 9824508 w 10058400"/>
              <a:gd name="connsiteY86" fmla="*/ 595901 h 6103937"/>
              <a:gd name="connsiteX87" fmla="*/ 9809692 w 10058400"/>
              <a:gd name="connsiteY87" fmla="*/ 598547 h 6103937"/>
              <a:gd name="connsiteX88" fmla="*/ 9794346 w 10058400"/>
              <a:gd name="connsiteY88" fmla="*/ 601193 h 6103937"/>
              <a:gd name="connsiteX89" fmla="*/ 9779000 w 10058400"/>
              <a:gd name="connsiteY89" fmla="*/ 602252 h 6103937"/>
              <a:gd name="connsiteX90" fmla="*/ 9763124 w 10058400"/>
              <a:gd name="connsiteY90" fmla="*/ 603310 h 6103937"/>
              <a:gd name="connsiteX91" fmla="*/ 9747250 w 10058400"/>
              <a:gd name="connsiteY91" fmla="*/ 603310 h 6103937"/>
              <a:gd name="connsiteX92" fmla="*/ 5893858 w 10058400"/>
              <a:gd name="connsiteY92" fmla="*/ 481590 h 6103937"/>
              <a:gd name="connsiteX93" fmla="*/ 5893858 w 10058400"/>
              <a:gd name="connsiteY93" fmla="*/ 1453766 h 6103937"/>
              <a:gd name="connsiteX94" fmla="*/ 6542088 w 10058400"/>
              <a:gd name="connsiteY94" fmla="*/ 1453766 h 6103937"/>
              <a:gd name="connsiteX95" fmla="*/ 6560608 w 10058400"/>
              <a:gd name="connsiteY95" fmla="*/ 1454296 h 6103937"/>
              <a:gd name="connsiteX96" fmla="*/ 6578600 w 10058400"/>
              <a:gd name="connsiteY96" fmla="*/ 1454825 h 6103937"/>
              <a:gd name="connsiteX97" fmla="*/ 6597121 w 10058400"/>
              <a:gd name="connsiteY97" fmla="*/ 1455883 h 6103937"/>
              <a:gd name="connsiteX98" fmla="*/ 6615112 w 10058400"/>
              <a:gd name="connsiteY98" fmla="*/ 1458000 h 6103937"/>
              <a:gd name="connsiteX99" fmla="*/ 6633104 w 10058400"/>
              <a:gd name="connsiteY99" fmla="*/ 1460117 h 6103937"/>
              <a:gd name="connsiteX100" fmla="*/ 6651096 w 10058400"/>
              <a:gd name="connsiteY100" fmla="*/ 1462234 h 6103937"/>
              <a:gd name="connsiteX101" fmla="*/ 6669088 w 10058400"/>
              <a:gd name="connsiteY101" fmla="*/ 1465409 h 6103937"/>
              <a:gd name="connsiteX102" fmla="*/ 6686550 w 10058400"/>
              <a:gd name="connsiteY102" fmla="*/ 1468584 h 6103937"/>
              <a:gd name="connsiteX103" fmla="*/ 6705071 w 10058400"/>
              <a:gd name="connsiteY103" fmla="*/ 1472818 h 6103937"/>
              <a:gd name="connsiteX104" fmla="*/ 6722534 w 10058400"/>
              <a:gd name="connsiteY104" fmla="*/ 1476522 h 6103937"/>
              <a:gd name="connsiteX105" fmla="*/ 6739466 w 10058400"/>
              <a:gd name="connsiteY105" fmla="*/ 1481285 h 6103937"/>
              <a:gd name="connsiteX106" fmla="*/ 6756929 w 10058400"/>
              <a:gd name="connsiteY106" fmla="*/ 1486048 h 6103937"/>
              <a:gd name="connsiteX107" fmla="*/ 6773862 w 10058400"/>
              <a:gd name="connsiteY107" fmla="*/ 1491870 h 6103937"/>
              <a:gd name="connsiteX108" fmla="*/ 6790796 w 10058400"/>
              <a:gd name="connsiteY108" fmla="*/ 1497691 h 6103937"/>
              <a:gd name="connsiteX109" fmla="*/ 6807729 w 10058400"/>
              <a:gd name="connsiteY109" fmla="*/ 1504042 h 6103937"/>
              <a:gd name="connsiteX110" fmla="*/ 6824134 w 10058400"/>
              <a:gd name="connsiteY110" fmla="*/ 1510922 h 6103937"/>
              <a:gd name="connsiteX111" fmla="*/ 6841066 w 10058400"/>
              <a:gd name="connsiteY111" fmla="*/ 1517802 h 6103937"/>
              <a:gd name="connsiteX112" fmla="*/ 6856942 w 10058400"/>
              <a:gd name="connsiteY112" fmla="*/ 1525740 h 6103937"/>
              <a:gd name="connsiteX113" fmla="*/ 6873875 w 10058400"/>
              <a:gd name="connsiteY113" fmla="*/ 1533149 h 6103937"/>
              <a:gd name="connsiteX114" fmla="*/ 6889750 w 10058400"/>
              <a:gd name="connsiteY114" fmla="*/ 1541616 h 6103937"/>
              <a:gd name="connsiteX115" fmla="*/ 6905625 w 10058400"/>
              <a:gd name="connsiteY115" fmla="*/ 1550613 h 6103937"/>
              <a:gd name="connsiteX116" fmla="*/ 6920971 w 10058400"/>
              <a:gd name="connsiteY116" fmla="*/ 1559610 h 6103937"/>
              <a:gd name="connsiteX117" fmla="*/ 6936316 w 10058400"/>
              <a:gd name="connsiteY117" fmla="*/ 1569136 h 6103937"/>
              <a:gd name="connsiteX118" fmla="*/ 6951662 w 10058400"/>
              <a:gd name="connsiteY118" fmla="*/ 1578662 h 6103937"/>
              <a:gd name="connsiteX119" fmla="*/ 6965950 w 10058400"/>
              <a:gd name="connsiteY119" fmla="*/ 1589246 h 6103937"/>
              <a:gd name="connsiteX120" fmla="*/ 6980766 w 10058400"/>
              <a:gd name="connsiteY120" fmla="*/ 1600360 h 6103937"/>
              <a:gd name="connsiteX121" fmla="*/ 6995054 w 10058400"/>
              <a:gd name="connsiteY121" fmla="*/ 1611473 h 6103937"/>
              <a:gd name="connsiteX122" fmla="*/ 7009342 w 10058400"/>
              <a:gd name="connsiteY122" fmla="*/ 1622587 h 6103937"/>
              <a:gd name="connsiteX123" fmla="*/ 7023100 w 10058400"/>
              <a:gd name="connsiteY123" fmla="*/ 1634230 h 6103937"/>
              <a:gd name="connsiteX124" fmla="*/ 7036858 w 10058400"/>
              <a:gd name="connsiteY124" fmla="*/ 1646932 h 6103937"/>
              <a:gd name="connsiteX125" fmla="*/ 7050088 w 10058400"/>
              <a:gd name="connsiteY125" fmla="*/ 1659103 h 6103937"/>
              <a:gd name="connsiteX126" fmla="*/ 7063316 w 10058400"/>
              <a:gd name="connsiteY126" fmla="*/ 1671804 h 6103937"/>
              <a:gd name="connsiteX127" fmla="*/ 8951912 w 10058400"/>
              <a:gd name="connsiteY127" fmla="*/ 3588109 h 6103937"/>
              <a:gd name="connsiteX128" fmla="*/ 8961438 w 10058400"/>
              <a:gd name="connsiteY128" fmla="*/ 3598164 h 6103937"/>
              <a:gd name="connsiteX129" fmla="*/ 8971492 w 10058400"/>
              <a:gd name="connsiteY129" fmla="*/ 3608748 h 6103937"/>
              <a:gd name="connsiteX130" fmla="*/ 8980488 w 10058400"/>
              <a:gd name="connsiteY130" fmla="*/ 3619862 h 6103937"/>
              <a:gd name="connsiteX131" fmla="*/ 8990012 w 10058400"/>
              <a:gd name="connsiteY131" fmla="*/ 3630975 h 6103937"/>
              <a:gd name="connsiteX132" fmla="*/ 8999008 w 10058400"/>
              <a:gd name="connsiteY132" fmla="*/ 3642089 h 6103937"/>
              <a:gd name="connsiteX133" fmla="*/ 9006946 w 10058400"/>
              <a:gd name="connsiteY133" fmla="*/ 3653203 h 6103937"/>
              <a:gd name="connsiteX134" fmla="*/ 9015412 w 10058400"/>
              <a:gd name="connsiteY134" fmla="*/ 3665375 h 6103937"/>
              <a:gd name="connsiteX135" fmla="*/ 9023350 w 10058400"/>
              <a:gd name="connsiteY135" fmla="*/ 3677017 h 6103937"/>
              <a:gd name="connsiteX136" fmla="*/ 9031288 w 10058400"/>
              <a:gd name="connsiteY136" fmla="*/ 3688660 h 6103937"/>
              <a:gd name="connsiteX137" fmla="*/ 9038696 w 10058400"/>
              <a:gd name="connsiteY137" fmla="*/ 3700832 h 6103937"/>
              <a:gd name="connsiteX138" fmla="*/ 9046104 w 10058400"/>
              <a:gd name="connsiteY138" fmla="*/ 3713534 h 6103937"/>
              <a:gd name="connsiteX139" fmla="*/ 9052454 w 10058400"/>
              <a:gd name="connsiteY139" fmla="*/ 3725706 h 6103937"/>
              <a:gd name="connsiteX140" fmla="*/ 9059332 w 10058400"/>
              <a:gd name="connsiteY140" fmla="*/ 3737878 h 6103937"/>
              <a:gd name="connsiteX141" fmla="*/ 9065154 w 10058400"/>
              <a:gd name="connsiteY141" fmla="*/ 3751108 h 6103937"/>
              <a:gd name="connsiteX142" fmla="*/ 9070976 w 10058400"/>
              <a:gd name="connsiteY142" fmla="*/ 3763809 h 6103937"/>
              <a:gd name="connsiteX143" fmla="*/ 9076796 w 10058400"/>
              <a:gd name="connsiteY143" fmla="*/ 3777040 h 6103937"/>
              <a:gd name="connsiteX144" fmla="*/ 9081558 w 10058400"/>
              <a:gd name="connsiteY144" fmla="*/ 3790270 h 6103937"/>
              <a:gd name="connsiteX145" fmla="*/ 9086320 w 10058400"/>
              <a:gd name="connsiteY145" fmla="*/ 3803501 h 6103937"/>
              <a:gd name="connsiteX146" fmla="*/ 9091612 w 10058400"/>
              <a:gd name="connsiteY146" fmla="*/ 3817261 h 6103937"/>
              <a:gd name="connsiteX147" fmla="*/ 9095316 w 10058400"/>
              <a:gd name="connsiteY147" fmla="*/ 3830491 h 6103937"/>
              <a:gd name="connsiteX148" fmla="*/ 9099020 w 10058400"/>
              <a:gd name="connsiteY148" fmla="*/ 3844251 h 6103937"/>
              <a:gd name="connsiteX149" fmla="*/ 9102724 w 10058400"/>
              <a:gd name="connsiteY149" fmla="*/ 3858011 h 6103937"/>
              <a:gd name="connsiteX150" fmla="*/ 9106428 w 10058400"/>
              <a:gd name="connsiteY150" fmla="*/ 3871770 h 6103937"/>
              <a:gd name="connsiteX151" fmla="*/ 9109076 w 10058400"/>
              <a:gd name="connsiteY151" fmla="*/ 3885530 h 6103937"/>
              <a:gd name="connsiteX152" fmla="*/ 9111720 w 10058400"/>
              <a:gd name="connsiteY152" fmla="*/ 3899819 h 6103937"/>
              <a:gd name="connsiteX153" fmla="*/ 9113838 w 10058400"/>
              <a:gd name="connsiteY153" fmla="*/ 3914108 h 6103937"/>
              <a:gd name="connsiteX154" fmla="*/ 9115954 w 10058400"/>
              <a:gd name="connsiteY154" fmla="*/ 3927868 h 6103937"/>
              <a:gd name="connsiteX155" fmla="*/ 9117542 w 10058400"/>
              <a:gd name="connsiteY155" fmla="*/ 3942156 h 6103937"/>
              <a:gd name="connsiteX156" fmla="*/ 9118600 w 10058400"/>
              <a:gd name="connsiteY156" fmla="*/ 3956445 h 6103937"/>
              <a:gd name="connsiteX157" fmla="*/ 9119128 w 10058400"/>
              <a:gd name="connsiteY157" fmla="*/ 3971264 h 6103937"/>
              <a:gd name="connsiteX158" fmla="*/ 9119658 w 10058400"/>
              <a:gd name="connsiteY158" fmla="*/ 3985552 h 6103937"/>
              <a:gd name="connsiteX159" fmla="*/ 9120188 w 10058400"/>
              <a:gd name="connsiteY159" fmla="*/ 3999312 h 6103937"/>
              <a:gd name="connsiteX160" fmla="*/ 9120188 w 10058400"/>
              <a:gd name="connsiteY160" fmla="*/ 4359711 h 6103937"/>
              <a:gd name="connsiteX161" fmla="*/ 9119658 w 10058400"/>
              <a:gd name="connsiteY161" fmla="*/ 4376646 h 6103937"/>
              <a:gd name="connsiteX162" fmla="*/ 9119128 w 10058400"/>
              <a:gd name="connsiteY162" fmla="*/ 4393051 h 6103937"/>
              <a:gd name="connsiteX163" fmla="*/ 9118072 w 10058400"/>
              <a:gd name="connsiteY163" fmla="*/ 4409986 h 6103937"/>
              <a:gd name="connsiteX164" fmla="*/ 9117012 w 10058400"/>
              <a:gd name="connsiteY164" fmla="*/ 4426392 h 6103937"/>
              <a:gd name="connsiteX165" fmla="*/ 9114896 w 10058400"/>
              <a:gd name="connsiteY165" fmla="*/ 4442798 h 6103937"/>
              <a:gd name="connsiteX166" fmla="*/ 9112780 w 10058400"/>
              <a:gd name="connsiteY166" fmla="*/ 4459204 h 6103937"/>
              <a:gd name="connsiteX167" fmla="*/ 9110132 w 10058400"/>
              <a:gd name="connsiteY167" fmla="*/ 4475080 h 6103937"/>
              <a:gd name="connsiteX168" fmla="*/ 9107488 w 10058400"/>
              <a:gd name="connsiteY168" fmla="*/ 4490957 h 6103937"/>
              <a:gd name="connsiteX169" fmla="*/ 9103254 w 10058400"/>
              <a:gd name="connsiteY169" fmla="*/ 4506834 h 6103937"/>
              <a:gd name="connsiteX170" fmla="*/ 9099550 w 10058400"/>
              <a:gd name="connsiteY170" fmla="*/ 4522710 h 6103937"/>
              <a:gd name="connsiteX171" fmla="*/ 9095846 w 10058400"/>
              <a:gd name="connsiteY171" fmla="*/ 4538058 h 6103937"/>
              <a:gd name="connsiteX172" fmla="*/ 9091084 w 10058400"/>
              <a:gd name="connsiteY172" fmla="*/ 4553405 h 6103937"/>
              <a:gd name="connsiteX173" fmla="*/ 9085792 w 10058400"/>
              <a:gd name="connsiteY173" fmla="*/ 4568752 h 6103937"/>
              <a:gd name="connsiteX174" fmla="*/ 9080500 w 10058400"/>
              <a:gd name="connsiteY174" fmla="*/ 4584100 h 6103937"/>
              <a:gd name="connsiteX175" fmla="*/ 9075208 w 10058400"/>
              <a:gd name="connsiteY175" fmla="*/ 4598918 h 6103937"/>
              <a:gd name="connsiteX176" fmla="*/ 9068858 w 10058400"/>
              <a:gd name="connsiteY176" fmla="*/ 4613736 h 6103937"/>
              <a:gd name="connsiteX177" fmla="*/ 9062508 w 10058400"/>
              <a:gd name="connsiteY177" fmla="*/ 4628025 h 6103937"/>
              <a:gd name="connsiteX178" fmla="*/ 9055628 w 10058400"/>
              <a:gd name="connsiteY178" fmla="*/ 4642843 h 6103937"/>
              <a:gd name="connsiteX179" fmla="*/ 9048750 w 10058400"/>
              <a:gd name="connsiteY179" fmla="*/ 4657132 h 6103937"/>
              <a:gd name="connsiteX180" fmla="*/ 9041342 w 10058400"/>
              <a:gd name="connsiteY180" fmla="*/ 4670892 h 6103937"/>
              <a:gd name="connsiteX181" fmla="*/ 9033932 w 10058400"/>
              <a:gd name="connsiteY181" fmla="*/ 4684651 h 6103937"/>
              <a:gd name="connsiteX182" fmla="*/ 9025468 w 10058400"/>
              <a:gd name="connsiteY182" fmla="*/ 4698411 h 6103937"/>
              <a:gd name="connsiteX183" fmla="*/ 9017528 w 10058400"/>
              <a:gd name="connsiteY183" fmla="*/ 4711642 h 6103937"/>
              <a:gd name="connsiteX184" fmla="*/ 9008532 w 10058400"/>
              <a:gd name="connsiteY184" fmla="*/ 4724343 h 6103937"/>
              <a:gd name="connsiteX185" fmla="*/ 9000068 w 10058400"/>
              <a:gd name="connsiteY185" fmla="*/ 4737573 h 6103937"/>
              <a:gd name="connsiteX186" fmla="*/ 8990542 w 10058400"/>
              <a:gd name="connsiteY186" fmla="*/ 4750275 h 6103937"/>
              <a:gd name="connsiteX187" fmla="*/ 8981546 w 10058400"/>
              <a:gd name="connsiteY187" fmla="*/ 4762976 h 6103937"/>
              <a:gd name="connsiteX188" fmla="*/ 8971492 w 10058400"/>
              <a:gd name="connsiteY188" fmla="*/ 4775148 h 6103937"/>
              <a:gd name="connsiteX189" fmla="*/ 8960908 w 10058400"/>
              <a:gd name="connsiteY189" fmla="*/ 4787320 h 6103937"/>
              <a:gd name="connsiteX190" fmla="*/ 8950854 w 10058400"/>
              <a:gd name="connsiteY190" fmla="*/ 4798434 h 6103937"/>
              <a:gd name="connsiteX191" fmla="*/ 8940272 w 10058400"/>
              <a:gd name="connsiteY191" fmla="*/ 4810076 h 6103937"/>
              <a:gd name="connsiteX192" fmla="*/ 8929158 w 10058400"/>
              <a:gd name="connsiteY192" fmla="*/ 4821719 h 6103937"/>
              <a:gd name="connsiteX193" fmla="*/ 8917516 w 10058400"/>
              <a:gd name="connsiteY193" fmla="*/ 4832304 h 6103937"/>
              <a:gd name="connsiteX194" fmla="*/ 8906404 w 10058400"/>
              <a:gd name="connsiteY194" fmla="*/ 4842888 h 6103937"/>
              <a:gd name="connsiteX195" fmla="*/ 8894762 w 10058400"/>
              <a:gd name="connsiteY195" fmla="*/ 4853472 h 6103937"/>
              <a:gd name="connsiteX196" fmla="*/ 8882592 w 10058400"/>
              <a:gd name="connsiteY196" fmla="*/ 4864057 h 6103937"/>
              <a:gd name="connsiteX197" fmla="*/ 8870420 w 10058400"/>
              <a:gd name="connsiteY197" fmla="*/ 4873583 h 6103937"/>
              <a:gd name="connsiteX198" fmla="*/ 8858250 w 10058400"/>
              <a:gd name="connsiteY198" fmla="*/ 4883109 h 6103937"/>
              <a:gd name="connsiteX199" fmla="*/ 8845550 w 10058400"/>
              <a:gd name="connsiteY199" fmla="*/ 4892106 h 6103937"/>
              <a:gd name="connsiteX200" fmla="*/ 8832320 w 10058400"/>
              <a:gd name="connsiteY200" fmla="*/ 4901102 h 6103937"/>
              <a:gd name="connsiteX201" fmla="*/ 8819092 w 10058400"/>
              <a:gd name="connsiteY201" fmla="*/ 4909570 h 6103937"/>
              <a:gd name="connsiteX202" fmla="*/ 8805862 w 10058400"/>
              <a:gd name="connsiteY202" fmla="*/ 4918037 h 6103937"/>
              <a:gd name="connsiteX203" fmla="*/ 8792104 w 10058400"/>
              <a:gd name="connsiteY203" fmla="*/ 4926505 h 6103937"/>
              <a:gd name="connsiteX204" fmla="*/ 8778346 w 10058400"/>
              <a:gd name="connsiteY204" fmla="*/ 4933914 h 6103937"/>
              <a:gd name="connsiteX205" fmla="*/ 8765116 w 10058400"/>
              <a:gd name="connsiteY205" fmla="*/ 4941323 h 6103937"/>
              <a:gd name="connsiteX206" fmla="*/ 8750828 w 10058400"/>
              <a:gd name="connsiteY206" fmla="*/ 4948203 h 6103937"/>
              <a:gd name="connsiteX207" fmla="*/ 8736012 w 10058400"/>
              <a:gd name="connsiteY207" fmla="*/ 4954553 h 6103937"/>
              <a:gd name="connsiteX208" fmla="*/ 8721724 w 10058400"/>
              <a:gd name="connsiteY208" fmla="*/ 4961433 h 6103937"/>
              <a:gd name="connsiteX209" fmla="*/ 8706908 w 10058400"/>
              <a:gd name="connsiteY209" fmla="*/ 4967255 h 6103937"/>
              <a:gd name="connsiteX210" fmla="*/ 8692092 w 10058400"/>
              <a:gd name="connsiteY210" fmla="*/ 4973076 h 6103937"/>
              <a:gd name="connsiteX211" fmla="*/ 8676746 w 10058400"/>
              <a:gd name="connsiteY211" fmla="*/ 4978368 h 6103937"/>
              <a:gd name="connsiteX212" fmla="*/ 8661400 w 10058400"/>
              <a:gd name="connsiteY212" fmla="*/ 4983131 h 6103937"/>
              <a:gd name="connsiteX213" fmla="*/ 8646054 w 10058400"/>
              <a:gd name="connsiteY213" fmla="*/ 4988423 h 6103937"/>
              <a:gd name="connsiteX214" fmla="*/ 8630708 w 10058400"/>
              <a:gd name="connsiteY214" fmla="*/ 4992128 h 6103937"/>
              <a:gd name="connsiteX215" fmla="*/ 8614833 w 10058400"/>
              <a:gd name="connsiteY215" fmla="*/ 4995833 h 6103937"/>
              <a:gd name="connsiteX216" fmla="*/ 8598958 w 10058400"/>
              <a:gd name="connsiteY216" fmla="*/ 4999537 h 6103937"/>
              <a:gd name="connsiteX217" fmla="*/ 8583083 w 10058400"/>
              <a:gd name="connsiteY217" fmla="*/ 5002712 h 6103937"/>
              <a:gd name="connsiteX218" fmla="*/ 8567208 w 10058400"/>
              <a:gd name="connsiteY218" fmla="*/ 5005358 h 6103937"/>
              <a:gd name="connsiteX219" fmla="*/ 8550804 w 10058400"/>
              <a:gd name="connsiteY219" fmla="*/ 5007475 h 6103937"/>
              <a:gd name="connsiteX220" fmla="*/ 8534400 w 10058400"/>
              <a:gd name="connsiteY220" fmla="*/ 5009592 h 6103937"/>
              <a:gd name="connsiteX221" fmla="*/ 8517996 w 10058400"/>
              <a:gd name="connsiteY221" fmla="*/ 5010651 h 6103937"/>
              <a:gd name="connsiteX222" fmla="*/ 8500533 w 10058400"/>
              <a:gd name="connsiteY222" fmla="*/ 5011709 h 6103937"/>
              <a:gd name="connsiteX223" fmla="*/ 8484129 w 10058400"/>
              <a:gd name="connsiteY223" fmla="*/ 5012238 h 6103937"/>
              <a:gd name="connsiteX224" fmla="*/ 8467196 w 10058400"/>
              <a:gd name="connsiteY224" fmla="*/ 5012768 h 6103937"/>
              <a:gd name="connsiteX225" fmla="*/ 7713662 w 10058400"/>
              <a:gd name="connsiteY225" fmla="*/ 5012768 h 6103937"/>
              <a:gd name="connsiteX226" fmla="*/ 7713662 w 10058400"/>
              <a:gd name="connsiteY226" fmla="*/ 5286909 h 6103937"/>
              <a:gd name="connsiteX227" fmla="*/ 7713845 w 10058400"/>
              <a:gd name="connsiteY227" fmla="*/ 5286909 h 6103937"/>
              <a:gd name="connsiteX228" fmla="*/ 7713845 w 10058400"/>
              <a:gd name="connsiteY228" fmla="*/ 5667095 h 6103937"/>
              <a:gd name="connsiteX229" fmla="*/ 8379142 w 10058400"/>
              <a:gd name="connsiteY229" fmla="*/ 5667095 h 6103937"/>
              <a:gd name="connsiteX230" fmla="*/ 8406134 w 10058400"/>
              <a:gd name="connsiteY230" fmla="*/ 5666565 h 6103937"/>
              <a:gd name="connsiteX231" fmla="*/ 8434186 w 10058400"/>
              <a:gd name="connsiteY231" fmla="*/ 5664977 h 6103937"/>
              <a:gd name="connsiteX232" fmla="*/ 8461708 w 10058400"/>
              <a:gd name="connsiteY232" fmla="*/ 5661800 h 6103937"/>
              <a:gd name="connsiteX233" fmla="*/ 8489230 w 10058400"/>
              <a:gd name="connsiteY233" fmla="*/ 5658623 h 6103937"/>
              <a:gd name="connsiteX234" fmla="*/ 8515694 w 10058400"/>
              <a:gd name="connsiteY234" fmla="*/ 5653857 h 6103937"/>
              <a:gd name="connsiteX235" fmla="*/ 8542687 w 10058400"/>
              <a:gd name="connsiteY235" fmla="*/ 5647503 h 6103937"/>
              <a:gd name="connsiteX236" fmla="*/ 8569151 w 10058400"/>
              <a:gd name="connsiteY236" fmla="*/ 5641149 h 6103937"/>
              <a:gd name="connsiteX237" fmla="*/ 8595614 w 10058400"/>
              <a:gd name="connsiteY237" fmla="*/ 5633206 h 6103937"/>
              <a:gd name="connsiteX238" fmla="*/ 8621020 w 10058400"/>
              <a:gd name="connsiteY238" fmla="*/ 5624205 h 6103937"/>
              <a:gd name="connsiteX239" fmla="*/ 8646425 w 10058400"/>
              <a:gd name="connsiteY239" fmla="*/ 5614144 h 6103937"/>
              <a:gd name="connsiteX240" fmla="*/ 8671300 w 10058400"/>
              <a:gd name="connsiteY240" fmla="*/ 5604083 h 6103937"/>
              <a:gd name="connsiteX241" fmla="*/ 8696176 w 10058400"/>
              <a:gd name="connsiteY241" fmla="*/ 5591905 h 6103937"/>
              <a:gd name="connsiteX242" fmla="*/ 8720524 w 10058400"/>
              <a:gd name="connsiteY242" fmla="*/ 5579197 h 6103937"/>
              <a:gd name="connsiteX243" fmla="*/ 8744340 w 10058400"/>
              <a:gd name="connsiteY243" fmla="*/ 5564900 h 6103937"/>
              <a:gd name="connsiteX244" fmla="*/ 8768158 w 10058400"/>
              <a:gd name="connsiteY244" fmla="*/ 5550074 h 6103937"/>
              <a:gd name="connsiteX245" fmla="*/ 8790388 w 10058400"/>
              <a:gd name="connsiteY245" fmla="*/ 5534718 h 6103937"/>
              <a:gd name="connsiteX246" fmla="*/ 9091014 w 10058400"/>
              <a:gd name="connsiteY246" fmla="*/ 5319209 h 6103937"/>
              <a:gd name="connsiteX247" fmla="*/ 9100012 w 10058400"/>
              <a:gd name="connsiteY247" fmla="*/ 5313385 h 6103937"/>
              <a:gd name="connsiteX248" fmla="*/ 9109540 w 10058400"/>
              <a:gd name="connsiteY248" fmla="*/ 5307031 h 6103937"/>
              <a:gd name="connsiteX249" fmla="*/ 9119066 w 10058400"/>
              <a:gd name="connsiteY249" fmla="*/ 5302265 h 6103937"/>
              <a:gd name="connsiteX250" fmla="*/ 9129122 w 10058400"/>
              <a:gd name="connsiteY250" fmla="*/ 5297499 h 6103937"/>
              <a:gd name="connsiteX251" fmla="*/ 9139178 w 10058400"/>
              <a:gd name="connsiteY251" fmla="*/ 5293263 h 6103937"/>
              <a:gd name="connsiteX252" fmla="*/ 9149234 w 10058400"/>
              <a:gd name="connsiteY252" fmla="*/ 5289557 h 6103937"/>
              <a:gd name="connsiteX253" fmla="*/ 9159292 w 10058400"/>
              <a:gd name="connsiteY253" fmla="*/ 5286380 h 6103937"/>
              <a:gd name="connsiteX254" fmla="*/ 9169876 w 10058400"/>
              <a:gd name="connsiteY254" fmla="*/ 5283732 h 6103937"/>
              <a:gd name="connsiteX255" fmla="*/ 9179932 w 10058400"/>
              <a:gd name="connsiteY255" fmla="*/ 5282144 h 6103937"/>
              <a:gd name="connsiteX256" fmla="*/ 9190518 w 10058400"/>
              <a:gd name="connsiteY256" fmla="*/ 5280555 h 6103937"/>
              <a:gd name="connsiteX257" fmla="*/ 9201104 w 10058400"/>
              <a:gd name="connsiteY257" fmla="*/ 5279496 h 6103937"/>
              <a:gd name="connsiteX258" fmla="*/ 9211688 w 10058400"/>
              <a:gd name="connsiteY258" fmla="*/ 5278437 h 6103937"/>
              <a:gd name="connsiteX259" fmla="*/ 9222274 w 10058400"/>
              <a:gd name="connsiteY259" fmla="*/ 5278437 h 6103937"/>
              <a:gd name="connsiteX260" fmla="*/ 9232860 w 10058400"/>
              <a:gd name="connsiteY260" fmla="*/ 5279496 h 6103937"/>
              <a:gd name="connsiteX261" fmla="*/ 9242916 w 10058400"/>
              <a:gd name="connsiteY261" fmla="*/ 5280026 h 6103937"/>
              <a:gd name="connsiteX262" fmla="*/ 9253502 w 10058400"/>
              <a:gd name="connsiteY262" fmla="*/ 5281614 h 6103937"/>
              <a:gd name="connsiteX263" fmla="*/ 9264088 w 10058400"/>
              <a:gd name="connsiteY263" fmla="*/ 5283732 h 6103937"/>
              <a:gd name="connsiteX264" fmla="*/ 9273614 w 10058400"/>
              <a:gd name="connsiteY264" fmla="*/ 5285850 h 6103937"/>
              <a:gd name="connsiteX265" fmla="*/ 9284200 w 10058400"/>
              <a:gd name="connsiteY265" fmla="*/ 5288498 h 6103937"/>
              <a:gd name="connsiteX266" fmla="*/ 9294256 w 10058400"/>
              <a:gd name="connsiteY266" fmla="*/ 5292204 h 6103937"/>
              <a:gd name="connsiteX267" fmla="*/ 9303782 w 10058400"/>
              <a:gd name="connsiteY267" fmla="*/ 5296440 h 6103937"/>
              <a:gd name="connsiteX268" fmla="*/ 9313310 w 10058400"/>
              <a:gd name="connsiteY268" fmla="*/ 5300677 h 6103937"/>
              <a:gd name="connsiteX269" fmla="*/ 9322308 w 10058400"/>
              <a:gd name="connsiteY269" fmla="*/ 5305442 h 6103937"/>
              <a:gd name="connsiteX270" fmla="*/ 9331834 w 10058400"/>
              <a:gd name="connsiteY270" fmla="*/ 5310737 h 6103937"/>
              <a:gd name="connsiteX271" fmla="*/ 9340832 w 10058400"/>
              <a:gd name="connsiteY271" fmla="*/ 5316562 h 6103937"/>
              <a:gd name="connsiteX272" fmla="*/ 9349300 w 10058400"/>
              <a:gd name="connsiteY272" fmla="*/ 5322386 h 6103937"/>
              <a:gd name="connsiteX273" fmla="*/ 9358298 w 10058400"/>
              <a:gd name="connsiteY273" fmla="*/ 5329799 h 6103937"/>
              <a:gd name="connsiteX274" fmla="*/ 9365708 w 10058400"/>
              <a:gd name="connsiteY274" fmla="*/ 5336683 h 6103937"/>
              <a:gd name="connsiteX275" fmla="*/ 9374176 w 10058400"/>
              <a:gd name="connsiteY275" fmla="*/ 5344626 h 6103937"/>
              <a:gd name="connsiteX276" fmla="*/ 9381056 w 10058400"/>
              <a:gd name="connsiteY276" fmla="*/ 5352039 h 6103937"/>
              <a:gd name="connsiteX277" fmla="*/ 9388466 w 10058400"/>
              <a:gd name="connsiteY277" fmla="*/ 5361040 h 6103937"/>
              <a:gd name="connsiteX278" fmla="*/ 9395348 w 10058400"/>
              <a:gd name="connsiteY278" fmla="*/ 5369512 h 6103937"/>
              <a:gd name="connsiteX279" fmla="*/ 9401698 w 10058400"/>
              <a:gd name="connsiteY279" fmla="*/ 5379043 h 6103937"/>
              <a:gd name="connsiteX280" fmla="*/ 9407520 w 10058400"/>
              <a:gd name="connsiteY280" fmla="*/ 5388575 h 6103937"/>
              <a:gd name="connsiteX281" fmla="*/ 9412284 w 10058400"/>
              <a:gd name="connsiteY281" fmla="*/ 5398106 h 6103937"/>
              <a:gd name="connsiteX282" fmla="*/ 9417576 w 10058400"/>
              <a:gd name="connsiteY282" fmla="*/ 5408166 h 6103937"/>
              <a:gd name="connsiteX283" fmla="*/ 9421810 w 10058400"/>
              <a:gd name="connsiteY283" fmla="*/ 5418227 h 6103937"/>
              <a:gd name="connsiteX284" fmla="*/ 9424986 w 10058400"/>
              <a:gd name="connsiteY284" fmla="*/ 5428287 h 6103937"/>
              <a:gd name="connsiteX285" fmla="*/ 9428162 w 10058400"/>
              <a:gd name="connsiteY285" fmla="*/ 5438878 h 6103937"/>
              <a:gd name="connsiteX286" fmla="*/ 9430808 w 10058400"/>
              <a:gd name="connsiteY286" fmla="*/ 5448938 h 6103937"/>
              <a:gd name="connsiteX287" fmla="*/ 9433454 w 10058400"/>
              <a:gd name="connsiteY287" fmla="*/ 5458999 h 6103937"/>
              <a:gd name="connsiteX288" fmla="*/ 9434512 w 10058400"/>
              <a:gd name="connsiteY288" fmla="*/ 5470118 h 6103937"/>
              <a:gd name="connsiteX289" fmla="*/ 9435572 w 10058400"/>
              <a:gd name="connsiteY289" fmla="*/ 5480709 h 6103937"/>
              <a:gd name="connsiteX290" fmla="*/ 9436100 w 10058400"/>
              <a:gd name="connsiteY290" fmla="*/ 5490769 h 6103937"/>
              <a:gd name="connsiteX291" fmla="*/ 9436100 w 10058400"/>
              <a:gd name="connsiteY291" fmla="*/ 5501359 h 6103937"/>
              <a:gd name="connsiteX292" fmla="*/ 9436100 w 10058400"/>
              <a:gd name="connsiteY292" fmla="*/ 5511949 h 6103937"/>
              <a:gd name="connsiteX293" fmla="*/ 9435042 w 10058400"/>
              <a:gd name="connsiteY293" fmla="*/ 5522010 h 6103937"/>
              <a:gd name="connsiteX294" fmla="*/ 9433454 w 10058400"/>
              <a:gd name="connsiteY294" fmla="*/ 5532600 h 6103937"/>
              <a:gd name="connsiteX295" fmla="*/ 9431868 w 10058400"/>
              <a:gd name="connsiteY295" fmla="*/ 5543190 h 6103937"/>
              <a:gd name="connsiteX296" fmla="*/ 9428692 w 10058400"/>
              <a:gd name="connsiteY296" fmla="*/ 5553251 h 6103937"/>
              <a:gd name="connsiteX297" fmla="*/ 9426044 w 10058400"/>
              <a:gd name="connsiteY297" fmla="*/ 5563312 h 6103937"/>
              <a:gd name="connsiteX298" fmla="*/ 9422340 w 10058400"/>
              <a:gd name="connsiteY298" fmla="*/ 5573372 h 6103937"/>
              <a:gd name="connsiteX299" fmla="*/ 9418636 w 10058400"/>
              <a:gd name="connsiteY299" fmla="*/ 5582903 h 6103937"/>
              <a:gd name="connsiteX300" fmla="*/ 9413872 w 10058400"/>
              <a:gd name="connsiteY300" fmla="*/ 5592434 h 6103937"/>
              <a:gd name="connsiteX301" fmla="*/ 9409638 w 10058400"/>
              <a:gd name="connsiteY301" fmla="*/ 5601965 h 6103937"/>
              <a:gd name="connsiteX302" fmla="*/ 9404344 w 10058400"/>
              <a:gd name="connsiteY302" fmla="*/ 5610967 h 6103937"/>
              <a:gd name="connsiteX303" fmla="*/ 9397994 w 10058400"/>
              <a:gd name="connsiteY303" fmla="*/ 5620498 h 6103937"/>
              <a:gd name="connsiteX304" fmla="*/ 9392172 w 10058400"/>
              <a:gd name="connsiteY304" fmla="*/ 5628970 h 6103937"/>
              <a:gd name="connsiteX305" fmla="*/ 9385820 w 10058400"/>
              <a:gd name="connsiteY305" fmla="*/ 5637442 h 6103937"/>
              <a:gd name="connsiteX306" fmla="*/ 9378410 w 10058400"/>
              <a:gd name="connsiteY306" fmla="*/ 5645385 h 6103937"/>
              <a:gd name="connsiteX307" fmla="*/ 9371000 w 10058400"/>
              <a:gd name="connsiteY307" fmla="*/ 5653328 h 6103937"/>
              <a:gd name="connsiteX308" fmla="*/ 9362532 w 10058400"/>
              <a:gd name="connsiteY308" fmla="*/ 5660741 h 6103937"/>
              <a:gd name="connsiteX309" fmla="*/ 9354064 w 10058400"/>
              <a:gd name="connsiteY309" fmla="*/ 5668154 h 6103937"/>
              <a:gd name="connsiteX310" fmla="*/ 9345066 w 10058400"/>
              <a:gd name="connsiteY310" fmla="*/ 5674508 h 6103937"/>
              <a:gd name="connsiteX311" fmla="*/ 9045496 w 10058400"/>
              <a:gd name="connsiteY311" fmla="*/ 5889487 h 6103937"/>
              <a:gd name="connsiteX312" fmla="*/ 9026444 w 10058400"/>
              <a:gd name="connsiteY312" fmla="*/ 5902725 h 6103937"/>
              <a:gd name="connsiteX313" fmla="*/ 9007918 w 10058400"/>
              <a:gd name="connsiteY313" fmla="*/ 5915433 h 6103937"/>
              <a:gd name="connsiteX314" fmla="*/ 8989394 w 10058400"/>
              <a:gd name="connsiteY314" fmla="*/ 5927612 h 6103937"/>
              <a:gd name="connsiteX315" fmla="*/ 8970340 w 10058400"/>
              <a:gd name="connsiteY315" fmla="*/ 5939261 h 6103937"/>
              <a:gd name="connsiteX316" fmla="*/ 8951286 w 10058400"/>
              <a:gd name="connsiteY316" fmla="*/ 5950380 h 6103937"/>
              <a:gd name="connsiteX317" fmla="*/ 8931704 w 10058400"/>
              <a:gd name="connsiteY317" fmla="*/ 5961500 h 6103937"/>
              <a:gd name="connsiteX318" fmla="*/ 8912120 w 10058400"/>
              <a:gd name="connsiteY318" fmla="*/ 5972090 h 6103937"/>
              <a:gd name="connsiteX319" fmla="*/ 8892536 w 10058400"/>
              <a:gd name="connsiteY319" fmla="*/ 5982151 h 6103937"/>
              <a:gd name="connsiteX320" fmla="*/ 8872424 w 10058400"/>
              <a:gd name="connsiteY320" fmla="*/ 5992211 h 6103937"/>
              <a:gd name="connsiteX321" fmla="*/ 8852312 w 10058400"/>
              <a:gd name="connsiteY321" fmla="*/ 6001213 h 6103937"/>
              <a:gd name="connsiteX322" fmla="*/ 8832200 w 10058400"/>
              <a:gd name="connsiteY322" fmla="*/ 6010744 h 6103937"/>
              <a:gd name="connsiteX323" fmla="*/ 8812088 w 10058400"/>
              <a:gd name="connsiteY323" fmla="*/ 6018687 h 6103937"/>
              <a:gd name="connsiteX324" fmla="*/ 8790916 w 10058400"/>
              <a:gd name="connsiteY324" fmla="*/ 6027159 h 6103937"/>
              <a:gd name="connsiteX325" fmla="*/ 8770804 w 10058400"/>
              <a:gd name="connsiteY325" fmla="*/ 6035101 h 6103937"/>
              <a:gd name="connsiteX326" fmla="*/ 8750162 w 10058400"/>
              <a:gd name="connsiteY326" fmla="*/ 6042515 h 6103937"/>
              <a:gd name="connsiteX327" fmla="*/ 8728462 w 10058400"/>
              <a:gd name="connsiteY327" fmla="*/ 6049398 h 6103937"/>
              <a:gd name="connsiteX328" fmla="*/ 8707820 w 10058400"/>
              <a:gd name="connsiteY328" fmla="*/ 6056282 h 6103937"/>
              <a:gd name="connsiteX329" fmla="*/ 8686120 w 10058400"/>
              <a:gd name="connsiteY329" fmla="*/ 6062106 h 6103937"/>
              <a:gd name="connsiteX330" fmla="*/ 8664950 w 10058400"/>
              <a:gd name="connsiteY330" fmla="*/ 6067931 h 6103937"/>
              <a:gd name="connsiteX331" fmla="*/ 8643778 w 10058400"/>
              <a:gd name="connsiteY331" fmla="*/ 6073226 h 6103937"/>
              <a:gd name="connsiteX332" fmla="*/ 8622078 w 10058400"/>
              <a:gd name="connsiteY332" fmla="*/ 6077991 h 6103937"/>
              <a:gd name="connsiteX333" fmla="*/ 8600378 w 10058400"/>
              <a:gd name="connsiteY333" fmla="*/ 6082757 h 6103937"/>
              <a:gd name="connsiteX334" fmla="*/ 8578148 w 10058400"/>
              <a:gd name="connsiteY334" fmla="*/ 6086464 h 6103937"/>
              <a:gd name="connsiteX335" fmla="*/ 8556978 w 10058400"/>
              <a:gd name="connsiteY335" fmla="*/ 6090170 h 6103937"/>
              <a:gd name="connsiteX336" fmla="*/ 8534748 w 10058400"/>
              <a:gd name="connsiteY336" fmla="*/ 6093347 h 6103937"/>
              <a:gd name="connsiteX337" fmla="*/ 8512518 w 10058400"/>
              <a:gd name="connsiteY337" fmla="*/ 6096524 h 6103937"/>
              <a:gd name="connsiteX338" fmla="*/ 8490818 w 10058400"/>
              <a:gd name="connsiteY338" fmla="*/ 6098642 h 6103937"/>
              <a:gd name="connsiteX339" fmla="*/ 8468060 w 10058400"/>
              <a:gd name="connsiteY339" fmla="*/ 6100760 h 6103937"/>
              <a:gd name="connsiteX340" fmla="*/ 8445830 w 10058400"/>
              <a:gd name="connsiteY340" fmla="*/ 6102349 h 6103937"/>
              <a:gd name="connsiteX341" fmla="*/ 8424130 w 10058400"/>
              <a:gd name="connsiteY341" fmla="*/ 6103408 h 6103937"/>
              <a:gd name="connsiteX342" fmla="*/ 8401371 w 10058400"/>
              <a:gd name="connsiteY342" fmla="*/ 6103937 h 6103937"/>
              <a:gd name="connsiteX343" fmla="*/ 8379142 w 10058400"/>
              <a:gd name="connsiteY343" fmla="*/ 6103937 h 6103937"/>
              <a:gd name="connsiteX344" fmla="*/ 4414353 w 10058400"/>
              <a:gd name="connsiteY344" fmla="*/ 6103937 h 6103937"/>
              <a:gd name="connsiteX345" fmla="*/ 4402709 w 10058400"/>
              <a:gd name="connsiteY345" fmla="*/ 6103937 h 6103937"/>
              <a:gd name="connsiteX346" fmla="*/ 4391594 w 10058400"/>
              <a:gd name="connsiteY346" fmla="*/ 6102878 h 6103937"/>
              <a:gd name="connsiteX347" fmla="*/ 4381009 w 10058400"/>
              <a:gd name="connsiteY347" fmla="*/ 6101290 h 6103937"/>
              <a:gd name="connsiteX348" fmla="*/ 4369894 w 10058400"/>
              <a:gd name="connsiteY348" fmla="*/ 6099701 h 6103937"/>
              <a:gd name="connsiteX349" fmla="*/ 4359309 w 10058400"/>
              <a:gd name="connsiteY349" fmla="*/ 6097583 h 6103937"/>
              <a:gd name="connsiteX350" fmla="*/ 4349252 w 10058400"/>
              <a:gd name="connsiteY350" fmla="*/ 6093877 h 6103937"/>
              <a:gd name="connsiteX351" fmla="*/ 4339196 w 10058400"/>
              <a:gd name="connsiteY351" fmla="*/ 6090700 h 6103937"/>
              <a:gd name="connsiteX352" fmla="*/ 4329140 w 10058400"/>
              <a:gd name="connsiteY352" fmla="*/ 6086993 h 6103937"/>
              <a:gd name="connsiteX353" fmla="*/ 4319613 w 10058400"/>
              <a:gd name="connsiteY353" fmla="*/ 6082757 h 6103937"/>
              <a:gd name="connsiteX354" fmla="*/ 4310086 w 10058400"/>
              <a:gd name="connsiteY354" fmla="*/ 6077462 h 6103937"/>
              <a:gd name="connsiteX355" fmla="*/ 4301088 w 10058400"/>
              <a:gd name="connsiteY355" fmla="*/ 6072167 h 6103937"/>
              <a:gd name="connsiteX356" fmla="*/ 4292091 w 10058400"/>
              <a:gd name="connsiteY356" fmla="*/ 6066872 h 6103937"/>
              <a:gd name="connsiteX357" fmla="*/ 4283093 w 10058400"/>
              <a:gd name="connsiteY357" fmla="*/ 6060518 h 6103937"/>
              <a:gd name="connsiteX358" fmla="*/ 4275154 w 10058400"/>
              <a:gd name="connsiteY358" fmla="*/ 6054164 h 6103937"/>
              <a:gd name="connsiteX359" fmla="*/ 4267215 w 10058400"/>
              <a:gd name="connsiteY359" fmla="*/ 6047280 h 6103937"/>
              <a:gd name="connsiteX360" fmla="*/ 4259805 w 10058400"/>
              <a:gd name="connsiteY360" fmla="*/ 6039867 h 6103937"/>
              <a:gd name="connsiteX361" fmla="*/ 4252395 w 10058400"/>
              <a:gd name="connsiteY361" fmla="*/ 6032454 h 6103937"/>
              <a:gd name="connsiteX362" fmla="*/ 4245515 w 10058400"/>
              <a:gd name="connsiteY362" fmla="*/ 6024511 h 6103937"/>
              <a:gd name="connsiteX363" fmla="*/ 4239163 w 10058400"/>
              <a:gd name="connsiteY363" fmla="*/ 6016039 h 6103937"/>
              <a:gd name="connsiteX364" fmla="*/ 4232812 w 10058400"/>
              <a:gd name="connsiteY364" fmla="*/ 6007567 h 6103937"/>
              <a:gd name="connsiteX365" fmla="*/ 4227519 w 10058400"/>
              <a:gd name="connsiteY365" fmla="*/ 5998566 h 6103937"/>
              <a:gd name="connsiteX366" fmla="*/ 4221697 w 10058400"/>
              <a:gd name="connsiteY366" fmla="*/ 5990093 h 6103937"/>
              <a:gd name="connsiteX367" fmla="*/ 4216934 w 10058400"/>
              <a:gd name="connsiteY367" fmla="*/ 5980033 h 6103937"/>
              <a:gd name="connsiteX368" fmla="*/ 4212700 w 10058400"/>
              <a:gd name="connsiteY368" fmla="*/ 5970502 h 6103937"/>
              <a:gd name="connsiteX369" fmla="*/ 4208995 w 10058400"/>
              <a:gd name="connsiteY369" fmla="*/ 5960971 h 6103937"/>
              <a:gd name="connsiteX370" fmla="*/ 4205290 w 10058400"/>
              <a:gd name="connsiteY370" fmla="*/ 5950380 h 6103937"/>
              <a:gd name="connsiteX371" fmla="*/ 4202644 w 10058400"/>
              <a:gd name="connsiteY371" fmla="*/ 5939790 h 6103937"/>
              <a:gd name="connsiteX372" fmla="*/ 4199997 w 10058400"/>
              <a:gd name="connsiteY372" fmla="*/ 5929730 h 6103937"/>
              <a:gd name="connsiteX373" fmla="*/ 4198409 w 10058400"/>
              <a:gd name="connsiteY373" fmla="*/ 5918610 h 6103937"/>
              <a:gd name="connsiteX374" fmla="*/ 4196822 w 10058400"/>
              <a:gd name="connsiteY374" fmla="*/ 5907490 h 6103937"/>
              <a:gd name="connsiteX375" fmla="*/ 4196292 w 10058400"/>
              <a:gd name="connsiteY375" fmla="*/ 5896900 h 6103937"/>
              <a:gd name="connsiteX376" fmla="*/ 4195763 w 10058400"/>
              <a:gd name="connsiteY376" fmla="*/ 5885781 h 6103937"/>
              <a:gd name="connsiteX377" fmla="*/ 4196292 w 10058400"/>
              <a:gd name="connsiteY377" fmla="*/ 5874132 h 6103937"/>
              <a:gd name="connsiteX378" fmla="*/ 4196822 w 10058400"/>
              <a:gd name="connsiteY378" fmla="*/ 5863012 h 6103937"/>
              <a:gd name="connsiteX379" fmla="*/ 4198409 w 10058400"/>
              <a:gd name="connsiteY379" fmla="*/ 5852422 h 6103937"/>
              <a:gd name="connsiteX380" fmla="*/ 4199997 w 10058400"/>
              <a:gd name="connsiteY380" fmla="*/ 5841302 h 6103937"/>
              <a:gd name="connsiteX381" fmla="*/ 4202644 w 10058400"/>
              <a:gd name="connsiteY381" fmla="*/ 5830712 h 6103937"/>
              <a:gd name="connsiteX382" fmla="*/ 4205290 w 10058400"/>
              <a:gd name="connsiteY382" fmla="*/ 5820651 h 6103937"/>
              <a:gd name="connsiteX383" fmla="*/ 4208995 w 10058400"/>
              <a:gd name="connsiteY383" fmla="*/ 5810591 h 6103937"/>
              <a:gd name="connsiteX384" fmla="*/ 4212700 w 10058400"/>
              <a:gd name="connsiteY384" fmla="*/ 5800530 h 6103937"/>
              <a:gd name="connsiteX385" fmla="*/ 4216934 w 10058400"/>
              <a:gd name="connsiteY385" fmla="*/ 5790999 h 6103937"/>
              <a:gd name="connsiteX386" fmla="*/ 4221697 w 10058400"/>
              <a:gd name="connsiteY386" fmla="*/ 5781468 h 6103937"/>
              <a:gd name="connsiteX387" fmla="*/ 4227519 w 10058400"/>
              <a:gd name="connsiteY387" fmla="*/ 5771937 h 6103937"/>
              <a:gd name="connsiteX388" fmla="*/ 4232812 w 10058400"/>
              <a:gd name="connsiteY388" fmla="*/ 5763465 h 6103937"/>
              <a:gd name="connsiteX389" fmla="*/ 4239163 w 10058400"/>
              <a:gd name="connsiteY389" fmla="*/ 5754463 h 6103937"/>
              <a:gd name="connsiteX390" fmla="*/ 4245515 w 10058400"/>
              <a:gd name="connsiteY390" fmla="*/ 5746521 h 6103937"/>
              <a:gd name="connsiteX391" fmla="*/ 4252395 w 10058400"/>
              <a:gd name="connsiteY391" fmla="*/ 5738578 h 6103937"/>
              <a:gd name="connsiteX392" fmla="*/ 4259805 w 10058400"/>
              <a:gd name="connsiteY392" fmla="*/ 5731165 h 6103937"/>
              <a:gd name="connsiteX393" fmla="*/ 4267215 w 10058400"/>
              <a:gd name="connsiteY393" fmla="*/ 5723752 h 6103937"/>
              <a:gd name="connsiteX394" fmla="*/ 4275154 w 10058400"/>
              <a:gd name="connsiteY394" fmla="*/ 5716868 h 6103937"/>
              <a:gd name="connsiteX395" fmla="*/ 4283093 w 10058400"/>
              <a:gd name="connsiteY395" fmla="*/ 5709985 h 6103937"/>
              <a:gd name="connsiteX396" fmla="*/ 4292091 w 10058400"/>
              <a:gd name="connsiteY396" fmla="*/ 5704160 h 6103937"/>
              <a:gd name="connsiteX397" fmla="*/ 4301088 w 10058400"/>
              <a:gd name="connsiteY397" fmla="*/ 5698865 h 6103937"/>
              <a:gd name="connsiteX398" fmla="*/ 4310086 w 10058400"/>
              <a:gd name="connsiteY398" fmla="*/ 5693041 h 6103937"/>
              <a:gd name="connsiteX399" fmla="*/ 4319613 w 10058400"/>
              <a:gd name="connsiteY399" fmla="*/ 5688275 h 6103937"/>
              <a:gd name="connsiteX400" fmla="*/ 4329140 w 10058400"/>
              <a:gd name="connsiteY400" fmla="*/ 5684039 h 6103937"/>
              <a:gd name="connsiteX401" fmla="*/ 4339196 w 10058400"/>
              <a:gd name="connsiteY401" fmla="*/ 5680332 h 6103937"/>
              <a:gd name="connsiteX402" fmla="*/ 4349252 w 10058400"/>
              <a:gd name="connsiteY402" fmla="*/ 5676626 h 6103937"/>
              <a:gd name="connsiteX403" fmla="*/ 4359309 w 10058400"/>
              <a:gd name="connsiteY403" fmla="*/ 5673978 h 6103937"/>
              <a:gd name="connsiteX404" fmla="*/ 4369894 w 10058400"/>
              <a:gd name="connsiteY404" fmla="*/ 5671331 h 6103937"/>
              <a:gd name="connsiteX405" fmla="*/ 4381009 w 10058400"/>
              <a:gd name="connsiteY405" fmla="*/ 5669742 h 6103937"/>
              <a:gd name="connsiteX406" fmla="*/ 4391594 w 10058400"/>
              <a:gd name="connsiteY406" fmla="*/ 5668154 h 6103937"/>
              <a:gd name="connsiteX407" fmla="*/ 4402709 w 10058400"/>
              <a:gd name="connsiteY407" fmla="*/ 5667624 h 6103937"/>
              <a:gd name="connsiteX408" fmla="*/ 4414353 w 10058400"/>
              <a:gd name="connsiteY408" fmla="*/ 5667095 h 6103937"/>
              <a:gd name="connsiteX409" fmla="*/ 5449612 w 10058400"/>
              <a:gd name="connsiteY409" fmla="*/ 5667095 h 6103937"/>
              <a:gd name="connsiteX410" fmla="*/ 5449612 w 10058400"/>
              <a:gd name="connsiteY410" fmla="*/ 5286909 h 6103937"/>
              <a:gd name="connsiteX411" fmla="*/ 5449888 w 10058400"/>
              <a:gd name="connsiteY411" fmla="*/ 5286909 h 6103937"/>
              <a:gd name="connsiteX412" fmla="*/ 5449888 w 10058400"/>
              <a:gd name="connsiteY412" fmla="*/ 5012768 h 6103937"/>
              <a:gd name="connsiteX413" fmla="*/ 5399088 w 10058400"/>
              <a:gd name="connsiteY413" fmla="*/ 5012768 h 6103937"/>
              <a:gd name="connsiteX414" fmla="*/ 5364692 w 10058400"/>
              <a:gd name="connsiteY414" fmla="*/ 5012238 h 6103937"/>
              <a:gd name="connsiteX415" fmla="*/ 5330296 w 10058400"/>
              <a:gd name="connsiteY415" fmla="*/ 5010121 h 6103937"/>
              <a:gd name="connsiteX416" fmla="*/ 5296429 w 10058400"/>
              <a:gd name="connsiteY416" fmla="*/ 5007475 h 6103937"/>
              <a:gd name="connsiteX417" fmla="*/ 5262562 w 10058400"/>
              <a:gd name="connsiteY417" fmla="*/ 5003242 h 6103937"/>
              <a:gd name="connsiteX418" fmla="*/ 5228166 w 10058400"/>
              <a:gd name="connsiteY418" fmla="*/ 4997420 h 6103937"/>
              <a:gd name="connsiteX419" fmla="*/ 5194829 w 10058400"/>
              <a:gd name="connsiteY419" fmla="*/ 4991599 h 6103937"/>
              <a:gd name="connsiteX420" fmla="*/ 5162021 w 10058400"/>
              <a:gd name="connsiteY420" fmla="*/ 4983660 h 6103937"/>
              <a:gd name="connsiteX421" fmla="*/ 5129212 w 10058400"/>
              <a:gd name="connsiteY421" fmla="*/ 4975193 h 6103937"/>
              <a:gd name="connsiteX422" fmla="*/ 5096934 w 10058400"/>
              <a:gd name="connsiteY422" fmla="*/ 4965138 h 6103937"/>
              <a:gd name="connsiteX423" fmla="*/ 5065184 w 10058400"/>
              <a:gd name="connsiteY423" fmla="*/ 4954024 h 6103937"/>
              <a:gd name="connsiteX424" fmla="*/ 5033962 w 10058400"/>
              <a:gd name="connsiteY424" fmla="*/ 4942381 h 6103937"/>
              <a:gd name="connsiteX425" fmla="*/ 5002742 w 10058400"/>
              <a:gd name="connsiteY425" fmla="*/ 4929151 h 6103937"/>
              <a:gd name="connsiteX426" fmla="*/ 4972579 w 10058400"/>
              <a:gd name="connsiteY426" fmla="*/ 4915391 h 6103937"/>
              <a:gd name="connsiteX427" fmla="*/ 4942416 w 10058400"/>
              <a:gd name="connsiteY427" fmla="*/ 4900044 h 6103937"/>
              <a:gd name="connsiteX428" fmla="*/ 4912784 w 10058400"/>
              <a:gd name="connsiteY428" fmla="*/ 4884167 h 6103937"/>
              <a:gd name="connsiteX429" fmla="*/ 4884208 w 10058400"/>
              <a:gd name="connsiteY429" fmla="*/ 4867232 h 6103937"/>
              <a:gd name="connsiteX430" fmla="*/ 4855634 w 10058400"/>
              <a:gd name="connsiteY430" fmla="*/ 4849239 h 6103937"/>
              <a:gd name="connsiteX431" fmla="*/ 4828646 w 10058400"/>
              <a:gd name="connsiteY431" fmla="*/ 4829658 h 6103937"/>
              <a:gd name="connsiteX432" fmla="*/ 4801129 w 10058400"/>
              <a:gd name="connsiteY432" fmla="*/ 4810076 h 6103937"/>
              <a:gd name="connsiteX433" fmla="*/ 4774671 w 10058400"/>
              <a:gd name="connsiteY433" fmla="*/ 4789437 h 6103937"/>
              <a:gd name="connsiteX434" fmla="*/ 4749271 w 10058400"/>
              <a:gd name="connsiteY434" fmla="*/ 4767210 h 6103937"/>
              <a:gd name="connsiteX435" fmla="*/ 4724400 w 10058400"/>
              <a:gd name="connsiteY435" fmla="*/ 4744982 h 6103937"/>
              <a:gd name="connsiteX436" fmla="*/ 4700058 w 10058400"/>
              <a:gd name="connsiteY436" fmla="*/ 4721168 h 6103937"/>
              <a:gd name="connsiteX437" fmla="*/ 4676775 w 10058400"/>
              <a:gd name="connsiteY437" fmla="*/ 4697353 h 6103937"/>
              <a:gd name="connsiteX438" fmla="*/ 4654021 w 10058400"/>
              <a:gd name="connsiteY438" fmla="*/ 4671950 h 6103937"/>
              <a:gd name="connsiteX439" fmla="*/ 4632854 w 10058400"/>
              <a:gd name="connsiteY439" fmla="*/ 4645489 h 6103937"/>
              <a:gd name="connsiteX440" fmla="*/ 4612216 w 10058400"/>
              <a:gd name="connsiteY440" fmla="*/ 4619028 h 6103937"/>
              <a:gd name="connsiteX441" fmla="*/ 4591579 w 10058400"/>
              <a:gd name="connsiteY441" fmla="*/ 4591509 h 6103937"/>
              <a:gd name="connsiteX442" fmla="*/ 4572529 w 10058400"/>
              <a:gd name="connsiteY442" fmla="*/ 4562931 h 6103937"/>
              <a:gd name="connsiteX443" fmla="*/ 4554538 w 10058400"/>
              <a:gd name="connsiteY443" fmla="*/ 4533824 h 6103937"/>
              <a:gd name="connsiteX444" fmla="*/ 4537604 w 10058400"/>
              <a:gd name="connsiteY444" fmla="*/ 4503658 h 6103937"/>
              <a:gd name="connsiteX445" fmla="*/ 4521200 w 10058400"/>
              <a:gd name="connsiteY445" fmla="*/ 4472964 h 6103937"/>
              <a:gd name="connsiteX446" fmla="*/ 3818996 w 10058400"/>
              <a:gd name="connsiteY446" fmla="*/ 3087996 h 6103937"/>
              <a:gd name="connsiteX447" fmla="*/ 3807883 w 10058400"/>
              <a:gd name="connsiteY447" fmla="*/ 3066827 h 6103937"/>
              <a:gd name="connsiteX448" fmla="*/ 3795712 w 10058400"/>
              <a:gd name="connsiteY448" fmla="*/ 3045659 h 6103937"/>
              <a:gd name="connsiteX449" fmla="*/ 3783012 w 10058400"/>
              <a:gd name="connsiteY449" fmla="*/ 3024490 h 6103937"/>
              <a:gd name="connsiteX450" fmla="*/ 3769783 w 10058400"/>
              <a:gd name="connsiteY450" fmla="*/ 3004909 h 6103937"/>
              <a:gd name="connsiteX451" fmla="*/ 3756025 w 10058400"/>
              <a:gd name="connsiteY451" fmla="*/ 2985328 h 6103937"/>
              <a:gd name="connsiteX452" fmla="*/ 3741738 w 10058400"/>
              <a:gd name="connsiteY452" fmla="*/ 2965746 h 6103937"/>
              <a:gd name="connsiteX453" fmla="*/ 3726921 w 10058400"/>
              <a:gd name="connsiteY453" fmla="*/ 2946694 h 6103937"/>
              <a:gd name="connsiteX454" fmla="*/ 3711575 w 10058400"/>
              <a:gd name="connsiteY454" fmla="*/ 2928701 h 6103937"/>
              <a:gd name="connsiteX455" fmla="*/ 3695171 w 10058400"/>
              <a:gd name="connsiteY455" fmla="*/ 2911237 h 6103937"/>
              <a:gd name="connsiteX456" fmla="*/ 3678767 w 10058400"/>
              <a:gd name="connsiteY456" fmla="*/ 2894302 h 6103937"/>
              <a:gd name="connsiteX457" fmla="*/ 3661833 w 10058400"/>
              <a:gd name="connsiteY457" fmla="*/ 2877367 h 6103937"/>
              <a:gd name="connsiteX458" fmla="*/ 3644900 w 10058400"/>
              <a:gd name="connsiteY458" fmla="*/ 2861490 h 6103937"/>
              <a:gd name="connsiteX459" fmla="*/ 3626908 w 10058400"/>
              <a:gd name="connsiteY459" fmla="*/ 2846143 h 6103937"/>
              <a:gd name="connsiteX460" fmla="*/ 3608388 w 10058400"/>
              <a:gd name="connsiteY460" fmla="*/ 2830795 h 6103937"/>
              <a:gd name="connsiteX461" fmla="*/ 3589867 w 10058400"/>
              <a:gd name="connsiteY461" fmla="*/ 2816506 h 6103937"/>
              <a:gd name="connsiteX462" fmla="*/ 3570288 w 10058400"/>
              <a:gd name="connsiteY462" fmla="*/ 2802747 h 6103937"/>
              <a:gd name="connsiteX463" fmla="*/ 3550708 w 10058400"/>
              <a:gd name="connsiteY463" fmla="*/ 2789516 h 6103937"/>
              <a:gd name="connsiteX464" fmla="*/ 3530600 w 10058400"/>
              <a:gd name="connsiteY464" fmla="*/ 2776815 h 6103937"/>
              <a:gd name="connsiteX465" fmla="*/ 3509962 w 10058400"/>
              <a:gd name="connsiteY465" fmla="*/ 2764643 h 6103937"/>
              <a:gd name="connsiteX466" fmla="*/ 3489325 w 10058400"/>
              <a:gd name="connsiteY466" fmla="*/ 2753529 h 6103937"/>
              <a:gd name="connsiteX467" fmla="*/ 3468158 w 10058400"/>
              <a:gd name="connsiteY467" fmla="*/ 2742945 h 6103937"/>
              <a:gd name="connsiteX468" fmla="*/ 3446462 w 10058400"/>
              <a:gd name="connsiteY468" fmla="*/ 2732361 h 6103937"/>
              <a:gd name="connsiteX469" fmla="*/ 3424767 w 10058400"/>
              <a:gd name="connsiteY469" fmla="*/ 2723364 h 6103937"/>
              <a:gd name="connsiteX470" fmla="*/ 3403071 w 10058400"/>
              <a:gd name="connsiteY470" fmla="*/ 2714367 h 6103937"/>
              <a:gd name="connsiteX471" fmla="*/ 3380317 w 10058400"/>
              <a:gd name="connsiteY471" fmla="*/ 2706429 h 6103937"/>
              <a:gd name="connsiteX472" fmla="*/ 3357562 w 10058400"/>
              <a:gd name="connsiteY472" fmla="*/ 2699020 h 6103937"/>
              <a:gd name="connsiteX473" fmla="*/ 3334279 w 10058400"/>
              <a:gd name="connsiteY473" fmla="*/ 2692669 h 6103937"/>
              <a:gd name="connsiteX474" fmla="*/ 3311525 w 10058400"/>
              <a:gd name="connsiteY474" fmla="*/ 2686319 h 6103937"/>
              <a:gd name="connsiteX475" fmla="*/ 3287712 w 10058400"/>
              <a:gd name="connsiteY475" fmla="*/ 2681026 h 6103937"/>
              <a:gd name="connsiteX476" fmla="*/ 3263900 w 10058400"/>
              <a:gd name="connsiteY476" fmla="*/ 2676792 h 6103937"/>
              <a:gd name="connsiteX477" fmla="*/ 3240088 w 10058400"/>
              <a:gd name="connsiteY477" fmla="*/ 2672559 h 6103937"/>
              <a:gd name="connsiteX478" fmla="*/ 3215217 w 10058400"/>
              <a:gd name="connsiteY478" fmla="*/ 2669383 h 6103937"/>
              <a:gd name="connsiteX479" fmla="*/ 409575 w 10058400"/>
              <a:gd name="connsiteY479" fmla="*/ 2357144 h 6103937"/>
              <a:gd name="connsiteX480" fmla="*/ 388408 w 10058400"/>
              <a:gd name="connsiteY480" fmla="*/ 2354498 h 6103937"/>
              <a:gd name="connsiteX481" fmla="*/ 367242 w 10058400"/>
              <a:gd name="connsiteY481" fmla="*/ 2349735 h 6103937"/>
              <a:gd name="connsiteX482" fmla="*/ 345546 w 10058400"/>
              <a:gd name="connsiteY482" fmla="*/ 2345501 h 6103937"/>
              <a:gd name="connsiteX483" fmla="*/ 325438 w 10058400"/>
              <a:gd name="connsiteY483" fmla="*/ 2339680 h 6103937"/>
              <a:gd name="connsiteX484" fmla="*/ 305329 w 10058400"/>
              <a:gd name="connsiteY484" fmla="*/ 2332800 h 6103937"/>
              <a:gd name="connsiteX485" fmla="*/ 285221 w 10058400"/>
              <a:gd name="connsiteY485" fmla="*/ 2325391 h 6103937"/>
              <a:gd name="connsiteX486" fmla="*/ 266171 w 10058400"/>
              <a:gd name="connsiteY486" fmla="*/ 2316394 h 6103937"/>
              <a:gd name="connsiteX487" fmla="*/ 247650 w 10058400"/>
              <a:gd name="connsiteY487" fmla="*/ 2307926 h 6103937"/>
              <a:gd name="connsiteX488" fmla="*/ 229129 w 10058400"/>
              <a:gd name="connsiteY488" fmla="*/ 2297342 h 6103937"/>
              <a:gd name="connsiteX489" fmla="*/ 211666 w 10058400"/>
              <a:gd name="connsiteY489" fmla="*/ 2286228 h 6103937"/>
              <a:gd name="connsiteX490" fmla="*/ 194733 w 10058400"/>
              <a:gd name="connsiteY490" fmla="*/ 2275115 h 6103937"/>
              <a:gd name="connsiteX491" fmla="*/ 177271 w 10058400"/>
              <a:gd name="connsiteY491" fmla="*/ 2262414 h 6103937"/>
              <a:gd name="connsiteX492" fmla="*/ 161396 w 10058400"/>
              <a:gd name="connsiteY492" fmla="*/ 2249712 h 6103937"/>
              <a:gd name="connsiteX493" fmla="*/ 146050 w 10058400"/>
              <a:gd name="connsiteY493" fmla="*/ 2235953 h 6103937"/>
              <a:gd name="connsiteX494" fmla="*/ 131233 w 10058400"/>
              <a:gd name="connsiteY494" fmla="*/ 2221135 h 6103937"/>
              <a:gd name="connsiteX495" fmla="*/ 117475 w 10058400"/>
              <a:gd name="connsiteY495" fmla="*/ 2206316 h 6103937"/>
              <a:gd name="connsiteX496" fmla="*/ 104246 w 10058400"/>
              <a:gd name="connsiteY496" fmla="*/ 2190440 h 6103937"/>
              <a:gd name="connsiteX497" fmla="*/ 91546 w 10058400"/>
              <a:gd name="connsiteY497" fmla="*/ 2174034 h 6103937"/>
              <a:gd name="connsiteX498" fmla="*/ 79375 w 10058400"/>
              <a:gd name="connsiteY498" fmla="*/ 2157628 h 6103937"/>
              <a:gd name="connsiteX499" fmla="*/ 67733 w 10058400"/>
              <a:gd name="connsiteY499" fmla="*/ 2140164 h 6103937"/>
              <a:gd name="connsiteX500" fmla="*/ 57679 w 10058400"/>
              <a:gd name="connsiteY500" fmla="*/ 2122170 h 6103937"/>
              <a:gd name="connsiteX501" fmla="*/ 48154 w 10058400"/>
              <a:gd name="connsiteY501" fmla="*/ 2103648 h 6103937"/>
              <a:gd name="connsiteX502" fmla="*/ 39158 w 10058400"/>
              <a:gd name="connsiteY502" fmla="*/ 2085125 h 6103937"/>
              <a:gd name="connsiteX503" fmla="*/ 31221 w 10058400"/>
              <a:gd name="connsiteY503" fmla="*/ 2065544 h 6103937"/>
              <a:gd name="connsiteX504" fmla="*/ 24341 w 10058400"/>
              <a:gd name="connsiteY504" fmla="*/ 2045963 h 6103937"/>
              <a:gd name="connsiteX505" fmla="*/ 17462 w 10058400"/>
              <a:gd name="connsiteY505" fmla="*/ 2025852 h 6103937"/>
              <a:gd name="connsiteX506" fmla="*/ 12700 w 10058400"/>
              <a:gd name="connsiteY506" fmla="*/ 2005213 h 6103937"/>
              <a:gd name="connsiteX507" fmla="*/ 7408 w 10058400"/>
              <a:gd name="connsiteY507" fmla="*/ 1984573 h 6103937"/>
              <a:gd name="connsiteX508" fmla="*/ 4233 w 10058400"/>
              <a:gd name="connsiteY508" fmla="*/ 1963404 h 6103937"/>
              <a:gd name="connsiteX509" fmla="*/ 2116 w 10058400"/>
              <a:gd name="connsiteY509" fmla="*/ 1942236 h 6103937"/>
              <a:gd name="connsiteX510" fmla="*/ 529 w 10058400"/>
              <a:gd name="connsiteY510" fmla="*/ 1920538 h 6103937"/>
              <a:gd name="connsiteX511" fmla="*/ 0 w 10058400"/>
              <a:gd name="connsiteY511" fmla="*/ 1898310 h 6103937"/>
              <a:gd name="connsiteX512" fmla="*/ 0 w 10058400"/>
              <a:gd name="connsiteY512" fmla="*/ 536629 h 6103937"/>
              <a:gd name="connsiteX513" fmla="*/ 0 w 10058400"/>
              <a:gd name="connsiteY513" fmla="*/ 522869 h 6103937"/>
              <a:gd name="connsiteX514" fmla="*/ 1058 w 10058400"/>
              <a:gd name="connsiteY514" fmla="*/ 509638 h 6103937"/>
              <a:gd name="connsiteX515" fmla="*/ 2116 w 10058400"/>
              <a:gd name="connsiteY515" fmla="*/ 496937 h 6103937"/>
              <a:gd name="connsiteX516" fmla="*/ 4233 w 10058400"/>
              <a:gd name="connsiteY516" fmla="*/ 483707 h 6103937"/>
              <a:gd name="connsiteX517" fmla="*/ 6350 w 10058400"/>
              <a:gd name="connsiteY517" fmla="*/ 472064 h 6103937"/>
              <a:gd name="connsiteX518" fmla="*/ 10054 w 10058400"/>
              <a:gd name="connsiteY518" fmla="*/ 459892 h 6103937"/>
              <a:gd name="connsiteX519" fmla="*/ 13229 w 10058400"/>
              <a:gd name="connsiteY519" fmla="*/ 447720 h 6103937"/>
              <a:gd name="connsiteX520" fmla="*/ 16933 w 10058400"/>
              <a:gd name="connsiteY520" fmla="*/ 436077 h 6103937"/>
              <a:gd name="connsiteX521" fmla="*/ 21166 w 10058400"/>
              <a:gd name="connsiteY521" fmla="*/ 425492 h 6103937"/>
              <a:gd name="connsiteX522" fmla="*/ 26458 w 10058400"/>
              <a:gd name="connsiteY522" fmla="*/ 414379 h 6103937"/>
              <a:gd name="connsiteX523" fmla="*/ 31221 w 10058400"/>
              <a:gd name="connsiteY523" fmla="*/ 403794 h 6103937"/>
              <a:gd name="connsiteX524" fmla="*/ 36512 w 10058400"/>
              <a:gd name="connsiteY524" fmla="*/ 394268 h 6103937"/>
              <a:gd name="connsiteX525" fmla="*/ 42862 w 10058400"/>
              <a:gd name="connsiteY525" fmla="*/ 384213 h 6103937"/>
              <a:gd name="connsiteX526" fmla="*/ 49212 w 10058400"/>
              <a:gd name="connsiteY526" fmla="*/ 374158 h 6103937"/>
              <a:gd name="connsiteX527" fmla="*/ 56091 w 10058400"/>
              <a:gd name="connsiteY527" fmla="*/ 365161 h 6103937"/>
              <a:gd name="connsiteX528" fmla="*/ 62971 w 10058400"/>
              <a:gd name="connsiteY528" fmla="*/ 356165 h 6103937"/>
              <a:gd name="connsiteX529" fmla="*/ 70908 w 10058400"/>
              <a:gd name="connsiteY529" fmla="*/ 348226 h 6103937"/>
              <a:gd name="connsiteX530" fmla="*/ 78316 w 10058400"/>
              <a:gd name="connsiteY530" fmla="*/ 339759 h 6103937"/>
              <a:gd name="connsiteX531" fmla="*/ 86783 w 10058400"/>
              <a:gd name="connsiteY531" fmla="*/ 332350 h 6103937"/>
              <a:gd name="connsiteX532" fmla="*/ 94721 w 10058400"/>
              <a:gd name="connsiteY532" fmla="*/ 324412 h 6103937"/>
              <a:gd name="connsiteX533" fmla="*/ 103716 w 10058400"/>
              <a:gd name="connsiteY533" fmla="*/ 317532 h 6103937"/>
              <a:gd name="connsiteX534" fmla="*/ 112183 w 10058400"/>
              <a:gd name="connsiteY534" fmla="*/ 310652 h 6103937"/>
              <a:gd name="connsiteX535" fmla="*/ 121708 w 10058400"/>
              <a:gd name="connsiteY535" fmla="*/ 304301 h 6103937"/>
              <a:gd name="connsiteX536" fmla="*/ 130704 w 10058400"/>
              <a:gd name="connsiteY536" fmla="*/ 298480 h 6103937"/>
              <a:gd name="connsiteX537" fmla="*/ 140758 w 10058400"/>
              <a:gd name="connsiteY537" fmla="*/ 292658 h 6103937"/>
              <a:gd name="connsiteX538" fmla="*/ 150283 w 10058400"/>
              <a:gd name="connsiteY538" fmla="*/ 287895 h 6103937"/>
              <a:gd name="connsiteX539" fmla="*/ 160337 w 10058400"/>
              <a:gd name="connsiteY539" fmla="*/ 282603 h 6103937"/>
              <a:gd name="connsiteX540" fmla="*/ 170391 w 10058400"/>
              <a:gd name="connsiteY540" fmla="*/ 278369 h 6103937"/>
              <a:gd name="connsiteX541" fmla="*/ 180975 w 10058400"/>
              <a:gd name="connsiteY541" fmla="*/ 274136 h 6103937"/>
              <a:gd name="connsiteX542" fmla="*/ 191029 w 10058400"/>
              <a:gd name="connsiteY542" fmla="*/ 270960 h 6103937"/>
              <a:gd name="connsiteX543" fmla="*/ 202141 w 10058400"/>
              <a:gd name="connsiteY543" fmla="*/ 267256 h 6103937"/>
              <a:gd name="connsiteX544" fmla="*/ 212725 w 10058400"/>
              <a:gd name="connsiteY544" fmla="*/ 264610 h 6103937"/>
              <a:gd name="connsiteX545" fmla="*/ 223308 w 10058400"/>
              <a:gd name="connsiteY545" fmla="*/ 261964 h 6103937"/>
              <a:gd name="connsiteX546" fmla="*/ 234421 w 10058400"/>
              <a:gd name="connsiteY546" fmla="*/ 259847 h 6103937"/>
              <a:gd name="connsiteX547" fmla="*/ 245533 w 10058400"/>
              <a:gd name="connsiteY547" fmla="*/ 258259 h 6103937"/>
              <a:gd name="connsiteX548" fmla="*/ 256646 w 10058400"/>
              <a:gd name="connsiteY548" fmla="*/ 257201 h 6103937"/>
              <a:gd name="connsiteX549" fmla="*/ 267229 w 10058400"/>
              <a:gd name="connsiteY549" fmla="*/ 256142 h 6103937"/>
              <a:gd name="connsiteX550" fmla="*/ 278341 w 10058400"/>
              <a:gd name="connsiteY550" fmla="*/ 256142 h 6103937"/>
              <a:gd name="connsiteX551" fmla="*/ 289983 w 10058400"/>
              <a:gd name="connsiteY551" fmla="*/ 256142 h 6103937"/>
              <a:gd name="connsiteX552" fmla="*/ 300566 w 10058400"/>
              <a:gd name="connsiteY552" fmla="*/ 256671 h 6103937"/>
              <a:gd name="connsiteX553" fmla="*/ 311679 w 10058400"/>
              <a:gd name="connsiteY553" fmla="*/ 257201 h 6103937"/>
              <a:gd name="connsiteX554" fmla="*/ 322791 w 10058400"/>
              <a:gd name="connsiteY554" fmla="*/ 258788 h 6103937"/>
              <a:gd name="connsiteX555" fmla="*/ 334433 w 10058400"/>
              <a:gd name="connsiteY555" fmla="*/ 260376 h 6103937"/>
              <a:gd name="connsiteX556" fmla="*/ 345017 w 10058400"/>
              <a:gd name="connsiteY556" fmla="*/ 262493 h 6103937"/>
              <a:gd name="connsiteX557" fmla="*/ 355600 w 10058400"/>
              <a:gd name="connsiteY557" fmla="*/ 265139 h 6103937"/>
              <a:gd name="connsiteX558" fmla="*/ 366712 w 10058400"/>
              <a:gd name="connsiteY558" fmla="*/ 267785 h 6103937"/>
              <a:gd name="connsiteX559" fmla="*/ 377296 w 10058400"/>
              <a:gd name="connsiteY559" fmla="*/ 272019 h 6103937"/>
              <a:gd name="connsiteX560" fmla="*/ 387879 w 10058400"/>
              <a:gd name="connsiteY560" fmla="*/ 275723 h 6103937"/>
              <a:gd name="connsiteX561" fmla="*/ 398462 w 10058400"/>
              <a:gd name="connsiteY561" fmla="*/ 279957 h 6103937"/>
              <a:gd name="connsiteX562" fmla="*/ 408517 w 10058400"/>
              <a:gd name="connsiteY562" fmla="*/ 284720 h 6103937"/>
              <a:gd name="connsiteX563" fmla="*/ 418571 w 10058400"/>
              <a:gd name="connsiteY563" fmla="*/ 290541 h 6103937"/>
              <a:gd name="connsiteX564" fmla="*/ 428625 w 10058400"/>
              <a:gd name="connsiteY564" fmla="*/ 296363 h 6103937"/>
              <a:gd name="connsiteX565" fmla="*/ 438150 w 10058400"/>
              <a:gd name="connsiteY565" fmla="*/ 303243 h 6103937"/>
              <a:gd name="connsiteX566" fmla="*/ 447675 w 10058400"/>
              <a:gd name="connsiteY566" fmla="*/ 309593 h 6103937"/>
              <a:gd name="connsiteX567" fmla="*/ 456671 w 10058400"/>
              <a:gd name="connsiteY567" fmla="*/ 317002 h 6103937"/>
              <a:gd name="connsiteX568" fmla="*/ 466196 w 10058400"/>
              <a:gd name="connsiteY568" fmla="*/ 324941 h 6103937"/>
              <a:gd name="connsiteX569" fmla="*/ 475192 w 10058400"/>
              <a:gd name="connsiteY569" fmla="*/ 333408 h 6103937"/>
              <a:gd name="connsiteX570" fmla="*/ 483129 w 10058400"/>
              <a:gd name="connsiteY570" fmla="*/ 341876 h 6103937"/>
              <a:gd name="connsiteX571" fmla="*/ 491596 w 10058400"/>
              <a:gd name="connsiteY571" fmla="*/ 351402 h 6103937"/>
              <a:gd name="connsiteX572" fmla="*/ 499533 w 10058400"/>
              <a:gd name="connsiteY572" fmla="*/ 360928 h 6103937"/>
              <a:gd name="connsiteX573" fmla="*/ 507471 w 10058400"/>
              <a:gd name="connsiteY573" fmla="*/ 371512 h 6103937"/>
              <a:gd name="connsiteX574" fmla="*/ 514350 w 10058400"/>
              <a:gd name="connsiteY574" fmla="*/ 382096 h 6103937"/>
              <a:gd name="connsiteX575" fmla="*/ 521758 w 10058400"/>
              <a:gd name="connsiteY575" fmla="*/ 393739 h 6103937"/>
              <a:gd name="connsiteX576" fmla="*/ 528108 w 10058400"/>
              <a:gd name="connsiteY576" fmla="*/ 405382 h 6103937"/>
              <a:gd name="connsiteX577" fmla="*/ 1083204 w 10058400"/>
              <a:gd name="connsiteY577" fmla="*/ 1453766 h 6103937"/>
              <a:gd name="connsiteX578" fmla="*/ 5449888 w 10058400"/>
              <a:gd name="connsiteY578" fmla="*/ 1453766 h 6103937"/>
              <a:gd name="connsiteX579" fmla="*/ 5449888 w 10058400"/>
              <a:gd name="connsiteY579" fmla="*/ 482648 h 6103937"/>
              <a:gd name="connsiteX580" fmla="*/ 1637242 w 10058400"/>
              <a:gd name="connsiteY580" fmla="*/ 603310 h 6103937"/>
              <a:gd name="connsiteX581" fmla="*/ 1621367 w 10058400"/>
              <a:gd name="connsiteY581" fmla="*/ 603310 h 6103937"/>
              <a:gd name="connsiteX582" fmla="*/ 1605492 w 10058400"/>
              <a:gd name="connsiteY582" fmla="*/ 602252 h 6103937"/>
              <a:gd name="connsiteX583" fmla="*/ 1590146 w 10058400"/>
              <a:gd name="connsiteY583" fmla="*/ 601193 h 6103937"/>
              <a:gd name="connsiteX584" fmla="*/ 1574800 w 10058400"/>
              <a:gd name="connsiteY584" fmla="*/ 598547 h 6103937"/>
              <a:gd name="connsiteX585" fmla="*/ 1559983 w 10058400"/>
              <a:gd name="connsiteY585" fmla="*/ 595901 h 6103937"/>
              <a:gd name="connsiteX586" fmla="*/ 1545167 w 10058400"/>
              <a:gd name="connsiteY586" fmla="*/ 591667 h 6103937"/>
              <a:gd name="connsiteX587" fmla="*/ 1530879 w 10058400"/>
              <a:gd name="connsiteY587" fmla="*/ 587434 h 6103937"/>
              <a:gd name="connsiteX588" fmla="*/ 1516592 w 10058400"/>
              <a:gd name="connsiteY588" fmla="*/ 582141 h 6103937"/>
              <a:gd name="connsiteX589" fmla="*/ 1502833 w 10058400"/>
              <a:gd name="connsiteY589" fmla="*/ 576320 h 6103937"/>
              <a:gd name="connsiteX590" fmla="*/ 1489604 w 10058400"/>
              <a:gd name="connsiteY590" fmla="*/ 569969 h 6103937"/>
              <a:gd name="connsiteX591" fmla="*/ 1476375 w 10058400"/>
              <a:gd name="connsiteY591" fmla="*/ 563090 h 6103937"/>
              <a:gd name="connsiteX592" fmla="*/ 1463675 w 10058400"/>
              <a:gd name="connsiteY592" fmla="*/ 555151 h 6103937"/>
              <a:gd name="connsiteX593" fmla="*/ 1451504 w 10058400"/>
              <a:gd name="connsiteY593" fmla="*/ 546154 h 6103937"/>
              <a:gd name="connsiteX594" fmla="*/ 1439862 w 10058400"/>
              <a:gd name="connsiteY594" fmla="*/ 537687 h 6103937"/>
              <a:gd name="connsiteX595" fmla="*/ 1428221 w 10058400"/>
              <a:gd name="connsiteY595" fmla="*/ 528161 h 6103937"/>
              <a:gd name="connsiteX596" fmla="*/ 1417638 w 10058400"/>
              <a:gd name="connsiteY596" fmla="*/ 518635 h 6103937"/>
              <a:gd name="connsiteX597" fmla="*/ 1407583 w 10058400"/>
              <a:gd name="connsiteY597" fmla="*/ 507521 h 6103937"/>
              <a:gd name="connsiteX598" fmla="*/ 1397529 w 10058400"/>
              <a:gd name="connsiteY598" fmla="*/ 496408 h 6103937"/>
              <a:gd name="connsiteX599" fmla="*/ 1388533 w 10058400"/>
              <a:gd name="connsiteY599" fmla="*/ 484765 h 6103937"/>
              <a:gd name="connsiteX600" fmla="*/ 1379538 w 10058400"/>
              <a:gd name="connsiteY600" fmla="*/ 473651 h 6103937"/>
              <a:gd name="connsiteX601" fmla="*/ 1371071 w 10058400"/>
              <a:gd name="connsiteY601" fmla="*/ 460950 h 6103937"/>
              <a:gd name="connsiteX602" fmla="*/ 1363662 w 10058400"/>
              <a:gd name="connsiteY602" fmla="*/ 448249 h 6103937"/>
              <a:gd name="connsiteX603" fmla="*/ 1357312 w 10058400"/>
              <a:gd name="connsiteY603" fmla="*/ 435018 h 6103937"/>
              <a:gd name="connsiteX604" fmla="*/ 1350433 w 10058400"/>
              <a:gd name="connsiteY604" fmla="*/ 421259 h 6103937"/>
              <a:gd name="connsiteX605" fmla="*/ 1345142 w 10058400"/>
              <a:gd name="connsiteY605" fmla="*/ 406970 h 6103937"/>
              <a:gd name="connsiteX606" fmla="*/ 1339850 w 10058400"/>
              <a:gd name="connsiteY606" fmla="*/ 392681 h 6103937"/>
              <a:gd name="connsiteX607" fmla="*/ 1335617 w 10058400"/>
              <a:gd name="connsiteY607" fmla="*/ 378921 h 6103937"/>
              <a:gd name="connsiteX608" fmla="*/ 1332442 w 10058400"/>
              <a:gd name="connsiteY608" fmla="*/ 364103 h 6103937"/>
              <a:gd name="connsiteX609" fmla="*/ 1329796 w 10058400"/>
              <a:gd name="connsiteY609" fmla="*/ 348756 h 6103937"/>
              <a:gd name="connsiteX610" fmla="*/ 1327679 w 10058400"/>
              <a:gd name="connsiteY610" fmla="*/ 333408 h 6103937"/>
              <a:gd name="connsiteX611" fmla="*/ 1326621 w 10058400"/>
              <a:gd name="connsiteY611" fmla="*/ 317532 h 6103937"/>
              <a:gd name="connsiteX612" fmla="*/ 1326092 w 10058400"/>
              <a:gd name="connsiteY612" fmla="*/ 301655 h 6103937"/>
              <a:gd name="connsiteX613" fmla="*/ 1326621 w 10058400"/>
              <a:gd name="connsiteY613" fmla="*/ 285778 h 6103937"/>
              <a:gd name="connsiteX614" fmla="*/ 1327679 w 10058400"/>
              <a:gd name="connsiteY614" fmla="*/ 270431 h 6103937"/>
              <a:gd name="connsiteX615" fmla="*/ 1329796 w 10058400"/>
              <a:gd name="connsiteY615" fmla="*/ 255084 h 6103937"/>
              <a:gd name="connsiteX616" fmla="*/ 1332442 w 10058400"/>
              <a:gd name="connsiteY616" fmla="*/ 239736 h 6103937"/>
              <a:gd name="connsiteX617" fmla="*/ 1335617 w 10058400"/>
              <a:gd name="connsiteY617" fmla="*/ 224918 h 6103937"/>
              <a:gd name="connsiteX618" fmla="*/ 1339850 w 10058400"/>
              <a:gd name="connsiteY618" fmla="*/ 210100 h 6103937"/>
              <a:gd name="connsiteX619" fmla="*/ 1345142 w 10058400"/>
              <a:gd name="connsiteY619" fmla="*/ 195811 h 6103937"/>
              <a:gd name="connsiteX620" fmla="*/ 1350433 w 10058400"/>
              <a:gd name="connsiteY620" fmla="*/ 182051 h 6103937"/>
              <a:gd name="connsiteX621" fmla="*/ 1357312 w 10058400"/>
              <a:gd name="connsiteY621" fmla="*/ 168292 h 6103937"/>
              <a:gd name="connsiteX622" fmla="*/ 1363662 w 10058400"/>
              <a:gd name="connsiteY622" fmla="*/ 155061 h 6103937"/>
              <a:gd name="connsiteX623" fmla="*/ 1371071 w 10058400"/>
              <a:gd name="connsiteY623" fmla="*/ 142360 h 6103937"/>
              <a:gd name="connsiteX624" fmla="*/ 1379538 w 10058400"/>
              <a:gd name="connsiteY624" fmla="*/ 129659 h 6103937"/>
              <a:gd name="connsiteX625" fmla="*/ 1388533 w 10058400"/>
              <a:gd name="connsiteY625" fmla="*/ 118016 h 6103937"/>
              <a:gd name="connsiteX626" fmla="*/ 1397529 w 10058400"/>
              <a:gd name="connsiteY626" fmla="*/ 106373 h 6103937"/>
              <a:gd name="connsiteX627" fmla="*/ 1407583 w 10058400"/>
              <a:gd name="connsiteY627" fmla="*/ 95259 h 6103937"/>
              <a:gd name="connsiteX628" fmla="*/ 1417638 w 10058400"/>
              <a:gd name="connsiteY628" fmla="*/ 85204 h 6103937"/>
              <a:gd name="connsiteX629" fmla="*/ 1428221 w 10058400"/>
              <a:gd name="connsiteY629" fmla="*/ 75149 h 6103937"/>
              <a:gd name="connsiteX630" fmla="*/ 1439862 w 10058400"/>
              <a:gd name="connsiteY630" fmla="*/ 65094 h 6103937"/>
              <a:gd name="connsiteX631" fmla="*/ 1451504 w 10058400"/>
              <a:gd name="connsiteY631" fmla="*/ 56626 h 6103937"/>
              <a:gd name="connsiteX632" fmla="*/ 1463675 w 10058400"/>
              <a:gd name="connsiteY632" fmla="*/ 48159 h 6103937"/>
              <a:gd name="connsiteX633" fmla="*/ 1476375 w 10058400"/>
              <a:gd name="connsiteY633" fmla="*/ 40750 h 6103937"/>
              <a:gd name="connsiteX634" fmla="*/ 1489604 w 10058400"/>
              <a:gd name="connsiteY634" fmla="*/ 33341 h 6103937"/>
              <a:gd name="connsiteX635" fmla="*/ 1502833 w 10058400"/>
              <a:gd name="connsiteY635" fmla="*/ 26990 h 6103937"/>
              <a:gd name="connsiteX636" fmla="*/ 1516592 w 10058400"/>
              <a:gd name="connsiteY636" fmla="*/ 20639 h 6103937"/>
              <a:gd name="connsiteX637" fmla="*/ 1530879 w 10058400"/>
              <a:gd name="connsiteY637" fmla="*/ 15876 h 6103937"/>
              <a:gd name="connsiteX638" fmla="*/ 1545167 w 10058400"/>
              <a:gd name="connsiteY638" fmla="*/ 11113 h 6103937"/>
              <a:gd name="connsiteX639" fmla="*/ 1559983 w 10058400"/>
              <a:gd name="connsiteY639" fmla="*/ 7409 h 6103937"/>
              <a:gd name="connsiteX640" fmla="*/ 1574800 w 10058400"/>
              <a:gd name="connsiteY640" fmla="*/ 4234 h 6103937"/>
              <a:gd name="connsiteX641" fmla="*/ 1590146 w 10058400"/>
              <a:gd name="connsiteY641" fmla="*/ 2117 h 6103937"/>
              <a:gd name="connsiteX642" fmla="*/ 1605492 w 10058400"/>
              <a:gd name="connsiteY642" fmla="*/ 529 h 61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</a:cxnLst>
            <a:rect l="l" t="t" r="r" b="b"/>
            <a:pathLst>
              <a:path w="10058400" h="6103937">
                <a:moveTo>
                  <a:pt x="5893858" y="5012768"/>
                </a:moveTo>
                <a:lnTo>
                  <a:pt x="5893858" y="5287962"/>
                </a:lnTo>
                <a:lnTo>
                  <a:pt x="5893673" y="5287962"/>
                </a:lnTo>
                <a:lnTo>
                  <a:pt x="5893673" y="5667095"/>
                </a:lnTo>
                <a:lnTo>
                  <a:pt x="7268726" y="5667095"/>
                </a:lnTo>
                <a:lnTo>
                  <a:pt x="7268726" y="5287962"/>
                </a:lnTo>
                <a:lnTo>
                  <a:pt x="7268634" y="5287962"/>
                </a:lnTo>
                <a:lnTo>
                  <a:pt x="7268634" y="5012768"/>
                </a:lnTo>
                <a:close/>
                <a:moveTo>
                  <a:pt x="5813603" y="2379662"/>
                </a:moveTo>
                <a:lnTo>
                  <a:pt x="5813603" y="3077457"/>
                </a:lnTo>
                <a:lnTo>
                  <a:pt x="5116513" y="3077457"/>
                </a:lnTo>
                <a:lnTo>
                  <a:pt x="5116513" y="3780542"/>
                </a:lnTo>
                <a:lnTo>
                  <a:pt x="5813603" y="3780542"/>
                </a:lnTo>
                <a:lnTo>
                  <a:pt x="5813603" y="4478337"/>
                </a:lnTo>
                <a:lnTo>
                  <a:pt x="6516511" y="4478337"/>
                </a:lnTo>
                <a:lnTo>
                  <a:pt x="6516511" y="3780542"/>
                </a:lnTo>
                <a:lnTo>
                  <a:pt x="7213601" y="3780542"/>
                </a:lnTo>
                <a:lnTo>
                  <a:pt x="7213601" y="3077457"/>
                </a:lnTo>
                <a:lnTo>
                  <a:pt x="6516511" y="3077457"/>
                </a:lnTo>
                <a:lnTo>
                  <a:pt x="6516511" y="2379662"/>
                </a:lnTo>
                <a:close/>
                <a:moveTo>
                  <a:pt x="1621367" y="0"/>
                </a:moveTo>
                <a:lnTo>
                  <a:pt x="1637242" y="0"/>
                </a:lnTo>
                <a:lnTo>
                  <a:pt x="5595938" y="124896"/>
                </a:lnTo>
                <a:lnTo>
                  <a:pt x="5644092" y="125954"/>
                </a:lnTo>
                <a:lnTo>
                  <a:pt x="5691716" y="125954"/>
                </a:lnTo>
                <a:lnTo>
                  <a:pt x="5739871" y="125954"/>
                </a:lnTo>
                <a:lnTo>
                  <a:pt x="5788025" y="124896"/>
                </a:lnTo>
                <a:lnTo>
                  <a:pt x="9747250" y="0"/>
                </a:lnTo>
                <a:lnTo>
                  <a:pt x="9763124" y="0"/>
                </a:lnTo>
                <a:lnTo>
                  <a:pt x="9779000" y="529"/>
                </a:lnTo>
                <a:lnTo>
                  <a:pt x="9794346" y="2117"/>
                </a:lnTo>
                <a:lnTo>
                  <a:pt x="9809692" y="4234"/>
                </a:lnTo>
                <a:lnTo>
                  <a:pt x="9824508" y="7409"/>
                </a:lnTo>
                <a:lnTo>
                  <a:pt x="9839324" y="11113"/>
                </a:lnTo>
                <a:lnTo>
                  <a:pt x="9853612" y="15876"/>
                </a:lnTo>
                <a:lnTo>
                  <a:pt x="9867900" y="20639"/>
                </a:lnTo>
                <a:lnTo>
                  <a:pt x="9881658" y="26990"/>
                </a:lnTo>
                <a:lnTo>
                  <a:pt x="9894358" y="33341"/>
                </a:lnTo>
                <a:lnTo>
                  <a:pt x="9907588" y="40750"/>
                </a:lnTo>
                <a:lnTo>
                  <a:pt x="9920288" y="48159"/>
                </a:lnTo>
                <a:lnTo>
                  <a:pt x="9932988" y="56626"/>
                </a:lnTo>
                <a:lnTo>
                  <a:pt x="9944628" y="65094"/>
                </a:lnTo>
                <a:lnTo>
                  <a:pt x="9955742" y="75149"/>
                </a:lnTo>
                <a:lnTo>
                  <a:pt x="9966324" y="85204"/>
                </a:lnTo>
                <a:lnTo>
                  <a:pt x="9976908" y="95259"/>
                </a:lnTo>
                <a:lnTo>
                  <a:pt x="9986432" y="106373"/>
                </a:lnTo>
                <a:lnTo>
                  <a:pt x="9995958" y="118016"/>
                </a:lnTo>
                <a:lnTo>
                  <a:pt x="10004954" y="129659"/>
                </a:lnTo>
                <a:lnTo>
                  <a:pt x="10012892" y="142360"/>
                </a:lnTo>
                <a:lnTo>
                  <a:pt x="10020828" y="155061"/>
                </a:lnTo>
                <a:lnTo>
                  <a:pt x="10027180" y="168292"/>
                </a:lnTo>
                <a:lnTo>
                  <a:pt x="10033528" y="182051"/>
                </a:lnTo>
                <a:lnTo>
                  <a:pt x="10039350" y="195811"/>
                </a:lnTo>
                <a:lnTo>
                  <a:pt x="10044112" y="210100"/>
                </a:lnTo>
                <a:lnTo>
                  <a:pt x="10048346" y="224918"/>
                </a:lnTo>
                <a:lnTo>
                  <a:pt x="10052050" y="239736"/>
                </a:lnTo>
                <a:lnTo>
                  <a:pt x="10054696" y="255084"/>
                </a:lnTo>
                <a:lnTo>
                  <a:pt x="10056812" y="270431"/>
                </a:lnTo>
                <a:lnTo>
                  <a:pt x="10057872" y="285778"/>
                </a:lnTo>
                <a:lnTo>
                  <a:pt x="10058400" y="301655"/>
                </a:lnTo>
                <a:lnTo>
                  <a:pt x="10057872" y="317532"/>
                </a:lnTo>
                <a:lnTo>
                  <a:pt x="10056812" y="333408"/>
                </a:lnTo>
                <a:lnTo>
                  <a:pt x="10054696" y="348756"/>
                </a:lnTo>
                <a:lnTo>
                  <a:pt x="10052050" y="364103"/>
                </a:lnTo>
                <a:lnTo>
                  <a:pt x="10048346" y="378921"/>
                </a:lnTo>
                <a:lnTo>
                  <a:pt x="10044112" y="392681"/>
                </a:lnTo>
                <a:lnTo>
                  <a:pt x="10039350" y="406970"/>
                </a:lnTo>
                <a:lnTo>
                  <a:pt x="10033528" y="421259"/>
                </a:lnTo>
                <a:lnTo>
                  <a:pt x="10027180" y="435018"/>
                </a:lnTo>
                <a:lnTo>
                  <a:pt x="10020828" y="448249"/>
                </a:lnTo>
                <a:lnTo>
                  <a:pt x="10012892" y="460950"/>
                </a:lnTo>
                <a:lnTo>
                  <a:pt x="10004954" y="473651"/>
                </a:lnTo>
                <a:lnTo>
                  <a:pt x="9995958" y="484765"/>
                </a:lnTo>
                <a:lnTo>
                  <a:pt x="9986432" y="496408"/>
                </a:lnTo>
                <a:lnTo>
                  <a:pt x="9976908" y="507521"/>
                </a:lnTo>
                <a:lnTo>
                  <a:pt x="9966324" y="518635"/>
                </a:lnTo>
                <a:lnTo>
                  <a:pt x="9955742" y="528161"/>
                </a:lnTo>
                <a:lnTo>
                  <a:pt x="9944628" y="537687"/>
                </a:lnTo>
                <a:lnTo>
                  <a:pt x="9932988" y="546154"/>
                </a:lnTo>
                <a:lnTo>
                  <a:pt x="9920288" y="555151"/>
                </a:lnTo>
                <a:lnTo>
                  <a:pt x="9907588" y="563090"/>
                </a:lnTo>
                <a:lnTo>
                  <a:pt x="9894358" y="569969"/>
                </a:lnTo>
                <a:lnTo>
                  <a:pt x="9881658" y="576320"/>
                </a:lnTo>
                <a:lnTo>
                  <a:pt x="9867900" y="582141"/>
                </a:lnTo>
                <a:lnTo>
                  <a:pt x="9853612" y="587434"/>
                </a:lnTo>
                <a:lnTo>
                  <a:pt x="9839324" y="591667"/>
                </a:lnTo>
                <a:lnTo>
                  <a:pt x="9824508" y="595901"/>
                </a:lnTo>
                <a:lnTo>
                  <a:pt x="9809692" y="598547"/>
                </a:lnTo>
                <a:lnTo>
                  <a:pt x="9794346" y="601193"/>
                </a:lnTo>
                <a:lnTo>
                  <a:pt x="9779000" y="602252"/>
                </a:lnTo>
                <a:lnTo>
                  <a:pt x="9763124" y="603310"/>
                </a:lnTo>
                <a:lnTo>
                  <a:pt x="9747250" y="603310"/>
                </a:lnTo>
                <a:lnTo>
                  <a:pt x="5893858" y="481590"/>
                </a:lnTo>
                <a:lnTo>
                  <a:pt x="5893858" y="1453766"/>
                </a:lnTo>
                <a:lnTo>
                  <a:pt x="6542088" y="1453766"/>
                </a:lnTo>
                <a:lnTo>
                  <a:pt x="6560608" y="1454296"/>
                </a:lnTo>
                <a:lnTo>
                  <a:pt x="6578600" y="1454825"/>
                </a:lnTo>
                <a:lnTo>
                  <a:pt x="6597121" y="1455883"/>
                </a:lnTo>
                <a:lnTo>
                  <a:pt x="6615112" y="1458000"/>
                </a:lnTo>
                <a:lnTo>
                  <a:pt x="6633104" y="1460117"/>
                </a:lnTo>
                <a:lnTo>
                  <a:pt x="6651096" y="1462234"/>
                </a:lnTo>
                <a:lnTo>
                  <a:pt x="6669088" y="1465409"/>
                </a:lnTo>
                <a:lnTo>
                  <a:pt x="6686550" y="1468584"/>
                </a:lnTo>
                <a:lnTo>
                  <a:pt x="6705071" y="1472818"/>
                </a:lnTo>
                <a:lnTo>
                  <a:pt x="6722534" y="1476522"/>
                </a:lnTo>
                <a:lnTo>
                  <a:pt x="6739466" y="1481285"/>
                </a:lnTo>
                <a:lnTo>
                  <a:pt x="6756929" y="1486048"/>
                </a:lnTo>
                <a:lnTo>
                  <a:pt x="6773862" y="1491870"/>
                </a:lnTo>
                <a:lnTo>
                  <a:pt x="6790796" y="1497691"/>
                </a:lnTo>
                <a:lnTo>
                  <a:pt x="6807729" y="1504042"/>
                </a:lnTo>
                <a:lnTo>
                  <a:pt x="6824134" y="1510922"/>
                </a:lnTo>
                <a:lnTo>
                  <a:pt x="6841066" y="1517802"/>
                </a:lnTo>
                <a:lnTo>
                  <a:pt x="6856942" y="1525740"/>
                </a:lnTo>
                <a:lnTo>
                  <a:pt x="6873875" y="1533149"/>
                </a:lnTo>
                <a:lnTo>
                  <a:pt x="6889750" y="1541616"/>
                </a:lnTo>
                <a:lnTo>
                  <a:pt x="6905625" y="1550613"/>
                </a:lnTo>
                <a:lnTo>
                  <a:pt x="6920971" y="1559610"/>
                </a:lnTo>
                <a:lnTo>
                  <a:pt x="6936316" y="1569136"/>
                </a:lnTo>
                <a:lnTo>
                  <a:pt x="6951662" y="1578662"/>
                </a:lnTo>
                <a:lnTo>
                  <a:pt x="6965950" y="1589246"/>
                </a:lnTo>
                <a:lnTo>
                  <a:pt x="6980766" y="1600360"/>
                </a:lnTo>
                <a:lnTo>
                  <a:pt x="6995054" y="1611473"/>
                </a:lnTo>
                <a:lnTo>
                  <a:pt x="7009342" y="1622587"/>
                </a:lnTo>
                <a:lnTo>
                  <a:pt x="7023100" y="1634230"/>
                </a:lnTo>
                <a:lnTo>
                  <a:pt x="7036858" y="1646932"/>
                </a:lnTo>
                <a:lnTo>
                  <a:pt x="7050088" y="1659103"/>
                </a:lnTo>
                <a:lnTo>
                  <a:pt x="7063316" y="1671804"/>
                </a:lnTo>
                <a:lnTo>
                  <a:pt x="8951912" y="3588109"/>
                </a:lnTo>
                <a:lnTo>
                  <a:pt x="8961438" y="3598164"/>
                </a:lnTo>
                <a:lnTo>
                  <a:pt x="8971492" y="3608748"/>
                </a:lnTo>
                <a:lnTo>
                  <a:pt x="8980488" y="3619862"/>
                </a:lnTo>
                <a:lnTo>
                  <a:pt x="8990012" y="3630975"/>
                </a:lnTo>
                <a:lnTo>
                  <a:pt x="8999008" y="3642089"/>
                </a:lnTo>
                <a:lnTo>
                  <a:pt x="9006946" y="3653203"/>
                </a:lnTo>
                <a:lnTo>
                  <a:pt x="9015412" y="3665375"/>
                </a:lnTo>
                <a:lnTo>
                  <a:pt x="9023350" y="3677017"/>
                </a:lnTo>
                <a:lnTo>
                  <a:pt x="9031288" y="3688660"/>
                </a:lnTo>
                <a:lnTo>
                  <a:pt x="9038696" y="3700832"/>
                </a:lnTo>
                <a:lnTo>
                  <a:pt x="9046104" y="3713534"/>
                </a:lnTo>
                <a:lnTo>
                  <a:pt x="9052454" y="3725706"/>
                </a:lnTo>
                <a:lnTo>
                  <a:pt x="9059332" y="3737878"/>
                </a:lnTo>
                <a:lnTo>
                  <a:pt x="9065154" y="3751108"/>
                </a:lnTo>
                <a:lnTo>
                  <a:pt x="9070976" y="3763809"/>
                </a:lnTo>
                <a:lnTo>
                  <a:pt x="9076796" y="3777040"/>
                </a:lnTo>
                <a:lnTo>
                  <a:pt x="9081558" y="3790270"/>
                </a:lnTo>
                <a:lnTo>
                  <a:pt x="9086320" y="3803501"/>
                </a:lnTo>
                <a:lnTo>
                  <a:pt x="9091612" y="3817261"/>
                </a:lnTo>
                <a:lnTo>
                  <a:pt x="9095316" y="3830491"/>
                </a:lnTo>
                <a:lnTo>
                  <a:pt x="9099020" y="3844251"/>
                </a:lnTo>
                <a:lnTo>
                  <a:pt x="9102724" y="3858011"/>
                </a:lnTo>
                <a:lnTo>
                  <a:pt x="9106428" y="3871770"/>
                </a:lnTo>
                <a:lnTo>
                  <a:pt x="9109076" y="3885530"/>
                </a:lnTo>
                <a:lnTo>
                  <a:pt x="9111720" y="3899819"/>
                </a:lnTo>
                <a:lnTo>
                  <a:pt x="9113838" y="3914108"/>
                </a:lnTo>
                <a:lnTo>
                  <a:pt x="9115954" y="3927868"/>
                </a:lnTo>
                <a:lnTo>
                  <a:pt x="9117542" y="3942156"/>
                </a:lnTo>
                <a:lnTo>
                  <a:pt x="9118600" y="3956445"/>
                </a:lnTo>
                <a:lnTo>
                  <a:pt x="9119128" y="3971264"/>
                </a:lnTo>
                <a:lnTo>
                  <a:pt x="9119658" y="3985552"/>
                </a:lnTo>
                <a:lnTo>
                  <a:pt x="9120188" y="3999312"/>
                </a:lnTo>
                <a:lnTo>
                  <a:pt x="9120188" y="4359711"/>
                </a:lnTo>
                <a:lnTo>
                  <a:pt x="9119658" y="4376646"/>
                </a:lnTo>
                <a:lnTo>
                  <a:pt x="9119128" y="4393051"/>
                </a:lnTo>
                <a:lnTo>
                  <a:pt x="9118072" y="4409986"/>
                </a:lnTo>
                <a:lnTo>
                  <a:pt x="9117012" y="4426392"/>
                </a:lnTo>
                <a:lnTo>
                  <a:pt x="9114896" y="4442798"/>
                </a:lnTo>
                <a:lnTo>
                  <a:pt x="9112780" y="4459204"/>
                </a:lnTo>
                <a:lnTo>
                  <a:pt x="9110132" y="4475080"/>
                </a:lnTo>
                <a:lnTo>
                  <a:pt x="9107488" y="4490957"/>
                </a:lnTo>
                <a:lnTo>
                  <a:pt x="9103254" y="4506834"/>
                </a:lnTo>
                <a:lnTo>
                  <a:pt x="9099550" y="4522710"/>
                </a:lnTo>
                <a:lnTo>
                  <a:pt x="9095846" y="4538058"/>
                </a:lnTo>
                <a:lnTo>
                  <a:pt x="9091084" y="4553405"/>
                </a:lnTo>
                <a:lnTo>
                  <a:pt x="9085792" y="4568752"/>
                </a:lnTo>
                <a:lnTo>
                  <a:pt x="9080500" y="4584100"/>
                </a:lnTo>
                <a:lnTo>
                  <a:pt x="9075208" y="4598918"/>
                </a:lnTo>
                <a:lnTo>
                  <a:pt x="9068858" y="4613736"/>
                </a:lnTo>
                <a:lnTo>
                  <a:pt x="9062508" y="4628025"/>
                </a:lnTo>
                <a:lnTo>
                  <a:pt x="9055628" y="4642843"/>
                </a:lnTo>
                <a:lnTo>
                  <a:pt x="9048750" y="4657132"/>
                </a:lnTo>
                <a:lnTo>
                  <a:pt x="9041342" y="4670892"/>
                </a:lnTo>
                <a:lnTo>
                  <a:pt x="9033932" y="4684651"/>
                </a:lnTo>
                <a:lnTo>
                  <a:pt x="9025468" y="4698411"/>
                </a:lnTo>
                <a:lnTo>
                  <a:pt x="9017528" y="4711642"/>
                </a:lnTo>
                <a:lnTo>
                  <a:pt x="9008532" y="4724343"/>
                </a:lnTo>
                <a:lnTo>
                  <a:pt x="9000068" y="4737573"/>
                </a:lnTo>
                <a:lnTo>
                  <a:pt x="8990542" y="4750275"/>
                </a:lnTo>
                <a:lnTo>
                  <a:pt x="8981546" y="4762976"/>
                </a:lnTo>
                <a:lnTo>
                  <a:pt x="8971492" y="4775148"/>
                </a:lnTo>
                <a:lnTo>
                  <a:pt x="8960908" y="4787320"/>
                </a:lnTo>
                <a:lnTo>
                  <a:pt x="8950854" y="4798434"/>
                </a:lnTo>
                <a:lnTo>
                  <a:pt x="8940272" y="4810076"/>
                </a:lnTo>
                <a:lnTo>
                  <a:pt x="8929158" y="4821719"/>
                </a:lnTo>
                <a:lnTo>
                  <a:pt x="8917516" y="4832304"/>
                </a:lnTo>
                <a:lnTo>
                  <a:pt x="8906404" y="4842888"/>
                </a:lnTo>
                <a:lnTo>
                  <a:pt x="8894762" y="4853472"/>
                </a:lnTo>
                <a:lnTo>
                  <a:pt x="8882592" y="4864057"/>
                </a:lnTo>
                <a:lnTo>
                  <a:pt x="8870420" y="4873583"/>
                </a:lnTo>
                <a:lnTo>
                  <a:pt x="8858250" y="4883109"/>
                </a:lnTo>
                <a:lnTo>
                  <a:pt x="8845550" y="4892106"/>
                </a:lnTo>
                <a:lnTo>
                  <a:pt x="8832320" y="4901102"/>
                </a:lnTo>
                <a:lnTo>
                  <a:pt x="8819092" y="4909570"/>
                </a:lnTo>
                <a:lnTo>
                  <a:pt x="8805862" y="4918037"/>
                </a:lnTo>
                <a:lnTo>
                  <a:pt x="8792104" y="4926505"/>
                </a:lnTo>
                <a:lnTo>
                  <a:pt x="8778346" y="4933914"/>
                </a:lnTo>
                <a:lnTo>
                  <a:pt x="8765116" y="4941323"/>
                </a:lnTo>
                <a:lnTo>
                  <a:pt x="8750828" y="4948203"/>
                </a:lnTo>
                <a:lnTo>
                  <a:pt x="8736012" y="4954553"/>
                </a:lnTo>
                <a:lnTo>
                  <a:pt x="8721724" y="4961433"/>
                </a:lnTo>
                <a:lnTo>
                  <a:pt x="8706908" y="4967255"/>
                </a:lnTo>
                <a:lnTo>
                  <a:pt x="8692092" y="4973076"/>
                </a:lnTo>
                <a:lnTo>
                  <a:pt x="8676746" y="4978368"/>
                </a:lnTo>
                <a:lnTo>
                  <a:pt x="8661400" y="4983131"/>
                </a:lnTo>
                <a:lnTo>
                  <a:pt x="8646054" y="4988423"/>
                </a:lnTo>
                <a:lnTo>
                  <a:pt x="8630708" y="4992128"/>
                </a:lnTo>
                <a:lnTo>
                  <a:pt x="8614833" y="4995833"/>
                </a:lnTo>
                <a:lnTo>
                  <a:pt x="8598958" y="4999537"/>
                </a:lnTo>
                <a:lnTo>
                  <a:pt x="8583083" y="5002712"/>
                </a:lnTo>
                <a:lnTo>
                  <a:pt x="8567208" y="5005358"/>
                </a:lnTo>
                <a:lnTo>
                  <a:pt x="8550804" y="5007475"/>
                </a:lnTo>
                <a:lnTo>
                  <a:pt x="8534400" y="5009592"/>
                </a:lnTo>
                <a:lnTo>
                  <a:pt x="8517996" y="5010651"/>
                </a:lnTo>
                <a:lnTo>
                  <a:pt x="8500533" y="5011709"/>
                </a:lnTo>
                <a:lnTo>
                  <a:pt x="8484129" y="5012238"/>
                </a:lnTo>
                <a:lnTo>
                  <a:pt x="8467196" y="5012768"/>
                </a:lnTo>
                <a:lnTo>
                  <a:pt x="7713662" y="5012768"/>
                </a:lnTo>
                <a:lnTo>
                  <a:pt x="7713662" y="5286909"/>
                </a:lnTo>
                <a:lnTo>
                  <a:pt x="7713845" y="5286909"/>
                </a:lnTo>
                <a:lnTo>
                  <a:pt x="7713845" y="5667095"/>
                </a:lnTo>
                <a:lnTo>
                  <a:pt x="8379142" y="5667095"/>
                </a:lnTo>
                <a:lnTo>
                  <a:pt x="8406134" y="5666565"/>
                </a:lnTo>
                <a:lnTo>
                  <a:pt x="8434186" y="5664977"/>
                </a:lnTo>
                <a:lnTo>
                  <a:pt x="8461708" y="5661800"/>
                </a:lnTo>
                <a:lnTo>
                  <a:pt x="8489230" y="5658623"/>
                </a:lnTo>
                <a:lnTo>
                  <a:pt x="8515694" y="5653857"/>
                </a:lnTo>
                <a:lnTo>
                  <a:pt x="8542687" y="5647503"/>
                </a:lnTo>
                <a:lnTo>
                  <a:pt x="8569151" y="5641149"/>
                </a:lnTo>
                <a:lnTo>
                  <a:pt x="8595614" y="5633206"/>
                </a:lnTo>
                <a:lnTo>
                  <a:pt x="8621020" y="5624205"/>
                </a:lnTo>
                <a:lnTo>
                  <a:pt x="8646425" y="5614144"/>
                </a:lnTo>
                <a:lnTo>
                  <a:pt x="8671300" y="5604083"/>
                </a:lnTo>
                <a:lnTo>
                  <a:pt x="8696176" y="5591905"/>
                </a:lnTo>
                <a:lnTo>
                  <a:pt x="8720524" y="5579197"/>
                </a:lnTo>
                <a:lnTo>
                  <a:pt x="8744340" y="5564900"/>
                </a:lnTo>
                <a:lnTo>
                  <a:pt x="8768158" y="5550074"/>
                </a:lnTo>
                <a:lnTo>
                  <a:pt x="8790388" y="5534718"/>
                </a:lnTo>
                <a:lnTo>
                  <a:pt x="9091014" y="5319209"/>
                </a:lnTo>
                <a:lnTo>
                  <a:pt x="9100012" y="5313385"/>
                </a:lnTo>
                <a:lnTo>
                  <a:pt x="9109540" y="5307031"/>
                </a:lnTo>
                <a:lnTo>
                  <a:pt x="9119066" y="5302265"/>
                </a:lnTo>
                <a:lnTo>
                  <a:pt x="9129122" y="5297499"/>
                </a:lnTo>
                <a:lnTo>
                  <a:pt x="9139178" y="5293263"/>
                </a:lnTo>
                <a:lnTo>
                  <a:pt x="9149234" y="5289557"/>
                </a:lnTo>
                <a:lnTo>
                  <a:pt x="9159292" y="5286380"/>
                </a:lnTo>
                <a:lnTo>
                  <a:pt x="9169876" y="5283732"/>
                </a:lnTo>
                <a:lnTo>
                  <a:pt x="9179932" y="5282144"/>
                </a:lnTo>
                <a:lnTo>
                  <a:pt x="9190518" y="5280555"/>
                </a:lnTo>
                <a:lnTo>
                  <a:pt x="9201104" y="5279496"/>
                </a:lnTo>
                <a:lnTo>
                  <a:pt x="9211688" y="5278437"/>
                </a:lnTo>
                <a:lnTo>
                  <a:pt x="9222274" y="5278437"/>
                </a:lnTo>
                <a:lnTo>
                  <a:pt x="9232860" y="5279496"/>
                </a:lnTo>
                <a:lnTo>
                  <a:pt x="9242916" y="5280026"/>
                </a:lnTo>
                <a:lnTo>
                  <a:pt x="9253502" y="5281614"/>
                </a:lnTo>
                <a:lnTo>
                  <a:pt x="9264088" y="5283732"/>
                </a:lnTo>
                <a:lnTo>
                  <a:pt x="9273614" y="5285850"/>
                </a:lnTo>
                <a:lnTo>
                  <a:pt x="9284200" y="5288498"/>
                </a:lnTo>
                <a:lnTo>
                  <a:pt x="9294256" y="5292204"/>
                </a:lnTo>
                <a:lnTo>
                  <a:pt x="9303782" y="5296440"/>
                </a:lnTo>
                <a:lnTo>
                  <a:pt x="9313310" y="5300677"/>
                </a:lnTo>
                <a:lnTo>
                  <a:pt x="9322308" y="5305442"/>
                </a:lnTo>
                <a:lnTo>
                  <a:pt x="9331834" y="5310737"/>
                </a:lnTo>
                <a:lnTo>
                  <a:pt x="9340832" y="5316562"/>
                </a:lnTo>
                <a:lnTo>
                  <a:pt x="9349300" y="5322386"/>
                </a:lnTo>
                <a:lnTo>
                  <a:pt x="9358298" y="5329799"/>
                </a:lnTo>
                <a:lnTo>
                  <a:pt x="9365708" y="5336683"/>
                </a:lnTo>
                <a:lnTo>
                  <a:pt x="9374176" y="5344626"/>
                </a:lnTo>
                <a:lnTo>
                  <a:pt x="9381056" y="5352039"/>
                </a:lnTo>
                <a:lnTo>
                  <a:pt x="9388466" y="5361040"/>
                </a:lnTo>
                <a:lnTo>
                  <a:pt x="9395348" y="5369512"/>
                </a:lnTo>
                <a:lnTo>
                  <a:pt x="9401698" y="5379043"/>
                </a:lnTo>
                <a:lnTo>
                  <a:pt x="9407520" y="5388575"/>
                </a:lnTo>
                <a:lnTo>
                  <a:pt x="9412284" y="5398106"/>
                </a:lnTo>
                <a:lnTo>
                  <a:pt x="9417576" y="5408166"/>
                </a:lnTo>
                <a:lnTo>
                  <a:pt x="9421810" y="5418227"/>
                </a:lnTo>
                <a:lnTo>
                  <a:pt x="9424986" y="5428287"/>
                </a:lnTo>
                <a:lnTo>
                  <a:pt x="9428162" y="5438878"/>
                </a:lnTo>
                <a:lnTo>
                  <a:pt x="9430808" y="5448938"/>
                </a:lnTo>
                <a:lnTo>
                  <a:pt x="9433454" y="5458999"/>
                </a:lnTo>
                <a:lnTo>
                  <a:pt x="9434512" y="5470118"/>
                </a:lnTo>
                <a:lnTo>
                  <a:pt x="9435572" y="5480709"/>
                </a:lnTo>
                <a:lnTo>
                  <a:pt x="9436100" y="5490769"/>
                </a:lnTo>
                <a:lnTo>
                  <a:pt x="9436100" y="5501359"/>
                </a:lnTo>
                <a:lnTo>
                  <a:pt x="9436100" y="5511949"/>
                </a:lnTo>
                <a:lnTo>
                  <a:pt x="9435042" y="5522010"/>
                </a:lnTo>
                <a:lnTo>
                  <a:pt x="9433454" y="5532600"/>
                </a:lnTo>
                <a:lnTo>
                  <a:pt x="9431868" y="5543190"/>
                </a:lnTo>
                <a:lnTo>
                  <a:pt x="9428692" y="5553251"/>
                </a:lnTo>
                <a:lnTo>
                  <a:pt x="9426044" y="5563312"/>
                </a:lnTo>
                <a:lnTo>
                  <a:pt x="9422340" y="5573372"/>
                </a:lnTo>
                <a:lnTo>
                  <a:pt x="9418636" y="5582903"/>
                </a:lnTo>
                <a:lnTo>
                  <a:pt x="9413872" y="5592434"/>
                </a:lnTo>
                <a:lnTo>
                  <a:pt x="9409638" y="5601965"/>
                </a:lnTo>
                <a:lnTo>
                  <a:pt x="9404344" y="5610967"/>
                </a:lnTo>
                <a:lnTo>
                  <a:pt x="9397994" y="5620498"/>
                </a:lnTo>
                <a:lnTo>
                  <a:pt x="9392172" y="5628970"/>
                </a:lnTo>
                <a:lnTo>
                  <a:pt x="9385820" y="5637442"/>
                </a:lnTo>
                <a:lnTo>
                  <a:pt x="9378410" y="5645385"/>
                </a:lnTo>
                <a:lnTo>
                  <a:pt x="9371000" y="5653328"/>
                </a:lnTo>
                <a:lnTo>
                  <a:pt x="9362532" y="5660741"/>
                </a:lnTo>
                <a:lnTo>
                  <a:pt x="9354064" y="5668154"/>
                </a:lnTo>
                <a:lnTo>
                  <a:pt x="9345066" y="5674508"/>
                </a:lnTo>
                <a:lnTo>
                  <a:pt x="9045496" y="5889487"/>
                </a:lnTo>
                <a:lnTo>
                  <a:pt x="9026444" y="5902725"/>
                </a:lnTo>
                <a:lnTo>
                  <a:pt x="9007918" y="5915433"/>
                </a:lnTo>
                <a:lnTo>
                  <a:pt x="8989394" y="5927612"/>
                </a:lnTo>
                <a:lnTo>
                  <a:pt x="8970340" y="5939261"/>
                </a:lnTo>
                <a:lnTo>
                  <a:pt x="8951286" y="5950380"/>
                </a:lnTo>
                <a:lnTo>
                  <a:pt x="8931704" y="5961500"/>
                </a:lnTo>
                <a:lnTo>
                  <a:pt x="8912120" y="5972090"/>
                </a:lnTo>
                <a:lnTo>
                  <a:pt x="8892536" y="5982151"/>
                </a:lnTo>
                <a:lnTo>
                  <a:pt x="8872424" y="5992211"/>
                </a:lnTo>
                <a:lnTo>
                  <a:pt x="8852312" y="6001213"/>
                </a:lnTo>
                <a:lnTo>
                  <a:pt x="8832200" y="6010744"/>
                </a:lnTo>
                <a:lnTo>
                  <a:pt x="8812088" y="6018687"/>
                </a:lnTo>
                <a:lnTo>
                  <a:pt x="8790916" y="6027159"/>
                </a:lnTo>
                <a:lnTo>
                  <a:pt x="8770804" y="6035101"/>
                </a:lnTo>
                <a:lnTo>
                  <a:pt x="8750162" y="6042515"/>
                </a:lnTo>
                <a:lnTo>
                  <a:pt x="8728462" y="6049398"/>
                </a:lnTo>
                <a:lnTo>
                  <a:pt x="8707820" y="6056282"/>
                </a:lnTo>
                <a:lnTo>
                  <a:pt x="8686120" y="6062106"/>
                </a:lnTo>
                <a:lnTo>
                  <a:pt x="8664950" y="6067931"/>
                </a:lnTo>
                <a:lnTo>
                  <a:pt x="8643778" y="6073226"/>
                </a:lnTo>
                <a:lnTo>
                  <a:pt x="8622078" y="6077991"/>
                </a:lnTo>
                <a:lnTo>
                  <a:pt x="8600378" y="6082757"/>
                </a:lnTo>
                <a:lnTo>
                  <a:pt x="8578148" y="6086464"/>
                </a:lnTo>
                <a:lnTo>
                  <a:pt x="8556978" y="6090170"/>
                </a:lnTo>
                <a:lnTo>
                  <a:pt x="8534748" y="6093347"/>
                </a:lnTo>
                <a:lnTo>
                  <a:pt x="8512518" y="6096524"/>
                </a:lnTo>
                <a:lnTo>
                  <a:pt x="8490818" y="6098642"/>
                </a:lnTo>
                <a:lnTo>
                  <a:pt x="8468060" y="6100760"/>
                </a:lnTo>
                <a:lnTo>
                  <a:pt x="8445830" y="6102349"/>
                </a:lnTo>
                <a:lnTo>
                  <a:pt x="8424130" y="6103408"/>
                </a:lnTo>
                <a:lnTo>
                  <a:pt x="8401371" y="6103937"/>
                </a:lnTo>
                <a:lnTo>
                  <a:pt x="8379142" y="6103937"/>
                </a:lnTo>
                <a:lnTo>
                  <a:pt x="4414353" y="6103937"/>
                </a:lnTo>
                <a:lnTo>
                  <a:pt x="4402709" y="6103937"/>
                </a:lnTo>
                <a:lnTo>
                  <a:pt x="4391594" y="6102878"/>
                </a:lnTo>
                <a:lnTo>
                  <a:pt x="4381009" y="6101290"/>
                </a:lnTo>
                <a:lnTo>
                  <a:pt x="4369894" y="6099701"/>
                </a:lnTo>
                <a:lnTo>
                  <a:pt x="4359309" y="6097583"/>
                </a:lnTo>
                <a:lnTo>
                  <a:pt x="4349252" y="6093877"/>
                </a:lnTo>
                <a:lnTo>
                  <a:pt x="4339196" y="6090700"/>
                </a:lnTo>
                <a:lnTo>
                  <a:pt x="4329140" y="6086993"/>
                </a:lnTo>
                <a:lnTo>
                  <a:pt x="4319613" y="6082757"/>
                </a:lnTo>
                <a:lnTo>
                  <a:pt x="4310086" y="6077462"/>
                </a:lnTo>
                <a:lnTo>
                  <a:pt x="4301088" y="6072167"/>
                </a:lnTo>
                <a:lnTo>
                  <a:pt x="4292091" y="6066872"/>
                </a:lnTo>
                <a:lnTo>
                  <a:pt x="4283093" y="6060518"/>
                </a:lnTo>
                <a:lnTo>
                  <a:pt x="4275154" y="6054164"/>
                </a:lnTo>
                <a:lnTo>
                  <a:pt x="4267215" y="6047280"/>
                </a:lnTo>
                <a:lnTo>
                  <a:pt x="4259805" y="6039867"/>
                </a:lnTo>
                <a:lnTo>
                  <a:pt x="4252395" y="6032454"/>
                </a:lnTo>
                <a:lnTo>
                  <a:pt x="4245515" y="6024511"/>
                </a:lnTo>
                <a:lnTo>
                  <a:pt x="4239163" y="6016039"/>
                </a:lnTo>
                <a:lnTo>
                  <a:pt x="4232812" y="6007567"/>
                </a:lnTo>
                <a:lnTo>
                  <a:pt x="4227519" y="5998566"/>
                </a:lnTo>
                <a:lnTo>
                  <a:pt x="4221697" y="5990093"/>
                </a:lnTo>
                <a:lnTo>
                  <a:pt x="4216934" y="5980033"/>
                </a:lnTo>
                <a:lnTo>
                  <a:pt x="4212700" y="5970502"/>
                </a:lnTo>
                <a:lnTo>
                  <a:pt x="4208995" y="5960971"/>
                </a:lnTo>
                <a:lnTo>
                  <a:pt x="4205290" y="5950380"/>
                </a:lnTo>
                <a:lnTo>
                  <a:pt x="4202644" y="5939790"/>
                </a:lnTo>
                <a:lnTo>
                  <a:pt x="4199997" y="5929730"/>
                </a:lnTo>
                <a:lnTo>
                  <a:pt x="4198409" y="5918610"/>
                </a:lnTo>
                <a:lnTo>
                  <a:pt x="4196822" y="5907490"/>
                </a:lnTo>
                <a:lnTo>
                  <a:pt x="4196292" y="5896900"/>
                </a:lnTo>
                <a:lnTo>
                  <a:pt x="4195763" y="5885781"/>
                </a:lnTo>
                <a:lnTo>
                  <a:pt x="4196292" y="5874132"/>
                </a:lnTo>
                <a:lnTo>
                  <a:pt x="4196822" y="5863012"/>
                </a:lnTo>
                <a:lnTo>
                  <a:pt x="4198409" y="5852422"/>
                </a:lnTo>
                <a:lnTo>
                  <a:pt x="4199997" y="5841302"/>
                </a:lnTo>
                <a:lnTo>
                  <a:pt x="4202644" y="5830712"/>
                </a:lnTo>
                <a:lnTo>
                  <a:pt x="4205290" y="5820651"/>
                </a:lnTo>
                <a:lnTo>
                  <a:pt x="4208995" y="5810591"/>
                </a:lnTo>
                <a:lnTo>
                  <a:pt x="4212700" y="5800530"/>
                </a:lnTo>
                <a:lnTo>
                  <a:pt x="4216934" y="5790999"/>
                </a:lnTo>
                <a:lnTo>
                  <a:pt x="4221697" y="5781468"/>
                </a:lnTo>
                <a:lnTo>
                  <a:pt x="4227519" y="5771937"/>
                </a:lnTo>
                <a:lnTo>
                  <a:pt x="4232812" y="5763465"/>
                </a:lnTo>
                <a:lnTo>
                  <a:pt x="4239163" y="5754463"/>
                </a:lnTo>
                <a:lnTo>
                  <a:pt x="4245515" y="5746521"/>
                </a:lnTo>
                <a:lnTo>
                  <a:pt x="4252395" y="5738578"/>
                </a:lnTo>
                <a:lnTo>
                  <a:pt x="4259805" y="5731165"/>
                </a:lnTo>
                <a:lnTo>
                  <a:pt x="4267215" y="5723752"/>
                </a:lnTo>
                <a:lnTo>
                  <a:pt x="4275154" y="5716868"/>
                </a:lnTo>
                <a:lnTo>
                  <a:pt x="4283093" y="5709985"/>
                </a:lnTo>
                <a:lnTo>
                  <a:pt x="4292091" y="5704160"/>
                </a:lnTo>
                <a:lnTo>
                  <a:pt x="4301088" y="5698865"/>
                </a:lnTo>
                <a:lnTo>
                  <a:pt x="4310086" y="5693041"/>
                </a:lnTo>
                <a:lnTo>
                  <a:pt x="4319613" y="5688275"/>
                </a:lnTo>
                <a:lnTo>
                  <a:pt x="4329140" y="5684039"/>
                </a:lnTo>
                <a:lnTo>
                  <a:pt x="4339196" y="5680332"/>
                </a:lnTo>
                <a:lnTo>
                  <a:pt x="4349252" y="5676626"/>
                </a:lnTo>
                <a:lnTo>
                  <a:pt x="4359309" y="5673978"/>
                </a:lnTo>
                <a:lnTo>
                  <a:pt x="4369894" y="5671331"/>
                </a:lnTo>
                <a:lnTo>
                  <a:pt x="4381009" y="5669742"/>
                </a:lnTo>
                <a:lnTo>
                  <a:pt x="4391594" y="5668154"/>
                </a:lnTo>
                <a:lnTo>
                  <a:pt x="4402709" y="5667624"/>
                </a:lnTo>
                <a:lnTo>
                  <a:pt x="4414353" y="5667095"/>
                </a:lnTo>
                <a:lnTo>
                  <a:pt x="5449612" y="5667095"/>
                </a:lnTo>
                <a:lnTo>
                  <a:pt x="5449612" y="5286909"/>
                </a:lnTo>
                <a:lnTo>
                  <a:pt x="5449888" y="5286909"/>
                </a:lnTo>
                <a:lnTo>
                  <a:pt x="5449888" y="5012768"/>
                </a:lnTo>
                <a:lnTo>
                  <a:pt x="5399088" y="5012768"/>
                </a:lnTo>
                <a:lnTo>
                  <a:pt x="5364692" y="5012238"/>
                </a:lnTo>
                <a:lnTo>
                  <a:pt x="5330296" y="5010121"/>
                </a:lnTo>
                <a:lnTo>
                  <a:pt x="5296429" y="5007475"/>
                </a:lnTo>
                <a:lnTo>
                  <a:pt x="5262562" y="5003242"/>
                </a:lnTo>
                <a:lnTo>
                  <a:pt x="5228166" y="4997420"/>
                </a:lnTo>
                <a:lnTo>
                  <a:pt x="5194829" y="4991599"/>
                </a:lnTo>
                <a:lnTo>
                  <a:pt x="5162021" y="4983660"/>
                </a:lnTo>
                <a:lnTo>
                  <a:pt x="5129212" y="4975193"/>
                </a:lnTo>
                <a:lnTo>
                  <a:pt x="5096934" y="4965138"/>
                </a:lnTo>
                <a:lnTo>
                  <a:pt x="5065184" y="4954024"/>
                </a:lnTo>
                <a:lnTo>
                  <a:pt x="5033962" y="4942381"/>
                </a:lnTo>
                <a:lnTo>
                  <a:pt x="5002742" y="4929151"/>
                </a:lnTo>
                <a:lnTo>
                  <a:pt x="4972579" y="4915391"/>
                </a:lnTo>
                <a:lnTo>
                  <a:pt x="4942416" y="4900044"/>
                </a:lnTo>
                <a:lnTo>
                  <a:pt x="4912784" y="4884167"/>
                </a:lnTo>
                <a:lnTo>
                  <a:pt x="4884208" y="4867232"/>
                </a:lnTo>
                <a:lnTo>
                  <a:pt x="4855634" y="4849239"/>
                </a:lnTo>
                <a:lnTo>
                  <a:pt x="4828646" y="4829658"/>
                </a:lnTo>
                <a:lnTo>
                  <a:pt x="4801129" y="4810076"/>
                </a:lnTo>
                <a:lnTo>
                  <a:pt x="4774671" y="4789437"/>
                </a:lnTo>
                <a:lnTo>
                  <a:pt x="4749271" y="4767210"/>
                </a:lnTo>
                <a:lnTo>
                  <a:pt x="4724400" y="4744982"/>
                </a:lnTo>
                <a:lnTo>
                  <a:pt x="4700058" y="4721168"/>
                </a:lnTo>
                <a:lnTo>
                  <a:pt x="4676775" y="4697353"/>
                </a:lnTo>
                <a:lnTo>
                  <a:pt x="4654021" y="4671950"/>
                </a:lnTo>
                <a:lnTo>
                  <a:pt x="4632854" y="4645489"/>
                </a:lnTo>
                <a:lnTo>
                  <a:pt x="4612216" y="4619028"/>
                </a:lnTo>
                <a:lnTo>
                  <a:pt x="4591579" y="4591509"/>
                </a:lnTo>
                <a:lnTo>
                  <a:pt x="4572529" y="4562931"/>
                </a:lnTo>
                <a:lnTo>
                  <a:pt x="4554538" y="4533824"/>
                </a:lnTo>
                <a:lnTo>
                  <a:pt x="4537604" y="4503658"/>
                </a:lnTo>
                <a:lnTo>
                  <a:pt x="4521200" y="4472964"/>
                </a:lnTo>
                <a:lnTo>
                  <a:pt x="3818996" y="3087996"/>
                </a:lnTo>
                <a:lnTo>
                  <a:pt x="3807883" y="3066827"/>
                </a:lnTo>
                <a:lnTo>
                  <a:pt x="3795712" y="3045659"/>
                </a:lnTo>
                <a:lnTo>
                  <a:pt x="3783012" y="3024490"/>
                </a:lnTo>
                <a:lnTo>
                  <a:pt x="3769783" y="3004909"/>
                </a:lnTo>
                <a:lnTo>
                  <a:pt x="3756025" y="2985328"/>
                </a:lnTo>
                <a:lnTo>
                  <a:pt x="3741738" y="2965746"/>
                </a:lnTo>
                <a:lnTo>
                  <a:pt x="3726921" y="2946694"/>
                </a:lnTo>
                <a:lnTo>
                  <a:pt x="3711575" y="2928701"/>
                </a:lnTo>
                <a:lnTo>
                  <a:pt x="3695171" y="2911237"/>
                </a:lnTo>
                <a:lnTo>
                  <a:pt x="3678767" y="2894302"/>
                </a:lnTo>
                <a:lnTo>
                  <a:pt x="3661833" y="2877367"/>
                </a:lnTo>
                <a:lnTo>
                  <a:pt x="3644900" y="2861490"/>
                </a:lnTo>
                <a:lnTo>
                  <a:pt x="3626908" y="2846143"/>
                </a:lnTo>
                <a:lnTo>
                  <a:pt x="3608388" y="2830795"/>
                </a:lnTo>
                <a:lnTo>
                  <a:pt x="3589867" y="2816506"/>
                </a:lnTo>
                <a:lnTo>
                  <a:pt x="3570288" y="2802747"/>
                </a:lnTo>
                <a:lnTo>
                  <a:pt x="3550708" y="2789516"/>
                </a:lnTo>
                <a:lnTo>
                  <a:pt x="3530600" y="2776815"/>
                </a:lnTo>
                <a:lnTo>
                  <a:pt x="3509962" y="2764643"/>
                </a:lnTo>
                <a:lnTo>
                  <a:pt x="3489325" y="2753529"/>
                </a:lnTo>
                <a:lnTo>
                  <a:pt x="3468158" y="2742945"/>
                </a:lnTo>
                <a:lnTo>
                  <a:pt x="3446462" y="2732361"/>
                </a:lnTo>
                <a:lnTo>
                  <a:pt x="3424767" y="2723364"/>
                </a:lnTo>
                <a:lnTo>
                  <a:pt x="3403071" y="2714367"/>
                </a:lnTo>
                <a:lnTo>
                  <a:pt x="3380317" y="2706429"/>
                </a:lnTo>
                <a:lnTo>
                  <a:pt x="3357562" y="2699020"/>
                </a:lnTo>
                <a:lnTo>
                  <a:pt x="3334279" y="2692669"/>
                </a:lnTo>
                <a:lnTo>
                  <a:pt x="3311525" y="2686319"/>
                </a:lnTo>
                <a:lnTo>
                  <a:pt x="3287712" y="2681026"/>
                </a:lnTo>
                <a:lnTo>
                  <a:pt x="3263900" y="2676792"/>
                </a:lnTo>
                <a:lnTo>
                  <a:pt x="3240088" y="2672559"/>
                </a:lnTo>
                <a:lnTo>
                  <a:pt x="3215217" y="2669383"/>
                </a:lnTo>
                <a:lnTo>
                  <a:pt x="409575" y="2357144"/>
                </a:lnTo>
                <a:lnTo>
                  <a:pt x="388408" y="2354498"/>
                </a:lnTo>
                <a:lnTo>
                  <a:pt x="367242" y="2349735"/>
                </a:lnTo>
                <a:lnTo>
                  <a:pt x="345546" y="2345501"/>
                </a:lnTo>
                <a:lnTo>
                  <a:pt x="325438" y="2339680"/>
                </a:lnTo>
                <a:lnTo>
                  <a:pt x="305329" y="2332800"/>
                </a:lnTo>
                <a:lnTo>
                  <a:pt x="285221" y="2325391"/>
                </a:lnTo>
                <a:lnTo>
                  <a:pt x="266171" y="2316394"/>
                </a:lnTo>
                <a:lnTo>
                  <a:pt x="247650" y="2307926"/>
                </a:lnTo>
                <a:lnTo>
                  <a:pt x="229129" y="2297342"/>
                </a:lnTo>
                <a:lnTo>
                  <a:pt x="211666" y="2286228"/>
                </a:lnTo>
                <a:lnTo>
                  <a:pt x="194733" y="2275115"/>
                </a:lnTo>
                <a:lnTo>
                  <a:pt x="177271" y="2262414"/>
                </a:lnTo>
                <a:lnTo>
                  <a:pt x="161396" y="2249712"/>
                </a:lnTo>
                <a:lnTo>
                  <a:pt x="146050" y="2235953"/>
                </a:lnTo>
                <a:lnTo>
                  <a:pt x="131233" y="2221135"/>
                </a:lnTo>
                <a:lnTo>
                  <a:pt x="117475" y="2206316"/>
                </a:lnTo>
                <a:lnTo>
                  <a:pt x="104246" y="2190440"/>
                </a:lnTo>
                <a:lnTo>
                  <a:pt x="91546" y="2174034"/>
                </a:lnTo>
                <a:lnTo>
                  <a:pt x="79375" y="2157628"/>
                </a:lnTo>
                <a:lnTo>
                  <a:pt x="67733" y="2140164"/>
                </a:lnTo>
                <a:lnTo>
                  <a:pt x="57679" y="2122170"/>
                </a:lnTo>
                <a:lnTo>
                  <a:pt x="48154" y="2103648"/>
                </a:lnTo>
                <a:lnTo>
                  <a:pt x="39158" y="2085125"/>
                </a:lnTo>
                <a:lnTo>
                  <a:pt x="31221" y="2065544"/>
                </a:lnTo>
                <a:lnTo>
                  <a:pt x="24341" y="2045963"/>
                </a:lnTo>
                <a:lnTo>
                  <a:pt x="17462" y="2025852"/>
                </a:lnTo>
                <a:lnTo>
                  <a:pt x="12700" y="2005213"/>
                </a:lnTo>
                <a:lnTo>
                  <a:pt x="7408" y="1984573"/>
                </a:lnTo>
                <a:lnTo>
                  <a:pt x="4233" y="1963404"/>
                </a:lnTo>
                <a:lnTo>
                  <a:pt x="2116" y="1942236"/>
                </a:lnTo>
                <a:lnTo>
                  <a:pt x="529" y="1920538"/>
                </a:lnTo>
                <a:lnTo>
                  <a:pt x="0" y="1898310"/>
                </a:lnTo>
                <a:lnTo>
                  <a:pt x="0" y="536629"/>
                </a:lnTo>
                <a:lnTo>
                  <a:pt x="0" y="522869"/>
                </a:lnTo>
                <a:lnTo>
                  <a:pt x="1058" y="509638"/>
                </a:lnTo>
                <a:lnTo>
                  <a:pt x="2116" y="496937"/>
                </a:lnTo>
                <a:lnTo>
                  <a:pt x="4233" y="483707"/>
                </a:lnTo>
                <a:lnTo>
                  <a:pt x="6350" y="472064"/>
                </a:lnTo>
                <a:lnTo>
                  <a:pt x="10054" y="459892"/>
                </a:lnTo>
                <a:lnTo>
                  <a:pt x="13229" y="447720"/>
                </a:lnTo>
                <a:lnTo>
                  <a:pt x="16933" y="436077"/>
                </a:lnTo>
                <a:lnTo>
                  <a:pt x="21166" y="425492"/>
                </a:lnTo>
                <a:lnTo>
                  <a:pt x="26458" y="414379"/>
                </a:lnTo>
                <a:lnTo>
                  <a:pt x="31221" y="403794"/>
                </a:lnTo>
                <a:lnTo>
                  <a:pt x="36512" y="394268"/>
                </a:lnTo>
                <a:lnTo>
                  <a:pt x="42862" y="384213"/>
                </a:lnTo>
                <a:lnTo>
                  <a:pt x="49212" y="374158"/>
                </a:lnTo>
                <a:lnTo>
                  <a:pt x="56091" y="365161"/>
                </a:lnTo>
                <a:lnTo>
                  <a:pt x="62971" y="356165"/>
                </a:lnTo>
                <a:lnTo>
                  <a:pt x="70908" y="348226"/>
                </a:lnTo>
                <a:lnTo>
                  <a:pt x="78316" y="339759"/>
                </a:lnTo>
                <a:lnTo>
                  <a:pt x="86783" y="332350"/>
                </a:lnTo>
                <a:lnTo>
                  <a:pt x="94721" y="324412"/>
                </a:lnTo>
                <a:lnTo>
                  <a:pt x="103716" y="317532"/>
                </a:lnTo>
                <a:lnTo>
                  <a:pt x="112183" y="310652"/>
                </a:lnTo>
                <a:lnTo>
                  <a:pt x="121708" y="304301"/>
                </a:lnTo>
                <a:lnTo>
                  <a:pt x="130704" y="298480"/>
                </a:lnTo>
                <a:lnTo>
                  <a:pt x="140758" y="292658"/>
                </a:lnTo>
                <a:lnTo>
                  <a:pt x="150283" y="287895"/>
                </a:lnTo>
                <a:lnTo>
                  <a:pt x="160337" y="282603"/>
                </a:lnTo>
                <a:lnTo>
                  <a:pt x="170391" y="278369"/>
                </a:lnTo>
                <a:lnTo>
                  <a:pt x="180975" y="274136"/>
                </a:lnTo>
                <a:lnTo>
                  <a:pt x="191029" y="270960"/>
                </a:lnTo>
                <a:lnTo>
                  <a:pt x="202141" y="267256"/>
                </a:lnTo>
                <a:lnTo>
                  <a:pt x="212725" y="264610"/>
                </a:lnTo>
                <a:lnTo>
                  <a:pt x="223308" y="261964"/>
                </a:lnTo>
                <a:lnTo>
                  <a:pt x="234421" y="259847"/>
                </a:lnTo>
                <a:lnTo>
                  <a:pt x="245533" y="258259"/>
                </a:lnTo>
                <a:lnTo>
                  <a:pt x="256646" y="257201"/>
                </a:lnTo>
                <a:lnTo>
                  <a:pt x="267229" y="256142"/>
                </a:lnTo>
                <a:lnTo>
                  <a:pt x="278341" y="256142"/>
                </a:lnTo>
                <a:lnTo>
                  <a:pt x="289983" y="256142"/>
                </a:lnTo>
                <a:lnTo>
                  <a:pt x="300566" y="256671"/>
                </a:lnTo>
                <a:lnTo>
                  <a:pt x="311679" y="257201"/>
                </a:lnTo>
                <a:lnTo>
                  <a:pt x="322791" y="258788"/>
                </a:lnTo>
                <a:lnTo>
                  <a:pt x="334433" y="260376"/>
                </a:lnTo>
                <a:lnTo>
                  <a:pt x="345017" y="262493"/>
                </a:lnTo>
                <a:lnTo>
                  <a:pt x="355600" y="265139"/>
                </a:lnTo>
                <a:lnTo>
                  <a:pt x="366712" y="267785"/>
                </a:lnTo>
                <a:lnTo>
                  <a:pt x="377296" y="272019"/>
                </a:lnTo>
                <a:lnTo>
                  <a:pt x="387879" y="275723"/>
                </a:lnTo>
                <a:lnTo>
                  <a:pt x="398462" y="279957"/>
                </a:lnTo>
                <a:lnTo>
                  <a:pt x="408517" y="284720"/>
                </a:lnTo>
                <a:lnTo>
                  <a:pt x="418571" y="290541"/>
                </a:lnTo>
                <a:lnTo>
                  <a:pt x="428625" y="296363"/>
                </a:lnTo>
                <a:lnTo>
                  <a:pt x="438150" y="303243"/>
                </a:lnTo>
                <a:lnTo>
                  <a:pt x="447675" y="309593"/>
                </a:lnTo>
                <a:lnTo>
                  <a:pt x="456671" y="317002"/>
                </a:lnTo>
                <a:lnTo>
                  <a:pt x="466196" y="324941"/>
                </a:lnTo>
                <a:lnTo>
                  <a:pt x="475192" y="333408"/>
                </a:lnTo>
                <a:lnTo>
                  <a:pt x="483129" y="341876"/>
                </a:lnTo>
                <a:lnTo>
                  <a:pt x="491596" y="351402"/>
                </a:lnTo>
                <a:lnTo>
                  <a:pt x="499533" y="360928"/>
                </a:lnTo>
                <a:lnTo>
                  <a:pt x="507471" y="371512"/>
                </a:lnTo>
                <a:lnTo>
                  <a:pt x="514350" y="382096"/>
                </a:lnTo>
                <a:lnTo>
                  <a:pt x="521758" y="393739"/>
                </a:lnTo>
                <a:lnTo>
                  <a:pt x="528108" y="405382"/>
                </a:lnTo>
                <a:lnTo>
                  <a:pt x="1083204" y="1453766"/>
                </a:lnTo>
                <a:lnTo>
                  <a:pt x="5449888" y="1453766"/>
                </a:lnTo>
                <a:lnTo>
                  <a:pt x="5449888" y="482648"/>
                </a:lnTo>
                <a:lnTo>
                  <a:pt x="1637242" y="603310"/>
                </a:lnTo>
                <a:lnTo>
                  <a:pt x="1621367" y="603310"/>
                </a:lnTo>
                <a:lnTo>
                  <a:pt x="1605492" y="602252"/>
                </a:lnTo>
                <a:lnTo>
                  <a:pt x="1590146" y="601193"/>
                </a:lnTo>
                <a:lnTo>
                  <a:pt x="1574800" y="598547"/>
                </a:lnTo>
                <a:lnTo>
                  <a:pt x="1559983" y="595901"/>
                </a:lnTo>
                <a:lnTo>
                  <a:pt x="1545167" y="591667"/>
                </a:lnTo>
                <a:lnTo>
                  <a:pt x="1530879" y="587434"/>
                </a:lnTo>
                <a:lnTo>
                  <a:pt x="1516592" y="582141"/>
                </a:lnTo>
                <a:lnTo>
                  <a:pt x="1502833" y="576320"/>
                </a:lnTo>
                <a:lnTo>
                  <a:pt x="1489604" y="569969"/>
                </a:lnTo>
                <a:lnTo>
                  <a:pt x="1476375" y="563090"/>
                </a:lnTo>
                <a:lnTo>
                  <a:pt x="1463675" y="555151"/>
                </a:lnTo>
                <a:lnTo>
                  <a:pt x="1451504" y="546154"/>
                </a:lnTo>
                <a:lnTo>
                  <a:pt x="1439862" y="537687"/>
                </a:lnTo>
                <a:lnTo>
                  <a:pt x="1428221" y="528161"/>
                </a:lnTo>
                <a:lnTo>
                  <a:pt x="1417638" y="518635"/>
                </a:lnTo>
                <a:lnTo>
                  <a:pt x="1407583" y="507521"/>
                </a:lnTo>
                <a:lnTo>
                  <a:pt x="1397529" y="496408"/>
                </a:lnTo>
                <a:lnTo>
                  <a:pt x="1388533" y="484765"/>
                </a:lnTo>
                <a:lnTo>
                  <a:pt x="1379538" y="473651"/>
                </a:lnTo>
                <a:lnTo>
                  <a:pt x="1371071" y="460950"/>
                </a:lnTo>
                <a:lnTo>
                  <a:pt x="1363662" y="448249"/>
                </a:lnTo>
                <a:lnTo>
                  <a:pt x="1357312" y="435018"/>
                </a:lnTo>
                <a:lnTo>
                  <a:pt x="1350433" y="421259"/>
                </a:lnTo>
                <a:lnTo>
                  <a:pt x="1345142" y="406970"/>
                </a:lnTo>
                <a:lnTo>
                  <a:pt x="1339850" y="392681"/>
                </a:lnTo>
                <a:lnTo>
                  <a:pt x="1335617" y="378921"/>
                </a:lnTo>
                <a:lnTo>
                  <a:pt x="1332442" y="364103"/>
                </a:lnTo>
                <a:lnTo>
                  <a:pt x="1329796" y="348756"/>
                </a:lnTo>
                <a:lnTo>
                  <a:pt x="1327679" y="333408"/>
                </a:lnTo>
                <a:lnTo>
                  <a:pt x="1326621" y="317532"/>
                </a:lnTo>
                <a:lnTo>
                  <a:pt x="1326092" y="301655"/>
                </a:lnTo>
                <a:lnTo>
                  <a:pt x="1326621" y="285778"/>
                </a:lnTo>
                <a:lnTo>
                  <a:pt x="1327679" y="270431"/>
                </a:lnTo>
                <a:lnTo>
                  <a:pt x="1329796" y="255084"/>
                </a:lnTo>
                <a:lnTo>
                  <a:pt x="1332442" y="239736"/>
                </a:lnTo>
                <a:lnTo>
                  <a:pt x="1335617" y="224918"/>
                </a:lnTo>
                <a:lnTo>
                  <a:pt x="1339850" y="210100"/>
                </a:lnTo>
                <a:lnTo>
                  <a:pt x="1345142" y="195811"/>
                </a:lnTo>
                <a:lnTo>
                  <a:pt x="1350433" y="182051"/>
                </a:lnTo>
                <a:lnTo>
                  <a:pt x="1357312" y="168292"/>
                </a:lnTo>
                <a:lnTo>
                  <a:pt x="1363662" y="155061"/>
                </a:lnTo>
                <a:lnTo>
                  <a:pt x="1371071" y="142360"/>
                </a:lnTo>
                <a:lnTo>
                  <a:pt x="1379538" y="129659"/>
                </a:lnTo>
                <a:lnTo>
                  <a:pt x="1388533" y="118016"/>
                </a:lnTo>
                <a:lnTo>
                  <a:pt x="1397529" y="106373"/>
                </a:lnTo>
                <a:lnTo>
                  <a:pt x="1407583" y="95259"/>
                </a:lnTo>
                <a:lnTo>
                  <a:pt x="1417638" y="85204"/>
                </a:lnTo>
                <a:lnTo>
                  <a:pt x="1428221" y="75149"/>
                </a:lnTo>
                <a:lnTo>
                  <a:pt x="1439862" y="65094"/>
                </a:lnTo>
                <a:lnTo>
                  <a:pt x="1451504" y="56626"/>
                </a:lnTo>
                <a:lnTo>
                  <a:pt x="1463675" y="48159"/>
                </a:lnTo>
                <a:lnTo>
                  <a:pt x="1476375" y="40750"/>
                </a:lnTo>
                <a:lnTo>
                  <a:pt x="1489604" y="33341"/>
                </a:lnTo>
                <a:lnTo>
                  <a:pt x="1502833" y="26990"/>
                </a:lnTo>
                <a:lnTo>
                  <a:pt x="1516592" y="20639"/>
                </a:lnTo>
                <a:lnTo>
                  <a:pt x="1530879" y="15876"/>
                </a:lnTo>
                <a:lnTo>
                  <a:pt x="1545167" y="11113"/>
                </a:lnTo>
                <a:lnTo>
                  <a:pt x="1559983" y="7409"/>
                </a:lnTo>
                <a:lnTo>
                  <a:pt x="1574800" y="4234"/>
                </a:lnTo>
                <a:lnTo>
                  <a:pt x="1590146" y="2117"/>
                </a:lnTo>
                <a:lnTo>
                  <a:pt x="1605492" y="529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346" name="任意多边形 784"/>
          <p:cNvSpPr/>
          <p:nvPr/>
        </p:nvSpPr>
        <p:spPr>
          <a:xfrm rot="5400000">
            <a:off x="4856880" y="6734827"/>
            <a:ext cx="285351" cy="446219"/>
          </a:xfrm>
          <a:custGeom>
            <a:avLst/>
            <a:gdLst>
              <a:gd name="connsiteX0" fmla="*/ 1386628 w 2146148"/>
              <a:gd name="connsiteY0" fmla="*/ 839498 h 3355872"/>
              <a:gd name="connsiteX1" fmla="*/ 1386628 w 2146148"/>
              <a:gd name="connsiteY1" fmla="*/ 819900 h 3355872"/>
              <a:gd name="connsiteX2" fmla="*/ 1386628 w 2146148"/>
              <a:gd name="connsiteY2" fmla="*/ 800304 h 3355872"/>
              <a:gd name="connsiteX3" fmla="*/ 1388747 w 2146148"/>
              <a:gd name="connsiteY3" fmla="*/ 781236 h 3355872"/>
              <a:gd name="connsiteX4" fmla="*/ 1391395 w 2146148"/>
              <a:gd name="connsiteY4" fmla="*/ 761640 h 3355872"/>
              <a:gd name="connsiteX5" fmla="*/ 1394573 w 2146148"/>
              <a:gd name="connsiteY5" fmla="*/ 743102 h 3355872"/>
              <a:gd name="connsiteX6" fmla="*/ 1398280 w 2146148"/>
              <a:gd name="connsiteY6" fmla="*/ 725094 h 3355872"/>
              <a:gd name="connsiteX7" fmla="*/ 1404107 w 2146148"/>
              <a:gd name="connsiteY7" fmla="*/ 707086 h 3355872"/>
              <a:gd name="connsiteX8" fmla="*/ 1409933 w 2146148"/>
              <a:gd name="connsiteY8" fmla="*/ 689606 h 3355872"/>
              <a:gd name="connsiteX9" fmla="*/ 1416289 w 2146148"/>
              <a:gd name="connsiteY9" fmla="*/ 672128 h 3355872"/>
              <a:gd name="connsiteX10" fmla="*/ 1424233 w 2146148"/>
              <a:gd name="connsiteY10" fmla="*/ 655180 h 3355872"/>
              <a:gd name="connsiteX11" fmla="*/ 1432178 w 2146148"/>
              <a:gd name="connsiteY11" fmla="*/ 639290 h 3355872"/>
              <a:gd name="connsiteX12" fmla="*/ 1441712 w 2146148"/>
              <a:gd name="connsiteY12" fmla="*/ 622870 h 3355872"/>
              <a:gd name="connsiteX13" fmla="*/ 1451775 w 2146148"/>
              <a:gd name="connsiteY13" fmla="*/ 607510 h 3355872"/>
              <a:gd name="connsiteX14" fmla="*/ 1461839 w 2146148"/>
              <a:gd name="connsiteY14" fmla="*/ 592150 h 3355872"/>
              <a:gd name="connsiteX15" fmla="*/ 1473491 w 2146148"/>
              <a:gd name="connsiteY15" fmla="*/ 578380 h 3355872"/>
              <a:gd name="connsiteX16" fmla="*/ 1485143 w 2146148"/>
              <a:gd name="connsiteY16" fmla="*/ 564610 h 3355872"/>
              <a:gd name="connsiteX17" fmla="*/ 1497855 w 2146148"/>
              <a:gd name="connsiteY17" fmla="*/ 551368 h 3355872"/>
              <a:gd name="connsiteX18" fmla="*/ 1511096 w 2146148"/>
              <a:gd name="connsiteY18" fmla="*/ 538656 h 3355872"/>
              <a:gd name="connsiteX19" fmla="*/ 1524337 w 2146148"/>
              <a:gd name="connsiteY19" fmla="*/ 527004 h 3355872"/>
              <a:gd name="connsiteX20" fmla="*/ 1539168 w 2146148"/>
              <a:gd name="connsiteY20" fmla="*/ 515352 h 3355872"/>
              <a:gd name="connsiteX21" fmla="*/ 1553998 w 2146148"/>
              <a:gd name="connsiteY21" fmla="*/ 505288 h 3355872"/>
              <a:gd name="connsiteX22" fmla="*/ 1569358 w 2146148"/>
              <a:gd name="connsiteY22" fmla="*/ 495224 h 3355872"/>
              <a:gd name="connsiteX23" fmla="*/ 1585247 w 2146148"/>
              <a:gd name="connsiteY23" fmla="*/ 486220 h 3355872"/>
              <a:gd name="connsiteX24" fmla="*/ 1601667 w 2146148"/>
              <a:gd name="connsiteY24" fmla="*/ 477746 h 3355872"/>
              <a:gd name="connsiteX25" fmla="*/ 1618615 w 2146148"/>
              <a:gd name="connsiteY25" fmla="*/ 470332 h 3355872"/>
              <a:gd name="connsiteX26" fmla="*/ 1636094 w 2146148"/>
              <a:gd name="connsiteY26" fmla="*/ 462916 h 3355872"/>
              <a:gd name="connsiteX27" fmla="*/ 1653572 w 2146148"/>
              <a:gd name="connsiteY27" fmla="*/ 457620 h 3355872"/>
              <a:gd name="connsiteX28" fmla="*/ 1671580 w 2146148"/>
              <a:gd name="connsiteY28" fmla="*/ 451794 h 3355872"/>
              <a:gd name="connsiteX29" fmla="*/ 1689589 w 2146148"/>
              <a:gd name="connsiteY29" fmla="*/ 448086 h 3355872"/>
              <a:gd name="connsiteX30" fmla="*/ 1708126 w 2146148"/>
              <a:gd name="connsiteY30" fmla="*/ 444378 h 3355872"/>
              <a:gd name="connsiteX31" fmla="*/ 1727724 w 2146148"/>
              <a:gd name="connsiteY31" fmla="*/ 442260 h 3355872"/>
              <a:gd name="connsiteX32" fmla="*/ 1746791 w 2146148"/>
              <a:gd name="connsiteY32" fmla="*/ 440670 h 3355872"/>
              <a:gd name="connsiteX33" fmla="*/ 1766388 w 2146148"/>
              <a:gd name="connsiteY33" fmla="*/ 440140 h 3355872"/>
              <a:gd name="connsiteX34" fmla="*/ 1785456 w 2146148"/>
              <a:gd name="connsiteY34" fmla="*/ 440670 h 3355872"/>
              <a:gd name="connsiteX35" fmla="*/ 1805053 w 2146148"/>
              <a:gd name="connsiteY35" fmla="*/ 442260 h 3355872"/>
              <a:gd name="connsiteX36" fmla="*/ 1824120 w 2146148"/>
              <a:gd name="connsiteY36" fmla="*/ 444378 h 3355872"/>
              <a:gd name="connsiteX37" fmla="*/ 1842658 w 2146148"/>
              <a:gd name="connsiteY37" fmla="*/ 448086 h 3355872"/>
              <a:gd name="connsiteX38" fmla="*/ 1861196 w 2146148"/>
              <a:gd name="connsiteY38" fmla="*/ 451794 h 3355872"/>
              <a:gd name="connsiteX39" fmla="*/ 1879204 w 2146148"/>
              <a:gd name="connsiteY39" fmla="*/ 457620 h 3355872"/>
              <a:gd name="connsiteX40" fmla="*/ 1897212 w 2146148"/>
              <a:gd name="connsiteY40" fmla="*/ 462916 h 3355872"/>
              <a:gd name="connsiteX41" fmla="*/ 1914161 w 2146148"/>
              <a:gd name="connsiteY41" fmla="*/ 470332 h 3355872"/>
              <a:gd name="connsiteX42" fmla="*/ 1931110 w 2146148"/>
              <a:gd name="connsiteY42" fmla="*/ 477746 h 3355872"/>
              <a:gd name="connsiteX43" fmla="*/ 1947529 w 2146148"/>
              <a:gd name="connsiteY43" fmla="*/ 486220 h 3355872"/>
              <a:gd name="connsiteX44" fmla="*/ 1963418 w 2146148"/>
              <a:gd name="connsiteY44" fmla="*/ 495224 h 3355872"/>
              <a:gd name="connsiteX45" fmla="*/ 1978778 w 2146148"/>
              <a:gd name="connsiteY45" fmla="*/ 505288 h 3355872"/>
              <a:gd name="connsiteX46" fmla="*/ 1993609 w 2146148"/>
              <a:gd name="connsiteY46" fmla="*/ 515352 h 3355872"/>
              <a:gd name="connsiteX47" fmla="*/ 2007909 w 2146148"/>
              <a:gd name="connsiteY47" fmla="*/ 527004 h 3355872"/>
              <a:gd name="connsiteX48" fmla="*/ 2021680 w 2146148"/>
              <a:gd name="connsiteY48" fmla="*/ 538656 h 3355872"/>
              <a:gd name="connsiteX49" fmla="*/ 2034921 w 2146148"/>
              <a:gd name="connsiteY49" fmla="*/ 551368 h 3355872"/>
              <a:gd name="connsiteX50" fmla="*/ 2047633 w 2146148"/>
              <a:gd name="connsiteY50" fmla="*/ 564610 h 3355872"/>
              <a:gd name="connsiteX51" fmla="*/ 2059285 w 2146148"/>
              <a:gd name="connsiteY51" fmla="*/ 578380 h 3355872"/>
              <a:gd name="connsiteX52" fmla="*/ 2070408 w 2146148"/>
              <a:gd name="connsiteY52" fmla="*/ 592150 h 3355872"/>
              <a:gd name="connsiteX53" fmla="*/ 2081531 w 2146148"/>
              <a:gd name="connsiteY53" fmla="*/ 607510 h 3355872"/>
              <a:gd name="connsiteX54" fmla="*/ 2091064 w 2146148"/>
              <a:gd name="connsiteY54" fmla="*/ 622870 h 3355872"/>
              <a:gd name="connsiteX55" fmla="*/ 2100068 w 2146148"/>
              <a:gd name="connsiteY55" fmla="*/ 639290 h 3355872"/>
              <a:gd name="connsiteX56" fmla="*/ 2109073 w 2146148"/>
              <a:gd name="connsiteY56" fmla="*/ 655180 h 3355872"/>
              <a:gd name="connsiteX57" fmla="*/ 2115958 w 2146148"/>
              <a:gd name="connsiteY57" fmla="*/ 672128 h 3355872"/>
              <a:gd name="connsiteX58" fmla="*/ 2122843 w 2146148"/>
              <a:gd name="connsiteY58" fmla="*/ 689606 h 3355872"/>
              <a:gd name="connsiteX59" fmla="*/ 2129199 w 2146148"/>
              <a:gd name="connsiteY59" fmla="*/ 707086 h 3355872"/>
              <a:gd name="connsiteX60" fmla="*/ 2133966 w 2146148"/>
              <a:gd name="connsiteY60" fmla="*/ 725094 h 3355872"/>
              <a:gd name="connsiteX61" fmla="*/ 2138203 w 2146148"/>
              <a:gd name="connsiteY61" fmla="*/ 743102 h 3355872"/>
              <a:gd name="connsiteX62" fmla="*/ 2141911 w 2146148"/>
              <a:gd name="connsiteY62" fmla="*/ 761640 h 3355872"/>
              <a:gd name="connsiteX63" fmla="*/ 2144030 w 2146148"/>
              <a:gd name="connsiteY63" fmla="*/ 781236 h 3355872"/>
              <a:gd name="connsiteX64" fmla="*/ 2145619 w 2146148"/>
              <a:gd name="connsiteY64" fmla="*/ 800304 h 3355872"/>
              <a:gd name="connsiteX65" fmla="*/ 2146148 w 2146148"/>
              <a:gd name="connsiteY65" fmla="*/ 819900 h 3355872"/>
              <a:gd name="connsiteX66" fmla="*/ 2145619 w 2146148"/>
              <a:gd name="connsiteY66" fmla="*/ 839498 h 3355872"/>
              <a:gd name="connsiteX67" fmla="*/ 2144030 w 2146148"/>
              <a:gd name="connsiteY67" fmla="*/ 858566 h 3355872"/>
              <a:gd name="connsiteX68" fmla="*/ 2141911 w 2146148"/>
              <a:gd name="connsiteY68" fmla="*/ 877632 h 3355872"/>
              <a:gd name="connsiteX69" fmla="*/ 2138203 w 2146148"/>
              <a:gd name="connsiteY69" fmla="*/ 896170 h 3355872"/>
              <a:gd name="connsiteX70" fmla="*/ 2133966 w 2146148"/>
              <a:gd name="connsiteY70" fmla="*/ 914708 h 3355872"/>
              <a:gd name="connsiteX71" fmla="*/ 2129199 w 2146148"/>
              <a:gd name="connsiteY71" fmla="*/ 932716 h 3355872"/>
              <a:gd name="connsiteX72" fmla="*/ 2122843 w 2146148"/>
              <a:gd name="connsiteY72" fmla="*/ 950724 h 3355872"/>
              <a:gd name="connsiteX73" fmla="*/ 2115958 w 2146148"/>
              <a:gd name="connsiteY73" fmla="*/ 967674 h 3355872"/>
              <a:gd name="connsiteX74" fmla="*/ 2109073 w 2146148"/>
              <a:gd name="connsiteY74" fmla="*/ 984622 h 3355872"/>
              <a:gd name="connsiteX75" fmla="*/ 2100068 w 2146148"/>
              <a:gd name="connsiteY75" fmla="*/ 1000512 h 3355872"/>
              <a:gd name="connsiteX76" fmla="*/ 2091064 w 2146148"/>
              <a:gd name="connsiteY76" fmla="*/ 1016402 h 3355872"/>
              <a:gd name="connsiteX77" fmla="*/ 2081531 w 2146148"/>
              <a:gd name="connsiteY77" fmla="*/ 1031762 h 3355872"/>
              <a:gd name="connsiteX78" fmla="*/ 2070408 w 2146148"/>
              <a:gd name="connsiteY78" fmla="*/ 1047122 h 3355872"/>
              <a:gd name="connsiteX79" fmla="*/ 2059285 w 2146148"/>
              <a:gd name="connsiteY79" fmla="*/ 1061422 h 3355872"/>
              <a:gd name="connsiteX80" fmla="*/ 2047633 w 2146148"/>
              <a:gd name="connsiteY80" fmla="*/ 1075192 h 3355872"/>
              <a:gd name="connsiteX81" fmla="*/ 2034921 w 2146148"/>
              <a:gd name="connsiteY81" fmla="*/ 1088434 h 3355872"/>
              <a:gd name="connsiteX82" fmla="*/ 2021680 w 2146148"/>
              <a:gd name="connsiteY82" fmla="*/ 1101146 h 3355872"/>
              <a:gd name="connsiteX83" fmla="*/ 2007909 w 2146148"/>
              <a:gd name="connsiteY83" fmla="*/ 1112798 h 3355872"/>
              <a:gd name="connsiteX84" fmla="*/ 1993608 w 2146148"/>
              <a:gd name="connsiteY84" fmla="*/ 1123920 h 3355872"/>
              <a:gd name="connsiteX85" fmla="*/ 1978778 w 2146148"/>
              <a:gd name="connsiteY85" fmla="*/ 1134514 h 3355872"/>
              <a:gd name="connsiteX86" fmla="*/ 1963418 w 2146148"/>
              <a:gd name="connsiteY86" fmla="*/ 1144048 h 3355872"/>
              <a:gd name="connsiteX87" fmla="*/ 1947529 w 2146148"/>
              <a:gd name="connsiteY87" fmla="*/ 1153582 h 3355872"/>
              <a:gd name="connsiteX88" fmla="*/ 1931110 w 2146148"/>
              <a:gd name="connsiteY88" fmla="*/ 1161526 h 3355872"/>
              <a:gd name="connsiteX89" fmla="*/ 1914161 w 2146148"/>
              <a:gd name="connsiteY89" fmla="*/ 1169470 h 3355872"/>
              <a:gd name="connsiteX90" fmla="*/ 1897212 w 2146148"/>
              <a:gd name="connsiteY90" fmla="*/ 1176356 h 3355872"/>
              <a:gd name="connsiteX91" fmla="*/ 1879204 w 2146148"/>
              <a:gd name="connsiteY91" fmla="*/ 1182712 h 3355872"/>
              <a:gd name="connsiteX92" fmla="*/ 1861196 w 2146148"/>
              <a:gd name="connsiteY92" fmla="*/ 1187480 h 3355872"/>
              <a:gd name="connsiteX93" fmla="*/ 1842658 w 2146148"/>
              <a:gd name="connsiteY93" fmla="*/ 1191716 h 3355872"/>
              <a:gd name="connsiteX94" fmla="*/ 1824120 w 2146148"/>
              <a:gd name="connsiteY94" fmla="*/ 1195424 h 3355872"/>
              <a:gd name="connsiteX95" fmla="*/ 1805053 w 2146148"/>
              <a:gd name="connsiteY95" fmla="*/ 1197542 h 3355872"/>
              <a:gd name="connsiteX96" fmla="*/ 1785455 w 2146148"/>
              <a:gd name="connsiteY96" fmla="*/ 1199132 h 3355872"/>
              <a:gd name="connsiteX97" fmla="*/ 1766388 w 2146148"/>
              <a:gd name="connsiteY97" fmla="*/ 1199660 h 3355872"/>
              <a:gd name="connsiteX98" fmla="*/ 1746791 w 2146148"/>
              <a:gd name="connsiteY98" fmla="*/ 1199132 h 3355872"/>
              <a:gd name="connsiteX99" fmla="*/ 1727724 w 2146148"/>
              <a:gd name="connsiteY99" fmla="*/ 1197542 h 3355872"/>
              <a:gd name="connsiteX100" fmla="*/ 1708126 w 2146148"/>
              <a:gd name="connsiteY100" fmla="*/ 1195424 h 3355872"/>
              <a:gd name="connsiteX101" fmla="*/ 1689589 w 2146148"/>
              <a:gd name="connsiteY101" fmla="*/ 1191716 h 3355872"/>
              <a:gd name="connsiteX102" fmla="*/ 1671580 w 2146148"/>
              <a:gd name="connsiteY102" fmla="*/ 1187480 h 3355872"/>
              <a:gd name="connsiteX103" fmla="*/ 1653572 w 2146148"/>
              <a:gd name="connsiteY103" fmla="*/ 1182712 h 3355872"/>
              <a:gd name="connsiteX104" fmla="*/ 1636094 w 2146148"/>
              <a:gd name="connsiteY104" fmla="*/ 1176356 h 3355872"/>
              <a:gd name="connsiteX105" fmla="*/ 1618615 w 2146148"/>
              <a:gd name="connsiteY105" fmla="*/ 1169470 h 3355872"/>
              <a:gd name="connsiteX106" fmla="*/ 1601667 w 2146148"/>
              <a:gd name="connsiteY106" fmla="*/ 1161526 h 3355872"/>
              <a:gd name="connsiteX107" fmla="*/ 1585247 w 2146148"/>
              <a:gd name="connsiteY107" fmla="*/ 1153582 h 3355872"/>
              <a:gd name="connsiteX108" fmla="*/ 1569358 w 2146148"/>
              <a:gd name="connsiteY108" fmla="*/ 1144048 h 3355872"/>
              <a:gd name="connsiteX109" fmla="*/ 1553998 w 2146148"/>
              <a:gd name="connsiteY109" fmla="*/ 1134514 h 3355872"/>
              <a:gd name="connsiteX110" fmla="*/ 1539168 w 2146148"/>
              <a:gd name="connsiteY110" fmla="*/ 1123920 h 3355872"/>
              <a:gd name="connsiteX111" fmla="*/ 1524337 w 2146148"/>
              <a:gd name="connsiteY111" fmla="*/ 1112798 h 3355872"/>
              <a:gd name="connsiteX112" fmla="*/ 1511096 w 2146148"/>
              <a:gd name="connsiteY112" fmla="*/ 1101146 h 3355872"/>
              <a:gd name="connsiteX113" fmla="*/ 1497855 w 2146148"/>
              <a:gd name="connsiteY113" fmla="*/ 1088434 h 3355872"/>
              <a:gd name="connsiteX114" fmla="*/ 1485143 w 2146148"/>
              <a:gd name="connsiteY114" fmla="*/ 1075192 h 3355872"/>
              <a:gd name="connsiteX115" fmla="*/ 1473491 w 2146148"/>
              <a:gd name="connsiteY115" fmla="*/ 1061422 h 3355872"/>
              <a:gd name="connsiteX116" fmla="*/ 1461839 w 2146148"/>
              <a:gd name="connsiteY116" fmla="*/ 1047122 h 3355872"/>
              <a:gd name="connsiteX117" fmla="*/ 1451775 w 2146148"/>
              <a:gd name="connsiteY117" fmla="*/ 1031762 h 3355872"/>
              <a:gd name="connsiteX118" fmla="*/ 1441712 w 2146148"/>
              <a:gd name="connsiteY118" fmla="*/ 1016402 h 3355872"/>
              <a:gd name="connsiteX119" fmla="*/ 1432178 w 2146148"/>
              <a:gd name="connsiteY119" fmla="*/ 1000512 h 3355872"/>
              <a:gd name="connsiteX120" fmla="*/ 1424233 w 2146148"/>
              <a:gd name="connsiteY120" fmla="*/ 984622 h 3355872"/>
              <a:gd name="connsiteX121" fmla="*/ 1416289 w 2146148"/>
              <a:gd name="connsiteY121" fmla="*/ 967674 h 3355872"/>
              <a:gd name="connsiteX122" fmla="*/ 1409933 w 2146148"/>
              <a:gd name="connsiteY122" fmla="*/ 950724 h 3355872"/>
              <a:gd name="connsiteX123" fmla="*/ 1404107 w 2146148"/>
              <a:gd name="connsiteY123" fmla="*/ 932716 h 3355872"/>
              <a:gd name="connsiteX124" fmla="*/ 1398280 w 2146148"/>
              <a:gd name="connsiteY124" fmla="*/ 914708 h 3355872"/>
              <a:gd name="connsiteX125" fmla="*/ 1394573 w 2146148"/>
              <a:gd name="connsiteY125" fmla="*/ 896170 h 3355872"/>
              <a:gd name="connsiteX126" fmla="*/ 1391395 w 2146148"/>
              <a:gd name="connsiteY126" fmla="*/ 877632 h 3355872"/>
              <a:gd name="connsiteX127" fmla="*/ 1388747 w 2146148"/>
              <a:gd name="connsiteY127" fmla="*/ 858566 h 3355872"/>
              <a:gd name="connsiteX128" fmla="*/ 1386628 w 2146148"/>
              <a:gd name="connsiteY128" fmla="*/ 2665206 h 3355872"/>
              <a:gd name="connsiteX129" fmla="*/ 1386628 w 2146148"/>
              <a:gd name="connsiteY129" fmla="*/ 2646140 h 3355872"/>
              <a:gd name="connsiteX130" fmla="*/ 1386628 w 2146148"/>
              <a:gd name="connsiteY130" fmla="*/ 2626542 h 3355872"/>
              <a:gd name="connsiteX131" fmla="*/ 1388747 w 2146148"/>
              <a:gd name="connsiteY131" fmla="*/ 2606944 h 3355872"/>
              <a:gd name="connsiteX132" fmla="*/ 1391395 w 2146148"/>
              <a:gd name="connsiteY132" fmla="*/ 2587878 h 3355872"/>
              <a:gd name="connsiteX133" fmla="*/ 1394573 w 2146148"/>
              <a:gd name="connsiteY133" fmla="*/ 2569340 h 3355872"/>
              <a:gd name="connsiteX134" fmla="*/ 1398280 w 2146148"/>
              <a:gd name="connsiteY134" fmla="*/ 2551332 h 3355872"/>
              <a:gd name="connsiteX135" fmla="*/ 1404107 w 2146148"/>
              <a:gd name="connsiteY135" fmla="*/ 2533324 h 3355872"/>
              <a:gd name="connsiteX136" fmla="*/ 1409933 w 2146148"/>
              <a:gd name="connsiteY136" fmla="*/ 2515316 h 3355872"/>
              <a:gd name="connsiteX137" fmla="*/ 1416289 w 2146148"/>
              <a:gd name="connsiteY137" fmla="*/ 2497836 h 3355872"/>
              <a:gd name="connsiteX138" fmla="*/ 1424233 w 2146148"/>
              <a:gd name="connsiteY138" fmla="*/ 2481418 h 3355872"/>
              <a:gd name="connsiteX139" fmla="*/ 1432178 w 2146148"/>
              <a:gd name="connsiteY139" fmla="*/ 2464998 h 3355872"/>
              <a:gd name="connsiteX140" fmla="*/ 1441712 w 2146148"/>
              <a:gd name="connsiteY140" fmla="*/ 2449108 h 3355872"/>
              <a:gd name="connsiteX141" fmla="*/ 1451775 w 2146148"/>
              <a:gd name="connsiteY141" fmla="*/ 2433748 h 3355872"/>
              <a:gd name="connsiteX142" fmla="*/ 1461839 w 2146148"/>
              <a:gd name="connsiteY142" fmla="*/ 2418918 h 3355872"/>
              <a:gd name="connsiteX143" fmla="*/ 1473491 w 2146148"/>
              <a:gd name="connsiteY143" fmla="*/ 2404618 h 3355872"/>
              <a:gd name="connsiteX144" fmla="*/ 1485143 w 2146148"/>
              <a:gd name="connsiteY144" fmla="*/ 2390318 h 3355872"/>
              <a:gd name="connsiteX145" fmla="*/ 1497855 w 2146148"/>
              <a:gd name="connsiteY145" fmla="*/ 2377076 h 3355872"/>
              <a:gd name="connsiteX146" fmla="*/ 1511096 w 2146148"/>
              <a:gd name="connsiteY146" fmla="*/ 2365424 h 3355872"/>
              <a:gd name="connsiteX147" fmla="*/ 1524337 w 2146148"/>
              <a:gd name="connsiteY147" fmla="*/ 2353242 h 3355872"/>
              <a:gd name="connsiteX148" fmla="*/ 1539168 w 2146148"/>
              <a:gd name="connsiteY148" fmla="*/ 2341590 h 3355872"/>
              <a:gd name="connsiteX149" fmla="*/ 1553998 w 2146148"/>
              <a:gd name="connsiteY149" fmla="*/ 2330996 h 3355872"/>
              <a:gd name="connsiteX150" fmla="*/ 1569358 w 2146148"/>
              <a:gd name="connsiteY150" fmla="*/ 2321462 h 3355872"/>
              <a:gd name="connsiteX151" fmla="*/ 1585247 w 2146148"/>
              <a:gd name="connsiteY151" fmla="*/ 2311928 h 3355872"/>
              <a:gd name="connsiteX152" fmla="*/ 1601667 w 2146148"/>
              <a:gd name="connsiteY152" fmla="*/ 2303984 h 3355872"/>
              <a:gd name="connsiteX153" fmla="*/ 1618615 w 2146148"/>
              <a:gd name="connsiteY153" fmla="*/ 2296040 h 3355872"/>
              <a:gd name="connsiteX154" fmla="*/ 1636094 w 2146148"/>
              <a:gd name="connsiteY154" fmla="*/ 2289684 h 3355872"/>
              <a:gd name="connsiteX155" fmla="*/ 1653572 w 2146148"/>
              <a:gd name="connsiteY155" fmla="*/ 2283328 h 3355872"/>
              <a:gd name="connsiteX156" fmla="*/ 1671580 w 2146148"/>
              <a:gd name="connsiteY156" fmla="*/ 2278560 h 3355872"/>
              <a:gd name="connsiteX157" fmla="*/ 1689589 w 2146148"/>
              <a:gd name="connsiteY157" fmla="*/ 2274324 h 3355872"/>
              <a:gd name="connsiteX158" fmla="*/ 1708126 w 2146148"/>
              <a:gd name="connsiteY158" fmla="*/ 2271146 h 3355872"/>
              <a:gd name="connsiteX159" fmla="*/ 1727724 w 2146148"/>
              <a:gd name="connsiteY159" fmla="*/ 2267968 h 3355872"/>
              <a:gd name="connsiteX160" fmla="*/ 1746791 w 2146148"/>
              <a:gd name="connsiteY160" fmla="*/ 2266908 h 3355872"/>
              <a:gd name="connsiteX161" fmla="*/ 1766388 w 2146148"/>
              <a:gd name="connsiteY161" fmla="*/ 2266380 h 3355872"/>
              <a:gd name="connsiteX162" fmla="*/ 1785455 w 2146148"/>
              <a:gd name="connsiteY162" fmla="*/ 2266908 h 3355872"/>
              <a:gd name="connsiteX163" fmla="*/ 1805053 w 2146148"/>
              <a:gd name="connsiteY163" fmla="*/ 2267968 h 3355872"/>
              <a:gd name="connsiteX164" fmla="*/ 1824120 w 2146148"/>
              <a:gd name="connsiteY164" fmla="*/ 2271146 h 3355872"/>
              <a:gd name="connsiteX165" fmla="*/ 1842658 w 2146148"/>
              <a:gd name="connsiteY165" fmla="*/ 2274324 h 3355872"/>
              <a:gd name="connsiteX166" fmla="*/ 1861196 w 2146148"/>
              <a:gd name="connsiteY166" fmla="*/ 2278560 h 3355872"/>
              <a:gd name="connsiteX167" fmla="*/ 1879204 w 2146148"/>
              <a:gd name="connsiteY167" fmla="*/ 2283328 h 3355872"/>
              <a:gd name="connsiteX168" fmla="*/ 1897212 w 2146148"/>
              <a:gd name="connsiteY168" fmla="*/ 2289684 h 3355872"/>
              <a:gd name="connsiteX169" fmla="*/ 1914161 w 2146148"/>
              <a:gd name="connsiteY169" fmla="*/ 2296040 h 3355872"/>
              <a:gd name="connsiteX170" fmla="*/ 1931110 w 2146148"/>
              <a:gd name="connsiteY170" fmla="*/ 2303984 h 3355872"/>
              <a:gd name="connsiteX171" fmla="*/ 1947529 w 2146148"/>
              <a:gd name="connsiteY171" fmla="*/ 2311928 h 3355872"/>
              <a:gd name="connsiteX172" fmla="*/ 1963418 w 2146148"/>
              <a:gd name="connsiteY172" fmla="*/ 2321462 h 3355872"/>
              <a:gd name="connsiteX173" fmla="*/ 1978778 w 2146148"/>
              <a:gd name="connsiteY173" fmla="*/ 2330996 h 3355872"/>
              <a:gd name="connsiteX174" fmla="*/ 1993608 w 2146148"/>
              <a:gd name="connsiteY174" fmla="*/ 2341590 h 3355872"/>
              <a:gd name="connsiteX175" fmla="*/ 2007909 w 2146148"/>
              <a:gd name="connsiteY175" fmla="*/ 2353242 h 3355872"/>
              <a:gd name="connsiteX176" fmla="*/ 2021680 w 2146148"/>
              <a:gd name="connsiteY176" fmla="*/ 2365424 h 3355872"/>
              <a:gd name="connsiteX177" fmla="*/ 2034921 w 2146148"/>
              <a:gd name="connsiteY177" fmla="*/ 2377076 h 3355872"/>
              <a:gd name="connsiteX178" fmla="*/ 2047633 w 2146148"/>
              <a:gd name="connsiteY178" fmla="*/ 2390318 h 3355872"/>
              <a:gd name="connsiteX179" fmla="*/ 2059285 w 2146148"/>
              <a:gd name="connsiteY179" fmla="*/ 2404618 h 3355872"/>
              <a:gd name="connsiteX180" fmla="*/ 2070408 w 2146148"/>
              <a:gd name="connsiteY180" fmla="*/ 2418918 h 3355872"/>
              <a:gd name="connsiteX181" fmla="*/ 2081531 w 2146148"/>
              <a:gd name="connsiteY181" fmla="*/ 2433748 h 3355872"/>
              <a:gd name="connsiteX182" fmla="*/ 2091064 w 2146148"/>
              <a:gd name="connsiteY182" fmla="*/ 2449108 h 3355872"/>
              <a:gd name="connsiteX183" fmla="*/ 2100068 w 2146148"/>
              <a:gd name="connsiteY183" fmla="*/ 2464998 h 3355872"/>
              <a:gd name="connsiteX184" fmla="*/ 2109073 w 2146148"/>
              <a:gd name="connsiteY184" fmla="*/ 2481418 h 3355872"/>
              <a:gd name="connsiteX185" fmla="*/ 2115958 w 2146148"/>
              <a:gd name="connsiteY185" fmla="*/ 2497836 h 3355872"/>
              <a:gd name="connsiteX186" fmla="*/ 2122843 w 2146148"/>
              <a:gd name="connsiteY186" fmla="*/ 2515316 h 3355872"/>
              <a:gd name="connsiteX187" fmla="*/ 2129199 w 2146148"/>
              <a:gd name="connsiteY187" fmla="*/ 2533324 h 3355872"/>
              <a:gd name="connsiteX188" fmla="*/ 2133966 w 2146148"/>
              <a:gd name="connsiteY188" fmla="*/ 2551332 h 3355872"/>
              <a:gd name="connsiteX189" fmla="*/ 2138203 w 2146148"/>
              <a:gd name="connsiteY189" fmla="*/ 2569340 h 3355872"/>
              <a:gd name="connsiteX190" fmla="*/ 2141911 w 2146148"/>
              <a:gd name="connsiteY190" fmla="*/ 2587878 h 3355872"/>
              <a:gd name="connsiteX191" fmla="*/ 2144030 w 2146148"/>
              <a:gd name="connsiteY191" fmla="*/ 2606944 h 3355872"/>
              <a:gd name="connsiteX192" fmla="*/ 2145619 w 2146148"/>
              <a:gd name="connsiteY192" fmla="*/ 2626542 h 3355872"/>
              <a:gd name="connsiteX193" fmla="*/ 2146148 w 2146148"/>
              <a:gd name="connsiteY193" fmla="*/ 2646140 h 3355872"/>
              <a:gd name="connsiteX194" fmla="*/ 2145619 w 2146148"/>
              <a:gd name="connsiteY194" fmla="*/ 2665206 h 3355872"/>
              <a:gd name="connsiteX195" fmla="*/ 2144030 w 2146148"/>
              <a:gd name="connsiteY195" fmla="*/ 2684804 h 3355872"/>
              <a:gd name="connsiteX196" fmla="*/ 2141911 w 2146148"/>
              <a:gd name="connsiteY196" fmla="*/ 2703872 h 3355872"/>
              <a:gd name="connsiteX197" fmla="*/ 2138203 w 2146148"/>
              <a:gd name="connsiteY197" fmla="*/ 2722408 h 3355872"/>
              <a:gd name="connsiteX198" fmla="*/ 2133966 w 2146148"/>
              <a:gd name="connsiteY198" fmla="*/ 2740946 h 3355872"/>
              <a:gd name="connsiteX199" fmla="*/ 2129199 w 2146148"/>
              <a:gd name="connsiteY199" fmla="*/ 2758954 h 3355872"/>
              <a:gd name="connsiteX200" fmla="*/ 2122843 w 2146148"/>
              <a:gd name="connsiteY200" fmla="*/ 2776434 h 3355872"/>
              <a:gd name="connsiteX201" fmla="*/ 2115958 w 2146148"/>
              <a:gd name="connsiteY201" fmla="*/ 2793382 h 3355872"/>
              <a:gd name="connsiteX202" fmla="*/ 2109073 w 2146148"/>
              <a:gd name="connsiteY202" fmla="*/ 2810860 h 3355872"/>
              <a:gd name="connsiteX203" fmla="*/ 2100068 w 2146148"/>
              <a:gd name="connsiteY203" fmla="*/ 2827280 h 3355872"/>
              <a:gd name="connsiteX204" fmla="*/ 2091064 w 2146148"/>
              <a:gd name="connsiteY204" fmla="*/ 2843170 h 3355872"/>
              <a:gd name="connsiteX205" fmla="*/ 2081531 w 2146148"/>
              <a:gd name="connsiteY205" fmla="*/ 2858530 h 3355872"/>
              <a:gd name="connsiteX206" fmla="*/ 2070408 w 2146148"/>
              <a:gd name="connsiteY206" fmla="*/ 2873360 h 3355872"/>
              <a:gd name="connsiteX207" fmla="*/ 2059285 w 2146148"/>
              <a:gd name="connsiteY207" fmla="*/ 2887660 h 3355872"/>
              <a:gd name="connsiteX208" fmla="*/ 2047633 w 2146148"/>
              <a:gd name="connsiteY208" fmla="*/ 2900902 h 3355872"/>
              <a:gd name="connsiteX209" fmla="*/ 2034921 w 2146148"/>
              <a:gd name="connsiteY209" fmla="*/ 2914142 h 3355872"/>
              <a:gd name="connsiteX210" fmla="*/ 2021680 w 2146148"/>
              <a:gd name="connsiteY210" fmla="*/ 2926854 h 3355872"/>
              <a:gd name="connsiteX211" fmla="*/ 2007909 w 2146148"/>
              <a:gd name="connsiteY211" fmla="*/ 2939036 h 3355872"/>
              <a:gd name="connsiteX212" fmla="*/ 1993608 w 2146148"/>
              <a:gd name="connsiteY212" fmla="*/ 2950158 h 3355872"/>
              <a:gd name="connsiteX213" fmla="*/ 1978778 w 2146148"/>
              <a:gd name="connsiteY213" fmla="*/ 2960752 h 3355872"/>
              <a:gd name="connsiteX214" fmla="*/ 1963418 w 2146148"/>
              <a:gd name="connsiteY214" fmla="*/ 2970816 h 3355872"/>
              <a:gd name="connsiteX215" fmla="*/ 1947529 w 2146148"/>
              <a:gd name="connsiteY215" fmla="*/ 2979820 h 3355872"/>
              <a:gd name="connsiteX216" fmla="*/ 1931110 w 2146148"/>
              <a:gd name="connsiteY216" fmla="*/ 2988294 h 3355872"/>
              <a:gd name="connsiteX217" fmla="*/ 1914161 w 2146148"/>
              <a:gd name="connsiteY217" fmla="*/ 2995708 h 3355872"/>
              <a:gd name="connsiteX218" fmla="*/ 1897212 w 2146148"/>
              <a:gd name="connsiteY218" fmla="*/ 3002594 h 3355872"/>
              <a:gd name="connsiteX219" fmla="*/ 1879204 w 2146148"/>
              <a:gd name="connsiteY219" fmla="*/ 3008420 h 3355872"/>
              <a:gd name="connsiteX220" fmla="*/ 1861196 w 2146148"/>
              <a:gd name="connsiteY220" fmla="*/ 3013718 h 3355872"/>
              <a:gd name="connsiteX221" fmla="*/ 1842658 w 2146148"/>
              <a:gd name="connsiteY221" fmla="*/ 3017954 h 3355872"/>
              <a:gd name="connsiteX222" fmla="*/ 1824120 w 2146148"/>
              <a:gd name="connsiteY222" fmla="*/ 3021132 h 3355872"/>
              <a:gd name="connsiteX223" fmla="*/ 1805053 w 2146148"/>
              <a:gd name="connsiteY223" fmla="*/ 3023250 h 3355872"/>
              <a:gd name="connsiteX224" fmla="*/ 1785455 w 2146148"/>
              <a:gd name="connsiteY224" fmla="*/ 3025370 h 3355872"/>
              <a:gd name="connsiteX225" fmla="*/ 1766388 w 2146148"/>
              <a:gd name="connsiteY225" fmla="*/ 3025900 h 3355872"/>
              <a:gd name="connsiteX226" fmla="*/ 1746791 w 2146148"/>
              <a:gd name="connsiteY226" fmla="*/ 3025370 h 3355872"/>
              <a:gd name="connsiteX227" fmla="*/ 1727724 w 2146148"/>
              <a:gd name="connsiteY227" fmla="*/ 3023250 h 3355872"/>
              <a:gd name="connsiteX228" fmla="*/ 1708126 w 2146148"/>
              <a:gd name="connsiteY228" fmla="*/ 3021132 h 3355872"/>
              <a:gd name="connsiteX229" fmla="*/ 1689589 w 2146148"/>
              <a:gd name="connsiteY229" fmla="*/ 3017954 h 3355872"/>
              <a:gd name="connsiteX230" fmla="*/ 1671580 w 2146148"/>
              <a:gd name="connsiteY230" fmla="*/ 3013718 h 3355872"/>
              <a:gd name="connsiteX231" fmla="*/ 1653572 w 2146148"/>
              <a:gd name="connsiteY231" fmla="*/ 3008420 h 3355872"/>
              <a:gd name="connsiteX232" fmla="*/ 1636094 w 2146148"/>
              <a:gd name="connsiteY232" fmla="*/ 3002594 h 3355872"/>
              <a:gd name="connsiteX233" fmla="*/ 1618615 w 2146148"/>
              <a:gd name="connsiteY233" fmla="*/ 2995708 h 3355872"/>
              <a:gd name="connsiteX234" fmla="*/ 1601667 w 2146148"/>
              <a:gd name="connsiteY234" fmla="*/ 2988294 h 3355872"/>
              <a:gd name="connsiteX235" fmla="*/ 1585247 w 2146148"/>
              <a:gd name="connsiteY235" fmla="*/ 2979820 h 3355872"/>
              <a:gd name="connsiteX236" fmla="*/ 1569358 w 2146148"/>
              <a:gd name="connsiteY236" fmla="*/ 2970816 h 3355872"/>
              <a:gd name="connsiteX237" fmla="*/ 1553998 w 2146148"/>
              <a:gd name="connsiteY237" fmla="*/ 2960752 h 3355872"/>
              <a:gd name="connsiteX238" fmla="*/ 1539168 w 2146148"/>
              <a:gd name="connsiteY238" fmla="*/ 2950158 h 3355872"/>
              <a:gd name="connsiteX239" fmla="*/ 1524337 w 2146148"/>
              <a:gd name="connsiteY239" fmla="*/ 2939036 h 3355872"/>
              <a:gd name="connsiteX240" fmla="*/ 1511096 w 2146148"/>
              <a:gd name="connsiteY240" fmla="*/ 2926854 h 3355872"/>
              <a:gd name="connsiteX241" fmla="*/ 1497855 w 2146148"/>
              <a:gd name="connsiteY241" fmla="*/ 2914142 h 3355872"/>
              <a:gd name="connsiteX242" fmla="*/ 1485143 w 2146148"/>
              <a:gd name="connsiteY242" fmla="*/ 2900902 h 3355872"/>
              <a:gd name="connsiteX243" fmla="*/ 1473491 w 2146148"/>
              <a:gd name="connsiteY243" fmla="*/ 2887660 h 3355872"/>
              <a:gd name="connsiteX244" fmla="*/ 1461839 w 2146148"/>
              <a:gd name="connsiteY244" fmla="*/ 2873360 h 3355872"/>
              <a:gd name="connsiteX245" fmla="*/ 1451775 w 2146148"/>
              <a:gd name="connsiteY245" fmla="*/ 2858530 h 3355872"/>
              <a:gd name="connsiteX246" fmla="*/ 1441712 w 2146148"/>
              <a:gd name="connsiteY246" fmla="*/ 2843170 h 3355872"/>
              <a:gd name="connsiteX247" fmla="*/ 1432178 w 2146148"/>
              <a:gd name="connsiteY247" fmla="*/ 2827280 h 3355872"/>
              <a:gd name="connsiteX248" fmla="*/ 1424233 w 2146148"/>
              <a:gd name="connsiteY248" fmla="*/ 2810860 h 3355872"/>
              <a:gd name="connsiteX249" fmla="*/ 1416289 w 2146148"/>
              <a:gd name="connsiteY249" fmla="*/ 2793382 h 3355872"/>
              <a:gd name="connsiteX250" fmla="*/ 1409933 w 2146148"/>
              <a:gd name="connsiteY250" fmla="*/ 2776434 h 3355872"/>
              <a:gd name="connsiteX251" fmla="*/ 1404107 w 2146148"/>
              <a:gd name="connsiteY251" fmla="*/ 2758954 h 3355872"/>
              <a:gd name="connsiteX252" fmla="*/ 1398280 w 2146148"/>
              <a:gd name="connsiteY252" fmla="*/ 2740946 h 3355872"/>
              <a:gd name="connsiteX253" fmla="*/ 1394573 w 2146148"/>
              <a:gd name="connsiteY253" fmla="*/ 2722408 h 3355872"/>
              <a:gd name="connsiteX254" fmla="*/ 1391395 w 2146148"/>
              <a:gd name="connsiteY254" fmla="*/ 2703872 h 3355872"/>
              <a:gd name="connsiteX255" fmla="*/ 1388747 w 2146148"/>
              <a:gd name="connsiteY255" fmla="*/ 2684804 h 3355872"/>
              <a:gd name="connsiteX256" fmla="*/ 535941 w 2146148"/>
              <a:gd name="connsiteY256" fmla="*/ 1900514 h 3355872"/>
              <a:gd name="connsiteX257" fmla="*/ 780620 w 2146148"/>
              <a:gd name="connsiteY257" fmla="*/ 1900514 h 3355872"/>
              <a:gd name="connsiteX258" fmla="*/ 780620 w 2146148"/>
              <a:gd name="connsiteY258" fmla="*/ 2145194 h 3355872"/>
              <a:gd name="connsiteX259" fmla="*/ 1140620 w 2146148"/>
              <a:gd name="connsiteY259" fmla="*/ 2145194 h 3355872"/>
              <a:gd name="connsiteX260" fmla="*/ 1140620 w 2146148"/>
              <a:gd name="connsiteY260" fmla="*/ 1900514 h 3355872"/>
              <a:gd name="connsiteX261" fmla="*/ 1385299 w 2146148"/>
              <a:gd name="connsiteY261" fmla="*/ 1900514 h 3355872"/>
              <a:gd name="connsiteX262" fmla="*/ 1385299 w 2146148"/>
              <a:gd name="connsiteY262" fmla="*/ 1540514 h 3355872"/>
              <a:gd name="connsiteX263" fmla="*/ 1140620 w 2146148"/>
              <a:gd name="connsiteY263" fmla="*/ 1540514 h 3355872"/>
              <a:gd name="connsiteX264" fmla="*/ 1140620 w 2146148"/>
              <a:gd name="connsiteY264" fmla="*/ 1295834 h 3355872"/>
              <a:gd name="connsiteX265" fmla="*/ 780620 w 2146148"/>
              <a:gd name="connsiteY265" fmla="*/ 1295834 h 3355872"/>
              <a:gd name="connsiteX266" fmla="*/ 780620 w 2146148"/>
              <a:gd name="connsiteY266" fmla="*/ 1540514 h 3355872"/>
              <a:gd name="connsiteX267" fmla="*/ 535941 w 2146148"/>
              <a:gd name="connsiteY267" fmla="*/ 1540514 h 3355872"/>
              <a:gd name="connsiteX268" fmla="*/ 0 w 2146148"/>
              <a:gd name="connsiteY268" fmla="*/ 1765858 h 3355872"/>
              <a:gd name="connsiteX269" fmla="*/ 530 w 2146148"/>
              <a:gd name="connsiteY269" fmla="*/ 1755266 h 3355872"/>
              <a:gd name="connsiteX270" fmla="*/ 1059 w 2146148"/>
              <a:gd name="connsiteY270" fmla="*/ 1744672 h 3355872"/>
              <a:gd name="connsiteX271" fmla="*/ 2648 w 2146148"/>
              <a:gd name="connsiteY271" fmla="*/ 1734608 h 3355872"/>
              <a:gd name="connsiteX272" fmla="*/ 4237 w 2146148"/>
              <a:gd name="connsiteY272" fmla="*/ 1724546 h 3355872"/>
              <a:gd name="connsiteX273" fmla="*/ 6356 w 2146148"/>
              <a:gd name="connsiteY273" fmla="*/ 1714482 h 3355872"/>
              <a:gd name="connsiteX274" fmla="*/ 9534 w 2146148"/>
              <a:gd name="connsiteY274" fmla="*/ 1704948 h 3355872"/>
              <a:gd name="connsiteX275" fmla="*/ 12712 w 2146148"/>
              <a:gd name="connsiteY275" fmla="*/ 1695414 h 3355872"/>
              <a:gd name="connsiteX276" fmla="*/ 16419 w 2146148"/>
              <a:gd name="connsiteY276" fmla="*/ 1686410 h 3355872"/>
              <a:gd name="connsiteX277" fmla="*/ 20127 w 2146148"/>
              <a:gd name="connsiteY277" fmla="*/ 1677406 h 3355872"/>
              <a:gd name="connsiteX278" fmla="*/ 24893 w 2146148"/>
              <a:gd name="connsiteY278" fmla="*/ 1667872 h 3355872"/>
              <a:gd name="connsiteX279" fmla="*/ 29660 w 2146148"/>
              <a:gd name="connsiteY279" fmla="*/ 1659928 h 3355872"/>
              <a:gd name="connsiteX280" fmla="*/ 34957 w 2146148"/>
              <a:gd name="connsiteY280" fmla="*/ 1651454 h 3355872"/>
              <a:gd name="connsiteX281" fmla="*/ 40783 w 2146148"/>
              <a:gd name="connsiteY281" fmla="*/ 1643508 h 3355872"/>
              <a:gd name="connsiteX282" fmla="*/ 46609 w 2146148"/>
              <a:gd name="connsiteY282" fmla="*/ 1635564 h 3355872"/>
              <a:gd name="connsiteX283" fmla="*/ 52965 w 2146148"/>
              <a:gd name="connsiteY283" fmla="*/ 1628678 h 3355872"/>
              <a:gd name="connsiteX284" fmla="*/ 59851 w 2146148"/>
              <a:gd name="connsiteY284" fmla="*/ 1621264 h 3355872"/>
              <a:gd name="connsiteX285" fmla="*/ 66736 w 2146148"/>
              <a:gd name="connsiteY285" fmla="*/ 1614378 h 3355872"/>
              <a:gd name="connsiteX286" fmla="*/ 74681 w 2146148"/>
              <a:gd name="connsiteY286" fmla="*/ 1608022 h 3355872"/>
              <a:gd name="connsiteX287" fmla="*/ 82096 w 2146148"/>
              <a:gd name="connsiteY287" fmla="*/ 1601666 h 3355872"/>
              <a:gd name="connsiteX288" fmla="*/ 90570 w 2146148"/>
              <a:gd name="connsiteY288" fmla="*/ 1596370 h 3355872"/>
              <a:gd name="connsiteX289" fmla="*/ 98515 w 2146148"/>
              <a:gd name="connsiteY289" fmla="*/ 1590544 h 3355872"/>
              <a:gd name="connsiteX290" fmla="*/ 106989 w 2146148"/>
              <a:gd name="connsiteY290" fmla="*/ 1585776 h 3355872"/>
              <a:gd name="connsiteX291" fmla="*/ 115994 w 2146148"/>
              <a:gd name="connsiteY291" fmla="*/ 1581540 h 3355872"/>
              <a:gd name="connsiteX292" fmla="*/ 124998 w 2146148"/>
              <a:gd name="connsiteY292" fmla="*/ 1577302 h 3355872"/>
              <a:gd name="connsiteX293" fmla="*/ 134531 w 2146148"/>
              <a:gd name="connsiteY293" fmla="*/ 1573594 h 3355872"/>
              <a:gd name="connsiteX294" fmla="*/ 143535 w 2146148"/>
              <a:gd name="connsiteY294" fmla="*/ 1570416 h 3355872"/>
              <a:gd name="connsiteX295" fmla="*/ 153599 w 2146148"/>
              <a:gd name="connsiteY295" fmla="*/ 1567768 h 3355872"/>
              <a:gd name="connsiteX296" fmla="*/ 163662 w 2146148"/>
              <a:gd name="connsiteY296" fmla="*/ 1565650 h 3355872"/>
              <a:gd name="connsiteX297" fmla="*/ 173196 w 2146148"/>
              <a:gd name="connsiteY297" fmla="*/ 1564060 h 3355872"/>
              <a:gd name="connsiteX298" fmla="*/ 183789 w 2146148"/>
              <a:gd name="connsiteY298" fmla="*/ 1561942 h 3355872"/>
              <a:gd name="connsiteX299" fmla="*/ 194382 w 2146148"/>
              <a:gd name="connsiteY299" fmla="*/ 1561412 h 3355872"/>
              <a:gd name="connsiteX300" fmla="*/ 204445 w 2146148"/>
              <a:gd name="connsiteY300" fmla="*/ 1560884 h 3355872"/>
              <a:gd name="connsiteX301" fmla="*/ 208683 w 2146148"/>
              <a:gd name="connsiteY301" fmla="*/ 1561412 h 3355872"/>
              <a:gd name="connsiteX302" fmla="*/ 208683 w 2146148"/>
              <a:gd name="connsiteY302" fmla="*/ 1136632 h 3355872"/>
              <a:gd name="connsiteX303" fmla="*/ 209212 w 2146148"/>
              <a:gd name="connsiteY303" fmla="*/ 1112268 h 3355872"/>
              <a:gd name="connsiteX304" fmla="*/ 211331 w 2146148"/>
              <a:gd name="connsiteY304" fmla="*/ 1088964 h 3355872"/>
              <a:gd name="connsiteX305" fmla="*/ 213979 w 2146148"/>
              <a:gd name="connsiteY305" fmla="*/ 1065130 h 3355872"/>
              <a:gd name="connsiteX306" fmla="*/ 217687 w 2146148"/>
              <a:gd name="connsiteY306" fmla="*/ 1041824 h 3355872"/>
              <a:gd name="connsiteX307" fmla="*/ 223513 w 2146148"/>
              <a:gd name="connsiteY307" fmla="*/ 1018520 h 3355872"/>
              <a:gd name="connsiteX308" fmla="*/ 229869 w 2146148"/>
              <a:gd name="connsiteY308" fmla="*/ 995744 h 3355872"/>
              <a:gd name="connsiteX309" fmla="*/ 236754 w 2146148"/>
              <a:gd name="connsiteY309" fmla="*/ 972970 h 3355872"/>
              <a:gd name="connsiteX310" fmla="*/ 245758 w 2146148"/>
              <a:gd name="connsiteY310" fmla="*/ 951254 h 3355872"/>
              <a:gd name="connsiteX311" fmla="*/ 255292 w 2146148"/>
              <a:gd name="connsiteY311" fmla="*/ 929538 h 3355872"/>
              <a:gd name="connsiteX312" fmla="*/ 265355 w 2146148"/>
              <a:gd name="connsiteY312" fmla="*/ 908352 h 3355872"/>
              <a:gd name="connsiteX313" fmla="*/ 277537 w 2146148"/>
              <a:gd name="connsiteY313" fmla="*/ 888226 h 3355872"/>
              <a:gd name="connsiteX314" fmla="*/ 290249 w 2146148"/>
              <a:gd name="connsiteY314" fmla="*/ 867570 h 3355872"/>
              <a:gd name="connsiteX315" fmla="*/ 304020 w 2146148"/>
              <a:gd name="connsiteY315" fmla="*/ 848502 h 3355872"/>
              <a:gd name="connsiteX316" fmla="*/ 318320 w 2146148"/>
              <a:gd name="connsiteY316" fmla="*/ 829434 h 3355872"/>
              <a:gd name="connsiteX317" fmla="*/ 334210 w 2146148"/>
              <a:gd name="connsiteY317" fmla="*/ 811426 h 3355872"/>
              <a:gd name="connsiteX318" fmla="*/ 350629 w 2146148"/>
              <a:gd name="connsiteY318" fmla="*/ 793948 h 3355872"/>
              <a:gd name="connsiteX319" fmla="*/ 1084726 w 2146148"/>
              <a:gd name="connsiteY319" fmla="*/ 60380 h 3355872"/>
              <a:gd name="connsiteX320" fmla="*/ 1091612 w 2146148"/>
              <a:gd name="connsiteY320" fmla="*/ 52966 h 3355872"/>
              <a:gd name="connsiteX321" fmla="*/ 1099557 w 2146148"/>
              <a:gd name="connsiteY321" fmla="*/ 46610 h 3355872"/>
              <a:gd name="connsiteX322" fmla="*/ 1107502 w 2146148"/>
              <a:gd name="connsiteY322" fmla="*/ 40254 h 3355872"/>
              <a:gd name="connsiteX323" fmla="*/ 1115976 w 2146148"/>
              <a:gd name="connsiteY323" fmla="*/ 34428 h 3355872"/>
              <a:gd name="connsiteX324" fmla="*/ 1124450 w 2146148"/>
              <a:gd name="connsiteY324" fmla="*/ 29130 h 3355872"/>
              <a:gd name="connsiteX325" fmla="*/ 1133454 w 2146148"/>
              <a:gd name="connsiteY325" fmla="*/ 24364 h 3355872"/>
              <a:gd name="connsiteX326" fmla="*/ 1142459 w 2146148"/>
              <a:gd name="connsiteY326" fmla="*/ 19596 h 3355872"/>
              <a:gd name="connsiteX327" fmla="*/ 1151463 w 2146148"/>
              <a:gd name="connsiteY327" fmla="*/ 15360 h 3355872"/>
              <a:gd name="connsiteX328" fmla="*/ 1160996 w 2146148"/>
              <a:gd name="connsiteY328" fmla="*/ 12182 h 3355872"/>
              <a:gd name="connsiteX329" fmla="*/ 1170000 w 2146148"/>
              <a:gd name="connsiteY329" fmla="*/ 9004 h 3355872"/>
              <a:gd name="connsiteX330" fmla="*/ 1180064 w 2146148"/>
              <a:gd name="connsiteY330" fmla="*/ 5826 h 3355872"/>
              <a:gd name="connsiteX331" fmla="*/ 1190127 w 2146148"/>
              <a:gd name="connsiteY331" fmla="*/ 3708 h 3355872"/>
              <a:gd name="connsiteX332" fmla="*/ 1199661 w 2146148"/>
              <a:gd name="connsiteY332" fmla="*/ 2118 h 3355872"/>
              <a:gd name="connsiteX333" fmla="*/ 1210254 w 2146148"/>
              <a:gd name="connsiteY333" fmla="*/ 530 h 3355872"/>
              <a:gd name="connsiteX334" fmla="*/ 1220317 w 2146148"/>
              <a:gd name="connsiteY334" fmla="*/ 0 h 3355872"/>
              <a:gd name="connsiteX335" fmla="*/ 1230381 w 2146148"/>
              <a:gd name="connsiteY335" fmla="*/ 0 h 3355872"/>
              <a:gd name="connsiteX336" fmla="*/ 1559824 w 2146148"/>
              <a:gd name="connsiteY336" fmla="*/ 0 h 3355872"/>
              <a:gd name="connsiteX337" fmla="*/ 1570417 w 2146148"/>
              <a:gd name="connsiteY337" fmla="*/ 0 h 3355872"/>
              <a:gd name="connsiteX338" fmla="*/ 1581010 w 2146148"/>
              <a:gd name="connsiteY338" fmla="*/ 1060 h 3355872"/>
              <a:gd name="connsiteX339" fmla="*/ 1591603 w 2146148"/>
              <a:gd name="connsiteY339" fmla="*/ 2118 h 3355872"/>
              <a:gd name="connsiteX340" fmla="*/ 1601137 w 2146148"/>
              <a:gd name="connsiteY340" fmla="*/ 3708 h 3355872"/>
              <a:gd name="connsiteX341" fmla="*/ 1611200 w 2146148"/>
              <a:gd name="connsiteY341" fmla="*/ 5826 h 3355872"/>
              <a:gd name="connsiteX342" fmla="*/ 1621264 w 2146148"/>
              <a:gd name="connsiteY342" fmla="*/ 9534 h 3355872"/>
              <a:gd name="connsiteX343" fmla="*/ 1630797 w 2146148"/>
              <a:gd name="connsiteY343" fmla="*/ 12182 h 3355872"/>
              <a:gd name="connsiteX344" fmla="*/ 1640331 w 2146148"/>
              <a:gd name="connsiteY344" fmla="*/ 15890 h 3355872"/>
              <a:gd name="connsiteX345" fmla="*/ 1649335 w 2146148"/>
              <a:gd name="connsiteY345" fmla="*/ 20126 h 3355872"/>
              <a:gd name="connsiteX346" fmla="*/ 1658339 w 2146148"/>
              <a:gd name="connsiteY346" fmla="*/ 24894 h 3355872"/>
              <a:gd name="connsiteX347" fmla="*/ 1666814 w 2146148"/>
              <a:gd name="connsiteY347" fmla="*/ 29660 h 3355872"/>
              <a:gd name="connsiteX348" fmla="*/ 1675288 w 2146148"/>
              <a:gd name="connsiteY348" fmla="*/ 34956 h 3355872"/>
              <a:gd name="connsiteX349" fmla="*/ 1683762 w 2146148"/>
              <a:gd name="connsiteY349" fmla="*/ 40784 h 3355872"/>
              <a:gd name="connsiteX350" fmla="*/ 1691178 w 2146148"/>
              <a:gd name="connsiteY350" fmla="*/ 47140 h 3355872"/>
              <a:gd name="connsiteX351" fmla="*/ 1698593 w 2146148"/>
              <a:gd name="connsiteY351" fmla="*/ 52966 h 3355872"/>
              <a:gd name="connsiteX352" fmla="*/ 1705478 w 2146148"/>
              <a:gd name="connsiteY352" fmla="*/ 60380 h 3355872"/>
              <a:gd name="connsiteX353" fmla="*/ 1712893 w 2146148"/>
              <a:gd name="connsiteY353" fmla="*/ 67266 h 3355872"/>
              <a:gd name="connsiteX354" fmla="*/ 1719249 w 2146148"/>
              <a:gd name="connsiteY354" fmla="*/ 75210 h 3355872"/>
              <a:gd name="connsiteX355" fmla="*/ 1725605 w 2146148"/>
              <a:gd name="connsiteY355" fmla="*/ 82626 h 3355872"/>
              <a:gd name="connsiteX356" fmla="*/ 1730901 w 2146148"/>
              <a:gd name="connsiteY356" fmla="*/ 91100 h 3355872"/>
              <a:gd name="connsiteX357" fmla="*/ 1736198 w 2146148"/>
              <a:gd name="connsiteY357" fmla="*/ 99044 h 3355872"/>
              <a:gd name="connsiteX358" fmla="*/ 1741494 w 2146148"/>
              <a:gd name="connsiteY358" fmla="*/ 108048 h 3355872"/>
              <a:gd name="connsiteX359" fmla="*/ 1746261 w 2146148"/>
              <a:gd name="connsiteY359" fmla="*/ 117052 h 3355872"/>
              <a:gd name="connsiteX360" fmla="*/ 1749969 w 2146148"/>
              <a:gd name="connsiteY360" fmla="*/ 125528 h 3355872"/>
              <a:gd name="connsiteX361" fmla="*/ 1753676 w 2146148"/>
              <a:gd name="connsiteY361" fmla="*/ 135590 h 3355872"/>
              <a:gd name="connsiteX362" fmla="*/ 1757384 w 2146148"/>
              <a:gd name="connsiteY362" fmla="*/ 144594 h 3355872"/>
              <a:gd name="connsiteX363" fmla="*/ 1760032 w 2146148"/>
              <a:gd name="connsiteY363" fmla="*/ 154658 h 3355872"/>
              <a:gd name="connsiteX364" fmla="*/ 1762151 w 2146148"/>
              <a:gd name="connsiteY364" fmla="*/ 164722 h 3355872"/>
              <a:gd name="connsiteX365" fmla="*/ 1763740 w 2146148"/>
              <a:gd name="connsiteY365" fmla="*/ 174784 h 3355872"/>
              <a:gd name="connsiteX366" fmla="*/ 1765329 w 2146148"/>
              <a:gd name="connsiteY366" fmla="*/ 184848 h 3355872"/>
              <a:gd name="connsiteX367" fmla="*/ 1765858 w 2146148"/>
              <a:gd name="connsiteY367" fmla="*/ 195972 h 3355872"/>
              <a:gd name="connsiteX368" fmla="*/ 1766388 w 2146148"/>
              <a:gd name="connsiteY368" fmla="*/ 206034 h 3355872"/>
              <a:gd name="connsiteX369" fmla="*/ 1766388 w 2146148"/>
              <a:gd name="connsiteY369" fmla="*/ 289720 h 3355872"/>
              <a:gd name="connsiteX370" fmla="*/ 1752617 w 2146148"/>
              <a:gd name="connsiteY370" fmla="*/ 290248 h 3355872"/>
              <a:gd name="connsiteX371" fmla="*/ 1738846 w 2146148"/>
              <a:gd name="connsiteY371" fmla="*/ 290248 h 3355872"/>
              <a:gd name="connsiteX372" fmla="*/ 1725605 w 2146148"/>
              <a:gd name="connsiteY372" fmla="*/ 291308 h 3355872"/>
              <a:gd name="connsiteX373" fmla="*/ 1712364 w 2146148"/>
              <a:gd name="connsiteY373" fmla="*/ 292368 h 3355872"/>
              <a:gd name="connsiteX374" fmla="*/ 1699122 w 2146148"/>
              <a:gd name="connsiteY374" fmla="*/ 293956 h 3355872"/>
              <a:gd name="connsiteX375" fmla="*/ 1685881 w 2146148"/>
              <a:gd name="connsiteY375" fmla="*/ 295546 h 3355872"/>
              <a:gd name="connsiteX376" fmla="*/ 1672640 w 2146148"/>
              <a:gd name="connsiteY376" fmla="*/ 297664 h 3355872"/>
              <a:gd name="connsiteX377" fmla="*/ 1659398 w 2146148"/>
              <a:gd name="connsiteY377" fmla="*/ 300842 h 3355872"/>
              <a:gd name="connsiteX378" fmla="*/ 1646157 w 2146148"/>
              <a:gd name="connsiteY378" fmla="*/ 303490 h 3355872"/>
              <a:gd name="connsiteX379" fmla="*/ 1633975 w 2146148"/>
              <a:gd name="connsiteY379" fmla="*/ 306668 h 3355872"/>
              <a:gd name="connsiteX380" fmla="*/ 1608552 w 2146148"/>
              <a:gd name="connsiteY380" fmla="*/ 313554 h 3355872"/>
              <a:gd name="connsiteX381" fmla="*/ 1583658 w 2146148"/>
              <a:gd name="connsiteY381" fmla="*/ 322028 h 3355872"/>
              <a:gd name="connsiteX382" fmla="*/ 1560354 w 2146148"/>
              <a:gd name="connsiteY382" fmla="*/ 331562 h 3355872"/>
              <a:gd name="connsiteX383" fmla="*/ 1536519 w 2146148"/>
              <a:gd name="connsiteY383" fmla="*/ 342156 h 3355872"/>
              <a:gd name="connsiteX384" fmla="*/ 1513744 w 2146148"/>
              <a:gd name="connsiteY384" fmla="*/ 353808 h 3355872"/>
              <a:gd name="connsiteX385" fmla="*/ 1491499 w 2146148"/>
              <a:gd name="connsiteY385" fmla="*/ 366518 h 3355872"/>
              <a:gd name="connsiteX386" fmla="*/ 1469783 w 2146148"/>
              <a:gd name="connsiteY386" fmla="*/ 380290 h 3355872"/>
              <a:gd name="connsiteX387" fmla="*/ 1449656 w 2146148"/>
              <a:gd name="connsiteY387" fmla="*/ 395120 h 3355872"/>
              <a:gd name="connsiteX388" fmla="*/ 1429000 w 2146148"/>
              <a:gd name="connsiteY388" fmla="*/ 411010 h 3355872"/>
              <a:gd name="connsiteX389" fmla="*/ 1409933 w 2146148"/>
              <a:gd name="connsiteY389" fmla="*/ 427428 h 3355872"/>
              <a:gd name="connsiteX390" fmla="*/ 1391395 w 2146148"/>
              <a:gd name="connsiteY390" fmla="*/ 444908 h 3355872"/>
              <a:gd name="connsiteX391" fmla="*/ 1373916 w 2146148"/>
              <a:gd name="connsiteY391" fmla="*/ 463444 h 3355872"/>
              <a:gd name="connsiteX392" fmla="*/ 1357497 w 2146148"/>
              <a:gd name="connsiteY392" fmla="*/ 482512 h 3355872"/>
              <a:gd name="connsiteX393" fmla="*/ 1341607 w 2146148"/>
              <a:gd name="connsiteY393" fmla="*/ 502640 h 3355872"/>
              <a:gd name="connsiteX394" fmla="*/ 1326777 w 2146148"/>
              <a:gd name="connsiteY394" fmla="*/ 523296 h 3355872"/>
              <a:gd name="connsiteX395" fmla="*/ 1313006 w 2146148"/>
              <a:gd name="connsiteY395" fmla="*/ 544482 h 3355872"/>
              <a:gd name="connsiteX396" fmla="*/ 1300295 w 2146148"/>
              <a:gd name="connsiteY396" fmla="*/ 567256 h 3355872"/>
              <a:gd name="connsiteX397" fmla="*/ 1288642 w 2146148"/>
              <a:gd name="connsiteY397" fmla="*/ 590032 h 3355872"/>
              <a:gd name="connsiteX398" fmla="*/ 1277520 w 2146148"/>
              <a:gd name="connsiteY398" fmla="*/ 613336 h 3355872"/>
              <a:gd name="connsiteX399" fmla="*/ 1268516 w 2146148"/>
              <a:gd name="connsiteY399" fmla="*/ 637170 h 3355872"/>
              <a:gd name="connsiteX400" fmla="*/ 1260041 w 2146148"/>
              <a:gd name="connsiteY400" fmla="*/ 662064 h 3355872"/>
              <a:gd name="connsiteX401" fmla="*/ 1253156 w 2146148"/>
              <a:gd name="connsiteY401" fmla="*/ 687488 h 3355872"/>
              <a:gd name="connsiteX402" fmla="*/ 1249978 w 2146148"/>
              <a:gd name="connsiteY402" fmla="*/ 699670 h 3355872"/>
              <a:gd name="connsiteX403" fmla="*/ 1246800 w 2146148"/>
              <a:gd name="connsiteY403" fmla="*/ 712912 h 3355872"/>
              <a:gd name="connsiteX404" fmla="*/ 1244152 w 2146148"/>
              <a:gd name="connsiteY404" fmla="*/ 725622 h 3355872"/>
              <a:gd name="connsiteX405" fmla="*/ 1242033 w 2146148"/>
              <a:gd name="connsiteY405" fmla="*/ 738864 h 3355872"/>
              <a:gd name="connsiteX406" fmla="*/ 1240444 w 2146148"/>
              <a:gd name="connsiteY406" fmla="*/ 752106 h 3355872"/>
              <a:gd name="connsiteX407" fmla="*/ 1238855 w 2146148"/>
              <a:gd name="connsiteY407" fmla="*/ 765876 h 3355872"/>
              <a:gd name="connsiteX408" fmla="*/ 1237796 w 2146148"/>
              <a:gd name="connsiteY408" fmla="*/ 779118 h 3355872"/>
              <a:gd name="connsiteX409" fmla="*/ 1237266 w 2146148"/>
              <a:gd name="connsiteY409" fmla="*/ 792358 h 3355872"/>
              <a:gd name="connsiteX410" fmla="*/ 1236736 w 2146148"/>
              <a:gd name="connsiteY410" fmla="*/ 806130 h 3355872"/>
              <a:gd name="connsiteX411" fmla="*/ 1236207 w 2146148"/>
              <a:gd name="connsiteY411" fmla="*/ 819900 h 3355872"/>
              <a:gd name="connsiteX412" fmla="*/ 1236736 w 2146148"/>
              <a:gd name="connsiteY412" fmla="*/ 833142 h 3355872"/>
              <a:gd name="connsiteX413" fmla="*/ 1237266 w 2146148"/>
              <a:gd name="connsiteY413" fmla="*/ 846912 h 3355872"/>
              <a:gd name="connsiteX414" fmla="*/ 1237796 w 2146148"/>
              <a:gd name="connsiteY414" fmla="*/ 860684 h 3355872"/>
              <a:gd name="connsiteX415" fmla="*/ 1238855 w 2146148"/>
              <a:gd name="connsiteY415" fmla="*/ 873924 h 3355872"/>
              <a:gd name="connsiteX416" fmla="*/ 1240444 w 2146148"/>
              <a:gd name="connsiteY416" fmla="*/ 887696 h 3355872"/>
              <a:gd name="connsiteX417" fmla="*/ 1242033 w 2146148"/>
              <a:gd name="connsiteY417" fmla="*/ 900938 h 3355872"/>
              <a:gd name="connsiteX418" fmla="*/ 1244152 w 2146148"/>
              <a:gd name="connsiteY418" fmla="*/ 913648 h 3355872"/>
              <a:gd name="connsiteX419" fmla="*/ 1246800 w 2146148"/>
              <a:gd name="connsiteY419" fmla="*/ 926360 h 3355872"/>
              <a:gd name="connsiteX420" fmla="*/ 1249978 w 2146148"/>
              <a:gd name="connsiteY420" fmla="*/ 939602 h 3355872"/>
              <a:gd name="connsiteX421" fmla="*/ 1253156 w 2146148"/>
              <a:gd name="connsiteY421" fmla="*/ 952314 h 3355872"/>
              <a:gd name="connsiteX422" fmla="*/ 1260041 w 2146148"/>
              <a:gd name="connsiteY422" fmla="*/ 977208 h 3355872"/>
              <a:gd name="connsiteX423" fmla="*/ 1268516 w 2146148"/>
              <a:gd name="connsiteY423" fmla="*/ 1002100 h 3355872"/>
              <a:gd name="connsiteX424" fmla="*/ 1277520 w 2146148"/>
              <a:gd name="connsiteY424" fmla="*/ 1026464 h 3355872"/>
              <a:gd name="connsiteX425" fmla="*/ 1288642 w 2146148"/>
              <a:gd name="connsiteY425" fmla="*/ 1049240 h 3355872"/>
              <a:gd name="connsiteX426" fmla="*/ 1300295 w 2146148"/>
              <a:gd name="connsiteY426" fmla="*/ 1072544 h 3355872"/>
              <a:gd name="connsiteX427" fmla="*/ 1313006 w 2146148"/>
              <a:gd name="connsiteY427" fmla="*/ 1094790 h 3355872"/>
              <a:gd name="connsiteX428" fmla="*/ 1326777 w 2146148"/>
              <a:gd name="connsiteY428" fmla="*/ 1116506 h 3355872"/>
              <a:gd name="connsiteX429" fmla="*/ 1341607 w 2146148"/>
              <a:gd name="connsiteY429" fmla="*/ 1137162 h 3355872"/>
              <a:gd name="connsiteX430" fmla="*/ 1357497 w 2146148"/>
              <a:gd name="connsiteY430" fmla="*/ 1156760 h 3355872"/>
              <a:gd name="connsiteX431" fmla="*/ 1373916 w 2146148"/>
              <a:gd name="connsiteY431" fmla="*/ 1175826 h 3355872"/>
              <a:gd name="connsiteX432" fmla="*/ 1391395 w 2146148"/>
              <a:gd name="connsiteY432" fmla="*/ 1194894 h 3355872"/>
              <a:gd name="connsiteX433" fmla="*/ 1409933 w 2146148"/>
              <a:gd name="connsiteY433" fmla="*/ 1212372 h 3355872"/>
              <a:gd name="connsiteX434" fmla="*/ 1429000 w 2146148"/>
              <a:gd name="connsiteY434" fmla="*/ 1228792 h 3355872"/>
              <a:gd name="connsiteX435" fmla="*/ 1449656 w 2146148"/>
              <a:gd name="connsiteY435" fmla="*/ 1244680 h 3355872"/>
              <a:gd name="connsiteX436" fmla="*/ 1469783 w 2146148"/>
              <a:gd name="connsiteY436" fmla="*/ 1259512 h 3355872"/>
              <a:gd name="connsiteX437" fmla="*/ 1491499 w 2146148"/>
              <a:gd name="connsiteY437" fmla="*/ 1273282 h 3355872"/>
              <a:gd name="connsiteX438" fmla="*/ 1513744 w 2146148"/>
              <a:gd name="connsiteY438" fmla="*/ 1285994 h 3355872"/>
              <a:gd name="connsiteX439" fmla="*/ 1536519 w 2146148"/>
              <a:gd name="connsiteY439" fmla="*/ 1297646 h 3355872"/>
              <a:gd name="connsiteX440" fmla="*/ 1560354 w 2146148"/>
              <a:gd name="connsiteY440" fmla="*/ 1308240 h 3355872"/>
              <a:gd name="connsiteX441" fmla="*/ 1583658 w 2146148"/>
              <a:gd name="connsiteY441" fmla="*/ 1317772 h 3355872"/>
              <a:gd name="connsiteX442" fmla="*/ 1608552 w 2146148"/>
              <a:gd name="connsiteY442" fmla="*/ 1325718 h 3355872"/>
              <a:gd name="connsiteX443" fmla="*/ 1633975 w 2146148"/>
              <a:gd name="connsiteY443" fmla="*/ 1333132 h 3355872"/>
              <a:gd name="connsiteX444" fmla="*/ 1646157 w 2146148"/>
              <a:gd name="connsiteY444" fmla="*/ 1336310 h 3355872"/>
              <a:gd name="connsiteX445" fmla="*/ 1659398 w 2146148"/>
              <a:gd name="connsiteY445" fmla="*/ 1338960 h 3355872"/>
              <a:gd name="connsiteX446" fmla="*/ 1672640 w 2146148"/>
              <a:gd name="connsiteY446" fmla="*/ 1341608 h 3355872"/>
              <a:gd name="connsiteX447" fmla="*/ 1685881 w 2146148"/>
              <a:gd name="connsiteY447" fmla="*/ 1343726 h 3355872"/>
              <a:gd name="connsiteX448" fmla="*/ 1699122 w 2146148"/>
              <a:gd name="connsiteY448" fmla="*/ 1345314 h 3355872"/>
              <a:gd name="connsiteX449" fmla="*/ 1712364 w 2146148"/>
              <a:gd name="connsiteY449" fmla="*/ 1347434 h 3355872"/>
              <a:gd name="connsiteX450" fmla="*/ 1725605 w 2146148"/>
              <a:gd name="connsiteY450" fmla="*/ 1348492 h 3355872"/>
              <a:gd name="connsiteX451" fmla="*/ 1738846 w 2146148"/>
              <a:gd name="connsiteY451" fmla="*/ 1349552 h 3355872"/>
              <a:gd name="connsiteX452" fmla="*/ 1752617 w 2146148"/>
              <a:gd name="connsiteY452" fmla="*/ 1350082 h 3355872"/>
              <a:gd name="connsiteX453" fmla="*/ 1766388 w 2146148"/>
              <a:gd name="connsiteY453" fmla="*/ 1350082 h 3355872"/>
              <a:gd name="connsiteX454" fmla="*/ 1766388 w 2146148"/>
              <a:gd name="connsiteY454" fmla="*/ 2115428 h 3355872"/>
              <a:gd name="connsiteX455" fmla="*/ 1752617 w 2146148"/>
              <a:gd name="connsiteY455" fmla="*/ 2115958 h 3355872"/>
              <a:gd name="connsiteX456" fmla="*/ 1738846 w 2146148"/>
              <a:gd name="connsiteY456" fmla="*/ 2117018 h 3355872"/>
              <a:gd name="connsiteX457" fmla="*/ 1725605 w 2146148"/>
              <a:gd name="connsiteY457" fmla="*/ 2117546 h 3355872"/>
              <a:gd name="connsiteX458" fmla="*/ 1712364 w 2146148"/>
              <a:gd name="connsiteY458" fmla="*/ 2118606 h 3355872"/>
              <a:gd name="connsiteX459" fmla="*/ 1699122 w 2146148"/>
              <a:gd name="connsiteY459" fmla="*/ 2120196 h 3355872"/>
              <a:gd name="connsiteX460" fmla="*/ 1685881 w 2146148"/>
              <a:gd name="connsiteY460" fmla="*/ 2122314 h 3355872"/>
              <a:gd name="connsiteX461" fmla="*/ 1672640 w 2146148"/>
              <a:gd name="connsiteY461" fmla="*/ 2124432 h 3355872"/>
              <a:gd name="connsiteX462" fmla="*/ 1659398 w 2146148"/>
              <a:gd name="connsiteY462" fmla="*/ 2126550 h 3355872"/>
              <a:gd name="connsiteX463" fmla="*/ 1646157 w 2146148"/>
              <a:gd name="connsiteY463" fmla="*/ 2129200 h 3355872"/>
              <a:gd name="connsiteX464" fmla="*/ 1633975 w 2146148"/>
              <a:gd name="connsiteY464" fmla="*/ 2132906 h 3355872"/>
              <a:gd name="connsiteX465" fmla="*/ 1608552 w 2146148"/>
              <a:gd name="connsiteY465" fmla="*/ 2139792 h 3355872"/>
              <a:gd name="connsiteX466" fmla="*/ 1583658 w 2146148"/>
              <a:gd name="connsiteY466" fmla="*/ 2148266 h 3355872"/>
              <a:gd name="connsiteX467" fmla="*/ 1560354 w 2146148"/>
              <a:gd name="connsiteY467" fmla="*/ 2157270 h 3355872"/>
              <a:gd name="connsiteX468" fmla="*/ 1536519 w 2146148"/>
              <a:gd name="connsiteY468" fmla="*/ 2168394 h 3355872"/>
              <a:gd name="connsiteX469" fmla="*/ 1513744 w 2146148"/>
              <a:gd name="connsiteY469" fmla="*/ 2180046 h 3355872"/>
              <a:gd name="connsiteX470" fmla="*/ 1491499 w 2146148"/>
              <a:gd name="connsiteY470" fmla="*/ 2192228 h 3355872"/>
              <a:gd name="connsiteX471" fmla="*/ 1469783 w 2146148"/>
              <a:gd name="connsiteY471" fmla="*/ 2206528 h 3355872"/>
              <a:gd name="connsiteX472" fmla="*/ 1449656 w 2146148"/>
              <a:gd name="connsiteY472" fmla="*/ 2220828 h 3355872"/>
              <a:gd name="connsiteX473" fmla="*/ 1429000 w 2146148"/>
              <a:gd name="connsiteY473" fmla="*/ 2236718 h 3355872"/>
              <a:gd name="connsiteX474" fmla="*/ 1409933 w 2146148"/>
              <a:gd name="connsiteY474" fmla="*/ 2253668 h 3355872"/>
              <a:gd name="connsiteX475" fmla="*/ 1391395 w 2146148"/>
              <a:gd name="connsiteY475" fmla="*/ 2271676 h 3355872"/>
              <a:gd name="connsiteX476" fmla="*/ 1373916 w 2146148"/>
              <a:gd name="connsiteY476" fmla="*/ 2289684 h 3355872"/>
              <a:gd name="connsiteX477" fmla="*/ 1357497 w 2146148"/>
              <a:gd name="connsiteY477" fmla="*/ 2308750 h 3355872"/>
              <a:gd name="connsiteX478" fmla="*/ 1341607 w 2146148"/>
              <a:gd name="connsiteY478" fmla="*/ 2328878 h 3355872"/>
              <a:gd name="connsiteX479" fmla="*/ 1326777 w 2146148"/>
              <a:gd name="connsiteY479" fmla="*/ 2350064 h 3355872"/>
              <a:gd name="connsiteX480" fmla="*/ 1313006 w 2146148"/>
              <a:gd name="connsiteY480" fmla="*/ 2371250 h 3355872"/>
              <a:gd name="connsiteX481" fmla="*/ 1300295 w 2146148"/>
              <a:gd name="connsiteY481" fmla="*/ 2392966 h 3355872"/>
              <a:gd name="connsiteX482" fmla="*/ 1288642 w 2146148"/>
              <a:gd name="connsiteY482" fmla="*/ 2416270 h 3355872"/>
              <a:gd name="connsiteX483" fmla="*/ 1277520 w 2146148"/>
              <a:gd name="connsiteY483" fmla="*/ 2439574 h 3355872"/>
              <a:gd name="connsiteX484" fmla="*/ 1268516 w 2146148"/>
              <a:gd name="connsiteY484" fmla="*/ 2463938 h 3355872"/>
              <a:gd name="connsiteX485" fmla="*/ 1260041 w 2146148"/>
              <a:gd name="connsiteY485" fmla="*/ 2488302 h 3355872"/>
              <a:gd name="connsiteX486" fmla="*/ 1253156 w 2146148"/>
              <a:gd name="connsiteY486" fmla="*/ 2513196 h 3355872"/>
              <a:gd name="connsiteX487" fmla="*/ 1249978 w 2146148"/>
              <a:gd name="connsiteY487" fmla="*/ 2526438 h 3355872"/>
              <a:gd name="connsiteX488" fmla="*/ 1246800 w 2146148"/>
              <a:gd name="connsiteY488" fmla="*/ 2539150 h 3355872"/>
              <a:gd name="connsiteX489" fmla="*/ 1244152 w 2146148"/>
              <a:gd name="connsiteY489" fmla="*/ 2552390 h 3355872"/>
              <a:gd name="connsiteX490" fmla="*/ 1242033 w 2146148"/>
              <a:gd name="connsiteY490" fmla="*/ 2565632 h 3355872"/>
              <a:gd name="connsiteX491" fmla="*/ 1240444 w 2146148"/>
              <a:gd name="connsiteY491" fmla="*/ 2578874 h 3355872"/>
              <a:gd name="connsiteX492" fmla="*/ 1238855 w 2146148"/>
              <a:gd name="connsiteY492" fmla="*/ 2591584 h 3355872"/>
              <a:gd name="connsiteX493" fmla="*/ 1237796 w 2146148"/>
              <a:gd name="connsiteY493" fmla="*/ 2604826 h 3355872"/>
              <a:gd name="connsiteX494" fmla="*/ 1237266 w 2146148"/>
              <a:gd name="connsiteY494" fmla="*/ 2618598 h 3355872"/>
              <a:gd name="connsiteX495" fmla="*/ 1236736 w 2146148"/>
              <a:gd name="connsiteY495" fmla="*/ 2632368 h 3355872"/>
              <a:gd name="connsiteX496" fmla="*/ 1236207 w 2146148"/>
              <a:gd name="connsiteY496" fmla="*/ 2646140 h 3355872"/>
              <a:gd name="connsiteX497" fmla="*/ 1236736 w 2146148"/>
              <a:gd name="connsiteY497" fmla="*/ 2659910 h 3355872"/>
              <a:gd name="connsiteX498" fmla="*/ 1237266 w 2146148"/>
              <a:gd name="connsiteY498" fmla="*/ 2673152 h 3355872"/>
              <a:gd name="connsiteX499" fmla="*/ 1237796 w 2146148"/>
              <a:gd name="connsiteY499" fmla="*/ 2686922 h 3355872"/>
              <a:gd name="connsiteX500" fmla="*/ 1238855 w 2146148"/>
              <a:gd name="connsiteY500" fmla="*/ 2699634 h 3355872"/>
              <a:gd name="connsiteX501" fmla="*/ 1240444 w 2146148"/>
              <a:gd name="connsiteY501" fmla="*/ 2713404 h 3355872"/>
              <a:gd name="connsiteX502" fmla="*/ 1242033 w 2146148"/>
              <a:gd name="connsiteY502" fmla="*/ 2726646 h 3355872"/>
              <a:gd name="connsiteX503" fmla="*/ 1244152 w 2146148"/>
              <a:gd name="connsiteY503" fmla="*/ 2739358 h 3355872"/>
              <a:gd name="connsiteX504" fmla="*/ 1246800 w 2146148"/>
              <a:gd name="connsiteY504" fmla="*/ 2752598 h 3355872"/>
              <a:gd name="connsiteX505" fmla="*/ 1253156 w 2146148"/>
              <a:gd name="connsiteY505" fmla="*/ 2778022 h 3355872"/>
              <a:gd name="connsiteX506" fmla="*/ 1260041 w 2146148"/>
              <a:gd name="connsiteY506" fmla="*/ 2802916 h 3355872"/>
              <a:gd name="connsiteX507" fmla="*/ 1268516 w 2146148"/>
              <a:gd name="connsiteY507" fmla="*/ 2827810 h 3355872"/>
              <a:gd name="connsiteX508" fmla="*/ 1277520 w 2146148"/>
              <a:gd name="connsiteY508" fmla="*/ 2851644 h 3355872"/>
              <a:gd name="connsiteX509" fmla="*/ 1288113 w 2146148"/>
              <a:gd name="connsiteY509" fmla="*/ 2875478 h 3355872"/>
              <a:gd name="connsiteX510" fmla="*/ 1299765 w 2146148"/>
              <a:gd name="connsiteY510" fmla="*/ 2897724 h 3355872"/>
              <a:gd name="connsiteX511" fmla="*/ 1312477 w 2146148"/>
              <a:gd name="connsiteY511" fmla="*/ 2919968 h 3355872"/>
              <a:gd name="connsiteX512" fmla="*/ 1325718 w 2146148"/>
              <a:gd name="connsiteY512" fmla="*/ 2941684 h 3355872"/>
              <a:gd name="connsiteX513" fmla="*/ 1340548 w 2146148"/>
              <a:gd name="connsiteY513" fmla="*/ 2961812 h 3355872"/>
              <a:gd name="connsiteX514" fmla="*/ 1356967 w 2146148"/>
              <a:gd name="connsiteY514" fmla="*/ 2982468 h 3355872"/>
              <a:gd name="connsiteX515" fmla="*/ 1373387 w 2146148"/>
              <a:gd name="connsiteY515" fmla="*/ 3001536 h 3355872"/>
              <a:gd name="connsiteX516" fmla="*/ 1390865 w 2146148"/>
              <a:gd name="connsiteY516" fmla="*/ 3019544 h 3355872"/>
              <a:gd name="connsiteX517" fmla="*/ 1408873 w 2146148"/>
              <a:gd name="connsiteY517" fmla="*/ 3037022 h 3355872"/>
              <a:gd name="connsiteX518" fmla="*/ 1427941 w 2146148"/>
              <a:gd name="connsiteY518" fmla="*/ 3053970 h 3355872"/>
              <a:gd name="connsiteX519" fmla="*/ 1447538 w 2146148"/>
              <a:gd name="connsiteY519" fmla="*/ 3069330 h 3355872"/>
              <a:gd name="connsiteX520" fmla="*/ 1468724 w 2146148"/>
              <a:gd name="connsiteY520" fmla="*/ 3084160 h 3355872"/>
              <a:gd name="connsiteX521" fmla="*/ 1489910 w 2146148"/>
              <a:gd name="connsiteY521" fmla="*/ 3097932 h 3355872"/>
              <a:gd name="connsiteX522" fmla="*/ 1512155 w 2146148"/>
              <a:gd name="connsiteY522" fmla="*/ 3111172 h 3355872"/>
              <a:gd name="connsiteX523" fmla="*/ 1534930 w 2146148"/>
              <a:gd name="connsiteY523" fmla="*/ 3122826 h 3355872"/>
              <a:gd name="connsiteX524" fmla="*/ 1558235 w 2146148"/>
              <a:gd name="connsiteY524" fmla="*/ 3133948 h 3355872"/>
              <a:gd name="connsiteX525" fmla="*/ 1582069 w 2146148"/>
              <a:gd name="connsiteY525" fmla="*/ 3142952 h 3355872"/>
              <a:gd name="connsiteX526" fmla="*/ 1606963 w 2146148"/>
              <a:gd name="connsiteY526" fmla="*/ 3151426 h 3355872"/>
              <a:gd name="connsiteX527" fmla="*/ 1631327 w 2146148"/>
              <a:gd name="connsiteY527" fmla="*/ 3158312 h 3355872"/>
              <a:gd name="connsiteX528" fmla="*/ 1657280 w 2146148"/>
              <a:gd name="connsiteY528" fmla="*/ 3164668 h 3355872"/>
              <a:gd name="connsiteX529" fmla="*/ 1670521 w 2146148"/>
              <a:gd name="connsiteY529" fmla="*/ 3167316 h 3355872"/>
              <a:gd name="connsiteX530" fmla="*/ 1683233 w 2146148"/>
              <a:gd name="connsiteY530" fmla="*/ 3169434 h 3355872"/>
              <a:gd name="connsiteX531" fmla="*/ 1696474 w 2146148"/>
              <a:gd name="connsiteY531" fmla="*/ 3171554 h 3355872"/>
              <a:gd name="connsiteX532" fmla="*/ 1709715 w 2146148"/>
              <a:gd name="connsiteY532" fmla="*/ 3172612 h 3355872"/>
              <a:gd name="connsiteX533" fmla="*/ 1722957 w 2146148"/>
              <a:gd name="connsiteY533" fmla="*/ 3174202 h 3355872"/>
              <a:gd name="connsiteX534" fmla="*/ 1736198 w 2146148"/>
              <a:gd name="connsiteY534" fmla="*/ 3174732 h 3355872"/>
              <a:gd name="connsiteX535" fmla="*/ 1749969 w 2146148"/>
              <a:gd name="connsiteY535" fmla="*/ 3175260 h 3355872"/>
              <a:gd name="connsiteX536" fmla="*/ 1763740 w 2146148"/>
              <a:gd name="connsiteY536" fmla="*/ 3175790 h 3355872"/>
              <a:gd name="connsiteX537" fmla="*/ 1762151 w 2146148"/>
              <a:gd name="connsiteY537" fmla="*/ 3185324 h 3355872"/>
              <a:gd name="connsiteX538" fmla="*/ 1760562 w 2146148"/>
              <a:gd name="connsiteY538" fmla="*/ 3194858 h 3355872"/>
              <a:gd name="connsiteX539" fmla="*/ 1758443 w 2146148"/>
              <a:gd name="connsiteY539" fmla="*/ 3203862 h 3355872"/>
              <a:gd name="connsiteX540" fmla="*/ 1755795 w 2146148"/>
              <a:gd name="connsiteY540" fmla="*/ 3212866 h 3355872"/>
              <a:gd name="connsiteX541" fmla="*/ 1752087 w 2146148"/>
              <a:gd name="connsiteY541" fmla="*/ 3221340 h 3355872"/>
              <a:gd name="connsiteX542" fmla="*/ 1748910 w 2146148"/>
              <a:gd name="connsiteY542" fmla="*/ 3230344 h 3355872"/>
              <a:gd name="connsiteX543" fmla="*/ 1745202 w 2146148"/>
              <a:gd name="connsiteY543" fmla="*/ 3238290 h 3355872"/>
              <a:gd name="connsiteX544" fmla="*/ 1741494 w 2146148"/>
              <a:gd name="connsiteY544" fmla="*/ 3246764 h 3355872"/>
              <a:gd name="connsiteX545" fmla="*/ 1736198 w 2146148"/>
              <a:gd name="connsiteY545" fmla="*/ 3254708 h 3355872"/>
              <a:gd name="connsiteX546" fmla="*/ 1731961 w 2146148"/>
              <a:gd name="connsiteY546" fmla="*/ 3262654 h 3355872"/>
              <a:gd name="connsiteX547" fmla="*/ 1726664 w 2146148"/>
              <a:gd name="connsiteY547" fmla="*/ 3270068 h 3355872"/>
              <a:gd name="connsiteX548" fmla="*/ 1720838 w 2146148"/>
              <a:gd name="connsiteY548" fmla="*/ 3277484 h 3355872"/>
              <a:gd name="connsiteX549" fmla="*/ 1715542 w 2146148"/>
              <a:gd name="connsiteY549" fmla="*/ 3284370 h 3355872"/>
              <a:gd name="connsiteX550" fmla="*/ 1709715 w 2146148"/>
              <a:gd name="connsiteY550" fmla="*/ 3291254 h 3355872"/>
              <a:gd name="connsiteX551" fmla="*/ 1702830 w 2146148"/>
              <a:gd name="connsiteY551" fmla="*/ 3297610 h 3355872"/>
              <a:gd name="connsiteX552" fmla="*/ 1696474 w 2146148"/>
              <a:gd name="connsiteY552" fmla="*/ 3303966 h 3355872"/>
              <a:gd name="connsiteX553" fmla="*/ 1689059 w 2146148"/>
              <a:gd name="connsiteY553" fmla="*/ 3309792 h 3355872"/>
              <a:gd name="connsiteX554" fmla="*/ 1682173 w 2146148"/>
              <a:gd name="connsiteY554" fmla="*/ 3315088 h 3355872"/>
              <a:gd name="connsiteX555" fmla="*/ 1674758 w 2146148"/>
              <a:gd name="connsiteY555" fmla="*/ 3320916 h 3355872"/>
              <a:gd name="connsiteX556" fmla="*/ 1667343 w 2146148"/>
              <a:gd name="connsiteY556" fmla="*/ 3325682 h 3355872"/>
              <a:gd name="connsiteX557" fmla="*/ 1658869 w 2146148"/>
              <a:gd name="connsiteY557" fmla="*/ 3329920 h 3355872"/>
              <a:gd name="connsiteX558" fmla="*/ 1650924 w 2146148"/>
              <a:gd name="connsiteY558" fmla="*/ 3334686 h 3355872"/>
              <a:gd name="connsiteX559" fmla="*/ 1642450 w 2146148"/>
              <a:gd name="connsiteY559" fmla="*/ 3338394 h 3355872"/>
              <a:gd name="connsiteX560" fmla="*/ 1634505 w 2146148"/>
              <a:gd name="connsiteY560" fmla="*/ 3342102 h 3355872"/>
              <a:gd name="connsiteX561" fmla="*/ 1625501 w 2146148"/>
              <a:gd name="connsiteY561" fmla="*/ 3345278 h 3355872"/>
              <a:gd name="connsiteX562" fmla="*/ 1616497 w 2146148"/>
              <a:gd name="connsiteY562" fmla="*/ 3348456 h 3355872"/>
              <a:gd name="connsiteX563" fmla="*/ 1607493 w 2146148"/>
              <a:gd name="connsiteY563" fmla="*/ 3350576 h 3355872"/>
              <a:gd name="connsiteX564" fmla="*/ 1597959 w 2146148"/>
              <a:gd name="connsiteY564" fmla="*/ 3352694 h 3355872"/>
              <a:gd name="connsiteX565" fmla="*/ 1588955 w 2146148"/>
              <a:gd name="connsiteY565" fmla="*/ 3353754 h 3355872"/>
              <a:gd name="connsiteX566" fmla="*/ 1579421 w 2146148"/>
              <a:gd name="connsiteY566" fmla="*/ 3354812 h 3355872"/>
              <a:gd name="connsiteX567" fmla="*/ 1569358 w 2146148"/>
              <a:gd name="connsiteY567" fmla="*/ 3355872 h 3355872"/>
              <a:gd name="connsiteX568" fmla="*/ 1559824 w 2146148"/>
              <a:gd name="connsiteY568" fmla="*/ 3355872 h 3355872"/>
              <a:gd name="connsiteX569" fmla="*/ 415247 w 2146148"/>
              <a:gd name="connsiteY569" fmla="*/ 3355872 h 3355872"/>
              <a:gd name="connsiteX570" fmla="*/ 404124 w 2146148"/>
              <a:gd name="connsiteY570" fmla="*/ 3355872 h 3355872"/>
              <a:gd name="connsiteX571" fmla="*/ 394061 w 2146148"/>
              <a:gd name="connsiteY571" fmla="*/ 3354812 h 3355872"/>
              <a:gd name="connsiteX572" fmla="*/ 383468 w 2146148"/>
              <a:gd name="connsiteY572" fmla="*/ 3353754 h 3355872"/>
              <a:gd name="connsiteX573" fmla="*/ 373404 w 2146148"/>
              <a:gd name="connsiteY573" fmla="*/ 3351634 h 3355872"/>
              <a:gd name="connsiteX574" fmla="*/ 363870 w 2146148"/>
              <a:gd name="connsiteY574" fmla="*/ 3349516 h 3355872"/>
              <a:gd name="connsiteX575" fmla="*/ 353807 w 2146148"/>
              <a:gd name="connsiteY575" fmla="*/ 3346338 h 3355872"/>
              <a:gd name="connsiteX576" fmla="*/ 343744 w 2146148"/>
              <a:gd name="connsiteY576" fmla="*/ 3343160 h 3355872"/>
              <a:gd name="connsiteX577" fmla="*/ 334740 w 2146148"/>
              <a:gd name="connsiteY577" fmla="*/ 3339452 h 3355872"/>
              <a:gd name="connsiteX578" fmla="*/ 325736 w 2146148"/>
              <a:gd name="connsiteY578" fmla="*/ 3335746 h 3355872"/>
              <a:gd name="connsiteX579" fmla="*/ 316732 w 2146148"/>
              <a:gd name="connsiteY579" fmla="*/ 3330978 h 3355872"/>
              <a:gd name="connsiteX580" fmla="*/ 308257 w 2146148"/>
              <a:gd name="connsiteY580" fmla="*/ 3326212 h 3355872"/>
              <a:gd name="connsiteX581" fmla="*/ 299783 w 2146148"/>
              <a:gd name="connsiteY581" fmla="*/ 3320916 h 3355872"/>
              <a:gd name="connsiteX582" fmla="*/ 291308 w 2146148"/>
              <a:gd name="connsiteY582" fmla="*/ 3314560 h 3355872"/>
              <a:gd name="connsiteX583" fmla="*/ 283893 w 2146148"/>
              <a:gd name="connsiteY583" fmla="*/ 3308734 h 3355872"/>
              <a:gd name="connsiteX584" fmla="*/ 276478 w 2146148"/>
              <a:gd name="connsiteY584" fmla="*/ 3302378 h 3355872"/>
              <a:gd name="connsiteX585" fmla="*/ 269593 w 2146148"/>
              <a:gd name="connsiteY585" fmla="*/ 3295492 h 3355872"/>
              <a:gd name="connsiteX586" fmla="*/ 262177 w 2146148"/>
              <a:gd name="connsiteY586" fmla="*/ 3288606 h 3355872"/>
              <a:gd name="connsiteX587" fmla="*/ 255822 w 2146148"/>
              <a:gd name="connsiteY587" fmla="*/ 3280662 h 3355872"/>
              <a:gd name="connsiteX588" fmla="*/ 249466 w 2146148"/>
              <a:gd name="connsiteY588" fmla="*/ 3273246 h 3355872"/>
              <a:gd name="connsiteX589" fmla="*/ 244169 w 2146148"/>
              <a:gd name="connsiteY589" fmla="*/ 3264772 h 3355872"/>
              <a:gd name="connsiteX590" fmla="*/ 238873 w 2146148"/>
              <a:gd name="connsiteY590" fmla="*/ 3256828 h 3355872"/>
              <a:gd name="connsiteX591" fmla="*/ 233576 w 2146148"/>
              <a:gd name="connsiteY591" fmla="*/ 3247824 h 3355872"/>
              <a:gd name="connsiteX592" fmla="*/ 228809 w 2146148"/>
              <a:gd name="connsiteY592" fmla="*/ 3238820 h 3355872"/>
              <a:gd name="connsiteX593" fmla="*/ 225102 w 2146148"/>
              <a:gd name="connsiteY593" fmla="*/ 3229814 h 3355872"/>
              <a:gd name="connsiteX594" fmla="*/ 220865 w 2146148"/>
              <a:gd name="connsiteY594" fmla="*/ 3220282 h 3355872"/>
              <a:gd name="connsiteX595" fmla="*/ 217687 w 2146148"/>
              <a:gd name="connsiteY595" fmla="*/ 3211278 h 3355872"/>
              <a:gd name="connsiteX596" fmla="*/ 215038 w 2146148"/>
              <a:gd name="connsiteY596" fmla="*/ 3201214 h 3355872"/>
              <a:gd name="connsiteX597" fmla="*/ 212920 w 2146148"/>
              <a:gd name="connsiteY597" fmla="*/ 3191150 h 3355872"/>
              <a:gd name="connsiteX598" fmla="*/ 211331 w 2146148"/>
              <a:gd name="connsiteY598" fmla="*/ 3181088 h 3355872"/>
              <a:gd name="connsiteX599" fmla="*/ 209742 w 2146148"/>
              <a:gd name="connsiteY599" fmla="*/ 3170494 h 3355872"/>
              <a:gd name="connsiteX600" fmla="*/ 209212 w 2146148"/>
              <a:gd name="connsiteY600" fmla="*/ 3159900 h 3355872"/>
              <a:gd name="connsiteX601" fmla="*/ 208683 w 2146148"/>
              <a:gd name="connsiteY601" fmla="*/ 3149838 h 3355872"/>
              <a:gd name="connsiteX602" fmla="*/ 208683 w 2146148"/>
              <a:gd name="connsiteY602" fmla="*/ 1969774 h 3355872"/>
              <a:gd name="connsiteX603" fmla="*/ 204445 w 2146148"/>
              <a:gd name="connsiteY603" fmla="*/ 1970304 h 3355872"/>
              <a:gd name="connsiteX604" fmla="*/ 194382 w 2146148"/>
              <a:gd name="connsiteY604" fmla="*/ 1969774 h 3355872"/>
              <a:gd name="connsiteX605" fmla="*/ 183789 w 2146148"/>
              <a:gd name="connsiteY605" fmla="*/ 1969244 h 3355872"/>
              <a:gd name="connsiteX606" fmla="*/ 173196 w 2146148"/>
              <a:gd name="connsiteY606" fmla="*/ 1967656 h 3355872"/>
              <a:gd name="connsiteX607" fmla="*/ 163662 w 2146148"/>
              <a:gd name="connsiteY607" fmla="*/ 1966066 h 3355872"/>
              <a:gd name="connsiteX608" fmla="*/ 153599 w 2146148"/>
              <a:gd name="connsiteY608" fmla="*/ 1963948 h 3355872"/>
              <a:gd name="connsiteX609" fmla="*/ 143535 w 2146148"/>
              <a:gd name="connsiteY609" fmla="*/ 1960770 h 3355872"/>
              <a:gd name="connsiteX610" fmla="*/ 134531 w 2146148"/>
              <a:gd name="connsiteY610" fmla="*/ 1957592 h 3355872"/>
              <a:gd name="connsiteX611" fmla="*/ 124998 w 2146148"/>
              <a:gd name="connsiteY611" fmla="*/ 1953884 h 3355872"/>
              <a:gd name="connsiteX612" fmla="*/ 115994 w 2146148"/>
              <a:gd name="connsiteY612" fmla="*/ 1950176 h 3355872"/>
              <a:gd name="connsiteX613" fmla="*/ 106989 w 2146148"/>
              <a:gd name="connsiteY613" fmla="*/ 1945410 h 3355872"/>
              <a:gd name="connsiteX614" fmla="*/ 98515 w 2146148"/>
              <a:gd name="connsiteY614" fmla="*/ 1940644 h 3355872"/>
              <a:gd name="connsiteX615" fmla="*/ 90570 w 2146148"/>
              <a:gd name="connsiteY615" fmla="*/ 1935346 h 3355872"/>
              <a:gd name="connsiteX616" fmla="*/ 82096 w 2146148"/>
              <a:gd name="connsiteY616" fmla="*/ 1929520 h 3355872"/>
              <a:gd name="connsiteX617" fmla="*/ 74681 w 2146148"/>
              <a:gd name="connsiteY617" fmla="*/ 1923694 h 3355872"/>
              <a:gd name="connsiteX618" fmla="*/ 66736 w 2146148"/>
              <a:gd name="connsiteY618" fmla="*/ 1917338 h 3355872"/>
              <a:gd name="connsiteX619" fmla="*/ 59851 w 2146148"/>
              <a:gd name="connsiteY619" fmla="*/ 1910452 h 3355872"/>
              <a:gd name="connsiteX620" fmla="*/ 52965 w 2146148"/>
              <a:gd name="connsiteY620" fmla="*/ 1903568 h 3355872"/>
              <a:gd name="connsiteX621" fmla="*/ 46609 w 2146148"/>
              <a:gd name="connsiteY621" fmla="*/ 1895622 h 3355872"/>
              <a:gd name="connsiteX622" fmla="*/ 40783 w 2146148"/>
              <a:gd name="connsiteY622" fmla="*/ 1888208 h 3355872"/>
              <a:gd name="connsiteX623" fmla="*/ 34957 w 2146148"/>
              <a:gd name="connsiteY623" fmla="*/ 1879734 h 3355872"/>
              <a:gd name="connsiteX624" fmla="*/ 29660 w 2146148"/>
              <a:gd name="connsiteY624" fmla="*/ 1871788 h 3355872"/>
              <a:gd name="connsiteX625" fmla="*/ 24893 w 2146148"/>
              <a:gd name="connsiteY625" fmla="*/ 1863314 h 3355872"/>
              <a:gd name="connsiteX626" fmla="*/ 20127 w 2146148"/>
              <a:gd name="connsiteY626" fmla="*/ 1854310 h 3355872"/>
              <a:gd name="connsiteX627" fmla="*/ 16419 w 2146148"/>
              <a:gd name="connsiteY627" fmla="*/ 1845306 h 3355872"/>
              <a:gd name="connsiteX628" fmla="*/ 12712 w 2146148"/>
              <a:gd name="connsiteY628" fmla="*/ 1835772 h 3355872"/>
              <a:gd name="connsiteX629" fmla="*/ 9534 w 2146148"/>
              <a:gd name="connsiteY629" fmla="*/ 1826768 h 3355872"/>
              <a:gd name="connsiteX630" fmla="*/ 6356 w 2146148"/>
              <a:gd name="connsiteY630" fmla="*/ 1816704 h 3355872"/>
              <a:gd name="connsiteX631" fmla="*/ 4237 w 2146148"/>
              <a:gd name="connsiteY631" fmla="*/ 1806642 h 3355872"/>
              <a:gd name="connsiteX632" fmla="*/ 2648 w 2146148"/>
              <a:gd name="connsiteY632" fmla="*/ 1797108 h 3355872"/>
              <a:gd name="connsiteX633" fmla="*/ 1059 w 2146148"/>
              <a:gd name="connsiteY633" fmla="*/ 1786514 h 3355872"/>
              <a:gd name="connsiteX634" fmla="*/ 530 w 2146148"/>
              <a:gd name="connsiteY634" fmla="*/ 1775922 h 335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</a:cxnLst>
            <a:rect l="l" t="t" r="r" b="b"/>
            <a:pathLst>
              <a:path w="2146148" h="3355872">
                <a:moveTo>
                  <a:pt x="1386628" y="839498"/>
                </a:moveTo>
                <a:lnTo>
                  <a:pt x="1386628" y="819900"/>
                </a:lnTo>
                <a:lnTo>
                  <a:pt x="1386628" y="800304"/>
                </a:lnTo>
                <a:lnTo>
                  <a:pt x="1388747" y="781236"/>
                </a:lnTo>
                <a:lnTo>
                  <a:pt x="1391395" y="761640"/>
                </a:lnTo>
                <a:lnTo>
                  <a:pt x="1394573" y="743102"/>
                </a:lnTo>
                <a:lnTo>
                  <a:pt x="1398280" y="725094"/>
                </a:lnTo>
                <a:lnTo>
                  <a:pt x="1404107" y="707086"/>
                </a:lnTo>
                <a:lnTo>
                  <a:pt x="1409933" y="689606"/>
                </a:lnTo>
                <a:lnTo>
                  <a:pt x="1416289" y="672128"/>
                </a:lnTo>
                <a:lnTo>
                  <a:pt x="1424233" y="655180"/>
                </a:lnTo>
                <a:lnTo>
                  <a:pt x="1432178" y="639290"/>
                </a:lnTo>
                <a:lnTo>
                  <a:pt x="1441712" y="622870"/>
                </a:lnTo>
                <a:lnTo>
                  <a:pt x="1451775" y="607510"/>
                </a:lnTo>
                <a:lnTo>
                  <a:pt x="1461839" y="592150"/>
                </a:lnTo>
                <a:lnTo>
                  <a:pt x="1473491" y="578380"/>
                </a:lnTo>
                <a:lnTo>
                  <a:pt x="1485143" y="564610"/>
                </a:lnTo>
                <a:lnTo>
                  <a:pt x="1497855" y="551368"/>
                </a:lnTo>
                <a:lnTo>
                  <a:pt x="1511096" y="538656"/>
                </a:lnTo>
                <a:lnTo>
                  <a:pt x="1524337" y="527004"/>
                </a:lnTo>
                <a:lnTo>
                  <a:pt x="1539168" y="515352"/>
                </a:lnTo>
                <a:lnTo>
                  <a:pt x="1553998" y="505288"/>
                </a:lnTo>
                <a:lnTo>
                  <a:pt x="1569358" y="495224"/>
                </a:lnTo>
                <a:lnTo>
                  <a:pt x="1585247" y="486220"/>
                </a:lnTo>
                <a:lnTo>
                  <a:pt x="1601667" y="477746"/>
                </a:lnTo>
                <a:lnTo>
                  <a:pt x="1618615" y="470332"/>
                </a:lnTo>
                <a:lnTo>
                  <a:pt x="1636094" y="462916"/>
                </a:lnTo>
                <a:lnTo>
                  <a:pt x="1653572" y="457620"/>
                </a:lnTo>
                <a:lnTo>
                  <a:pt x="1671580" y="451794"/>
                </a:lnTo>
                <a:lnTo>
                  <a:pt x="1689589" y="448086"/>
                </a:lnTo>
                <a:lnTo>
                  <a:pt x="1708126" y="444378"/>
                </a:lnTo>
                <a:lnTo>
                  <a:pt x="1727724" y="442260"/>
                </a:lnTo>
                <a:lnTo>
                  <a:pt x="1746791" y="440670"/>
                </a:lnTo>
                <a:lnTo>
                  <a:pt x="1766388" y="440140"/>
                </a:lnTo>
                <a:lnTo>
                  <a:pt x="1785456" y="440670"/>
                </a:lnTo>
                <a:lnTo>
                  <a:pt x="1805053" y="442260"/>
                </a:lnTo>
                <a:lnTo>
                  <a:pt x="1824120" y="444378"/>
                </a:lnTo>
                <a:lnTo>
                  <a:pt x="1842658" y="448086"/>
                </a:lnTo>
                <a:lnTo>
                  <a:pt x="1861196" y="451794"/>
                </a:lnTo>
                <a:lnTo>
                  <a:pt x="1879204" y="457620"/>
                </a:lnTo>
                <a:lnTo>
                  <a:pt x="1897212" y="462916"/>
                </a:lnTo>
                <a:lnTo>
                  <a:pt x="1914161" y="470332"/>
                </a:lnTo>
                <a:lnTo>
                  <a:pt x="1931110" y="477746"/>
                </a:lnTo>
                <a:lnTo>
                  <a:pt x="1947529" y="486220"/>
                </a:lnTo>
                <a:lnTo>
                  <a:pt x="1963418" y="495224"/>
                </a:lnTo>
                <a:lnTo>
                  <a:pt x="1978778" y="505288"/>
                </a:lnTo>
                <a:lnTo>
                  <a:pt x="1993609" y="515352"/>
                </a:lnTo>
                <a:lnTo>
                  <a:pt x="2007909" y="527004"/>
                </a:lnTo>
                <a:lnTo>
                  <a:pt x="2021680" y="538656"/>
                </a:lnTo>
                <a:lnTo>
                  <a:pt x="2034921" y="551368"/>
                </a:lnTo>
                <a:lnTo>
                  <a:pt x="2047633" y="564610"/>
                </a:lnTo>
                <a:lnTo>
                  <a:pt x="2059285" y="578380"/>
                </a:lnTo>
                <a:lnTo>
                  <a:pt x="2070408" y="592150"/>
                </a:lnTo>
                <a:lnTo>
                  <a:pt x="2081531" y="607510"/>
                </a:lnTo>
                <a:lnTo>
                  <a:pt x="2091064" y="622870"/>
                </a:lnTo>
                <a:lnTo>
                  <a:pt x="2100068" y="639290"/>
                </a:lnTo>
                <a:lnTo>
                  <a:pt x="2109073" y="655180"/>
                </a:lnTo>
                <a:lnTo>
                  <a:pt x="2115958" y="672128"/>
                </a:lnTo>
                <a:lnTo>
                  <a:pt x="2122843" y="689606"/>
                </a:lnTo>
                <a:lnTo>
                  <a:pt x="2129199" y="707086"/>
                </a:lnTo>
                <a:lnTo>
                  <a:pt x="2133966" y="725094"/>
                </a:lnTo>
                <a:lnTo>
                  <a:pt x="2138203" y="743102"/>
                </a:lnTo>
                <a:lnTo>
                  <a:pt x="2141911" y="761640"/>
                </a:lnTo>
                <a:lnTo>
                  <a:pt x="2144030" y="781236"/>
                </a:lnTo>
                <a:lnTo>
                  <a:pt x="2145619" y="800304"/>
                </a:lnTo>
                <a:lnTo>
                  <a:pt x="2146148" y="819900"/>
                </a:lnTo>
                <a:lnTo>
                  <a:pt x="2145619" y="839498"/>
                </a:lnTo>
                <a:lnTo>
                  <a:pt x="2144030" y="858566"/>
                </a:lnTo>
                <a:lnTo>
                  <a:pt x="2141911" y="877632"/>
                </a:lnTo>
                <a:lnTo>
                  <a:pt x="2138203" y="896170"/>
                </a:lnTo>
                <a:lnTo>
                  <a:pt x="2133966" y="914708"/>
                </a:lnTo>
                <a:lnTo>
                  <a:pt x="2129199" y="932716"/>
                </a:lnTo>
                <a:lnTo>
                  <a:pt x="2122843" y="950724"/>
                </a:lnTo>
                <a:lnTo>
                  <a:pt x="2115958" y="967674"/>
                </a:lnTo>
                <a:lnTo>
                  <a:pt x="2109073" y="984622"/>
                </a:lnTo>
                <a:lnTo>
                  <a:pt x="2100068" y="1000512"/>
                </a:lnTo>
                <a:lnTo>
                  <a:pt x="2091064" y="1016402"/>
                </a:lnTo>
                <a:lnTo>
                  <a:pt x="2081531" y="1031762"/>
                </a:lnTo>
                <a:lnTo>
                  <a:pt x="2070408" y="1047122"/>
                </a:lnTo>
                <a:lnTo>
                  <a:pt x="2059285" y="1061422"/>
                </a:lnTo>
                <a:lnTo>
                  <a:pt x="2047633" y="1075192"/>
                </a:lnTo>
                <a:lnTo>
                  <a:pt x="2034921" y="1088434"/>
                </a:lnTo>
                <a:lnTo>
                  <a:pt x="2021680" y="1101146"/>
                </a:lnTo>
                <a:lnTo>
                  <a:pt x="2007909" y="1112798"/>
                </a:lnTo>
                <a:lnTo>
                  <a:pt x="1993608" y="1123920"/>
                </a:lnTo>
                <a:lnTo>
                  <a:pt x="1978778" y="1134514"/>
                </a:lnTo>
                <a:lnTo>
                  <a:pt x="1963418" y="1144048"/>
                </a:lnTo>
                <a:lnTo>
                  <a:pt x="1947529" y="1153582"/>
                </a:lnTo>
                <a:lnTo>
                  <a:pt x="1931110" y="1161526"/>
                </a:lnTo>
                <a:lnTo>
                  <a:pt x="1914161" y="1169470"/>
                </a:lnTo>
                <a:lnTo>
                  <a:pt x="1897212" y="1176356"/>
                </a:lnTo>
                <a:lnTo>
                  <a:pt x="1879204" y="1182712"/>
                </a:lnTo>
                <a:lnTo>
                  <a:pt x="1861196" y="1187480"/>
                </a:lnTo>
                <a:lnTo>
                  <a:pt x="1842658" y="1191716"/>
                </a:lnTo>
                <a:lnTo>
                  <a:pt x="1824120" y="1195424"/>
                </a:lnTo>
                <a:lnTo>
                  <a:pt x="1805053" y="1197542"/>
                </a:lnTo>
                <a:lnTo>
                  <a:pt x="1785455" y="1199132"/>
                </a:lnTo>
                <a:lnTo>
                  <a:pt x="1766388" y="1199660"/>
                </a:lnTo>
                <a:lnTo>
                  <a:pt x="1746791" y="1199132"/>
                </a:lnTo>
                <a:lnTo>
                  <a:pt x="1727724" y="1197542"/>
                </a:lnTo>
                <a:lnTo>
                  <a:pt x="1708126" y="1195424"/>
                </a:lnTo>
                <a:lnTo>
                  <a:pt x="1689589" y="1191716"/>
                </a:lnTo>
                <a:lnTo>
                  <a:pt x="1671580" y="1187480"/>
                </a:lnTo>
                <a:lnTo>
                  <a:pt x="1653572" y="1182712"/>
                </a:lnTo>
                <a:lnTo>
                  <a:pt x="1636094" y="1176356"/>
                </a:lnTo>
                <a:lnTo>
                  <a:pt x="1618615" y="1169470"/>
                </a:lnTo>
                <a:lnTo>
                  <a:pt x="1601667" y="1161526"/>
                </a:lnTo>
                <a:lnTo>
                  <a:pt x="1585247" y="1153582"/>
                </a:lnTo>
                <a:lnTo>
                  <a:pt x="1569358" y="1144048"/>
                </a:lnTo>
                <a:lnTo>
                  <a:pt x="1553998" y="1134514"/>
                </a:lnTo>
                <a:lnTo>
                  <a:pt x="1539168" y="1123920"/>
                </a:lnTo>
                <a:lnTo>
                  <a:pt x="1524337" y="1112798"/>
                </a:lnTo>
                <a:lnTo>
                  <a:pt x="1511096" y="1101146"/>
                </a:lnTo>
                <a:lnTo>
                  <a:pt x="1497855" y="1088434"/>
                </a:lnTo>
                <a:lnTo>
                  <a:pt x="1485143" y="1075192"/>
                </a:lnTo>
                <a:lnTo>
                  <a:pt x="1473491" y="1061422"/>
                </a:lnTo>
                <a:lnTo>
                  <a:pt x="1461839" y="1047122"/>
                </a:lnTo>
                <a:lnTo>
                  <a:pt x="1451775" y="1031762"/>
                </a:lnTo>
                <a:lnTo>
                  <a:pt x="1441712" y="1016402"/>
                </a:lnTo>
                <a:lnTo>
                  <a:pt x="1432178" y="1000512"/>
                </a:lnTo>
                <a:lnTo>
                  <a:pt x="1424233" y="984622"/>
                </a:lnTo>
                <a:lnTo>
                  <a:pt x="1416289" y="967674"/>
                </a:lnTo>
                <a:lnTo>
                  <a:pt x="1409933" y="950724"/>
                </a:lnTo>
                <a:lnTo>
                  <a:pt x="1404107" y="932716"/>
                </a:lnTo>
                <a:lnTo>
                  <a:pt x="1398280" y="914708"/>
                </a:lnTo>
                <a:lnTo>
                  <a:pt x="1394573" y="896170"/>
                </a:lnTo>
                <a:lnTo>
                  <a:pt x="1391395" y="877632"/>
                </a:lnTo>
                <a:lnTo>
                  <a:pt x="1388747" y="858566"/>
                </a:lnTo>
                <a:close/>
                <a:moveTo>
                  <a:pt x="1386628" y="2665206"/>
                </a:moveTo>
                <a:lnTo>
                  <a:pt x="1386628" y="2646140"/>
                </a:lnTo>
                <a:lnTo>
                  <a:pt x="1386628" y="2626542"/>
                </a:lnTo>
                <a:lnTo>
                  <a:pt x="1388747" y="2606944"/>
                </a:lnTo>
                <a:lnTo>
                  <a:pt x="1391395" y="2587878"/>
                </a:lnTo>
                <a:lnTo>
                  <a:pt x="1394573" y="2569340"/>
                </a:lnTo>
                <a:lnTo>
                  <a:pt x="1398280" y="2551332"/>
                </a:lnTo>
                <a:lnTo>
                  <a:pt x="1404107" y="2533324"/>
                </a:lnTo>
                <a:lnTo>
                  <a:pt x="1409933" y="2515316"/>
                </a:lnTo>
                <a:lnTo>
                  <a:pt x="1416289" y="2497836"/>
                </a:lnTo>
                <a:lnTo>
                  <a:pt x="1424233" y="2481418"/>
                </a:lnTo>
                <a:lnTo>
                  <a:pt x="1432178" y="2464998"/>
                </a:lnTo>
                <a:lnTo>
                  <a:pt x="1441712" y="2449108"/>
                </a:lnTo>
                <a:lnTo>
                  <a:pt x="1451775" y="2433748"/>
                </a:lnTo>
                <a:lnTo>
                  <a:pt x="1461839" y="2418918"/>
                </a:lnTo>
                <a:lnTo>
                  <a:pt x="1473491" y="2404618"/>
                </a:lnTo>
                <a:lnTo>
                  <a:pt x="1485143" y="2390318"/>
                </a:lnTo>
                <a:lnTo>
                  <a:pt x="1497855" y="2377076"/>
                </a:lnTo>
                <a:lnTo>
                  <a:pt x="1511096" y="2365424"/>
                </a:lnTo>
                <a:lnTo>
                  <a:pt x="1524337" y="2353242"/>
                </a:lnTo>
                <a:lnTo>
                  <a:pt x="1539168" y="2341590"/>
                </a:lnTo>
                <a:lnTo>
                  <a:pt x="1553998" y="2330996"/>
                </a:lnTo>
                <a:lnTo>
                  <a:pt x="1569358" y="2321462"/>
                </a:lnTo>
                <a:lnTo>
                  <a:pt x="1585247" y="2311928"/>
                </a:lnTo>
                <a:lnTo>
                  <a:pt x="1601667" y="2303984"/>
                </a:lnTo>
                <a:lnTo>
                  <a:pt x="1618615" y="2296040"/>
                </a:lnTo>
                <a:lnTo>
                  <a:pt x="1636094" y="2289684"/>
                </a:lnTo>
                <a:lnTo>
                  <a:pt x="1653572" y="2283328"/>
                </a:lnTo>
                <a:lnTo>
                  <a:pt x="1671580" y="2278560"/>
                </a:lnTo>
                <a:lnTo>
                  <a:pt x="1689589" y="2274324"/>
                </a:lnTo>
                <a:lnTo>
                  <a:pt x="1708126" y="2271146"/>
                </a:lnTo>
                <a:lnTo>
                  <a:pt x="1727724" y="2267968"/>
                </a:lnTo>
                <a:lnTo>
                  <a:pt x="1746791" y="2266908"/>
                </a:lnTo>
                <a:lnTo>
                  <a:pt x="1766388" y="2266380"/>
                </a:lnTo>
                <a:lnTo>
                  <a:pt x="1785455" y="2266908"/>
                </a:lnTo>
                <a:lnTo>
                  <a:pt x="1805053" y="2267968"/>
                </a:lnTo>
                <a:lnTo>
                  <a:pt x="1824120" y="2271146"/>
                </a:lnTo>
                <a:lnTo>
                  <a:pt x="1842658" y="2274324"/>
                </a:lnTo>
                <a:lnTo>
                  <a:pt x="1861196" y="2278560"/>
                </a:lnTo>
                <a:lnTo>
                  <a:pt x="1879204" y="2283328"/>
                </a:lnTo>
                <a:lnTo>
                  <a:pt x="1897212" y="2289684"/>
                </a:lnTo>
                <a:lnTo>
                  <a:pt x="1914161" y="2296040"/>
                </a:lnTo>
                <a:lnTo>
                  <a:pt x="1931110" y="2303984"/>
                </a:lnTo>
                <a:lnTo>
                  <a:pt x="1947529" y="2311928"/>
                </a:lnTo>
                <a:lnTo>
                  <a:pt x="1963418" y="2321462"/>
                </a:lnTo>
                <a:lnTo>
                  <a:pt x="1978778" y="2330996"/>
                </a:lnTo>
                <a:lnTo>
                  <a:pt x="1993608" y="2341590"/>
                </a:lnTo>
                <a:lnTo>
                  <a:pt x="2007909" y="2353242"/>
                </a:lnTo>
                <a:lnTo>
                  <a:pt x="2021680" y="2365424"/>
                </a:lnTo>
                <a:lnTo>
                  <a:pt x="2034921" y="2377076"/>
                </a:lnTo>
                <a:lnTo>
                  <a:pt x="2047633" y="2390318"/>
                </a:lnTo>
                <a:lnTo>
                  <a:pt x="2059285" y="2404618"/>
                </a:lnTo>
                <a:lnTo>
                  <a:pt x="2070408" y="2418918"/>
                </a:lnTo>
                <a:lnTo>
                  <a:pt x="2081531" y="2433748"/>
                </a:lnTo>
                <a:lnTo>
                  <a:pt x="2091064" y="2449108"/>
                </a:lnTo>
                <a:lnTo>
                  <a:pt x="2100068" y="2464998"/>
                </a:lnTo>
                <a:lnTo>
                  <a:pt x="2109073" y="2481418"/>
                </a:lnTo>
                <a:lnTo>
                  <a:pt x="2115958" y="2497836"/>
                </a:lnTo>
                <a:lnTo>
                  <a:pt x="2122843" y="2515316"/>
                </a:lnTo>
                <a:lnTo>
                  <a:pt x="2129199" y="2533324"/>
                </a:lnTo>
                <a:lnTo>
                  <a:pt x="2133966" y="2551332"/>
                </a:lnTo>
                <a:lnTo>
                  <a:pt x="2138203" y="2569340"/>
                </a:lnTo>
                <a:lnTo>
                  <a:pt x="2141911" y="2587878"/>
                </a:lnTo>
                <a:lnTo>
                  <a:pt x="2144030" y="2606944"/>
                </a:lnTo>
                <a:lnTo>
                  <a:pt x="2145619" y="2626542"/>
                </a:lnTo>
                <a:lnTo>
                  <a:pt x="2146148" y="2646140"/>
                </a:lnTo>
                <a:lnTo>
                  <a:pt x="2145619" y="2665206"/>
                </a:lnTo>
                <a:lnTo>
                  <a:pt x="2144030" y="2684804"/>
                </a:lnTo>
                <a:lnTo>
                  <a:pt x="2141911" y="2703872"/>
                </a:lnTo>
                <a:lnTo>
                  <a:pt x="2138203" y="2722408"/>
                </a:lnTo>
                <a:lnTo>
                  <a:pt x="2133966" y="2740946"/>
                </a:lnTo>
                <a:lnTo>
                  <a:pt x="2129199" y="2758954"/>
                </a:lnTo>
                <a:lnTo>
                  <a:pt x="2122843" y="2776434"/>
                </a:lnTo>
                <a:lnTo>
                  <a:pt x="2115958" y="2793382"/>
                </a:lnTo>
                <a:lnTo>
                  <a:pt x="2109073" y="2810860"/>
                </a:lnTo>
                <a:lnTo>
                  <a:pt x="2100068" y="2827280"/>
                </a:lnTo>
                <a:lnTo>
                  <a:pt x="2091064" y="2843170"/>
                </a:lnTo>
                <a:lnTo>
                  <a:pt x="2081531" y="2858530"/>
                </a:lnTo>
                <a:lnTo>
                  <a:pt x="2070408" y="2873360"/>
                </a:lnTo>
                <a:lnTo>
                  <a:pt x="2059285" y="2887660"/>
                </a:lnTo>
                <a:lnTo>
                  <a:pt x="2047633" y="2900902"/>
                </a:lnTo>
                <a:lnTo>
                  <a:pt x="2034921" y="2914142"/>
                </a:lnTo>
                <a:lnTo>
                  <a:pt x="2021680" y="2926854"/>
                </a:lnTo>
                <a:lnTo>
                  <a:pt x="2007909" y="2939036"/>
                </a:lnTo>
                <a:lnTo>
                  <a:pt x="1993608" y="2950158"/>
                </a:lnTo>
                <a:lnTo>
                  <a:pt x="1978778" y="2960752"/>
                </a:lnTo>
                <a:lnTo>
                  <a:pt x="1963418" y="2970816"/>
                </a:lnTo>
                <a:lnTo>
                  <a:pt x="1947529" y="2979820"/>
                </a:lnTo>
                <a:lnTo>
                  <a:pt x="1931110" y="2988294"/>
                </a:lnTo>
                <a:lnTo>
                  <a:pt x="1914161" y="2995708"/>
                </a:lnTo>
                <a:lnTo>
                  <a:pt x="1897212" y="3002594"/>
                </a:lnTo>
                <a:lnTo>
                  <a:pt x="1879204" y="3008420"/>
                </a:lnTo>
                <a:lnTo>
                  <a:pt x="1861196" y="3013718"/>
                </a:lnTo>
                <a:lnTo>
                  <a:pt x="1842658" y="3017954"/>
                </a:lnTo>
                <a:lnTo>
                  <a:pt x="1824120" y="3021132"/>
                </a:lnTo>
                <a:lnTo>
                  <a:pt x="1805053" y="3023250"/>
                </a:lnTo>
                <a:lnTo>
                  <a:pt x="1785455" y="3025370"/>
                </a:lnTo>
                <a:lnTo>
                  <a:pt x="1766388" y="3025900"/>
                </a:lnTo>
                <a:lnTo>
                  <a:pt x="1746791" y="3025370"/>
                </a:lnTo>
                <a:lnTo>
                  <a:pt x="1727724" y="3023250"/>
                </a:lnTo>
                <a:lnTo>
                  <a:pt x="1708126" y="3021132"/>
                </a:lnTo>
                <a:lnTo>
                  <a:pt x="1689589" y="3017954"/>
                </a:lnTo>
                <a:lnTo>
                  <a:pt x="1671580" y="3013718"/>
                </a:lnTo>
                <a:lnTo>
                  <a:pt x="1653572" y="3008420"/>
                </a:lnTo>
                <a:lnTo>
                  <a:pt x="1636094" y="3002594"/>
                </a:lnTo>
                <a:lnTo>
                  <a:pt x="1618615" y="2995708"/>
                </a:lnTo>
                <a:lnTo>
                  <a:pt x="1601667" y="2988294"/>
                </a:lnTo>
                <a:lnTo>
                  <a:pt x="1585247" y="2979820"/>
                </a:lnTo>
                <a:lnTo>
                  <a:pt x="1569358" y="2970816"/>
                </a:lnTo>
                <a:lnTo>
                  <a:pt x="1553998" y="2960752"/>
                </a:lnTo>
                <a:lnTo>
                  <a:pt x="1539168" y="2950158"/>
                </a:lnTo>
                <a:lnTo>
                  <a:pt x="1524337" y="2939036"/>
                </a:lnTo>
                <a:lnTo>
                  <a:pt x="1511096" y="2926854"/>
                </a:lnTo>
                <a:lnTo>
                  <a:pt x="1497855" y="2914142"/>
                </a:lnTo>
                <a:lnTo>
                  <a:pt x="1485143" y="2900902"/>
                </a:lnTo>
                <a:lnTo>
                  <a:pt x="1473491" y="2887660"/>
                </a:lnTo>
                <a:lnTo>
                  <a:pt x="1461839" y="2873360"/>
                </a:lnTo>
                <a:lnTo>
                  <a:pt x="1451775" y="2858530"/>
                </a:lnTo>
                <a:lnTo>
                  <a:pt x="1441712" y="2843170"/>
                </a:lnTo>
                <a:lnTo>
                  <a:pt x="1432178" y="2827280"/>
                </a:lnTo>
                <a:lnTo>
                  <a:pt x="1424233" y="2810860"/>
                </a:lnTo>
                <a:lnTo>
                  <a:pt x="1416289" y="2793382"/>
                </a:lnTo>
                <a:lnTo>
                  <a:pt x="1409933" y="2776434"/>
                </a:lnTo>
                <a:lnTo>
                  <a:pt x="1404107" y="2758954"/>
                </a:lnTo>
                <a:lnTo>
                  <a:pt x="1398280" y="2740946"/>
                </a:lnTo>
                <a:lnTo>
                  <a:pt x="1394573" y="2722408"/>
                </a:lnTo>
                <a:lnTo>
                  <a:pt x="1391395" y="2703872"/>
                </a:lnTo>
                <a:lnTo>
                  <a:pt x="1388747" y="2684804"/>
                </a:lnTo>
                <a:close/>
                <a:moveTo>
                  <a:pt x="535941" y="1900514"/>
                </a:moveTo>
                <a:lnTo>
                  <a:pt x="780620" y="1900514"/>
                </a:lnTo>
                <a:lnTo>
                  <a:pt x="780620" y="2145194"/>
                </a:lnTo>
                <a:lnTo>
                  <a:pt x="1140620" y="2145194"/>
                </a:lnTo>
                <a:lnTo>
                  <a:pt x="1140620" y="1900514"/>
                </a:lnTo>
                <a:lnTo>
                  <a:pt x="1385299" y="1900514"/>
                </a:lnTo>
                <a:lnTo>
                  <a:pt x="1385299" y="1540514"/>
                </a:lnTo>
                <a:lnTo>
                  <a:pt x="1140620" y="1540514"/>
                </a:lnTo>
                <a:lnTo>
                  <a:pt x="1140620" y="1295834"/>
                </a:lnTo>
                <a:lnTo>
                  <a:pt x="780620" y="1295834"/>
                </a:lnTo>
                <a:lnTo>
                  <a:pt x="780620" y="1540514"/>
                </a:lnTo>
                <a:lnTo>
                  <a:pt x="535941" y="1540514"/>
                </a:lnTo>
                <a:close/>
                <a:moveTo>
                  <a:pt x="0" y="1765858"/>
                </a:moveTo>
                <a:lnTo>
                  <a:pt x="530" y="1755266"/>
                </a:lnTo>
                <a:lnTo>
                  <a:pt x="1059" y="1744672"/>
                </a:lnTo>
                <a:lnTo>
                  <a:pt x="2648" y="1734608"/>
                </a:lnTo>
                <a:lnTo>
                  <a:pt x="4237" y="1724546"/>
                </a:lnTo>
                <a:lnTo>
                  <a:pt x="6356" y="1714482"/>
                </a:lnTo>
                <a:lnTo>
                  <a:pt x="9534" y="1704948"/>
                </a:lnTo>
                <a:lnTo>
                  <a:pt x="12712" y="1695414"/>
                </a:lnTo>
                <a:lnTo>
                  <a:pt x="16419" y="1686410"/>
                </a:lnTo>
                <a:lnTo>
                  <a:pt x="20127" y="1677406"/>
                </a:lnTo>
                <a:lnTo>
                  <a:pt x="24893" y="1667872"/>
                </a:lnTo>
                <a:lnTo>
                  <a:pt x="29660" y="1659928"/>
                </a:lnTo>
                <a:lnTo>
                  <a:pt x="34957" y="1651454"/>
                </a:lnTo>
                <a:lnTo>
                  <a:pt x="40783" y="1643508"/>
                </a:lnTo>
                <a:lnTo>
                  <a:pt x="46609" y="1635564"/>
                </a:lnTo>
                <a:lnTo>
                  <a:pt x="52965" y="1628678"/>
                </a:lnTo>
                <a:lnTo>
                  <a:pt x="59851" y="1621264"/>
                </a:lnTo>
                <a:lnTo>
                  <a:pt x="66736" y="1614378"/>
                </a:lnTo>
                <a:lnTo>
                  <a:pt x="74681" y="1608022"/>
                </a:lnTo>
                <a:lnTo>
                  <a:pt x="82096" y="1601666"/>
                </a:lnTo>
                <a:lnTo>
                  <a:pt x="90570" y="1596370"/>
                </a:lnTo>
                <a:lnTo>
                  <a:pt x="98515" y="1590544"/>
                </a:lnTo>
                <a:lnTo>
                  <a:pt x="106989" y="1585776"/>
                </a:lnTo>
                <a:lnTo>
                  <a:pt x="115994" y="1581540"/>
                </a:lnTo>
                <a:lnTo>
                  <a:pt x="124998" y="1577302"/>
                </a:lnTo>
                <a:lnTo>
                  <a:pt x="134531" y="1573594"/>
                </a:lnTo>
                <a:lnTo>
                  <a:pt x="143535" y="1570416"/>
                </a:lnTo>
                <a:lnTo>
                  <a:pt x="153599" y="1567768"/>
                </a:lnTo>
                <a:lnTo>
                  <a:pt x="163662" y="1565650"/>
                </a:lnTo>
                <a:lnTo>
                  <a:pt x="173196" y="1564060"/>
                </a:lnTo>
                <a:lnTo>
                  <a:pt x="183789" y="1561942"/>
                </a:lnTo>
                <a:lnTo>
                  <a:pt x="194382" y="1561412"/>
                </a:lnTo>
                <a:lnTo>
                  <a:pt x="204445" y="1560884"/>
                </a:lnTo>
                <a:lnTo>
                  <a:pt x="208683" y="1561412"/>
                </a:lnTo>
                <a:lnTo>
                  <a:pt x="208683" y="1136632"/>
                </a:lnTo>
                <a:lnTo>
                  <a:pt x="209212" y="1112268"/>
                </a:lnTo>
                <a:lnTo>
                  <a:pt x="211331" y="1088964"/>
                </a:lnTo>
                <a:lnTo>
                  <a:pt x="213979" y="1065130"/>
                </a:lnTo>
                <a:lnTo>
                  <a:pt x="217687" y="1041824"/>
                </a:lnTo>
                <a:lnTo>
                  <a:pt x="223513" y="1018520"/>
                </a:lnTo>
                <a:lnTo>
                  <a:pt x="229869" y="995744"/>
                </a:lnTo>
                <a:lnTo>
                  <a:pt x="236754" y="972970"/>
                </a:lnTo>
                <a:lnTo>
                  <a:pt x="245758" y="951254"/>
                </a:lnTo>
                <a:lnTo>
                  <a:pt x="255292" y="929538"/>
                </a:lnTo>
                <a:lnTo>
                  <a:pt x="265355" y="908352"/>
                </a:lnTo>
                <a:lnTo>
                  <a:pt x="277537" y="888226"/>
                </a:lnTo>
                <a:lnTo>
                  <a:pt x="290249" y="867570"/>
                </a:lnTo>
                <a:lnTo>
                  <a:pt x="304020" y="848502"/>
                </a:lnTo>
                <a:lnTo>
                  <a:pt x="318320" y="829434"/>
                </a:lnTo>
                <a:lnTo>
                  <a:pt x="334210" y="811426"/>
                </a:lnTo>
                <a:lnTo>
                  <a:pt x="350629" y="793948"/>
                </a:lnTo>
                <a:lnTo>
                  <a:pt x="1084726" y="60380"/>
                </a:lnTo>
                <a:lnTo>
                  <a:pt x="1091612" y="52966"/>
                </a:lnTo>
                <a:lnTo>
                  <a:pt x="1099557" y="46610"/>
                </a:lnTo>
                <a:lnTo>
                  <a:pt x="1107502" y="40254"/>
                </a:lnTo>
                <a:lnTo>
                  <a:pt x="1115976" y="34428"/>
                </a:lnTo>
                <a:lnTo>
                  <a:pt x="1124450" y="29130"/>
                </a:lnTo>
                <a:lnTo>
                  <a:pt x="1133454" y="24364"/>
                </a:lnTo>
                <a:lnTo>
                  <a:pt x="1142459" y="19596"/>
                </a:lnTo>
                <a:lnTo>
                  <a:pt x="1151463" y="15360"/>
                </a:lnTo>
                <a:lnTo>
                  <a:pt x="1160996" y="12182"/>
                </a:lnTo>
                <a:lnTo>
                  <a:pt x="1170000" y="9004"/>
                </a:lnTo>
                <a:lnTo>
                  <a:pt x="1180064" y="5826"/>
                </a:lnTo>
                <a:lnTo>
                  <a:pt x="1190127" y="3708"/>
                </a:lnTo>
                <a:lnTo>
                  <a:pt x="1199661" y="2118"/>
                </a:lnTo>
                <a:lnTo>
                  <a:pt x="1210254" y="530"/>
                </a:lnTo>
                <a:lnTo>
                  <a:pt x="1220317" y="0"/>
                </a:lnTo>
                <a:lnTo>
                  <a:pt x="1230381" y="0"/>
                </a:lnTo>
                <a:lnTo>
                  <a:pt x="1559824" y="0"/>
                </a:lnTo>
                <a:lnTo>
                  <a:pt x="1570417" y="0"/>
                </a:lnTo>
                <a:lnTo>
                  <a:pt x="1581010" y="1060"/>
                </a:lnTo>
                <a:lnTo>
                  <a:pt x="1591603" y="2118"/>
                </a:lnTo>
                <a:lnTo>
                  <a:pt x="1601137" y="3708"/>
                </a:lnTo>
                <a:lnTo>
                  <a:pt x="1611200" y="5826"/>
                </a:lnTo>
                <a:lnTo>
                  <a:pt x="1621264" y="9534"/>
                </a:lnTo>
                <a:lnTo>
                  <a:pt x="1630797" y="12182"/>
                </a:lnTo>
                <a:lnTo>
                  <a:pt x="1640331" y="15890"/>
                </a:lnTo>
                <a:lnTo>
                  <a:pt x="1649335" y="20126"/>
                </a:lnTo>
                <a:lnTo>
                  <a:pt x="1658339" y="24894"/>
                </a:lnTo>
                <a:lnTo>
                  <a:pt x="1666814" y="29660"/>
                </a:lnTo>
                <a:lnTo>
                  <a:pt x="1675288" y="34956"/>
                </a:lnTo>
                <a:lnTo>
                  <a:pt x="1683762" y="40784"/>
                </a:lnTo>
                <a:lnTo>
                  <a:pt x="1691178" y="47140"/>
                </a:lnTo>
                <a:lnTo>
                  <a:pt x="1698593" y="52966"/>
                </a:lnTo>
                <a:lnTo>
                  <a:pt x="1705478" y="60380"/>
                </a:lnTo>
                <a:lnTo>
                  <a:pt x="1712893" y="67266"/>
                </a:lnTo>
                <a:lnTo>
                  <a:pt x="1719249" y="75210"/>
                </a:lnTo>
                <a:lnTo>
                  <a:pt x="1725605" y="82626"/>
                </a:lnTo>
                <a:lnTo>
                  <a:pt x="1730901" y="91100"/>
                </a:lnTo>
                <a:lnTo>
                  <a:pt x="1736198" y="99044"/>
                </a:lnTo>
                <a:lnTo>
                  <a:pt x="1741494" y="108048"/>
                </a:lnTo>
                <a:lnTo>
                  <a:pt x="1746261" y="117052"/>
                </a:lnTo>
                <a:lnTo>
                  <a:pt x="1749969" y="125528"/>
                </a:lnTo>
                <a:lnTo>
                  <a:pt x="1753676" y="135590"/>
                </a:lnTo>
                <a:lnTo>
                  <a:pt x="1757384" y="144594"/>
                </a:lnTo>
                <a:lnTo>
                  <a:pt x="1760032" y="154658"/>
                </a:lnTo>
                <a:lnTo>
                  <a:pt x="1762151" y="164722"/>
                </a:lnTo>
                <a:lnTo>
                  <a:pt x="1763740" y="174784"/>
                </a:lnTo>
                <a:lnTo>
                  <a:pt x="1765329" y="184848"/>
                </a:lnTo>
                <a:lnTo>
                  <a:pt x="1765858" y="195972"/>
                </a:lnTo>
                <a:lnTo>
                  <a:pt x="1766388" y="206034"/>
                </a:lnTo>
                <a:lnTo>
                  <a:pt x="1766388" y="289720"/>
                </a:lnTo>
                <a:lnTo>
                  <a:pt x="1752617" y="290248"/>
                </a:lnTo>
                <a:lnTo>
                  <a:pt x="1738846" y="290248"/>
                </a:lnTo>
                <a:lnTo>
                  <a:pt x="1725605" y="291308"/>
                </a:lnTo>
                <a:lnTo>
                  <a:pt x="1712364" y="292368"/>
                </a:lnTo>
                <a:lnTo>
                  <a:pt x="1699122" y="293956"/>
                </a:lnTo>
                <a:lnTo>
                  <a:pt x="1685881" y="295546"/>
                </a:lnTo>
                <a:lnTo>
                  <a:pt x="1672640" y="297664"/>
                </a:lnTo>
                <a:lnTo>
                  <a:pt x="1659398" y="300842"/>
                </a:lnTo>
                <a:lnTo>
                  <a:pt x="1646157" y="303490"/>
                </a:lnTo>
                <a:lnTo>
                  <a:pt x="1633975" y="306668"/>
                </a:lnTo>
                <a:lnTo>
                  <a:pt x="1608552" y="313554"/>
                </a:lnTo>
                <a:lnTo>
                  <a:pt x="1583658" y="322028"/>
                </a:lnTo>
                <a:lnTo>
                  <a:pt x="1560354" y="331562"/>
                </a:lnTo>
                <a:lnTo>
                  <a:pt x="1536519" y="342156"/>
                </a:lnTo>
                <a:lnTo>
                  <a:pt x="1513744" y="353808"/>
                </a:lnTo>
                <a:lnTo>
                  <a:pt x="1491499" y="366518"/>
                </a:lnTo>
                <a:lnTo>
                  <a:pt x="1469783" y="380290"/>
                </a:lnTo>
                <a:lnTo>
                  <a:pt x="1449656" y="395120"/>
                </a:lnTo>
                <a:lnTo>
                  <a:pt x="1429000" y="411010"/>
                </a:lnTo>
                <a:lnTo>
                  <a:pt x="1409933" y="427428"/>
                </a:lnTo>
                <a:lnTo>
                  <a:pt x="1391395" y="444908"/>
                </a:lnTo>
                <a:lnTo>
                  <a:pt x="1373916" y="463444"/>
                </a:lnTo>
                <a:lnTo>
                  <a:pt x="1357497" y="482512"/>
                </a:lnTo>
                <a:lnTo>
                  <a:pt x="1341607" y="502640"/>
                </a:lnTo>
                <a:lnTo>
                  <a:pt x="1326777" y="523296"/>
                </a:lnTo>
                <a:lnTo>
                  <a:pt x="1313006" y="544482"/>
                </a:lnTo>
                <a:lnTo>
                  <a:pt x="1300295" y="567256"/>
                </a:lnTo>
                <a:lnTo>
                  <a:pt x="1288642" y="590032"/>
                </a:lnTo>
                <a:lnTo>
                  <a:pt x="1277520" y="613336"/>
                </a:lnTo>
                <a:lnTo>
                  <a:pt x="1268516" y="637170"/>
                </a:lnTo>
                <a:lnTo>
                  <a:pt x="1260041" y="662064"/>
                </a:lnTo>
                <a:lnTo>
                  <a:pt x="1253156" y="687488"/>
                </a:lnTo>
                <a:lnTo>
                  <a:pt x="1249978" y="699670"/>
                </a:lnTo>
                <a:lnTo>
                  <a:pt x="1246800" y="712912"/>
                </a:lnTo>
                <a:lnTo>
                  <a:pt x="1244152" y="725622"/>
                </a:lnTo>
                <a:lnTo>
                  <a:pt x="1242033" y="738864"/>
                </a:lnTo>
                <a:lnTo>
                  <a:pt x="1240444" y="752106"/>
                </a:lnTo>
                <a:lnTo>
                  <a:pt x="1238855" y="765876"/>
                </a:lnTo>
                <a:lnTo>
                  <a:pt x="1237796" y="779118"/>
                </a:lnTo>
                <a:lnTo>
                  <a:pt x="1237266" y="792358"/>
                </a:lnTo>
                <a:lnTo>
                  <a:pt x="1236736" y="806130"/>
                </a:lnTo>
                <a:lnTo>
                  <a:pt x="1236207" y="819900"/>
                </a:lnTo>
                <a:lnTo>
                  <a:pt x="1236736" y="833142"/>
                </a:lnTo>
                <a:lnTo>
                  <a:pt x="1237266" y="846912"/>
                </a:lnTo>
                <a:lnTo>
                  <a:pt x="1237796" y="860684"/>
                </a:lnTo>
                <a:lnTo>
                  <a:pt x="1238855" y="873924"/>
                </a:lnTo>
                <a:lnTo>
                  <a:pt x="1240444" y="887696"/>
                </a:lnTo>
                <a:lnTo>
                  <a:pt x="1242033" y="900938"/>
                </a:lnTo>
                <a:lnTo>
                  <a:pt x="1244152" y="913648"/>
                </a:lnTo>
                <a:lnTo>
                  <a:pt x="1246800" y="926360"/>
                </a:lnTo>
                <a:lnTo>
                  <a:pt x="1249978" y="939602"/>
                </a:lnTo>
                <a:lnTo>
                  <a:pt x="1253156" y="952314"/>
                </a:lnTo>
                <a:lnTo>
                  <a:pt x="1260041" y="977208"/>
                </a:lnTo>
                <a:lnTo>
                  <a:pt x="1268516" y="1002100"/>
                </a:lnTo>
                <a:lnTo>
                  <a:pt x="1277520" y="1026464"/>
                </a:lnTo>
                <a:lnTo>
                  <a:pt x="1288642" y="1049240"/>
                </a:lnTo>
                <a:lnTo>
                  <a:pt x="1300295" y="1072544"/>
                </a:lnTo>
                <a:lnTo>
                  <a:pt x="1313006" y="1094790"/>
                </a:lnTo>
                <a:lnTo>
                  <a:pt x="1326777" y="1116506"/>
                </a:lnTo>
                <a:lnTo>
                  <a:pt x="1341607" y="1137162"/>
                </a:lnTo>
                <a:lnTo>
                  <a:pt x="1357497" y="1156760"/>
                </a:lnTo>
                <a:lnTo>
                  <a:pt x="1373916" y="1175826"/>
                </a:lnTo>
                <a:lnTo>
                  <a:pt x="1391395" y="1194894"/>
                </a:lnTo>
                <a:lnTo>
                  <a:pt x="1409933" y="1212372"/>
                </a:lnTo>
                <a:lnTo>
                  <a:pt x="1429000" y="1228792"/>
                </a:lnTo>
                <a:lnTo>
                  <a:pt x="1449656" y="1244680"/>
                </a:lnTo>
                <a:lnTo>
                  <a:pt x="1469783" y="1259512"/>
                </a:lnTo>
                <a:lnTo>
                  <a:pt x="1491499" y="1273282"/>
                </a:lnTo>
                <a:lnTo>
                  <a:pt x="1513744" y="1285994"/>
                </a:lnTo>
                <a:lnTo>
                  <a:pt x="1536519" y="1297646"/>
                </a:lnTo>
                <a:lnTo>
                  <a:pt x="1560354" y="1308240"/>
                </a:lnTo>
                <a:lnTo>
                  <a:pt x="1583658" y="1317772"/>
                </a:lnTo>
                <a:lnTo>
                  <a:pt x="1608552" y="1325718"/>
                </a:lnTo>
                <a:lnTo>
                  <a:pt x="1633975" y="1333132"/>
                </a:lnTo>
                <a:lnTo>
                  <a:pt x="1646157" y="1336310"/>
                </a:lnTo>
                <a:lnTo>
                  <a:pt x="1659398" y="1338960"/>
                </a:lnTo>
                <a:lnTo>
                  <a:pt x="1672640" y="1341608"/>
                </a:lnTo>
                <a:lnTo>
                  <a:pt x="1685881" y="1343726"/>
                </a:lnTo>
                <a:lnTo>
                  <a:pt x="1699122" y="1345314"/>
                </a:lnTo>
                <a:lnTo>
                  <a:pt x="1712364" y="1347434"/>
                </a:lnTo>
                <a:lnTo>
                  <a:pt x="1725605" y="1348492"/>
                </a:lnTo>
                <a:lnTo>
                  <a:pt x="1738846" y="1349552"/>
                </a:lnTo>
                <a:lnTo>
                  <a:pt x="1752617" y="1350082"/>
                </a:lnTo>
                <a:lnTo>
                  <a:pt x="1766388" y="1350082"/>
                </a:lnTo>
                <a:lnTo>
                  <a:pt x="1766388" y="2115428"/>
                </a:lnTo>
                <a:lnTo>
                  <a:pt x="1752617" y="2115958"/>
                </a:lnTo>
                <a:lnTo>
                  <a:pt x="1738846" y="2117018"/>
                </a:lnTo>
                <a:lnTo>
                  <a:pt x="1725605" y="2117546"/>
                </a:lnTo>
                <a:lnTo>
                  <a:pt x="1712364" y="2118606"/>
                </a:lnTo>
                <a:lnTo>
                  <a:pt x="1699122" y="2120196"/>
                </a:lnTo>
                <a:lnTo>
                  <a:pt x="1685881" y="2122314"/>
                </a:lnTo>
                <a:lnTo>
                  <a:pt x="1672640" y="2124432"/>
                </a:lnTo>
                <a:lnTo>
                  <a:pt x="1659398" y="2126550"/>
                </a:lnTo>
                <a:lnTo>
                  <a:pt x="1646157" y="2129200"/>
                </a:lnTo>
                <a:lnTo>
                  <a:pt x="1633975" y="2132906"/>
                </a:lnTo>
                <a:lnTo>
                  <a:pt x="1608552" y="2139792"/>
                </a:lnTo>
                <a:lnTo>
                  <a:pt x="1583658" y="2148266"/>
                </a:lnTo>
                <a:lnTo>
                  <a:pt x="1560354" y="2157270"/>
                </a:lnTo>
                <a:lnTo>
                  <a:pt x="1536519" y="2168394"/>
                </a:lnTo>
                <a:lnTo>
                  <a:pt x="1513744" y="2180046"/>
                </a:lnTo>
                <a:lnTo>
                  <a:pt x="1491499" y="2192228"/>
                </a:lnTo>
                <a:lnTo>
                  <a:pt x="1469783" y="2206528"/>
                </a:lnTo>
                <a:lnTo>
                  <a:pt x="1449656" y="2220828"/>
                </a:lnTo>
                <a:lnTo>
                  <a:pt x="1429000" y="2236718"/>
                </a:lnTo>
                <a:lnTo>
                  <a:pt x="1409933" y="2253668"/>
                </a:lnTo>
                <a:lnTo>
                  <a:pt x="1391395" y="2271676"/>
                </a:lnTo>
                <a:lnTo>
                  <a:pt x="1373916" y="2289684"/>
                </a:lnTo>
                <a:lnTo>
                  <a:pt x="1357497" y="2308750"/>
                </a:lnTo>
                <a:lnTo>
                  <a:pt x="1341607" y="2328878"/>
                </a:lnTo>
                <a:lnTo>
                  <a:pt x="1326777" y="2350064"/>
                </a:lnTo>
                <a:lnTo>
                  <a:pt x="1313006" y="2371250"/>
                </a:lnTo>
                <a:lnTo>
                  <a:pt x="1300295" y="2392966"/>
                </a:lnTo>
                <a:lnTo>
                  <a:pt x="1288642" y="2416270"/>
                </a:lnTo>
                <a:lnTo>
                  <a:pt x="1277520" y="2439574"/>
                </a:lnTo>
                <a:lnTo>
                  <a:pt x="1268516" y="2463938"/>
                </a:lnTo>
                <a:lnTo>
                  <a:pt x="1260041" y="2488302"/>
                </a:lnTo>
                <a:lnTo>
                  <a:pt x="1253156" y="2513196"/>
                </a:lnTo>
                <a:lnTo>
                  <a:pt x="1249978" y="2526438"/>
                </a:lnTo>
                <a:lnTo>
                  <a:pt x="1246800" y="2539150"/>
                </a:lnTo>
                <a:lnTo>
                  <a:pt x="1244152" y="2552390"/>
                </a:lnTo>
                <a:lnTo>
                  <a:pt x="1242033" y="2565632"/>
                </a:lnTo>
                <a:lnTo>
                  <a:pt x="1240444" y="2578874"/>
                </a:lnTo>
                <a:lnTo>
                  <a:pt x="1238855" y="2591584"/>
                </a:lnTo>
                <a:lnTo>
                  <a:pt x="1237796" y="2604826"/>
                </a:lnTo>
                <a:lnTo>
                  <a:pt x="1237266" y="2618598"/>
                </a:lnTo>
                <a:lnTo>
                  <a:pt x="1236736" y="2632368"/>
                </a:lnTo>
                <a:lnTo>
                  <a:pt x="1236207" y="2646140"/>
                </a:lnTo>
                <a:lnTo>
                  <a:pt x="1236736" y="2659910"/>
                </a:lnTo>
                <a:lnTo>
                  <a:pt x="1237266" y="2673152"/>
                </a:lnTo>
                <a:lnTo>
                  <a:pt x="1237796" y="2686922"/>
                </a:lnTo>
                <a:lnTo>
                  <a:pt x="1238855" y="2699634"/>
                </a:lnTo>
                <a:lnTo>
                  <a:pt x="1240444" y="2713404"/>
                </a:lnTo>
                <a:lnTo>
                  <a:pt x="1242033" y="2726646"/>
                </a:lnTo>
                <a:lnTo>
                  <a:pt x="1244152" y="2739358"/>
                </a:lnTo>
                <a:lnTo>
                  <a:pt x="1246800" y="2752598"/>
                </a:lnTo>
                <a:lnTo>
                  <a:pt x="1253156" y="2778022"/>
                </a:lnTo>
                <a:lnTo>
                  <a:pt x="1260041" y="2802916"/>
                </a:lnTo>
                <a:lnTo>
                  <a:pt x="1268516" y="2827810"/>
                </a:lnTo>
                <a:lnTo>
                  <a:pt x="1277520" y="2851644"/>
                </a:lnTo>
                <a:lnTo>
                  <a:pt x="1288113" y="2875478"/>
                </a:lnTo>
                <a:lnTo>
                  <a:pt x="1299765" y="2897724"/>
                </a:lnTo>
                <a:lnTo>
                  <a:pt x="1312477" y="2919968"/>
                </a:lnTo>
                <a:lnTo>
                  <a:pt x="1325718" y="2941684"/>
                </a:lnTo>
                <a:lnTo>
                  <a:pt x="1340548" y="2961812"/>
                </a:lnTo>
                <a:lnTo>
                  <a:pt x="1356967" y="2982468"/>
                </a:lnTo>
                <a:lnTo>
                  <a:pt x="1373387" y="3001536"/>
                </a:lnTo>
                <a:lnTo>
                  <a:pt x="1390865" y="3019544"/>
                </a:lnTo>
                <a:lnTo>
                  <a:pt x="1408873" y="3037022"/>
                </a:lnTo>
                <a:lnTo>
                  <a:pt x="1427941" y="3053970"/>
                </a:lnTo>
                <a:lnTo>
                  <a:pt x="1447538" y="3069330"/>
                </a:lnTo>
                <a:lnTo>
                  <a:pt x="1468724" y="3084160"/>
                </a:lnTo>
                <a:lnTo>
                  <a:pt x="1489910" y="3097932"/>
                </a:lnTo>
                <a:lnTo>
                  <a:pt x="1512155" y="3111172"/>
                </a:lnTo>
                <a:lnTo>
                  <a:pt x="1534930" y="3122826"/>
                </a:lnTo>
                <a:lnTo>
                  <a:pt x="1558235" y="3133948"/>
                </a:lnTo>
                <a:lnTo>
                  <a:pt x="1582069" y="3142952"/>
                </a:lnTo>
                <a:lnTo>
                  <a:pt x="1606963" y="3151426"/>
                </a:lnTo>
                <a:lnTo>
                  <a:pt x="1631327" y="3158312"/>
                </a:lnTo>
                <a:lnTo>
                  <a:pt x="1657280" y="3164668"/>
                </a:lnTo>
                <a:lnTo>
                  <a:pt x="1670521" y="3167316"/>
                </a:lnTo>
                <a:lnTo>
                  <a:pt x="1683233" y="3169434"/>
                </a:lnTo>
                <a:lnTo>
                  <a:pt x="1696474" y="3171554"/>
                </a:lnTo>
                <a:lnTo>
                  <a:pt x="1709715" y="3172612"/>
                </a:lnTo>
                <a:lnTo>
                  <a:pt x="1722957" y="3174202"/>
                </a:lnTo>
                <a:lnTo>
                  <a:pt x="1736198" y="3174732"/>
                </a:lnTo>
                <a:lnTo>
                  <a:pt x="1749969" y="3175260"/>
                </a:lnTo>
                <a:lnTo>
                  <a:pt x="1763740" y="3175790"/>
                </a:lnTo>
                <a:lnTo>
                  <a:pt x="1762151" y="3185324"/>
                </a:lnTo>
                <a:lnTo>
                  <a:pt x="1760562" y="3194858"/>
                </a:lnTo>
                <a:lnTo>
                  <a:pt x="1758443" y="3203862"/>
                </a:lnTo>
                <a:lnTo>
                  <a:pt x="1755795" y="3212866"/>
                </a:lnTo>
                <a:lnTo>
                  <a:pt x="1752087" y="3221340"/>
                </a:lnTo>
                <a:lnTo>
                  <a:pt x="1748910" y="3230344"/>
                </a:lnTo>
                <a:lnTo>
                  <a:pt x="1745202" y="3238290"/>
                </a:lnTo>
                <a:lnTo>
                  <a:pt x="1741494" y="3246764"/>
                </a:lnTo>
                <a:lnTo>
                  <a:pt x="1736198" y="3254708"/>
                </a:lnTo>
                <a:lnTo>
                  <a:pt x="1731961" y="3262654"/>
                </a:lnTo>
                <a:lnTo>
                  <a:pt x="1726664" y="3270068"/>
                </a:lnTo>
                <a:lnTo>
                  <a:pt x="1720838" y="3277484"/>
                </a:lnTo>
                <a:lnTo>
                  <a:pt x="1715542" y="3284370"/>
                </a:lnTo>
                <a:lnTo>
                  <a:pt x="1709715" y="3291254"/>
                </a:lnTo>
                <a:lnTo>
                  <a:pt x="1702830" y="3297610"/>
                </a:lnTo>
                <a:lnTo>
                  <a:pt x="1696474" y="3303966"/>
                </a:lnTo>
                <a:lnTo>
                  <a:pt x="1689059" y="3309792"/>
                </a:lnTo>
                <a:lnTo>
                  <a:pt x="1682173" y="3315088"/>
                </a:lnTo>
                <a:lnTo>
                  <a:pt x="1674758" y="3320916"/>
                </a:lnTo>
                <a:lnTo>
                  <a:pt x="1667343" y="3325682"/>
                </a:lnTo>
                <a:lnTo>
                  <a:pt x="1658869" y="3329920"/>
                </a:lnTo>
                <a:lnTo>
                  <a:pt x="1650924" y="3334686"/>
                </a:lnTo>
                <a:lnTo>
                  <a:pt x="1642450" y="3338394"/>
                </a:lnTo>
                <a:lnTo>
                  <a:pt x="1634505" y="3342102"/>
                </a:lnTo>
                <a:lnTo>
                  <a:pt x="1625501" y="3345278"/>
                </a:lnTo>
                <a:lnTo>
                  <a:pt x="1616497" y="3348456"/>
                </a:lnTo>
                <a:lnTo>
                  <a:pt x="1607493" y="3350576"/>
                </a:lnTo>
                <a:lnTo>
                  <a:pt x="1597959" y="3352694"/>
                </a:lnTo>
                <a:lnTo>
                  <a:pt x="1588955" y="3353754"/>
                </a:lnTo>
                <a:lnTo>
                  <a:pt x="1579421" y="3354812"/>
                </a:lnTo>
                <a:lnTo>
                  <a:pt x="1569358" y="3355872"/>
                </a:lnTo>
                <a:lnTo>
                  <a:pt x="1559824" y="3355872"/>
                </a:lnTo>
                <a:lnTo>
                  <a:pt x="415247" y="3355872"/>
                </a:lnTo>
                <a:lnTo>
                  <a:pt x="404124" y="3355872"/>
                </a:lnTo>
                <a:lnTo>
                  <a:pt x="394061" y="3354812"/>
                </a:lnTo>
                <a:lnTo>
                  <a:pt x="383468" y="3353754"/>
                </a:lnTo>
                <a:lnTo>
                  <a:pt x="373404" y="3351634"/>
                </a:lnTo>
                <a:lnTo>
                  <a:pt x="363870" y="3349516"/>
                </a:lnTo>
                <a:lnTo>
                  <a:pt x="353807" y="3346338"/>
                </a:lnTo>
                <a:lnTo>
                  <a:pt x="343744" y="3343160"/>
                </a:lnTo>
                <a:lnTo>
                  <a:pt x="334740" y="3339452"/>
                </a:lnTo>
                <a:lnTo>
                  <a:pt x="325736" y="3335746"/>
                </a:lnTo>
                <a:lnTo>
                  <a:pt x="316732" y="3330978"/>
                </a:lnTo>
                <a:lnTo>
                  <a:pt x="308257" y="3326212"/>
                </a:lnTo>
                <a:lnTo>
                  <a:pt x="299783" y="3320916"/>
                </a:lnTo>
                <a:lnTo>
                  <a:pt x="291308" y="3314560"/>
                </a:lnTo>
                <a:lnTo>
                  <a:pt x="283893" y="3308734"/>
                </a:lnTo>
                <a:lnTo>
                  <a:pt x="276478" y="3302378"/>
                </a:lnTo>
                <a:lnTo>
                  <a:pt x="269593" y="3295492"/>
                </a:lnTo>
                <a:lnTo>
                  <a:pt x="262177" y="3288606"/>
                </a:lnTo>
                <a:lnTo>
                  <a:pt x="255822" y="3280662"/>
                </a:lnTo>
                <a:lnTo>
                  <a:pt x="249466" y="3273246"/>
                </a:lnTo>
                <a:lnTo>
                  <a:pt x="244169" y="3264772"/>
                </a:lnTo>
                <a:lnTo>
                  <a:pt x="238873" y="3256828"/>
                </a:lnTo>
                <a:lnTo>
                  <a:pt x="233576" y="3247824"/>
                </a:lnTo>
                <a:lnTo>
                  <a:pt x="228809" y="3238820"/>
                </a:lnTo>
                <a:lnTo>
                  <a:pt x="225102" y="3229814"/>
                </a:lnTo>
                <a:lnTo>
                  <a:pt x="220865" y="3220282"/>
                </a:lnTo>
                <a:lnTo>
                  <a:pt x="217687" y="3211278"/>
                </a:lnTo>
                <a:lnTo>
                  <a:pt x="215038" y="3201214"/>
                </a:lnTo>
                <a:lnTo>
                  <a:pt x="212920" y="3191150"/>
                </a:lnTo>
                <a:lnTo>
                  <a:pt x="211331" y="3181088"/>
                </a:lnTo>
                <a:lnTo>
                  <a:pt x="209742" y="3170494"/>
                </a:lnTo>
                <a:lnTo>
                  <a:pt x="209212" y="3159900"/>
                </a:lnTo>
                <a:lnTo>
                  <a:pt x="208683" y="3149838"/>
                </a:lnTo>
                <a:lnTo>
                  <a:pt x="208683" y="1969774"/>
                </a:lnTo>
                <a:lnTo>
                  <a:pt x="204445" y="1970304"/>
                </a:lnTo>
                <a:lnTo>
                  <a:pt x="194382" y="1969774"/>
                </a:lnTo>
                <a:lnTo>
                  <a:pt x="183789" y="1969244"/>
                </a:lnTo>
                <a:lnTo>
                  <a:pt x="173196" y="1967656"/>
                </a:lnTo>
                <a:lnTo>
                  <a:pt x="163662" y="1966066"/>
                </a:lnTo>
                <a:lnTo>
                  <a:pt x="153599" y="1963948"/>
                </a:lnTo>
                <a:lnTo>
                  <a:pt x="143535" y="1960770"/>
                </a:lnTo>
                <a:lnTo>
                  <a:pt x="134531" y="1957592"/>
                </a:lnTo>
                <a:lnTo>
                  <a:pt x="124998" y="1953884"/>
                </a:lnTo>
                <a:lnTo>
                  <a:pt x="115994" y="1950176"/>
                </a:lnTo>
                <a:lnTo>
                  <a:pt x="106989" y="1945410"/>
                </a:lnTo>
                <a:lnTo>
                  <a:pt x="98515" y="1940644"/>
                </a:lnTo>
                <a:lnTo>
                  <a:pt x="90570" y="1935346"/>
                </a:lnTo>
                <a:lnTo>
                  <a:pt x="82096" y="1929520"/>
                </a:lnTo>
                <a:lnTo>
                  <a:pt x="74681" y="1923694"/>
                </a:lnTo>
                <a:lnTo>
                  <a:pt x="66736" y="1917338"/>
                </a:lnTo>
                <a:lnTo>
                  <a:pt x="59851" y="1910452"/>
                </a:lnTo>
                <a:lnTo>
                  <a:pt x="52965" y="1903568"/>
                </a:lnTo>
                <a:lnTo>
                  <a:pt x="46609" y="1895622"/>
                </a:lnTo>
                <a:lnTo>
                  <a:pt x="40783" y="1888208"/>
                </a:lnTo>
                <a:lnTo>
                  <a:pt x="34957" y="1879734"/>
                </a:lnTo>
                <a:lnTo>
                  <a:pt x="29660" y="1871788"/>
                </a:lnTo>
                <a:lnTo>
                  <a:pt x="24893" y="1863314"/>
                </a:lnTo>
                <a:lnTo>
                  <a:pt x="20127" y="1854310"/>
                </a:lnTo>
                <a:lnTo>
                  <a:pt x="16419" y="1845306"/>
                </a:lnTo>
                <a:lnTo>
                  <a:pt x="12712" y="1835772"/>
                </a:lnTo>
                <a:lnTo>
                  <a:pt x="9534" y="1826768"/>
                </a:lnTo>
                <a:lnTo>
                  <a:pt x="6356" y="1816704"/>
                </a:lnTo>
                <a:lnTo>
                  <a:pt x="4237" y="1806642"/>
                </a:lnTo>
                <a:lnTo>
                  <a:pt x="2648" y="1797108"/>
                </a:lnTo>
                <a:lnTo>
                  <a:pt x="1059" y="1786514"/>
                </a:lnTo>
                <a:lnTo>
                  <a:pt x="530" y="1775922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/>
          </a:p>
        </p:txBody>
      </p:sp>
      <p:sp>
        <p:nvSpPr>
          <p:cNvPr id="347" name="任意多边形 785"/>
          <p:cNvSpPr/>
          <p:nvPr/>
        </p:nvSpPr>
        <p:spPr bwMode="auto">
          <a:xfrm>
            <a:off x="3265573" y="6797857"/>
            <a:ext cx="368206" cy="320160"/>
          </a:xfrm>
          <a:custGeom>
            <a:avLst/>
            <a:gdLst>
              <a:gd name="connsiteX0" fmla="*/ 4327048 w 7886700"/>
              <a:gd name="connsiteY0" fmla="*/ 843111 h 6858000"/>
              <a:gd name="connsiteX1" fmla="*/ 4365165 w 7886700"/>
              <a:gd name="connsiteY1" fmla="*/ 843905 h 6858000"/>
              <a:gd name="connsiteX2" fmla="*/ 4404076 w 7886700"/>
              <a:gd name="connsiteY2" fmla="*/ 847082 h 6858000"/>
              <a:gd name="connsiteX3" fmla="*/ 4442987 w 7886700"/>
              <a:gd name="connsiteY3" fmla="*/ 851848 h 6858000"/>
              <a:gd name="connsiteX4" fmla="*/ 4482692 w 7886700"/>
              <a:gd name="connsiteY4" fmla="*/ 858996 h 6858000"/>
              <a:gd name="connsiteX5" fmla="*/ 4522398 w 7886700"/>
              <a:gd name="connsiteY5" fmla="*/ 869321 h 6858000"/>
              <a:gd name="connsiteX6" fmla="*/ 4562897 w 7886700"/>
              <a:gd name="connsiteY6" fmla="*/ 879646 h 6858000"/>
              <a:gd name="connsiteX7" fmla="*/ 4604190 w 7886700"/>
              <a:gd name="connsiteY7" fmla="*/ 893942 h 6858000"/>
              <a:gd name="connsiteX8" fmla="*/ 4625631 w 7886700"/>
              <a:gd name="connsiteY8" fmla="*/ 901884 h 6858000"/>
              <a:gd name="connsiteX9" fmla="*/ 4646277 w 7886700"/>
              <a:gd name="connsiteY9" fmla="*/ 910621 h 6858000"/>
              <a:gd name="connsiteX10" fmla="*/ 4666130 w 7886700"/>
              <a:gd name="connsiteY10" fmla="*/ 920945 h 6858000"/>
              <a:gd name="connsiteX11" fmla="*/ 4687571 w 7886700"/>
              <a:gd name="connsiteY11" fmla="*/ 930476 h 6858000"/>
              <a:gd name="connsiteX12" fmla="*/ 4706629 w 7886700"/>
              <a:gd name="connsiteY12" fmla="*/ 941595 h 6858000"/>
              <a:gd name="connsiteX13" fmla="*/ 4724894 w 7886700"/>
              <a:gd name="connsiteY13" fmla="*/ 953509 h 6858000"/>
              <a:gd name="connsiteX14" fmla="*/ 4743952 w 7886700"/>
              <a:gd name="connsiteY14" fmla="*/ 964628 h 6858000"/>
              <a:gd name="connsiteX15" fmla="*/ 4762216 w 7886700"/>
              <a:gd name="connsiteY15" fmla="*/ 977336 h 6858000"/>
              <a:gd name="connsiteX16" fmla="*/ 4778892 w 7886700"/>
              <a:gd name="connsiteY16" fmla="*/ 990043 h 6858000"/>
              <a:gd name="connsiteX17" fmla="*/ 4797157 w 7886700"/>
              <a:gd name="connsiteY17" fmla="*/ 1003545 h 6858000"/>
              <a:gd name="connsiteX18" fmla="*/ 4813039 w 7886700"/>
              <a:gd name="connsiteY18" fmla="*/ 1017047 h 6858000"/>
              <a:gd name="connsiteX19" fmla="*/ 4828921 w 7886700"/>
              <a:gd name="connsiteY19" fmla="*/ 1031343 h 6858000"/>
              <a:gd name="connsiteX20" fmla="*/ 4859097 w 7886700"/>
              <a:gd name="connsiteY20" fmla="*/ 1059936 h 6858000"/>
              <a:gd name="connsiteX21" fmla="*/ 4888479 w 7886700"/>
              <a:gd name="connsiteY21" fmla="*/ 1090911 h 6858000"/>
              <a:gd name="connsiteX22" fmla="*/ 4915478 w 7886700"/>
              <a:gd name="connsiteY22" fmla="*/ 1121886 h 6858000"/>
              <a:gd name="connsiteX23" fmla="*/ 4940889 w 7886700"/>
              <a:gd name="connsiteY23" fmla="*/ 1154449 h 6858000"/>
              <a:gd name="connsiteX24" fmla="*/ 4964712 w 7886700"/>
              <a:gd name="connsiteY24" fmla="*/ 1187012 h 6858000"/>
              <a:gd name="connsiteX25" fmla="*/ 4986947 w 7886700"/>
              <a:gd name="connsiteY25" fmla="*/ 1221164 h 6858000"/>
              <a:gd name="connsiteX26" fmla="*/ 5006800 w 7886700"/>
              <a:gd name="connsiteY26" fmla="*/ 1254522 h 6858000"/>
              <a:gd name="connsiteX27" fmla="*/ 5026652 w 7886700"/>
              <a:gd name="connsiteY27" fmla="*/ 1288674 h 6858000"/>
              <a:gd name="connsiteX28" fmla="*/ 5043328 w 7886700"/>
              <a:gd name="connsiteY28" fmla="*/ 1322826 h 6858000"/>
              <a:gd name="connsiteX29" fmla="*/ 5059210 w 7886700"/>
              <a:gd name="connsiteY29" fmla="*/ 1356183 h 6858000"/>
              <a:gd name="connsiteX30" fmla="*/ 5074298 w 7886700"/>
              <a:gd name="connsiteY30" fmla="*/ 1390335 h 6858000"/>
              <a:gd name="connsiteX31" fmla="*/ 5087798 w 7886700"/>
              <a:gd name="connsiteY31" fmla="*/ 1422104 h 6858000"/>
              <a:gd name="connsiteX32" fmla="*/ 5099710 w 7886700"/>
              <a:gd name="connsiteY32" fmla="*/ 1453873 h 6858000"/>
              <a:gd name="connsiteX33" fmla="*/ 5110827 w 7886700"/>
              <a:gd name="connsiteY33" fmla="*/ 1484848 h 6858000"/>
              <a:gd name="connsiteX34" fmla="*/ 5121150 w 7886700"/>
              <a:gd name="connsiteY34" fmla="*/ 1513441 h 6858000"/>
              <a:gd name="connsiteX35" fmla="*/ 5129886 w 7886700"/>
              <a:gd name="connsiteY35" fmla="*/ 1542033 h 6858000"/>
              <a:gd name="connsiteX36" fmla="*/ 5144179 w 7886700"/>
              <a:gd name="connsiteY36" fmla="*/ 1592864 h 6858000"/>
              <a:gd name="connsiteX37" fmla="*/ 5153709 w 7886700"/>
              <a:gd name="connsiteY37" fmla="*/ 1634958 h 6858000"/>
              <a:gd name="connsiteX38" fmla="*/ 5161275 w 7886700"/>
              <a:gd name="connsiteY38" fmla="*/ 1665985 h 6858000"/>
              <a:gd name="connsiteX39" fmla="*/ 5129213 w 7886700"/>
              <a:gd name="connsiteY39" fmla="*/ 1685928 h 6858000"/>
              <a:gd name="connsiteX40" fmla="*/ 5095069 w 7886700"/>
              <a:gd name="connsiteY40" fmla="*/ 1708946 h 6858000"/>
              <a:gd name="connsiteX41" fmla="*/ 5062513 w 7886700"/>
              <a:gd name="connsiteY41" fmla="*/ 1731965 h 6858000"/>
              <a:gd name="connsiteX42" fmla="*/ 5030751 w 7886700"/>
              <a:gd name="connsiteY42" fmla="*/ 1756571 h 6858000"/>
              <a:gd name="connsiteX43" fmla="*/ 4999783 w 7886700"/>
              <a:gd name="connsiteY43" fmla="*/ 1783559 h 6858000"/>
              <a:gd name="connsiteX44" fmla="*/ 4970403 w 7886700"/>
              <a:gd name="connsiteY44" fmla="*/ 1810546 h 6858000"/>
              <a:gd name="connsiteX45" fmla="*/ 4942611 w 7886700"/>
              <a:gd name="connsiteY45" fmla="*/ 1838328 h 6858000"/>
              <a:gd name="connsiteX46" fmla="*/ 4914819 w 7886700"/>
              <a:gd name="connsiteY46" fmla="*/ 1867696 h 6858000"/>
              <a:gd name="connsiteX47" fmla="*/ 4887822 w 7886700"/>
              <a:gd name="connsiteY47" fmla="*/ 1897859 h 6858000"/>
              <a:gd name="connsiteX48" fmla="*/ 4862412 w 7886700"/>
              <a:gd name="connsiteY48" fmla="*/ 1929609 h 6858000"/>
              <a:gd name="connsiteX49" fmla="*/ 4837796 w 7886700"/>
              <a:gd name="connsiteY49" fmla="*/ 1961359 h 6858000"/>
              <a:gd name="connsiteX50" fmla="*/ 4814769 w 7886700"/>
              <a:gd name="connsiteY50" fmla="*/ 1994696 h 6858000"/>
              <a:gd name="connsiteX51" fmla="*/ 4793330 w 7886700"/>
              <a:gd name="connsiteY51" fmla="*/ 2029621 h 6858000"/>
              <a:gd name="connsiteX52" fmla="*/ 4771890 w 7886700"/>
              <a:gd name="connsiteY52" fmla="*/ 2065340 h 6858000"/>
              <a:gd name="connsiteX53" fmla="*/ 4752039 w 7886700"/>
              <a:gd name="connsiteY53" fmla="*/ 2101059 h 6858000"/>
              <a:gd name="connsiteX54" fmla="*/ 4734570 w 7886700"/>
              <a:gd name="connsiteY54" fmla="*/ 2139159 h 6858000"/>
              <a:gd name="connsiteX55" fmla="*/ 4716307 w 7886700"/>
              <a:gd name="connsiteY55" fmla="*/ 2178053 h 6858000"/>
              <a:gd name="connsiteX56" fmla="*/ 4700426 w 7886700"/>
              <a:gd name="connsiteY56" fmla="*/ 2216946 h 6858000"/>
              <a:gd name="connsiteX57" fmla="*/ 4685339 w 7886700"/>
              <a:gd name="connsiteY57" fmla="*/ 2257428 h 6858000"/>
              <a:gd name="connsiteX58" fmla="*/ 4671840 w 7886700"/>
              <a:gd name="connsiteY58" fmla="*/ 2297909 h 6858000"/>
              <a:gd name="connsiteX59" fmla="*/ 4659135 w 7886700"/>
              <a:gd name="connsiteY59" fmla="*/ 2340771 h 6858000"/>
              <a:gd name="connsiteX60" fmla="*/ 4648018 w 7886700"/>
              <a:gd name="connsiteY60" fmla="*/ 2383634 h 6858000"/>
              <a:gd name="connsiteX61" fmla="*/ 4636902 w 7886700"/>
              <a:gd name="connsiteY61" fmla="*/ 2427290 h 6858000"/>
              <a:gd name="connsiteX62" fmla="*/ 4628167 w 7886700"/>
              <a:gd name="connsiteY62" fmla="*/ 2472534 h 6858000"/>
              <a:gd name="connsiteX63" fmla="*/ 4620227 w 7886700"/>
              <a:gd name="connsiteY63" fmla="*/ 2517778 h 6858000"/>
              <a:gd name="connsiteX64" fmla="*/ 4613874 w 7886700"/>
              <a:gd name="connsiteY64" fmla="*/ 2564609 h 6858000"/>
              <a:gd name="connsiteX65" fmla="*/ 4609174 w 7886700"/>
              <a:gd name="connsiteY65" fmla="*/ 2604882 h 6858000"/>
              <a:gd name="connsiteX66" fmla="*/ 4567240 w 7886700"/>
              <a:gd name="connsiteY66" fmla="*/ 2612242 h 6858000"/>
              <a:gd name="connsiteX67" fmla="*/ 4521996 w 7886700"/>
              <a:gd name="connsiteY67" fmla="*/ 2620977 h 6858000"/>
              <a:gd name="connsiteX68" fmla="*/ 4475165 w 7886700"/>
              <a:gd name="connsiteY68" fmla="*/ 2632888 h 6858000"/>
              <a:gd name="connsiteX69" fmla="*/ 4427540 w 7886700"/>
              <a:gd name="connsiteY69" fmla="*/ 2646387 h 6858000"/>
              <a:gd name="connsiteX70" fmla="*/ 4379915 w 7886700"/>
              <a:gd name="connsiteY70" fmla="*/ 2661474 h 6858000"/>
              <a:gd name="connsiteX71" fmla="*/ 4330703 w 7886700"/>
              <a:gd name="connsiteY71" fmla="*/ 2678944 h 6858000"/>
              <a:gd name="connsiteX72" fmla="*/ 4282284 w 7886700"/>
              <a:gd name="connsiteY72" fmla="*/ 2698001 h 6858000"/>
              <a:gd name="connsiteX73" fmla="*/ 4231484 w 7886700"/>
              <a:gd name="connsiteY73" fmla="*/ 2719441 h 6858000"/>
              <a:gd name="connsiteX74" fmla="*/ 4180684 w 7886700"/>
              <a:gd name="connsiteY74" fmla="*/ 2742469 h 6858000"/>
              <a:gd name="connsiteX75" fmla="*/ 4129090 w 7886700"/>
              <a:gd name="connsiteY75" fmla="*/ 2768673 h 6858000"/>
              <a:gd name="connsiteX76" fmla="*/ 4099721 w 7886700"/>
              <a:gd name="connsiteY76" fmla="*/ 2751998 h 6858000"/>
              <a:gd name="connsiteX77" fmla="*/ 4068765 w 7886700"/>
              <a:gd name="connsiteY77" fmla="*/ 2734528 h 6858000"/>
              <a:gd name="connsiteX78" fmla="*/ 4038603 w 7886700"/>
              <a:gd name="connsiteY78" fmla="*/ 2718647 h 6858000"/>
              <a:gd name="connsiteX79" fmla="*/ 4007646 w 7886700"/>
              <a:gd name="connsiteY79" fmla="*/ 2703560 h 6858000"/>
              <a:gd name="connsiteX80" fmla="*/ 3977484 w 7886700"/>
              <a:gd name="connsiteY80" fmla="*/ 2690061 h 6858000"/>
              <a:gd name="connsiteX81" fmla="*/ 3946528 w 7886700"/>
              <a:gd name="connsiteY81" fmla="*/ 2677355 h 6858000"/>
              <a:gd name="connsiteX82" fmla="*/ 3915571 w 7886700"/>
              <a:gd name="connsiteY82" fmla="*/ 2665444 h 6858000"/>
              <a:gd name="connsiteX83" fmla="*/ 3884615 w 7886700"/>
              <a:gd name="connsiteY83" fmla="*/ 2654327 h 6858000"/>
              <a:gd name="connsiteX84" fmla="*/ 3853659 w 7886700"/>
              <a:gd name="connsiteY84" fmla="*/ 2643211 h 6858000"/>
              <a:gd name="connsiteX85" fmla="*/ 3821909 w 7886700"/>
              <a:gd name="connsiteY85" fmla="*/ 2634476 h 6858000"/>
              <a:gd name="connsiteX86" fmla="*/ 3790953 w 7886700"/>
              <a:gd name="connsiteY86" fmla="*/ 2626535 h 6858000"/>
              <a:gd name="connsiteX87" fmla="*/ 3760790 w 7886700"/>
              <a:gd name="connsiteY87" fmla="*/ 2618594 h 6858000"/>
              <a:gd name="connsiteX88" fmla="*/ 3728246 w 7886700"/>
              <a:gd name="connsiteY88" fmla="*/ 2611448 h 6858000"/>
              <a:gd name="connsiteX89" fmla="*/ 3698084 w 7886700"/>
              <a:gd name="connsiteY89" fmla="*/ 2606683 h 6858000"/>
              <a:gd name="connsiteX90" fmla="*/ 3667128 w 7886700"/>
              <a:gd name="connsiteY90" fmla="*/ 2601125 h 6858000"/>
              <a:gd name="connsiteX91" fmla="*/ 3636171 w 7886700"/>
              <a:gd name="connsiteY91" fmla="*/ 2597155 h 6858000"/>
              <a:gd name="connsiteX92" fmla="*/ 3605215 w 7886700"/>
              <a:gd name="connsiteY92" fmla="*/ 2594772 h 6858000"/>
              <a:gd name="connsiteX93" fmla="*/ 3573465 w 7886700"/>
              <a:gd name="connsiteY93" fmla="*/ 2593184 h 6858000"/>
              <a:gd name="connsiteX94" fmla="*/ 3542509 w 7886700"/>
              <a:gd name="connsiteY94" fmla="*/ 2592390 h 6858000"/>
              <a:gd name="connsiteX95" fmla="*/ 3513140 w 7886700"/>
              <a:gd name="connsiteY95" fmla="*/ 2592390 h 6858000"/>
              <a:gd name="connsiteX96" fmla="*/ 3482184 w 7886700"/>
              <a:gd name="connsiteY96" fmla="*/ 2593184 h 6858000"/>
              <a:gd name="connsiteX97" fmla="*/ 3451228 w 7886700"/>
              <a:gd name="connsiteY97" fmla="*/ 2595567 h 6858000"/>
              <a:gd name="connsiteX98" fmla="*/ 3421859 w 7886700"/>
              <a:gd name="connsiteY98" fmla="*/ 2597155 h 6858000"/>
              <a:gd name="connsiteX99" fmla="*/ 3390903 w 7886700"/>
              <a:gd name="connsiteY99" fmla="*/ 2601125 h 6858000"/>
              <a:gd name="connsiteX100" fmla="*/ 3360740 w 7886700"/>
              <a:gd name="connsiteY100" fmla="*/ 2606683 h 6858000"/>
              <a:gd name="connsiteX101" fmla="*/ 3331371 w 7886700"/>
              <a:gd name="connsiteY101" fmla="*/ 2612242 h 6858000"/>
              <a:gd name="connsiteX102" fmla="*/ 3302003 w 7886700"/>
              <a:gd name="connsiteY102" fmla="*/ 2618594 h 6858000"/>
              <a:gd name="connsiteX103" fmla="*/ 3272634 w 7886700"/>
              <a:gd name="connsiteY103" fmla="*/ 2626535 h 6858000"/>
              <a:gd name="connsiteX104" fmla="*/ 3243265 w 7886700"/>
              <a:gd name="connsiteY104" fmla="*/ 2635270 h 6858000"/>
              <a:gd name="connsiteX105" fmla="*/ 3214690 w 7886700"/>
              <a:gd name="connsiteY105" fmla="*/ 2644005 h 6858000"/>
              <a:gd name="connsiteX106" fmla="*/ 3186115 w 7886700"/>
              <a:gd name="connsiteY106" fmla="*/ 2655122 h 6858000"/>
              <a:gd name="connsiteX107" fmla="*/ 3158334 w 7886700"/>
              <a:gd name="connsiteY107" fmla="*/ 2666239 h 6858000"/>
              <a:gd name="connsiteX108" fmla="*/ 3134521 w 7886700"/>
              <a:gd name="connsiteY108" fmla="*/ 2677355 h 6858000"/>
              <a:gd name="connsiteX109" fmla="*/ 3111503 w 7886700"/>
              <a:gd name="connsiteY109" fmla="*/ 2687678 h 6858000"/>
              <a:gd name="connsiteX110" fmla="*/ 3088484 w 7886700"/>
              <a:gd name="connsiteY110" fmla="*/ 2699589 h 6858000"/>
              <a:gd name="connsiteX111" fmla="*/ 3065465 w 7886700"/>
              <a:gd name="connsiteY111" fmla="*/ 2711500 h 6858000"/>
              <a:gd name="connsiteX112" fmla="*/ 3044034 w 7886700"/>
              <a:gd name="connsiteY112" fmla="*/ 2724999 h 6858000"/>
              <a:gd name="connsiteX113" fmla="*/ 3022603 w 7886700"/>
              <a:gd name="connsiteY113" fmla="*/ 2737705 h 6858000"/>
              <a:gd name="connsiteX114" fmla="*/ 3001965 w 7886700"/>
              <a:gd name="connsiteY114" fmla="*/ 2751998 h 6858000"/>
              <a:gd name="connsiteX115" fmla="*/ 2981328 w 7886700"/>
              <a:gd name="connsiteY115" fmla="*/ 2765497 h 6858000"/>
              <a:gd name="connsiteX116" fmla="*/ 2961484 w 7886700"/>
              <a:gd name="connsiteY116" fmla="*/ 2780584 h 6858000"/>
              <a:gd name="connsiteX117" fmla="*/ 2942434 w 7886700"/>
              <a:gd name="connsiteY117" fmla="*/ 2796466 h 6858000"/>
              <a:gd name="connsiteX118" fmla="*/ 2922590 w 7886700"/>
              <a:gd name="connsiteY118" fmla="*/ 2812347 h 6858000"/>
              <a:gd name="connsiteX119" fmla="*/ 2904334 w 7886700"/>
              <a:gd name="connsiteY119" fmla="*/ 2828228 h 6858000"/>
              <a:gd name="connsiteX120" fmla="*/ 2886871 w 7886700"/>
              <a:gd name="connsiteY120" fmla="*/ 2844904 h 6858000"/>
              <a:gd name="connsiteX121" fmla="*/ 2868615 w 7886700"/>
              <a:gd name="connsiteY121" fmla="*/ 2863167 h 6858000"/>
              <a:gd name="connsiteX122" fmla="*/ 2851946 w 7886700"/>
              <a:gd name="connsiteY122" fmla="*/ 2880637 h 6858000"/>
              <a:gd name="connsiteX123" fmla="*/ 2835278 w 7886700"/>
              <a:gd name="connsiteY123" fmla="*/ 2898900 h 6858000"/>
              <a:gd name="connsiteX124" fmla="*/ 2819403 w 7886700"/>
              <a:gd name="connsiteY124" fmla="*/ 2917958 h 6858000"/>
              <a:gd name="connsiteX125" fmla="*/ 2804321 w 7886700"/>
              <a:gd name="connsiteY125" fmla="*/ 2937809 h 6858000"/>
              <a:gd name="connsiteX126" fmla="*/ 2795589 w 7886700"/>
              <a:gd name="connsiteY126" fmla="*/ 2949304 h 6858000"/>
              <a:gd name="connsiteX127" fmla="*/ 2790835 w 7886700"/>
              <a:gd name="connsiteY127" fmla="*/ 2901724 h 6858000"/>
              <a:gd name="connsiteX128" fmla="*/ 2783694 w 7886700"/>
              <a:gd name="connsiteY128" fmla="*/ 2846932 h 6858000"/>
              <a:gd name="connsiteX129" fmla="*/ 2775759 w 7886700"/>
              <a:gd name="connsiteY129" fmla="*/ 2792934 h 6858000"/>
              <a:gd name="connsiteX130" fmla="*/ 2766238 w 7886700"/>
              <a:gd name="connsiteY130" fmla="*/ 2740524 h 6858000"/>
              <a:gd name="connsiteX131" fmla="*/ 2755923 w 7886700"/>
              <a:gd name="connsiteY131" fmla="*/ 2689702 h 6858000"/>
              <a:gd name="connsiteX132" fmla="*/ 2744814 w 7886700"/>
              <a:gd name="connsiteY132" fmla="*/ 2638881 h 6858000"/>
              <a:gd name="connsiteX133" fmla="*/ 2732912 w 7886700"/>
              <a:gd name="connsiteY133" fmla="*/ 2588853 h 6858000"/>
              <a:gd name="connsiteX134" fmla="*/ 2720217 w 7886700"/>
              <a:gd name="connsiteY134" fmla="*/ 2541208 h 6858000"/>
              <a:gd name="connsiteX135" fmla="*/ 2705934 w 7886700"/>
              <a:gd name="connsiteY135" fmla="*/ 2494356 h 6858000"/>
              <a:gd name="connsiteX136" fmla="*/ 2690859 w 7886700"/>
              <a:gd name="connsiteY136" fmla="*/ 2448299 h 6858000"/>
              <a:gd name="connsiteX137" fmla="*/ 2674196 w 7886700"/>
              <a:gd name="connsiteY137" fmla="*/ 2403036 h 6858000"/>
              <a:gd name="connsiteX138" fmla="*/ 2657533 w 7886700"/>
              <a:gd name="connsiteY138" fmla="*/ 2359361 h 6858000"/>
              <a:gd name="connsiteX139" fmla="*/ 2639283 w 7886700"/>
              <a:gd name="connsiteY139" fmla="*/ 2316480 h 6858000"/>
              <a:gd name="connsiteX140" fmla="*/ 2620240 w 7886700"/>
              <a:gd name="connsiteY140" fmla="*/ 2275188 h 6858000"/>
              <a:gd name="connsiteX141" fmla="*/ 2600403 w 7886700"/>
              <a:gd name="connsiteY141" fmla="*/ 2235483 h 6858000"/>
              <a:gd name="connsiteX142" fmla="*/ 2578980 w 7886700"/>
              <a:gd name="connsiteY142" fmla="*/ 2194985 h 6858000"/>
              <a:gd name="connsiteX143" fmla="*/ 2556763 w 7886700"/>
              <a:gd name="connsiteY143" fmla="*/ 2157662 h 6858000"/>
              <a:gd name="connsiteX144" fmla="*/ 2533752 w 7886700"/>
              <a:gd name="connsiteY144" fmla="*/ 2119546 h 6858000"/>
              <a:gd name="connsiteX145" fmla="*/ 2509948 w 7886700"/>
              <a:gd name="connsiteY145" fmla="*/ 2083812 h 6858000"/>
              <a:gd name="connsiteX146" fmla="*/ 2485351 w 7886700"/>
              <a:gd name="connsiteY146" fmla="*/ 2048872 h 6858000"/>
              <a:gd name="connsiteX147" fmla="*/ 2458373 w 7886700"/>
              <a:gd name="connsiteY147" fmla="*/ 2015520 h 6858000"/>
              <a:gd name="connsiteX148" fmla="*/ 2431395 w 7886700"/>
              <a:gd name="connsiteY148" fmla="*/ 1982169 h 6858000"/>
              <a:gd name="connsiteX149" fmla="*/ 2403624 w 7886700"/>
              <a:gd name="connsiteY149" fmla="*/ 1951993 h 6858000"/>
              <a:gd name="connsiteX150" fmla="*/ 2375059 w 7886700"/>
              <a:gd name="connsiteY150" fmla="*/ 1921024 h 6858000"/>
              <a:gd name="connsiteX151" fmla="*/ 2345701 w 7886700"/>
              <a:gd name="connsiteY151" fmla="*/ 1891643 h 6858000"/>
              <a:gd name="connsiteX152" fmla="*/ 2314756 w 7886700"/>
              <a:gd name="connsiteY152" fmla="*/ 1863849 h 6858000"/>
              <a:gd name="connsiteX153" fmla="*/ 2279844 w 7886700"/>
              <a:gd name="connsiteY153" fmla="*/ 1834468 h 6858000"/>
              <a:gd name="connsiteX154" fmla="*/ 2244138 w 7886700"/>
              <a:gd name="connsiteY154" fmla="*/ 1807469 h 6858000"/>
              <a:gd name="connsiteX155" fmla="*/ 2208432 w 7886700"/>
              <a:gd name="connsiteY155" fmla="*/ 1781264 h 6858000"/>
              <a:gd name="connsiteX156" fmla="*/ 2172726 w 7886700"/>
              <a:gd name="connsiteY156" fmla="*/ 1759030 h 6858000"/>
              <a:gd name="connsiteX157" fmla="*/ 2137020 w 7886700"/>
              <a:gd name="connsiteY157" fmla="*/ 1736795 h 6858000"/>
              <a:gd name="connsiteX158" fmla="*/ 2099727 w 7886700"/>
              <a:gd name="connsiteY158" fmla="*/ 1716943 h 6858000"/>
              <a:gd name="connsiteX159" fmla="*/ 2098342 w 7886700"/>
              <a:gd name="connsiteY159" fmla="*/ 1716204 h 6858000"/>
              <a:gd name="connsiteX160" fmla="*/ 2102769 w 7886700"/>
              <a:gd name="connsiteY160" fmla="*/ 1703262 h 6858000"/>
              <a:gd name="connsiteX161" fmla="*/ 2113886 w 7886700"/>
              <a:gd name="connsiteY161" fmla="*/ 1674669 h 6858000"/>
              <a:gd name="connsiteX162" fmla="*/ 2125798 w 7886700"/>
              <a:gd name="connsiteY162" fmla="*/ 1646077 h 6858000"/>
              <a:gd name="connsiteX163" fmla="*/ 2137709 w 7886700"/>
              <a:gd name="connsiteY163" fmla="*/ 1618279 h 6858000"/>
              <a:gd name="connsiteX164" fmla="*/ 2149621 w 7886700"/>
              <a:gd name="connsiteY164" fmla="*/ 1591275 h 6858000"/>
              <a:gd name="connsiteX165" fmla="*/ 2162326 w 7886700"/>
              <a:gd name="connsiteY165" fmla="*/ 1565066 h 6858000"/>
              <a:gd name="connsiteX166" fmla="*/ 2175032 w 7886700"/>
              <a:gd name="connsiteY166" fmla="*/ 1539650 h 6858000"/>
              <a:gd name="connsiteX167" fmla="*/ 2189326 w 7886700"/>
              <a:gd name="connsiteY167" fmla="*/ 1514235 h 6858000"/>
              <a:gd name="connsiteX168" fmla="*/ 2202826 w 7886700"/>
              <a:gd name="connsiteY168" fmla="*/ 1490408 h 6858000"/>
              <a:gd name="connsiteX169" fmla="*/ 2217120 w 7886700"/>
              <a:gd name="connsiteY169" fmla="*/ 1467375 h 6858000"/>
              <a:gd name="connsiteX170" fmla="*/ 2232207 w 7886700"/>
              <a:gd name="connsiteY170" fmla="*/ 1445137 h 6858000"/>
              <a:gd name="connsiteX171" fmla="*/ 2247295 w 7886700"/>
              <a:gd name="connsiteY171" fmla="*/ 1422899 h 6858000"/>
              <a:gd name="connsiteX172" fmla="*/ 2263177 w 7886700"/>
              <a:gd name="connsiteY172" fmla="*/ 1402249 h 6858000"/>
              <a:gd name="connsiteX173" fmla="*/ 2279059 w 7886700"/>
              <a:gd name="connsiteY173" fmla="*/ 1382393 h 6858000"/>
              <a:gd name="connsiteX174" fmla="*/ 2294942 w 7886700"/>
              <a:gd name="connsiteY174" fmla="*/ 1363331 h 6858000"/>
              <a:gd name="connsiteX175" fmla="*/ 2311618 w 7886700"/>
              <a:gd name="connsiteY175" fmla="*/ 1344270 h 6858000"/>
              <a:gd name="connsiteX176" fmla="*/ 2328294 w 7886700"/>
              <a:gd name="connsiteY176" fmla="*/ 1326797 h 6858000"/>
              <a:gd name="connsiteX177" fmla="*/ 2346558 w 7886700"/>
              <a:gd name="connsiteY177" fmla="*/ 1309324 h 6858000"/>
              <a:gd name="connsiteX178" fmla="*/ 2364028 w 7886700"/>
              <a:gd name="connsiteY178" fmla="*/ 1293439 h 6858000"/>
              <a:gd name="connsiteX179" fmla="*/ 2382293 w 7886700"/>
              <a:gd name="connsiteY179" fmla="*/ 1277555 h 6858000"/>
              <a:gd name="connsiteX180" fmla="*/ 2401351 w 7886700"/>
              <a:gd name="connsiteY180" fmla="*/ 1262464 h 6858000"/>
              <a:gd name="connsiteX181" fmla="*/ 2419616 w 7886700"/>
              <a:gd name="connsiteY181" fmla="*/ 1248962 h 6858000"/>
              <a:gd name="connsiteX182" fmla="*/ 2438674 w 7886700"/>
              <a:gd name="connsiteY182" fmla="*/ 1236255 h 6858000"/>
              <a:gd name="connsiteX183" fmla="*/ 2458527 w 7886700"/>
              <a:gd name="connsiteY183" fmla="*/ 1224341 h 6858000"/>
              <a:gd name="connsiteX184" fmla="*/ 2479967 w 7886700"/>
              <a:gd name="connsiteY184" fmla="*/ 1212428 h 6858000"/>
              <a:gd name="connsiteX185" fmla="*/ 2499820 w 7886700"/>
              <a:gd name="connsiteY185" fmla="*/ 1201309 h 6858000"/>
              <a:gd name="connsiteX186" fmla="*/ 2521261 w 7886700"/>
              <a:gd name="connsiteY186" fmla="*/ 1190984 h 6858000"/>
              <a:gd name="connsiteX187" fmla="*/ 2541907 w 7886700"/>
              <a:gd name="connsiteY187" fmla="*/ 1182247 h 6858000"/>
              <a:gd name="connsiteX188" fmla="*/ 2564142 w 7886700"/>
              <a:gd name="connsiteY188" fmla="*/ 1174305 h 6858000"/>
              <a:gd name="connsiteX189" fmla="*/ 2595112 w 7886700"/>
              <a:gd name="connsiteY189" fmla="*/ 1163185 h 6858000"/>
              <a:gd name="connsiteX190" fmla="*/ 2626082 w 7886700"/>
              <a:gd name="connsiteY190" fmla="*/ 1154449 h 6858000"/>
              <a:gd name="connsiteX191" fmla="*/ 2656258 w 7886700"/>
              <a:gd name="connsiteY191" fmla="*/ 1147301 h 6858000"/>
              <a:gd name="connsiteX192" fmla="*/ 2688816 w 7886700"/>
              <a:gd name="connsiteY192" fmla="*/ 1141741 h 6858000"/>
              <a:gd name="connsiteX193" fmla="*/ 2718992 w 7886700"/>
              <a:gd name="connsiteY193" fmla="*/ 1137770 h 6858000"/>
              <a:gd name="connsiteX194" fmla="*/ 2750756 w 7886700"/>
              <a:gd name="connsiteY194" fmla="*/ 1134593 h 6858000"/>
              <a:gd name="connsiteX195" fmla="*/ 2781726 w 7886700"/>
              <a:gd name="connsiteY195" fmla="*/ 1132210 h 6858000"/>
              <a:gd name="connsiteX196" fmla="*/ 2813490 w 7886700"/>
              <a:gd name="connsiteY196" fmla="*/ 1131416 h 6858000"/>
              <a:gd name="connsiteX197" fmla="*/ 2844460 w 7886700"/>
              <a:gd name="connsiteY197" fmla="*/ 1132210 h 6858000"/>
              <a:gd name="connsiteX198" fmla="*/ 2876224 w 7886700"/>
              <a:gd name="connsiteY198" fmla="*/ 1134593 h 6858000"/>
              <a:gd name="connsiteX199" fmla="*/ 2907194 w 7886700"/>
              <a:gd name="connsiteY199" fmla="*/ 1137770 h 6858000"/>
              <a:gd name="connsiteX200" fmla="*/ 2938164 w 7886700"/>
              <a:gd name="connsiteY200" fmla="*/ 1141741 h 6858000"/>
              <a:gd name="connsiteX201" fmla="*/ 2969134 w 7886700"/>
              <a:gd name="connsiteY201" fmla="*/ 1145712 h 6858000"/>
              <a:gd name="connsiteX202" fmla="*/ 2998516 w 7886700"/>
              <a:gd name="connsiteY202" fmla="*/ 1151272 h 6858000"/>
              <a:gd name="connsiteX203" fmla="*/ 3028692 w 7886700"/>
              <a:gd name="connsiteY203" fmla="*/ 1157626 h 6858000"/>
              <a:gd name="connsiteX204" fmla="*/ 3057279 w 7886700"/>
              <a:gd name="connsiteY204" fmla="*/ 1164774 h 6858000"/>
              <a:gd name="connsiteX205" fmla="*/ 3085867 w 7886700"/>
              <a:gd name="connsiteY205" fmla="*/ 1172716 h 6858000"/>
              <a:gd name="connsiteX206" fmla="*/ 3115249 w 7886700"/>
              <a:gd name="connsiteY206" fmla="*/ 1181453 h 6858000"/>
              <a:gd name="connsiteX207" fmla="*/ 3143042 w 7886700"/>
              <a:gd name="connsiteY207" fmla="*/ 1190189 h 6858000"/>
              <a:gd name="connsiteX208" fmla="*/ 3170042 w 7886700"/>
              <a:gd name="connsiteY208" fmla="*/ 1198926 h 6858000"/>
              <a:gd name="connsiteX209" fmla="*/ 3196247 w 7886700"/>
              <a:gd name="connsiteY209" fmla="*/ 1210045 h 6858000"/>
              <a:gd name="connsiteX210" fmla="*/ 3222453 w 7886700"/>
              <a:gd name="connsiteY210" fmla="*/ 1220370 h 6858000"/>
              <a:gd name="connsiteX211" fmla="*/ 3272481 w 7886700"/>
              <a:gd name="connsiteY211" fmla="*/ 1241814 h 6858000"/>
              <a:gd name="connsiteX212" fmla="*/ 3319333 w 7886700"/>
              <a:gd name="connsiteY212" fmla="*/ 1264053 h 6858000"/>
              <a:gd name="connsiteX213" fmla="*/ 3361420 w 7886700"/>
              <a:gd name="connsiteY213" fmla="*/ 1287085 h 6858000"/>
              <a:gd name="connsiteX214" fmla="*/ 3399537 w 7886700"/>
              <a:gd name="connsiteY214" fmla="*/ 1309324 h 6858000"/>
              <a:gd name="connsiteX215" fmla="*/ 3434478 w 7886700"/>
              <a:gd name="connsiteY215" fmla="*/ 1331562 h 6858000"/>
              <a:gd name="connsiteX216" fmla="*/ 3445595 w 7886700"/>
              <a:gd name="connsiteY216" fmla="*/ 1337122 h 6858000"/>
              <a:gd name="connsiteX217" fmla="*/ 3455919 w 7886700"/>
              <a:gd name="connsiteY217" fmla="*/ 1343476 h 6858000"/>
              <a:gd name="connsiteX218" fmla="*/ 3467830 w 7886700"/>
              <a:gd name="connsiteY218" fmla="*/ 1347447 h 6858000"/>
              <a:gd name="connsiteX219" fmla="*/ 3479742 w 7886700"/>
              <a:gd name="connsiteY219" fmla="*/ 1350624 h 6858000"/>
              <a:gd name="connsiteX220" fmla="*/ 3491653 w 7886700"/>
              <a:gd name="connsiteY220" fmla="*/ 1351418 h 6858000"/>
              <a:gd name="connsiteX221" fmla="*/ 3503565 w 7886700"/>
              <a:gd name="connsiteY221" fmla="*/ 1352212 h 6858000"/>
              <a:gd name="connsiteX222" fmla="*/ 3517064 w 7886700"/>
              <a:gd name="connsiteY222" fmla="*/ 1351418 h 6858000"/>
              <a:gd name="connsiteX223" fmla="*/ 3528976 w 7886700"/>
              <a:gd name="connsiteY223" fmla="*/ 1349035 h 6858000"/>
              <a:gd name="connsiteX224" fmla="*/ 3540887 w 7886700"/>
              <a:gd name="connsiteY224" fmla="*/ 1345064 h 6858000"/>
              <a:gd name="connsiteX225" fmla="*/ 3552799 w 7886700"/>
              <a:gd name="connsiteY225" fmla="*/ 1341093 h 6858000"/>
              <a:gd name="connsiteX226" fmla="*/ 3563916 w 7886700"/>
              <a:gd name="connsiteY226" fmla="*/ 1335533 h 6858000"/>
              <a:gd name="connsiteX227" fmla="*/ 3573446 w 7886700"/>
              <a:gd name="connsiteY227" fmla="*/ 1328385 h 6858000"/>
              <a:gd name="connsiteX228" fmla="*/ 3583769 w 7886700"/>
              <a:gd name="connsiteY228" fmla="*/ 1320443 h 6858000"/>
              <a:gd name="connsiteX229" fmla="*/ 3591710 w 7886700"/>
              <a:gd name="connsiteY229" fmla="*/ 1311706 h 6858000"/>
              <a:gd name="connsiteX230" fmla="*/ 3599651 w 7886700"/>
              <a:gd name="connsiteY230" fmla="*/ 1302970 h 6858000"/>
              <a:gd name="connsiteX231" fmla="*/ 3606004 w 7886700"/>
              <a:gd name="connsiteY231" fmla="*/ 1291851 h 6858000"/>
              <a:gd name="connsiteX232" fmla="*/ 3624268 w 7886700"/>
              <a:gd name="connsiteY232" fmla="*/ 1262464 h 6858000"/>
              <a:gd name="connsiteX233" fmla="*/ 3643327 w 7886700"/>
              <a:gd name="connsiteY233" fmla="*/ 1233872 h 6858000"/>
              <a:gd name="connsiteX234" fmla="*/ 3663179 w 7886700"/>
              <a:gd name="connsiteY234" fmla="*/ 1206074 h 6858000"/>
              <a:gd name="connsiteX235" fmla="*/ 3683826 w 7886700"/>
              <a:gd name="connsiteY235" fmla="*/ 1178276 h 6858000"/>
              <a:gd name="connsiteX236" fmla="*/ 3706061 w 7886700"/>
              <a:gd name="connsiteY236" fmla="*/ 1151272 h 6858000"/>
              <a:gd name="connsiteX237" fmla="*/ 3728296 w 7886700"/>
              <a:gd name="connsiteY237" fmla="*/ 1124268 h 6858000"/>
              <a:gd name="connsiteX238" fmla="*/ 3752913 w 7886700"/>
              <a:gd name="connsiteY238" fmla="*/ 1099647 h 6858000"/>
              <a:gd name="connsiteX239" fmla="*/ 3777530 w 7886700"/>
              <a:gd name="connsiteY239" fmla="*/ 1075026 h 6858000"/>
              <a:gd name="connsiteX240" fmla="*/ 3802941 w 7886700"/>
              <a:gd name="connsiteY240" fmla="*/ 1051199 h 6858000"/>
              <a:gd name="connsiteX241" fmla="*/ 3829941 w 7886700"/>
              <a:gd name="connsiteY241" fmla="*/ 1028166 h 6858000"/>
              <a:gd name="connsiteX242" fmla="*/ 3857734 w 7886700"/>
              <a:gd name="connsiteY242" fmla="*/ 1007517 h 6858000"/>
              <a:gd name="connsiteX243" fmla="*/ 3887116 w 7886700"/>
              <a:gd name="connsiteY243" fmla="*/ 986072 h 6858000"/>
              <a:gd name="connsiteX244" fmla="*/ 3916498 w 7886700"/>
              <a:gd name="connsiteY244" fmla="*/ 966217 h 6858000"/>
              <a:gd name="connsiteX245" fmla="*/ 3946674 w 7886700"/>
              <a:gd name="connsiteY245" fmla="*/ 948744 h 6858000"/>
              <a:gd name="connsiteX246" fmla="*/ 3978438 w 7886700"/>
              <a:gd name="connsiteY246" fmla="*/ 930476 h 6858000"/>
              <a:gd name="connsiteX247" fmla="*/ 4010202 w 7886700"/>
              <a:gd name="connsiteY247" fmla="*/ 915386 h 6858000"/>
              <a:gd name="connsiteX248" fmla="*/ 4042760 w 7886700"/>
              <a:gd name="connsiteY248" fmla="*/ 901090 h 6858000"/>
              <a:gd name="connsiteX249" fmla="*/ 4076112 w 7886700"/>
              <a:gd name="connsiteY249" fmla="*/ 887588 h 6858000"/>
              <a:gd name="connsiteX250" fmla="*/ 4109464 w 7886700"/>
              <a:gd name="connsiteY250" fmla="*/ 877263 h 6858000"/>
              <a:gd name="connsiteX251" fmla="*/ 4144405 w 7886700"/>
              <a:gd name="connsiteY251" fmla="*/ 866938 h 6858000"/>
              <a:gd name="connsiteX252" fmla="*/ 4180140 w 7886700"/>
              <a:gd name="connsiteY252" fmla="*/ 858996 h 6858000"/>
              <a:gd name="connsiteX253" fmla="*/ 4215874 w 7886700"/>
              <a:gd name="connsiteY253" fmla="*/ 851848 h 6858000"/>
              <a:gd name="connsiteX254" fmla="*/ 4252403 w 7886700"/>
              <a:gd name="connsiteY254" fmla="*/ 847082 h 6858000"/>
              <a:gd name="connsiteX255" fmla="*/ 4289726 w 7886700"/>
              <a:gd name="connsiteY255" fmla="*/ 843905 h 6858000"/>
              <a:gd name="connsiteX256" fmla="*/ 4113213 w 7886700"/>
              <a:gd name="connsiteY256" fmla="*/ 0 h 6858000"/>
              <a:gd name="connsiteX257" fmla="*/ 4148931 w 7886700"/>
              <a:gd name="connsiteY257" fmla="*/ 0 h 6858000"/>
              <a:gd name="connsiteX258" fmla="*/ 4192588 w 7886700"/>
              <a:gd name="connsiteY258" fmla="*/ 794 h 6858000"/>
              <a:gd name="connsiteX259" fmla="*/ 4235450 w 7886700"/>
              <a:gd name="connsiteY259" fmla="*/ 3175 h 6858000"/>
              <a:gd name="connsiteX260" fmla="*/ 4279106 w 7886700"/>
              <a:gd name="connsiteY260" fmla="*/ 6350 h 6858000"/>
              <a:gd name="connsiteX261" fmla="*/ 4321969 w 7886700"/>
              <a:gd name="connsiteY261" fmla="*/ 10319 h 6858000"/>
              <a:gd name="connsiteX262" fmla="*/ 4364038 w 7886700"/>
              <a:gd name="connsiteY262" fmla="*/ 15875 h 6858000"/>
              <a:gd name="connsiteX263" fmla="*/ 4405313 w 7886700"/>
              <a:gd name="connsiteY263" fmla="*/ 22225 h 6858000"/>
              <a:gd name="connsiteX264" fmla="*/ 4447381 w 7886700"/>
              <a:gd name="connsiteY264" fmla="*/ 30163 h 6858000"/>
              <a:gd name="connsiteX265" fmla="*/ 4489450 w 7886700"/>
              <a:gd name="connsiteY265" fmla="*/ 38894 h 6858000"/>
              <a:gd name="connsiteX266" fmla="*/ 4529931 w 7886700"/>
              <a:gd name="connsiteY266" fmla="*/ 48419 h 6858000"/>
              <a:gd name="connsiteX267" fmla="*/ 4569619 w 7886700"/>
              <a:gd name="connsiteY267" fmla="*/ 60325 h 6858000"/>
              <a:gd name="connsiteX268" fmla="*/ 4609306 w 7886700"/>
              <a:gd name="connsiteY268" fmla="*/ 72231 h 6858000"/>
              <a:gd name="connsiteX269" fmla="*/ 4648994 w 7886700"/>
              <a:gd name="connsiteY269" fmla="*/ 86519 h 6858000"/>
              <a:gd name="connsiteX270" fmla="*/ 4687888 w 7886700"/>
              <a:gd name="connsiteY270" fmla="*/ 100013 h 6858000"/>
              <a:gd name="connsiteX271" fmla="*/ 4725988 w 7886700"/>
              <a:gd name="connsiteY271" fmla="*/ 116681 h 6858000"/>
              <a:gd name="connsiteX272" fmla="*/ 4763294 w 7886700"/>
              <a:gd name="connsiteY272" fmla="*/ 132556 h 6858000"/>
              <a:gd name="connsiteX273" fmla="*/ 4800600 w 7886700"/>
              <a:gd name="connsiteY273" fmla="*/ 150019 h 6858000"/>
              <a:gd name="connsiteX274" fmla="*/ 4837113 w 7886700"/>
              <a:gd name="connsiteY274" fmla="*/ 169069 h 6858000"/>
              <a:gd name="connsiteX275" fmla="*/ 4873625 w 7886700"/>
              <a:gd name="connsiteY275" fmla="*/ 188119 h 6858000"/>
              <a:gd name="connsiteX276" fmla="*/ 4908550 w 7886700"/>
              <a:gd name="connsiteY276" fmla="*/ 208756 h 6858000"/>
              <a:gd name="connsiteX277" fmla="*/ 4943475 w 7886700"/>
              <a:gd name="connsiteY277" fmla="*/ 229394 h 6858000"/>
              <a:gd name="connsiteX278" fmla="*/ 4976813 w 7886700"/>
              <a:gd name="connsiteY278" fmla="*/ 252413 h 6858000"/>
              <a:gd name="connsiteX279" fmla="*/ 5010944 w 7886700"/>
              <a:gd name="connsiteY279" fmla="*/ 275431 h 6858000"/>
              <a:gd name="connsiteX280" fmla="*/ 5043488 w 7886700"/>
              <a:gd name="connsiteY280" fmla="*/ 299244 h 6858000"/>
              <a:gd name="connsiteX281" fmla="*/ 5076825 w 7886700"/>
              <a:gd name="connsiteY281" fmla="*/ 323850 h 6858000"/>
              <a:gd name="connsiteX282" fmla="*/ 5106988 w 7886700"/>
              <a:gd name="connsiteY282" fmla="*/ 350044 h 6858000"/>
              <a:gd name="connsiteX283" fmla="*/ 5137944 w 7886700"/>
              <a:gd name="connsiteY283" fmla="*/ 377031 h 6858000"/>
              <a:gd name="connsiteX284" fmla="*/ 5168106 w 7886700"/>
              <a:gd name="connsiteY284" fmla="*/ 404813 h 6858000"/>
              <a:gd name="connsiteX285" fmla="*/ 5197475 w 7886700"/>
              <a:gd name="connsiteY285" fmla="*/ 432594 h 6858000"/>
              <a:gd name="connsiteX286" fmla="*/ 5226050 w 7886700"/>
              <a:gd name="connsiteY286" fmla="*/ 461169 h 6858000"/>
              <a:gd name="connsiteX287" fmla="*/ 5253831 w 7886700"/>
              <a:gd name="connsiteY287" fmla="*/ 491331 h 6858000"/>
              <a:gd name="connsiteX288" fmla="*/ 5280025 w 7886700"/>
              <a:gd name="connsiteY288" fmla="*/ 521494 h 6858000"/>
              <a:gd name="connsiteX289" fmla="*/ 5306219 w 7886700"/>
              <a:gd name="connsiteY289" fmla="*/ 554038 h 6858000"/>
              <a:gd name="connsiteX290" fmla="*/ 5350669 w 7886700"/>
              <a:gd name="connsiteY290" fmla="*/ 550069 h 6858000"/>
              <a:gd name="connsiteX291" fmla="*/ 5395913 w 7886700"/>
              <a:gd name="connsiteY291" fmla="*/ 546894 h 6858000"/>
              <a:gd name="connsiteX292" fmla="*/ 5440363 w 7886700"/>
              <a:gd name="connsiteY292" fmla="*/ 544513 h 6858000"/>
              <a:gd name="connsiteX293" fmla="*/ 5484813 w 7886700"/>
              <a:gd name="connsiteY293" fmla="*/ 544513 h 6858000"/>
              <a:gd name="connsiteX294" fmla="*/ 5526881 w 7886700"/>
              <a:gd name="connsiteY294" fmla="*/ 544513 h 6858000"/>
              <a:gd name="connsiteX295" fmla="*/ 5568950 w 7886700"/>
              <a:gd name="connsiteY295" fmla="*/ 546100 h 6858000"/>
              <a:gd name="connsiteX296" fmla="*/ 5610225 w 7886700"/>
              <a:gd name="connsiteY296" fmla="*/ 548481 h 6858000"/>
              <a:gd name="connsiteX297" fmla="*/ 5651500 w 7886700"/>
              <a:gd name="connsiteY297" fmla="*/ 551656 h 6858000"/>
              <a:gd name="connsiteX298" fmla="*/ 5691981 w 7886700"/>
              <a:gd name="connsiteY298" fmla="*/ 555625 h 6858000"/>
              <a:gd name="connsiteX299" fmla="*/ 5732463 w 7886700"/>
              <a:gd name="connsiteY299" fmla="*/ 560388 h 6858000"/>
              <a:gd name="connsiteX300" fmla="*/ 5772150 w 7886700"/>
              <a:gd name="connsiteY300" fmla="*/ 566738 h 6858000"/>
              <a:gd name="connsiteX301" fmla="*/ 5811838 w 7886700"/>
              <a:gd name="connsiteY301" fmla="*/ 573881 h 6858000"/>
              <a:gd name="connsiteX302" fmla="*/ 5851525 w 7886700"/>
              <a:gd name="connsiteY302" fmla="*/ 581819 h 6858000"/>
              <a:gd name="connsiteX303" fmla="*/ 5890419 w 7886700"/>
              <a:gd name="connsiteY303" fmla="*/ 590550 h 6858000"/>
              <a:gd name="connsiteX304" fmla="*/ 5930106 w 7886700"/>
              <a:gd name="connsiteY304" fmla="*/ 599281 h 6858000"/>
              <a:gd name="connsiteX305" fmla="*/ 5968206 w 7886700"/>
              <a:gd name="connsiteY305" fmla="*/ 609600 h 6858000"/>
              <a:gd name="connsiteX306" fmla="*/ 6007100 w 7886700"/>
              <a:gd name="connsiteY306" fmla="*/ 619919 h 6858000"/>
              <a:gd name="connsiteX307" fmla="*/ 6044406 w 7886700"/>
              <a:gd name="connsiteY307" fmla="*/ 631825 h 6858000"/>
              <a:gd name="connsiteX308" fmla="*/ 6082506 w 7886700"/>
              <a:gd name="connsiteY308" fmla="*/ 645319 h 6858000"/>
              <a:gd name="connsiteX309" fmla="*/ 6119019 w 7886700"/>
              <a:gd name="connsiteY309" fmla="*/ 658813 h 6858000"/>
              <a:gd name="connsiteX310" fmla="*/ 6156325 w 7886700"/>
              <a:gd name="connsiteY310" fmla="*/ 673100 h 6858000"/>
              <a:gd name="connsiteX311" fmla="*/ 6192838 w 7886700"/>
              <a:gd name="connsiteY311" fmla="*/ 688181 h 6858000"/>
              <a:gd name="connsiteX312" fmla="*/ 6228556 w 7886700"/>
              <a:gd name="connsiteY312" fmla="*/ 704056 h 6858000"/>
              <a:gd name="connsiteX313" fmla="*/ 6264275 w 7886700"/>
              <a:gd name="connsiteY313" fmla="*/ 720725 h 6858000"/>
              <a:gd name="connsiteX314" fmla="*/ 6299200 w 7886700"/>
              <a:gd name="connsiteY314" fmla="*/ 737394 h 6858000"/>
              <a:gd name="connsiteX315" fmla="*/ 6334125 w 7886700"/>
              <a:gd name="connsiteY315" fmla="*/ 755650 h 6858000"/>
              <a:gd name="connsiteX316" fmla="*/ 6369050 w 7886700"/>
              <a:gd name="connsiteY316" fmla="*/ 774700 h 6858000"/>
              <a:gd name="connsiteX317" fmla="*/ 6402388 w 7886700"/>
              <a:gd name="connsiteY317" fmla="*/ 794544 h 6858000"/>
              <a:gd name="connsiteX318" fmla="*/ 6435725 w 7886700"/>
              <a:gd name="connsiteY318" fmla="*/ 814388 h 6858000"/>
              <a:gd name="connsiteX319" fmla="*/ 6468269 w 7886700"/>
              <a:gd name="connsiteY319" fmla="*/ 835025 h 6858000"/>
              <a:gd name="connsiteX320" fmla="*/ 6500812 w 7886700"/>
              <a:gd name="connsiteY320" fmla="*/ 857250 h 6858000"/>
              <a:gd name="connsiteX321" fmla="*/ 6532562 w 7886700"/>
              <a:gd name="connsiteY321" fmla="*/ 878681 h 6858000"/>
              <a:gd name="connsiteX322" fmla="*/ 6564312 w 7886700"/>
              <a:gd name="connsiteY322" fmla="*/ 901700 h 6858000"/>
              <a:gd name="connsiteX323" fmla="*/ 6595269 w 7886700"/>
              <a:gd name="connsiteY323" fmla="*/ 925513 h 6858000"/>
              <a:gd name="connsiteX324" fmla="*/ 6625431 w 7886700"/>
              <a:gd name="connsiteY324" fmla="*/ 949325 h 6858000"/>
              <a:gd name="connsiteX325" fmla="*/ 6654800 w 7886700"/>
              <a:gd name="connsiteY325" fmla="*/ 973931 h 6858000"/>
              <a:gd name="connsiteX326" fmla="*/ 6684962 w 7886700"/>
              <a:gd name="connsiteY326" fmla="*/ 999331 h 6858000"/>
              <a:gd name="connsiteX327" fmla="*/ 6713538 w 7886700"/>
              <a:gd name="connsiteY327" fmla="*/ 1025525 h 6858000"/>
              <a:gd name="connsiteX328" fmla="*/ 6741319 w 7886700"/>
              <a:gd name="connsiteY328" fmla="*/ 1051719 h 6858000"/>
              <a:gd name="connsiteX329" fmla="*/ 6769100 w 7886700"/>
              <a:gd name="connsiteY329" fmla="*/ 1079500 h 6858000"/>
              <a:gd name="connsiteX330" fmla="*/ 6796088 w 7886700"/>
              <a:gd name="connsiteY330" fmla="*/ 1107281 h 6858000"/>
              <a:gd name="connsiteX331" fmla="*/ 6822281 w 7886700"/>
              <a:gd name="connsiteY331" fmla="*/ 1135063 h 6858000"/>
              <a:gd name="connsiteX332" fmla="*/ 6847681 w 7886700"/>
              <a:gd name="connsiteY332" fmla="*/ 1165225 h 6858000"/>
              <a:gd name="connsiteX333" fmla="*/ 6873875 w 7886700"/>
              <a:gd name="connsiteY333" fmla="*/ 1193800 h 6858000"/>
              <a:gd name="connsiteX334" fmla="*/ 6897688 w 7886700"/>
              <a:gd name="connsiteY334" fmla="*/ 1224756 h 6858000"/>
              <a:gd name="connsiteX335" fmla="*/ 6921500 w 7886700"/>
              <a:gd name="connsiteY335" fmla="*/ 1254125 h 6858000"/>
              <a:gd name="connsiteX336" fmla="*/ 6945312 w 7886700"/>
              <a:gd name="connsiteY336" fmla="*/ 1286669 h 6858000"/>
              <a:gd name="connsiteX337" fmla="*/ 6968331 w 7886700"/>
              <a:gd name="connsiteY337" fmla="*/ 1316831 h 6858000"/>
              <a:gd name="connsiteX338" fmla="*/ 6989762 w 7886700"/>
              <a:gd name="connsiteY338" fmla="*/ 1350169 h 6858000"/>
              <a:gd name="connsiteX339" fmla="*/ 7011194 w 7886700"/>
              <a:gd name="connsiteY339" fmla="*/ 1382713 h 6858000"/>
              <a:gd name="connsiteX340" fmla="*/ 7031831 w 7886700"/>
              <a:gd name="connsiteY340" fmla="*/ 1415256 h 6858000"/>
              <a:gd name="connsiteX341" fmla="*/ 7051675 w 7886700"/>
              <a:gd name="connsiteY341" fmla="*/ 1449388 h 6858000"/>
              <a:gd name="connsiteX342" fmla="*/ 7070725 w 7886700"/>
              <a:gd name="connsiteY342" fmla="*/ 1483519 h 6858000"/>
              <a:gd name="connsiteX343" fmla="*/ 7089775 w 7886700"/>
              <a:gd name="connsiteY343" fmla="*/ 1516856 h 6858000"/>
              <a:gd name="connsiteX344" fmla="*/ 7106444 w 7886700"/>
              <a:gd name="connsiteY344" fmla="*/ 1552575 h 6858000"/>
              <a:gd name="connsiteX345" fmla="*/ 7123906 w 7886700"/>
              <a:gd name="connsiteY345" fmla="*/ 1587500 h 6858000"/>
              <a:gd name="connsiteX346" fmla="*/ 7139781 w 7886700"/>
              <a:gd name="connsiteY346" fmla="*/ 1623219 h 6858000"/>
              <a:gd name="connsiteX347" fmla="*/ 7156450 w 7886700"/>
              <a:gd name="connsiteY347" fmla="*/ 1659731 h 6858000"/>
              <a:gd name="connsiteX348" fmla="*/ 7169944 w 7886700"/>
              <a:gd name="connsiteY348" fmla="*/ 1696244 h 6858000"/>
              <a:gd name="connsiteX349" fmla="*/ 7184231 w 7886700"/>
              <a:gd name="connsiteY349" fmla="*/ 1732756 h 6858000"/>
              <a:gd name="connsiteX350" fmla="*/ 7197725 w 7886700"/>
              <a:gd name="connsiteY350" fmla="*/ 1770063 h 6858000"/>
              <a:gd name="connsiteX351" fmla="*/ 7209631 w 7886700"/>
              <a:gd name="connsiteY351" fmla="*/ 1808163 h 6858000"/>
              <a:gd name="connsiteX352" fmla="*/ 7221538 w 7886700"/>
              <a:gd name="connsiteY352" fmla="*/ 1846263 h 6858000"/>
              <a:gd name="connsiteX353" fmla="*/ 7231856 w 7886700"/>
              <a:gd name="connsiteY353" fmla="*/ 1884363 h 6858000"/>
              <a:gd name="connsiteX354" fmla="*/ 7241381 w 7886700"/>
              <a:gd name="connsiteY354" fmla="*/ 1923256 h 6858000"/>
              <a:gd name="connsiteX355" fmla="*/ 7250906 w 7886700"/>
              <a:gd name="connsiteY355" fmla="*/ 1962150 h 6858000"/>
              <a:gd name="connsiteX356" fmla="*/ 7259638 w 7886700"/>
              <a:gd name="connsiteY356" fmla="*/ 2001838 h 6858000"/>
              <a:gd name="connsiteX357" fmla="*/ 7266781 w 7886700"/>
              <a:gd name="connsiteY357" fmla="*/ 2041525 h 6858000"/>
              <a:gd name="connsiteX358" fmla="*/ 7300912 w 7886700"/>
              <a:gd name="connsiteY358" fmla="*/ 2071688 h 6858000"/>
              <a:gd name="connsiteX359" fmla="*/ 7335838 w 7886700"/>
              <a:gd name="connsiteY359" fmla="*/ 2102644 h 6858000"/>
              <a:gd name="connsiteX360" fmla="*/ 7369175 w 7886700"/>
              <a:gd name="connsiteY360" fmla="*/ 2134394 h 6858000"/>
              <a:gd name="connsiteX361" fmla="*/ 7401719 w 7886700"/>
              <a:gd name="connsiteY361" fmla="*/ 2166938 h 6858000"/>
              <a:gd name="connsiteX362" fmla="*/ 7433469 w 7886700"/>
              <a:gd name="connsiteY362" fmla="*/ 2201069 h 6858000"/>
              <a:gd name="connsiteX363" fmla="*/ 7464425 w 7886700"/>
              <a:gd name="connsiteY363" fmla="*/ 2234406 h 6858000"/>
              <a:gd name="connsiteX364" fmla="*/ 7493794 w 7886700"/>
              <a:gd name="connsiteY364" fmla="*/ 2270125 h 6858000"/>
              <a:gd name="connsiteX365" fmla="*/ 7523162 w 7886700"/>
              <a:gd name="connsiteY365" fmla="*/ 2305844 h 6858000"/>
              <a:gd name="connsiteX366" fmla="*/ 7550944 w 7886700"/>
              <a:gd name="connsiteY366" fmla="*/ 2343150 h 6858000"/>
              <a:gd name="connsiteX367" fmla="*/ 7577931 w 7886700"/>
              <a:gd name="connsiteY367" fmla="*/ 2380456 h 6858000"/>
              <a:gd name="connsiteX368" fmla="*/ 7604125 w 7886700"/>
              <a:gd name="connsiteY368" fmla="*/ 2418556 h 6858000"/>
              <a:gd name="connsiteX369" fmla="*/ 7629525 w 7886700"/>
              <a:gd name="connsiteY369" fmla="*/ 2458244 h 6858000"/>
              <a:gd name="connsiteX370" fmla="*/ 7653338 w 7886700"/>
              <a:gd name="connsiteY370" fmla="*/ 2497931 h 6858000"/>
              <a:gd name="connsiteX371" fmla="*/ 7676356 w 7886700"/>
              <a:gd name="connsiteY371" fmla="*/ 2537619 h 6858000"/>
              <a:gd name="connsiteX372" fmla="*/ 7697788 w 7886700"/>
              <a:gd name="connsiteY372" fmla="*/ 2579688 h 6858000"/>
              <a:gd name="connsiteX373" fmla="*/ 7718425 w 7886700"/>
              <a:gd name="connsiteY373" fmla="*/ 2620963 h 6858000"/>
              <a:gd name="connsiteX374" fmla="*/ 7737475 w 7886700"/>
              <a:gd name="connsiteY374" fmla="*/ 2663031 h 6858000"/>
              <a:gd name="connsiteX375" fmla="*/ 7756525 w 7886700"/>
              <a:gd name="connsiteY375" fmla="*/ 2706688 h 6858000"/>
              <a:gd name="connsiteX376" fmla="*/ 7773194 w 7886700"/>
              <a:gd name="connsiteY376" fmla="*/ 2749550 h 6858000"/>
              <a:gd name="connsiteX377" fmla="*/ 7790656 w 7886700"/>
              <a:gd name="connsiteY377" fmla="*/ 2794000 h 6858000"/>
              <a:gd name="connsiteX378" fmla="*/ 7804944 w 7886700"/>
              <a:gd name="connsiteY378" fmla="*/ 2839244 h 6858000"/>
              <a:gd name="connsiteX379" fmla="*/ 7819231 w 7886700"/>
              <a:gd name="connsiteY379" fmla="*/ 2883694 h 6858000"/>
              <a:gd name="connsiteX380" fmla="*/ 7831138 w 7886700"/>
              <a:gd name="connsiteY380" fmla="*/ 2930525 h 6858000"/>
              <a:gd name="connsiteX381" fmla="*/ 7843044 w 7886700"/>
              <a:gd name="connsiteY381" fmla="*/ 2976563 h 6858000"/>
              <a:gd name="connsiteX382" fmla="*/ 7852569 w 7886700"/>
              <a:gd name="connsiteY382" fmla="*/ 3022600 h 6858000"/>
              <a:gd name="connsiteX383" fmla="*/ 7862094 w 7886700"/>
              <a:gd name="connsiteY383" fmla="*/ 3071019 h 6858000"/>
              <a:gd name="connsiteX384" fmla="*/ 7868444 w 7886700"/>
              <a:gd name="connsiteY384" fmla="*/ 3118644 h 6858000"/>
              <a:gd name="connsiteX385" fmla="*/ 7874794 w 7886700"/>
              <a:gd name="connsiteY385" fmla="*/ 3166269 h 6858000"/>
              <a:gd name="connsiteX386" fmla="*/ 7879556 w 7886700"/>
              <a:gd name="connsiteY386" fmla="*/ 3214688 h 6858000"/>
              <a:gd name="connsiteX387" fmla="*/ 7883525 w 7886700"/>
              <a:gd name="connsiteY387" fmla="*/ 3263106 h 6858000"/>
              <a:gd name="connsiteX388" fmla="*/ 7885906 w 7886700"/>
              <a:gd name="connsiteY388" fmla="*/ 3313113 h 6858000"/>
              <a:gd name="connsiteX389" fmla="*/ 7886700 w 7886700"/>
              <a:gd name="connsiteY389" fmla="*/ 3363119 h 6858000"/>
              <a:gd name="connsiteX390" fmla="*/ 7884319 w 7886700"/>
              <a:gd name="connsiteY390" fmla="*/ 3426619 h 6858000"/>
              <a:gd name="connsiteX391" fmla="*/ 7881938 w 7886700"/>
              <a:gd name="connsiteY391" fmla="*/ 3490119 h 6858000"/>
              <a:gd name="connsiteX392" fmla="*/ 7875588 w 7886700"/>
              <a:gd name="connsiteY392" fmla="*/ 3552825 h 6858000"/>
              <a:gd name="connsiteX393" fmla="*/ 7867650 w 7886700"/>
              <a:gd name="connsiteY393" fmla="*/ 3615531 h 6858000"/>
              <a:gd name="connsiteX394" fmla="*/ 7858125 w 7886700"/>
              <a:gd name="connsiteY394" fmla="*/ 3675856 h 6858000"/>
              <a:gd name="connsiteX395" fmla="*/ 7844631 w 7886700"/>
              <a:gd name="connsiteY395" fmla="*/ 3736975 h 6858000"/>
              <a:gd name="connsiteX396" fmla="*/ 7831138 w 7886700"/>
              <a:gd name="connsiteY396" fmla="*/ 3797300 h 6858000"/>
              <a:gd name="connsiteX397" fmla="*/ 7814469 w 7886700"/>
              <a:gd name="connsiteY397" fmla="*/ 3856038 h 6858000"/>
              <a:gd name="connsiteX398" fmla="*/ 7796212 w 7886700"/>
              <a:gd name="connsiteY398" fmla="*/ 3914775 h 6858000"/>
              <a:gd name="connsiteX399" fmla="*/ 7775575 w 7886700"/>
              <a:gd name="connsiteY399" fmla="*/ 3971131 h 6858000"/>
              <a:gd name="connsiteX400" fmla="*/ 7752556 w 7886700"/>
              <a:gd name="connsiteY400" fmla="*/ 4028281 h 6858000"/>
              <a:gd name="connsiteX401" fmla="*/ 7728744 w 7886700"/>
              <a:gd name="connsiteY401" fmla="*/ 4082256 h 6858000"/>
              <a:gd name="connsiteX402" fmla="*/ 7701756 w 7886700"/>
              <a:gd name="connsiteY402" fmla="*/ 4137025 h 6858000"/>
              <a:gd name="connsiteX403" fmla="*/ 7673975 w 7886700"/>
              <a:gd name="connsiteY403" fmla="*/ 4190206 h 6858000"/>
              <a:gd name="connsiteX404" fmla="*/ 7643812 w 7886700"/>
              <a:gd name="connsiteY404" fmla="*/ 4242594 h 6858000"/>
              <a:gd name="connsiteX405" fmla="*/ 7612062 w 7886700"/>
              <a:gd name="connsiteY405" fmla="*/ 4293394 h 6858000"/>
              <a:gd name="connsiteX406" fmla="*/ 7578725 w 7886700"/>
              <a:gd name="connsiteY406" fmla="*/ 4343400 h 6858000"/>
              <a:gd name="connsiteX407" fmla="*/ 7543800 w 7886700"/>
              <a:gd name="connsiteY407" fmla="*/ 4391819 h 6858000"/>
              <a:gd name="connsiteX408" fmla="*/ 7507288 w 7886700"/>
              <a:gd name="connsiteY408" fmla="*/ 4438650 h 6858000"/>
              <a:gd name="connsiteX409" fmla="*/ 7469188 w 7886700"/>
              <a:gd name="connsiteY409" fmla="*/ 4483894 h 6858000"/>
              <a:gd name="connsiteX410" fmla="*/ 7429500 w 7886700"/>
              <a:gd name="connsiteY410" fmla="*/ 4529138 h 6858000"/>
              <a:gd name="connsiteX411" fmla="*/ 7387431 w 7886700"/>
              <a:gd name="connsiteY411" fmla="*/ 4572000 h 6858000"/>
              <a:gd name="connsiteX412" fmla="*/ 7344569 w 7886700"/>
              <a:gd name="connsiteY412" fmla="*/ 4613275 h 6858000"/>
              <a:gd name="connsiteX413" fmla="*/ 7300912 w 7886700"/>
              <a:gd name="connsiteY413" fmla="*/ 4652963 h 6858000"/>
              <a:gd name="connsiteX414" fmla="*/ 7255669 w 7886700"/>
              <a:gd name="connsiteY414" fmla="*/ 4691856 h 6858000"/>
              <a:gd name="connsiteX415" fmla="*/ 7208838 w 7886700"/>
              <a:gd name="connsiteY415" fmla="*/ 4728369 h 6858000"/>
              <a:gd name="connsiteX416" fmla="*/ 7161212 w 7886700"/>
              <a:gd name="connsiteY416" fmla="*/ 4764881 h 6858000"/>
              <a:gd name="connsiteX417" fmla="*/ 7111206 w 7886700"/>
              <a:gd name="connsiteY417" fmla="*/ 4798219 h 6858000"/>
              <a:gd name="connsiteX418" fmla="*/ 7060406 w 7886700"/>
              <a:gd name="connsiteY418" fmla="*/ 4829969 h 6858000"/>
              <a:gd name="connsiteX419" fmla="*/ 7008812 w 7886700"/>
              <a:gd name="connsiteY419" fmla="*/ 4860925 h 6858000"/>
              <a:gd name="connsiteX420" fmla="*/ 6956425 w 7886700"/>
              <a:gd name="connsiteY420" fmla="*/ 4888706 h 6858000"/>
              <a:gd name="connsiteX421" fmla="*/ 6901656 w 7886700"/>
              <a:gd name="connsiteY421" fmla="*/ 4915694 h 6858000"/>
              <a:gd name="connsiteX422" fmla="*/ 6911181 w 7886700"/>
              <a:gd name="connsiteY422" fmla="*/ 4950619 h 6858000"/>
              <a:gd name="connsiteX423" fmla="*/ 6919119 w 7886700"/>
              <a:gd name="connsiteY423" fmla="*/ 4986338 h 6858000"/>
              <a:gd name="connsiteX424" fmla="*/ 6926262 w 7886700"/>
              <a:gd name="connsiteY424" fmla="*/ 5022056 h 6858000"/>
              <a:gd name="connsiteX425" fmla="*/ 6932612 w 7886700"/>
              <a:gd name="connsiteY425" fmla="*/ 5057775 h 6858000"/>
              <a:gd name="connsiteX426" fmla="*/ 6937375 w 7886700"/>
              <a:gd name="connsiteY426" fmla="*/ 5094288 h 6858000"/>
              <a:gd name="connsiteX427" fmla="*/ 6940550 w 7886700"/>
              <a:gd name="connsiteY427" fmla="*/ 5132388 h 6858000"/>
              <a:gd name="connsiteX428" fmla="*/ 6942138 w 7886700"/>
              <a:gd name="connsiteY428" fmla="*/ 5168900 h 6858000"/>
              <a:gd name="connsiteX429" fmla="*/ 6943725 w 7886700"/>
              <a:gd name="connsiteY429" fmla="*/ 5207000 h 6858000"/>
              <a:gd name="connsiteX430" fmla="*/ 6942138 w 7886700"/>
              <a:gd name="connsiteY430" fmla="*/ 5249863 h 6858000"/>
              <a:gd name="connsiteX431" fmla="*/ 6939756 w 7886700"/>
              <a:gd name="connsiteY431" fmla="*/ 5292725 h 6858000"/>
              <a:gd name="connsiteX432" fmla="*/ 6935788 w 7886700"/>
              <a:gd name="connsiteY432" fmla="*/ 5334000 h 6858000"/>
              <a:gd name="connsiteX433" fmla="*/ 6929438 w 7886700"/>
              <a:gd name="connsiteY433" fmla="*/ 5374481 h 6858000"/>
              <a:gd name="connsiteX434" fmla="*/ 6922294 w 7886700"/>
              <a:gd name="connsiteY434" fmla="*/ 5415756 h 6858000"/>
              <a:gd name="connsiteX435" fmla="*/ 6913562 w 7886700"/>
              <a:gd name="connsiteY435" fmla="*/ 5456238 h 6858000"/>
              <a:gd name="connsiteX436" fmla="*/ 6902450 w 7886700"/>
              <a:gd name="connsiteY436" fmla="*/ 5495925 h 6858000"/>
              <a:gd name="connsiteX437" fmla="*/ 6890544 w 7886700"/>
              <a:gd name="connsiteY437" fmla="*/ 5534819 h 6858000"/>
              <a:gd name="connsiteX438" fmla="*/ 6877844 w 7886700"/>
              <a:gd name="connsiteY438" fmla="*/ 5573713 h 6858000"/>
              <a:gd name="connsiteX439" fmla="*/ 6862762 w 7886700"/>
              <a:gd name="connsiteY439" fmla="*/ 5611813 h 6858000"/>
              <a:gd name="connsiteX440" fmla="*/ 6846888 w 7886700"/>
              <a:gd name="connsiteY440" fmla="*/ 5648325 h 6858000"/>
              <a:gd name="connsiteX441" fmla="*/ 6829425 w 7886700"/>
              <a:gd name="connsiteY441" fmla="*/ 5684044 h 6858000"/>
              <a:gd name="connsiteX442" fmla="*/ 6810375 w 7886700"/>
              <a:gd name="connsiteY442" fmla="*/ 5719763 h 6858000"/>
              <a:gd name="connsiteX443" fmla="*/ 6790531 w 7886700"/>
              <a:gd name="connsiteY443" fmla="*/ 5754688 h 6858000"/>
              <a:gd name="connsiteX444" fmla="*/ 6769100 w 7886700"/>
              <a:gd name="connsiteY444" fmla="*/ 5788025 h 6858000"/>
              <a:gd name="connsiteX445" fmla="*/ 6746875 w 7886700"/>
              <a:gd name="connsiteY445" fmla="*/ 5821363 h 6858000"/>
              <a:gd name="connsiteX446" fmla="*/ 6723062 w 7886700"/>
              <a:gd name="connsiteY446" fmla="*/ 5853113 h 6858000"/>
              <a:gd name="connsiteX447" fmla="*/ 6697662 w 7886700"/>
              <a:gd name="connsiteY447" fmla="*/ 5884863 h 6858000"/>
              <a:gd name="connsiteX448" fmla="*/ 6672262 w 7886700"/>
              <a:gd name="connsiteY448" fmla="*/ 5915025 h 6858000"/>
              <a:gd name="connsiteX449" fmla="*/ 6644481 w 7886700"/>
              <a:gd name="connsiteY449" fmla="*/ 5943600 h 6858000"/>
              <a:gd name="connsiteX450" fmla="*/ 6616700 w 7886700"/>
              <a:gd name="connsiteY450" fmla="*/ 5971381 h 6858000"/>
              <a:gd name="connsiteX451" fmla="*/ 6587331 w 7886700"/>
              <a:gd name="connsiteY451" fmla="*/ 5998369 h 6858000"/>
              <a:gd name="connsiteX452" fmla="*/ 6556375 w 7886700"/>
              <a:gd name="connsiteY452" fmla="*/ 6023769 h 6858000"/>
              <a:gd name="connsiteX453" fmla="*/ 6526212 w 7886700"/>
              <a:gd name="connsiteY453" fmla="*/ 6049169 h 6858000"/>
              <a:gd name="connsiteX454" fmla="*/ 6492875 w 7886700"/>
              <a:gd name="connsiteY454" fmla="*/ 6072981 h 6858000"/>
              <a:gd name="connsiteX455" fmla="*/ 6460331 w 7886700"/>
              <a:gd name="connsiteY455" fmla="*/ 6095206 h 6858000"/>
              <a:gd name="connsiteX456" fmla="*/ 6426200 w 7886700"/>
              <a:gd name="connsiteY456" fmla="*/ 6116638 h 6858000"/>
              <a:gd name="connsiteX457" fmla="*/ 6391275 w 7886700"/>
              <a:gd name="connsiteY457" fmla="*/ 6136481 h 6858000"/>
              <a:gd name="connsiteX458" fmla="*/ 6355556 w 7886700"/>
              <a:gd name="connsiteY458" fmla="*/ 6155531 h 6858000"/>
              <a:gd name="connsiteX459" fmla="*/ 6319044 w 7886700"/>
              <a:gd name="connsiteY459" fmla="*/ 6172200 h 6858000"/>
              <a:gd name="connsiteX460" fmla="*/ 6282531 w 7886700"/>
              <a:gd name="connsiteY460" fmla="*/ 6188075 h 6858000"/>
              <a:gd name="connsiteX461" fmla="*/ 6244431 w 7886700"/>
              <a:gd name="connsiteY461" fmla="*/ 6203156 h 6858000"/>
              <a:gd name="connsiteX462" fmla="*/ 6223794 w 7886700"/>
              <a:gd name="connsiteY462" fmla="*/ 6238875 h 6858000"/>
              <a:gd name="connsiteX463" fmla="*/ 6200775 w 7886700"/>
              <a:gd name="connsiteY463" fmla="*/ 6274594 h 6858000"/>
              <a:gd name="connsiteX464" fmla="*/ 6176963 w 7886700"/>
              <a:gd name="connsiteY464" fmla="*/ 6309519 h 6858000"/>
              <a:gd name="connsiteX465" fmla="*/ 6153150 w 7886700"/>
              <a:gd name="connsiteY465" fmla="*/ 6342856 h 6858000"/>
              <a:gd name="connsiteX466" fmla="*/ 6126956 w 7886700"/>
              <a:gd name="connsiteY466" fmla="*/ 6376194 h 6858000"/>
              <a:gd name="connsiteX467" fmla="*/ 6100763 w 7886700"/>
              <a:gd name="connsiteY467" fmla="*/ 6408738 h 6858000"/>
              <a:gd name="connsiteX468" fmla="*/ 6072188 w 7886700"/>
              <a:gd name="connsiteY468" fmla="*/ 6439694 h 6858000"/>
              <a:gd name="connsiteX469" fmla="*/ 6043613 w 7886700"/>
              <a:gd name="connsiteY469" fmla="*/ 6470650 h 6858000"/>
              <a:gd name="connsiteX470" fmla="*/ 6014244 w 7886700"/>
              <a:gd name="connsiteY470" fmla="*/ 6499225 h 6858000"/>
              <a:gd name="connsiteX471" fmla="*/ 5983288 w 7886700"/>
              <a:gd name="connsiteY471" fmla="*/ 6527800 h 6858000"/>
              <a:gd name="connsiteX472" fmla="*/ 5952331 w 7886700"/>
              <a:gd name="connsiteY472" fmla="*/ 6555581 h 6858000"/>
              <a:gd name="connsiteX473" fmla="*/ 5919788 w 7886700"/>
              <a:gd name="connsiteY473" fmla="*/ 6581775 h 6858000"/>
              <a:gd name="connsiteX474" fmla="*/ 5885656 w 7886700"/>
              <a:gd name="connsiteY474" fmla="*/ 6607175 h 6858000"/>
              <a:gd name="connsiteX475" fmla="*/ 5851525 w 7886700"/>
              <a:gd name="connsiteY475" fmla="*/ 6630988 h 6858000"/>
              <a:gd name="connsiteX476" fmla="*/ 5817394 w 7886700"/>
              <a:gd name="connsiteY476" fmla="*/ 6655594 h 6858000"/>
              <a:gd name="connsiteX477" fmla="*/ 5781675 w 7886700"/>
              <a:gd name="connsiteY477" fmla="*/ 6677025 h 6858000"/>
              <a:gd name="connsiteX478" fmla="*/ 5744369 w 7886700"/>
              <a:gd name="connsiteY478" fmla="*/ 6697663 h 6858000"/>
              <a:gd name="connsiteX479" fmla="*/ 5707856 w 7886700"/>
              <a:gd name="connsiteY479" fmla="*/ 6717506 h 6858000"/>
              <a:gd name="connsiteX480" fmla="*/ 5669756 w 7886700"/>
              <a:gd name="connsiteY480" fmla="*/ 6736556 h 6858000"/>
              <a:gd name="connsiteX481" fmla="*/ 5630863 w 7886700"/>
              <a:gd name="connsiteY481" fmla="*/ 6754019 h 6858000"/>
              <a:gd name="connsiteX482" fmla="*/ 5591175 w 7886700"/>
              <a:gd name="connsiteY482" fmla="*/ 6769894 h 6858000"/>
              <a:gd name="connsiteX483" fmla="*/ 5551488 w 7886700"/>
              <a:gd name="connsiteY483" fmla="*/ 6784181 h 6858000"/>
              <a:gd name="connsiteX484" fmla="*/ 5511006 w 7886700"/>
              <a:gd name="connsiteY484" fmla="*/ 6798469 h 6858000"/>
              <a:gd name="connsiteX485" fmla="*/ 5470525 w 7886700"/>
              <a:gd name="connsiteY485" fmla="*/ 6810375 h 6858000"/>
              <a:gd name="connsiteX486" fmla="*/ 5428456 w 7886700"/>
              <a:gd name="connsiteY486" fmla="*/ 6821488 h 6858000"/>
              <a:gd name="connsiteX487" fmla="*/ 5385594 w 7886700"/>
              <a:gd name="connsiteY487" fmla="*/ 6831013 h 6858000"/>
              <a:gd name="connsiteX488" fmla="*/ 5342731 w 7886700"/>
              <a:gd name="connsiteY488" fmla="*/ 6838950 h 6858000"/>
              <a:gd name="connsiteX489" fmla="*/ 5299869 w 7886700"/>
              <a:gd name="connsiteY489" fmla="*/ 6846094 h 6858000"/>
              <a:gd name="connsiteX490" fmla="*/ 5256213 w 7886700"/>
              <a:gd name="connsiteY490" fmla="*/ 6850856 h 6858000"/>
              <a:gd name="connsiteX491" fmla="*/ 5211763 w 7886700"/>
              <a:gd name="connsiteY491" fmla="*/ 6854825 h 6858000"/>
              <a:gd name="connsiteX492" fmla="*/ 5168106 w 7886700"/>
              <a:gd name="connsiteY492" fmla="*/ 6857206 h 6858000"/>
              <a:gd name="connsiteX493" fmla="*/ 5122069 w 7886700"/>
              <a:gd name="connsiteY493" fmla="*/ 6858000 h 6858000"/>
              <a:gd name="connsiteX494" fmla="*/ 5091113 w 7886700"/>
              <a:gd name="connsiteY494" fmla="*/ 6858000 h 6858000"/>
              <a:gd name="connsiteX495" fmla="*/ 5059363 w 7886700"/>
              <a:gd name="connsiteY495" fmla="*/ 6855619 h 6858000"/>
              <a:gd name="connsiteX496" fmla="*/ 5027613 w 7886700"/>
              <a:gd name="connsiteY496" fmla="*/ 6854825 h 6858000"/>
              <a:gd name="connsiteX497" fmla="*/ 4996656 w 7886700"/>
              <a:gd name="connsiteY497" fmla="*/ 6851650 h 6858000"/>
              <a:gd name="connsiteX498" fmla="*/ 4966494 w 7886700"/>
              <a:gd name="connsiteY498" fmla="*/ 6849269 h 6858000"/>
              <a:gd name="connsiteX499" fmla="*/ 4935538 w 7886700"/>
              <a:gd name="connsiteY499" fmla="*/ 6843713 h 6858000"/>
              <a:gd name="connsiteX500" fmla="*/ 4905375 w 7886700"/>
              <a:gd name="connsiteY500" fmla="*/ 6839744 h 6858000"/>
              <a:gd name="connsiteX501" fmla="*/ 4876006 w 7886700"/>
              <a:gd name="connsiteY501" fmla="*/ 6834188 h 6858000"/>
              <a:gd name="connsiteX502" fmla="*/ 4845050 w 7886700"/>
              <a:gd name="connsiteY502" fmla="*/ 6827838 h 6858000"/>
              <a:gd name="connsiteX503" fmla="*/ 4816475 w 7886700"/>
              <a:gd name="connsiteY503" fmla="*/ 6821488 h 6858000"/>
              <a:gd name="connsiteX504" fmla="*/ 4786313 w 7886700"/>
              <a:gd name="connsiteY504" fmla="*/ 6813550 h 6858000"/>
              <a:gd name="connsiteX505" fmla="*/ 4757738 w 7886700"/>
              <a:gd name="connsiteY505" fmla="*/ 6805613 h 6858000"/>
              <a:gd name="connsiteX506" fmla="*/ 4728369 w 7886700"/>
              <a:gd name="connsiteY506" fmla="*/ 6796088 h 6858000"/>
              <a:gd name="connsiteX507" fmla="*/ 4699794 w 7886700"/>
              <a:gd name="connsiteY507" fmla="*/ 6787356 h 6858000"/>
              <a:gd name="connsiteX508" fmla="*/ 4672013 w 7886700"/>
              <a:gd name="connsiteY508" fmla="*/ 6776244 h 6858000"/>
              <a:gd name="connsiteX509" fmla="*/ 4644231 w 7886700"/>
              <a:gd name="connsiteY509" fmla="*/ 6765925 h 6858000"/>
              <a:gd name="connsiteX510" fmla="*/ 4616450 w 7886700"/>
              <a:gd name="connsiteY510" fmla="*/ 6754813 h 6858000"/>
              <a:gd name="connsiteX511" fmla="*/ 4589463 w 7886700"/>
              <a:gd name="connsiteY511" fmla="*/ 6742906 h 6858000"/>
              <a:gd name="connsiteX512" fmla="*/ 4561681 w 7886700"/>
              <a:gd name="connsiteY512" fmla="*/ 6729413 h 6858000"/>
              <a:gd name="connsiteX513" fmla="*/ 4535488 w 7886700"/>
              <a:gd name="connsiteY513" fmla="*/ 6716713 h 6858000"/>
              <a:gd name="connsiteX514" fmla="*/ 4509294 w 7886700"/>
              <a:gd name="connsiteY514" fmla="*/ 6703219 h 6858000"/>
              <a:gd name="connsiteX515" fmla="*/ 4483100 w 7886700"/>
              <a:gd name="connsiteY515" fmla="*/ 6688138 h 6858000"/>
              <a:gd name="connsiteX516" fmla="*/ 4458494 w 7886700"/>
              <a:gd name="connsiteY516" fmla="*/ 6673056 h 6858000"/>
              <a:gd name="connsiteX517" fmla="*/ 4432300 w 7886700"/>
              <a:gd name="connsiteY517" fmla="*/ 6657975 h 6858000"/>
              <a:gd name="connsiteX518" fmla="*/ 4408488 w 7886700"/>
              <a:gd name="connsiteY518" fmla="*/ 6641306 h 6858000"/>
              <a:gd name="connsiteX519" fmla="*/ 4383881 w 7886700"/>
              <a:gd name="connsiteY519" fmla="*/ 6625431 h 6858000"/>
              <a:gd name="connsiteX520" fmla="*/ 4360069 w 7886700"/>
              <a:gd name="connsiteY520" fmla="*/ 6607175 h 6858000"/>
              <a:gd name="connsiteX521" fmla="*/ 4336256 w 7886700"/>
              <a:gd name="connsiteY521" fmla="*/ 6589713 h 6858000"/>
              <a:gd name="connsiteX522" fmla="*/ 4313238 w 7886700"/>
              <a:gd name="connsiteY522" fmla="*/ 6571456 h 6858000"/>
              <a:gd name="connsiteX523" fmla="*/ 4290219 w 7886700"/>
              <a:gd name="connsiteY523" fmla="*/ 6553200 h 6858000"/>
              <a:gd name="connsiteX524" fmla="*/ 4268788 w 7886700"/>
              <a:gd name="connsiteY524" fmla="*/ 6534150 h 6858000"/>
              <a:gd name="connsiteX525" fmla="*/ 4246563 w 7886700"/>
              <a:gd name="connsiteY525" fmla="*/ 6514306 h 6858000"/>
              <a:gd name="connsiteX526" fmla="*/ 4225925 w 7886700"/>
              <a:gd name="connsiteY526" fmla="*/ 6494463 h 6858000"/>
              <a:gd name="connsiteX527" fmla="*/ 4204494 w 7886700"/>
              <a:gd name="connsiteY527" fmla="*/ 6473031 h 6858000"/>
              <a:gd name="connsiteX528" fmla="*/ 4183856 w 7886700"/>
              <a:gd name="connsiteY528" fmla="*/ 6451600 h 6858000"/>
              <a:gd name="connsiteX529" fmla="*/ 4164013 w 7886700"/>
              <a:gd name="connsiteY529" fmla="*/ 6430169 h 6858000"/>
              <a:gd name="connsiteX530" fmla="*/ 4144963 w 7886700"/>
              <a:gd name="connsiteY530" fmla="*/ 6407944 h 6858000"/>
              <a:gd name="connsiteX531" fmla="*/ 4125913 w 7886700"/>
              <a:gd name="connsiteY531" fmla="*/ 6385719 h 6858000"/>
              <a:gd name="connsiteX532" fmla="*/ 4107656 w 7886700"/>
              <a:gd name="connsiteY532" fmla="*/ 6362700 h 6858000"/>
              <a:gd name="connsiteX533" fmla="*/ 4089400 w 7886700"/>
              <a:gd name="connsiteY533" fmla="*/ 6338888 h 6858000"/>
              <a:gd name="connsiteX534" fmla="*/ 4072731 w 7886700"/>
              <a:gd name="connsiteY534" fmla="*/ 6315075 h 6858000"/>
              <a:gd name="connsiteX535" fmla="*/ 4056063 w 7886700"/>
              <a:gd name="connsiteY535" fmla="*/ 6291263 h 6858000"/>
              <a:gd name="connsiteX536" fmla="*/ 4038600 w 7886700"/>
              <a:gd name="connsiteY536" fmla="*/ 6266656 h 6858000"/>
              <a:gd name="connsiteX537" fmla="*/ 4023519 w 7886700"/>
              <a:gd name="connsiteY537" fmla="*/ 6242050 h 6858000"/>
              <a:gd name="connsiteX538" fmla="*/ 4007644 w 7886700"/>
              <a:gd name="connsiteY538" fmla="*/ 6215856 h 6858000"/>
              <a:gd name="connsiteX539" fmla="*/ 3994150 w 7886700"/>
              <a:gd name="connsiteY539" fmla="*/ 6189663 h 6858000"/>
              <a:gd name="connsiteX540" fmla="*/ 3981201 w 7886700"/>
              <a:gd name="connsiteY540" fmla="*/ 6166641 h 6858000"/>
              <a:gd name="connsiteX541" fmla="*/ 4007644 w 7886700"/>
              <a:gd name="connsiteY541" fmla="*/ 6169816 h 6858000"/>
              <a:gd name="connsiteX542" fmla="*/ 4067969 w 7886700"/>
              <a:gd name="connsiteY542" fmla="*/ 6174581 h 6858000"/>
              <a:gd name="connsiteX543" fmla="*/ 4127500 w 7886700"/>
              <a:gd name="connsiteY543" fmla="*/ 6177757 h 6858000"/>
              <a:gd name="connsiteX544" fmla="*/ 4187825 w 7886700"/>
              <a:gd name="connsiteY544" fmla="*/ 6178551 h 6858000"/>
              <a:gd name="connsiteX545" fmla="*/ 4225925 w 7886700"/>
              <a:gd name="connsiteY545" fmla="*/ 6178551 h 6858000"/>
              <a:gd name="connsiteX546" fmla="*/ 4263231 w 7886700"/>
              <a:gd name="connsiteY546" fmla="*/ 6177757 h 6858000"/>
              <a:gd name="connsiteX547" fmla="*/ 4302125 w 7886700"/>
              <a:gd name="connsiteY547" fmla="*/ 6176169 h 6858000"/>
              <a:gd name="connsiteX548" fmla="*/ 4340225 w 7886700"/>
              <a:gd name="connsiteY548" fmla="*/ 6172992 h 6858000"/>
              <a:gd name="connsiteX549" fmla="*/ 4377531 w 7886700"/>
              <a:gd name="connsiteY549" fmla="*/ 6169022 h 6858000"/>
              <a:gd name="connsiteX550" fmla="*/ 4415631 w 7886700"/>
              <a:gd name="connsiteY550" fmla="*/ 6165051 h 6858000"/>
              <a:gd name="connsiteX551" fmla="*/ 4452938 w 7886700"/>
              <a:gd name="connsiteY551" fmla="*/ 6158698 h 6858000"/>
              <a:gd name="connsiteX552" fmla="*/ 4491038 w 7886700"/>
              <a:gd name="connsiteY552" fmla="*/ 6153139 h 6858000"/>
              <a:gd name="connsiteX553" fmla="*/ 4529138 w 7886700"/>
              <a:gd name="connsiteY553" fmla="*/ 6145992 h 6858000"/>
              <a:gd name="connsiteX554" fmla="*/ 4566444 w 7886700"/>
              <a:gd name="connsiteY554" fmla="*/ 6138050 h 6858000"/>
              <a:gd name="connsiteX555" fmla="*/ 4603750 w 7886700"/>
              <a:gd name="connsiteY555" fmla="*/ 6130109 h 6858000"/>
              <a:gd name="connsiteX556" fmla="*/ 4640263 w 7886700"/>
              <a:gd name="connsiteY556" fmla="*/ 6119785 h 6858000"/>
              <a:gd name="connsiteX557" fmla="*/ 4676775 w 7886700"/>
              <a:gd name="connsiteY557" fmla="*/ 6110256 h 6858000"/>
              <a:gd name="connsiteX558" fmla="*/ 4714081 w 7886700"/>
              <a:gd name="connsiteY558" fmla="*/ 6099138 h 6858000"/>
              <a:gd name="connsiteX559" fmla="*/ 4749800 w 7886700"/>
              <a:gd name="connsiteY559" fmla="*/ 6087226 h 6858000"/>
              <a:gd name="connsiteX560" fmla="*/ 4786313 w 7886700"/>
              <a:gd name="connsiteY560" fmla="*/ 6074519 h 6858000"/>
              <a:gd name="connsiteX561" fmla="*/ 4818063 w 7886700"/>
              <a:gd name="connsiteY561" fmla="*/ 6062607 h 6858000"/>
              <a:gd name="connsiteX562" fmla="*/ 4849813 w 7886700"/>
              <a:gd name="connsiteY562" fmla="*/ 6049901 h 6858000"/>
              <a:gd name="connsiteX563" fmla="*/ 4880769 w 7886700"/>
              <a:gd name="connsiteY563" fmla="*/ 6036401 h 6858000"/>
              <a:gd name="connsiteX564" fmla="*/ 4911725 w 7886700"/>
              <a:gd name="connsiteY564" fmla="*/ 6022901 h 6858000"/>
              <a:gd name="connsiteX565" fmla="*/ 4941094 w 7886700"/>
              <a:gd name="connsiteY565" fmla="*/ 6007812 h 6858000"/>
              <a:gd name="connsiteX566" fmla="*/ 4970463 w 7886700"/>
              <a:gd name="connsiteY566" fmla="*/ 5992724 h 6858000"/>
              <a:gd name="connsiteX567" fmla="*/ 4999038 w 7886700"/>
              <a:gd name="connsiteY567" fmla="*/ 5976841 h 6858000"/>
              <a:gd name="connsiteX568" fmla="*/ 5026819 w 7886700"/>
              <a:gd name="connsiteY568" fmla="*/ 5960958 h 6858000"/>
              <a:gd name="connsiteX569" fmla="*/ 5053806 w 7886700"/>
              <a:gd name="connsiteY569" fmla="*/ 5945075 h 6858000"/>
              <a:gd name="connsiteX570" fmla="*/ 5079206 w 7886700"/>
              <a:gd name="connsiteY570" fmla="*/ 5928399 h 6858000"/>
              <a:gd name="connsiteX571" fmla="*/ 5105400 w 7886700"/>
              <a:gd name="connsiteY571" fmla="*/ 5910133 h 6858000"/>
              <a:gd name="connsiteX572" fmla="*/ 5130006 w 7886700"/>
              <a:gd name="connsiteY572" fmla="*/ 5892662 h 6858000"/>
              <a:gd name="connsiteX573" fmla="*/ 5155406 w 7886700"/>
              <a:gd name="connsiteY573" fmla="*/ 5873603 h 6858000"/>
              <a:gd name="connsiteX574" fmla="*/ 5177631 w 7886700"/>
              <a:gd name="connsiteY574" fmla="*/ 5854544 h 6858000"/>
              <a:gd name="connsiteX575" fmla="*/ 5200650 w 7886700"/>
              <a:gd name="connsiteY575" fmla="*/ 5835485 h 6858000"/>
              <a:gd name="connsiteX576" fmla="*/ 5222875 w 7886700"/>
              <a:gd name="connsiteY576" fmla="*/ 5815631 h 6858000"/>
              <a:gd name="connsiteX577" fmla="*/ 5243513 w 7886700"/>
              <a:gd name="connsiteY577" fmla="*/ 5795778 h 6858000"/>
              <a:gd name="connsiteX578" fmla="*/ 5263356 w 7886700"/>
              <a:gd name="connsiteY578" fmla="*/ 5775925 h 6858000"/>
              <a:gd name="connsiteX579" fmla="*/ 5283200 w 7886700"/>
              <a:gd name="connsiteY579" fmla="*/ 5755277 h 6858000"/>
              <a:gd name="connsiteX580" fmla="*/ 5302250 w 7886700"/>
              <a:gd name="connsiteY580" fmla="*/ 5733041 h 6858000"/>
              <a:gd name="connsiteX581" fmla="*/ 5319713 w 7886700"/>
              <a:gd name="connsiteY581" fmla="*/ 5711600 h 6858000"/>
              <a:gd name="connsiteX582" fmla="*/ 5337175 w 7886700"/>
              <a:gd name="connsiteY582" fmla="*/ 5689364 h 6858000"/>
              <a:gd name="connsiteX583" fmla="*/ 5353050 w 7886700"/>
              <a:gd name="connsiteY583" fmla="*/ 5667922 h 6858000"/>
              <a:gd name="connsiteX584" fmla="*/ 5368131 w 7886700"/>
              <a:gd name="connsiteY584" fmla="*/ 5644892 h 6858000"/>
              <a:gd name="connsiteX585" fmla="*/ 5381625 w 7886700"/>
              <a:gd name="connsiteY585" fmla="*/ 5621862 h 6858000"/>
              <a:gd name="connsiteX586" fmla="*/ 5395913 w 7886700"/>
              <a:gd name="connsiteY586" fmla="*/ 5598832 h 6858000"/>
              <a:gd name="connsiteX587" fmla="*/ 5407819 w 7886700"/>
              <a:gd name="connsiteY587" fmla="*/ 5575008 h 6858000"/>
              <a:gd name="connsiteX588" fmla="*/ 5419725 w 7886700"/>
              <a:gd name="connsiteY588" fmla="*/ 5551184 h 6858000"/>
              <a:gd name="connsiteX589" fmla="*/ 5430044 w 7886700"/>
              <a:gd name="connsiteY589" fmla="*/ 5527360 h 6858000"/>
              <a:gd name="connsiteX590" fmla="*/ 5440363 w 7886700"/>
              <a:gd name="connsiteY590" fmla="*/ 5502742 h 6858000"/>
              <a:gd name="connsiteX591" fmla="*/ 5448300 w 7886700"/>
              <a:gd name="connsiteY591" fmla="*/ 5477330 h 6858000"/>
              <a:gd name="connsiteX592" fmla="*/ 5456238 w 7886700"/>
              <a:gd name="connsiteY592" fmla="*/ 5452711 h 6858000"/>
              <a:gd name="connsiteX593" fmla="*/ 5470525 w 7886700"/>
              <a:gd name="connsiteY593" fmla="*/ 5403475 h 6858000"/>
              <a:gd name="connsiteX594" fmla="*/ 5480844 w 7886700"/>
              <a:gd name="connsiteY594" fmla="*/ 5354239 h 6858000"/>
              <a:gd name="connsiteX595" fmla="*/ 5488781 w 7886700"/>
              <a:gd name="connsiteY595" fmla="*/ 5306591 h 6858000"/>
              <a:gd name="connsiteX596" fmla="*/ 5494338 w 7886700"/>
              <a:gd name="connsiteY596" fmla="*/ 5260531 h 6858000"/>
              <a:gd name="connsiteX597" fmla="*/ 5498306 w 7886700"/>
              <a:gd name="connsiteY597" fmla="*/ 5216853 h 6858000"/>
              <a:gd name="connsiteX598" fmla="*/ 5499100 w 7886700"/>
              <a:gd name="connsiteY598" fmla="*/ 5174764 h 6858000"/>
              <a:gd name="connsiteX599" fmla="*/ 5498306 w 7886700"/>
              <a:gd name="connsiteY599" fmla="*/ 5132675 h 6858000"/>
              <a:gd name="connsiteX600" fmla="*/ 5495131 w 7886700"/>
              <a:gd name="connsiteY600" fmla="*/ 5092968 h 6858000"/>
              <a:gd name="connsiteX601" fmla="*/ 5490369 w 7886700"/>
              <a:gd name="connsiteY601" fmla="*/ 5054056 h 6858000"/>
              <a:gd name="connsiteX602" fmla="*/ 5483225 w 7886700"/>
              <a:gd name="connsiteY602" fmla="*/ 5017525 h 6858000"/>
              <a:gd name="connsiteX603" fmla="*/ 5474494 w 7886700"/>
              <a:gd name="connsiteY603" fmla="*/ 4982583 h 6858000"/>
              <a:gd name="connsiteX604" fmla="*/ 5464175 w 7886700"/>
              <a:gd name="connsiteY604" fmla="*/ 4947641 h 6858000"/>
              <a:gd name="connsiteX605" fmla="*/ 5452269 w 7886700"/>
              <a:gd name="connsiteY605" fmla="*/ 4915082 h 6858000"/>
              <a:gd name="connsiteX606" fmla="*/ 5439569 w 7886700"/>
              <a:gd name="connsiteY606" fmla="*/ 4884111 h 6858000"/>
              <a:gd name="connsiteX607" fmla="*/ 5425281 w 7886700"/>
              <a:gd name="connsiteY607" fmla="*/ 4853933 h 6858000"/>
              <a:gd name="connsiteX608" fmla="*/ 5409406 w 7886700"/>
              <a:gd name="connsiteY608" fmla="*/ 4825345 h 6858000"/>
              <a:gd name="connsiteX609" fmla="*/ 5393531 w 7886700"/>
              <a:gd name="connsiteY609" fmla="*/ 4798344 h 6858000"/>
              <a:gd name="connsiteX610" fmla="*/ 5376069 w 7886700"/>
              <a:gd name="connsiteY610" fmla="*/ 4772932 h 6858000"/>
              <a:gd name="connsiteX611" fmla="*/ 5357813 w 7886700"/>
              <a:gd name="connsiteY611" fmla="*/ 4747519 h 6858000"/>
              <a:gd name="connsiteX612" fmla="*/ 5338763 w 7886700"/>
              <a:gd name="connsiteY612" fmla="*/ 4724489 h 6858000"/>
              <a:gd name="connsiteX613" fmla="*/ 5319713 w 7886700"/>
              <a:gd name="connsiteY613" fmla="*/ 4703048 h 6858000"/>
              <a:gd name="connsiteX614" fmla="*/ 5299869 w 7886700"/>
              <a:gd name="connsiteY614" fmla="*/ 4683194 h 6858000"/>
              <a:gd name="connsiteX615" fmla="*/ 5279231 w 7886700"/>
              <a:gd name="connsiteY615" fmla="*/ 4664135 h 6858000"/>
              <a:gd name="connsiteX616" fmla="*/ 5259388 w 7886700"/>
              <a:gd name="connsiteY616" fmla="*/ 4646664 h 6858000"/>
              <a:gd name="connsiteX617" fmla="*/ 5238750 w 7886700"/>
              <a:gd name="connsiteY617" fmla="*/ 4629193 h 6858000"/>
              <a:gd name="connsiteX618" fmla="*/ 5217319 w 7886700"/>
              <a:gd name="connsiteY618" fmla="*/ 4614105 h 6858000"/>
              <a:gd name="connsiteX619" fmla="*/ 5196681 w 7886700"/>
              <a:gd name="connsiteY619" fmla="*/ 4600604 h 6858000"/>
              <a:gd name="connsiteX620" fmla="*/ 5176838 w 7886700"/>
              <a:gd name="connsiteY620" fmla="*/ 4587898 h 6858000"/>
              <a:gd name="connsiteX621" fmla="*/ 5156994 w 7886700"/>
              <a:gd name="connsiteY621" fmla="*/ 4576780 h 6858000"/>
              <a:gd name="connsiteX622" fmla="*/ 5137150 w 7886700"/>
              <a:gd name="connsiteY622" fmla="*/ 4566456 h 6858000"/>
              <a:gd name="connsiteX623" fmla="*/ 5118100 w 7886700"/>
              <a:gd name="connsiteY623" fmla="*/ 4557721 h 6858000"/>
              <a:gd name="connsiteX624" fmla="*/ 5099050 w 7886700"/>
              <a:gd name="connsiteY624" fmla="*/ 4549780 h 6858000"/>
              <a:gd name="connsiteX625" fmla="*/ 5087144 w 7886700"/>
              <a:gd name="connsiteY625" fmla="*/ 4545809 h 6858000"/>
              <a:gd name="connsiteX626" fmla="*/ 5076825 w 7886700"/>
              <a:gd name="connsiteY626" fmla="*/ 4544221 h 6858000"/>
              <a:gd name="connsiteX627" fmla="*/ 5064919 w 7886700"/>
              <a:gd name="connsiteY627" fmla="*/ 4541838 h 6858000"/>
              <a:gd name="connsiteX628" fmla="*/ 5053013 w 7886700"/>
              <a:gd name="connsiteY628" fmla="*/ 4541838 h 6858000"/>
              <a:gd name="connsiteX629" fmla="*/ 5041106 w 7886700"/>
              <a:gd name="connsiteY629" fmla="*/ 4542632 h 6858000"/>
              <a:gd name="connsiteX630" fmla="*/ 5029200 w 7886700"/>
              <a:gd name="connsiteY630" fmla="*/ 4545015 h 6858000"/>
              <a:gd name="connsiteX631" fmla="*/ 5018088 w 7886700"/>
              <a:gd name="connsiteY631" fmla="*/ 4548191 h 6858000"/>
              <a:gd name="connsiteX632" fmla="*/ 5006975 w 7886700"/>
              <a:gd name="connsiteY632" fmla="*/ 4552162 h 6858000"/>
              <a:gd name="connsiteX633" fmla="*/ 4996656 w 7886700"/>
              <a:gd name="connsiteY633" fmla="*/ 4557721 h 6858000"/>
              <a:gd name="connsiteX634" fmla="*/ 4987131 w 7886700"/>
              <a:gd name="connsiteY634" fmla="*/ 4564074 h 6858000"/>
              <a:gd name="connsiteX635" fmla="*/ 4978400 w 7886700"/>
              <a:gd name="connsiteY635" fmla="*/ 4570427 h 6858000"/>
              <a:gd name="connsiteX636" fmla="*/ 4968875 w 7886700"/>
              <a:gd name="connsiteY636" fmla="*/ 4578368 h 6858000"/>
              <a:gd name="connsiteX637" fmla="*/ 4960938 w 7886700"/>
              <a:gd name="connsiteY637" fmla="*/ 4587898 h 6858000"/>
              <a:gd name="connsiteX638" fmla="*/ 4954588 w 7886700"/>
              <a:gd name="connsiteY638" fmla="*/ 4597428 h 6858000"/>
              <a:gd name="connsiteX639" fmla="*/ 4948238 w 7886700"/>
              <a:gd name="connsiteY639" fmla="*/ 4607751 h 6858000"/>
              <a:gd name="connsiteX640" fmla="*/ 4943475 w 7886700"/>
              <a:gd name="connsiteY640" fmla="*/ 4619664 h 6858000"/>
              <a:gd name="connsiteX641" fmla="*/ 4939506 w 7886700"/>
              <a:gd name="connsiteY641" fmla="*/ 4631576 h 6858000"/>
              <a:gd name="connsiteX642" fmla="*/ 4936331 w 7886700"/>
              <a:gd name="connsiteY642" fmla="*/ 4641899 h 6858000"/>
              <a:gd name="connsiteX643" fmla="*/ 4935538 w 7886700"/>
              <a:gd name="connsiteY643" fmla="*/ 4654605 h 6858000"/>
              <a:gd name="connsiteX644" fmla="*/ 4935538 w 7886700"/>
              <a:gd name="connsiteY644" fmla="*/ 4666517 h 6858000"/>
              <a:gd name="connsiteX645" fmla="*/ 4936331 w 7886700"/>
              <a:gd name="connsiteY645" fmla="*/ 4678430 h 6858000"/>
              <a:gd name="connsiteX646" fmla="*/ 4938713 w 7886700"/>
              <a:gd name="connsiteY646" fmla="*/ 4690342 h 6858000"/>
              <a:gd name="connsiteX647" fmla="*/ 4941094 w 7886700"/>
              <a:gd name="connsiteY647" fmla="*/ 4700665 h 6858000"/>
              <a:gd name="connsiteX648" fmla="*/ 4945063 w 7886700"/>
              <a:gd name="connsiteY648" fmla="*/ 4711783 h 6858000"/>
              <a:gd name="connsiteX649" fmla="*/ 4950619 w 7886700"/>
              <a:gd name="connsiteY649" fmla="*/ 4722107 h 6858000"/>
              <a:gd name="connsiteX650" fmla="*/ 4956969 w 7886700"/>
              <a:gd name="connsiteY650" fmla="*/ 4731637 h 6858000"/>
              <a:gd name="connsiteX651" fmla="*/ 4964113 w 7886700"/>
              <a:gd name="connsiteY651" fmla="*/ 4740372 h 6858000"/>
              <a:gd name="connsiteX652" fmla="*/ 4972050 w 7886700"/>
              <a:gd name="connsiteY652" fmla="*/ 4749902 h 6858000"/>
              <a:gd name="connsiteX653" fmla="*/ 4980781 w 7886700"/>
              <a:gd name="connsiteY653" fmla="*/ 4757843 h 6858000"/>
              <a:gd name="connsiteX654" fmla="*/ 4991100 w 7886700"/>
              <a:gd name="connsiteY654" fmla="*/ 4764990 h 6858000"/>
              <a:gd name="connsiteX655" fmla="*/ 5000625 w 7886700"/>
              <a:gd name="connsiteY655" fmla="*/ 4770549 h 6858000"/>
              <a:gd name="connsiteX656" fmla="*/ 5013325 w 7886700"/>
              <a:gd name="connsiteY656" fmla="*/ 4775314 h 6858000"/>
              <a:gd name="connsiteX657" fmla="*/ 5018881 w 7886700"/>
              <a:gd name="connsiteY657" fmla="*/ 4778491 h 6858000"/>
              <a:gd name="connsiteX658" fmla="*/ 5030788 w 7886700"/>
              <a:gd name="connsiteY658" fmla="*/ 4784844 h 6858000"/>
              <a:gd name="connsiteX659" fmla="*/ 5049044 w 7886700"/>
              <a:gd name="connsiteY659" fmla="*/ 4793579 h 6858000"/>
              <a:gd name="connsiteX660" fmla="*/ 5070475 w 7886700"/>
              <a:gd name="connsiteY660" fmla="*/ 4807079 h 6858000"/>
              <a:gd name="connsiteX661" fmla="*/ 5095081 w 7886700"/>
              <a:gd name="connsiteY661" fmla="*/ 4825345 h 6858000"/>
              <a:gd name="connsiteX662" fmla="*/ 5108575 w 7886700"/>
              <a:gd name="connsiteY662" fmla="*/ 4834874 h 6858000"/>
              <a:gd name="connsiteX663" fmla="*/ 5121275 w 7886700"/>
              <a:gd name="connsiteY663" fmla="*/ 4846786 h 6858000"/>
              <a:gd name="connsiteX664" fmla="*/ 5135563 w 7886700"/>
              <a:gd name="connsiteY664" fmla="*/ 4860287 h 6858000"/>
              <a:gd name="connsiteX665" fmla="*/ 5149056 w 7886700"/>
              <a:gd name="connsiteY665" fmla="*/ 4873787 h 6858000"/>
              <a:gd name="connsiteX666" fmla="*/ 5161756 w 7886700"/>
              <a:gd name="connsiteY666" fmla="*/ 4889670 h 6858000"/>
              <a:gd name="connsiteX667" fmla="*/ 5175250 w 7886700"/>
              <a:gd name="connsiteY667" fmla="*/ 4907141 h 6858000"/>
              <a:gd name="connsiteX668" fmla="*/ 5187950 w 7886700"/>
              <a:gd name="connsiteY668" fmla="*/ 4924611 h 6858000"/>
              <a:gd name="connsiteX669" fmla="*/ 5199856 w 7886700"/>
              <a:gd name="connsiteY669" fmla="*/ 4944465 h 6858000"/>
              <a:gd name="connsiteX670" fmla="*/ 5210969 w 7886700"/>
              <a:gd name="connsiteY670" fmla="*/ 4965907 h 6858000"/>
              <a:gd name="connsiteX671" fmla="*/ 5220494 w 7886700"/>
              <a:gd name="connsiteY671" fmla="*/ 4987348 h 6858000"/>
              <a:gd name="connsiteX672" fmla="*/ 5230813 w 7886700"/>
              <a:gd name="connsiteY672" fmla="*/ 5011172 h 6858000"/>
              <a:gd name="connsiteX673" fmla="*/ 5238750 w 7886700"/>
              <a:gd name="connsiteY673" fmla="*/ 5037379 h 6858000"/>
              <a:gd name="connsiteX674" fmla="*/ 5245894 w 7886700"/>
              <a:gd name="connsiteY674" fmla="*/ 5063585 h 6858000"/>
              <a:gd name="connsiteX675" fmla="*/ 5250656 w 7886700"/>
              <a:gd name="connsiteY675" fmla="*/ 5092968 h 6858000"/>
              <a:gd name="connsiteX676" fmla="*/ 5254625 w 7886700"/>
              <a:gd name="connsiteY676" fmla="*/ 5123939 h 6858000"/>
              <a:gd name="connsiteX677" fmla="*/ 5256213 w 7886700"/>
              <a:gd name="connsiteY677" fmla="*/ 5155705 h 6858000"/>
              <a:gd name="connsiteX678" fmla="*/ 5256213 w 7886700"/>
              <a:gd name="connsiteY678" fmla="*/ 5189059 h 6858000"/>
              <a:gd name="connsiteX679" fmla="*/ 5254625 w 7886700"/>
              <a:gd name="connsiteY679" fmla="*/ 5224795 h 6858000"/>
              <a:gd name="connsiteX680" fmla="*/ 5250656 w 7886700"/>
              <a:gd name="connsiteY680" fmla="*/ 5262119 h 6858000"/>
              <a:gd name="connsiteX681" fmla="*/ 5244306 w 7886700"/>
              <a:gd name="connsiteY681" fmla="*/ 5301032 h 6858000"/>
              <a:gd name="connsiteX682" fmla="*/ 5235575 w 7886700"/>
              <a:gd name="connsiteY682" fmla="*/ 5342327 h 6858000"/>
              <a:gd name="connsiteX683" fmla="*/ 5224463 w 7886700"/>
              <a:gd name="connsiteY683" fmla="*/ 5385210 h 6858000"/>
              <a:gd name="connsiteX684" fmla="*/ 5218906 w 7886700"/>
              <a:gd name="connsiteY684" fmla="*/ 5403475 h 6858000"/>
              <a:gd name="connsiteX685" fmla="*/ 5211763 w 7886700"/>
              <a:gd name="connsiteY685" fmla="*/ 5420946 h 6858000"/>
              <a:gd name="connsiteX686" fmla="*/ 5204619 w 7886700"/>
              <a:gd name="connsiteY686" fmla="*/ 5439211 h 6858000"/>
              <a:gd name="connsiteX687" fmla="*/ 5196681 w 7886700"/>
              <a:gd name="connsiteY687" fmla="*/ 5455888 h 6858000"/>
              <a:gd name="connsiteX688" fmla="*/ 5187950 w 7886700"/>
              <a:gd name="connsiteY688" fmla="*/ 5473359 h 6858000"/>
              <a:gd name="connsiteX689" fmla="*/ 5179219 w 7886700"/>
              <a:gd name="connsiteY689" fmla="*/ 5490830 h 6858000"/>
              <a:gd name="connsiteX690" fmla="*/ 5168900 w 7886700"/>
              <a:gd name="connsiteY690" fmla="*/ 5507507 h 6858000"/>
              <a:gd name="connsiteX691" fmla="*/ 5157788 w 7886700"/>
              <a:gd name="connsiteY691" fmla="*/ 5524184 h 6858000"/>
              <a:gd name="connsiteX692" fmla="*/ 5145881 w 7886700"/>
              <a:gd name="connsiteY692" fmla="*/ 5541655 h 6858000"/>
              <a:gd name="connsiteX693" fmla="*/ 5133975 w 7886700"/>
              <a:gd name="connsiteY693" fmla="*/ 5557537 h 6858000"/>
              <a:gd name="connsiteX694" fmla="*/ 5120481 w 7886700"/>
              <a:gd name="connsiteY694" fmla="*/ 5573420 h 6858000"/>
              <a:gd name="connsiteX695" fmla="*/ 5106988 w 7886700"/>
              <a:gd name="connsiteY695" fmla="*/ 5589303 h 6858000"/>
              <a:gd name="connsiteX696" fmla="*/ 5092700 w 7886700"/>
              <a:gd name="connsiteY696" fmla="*/ 5605185 h 6858000"/>
              <a:gd name="connsiteX697" fmla="*/ 5077619 w 7886700"/>
              <a:gd name="connsiteY697" fmla="*/ 5621068 h 6858000"/>
              <a:gd name="connsiteX698" fmla="*/ 5061744 w 7886700"/>
              <a:gd name="connsiteY698" fmla="*/ 5636157 h 6858000"/>
              <a:gd name="connsiteX699" fmla="*/ 5045869 w 7886700"/>
              <a:gd name="connsiteY699" fmla="*/ 5650451 h 6858000"/>
              <a:gd name="connsiteX700" fmla="*/ 5029200 w 7886700"/>
              <a:gd name="connsiteY700" fmla="*/ 5665540 h 6858000"/>
              <a:gd name="connsiteX701" fmla="*/ 5010944 w 7886700"/>
              <a:gd name="connsiteY701" fmla="*/ 5679834 h 6858000"/>
              <a:gd name="connsiteX702" fmla="*/ 4992688 w 7886700"/>
              <a:gd name="connsiteY702" fmla="*/ 5693334 h 6858000"/>
              <a:gd name="connsiteX703" fmla="*/ 4974431 w 7886700"/>
              <a:gd name="connsiteY703" fmla="*/ 5707629 h 6858000"/>
              <a:gd name="connsiteX704" fmla="*/ 4934744 w 7886700"/>
              <a:gd name="connsiteY704" fmla="*/ 5734630 h 6858000"/>
              <a:gd name="connsiteX705" fmla="*/ 4892675 w 7886700"/>
              <a:gd name="connsiteY705" fmla="*/ 5760042 h 6858000"/>
              <a:gd name="connsiteX706" fmla="*/ 4848225 w 7886700"/>
              <a:gd name="connsiteY706" fmla="*/ 5783866 h 6858000"/>
              <a:gd name="connsiteX707" fmla="*/ 4802188 w 7886700"/>
              <a:gd name="connsiteY707" fmla="*/ 5806896 h 6858000"/>
              <a:gd name="connsiteX708" fmla="*/ 4753769 w 7886700"/>
              <a:gd name="connsiteY708" fmla="*/ 5827543 h 6858000"/>
              <a:gd name="connsiteX709" fmla="*/ 4702969 w 7886700"/>
              <a:gd name="connsiteY709" fmla="*/ 5847397 h 6858000"/>
              <a:gd name="connsiteX710" fmla="*/ 4663281 w 7886700"/>
              <a:gd name="connsiteY710" fmla="*/ 5861691 h 6858000"/>
              <a:gd name="connsiteX711" fmla="*/ 4622006 w 7886700"/>
              <a:gd name="connsiteY711" fmla="*/ 5874397 h 6858000"/>
              <a:gd name="connsiteX712" fmla="*/ 4581525 w 7886700"/>
              <a:gd name="connsiteY712" fmla="*/ 5885515 h 6858000"/>
              <a:gd name="connsiteX713" fmla="*/ 4541044 w 7886700"/>
              <a:gd name="connsiteY713" fmla="*/ 5896633 h 6858000"/>
              <a:gd name="connsiteX714" fmla="*/ 4498975 w 7886700"/>
              <a:gd name="connsiteY714" fmla="*/ 5905369 h 6858000"/>
              <a:gd name="connsiteX715" fmla="*/ 4456906 w 7886700"/>
              <a:gd name="connsiteY715" fmla="*/ 5913310 h 6858000"/>
              <a:gd name="connsiteX716" fmla="*/ 4415631 w 7886700"/>
              <a:gd name="connsiteY716" fmla="*/ 5920457 h 6858000"/>
              <a:gd name="connsiteX717" fmla="*/ 4373563 w 7886700"/>
              <a:gd name="connsiteY717" fmla="*/ 5926016 h 6858000"/>
              <a:gd name="connsiteX718" fmla="*/ 4332288 w 7886700"/>
              <a:gd name="connsiteY718" fmla="*/ 5931575 h 6858000"/>
              <a:gd name="connsiteX719" fmla="*/ 4289425 w 7886700"/>
              <a:gd name="connsiteY719" fmla="*/ 5933957 h 6858000"/>
              <a:gd name="connsiteX720" fmla="*/ 4247356 w 7886700"/>
              <a:gd name="connsiteY720" fmla="*/ 5936340 h 6858000"/>
              <a:gd name="connsiteX721" fmla="*/ 4204494 w 7886700"/>
              <a:gd name="connsiteY721" fmla="*/ 5937928 h 6858000"/>
              <a:gd name="connsiteX722" fmla="*/ 4163219 w 7886700"/>
              <a:gd name="connsiteY722" fmla="*/ 5937134 h 6858000"/>
              <a:gd name="connsiteX723" fmla="*/ 4121150 w 7886700"/>
              <a:gd name="connsiteY723" fmla="*/ 5936340 h 6858000"/>
              <a:gd name="connsiteX724" fmla="*/ 4079875 w 7886700"/>
              <a:gd name="connsiteY724" fmla="*/ 5933957 h 6858000"/>
              <a:gd name="connsiteX725" fmla="*/ 4037806 w 7886700"/>
              <a:gd name="connsiteY725" fmla="*/ 5929987 h 6858000"/>
              <a:gd name="connsiteX726" fmla="*/ 3995738 w 7886700"/>
              <a:gd name="connsiteY726" fmla="*/ 5926016 h 6858000"/>
              <a:gd name="connsiteX727" fmla="*/ 3955256 w 7886700"/>
              <a:gd name="connsiteY727" fmla="*/ 5920457 h 6858000"/>
              <a:gd name="connsiteX728" fmla="*/ 3914775 w 7886700"/>
              <a:gd name="connsiteY728" fmla="*/ 5913310 h 6858000"/>
              <a:gd name="connsiteX729" fmla="*/ 3879518 w 7886700"/>
              <a:gd name="connsiteY729" fmla="*/ 5906527 h 6858000"/>
              <a:gd name="connsiteX730" fmla="*/ 3873500 w 7886700"/>
              <a:gd name="connsiteY730" fmla="*/ 5884863 h 6858000"/>
              <a:gd name="connsiteX731" fmla="*/ 3867150 w 7886700"/>
              <a:gd name="connsiteY731" fmla="*/ 5854700 h 6858000"/>
              <a:gd name="connsiteX732" fmla="*/ 3860006 w 7886700"/>
              <a:gd name="connsiteY732" fmla="*/ 5825331 h 6858000"/>
              <a:gd name="connsiteX733" fmla="*/ 3855244 w 7886700"/>
              <a:gd name="connsiteY733" fmla="*/ 5795169 h 6858000"/>
              <a:gd name="connsiteX734" fmla="*/ 3849688 w 7886700"/>
              <a:gd name="connsiteY734" fmla="*/ 5764213 h 6858000"/>
              <a:gd name="connsiteX735" fmla="*/ 3844925 w 7886700"/>
              <a:gd name="connsiteY735" fmla="*/ 5734050 h 6858000"/>
              <a:gd name="connsiteX736" fmla="*/ 3841750 w 7886700"/>
              <a:gd name="connsiteY736" fmla="*/ 5703888 h 6858000"/>
              <a:gd name="connsiteX737" fmla="*/ 3839369 w 7886700"/>
              <a:gd name="connsiteY737" fmla="*/ 5672138 h 6858000"/>
              <a:gd name="connsiteX738" fmla="*/ 3833813 w 7886700"/>
              <a:gd name="connsiteY738" fmla="*/ 5672931 h 6858000"/>
              <a:gd name="connsiteX739" fmla="*/ 3802856 w 7886700"/>
              <a:gd name="connsiteY739" fmla="*/ 5672138 h 6858000"/>
              <a:gd name="connsiteX740" fmla="*/ 3772694 w 7886700"/>
              <a:gd name="connsiteY740" fmla="*/ 5669756 h 6858000"/>
              <a:gd name="connsiteX741" fmla="*/ 3742531 w 7886700"/>
              <a:gd name="connsiteY741" fmla="*/ 5667375 h 6858000"/>
              <a:gd name="connsiteX742" fmla="*/ 3712369 w 7886700"/>
              <a:gd name="connsiteY742" fmla="*/ 5663406 h 6858000"/>
              <a:gd name="connsiteX743" fmla="*/ 3683000 w 7886700"/>
              <a:gd name="connsiteY743" fmla="*/ 5657850 h 6858000"/>
              <a:gd name="connsiteX744" fmla="*/ 3652838 w 7886700"/>
              <a:gd name="connsiteY744" fmla="*/ 5652294 h 6858000"/>
              <a:gd name="connsiteX745" fmla="*/ 3624263 w 7886700"/>
              <a:gd name="connsiteY745" fmla="*/ 5645150 h 6858000"/>
              <a:gd name="connsiteX746" fmla="*/ 3596481 w 7886700"/>
              <a:gd name="connsiteY746" fmla="*/ 5637213 h 6858000"/>
              <a:gd name="connsiteX747" fmla="*/ 3567906 w 7886700"/>
              <a:gd name="connsiteY747" fmla="*/ 5627688 h 6858000"/>
              <a:gd name="connsiteX748" fmla="*/ 3540919 w 7886700"/>
              <a:gd name="connsiteY748" fmla="*/ 5617369 h 6858000"/>
              <a:gd name="connsiteX749" fmla="*/ 3513138 w 7886700"/>
              <a:gd name="connsiteY749" fmla="*/ 5606256 h 6858000"/>
              <a:gd name="connsiteX750" fmla="*/ 3486944 w 7886700"/>
              <a:gd name="connsiteY750" fmla="*/ 5594350 h 6858000"/>
              <a:gd name="connsiteX751" fmla="*/ 3459956 w 7886700"/>
              <a:gd name="connsiteY751" fmla="*/ 5581650 h 6858000"/>
              <a:gd name="connsiteX752" fmla="*/ 3435350 w 7886700"/>
              <a:gd name="connsiteY752" fmla="*/ 5567363 h 6858000"/>
              <a:gd name="connsiteX753" fmla="*/ 3409156 w 7886700"/>
              <a:gd name="connsiteY753" fmla="*/ 5553075 h 6858000"/>
              <a:gd name="connsiteX754" fmla="*/ 3385344 w 7886700"/>
              <a:gd name="connsiteY754" fmla="*/ 5537200 h 6858000"/>
              <a:gd name="connsiteX755" fmla="*/ 3361531 w 7886700"/>
              <a:gd name="connsiteY755" fmla="*/ 5519738 h 6858000"/>
              <a:gd name="connsiteX756" fmla="*/ 3339306 w 7886700"/>
              <a:gd name="connsiteY756" fmla="*/ 5503069 h 6858000"/>
              <a:gd name="connsiteX757" fmla="*/ 3316288 w 7886700"/>
              <a:gd name="connsiteY757" fmla="*/ 5484813 h 6858000"/>
              <a:gd name="connsiteX758" fmla="*/ 3294063 w 7886700"/>
              <a:gd name="connsiteY758" fmla="*/ 5466556 h 6858000"/>
              <a:gd name="connsiteX759" fmla="*/ 3273425 w 7886700"/>
              <a:gd name="connsiteY759" fmla="*/ 5446713 h 6858000"/>
              <a:gd name="connsiteX760" fmla="*/ 3252788 w 7886700"/>
              <a:gd name="connsiteY760" fmla="*/ 5425281 h 6858000"/>
              <a:gd name="connsiteX761" fmla="*/ 3232944 w 7886700"/>
              <a:gd name="connsiteY761" fmla="*/ 5404644 h 6858000"/>
              <a:gd name="connsiteX762" fmla="*/ 3213894 w 7886700"/>
              <a:gd name="connsiteY762" fmla="*/ 5383213 h 6858000"/>
              <a:gd name="connsiteX763" fmla="*/ 3195638 w 7886700"/>
              <a:gd name="connsiteY763" fmla="*/ 5360988 h 6858000"/>
              <a:gd name="connsiteX764" fmla="*/ 3178969 w 7886700"/>
              <a:gd name="connsiteY764" fmla="*/ 5337969 h 6858000"/>
              <a:gd name="connsiteX765" fmla="*/ 3162300 w 7886700"/>
              <a:gd name="connsiteY765" fmla="*/ 5314156 h 6858000"/>
              <a:gd name="connsiteX766" fmla="*/ 3146425 w 7886700"/>
              <a:gd name="connsiteY766" fmla="*/ 5289550 h 6858000"/>
              <a:gd name="connsiteX767" fmla="*/ 3131344 w 7886700"/>
              <a:gd name="connsiteY767" fmla="*/ 5264150 h 6858000"/>
              <a:gd name="connsiteX768" fmla="*/ 3117056 w 7886700"/>
              <a:gd name="connsiteY768" fmla="*/ 5238750 h 6858000"/>
              <a:gd name="connsiteX769" fmla="*/ 3104356 w 7886700"/>
              <a:gd name="connsiteY769" fmla="*/ 5212556 h 6858000"/>
              <a:gd name="connsiteX770" fmla="*/ 3092450 w 7886700"/>
              <a:gd name="connsiteY770" fmla="*/ 5187156 h 6858000"/>
              <a:gd name="connsiteX771" fmla="*/ 3050381 w 7886700"/>
              <a:gd name="connsiteY771" fmla="*/ 5192713 h 6858000"/>
              <a:gd name="connsiteX772" fmla="*/ 3009106 w 7886700"/>
              <a:gd name="connsiteY772" fmla="*/ 5198269 h 6858000"/>
              <a:gd name="connsiteX773" fmla="*/ 2967038 w 7886700"/>
              <a:gd name="connsiteY773" fmla="*/ 5200650 h 6858000"/>
              <a:gd name="connsiteX774" fmla="*/ 2924175 w 7886700"/>
              <a:gd name="connsiteY774" fmla="*/ 5202238 h 6858000"/>
              <a:gd name="connsiteX775" fmla="*/ 2899569 w 7886700"/>
              <a:gd name="connsiteY775" fmla="*/ 5202238 h 6858000"/>
              <a:gd name="connsiteX776" fmla="*/ 2873375 w 7886700"/>
              <a:gd name="connsiteY776" fmla="*/ 5200650 h 6858000"/>
              <a:gd name="connsiteX777" fmla="*/ 2848769 w 7886700"/>
              <a:gd name="connsiteY777" fmla="*/ 5199063 h 6858000"/>
              <a:gd name="connsiteX778" fmla="*/ 2824163 w 7886700"/>
              <a:gd name="connsiteY778" fmla="*/ 5196681 h 6858000"/>
              <a:gd name="connsiteX779" fmla="*/ 2799556 w 7886700"/>
              <a:gd name="connsiteY779" fmla="*/ 5194300 h 6858000"/>
              <a:gd name="connsiteX780" fmla="*/ 2774156 w 7886700"/>
              <a:gd name="connsiteY780" fmla="*/ 5190331 h 6858000"/>
              <a:gd name="connsiteX781" fmla="*/ 2749550 w 7886700"/>
              <a:gd name="connsiteY781" fmla="*/ 5186363 h 6858000"/>
              <a:gd name="connsiteX782" fmla="*/ 2725738 w 7886700"/>
              <a:gd name="connsiteY782" fmla="*/ 5182394 h 6858000"/>
              <a:gd name="connsiteX783" fmla="*/ 2701925 w 7886700"/>
              <a:gd name="connsiteY783" fmla="*/ 5176044 h 6858000"/>
              <a:gd name="connsiteX784" fmla="*/ 2678113 w 7886700"/>
              <a:gd name="connsiteY784" fmla="*/ 5171281 h 6858000"/>
              <a:gd name="connsiteX785" fmla="*/ 2654300 w 7886700"/>
              <a:gd name="connsiteY785" fmla="*/ 5164138 h 6858000"/>
              <a:gd name="connsiteX786" fmla="*/ 2630488 w 7886700"/>
              <a:gd name="connsiteY786" fmla="*/ 5156994 h 6858000"/>
              <a:gd name="connsiteX787" fmla="*/ 2607469 w 7886700"/>
              <a:gd name="connsiteY787" fmla="*/ 5149850 h 6858000"/>
              <a:gd name="connsiteX788" fmla="*/ 2584450 w 7886700"/>
              <a:gd name="connsiteY788" fmla="*/ 5141119 h 6858000"/>
              <a:gd name="connsiteX789" fmla="*/ 2540000 w 7886700"/>
              <a:gd name="connsiteY789" fmla="*/ 5124450 h 6858000"/>
              <a:gd name="connsiteX790" fmla="*/ 2496344 w 7886700"/>
              <a:gd name="connsiteY790" fmla="*/ 5104606 h 6858000"/>
              <a:gd name="connsiteX791" fmla="*/ 2453481 w 7886700"/>
              <a:gd name="connsiteY791" fmla="*/ 5082381 h 6858000"/>
              <a:gd name="connsiteX792" fmla="*/ 2411413 w 7886700"/>
              <a:gd name="connsiteY792" fmla="*/ 5058569 h 6858000"/>
              <a:gd name="connsiteX793" fmla="*/ 2371725 w 7886700"/>
              <a:gd name="connsiteY793" fmla="*/ 5033169 h 6858000"/>
              <a:gd name="connsiteX794" fmla="*/ 2332831 w 7886700"/>
              <a:gd name="connsiteY794" fmla="*/ 5005388 h 6858000"/>
              <a:gd name="connsiteX795" fmla="*/ 2295525 w 7886700"/>
              <a:gd name="connsiteY795" fmla="*/ 4976019 h 6858000"/>
              <a:gd name="connsiteX796" fmla="*/ 2259806 w 7886700"/>
              <a:gd name="connsiteY796" fmla="*/ 4944269 h 6858000"/>
              <a:gd name="connsiteX797" fmla="*/ 2225675 w 7886700"/>
              <a:gd name="connsiteY797" fmla="*/ 4911725 h 6858000"/>
              <a:gd name="connsiteX798" fmla="*/ 2193131 w 7886700"/>
              <a:gd name="connsiteY798" fmla="*/ 4877594 h 6858000"/>
              <a:gd name="connsiteX799" fmla="*/ 2161381 w 7886700"/>
              <a:gd name="connsiteY799" fmla="*/ 4841875 h 6858000"/>
              <a:gd name="connsiteX800" fmla="*/ 2132013 w 7886700"/>
              <a:gd name="connsiteY800" fmla="*/ 4804569 h 6858000"/>
              <a:gd name="connsiteX801" fmla="*/ 2104231 w 7886700"/>
              <a:gd name="connsiteY801" fmla="*/ 4765675 h 6858000"/>
              <a:gd name="connsiteX802" fmla="*/ 2078831 w 7886700"/>
              <a:gd name="connsiteY802" fmla="*/ 4725988 h 6858000"/>
              <a:gd name="connsiteX803" fmla="*/ 2055019 w 7886700"/>
              <a:gd name="connsiteY803" fmla="*/ 4683919 h 6858000"/>
              <a:gd name="connsiteX804" fmla="*/ 2032794 w 7886700"/>
              <a:gd name="connsiteY804" fmla="*/ 4641056 h 6858000"/>
              <a:gd name="connsiteX805" fmla="*/ 2012950 w 7886700"/>
              <a:gd name="connsiteY805" fmla="*/ 4597400 h 6858000"/>
              <a:gd name="connsiteX806" fmla="*/ 1996281 w 7886700"/>
              <a:gd name="connsiteY806" fmla="*/ 4552950 h 6858000"/>
              <a:gd name="connsiteX807" fmla="*/ 1986756 w 7886700"/>
              <a:gd name="connsiteY807" fmla="*/ 4529931 h 6858000"/>
              <a:gd name="connsiteX808" fmla="*/ 1980406 w 7886700"/>
              <a:gd name="connsiteY808" fmla="*/ 4506913 h 6858000"/>
              <a:gd name="connsiteX809" fmla="*/ 1973263 w 7886700"/>
              <a:gd name="connsiteY809" fmla="*/ 4483100 h 6858000"/>
              <a:gd name="connsiteX810" fmla="*/ 1966913 w 7886700"/>
              <a:gd name="connsiteY810" fmla="*/ 4459288 h 6858000"/>
              <a:gd name="connsiteX811" fmla="*/ 1961356 w 7886700"/>
              <a:gd name="connsiteY811" fmla="*/ 4435475 h 6858000"/>
              <a:gd name="connsiteX812" fmla="*/ 1955006 w 7886700"/>
              <a:gd name="connsiteY812" fmla="*/ 4411663 h 6858000"/>
              <a:gd name="connsiteX813" fmla="*/ 1951038 w 7886700"/>
              <a:gd name="connsiteY813" fmla="*/ 4387850 h 6858000"/>
              <a:gd name="connsiteX814" fmla="*/ 1947069 w 7886700"/>
              <a:gd name="connsiteY814" fmla="*/ 4363244 h 6858000"/>
              <a:gd name="connsiteX815" fmla="*/ 1943100 w 7886700"/>
              <a:gd name="connsiteY815" fmla="*/ 4337844 h 6858000"/>
              <a:gd name="connsiteX816" fmla="*/ 1940719 w 7886700"/>
              <a:gd name="connsiteY816" fmla="*/ 4313238 h 6858000"/>
              <a:gd name="connsiteX817" fmla="*/ 1938338 w 7886700"/>
              <a:gd name="connsiteY817" fmla="*/ 4288631 h 6858000"/>
              <a:gd name="connsiteX818" fmla="*/ 1936750 w 7886700"/>
              <a:gd name="connsiteY818" fmla="*/ 4263231 h 6858000"/>
              <a:gd name="connsiteX819" fmla="*/ 1936750 w 7886700"/>
              <a:gd name="connsiteY819" fmla="*/ 4237831 h 6858000"/>
              <a:gd name="connsiteX820" fmla="*/ 1935163 w 7886700"/>
              <a:gd name="connsiteY820" fmla="*/ 4212431 h 6858000"/>
              <a:gd name="connsiteX821" fmla="*/ 1936750 w 7886700"/>
              <a:gd name="connsiteY821" fmla="*/ 4171950 h 6858000"/>
              <a:gd name="connsiteX822" fmla="*/ 1939131 w 7886700"/>
              <a:gd name="connsiteY822" fmla="*/ 4131469 h 6858000"/>
              <a:gd name="connsiteX823" fmla="*/ 1943100 w 7886700"/>
              <a:gd name="connsiteY823" fmla="*/ 4091781 h 6858000"/>
              <a:gd name="connsiteX824" fmla="*/ 1945789 w 7886700"/>
              <a:gd name="connsiteY824" fmla="*/ 4075311 h 6858000"/>
              <a:gd name="connsiteX825" fmla="*/ 1954214 w 7886700"/>
              <a:gd name="connsiteY825" fmla="*/ 4053473 h 6858000"/>
              <a:gd name="connsiteX826" fmla="*/ 1974058 w 7886700"/>
              <a:gd name="connsiteY826" fmla="*/ 4009799 h 6858000"/>
              <a:gd name="connsiteX827" fmla="*/ 1994695 w 7886700"/>
              <a:gd name="connsiteY827" fmla="*/ 3967714 h 6858000"/>
              <a:gd name="connsiteX828" fmla="*/ 2018508 w 7886700"/>
              <a:gd name="connsiteY828" fmla="*/ 3927216 h 6858000"/>
              <a:gd name="connsiteX829" fmla="*/ 2043908 w 7886700"/>
              <a:gd name="connsiteY829" fmla="*/ 3889101 h 6858000"/>
              <a:gd name="connsiteX830" fmla="*/ 2069308 w 7886700"/>
              <a:gd name="connsiteY830" fmla="*/ 3851780 h 6858000"/>
              <a:gd name="connsiteX831" fmla="*/ 2097089 w 7886700"/>
              <a:gd name="connsiteY831" fmla="*/ 3816841 h 6858000"/>
              <a:gd name="connsiteX832" fmla="*/ 2126458 w 7886700"/>
              <a:gd name="connsiteY832" fmla="*/ 3782696 h 6858000"/>
              <a:gd name="connsiteX833" fmla="*/ 2157414 w 7886700"/>
              <a:gd name="connsiteY833" fmla="*/ 3750933 h 6858000"/>
              <a:gd name="connsiteX834" fmla="*/ 2189164 w 7886700"/>
              <a:gd name="connsiteY834" fmla="*/ 3721553 h 6858000"/>
              <a:gd name="connsiteX835" fmla="*/ 2221708 w 7886700"/>
              <a:gd name="connsiteY835" fmla="*/ 3692172 h 6858000"/>
              <a:gd name="connsiteX836" fmla="*/ 2255839 w 7886700"/>
              <a:gd name="connsiteY836" fmla="*/ 3666762 h 6858000"/>
              <a:gd name="connsiteX837" fmla="*/ 2289970 w 7886700"/>
              <a:gd name="connsiteY837" fmla="*/ 3641352 h 6858000"/>
              <a:gd name="connsiteX838" fmla="*/ 2324895 w 7886700"/>
              <a:gd name="connsiteY838" fmla="*/ 3619118 h 6858000"/>
              <a:gd name="connsiteX839" fmla="*/ 2362202 w 7886700"/>
              <a:gd name="connsiteY839" fmla="*/ 3596884 h 6858000"/>
              <a:gd name="connsiteX840" fmla="*/ 2398714 w 7886700"/>
              <a:gd name="connsiteY840" fmla="*/ 3577033 h 6858000"/>
              <a:gd name="connsiteX841" fmla="*/ 2436020 w 7886700"/>
              <a:gd name="connsiteY841" fmla="*/ 3560357 h 6858000"/>
              <a:gd name="connsiteX842" fmla="*/ 2474914 w 7886700"/>
              <a:gd name="connsiteY842" fmla="*/ 3544476 h 6858000"/>
              <a:gd name="connsiteX843" fmla="*/ 2513808 w 7886700"/>
              <a:gd name="connsiteY843" fmla="*/ 3529388 h 6858000"/>
              <a:gd name="connsiteX844" fmla="*/ 2552702 w 7886700"/>
              <a:gd name="connsiteY844" fmla="*/ 3517477 h 6858000"/>
              <a:gd name="connsiteX845" fmla="*/ 2592389 w 7886700"/>
              <a:gd name="connsiteY845" fmla="*/ 3507155 h 6858000"/>
              <a:gd name="connsiteX846" fmla="*/ 2632077 w 7886700"/>
              <a:gd name="connsiteY846" fmla="*/ 3498420 h 6858000"/>
              <a:gd name="connsiteX847" fmla="*/ 2671764 w 7886700"/>
              <a:gd name="connsiteY847" fmla="*/ 3491273 h 6858000"/>
              <a:gd name="connsiteX848" fmla="*/ 2713039 w 7886700"/>
              <a:gd name="connsiteY848" fmla="*/ 3486509 h 6858000"/>
              <a:gd name="connsiteX849" fmla="*/ 2752727 w 7886700"/>
              <a:gd name="connsiteY849" fmla="*/ 3483333 h 6858000"/>
              <a:gd name="connsiteX850" fmla="*/ 2762252 w 7886700"/>
              <a:gd name="connsiteY850" fmla="*/ 3482539 h 6858000"/>
              <a:gd name="connsiteX851" fmla="*/ 2772570 w 7886700"/>
              <a:gd name="connsiteY851" fmla="*/ 3480156 h 6858000"/>
              <a:gd name="connsiteX852" fmla="*/ 2782095 w 7886700"/>
              <a:gd name="connsiteY852" fmla="*/ 3478568 h 6858000"/>
              <a:gd name="connsiteX853" fmla="*/ 2792414 w 7886700"/>
              <a:gd name="connsiteY853" fmla="*/ 3474598 h 6858000"/>
              <a:gd name="connsiteX854" fmla="*/ 2801145 w 7886700"/>
              <a:gd name="connsiteY854" fmla="*/ 3470628 h 6858000"/>
              <a:gd name="connsiteX855" fmla="*/ 2809877 w 7886700"/>
              <a:gd name="connsiteY855" fmla="*/ 3465863 h 6858000"/>
              <a:gd name="connsiteX856" fmla="*/ 2817814 w 7886700"/>
              <a:gd name="connsiteY856" fmla="*/ 3459511 h 6858000"/>
              <a:gd name="connsiteX857" fmla="*/ 2825752 w 7886700"/>
              <a:gd name="connsiteY857" fmla="*/ 3453952 h 6858000"/>
              <a:gd name="connsiteX858" fmla="*/ 2832895 w 7886700"/>
              <a:gd name="connsiteY858" fmla="*/ 3446806 h 6858000"/>
              <a:gd name="connsiteX859" fmla="*/ 2840039 w 7886700"/>
              <a:gd name="connsiteY859" fmla="*/ 3438865 h 6858000"/>
              <a:gd name="connsiteX860" fmla="*/ 2845595 w 7886700"/>
              <a:gd name="connsiteY860" fmla="*/ 3430924 h 6858000"/>
              <a:gd name="connsiteX861" fmla="*/ 2851152 w 7886700"/>
              <a:gd name="connsiteY861" fmla="*/ 3422983 h 6858000"/>
              <a:gd name="connsiteX862" fmla="*/ 2855914 w 7886700"/>
              <a:gd name="connsiteY862" fmla="*/ 3414249 h 6858000"/>
              <a:gd name="connsiteX863" fmla="*/ 2859883 w 7886700"/>
              <a:gd name="connsiteY863" fmla="*/ 3403926 h 6858000"/>
              <a:gd name="connsiteX864" fmla="*/ 2863058 w 7886700"/>
              <a:gd name="connsiteY864" fmla="*/ 3394397 h 6858000"/>
              <a:gd name="connsiteX865" fmla="*/ 2864645 w 7886700"/>
              <a:gd name="connsiteY865" fmla="*/ 3384074 h 6858000"/>
              <a:gd name="connsiteX866" fmla="*/ 2868614 w 7886700"/>
              <a:gd name="connsiteY866" fmla="*/ 3363428 h 6858000"/>
              <a:gd name="connsiteX867" fmla="*/ 2873377 w 7886700"/>
              <a:gd name="connsiteY867" fmla="*/ 3341989 h 6858000"/>
              <a:gd name="connsiteX868" fmla="*/ 2878933 w 7886700"/>
              <a:gd name="connsiteY868" fmla="*/ 3321343 h 6858000"/>
              <a:gd name="connsiteX869" fmla="*/ 2884489 w 7886700"/>
              <a:gd name="connsiteY869" fmla="*/ 3301491 h 6858000"/>
              <a:gd name="connsiteX870" fmla="*/ 2891633 w 7886700"/>
              <a:gd name="connsiteY870" fmla="*/ 3281640 h 6858000"/>
              <a:gd name="connsiteX871" fmla="*/ 2898777 w 7886700"/>
              <a:gd name="connsiteY871" fmla="*/ 3261788 h 6858000"/>
              <a:gd name="connsiteX872" fmla="*/ 2905920 w 7886700"/>
              <a:gd name="connsiteY872" fmla="*/ 3241936 h 6858000"/>
              <a:gd name="connsiteX873" fmla="*/ 2913858 w 7886700"/>
              <a:gd name="connsiteY873" fmla="*/ 3222879 h 6858000"/>
              <a:gd name="connsiteX874" fmla="*/ 2922589 w 7886700"/>
              <a:gd name="connsiteY874" fmla="*/ 3203821 h 6858000"/>
              <a:gd name="connsiteX875" fmla="*/ 2931320 w 7886700"/>
              <a:gd name="connsiteY875" fmla="*/ 3186351 h 6858000"/>
              <a:gd name="connsiteX876" fmla="*/ 2941639 w 7886700"/>
              <a:gd name="connsiteY876" fmla="*/ 3168088 h 6858000"/>
              <a:gd name="connsiteX877" fmla="*/ 2951164 w 7886700"/>
              <a:gd name="connsiteY877" fmla="*/ 3150618 h 6858000"/>
              <a:gd name="connsiteX878" fmla="*/ 2962277 w 7886700"/>
              <a:gd name="connsiteY878" fmla="*/ 3133149 h 6858000"/>
              <a:gd name="connsiteX879" fmla="*/ 2973389 w 7886700"/>
              <a:gd name="connsiteY879" fmla="*/ 3116474 h 6858000"/>
              <a:gd name="connsiteX880" fmla="*/ 2985295 w 7886700"/>
              <a:gd name="connsiteY880" fmla="*/ 3100592 h 6858000"/>
              <a:gd name="connsiteX881" fmla="*/ 2997202 w 7886700"/>
              <a:gd name="connsiteY881" fmla="*/ 3083917 h 6858000"/>
              <a:gd name="connsiteX882" fmla="*/ 3009902 w 7886700"/>
              <a:gd name="connsiteY882" fmla="*/ 3068830 h 6858000"/>
              <a:gd name="connsiteX883" fmla="*/ 3022602 w 7886700"/>
              <a:gd name="connsiteY883" fmla="*/ 3052948 h 6858000"/>
              <a:gd name="connsiteX884" fmla="*/ 3036095 w 7886700"/>
              <a:gd name="connsiteY884" fmla="*/ 3038655 h 6858000"/>
              <a:gd name="connsiteX885" fmla="*/ 3049589 w 7886700"/>
              <a:gd name="connsiteY885" fmla="*/ 3024362 h 6858000"/>
              <a:gd name="connsiteX886" fmla="*/ 3064670 w 7886700"/>
              <a:gd name="connsiteY886" fmla="*/ 3010069 h 6858000"/>
              <a:gd name="connsiteX887" fmla="*/ 3079752 w 7886700"/>
              <a:gd name="connsiteY887" fmla="*/ 2997364 h 6858000"/>
              <a:gd name="connsiteX888" fmla="*/ 3095627 w 7886700"/>
              <a:gd name="connsiteY888" fmla="*/ 2984658 h 6858000"/>
              <a:gd name="connsiteX889" fmla="*/ 3110708 w 7886700"/>
              <a:gd name="connsiteY889" fmla="*/ 2971159 h 6858000"/>
              <a:gd name="connsiteX890" fmla="*/ 3127377 w 7886700"/>
              <a:gd name="connsiteY890" fmla="*/ 2959248 h 6858000"/>
              <a:gd name="connsiteX891" fmla="*/ 3144045 w 7886700"/>
              <a:gd name="connsiteY891" fmla="*/ 2947337 h 6858000"/>
              <a:gd name="connsiteX892" fmla="*/ 3160714 w 7886700"/>
              <a:gd name="connsiteY892" fmla="*/ 2936220 h 6858000"/>
              <a:gd name="connsiteX893" fmla="*/ 3178177 w 7886700"/>
              <a:gd name="connsiteY893" fmla="*/ 2926692 h 6858000"/>
              <a:gd name="connsiteX894" fmla="*/ 3195639 w 7886700"/>
              <a:gd name="connsiteY894" fmla="*/ 2915575 h 6858000"/>
              <a:gd name="connsiteX895" fmla="*/ 3214689 w 7886700"/>
              <a:gd name="connsiteY895" fmla="*/ 2906840 h 6858000"/>
              <a:gd name="connsiteX896" fmla="*/ 3233739 w 7886700"/>
              <a:gd name="connsiteY896" fmla="*/ 2898105 h 6858000"/>
              <a:gd name="connsiteX897" fmla="*/ 3252789 w 7886700"/>
              <a:gd name="connsiteY897" fmla="*/ 2888576 h 6858000"/>
              <a:gd name="connsiteX898" fmla="*/ 3275014 w 7886700"/>
              <a:gd name="connsiteY898" fmla="*/ 2879842 h 6858000"/>
              <a:gd name="connsiteX899" fmla="*/ 3298033 w 7886700"/>
              <a:gd name="connsiteY899" fmla="*/ 2871901 h 6858000"/>
              <a:gd name="connsiteX900" fmla="*/ 3321845 w 7886700"/>
              <a:gd name="connsiteY900" fmla="*/ 2863960 h 6858000"/>
              <a:gd name="connsiteX901" fmla="*/ 3345658 w 7886700"/>
              <a:gd name="connsiteY901" fmla="*/ 2856814 h 6858000"/>
              <a:gd name="connsiteX902" fmla="*/ 3369470 w 7886700"/>
              <a:gd name="connsiteY902" fmla="*/ 2851255 h 6858000"/>
              <a:gd name="connsiteX903" fmla="*/ 3393283 w 7886700"/>
              <a:gd name="connsiteY903" fmla="*/ 2845697 h 6858000"/>
              <a:gd name="connsiteX904" fmla="*/ 3418683 w 7886700"/>
              <a:gd name="connsiteY904" fmla="*/ 2841726 h 6858000"/>
              <a:gd name="connsiteX905" fmla="*/ 3443289 w 7886700"/>
              <a:gd name="connsiteY905" fmla="*/ 2839344 h 6858000"/>
              <a:gd name="connsiteX906" fmla="*/ 3467895 w 7886700"/>
              <a:gd name="connsiteY906" fmla="*/ 2836962 h 6858000"/>
              <a:gd name="connsiteX907" fmla="*/ 3493295 w 7886700"/>
              <a:gd name="connsiteY907" fmla="*/ 2835374 h 6858000"/>
              <a:gd name="connsiteX908" fmla="*/ 3517902 w 7886700"/>
              <a:gd name="connsiteY908" fmla="*/ 2833786 h 6858000"/>
              <a:gd name="connsiteX909" fmla="*/ 3542508 w 7886700"/>
              <a:gd name="connsiteY909" fmla="*/ 2833786 h 6858000"/>
              <a:gd name="connsiteX910" fmla="*/ 3568702 w 7886700"/>
              <a:gd name="connsiteY910" fmla="*/ 2835374 h 6858000"/>
              <a:gd name="connsiteX911" fmla="*/ 3594102 w 7886700"/>
              <a:gd name="connsiteY911" fmla="*/ 2836962 h 6858000"/>
              <a:gd name="connsiteX912" fmla="*/ 3619502 w 7886700"/>
              <a:gd name="connsiteY912" fmla="*/ 2840138 h 6858000"/>
              <a:gd name="connsiteX913" fmla="*/ 3644902 w 7886700"/>
              <a:gd name="connsiteY913" fmla="*/ 2843314 h 6858000"/>
              <a:gd name="connsiteX914" fmla="*/ 3671095 w 7886700"/>
              <a:gd name="connsiteY914" fmla="*/ 2847285 h 6858000"/>
              <a:gd name="connsiteX915" fmla="*/ 3696495 w 7886700"/>
              <a:gd name="connsiteY915" fmla="*/ 2852049 h 6858000"/>
              <a:gd name="connsiteX916" fmla="*/ 3722689 w 7886700"/>
              <a:gd name="connsiteY916" fmla="*/ 2858402 h 6858000"/>
              <a:gd name="connsiteX917" fmla="*/ 3748883 w 7886700"/>
              <a:gd name="connsiteY917" fmla="*/ 2864754 h 6858000"/>
              <a:gd name="connsiteX918" fmla="*/ 3774283 w 7886700"/>
              <a:gd name="connsiteY918" fmla="*/ 2872695 h 6858000"/>
              <a:gd name="connsiteX919" fmla="*/ 3801270 w 7886700"/>
              <a:gd name="connsiteY919" fmla="*/ 2880636 h 6858000"/>
              <a:gd name="connsiteX920" fmla="*/ 3826670 w 7886700"/>
              <a:gd name="connsiteY920" fmla="*/ 2890164 h 6858000"/>
              <a:gd name="connsiteX921" fmla="*/ 3852864 w 7886700"/>
              <a:gd name="connsiteY921" fmla="*/ 2900487 h 6858000"/>
              <a:gd name="connsiteX922" fmla="*/ 3879058 w 7886700"/>
              <a:gd name="connsiteY922" fmla="*/ 2910810 h 6858000"/>
              <a:gd name="connsiteX923" fmla="*/ 3904458 w 7886700"/>
              <a:gd name="connsiteY923" fmla="*/ 2922721 h 6858000"/>
              <a:gd name="connsiteX924" fmla="*/ 3930652 w 7886700"/>
              <a:gd name="connsiteY924" fmla="*/ 2935426 h 6858000"/>
              <a:gd name="connsiteX925" fmla="*/ 3956052 w 7886700"/>
              <a:gd name="connsiteY925" fmla="*/ 2948131 h 6858000"/>
              <a:gd name="connsiteX926" fmla="*/ 3981452 w 7886700"/>
              <a:gd name="connsiteY926" fmla="*/ 2962425 h 6858000"/>
              <a:gd name="connsiteX927" fmla="*/ 4006852 w 7886700"/>
              <a:gd name="connsiteY927" fmla="*/ 2977512 h 6858000"/>
              <a:gd name="connsiteX928" fmla="*/ 4031458 w 7886700"/>
              <a:gd name="connsiteY928" fmla="*/ 2993393 h 6858000"/>
              <a:gd name="connsiteX929" fmla="*/ 4057652 w 7886700"/>
              <a:gd name="connsiteY929" fmla="*/ 3009275 h 6858000"/>
              <a:gd name="connsiteX930" fmla="*/ 4064795 w 7886700"/>
              <a:gd name="connsiteY930" fmla="*/ 3014039 h 6858000"/>
              <a:gd name="connsiteX931" fmla="*/ 4072733 w 7886700"/>
              <a:gd name="connsiteY931" fmla="*/ 3018009 h 6858000"/>
              <a:gd name="connsiteX932" fmla="*/ 4087814 w 7886700"/>
              <a:gd name="connsiteY932" fmla="*/ 3024362 h 6858000"/>
              <a:gd name="connsiteX933" fmla="*/ 4103689 w 7886700"/>
              <a:gd name="connsiteY933" fmla="*/ 3028332 h 6858000"/>
              <a:gd name="connsiteX934" fmla="*/ 4120358 w 7886700"/>
              <a:gd name="connsiteY934" fmla="*/ 3029920 h 6858000"/>
              <a:gd name="connsiteX935" fmla="*/ 4137027 w 7886700"/>
              <a:gd name="connsiteY935" fmla="*/ 3029126 h 6858000"/>
              <a:gd name="connsiteX936" fmla="*/ 4152902 w 7886700"/>
              <a:gd name="connsiteY936" fmla="*/ 3026744 h 6858000"/>
              <a:gd name="connsiteX937" fmla="*/ 4168777 w 7886700"/>
              <a:gd name="connsiteY937" fmla="*/ 3021980 h 6858000"/>
              <a:gd name="connsiteX938" fmla="*/ 4176714 w 7886700"/>
              <a:gd name="connsiteY938" fmla="*/ 3018009 h 6858000"/>
              <a:gd name="connsiteX939" fmla="*/ 4183858 w 7886700"/>
              <a:gd name="connsiteY939" fmla="*/ 3014039 h 6858000"/>
              <a:gd name="connsiteX940" fmla="*/ 4227514 w 7886700"/>
              <a:gd name="connsiteY940" fmla="*/ 2990217 h 6858000"/>
              <a:gd name="connsiteX941" fmla="*/ 4271170 w 7886700"/>
              <a:gd name="connsiteY941" fmla="*/ 2968777 h 6858000"/>
              <a:gd name="connsiteX942" fmla="*/ 4313239 w 7886700"/>
              <a:gd name="connsiteY942" fmla="*/ 2948131 h 6858000"/>
              <a:gd name="connsiteX943" fmla="*/ 4356102 w 7886700"/>
              <a:gd name="connsiteY943" fmla="*/ 2929868 h 6858000"/>
              <a:gd name="connsiteX944" fmla="*/ 4396583 w 7886700"/>
              <a:gd name="connsiteY944" fmla="*/ 2913986 h 6858000"/>
              <a:gd name="connsiteX945" fmla="*/ 4437064 w 7886700"/>
              <a:gd name="connsiteY945" fmla="*/ 2898899 h 6858000"/>
              <a:gd name="connsiteX946" fmla="*/ 4477545 w 7886700"/>
              <a:gd name="connsiteY946" fmla="*/ 2884606 h 6858000"/>
              <a:gd name="connsiteX947" fmla="*/ 4515645 w 7886700"/>
              <a:gd name="connsiteY947" fmla="*/ 2874283 h 6858000"/>
              <a:gd name="connsiteX948" fmla="*/ 4554539 w 7886700"/>
              <a:gd name="connsiteY948" fmla="*/ 2863960 h 6858000"/>
              <a:gd name="connsiteX949" fmla="*/ 4592639 w 7886700"/>
              <a:gd name="connsiteY949" fmla="*/ 2855225 h 6858000"/>
              <a:gd name="connsiteX950" fmla="*/ 4629945 w 7886700"/>
              <a:gd name="connsiteY950" fmla="*/ 2848079 h 6858000"/>
              <a:gd name="connsiteX951" fmla="*/ 4667252 w 7886700"/>
              <a:gd name="connsiteY951" fmla="*/ 2843314 h 6858000"/>
              <a:gd name="connsiteX952" fmla="*/ 4702970 w 7886700"/>
              <a:gd name="connsiteY952" fmla="*/ 2839344 h 6858000"/>
              <a:gd name="connsiteX953" fmla="*/ 4738689 w 7886700"/>
              <a:gd name="connsiteY953" fmla="*/ 2836168 h 6858000"/>
              <a:gd name="connsiteX954" fmla="*/ 4773614 w 7886700"/>
              <a:gd name="connsiteY954" fmla="*/ 2833786 h 6858000"/>
              <a:gd name="connsiteX955" fmla="*/ 4806952 w 7886700"/>
              <a:gd name="connsiteY955" fmla="*/ 2833786 h 6858000"/>
              <a:gd name="connsiteX956" fmla="*/ 4841083 w 7886700"/>
              <a:gd name="connsiteY956" fmla="*/ 2835374 h 6858000"/>
              <a:gd name="connsiteX957" fmla="*/ 4873627 w 7886700"/>
              <a:gd name="connsiteY957" fmla="*/ 2836962 h 6858000"/>
              <a:gd name="connsiteX958" fmla="*/ 4905377 w 7886700"/>
              <a:gd name="connsiteY958" fmla="*/ 2840138 h 6858000"/>
              <a:gd name="connsiteX959" fmla="*/ 4937127 w 7886700"/>
              <a:gd name="connsiteY959" fmla="*/ 2844109 h 6858000"/>
              <a:gd name="connsiteX960" fmla="*/ 4968083 w 7886700"/>
              <a:gd name="connsiteY960" fmla="*/ 2850461 h 6858000"/>
              <a:gd name="connsiteX961" fmla="*/ 4998245 w 7886700"/>
              <a:gd name="connsiteY961" fmla="*/ 2856020 h 6858000"/>
              <a:gd name="connsiteX962" fmla="*/ 5027614 w 7886700"/>
              <a:gd name="connsiteY962" fmla="*/ 2863166 h 6858000"/>
              <a:gd name="connsiteX963" fmla="*/ 5056983 w 7886700"/>
              <a:gd name="connsiteY963" fmla="*/ 2871107 h 6858000"/>
              <a:gd name="connsiteX964" fmla="*/ 5084764 w 7886700"/>
              <a:gd name="connsiteY964" fmla="*/ 2879048 h 6858000"/>
              <a:gd name="connsiteX965" fmla="*/ 5112545 w 7886700"/>
              <a:gd name="connsiteY965" fmla="*/ 2888576 h 6858000"/>
              <a:gd name="connsiteX966" fmla="*/ 5139533 w 7886700"/>
              <a:gd name="connsiteY966" fmla="*/ 2898899 h 6858000"/>
              <a:gd name="connsiteX967" fmla="*/ 5164933 w 7886700"/>
              <a:gd name="connsiteY967" fmla="*/ 2910016 h 6858000"/>
              <a:gd name="connsiteX968" fmla="*/ 5191127 w 7886700"/>
              <a:gd name="connsiteY968" fmla="*/ 2921927 h 6858000"/>
              <a:gd name="connsiteX969" fmla="*/ 5215733 w 7886700"/>
              <a:gd name="connsiteY969" fmla="*/ 2933838 h 6858000"/>
              <a:gd name="connsiteX970" fmla="*/ 5239545 w 7886700"/>
              <a:gd name="connsiteY970" fmla="*/ 2945749 h 6858000"/>
              <a:gd name="connsiteX971" fmla="*/ 5263358 w 7886700"/>
              <a:gd name="connsiteY971" fmla="*/ 2958454 h 6858000"/>
              <a:gd name="connsiteX972" fmla="*/ 5286377 w 7886700"/>
              <a:gd name="connsiteY972" fmla="*/ 2972747 h 6858000"/>
              <a:gd name="connsiteX973" fmla="*/ 5307808 w 7886700"/>
              <a:gd name="connsiteY973" fmla="*/ 2985452 h 6858000"/>
              <a:gd name="connsiteX974" fmla="*/ 5330033 w 7886700"/>
              <a:gd name="connsiteY974" fmla="*/ 3000540 h 6858000"/>
              <a:gd name="connsiteX975" fmla="*/ 5350670 w 7886700"/>
              <a:gd name="connsiteY975" fmla="*/ 3014039 h 6858000"/>
              <a:gd name="connsiteX976" fmla="*/ 5390358 w 7886700"/>
              <a:gd name="connsiteY976" fmla="*/ 3042625 h 6858000"/>
              <a:gd name="connsiteX977" fmla="*/ 5427664 w 7886700"/>
              <a:gd name="connsiteY977" fmla="*/ 3072800 h 6858000"/>
              <a:gd name="connsiteX978" fmla="*/ 5461002 w 7886700"/>
              <a:gd name="connsiteY978" fmla="*/ 3102974 h 6858000"/>
              <a:gd name="connsiteX979" fmla="*/ 5492752 w 7886700"/>
              <a:gd name="connsiteY979" fmla="*/ 3132355 h 6858000"/>
              <a:gd name="connsiteX980" fmla="*/ 5520533 w 7886700"/>
              <a:gd name="connsiteY980" fmla="*/ 3160941 h 6858000"/>
              <a:gd name="connsiteX981" fmla="*/ 5547520 w 7886700"/>
              <a:gd name="connsiteY981" fmla="*/ 3189528 h 6858000"/>
              <a:gd name="connsiteX982" fmla="*/ 5570539 w 7886700"/>
              <a:gd name="connsiteY982" fmla="*/ 3215732 h 6858000"/>
              <a:gd name="connsiteX983" fmla="*/ 5590383 w 7886700"/>
              <a:gd name="connsiteY983" fmla="*/ 3241142 h 6858000"/>
              <a:gd name="connsiteX984" fmla="*/ 5608639 w 7886700"/>
              <a:gd name="connsiteY984" fmla="*/ 3262582 h 6858000"/>
              <a:gd name="connsiteX985" fmla="*/ 5622927 w 7886700"/>
              <a:gd name="connsiteY985" fmla="*/ 3282434 h 6858000"/>
              <a:gd name="connsiteX986" fmla="*/ 5644358 w 7886700"/>
              <a:gd name="connsiteY986" fmla="*/ 3313402 h 6858000"/>
              <a:gd name="connsiteX987" fmla="*/ 5653883 w 7886700"/>
              <a:gd name="connsiteY987" fmla="*/ 3328490 h 6858000"/>
              <a:gd name="connsiteX988" fmla="*/ 5661027 w 7886700"/>
              <a:gd name="connsiteY988" fmla="*/ 3338018 h 6858000"/>
              <a:gd name="connsiteX989" fmla="*/ 5668964 w 7886700"/>
              <a:gd name="connsiteY989" fmla="*/ 3348341 h 6858000"/>
              <a:gd name="connsiteX990" fmla="*/ 5676902 w 7886700"/>
              <a:gd name="connsiteY990" fmla="*/ 3356282 h 6858000"/>
              <a:gd name="connsiteX991" fmla="*/ 5687220 w 7886700"/>
              <a:gd name="connsiteY991" fmla="*/ 3364223 h 6858000"/>
              <a:gd name="connsiteX992" fmla="*/ 5695952 w 7886700"/>
              <a:gd name="connsiteY992" fmla="*/ 3369781 h 6858000"/>
              <a:gd name="connsiteX993" fmla="*/ 5707064 w 7886700"/>
              <a:gd name="connsiteY993" fmla="*/ 3376134 h 6858000"/>
              <a:gd name="connsiteX994" fmla="*/ 5717383 w 7886700"/>
              <a:gd name="connsiteY994" fmla="*/ 3380104 h 6858000"/>
              <a:gd name="connsiteX995" fmla="*/ 5728495 w 7886700"/>
              <a:gd name="connsiteY995" fmla="*/ 3383280 h 6858000"/>
              <a:gd name="connsiteX996" fmla="*/ 5739608 w 7886700"/>
              <a:gd name="connsiteY996" fmla="*/ 3386456 h 6858000"/>
              <a:gd name="connsiteX997" fmla="*/ 5751514 w 7886700"/>
              <a:gd name="connsiteY997" fmla="*/ 3387250 h 6858000"/>
              <a:gd name="connsiteX998" fmla="*/ 5763420 w 7886700"/>
              <a:gd name="connsiteY998" fmla="*/ 3387250 h 6858000"/>
              <a:gd name="connsiteX999" fmla="*/ 5774533 w 7886700"/>
              <a:gd name="connsiteY999" fmla="*/ 3386456 h 6858000"/>
              <a:gd name="connsiteX1000" fmla="*/ 5786439 w 7886700"/>
              <a:gd name="connsiteY1000" fmla="*/ 3383280 h 6858000"/>
              <a:gd name="connsiteX1001" fmla="*/ 5798345 w 7886700"/>
              <a:gd name="connsiteY1001" fmla="*/ 3380104 h 6858000"/>
              <a:gd name="connsiteX1002" fmla="*/ 5809458 w 7886700"/>
              <a:gd name="connsiteY1002" fmla="*/ 3375339 h 6858000"/>
              <a:gd name="connsiteX1003" fmla="*/ 5819777 w 7886700"/>
              <a:gd name="connsiteY1003" fmla="*/ 3369781 h 6858000"/>
              <a:gd name="connsiteX1004" fmla="*/ 5830095 w 7886700"/>
              <a:gd name="connsiteY1004" fmla="*/ 3363428 h 6858000"/>
              <a:gd name="connsiteX1005" fmla="*/ 5839620 w 7886700"/>
              <a:gd name="connsiteY1005" fmla="*/ 3355488 h 6858000"/>
              <a:gd name="connsiteX1006" fmla="*/ 5847558 w 7886700"/>
              <a:gd name="connsiteY1006" fmla="*/ 3345959 h 6858000"/>
              <a:gd name="connsiteX1007" fmla="*/ 5854702 w 7886700"/>
              <a:gd name="connsiteY1007" fmla="*/ 3337224 h 6858000"/>
              <a:gd name="connsiteX1008" fmla="*/ 5861845 w 7886700"/>
              <a:gd name="connsiteY1008" fmla="*/ 3327695 h 6858000"/>
              <a:gd name="connsiteX1009" fmla="*/ 5866608 w 7886700"/>
              <a:gd name="connsiteY1009" fmla="*/ 3317373 h 6858000"/>
              <a:gd name="connsiteX1010" fmla="*/ 5872164 w 7886700"/>
              <a:gd name="connsiteY1010" fmla="*/ 3306256 h 6858000"/>
              <a:gd name="connsiteX1011" fmla="*/ 5874545 w 7886700"/>
              <a:gd name="connsiteY1011" fmla="*/ 3295933 h 6858000"/>
              <a:gd name="connsiteX1012" fmla="*/ 5876927 w 7886700"/>
              <a:gd name="connsiteY1012" fmla="*/ 3284022 h 6858000"/>
              <a:gd name="connsiteX1013" fmla="*/ 5878514 w 7886700"/>
              <a:gd name="connsiteY1013" fmla="*/ 3272905 h 6858000"/>
              <a:gd name="connsiteX1014" fmla="*/ 5878514 w 7886700"/>
              <a:gd name="connsiteY1014" fmla="*/ 3260994 h 6858000"/>
              <a:gd name="connsiteX1015" fmla="*/ 5877720 w 7886700"/>
              <a:gd name="connsiteY1015" fmla="*/ 3249083 h 6858000"/>
              <a:gd name="connsiteX1016" fmla="*/ 5874545 w 7886700"/>
              <a:gd name="connsiteY1016" fmla="*/ 3237172 h 6858000"/>
              <a:gd name="connsiteX1017" fmla="*/ 5872164 w 7886700"/>
              <a:gd name="connsiteY1017" fmla="*/ 3226055 h 6858000"/>
              <a:gd name="connsiteX1018" fmla="*/ 5866608 w 7886700"/>
              <a:gd name="connsiteY1018" fmla="*/ 3214938 h 6858000"/>
              <a:gd name="connsiteX1019" fmla="*/ 5861052 w 7886700"/>
              <a:gd name="connsiteY1019" fmla="*/ 3203821 h 6858000"/>
              <a:gd name="connsiteX1020" fmla="*/ 5853114 w 7886700"/>
              <a:gd name="connsiteY1020" fmla="*/ 3191116 h 6858000"/>
              <a:gd name="connsiteX1021" fmla="*/ 5830095 w 7886700"/>
              <a:gd name="connsiteY1021" fmla="*/ 3158559 h 6858000"/>
              <a:gd name="connsiteX1022" fmla="*/ 5814220 w 7886700"/>
              <a:gd name="connsiteY1022" fmla="*/ 3136325 h 6858000"/>
              <a:gd name="connsiteX1023" fmla="*/ 5794377 w 7886700"/>
              <a:gd name="connsiteY1023" fmla="*/ 3110915 h 6858000"/>
              <a:gd name="connsiteX1024" fmla="*/ 5770564 w 7886700"/>
              <a:gd name="connsiteY1024" fmla="*/ 3081535 h 6858000"/>
              <a:gd name="connsiteX1025" fmla="*/ 5743577 w 7886700"/>
              <a:gd name="connsiteY1025" fmla="*/ 3049772 h 6858000"/>
              <a:gd name="connsiteX1026" fmla="*/ 5713414 w 7886700"/>
              <a:gd name="connsiteY1026" fmla="*/ 3017215 h 6858000"/>
              <a:gd name="connsiteX1027" fmla="*/ 5680077 w 7886700"/>
              <a:gd name="connsiteY1027" fmla="*/ 2982276 h 6858000"/>
              <a:gd name="connsiteX1028" fmla="*/ 5642770 w 7886700"/>
              <a:gd name="connsiteY1028" fmla="*/ 2946543 h 6858000"/>
              <a:gd name="connsiteX1029" fmla="*/ 5602289 w 7886700"/>
              <a:gd name="connsiteY1029" fmla="*/ 2910016 h 6858000"/>
              <a:gd name="connsiteX1030" fmla="*/ 5558633 w 7886700"/>
              <a:gd name="connsiteY1030" fmla="*/ 2872695 h 6858000"/>
              <a:gd name="connsiteX1031" fmla="*/ 5535614 w 7886700"/>
              <a:gd name="connsiteY1031" fmla="*/ 2855225 h 6858000"/>
              <a:gd name="connsiteX1032" fmla="*/ 5511802 w 7886700"/>
              <a:gd name="connsiteY1032" fmla="*/ 2836168 h 6858000"/>
              <a:gd name="connsiteX1033" fmla="*/ 5487195 w 7886700"/>
              <a:gd name="connsiteY1033" fmla="*/ 2817904 h 6858000"/>
              <a:gd name="connsiteX1034" fmla="*/ 5461002 w 7886700"/>
              <a:gd name="connsiteY1034" fmla="*/ 2800435 h 6858000"/>
              <a:gd name="connsiteX1035" fmla="*/ 5435602 w 7886700"/>
              <a:gd name="connsiteY1035" fmla="*/ 2783759 h 6858000"/>
              <a:gd name="connsiteX1036" fmla="*/ 5408614 w 7886700"/>
              <a:gd name="connsiteY1036" fmla="*/ 2766290 h 6858000"/>
              <a:gd name="connsiteX1037" fmla="*/ 5380039 w 7886700"/>
              <a:gd name="connsiteY1037" fmla="*/ 2749615 h 6858000"/>
              <a:gd name="connsiteX1038" fmla="*/ 5352258 w 7886700"/>
              <a:gd name="connsiteY1038" fmla="*/ 2733733 h 6858000"/>
              <a:gd name="connsiteX1039" fmla="*/ 5322095 w 7886700"/>
              <a:gd name="connsiteY1039" fmla="*/ 2717852 h 6858000"/>
              <a:gd name="connsiteX1040" fmla="*/ 5291139 w 7886700"/>
              <a:gd name="connsiteY1040" fmla="*/ 2702765 h 6858000"/>
              <a:gd name="connsiteX1041" fmla="*/ 5260183 w 7886700"/>
              <a:gd name="connsiteY1041" fmla="*/ 2689265 h 6858000"/>
              <a:gd name="connsiteX1042" fmla="*/ 5228433 w 7886700"/>
              <a:gd name="connsiteY1042" fmla="*/ 2674972 h 6858000"/>
              <a:gd name="connsiteX1043" fmla="*/ 5195889 w 7886700"/>
              <a:gd name="connsiteY1043" fmla="*/ 2662267 h 6858000"/>
              <a:gd name="connsiteX1044" fmla="*/ 5161758 w 7886700"/>
              <a:gd name="connsiteY1044" fmla="*/ 2650356 h 6858000"/>
              <a:gd name="connsiteX1045" fmla="*/ 5128420 w 7886700"/>
              <a:gd name="connsiteY1045" fmla="*/ 2639239 h 6858000"/>
              <a:gd name="connsiteX1046" fmla="*/ 5092702 w 7886700"/>
              <a:gd name="connsiteY1046" fmla="*/ 2628916 h 6858000"/>
              <a:gd name="connsiteX1047" fmla="*/ 5056983 w 7886700"/>
              <a:gd name="connsiteY1047" fmla="*/ 2620182 h 6858000"/>
              <a:gd name="connsiteX1048" fmla="*/ 5021264 w 7886700"/>
              <a:gd name="connsiteY1048" fmla="*/ 2612241 h 6858000"/>
              <a:gd name="connsiteX1049" fmla="*/ 4983164 w 7886700"/>
              <a:gd name="connsiteY1049" fmla="*/ 2605094 h 6858000"/>
              <a:gd name="connsiteX1050" fmla="*/ 4945064 w 7886700"/>
              <a:gd name="connsiteY1050" fmla="*/ 2599536 h 6858000"/>
              <a:gd name="connsiteX1051" fmla="*/ 4905377 w 7886700"/>
              <a:gd name="connsiteY1051" fmla="*/ 2595566 h 6858000"/>
              <a:gd name="connsiteX1052" fmla="*/ 4865689 w 7886700"/>
              <a:gd name="connsiteY1052" fmla="*/ 2592389 h 6858000"/>
              <a:gd name="connsiteX1053" fmla="*/ 4854267 w 7886700"/>
              <a:gd name="connsiteY1053" fmla="*/ 2591932 h 6858000"/>
              <a:gd name="connsiteX1054" fmla="*/ 4856853 w 7886700"/>
              <a:gd name="connsiteY1054" fmla="*/ 2572545 h 6858000"/>
              <a:gd name="connsiteX1055" fmla="*/ 4863999 w 7886700"/>
              <a:gd name="connsiteY1055" fmla="*/ 2526508 h 6858000"/>
              <a:gd name="connsiteX1056" fmla="*/ 4872734 w 7886700"/>
              <a:gd name="connsiteY1056" fmla="*/ 2482852 h 6858000"/>
              <a:gd name="connsiteX1057" fmla="*/ 4881468 w 7886700"/>
              <a:gd name="connsiteY1057" fmla="*/ 2441577 h 6858000"/>
              <a:gd name="connsiteX1058" fmla="*/ 4892585 w 7886700"/>
              <a:gd name="connsiteY1058" fmla="*/ 2400302 h 6858000"/>
              <a:gd name="connsiteX1059" fmla="*/ 4904496 w 7886700"/>
              <a:gd name="connsiteY1059" fmla="*/ 2362202 h 6858000"/>
              <a:gd name="connsiteX1060" fmla="*/ 4917200 w 7886700"/>
              <a:gd name="connsiteY1060" fmla="*/ 2324895 h 6858000"/>
              <a:gd name="connsiteX1061" fmla="*/ 4931493 w 7886700"/>
              <a:gd name="connsiteY1061" fmla="*/ 2289177 h 6858000"/>
              <a:gd name="connsiteX1062" fmla="*/ 4946580 w 7886700"/>
              <a:gd name="connsiteY1062" fmla="*/ 2254252 h 6858000"/>
              <a:gd name="connsiteX1063" fmla="*/ 4962461 w 7886700"/>
              <a:gd name="connsiteY1063" fmla="*/ 2222502 h 6858000"/>
              <a:gd name="connsiteX1064" fmla="*/ 4978342 w 7886700"/>
              <a:gd name="connsiteY1064" fmla="*/ 2190752 h 6858000"/>
              <a:gd name="connsiteX1065" fmla="*/ 4995811 w 7886700"/>
              <a:gd name="connsiteY1065" fmla="*/ 2161383 h 6858000"/>
              <a:gd name="connsiteX1066" fmla="*/ 5014075 w 7886700"/>
              <a:gd name="connsiteY1066" fmla="*/ 2132014 h 6858000"/>
              <a:gd name="connsiteX1067" fmla="*/ 5033132 w 7886700"/>
              <a:gd name="connsiteY1067" fmla="*/ 2105027 h 6858000"/>
              <a:gd name="connsiteX1068" fmla="*/ 5051395 w 7886700"/>
              <a:gd name="connsiteY1068" fmla="*/ 2079627 h 6858000"/>
              <a:gd name="connsiteX1069" fmla="*/ 5071246 w 7886700"/>
              <a:gd name="connsiteY1069" fmla="*/ 2055020 h 6858000"/>
              <a:gd name="connsiteX1070" fmla="*/ 5091097 w 7886700"/>
              <a:gd name="connsiteY1070" fmla="*/ 2032002 h 6858000"/>
              <a:gd name="connsiteX1071" fmla="*/ 5112537 w 7886700"/>
              <a:gd name="connsiteY1071" fmla="*/ 2009777 h 6858000"/>
              <a:gd name="connsiteX1072" fmla="*/ 5133182 w 7886700"/>
              <a:gd name="connsiteY1072" fmla="*/ 1989139 h 6858000"/>
              <a:gd name="connsiteX1073" fmla="*/ 5155415 w 7886700"/>
              <a:gd name="connsiteY1073" fmla="*/ 1969295 h 6858000"/>
              <a:gd name="connsiteX1074" fmla="*/ 5176855 w 7886700"/>
              <a:gd name="connsiteY1074" fmla="*/ 1950245 h 6858000"/>
              <a:gd name="connsiteX1075" fmla="*/ 5199088 w 7886700"/>
              <a:gd name="connsiteY1075" fmla="*/ 1933577 h 6858000"/>
              <a:gd name="connsiteX1076" fmla="*/ 5220528 w 7886700"/>
              <a:gd name="connsiteY1076" fmla="*/ 1916908 h 6858000"/>
              <a:gd name="connsiteX1077" fmla="*/ 5242761 w 7886700"/>
              <a:gd name="connsiteY1077" fmla="*/ 1901033 h 6858000"/>
              <a:gd name="connsiteX1078" fmla="*/ 5264200 w 7886700"/>
              <a:gd name="connsiteY1078" fmla="*/ 1886745 h 6858000"/>
              <a:gd name="connsiteX1079" fmla="*/ 5287228 w 7886700"/>
              <a:gd name="connsiteY1079" fmla="*/ 1872458 h 6858000"/>
              <a:gd name="connsiteX1080" fmla="*/ 5309461 w 7886700"/>
              <a:gd name="connsiteY1080" fmla="*/ 1860552 h 6858000"/>
              <a:gd name="connsiteX1081" fmla="*/ 5330901 w 7886700"/>
              <a:gd name="connsiteY1081" fmla="*/ 1848645 h 6858000"/>
              <a:gd name="connsiteX1082" fmla="*/ 5353134 w 7886700"/>
              <a:gd name="connsiteY1082" fmla="*/ 1838327 h 6858000"/>
              <a:gd name="connsiteX1083" fmla="*/ 5374573 w 7886700"/>
              <a:gd name="connsiteY1083" fmla="*/ 1828008 h 6858000"/>
              <a:gd name="connsiteX1084" fmla="*/ 5406335 w 7886700"/>
              <a:gd name="connsiteY1084" fmla="*/ 1814514 h 6858000"/>
              <a:gd name="connsiteX1085" fmla="*/ 5439685 w 7886700"/>
              <a:gd name="connsiteY1085" fmla="*/ 1802608 h 6858000"/>
              <a:gd name="connsiteX1086" fmla="*/ 5472242 w 7886700"/>
              <a:gd name="connsiteY1086" fmla="*/ 1789908 h 6858000"/>
              <a:gd name="connsiteX1087" fmla="*/ 5506386 w 7886700"/>
              <a:gd name="connsiteY1087" fmla="*/ 1780383 h 6858000"/>
              <a:gd name="connsiteX1088" fmla="*/ 5538942 w 7886700"/>
              <a:gd name="connsiteY1088" fmla="*/ 1771652 h 6858000"/>
              <a:gd name="connsiteX1089" fmla="*/ 5573086 w 7886700"/>
              <a:gd name="connsiteY1089" fmla="*/ 1763714 h 6858000"/>
              <a:gd name="connsiteX1090" fmla="*/ 5606436 w 7886700"/>
              <a:gd name="connsiteY1090" fmla="*/ 1757364 h 6858000"/>
              <a:gd name="connsiteX1091" fmla="*/ 5640580 w 7886700"/>
              <a:gd name="connsiteY1091" fmla="*/ 1751808 h 6858000"/>
              <a:gd name="connsiteX1092" fmla="*/ 5673930 w 7886700"/>
              <a:gd name="connsiteY1092" fmla="*/ 1747839 h 6858000"/>
              <a:gd name="connsiteX1093" fmla="*/ 5707280 w 7886700"/>
              <a:gd name="connsiteY1093" fmla="*/ 1744664 h 6858000"/>
              <a:gd name="connsiteX1094" fmla="*/ 5740631 w 7886700"/>
              <a:gd name="connsiteY1094" fmla="*/ 1741489 h 6858000"/>
              <a:gd name="connsiteX1095" fmla="*/ 5773981 w 7886700"/>
              <a:gd name="connsiteY1095" fmla="*/ 1740695 h 6858000"/>
              <a:gd name="connsiteX1096" fmla="*/ 5806537 w 7886700"/>
              <a:gd name="connsiteY1096" fmla="*/ 1740695 h 6858000"/>
              <a:gd name="connsiteX1097" fmla="*/ 5839093 w 7886700"/>
              <a:gd name="connsiteY1097" fmla="*/ 1741489 h 6858000"/>
              <a:gd name="connsiteX1098" fmla="*/ 5870855 w 7886700"/>
              <a:gd name="connsiteY1098" fmla="*/ 1742283 h 6858000"/>
              <a:gd name="connsiteX1099" fmla="*/ 5902617 w 7886700"/>
              <a:gd name="connsiteY1099" fmla="*/ 1745458 h 6858000"/>
              <a:gd name="connsiteX1100" fmla="*/ 5934379 w 7886700"/>
              <a:gd name="connsiteY1100" fmla="*/ 1748633 h 6858000"/>
              <a:gd name="connsiteX1101" fmla="*/ 5964553 w 7886700"/>
              <a:gd name="connsiteY1101" fmla="*/ 1753395 h 6858000"/>
              <a:gd name="connsiteX1102" fmla="*/ 5995521 w 7886700"/>
              <a:gd name="connsiteY1102" fmla="*/ 1758158 h 6858000"/>
              <a:gd name="connsiteX1103" fmla="*/ 6024901 w 7886700"/>
              <a:gd name="connsiteY1103" fmla="*/ 1764508 h 6858000"/>
              <a:gd name="connsiteX1104" fmla="*/ 6054280 w 7886700"/>
              <a:gd name="connsiteY1104" fmla="*/ 1770064 h 6858000"/>
              <a:gd name="connsiteX1105" fmla="*/ 6082072 w 7886700"/>
              <a:gd name="connsiteY1105" fmla="*/ 1778002 h 6858000"/>
              <a:gd name="connsiteX1106" fmla="*/ 6109070 w 7886700"/>
              <a:gd name="connsiteY1106" fmla="*/ 1785939 h 6858000"/>
              <a:gd name="connsiteX1107" fmla="*/ 6135274 w 7886700"/>
              <a:gd name="connsiteY1107" fmla="*/ 1795464 h 6858000"/>
              <a:gd name="connsiteX1108" fmla="*/ 6161477 w 7886700"/>
              <a:gd name="connsiteY1108" fmla="*/ 1804989 h 6858000"/>
              <a:gd name="connsiteX1109" fmla="*/ 6185299 w 7886700"/>
              <a:gd name="connsiteY1109" fmla="*/ 1815308 h 6858000"/>
              <a:gd name="connsiteX1110" fmla="*/ 6209120 w 7886700"/>
              <a:gd name="connsiteY1110" fmla="*/ 1826420 h 6858000"/>
              <a:gd name="connsiteX1111" fmla="*/ 6232148 w 7886700"/>
              <a:gd name="connsiteY1111" fmla="*/ 1838327 h 6858000"/>
              <a:gd name="connsiteX1112" fmla="*/ 6252793 w 7886700"/>
              <a:gd name="connsiteY1112" fmla="*/ 1850233 h 6858000"/>
              <a:gd name="connsiteX1113" fmla="*/ 6273438 w 7886700"/>
              <a:gd name="connsiteY1113" fmla="*/ 1862933 h 6858000"/>
              <a:gd name="connsiteX1114" fmla="*/ 6292495 w 7886700"/>
              <a:gd name="connsiteY1114" fmla="*/ 1875633 h 6858000"/>
              <a:gd name="connsiteX1115" fmla="*/ 6310759 w 7886700"/>
              <a:gd name="connsiteY1115" fmla="*/ 1889920 h 6858000"/>
              <a:gd name="connsiteX1116" fmla="*/ 6330610 w 7886700"/>
              <a:gd name="connsiteY1116" fmla="*/ 1906589 h 6858000"/>
              <a:gd name="connsiteX1117" fmla="*/ 6349667 w 7886700"/>
              <a:gd name="connsiteY1117" fmla="*/ 1924845 h 6858000"/>
              <a:gd name="connsiteX1118" fmla="*/ 6367930 w 7886700"/>
              <a:gd name="connsiteY1118" fmla="*/ 1941514 h 6858000"/>
              <a:gd name="connsiteX1119" fmla="*/ 6385399 w 7886700"/>
              <a:gd name="connsiteY1119" fmla="*/ 1958977 h 6858000"/>
              <a:gd name="connsiteX1120" fmla="*/ 6402074 w 7886700"/>
              <a:gd name="connsiteY1120" fmla="*/ 1978027 h 6858000"/>
              <a:gd name="connsiteX1121" fmla="*/ 6417955 w 7886700"/>
              <a:gd name="connsiteY1121" fmla="*/ 1996283 h 6858000"/>
              <a:gd name="connsiteX1122" fmla="*/ 6433042 w 7886700"/>
              <a:gd name="connsiteY1122" fmla="*/ 2015333 h 6858000"/>
              <a:gd name="connsiteX1123" fmla="*/ 6446541 w 7886700"/>
              <a:gd name="connsiteY1123" fmla="*/ 2033589 h 6858000"/>
              <a:gd name="connsiteX1124" fmla="*/ 6460834 w 7886700"/>
              <a:gd name="connsiteY1124" fmla="*/ 2052639 h 6858000"/>
              <a:gd name="connsiteX1125" fmla="*/ 6473539 w 7886700"/>
              <a:gd name="connsiteY1125" fmla="*/ 2072483 h 6858000"/>
              <a:gd name="connsiteX1126" fmla="*/ 6485449 w 7886700"/>
              <a:gd name="connsiteY1126" fmla="*/ 2092327 h 6858000"/>
              <a:gd name="connsiteX1127" fmla="*/ 6496566 w 7886700"/>
              <a:gd name="connsiteY1127" fmla="*/ 2111377 h 6858000"/>
              <a:gd name="connsiteX1128" fmla="*/ 6507683 w 7886700"/>
              <a:gd name="connsiteY1128" fmla="*/ 2131220 h 6858000"/>
              <a:gd name="connsiteX1129" fmla="*/ 6517211 w 7886700"/>
              <a:gd name="connsiteY1129" fmla="*/ 2151064 h 6858000"/>
              <a:gd name="connsiteX1130" fmla="*/ 6526740 w 7886700"/>
              <a:gd name="connsiteY1130" fmla="*/ 2171702 h 6858000"/>
              <a:gd name="connsiteX1131" fmla="*/ 6535475 w 7886700"/>
              <a:gd name="connsiteY1131" fmla="*/ 2191545 h 6858000"/>
              <a:gd name="connsiteX1132" fmla="*/ 6551356 w 7886700"/>
              <a:gd name="connsiteY1132" fmla="*/ 2232820 h 6858000"/>
              <a:gd name="connsiteX1133" fmla="*/ 6564061 w 7886700"/>
              <a:gd name="connsiteY1133" fmla="*/ 2272508 h 6858000"/>
              <a:gd name="connsiteX1134" fmla="*/ 6575177 w 7886700"/>
              <a:gd name="connsiteY1134" fmla="*/ 2312989 h 6858000"/>
              <a:gd name="connsiteX1135" fmla="*/ 6583912 w 7886700"/>
              <a:gd name="connsiteY1135" fmla="*/ 2352677 h 6858000"/>
              <a:gd name="connsiteX1136" fmla="*/ 6591058 w 7886700"/>
              <a:gd name="connsiteY1136" fmla="*/ 2393952 h 6858000"/>
              <a:gd name="connsiteX1137" fmla="*/ 6596617 w 7886700"/>
              <a:gd name="connsiteY1137" fmla="*/ 2432845 h 6858000"/>
              <a:gd name="connsiteX1138" fmla="*/ 6600587 w 7886700"/>
              <a:gd name="connsiteY1138" fmla="*/ 2470945 h 6858000"/>
              <a:gd name="connsiteX1139" fmla="*/ 6602969 w 7886700"/>
              <a:gd name="connsiteY1139" fmla="*/ 2509045 h 6858000"/>
              <a:gd name="connsiteX1140" fmla="*/ 6603763 w 7886700"/>
              <a:gd name="connsiteY1140" fmla="*/ 2545558 h 6858000"/>
              <a:gd name="connsiteX1141" fmla="*/ 6603763 w 7886700"/>
              <a:gd name="connsiteY1141" fmla="*/ 2581277 h 6858000"/>
              <a:gd name="connsiteX1142" fmla="*/ 6602969 w 7886700"/>
              <a:gd name="connsiteY1142" fmla="*/ 2616202 h 6858000"/>
              <a:gd name="connsiteX1143" fmla="*/ 6600587 w 7886700"/>
              <a:gd name="connsiteY1143" fmla="*/ 2649539 h 6858000"/>
              <a:gd name="connsiteX1144" fmla="*/ 6598205 w 7886700"/>
              <a:gd name="connsiteY1144" fmla="*/ 2681289 h 6858000"/>
              <a:gd name="connsiteX1145" fmla="*/ 6595029 w 7886700"/>
              <a:gd name="connsiteY1145" fmla="*/ 2710658 h 6858000"/>
              <a:gd name="connsiteX1146" fmla="*/ 6591058 w 7886700"/>
              <a:gd name="connsiteY1146" fmla="*/ 2738439 h 6858000"/>
              <a:gd name="connsiteX1147" fmla="*/ 6587088 w 7886700"/>
              <a:gd name="connsiteY1147" fmla="*/ 2764633 h 6858000"/>
              <a:gd name="connsiteX1148" fmla="*/ 6579147 w 7886700"/>
              <a:gd name="connsiteY1148" fmla="*/ 2809083 h 6858000"/>
              <a:gd name="connsiteX1149" fmla="*/ 6571207 w 7886700"/>
              <a:gd name="connsiteY1149" fmla="*/ 2844008 h 6858000"/>
              <a:gd name="connsiteX1150" fmla="*/ 6564855 w 7886700"/>
              <a:gd name="connsiteY1150" fmla="*/ 2867820 h 6858000"/>
              <a:gd name="connsiteX1151" fmla="*/ 6562473 w 7886700"/>
              <a:gd name="connsiteY1151" fmla="*/ 2878933 h 6858000"/>
              <a:gd name="connsiteX1152" fmla="*/ 6559296 w 7886700"/>
              <a:gd name="connsiteY1152" fmla="*/ 2891633 h 6858000"/>
              <a:gd name="connsiteX1153" fmla="*/ 6556914 w 7886700"/>
              <a:gd name="connsiteY1153" fmla="*/ 2903539 h 6858000"/>
              <a:gd name="connsiteX1154" fmla="*/ 6556120 w 7886700"/>
              <a:gd name="connsiteY1154" fmla="*/ 2916239 h 6858000"/>
              <a:gd name="connsiteX1155" fmla="*/ 6556914 w 7886700"/>
              <a:gd name="connsiteY1155" fmla="*/ 2928145 h 6858000"/>
              <a:gd name="connsiteX1156" fmla="*/ 6559296 w 7886700"/>
              <a:gd name="connsiteY1156" fmla="*/ 2940052 h 6858000"/>
              <a:gd name="connsiteX1157" fmla="*/ 6562473 w 7886700"/>
              <a:gd name="connsiteY1157" fmla="*/ 2953545 h 6858000"/>
              <a:gd name="connsiteX1158" fmla="*/ 6567237 w 7886700"/>
              <a:gd name="connsiteY1158" fmla="*/ 2964658 h 6858000"/>
              <a:gd name="connsiteX1159" fmla="*/ 6572795 w 7886700"/>
              <a:gd name="connsiteY1159" fmla="*/ 2976564 h 6858000"/>
              <a:gd name="connsiteX1160" fmla="*/ 6579941 w 7886700"/>
              <a:gd name="connsiteY1160" fmla="*/ 2986089 h 6858000"/>
              <a:gd name="connsiteX1161" fmla="*/ 6587882 w 7886700"/>
              <a:gd name="connsiteY1161" fmla="*/ 2996408 h 6858000"/>
              <a:gd name="connsiteX1162" fmla="*/ 6595823 w 7886700"/>
              <a:gd name="connsiteY1162" fmla="*/ 3005139 h 6858000"/>
              <a:gd name="connsiteX1163" fmla="*/ 6606145 w 7886700"/>
              <a:gd name="connsiteY1163" fmla="*/ 3013077 h 6858000"/>
              <a:gd name="connsiteX1164" fmla="*/ 6617262 w 7886700"/>
              <a:gd name="connsiteY1164" fmla="*/ 3020220 h 6858000"/>
              <a:gd name="connsiteX1165" fmla="*/ 6627585 w 7886700"/>
              <a:gd name="connsiteY1165" fmla="*/ 3024983 h 6858000"/>
              <a:gd name="connsiteX1166" fmla="*/ 6638701 w 7886700"/>
              <a:gd name="connsiteY1166" fmla="*/ 3029745 h 6858000"/>
              <a:gd name="connsiteX1167" fmla="*/ 6651406 w 7886700"/>
              <a:gd name="connsiteY1167" fmla="*/ 3032920 h 6858000"/>
              <a:gd name="connsiteX1168" fmla="*/ 6664905 w 7886700"/>
              <a:gd name="connsiteY1168" fmla="*/ 3036889 h 6858000"/>
              <a:gd name="connsiteX1169" fmla="*/ 6678404 w 7886700"/>
              <a:gd name="connsiteY1169" fmla="*/ 3041652 h 6858000"/>
              <a:gd name="connsiteX1170" fmla="*/ 6696667 w 7886700"/>
              <a:gd name="connsiteY1170" fmla="*/ 3049589 h 6858000"/>
              <a:gd name="connsiteX1171" fmla="*/ 6718106 w 7886700"/>
              <a:gd name="connsiteY1171" fmla="*/ 3060702 h 6858000"/>
              <a:gd name="connsiteX1172" fmla="*/ 6743516 w 7886700"/>
              <a:gd name="connsiteY1172" fmla="*/ 3074989 h 6858000"/>
              <a:gd name="connsiteX1173" fmla="*/ 6756221 w 7886700"/>
              <a:gd name="connsiteY1173" fmla="*/ 3083720 h 6858000"/>
              <a:gd name="connsiteX1174" fmla="*/ 6769719 w 7886700"/>
              <a:gd name="connsiteY1174" fmla="*/ 3093245 h 6858000"/>
              <a:gd name="connsiteX1175" fmla="*/ 6784013 w 7886700"/>
              <a:gd name="connsiteY1175" fmla="*/ 3103564 h 6858000"/>
              <a:gd name="connsiteX1176" fmla="*/ 6797511 w 7886700"/>
              <a:gd name="connsiteY1176" fmla="*/ 3115470 h 6858000"/>
              <a:gd name="connsiteX1177" fmla="*/ 6812598 w 7886700"/>
              <a:gd name="connsiteY1177" fmla="*/ 3128170 h 6858000"/>
              <a:gd name="connsiteX1178" fmla="*/ 6826891 w 7886700"/>
              <a:gd name="connsiteY1178" fmla="*/ 3142458 h 6858000"/>
              <a:gd name="connsiteX1179" fmla="*/ 6841978 w 7886700"/>
              <a:gd name="connsiteY1179" fmla="*/ 3158333 h 6858000"/>
              <a:gd name="connsiteX1180" fmla="*/ 6855477 w 7886700"/>
              <a:gd name="connsiteY1180" fmla="*/ 3175002 h 6858000"/>
              <a:gd name="connsiteX1181" fmla="*/ 6869770 w 7886700"/>
              <a:gd name="connsiteY1181" fmla="*/ 3193258 h 6858000"/>
              <a:gd name="connsiteX1182" fmla="*/ 6883269 w 7886700"/>
              <a:gd name="connsiteY1182" fmla="*/ 3213102 h 6858000"/>
              <a:gd name="connsiteX1183" fmla="*/ 6897562 w 7886700"/>
              <a:gd name="connsiteY1183" fmla="*/ 3233739 h 6858000"/>
              <a:gd name="connsiteX1184" fmla="*/ 6910267 w 7886700"/>
              <a:gd name="connsiteY1184" fmla="*/ 3255170 h 6858000"/>
              <a:gd name="connsiteX1185" fmla="*/ 6922177 w 7886700"/>
              <a:gd name="connsiteY1185" fmla="*/ 3279777 h 6858000"/>
              <a:gd name="connsiteX1186" fmla="*/ 6934088 w 7886700"/>
              <a:gd name="connsiteY1186" fmla="*/ 3305177 h 6858000"/>
              <a:gd name="connsiteX1187" fmla="*/ 6945205 w 7886700"/>
              <a:gd name="connsiteY1187" fmla="*/ 3332958 h 6858000"/>
              <a:gd name="connsiteX1188" fmla="*/ 6956321 w 7886700"/>
              <a:gd name="connsiteY1188" fmla="*/ 3361533 h 6858000"/>
              <a:gd name="connsiteX1189" fmla="*/ 6965056 w 7886700"/>
              <a:gd name="connsiteY1189" fmla="*/ 3392489 h 6858000"/>
              <a:gd name="connsiteX1190" fmla="*/ 6973791 w 7886700"/>
              <a:gd name="connsiteY1190" fmla="*/ 3424239 h 6858000"/>
              <a:gd name="connsiteX1191" fmla="*/ 6980937 w 7886700"/>
              <a:gd name="connsiteY1191" fmla="*/ 3459164 h 6858000"/>
              <a:gd name="connsiteX1192" fmla="*/ 6986495 w 7886700"/>
              <a:gd name="connsiteY1192" fmla="*/ 3494883 h 6858000"/>
              <a:gd name="connsiteX1193" fmla="*/ 6990465 w 7886700"/>
              <a:gd name="connsiteY1193" fmla="*/ 3526633 h 6858000"/>
              <a:gd name="connsiteX1194" fmla="*/ 6992848 w 7886700"/>
              <a:gd name="connsiteY1194" fmla="*/ 3558383 h 6858000"/>
              <a:gd name="connsiteX1195" fmla="*/ 6992054 w 7886700"/>
              <a:gd name="connsiteY1195" fmla="*/ 3590927 h 6858000"/>
              <a:gd name="connsiteX1196" fmla="*/ 6988877 w 7886700"/>
              <a:gd name="connsiteY1196" fmla="*/ 3622677 h 6858000"/>
              <a:gd name="connsiteX1197" fmla="*/ 6984113 w 7886700"/>
              <a:gd name="connsiteY1197" fmla="*/ 3654427 h 6858000"/>
              <a:gd name="connsiteX1198" fmla="*/ 6976967 w 7886700"/>
              <a:gd name="connsiteY1198" fmla="*/ 3684589 h 6858000"/>
              <a:gd name="connsiteX1199" fmla="*/ 6968232 w 7886700"/>
              <a:gd name="connsiteY1199" fmla="*/ 3715545 h 6858000"/>
              <a:gd name="connsiteX1200" fmla="*/ 6957115 w 7886700"/>
              <a:gd name="connsiteY1200" fmla="*/ 3746502 h 6858000"/>
              <a:gd name="connsiteX1201" fmla="*/ 6944411 w 7886700"/>
              <a:gd name="connsiteY1201" fmla="*/ 3777458 h 6858000"/>
              <a:gd name="connsiteX1202" fmla="*/ 6929324 w 7886700"/>
              <a:gd name="connsiteY1202" fmla="*/ 3807620 h 6858000"/>
              <a:gd name="connsiteX1203" fmla="*/ 6911855 w 7886700"/>
              <a:gd name="connsiteY1203" fmla="*/ 3836195 h 6858000"/>
              <a:gd name="connsiteX1204" fmla="*/ 6893591 w 7886700"/>
              <a:gd name="connsiteY1204" fmla="*/ 3864770 h 6858000"/>
              <a:gd name="connsiteX1205" fmla="*/ 6872152 w 7886700"/>
              <a:gd name="connsiteY1205" fmla="*/ 3892552 h 6858000"/>
              <a:gd name="connsiteX1206" fmla="*/ 6849919 w 7886700"/>
              <a:gd name="connsiteY1206" fmla="*/ 3920333 h 6858000"/>
              <a:gd name="connsiteX1207" fmla="*/ 6826097 w 7886700"/>
              <a:gd name="connsiteY1207" fmla="*/ 3946527 h 6858000"/>
              <a:gd name="connsiteX1208" fmla="*/ 6799099 w 7886700"/>
              <a:gd name="connsiteY1208" fmla="*/ 3971927 h 6858000"/>
              <a:gd name="connsiteX1209" fmla="*/ 6784013 w 7886700"/>
              <a:gd name="connsiteY1209" fmla="*/ 3986214 h 6858000"/>
              <a:gd name="connsiteX1210" fmla="*/ 6768131 w 7886700"/>
              <a:gd name="connsiteY1210" fmla="*/ 3999708 h 6858000"/>
              <a:gd name="connsiteX1211" fmla="*/ 6751457 w 7886700"/>
              <a:gd name="connsiteY1211" fmla="*/ 4013202 h 6858000"/>
              <a:gd name="connsiteX1212" fmla="*/ 6735575 w 7886700"/>
              <a:gd name="connsiteY1212" fmla="*/ 4025902 h 6858000"/>
              <a:gd name="connsiteX1213" fmla="*/ 6700637 w 7886700"/>
              <a:gd name="connsiteY1213" fmla="*/ 4049714 h 6858000"/>
              <a:gd name="connsiteX1214" fmla="*/ 6665699 w 7886700"/>
              <a:gd name="connsiteY1214" fmla="*/ 4070352 h 6858000"/>
              <a:gd name="connsiteX1215" fmla="*/ 6629173 w 7886700"/>
              <a:gd name="connsiteY1215" fmla="*/ 4090195 h 6858000"/>
              <a:gd name="connsiteX1216" fmla="*/ 6591852 w 7886700"/>
              <a:gd name="connsiteY1216" fmla="*/ 4107658 h 6858000"/>
              <a:gd name="connsiteX1217" fmla="*/ 6555326 w 7886700"/>
              <a:gd name="connsiteY1217" fmla="*/ 4122739 h 6858000"/>
              <a:gd name="connsiteX1218" fmla="*/ 6516417 w 7886700"/>
              <a:gd name="connsiteY1218" fmla="*/ 4135439 h 6858000"/>
              <a:gd name="connsiteX1219" fmla="*/ 6478303 w 7886700"/>
              <a:gd name="connsiteY1219" fmla="*/ 4146552 h 6858000"/>
              <a:gd name="connsiteX1220" fmla="*/ 6440189 w 7886700"/>
              <a:gd name="connsiteY1220" fmla="*/ 4154489 h 6858000"/>
              <a:gd name="connsiteX1221" fmla="*/ 6401280 w 7886700"/>
              <a:gd name="connsiteY1221" fmla="*/ 4160045 h 6858000"/>
              <a:gd name="connsiteX1222" fmla="*/ 6382223 w 7886700"/>
              <a:gd name="connsiteY1222" fmla="*/ 4162427 h 6858000"/>
              <a:gd name="connsiteX1223" fmla="*/ 6363166 w 7886700"/>
              <a:gd name="connsiteY1223" fmla="*/ 4163220 h 6858000"/>
              <a:gd name="connsiteX1224" fmla="*/ 6344109 w 7886700"/>
              <a:gd name="connsiteY1224" fmla="*/ 4164014 h 6858000"/>
              <a:gd name="connsiteX1225" fmla="*/ 6325845 w 7886700"/>
              <a:gd name="connsiteY1225" fmla="*/ 4164014 h 6858000"/>
              <a:gd name="connsiteX1226" fmla="*/ 6306788 w 7886700"/>
              <a:gd name="connsiteY1226" fmla="*/ 4164014 h 6858000"/>
              <a:gd name="connsiteX1227" fmla="*/ 6287731 w 7886700"/>
              <a:gd name="connsiteY1227" fmla="*/ 4162427 h 6858000"/>
              <a:gd name="connsiteX1228" fmla="*/ 6268674 w 7886700"/>
              <a:gd name="connsiteY1228" fmla="*/ 4160839 h 6858000"/>
              <a:gd name="connsiteX1229" fmla="*/ 6249617 w 7886700"/>
              <a:gd name="connsiteY1229" fmla="*/ 4158458 h 6858000"/>
              <a:gd name="connsiteX1230" fmla="*/ 6232148 w 7886700"/>
              <a:gd name="connsiteY1230" fmla="*/ 4155283 h 6858000"/>
              <a:gd name="connsiteX1231" fmla="*/ 6213884 w 7886700"/>
              <a:gd name="connsiteY1231" fmla="*/ 4151314 h 6858000"/>
              <a:gd name="connsiteX1232" fmla="*/ 6184505 w 7886700"/>
              <a:gd name="connsiteY1232" fmla="*/ 4144170 h 6858000"/>
              <a:gd name="connsiteX1233" fmla="*/ 6155125 w 7886700"/>
              <a:gd name="connsiteY1233" fmla="*/ 4136233 h 6858000"/>
              <a:gd name="connsiteX1234" fmla="*/ 6126539 w 7886700"/>
              <a:gd name="connsiteY1234" fmla="*/ 4127502 h 6858000"/>
              <a:gd name="connsiteX1235" fmla="*/ 6098747 w 7886700"/>
              <a:gd name="connsiteY1235" fmla="*/ 4117183 h 6858000"/>
              <a:gd name="connsiteX1236" fmla="*/ 6071749 w 7886700"/>
              <a:gd name="connsiteY1236" fmla="*/ 4107658 h 6858000"/>
              <a:gd name="connsiteX1237" fmla="*/ 6046340 w 7886700"/>
              <a:gd name="connsiteY1237" fmla="*/ 4096545 h 6858000"/>
              <a:gd name="connsiteX1238" fmla="*/ 6020136 w 7886700"/>
              <a:gd name="connsiteY1238" fmla="*/ 4085433 h 6858000"/>
              <a:gd name="connsiteX1239" fmla="*/ 5994727 w 7886700"/>
              <a:gd name="connsiteY1239" fmla="*/ 4073527 h 6858000"/>
              <a:gd name="connsiteX1240" fmla="*/ 5944701 w 7886700"/>
              <a:gd name="connsiteY1240" fmla="*/ 4048127 h 6858000"/>
              <a:gd name="connsiteX1241" fmla="*/ 5896264 w 7886700"/>
              <a:gd name="connsiteY1241" fmla="*/ 4021139 h 6858000"/>
              <a:gd name="connsiteX1242" fmla="*/ 5847033 w 7886700"/>
              <a:gd name="connsiteY1242" fmla="*/ 3993358 h 6858000"/>
              <a:gd name="connsiteX1243" fmla="*/ 5799390 w 7886700"/>
              <a:gd name="connsiteY1243" fmla="*/ 3965577 h 6858000"/>
              <a:gd name="connsiteX1244" fmla="*/ 5719191 w 7886700"/>
              <a:gd name="connsiteY1244" fmla="*/ 3917952 h 6858000"/>
              <a:gd name="connsiteX1245" fmla="*/ 5677901 w 7886700"/>
              <a:gd name="connsiteY1245" fmla="*/ 3894933 h 6858000"/>
              <a:gd name="connsiteX1246" fmla="*/ 5635022 w 7886700"/>
              <a:gd name="connsiteY1246" fmla="*/ 3871914 h 6858000"/>
              <a:gd name="connsiteX1247" fmla="*/ 5590555 w 7886700"/>
              <a:gd name="connsiteY1247" fmla="*/ 3848895 h 6858000"/>
              <a:gd name="connsiteX1248" fmla="*/ 5545294 w 7886700"/>
              <a:gd name="connsiteY1248" fmla="*/ 3827464 h 6858000"/>
              <a:gd name="connsiteX1249" fmla="*/ 5496063 w 7886700"/>
              <a:gd name="connsiteY1249" fmla="*/ 3806033 h 6858000"/>
              <a:gd name="connsiteX1250" fmla="*/ 5446832 w 7886700"/>
              <a:gd name="connsiteY1250" fmla="*/ 3786189 h 6858000"/>
              <a:gd name="connsiteX1251" fmla="*/ 5392836 w 7886700"/>
              <a:gd name="connsiteY1251" fmla="*/ 3768727 h 6858000"/>
              <a:gd name="connsiteX1252" fmla="*/ 5365839 w 7886700"/>
              <a:gd name="connsiteY1252" fmla="*/ 3759202 h 6858000"/>
              <a:gd name="connsiteX1253" fmla="*/ 5338047 w 7886700"/>
              <a:gd name="connsiteY1253" fmla="*/ 3751264 h 6858000"/>
              <a:gd name="connsiteX1254" fmla="*/ 5309461 w 7886700"/>
              <a:gd name="connsiteY1254" fmla="*/ 3744914 h 6858000"/>
              <a:gd name="connsiteX1255" fmla="*/ 5279287 w 7886700"/>
              <a:gd name="connsiteY1255" fmla="*/ 3737770 h 6858000"/>
              <a:gd name="connsiteX1256" fmla="*/ 5248319 w 7886700"/>
              <a:gd name="connsiteY1256" fmla="*/ 3730627 h 6858000"/>
              <a:gd name="connsiteX1257" fmla="*/ 5217351 w 7886700"/>
              <a:gd name="connsiteY1257" fmla="*/ 3725070 h 6858000"/>
              <a:gd name="connsiteX1258" fmla="*/ 5185589 w 7886700"/>
              <a:gd name="connsiteY1258" fmla="*/ 3719514 h 6858000"/>
              <a:gd name="connsiteX1259" fmla="*/ 5153033 w 7886700"/>
              <a:gd name="connsiteY1259" fmla="*/ 3714752 h 6858000"/>
              <a:gd name="connsiteX1260" fmla="*/ 5118095 w 7886700"/>
              <a:gd name="connsiteY1260" fmla="*/ 3710783 h 6858000"/>
              <a:gd name="connsiteX1261" fmla="*/ 5084745 w 7886700"/>
              <a:gd name="connsiteY1261" fmla="*/ 3707608 h 6858000"/>
              <a:gd name="connsiteX1262" fmla="*/ 5049013 w 7886700"/>
              <a:gd name="connsiteY1262" fmla="*/ 3705227 h 6858000"/>
              <a:gd name="connsiteX1263" fmla="*/ 5011692 w 7886700"/>
              <a:gd name="connsiteY1263" fmla="*/ 3702845 h 6858000"/>
              <a:gd name="connsiteX1264" fmla="*/ 4974372 w 7886700"/>
              <a:gd name="connsiteY1264" fmla="*/ 3702052 h 6858000"/>
              <a:gd name="connsiteX1265" fmla="*/ 4935464 w 7886700"/>
              <a:gd name="connsiteY1265" fmla="*/ 3701258 h 6858000"/>
              <a:gd name="connsiteX1266" fmla="*/ 4897349 w 7886700"/>
              <a:gd name="connsiteY1266" fmla="*/ 3702052 h 6858000"/>
              <a:gd name="connsiteX1267" fmla="*/ 4861617 w 7886700"/>
              <a:gd name="connsiteY1267" fmla="*/ 3703639 h 6858000"/>
              <a:gd name="connsiteX1268" fmla="*/ 4825885 w 7886700"/>
              <a:gd name="connsiteY1268" fmla="*/ 3706814 h 6858000"/>
              <a:gd name="connsiteX1269" fmla="*/ 4790946 w 7886700"/>
              <a:gd name="connsiteY1269" fmla="*/ 3710783 h 6858000"/>
              <a:gd name="connsiteX1270" fmla="*/ 4757596 w 7886700"/>
              <a:gd name="connsiteY1270" fmla="*/ 3715545 h 6858000"/>
              <a:gd name="connsiteX1271" fmla="*/ 4723452 w 7886700"/>
              <a:gd name="connsiteY1271" fmla="*/ 3721895 h 6858000"/>
              <a:gd name="connsiteX1272" fmla="*/ 4690896 w 7886700"/>
              <a:gd name="connsiteY1272" fmla="*/ 3729039 h 6858000"/>
              <a:gd name="connsiteX1273" fmla="*/ 4659134 w 7886700"/>
              <a:gd name="connsiteY1273" fmla="*/ 3736977 h 6858000"/>
              <a:gd name="connsiteX1274" fmla="*/ 4628166 w 7886700"/>
              <a:gd name="connsiteY1274" fmla="*/ 3745708 h 6858000"/>
              <a:gd name="connsiteX1275" fmla="*/ 4597198 w 7886700"/>
              <a:gd name="connsiteY1275" fmla="*/ 3755233 h 6858000"/>
              <a:gd name="connsiteX1276" fmla="*/ 4566230 w 7886700"/>
              <a:gd name="connsiteY1276" fmla="*/ 3765552 h 6858000"/>
              <a:gd name="connsiteX1277" fmla="*/ 4537644 w 7886700"/>
              <a:gd name="connsiteY1277" fmla="*/ 3776664 h 6858000"/>
              <a:gd name="connsiteX1278" fmla="*/ 4509059 w 7886700"/>
              <a:gd name="connsiteY1278" fmla="*/ 3788570 h 6858000"/>
              <a:gd name="connsiteX1279" fmla="*/ 4479679 w 7886700"/>
              <a:gd name="connsiteY1279" fmla="*/ 3801270 h 6858000"/>
              <a:gd name="connsiteX1280" fmla="*/ 4451887 w 7886700"/>
              <a:gd name="connsiteY1280" fmla="*/ 3813970 h 6858000"/>
              <a:gd name="connsiteX1281" fmla="*/ 4424889 w 7886700"/>
              <a:gd name="connsiteY1281" fmla="*/ 3827464 h 6858000"/>
              <a:gd name="connsiteX1282" fmla="*/ 4398686 w 7886700"/>
              <a:gd name="connsiteY1282" fmla="*/ 3841752 h 6858000"/>
              <a:gd name="connsiteX1283" fmla="*/ 4371688 w 7886700"/>
              <a:gd name="connsiteY1283" fmla="*/ 3856039 h 6858000"/>
              <a:gd name="connsiteX1284" fmla="*/ 4320869 w 7886700"/>
              <a:gd name="connsiteY1284" fmla="*/ 3886995 h 6858000"/>
              <a:gd name="connsiteX1285" fmla="*/ 4272432 w 7886700"/>
              <a:gd name="connsiteY1285" fmla="*/ 3917952 h 6858000"/>
              <a:gd name="connsiteX1286" fmla="*/ 4225583 w 7886700"/>
              <a:gd name="connsiteY1286" fmla="*/ 3950495 h 6858000"/>
              <a:gd name="connsiteX1287" fmla="*/ 4179528 w 7886700"/>
              <a:gd name="connsiteY1287" fmla="*/ 3983039 h 6858000"/>
              <a:gd name="connsiteX1288" fmla="*/ 4135855 w 7886700"/>
              <a:gd name="connsiteY1288" fmla="*/ 4016377 h 6858000"/>
              <a:gd name="connsiteX1289" fmla="*/ 4052480 w 7886700"/>
              <a:gd name="connsiteY1289" fmla="*/ 4080670 h 6858000"/>
              <a:gd name="connsiteX1290" fmla="*/ 3995308 w 7886700"/>
              <a:gd name="connsiteY1290" fmla="*/ 4125120 h 6858000"/>
              <a:gd name="connsiteX1291" fmla="*/ 3940519 w 7886700"/>
              <a:gd name="connsiteY1291" fmla="*/ 4167189 h 6858000"/>
              <a:gd name="connsiteX1292" fmla="*/ 3914315 w 7886700"/>
              <a:gd name="connsiteY1292" fmla="*/ 4187033 h 6858000"/>
              <a:gd name="connsiteX1293" fmla="*/ 3887317 w 7886700"/>
              <a:gd name="connsiteY1293" fmla="*/ 4204495 h 6858000"/>
              <a:gd name="connsiteX1294" fmla="*/ 3860319 w 7886700"/>
              <a:gd name="connsiteY1294" fmla="*/ 4222752 h 6858000"/>
              <a:gd name="connsiteX1295" fmla="*/ 3834116 w 7886700"/>
              <a:gd name="connsiteY1295" fmla="*/ 4238627 h 6858000"/>
              <a:gd name="connsiteX1296" fmla="*/ 3808706 w 7886700"/>
              <a:gd name="connsiteY1296" fmla="*/ 4253708 h 6858000"/>
              <a:gd name="connsiteX1297" fmla="*/ 3782503 w 7886700"/>
              <a:gd name="connsiteY1297" fmla="*/ 4266408 h 6858000"/>
              <a:gd name="connsiteX1298" fmla="*/ 3757093 w 7886700"/>
              <a:gd name="connsiteY1298" fmla="*/ 4278314 h 6858000"/>
              <a:gd name="connsiteX1299" fmla="*/ 3730889 w 7886700"/>
              <a:gd name="connsiteY1299" fmla="*/ 4287045 h 6858000"/>
              <a:gd name="connsiteX1300" fmla="*/ 3705480 w 7886700"/>
              <a:gd name="connsiteY1300" fmla="*/ 4294983 h 6858000"/>
              <a:gd name="connsiteX1301" fmla="*/ 3679276 w 7886700"/>
              <a:gd name="connsiteY1301" fmla="*/ 4301333 h 6858000"/>
              <a:gd name="connsiteX1302" fmla="*/ 3654660 w 7886700"/>
              <a:gd name="connsiteY1302" fmla="*/ 4304508 h 6858000"/>
              <a:gd name="connsiteX1303" fmla="*/ 3641956 w 7886700"/>
              <a:gd name="connsiteY1303" fmla="*/ 4305302 h 6858000"/>
              <a:gd name="connsiteX1304" fmla="*/ 3628457 w 7886700"/>
              <a:gd name="connsiteY1304" fmla="*/ 4306095 h 6858000"/>
              <a:gd name="connsiteX1305" fmla="*/ 3601459 w 7886700"/>
              <a:gd name="connsiteY1305" fmla="*/ 4305302 h 6858000"/>
              <a:gd name="connsiteX1306" fmla="*/ 3576844 w 7886700"/>
              <a:gd name="connsiteY1306" fmla="*/ 4302920 h 6858000"/>
              <a:gd name="connsiteX1307" fmla="*/ 3553022 w 7886700"/>
              <a:gd name="connsiteY1307" fmla="*/ 4298952 h 6858000"/>
              <a:gd name="connsiteX1308" fmla="*/ 3529995 w 7886700"/>
              <a:gd name="connsiteY1308" fmla="*/ 4294189 h 6858000"/>
              <a:gd name="connsiteX1309" fmla="*/ 3508555 w 7886700"/>
              <a:gd name="connsiteY1309" fmla="*/ 4289427 h 6858000"/>
              <a:gd name="connsiteX1310" fmla="*/ 3488704 w 7886700"/>
              <a:gd name="connsiteY1310" fmla="*/ 4282283 h 6858000"/>
              <a:gd name="connsiteX1311" fmla="*/ 3469647 w 7886700"/>
              <a:gd name="connsiteY1311" fmla="*/ 4274345 h 6858000"/>
              <a:gd name="connsiteX1312" fmla="*/ 3451384 w 7886700"/>
              <a:gd name="connsiteY1312" fmla="*/ 4265614 h 6858000"/>
              <a:gd name="connsiteX1313" fmla="*/ 3434709 w 7886700"/>
              <a:gd name="connsiteY1313" fmla="*/ 4255295 h 6858000"/>
              <a:gd name="connsiteX1314" fmla="*/ 3418828 w 7886700"/>
              <a:gd name="connsiteY1314" fmla="*/ 4245770 h 6858000"/>
              <a:gd name="connsiteX1315" fmla="*/ 3403741 w 7886700"/>
              <a:gd name="connsiteY1315" fmla="*/ 4234658 h 6858000"/>
              <a:gd name="connsiteX1316" fmla="*/ 3391036 w 7886700"/>
              <a:gd name="connsiteY1316" fmla="*/ 4222752 h 6858000"/>
              <a:gd name="connsiteX1317" fmla="*/ 3378331 w 7886700"/>
              <a:gd name="connsiteY1317" fmla="*/ 4210845 h 6858000"/>
              <a:gd name="connsiteX1318" fmla="*/ 3366420 w 7886700"/>
              <a:gd name="connsiteY1318" fmla="*/ 4198939 h 6858000"/>
              <a:gd name="connsiteX1319" fmla="*/ 3355304 w 7886700"/>
              <a:gd name="connsiteY1319" fmla="*/ 4186239 h 6858000"/>
              <a:gd name="connsiteX1320" fmla="*/ 3344981 w 7886700"/>
              <a:gd name="connsiteY1320" fmla="*/ 4172745 h 6858000"/>
              <a:gd name="connsiteX1321" fmla="*/ 3336246 w 7886700"/>
              <a:gd name="connsiteY1321" fmla="*/ 4160839 h 6858000"/>
              <a:gd name="connsiteX1322" fmla="*/ 3327512 w 7886700"/>
              <a:gd name="connsiteY1322" fmla="*/ 4148139 h 6858000"/>
              <a:gd name="connsiteX1323" fmla="*/ 3313219 w 7886700"/>
              <a:gd name="connsiteY1323" fmla="*/ 4122739 h 6858000"/>
              <a:gd name="connsiteX1324" fmla="*/ 3301308 w 7886700"/>
              <a:gd name="connsiteY1324" fmla="*/ 4098133 h 6858000"/>
              <a:gd name="connsiteX1325" fmla="*/ 3292574 w 7886700"/>
              <a:gd name="connsiteY1325" fmla="*/ 4075908 h 6858000"/>
              <a:gd name="connsiteX1326" fmla="*/ 3285427 w 7886700"/>
              <a:gd name="connsiteY1326" fmla="*/ 4056064 h 6858000"/>
              <a:gd name="connsiteX1327" fmla="*/ 3280663 w 7886700"/>
              <a:gd name="connsiteY1327" fmla="*/ 4040189 h 6858000"/>
              <a:gd name="connsiteX1328" fmla="*/ 3275898 w 7886700"/>
              <a:gd name="connsiteY1328" fmla="*/ 4018758 h 6858000"/>
              <a:gd name="connsiteX1329" fmla="*/ 3272722 w 7886700"/>
              <a:gd name="connsiteY1329" fmla="*/ 4006852 h 6858000"/>
              <a:gd name="connsiteX1330" fmla="*/ 3268752 w 7886700"/>
              <a:gd name="connsiteY1330" fmla="*/ 3994945 h 6858000"/>
              <a:gd name="connsiteX1331" fmla="*/ 3263988 w 7886700"/>
              <a:gd name="connsiteY1331" fmla="*/ 3983833 h 6858000"/>
              <a:gd name="connsiteX1332" fmla="*/ 3257635 w 7886700"/>
              <a:gd name="connsiteY1332" fmla="*/ 3974308 h 6858000"/>
              <a:gd name="connsiteX1333" fmla="*/ 3250489 w 7886700"/>
              <a:gd name="connsiteY1333" fmla="*/ 3963989 h 6858000"/>
              <a:gd name="connsiteX1334" fmla="*/ 3244136 w 7886700"/>
              <a:gd name="connsiteY1334" fmla="*/ 3956052 h 6858000"/>
              <a:gd name="connsiteX1335" fmla="*/ 3234608 w 7886700"/>
              <a:gd name="connsiteY1335" fmla="*/ 3948114 h 6858000"/>
              <a:gd name="connsiteX1336" fmla="*/ 3225873 w 7886700"/>
              <a:gd name="connsiteY1336" fmla="*/ 3940177 h 6858000"/>
              <a:gd name="connsiteX1337" fmla="*/ 3216345 w 7886700"/>
              <a:gd name="connsiteY1337" fmla="*/ 3934620 h 6858000"/>
              <a:gd name="connsiteX1338" fmla="*/ 3206022 w 7886700"/>
              <a:gd name="connsiteY1338" fmla="*/ 3929858 h 6858000"/>
              <a:gd name="connsiteX1339" fmla="*/ 3194905 w 7886700"/>
              <a:gd name="connsiteY1339" fmla="*/ 3925889 h 6858000"/>
              <a:gd name="connsiteX1340" fmla="*/ 3183789 w 7886700"/>
              <a:gd name="connsiteY1340" fmla="*/ 3922714 h 6858000"/>
              <a:gd name="connsiteX1341" fmla="*/ 3171878 w 7886700"/>
              <a:gd name="connsiteY1341" fmla="*/ 3919539 h 6858000"/>
              <a:gd name="connsiteX1342" fmla="*/ 3159967 w 7886700"/>
              <a:gd name="connsiteY1342" fmla="*/ 3918745 h 6858000"/>
              <a:gd name="connsiteX1343" fmla="*/ 3148056 w 7886700"/>
              <a:gd name="connsiteY1343" fmla="*/ 3919539 h 6858000"/>
              <a:gd name="connsiteX1344" fmla="*/ 3136146 w 7886700"/>
              <a:gd name="connsiteY1344" fmla="*/ 3920333 h 6858000"/>
              <a:gd name="connsiteX1345" fmla="*/ 3123441 w 7886700"/>
              <a:gd name="connsiteY1345" fmla="*/ 3923508 h 6858000"/>
              <a:gd name="connsiteX1346" fmla="*/ 3112324 w 7886700"/>
              <a:gd name="connsiteY1346" fmla="*/ 3927477 h 6858000"/>
              <a:gd name="connsiteX1347" fmla="*/ 3102001 w 7886700"/>
              <a:gd name="connsiteY1347" fmla="*/ 3932239 h 6858000"/>
              <a:gd name="connsiteX1348" fmla="*/ 3090885 w 7886700"/>
              <a:gd name="connsiteY1348" fmla="*/ 3937795 h 6858000"/>
              <a:gd name="connsiteX1349" fmla="*/ 3081356 w 7886700"/>
              <a:gd name="connsiteY1349" fmla="*/ 3944145 h 6858000"/>
              <a:gd name="connsiteX1350" fmla="*/ 3072622 w 7886700"/>
              <a:gd name="connsiteY1350" fmla="*/ 3952083 h 6858000"/>
              <a:gd name="connsiteX1351" fmla="*/ 3064681 w 7886700"/>
              <a:gd name="connsiteY1351" fmla="*/ 3961608 h 6858000"/>
              <a:gd name="connsiteX1352" fmla="*/ 3057535 w 7886700"/>
              <a:gd name="connsiteY1352" fmla="*/ 3970339 h 6858000"/>
              <a:gd name="connsiteX1353" fmla="*/ 3051182 w 7886700"/>
              <a:gd name="connsiteY1353" fmla="*/ 3979864 h 6858000"/>
              <a:gd name="connsiteX1354" fmla="*/ 3045624 w 7886700"/>
              <a:gd name="connsiteY1354" fmla="*/ 3990183 h 6858000"/>
              <a:gd name="connsiteX1355" fmla="*/ 3041654 w 7886700"/>
              <a:gd name="connsiteY1355" fmla="*/ 4001295 h 6858000"/>
              <a:gd name="connsiteX1356" fmla="*/ 3039272 w 7886700"/>
              <a:gd name="connsiteY1356" fmla="*/ 4012408 h 6858000"/>
              <a:gd name="connsiteX1357" fmla="*/ 3036095 w 7886700"/>
              <a:gd name="connsiteY1357" fmla="*/ 4024314 h 6858000"/>
              <a:gd name="connsiteX1358" fmla="*/ 3035301 w 7886700"/>
              <a:gd name="connsiteY1358" fmla="*/ 4036220 h 6858000"/>
              <a:gd name="connsiteX1359" fmla="*/ 3036095 w 7886700"/>
              <a:gd name="connsiteY1359" fmla="*/ 4048127 h 6858000"/>
              <a:gd name="connsiteX1360" fmla="*/ 3036889 w 7886700"/>
              <a:gd name="connsiteY1360" fmla="*/ 4060827 h 6858000"/>
              <a:gd name="connsiteX1361" fmla="*/ 3040066 w 7886700"/>
              <a:gd name="connsiteY1361" fmla="*/ 4076702 h 6858000"/>
              <a:gd name="connsiteX1362" fmla="*/ 3044036 w 7886700"/>
              <a:gd name="connsiteY1362" fmla="*/ 4093370 h 6858000"/>
              <a:gd name="connsiteX1363" fmla="*/ 3048800 w 7886700"/>
              <a:gd name="connsiteY1363" fmla="*/ 4111627 h 6858000"/>
              <a:gd name="connsiteX1364" fmla="*/ 3055153 w 7886700"/>
              <a:gd name="connsiteY1364" fmla="*/ 4129089 h 6858000"/>
              <a:gd name="connsiteX1365" fmla="*/ 3060711 w 7886700"/>
              <a:gd name="connsiteY1365" fmla="*/ 4148139 h 6858000"/>
              <a:gd name="connsiteX1366" fmla="*/ 3067857 w 7886700"/>
              <a:gd name="connsiteY1366" fmla="*/ 4167983 h 6858000"/>
              <a:gd name="connsiteX1367" fmla="*/ 3076592 w 7886700"/>
              <a:gd name="connsiteY1367" fmla="*/ 4187827 h 6858000"/>
              <a:gd name="connsiteX1368" fmla="*/ 3085326 w 7886700"/>
              <a:gd name="connsiteY1368" fmla="*/ 4207670 h 6858000"/>
              <a:gd name="connsiteX1369" fmla="*/ 3095649 w 7886700"/>
              <a:gd name="connsiteY1369" fmla="*/ 4227514 h 6858000"/>
              <a:gd name="connsiteX1370" fmla="*/ 3106766 w 7886700"/>
              <a:gd name="connsiteY1370" fmla="*/ 4247358 h 6858000"/>
              <a:gd name="connsiteX1371" fmla="*/ 3118677 w 7886700"/>
              <a:gd name="connsiteY1371" fmla="*/ 4268789 h 6858000"/>
              <a:gd name="connsiteX1372" fmla="*/ 3131381 w 7886700"/>
              <a:gd name="connsiteY1372" fmla="*/ 4288633 h 6858000"/>
              <a:gd name="connsiteX1373" fmla="*/ 3145674 w 7886700"/>
              <a:gd name="connsiteY1373" fmla="*/ 4309270 h 6858000"/>
              <a:gd name="connsiteX1374" fmla="*/ 3159967 w 7886700"/>
              <a:gd name="connsiteY1374" fmla="*/ 4329114 h 6858000"/>
              <a:gd name="connsiteX1375" fmla="*/ 3175848 w 7886700"/>
              <a:gd name="connsiteY1375" fmla="*/ 4348164 h 6858000"/>
              <a:gd name="connsiteX1376" fmla="*/ 3193317 w 7886700"/>
              <a:gd name="connsiteY1376" fmla="*/ 4367214 h 6858000"/>
              <a:gd name="connsiteX1377" fmla="*/ 3210786 w 7886700"/>
              <a:gd name="connsiteY1377" fmla="*/ 4385470 h 6858000"/>
              <a:gd name="connsiteX1378" fmla="*/ 3230638 w 7886700"/>
              <a:gd name="connsiteY1378" fmla="*/ 4403727 h 6858000"/>
              <a:gd name="connsiteX1379" fmla="*/ 3250489 w 7886700"/>
              <a:gd name="connsiteY1379" fmla="*/ 4421189 h 6858000"/>
              <a:gd name="connsiteX1380" fmla="*/ 3272722 w 7886700"/>
              <a:gd name="connsiteY1380" fmla="*/ 4438652 h 6858000"/>
              <a:gd name="connsiteX1381" fmla="*/ 3295750 w 7886700"/>
              <a:gd name="connsiteY1381" fmla="*/ 4453733 h 6858000"/>
              <a:gd name="connsiteX1382" fmla="*/ 3319571 w 7886700"/>
              <a:gd name="connsiteY1382" fmla="*/ 4468020 h 6858000"/>
              <a:gd name="connsiteX1383" fmla="*/ 3344187 w 7886700"/>
              <a:gd name="connsiteY1383" fmla="*/ 4482308 h 6858000"/>
              <a:gd name="connsiteX1384" fmla="*/ 3371185 w 7886700"/>
              <a:gd name="connsiteY1384" fmla="*/ 4495008 h 6858000"/>
              <a:gd name="connsiteX1385" fmla="*/ 3398182 w 7886700"/>
              <a:gd name="connsiteY1385" fmla="*/ 4506914 h 6858000"/>
              <a:gd name="connsiteX1386" fmla="*/ 3426768 w 7886700"/>
              <a:gd name="connsiteY1386" fmla="*/ 4517233 h 6858000"/>
              <a:gd name="connsiteX1387" fmla="*/ 3457736 w 7886700"/>
              <a:gd name="connsiteY1387" fmla="*/ 4525964 h 6858000"/>
              <a:gd name="connsiteX1388" fmla="*/ 3488704 w 7886700"/>
              <a:gd name="connsiteY1388" fmla="*/ 4533902 h 6858000"/>
              <a:gd name="connsiteX1389" fmla="*/ 3521260 w 7886700"/>
              <a:gd name="connsiteY1389" fmla="*/ 4540252 h 6858000"/>
              <a:gd name="connsiteX1390" fmla="*/ 3556198 w 7886700"/>
              <a:gd name="connsiteY1390" fmla="*/ 4544220 h 6858000"/>
              <a:gd name="connsiteX1391" fmla="*/ 3591930 w 7886700"/>
              <a:gd name="connsiteY1391" fmla="*/ 4546602 h 6858000"/>
              <a:gd name="connsiteX1392" fmla="*/ 3628457 w 7886700"/>
              <a:gd name="connsiteY1392" fmla="*/ 4548189 h 6858000"/>
              <a:gd name="connsiteX1393" fmla="*/ 3648308 w 7886700"/>
              <a:gd name="connsiteY1393" fmla="*/ 4548189 h 6858000"/>
              <a:gd name="connsiteX1394" fmla="*/ 3669747 w 7886700"/>
              <a:gd name="connsiteY1394" fmla="*/ 4545808 h 6858000"/>
              <a:gd name="connsiteX1395" fmla="*/ 3689599 w 7886700"/>
              <a:gd name="connsiteY1395" fmla="*/ 4545014 h 6858000"/>
              <a:gd name="connsiteX1396" fmla="*/ 3709450 w 7886700"/>
              <a:gd name="connsiteY1396" fmla="*/ 4541839 h 6858000"/>
              <a:gd name="connsiteX1397" fmla="*/ 3729301 w 7886700"/>
              <a:gd name="connsiteY1397" fmla="*/ 4538664 h 6858000"/>
              <a:gd name="connsiteX1398" fmla="*/ 3748358 w 7886700"/>
              <a:gd name="connsiteY1398" fmla="*/ 4534695 h 6858000"/>
              <a:gd name="connsiteX1399" fmla="*/ 3766622 w 7886700"/>
              <a:gd name="connsiteY1399" fmla="*/ 4529933 h 6858000"/>
              <a:gd name="connsiteX1400" fmla="*/ 3785679 w 7886700"/>
              <a:gd name="connsiteY1400" fmla="*/ 4525170 h 6858000"/>
              <a:gd name="connsiteX1401" fmla="*/ 3804736 w 7886700"/>
              <a:gd name="connsiteY1401" fmla="*/ 4518820 h 6858000"/>
              <a:gd name="connsiteX1402" fmla="*/ 3822205 w 7886700"/>
              <a:gd name="connsiteY1402" fmla="*/ 4511677 h 6858000"/>
              <a:gd name="connsiteX1403" fmla="*/ 3859525 w 7886700"/>
              <a:gd name="connsiteY1403" fmla="*/ 4498183 h 6858000"/>
              <a:gd name="connsiteX1404" fmla="*/ 3895258 w 7886700"/>
              <a:gd name="connsiteY1404" fmla="*/ 4481514 h 6858000"/>
              <a:gd name="connsiteX1405" fmla="*/ 3930196 w 7886700"/>
              <a:gd name="connsiteY1405" fmla="*/ 4463258 h 6858000"/>
              <a:gd name="connsiteX1406" fmla="*/ 3965134 w 7886700"/>
              <a:gd name="connsiteY1406" fmla="*/ 4442620 h 6858000"/>
              <a:gd name="connsiteX1407" fmla="*/ 3999278 w 7886700"/>
              <a:gd name="connsiteY1407" fmla="*/ 4421189 h 6858000"/>
              <a:gd name="connsiteX1408" fmla="*/ 4033422 w 7886700"/>
              <a:gd name="connsiteY1408" fmla="*/ 4398964 h 6858000"/>
              <a:gd name="connsiteX1409" fmla="*/ 4067567 w 7886700"/>
              <a:gd name="connsiteY1409" fmla="*/ 4375152 h 6858000"/>
              <a:gd name="connsiteX1410" fmla="*/ 4100917 w 7886700"/>
              <a:gd name="connsiteY1410" fmla="*/ 4349752 h 6858000"/>
              <a:gd name="connsiteX1411" fmla="*/ 4135061 w 7886700"/>
              <a:gd name="connsiteY1411" fmla="*/ 4324352 h 6858000"/>
              <a:gd name="connsiteX1412" fmla="*/ 4201761 w 7886700"/>
              <a:gd name="connsiteY1412" fmla="*/ 4271170 h 6858000"/>
              <a:gd name="connsiteX1413" fmla="*/ 4278784 w 7886700"/>
              <a:gd name="connsiteY1413" fmla="*/ 4210845 h 6858000"/>
              <a:gd name="connsiteX1414" fmla="*/ 4318486 w 7886700"/>
              <a:gd name="connsiteY1414" fmla="*/ 4180683 h 6858000"/>
              <a:gd name="connsiteX1415" fmla="*/ 4358189 w 7886700"/>
              <a:gd name="connsiteY1415" fmla="*/ 4152108 h 6858000"/>
              <a:gd name="connsiteX1416" fmla="*/ 4399480 w 7886700"/>
              <a:gd name="connsiteY1416" fmla="*/ 4123533 h 6858000"/>
              <a:gd name="connsiteX1417" fmla="*/ 4440770 w 7886700"/>
              <a:gd name="connsiteY1417" fmla="*/ 4096545 h 6858000"/>
              <a:gd name="connsiteX1418" fmla="*/ 4483649 w 7886700"/>
              <a:gd name="connsiteY1418" fmla="*/ 4070352 h 6858000"/>
              <a:gd name="connsiteX1419" fmla="*/ 4527322 w 7886700"/>
              <a:gd name="connsiteY1419" fmla="*/ 4046539 h 6858000"/>
              <a:gd name="connsiteX1420" fmla="*/ 4549555 w 7886700"/>
              <a:gd name="connsiteY1420" fmla="*/ 4034633 h 6858000"/>
              <a:gd name="connsiteX1421" fmla="*/ 4572583 w 7886700"/>
              <a:gd name="connsiteY1421" fmla="*/ 4024314 h 6858000"/>
              <a:gd name="connsiteX1422" fmla="*/ 4595610 w 7886700"/>
              <a:gd name="connsiteY1422" fmla="*/ 4013995 h 6858000"/>
              <a:gd name="connsiteX1423" fmla="*/ 4619432 w 7886700"/>
              <a:gd name="connsiteY1423" fmla="*/ 4003677 h 6858000"/>
              <a:gd name="connsiteX1424" fmla="*/ 4641665 w 7886700"/>
              <a:gd name="connsiteY1424" fmla="*/ 3994945 h 6858000"/>
              <a:gd name="connsiteX1425" fmla="*/ 4667075 w 7886700"/>
              <a:gd name="connsiteY1425" fmla="*/ 3986214 h 6858000"/>
              <a:gd name="connsiteX1426" fmla="*/ 4691690 w 7886700"/>
              <a:gd name="connsiteY1426" fmla="*/ 3979070 h 6858000"/>
              <a:gd name="connsiteX1427" fmla="*/ 4716306 w 7886700"/>
              <a:gd name="connsiteY1427" fmla="*/ 3971133 h 6858000"/>
              <a:gd name="connsiteX1428" fmla="*/ 4741715 w 7886700"/>
              <a:gd name="connsiteY1428" fmla="*/ 3965577 h 6858000"/>
              <a:gd name="connsiteX1429" fmla="*/ 4767919 w 7886700"/>
              <a:gd name="connsiteY1429" fmla="*/ 3959227 h 6858000"/>
              <a:gd name="connsiteX1430" fmla="*/ 4794123 w 7886700"/>
              <a:gd name="connsiteY1430" fmla="*/ 3954464 h 6858000"/>
              <a:gd name="connsiteX1431" fmla="*/ 4821120 w 7886700"/>
              <a:gd name="connsiteY1431" fmla="*/ 3950495 h 6858000"/>
              <a:gd name="connsiteX1432" fmla="*/ 4848912 w 7886700"/>
              <a:gd name="connsiteY1432" fmla="*/ 3947320 h 6858000"/>
              <a:gd name="connsiteX1433" fmla="*/ 4876704 w 7886700"/>
              <a:gd name="connsiteY1433" fmla="*/ 3945733 h 6858000"/>
              <a:gd name="connsiteX1434" fmla="*/ 4905290 w 7886700"/>
              <a:gd name="connsiteY1434" fmla="*/ 3943352 h 6858000"/>
              <a:gd name="connsiteX1435" fmla="*/ 4935464 w 7886700"/>
              <a:gd name="connsiteY1435" fmla="*/ 3943352 h 6858000"/>
              <a:gd name="connsiteX1436" fmla="*/ 4968020 w 7886700"/>
              <a:gd name="connsiteY1436" fmla="*/ 3943352 h 6858000"/>
              <a:gd name="connsiteX1437" fmla="*/ 4998988 w 7886700"/>
              <a:gd name="connsiteY1437" fmla="*/ 3944145 h 6858000"/>
              <a:gd name="connsiteX1438" fmla="*/ 5029956 w 7886700"/>
              <a:gd name="connsiteY1438" fmla="*/ 3945733 h 6858000"/>
              <a:gd name="connsiteX1439" fmla="*/ 5059335 w 7886700"/>
              <a:gd name="connsiteY1439" fmla="*/ 3948114 h 6858000"/>
              <a:gd name="connsiteX1440" fmla="*/ 5089509 w 7886700"/>
              <a:gd name="connsiteY1440" fmla="*/ 3950495 h 6858000"/>
              <a:gd name="connsiteX1441" fmla="*/ 5117301 w 7886700"/>
              <a:gd name="connsiteY1441" fmla="*/ 3954464 h 6858000"/>
              <a:gd name="connsiteX1442" fmla="*/ 5145093 w 7886700"/>
              <a:gd name="connsiteY1442" fmla="*/ 3958433 h 6858000"/>
              <a:gd name="connsiteX1443" fmla="*/ 5172090 w 7886700"/>
              <a:gd name="connsiteY1443" fmla="*/ 3962402 h 6858000"/>
              <a:gd name="connsiteX1444" fmla="*/ 5197500 w 7886700"/>
              <a:gd name="connsiteY1444" fmla="*/ 3967164 h 6858000"/>
              <a:gd name="connsiteX1445" fmla="*/ 5222910 w 7886700"/>
              <a:gd name="connsiteY1445" fmla="*/ 3971927 h 6858000"/>
              <a:gd name="connsiteX1446" fmla="*/ 5271347 w 7886700"/>
              <a:gd name="connsiteY1446" fmla="*/ 3983833 h 6858000"/>
              <a:gd name="connsiteX1447" fmla="*/ 5318196 w 7886700"/>
              <a:gd name="connsiteY1447" fmla="*/ 3998120 h 6858000"/>
              <a:gd name="connsiteX1448" fmla="*/ 5362663 w 7886700"/>
              <a:gd name="connsiteY1448" fmla="*/ 4013995 h 6858000"/>
              <a:gd name="connsiteX1449" fmla="*/ 5405541 w 7886700"/>
              <a:gd name="connsiteY1449" fmla="*/ 4029870 h 6858000"/>
              <a:gd name="connsiteX1450" fmla="*/ 5446832 w 7886700"/>
              <a:gd name="connsiteY1450" fmla="*/ 4048127 h 6858000"/>
              <a:gd name="connsiteX1451" fmla="*/ 5486534 w 7886700"/>
              <a:gd name="connsiteY1451" fmla="*/ 4067970 h 6858000"/>
              <a:gd name="connsiteX1452" fmla="*/ 5524649 w 7886700"/>
              <a:gd name="connsiteY1452" fmla="*/ 4087814 h 6858000"/>
              <a:gd name="connsiteX1453" fmla="*/ 5563557 w 7886700"/>
              <a:gd name="connsiteY1453" fmla="*/ 4107658 h 6858000"/>
              <a:gd name="connsiteX1454" fmla="*/ 5600878 w 7886700"/>
              <a:gd name="connsiteY1454" fmla="*/ 4129089 h 6858000"/>
              <a:gd name="connsiteX1455" fmla="*/ 5675518 w 7886700"/>
              <a:gd name="connsiteY1455" fmla="*/ 4172745 h 6858000"/>
              <a:gd name="connsiteX1456" fmla="*/ 5728720 w 7886700"/>
              <a:gd name="connsiteY1456" fmla="*/ 4203702 h 6858000"/>
              <a:gd name="connsiteX1457" fmla="*/ 5782715 w 7886700"/>
              <a:gd name="connsiteY1457" fmla="*/ 4235452 h 6858000"/>
              <a:gd name="connsiteX1458" fmla="*/ 5838299 w 7886700"/>
              <a:gd name="connsiteY1458" fmla="*/ 4265614 h 6858000"/>
              <a:gd name="connsiteX1459" fmla="*/ 5866885 w 7886700"/>
              <a:gd name="connsiteY1459" fmla="*/ 4280695 h 6858000"/>
              <a:gd name="connsiteX1460" fmla="*/ 5896264 w 7886700"/>
              <a:gd name="connsiteY1460" fmla="*/ 4294189 h 6858000"/>
              <a:gd name="connsiteX1461" fmla="*/ 5925644 w 7886700"/>
              <a:gd name="connsiteY1461" fmla="*/ 4308477 h 6858000"/>
              <a:gd name="connsiteX1462" fmla="*/ 5956612 w 7886700"/>
              <a:gd name="connsiteY1462" fmla="*/ 4321970 h 6858000"/>
              <a:gd name="connsiteX1463" fmla="*/ 5988374 w 7886700"/>
              <a:gd name="connsiteY1463" fmla="*/ 4333877 h 6858000"/>
              <a:gd name="connsiteX1464" fmla="*/ 6020136 w 7886700"/>
              <a:gd name="connsiteY1464" fmla="*/ 4347370 h 6858000"/>
              <a:gd name="connsiteX1465" fmla="*/ 6054280 w 7886700"/>
              <a:gd name="connsiteY1465" fmla="*/ 4357689 h 6858000"/>
              <a:gd name="connsiteX1466" fmla="*/ 6089219 w 7886700"/>
              <a:gd name="connsiteY1466" fmla="*/ 4368802 h 6858000"/>
              <a:gd name="connsiteX1467" fmla="*/ 6123363 w 7886700"/>
              <a:gd name="connsiteY1467" fmla="*/ 4379120 h 6858000"/>
              <a:gd name="connsiteX1468" fmla="*/ 6160683 w 7886700"/>
              <a:gd name="connsiteY1468" fmla="*/ 4387852 h 6858000"/>
              <a:gd name="connsiteX1469" fmla="*/ 6186093 w 7886700"/>
              <a:gd name="connsiteY1469" fmla="*/ 4392614 h 6858000"/>
              <a:gd name="connsiteX1470" fmla="*/ 6212296 w 7886700"/>
              <a:gd name="connsiteY1470" fmla="*/ 4397377 h 6858000"/>
              <a:gd name="connsiteX1471" fmla="*/ 6237706 w 7886700"/>
              <a:gd name="connsiteY1471" fmla="*/ 4400552 h 6858000"/>
              <a:gd name="connsiteX1472" fmla="*/ 6263909 w 7886700"/>
              <a:gd name="connsiteY1472" fmla="*/ 4403727 h 6858000"/>
              <a:gd name="connsiteX1473" fmla="*/ 6290113 w 7886700"/>
              <a:gd name="connsiteY1473" fmla="*/ 4405314 h 6858000"/>
              <a:gd name="connsiteX1474" fmla="*/ 6316317 w 7886700"/>
              <a:gd name="connsiteY1474" fmla="*/ 4406902 h 6858000"/>
              <a:gd name="connsiteX1475" fmla="*/ 6342521 w 7886700"/>
              <a:gd name="connsiteY1475" fmla="*/ 4406902 h 6858000"/>
              <a:gd name="connsiteX1476" fmla="*/ 6369518 w 7886700"/>
              <a:gd name="connsiteY1476" fmla="*/ 4405314 h 6858000"/>
              <a:gd name="connsiteX1477" fmla="*/ 6394928 w 7886700"/>
              <a:gd name="connsiteY1477" fmla="*/ 4403727 h 6858000"/>
              <a:gd name="connsiteX1478" fmla="*/ 6421925 w 7886700"/>
              <a:gd name="connsiteY1478" fmla="*/ 4401345 h 6858000"/>
              <a:gd name="connsiteX1479" fmla="*/ 6448923 w 7886700"/>
              <a:gd name="connsiteY1479" fmla="*/ 4398964 h 6858000"/>
              <a:gd name="connsiteX1480" fmla="*/ 6474333 w 7886700"/>
              <a:gd name="connsiteY1480" fmla="*/ 4393408 h 6858000"/>
              <a:gd name="connsiteX1481" fmla="*/ 6501331 w 7886700"/>
              <a:gd name="connsiteY1481" fmla="*/ 4389439 h 6858000"/>
              <a:gd name="connsiteX1482" fmla="*/ 6527534 w 7886700"/>
              <a:gd name="connsiteY1482" fmla="*/ 4383883 h 6858000"/>
              <a:gd name="connsiteX1483" fmla="*/ 6554532 w 7886700"/>
              <a:gd name="connsiteY1483" fmla="*/ 4376739 h 6858000"/>
              <a:gd name="connsiteX1484" fmla="*/ 6579941 w 7886700"/>
              <a:gd name="connsiteY1484" fmla="*/ 4369595 h 6858000"/>
              <a:gd name="connsiteX1485" fmla="*/ 6606145 w 7886700"/>
              <a:gd name="connsiteY1485" fmla="*/ 4361658 h 6858000"/>
              <a:gd name="connsiteX1486" fmla="*/ 6631555 w 7886700"/>
              <a:gd name="connsiteY1486" fmla="*/ 4352927 h 6858000"/>
              <a:gd name="connsiteX1487" fmla="*/ 6657759 w 7886700"/>
              <a:gd name="connsiteY1487" fmla="*/ 4343402 h 6858000"/>
              <a:gd name="connsiteX1488" fmla="*/ 6682374 w 7886700"/>
              <a:gd name="connsiteY1488" fmla="*/ 4333083 h 6858000"/>
              <a:gd name="connsiteX1489" fmla="*/ 6706989 w 7886700"/>
              <a:gd name="connsiteY1489" fmla="*/ 4321177 h 6858000"/>
              <a:gd name="connsiteX1490" fmla="*/ 6733193 w 7886700"/>
              <a:gd name="connsiteY1490" fmla="*/ 4309270 h 6858000"/>
              <a:gd name="connsiteX1491" fmla="*/ 6757015 w 7886700"/>
              <a:gd name="connsiteY1491" fmla="*/ 4297364 h 6858000"/>
              <a:gd name="connsiteX1492" fmla="*/ 6781630 w 7886700"/>
              <a:gd name="connsiteY1492" fmla="*/ 4283077 h 6858000"/>
              <a:gd name="connsiteX1493" fmla="*/ 6805452 w 7886700"/>
              <a:gd name="connsiteY1493" fmla="*/ 4269583 h 6858000"/>
              <a:gd name="connsiteX1494" fmla="*/ 6830067 w 7886700"/>
              <a:gd name="connsiteY1494" fmla="*/ 4254502 h 6858000"/>
              <a:gd name="connsiteX1495" fmla="*/ 6852301 w 7886700"/>
              <a:gd name="connsiteY1495" fmla="*/ 4238627 h 6858000"/>
              <a:gd name="connsiteX1496" fmla="*/ 6876122 w 7886700"/>
              <a:gd name="connsiteY1496" fmla="*/ 4222752 h 6858000"/>
              <a:gd name="connsiteX1497" fmla="*/ 6898356 w 7886700"/>
              <a:gd name="connsiteY1497" fmla="*/ 4204495 h 6858000"/>
              <a:gd name="connsiteX1498" fmla="*/ 6921383 w 7886700"/>
              <a:gd name="connsiteY1498" fmla="*/ 4187033 h 6858000"/>
              <a:gd name="connsiteX1499" fmla="*/ 6942029 w 7886700"/>
              <a:gd name="connsiteY1499" fmla="*/ 4168777 h 6858000"/>
              <a:gd name="connsiteX1500" fmla="*/ 6964262 w 7886700"/>
              <a:gd name="connsiteY1500" fmla="*/ 4150520 h 6858000"/>
              <a:gd name="connsiteX1501" fmla="*/ 6982525 w 7886700"/>
              <a:gd name="connsiteY1501" fmla="*/ 4132264 h 6858000"/>
              <a:gd name="connsiteX1502" fmla="*/ 7000788 w 7886700"/>
              <a:gd name="connsiteY1502" fmla="*/ 4113214 h 6858000"/>
              <a:gd name="connsiteX1503" fmla="*/ 7018257 w 7886700"/>
              <a:gd name="connsiteY1503" fmla="*/ 4094164 h 6858000"/>
              <a:gd name="connsiteX1504" fmla="*/ 7035727 w 7886700"/>
              <a:gd name="connsiteY1504" fmla="*/ 4075908 h 6858000"/>
              <a:gd name="connsiteX1505" fmla="*/ 7051607 w 7886700"/>
              <a:gd name="connsiteY1505" fmla="*/ 4056858 h 6858000"/>
              <a:gd name="connsiteX1506" fmla="*/ 7067489 w 7886700"/>
              <a:gd name="connsiteY1506" fmla="*/ 4037014 h 6858000"/>
              <a:gd name="connsiteX1507" fmla="*/ 7082575 w 7886700"/>
              <a:gd name="connsiteY1507" fmla="*/ 4017170 h 6858000"/>
              <a:gd name="connsiteX1508" fmla="*/ 7096074 w 7886700"/>
              <a:gd name="connsiteY1508" fmla="*/ 3997327 h 6858000"/>
              <a:gd name="connsiteX1509" fmla="*/ 7110367 w 7886700"/>
              <a:gd name="connsiteY1509" fmla="*/ 3975895 h 6858000"/>
              <a:gd name="connsiteX1510" fmla="*/ 7123072 w 7886700"/>
              <a:gd name="connsiteY1510" fmla="*/ 3955258 h 6858000"/>
              <a:gd name="connsiteX1511" fmla="*/ 7134983 w 7886700"/>
              <a:gd name="connsiteY1511" fmla="*/ 3934620 h 6858000"/>
              <a:gd name="connsiteX1512" fmla="*/ 7146893 w 7886700"/>
              <a:gd name="connsiteY1512" fmla="*/ 3913983 h 6858000"/>
              <a:gd name="connsiteX1513" fmla="*/ 7158010 w 7886700"/>
              <a:gd name="connsiteY1513" fmla="*/ 3892552 h 6858000"/>
              <a:gd name="connsiteX1514" fmla="*/ 7167539 w 7886700"/>
              <a:gd name="connsiteY1514" fmla="*/ 3871120 h 6858000"/>
              <a:gd name="connsiteX1515" fmla="*/ 7177067 w 7886700"/>
              <a:gd name="connsiteY1515" fmla="*/ 3848895 h 6858000"/>
              <a:gd name="connsiteX1516" fmla="*/ 7185802 w 7886700"/>
              <a:gd name="connsiteY1516" fmla="*/ 3827464 h 6858000"/>
              <a:gd name="connsiteX1517" fmla="*/ 7193743 w 7886700"/>
              <a:gd name="connsiteY1517" fmla="*/ 3804445 h 6858000"/>
              <a:gd name="connsiteX1518" fmla="*/ 7201683 w 7886700"/>
              <a:gd name="connsiteY1518" fmla="*/ 3782220 h 6858000"/>
              <a:gd name="connsiteX1519" fmla="*/ 7207241 w 7886700"/>
              <a:gd name="connsiteY1519" fmla="*/ 3759202 h 6858000"/>
              <a:gd name="connsiteX1520" fmla="*/ 7213594 w 7886700"/>
              <a:gd name="connsiteY1520" fmla="*/ 3737770 h 6858000"/>
              <a:gd name="connsiteX1521" fmla="*/ 7218358 w 7886700"/>
              <a:gd name="connsiteY1521" fmla="*/ 3714752 h 6858000"/>
              <a:gd name="connsiteX1522" fmla="*/ 7223122 w 7886700"/>
              <a:gd name="connsiteY1522" fmla="*/ 3691733 h 6858000"/>
              <a:gd name="connsiteX1523" fmla="*/ 7227093 w 7886700"/>
              <a:gd name="connsiteY1523" fmla="*/ 3668714 h 6858000"/>
              <a:gd name="connsiteX1524" fmla="*/ 7230269 w 7886700"/>
              <a:gd name="connsiteY1524" fmla="*/ 3644902 h 6858000"/>
              <a:gd name="connsiteX1525" fmla="*/ 7232651 w 7886700"/>
              <a:gd name="connsiteY1525" fmla="*/ 3622677 h 6858000"/>
              <a:gd name="connsiteX1526" fmla="*/ 7233445 w 7886700"/>
              <a:gd name="connsiteY1526" fmla="*/ 3599658 h 6858000"/>
              <a:gd name="connsiteX1527" fmla="*/ 7234239 w 7886700"/>
              <a:gd name="connsiteY1527" fmla="*/ 3575845 h 6858000"/>
              <a:gd name="connsiteX1528" fmla="*/ 7234239 w 7886700"/>
              <a:gd name="connsiteY1528" fmla="*/ 3552827 h 6858000"/>
              <a:gd name="connsiteX1529" fmla="*/ 7233445 w 7886700"/>
              <a:gd name="connsiteY1529" fmla="*/ 3529808 h 6858000"/>
              <a:gd name="connsiteX1530" fmla="*/ 7232651 w 7886700"/>
              <a:gd name="connsiteY1530" fmla="*/ 3505995 h 6858000"/>
              <a:gd name="connsiteX1531" fmla="*/ 7229475 w 7886700"/>
              <a:gd name="connsiteY1531" fmla="*/ 3482977 h 6858000"/>
              <a:gd name="connsiteX1532" fmla="*/ 7226299 w 7886700"/>
              <a:gd name="connsiteY1532" fmla="*/ 3459164 h 6858000"/>
              <a:gd name="connsiteX1533" fmla="*/ 7220740 w 7886700"/>
              <a:gd name="connsiteY1533" fmla="*/ 3424239 h 6858000"/>
              <a:gd name="connsiteX1534" fmla="*/ 7214388 w 7886700"/>
              <a:gd name="connsiteY1534" fmla="*/ 3390902 h 6858000"/>
              <a:gd name="connsiteX1535" fmla="*/ 7206447 w 7886700"/>
              <a:gd name="connsiteY1535" fmla="*/ 3357564 h 6858000"/>
              <a:gd name="connsiteX1536" fmla="*/ 7198507 w 7886700"/>
              <a:gd name="connsiteY1536" fmla="*/ 3325814 h 6858000"/>
              <a:gd name="connsiteX1537" fmla="*/ 7189772 w 7886700"/>
              <a:gd name="connsiteY1537" fmla="*/ 3295652 h 6858000"/>
              <a:gd name="connsiteX1538" fmla="*/ 7179449 w 7886700"/>
              <a:gd name="connsiteY1538" fmla="*/ 3266283 h 6858000"/>
              <a:gd name="connsiteX1539" fmla="*/ 7169127 w 7886700"/>
              <a:gd name="connsiteY1539" fmla="*/ 3238502 h 6858000"/>
              <a:gd name="connsiteX1540" fmla="*/ 7158010 w 7886700"/>
              <a:gd name="connsiteY1540" fmla="*/ 3211514 h 6858000"/>
              <a:gd name="connsiteX1541" fmla="*/ 7146099 w 7886700"/>
              <a:gd name="connsiteY1541" fmla="*/ 3186114 h 6858000"/>
              <a:gd name="connsiteX1542" fmla="*/ 7134189 w 7886700"/>
              <a:gd name="connsiteY1542" fmla="*/ 3160714 h 6858000"/>
              <a:gd name="connsiteX1543" fmla="*/ 7120690 w 7886700"/>
              <a:gd name="connsiteY1543" fmla="*/ 3136902 h 6858000"/>
              <a:gd name="connsiteX1544" fmla="*/ 7107985 w 7886700"/>
              <a:gd name="connsiteY1544" fmla="*/ 3114677 h 6858000"/>
              <a:gd name="connsiteX1545" fmla="*/ 7095280 w 7886700"/>
              <a:gd name="connsiteY1545" fmla="*/ 3092452 h 6858000"/>
              <a:gd name="connsiteX1546" fmla="*/ 7080987 w 7886700"/>
              <a:gd name="connsiteY1546" fmla="*/ 3071814 h 6858000"/>
              <a:gd name="connsiteX1547" fmla="*/ 7066695 w 7886700"/>
              <a:gd name="connsiteY1547" fmla="*/ 3051970 h 6858000"/>
              <a:gd name="connsiteX1548" fmla="*/ 7052401 w 7886700"/>
              <a:gd name="connsiteY1548" fmla="*/ 3032920 h 6858000"/>
              <a:gd name="connsiteX1549" fmla="*/ 7037315 w 7886700"/>
              <a:gd name="connsiteY1549" fmla="*/ 3014664 h 6858000"/>
              <a:gd name="connsiteX1550" fmla="*/ 7022227 w 7886700"/>
              <a:gd name="connsiteY1550" fmla="*/ 2997995 h 6858000"/>
              <a:gd name="connsiteX1551" fmla="*/ 7007935 w 7886700"/>
              <a:gd name="connsiteY1551" fmla="*/ 2982120 h 6858000"/>
              <a:gd name="connsiteX1552" fmla="*/ 6992848 w 7886700"/>
              <a:gd name="connsiteY1552" fmla="*/ 2966245 h 6858000"/>
              <a:gd name="connsiteX1553" fmla="*/ 6977761 w 7886700"/>
              <a:gd name="connsiteY1553" fmla="*/ 2951958 h 6858000"/>
              <a:gd name="connsiteX1554" fmla="*/ 6961880 w 7886700"/>
              <a:gd name="connsiteY1554" fmla="*/ 2938464 h 6858000"/>
              <a:gd name="connsiteX1555" fmla="*/ 6932500 w 7886700"/>
              <a:gd name="connsiteY1555" fmla="*/ 2913858 h 6858000"/>
              <a:gd name="connsiteX1556" fmla="*/ 6902326 w 7886700"/>
              <a:gd name="connsiteY1556" fmla="*/ 2890839 h 6858000"/>
              <a:gd name="connsiteX1557" fmla="*/ 6873740 w 7886700"/>
              <a:gd name="connsiteY1557" fmla="*/ 2871789 h 6858000"/>
              <a:gd name="connsiteX1558" fmla="*/ 6845949 w 7886700"/>
              <a:gd name="connsiteY1558" fmla="*/ 2855120 h 6858000"/>
              <a:gd name="connsiteX1559" fmla="*/ 6818951 w 7886700"/>
              <a:gd name="connsiteY1559" fmla="*/ 2840833 h 6858000"/>
              <a:gd name="connsiteX1560" fmla="*/ 6827685 w 7886700"/>
              <a:gd name="connsiteY1560" fmla="*/ 2794002 h 6858000"/>
              <a:gd name="connsiteX1561" fmla="*/ 6834832 w 7886700"/>
              <a:gd name="connsiteY1561" fmla="*/ 2740820 h 6858000"/>
              <a:gd name="connsiteX1562" fmla="*/ 6838008 w 7886700"/>
              <a:gd name="connsiteY1562" fmla="*/ 2711452 h 6858000"/>
              <a:gd name="connsiteX1563" fmla="*/ 6840390 w 7886700"/>
              <a:gd name="connsiteY1563" fmla="*/ 2681289 h 6858000"/>
              <a:gd name="connsiteX1564" fmla="*/ 6842772 w 7886700"/>
              <a:gd name="connsiteY1564" fmla="*/ 2649539 h 6858000"/>
              <a:gd name="connsiteX1565" fmla="*/ 6844360 w 7886700"/>
              <a:gd name="connsiteY1565" fmla="*/ 2616202 h 6858000"/>
              <a:gd name="connsiteX1566" fmla="*/ 6845949 w 7886700"/>
              <a:gd name="connsiteY1566" fmla="*/ 2582864 h 6858000"/>
              <a:gd name="connsiteX1567" fmla="*/ 6845949 w 7886700"/>
              <a:gd name="connsiteY1567" fmla="*/ 2547939 h 6858000"/>
              <a:gd name="connsiteX1568" fmla="*/ 6844360 w 7886700"/>
              <a:gd name="connsiteY1568" fmla="*/ 2512220 h 6858000"/>
              <a:gd name="connsiteX1569" fmla="*/ 6843566 w 7886700"/>
              <a:gd name="connsiteY1569" fmla="*/ 2474914 h 6858000"/>
              <a:gd name="connsiteX1570" fmla="*/ 6840390 w 7886700"/>
              <a:gd name="connsiteY1570" fmla="*/ 2437608 h 6858000"/>
              <a:gd name="connsiteX1571" fmla="*/ 6836420 w 7886700"/>
              <a:gd name="connsiteY1571" fmla="*/ 2399508 h 6858000"/>
              <a:gd name="connsiteX1572" fmla="*/ 6830861 w 7886700"/>
              <a:gd name="connsiteY1572" fmla="*/ 2360614 h 6858000"/>
              <a:gd name="connsiteX1573" fmla="*/ 6824509 w 7886700"/>
              <a:gd name="connsiteY1573" fmla="*/ 2320927 h 6858000"/>
              <a:gd name="connsiteX1574" fmla="*/ 6816569 w 7886700"/>
              <a:gd name="connsiteY1574" fmla="*/ 2281239 h 6858000"/>
              <a:gd name="connsiteX1575" fmla="*/ 6807040 w 7886700"/>
              <a:gd name="connsiteY1575" fmla="*/ 2241552 h 6858000"/>
              <a:gd name="connsiteX1576" fmla="*/ 6795923 w 7886700"/>
              <a:gd name="connsiteY1576" fmla="*/ 2201864 h 6858000"/>
              <a:gd name="connsiteX1577" fmla="*/ 6783219 w 7886700"/>
              <a:gd name="connsiteY1577" fmla="*/ 2161383 h 6858000"/>
              <a:gd name="connsiteX1578" fmla="*/ 6768131 w 7886700"/>
              <a:gd name="connsiteY1578" fmla="*/ 2121695 h 6858000"/>
              <a:gd name="connsiteX1579" fmla="*/ 6752251 w 7886700"/>
              <a:gd name="connsiteY1579" fmla="*/ 2080420 h 6858000"/>
              <a:gd name="connsiteX1580" fmla="*/ 6733193 w 7886700"/>
              <a:gd name="connsiteY1580" fmla="*/ 2040733 h 6858000"/>
              <a:gd name="connsiteX1581" fmla="*/ 6712548 w 7886700"/>
              <a:gd name="connsiteY1581" fmla="*/ 2001045 h 6858000"/>
              <a:gd name="connsiteX1582" fmla="*/ 6690315 w 7886700"/>
              <a:gd name="connsiteY1582" fmla="*/ 1961358 h 6858000"/>
              <a:gd name="connsiteX1583" fmla="*/ 6665699 w 7886700"/>
              <a:gd name="connsiteY1583" fmla="*/ 1922464 h 6858000"/>
              <a:gd name="connsiteX1584" fmla="*/ 6637907 w 7886700"/>
              <a:gd name="connsiteY1584" fmla="*/ 1883570 h 6858000"/>
              <a:gd name="connsiteX1585" fmla="*/ 6607733 w 7886700"/>
              <a:gd name="connsiteY1585" fmla="*/ 1846264 h 6858000"/>
              <a:gd name="connsiteX1586" fmla="*/ 6591852 w 7886700"/>
              <a:gd name="connsiteY1586" fmla="*/ 1827214 h 6858000"/>
              <a:gd name="connsiteX1587" fmla="*/ 6575971 w 7886700"/>
              <a:gd name="connsiteY1587" fmla="*/ 1808958 h 6858000"/>
              <a:gd name="connsiteX1588" fmla="*/ 6559296 w 7886700"/>
              <a:gd name="connsiteY1588" fmla="*/ 1789908 h 6858000"/>
              <a:gd name="connsiteX1589" fmla="*/ 6541033 w 7886700"/>
              <a:gd name="connsiteY1589" fmla="*/ 1772445 h 6858000"/>
              <a:gd name="connsiteX1590" fmla="*/ 6523564 w 7886700"/>
              <a:gd name="connsiteY1590" fmla="*/ 1754189 h 6858000"/>
              <a:gd name="connsiteX1591" fmla="*/ 6503713 w 7886700"/>
              <a:gd name="connsiteY1591" fmla="*/ 1736727 h 6858000"/>
              <a:gd name="connsiteX1592" fmla="*/ 6483861 w 7886700"/>
              <a:gd name="connsiteY1592" fmla="*/ 1720058 h 6858000"/>
              <a:gd name="connsiteX1593" fmla="*/ 6464010 w 7886700"/>
              <a:gd name="connsiteY1593" fmla="*/ 1702595 h 6858000"/>
              <a:gd name="connsiteX1594" fmla="*/ 6440189 w 7886700"/>
              <a:gd name="connsiteY1594" fmla="*/ 1683545 h 6858000"/>
              <a:gd name="connsiteX1595" fmla="*/ 6414779 w 7886700"/>
              <a:gd name="connsiteY1595" fmla="*/ 1666083 h 6858000"/>
              <a:gd name="connsiteX1596" fmla="*/ 6387781 w 7886700"/>
              <a:gd name="connsiteY1596" fmla="*/ 1649414 h 6858000"/>
              <a:gd name="connsiteX1597" fmla="*/ 6359989 w 7886700"/>
              <a:gd name="connsiteY1597" fmla="*/ 1633539 h 6858000"/>
              <a:gd name="connsiteX1598" fmla="*/ 6331404 w 7886700"/>
              <a:gd name="connsiteY1598" fmla="*/ 1618458 h 6858000"/>
              <a:gd name="connsiteX1599" fmla="*/ 6300436 w 7886700"/>
              <a:gd name="connsiteY1599" fmla="*/ 1603377 h 6858000"/>
              <a:gd name="connsiteX1600" fmla="*/ 6268674 w 7886700"/>
              <a:gd name="connsiteY1600" fmla="*/ 1589883 h 6858000"/>
              <a:gd name="connsiteX1601" fmla="*/ 6236118 w 7886700"/>
              <a:gd name="connsiteY1601" fmla="*/ 1576389 h 6858000"/>
              <a:gd name="connsiteX1602" fmla="*/ 6201974 w 7886700"/>
              <a:gd name="connsiteY1602" fmla="*/ 1564483 h 6858000"/>
              <a:gd name="connsiteX1603" fmla="*/ 6167036 w 7886700"/>
              <a:gd name="connsiteY1603" fmla="*/ 1553370 h 6858000"/>
              <a:gd name="connsiteX1604" fmla="*/ 6131303 w 7886700"/>
              <a:gd name="connsiteY1604" fmla="*/ 1543052 h 6858000"/>
              <a:gd name="connsiteX1605" fmla="*/ 6094777 w 7886700"/>
              <a:gd name="connsiteY1605" fmla="*/ 1533527 h 6858000"/>
              <a:gd name="connsiteX1606" fmla="*/ 6058251 w 7886700"/>
              <a:gd name="connsiteY1606" fmla="*/ 1525589 h 6858000"/>
              <a:gd name="connsiteX1607" fmla="*/ 6019342 w 7886700"/>
              <a:gd name="connsiteY1607" fmla="*/ 1519239 h 6858000"/>
              <a:gd name="connsiteX1608" fmla="*/ 5980434 w 7886700"/>
              <a:gd name="connsiteY1608" fmla="*/ 1512889 h 6858000"/>
              <a:gd name="connsiteX1609" fmla="*/ 5940731 w 7886700"/>
              <a:gd name="connsiteY1609" fmla="*/ 1508127 h 6858000"/>
              <a:gd name="connsiteX1610" fmla="*/ 5901029 w 7886700"/>
              <a:gd name="connsiteY1610" fmla="*/ 1504158 h 6858000"/>
              <a:gd name="connsiteX1611" fmla="*/ 5859738 w 7886700"/>
              <a:gd name="connsiteY1611" fmla="*/ 1500983 h 6858000"/>
              <a:gd name="connsiteX1612" fmla="*/ 5819241 w 7886700"/>
              <a:gd name="connsiteY1612" fmla="*/ 1500189 h 6858000"/>
              <a:gd name="connsiteX1613" fmla="*/ 5778745 w 7886700"/>
              <a:gd name="connsiteY1613" fmla="*/ 1500189 h 6858000"/>
              <a:gd name="connsiteX1614" fmla="*/ 5736660 w 7886700"/>
              <a:gd name="connsiteY1614" fmla="*/ 1500983 h 6858000"/>
              <a:gd name="connsiteX1615" fmla="*/ 5693782 w 7886700"/>
              <a:gd name="connsiteY1615" fmla="*/ 1503364 h 6858000"/>
              <a:gd name="connsiteX1616" fmla="*/ 5652491 w 7886700"/>
              <a:gd name="connsiteY1616" fmla="*/ 1507333 h 6858000"/>
              <a:gd name="connsiteX1617" fmla="*/ 5610406 w 7886700"/>
              <a:gd name="connsiteY1617" fmla="*/ 1512095 h 6858000"/>
              <a:gd name="connsiteX1618" fmla="*/ 5567528 w 7886700"/>
              <a:gd name="connsiteY1618" fmla="*/ 1519239 h 6858000"/>
              <a:gd name="connsiteX1619" fmla="*/ 5526237 w 7886700"/>
              <a:gd name="connsiteY1619" fmla="*/ 1527177 h 6858000"/>
              <a:gd name="connsiteX1620" fmla="*/ 5483358 w 7886700"/>
              <a:gd name="connsiteY1620" fmla="*/ 1536702 h 6858000"/>
              <a:gd name="connsiteX1621" fmla="*/ 5441274 w 7886700"/>
              <a:gd name="connsiteY1621" fmla="*/ 1547814 h 6858000"/>
              <a:gd name="connsiteX1622" fmla="*/ 5399983 w 7886700"/>
              <a:gd name="connsiteY1622" fmla="*/ 1559720 h 6858000"/>
              <a:gd name="connsiteX1623" fmla="*/ 5386563 w 7886700"/>
              <a:gd name="connsiteY1623" fmla="*/ 1564530 h 6858000"/>
              <a:gd name="connsiteX1624" fmla="*/ 5377644 w 7886700"/>
              <a:gd name="connsiteY1624" fmla="*/ 1527736 h 6858000"/>
              <a:gd name="connsiteX1625" fmla="*/ 5369703 w 7886700"/>
              <a:gd name="connsiteY1625" fmla="*/ 1496761 h 6858000"/>
              <a:gd name="connsiteX1626" fmla="*/ 5359380 w 7886700"/>
              <a:gd name="connsiteY1626" fmla="*/ 1464992 h 6858000"/>
              <a:gd name="connsiteX1627" fmla="*/ 5349057 w 7886700"/>
              <a:gd name="connsiteY1627" fmla="*/ 1430046 h 6858000"/>
              <a:gd name="connsiteX1628" fmla="*/ 5337145 w 7886700"/>
              <a:gd name="connsiteY1628" fmla="*/ 1394305 h 6858000"/>
              <a:gd name="connsiteX1629" fmla="*/ 5322851 w 7886700"/>
              <a:gd name="connsiteY1629" fmla="*/ 1356182 h 6858000"/>
              <a:gd name="connsiteX1630" fmla="*/ 5307763 w 7886700"/>
              <a:gd name="connsiteY1630" fmla="*/ 1317265 h 6858000"/>
              <a:gd name="connsiteX1631" fmla="*/ 5291087 w 7886700"/>
              <a:gd name="connsiteY1631" fmla="*/ 1277554 h 6858000"/>
              <a:gd name="connsiteX1632" fmla="*/ 5272029 w 7886700"/>
              <a:gd name="connsiteY1632" fmla="*/ 1237048 h 6858000"/>
              <a:gd name="connsiteX1633" fmla="*/ 5252176 w 7886700"/>
              <a:gd name="connsiteY1633" fmla="*/ 1196542 h 6858000"/>
              <a:gd name="connsiteX1634" fmla="*/ 5229147 w 7886700"/>
              <a:gd name="connsiteY1634" fmla="*/ 1154448 h 6858000"/>
              <a:gd name="connsiteX1635" fmla="*/ 5205324 w 7886700"/>
              <a:gd name="connsiteY1635" fmla="*/ 1113942 h 6858000"/>
              <a:gd name="connsiteX1636" fmla="*/ 5179913 w 7886700"/>
              <a:gd name="connsiteY1636" fmla="*/ 1071848 h 6858000"/>
              <a:gd name="connsiteX1637" fmla="*/ 5152119 w 7886700"/>
              <a:gd name="connsiteY1637" fmla="*/ 1031342 h 6858000"/>
              <a:gd name="connsiteX1638" fmla="*/ 5121149 w 7886700"/>
              <a:gd name="connsiteY1638" fmla="*/ 990042 h 6858000"/>
              <a:gd name="connsiteX1639" fmla="*/ 5089385 w 7886700"/>
              <a:gd name="connsiteY1639" fmla="*/ 950331 h 6858000"/>
              <a:gd name="connsiteX1640" fmla="*/ 5071915 w 7886700"/>
              <a:gd name="connsiteY1640" fmla="*/ 931269 h 6858000"/>
              <a:gd name="connsiteX1641" fmla="*/ 5054445 w 7886700"/>
              <a:gd name="connsiteY1641" fmla="*/ 911414 h 6858000"/>
              <a:gd name="connsiteX1642" fmla="*/ 5036180 w 7886700"/>
              <a:gd name="connsiteY1642" fmla="*/ 893146 h 6858000"/>
              <a:gd name="connsiteX1643" fmla="*/ 5017916 w 7886700"/>
              <a:gd name="connsiteY1643" fmla="*/ 874879 h 6858000"/>
              <a:gd name="connsiteX1644" fmla="*/ 4997269 w 7886700"/>
              <a:gd name="connsiteY1644" fmla="*/ 855818 h 6858000"/>
              <a:gd name="connsiteX1645" fmla="*/ 4977417 w 7886700"/>
              <a:gd name="connsiteY1645" fmla="*/ 838345 h 6858000"/>
              <a:gd name="connsiteX1646" fmla="*/ 4956770 w 7886700"/>
              <a:gd name="connsiteY1646" fmla="*/ 820872 h 6858000"/>
              <a:gd name="connsiteX1647" fmla="*/ 4936124 w 7886700"/>
              <a:gd name="connsiteY1647" fmla="*/ 804193 h 6858000"/>
              <a:gd name="connsiteX1648" fmla="*/ 4913889 w 7886700"/>
              <a:gd name="connsiteY1648" fmla="*/ 788308 h 6858000"/>
              <a:gd name="connsiteX1649" fmla="*/ 4890860 w 7886700"/>
              <a:gd name="connsiteY1649" fmla="*/ 772424 h 6858000"/>
              <a:gd name="connsiteX1650" fmla="*/ 4868625 w 7886700"/>
              <a:gd name="connsiteY1650" fmla="*/ 756539 h 6858000"/>
              <a:gd name="connsiteX1651" fmla="*/ 4844802 w 7886700"/>
              <a:gd name="connsiteY1651" fmla="*/ 741449 h 6858000"/>
              <a:gd name="connsiteX1652" fmla="*/ 4819391 w 7886700"/>
              <a:gd name="connsiteY1652" fmla="*/ 727947 h 6858000"/>
              <a:gd name="connsiteX1653" fmla="*/ 4794773 w 7886700"/>
              <a:gd name="connsiteY1653" fmla="*/ 713651 h 6858000"/>
              <a:gd name="connsiteX1654" fmla="*/ 4768568 w 7886700"/>
              <a:gd name="connsiteY1654" fmla="*/ 700943 h 6858000"/>
              <a:gd name="connsiteX1655" fmla="*/ 4742363 w 7886700"/>
              <a:gd name="connsiteY1655" fmla="*/ 689029 h 6858000"/>
              <a:gd name="connsiteX1656" fmla="*/ 4715363 w 7886700"/>
              <a:gd name="connsiteY1656" fmla="*/ 677116 h 6858000"/>
              <a:gd name="connsiteX1657" fmla="*/ 4687570 w 7886700"/>
              <a:gd name="connsiteY1657" fmla="*/ 666791 h 6858000"/>
              <a:gd name="connsiteX1658" fmla="*/ 4644688 w 7886700"/>
              <a:gd name="connsiteY1658" fmla="*/ 652495 h 6858000"/>
              <a:gd name="connsiteX1659" fmla="*/ 4601807 w 7886700"/>
              <a:gd name="connsiteY1659" fmla="*/ 638993 h 6858000"/>
              <a:gd name="connsiteX1660" fmla="*/ 4558925 w 7886700"/>
              <a:gd name="connsiteY1660" fmla="*/ 627874 h 6858000"/>
              <a:gd name="connsiteX1661" fmla="*/ 4515250 w 7886700"/>
              <a:gd name="connsiteY1661" fmla="*/ 619137 h 6858000"/>
              <a:gd name="connsiteX1662" fmla="*/ 4472368 w 7886700"/>
              <a:gd name="connsiteY1662" fmla="*/ 611989 h 6858000"/>
              <a:gd name="connsiteX1663" fmla="*/ 4429487 w 7886700"/>
              <a:gd name="connsiteY1663" fmla="*/ 606430 h 6858000"/>
              <a:gd name="connsiteX1664" fmla="*/ 4387399 w 7886700"/>
              <a:gd name="connsiteY1664" fmla="*/ 603253 h 6858000"/>
              <a:gd name="connsiteX1665" fmla="*/ 4345312 w 7886700"/>
              <a:gd name="connsiteY1665" fmla="*/ 601664 h 6858000"/>
              <a:gd name="connsiteX1666" fmla="*/ 4302430 w 7886700"/>
              <a:gd name="connsiteY1666" fmla="*/ 601664 h 6858000"/>
              <a:gd name="connsiteX1667" fmla="*/ 4260343 w 7886700"/>
              <a:gd name="connsiteY1667" fmla="*/ 603253 h 6858000"/>
              <a:gd name="connsiteX1668" fmla="*/ 4218255 w 7886700"/>
              <a:gd name="connsiteY1668" fmla="*/ 607224 h 6858000"/>
              <a:gd name="connsiteX1669" fmla="*/ 4176962 w 7886700"/>
              <a:gd name="connsiteY1669" fmla="*/ 611989 h 6858000"/>
              <a:gd name="connsiteX1670" fmla="*/ 4135669 w 7886700"/>
              <a:gd name="connsiteY1670" fmla="*/ 619931 h 6858000"/>
              <a:gd name="connsiteX1671" fmla="*/ 4094376 w 7886700"/>
              <a:gd name="connsiteY1671" fmla="*/ 629462 h 6858000"/>
              <a:gd name="connsiteX1672" fmla="*/ 4053876 w 7886700"/>
              <a:gd name="connsiteY1672" fmla="*/ 638993 h 6858000"/>
              <a:gd name="connsiteX1673" fmla="*/ 4014171 w 7886700"/>
              <a:gd name="connsiteY1673" fmla="*/ 652495 h 6858000"/>
              <a:gd name="connsiteX1674" fmla="*/ 3974466 w 7886700"/>
              <a:gd name="connsiteY1674" fmla="*/ 665997 h 6858000"/>
              <a:gd name="connsiteX1675" fmla="*/ 3935555 w 7886700"/>
              <a:gd name="connsiteY1675" fmla="*/ 681087 h 6858000"/>
              <a:gd name="connsiteX1676" fmla="*/ 3896644 w 7886700"/>
              <a:gd name="connsiteY1676" fmla="*/ 698560 h 6858000"/>
              <a:gd name="connsiteX1677" fmla="*/ 3859321 w 7886700"/>
              <a:gd name="connsiteY1677" fmla="*/ 717622 h 6858000"/>
              <a:gd name="connsiteX1678" fmla="*/ 3821205 w 7886700"/>
              <a:gd name="connsiteY1678" fmla="*/ 737477 h 6858000"/>
              <a:gd name="connsiteX1679" fmla="*/ 3785470 w 7886700"/>
              <a:gd name="connsiteY1679" fmla="*/ 760510 h 6858000"/>
              <a:gd name="connsiteX1680" fmla="*/ 3748941 w 7886700"/>
              <a:gd name="connsiteY1680" fmla="*/ 784337 h 6858000"/>
              <a:gd name="connsiteX1681" fmla="*/ 3714001 w 7886700"/>
              <a:gd name="connsiteY1681" fmla="*/ 808958 h 6858000"/>
              <a:gd name="connsiteX1682" fmla="*/ 3679060 w 7886700"/>
              <a:gd name="connsiteY1682" fmla="*/ 835962 h 6858000"/>
              <a:gd name="connsiteX1683" fmla="*/ 3646502 w 7886700"/>
              <a:gd name="connsiteY1683" fmla="*/ 865348 h 6858000"/>
              <a:gd name="connsiteX1684" fmla="*/ 3613150 w 7886700"/>
              <a:gd name="connsiteY1684" fmla="*/ 894735 h 6858000"/>
              <a:gd name="connsiteX1685" fmla="*/ 3581386 w 7886700"/>
              <a:gd name="connsiteY1685" fmla="*/ 925710 h 6858000"/>
              <a:gd name="connsiteX1686" fmla="*/ 3550416 w 7886700"/>
              <a:gd name="connsiteY1686" fmla="*/ 958273 h 6858000"/>
              <a:gd name="connsiteX1687" fmla="*/ 3521034 w 7886700"/>
              <a:gd name="connsiteY1687" fmla="*/ 993219 h 6858000"/>
              <a:gd name="connsiteX1688" fmla="*/ 3491652 w 7886700"/>
              <a:gd name="connsiteY1688" fmla="*/ 1028960 h 6858000"/>
              <a:gd name="connsiteX1689" fmla="*/ 3463859 w 7886700"/>
              <a:gd name="connsiteY1689" fmla="*/ 1067083 h 6858000"/>
              <a:gd name="connsiteX1690" fmla="*/ 3413830 w 7886700"/>
              <a:gd name="connsiteY1690" fmla="*/ 1040079 h 6858000"/>
              <a:gd name="connsiteX1691" fmla="*/ 3360625 w 7886700"/>
              <a:gd name="connsiteY1691" fmla="*/ 1015458 h 6858000"/>
              <a:gd name="connsiteX1692" fmla="*/ 3332832 w 7886700"/>
              <a:gd name="connsiteY1692" fmla="*/ 1003544 h 6858000"/>
              <a:gd name="connsiteX1693" fmla="*/ 3305038 w 7886700"/>
              <a:gd name="connsiteY1693" fmla="*/ 991631 h 6858000"/>
              <a:gd name="connsiteX1694" fmla="*/ 3277245 w 7886700"/>
              <a:gd name="connsiteY1694" fmla="*/ 980512 h 6858000"/>
              <a:gd name="connsiteX1695" fmla="*/ 3247069 w 7886700"/>
              <a:gd name="connsiteY1695" fmla="*/ 969392 h 6858000"/>
              <a:gd name="connsiteX1696" fmla="*/ 3218481 w 7886700"/>
              <a:gd name="connsiteY1696" fmla="*/ 959862 h 6858000"/>
              <a:gd name="connsiteX1697" fmla="*/ 3188305 w 7886700"/>
              <a:gd name="connsiteY1697" fmla="*/ 949537 h 6858000"/>
              <a:gd name="connsiteX1698" fmla="*/ 3158923 w 7886700"/>
              <a:gd name="connsiteY1698" fmla="*/ 940800 h 6858000"/>
              <a:gd name="connsiteX1699" fmla="*/ 3127953 w 7886700"/>
              <a:gd name="connsiteY1699" fmla="*/ 932858 h 6858000"/>
              <a:gd name="connsiteX1700" fmla="*/ 3096983 w 7886700"/>
              <a:gd name="connsiteY1700" fmla="*/ 924916 h 6858000"/>
              <a:gd name="connsiteX1701" fmla="*/ 3065219 w 7886700"/>
              <a:gd name="connsiteY1701" fmla="*/ 917768 h 6858000"/>
              <a:gd name="connsiteX1702" fmla="*/ 3034249 w 7886700"/>
              <a:gd name="connsiteY1702" fmla="*/ 911414 h 6858000"/>
              <a:gd name="connsiteX1703" fmla="*/ 3002485 w 7886700"/>
              <a:gd name="connsiteY1703" fmla="*/ 905854 h 6858000"/>
              <a:gd name="connsiteX1704" fmla="*/ 2969927 w 7886700"/>
              <a:gd name="connsiteY1704" fmla="*/ 901089 h 6858000"/>
              <a:gd name="connsiteX1705" fmla="*/ 2938163 w 7886700"/>
              <a:gd name="connsiteY1705" fmla="*/ 897118 h 6858000"/>
              <a:gd name="connsiteX1706" fmla="*/ 2905605 w 7886700"/>
              <a:gd name="connsiteY1706" fmla="*/ 893941 h 6858000"/>
              <a:gd name="connsiteX1707" fmla="*/ 2873047 w 7886700"/>
              <a:gd name="connsiteY1707" fmla="*/ 891558 h 6858000"/>
              <a:gd name="connsiteX1708" fmla="*/ 2840489 w 7886700"/>
              <a:gd name="connsiteY1708" fmla="*/ 890764 h 6858000"/>
              <a:gd name="connsiteX1709" fmla="*/ 2807930 w 7886700"/>
              <a:gd name="connsiteY1709" fmla="*/ 889970 h 6858000"/>
              <a:gd name="connsiteX1710" fmla="*/ 2775372 w 7886700"/>
              <a:gd name="connsiteY1710" fmla="*/ 890764 h 6858000"/>
              <a:gd name="connsiteX1711" fmla="*/ 2742020 w 7886700"/>
              <a:gd name="connsiteY1711" fmla="*/ 891558 h 6858000"/>
              <a:gd name="connsiteX1712" fmla="*/ 2709462 w 7886700"/>
              <a:gd name="connsiteY1712" fmla="*/ 894735 h 6858000"/>
              <a:gd name="connsiteX1713" fmla="*/ 2676904 w 7886700"/>
              <a:gd name="connsiteY1713" fmla="*/ 898706 h 6858000"/>
              <a:gd name="connsiteX1714" fmla="*/ 2643551 w 7886700"/>
              <a:gd name="connsiteY1714" fmla="*/ 903471 h 6858000"/>
              <a:gd name="connsiteX1715" fmla="*/ 2610993 w 7886700"/>
              <a:gd name="connsiteY1715" fmla="*/ 909825 h 6858000"/>
              <a:gd name="connsiteX1716" fmla="*/ 2578435 w 7886700"/>
              <a:gd name="connsiteY1716" fmla="*/ 917768 h 6858000"/>
              <a:gd name="connsiteX1717" fmla="*/ 2545083 w 7886700"/>
              <a:gd name="connsiteY1717" fmla="*/ 925710 h 6858000"/>
              <a:gd name="connsiteX1718" fmla="*/ 2513319 w 7886700"/>
              <a:gd name="connsiteY1718" fmla="*/ 935241 h 6858000"/>
              <a:gd name="connsiteX1719" fmla="*/ 2480760 w 7886700"/>
              <a:gd name="connsiteY1719" fmla="*/ 946360 h 6858000"/>
              <a:gd name="connsiteX1720" fmla="*/ 2452173 w 7886700"/>
              <a:gd name="connsiteY1720" fmla="*/ 957479 h 6858000"/>
              <a:gd name="connsiteX1721" fmla="*/ 2423585 w 7886700"/>
              <a:gd name="connsiteY1721" fmla="*/ 969392 h 6858000"/>
              <a:gd name="connsiteX1722" fmla="*/ 2395791 w 7886700"/>
              <a:gd name="connsiteY1722" fmla="*/ 982100 h 6858000"/>
              <a:gd name="connsiteX1723" fmla="*/ 2367998 w 7886700"/>
              <a:gd name="connsiteY1723" fmla="*/ 997191 h 6858000"/>
              <a:gd name="connsiteX1724" fmla="*/ 2340998 w 7886700"/>
              <a:gd name="connsiteY1724" fmla="*/ 1012281 h 6858000"/>
              <a:gd name="connsiteX1725" fmla="*/ 2315587 w 7886700"/>
              <a:gd name="connsiteY1725" fmla="*/ 1027371 h 6858000"/>
              <a:gd name="connsiteX1726" fmla="*/ 2289382 w 7886700"/>
              <a:gd name="connsiteY1726" fmla="*/ 1044050 h 6858000"/>
              <a:gd name="connsiteX1727" fmla="*/ 2264765 w 7886700"/>
              <a:gd name="connsiteY1727" fmla="*/ 1062317 h 6858000"/>
              <a:gd name="connsiteX1728" fmla="*/ 2240147 w 7886700"/>
              <a:gd name="connsiteY1728" fmla="*/ 1080585 h 6858000"/>
              <a:gd name="connsiteX1729" fmla="*/ 2216324 w 7886700"/>
              <a:gd name="connsiteY1729" fmla="*/ 1099646 h 6858000"/>
              <a:gd name="connsiteX1730" fmla="*/ 2193295 w 7886700"/>
              <a:gd name="connsiteY1730" fmla="*/ 1120296 h 6858000"/>
              <a:gd name="connsiteX1731" fmla="*/ 2170267 w 7886700"/>
              <a:gd name="connsiteY1731" fmla="*/ 1142535 h 6858000"/>
              <a:gd name="connsiteX1732" fmla="*/ 2147238 w 7886700"/>
              <a:gd name="connsiteY1732" fmla="*/ 1164773 h 6858000"/>
              <a:gd name="connsiteX1733" fmla="*/ 2125797 w 7886700"/>
              <a:gd name="connsiteY1733" fmla="*/ 1187011 h 6858000"/>
              <a:gd name="connsiteX1734" fmla="*/ 2104356 w 7886700"/>
              <a:gd name="connsiteY1734" fmla="*/ 1212427 h 6858000"/>
              <a:gd name="connsiteX1735" fmla="*/ 2083709 w 7886700"/>
              <a:gd name="connsiteY1735" fmla="*/ 1237048 h 6858000"/>
              <a:gd name="connsiteX1736" fmla="*/ 2063857 w 7886700"/>
              <a:gd name="connsiteY1736" fmla="*/ 1262463 h 6858000"/>
              <a:gd name="connsiteX1737" fmla="*/ 2044004 w 7886700"/>
              <a:gd name="connsiteY1737" fmla="*/ 1289467 h 6858000"/>
              <a:gd name="connsiteX1738" fmla="*/ 2024946 w 7886700"/>
              <a:gd name="connsiteY1738" fmla="*/ 1317265 h 6858000"/>
              <a:gd name="connsiteX1739" fmla="*/ 2007475 w 7886700"/>
              <a:gd name="connsiteY1739" fmla="*/ 1346652 h 6858000"/>
              <a:gd name="connsiteX1740" fmla="*/ 1989211 w 7886700"/>
              <a:gd name="connsiteY1740" fmla="*/ 1376038 h 6858000"/>
              <a:gd name="connsiteX1741" fmla="*/ 1971741 w 7886700"/>
              <a:gd name="connsiteY1741" fmla="*/ 1407013 h 6858000"/>
              <a:gd name="connsiteX1742" fmla="*/ 1954271 w 7886700"/>
              <a:gd name="connsiteY1742" fmla="*/ 1437988 h 6858000"/>
              <a:gd name="connsiteX1743" fmla="*/ 1938389 w 7886700"/>
              <a:gd name="connsiteY1743" fmla="*/ 1470551 h 6858000"/>
              <a:gd name="connsiteX1744" fmla="*/ 1922507 w 7886700"/>
              <a:gd name="connsiteY1744" fmla="*/ 1503909 h 6858000"/>
              <a:gd name="connsiteX1745" fmla="*/ 1907419 w 7886700"/>
              <a:gd name="connsiteY1745" fmla="*/ 1538061 h 6858000"/>
              <a:gd name="connsiteX1746" fmla="*/ 1893919 w 7886700"/>
              <a:gd name="connsiteY1746" fmla="*/ 1573007 h 6858000"/>
              <a:gd name="connsiteX1747" fmla="*/ 1879625 w 7886700"/>
              <a:gd name="connsiteY1747" fmla="*/ 1608747 h 6858000"/>
              <a:gd name="connsiteX1748" fmla="*/ 1873339 w 7886700"/>
              <a:gd name="connsiteY1748" fmla="*/ 1626131 h 6858000"/>
              <a:gd name="connsiteX1749" fmla="*/ 1848198 w 7886700"/>
              <a:gd name="connsiteY1749" fmla="*/ 1619269 h 6858000"/>
              <a:gd name="connsiteX1750" fmla="*/ 1812492 w 7886700"/>
              <a:gd name="connsiteY1750" fmla="*/ 1610534 h 6858000"/>
              <a:gd name="connsiteX1751" fmla="*/ 1777579 w 7886700"/>
              <a:gd name="connsiteY1751" fmla="*/ 1603387 h 6858000"/>
              <a:gd name="connsiteX1752" fmla="*/ 1744254 w 7886700"/>
              <a:gd name="connsiteY1752" fmla="*/ 1597034 h 6858000"/>
              <a:gd name="connsiteX1753" fmla="*/ 1710134 w 7886700"/>
              <a:gd name="connsiteY1753" fmla="*/ 1591476 h 6858000"/>
              <a:gd name="connsiteX1754" fmla="*/ 1677602 w 7886700"/>
              <a:gd name="connsiteY1754" fmla="*/ 1586711 h 6858000"/>
              <a:gd name="connsiteX1755" fmla="*/ 1645864 w 7886700"/>
              <a:gd name="connsiteY1755" fmla="*/ 1583535 h 6858000"/>
              <a:gd name="connsiteX1756" fmla="*/ 1614125 w 7886700"/>
              <a:gd name="connsiteY1756" fmla="*/ 1580359 h 6858000"/>
              <a:gd name="connsiteX1757" fmla="*/ 1583180 w 7886700"/>
              <a:gd name="connsiteY1757" fmla="*/ 1578770 h 6858000"/>
              <a:gd name="connsiteX1758" fmla="*/ 1553029 w 7886700"/>
              <a:gd name="connsiteY1758" fmla="*/ 1577976 h 6858000"/>
              <a:gd name="connsiteX1759" fmla="*/ 1496692 w 7886700"/>
              <a:gd name="connsiteY1759" fmla="*/ 1577976 h 6858000"/>
              <a:gd name="connsiteX1760" fmla="*/ 1445117 w 7886700"/>
              <a:gd name="connsiteY1760" fmla="*/ 1578770 h 6858000"/>
              <a:gd name="connsiteX1761" fmla="*/ 1397509 w 7886700"/>
              <a:gd name="connsiteY1761" fmla="*/ 1581947 h 6858000"/>
              <a:gd name="connsiteX1762" fmla="*/ 1355456 w 7886700"/>
              <a:gd name="connsiteY1762" fmla="*/ 1586711 h 6858000"/>
              <a:gd name="connsiteX1763" fmla="*/ 1318957 w 7886700"/>
              <a:gd name="connsiteY1763" fmla="*/ 1590682 h 6858000"/>
              <a:gd name="connsiteX1764" fmla="*/ 1292772 w 7886700"/>
              <a:gd name="connsiteY1764" fmla="*/ 1595446 h 6858000"/>
              <a:gd name="connsiteX1765" fmla="*/ 1265794 w 7886700"/>
              <a:gd name="connsiteY1765" fmla="*/ 1601005 h 6858000"/>
              <a:gd name="connsiteX1766" fmla="*/ 1239610 w 7886700"/>
              <a:gd name="connsiteY1766" fmla="*/ 1606563 h 6858000"/>
              <a:gd name="connsiteX1767" fmla="*/ 1213425 w 7886700"/>
              <a:gd name="connsiteY1767" fmla="*/ 1614504 h 6858000"/>
              <a:gd name="connsiteX1768" fmla="*/ 1188034 w 7886700"/>
              <a:gd name="connsiteY1768" fmla="*/ 1622445 h 6858000"/>
              <a:gd name="connsiteX1769" fmla="*/ 1161850 w 7886700"/>
              <a:gd name="connsiteY1769" fmla="*/ 1631180 h 6858000"/>
              <a:gd name="connsiteX1770" fmla="*/ 1135666 w 7886700"/>
              <a:gd name="connsiteY1770" fmla="*/ 1640709 h 6858000"/>
              <a:gd name="connsiteX1771" fmla="*/ 1111068 w 7886700"/>
              <a:gd name="connsiteY1771" fmla="*/ 1651032 h 6858000"/>
              <a:gd name="connsiteX1772" fmla="*/ 1086471 w 7886700"/>
              <a:gd name="connsiteY1772" fmla="*/ 1662944 h 6858000"/>
              <a:gd name="connsiteX1773" fmla="*/ 1062667 w 7886700"/>
              <a:gd name="connsiteY1773" fmla="*/ 1674855 h 6858000"/>
              <a:gd name="connsiteX1774" fmla="*/ 1038863 w 7886700"/>
              <a:gd name="connsiteY1774" fmla="*/ 1688355 h 6858000"/>
              <a:gd name="connsiteX1775" fmla="*/ 1015059 w 7886700"/>
              <a:gd name="connsiteY1775" fmla="*/ 1701854 h 6858000"/>
              <a:gd name="connsiteX1776" fmla="*/ 992049 w 7886700"/>
              <a:gd name="connsiteY1776" fmla="*/ 1716942 h 6858000"/>
              <a:gd name="connsiteX1777" fmla="*/ 969038 w 7886700"/>
              <a:gd name="connsiteY1777" fmla="*/ 1732030 h 6858000"/>
              <a:gd name="connsiteX1778" fmla="*/ 946028 w 7886700"/>
              <a:gd name="connsiteY1778" fmla="*/ 1747911 h 6858000"/>
              <a:gd name="connsiteX1779" fmla="*/ 925398 w 7886700"/>
              <a:gd name="connsiteY1779" fmla="*/ 1764587 h 6858000"/>
              <a:gd name="connsiteX1780" fmla="*/ 903181 w 7886700"/>
              <a:gd name="connsiteY1780" fmla="*/ 1782851 h 6858000"/>
              <a:gd name="connsiteX1781" fmla="*/ 882551 w 7886700"/>
              <a:gd name="connsiteY1781" fmla="*/ 1800321 h 6858000"/>
              <a:gd name="connsiteX1782" fmla="*/ 862714 w 7886700"/>
              <a:gd name="connsiteY1782" fmla="*/ 1819379 h 6858000"/>
              <a:gd name="connsiteX1783" fmla="*/ 842877 w 7886700"/>
              <a:gd name="connsiteY1783" fmla="*/ 1839232 h 6858000"/>
              <a:gd name="connsiteX1784" fmla="*/ 823834 w 7886700"/>
              <a:gd name="connsiteY1784" fmla="*/ 1859084 h 6858000"/>
              <a:gd name="connsiteX1785" fmla="*/ 806378 w 7886700"/>
              <a:gd name="connsiteY1785" fmla="*/ 1879730 h 6858000"/>
              <a:gd name="connsiteX1786" fmla="*/ 788128 w 7886700"/>
              <a:gd name="connsiteY1786" fmla="*/ 1901171 h 6858000"/>
              <a:gd name="connsiteX1787" fmla="*/ 771465 w 7886700"/>
              <a:gd name="connsiteY1787" fmla="*/ 1922611 h 6858000"/>
              <a:gd name="connsiteX1788" fmla="*/ 754803 w 7886700"/>
              <a:gd name="connsiteY1788" fmla="*/ 1945640 h 6858000"/>
              <a:gd name="connsiteX1789" fmla="*/ 738140 w 7886700"/>
              <a:gd name="connsiteY1789" fmla="*/ 1968668 h 6858000"/>
              <a:gd name="connsiteX1790" fmla="*/ 723858 w 7886700"/>
              <a:gd name="connsiteY1790" fmla="*/ 1991697 h 6858000"/>
              <a:gd name="connsiteX1791" fmla="*/ 709575 w 7886700"/>
              <a:gd name="connsiteY1791" fmla="*/ 2015519 h 6858000"/>
              <a:gd name="connsiteX1792" fmla="*/ 696086 w 7886700"/>
              <a:gd name="connsiteY1792" fmla="*/ 2040136 h 6858000"/>
              <a:gd name="connsiteX1793" fmla="*/ 684184 w 7886700"/>
              <a:gd name="connsiteY1793" fmla="*/ 2064753 h 6858000"/>
              <a:gd name="connsiteX1794" fmla="*/ 672282 w 7886700"/>
              <a:gd name="connsiteY1794" fmla="*/ 2090958 h 6858000"/>
              <a:gd name="connsiteX1795" fmla="*/ 661174 w 7886700"/>
              <a:gd name="connsiteY1795" fmla="*/ 2117163 h 6858000"/>
              <a:gd name="connsiteX1796" fmla="*/ 650859 w 7886700"/>
              <a:gd name="connsiteY1796" fmla="*/ 2140986 h 6858000"/>
              <a:gd name="connsiteX1797" fmla="*/ 642924 w 7886700"/>
              <a:gd name="connsiteY1797" fmla="*/ 2164808 h 6858000"/>
              <a:gd name="connsiteX1798" fmla="*/ 634989 w 7886700"/>
              <a:gd name="connsiteY1798" fmla="*/ 2188631 h 6858000"/>
              <a:gd name="connsiteX1799" fmla="*/ 627848 w 7886700"/>
              <a:gd name="connsiteY1799" fmla="*/ 2212454 h 6858000"/>
              <a:gd name="connsiteX1800" fmla="*/ 622294 w 7886700"/>
              <a:gd name="connsiteY1800" fmla="*/ 2236276 h 6858000"/>
              <a:gd name="connsiteX1801" fmla="*/ 615946 w 7886700"/>
              <a:gd name="connsiteY1801" fmla="*/ 2260893 h 6858000"/>
              <a:gd name="connsiteX1802" fmla="*/ 611979 w 7886700"/>
              <a:gd name="connsiteY1802" fmla="*/ 2284716 h 6858000"/>
              <a:gd name="connsiteX1803" fmla="*/ 608012 w 7886700"/>
              <a:gd name="connsiteY1803" fmla="*/ 2308538 h 6858000"/>
              <a:gd name="connsiteX1804" fmla="*/ 605631 w 7886700"/>
              <a:gd name="connsiteY1804" fmla="*/ 2332361 h 6858000"/>
              <a:gd name="connsiteX1805" fmla="*/ 603251 w 7886700"/>
              <a:gd name="connsiteY1805" fmla="*/ 2356184 h 6858000"/>
              <a:gd name="connsiteX1806" fmla="*/ 601664 w 7886700"/>
              <a:gd name="connsiteY1806" fmla="*/ 2380006 h 6858000"/>
              <a:gd name="connsiteX1807" fmla="*/ 601664 w 7886700"/>
              <a:gd name="connsiteY1807" fmla="*/ 2403829 h 6858000"/>
              <a:gd name="connsiteX1808" fmla="*/ 601664 w 7886700"/>
              <a:gd name="connsiteY1808" fmla="*/ 2428446 h 6858000"/>
              <a:gd name="connsiteX1809" fmla="*/ 602457 w 7886700"/>
              <a:gd name="connsiteY1809" fmla="*/ 2452269 h 6858000"/>
              <a:gd name="connsiteX1810" fmla="*/ 604044 w 7886700"/>
              <a:gd name="connsiteY1810" fmla="*/ 2476091 h 6858000"/>
              <a:gd name="connsiteX1811" fmla="*/ 606425 w 7886700"/>
              <a:gd name="connsiteY1811" fmla="*/ 2499914 h 6858000"/>
              <a:gd name="connsiteX1812" fmla="*/ 609599 w 7886700"/>
              <a:gd name="connsiteY1812" fmla="*/ 2522148 h 6858000"/>
              <a:gd name="connsiteX1813" fmla="*/ 613566 w 7886700"/>
              <a:gd name="connsiteY1813" fmla="*/ 2545177 h 6858000"/>
              <a:gd name="connsiteX1814" fmla="*/ 618327 w 7886700"/>
              <a:gd name="connsiteY1814" fmla="*/ 2569000 h 6858000"/>
              <a:gd name="connsiteX1815" fmla="*/ 623881 w 7886700"/>
              <a:gd name="connsiteY1815" fmla="*/ 2592028 h 6858000"/>
              <a:gd name="connsiteX1816" fmla="*/ 630229 w 7886700"/>
              <a:gd name="connsiteY1816" fmla="*/ 2614263 h 6858000"/>
              <a:gd name="connsiteX1817" fmla="*/ 637370 w 7886700"/>
              <a:gd name="connsiteY1817" fmla="*/ 2636497 h 6858000"/>
              <a:gd name="connsiteX1818" fmla="*/ 645304 w 7886700"/>
              <a:gd name="connsiteY1818" fmla="*/ 2659526 h 6858000"/>
              <a:gd name="connsiteX1819" fmla="*/ 654033 w 7886700"/>
              <a:gd name="connsiteY1819" fmla="*/ 2681760 h 6858000"/>
              <a:gd name="connsiteX1820" fmla="*/ 664348 w 7886700"/>
              <a:gd name="connsiteY1820" fmla="*/ 2703201 h 6858000"/>
              <a:gd name="connsiteX1821" fmla="*/ 673869 w 7886700"/>
              <a:gd name="connsiteY1821" fmla="*/ 2725435 h 6858000"/>
              <a:gd name="connsiteX1822" fmla="*/ 684978 w 7886700"/>
              <a:gd name="connsiteY1822" fmla="*/ 2746082 h 6858000"/>
              <a:gd name="connsiteX1823" fmla="*/ 696880 w 7886700"/>
              <a:gd name="connsiteY1823" fmla="*/ 2767522 h 6858000"/>
              <a:gd name="connsiteX1824" fmla="*/ 708782 w 7886700"/>
              <a:gd name="connsiteY1824" fmla="*/ 2788168 h 6858000"/>
              <a:gd name="connsiteX1825" fmla="*/ 722271 w 7886700"/>
              <a:gd name="connsiteY1825" fmla="*/ 2808815 h 6858000"/>
              <a:gd name="connsiteX1826" fmla="*/ 736553 w 7886700"/>
              <a:gd name="connsiteY1826" fmla="*/ 2828667 h 6858000"/>
              <a:gd name="connsiteX1827" fmla="*/ 750835 w 7886700"/>
              <a:gd name="connsiteY1827" fmla="*/ 2848519 h 6858000"/>
              <a:gd name="connsiteX1828" fmla="*/ 779400 w 7886700"/>
              <a:gd name="connsiteY1828" fmla="*/ 2883459 h 6858000"/>
              <a:gd name="connsiteX1829" fmla="*/ 807965 w 7886700"/>
              <a:gd name="connsiteY1829" fmla="*/ 2916017 h 6858000"/>
              <a:gd name="connsiteX1830" fmla="*/ 838116 w 7886700"/>
              <a:gd name="connsiteY1830" fmla="*/ 2946192 h 6858000"/>
              <a:gd name="connsiteX1831" fmla="*/ 867475 w 7886700"/>
              <a:gd name="connsiteY1831" fmla="*/ 2973191 h 6858000"/>
              <a:gd name="connsiteX1832" fmla="*/ 899213 w 7886700"/>
              <a:gd name="connsiteY1832" fmla="*/ 2997808 h 6858000"/>
              <a:gd name="connsiteX1833" fmla="*/ 930952 w 7886700"/>
              <a:gd name="connsiteY1833" fmla="*/ 3020837 h 6858000"/>
              <a:gd name="connsiteX1834" fmla="*/ 963484 w 7886700"/>
              <a:gd name="connsiteY1834" fmla="*/ 3041483 h 6858000"/>
              <a:gd name="connsiteX1835" fmla="*/ 996016 w 7886700"/>
              <a:gd name="connsiteY1835" fmla="*/ 3060541 h 6858000"/>
              <a:gd name="connsiteX1836" fmla="*/ 1028548 w 7886700"/>
              <a:gd name="connsiteY1836" fmla="*/ 3076423 h 6858000"/>
              <a:gd name="connsiteX1837" fmla="*/ 1062667 w 7886700"/>
              <a:gd name="connsiteY1837" fmla="*/ 3091510 h 6858000"/>
              <a:gd name="connsiteX1838" fmla="*/ 1095199 w 7886700"/>
              <a:gd name="connsiteY1838" fmla="*/ 3104216 h 6858000"/>
              <a:gd name="connsiteX1839" fmla="*/ 1129318 w 7886700"/>
              <a:gd name="connsiteY1839" fmla="*/ 3115333 h 6858000"/>
              <a:gd name="connsiteX1840" fmla="*/ 1162644 w 7886700"/>
              <a:gd name="connsiteY1840" fmla="*/ 3124068 h 6858000"/>
              <a:gd name="connsiteX1841" fmla="*/ 1196763 w 7886700"/>
              <a:gd name="connsiteY1841" fmla="*/ 3131215 h 6858000"/>
              <a:gd name="connsiteX1842" fmla="*/ 1229295 w 7886700"/>
              <a:gd name="connsiteY1842" fmla="*/ 3136774 h 6858000"/>
              <a:gd name="connsiteX1843" fmla="*/ 1263414 w 7886700"/>
              <a:gd name="connsiteY1843" fmla="*/ 3142332 h 6858000"/>
              <a:gd name="connsiteX1844" fmla="*/ 1295946 w 7886700"/>
              <a:gd name="connsiteY1844" fmla="*/ 3144714 h 6858000"/>
              <a:gd name="connsiteX1845" fmla="*/ 1328478 w 7886700"/>
              <a:gd name="connsiteY1845" fmla="*/ 3147097 h 6858000"/>
              <a:gd name="connsiteX1846" fmla="*/ 1360216 w 7886700"/>
              <a:gd name="connsiteY1846" fmla="*/ 3147891 h 6858000"/>
              <a:gd name="connsiteX1847" fmla="*/ 1392748 w 7886700"/>
              <a:gd name="connsiteY1847" fmla="*/ 3147097 h 6858000"/>
              <a:gd name="connsiteX1848" fmla="*/ 1424487 w 7886700"/>
              <a:gd name="connsiteY1848" fmla="*/ 3146303 h 6858000"/>
              <a:gd name="connsiteX1849" fmla="*/ 1453845 w 7886700"/>
              <a:gd name="connsiteY1849" fmla="*/ 3143126 h 6858000"/>
              <a:gd name="connsiteX1850" fmla="*/ 1483997 w 7886700"/>
              <a:gd name="connsiteY1850" fmla="*/ 3139950 h 6858000"/>
              <a:gd name="connsiteX1851" fmla="*/ 1512562 w 7886700"/>
              <a:gd name="connsiteY1851" fmla="*/ 3135185 h 6858000"/>
              <a:gd name="connsiteX1852" fmla="*/ 1540333 w 7886700"/>
              <a:gd name="connsiteY1852" fmla="*/ 3130421 h 6858000"/>
              <a:gd name="connsiteX1853" fmla="*/ 1568105 w 7886700"/>
              <a:gd name="connsiteY1853" fmla="*/ 3124068 h 6858000"/>
              <a:gd name="connsiteX1854" fmla="*/ 1594289 w 7886700"/>
              <a:gd name="connsiteY1854" fmla="*/ 3118510 h 6858000"/>
              <a:gd name="connsiteX1855" fmla="*/ 1618886 w 7886700"/>
              <a:gd name="connsiteY1855" fmla="*/ 3111363 h 6858000"/>
              <a:gd name="connsiteX1856" fmla="*/ 1642690 w 7886700"/>
              <a:gd name="connsiteY1856" fmla="*/ 3104216 h 6858000"/>
              <a:gd name="connsiteX1857" fmla="*/ 1664907 w 7886700"/>
              <a:gd name="connsiteY1857" fmla="*/ 3096275 h 6858000"/>
              <a:gd name="connsiteX1858" fmla="*/ 1685537 w 7886700"/>
              <a:gd name="connsiteY1858" fmla="*/ 3088334 h 6858000"/>
              <a:gd name="connsiteX1859" fmla="*/ 1705374 w 7886700"/>
              <a:gd name="connsiteY1859" fmla="*/ 3080393 h 6858000"/>
              <a:gd name="connsiteX1860" fmla="*/ 1716482 w 7886700"/>
              <a:gd name="connsiteY1860" fmla="*/ 3074835 h 6858000"/>
              <a:gd name="connsiteX1861" fmla="*/ 1727591 w 7886700"/>
              <a:gd name="connsiteY1861" fmla="*/ 3067688 h 6858000"/>
              <a:gd name="connsiteX1862" fmla="*/ 1736319 w 7886700"/>
              <a:gd name="connsiteY1862" fmla="*/ 3060541 h 6858000"/>
              <a:gd name="connsiteX1863" fmla="*/ 1745047 w 7886700"/>
              <a:gd name="connsiteY1863" fmla="*/ 3052600 h 6858000"/>
              <a:gd name="connsiteX1864" fmla="*/ 1752188 w 7886700"/>
              <a:gd name="connsiteY1864" fmla="*/ 3043865 h 6858000"/>
              <a:gd name="connsiteX1865" fmla="*/ 1759329 w 7886700"/>
              <a:gd name="connsiteY1865" fmla="*/ 3033542 h 6858000"/>
              <a:gd name="connsiteX1866" fmla="*/ 1764884 w 7886700"/>
              <a:gd name="connsiteY1866" fmla="*/ 3024013 h 6858000"/>
              <a:gd name="connsiteX1867" fmla="*/ 1769645 w 7886700"/>
              <a:gd name="connsiteY1867" fmla="*/ 3012896 h 6858000"/>
              <a:gd name="connsiteX1868" fmla="*/ 1772818 w 7886700"/>
              <a:gd name="connsiteY1868" fmla="*/ 3001778 h 6858000"/>
              <a:gd name="connsiteX1869" fmla="*/ 1775992 w 7886700"/>
              <a:gd name="connsiteY1869" fmla="*/ 2990661 h 6858000"/>
              <a:gd name="connsiteX1870" fmla="*/ 1777579 w 7886700"/>
              <a:gd name="connsiteY1870" fmla="*/ 2978750 h 6858000"/>
              <a:gd name="connsiteX1871" fmla="*/ 1777579 w 7886700"/>
              <a:gd name="connsiteY1871" fmla="*/ 2966838 h 6858000"/>
              <a:gd name="connsiteX1872" fmla="*/ 1776785 w 7886700"/>
              <a:gd name="connsiteY1872" fmla="*/ 2956515 h 6858000"/>
              <a:gd name="connsiteX1873" fmla="*/ 1775199 w 7886700"/>
              <a:gd name="connsiteY1873" fmla="*/ 2943810 h 6858000"/>
              <a:gd name="connsiteX1874" fmla="*/ 1772025 w 7886700"/>
              <a:gd name="connsiteY1874" fmla="*/ 2931899 h 6858000"/>
              <a:gd name="connsiteX1875" fmla="*/ 1768057 w 7886700"/>
              <a:gd name="connsiteY1875" fmla="*/ 2919987 h 6858000"/>
              <a:gd name="connsiteX1876" fmla="*/ 1761710 w 7886700"/>
              <a:gd name="connsiteY1876" fmla="*/ 2909664 h 6858000"/>
              <a:gd name="connsiteX1877" fmla="*/ 1756155 w 7886700"/>
              <a:gd name="connsiteY1877" fmla="*/ 2899341 h 6858000"/>
              <a:gd name="connsiteX1878" fmla="*/ 1748221 w 7886700"/>
              <a:gd name="connsiteY1878" fmla="*/ 2889812 h 6858000"/>
              <a:gd name="connsiteX1879" fmla="*/ 1740286 w 7886700"/>
              <a:gd name="connsiteY1879" fmla="*/ 2881871 h 6858000"/>
              <a:gd name="connsiteX1880" fmla="*/ 1731558 w 7886700"/>
              <a:gd name="connsiteY1880" fmla="*/ 2873930 h 6858000"/>
              <a:gd name="connsiteX1881" fmla="*/ 1721243 w 7886700"/>
              <a:gd name="connsiteY1881" fmla="*/ 2866783 h 6858000"/>
              <a:gd name="connsiteX1882" fmla="*/ 1711722 w 7886700"/>
              <a:gd name="connsiteY1882" fmla="*/ 2860430 h 6858000"/>
              <a:gd name="connsiteX1883" fmla="*/ 1700613 w 7886700"/>
              <a:gd name="connsiteY1883" fmla="*/ 2856460 h 6858000"/>
              <a:gd name="connsiteX1884" fmla="*/ 1689504 w 7886700"/>
              <a:gd name="connsiteY1884" fmla="*/ 2852490 h 6858000"/>
              <a:gd name="connsiteX1885" fmla="*/ 1678396 w 7886700"/>
              <a:gd name="connsiteY1885" fmla="*/ 2850107 h 6858000"/>
              <a:gd name="connsiteX1886" fmla="*/ 1666494 w 7886700"/>
              <a:gd name="connsiteY1886" fmla="*/ 2848519 h 6858000"/>
              <a:gd name="connsiteX1887" fmla="*/ 1655385 w 7886700"/>
              <a:gd name="connsiteY1887" fmla="*/ 2847725 h 6858000"/>
              <a:gd name="connsiteX1888" fmla="*/ 1643484 w 7886700"/>
              <a:gd name="connsiteY1888" fmla="*/ 2848519 h 6858000"/>
              <a:gd name="connsiteX1889" fmla="*/ 1631581 w 7886700"/>
              <a:gd name="connsiteY1889" fmla="*/ 2850901 h 6858000"/>
              <a:gd name="connsiteX1890" fmla="*/ 1619679 w 7886700"/>
              <a:gd name="connsiteY1890" fmla="*/ 2854078 h 6858000"/>
              <a:gd name="connsiteX1891" fmla="*/ 1607777 w 7886700"/>
              <a:gd name="connsiteY1891" fmla="*/ 2858842 h 6858000"/>
              <a:gd name="connsiteX1892" fmla="*/ 1588734 w 7886700"/>
              <a:gd name="connsiteY1892" fmla="*/ 2865989 h 6858000"/>
              <a:gd name="connsiteX1893" fmla="*/ 1567311 w 7886700"/>
              <a:gd name="connsiteY1893" fmla="*/ 2872342 h 6858000"/>
              <a:gd name="connsiteX1894" fmla="*/ 1538746 w 7886700"/>
              <a:gd name="connsiteY1894" fmla="*/ 2881871 h 6858000"/>
              <a:gd name="connsiteX1895" fmla="*/ 1503834 w 7886700"/>
              <a:gd name="connsiteY1895" fmla="*/ 2889812 h 6858000"/>
              <a:gd name="connsiteX1896" fmla="*/ 1483997 w 7886700"/>
              <a:gd name="connsiteY1896" fmla="*/ 2893782 h 6858000"/>
              <a:gd name="connsiteX1897" fmla="*/ 1462574 w 7886700"/>
              <a:gd name="connsiteY1897" fmla="*/ 2897753 h 6858000"/>
              <a:gd name="connsiteX1898" fmla="*/ 1441150 w 7886700"/>
              <a:gd name="connsiteY1898" fmla="*/ 2900135 h 6858000"/>
              <a:gd name="connsiteX1899" fmla="*/ 1418139 w 7886700"/>
              <a:gd name="connsiteY1899" fmla="*/ 2902517 h 6858000"/>
              <a:gd name="connsiteX1900" fmla="*/ 1394336 w 7886700"/>
              <a:gd name="connsiteY1900" fmla="*/ 2904105 h 6858000"/>
              <a:gd name="connsiteX1901" fmla="*/ 1369738 w 7886700"/>
              <a:gd name="connsiteY1901" fmla="*/ 2905694 h 6858000"/>
              <a:gd name="connsiteX1902" fmla="*/ 1343554 w 7886700"/>
              <a:gd name="connsiteY1902" fmla="*/ 2905694 h 6858000"/>
              <a:gd name="connsiteX1903" fmla="*/ 1318163 w 7886700"/>
              <a:gd name="connsiteY1903" fmla="*/ 2904105 h 6858000"/>
              <a:gd name="connsiteX1904" fmla="*/ 1291185 w 7886700"/>
              <a:gd name="connsiteY1904" fmla="*/ 2901723 h 6858000"/>
              <a:gd name="connsiteX1905" fmla="*/ 1264207 w 7886700"/>
              <a:gd name="connsiteY1905" fmla="*/ 2897753 h 6858000"/>
              <a:gd name="connsiteX1906" fmla="*/ 1236436 w 7886700"/>
              <a:gd name="connsiteY1906" fmla="*/ 2892194 h 6858000"/>
              <a:gd name="connsiteX1907" fmla="*/ 1208665 w 7886700"/>
              <a:gd name="connsiteY1907" fmla="*/ 2885841 h 6858000"/>
              <a:gd name="connsiteX1908" fmla="*/ 1180893 w 7886700"/>
              <a:gd name="connsiteY1908" fmla="*/ 2877900 h 6858000"/>
              <a:gd name="connsiteX1909" fmla="*/ 1153915 w 7886700"/>
              <a:gd name="connsiteY1909" fmla="*/ 2866783 h 6858000"/>
              <a:gd name="connsiteX1910" fmla="*/ 1126144 w 7886700"/>
              <a:gd name="connsiteY1910" fmla="*/ 2854872 h 6858000"/>
              <a:gd name="connsiteX1911" fmla="*/ 1098373 w 7886700"/>
              <a:gd name="connsiteY1911" fmla="*/ 2839784 h 6858000"/>
              <a:gd name="connsiteX1912" fmla="*/ 1071395 w 7886700"/>
              <a:gd name="connsiteY1912" fmla="*/ 2823108 h 6858000"/>
              <a:gd name="connsiteX1913" fmla="*/ 1044417 w 7886700"/>
              <a:gd name="connsiteY1913" fmla="*/ 2804050 h 6858000"/>
              <a:gd name="connsiteX1914" fmla="*/ 1017440 w 7886700"/>
              <a:gd name="connsiteY1914" fmla="*/ 2783404 h 6858000"/>
              <a:gd name="connsiteX1915" fmla="*/ 1004744 w 7886700"/>
              <a:gd name="connsiteY1915" fmla="*/ 2771492 h 6858000"/>
              <a:gd name="connsiteX1916" fmla="*/ 992049 w 7886700"/>
              <a:gd name="connsiteY1916" fmla="*/ 2757993 h 6858000"/>
              <a:gd name="connsiteX1917" fmla="*/ 980147 w 7886700"/>
              <a:gd name="connsiteY1917" fmla="*/ 2745288 h 6858000"/>
              <a:gd name="connsiteX1918" fmla="*/ 967451 w 7886700"/>
              <a:gd name="connsiteY1918" fmla="*/ 2730994 h 6858000"/>
              <a:gd name="connsiteX1919" fmla="*/ 954756 w 7886700"/>
              <a:gd name="connsiteY1919" fmla="*/ 2717494 h 6858000"/>
              <a:gd name="connsiteX1920" fmla="*/ 942854 w 7886700"/>
              <a:gd name="connsiteY1920" fmla="*/ 2702407 h 6858000"/>
              <a:gd name="connsiteX1921" fmla="*/ 923017 w 7886700"/>
              <a:gd name="connsiteY1921" fmla="*/ 2675408 h 6858000"/>
              <a:gd name="connsiteX1922" fmla="*/ 906354 w 7886700"/>
              <a:gd name="connsiteY1922" fmla="*/ 2647615 h 6858000"/>
              <a:gd name="connsiteX1923" fmla="*/ 891279 w 7886700"/>
              <a:gd name="connsiteY1923" fmla="*/ 2619027 h 6858000"/>
              <a:gd name="connsiteX1924" fmla="*/ 878583 w 7886700"/>
              <a:gd name="connsiteY1924" fmla="*/ 2590440 h 6858000"/>
              <a:gd name="connsiteX1925" fmla="*/ 867475 w 7886700"/>
              <a:gd name="connsiteY1925" fmla="*/ 2560265 h 6858000"/>
              <a:gd name="connsiteX1926" fmla="*/ 858747 w 7886700"/>
              <a:gd name="connsiteY1926" fmla="*/ 2529295 h 6858000"/>
              <a:gd name="connsiteX1927" fmla="*/ 851605 w 7886700"/>
              <a:gd name="connsiteY1927" fmla="*/ 2498326 h 6858000"/>
              <a:gd name="connsiteX1928" fmla="*/ 846845 w 7886700"/>
              <a:gd name="connsiteY1928" fmla="*/ 2466562 h 6858000"/>
              <a:gd name="connsiteX1929" fmla="*/ 843671 w 7886700"/>
              <a:gd name="connsiteY1929" fmla="*/ 2434799 h 6858000"/>
              <a:gd name="connsiteX1930" fmla="*/ 843671 w 7886700"/>
              <a:gd name="connsiteY1930" fmla="*/ 2403035 h 6858000"/>
              <a:gd name="connsiteX1931" fmla="*/ 844464 w 7886700"/>
              <a:gd name="connsiteY1931" fmla="*/ 2370477 h 6858000"/>
              <a:gd name="connsiteX1932" fmla="*/ 848431 w 7886700"/>
              <a:gd name="connsiteY1932" fmla="*/ 2338714 h 6858000"/>
              <a:gd name="connsiteX1933" fmla="*/ 854779 w 7886700"/>
              <a:gd name="connsiteY1933" fmla="*/ 2305362 h 6858000"/>
              <a:gd name="connsiteX1934" fmla="*/ 862714 w 7886700"/>
              <a:gd name="connsiteY1934" fmla="*/ 2272804 h 6858000"/>
              <a:gd name="connsiteX1935" fmla="*/ 873029 w 7886700"/>
              <a:gd name="connsiteY1935" fmla="*/ 2240247 h 6858000"/>
              <a:gd name="connsiteX1936" fmla="*/ 884931 w 7886700"/>
              <a:gd name="connsiteY1936" fmla="*/ 2208483 h 6858000"/>
              <a:gd name="connsiteX1937" fmla="*/ 892866 w 7886700"/>
              <a:gd name="connsiteY1937" fmla="*/ 2189425 h 6858000"/>
              <a:gd name="connsiteX1938" fmla="*/ 901594 w 7886700"/>
              <a:gd name="connsiteY1938" fmla="*/ 2171161 h 6858000"/>
              <a:gd name="connsiteX1939" fmla="*/ 910322 w 7886700"/>
              <a:gd name="connsiteY1939" fmla="*/ 2152897 h 6858000"/>
              <a:gd name="connsiteX1940" fmla="*/ 919050 w 7886700"/>
              <a:gd name="connsiteY1940" fmla="*/ 2135427 h 6858000"/>
              <a:gd name="connsiteX1941" fmla="*/ 930158 w 7886700"/>
              <a:gd name="connsiteY1941" fmla="*/ 2117957 h 6858000"/>
              <a:gd name="connsiteX1942" fmla="*/ 940474 w 7886700"/>
              <a:gd name="connsiteY1942" fmla="*/ 2100487 h 6858000"/>
              <a:gd name="connsiteX1943" fmla="*/ 952375 w 7886700"/>
              <a:gd name="connsiteY1943" fmla="*/ 2084605 h 6858000"/>
              <a:gd name="connsiteX1944" fmla="*/ 964277 w 7886700"/>
              <a:gd name="connsiteY1944" fmla="*/ 2068724 h 6858000"/>
              <a:gd name="connsiteX1945" fmla="*/ 976180 w 7886700"/>
              <a:gd name="connsiteY1945" fmla="*/ 2052842 h 6858000"/>
              <a:gd name="connsiteX1946" fmla="*/ 988875 w 7886700"/>
              <a:gd name="connsiteY1946" fmla="*/ 2036960 h 6858000"/>
              <a:gd name="connsiteX1947" fmla="*/ 1001570 w 7886700"/>
              <a:gd name="connsiteY1947" fmla="*/ 2023460 h 6858000"/>
              <a:gd name="connsiteX1948" fmla="*/ 1015059 w 7886700"/>
              <a:gd name="connsiteY1948" fmla="*/ 2008373 h 6858000"/>
              <a:gd name="connsiteX1949" fmla="*/ 1028548 w 7886700"/>
              <a:gd name="connsiteY1949" fmla="*/ 1994079 h 6858000"/>
              <a:gd name="connsiteX1950" fmla="*/ 1043624 w 7886700"/>
              <a:gd name="connsiteY1950" fmla="*/ 1980579 h 6858000"/>
              <a:gd name="connsiteX1951" fmla="*/ 1058700 w 7886700"/>
              <a:gd name="connsiteY1951" fmla="*/ 1967874 h 6858000"/>
              <a:gd name="connsiteX1952" fmla="*/ 1073776 w 7886700"/>
              <a:gd name="connsiteY1952" fmla="*/ 1955963 h 6858000"/>
              <a:gd name="connsiteX1953" fmla="*/ 1089645 w 7886700"/>
              <a:gd name="connsiteY1953" fmla="*/ 1942463 h 6858000"/>
              <a:gd name="connsiteX1954" fmla="*/ 1105514 w 7886700"/>
              <a:gd name="connsiteY1954" fmla="*/ 1932140 h 6858000"/>
              <a:gd name="connsiteX1955" fmla="*/ 1121383 w 7886700"/>
              <a:gd name="connsiteY1955" fmla="*/ 1921023 h 6858000"/>
              <a:gd name="connsiteX1956" fmla="*/ 1137253 w 7886700"/>
              <a:gd name="connsiteY1956" fmla="*/ 1909905 h 6858000"/>
              <a:gd name="connsiteX1957" fmla="*/ 1153915 w 7886700"/>
              <a:gd name="connsiteY1957" fmla="*/ 1900376 h 6858000"/>
              <a:gd name="connsiteX1958" fmla="*/ 1170578 w 7886700"/>
              <a:gd name="connsiteY1958" fmla="*/ 1890847 h 6858000"/>
              <a:gd name="connsiteX1959" fmla="*/ 1188828 w 7886700"/>
              <a:gd name="connsiteY1959" fmla="*/ 1882112 h 6858000"/>
              <a:gd name="connsiteX1960" fmla="*/ 1206284 w 7886700"/>
              <a:gd name="connsiteY1960" fmla="*/ 1874172 h 6858000"/>
              <a:gd name="connsiteX1961" fmla="*/ 1223740 w 7886700"/>
              <a:gd name="connsiteY1961" fmla="*/ 1866231 h 6858000"/>
              <a:gd name="connsiteX1962" fmla="*/ 1241990 w 7886700"/>
              <a:gd name="connsiteY1962" fmla="*/ 1859084 h 6858000"/>
              <a:gd name="connsiteX1963" fmla="*/ 1260240 w 7886700"/>
              <a:gd name="connsiteY1963" fmla="*/ 1851937 h 6858000"/>
              <a:gd name="connsiteX1964" fmla="*/ 1279283 w 7886700"/>
              <a:gd name="connsiteY1964" fmla="*/ 1847172 h 6858000"/>
              <a:gd name="connsiteX1965" fmla="*/ 1296739 w 7886700"/>
              <a:gd name="connsiteY1965" fmla="*/ 1842408 h 6858000"/>
              <a:gd name="connsiteX1966" fmla="*/ 1315782 w 7886700"/>
              <a:gd name="connsiteY1966" fmla="*/ 1837643 h 6858000"/>
              <a:gd name="connsiteX1967" fmla="*/ 1334825 w 7886700"/>
              <a:gd name="connsiteY1967" fmla="*/ 1833673 h 6858000"/>
              <a:gd name="connsiteX1968" fmla="*/ 1353869 w 7886700"/>
              <a:gd name="connsiteY1968" fmla="*/ 1830497 h 6858000"/>
              <a:gd name="connsiteX1969" fmla="*/ 1383227 w 7886700"/>
              <a:gd name="connsiteY1969" fmla="*/ 1826526 h 6858000"/>
              <a:gd name="connsiteX1970" fmla="*/ 1417346 w 7886700"/>
              <a:gd name="connsiteY1970" fmla="*/ 1823350 h 6858000"/>
              <a:gd name="connsiteX1971" fmla="*/ 1456226 w 7886700"/>
              <a:gd name="connsiteY1971" fmla="*/ 1820173 h 6858000"/>
              <a:gd name="connsiteX1972" fmla="*/ 1497486 w 7886700"/>
              <a:gd name="connsiteY1972" fmla="*/ 1819379 h 6858000"/>
              <a:gd name="connsiteX1973" fmla="*/ 1543507 w 7886700"/>
              <a:gd name="connsiteY1973" fmla="*/ 1819379 h 6858000"/>
              <a:gd name="connsiteX1974" fmla="*/ 1592702 w 7886700"/>
              <a:gd name="connsiteY1974" fmla="*/ 1822556 h 6858000"/>
              <a:gd name="connsiteX1975" fmla="*/ 1618092 w 7886700"/>
              <a:gd name="connsiteY1975" fmla="*/ 1824144 h 6858000"/>
              <a:gd name="connsiteX1976" fmla="*/ 1643484 w 7886700"/>
              <a:gd name="connsiteY1976" fmla="*/ 1826526 h 6858000"/>
              <a:gd name="connsiteX1977" fmla="*/ 1670461 w 7886700"/>
              <a:gd name="connsiteY1977" fmla="*/ 1830497 h 6858000"/>
              <a:gd name="connsiteX1978" fmla="*/ 1697439 w 7886700"/>
              <a:gd name="connsiteY1978" fmla="*/ 1834467 h 6858000"/>
              <a:gd name="connsiteX1979" fmla="*/ 1725210 w 7886700"/>
              <a:gd name="connsiteY1979" fmla="*/ 1839232 h 6858000"/>
              <a:gd name="connsiteX1980" fmla="*/ 1752982 w 7886700"/>
              <a:gd name="connsiteY1980" fmla="*/ 1845584 h 6858000"/>
              <a:gd name="connsiteX1981" fmla="*/ 1781546 w 7886700"/>
              <a:gd name="connsiteY1981" fmla="*/ 1851937 h 6858000"/>
              <a:gd name="connsiteX1982" fmla="*/ 1809318 w 7886700"/>
              <a:gd name="connsiteY1982" fmla="*/ 1859084 h 6858000"/>
              <a:gd name="connsiteX1983" fmla="*/ 1838676 w 7886700"/>
              <a:gd name="connsiteY1983" fmla="*/ 1867819 h 6858000"/>
              <a:gd name="connsiteX1984" fmla="*/ 1854281 w 7886700"/>
              <a:gd name="connsiteY1984" fmla="*/ 1873306 h 6858000"/>
              <a:gd name="connsiteX1985" fmla="*/ 1862155 w 7886700"/>
              <a:gd name="connsiteY1985" fmla="*/ 1882757 h 6858000"/>
              <a:gd name="connsiteX1986" fmla="*/ 1870890 w 7886700"/>
              <a:gd name="connsiteY1986" fmla="*/ 1889110 h 6858000"/>
              <a:gd name="connsiteX1987" fmla="*/ 1879625 w 7886700"/>
              <a:gd name="connsiteY1987" fmla="*/ 1896258 h 6858000"/>
              <a:gd name="connsiteX1988" fmla="*/ 1890742 w 7886700"/>
              <a:gd name="connsiteY1988" fmla="*/ 1902612 h 6858000"/>
              <a:gd name="connsiteX1989" fmla="*/ 1901860 w 7886700"/>
              <a:gd name="connsiteY1989" fmla="*/ 1907378 h 6858000"/>
              <a:gd name="connsiteX1990" fmla="*/ 1913771 w 7886700"/>
              <a:gd name="connsiteY1990" fmla="*/ 1911349 h 6858000"/>
              <a:gd name="connsiteX1991" fmla="*/ 1921712 w 7886700"/>
              <a:gd name="connsiteY1991" fmla="*/ 1913731 h 6858000"/>
              <a:gd name="connsiteX1992" fmla="*/ 1929654 w 7886700"/>
              <a:gd name="connsiteY1992" fmla="*/ 1915320 h 6858000"/>
              <a:gd name="connsiteX1993" fmla="*/ 1946330 w 7886700"/>
              <a:gd name="connsiteY1993" fmla="*/ 1916114 h 6858000"/>
              <a:gd name="connsiteX1994" fmla="*/ 1956653 w 7886700"/>
              <a:gd name="connsiteY1994" fmla="*/ 1916114 h 6858000"/>
              <a:gd name="connsiteX1995" fmla="*/ 1957315 w 7886700"/>
              <a:gd name="connsiteY1995" fmla="*/ 1915994 h 6858000"/>
              <a:gd name="connsiteX1996" fmla="*/ 1984674 w 7886700"/>
              <a:gd name="connsiteY1996" fmla="*/ 1928964 h 6858000"/>
              <a:gd name="connsiteX1997" fmla="*/ 2013238 w 7886700"/>
              <a:gd name="connsiteY1997" fmla="*/ 1944845 h 6858000"/>
              <a:gd name="connsiteX1998" fmla="*/ 2042597 w 7886700"/>
              <a:gd name="connsiteY1998" fmla="*/ 1962315 h 6858000"/>
              <a:gd name="connsiteX1999" fmla="*/ 2071161 w 7886700"/>
              <a:gd name="connsiteY1999" fmla="*/ 1980579 h 6858000"/>
              <a:gd name="connsiteX2000" fmla="*/ 2098933 w 7886700"/>
              <a:gd name="connsiteY2000" fmla="*/ 2001226 h 6858000"/>
              <a:gd name="connsiteX2001" fmla="*/ 2127497 w 7886700"/>
              <a:gd name="connsiteY2001" fmla="*/ 2023460 h 6858000"/>
              <a:gd name="connsiteX2002" fmla="*/ 2155269 w 7886700"/>
              <a:gd name="connsiteY2002" fmla="*/ 2046489 h 6858000"/>
              <a:gd name="connsiteX2003" fmla="*/ 2181453 w 7886700"/>
              <a:gd name="connsiteY2003" fmla="*/ 2070312 h 6858000"/>
              <a:gd name="connsiteX2004" fmla="*/ 2206050 w 7886700"/>
              <a:gd name="connsiteY2004" fmla="*/ 2094134 h 6858000"/>
              <a:gd name="connsiteX2005" fmla="*/ 2229854 w 7886700"/>
              <a:gd name="connsiteY2005" fmla="*/ 2119545 h 6858000"/>
              <a:gd name="connsiteX2006" fmla="*/ 2253658 w 7886700"/>
              <a:gd name="connsiteY2006" fmla="*/ 2146544 h 6858000"/>
              <a:gd name="connsiteX2007" fmla="*/ 2275875 w 7886700"/>
              <a:gd name="connsiteY2007" fmla="*/ 2174337 h 6858000"/>
              <a:gd name="connsiteX2008" fmla="*/ 2297299 w 7886700"/>
              <a:gd name="connsiteY2008" fmla="*/ 2202924 h 6858000"/>
              <a:gd name="connsiteX2009" fmla="*/ 2318722 w 7886700"/>
              <a:gd name="connsiteY2009" fmla="*/ 2233100 h 6858000"/>
              <a:gd name="connsiteX2010" fmla="*/ 2338559 w 7886700"/>
              <a:gd name="connsiteY2010" fmla="*/ 2264069 h 6858000"/>
              <a:gd name="connsiteX2011" fmla="*/ 2358396 w 7886700"/>
              <a:gd name="connsiteY2011" fmla="*/ 2295833 h 6858000"/>
              <a:gd name="connsiteX2012" fmla="*/ 2375852 w 7886700"/>
              <a:gd name="connsiteY2012" fmla="*/ 2328391 h 6858000"/>
              <a:gd name="connsiteX2013" fmla="*/ 2394102 w 7886700"/>
              <a:gd name="connsiteY2013" fmla="*/ 2362536 h 6858000"/>
              <a:gd name="connsiteX2014" fmla="*/ 2410764 w 7886700"/>
              <a:gd name="connsiteY2014" fmla="*/ 2397476 h 6858000"/>
              <a:gd name="connsiteX2015" fmla="*/ 2426634 w 7886700"/>
              <a:gd name="connsiteY2015" fmla="*/ 2433210 h 6858000"/>
              <a:gd name="connsiteX2016" fmla="*/ 2441710 w 7886700"/>
              <a:gd name="connsiteY2016" fmla="*/ 2470533 h 6858000"/>
              <a:gd name="connsiteX2017" fmla="*/ 2455992 w 7886700"/>
              <a:gd name="connsiteY2017" fmla="*/ 2508649 h 6858000"/>
              <a:gd name="connsiteX2018" fmla="*/ 2469481 w 7886700"/>
              <a:gd name="connsiteY2018" fmla="*/ 2547559 h 6858000"/>
              <a:gd name="connsiteX2019" fmla="*/ 2481383 w 7886700"/>
              <a:gd name="connsiteY2019" fmla="*/ 2588058 h 6858000"/>
              <a:gd name="connsiteX2020" fmla="*/ 2493285 w 7886700"/>
              <a:gd name="connsiteY2020" fmla="*/ 2628556 h 6858000"/>
              <a:gd name="connsiteX2021" fmla="*/ 2504393 w 7886700"/>
              <a:gd name="connsiteY2021" fmla="*/ 2671437 h 6858000"/>
              <a:gd name="connsiteX2022" fmla="*/ 2513915 w 7886700"/>
              <a:gd name="connsiteY2022" fmla="*/ 2714318 h 6858000"/>
              <a:gd name="connsiteX2023" fmla="*/ 2524230 w 7886700"/>
              <a:gd name="connsiteY2023" fmla="*/ 2759581 h 6858000"/>
              <a:gd name="connsiteX2024" fmla="*/ 2532165 w 7886700"/>
              <a:gd name="connsiteY2024" fmla="*/ 2804050 h 6858000"/>
              <a:gd name="connsiteX2025" fmla="*/ 2540099 w 7886700"/>
              <a:gd name="connsiteY2025" fmla="*/ 2850901 h 6858000"/>
              <a:gd name="connsiteX2026" fmla="*/ 2545653 w 7886700"/>
              <a:gd name="connsiteY2026" fmla="*/ 2898547 h 6858000"/>
              <a:gd name="connsiteX2027" fmla="*/ 2552001 w 7886700"/>
              <a:gd name="connsiteY2027" fmla="*/ 2946192 h 6858000"/>
              <a:gd name="connsiteX2028" fmla="*/ 2556762 w 7886700"/>
              <a:gd name="connsiteY2028" fmla="*/ 2996220 h 6858000"/>
              <a:gd name="connsiteX2029" fmla="*/ 2562316 w 7886700"/>
              <a:gd name="connsiteY2029" fmla="*/ 3046247 h 6858000"/>
              <a:gd name="connsiteX2030" fmla="*/ 2564697 w 7886700"/>
              <a:gd name="connsiteY2030" fmla="*/ 3097069 h 6858000"/>
              <a:gd name="connsiteX2031" fmla="*/ 2567870 w 7886700"/>
              <a:gd name="connsiteY2031" fmla="*/ 3150273 h 6858000"/>
              <a:gd name="connsiteX2032" fmla="*/ 2568664 w 7886700"/>
              <a:gd name="connsiteY2032" fmla="*/ 3203477 h 6858000"/>
              <a:gd name="connsiteX2033" fmla="*/ 2570251 w 7886700"/>
              <a:gd name="connsiteY2033" fmla="*/ 3257475 h 6858000"/>
              <a:gd name="connsiteX2034" fmla="*/ 2570251 w 7886700"/>
              <a:gd name="connsiteY2034" fmla="*/ 3263835 h 6858000"/>
              <a:gd name="connsiteX2035" fmla="*/ 2552702 w 7886700"/>
              <a:gd name="connsiteY2035" fmla="*/ 3267346 h 6858000"/>
              <a:gd name="connsiteX2036" fmla="*/ 2505870 w 7886700"/>
              <a:gd name="connsiteY2036" fmla="*/ 3280051 h 6858000"/>
              <a:gd name="connsiteX2037" fmla="*/ 2459039 w 7886700"/>
              <a:gd name="connsiteY2037" fmla="*/ 3292756 h 6858000"/>
              <a:gd name="connsiteX2038" fmla="*/ 2412208 w 7886700"/>
              <a:gd name="connsiteY2038" fmla="*/ 3308638 h 6858000"/>
              <a:gd name="connsiteX2039" fmla="*/ 2366964 w 7886700"/>
              <a:gd name="connsiteY2039" fmla="*/ 3326107 h 6858000"/>
              <a:gd name="connsiteX2040" fmla="*/ 2321720 w 7886700"/>
              <a:gd name="connsiteY2040" fmla="*/ 3345165 h 6858000"/>
              <a:gd name="connsiteX2041" fmla="*/ 2277270 w 7886700"/>
              <a:gd name="connsiteY2041" fmla="*/ 3367399 h 6858000"/>
              <a:gd name="connsiteX2042" fmla="*/ 2233614 w 7886700"/>
              <a:gd name="connsiteY2042" fmla="*/ 3391221 h 6858000"/>
              <a:gd name="connsiteX2043" fmla="*/ 2189958 w 7886700"/>
              <a:gd name="connsiteY2043" fmla="*/ 3416631 h 6858000"/>
              <a:gd name="connsiteX2044" fmla="*/ 2147889 w 7886700"/>
              <a:gd name="connsiteY2044" fmla="*/ 3443629 h 6858000"/>
              <a:gd name="connsiteX2045" fmla="*/ 2107408 w 7886700"/>
              <a:gd name="connsiteY2045" fmla="*/ 3473804 h 6858000"/>
              <a:gd name="connsiteX2046" fmla="*/ 2067720 w 7886700"/>
              <a:gd name="connsiteY2046" fmla="*/ 3504772 h 6858000"/>
              <a:gd name="connsiteX2047" fmla="*/ 2028827 w 7886700"/>
              <a:gd name="connsiteY2047" fmla="*/ 3538123 h 6858000"/>
              <a:gd name="connsiteX2048" fmla="*/ 1990727 w 7886700"/>
              <a:gd name="connsiteY2048" fmla="*/ 3573062 h 6858000"/>
              <a:gd name="connsiteX2049" fmla="*/ 1954214 w 7886700"/>
              <a:gd name="connsiteY2049" fmla="*/ 3609589 h 6858000"/>
              <a:gd name="connsiteX2050" fmla="*/ 1919289 w 7886700"/>
              <a:gd name="connsiteY2050" fmla="*/ 3649293 h 6858000"/>
              <a:gd name="connsiteX2051" fmla="*/ 1903414 w 7886700"/>
              <a:gd name="connsiteY2051" fmla="*/ 3669144 h 6858000"/>
              <a:gd name="connsiteX2052" fmla="*/ 1886745 w 7886700"/>
              <a:gd name="connsiteY2052" fmla="*/ 3690584 h 6858000"/>
              <a:gd name="connsiteX2053" fmla="*/ 1870870 w 7886700"/>
              <a:gd name="connsiteY2053" fmla="*/ 3711230 h 6858000"/>
              <a:gd name="connsiteX2054" fmla="*/ 1854996 w 7886700"/>
              <a:gd name="connsiteY2054" fmla="*/ 3733464 h 6858000"/>
              <a:gd name="connsiteX2055" fmla="*/ 1839914 w 7886700"/>
              <a:gd name="connsiteY2055" fmla="*/ 3754904 h 6858000"/>
              <a:gd name="connsiteX2056" fmla="*/ 1824833 w 7886700"/>
              <a:gd name="connsiteY2056" fmla="*/ 3777932 h 6858000"/>
              <a:gd name="connsiteX2057" fmla="*/ 1811339 w 7886700"/>
              <a:gd name="connsiteY2057" fmla="*/ 3800959 h 6858000"/>
              <a:gd name="connsiteX2058" fmla="*/ 1797052 w 7886700"/>
              <a:gd name="connsiteY2058" fmla="*/ 3823987 h 6858000"/>
              <a:gd name="connsiteX2059" fmla="*/ 1783558 w 7886700"/>
              <a:gd name="connsiteY2059" fmla="*/ 3847809 h 6858000"/>
              <a:gd name="connsiteX2060" fmla="*/ 1770064 w 7886700"/>
              <a:gd name="connsiteY2060" fmla="*/ 3872426 h 6858000"/>
              <a:gd name="connsiteX2061" fmla="*/ 1758158 w 7886700"/>
              <a:gd name="connsiteY2061" fmla="*/ 3897042 h 6858000"/>
              <a:gd name="connsiteX2062" fmla="*/ 1745458 w 7886700"/>
              <a:gd name="connsiteY2062" fmla="*/ 3922452 h 6858000"/>
              <a:gd name="connsiteX2063" fmla="*/ 1734345 w 7886700"/>
              <a:gd name="connsiteY2063" fmla="*/ 3947862 h 6858000"/>
              <a:gd name="connsiteX2064" fmla="*/ 1728806 w 7886700"/>
              <a:gd name="connsiteY2064" fmla="*/ 3962356 h 6858000"/>
              <a:gd name="connsiteX2065" fmla="*/ 1722438 w 7886700"/>
              <a:gd name="connsiteY2065" fmla="*/ 3963194 h 6858000"/>
              <a:gd name="connsiteX2066" fmla="*/ 1691481 w 7886700"/>
              <a:gd name="connsiteY2066" fmla="*/ 3967956 h 6858000"/>
              <a:gd name="connsiteX2067" fmla="*/ 1662113 w 7886700"/>
              <a:gd name="connsiteY2067" fmla="*/ 3971131 h 6858000"/>
              <a:gd name="connsiteX2068" fmla="*/ 1631156 w 7886700"/>
              <a:gd name="connsiteY2068" fmla="*/ 3974306 h 6858000"/>
              <a:gd name="connsiteX2069" fmla="*/ 1600200 w 7886700"/>
              <a:gd name="connsiteY2069" fmla="*/ 3975894 h 6858000"/>
              <a:gd name="connsiteX2070" fmla="*/ 1568450 w 7886700"/>
              <a:gd name="connsiteY2070" fmla="*/ 3978275 h 6858000"/>
              <a:gd name="connsiteX2071" fmla="*/ 1537494 w 7886700"/>
              <a:gd name="connsiteY2071" fmla="*/ 3979069 h 6858000"/>
              <a:gd name="connsiteX2072" fmla="*/ 1505744 w 7886700"/>
              <a:gd name="connsiteY2072" fmla="*/ 3979069 h 6858000"/>
              <a:gd name="connsiteX2073" fmla="*/ 1466850 w 7886700"/>
              <a:gd name="connsiteY2073" fmla="*/ 3979069 h 6858000"/>
              <a:gd name="connsiteX2074" fmla="*/ 1428750 w 7886700"/>
              <a:gd name="connsiteY2074" fmla="*/ 3977481 h 6858000"/>
              <a:gd name="connsiteX2075" fmla="*/ 1390650 w 7886700"/>
              <a:gd name="connsiteY2075" fmla="*/ 3975100 h 6858000"/>
              <a:gd name="connsiteX2076" fmla="*/ 1351756 w 7886700"/>
              <a:gd name="connsiteY2076" fmla="*/ 3971131 h 6858000"/>
              <a:gd name="connsiteX2077" fmla="*/ 1314450 w 7886700"/>
              <a:gd name="connsiteY2077" fmla="*/ 3967163 h 6858000"/>
              <a:gd name="connsiteX2078" fmla="*/ 1277144 w 7886700"/>
              <a:gd name="connsiteY2078" fmla="*/ 3962400 h 6858000"/>
              <a:gd name="connsiteX2079" fmla="*/ 1239838 w 7886700"/>
              <a:gd name="connsiteY2079" fmla="*/ 3955256 h 6858000"/>
              <a:gd name="connsiteX2080" fmla="*/ 1202531 w 7886700"/>
              <a:gd name="connsiteY2080" fmla="*/ 3948113 h 6858000"/>
              <a:gd name="connsiteX2081" fmla="*/ 1166019 w 7886700"/>
              <a:gd name="connsiteY2081" fmla="*/ 3940175 h 6858000"/>
              <a:gd name="connsiteX2082" fmla="*/ 1130300 w 7886700"/>
              <a:gd name="connsiteY2082" fmla="*/ 3931444 h 6858000"/>
              <a:gd name="connsiteX2083" fmla="*/ 1094581 w 7886700"/>
              <a:gd name="connsiteY2083" fmla="*/ 3922713 h 6858000"/>
              <a:gd name="connsiteX2084" fmla="*/ 1058863 w 7886700"/>
              <a:gd name="connsiteY2084" fmla="*/ 3911600 h 6858000"/>
              <a:gd name="connsiteX2085" fmla="*/ 1023144 w 7886700"/>
              <a:gd name="connsiteY2085" fmla="*/ 3900488 h 6858000"/>
              <a:gd name="connsiteX2086" fmla="*/ 988219 w 7886700"/>
              <a:gd name="connsiteY2086" fmla="*/ 3887788 h 6858000"/>
              <a:gd name="connsiteX2087" fmla="*/ 954088 w 7886700"/>
              <a:gd name="connsiteY2087" fmla="*/ 3875088 h 6858000"/>
              <a:gd name="connsiteX2088" fmla="*/ 920750 w 7886700"/>
              <a:gd name="connsiteY2088" fmla="*/ 3860800 h 6858000"/>
              <a:gd name="connsiteX2089" fmla="*/ 886619 w 7886700"/>
              <a:gd name="connsiteY2089" fmla="*/ 3845719 h 6858000"/>
              <a:gd name="connsiteX2090" fmla="*/ 853281 w 7886700"/>
              <a:gd name="connsiteY2090" fmla="*/ 3831431 h 6858000"/>
              <a:gd name="connsiteX2091" fmla="*/ 820738 w 7886700"/>
              <a:gd name="connsiteY2091" fmla="*/ 3813969 h 6858000"/>
              <a:gd name="connsiteX2092" fmla="*/ 788194 w 7886700"/>
              <a:gd name="connsiteY2092" fmla="*/ 3797300 h 6858000"/>
              <a:gd name="connsiteX2093" fmla="*/ 756444 w 7886700"/>
              <a:gd name="connsiteY2093" fmla="*/ 3779044 h 6858000"/>
              <a:gd name="connsiteX2094" fmla="*/ 725488 w 7886700"/>
              <a:gd name="connsiteY2094" fmla="*/ 3761581 h 6858000"/>
              <a:gd name="connsiteX2095" fmla="*/ 694531 w 7886700"/>
              <a:gd name="connsiteY2095" fmla="*/ 3741738 h 6858000"/>
              <a:gd name="connsiteX2096" fmla="*/ 664369 w 7886700"/>
              <a:gd name="connsiteY2096" fmla="*/ 3721894 h 6858000"/>
              <a:gd name="connsiteX2097" fmla="*/ 634206 w 7886700"/>
              <a:gd name="connsiteY2097" fmla="*/ 3702050 h 6858000"/>
              <a:gd name="connsiteX2098" fmla="*/ 605631 w 7886700"/>
              <a:gd name="connsiteY2098" fmla="*/ 3679825 h 6858000"/>
              <a:gd name="connsiteX2099" fmla="*/ 576263 w 7886700"/>
              <a:gd name="connsiteY2099" fmla="*/ 3658394 h 6858000"/>
              <a:gd name="connsiteX2100" fmla="*/ 548481 w 7886700"/>
              <a:gd name="connsiteY2100" fmla="*/ 3635375 h 6858000"/>
              <a:gd name="connsiteX2101" fmla="*/ 520700 w 7886700"/>
              <a:gd name="connsiteY2101" fmla="*/ 3612356 h 6858000"/>
              <a:gd name="connsiteX2102" fmla="*/ 493713 w 7886700"/>
              <a:gd name="connsiteY2102" fmla="*/ 3588544 h 6858000"/>
              <a:gd name="connsiteX2103" fmla="*/ 467519 w 7886700"/>
              <a:gd name="connsiteY2103" fmla="*/ 3563938 h 6858000"/>
              <a:gd name="connsiteX2104" fmla="*/ 441325 w 7886700"/>
              <a:gd name="connsiteY2104" fmla="*/ 3537744 h 6858000"/>
              <a:gd name="connsiteX2105" fmla="*/ 416719 w 7886700"/>
              <a:gd name="connsiteY2105" fmla="*/ 3512344 h 6858000"/>
              <a:gd name="connsiteX2106" fmla="*/ 391319 w 7886700"/>
              <a:gd name="connsiteY2106" fmla="*/ 3486150 h 6858000"/>
              <a:gd name="connsiteX2107" fmla="*/ 367506 w 7886700"/>
              <a:gd name="connsiteY2107" fmla="*/ 3459163 h 6858000"/>
              <a:gd name="connsiteX2108" fmla="*/ 343694 w 7886700"/>
              <a:gd name="connsiteY2108" fmla="*/ 3431381 h 6858000"/>
              <a:gd name="connsiteX2109" fmla="*/ 321469 w 7886700"/>
              <a:gd name="connsiteY2109" fmla="*/ 3403600 h 6858000"/>
              <a:gd name="connsiteX2110" fmla="*/ 299244 w 7886700"/>
              <a:gd name="connsiteY2110" fmla="*/ 3375025 h 6858000"/>
              <a:gd name="connsiteX2111" fmla="*/ 278606 w 7886700"/>
              <a:gd name="connsiteY2111" fmla="*/ 3344863 h 6858000"/>
              <a:gd name="connsiteX2112" fmla="*/ 257175 w 7886700"/>
              <a:gd name="connsiteY2112" fmla="*/ 3315494 h 6858000"/>
              <a:gd name="connsiteX2113" fmla="*/ 237331 w 7886700"/>
              <a:gd name="connsiteY2113" fmla="*/ 3285331 h 6858000"/>
              <a:gd name="connsiteX2114" fmla="*/ 219075 w 7886700"/>
              <a:gd name="connsiteY2114" fmla="*/ 3254375 h 6858000"/>
              <a:gd name="connsiteX2115" fmla="*/ 200025 w 7886700"/>
              <a:gd name="connsiteY2115" fmla="*/ 3222625 h 6858000"/>
              <a:gd name="connsiteX2116" fmla="*/ 181769 w 7886700"/>
              <a:gd name="connsiteY2116" fmla="*/ 3190875 h 6858000"/>
              <a:gd name="connsiteX2117" fmla="*/ 165100 w 7886700"/>
              <a:gd name="connsiteY2117" fmla="*/ 3159125 h 6858000"/>
              <a:gd name="connsiteX2118" fmla="*/ 149225 w 7886700"/>
              <a:gd name="connsiteY2118" fmla="*/ 3126581 h 6858000"/>
              <a:gd name="connsiteX2119" fmla="*/ 133350 w 7886700"/>
              <a:gd name="connsiteY2119" fmla="*/ 3093244 h 6858000"/>
              <a:gd name="connsiteX2120" fmla="*/ 118269 w 7886700"/>
              <a:gd name="connsiteY2120" fmla="*/ 3059906 h 6858000"/>
              <a:gd name="connsiteX2121" fmla="*/ 103981 w 7886700"/>
              <a:gd name="connsiteY2121" fmla="*/ 3025775 h 6858000"/>
              <a:gd name="connsiteX2122" fmla="*/ 91281 w 7886700"/>
              <a:gd name="connsiteY2122" fmla="*/ 2990850 h 6858000"/>
              <a:gd name="connsiteX2123" fmla="*/ 79375 w 7886700"/>
              <a:gd name="connsiteY2123" fmla="*/ 2956719 h 6858000"/>
              <a:gd name="connsiteX2124" fmla="*/ 67469 w 7886700"/>
              <a:gd name="connsiteY2124" fmla="*/ 2921794 h 6858000"/>
              <a:gd name="connsiteX2125" fmla="*/ 57944 w 7886700"/>
              <a:gd name="connsiteY2125" fmla="*/ 2886075 h 6858000"/>
              <a:gd name="connsiteX2126" fmla="*/ 47625 w 7886700"/>
              <a:gd name="connsiteY2126" fmla="*/ 2850356 h 6858000"/>
              <a:gd name="connsiteX2127" fmla="*/ 38894 w 7886700"/>
              <a:gd name="connsiteY2127" fmla="*/ 2813050 h 6858000"/>
              <a:gd name="connsiteX2128" fmla="*/ 30956 w 7886700"/>
              <a:gd name="connsiteY2128" fmla="*/ 2777331 h 6858000"/>
              <a:gd name="connsiteX2129" fmla="*/ 23813 w 7886700"/>
              <a:gd name="connsiteY2129" fmla="*/ 2739231 h 6858000"/>
              <a:gd name="connsiteX2130" fmla="*/ 18256 w 7886700"/>
              <a:gd name="connsiteY2130" fmla="*/ 2702719 h 6858000"/>
              <a:gd name="connsiteX2131" fmla="*/ 12700 w 7886700"/>
              <a:gd name="connsiteY2131" fmla="*/ 2665413 h 6858000"/>
              <a:gd name="connsiteX2132" fmla="*/ 7938 w 7886700"/>
              <a:gd name="connsiteY2132" fmla="*/ 2627313 h 6858000"/>
              <a:gd name="connsiteX2133" fmla="*/ 4763 w 7886700"/>
              <a:gd name="connsiteY2133" fmla="*/ 2589213 h 6858000"/>
              <a:gd name="connsiteX2134" fmla="*/ 2381 w 7886700"/>
              <a:gd name="connsiteY2134" fmla="*/ 2551113 h 6858000"/>
              <a:gd name="connsiteX2135" fmla="*/ 794 w 7886700"/>
              <a:gd name="connsiteY2135" fmla="*/ 2512219 h 6858000"/>
              <a:gd name="connsiteX2136" fmla="*/ 0 w 7886700"/>
              <a:gd name="connsiteY2136" fmla="*/ 2473325 h 6858000"/>
              <a:gd name="connsiteX2137" fmla="*/ 794 w 7886700"/>
              <a:gd name="connsiteY2137" fmla="*/ 2438400 h 6858000"/>
              <a:gd name="connsiteX2138" fmla="*/ 2381 w 7886700"/>
              <a:gd name="connsiteY2138" fmla="*/ 2403475 h 6858000"/>
              <a:gd name="connsiteX2139" fmla="*/ 3969 w 7886700"/>
              <a:gd name="connsiteY2139" fmla="*/ 2370138 h 6858000"/>
              <a:gd name="connsiteX2140" fmla="*/ 7144 w 7886700"/>
              <a:gd name="connsiteY2140" fmla="*/ 2335213 h 6858000"/>
              <a:gd name="connsiteX2141" fmla="*/ 10319 w 7886700"/>
              <a:gd name="connsiteY2141" fmla="*/ 2301081 h 6858000"/>
              <a:gd name="connsiteX2142" fmla="*/ 14288 w 7886700"/>
              <a:gd name="connsiteY2142" fmla="*/ 2267744 h 6858000"/>
              <a:gd name="connsiteX2143" fmla="*/ 19050 w 7886700"/>
              <a:gd name="connsiteY2143" fmla="*/ 2233613 h 6858000"/>
              <a:gd name="connsiteX2144" fmla="*/ 24606 w 7886700"/>
              <a:gd name="connsiteY2144" fmla="*/ 2199481 h 6858000"/>
              <a:gd name="connsiteX2145" fmla="*/ 31750 w 7886700"/>
              <a:gd name="connsiteY2145" fmla="*/ 2166938 h 6858000"/>
              <a:gd name="connsiteX2146" fmla="*/ 38894 w 7886700"/>
              <a:gd name="connsiteY2146" fmla="*/ 2134394 h 6858000"/>
              <a:gd name="connsiteX2147" fmla="*/ 46831 w 7886700"/>
              <a:gd name="connsiteY2147" fmla="*/ 2101056 h 6858000"/>
              <a:gd name="connsiteX2148" fmla="*/ 55563 w 7886700"/>
              <a:gd name="connsiteY2148" fmla="*/ 2069306 h 6858000"/>
              <a:gd name="connsiteX2149" fmla="*/ 64294 w 7886700"/>
              <a:gd name="connsiteY2149" fmla="*/ 2037556 h 6858000"/>
              <a:gd name="connsiteX2150" fmla="*/ 74613 w 7886700"/>
              <a:gd name="connsiteY2150" fmla="*/ 2005806 h 6858000"/>
              <a:gd name="connsiteX2151" fmla="*/ 85725 w 7886700"/>
              <a:gd name="connsiteY2151" fmla="*/ 1974056 h 6858000"/>
              <a:gd name="connsiteX2152" fmla="*/ 96044 w 7886700"/>
              <a:gd name="connsiteY2152" fmla="*/ 1943100 h 6858000"/>
              <a:gd name="connsiteX2153" fmla="*/ 108744 w 7886700"/>
              <a:gd name="connsiteY2153" fmla="*/ 1912938 h 6858000"/>
              <a:gd name="connsiteX2154" fmla="*/ 121444 w 7886700"/>
              <a:gd name="connsiteY2154" fmla="*/ 1881981 h 6858000"/>
              <a:gd name="connsiteX2155" fmla="*/ 134144 w 7886700"/>
              <a:gd name="connsiteY2155" fmla="*/ 1851819 h 6858000"/>
              <a:gd name="connsiteX2156" fmla="*/ 148431 w 7886700"/>
              <a:gd name="connsiteY2156" fmla="*/ 1822450 h 6858000"/>
              <a:gd name="connsiteX2157" fmla="*/ 162719 w 7886700"/>
              <a:gd name="connsiteY2157" fmla="*/ 1793081 h 6858000"/>
              <a:gd name="connsiteX2158" fmla="*/ 177800 w 7886700"/>
              <a:gd name="connsiteY2158" fmla="*/ 1763713 h 6858000"/>
              <a:gd name="connsiteX2159" fmla="*/ 193675 w 7886700"/>
              <a:gd name="connsiteY2159" fmla="*/ 1735931 h 6858000"/>
              <a:gd name="connsiteX2160" fmla="*/ 209550 w 7886700"/>
              <a:gd name="connsiteY2160" fmla="*/ 1706563 h 6858000"/>
              <a:gd name="connsiteX2161" fmla="*/ 227013 w 7886700"/>
              <a:gd name="connsiteY2161" fmla="*/ 1678781 h 6858000"/>
              <a:gd name="connsiteX2162" fmla="*/ 244475 w 7886700"/>
              <a:gd name="connsiteY2162" fmla="*/ 1651794 h 6858000"/>
              <a:gd name="connsiteX2163" fmla="*/ 262731 w 7886700"/>
              <a:gd name="connsiteY2163" fmla="*/ 1624013 h 6858000"/>
              <a:gd name="connsiteX2164" fmla="*/ 280988 w 7886700"/>
              <a:gd name="connsiteY2164" fmla="*/ 1598613 h 6858000"/>
              <a:gd name="connsiteX2165" fmla="*/ 300038 w 7886700"/>
              <a:gd name="connsiteY2165" fmla="*/ 1571625 h 6858000"/>
              <a:gd name="connsiteX2166" fmla="*/ 319881 w 7886700"/>
              <a:gd name="connsiteY2166" fmla="*/ 1545431 h 6858000"/>
              <a:gd name="connsiteX2167" fmla="*/ 339725 w 7886700"/>
              <a:gd name="connsiteY2167" fmla="*/ 1520825 h 6858000"/>
              <a:gd name="connsiteX2168" fmla="*/ 361156 w 7886700"/>
              <a:gd name="connsiteY2168" fmla="*/ 1496219 h 6858000"/>
              <a:gd name="connsiteX2169" fmla="*/ 382588 w 7886700"/>
              <a:gd name="connsiteY2169" fmla="*/ 1470819 h 6858000"/>
              <a:gd name="connsiteX2170" fmla="*/ 404813 w 7886700"/>
              <a:gd name="connsiteY2170" fmla="*/ 1447006 h 6858000"/>
              <a:gd name="connsiteX2171" fmla="*/ 426244 w 7886700"/>
              <a:gd name="connsiteY2171" fmla="*/ 1423194 h 6858000"/>
              <a:gd name="connsiteX2172" fmla="*/ 449263 w 7886700"/>
              <a:gd name="connsiteY2172" fmla="*/ 1400969 h 6858000"/>
              <a:gd name="connsiteX2173" fmla="*/ 473075 w 7886700"/>
              <a:gd name="connsiteY2173" fmla="*/ 1378744 h 6858000"/>
              <a:gd name="connsiteX2174" fmla="*/ 496888 w 7886700"/>
              <a:gd name="connsiteY2174" fmla="*/ 1356519 h 6858000"/>
              <a:gd name="connsiteX2175" fmla="*/ 520700 w 7886700"/>
              <a:gd name="connsiteY2175" fmla="*/ 1335088 h 6858000"/>
              <a:gd name="connsiteX2176" fmla="*/ 546100 w 7886700"/>
              <a:gd name="connsiteY2176" fmla="*/ 1314450 h 6858000"/>
              <a:gd name="connsiteX2177" fmla="*/ 570706 w 7886700"/>
              <a:gd name="connsiteY2177" fmla="*/ 1293019 h 6858000"/>
              <a:gd name="connsiteX2178" fmla="*/ 596106 w 7886700"/>
              <a:gd name="connsiteY2178" fmla="*/ 1273175 h 6858000"/>
              <a:gd name="connsiteX2179" fmla="*/ 622300 w 7886700"/>
              <a:gd name="connsiteY2179" fmla="*/ 1254125 h 6858000"/>
              <a:gd name="connsiteX2180" fmla="*/ 649288 w 7886700"/>
              <a:gd name="connsiteY2180" fmla="*/ 1235869 h 6858000"/>
              <a:gd name="connsiteX2181" fmla="*/ 676275 w 7886700"/>
              <a:gd name="connsiteY2181" fmla="*/ 1217613 h 6858000"/>
              <a:gd name="connsiteX2182" fmla="*/ 704056 w 7886700"/>
              <a:gd name="connsiteY2182" fmla="*/ 1200150 h 6858000"/>
              <a:gd name="connsiteX2183" fmla="*/ 731838 w 7886700"/>
              <a:gd name="connsiteY2183" fmla="*/ 1182688 h 6858000"/>
              <a:gd name="connsiteX2184" fmla="*/ 759619 w 7886700"/>
              <a:gd name="connsiteY2184" fmla="*/ 1166019 h 6858000"/>
              <a:gd name="connsiteX2185" fmla="*/ 788194 w 7886700"/>
              <a:gd name="connsiteY2185" fmla="*/ 1150144 h 6858000"/>
              <a:gd name="connsiteX2186" fmla="*/ 816769 w 7886700"/>
              <a:gd name="connsiteY2186" fmla="*/ 1135063 h 6858000"/>
              <a:gd name="connsiteX2187" fmla="*/ 846138 w 7886700"/>
              <a:gd name="connsiteY2187" fmla="*/ 1119981 h 6858000"/>
              <a:gd name="connsiteX2188" fmla="*/ 875506 w 7886700"/>
              <a:gd name="connsiteY2188" fmla="*/ 1106488 h 6858000"/>
              <a:gd name="connsiteX2189" fmla="*/ 905669 w 7886700"/>
              <a:gd name="connsiteY2189" fmla="*/ 1092200 h 6858000"/>
              <a:gd name="connsiteX2190" fmla="*/ 936625 w 7886700"/>
              <a:gd name="connsiteY2190" fmla="*/ 1079500 h 6858000"/>
              <a:gd name="connsiteX2191" fmla="*/ 965994 w 7886700"/>
              <a:gd name="connsiteY2191" fmla="*/ 1067594 h 6858000"/>
              <a:gd name="connsiteX2192" fmla="*/ 997744 w 7886700"/>
              <a:gd name="connsiteY2192" fmla="*/ 1055688 h 6858000"/>
              <a:gd name="connsiteX2193" fmla="*/ 1028700 w 7886700"/>
              <a:gd name="connsiteY2193" fmla="*/ 1044575 h 6858000"/>
              <a:gd name="connsiteX2194" fmla="*/ 1060450 w 7886700"/>
              <a:gd name="connsiteY2194" fmla="*/ 1035050 h 6858000"/>
              <a:gd name="connsiteX2195" fmla="*/ 1092200 w 7886700"/>
              <a:gd name="connsiteY2195" fmla="*/ 1025525 h 6858000"/>
              <a:gd name="connsiteX2196" fmla="*/ 1123950 w 7886700"/>
              <a:gd name="connsiteY2196" fmla="*/ 1016794 h 6858000"/>
              <a:gd name="connsiteX2197" fmla="*/ 1157288 w 7886700"/>
              <a:gd name="connsiteY2197" fmla="*/ 1008856 h 6858000"/>
              <a:gd name="connsiteX2198" fmla="*/ 1189831 w 7886700"/>
              <a:gd name="connsiteY2198" fmla="*/ 1000919 h 6858000"/>
              <a:gd name="connsiteX2199" fmla="*/ 1222375 w 7886700"/>
              <a:gd name="connsiteY2199" fmla="*/ 995363 h 6858000"/>
              <a:gd name="connsiteX2200" fmla="*/ 1256506 w 7886700"/>
              <a:gd name="connsiteY2200" fmla="*/ 989013 h 6858000"/>
              <a:gd name="connsiteX2201" fmla="*/ 1276350 w 7886700"/>
              <a:gd name="connsiteY2201" fmla="*/ 944563 h 6858000"/>
              <a:gd name="connsiteX2202" fmla="*/ 1296988 w 7886700"/>
              <a:gd name="connsiteY2202" fmla="*/ 901700 h 6858000"/>
              <a:gd name="connsiteX2203" fmla="*/ 1320006 w 7886700"/>
              <a:gd name="connsiteY2203" fmla="*/ 858838 h 6858000"/>
              <a:gd name="connsiteX2204" fmla="*/ 1344613 w 7886700"/>
              <a:gd name="connsiteY2204" fmla="*/ 818356 h 6858000"/>
              <a:gd name="connsiteX2205" fmla="*/ 1370806 w 7886700"/>
              <a:gd name="connsiteY2205" fmla="*/ 777081 h 6858000"/>
              <a:gd name="connsiteX2206" fmla="*/ 1397794 w 7886700"/>
              <a:gd name="connsiteY2206" fmla="*/ 737394 h 6858000"/>
              <a:gd name="connsiteX2207" fmla="*/ 1426369 w 7886700"/>
              <a:gd name="connsiteY2207" fmla="*/ 700088 h 6858000"/>
              <a:gd name="connsiteX2208" fmla="*/ 1456531 w 7886700"/>
              <a:gd name="connsiteY2208" fmla="*/ 661988 h 6858000"/>
              <a:gd name="connsiteX2209" fmla="*/ 1486694 w 7886700"/>
              <a:gd name="connsiteY2209" fmla="*/ 626269 h 6858000"/>
              <a:gd name="connsiteX2210" fmla="*/ 1520031 w 7886700"/>
              <a:gd name="connsiteY2210" fmla="*/ 591344 h 6858000"/>
              <a:gd name="connsiteX2211" fmla="*/ 1552575 w 7886700"/>
              <a:gd name="connsiteY2211" fmla="*/ 558006 h 6858000"/>
              <a:gd name="connsiteX2212" fmla="*/ 1587500 w 7886700"/>
              <a:gd name="connsiteY2212" fmla="*/ 524669 h 6858000"/>
              <a:gd name="connsiteX2213" fmla="*/ 1624013 w 7886700"/>
              <a:gd name="connsiteY2213" fmla="*/ 492919 h 6858000"/>
              <a:gd name="connsiteX2214" fmla="*/ 1661319 w 7886700"/>
              <a:gd name="connsiteY2214" fmla="*/ 463550 h 6858000"/>
              <a:gd name="connsiteX2215" fmla="*/ 1698625 w 7886700"/>
              <a:gd name="connsiteY2215" fmla="*/ 434181 h 6858000"/>
              <a:gd name="connsiteX2216" fmla="*/ 1738313 w 7886700"/>
              <a:gd name="connsiteY2216" fmla="*/ 406400 h 6858000"/>
              <a:gd name="connsiteX2217" fmla="*/ 1778000 w 7886700"/>
              <a:gd name="connsiteY2217" fmla="*/ 381000 h 6858000"/>
              <a:gd name="connsiteX2218" fmla="*/ 1820069 w 7886700"/>
              <a:gd name="connsiteY2218" fmla="*/ 357188 h 6858000"/>
              <a:gd name="connsiteX2219" fmla="*/ 1862138 w 7886700"/>
              <a:gd name="connsiteY2219" fmla="*/ 333375 h 6858000"/>
              <a:gd name="connsiteX2220" fmla="*/ 1904206 w 7886700"/>
              <a:gd name="connsiteY2220" fmla="*/ 311944 h 6858000"/>
              <a:gd name="connsiteX2221" fmla="*/ 1949450 w 7886700"/>
              <a:gd name="connsiteY2221" fmla="*/ 291306 h 6858000"/>
              <a:gd name="connsiteX2222" fmla="*/ 1993900 w 7886700"/>
              <a:gd name="connsiteY2222" fmla="*/ 273050 h 6858000"/>
              <a:gd name="connsiteX2223" fmla="*/ 2039144 w 7886700"/>
              <a:gd name="connsiteY2223" fmla="*/ 256381 h 6858000"/>
              <a:gd name="connsiteX2224" fmla="*/ 2085181 w 7886700"/>
              <a:gd name="connsiteY2224" fmla="*/ 240506 h 6858000"/>
              <a:gd name="connsiteX2225" fmla="*/ 2132013 w 7886700"/>
              <a:gd name="connsiteY2225" fmla="*/ 227806 h 6858000"/>
              <a:gd name="connsiteX2226" fmla="*/ 2179638 w 7886700"/>
              <a:gd name="connsiteY2226" fmla="*/ 215900 h 6858000"/>
              <a:gd name="connsiteX2227" fmla="*/ 2228850 w 7886700"/>
              <a:gd name="connsiteY2227" fmla="*/ 204788 h 6858000"/>
              <a:gd name="connsiteX2228" fmla="*/ 2278063 w 7886700"/>
              <a:gd name="connsiteY2228" fmla="*/ 196850 h 6858000"/>
              <a:gd name="connsiteX2229" fmla="*/ 2327275 w 7886700"/>
              <a:gd name="connsiteY2229" fmla="*/ 189706 h 6858000"/>
              <a:gd name="connsiteX2230" fmla="*/ 2378075 w 7886700"/>
              <a:gd name="connsiteY2230" fmla="*/ 184944 h 6858000"/>
              <a:gd name="connsiteX2231" fmla="*/ 2428081 w 7886700"/>
              <a:gd name="connsiteY2231" fmla="*/ 181769 h 6858000"/>
              <a:gd name="connsiteX2232" fmla="*/ 2480469 w 7886700"/>
              <a:gd name="connsiteY2232" fmla="*/ 181769 h 6858000"/>
              <a:gd name="connsiteX2233" fmla="*/ 2526506 w 7886700"/>
              <a:gd name="connsiteY2233" fmla="*/ 181769 h 6858000"/>
              <a:gd name="connsiteX2234" fmla="*/ 2572544 w 7886700"/>
              <a:gd name="connsiteY2234" fmla="*/ 184944 h 6858000"/>
              <a:gd name="connsiteX2235" fmla="*/ 2619375 w 7886700"/>
              <a:gd name="connsiteY2235" fmla="*/ 188913 h 6858000"/>
              <a:gd name="connsiteX2236" fmla="*/ 2665413 w 7886700"/>
              <a:gd name="connsiteY2236" fmla="*/ 193675 h 6858000"/>
              <a:gd name="connsiteX2237" fmla="*/ 2709863 w 7886700"/>
              <a:gd name="connsiteY2237" fmla="*/ 200819 h 6858000"/>
              <a:gd name="connsiteX2238" fmla="*/ 2754313 w 7886700"/>
              <a:gd name="connsiteY2238" fmla="*/ 209550 h 6858000"/>
              <a:gd name="connsiteX2239" fmla="*/ 2797969 w 7886700"/>
              <a:gd name="connsiteY2239" fmla="*/ 219869 h 6858000"/>
              <a:gd name="connsiteX2240" fmla="*/ 2841625 w 7886700"/>
              <a:gd name="connsiteY2240" fmla="*/ 231775 h 6858000"/>
              <a:gd name="connsiteX2241" fmla="*/ 2884488 w 7886700"/>
              <a:gd name="connsiteY2241" fmla="*/ 244475 h 6858000"/>
              <a:gd name="connsiteX2242" fmla="*/ 2926556 w 7886700"/>
              <a:gd name="connsiteY2242" fmla="*/ 258763 h 6858000"/>
              <a:gd name="connsiteX2243" fmla="*/ 2967831 w 7886700"/>
              <a:gd name="connsiteY2243" fmla="*/ 274638 h 6858000"/>
              <a:gd name="connsiteX2244" fmla="*/ 3009106 w 7886700"/>
              <a:gd name="connsiteY2244" fmla="*/ 291306 h 6858000"/>
              <a:gd name="connsiteX2245" fmla="*/ 3049588 w 7886700"/>
              <a:gd name="connsiteY2245" fmla="*/ 308769 h 6858000"/>
              <a:gd name="connsiteX2246" fmla="*/ 3089275 w 7886700"/>
              <a:gd name="connsiteY2246" fmla="*/ 329406 h 6858000"/>
              <a:gd name="connsiteX2247" fmla="*/ 3127375 w 7886700"/>
              <a:gd name="connsiteY2247" fmla="*/ 350044 h 6858000"/>
              <a:gd name="connsiteX2248" fmla="*/ 3166269 w 7886700"/>
              <a:gd name="connsiteY2248" fmla="*/ 371475 h 6858000"/>
              <a:gd name="connsiteX2249" fmla="*/ 3190875 w 7886700"/>
              <a:gd name="connsiteY2249" fmla="*/ 350044 h 6858000"/>
              <a:gd name="connsiteX2250" fmla="*/ 3215481 w 7886700"/>
              <a:gd name="connsiteY2250" fmla="*/ 329406 h 6858000"/>
              <a:gd name="connsiteX2251" fmla="*/ 3241675 w 7886700"/>
              <a:gd name="connsiteY2251" fmla="*/ 308769 h 6858000"/>
              <a:gd name="connsiteX2252" fmla="*/ 3267075 w 7886700"/>
              <a:gd name="connsiteY2252" fmla="*/ 288925 h 6858000"/>
              <a:gd name="connsiteX2253" fmla="*/ 3294063 w 7886700"/>
              <a:gd name="connsiteY2253" fmla="*/ 270669 h 6858000"/>
              <a:gd name="connsiteX2254" fmla="*/ 3321050 w 7886700"/>
              <a:gd name="connsiteY2254" fmla="*/ 251619 h 6858000"/>
              <a:gd name="connsiteX2255" fmla="*/ 3348831 w 7886700"/>
              <a:gd name="connsiteY2255" fmla="*/ 233363 h 6858000"/>
              <a:gd name="connsiteX2256" fmla="*/ 3376613 w 7886700"/>
              <a:gd name="connsiteY2256" fmla="*/ 215900 h 6858000"/>
              <a:gd name="connsiteX2257" fmla="*/ 3405188 w 7886700"/>
              <a:gd name="connsiteY2257" fmla="*/ 198438 h 6858000"/>
              <a:gd name="connsiteX2258" fmla="*/ 3434556 w 7886700"/>
              <a:gd name="connsiteY2258" fmla="*/ 182563 h 6858000"/>
              <a:gd name="connsiteX2259" fmla="*/ 3463131 w 7886700"/>
              <a:gd name="connsiteY2259" fmla="*/ 166688 h 6858000"/>
              <a:gd name="connsiteX2260" fmla="*/ 3493294 w 7886700"/>
              <a:gd name="connsiteY2260" fmla="*/ 152400 h 6858000"/>
              <a:gd name="connsiteX2261" fmla="*/ 3522663 w 7886700"/>
              <a:gd name="connsiteY2261" fmla="*/ 138113 h 6858000"/>
              <a:gd name="connsiteX2262" fmla="*/ 3552825 w 7886700"/>
              <a:gd name="connsiteY2262" fmla="*/ 124619 h 6858000"/>
              <a:gd name="connsiteX2263" fmla="*/ 3583781 w 7886700"/>
              <a:gd name="connsiteY2263" fmla="*/ 111125 h 6858000"/>
              <a:gd name="connsiteX2264" fmla="*/ 3613944 w 7886700"/>
              <a:gd name="connsiteY2264" fmla="*/ 99219 h 6858000"/>
              <a:gd name="connsiteX2265" fmla="*/ 3644900 w 7886700"/>
              <a:gd name="connsiteY2265" fmla="*/ 87313 h 6858000"/>
              <a:gd name="connsiteX2266" fmla="*/ 3676650 w 7886700"/>
              <a:gd name="connsiteY2266" fmla="*/ 76200 h 6858000"/>
              <a:gd name="connsiteX2267" fmla="*/ 3708400 w 7886700"/>
              <a:gd name="connsiteY2267" fmla="*/ 66675 h 6858000"/>
              <a:gd name="connsiteX2268" fmla="*/ 3741738 w 7886700"/>
              <a:gd name="connsiteY2268" fmla="*/ 56356 h 6858000"/>
              <a:gd name="connsiteX2269" fmla="*/ 3773488 w 7886700"/>
              <a:gd name="connsiteY2269" fmla="*/ 47625 h 6858000"/>
              <a:gd name="connsiteX2270" fmla="*/ 3806031 w 7886700"/>
              <a:gd name="connsiteY2270" fmla="*/ 39688 h 6858000"/>
              <a:gd name="connsiteX2271" fmla="*/ 3840163 w 7886700"/>
              <a:gd name="connsiteY2271" fmla="*/ 31750 h 6858000"/>
              <a:gd name="connsiteX2272" fmla="*/ 3872706 w 7886700"/>
              <a:gd name="connsiteY2272" fmla="*/ 26194 h 6858000"/>
              <a:gd name="connsiteX2273" fmla="*/ 3906838 w 7886700"/>
              <a:gd name="connsiteY2273" fmla="*/ 19844 h 6858000"/>
              <a:gd name="connsiteX2274" fmla="*/ 3940175 w 7886700"/>
              <a:gd name="connsiteY2274" fmla="*/ 15081 h 6858000"/>
              <a:gd name="connsiteX2275" fmla="*/ 3975100 w 7886700"/>
              <a:gd name="connsiteY2275" fmla="*/ 10319 h 6858000"/>
              <a:gd name="connsiteX2276" fmla="*/ 4009231 w 7886700"/>
              <a:gd name="connsiteY2276" fmla="*/ 7144 h 6858000"/>
              <a:gd name="connsiteX2277" fmla="*/ 4043363 w 7886700"/>
              <a:gd name="connsiteY2277" fmla="*/ 3969 h 6858000"/>
              <a:gd name="connsiteX2278" fmla="*/ 4078288 w 7886700"/>
              <a:gd name="connsiteY2278" fmla="*/ 23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</a:cxnLst>
            <a:rect l="l" t="t" r="r" b="b"/>
            <a:pathLst>
              <a:path w="7886700" h="6858000">
                <a:moveTo>
                  <a:pt x="4327048" y="843111"/>
                </a:moveTo>
                <a:lnTo>
                  <a:pt x="4365165" y="843905"/>
                </a:lnTo>
                <a:lnTo>
                  <a:pt x="4404076" y="847082"/>
                </a:lnTo>
                <a:lnTo>
                  <a:pt x="4442987" y="851848"/>
                </a:lnTo>
                <a:lnTo>
                  <a:pt x="4482692" y="858996"/>
                </a:lnTo>
                <a:lnTo>
                  <a:pt x="4522398" y="869321"/>
                </a:lnTo>
                <a:lnTo>
                  <a:pt x="4562897" y="879646"/>
                </a:lnTo>
                <a:lnTo>
                  <a:pt x="4604190" y="893942"/>
                </a:lnTo>
                <a:lnTo>
                  <a:pt x="4625631" y="901884"/>
                </a:lnTo>
                <a:lnTo>
                  <a:pt x="4646277" y="910621"/>
                </a:lnTo>
                <a:lnTo>
                  <a:pt x="4666130" y="920945"/>
                </a:lnTo>
                <a:lnTo>
                  <a:pt x="4687571" y="930476"/>
                </a:lnTo>
                <a:lnTo>
                  <a:pt x="4706629" y="941595"/>
                </a:lnTo>
                <a:lnTo>
                  <a:pt x="4724894" y="953509"/>
                </a:lnTo>
                <a:lnTo>
                  <a:pt x="4743952" y="964628"/>
                </a:lnTo>
                <a:lnTo>
                  <a:pt x="4762216" y="977336"/>
                </a:lnTo>
                <a:lnTo>
                  <a:pt x="4778892" y="990043"/>
                </a:lnTo>
                <a:lnTo>
                  <a:pt x="4797157" y="1003545"/>
                </a:lnTo>
                <a:lnTo>
                  <a:pt x="4813039" y="1017047"/>
                </a:lnTo>
                <a:lnTo>
                  <a:pt x="4828921" y="1031343"/>
                </a:lnTo>
                <a:lnTo>
                  <a:pt x="4859097" y="1059936"/>
                </a:lnTo>
                <a:lnTo>
                  <a:pt x="4888479" y="1090911"/>
                </a:lnTo>
                <a:lnTo>
                  <a:pt x="4915478" y="1121886"/>
                </a:lnTo>
                <a:lnTo>
                  <a:pt x="4940889" y="1154449"/>
                </a:lnTo>
                <a:lnTo>
                  <a:pt x="4964712" y="1187012"/>
                </a:lnTo>
                <a:lnTo>
                  <a:pt x="4986947" y="1221164"/>
                </a:lnTo>
                <a:lnTo>
                  <a:pt x="5006800" y="1254522"/>
                </a:lnTo>
                <a:lnTo>
                  <a:pt x="5026652" y="1288674"/>
                </a:lnTo>
                <a:lnTo>
                  <a:pt x="5043328" y="1322826"/>
                </a:lnTo>
                <a:lnTo>
                  <a:pt x="5059210" y="1356183"/>
                </a:lnTo>
                <a:lnTo>
                  <a:pt x="5074298" y="1390335"/>
                </a:lnTo>
                <a:lnTo>
                  <a:pt x="5087798" y="1422104"/>
                </a:lnTo>
                <a:lnTo>
                  <a:pt x="5099710" y="1453873"/>
                </a:lnTo>
                <a:lnTo>
                  <a:pt x="5110827" y="1484848"/>
                </a:lnTo>
                <a:lnTo>
                  <a:pt x="5121150" y="1513441"/>
                </a:lnTo>
                <a:lnTo>
                  <a:pt x="5129886" y="1542033"/>
                </a:lnTo>
                <a:lnTo>
                  <a:pt x="5144179" y="1592864"/>
                </a:lnTo>
                <a:lnTo>
                  <a:pt x="5153709" y="1634958"/>
                </a:lnTo>
                <a:lnTo>
                  <a:pt x="5161275" y="1665985"/>
                </a:lnTo>
                <a:lnTo>
                  <a:pt x="5129213" y="1685928"/>
                </a:lnTo>
                <a:lnTo>
                  <a:pt x="5095069" y="1708946"/>
                </a:lnTo>
                <a:lnTo>
                  <a:pt x="5062513" y="1731965"/>
                </a:lnTo>
                <a:lnTo>
                  <a:pt x="5030751" y="1756571"/>
                </a:lnTo>
                <a:lnTo>
                  <a:pt x="4999783" y="1783559"/>
                </a:lnTo>
                <a:lnTo>
                  <a:pt x="4970403" y="1810546"/>
                </a:lnTo>
                <a:lnTo>
                  <a:pt x="4942611" y="1838328"/>
                </a:lnTo>
                <a:lnTo>
                  <a:pt x="4914819" y="1867696"/>
                </a:lnTo>
                <a:lnTo>
                  <a:pt x="4887822" y="1897859"/>
                </a:lnTo>
                <a:lnTo>
                  <a:pt x="4862412" y="1929609"/>
                </a:lnTo>
                <a:lnTo>
                  <a:pt x="4837796" y="1961359"/>
                </a:lnTo>
                <a:lnTo>
                  <a:pt x="4814769" y="1994696"/>
                </a:lnTo>
                <a:lnTo>
                  <a:pt x="4793330" y="2029621"/>
                </a:lnTo>
                <a:lnTo>
                  <a:pt x="4771890" y="2065340"/>
                </a:lnTo>
                <a:lnTo>
                  <a:pt x="4752039" y="2101059"/>
                </a:lnTo>
                <a:lnTo>
                  <a:pt x="4734570" y="2139159"/>
                </a:lnTo>
                <a:lnTo>
                  <a:pt x="4716307" y="2178053"/>
                </a:lnTo>
                <a:lnTo>
                  <a:pt x="4700426" y="2216946"/>
                </a:lnTo>
                <a:lnTo>
                  <a:pt x="4685339" y="2257428"/>
                </a:lnTo>
                <a:lnTo>
                  <a:pt x="4671840" y="2297909"/>
                </a:lnTo>
                <a:lnTo>
                  <a:pt x="4659135" y="2340771"/>
                </a:lnTo>
                <a:lnTo>
                  <a:pt x="4648018" y="2383634"/>
                </a:lnTo>
                <a:lnTo>
                  <a:pt x="4636902" y="2427290"/>
                </a:lnTo>
                <a:lnTo>
                  <a:pt x="4628167" y="2472534"/>
                </a:lnTo>
                <a:lnTo>
                  <a:pt x="4620227" y="2517778"/>
                </a:lnTo>
                <a:lnTo>
                  <a:pt x="4613874" y="2564609"/>
                </a:lnTo>
                <a:lnTo>
                  <a:pt x="4609174" y="2604882"/>
                </a:lnTo>
                <a:lnTo>
                  <a:pt x="4567240" y="2612242"/>
                </a:lnTo>
                <a:lnTo>
                  <a:pt x="4521996" y="2620977"/>
                </a:lnTo>
                <a:lnTo>
                  <a:pt x="4475165" y="2632888"/>
                </a:lnTo>
                <a:lnTo>
                  <a:pt x="4427540" y="2646387"/>
                </a:lnTo>
                <a:lnTo>
                  <a:pt x="4379915" y="2661474"/>
                </a:lnTo>
                <a:lnTo>
                  <a:pt x="4330703" y="2678944"/>
                </a:lnTo>
                <a:lnTo>
                  <a:pt x="4282284" y="2698001"/>
                </a:lnTo>
                <a:lnTo>
                  <a:pt x="4231484" y="2719441"/>
                </a:lnTo>
                <a:lnTo>
                  <a:pt x="4180684" y="2742469"/>
                </a:lnTo>
                <a:lnTo>
                  <a:pt x="4129090" y="2768673"/>
                </a:lnTo>
                <a:lnTo>
                  <a:pt x="4099721" y="2751998"/>
                </a:lnTo>
                <a:lnTo>
                  <a:pt x="4068765" y="2734528"/>
                </a:lnTo>
                <a:lnTo>
                  <a:pt x="4038603" y="2718647"/>
                </a:lnTo>
                <a:lnTo>
                  <a:pt x="4007646" y="2703560"/>
                </a:lnTo>
                <a:lnTo>
                  <a:pt x="3977484" y="2690061"/>
                </a:lnTo>
                <a:lnTo>
                  <a:pt x="3946528" y="2677355"/>
                </a:lnTo>
                <a:lnTo>
                  <a:pt x="3915571" y="2665444"/>
                </a:lnTo>
                <a:lnTo>
                  <a:pt x="3884615" y="2654327"/>
                </a:lnTo>
                <a:lnTo>
                  <a:pt x="3853659" y="2643211"/>
                </a:lnTo>
                <a:lnTo>
                  <a:pt x="3821909" y="2634476"/>
                </a:lnTo>
                <a:lnTo>
                  <a:pt x="3790953" y="2626535"/>
                </a:lnTo>
                <a:lnTo>
                  <a:pt x="3760790" y="2618594"/>
                </a:lnTo>
                <a:lnTo>
                  <a:pt x="3728246" y="2611448"/>
                </a:lnTo>
                <a:lnTo>
                  <a:pt x="3698084" y="2606683"/>
                </a:lnTo>
                <a:lnTo>
                  <a:pt x="3667128" y="2601125"/>
                </a:lnTo>
                <a:lnTo>
                  <a:pt x="3636171" y="2597155"/>
                </a:lnTo>
                <a:lnTo>
                  <a:pt x="3605215" y="2594772"/>
                </a:lnTo>
                <a:lnTo>
                  <a:pt x="3573465" y="2593184"/>
                </a:lnTo>
                <a:lnTo>
                  <a:pt x="3542509" y="2592390"/>
                </a:lnTo>
                <a:lnTo>
                  <a:pt x="3513140" y="2592390"/>
                </a:lnTo>
                <a:lnTo>
                  <a:pt x="3482184" y="2593184"/>
                </a:lnTo>
                <a:lnTo>
                  <a:pt x="3451228" y="2595567"/>
                </a:lnTo>
                <a:lnTo>
                  <a:pt x="3421859" y="2597155"/>
                </a:lnTo>
                <a:lnTo>
                  <a:pt x="3390903" y="2601125"/>
                </a:lnTo>
                <a:lnTo>
                  <a:pt x="3360740" y="2606683"/>
                </a:lnTo>
                <a:lnTo>
                  <a:pt x="3331371" y="2612242"/>
                </a:lnTo>
                <a:lnTo>
                  <a:pt x="3302003" y="2618594"/>
                </a:lnTo>
                <a:lnTo>
                  <a:pt x="3272634" y="2626535"/>
                </a:lnTo>
                <a:lnTo>
                  <a:pt x="3243265" y="2635270"/>
                </a:lnTo>
                <a:lnTo>
                  <a:pt x="3214690" y="2644005"/>
                </a:lnTo>
                <a:lnTo>
                  <a:pt x="3186115" y="2655122"/>
                </a:lnTo>
                <a:lnTo>
                  <a:pt x="3158334" y="2666239"/>
                </a:lnTo>
                <a:lnTo>
                  <a:pt x="3134521" y="2677355"/>
                </a:lnTo>
                <a:lnTo>
                  <a:pt x="3111503" y="2687678"/>
                </a:lnTo>
                <a:lnTo>
                  <a:pt x="3088484" y="2699589"/>
                </a:lnTo>
                <a:lnTo>
                  <a:pt x="3065465" y="2711500"/>
                </a:lnTo>
                <a:lnTo>
                  <a:pt x="3044034" y="2724999"/>
                </a:lnTo>
                <a:lnTo>
                  <a:pt x="3022603" y="2737705"/>
                </a:lnTo>
                <a:lnTo>
                  <a:pt x="3001965" y="2751998"/>
                </a:lnTo>
                <a:lnTo>
                  <a:pt x="2981328" y="2765497"/>
                </a:lnTo>
                <a:lnTo>
                  <a:pt x="2961484" y="2780584"/>
                </a:lnTo>
                <a:lnTo>
                  <a:pt x="2942434" y="2796466"/>
                </a:lnTo>
                <a:lnTo>
                  <a:pt x="2922590" y="2812347"/>
                </a:lnTo>
                <a:lnTo>
                  <a:pt x="2904334" y="2828228"/>
                </a:lnTo>
                <a:lnTo>
                  <a:pt x="2886871" y="2844904"/>
                </a:lnTo>
                <a:lnTo>
                  <a:pt x="2868615" y="2863167"/>
                </a:lnTo>
                <a:lnTo>
                  <a:pt x="2851946" y="2880637"/>
                </a:lnTo>
                <a:lnTo>
                  <a:pt x="2835278" y="2898900"/>
                </a:lnTo>
                <a:lnTo>
                  <a:pt x="2819403" y="2917958"/>
                </a:lnTo>
                <a:lnTo>
                  <a:pt x="2804321" y="2937809"/>
                </a:lnTo>
                <a:lnTo>
                  <a:pt x="2795589" y="2949304"/>
                </a:lnTo>
                <a:lnTo>
                  <a:pt x="2790835" y="2901724"/>
                </a:lnTo>
                <a:lnTo>
                  <a:pt x="2783694" y="2846932"/>
                </a:lnTo>
                <a:lnTo>
                  <a:pt x="2775759" y="2792934"/>
                </a:lnTo>
                <a:lnTo>
                  <a:pt x="2766238" y="2740524"/>
                </a:lnTo>
                <a:lnTo>
                  <a:pt x="2755923" y="2689702"/>
                </a:lnTo>
                <a:lnTo>
                  <a:pt x="2744814" y="2638881"/>
                </a:lnTo>
                <a:lnTo>
                  <a:pt x="2732912" y="2588853"/>
                </a:lnTo>
                <a:lnTo>
                  <a:pt x="2720217" y="2541208"/>
                </a:lnTo>
                <a:lnTo>
                  <a:pt x="2705934" y="2494356"/>
                </a:lnTo>
                <a:lnTo>
                  <a:pt x="2690859" y="2448299"/>
                </a:lnTo>
                <a:lnTo>
                  <a:pt x="2674196" y="2403036"/>
                </a:lnTo>
                <a:lnTo>
                  <a:pt x="2657533" y="2359361"/>
                </a:lnTo>
                <a:lnTo>
                  <a:pt x="2639283" y="2316480"/>
                </a:lnTo>
                <a:lnTo>
                  <a:pt x="2620240" y="2275188"/>
                </a:lnTo>
                <a:lnTo>
                  <a:pt x="2600403" y="2235483"/>
                </a:lnTo>
                <a:lnTo>
                  <a:pt x="2578980" y="2194985"/>
                </a:lnTo>
                <a:lnTo>
                  <a:pt x="2556763" y="2157662"/>
                </a:lnTo>
                <a:lnTo>
                  <a:pt x="2533752" y="2119546"/>
                </a:lnTo>
                <a:lnTo>
                  <a:pt x="2509948" y="2083812"/>
                </a:lnTo>
                <a:lnTo>
                  <a:pt x="2485351" y="2048872"/>
                </a:lnTo>
                <a:lnTo>
                  <a:pt x="2458373" y="2015520"/>
                </a:lnTo>
                <a:lnTo>
                  <a:pt x="2431395" y="1982169"/>
                </a:lnTo>
                <a:lnTo>
                  <a:pt x="2403624" y="1951993"/>
                </a:lnTo>
                <a:lnTo>
                  <a:pt x="2375059" y="1921024"/>
                </a:lnTo>
                <a:lnTo>
                  <a:pt x="2345701" y="1891643"/>
                </a:lnTo>
                <a:lnTo>
                  <a:pt x="2314756" y="1863849"/>
                </a:lnTo>
                <a:lnTo>
                  <a:pt x="2279844" y="1834468"/>
                </a:lnTo>
                <a:lnTo>
                  <a:pt x="2244138" y="1807469"/>
                </a:lnTo>
                <a:lnTo>
                  <a:pt x="2208432" y="1781264"/>
                </a:lnTo>
                <a:lnTo>
                  <a:pt x="2172726" y="1759030"/>
                </a:lnTo>
                <a:lnTo>
                  <a:pt x="2137020" y="1736795"/>
                </a:lnTo>
                <a:lnTo>
                  <a:pt x="2099727" y="1716943"/>
                </a:lnTo>
                <a:lnTo>
                  <a:pt x="2098342" y="1716204"/>
                </a:lnTo>
                <a:lnTo>
                  <a:pt x="2102769" y="1703262"/>
                </a:lnTo>
                <a:lnTo>
                  <a:pt x="2113886" y="1674669"/>
                </a:lnTo>
                <a:lnTo>
                  <a:pt x="2125798" y="1646077"/>
                </a:lnTo>
                <a:lnTo>
                  <a:pt x="2137709" y="1618279"/>
                </a:lnTo>
                <a:lnTo>
                  <a:pt x="2149621" y="1591275"/>
                </a:lnTo>
                <a:lnTo>
                  <a:pt x="2162326" y="1565066"/>
                </a:lnTo>
                <a:lnTo>
                  <a:pt x="2175032" y="1539650"/>
                </a:lnTo>
                <a:lnTo>
                  <a:pt x="2189326" y="1514235"/>
                </a:lnTo>
                <a:lnTo>
                  <a:pt x="2202826" y="1490408"/>
                </a:lnTo>
                <a:lnTo>
                  <a:pt x="2217120" y="1467375"/>
                </a:lnTo>
                <a:lnTo>
                  <a:pt x="2232207" y="1445137"/>
                </a:lnTo>
                <a:lnTo>
                  <a:pt x="2247295" y="1422899"/>
                </a:lnTo>
                <a:lnTo>
                  <a:pt x="2263177" y="1402249"/>
                </a:lnTo>
                <a:lnTo>
                  <a:pt x="2279059" y="1382393"/>
                </a:lnTo>
                <a:lnTo>
                  <a:pt x="2294942" y="1363331"/>
                </a:lnTo>
                <a:lnTo>
                  <a:pt x="2311618" y="1344270"/>
                </a:lnTo>
                <a:lnTo>
                  <a:pt x="2328294" y="1326797"/>
                </a:lnTo>
                <a:lnTo>
                  <a:pt x="2346558" y="1309324"/>
                </a:lnTo>
                <a:lnTo>
                  <a:pt x="2364028" y="1293439"/>
                </a:lnTo>
                <a:lnTo>
                  <a:pt x="2382293" y="1277555"/>
                </a:lnTo>
                <a:lnTo>
                  <a:pt x="2401351" y="1262464"/>
                </a:lnTo>
                <a:lnTo>
                  <a:pt x="2419616" y="1248962"/>
                </a:lnTo>
                <a:lnTo>
                  <a:pt x="2438674" y="1236255"/>
                </a:lnTo>
                <a:lnTo>
                  <a:pt x="2458527" y="1224341"/>
                </a:lnTo>
                <a:lnTo>
                  <a:pt x="2479967" y="1212428"/>
                </a:lnTo>
                <a:lnTo>
                  <a:pt x="2499820" y="1201309"/>
                </a:lnTo>
                <a:lnTo>
                  <a:pt x="2521261" y="1190984"/>
                </a:lnTo>
                <a:lnTo>
                  <a:pt x="2541907" y="1182247"/>
                </a:lnTo>
                <a:lnTo>
                  <a:pt x="2564142" y="1174305"/>
                </a:lnTo>
                <a:lnTo>
                  <a:pt x="2595112" y="1163185"/>
                </a:lnTo>
                <a:lnTo>
                  <a:pt x="2626082" y="1154449"/>
                </a:lnTo>
                <a:lnTo>
                  <a:pt x="2656258" y="1147301"/>
                </a:lnTo>
                <a:lnTo>
                  <a:pt x="2688816" y="1141741"/>
                </a:lnTo>
                <a:lnTo>
                  <a:pt x="2718992" y="1137770"/>
                </a:lnTo>
                <a:lnTo>
                  <a:pt x="2750756" y="1134593"/>
                </a:lnTo>
                <a:lnTo>
                  <a:pt x="2781726" y="1132210"/>
                </a:lnTo>
                <a:lnTo>
                  <a:pt x="2813490" y="1131416"/>
                </a:lnTo>
                <a:lnTo>
                  <a:pt x="2844460" y="1132210"/>
                </a:lnTo>
                <a:lnTo>
                  <a:pt x="2876224" y="1134593"/>
                </a:lnTo>
                <a:lnTo>
                  <a:pt x="2907194" y="1137770"/>
                </a:lnTo>
                <a:lnTo>
                  <a:pt x="2938164" y="1141741"/>
                </a:lnTo>
                <a:lnTo>
                  <a:pt x="2969134" y="1145712"/>
                </a:lnTo>
                <a:lnTo>
                  <a:pt x="2998516" y="1151272"/>
                </a:lnTo>
                <a:lnTo>
                  <a:pt x="3028692" y="1157626"/>
                </a:lnTo>
                <a:lnTo>
                  <a:pt x="3057279" y="1164774"/>
                </a:lnTo>
                <a:lnTo>
                  <a:pt x="3085867" y="1172716"/>
                </a:lnTo>
                <a:lnTo>
                  <a:pt x="3115249" y="1181453"/>
                </a:lnTo>
                <a:lnTo>
                  <a:pt x="3143042" y="1190189"/>
                </a:lnTo>
                <a:lnTo>
                  <a:pt x="3170042" y="1198926"/>
                </a:lnTo>
                <a:lnTo>
                  <a:pt x="3196247" y="1210045"/>
                </a:lnTo>
                <a:lnTo>
                  <a:pt x="3222453" y="1220370"/>
                </a:lnTo>
                <a:lnTo>
                  <a:pt x="3272481" y="1241814"/>
                </a:lnTo>
                <a:lnTo>
                  <a:pt x="3319333" y="1264053"/>
                </a:lnTo>
                <a:lnTo>
                  <a:pt x="3361420" y="1287085"/>
                </a:lnTo>
                <a:lnTo>
                  <a:pt x="3399537" y="1309324"/>
                </a:lnTo>
                <a:lnTo>
                  <a:pt x="3434478" y="1331562"/>
                </a:lnTo>
                <a:lnTo>
                  <a:pt x="3445595" y="1337122"/>
                </a:lnTo>
                <a:lnTo>
                  <a:pt x="3455919" y="1343476"/>
                </a:lnTo>
                <a:lnTo>
                  <a:pt x="3467830" y="1347447"/>
                </a:lnTo>
                <a:lnTo>
                  <a:pt x="3479742" y="1350624"/>
                </a:lnTo>
                <a:lnTo>
                  <a:pt x="3491653" y="1351418"/>
                </a:lnTo>
                <a:lnTo>
                  <a:pt x="3503565" y="1352212"/>
                </a:lnTo>
                <a:lnTo>
                  <a:pt x="3517064" y="1351418"/>
                </a:lnTo>
                <a:lnTo>
                  <a:pt x="3528976" y="1349035"/>
                </a:lnTo>
                <a:lnTo>
                  <a:pt x="3540887" y="1345064"/>
                </a:lnTo>
                <a:lnTo>
                  <a:pt x="3552799" y="1341093"/>
                </a:lnTo>
                <a:lnTo>
                  <a:pt x="3563916" y="1335533"/>
                </a:lnTo>
                <a:lnTo>
                  <a:pt x="3573446" y="1328385"/>
                </a:lnTo>
                <a:lnTo>
                  <a:pt x="3583769" y="1320443"/>
                </a:lnTo>
                <a:lnTo>
                  <a:pt x="3591710" y="1311706"/>
                </a:lnTo>
                <a:lnTo>
                  <a:pt x="3599651" y="1302970"/>
                </a:lnTo>
                <a:lnTo>
                  <a:pt x="3606004" y="1291851"/>
                </a:lnTo>
                <a:lnTo>
                  <a:pt x="3624268" y="1262464"/>
                </a:lnTo>
                <a:lnTo>
                  <a:pt x="3643327" y="1233872"/>
                </a:lnTo>
                <a:lnTo>
                  <a:pt x="3663179" y="1206074"/>
                </a:lnTo>
                <a:lnTo>
                  <a:pt x="3683826" y="1178276"/>
                </a:lnTo>
                <a:lnTo>
                  <a:pt x="3706061" y="1151272"/>
                </a:lnTo>
                <a:lnTo>
                  <a:pt x="3728296" y="1124268"/>
                </a:lnTo>
                <a:lnTo>
                  <a:pt x="3752913" y="1099647"/>
                </a:lnTo>
                <a:lnTo>
                  <a:pt x="3777530" y="1075026"/>
                </a:lnTo>
                <a:lnTo>
                  <a:pt x="3802941" y="1051199"/>
                </a:lnTo>
                <a:lnTo>
                  <a:pt x="3829941" y="1028166"/>
                </a:lnTo>
                <a:lnTo>
                  <a:pt x="3857734" y="1007517"/>
                </a:lnTo>
                <a:lnTo>
                  <a:pt x="3887116" y="986072"/>
                </a:lnTo>
                <a:lnTo>
                  <a:pt x="3916498" y="966217"/>
                </a:lnTo>
                <a:lnTo>
                  <a:pt x="3946674" y="948744"/>
                </a:lnTo>
                <a:lnTo>
                  <a:pt x="3978438" y="930476"/>
                </a:lnTo>
                <a:lnTo>
                  <a:pt x="4010202" y="915386"/>
                </a:lnTo>
                <a:lnTo>
                  <a:pt x="4042760" y="901090"/>
                </a:lnTo>
                <a:lnTo>
                  <a:pt x="4076112" y="887588"/>
                </a:lnTo>
                <a:lnTo>
                  <a:pt x="4109464" y="877263"/>
                </a:lnTo>
                <a:lnTo>
                  <a:pt x="4144405" y="866938"/>
                </a:lnTo>
                <a:lnTo>
                  <a:pt x="4180140" y="858996"/>
                </a:lnTo>
                <a:lnTo>
                  <a:pt x="4215874" y="851848"/>
                </a:lnTo>
                <a:lnTo>
                  <a:pt x="4252403" y="847082"/>
                </a:lnTo>
                <a:lnTo>
                  <a:pt x="4289726" y="843905"/>
                </a:lnTo>
                <a:close/>
                <a:moveTo>
                  <a:pt x="4113213" y="0"/>
                </a:moveTo>
                <a:lnTo>
                  <a:pt x="4148931" y="0"/>
                </a:lnTo>
                <a:lnTo>
                  <a:pt x="4192588" y="794"/>
                </a:lnTo>
                <a:lnTo>
                  <a:pt x="4235450" y="3175"/>
                </a:lnTo>
                <a:lnTo>
                  <a:pt x="4279106" y="6350"/>
                </a:lnTo>
                <a:lnTo>
                  <a:pt x="4321969" y="10319"/>
                </a:lnTo>
                <a:lnTo>
                  <a:pt x="4364038" y="15875"/>
                </a:lnTo>
                <a:lnTo>
                  <a:pt x="4405313" y="22225"/>
                </a:lnTo>
                <a:lnTo>
                  <a:pt x="4447381" y="30163"/>
                </a:lnTo>
                <a:lnTo>
                  <a:pt x="4489450" y="38894"/>
                </a:lnTo>
                <a:lnTo>
                  <a:pt x="4529931" y="48419"/>
                </a:lnTo>
                <a:lnTo>
                  <a:pt x="4569619" y="60325"/>
                </a:lnTo>
                <a:lnTo>
                  <a:pt x="4609306" y="72231"/>
                </a:lnTo>
                <a:lnTo>
                  <a:pt x="4648994" y="86519"/>
                </a:lnTo>
                <a:lnTo>
                  <a:pt x="4687888" y="100013"/>
                </a:lnTo>
                <a:lnTo>
                  <a:pt x="4725988" y="116681"/>
                </a:lnTo>
                <a:lnTo>
                  <a:pt x="4763294" y="132556"/>
                </a:lnTo>
                <a:lnTo>
                  <a:pt x="4800600" y="150019"/>
                </a:lnTo>
                <a:lnTo>
                  <a:pt x="4837113" y="169069"/>
                </a:lnTo>
                <a:lnTo>
                  <a:pt x="4873625" y="188119"/>
                </a:lnTo>
                <a:lnTo>
                  <a:pt x="4908550" y="208756"/>
                </a:lnTo>
                <a:lnTo>
                  <a:pt x="4943475" y="229394"/>
                </a:lnTo>
                <a:lnTo>
                  <a:pt x="4976813" y="252413"/>
                </a:lnTo>
                <a:lnTo>
                  <a:pt x="5010944" y="275431"/>
                </a:lnTo>
                <a:lnTo>
                  <a:pt x="5043488" y="299244"/>
                </a:lnTo>
                <a:lnTo>
                  <a:pt x="5076825" y="323850"/>
                </a:lnTo>
                <a:lnTo>
                  <a:pt x="5106988" y="350044"/>
                </a:lnTo>
                <a:lnTo>
                  <a:pt x="5137944" y="377031"/>
                </a:lnTo>
                <a:lnTo>
                  <a:pt x="5168106" y="404813"/>
                </a:lnTo>
                <a:lnTo>
                  <a:pt x="5197475" y="432594"/>
                </a:lnTo>
                <a:lnTo>
                  <a:pt x="5226050" y="461169"/>
                </a:lnTo>
                <a:lnTo>
                  <a:pt x="5253831" y="491331"/>
                </a:lnTo>
                <a:lnTo>
                  <a:pt x="5280025" y="521494"/>
                </a:lnTo>
                <a:lnTo>
                  <a:pt x="5306219" y="554038"/>
                </a:lnTo>
                <a:lnTo>
                  <a:pt x="5350669" y="550069"/>
                </a:lnTo>
                <a:lnTo>
                  <a:pt x="5395913" y="546894"/>
                </a:lnTo>
                <a:lnTo>
                  <a:pt x="5440363" y="544513"/>
                </a:lnTo>
                <a:lnTo>
                  <a:pt x="5484813" y="544513"/>
                </a:lnTo>
                <a:lnTo>
                  <a:pt x="5526881" y="544513"/>
                </a:lnTo>
                <a:lnTo>
                  <a:pt x="5568950" y="546100"/>
                </a:lnTo>
                <a:lnTo>
                  <a:pt x="5610225" y="548481"/>
                </a:lnTo>
                <a:lnTo>
                  <a:pt x="5651500" y="551656"/>
                </a:lnTo>
                <a:lnTo>
                  <a:pt x="5691981" y="555625"/>
                </a:lnTo>
                <a:lnTo>
                  <a:pt x="5732463" y="560388"/>
                </a:lnTo>
                <a:lnTo>
                  <a:pt x="5772150" y="566738"/>
                </a:lnTo>
                <a:lnTo>
                  <a:pt x="5811838" y="573881"/>
                </a:lnTo>
                <a:lnTo>
                  <a:pt x="5851525" y="581819"/>
                </a:lnTo>
                <a:lnTo>
                  <a:pt x="5890419" y="590550"/>
                </a:lnTo>
                <a:lnTo>
                  <a:pt x="5930106" y="599281"/>
                </a:lnTo>
                <a:lnTo>
                  <a:pt x="5968206" y="609600"/>
                </a:lnTo>
                <a:lnTo>
                  <a:pt x="6007100" y="619919"/>
                </a:lnTo>
                <a:lnTo>
                  <a:pt x="6044406" y="631825"/>
                </a:lnTo>
                <a:lnTo>
                  <a:pt x="6082506" y="645319"/>
                </a:lnTo>
                <a:lnTo>
                  <a:pt x="6119019" y="658813"/>
                </a:lnTo>
                <a:lnTo>
                  <a:pt x="6156325" y="673100"/>
                </a:lnTo>
                <a:lnTo>
                  <a:pt x="6192838" y="688181"/>
                </a:lnTo>
                <a:lnTo>
                  <a:pt x="6228556" y="704056"/>
                </a:lnTo>
                <a:lnTo>
                  <a:pt x="6264275" y="720725"/>
                </a:lnTo>
                <a:lnTo>
                  <a:pt x="6299200" y="737394"/>
                </a:lnTo>
                <a:lnTo>
                  <a:pt x="6334125" y="755650"/>
                </a:lnTo>
                <a:lnTo>
                  <a:pt x="6369050" y="774700"/>
                </a:lnTo>
                <a:lnTo>
                  <a:pt x="6402388" y="794544"/>
                </a:lnTo>
                <a:lnTo>
                  <a:pt x="6435725" y="814388"/>
                </a:lnTo>
                <a:lnTo>
                  <a:pt x="6468269" y="835025"/>
                </a:lnTo>
                <a:lnTo>
                  <a:pt x="6500812" y="857250"/>
                </a:lnTo>
                <a:lnTo>
                  <a:pt x="6532562" y="878681"/>
                </a:lnTo>
                <a:lnTo>
                  <a:pt x="6564312" y="901700"/>
                </a:lnTo>
                <a:lnTo>
                  <a:pt x="6595269" y="925513"/>
                </a:lnTo>
                <a:lnTo>
                  <a:pt x="6625431" y="949325"/>
                </a:lnTo>
                <a:lnTo>
                  <a:pt x="6654800" y="973931"/>
                </a:lnTo>
                <a:lnTo>
                  <a:pt x="6684962" y="999331"/>
                </a:lnTo>
                <a:lnTo>
                  <a:pt x="6713538" y="1025525"/>
                </a:lnTo>
                <a:lnTo>
                  <a:pt x="6741319" y="1051719"/>
                </a:lnTo>
                <a:lnTo>
                  <a:pt x="6769100" y="1079500"/>
                </a:lnTo>
                <a:lnTo>
                  <a:pt x="6796088" y="1107281"/>
                </a:lnTo>
                <a:lnTo>
                  <a:pt x="6822281" y="1135063"/>
                </a:lnTo>
                <a:lnTo>
                  <a:pt x="6847681" y="1165225"/>
                </a:lnTo>
                <a:lnTo>
                  <a:pt x="6873875" y="1193800"/>
                </a:lnTo>
                <a:lnTo>
                  <a:pt x="6897688" y="1224756"/>
                </a:lnTo>
                <a:lnTo>
                  <a:pt x="6921500" y="1254125"/>
                </a:lnTo>
                <a:lnTo>
                  <a:pt x="6945312" y="1286669"/>
                </a:lnTo>
                <a:lnTo>
                  <a:pt x="6968331" y="1316831"/>
                </a:lnTo>
                <a:lnTo>
                  <a:pt x="6989762" y="1350169"/>
                </a:lnTo>
                <a:lnTo>
                  <a:pt x="7011194" y="1382713"/>
                </a:lnTo>
                <a:lnTo>
                  <a:pt x="7031831" y="1415256"/>
                </a:lnTo>
                <a:lnTo>
                  <a:pt x="7051675" y="1449388"/>
                </a:lnTo>
                <a:lnTo>
                  <a:pt x="7070725" y="1483519"/>
                </a:lnTo>
                <a:lnTo>
                  <a:pt x="7089775" y="1516856"/>
                </a:lnTo>
                <a:lnTo>
                  <a:pt x="7106444" y="1552575"/>
                </a:lnTo>
                <a:lnTo>
                  <a:pt x="7123906" y="1587500"/>
                </a:lnTo>
                <a:lnTo>
                  <a:pt x="7139781" y="1623219"/>
                </a:lnTo>
                <a:lnTo>
                  <a:pt x="7156450" y="1659731"/>
                </a:lnTo>
                <a:lnTo>
                  <a:pt x="7169944" y="1696244"/>
                </a:lnTo>
                <a:lnTo>
                  <a:pt x="7184231" y="1732756"/>
                </a:lnTo>
                <a:lnTo>
                  <a:pt x="7197725" y="1770063"/>
                </a:lnTo>
                <a:lnTo>
                  <a:pt x="7209631" y="1808163"/>
                </a:lnTo>
                <a:lnTo>
                  <a:pt x="7221538" y="1846263"/>
                </a:lnTo>
                <a:lnTo>
                  <a:pt x="7231856" y="1884363"/>
                </a:lnTo>
                <a:lnTo>
                  <a:pt x="7241381" y="1923256"/>
                </a:lnTo>
                <a:lnTo>
                  <a:pt x="7250906" y="1962150"/>
                </a:lnTo>
                <a:lnTo>
                  <a:pt x="7259638" y="2001838"/>
                </a:lnTo>
                <a:lnTo>
                  <a:pt x="7266781" y="2041525"/>
                </a:lnTo>
                <a:lnTo>
                  <a:pt x="7300912" y="2071688"/>
                </a:lnTo>
                <a:lnTo>
                  <a:pt x="7335838" y="2102644"/>
                </a:lnTo>
                <a:lnTo>
                  <a:pt x="7369175" y="2134394"/>
                </a:lnTo>
                <a:lnTo>
                  <a:pt x="7401719" y="2166938"/>
                </a:lnTo>
                <a:lnTo>
                  <a:pt x="7433469" y="2201069"/>
                </a:lnTo>
                <a:lnTo>
                  <a:pt x="7464425" y="2234406"/>
                </a:lnTo>
                <a:lnTo>
                  <a:pt x="7493794" y="2270125"/>
                </a:lnTo>
                <a:lnTo>
                  <a:pt x="7523162" y="2305844"/>
                </a:lnTo>
                <a:lnTo>
                  <a:pt x="7550944" y="2343150"/>
                </a:lnTo>
                <a:lnTo>
                  <a:pt x="7577931" y="2380456"/>
                </a:lnTo>
                <a:lnTo>
                  <a:pt x="7604125" y="2418556"/>
                </a:lnTo>
                <a:lnTo>
                  <a:pt x="7629525" y="2458244"/>
                </a:lnTo>
                <a:lnTo>
                  <a:pt x="7653338" y="2497931"/>
                </a:lnTo>
                <a:lnTo>
                  <a:pt x="7676356" y="2537619"/>
                </a:lnTo>
                <a:lnTo>
                  <a:pt x="7697788" y="2579688"/>
                </a:lnTo>
                <a:lnTo>
                  <a:pt x="7718425" y="2620963"/>
                </a:lnTo>
                <a:lnTo>
                  <a:pt x="7737475" y="2663031"/>
                </a:lnTo>
                <a:lnTo>
                  <a:pt x="7756525" y="2706688"/>
                </a:lnTo>
                <a:lnTo>
                  <a:pt x="7773194" y="2749550"/>
                </a:lnTo>
                <a:lnTo>
                  <a:pt x="7790656" y="2794000"/>
                </a:lnTo>
                <a:lnTo>
                  <a:pt x="7804944" y="2839244"/>
                </a:lnTo>
                <a:lnTo>
                  <a:pt x="7819231" y="2883694"/>
                </a:lnTo>
                <a:lnTo>
                  <a:pt x="7831138" y="2930525"/>
                </a:lnTo>
                <a:lnTo>
                  <a:pt x="7843044" y="2976563"/>
                </a:lnTo>
                <a:lnTo>
                  <a:pt x="7852569" y="3022600"/>
                </a:lnTo>
                <a:lnTo>
                  <a:pt x="7862094" y="3071019"/>
                </a:lnTo>
                <a:lnTo>
                  <a:pt x="7868444" y="3118644"/>
                </a:lnTo>
                <a:lnTo>
                  <a:pt x="7874794" y="3166269"/>
                </a:lnTo>
                <a:lnTo>
                  <a:pt x="7879556" y="3214688"/>
                </a:lnTo>
                <a:lnTo>
                  <a:pt x="7883525" y="3263106"/>
                </a:lnTo>
                <a:lnTo>
                  <a:pt x="7885906" y="3313113"/>
                </a:lnTo>
                <a:lnTo>
                  <a:pt x="7886700" y="3363119"/>
                </a:lnTo>
                <a:lnTo>
                  <a:pt x="7884319" y="3426619"/>
                </a:lnTo>
                <a:lnTo>
                  <a:pt x="7881938" y="3490119"/>
                </a:lnTo>
                <a:lnTo>
                  <a:pt x="7875588" y="3552825"/>
                </a:lnTo>
                <a:lnTo>
                  <a:pt x="7867650" y="3615531"/>
                </a:lnTo>
                <a:lnTo>
                  <a:pt x="7858125" y="3675856"/>
                </a:lnTo>
                <a:lnTo>
                  <a:pt x="7844631" y="3736975"/>
                </a:lnTo>
                <a:lnTo>
                  <a:pt x="7831138" y="3797300"/>
                </a:lnTo>
                <a:lnTo>
                  <a:pt x="7814469" y="3856038"/>
                </a:lnTo>
                <a:lnTo>
                  <a:pt x="7796212" y="3914775"/>
                </a:lnTo>
                <a:lnTo>
                  <a:pt x="7775575" y="3971131"/>
                </a:lnTo>
                <a:lnTo>
                  <a:pt x="7752556" y="4028281"/>
                </a:lnTo>
                <a:lnTo>
                  <a:pt x="7728744" y="4082256"/>
                </a:lnTo>
                <a:lnTo>
                  <a:pt x="7701756" y="4137025"/>
                </a:lnTo>
                <a:lnTo>
                  <a:pt x="7673975" y="4190206"/>
                </a:lnTo>
                <a:lnTo>
                  <a:pt x="7643812" y="4242594"/>
                </a:lnTo>
                <a:lnTo>
                  <a:pt x="7612062" y="4293394"/>
                </a:lnTo>
                <a:lnTo>
                  <a:pt x="7578725" y="4343400"/>
                </a:lnTo>
                <a:lnTo>
                  <a:pt x="7543800" y="4391819"/>
                </a:lnTo>
                <a:lnTo>
                  <a:pt x="7507288" y="4438650"/>
                </a:lnTo>
                <a:lnTo>
                  <a:pt x="7469188" y="4483894"/>
                </a:lnTo>
                <a:lnTo>
                  <a:pt x="7429500" y="4529138"/>
                </a:lnTo>
                <a:lnTo>
                  <a:pt x="7387431" y="4572000"/>
                </a:lnTo>
                <a:lnTo>
                  <a:pt x="7344569" y="4613275"/>
                </a:lnTo>
                <a:lnTo>
                  <a:pt x="7300912" y="4652963"/>
                </a:lnTo>
                <a:lnTo>
                  <a:pt x="7255669" y="4691856"/>
                </a:lnTo>
                <a:lnTo>
                  <a:pt x="7208838" y="4728369"/>
                </a:lnTo>
                <a:lnTo>
                  <a:pt x="7161212" y="4764881"/>
                </a:lnTo>
                <a:lnTo>
                  <a:pt x="7111206" y="4798219"/>
                </a:lnTo>
                <a:lnTo>
                  <a:pt x="7060406" y="4829969"/>
                </a:lnTo>
                <a:lnTo>
                  <a:pt x="7008812" y="4860925"/>
                </a:lnTo>
                <a:lnTo>
                  <a:pt x="6956425" y="4888706"/>
                </a:lnTo>
                <a:lnTo>
                  <a:pt x="6901656" y="4915694"/>
                </a:lnTo>
                <a:lnTo>
                  <a:pt x="6911181" y="4950619"/>
                </a:lnTo>
                <a:lnTo>
                  <a:pt x="6919119" y="4986338"/>
                </a:lnTo>
                <a:lnTo>
                  <a:pt x="6926262" y="5022056"/>
                </a:lnTo>
                <a:lnTo>
                  <a:pt x="6932612" y="5057775"/>
                </a:lnTo>
                <a:lnTo>
                  <a:pt x="6937375" y="5094288"/>
                </a:lnTo>
                <a:lnTo>
                  <a:pt x="6940550" y="5132388"/>
                </a:lnTo>
                <a:lnTo>
                  <a:pt x="6942138" y="5168900"/>
                </a:lnTo>
                <a:lnTo>
                  <a:pt x="6943725" y="5207000"/>
                </a:lnTo>
                <a:lnTo>
                  <a:pt x="6942138" y="5249863"/>
                </a:lnTo>
                <a:lnTo>
                  <a:pt x="6939756" y="5292725"/>
                </a:lnTo>
                <a:lnTo>
                  <a:pt x="6935788" y="5334000"/>
                </a:lnTo>
                <a:lnTo>
                  <a:pt x="6929438" y="5374481"/>
                </a:lnTo>
                <a:lnTo>
                  <a:pt x="6922294" y="5415756"/>
                </a:lnTo>
                <a:lnTo>
                  <a:pt x="6913562" y="5456238"/>
                </a:lnTo>
                <a:lnTo>
                  <a:pt x="6902450" y="5495925"/>
                </a:lnTo>
                <a:lnTo>
                  <a:pt x="6890544" y="5534819"/>
                </a:lnTo>
                <a:lnTo>
                  <a:pt x="6877844" y="5573713"/>
                </a:lnTo>
                <a:lnTo>
                  <a:pt x="6862762" y="5611813"/>
                </a:lnTo>
                <a:lnTo>
                  <a:pt x="6846888" y="5648325"/>
                </a:lnTo>
                <a:lnTo>
                  <a:pt x="6829425" y="5684044"/>
                </a:lnTo>
                <a:lnTo>
                  <a:pt x="6810375" y="5719763"/>
                </a:lnTo>
                <a:lnTo>
                  <a:pt x="6790531" y="5754688"/>
                </a:lnTo>
                <a:lnTo>
                  <a:pt x="6769100" y="5788025"/>
                </a:lnTo>
                <a:lnTo>
                  <a:pt x="6746875" y="5821363"/>
                </a:lnTo>
                <a:lnTo>
                  <a:pt x="6723062" y="5853113"/>
                </a:lnTo>
                <a:lnTo>
                  <a:pt x="6697662" y="5884863"/>
                </a:lnTo>
                <a:lnTo>
                  <a:pt x="6672262" y="5915025"/>
                </a:lnTo>
                <a:lnTo>
                  <a:pt x="6644481" y="5943600"/>
                </a:lnTo>
                <a:lnTo>
                  <a:pt x="6616700" y="5971381"/>
                </a:lnTo>
                <a:lnTo>
                  <a:pt x="6587331" y="5998369"/>
                </a:lnTo>
                <a:lnTo>
                  <a:pt x="6556375" y="6023769"/>
                </a:lnTo>
                <a:lnTo>
                  <a:pt x="6526212" y="6049169"/>
                </a:lnTo>
                <a:lnTo>
                  <a:pt x="6492875" y="6072981"/>
                </a:lnTo>
                <a:lnTo>
                  <a:pt x="6460331" y="6095206"/>
                </a:lnTo>
                <a:lnTo>
                  <a:pt x="6426200" y="6116638"/>
                </a:lnTo>
                <a:lnTo>
                  <a:pt x="6391275" y="6136481"/>
                </a:lnTo>
                <a:lnTo>
                  <a:pt x="6355556" y="6155531"/>
                </a:lnTo>
                <a:lnTo>
                  <a:pt x="6319044" y="6172200"/>
                </a:lnTo>
                <a:lnTo>
                  <a:pt x="6282531" y="6188075"/>
                </a:lnTo>
                <a:lnTo>
                  <a:pt x="6244431" y="6203156"/>
                </a:lnTo>
                <a:lnTo>
                  <a:pt x="6223794" y="6238875"/>
                </a:lnTo>
                <a:lnTo>
                  <a:pt x="6200775" y="6274594"/>
                </a:lnTo>
                <a:lnTo>
                  <a:pt x="6176963" y="6309519"/>
                </a:lnTo>
                <a:lnTo>
                  <a:pt x="6153150" y="6342856"/>
                </a:lnTo>
                <a:lnTo>
                  <a:pt x="6126956" y="6376194"/>
                </a:lnTo>
                <a:lnTo>
                  <a:pt x="6100763" y="6408738"/>
                </a:lnTo>
                <a:lnTo>
                  <a:pt x="6072188" y="6439694"/>
                </a:lnTo>
                <a:lnTo>
                  <a:pt x="6043613" y="6470650"/>
                </a:lnTo>
                <a:lnTo>
                  <a:pt x="6014244" y="6499225"/>
                </a:lnTo>
                <a:lnTo>
                  <a:pt x="5983288" y="6527800"/>
                </a:lnTo>
                <a:lnTo>
                  <a:pt x="5952331" y="6555581"/>
                </a:lnTo>
                <a:lnTo>
                  <a:pt x="5919788" y="6581775"/>
                </a:lnTo>
                <a:lnTo>
                  <a:pt x="5885656" y="6607175"/>
                </a:lnTo>
                <a:lnTo>
                  <a:pt x="5851525" y="6630988"/>
                </a:lnTo>
                <a:lnTo>
                  <a:pt x="5817394" y="6655594"/>
                </a:lnTo>
                <a:lnTo>
                  <a:pt x="5781675" y="6677025"/>
                </a:lnTo>
                <a:lnTo>
                  <a:pt x="5744369" y="6697663"/>
                </a:lnTo>
                <a:lnTo>
                  <a:pt x="5707856" y="6717506"/>
                </a:lnTo>
                <a:lnTo>
                  <a:pt x="5669756" y="6736556"/>
                </a:lnTo>
                <a:lnTo>
                  <a:pt x="5630863" y="6754019"/>
                </a:lnTo>
                <a:lnTo>
                  <a:pt x="5591175" y="6769894"/>
                </a:lnTo>
                <a:lnTo>
                  <a:pt x="5551488" y="6784181"/>
                </a:lnTo>
                <a:lnTo>
                  <a:pt x="5511006" y="6798469"/>
                </a:lnTo>
                <a:lnTo>
                  <a:pt x="5470525" y="6810375"/>
                </a:lnTo>
                <a:lnTo>
                  <a:pt x="5428456" y="6821488"/>
                </a:lnTo>
                <a:lnTo>
                  <a:pt x="5385594" y="6831013"/>
                </a:lnTo>
                <a:lnTo>
                  <a:pt x="5342731" y="6838950"/>
                </a:lnTo>
                <a:lnTo>
                  <a:pt x="5299869" y="6846094"/>
                </a:lnTo>
                <a:lnTo>
                  <a:pt x="5256213" y="6850856"/>
                </a:lnTo>
                <a:lnTo>
                  <a:pt x="5211763" y="6854825"/>
                </a:lnTo>
                <a:lnTo>
                  <a:pt x="5168106" y="6857206"/>
                </a:lnTo>
                <a:lnTo>
                  <a:pt x="5122069" y="6858000"/>
                </a:lnTo>
                <a:lnTo>
                  <a:pt x="5091113" y="6858000"/>
                </a:lnTo>
                <a:lnTo>
                  <a:pt x="5059363" y="6855619"/>
                </a:lnTo>
                <a:lnTo>
                  <a:pt x="5027613" y="6854825"/>
                </a:lnTo>
                <a:lnTo>
                  <a:pt x="4996656" y="6851650"/>
                </a:lnTo>
                <a:lnTo>
                  <a:pt x="4966494" y="6849269"/>
                </a:lnTo>
                <a:lnTo>
                  <a:pt x="4935538" y="6843713"/>
                </a:lnTo>
                <a:lnTo>
                  <a:pt x="4905375" y="6839744"/>
                </a:lnTo>
                <a:lnTo>
                  <a:pt x="4876006" y="6834188"/>
                </a:lnTo>
                <a:lnTo>
                  <a:pt x="4845050" y="6827838"/>
                </a:lnTo>
                <a:lnTo>
                  <a:pt x="4816475" y="6821488"/>
                </a:lnTo>
                <a:lnTo>
                  <a:pt x="4786313" y="6813550"/>
                </a:lnTo>
                <a:lnTo>
                  <a:pt x="4757738" y="6805613"/>
                </a:lnTo>
                <a:lnTo>
                  <a:pt x="4728369" y="6796088"/>
                </a:lnTo>
                <a:lnTo>
                  <a:pt x="4699794" y="6787356"/>
                </a:lnTo>
                <a:lnTo>
                  <a:pt x="4672013" y="6776244"/>
                </a:lnTo>
                <a:lnTo>
                  <a:pt x="4644231" y="6765925"/>
                </a:lnTo>
                <a:lnTo>
                  <a:pt x="4616450" y="6754813"/>
                </a:lnTo>
                <a:lnTo>
                  <a:pt x="4589463" y="6742906"/>
                </a:lnTo>
                <a:lnTo>
                  <a:pt x="4561681" y="6729413"/>
                </a:lnTo>
                <a:lnTo>
                  <a:pt x="4535488" y="6716713"/>
                </a:lnTo>
                <a:lnTo>
                  <a:pt x="4509294" y="6703219"/>
                </a:lnTo>
                <a:lnTo>
                  <a:pt x="4483100" y="6688138"/>
                </a:lnTo>
                <a:lnTo>
                  <a:pt x="4458494" y="6673056"/>
                </a:lnTo>
                <a:lnTo>
                  <a:pt x="4432300" y="6657975"/>
                </a:lnTo>
                <a:lnTo>
                  <a:pt x="4408488" y="6641306"/>
                </a:lnTo>
                <a:lnTo>
                  <a:pt x="4383881" y="6625431"/>
                </a:lnTo>
                <a:lnTo>
                  <a:pt x="4360069" y="6607175"/>
                </a:lnTo>
                <a:lnTo>
                  <a:pt x="4336256" y="6589713"/>
                </a:lnTo>
                <a:lnTo>
                  <a:pt x="4313238" y="6571456"/>
                </a:lnTo>
                <a:lnTo>
                  <a:pt x="4290219" y="6553200"/>
                </a:lnTo>
                <a:lnTo>
                  <a:pt x="4268788" y="6534150"/>
                </a:lnTo>
                <a:lnTo>
                  <a:pt x="4246563" y="6514306"/>
                </a:lnTo>
                <a:lnTo>
                  <a:pt x="4225925" y="6494463"/>
                </a:lnTo>
                <a:lnTo>
                  <a:pt x="4204494" y="6473031"/>
                </a:lnTo>
                <a:lnTo>
                  <a:pt x="4183856" y="6451600"/>
                </a:lnTo>
                <a:lnTo>
                  <a:pt x="4164013" y="6430169"/>
                </a:lnTo>
                <a:lnTo>
                  <a:pt x="4144963" y="6407944"/>
                </a:lnTo>
                <a:lnTo>
                  <a:pt x="4125913" y="6385719"/>
                </a:lnTo>
                <a:lnTo>
                  <a:pt x="4107656" y="6362700"/>
                </a:lnTo>
                <a:lnTo>
                  <a:pt x="4089400" y="6338888"/>
                </a:lnTo>
                <a:lnTo>
                  <a:pt x="4072731" y="6315075"/>
                </a:lnTo>
                <a:lnTo>
                  <a:pt x="4056063" y="6291263"/>
                </a:lnTo>
                <a:lnTo>
                  <a:pt x="4038600" y="6266656"/>
                </a:lnTo>
                <a:lnTo>
                  <a:pt x="4023519" y="6242050"/>
                </a:lnTo>
                <a:lnTo>
                  <a:pt x="4007644" y="6215856"/>
                </a:lnTo>
                <a:lnTo>
                  <a:pt x="3994150" y="6189663"/>
                </a:lnTo>
                <a:lnTo>
                  <a:pt x="3981201" y="6166641"/>
                </a:lnTo>
                <a:lnTo>
                  <a:pt x="4007644" y="6169816"/>
                </a:lnTo>
                <a:lnTo>
                  <a:pt x="4067969" y="6174581"/>
                </a:lnTo>
                <a:lnTo>
                  <a:pt x="4127500" y="6177757"/>
                </a:lnTo>
                <a:lnTo>
                  <a:pt x="4187825" y="6178551"/>
                </a:lnTo>
                <a:lnTo>
                  <a:pt x="4225925" y="6178551"/>
                </a:lnTo>
                <a:lnTo>
                  <a:pt x="4263231" y="6177757"/>
                </a:lnTo>
                <a:lnTo>
                  <a:pt x="4302125" y="6176169"/>
                </a:lnTo>
                <a:lnTo>
                  <a:pt x="4340225" y="6172992"/>
                </a:lnTo>
                <a:lnTo>
                  <a:pt x="4377531" y="6169022"/>
                </a:lnTo>
                <a:lnTo>
                  <a:pt x="4415631" y="6165051"/>
                </a:lnTo>
                <a:lnTo>
                  <a:pt x="4452938" y="6158698"/>
                </a:lnTo>
                <a:lnTo>
                  <a:pt x="4491038" y="6153139"/>
                </a:lnTo>
                <a:lnTo>
                  <a:pt x="4529138" y="6145992"/>
                </a:lnTo>
                <a:lnTo>
                  <a:pt x="4566444" y="6138050"/>
                </a:lnTo>
                <a:lnTo>
                  <a:pt x="4603750" y="6130109"/>
                </a:lnTo>
                <a:lnTo>
                  <a:pt x="4640263" y="6119785"/>
                </a:lnTo>
                <a:lnTo>
                  <a:pt x="4676775" y="6110256"/>
                </a:lnTo>
                <a:lnTo>
                  <a:pt x="4714081" y="6099138"/>
                </a:lnTo>
                <a:lnTo>
                  <a:pt x="4749800" y="6087226"/>
                </a:lnTo>
                <a:lnTo>
                  <a:pt x="4786313" y="6074519"/>
                </a:lnTo>
                <a:lnTo>
                  <a:pt x="4818063" y="6062607"/>
                </a:lnTo>
                <a:lnTo>
                  <a:pt x="4849813" y="6049901"/>
                </a:lnTo>
                <a:lnTo>
                  <a:pt x="4880769" y="6036401"/>
                </a:lnTo>
                <a:lnTo>
                  <a:pt x="4911725" y="6022901"/>
                </a:lnTo>
                <a:lnTo>
                  <a:pt x="4941094" y="6007812"/>
                </a:lnTo>
                <a:lnTo>
                  <a:pt x="4970463" y="5992724"/>
                </a:lnTo>
                <a:lnTo>
                  <a:pt x="4999038" y="5976841"/>
                </a:lnTo>
                <a:lnTo>
                  <a:pt x="5026819" y="5960958"/>
                </a:lnTo>
                <a:lnTo>
                  <a:pt x="5053806" y="5945075"/>
                </a:lnTo>
                <a:lnTo>
                  <a:pt x="5079206" y="5928399"/>
                </a:lnTo>
                <a:lnTo>
                  <a:pt x="5105400" y="5910133"/>
                </a:lnTo>
                <a:lnTo>
                  <a:pt x="5130006" y="5892662"/>
                </a:lnTo>
                <a:lnTo>
                  <a:pt x="5155406" y="5873603"/>
                </a:lnTo>
                <a:lnTo>
                  <a:pt x="5177631" y="5854544"/>
                </a:lnTo>
                <a:lnTo>
                  <a:pt x="5200650" y="5835485"/>
                </a:lnTo>
                <a:lnTo>
                  <a:pt x="5222875" y="5815631"/>
                </a:lnTo>
                <a:lnTo>
                  <a:pt x="5243513" y="5795778"/>
                </a:lnTo>
                <a:lnTo>
                  <a:pt x="5263356" y="5775925"/>
                </a:lnTo>
                <a:lnTo>
                  <a:pt x="5283200" y="5755277"/>
                </a:lnTo>
                <a:lnTo>
                  <a:pt x="5302250" y="5733041"/>
                </a:lnTo>
                <a:lnTo>
                  <a:pt x="5319713" y="5711600"/>
                </a:lnTo>
                <a:lnTo>
                  <a:pt x="5337175" y="5689364"/>
                </a:lnTo>
                <a:lnTo>
                  <a:pt x="5353050" y="5667922"/>
                </a:lnTo>
                <a:lnTo>
                  <a:pt x="5368131" y="5644892"/>
                </a:lnTo>
                <a:lnTo>
                  <a:pt x="5381625" y="5621862"/>
                </a:lnTo>
                <a:lnTo>
                  <a:pt x="5395913" y="5598832"/>
                </a:lnTo>
                <a:lnTo>
                  <a:pt x="5407819" y="5575008"/>
                </a:lnTo>
                <a:lnTo>
                  <a:pt x="5419725" y="5551184"/>
                </a:lnTo>
                <a:lnTo>
                  <a:pt x="5430044" y="5527360"/>
                </a:lnTo>
                <a:lnTo>
                  <a:pt x="5440363" y="5502742"/>
                </a:lnTo>
                <a:lnTo>
                  <a:pt x="5448300" y="5477330"/>
                </a:lnTo>
                <a:lnTo>
                  <a:pt x="5456238" y="5452711"/>
                </a:lnTo>
                <a:lnTo>
                  <a:pt x="5470525" y="5403475"/>
                </a:lnTo>
                <a:lnTo>
                  <a:pt x="5480844" y="5354239"/>
                </a:lnTo>
                <a:lnTo>
                  <a:pt x="5488781" y="5306591"/>
                </a:lnTo>
                <a:lnTo>
                  <a:pt x="5494338" y="5260531"/>
                </a:lnTo>
                <a:lnTo>
                  <a:pt x="5498306" y="5216853"/>
                </a:lnTo>
                <a:lnTo>
                  <a:pt x="5499100" y="5174764"/>
                </a:lnTo>
                <a:lnTo>
                  <a:pt x="5498306" y="5132675"/>
                </a:lnTo>
                <a:lnTo>
                  <a:pt x="5495131" y="5092968"/>
                </a:lnTo>
                <a:lnTo>
                  <a:pt x="5490369" y="5054056"/>
                </a:lnTo>
                <a:lnTo>
                  <a:pt x="5483225" y="5017525"/>
                </a:lnTo>
                <a:lnTo>
                  <a:pt x="5474494" y="4982583"/>
                </a:lnTo>
                <a:lnTo>
                  <a:pt x="5464175" y="4947641"/>
                </a:lnTo>
                <a:lnTo>
                  <a:pt x="5452269" y="4915082"/>
                </a:lnTo>
                <a:lnTo>
                  <a:pt x="5439569" y="4884111"/>
                </a:lnTo>
                <a:lnTo>
                  <a:pt x="5425281" y="4853933"/>
                </a:lnTo>
                <a:lnTo>
                  <a:pt x="5409406" y="4825345"/>
                </a:lnTo>
                <a:lnTo>
                  <a:pt x="5393531" y="4798344"/>
                </a:lnTo>
                <a:lnTo>
                  <a:pt x="5376069" y="4772932"/>
                </a:lnTo>
                <a:lnTo>
                  <a:pt x="5357813" y="4747519"/>
                </a:lnTo>
                <a:lnTo>
                  <a:pt x="5338763" y="4724489"/>
                </a:lnTo>
                <a:lnTo>
                  <a:pt x="5319713" y="4703048"/>
                </a:lnTo>
                <a:lnTo>
                  <a:pt x="5299869" y="4683194"/>
                </a:lnTo>
                <a:lnTo>
                  <a:pt x="5279231" y="4664135"/>
                </a:lnTo>
                <a:lnTo>
                  <a:pt x="5259388" y="4646664"/>
                </a:lnTo>
                <a:lnTo>
                  <a:pt x="5238750" y="4629193"/>
                </a:lnTo>
                <a:lnTo>
                  <a:pt x="5217319" y="4614105"/>
                </a:lnTo>
                <a:lnTo>
                  <a:pt x="5196681" y="4600604"/>
                </a:lnTo>
                <a:lnTo>
                  <a:pt x="5176838" y="4587898"/>
                </a:lnTo>
                <a:lnTo>
                  <a:pt x="5156994" y="4576780"/>
                </a:lnTo>
                <a:lnTo>
                  <a:pt x="5137150" y="4566456"/>
                </a:lnTo>
                <a:lnTo>
                  <a:pt x="5118100" y="4557721"/>
                </a:lnTo>
                <a:lnTo>
                  <a:pt x="5099050" y="4549780"/>
                </a:lnTo>
                <a:lnTo>
                  <a:pt x="5087144" y="4545809"/>
                </a:lnTo>
                <a:lnTo>
                  <a:pt x="5076825" y="4544221"/>
                </a:lnTo>
                <a:lnTo>
                  <a:pt x="5064919" y="4541838"/>
                </a:lnTo>
                <a:lnTo>
                  <a:pt x="5053013" y="4541838"/>
                </a:lnTo>
                <a:lnTo>
                  <a:pt x="5041106" y="4542632"/>
                </a:lnTo>
                <a:lnTo>
                  <a:pt x="5029200" y="4545015"/>
                </a:lnTo>
                <a:lnTo>
                  <a:pt x="5018088" y="4548191"/>
                </a:lnTo>
                <a:lnTo>
                  <a:pt x="5006975" y="4552162"/>
                </a:lnTo>
                <a:lnTo>
                  <a:pt x="4996656" y="4557721"/>
                </a:lnTo>
                <a:lnTo>
                  <a:pt x="4987131" y="4564074"/>
                </a:lnTo>
                <a:lnTo>
                  <a:pt x="4978400" y="4570427"/>
                </a:lnTo>
                <a:lnTo>
                  <a:pt x="4968875" y="4578368"/>
                </a:lnTo>
                <a:lnTo>
                  <a:pt x="4960938" y="4587898"/>
                </a:lnTo>
                <a:lnTo>
                  <a:pt x="4954588" y="4597428"/>
                </a:lnTo>
                <a:lnTo>
                  <a:pt x="4948238" y="4607751"/>
                </a:lnTo>
                <a:lnTo>
                  <a:pt x="4943475" y="4619664"/>
                </a:lnTo>
                <a:lnTo>
                  <a:pt x="4939506" y="4631576"/>
                </a:lnTo>
                <a:lnTo>
                  <a:pt x="4936331" y="4641899"/>
                </a:lnTo>
                <a:lnTo>
                  <a:pt x="4935538" y="4654605"/>
                </a:lnTo>
                <a:lnTo>
                  <a:pt x="4935538" y="4666517"/>
                </a:lnTo>
                <a:lnTo>
                  <a:pt x="4936331" y="4678430"/>
                </a:lnTo>
                <a:lnTo>
                  <a:pt x="4938713" y="4690342"/>
                </a:lnTo>
                <a:lnTo>
                  <a:pt x="4941094" y="4700665"/>
                </a:lnTo>
                <a:lnTo>
                  <a:pt x="4945063" y="4711783"/>
                </a:lnTo>
                <a:lnTo>
                  <a:pt x="4950619" y="4722107"/>
                </a:lnTo>
                <a:lnTo>
                  <a:pt x="4956969" y="4731637"/>
                </a:lnTo>
                <a:lnTo>
                  <a:pt x="4964113" y="4740372"/>
                </a:lnTo>
                <a:lnTo>
                  <a:pt x="4972050" y="4749902"/>
                </a:lnTo>
                <a:lnTo>
                  <a:pt x="4980781" y="4757843"/>
                </a:lnTo>
                <a:lnTo>
                  <a:pt x="4991100" y="4764990"/>
                </a:lnTo>
                <a:lnTo>
                  <a:pt x="5000625" y="4770549"/>
                </a:lnTo>
                <a:lnTo>
                  <a:pt x="5013325" y="4775314"/>
                </a:lnTo>
                <a:lnTo>
                  <a:pt x="5018881" y="4778491"/>
                </a:lnTo>
                <a:lnTo>
                  <a:pt x="5030788" y="4784844"/>
                </a:lnTo>
                <a:lnTo>
                  <a:pt x="5049044" y="4793579"/>
                </a:lnTo>
                <a:lnTo>
                  <a:pt x="5070475" y="4807079"/>
                </a:lnTo>
                <a:lnTo>
                  <a:pt x="5095081" y="4825345"/>
                </a:lnTo>
                <a:lnTo>
                  <a:pt x="5108575" y="4834874"/>
                </a:lnTo>
                <a:lnTo>
                  <a:pt x="5121275" y="4846786"/>
                </a:lnTo>
                <a:lnTo>
                  <a:pt x="5135563" y="4860287"/>
                </a:lnTo>
                <a:lnTo>
                  <a:pt x="5149056" y="4873787"/>
                </a:lnTo>
                <a:lnTo>
                  <a:pt x="5161756" y="4889670"/>
                </a:lnTo>
                <a:lnTo>
                  <a:pt x="5175250" y="4907141"/>
                </a:lnTo>
                <a:lnTo>
                  <a:pt x="5187950" y="4924611"/>
                </a:lnTo>
                <a:lnTo>
                  <a:pt x="5199856" y="4944465"/>
                </a:lnTo>
                <a:lnTo>
                  <a:pt x="5210969" y="4965907"/>
                </a:lnTo>
                <a:lnTo>
                  <a:pt x="5220494" y="4987348"/>
                </a:lnTo>
                <a:lnTo>
                  <a:pt x="5230813" y="5011172"/>
                </a:lnTo>
                <a:lnTo>
                  <a:pt x="5238750" y="5037379"/>
                </a:lnTo>
                <a:lnTo>
                  <a:pt x="5245894" y="5063585"/>
                </a:lnTo>
                <a:lnTo>
                  <a:pt x="5250656" y="5092968"/>
                </a:lnTo>
                <a:lnTo>
                  <a:pt x="5254625" y="5123939"/>
                </a:lnTo>
                <a:lnTo>
                  <a:pt x="5256213" y="5155705"/>
                </a:lnTo>
                <a:lnTo>
                  <a:pt x="5256213" y="5189059"/>
                </a:lnTo>
                <a:lnTo>
                  <a:pt x="5254625" y="5224795"/>
                </a:lnTo>
                <a:lnTo>
                  <a:pt x="5250656" y="5262119"/>
                </a:lnTo>
                <a:lnTo>
                  <a:pt x="5244306" y="5301032"/>
                </a:lnTo>
                <a:lnTo>
                  <a:pt x="5235575" y="5342327"/>
                </a:lnTo>
                <a:lnTo>
                  <a:pt x="5224463" y="5385210"/>
                </a:lnTo>
                <a:lnTo>
                  <a:pt x="5218906" y="5403475"/>
                </a:lnTo>
                <a:lnTo>
                  <a:pt x="5211763" y="5420946"/>
                </a:lnTo>
                <a:lnTo>
                  <a:pt x="5204619" y="5439211"/>
                </a:lnTo>
                <a:lnTo>
                  <a:pt x="5196681" y="5455888"/>
                </a:lnTo>
                <a:lnTo>
                  <a:pt x="5187950" y="5473359"/>
                </a:lnTo>
                <a:lnTo>
                  <a:pt x="5179219" y="5490830"/>
                </a:lnTo>
                <a:lnTo>
                  <a:pt x="5168900" y="5507507"/>
                </a:lnTo>
                <a:lnTo>
                  <a:pt x="5157788" y="5524184"/>
                </a:lnTo>
                <a:lnTo>
                  <a:pt x="5145881" y="5541655"/>
                </a:lnTo>
                <a:lnTo>
                  <a:pt x="5133975" y="5557537"/>
                </a:lnTo>
                <a:lnTo>
                  <a:pt x="5120481" y="5573420"/>
                </a:lnTo>
                <a:lnTo>
                  <a:pt x="5106988" y="5589303"/>
                </a:lnTo>
                <a:lnTo>
                  <a:pt x="5092700" y="5605185"/>
                </a:lnTo>
                <a:lnTo>
                  <a:pt x="5077619" y="5621068"/>
                </a:lnTo>
                <a:lnTo>
                  <a:pt x="5061744" y="5636157"/>
                </a:lnTo>
                <a:lnTo>
                  <a:pt x="5045869" y="5650451"/>
                </a:lnTo>
                <a:lnTo>
                  <a:pt x="5029200" y="5665540"/>
                </a:lnTo>
                <a:lnTo>
                  <a:pt x="5010944" y="5679834"/>
                </a:lnTo>
                <a:lnTo>
                  <a:pt x="4992688" y="5693334"/>
                </a:lnTo>
                <a:lnTo>
                  <a:pt x="4974431" y="5707629"/>
                </a:lnTo>
                <a:lnTo>
                  <a:pt x="4934744" y="5734630"/>
                </a:lnTo>
                <a:lnTo>
                  <a:pt x="4892675" y="5760042"/>
                </a:lnTo>
                <a:lnTo>
                  <a:pt x="4848225" y="5783866"/>
                </a:lnTo>
                <a:lnTo>
                  <a:pt x="4802188" y="5806896"/>
                </a:lnTo>
                <a:lnTo>
                  <a:pt x="4753769" y="5827543"/>
                </a:lnTo>
                <a:lnTo>
                  <a:pt x="4702969" y="5847397"/>
                </a:lnTo>
                <a:lnTo>
                  <a:pt x="4663281" y="5861691"/>
                </a:lnTo>
                <a:lnTo>
                  <a:pt x="4622006" y="5874397"/>
                </a:lnTo>
                <a:lnTo>
                  <a:pt x="4581525" y="5885515"/>
                </a:lnTo>
                <a:lnTo>
                  <a:pt x="4541044" y="5896633"/>
                </a:lnTo>
                <a:lnTo>
                  <a:pt x="4498975" y="5905369"/>
                </a:lnTo>
                <a:lnTo>
                  <a:pt x="4456906" y="5913310"/>
                </a:lnTo>
                <a:lnTo>
                  <a:pt x="4415631" y="5920457"/>
                </a:lnTo>
                <a:lnTo>
                  <a:pt x="4373563" y="5926016"/>
                </a:lnTo>
                <a:lnTo>
                  <a:pt x="4332288" y="5931575"/>
                </a:lnTo>
                <a:lnTo>
                  <a:pt x="4289425" y="5933957"/>
                </a:lnTo>
                <a:lnTo>
                  <a:pt x="4247356" y="5936340"/>
                </a:lnTo>
                <a:lnTo>
                  <a:pt x="4204494" y="5937928"/>
                </a:lnTo>
                <a:lnTo>
                  <a:pt x="4163219" y="5937134"/>
                </a:lnTo>
                <a:lnTo>
                  <a:pt x="4121150" y="5936340"/>
                </a:lnTo>
                <a:lnTo>
                  <a:pt x="4079875" y="5933957"/>
                </a:lnTo>
                <a:lnTo>
                  <a:pt x="4037806" y="5929987"/>
                </a:lnTo>
                <a:lnTo>
                  <a:pt x="3995738" y="5926016"/>
                </a:lnTo>
                <a:lnTo>
                  <a:pt x="3955256" y="5920457"/>
                </a:lnTo>
                <a:lnTo>
                  <a:pt x="3914775" y="5913310"/>
                </a:lnTo>
                <a:lnTo>
                  <a:pt x="3879518" y="5906527"/>
                </a:lnTo>
                <a:lnTo>
                  <a:pt x="3873500" y="5884863"/>
                </a:lnTo>
                <a:lnTo>
                  <a:pt x="3867150" y="5854700"/>
                </a:lnTo>
                <a:lnTo>
                  <a:pt x="3860006" y="5825331"/>
                </a:lnTo>
                <a:lnTo>
                  <a:pt x="3855244" y="5795169"/>
                </a:lnTo>
                <a:lnTo>
                  <a:pt x="3849688" y="5764213"/>
                </a:lnTo>
                <a:lnTo>
                  <a:pt x="3844925" y="5734050"/>
                </a:lnTo>
                <a:lnTo>
                  <a:pt x="3841750" y="5703888"/>
                </a:lnTo>
                <a:lnTo>
                  <a:pt x="3839369" y="5672138"/>
                </a:lnTo>
                <a:lnTo>
                  <a:pt x="3833813" y="5672931"/>
                </a:lnTo>
                <a:lnTo>
                  <a:pt x="3802856" y="5672138"/>
                </a:lnTo>
                <a:lnTo>
                  <a:pt x="3772694" y="5669756"/>
                </a:lnTo>
                <a:lnTo>
                  <a:pt x="3742531" y="5667375"/>
                </a:lnTo>
                <a:lnTo>
                  <a:pt x="3712369" y="5663406"/>
                </a:lnTo>
                <a:lnTo>
                  <a:pt x="3683000" y="5657850"/>
                </a:lnTo>
                <a:lnTo>
                  <a:pt x="3652838" y="5652294"/>
                </a:lnTo>
                <a:lnTo>
                  <a:pt x="3624263" y="5645150"/>
                </a:lnTo>
                <a:lnTo>
                  <a:pt x="3596481" y="5637213"/>
                </a:lnTo>
                <a:lnTo>
                  <a:pt x="3567906" y="5627688"/>
                </a:lnTo>
                <a:lnTo>
                  <a:pt x="3540919" y="5617369"/>
                </a:lnTo>
                <a:lnTo>
                  <a:pt x="3513138" y="5606256"/>
                </a:lnTo>
                <a:lnTo>
                  <a:pt x="3486944" y="5594350"/>
                </a:lnTo>
                <a:lnTo>
                  <a:pt x="3459956" y="5581650"/>
                </a:lnTo>
                <a:lnTo>
                  <a:pt x="3435350" y="5567363"/>
                </a:lnTo>
                <a:lnTo>
                  <a:pt x="3409156" y="5553075"/>
                </a:lnTo>
                <a:lnTo>
                  <a:pt x="3385344" y="5537200"/>
                </a:lnTo>
                <a:lnTo>
                  <a:pt x="3361531" y="5519738"/>
                </a:lnTo>
                <a:lnTo>
                  <a:pt x="3339306" y="5503069"/>
                </a:lnTo>
                <a:lnTo>
                  <a:pt x="3316288" y="5484813"/>
                </a:lnTo>
                <a:lnTo>
                  <a:pt x="3294063" y="5466556"/>
                </a:lnTo>
                <a:lnTo>
                  <a:pt x="3273425" y="5446713"/>
                </a:lnTo>
                <a:lnTo>
                  <a:pt x="3252788" y="5425281"/>
                </a:lnTo>
                <a:lnTo>
                  <a:pt x="3232944" y="5404644"/>
                </a:lnTo>
                <a:lnTo>
                  <a:pt x="3213894" y="5383213"/>
                </a:lnTo>
                <a:lnTo>
                  <a:pt x="3195638" y="5360988"/>
                </a:lnTo>
                <a:lnTo>
                  <a:pt x="3178969" y="5337969"/>
                </a:lnTo>
                <a:lnTo>
                  <a:pt x="3162300" y="5314156"/>
                </a:lnTo>
                <a:lnTo>
                  <a:pt x="3146425" y="5289550"/>
                </a:lnTo>
                <a:lnTo>
                  <a:pt x="3131344" y="5264150"/>
                </a:lnTo>
                <a:lnTo>
                  <a:pt x="3117056" y="5238750"/>
                </a:lnTo>
                <a:lnTo>
                  <a:pt x="3104356" y="5212556"/>
                </a:lnTo>
                <a:lnTo>
                  <a:pt x="3092450" y="5187156"/>
                </a:lnTo>
                <a:lnTo>
                  <a:pt x="3050381" y="5192713"/>
                </a:lnTo>
                <a:lnTo>
                  <a:pt x="3009106" y="5198269"/>
                </a:lnTo>
                <a:lnTo>
                  <a:pt x="2967038" y="5200650"/>
                </a:lnTo>
                <a:lnTo>
                  <a:pt x="2924175" y="5202238"/>
                </a:lnTo>
                <a:lnTo>
                  <a:pt x="2899569" y="5202238"/>
                </a:lnTo>
                <a:lnTo>
                  <a:pt x="2873375" y="5200650"/>
                </a:lnTo>
                <a:lnTo>
                  <a:pt x="2848769" y="5199063"/>
                </a:lnTo>
                <a:lnTo>
                  <a:pt x="2824163" y="5196681"/>
                </a:lnTo>
                <a:lnTo>
                  <a:pt x="2799556" y="5194300"/>
                </a:lnTo>
                <a:lnTo>
                  <a:pt x="2774156" y="5190331"/>
                </a:lnTo>
                <a:lnTo>
                  <a:pt x="2749550" y="5186363"/>
                </a:lnTo>
                <a:lnTo>
                  <a:pt x="2725738" y="5182394"/>
                </a:lnTo>
                <a:lnTo>
                  <a:pt x="2701925" y="5176044"/>
                </a:lnTo>
                <a:lnTo>
                  <a:pt x="2678113" y="5171281"/>
                </a:lnTo>
                <a:lnTo>
                  <a:pt x="2654300" y="5164138"/>
                </a:lnTo>
                <a:lnTo>
                  <a:pt x="2630488" y="5156994"/>
                </a:lnTo>
                <a:lnTo>
                  <a:pt x="2607469" y="5149850"/>
                </a:lnTo>
                <a:lnTo>
                  <a:pt x="2584450" y="5141119"/>
                </a:lnTo>
                <a:lnTo>
                  <a:pt x="2540000" y="5124450"/>
                </a:lnTo>
                <a:lnTo>
                  <a:pt x="2496344" y="5104606"/>
                </a:lnTo>
                <a:lnTo>
                  <a:pt x="2453481" y="5082381"/>
                </a:lnTo>
                <a:lnTo>
                  <a:pt x="2411413" y="5058569"/>
                </a:lnTo>
                <a:lnTo>
                  <a:pt x="2371725" y="5033169"/>
                </a:lnTo>
                <a:lnTo>
                  <a:pt x="2332831" y="5005388"/>
                </a:lnTo>
                <a:lnTo>
                  <a:pt x="2295525" y="4976019"/>
                </a:lnTo>
                <a:lnTo>
                  <a:pt x="2259806" y="4944269"/>
                </a:lnTo>
                <a:lnTo>
                  <a:pt x="2225675" y="4911725"/>
                </a:lnTo>
                <a:lnTo>
                  <a:pt x="2193131" y="4877594"/>
                </a:lnTo>
                <a:lnTo>
                  <a:pt x="2161381" y="4841875"/>
                </a:lnTo>
                <a:lnTo>
                  <a:pt x="2132013" y="4804569"/>
                </a:lnTo>
                <a:lnTo>
                  <a:pt x="2104231" y="4765675"/>
                </a:lnTo>
                <a:lnTo>
                  <a:pt x="2078831" y="4725988"/>
                </a:lnTo>
                <a:lnTo>
                  <a:pt x="2055019" y="4683919"/>
                </a:lnTo>
                <a:lnTo>
                  <a:pt x="2032794" y="4641056"/>
                </a:lnTo>
                <a:lnTo>
                  <a:pt x="2012950" y="4597400"/>
                </a:lnTo>
                <a:lnTo>
                  <a:pt x="1996281" y="4552950"/>
                </a:lnTo>
                <a:lnTo>
                  <a:pt x="1986756" y="4529931"/>
                </a:lnTo>
                <a:lnTo>
                  <a:pt x="1980406" y="4506913"/>
                </a:lnTo>
                <a:lnTo>
                  <a:pt x="1973263" y="4483100"/>
                </a:lnTo>
                <a:lnTo>
                  <a:pt x="1966913" y="4459288"/>
                </a:lnTo>
                <a:lnTo>
                  <a:pt x="1961356" y="4435475"/>
                </a:lnTo>
                <a:lnTo>
                  <a:pt x="1955006" y="4411663"/>
                </a:lnTo>
                <a:lnTo>
                  <a:pt x="1951038" y="4387850"/>
                </a:lnTo>
                <a:lnTo>
                  <a:pt x="1947069" y="4363244"/>
                </a:lnTo>
                <a:lnTo>
                  <a:pt x="1943100" y="4337844"/>
                </a:lnTo>
                <a:lnTo>
                  <a:pt x="1940719" y="4313238"/>
                </a:lnTo>
                <a:lnTo>
                  <a:pt x="1938338" y="4288631"/>
                </a:lnTo>
                <a:lnTo>
                  <a:pt x="1936750" y="4263231"/>
                </a:lnTo>
                <a:lnTo>
                  <a:pt x="1936750" y="4237831"/>
                </a:lnTo>
                <a:lnTo>
                  <a:pt x="1935163" y="4212431"/>
                </a:lnTo>
                <a:lnTo>
                  <a:pt x="1936750" y="4171950"/>
                </a:lnTo>
                <a:lnTo>
                  <a:pt x="1939131" y="4131469"/>
                </a:lnTo>
                <a:lnTo>
                  <a:pt x="1943100" y="4091781"/>
                </a:lnTo>
                <a:lnTo>
                  <a:pt x="1945789" y="4075311"/>
                </a:lnTo>
                <a:lnTo>
                  <a:pt x="1954214" y="4053473"/>
                </a:lnTo>
                <a:lnTo>
                  <a:pt x="1974058" y="4009799"/>
                </a:lnTo>
                <a:lnTo>
                  <a:pt x="1994695" y="3967714"/>
                </a:lnTo>
                <a:lnTo>
                  <a:pt x="2018508" y="3927216"/>
                </a:lnTo>
                <a:lnTo>
                  <a:pt x="2043908" y="3889101"/>
                </a:lnTo>
                <a:lnTo>
                  <a:pt x="2069308" y="3851780"/>
                </a:lnTo>
                <a:lnTo>
                  <a:pt x="2097089" y="3816841"/>
                </a:lnTo>
                <a:lnTo>
                  <a:pt x="2126458" y="3782696"/>
                </a:lnTo>
                <a:lnTo>
                  <a:pt x="2157414" y="3750933"/>
                </a:lnTo>
                <a:lnTo>
                  <a:pt x="2189164" y="3721553"/>
                </a:lnTo>
                <a:lnTo>
                  <a:pt x="2221708" y="3692172"/>
                </a:lnTo>
                <a:lnTo>
                  <a:pt x="2255839" y="3666762"/>
                </a:lnTo>
                <a:lnTo>
                  <a:pt x="2289970" y="3641352"/>
                </a:lnTo>
                <a:lnTo>
                  <a:pt x="2324895" y="3619118"/>
                </a:lnTo>
                <a:lnTo>
                  <a:pt x="2362202" y="3596884"/>
                </a:lnTo>
                <a:lnTo>
                  <a:pt x="2398714" y="3577033"/>
                </a:lnTo>
                <a:lnTo>
                  <a:pt x="2436020" y="3560357"/>
                </a:lnTo>
                <a:lnTo>
                  <a:pt x="2474914" y="3544476"/>
                </a:lnTo>
                <a:lnTo>
                  <a:pt x="2513808" y="3529388"/>
                </a:lnTo>
                <a:lnTo>
                  <a:pt x="2552702" y="3517477"/>
                </a:lnTo>
                <a:lnTo>
                  <a:pt x="2592389" y="3507155"/>
                </a:lnTo>
                <a:lnTo>
                  <a:pt x="2632077" y="3498420"/>
                </a:lnTo>
                <a:lnTo>
                  <a:pt x="2671764" y="3491273"/>
                </a:lnTo>
                <a:lnTo>
                  <a:pt x="2713039" y="3486509"/>
                </a:lnTo>
                <a:lnTo>
                  <a:pt x="2752727" y="3483333"/>
                </a:lnTo>
                <a:lnTo>
                  <a:pt x="2762252" y="3482539"/>
                </a:lnTo>
                <a:lnTo>
                  <a:pt x="2772570" y="3480156"/>
                </a:lnTo>
                <a:lnTo>
                  <a:pt x="2782095" y="3478568"/>
                </a:lnTo>
                <a:lnTo>
                  <a:pt x="2792414" y="3474598"/>
                </a:lnTo>
                <a:lnTo>
                  <a:pt x="2801145" y="3470628"/>
                </a:lnTo>
                <a:lnTo>
                  <a:pt x="2809877" y="3465863"/>
                </a:lnTo>
                <a:lnTo>
                  <a:pt x="2817814" y="3459511"/>
                </a:lnTo>
                <a:lnTo>
                  <a:pt x="2825752" y="3453952"/>
                </a:lnTo>
                <a:lnTo>
                  <a:pt x="2832895" y="3446806"/>
                </a:lnTo>
                <a:lnTo>
                  <a:pt x="2840039" y="3438865"/>
                </a:lnTo>
                <a:lnTo>
                  <a:pt x="2845595" y="3430924"/>
                </a:lnTo>
                <a:lnTo>
                  <a:pt x="2851152" y="3422983"/>
                </a:lnTo>
                <a:lnTo>
                  <a:pt x="2855914" y="3414249"/>
                </a:lnTo>
                <a:lnTo>
                  <a:pt x="2859883" y="3403926"/>
                </a:lnTo>
                <a:lnTo>
                  <a:pt x="2863058" y="3394397"/>
                </a:lnTo>
                <a:lnTo>
                  <a:pt x="2864645" y="3384074"/>
                </a:lnTo>
                <a:lnTo>
                  <a:pt x="2868614" y="3363428"/>
                </a:lnTo>
                <a:lnTo>
                  <a:pt x="2873377" y="3341989"/>
                </a:lnTo>
                <a:lnTo>
                  <a:pt x="2878933" y="3321343"/>
                </a:lnTo>
                <a:lnTo>
                  <a:pt x="2884489" y="3301491"/>
                </a:lnTo>
                <a:lnTo>
                  <a:pt x="2891633" y="3281640"/>
                </a:lnTo>
                <a:lnTo>
                  <a:pt x="2898777" y="3261788"/>
                </a:lnTo>
                <a:lnTo>
                  <a:pt x="2905920" y="3241936"/>
                </a:lnTo>
                <a:lnTo>
                  <a:pt x="2913858" y="3222879"/>
                </a:lnTo>
                <a:lnTo>
                  <a:pt x="2922589" y="3203821"/>
                </a:lnTo>
                <a:lnTo>
                  <a:pt x="2931320" y="3186351"/>
                </a:lnTo>
                <a:lnTo>
                  <a:pt x="2941639" y="3168088"/>
                </a:lnTo>
                <a:lnTo>
                  <a:pt x="2951164" y="3150618"/>
                </a:lnTo>
                <a:lnTo>
                  <a:pt x="2962277" y="3133149"/>
                </a:lnTo>
                <a:lnTo>
                  <a:pt x="2973389" y="3116474"/>
                </a:lnTo>
                <a:lnTo>
                  <a:pt x="2985295" y="3100592"/>
                </a:lnTo>
                <a:lnTo>
                  <a:pt x="2997202" y="3083917"/>
                </a:lnTo>
                <a:lnTo>
                  <a:pt x="3009902" y="3068830"/>
                </a:lnTo>
                <a:lnTo>
                  <a:pt x="3022602" y="3052948"/>
                </a:lnTo>
                <a:lnTo>
                  <a:pt x="3036095" y="3038655"/>
                </a:lnTo>
                <a:lnTo>
                  <a:pt x="3049589" y="3024362"/>
                </a:lnTo>
                <a:lnTo>
                  <a:pt x="3064670" y="3010069"/>
                </a:lnTo>
                <a:lnTo>
                  <a:pt x="3079752" y="2997364"/>
                </a:lnTo>
                <a:lnTo>
                  <a:pt x="3095627" y="2984658"/>
                </a:lnTo>
                <a:lnTo>
                  <a:pt x="3110708" y="2971159"/>
                </a:lnTo>
                <a:lnTo>
                  <a:pt x="3127377" y="2959248"/>
                </a:lnTo>
                <a:lnTo>
                  <a:pt x="3144045" y="2947337"/>
                </a:lnTo>
                <a:lnTo>
                  <a:pt x="3160714" y="2936220"/>
                </a:lnTo>
                <a:lnTo>
                  <a:pt x="3178177" y="2926692"/>
                </a:lnTo>
                <a:lnTo>
                  <a:pt x="3195639" y="2915575"/>
                </a:lnTo>
                <a:lnTo>
                  <a:pt x="3214689" y="2906840"/>
                </a:lnTo>
                <a:lnTo>
                  <a:pt x="3233739" y="2898105"/>
                </a:lnTo>
                <a:lnTo>
                  <a:pt x="3252789" y="2888576"/>
                </a:lnTo>
                <a:lnTo>
                  <a:pt x="3275014" y="2879842"/>
                </a:lnTo>
                <a:lnTo>
                  <a:pt x="3298033" y="2871901"/>
                </a:lnTo>
                <a:lnTo>
                  <a:pt x="3321845" y="2863960"/>
                </a:lnTo>
                <a:lnTo>
                  <a:pt x="3345658" y="2856814"/>
                </a:lnTo>
                <a:lnTo>
                  <a:pt x="3369470" y="2851255"/>
                </a:lnTo>
                <a:lnTo>
                  <a:pt x="3393283" y="2845697"/>
                </a:lnTo>
                <a:lnTo>
                  <a:pt x="3418683" y="2841726"/>
                </a:lnTo>
                <a:lnTo>
                  <a:pt x="3443289" y="2839344"/>
                </a:lnTo>
                <a:lnTo>
                  <a:pt x="3467895" y="2836962"/>
                </a:lnTo>
                <a:lnTo>
                  <a:pt x="3493295" y="2835374"/>
                </a:lnTo>
                <a:lnTo>
                  <a:pt x="3517902" y="2833786"/>
                </a:lnTo>
                <a:lnTo>
                  <a:pt x="3542508" y="2833786"/>
                </a:lnTo>
                <a:lnTo>
                  <a:pt x="3568702" y="2835374"/>
                </a:lnTo>
                <a:lnTo>
                  <a:pt x="3594102" y="2836962"/>
                </a:lnTo>
                <a:lnTo>
                  <a:pt x="3619502" y="2840138"/>
                </a:lnTo>
                <a:lnTo>
                  <a:pt x="3644902" y="2843314"/>
                </a:lnTo>
                <a:lnTo>
                  <a:pt x="3671095" y="2847285"/>
                </a:lnTo>
                <a:lnTo>
                  <a:pt x="3696495" y="2852049"/>
                </a:lnTo>
                <a:lnTo>
                  <a:pt x="3722689" y="2858402"/>
                </a:lnTo>
                <a:lnTo>
                  <a:pt x="3748883" y="2864754"/>
                </a:lnTo>
                <a:lnTo>
                  <a:pt x="3774283" y="2872695"/>
                </a:lnTo>
                <a:lnTo>
                  <a:pt x="3801270" y="2880636"/>
                </a:lnTo>
                <a:lnTo>
                  <a:pt x="3826670" y="2890164"/>
                </a:lnTo>
                <a:lnTo>
                  <a:pt x="3852864" y="2900487"/>
                </a:lnTo>
                <a:lnTo>
                  <a:pt x="3879058" y="2910810"/>
                </a:lnTo>
                <a:lnTo>
                  <a:pt x="3904458" y="2922721"/>
                </a:lnTo>
                <a:lnTo>
                  <a:pt x="3930652" y="2935426"/>
                </a:lnTo>
                <a:lnTo>
                  <a:pt x="3956052" y="2948131"/>
                </a:lnTo>
                <a:lnTo>
                  <a:pt x="3981452" y="2962425"/>
                </a:lnTo>
                <a:lnTo>
                  <a:pt x="4006852" y="2977512"/>
                </a:lnTo>
                <a:lnTo>
                  <a:pt x="4031458" y="2993393"/>
                </a:lnTo>
                <a:lnTo>
                  <a:pt x="4057652" y="3009275"/>
                </a:lnTo>
                <a:lnTo>
                  <a:pt x="4064795" y="3014039"/>
                </a:lnTo>
                <a:lnTo>
                  <a:pt x="4072733" y="3018009"/>
                </a:lnTo>
                <a:lnTo>
                  <a:pt x="4087814" y="3024362"/>
                </a:lnTo>
                <a:lnTo>
                  <a:pt x="4103689" y="3028332"/>
                </a:lnTo>
                <a:lnTo>
                  <a:pt x="4120358" y="3029920"/>
                </a:lnTo>
                <a:lnTo>
                  <a:pt x="4137027" y="3029126"/>
                </a:lnTo>
                <a:lnTo>
                  <a:pt x="4152902" y="3026744"/>
                </a:lnTo>
                <a:lnTo>
                  <a:pt x="4168777" y="3021980"/>
                </a:lnTo>
                <a:lnTo>
                  <a:pt x="4176714" y="3018009"/>
                </a:lnTo>
                <a:lnTo>
                  <a:pt x="4183858" y="3014039"/>
                </a:lnTo>
                <a:lnTo>
                  <a:pt x="4227514" y="2990217"/>
                </a:lnTo>
                <a:lnTo>
                  <a:pt x="4271170" y="2968777"/>
                </a:lnTo>
                <a:lnTo>
                  <a:pt x="4313239" y="2948131"/>
                </a:lnTo>
                <a:lnTo>
                  <a:pt x="4356102" y="2929868"/>
                </a:lnTo>
                <a:lnTo>
                  <a:pt x="4396583" y="2913986"/>
                </a:lnTo>
                <a:lnTo>
                  <a:pt x="4437064" y="2898899"/>
                </a:lnTo>
                <a:lnTo>
                  <a:pt x="4477545" y="2884606"/>
                </a:lnTo>
                <a:lnTo>
                  <a:pt x="4515645" y="2874283"/>
                </a:lnTo>
                <a:lnTo>
                  <a:pt x="4554539" y="2863960"/>
                </a:lnTo>
                <a:lnTo>
                  <a:pt x="4592639" y="2855225"/>
                </a:lnTo>
                <a:lnTo>
                  <a:pt x="4629945" y="2848079"/>
                </a:lnTo>
                <a:lnTo>
                  <a:pt x="4667252" y="2843314"/>
                </a:lnTo>
                <a:lnTo>
                  <a:pt x="4702970" y="2839344"/>
                </a:lnTo>
                <a:lnTo>
                  <a:pt x="4738689" y="2836168"/>
                </a:lnTo>
                <a:lnTo>
                  <a:pt x="4773614" y="2833786"/>
                </a:lnTo>
                <a:lnTo>
                  <a:pt x="4806952" y="2833786"/>
                </a:lnTo>
                <a:lnTo>
                  <a:pt x="4841083" y="2835374"/>
                </a:lnTo>
                <a:lnTo>
                  <a:pt x="4873627" y="2836962"/>
                </a:lnTo>
                <a:lnTo>
                  <a:pt x="4905377" y="2840138"/>
                </a:lnTo>
                <a:lnTo>
                  <a:pt x="4937127" y="2844109"/>
                </a:lnTo>
                <a:lnTo>
                  <a:pt x="4968083" y="2850461"/>
                </a:lnTo>
                <a:lnTo>
                  <a:pt x="4998245" y="2856020"/>
                </a:lnTo>
                <a:lnTo>
                  <a:pt x="5027614" y="2863166"/>
                </a:lnTo>
                <a:lnTo>
                  <a:pt x="5056983" y="2871107"/>
                </a:lnTo>
                <a:lnTo>
                  <a:pt x="5084764" y="2879048"/>
                </a:lnTo>
                <a:lnTo>
                  <a:pt x="5112545" y="2888576"/>
                </a:lnTo>
                <a:lnTo>
                  <a:pt x="5139533" y="2898899"/>
                </a:lnTo>
                <a:lnTo>
                  <a:pt x="5164933" y="2910016"/>
                </a:lnTo>
                <a:lnTo>
                  <a:pt x="5191127" y="2921927"/>
                </a:lnTo>
                <a:lnTo>
                  <a:pt x="5215733" y="2933838"/>
                </a:lnTo>
                <a:lnTo>
                  <a:pt x="5239545" y="2945749"/>
                </a:lnTo>
                <a:lnTo>
                  <a:pt x="5263358" y="2958454"/>
                </a:lnTo>
                <a:lnTo>
                  <a:pt x="5286377" y="2972747"/>
                </a:lnTo>
                <a:lnTo>
                  <a:pt x="5307808" y="2985452"/>
                </a:lnTo>
                <a:lnTo>
                  <a:pt x="5330033" y="3000540"/>
                </a:lnTo>
                <a:lnTo>
                  <a:pt x="5350670" y="3014039"/>
                </a:lnTo>
                <a:lnTo>
                  <a:pt x="5390358" y="3042625"/>
                </a:lnTo>
                <a:lnTo>
                  <a:pt x="5427664" y="3072800"/>
                </a:lnTo>
                <a:lnTo>
                  <a:pt x="5461002" y="3102974"/>
                </a:lnTo>
                <a:lnTo>
                  <a:pt x="5492752" y="3132355"/>
                </a:lnTo>
                <a:lnTo>
                  <a:pt x="5520533" y="3160941"/>
                </a:lnTo>
                <a:lnTo>
                  <a:pt x="5547520" y="3189528"/>
                </a:lnTo>
                <a:lnTo>
                  <a:pt x="5570539" y="3215732"/>
                </a:lnTo>
                <a:lnTo>
                  <a:pt x="5590383" y="3241142"/>
                </a:lnTo>
                <a:lnTo>
                  <a:pt x="5608639" y="3262582"/>
                </a:lnTo>
                <a:lnTo>
                  <a:pt x="5622927" y="3282434"/>
                </a:lnTo>
                <a:lnTo>
                  <a:pt x="5644358" y="3313402"/>
                </a:lnTo>
                <a:lnTo>
                  <a:pt x="5653883" y="3328490"/>
                </a:lnTo>
                <a:lnTo>
                  <a:pt x="5661027" y="3338018"/>
                </a:lnTo>
                <a:lnTo>
                  <a:pt x="5668964" y="3348341"/>
                </a:lnTo>
                <a:lnTo>
                  <a:pt x="5676902" y="3356282"/>
                </a:lnTo>
                <a:lnTo>
                  <a:pt x="5687220" y="3364223"/>
                </a:lnTo>
                <a:lnTo>
                  <a:pt x="5695952" y="3369781"/>
                </a:lnTo>
                <a:lnTo>
                  <a:pt x="5707064" y="3376134"/>
                </a:lnTo>
                <a:lnTo>
                  <a:pt x="5717383" y="3380104"/>
                </a:lnTo>
                <a:lnTo>
                  <a:pt x="5728495" y="3383280"/>
                </a:lnTo>
                <a:lnTo>
                  <a:pt x="5739608" y="3386456"/>
                </a:lnTo>
                <a:lnTo>
                  <a:pt x="5751514" y="3387250"/>
                </a:lnTo>
                <a:lnTo>
                  <a:pt x="5763420" y="3387250"/>
                </a:lnTo>
                <a:lnTo>
                  <a:pt x="5774533" y="3386456"/>
                </a:lnTo>
                <a:lnTo>
                  <a:pt x="5786439" y="3383280"/>
                </a:lnTo>
                <a:lnTo>
                  <a:pt x="5798345" y="3380104"/>
                </a:lnTo>
                <a:lnTo>
                  <a:pt x="5809458" y="3375339"/>
                </a:lnTo>
                <a:lnTo>
                  <a:pt x="5819777" y="3369781"/>
                </a:lnTo>
                <a:lnTo>
                  <a:pt x="5830095" y="3363428"/>
                </a:lnTo>
                <a:lnTo>
                  <a:pt x="5839620" y="3355488"/>
                </a:lnTo>
                <a:lnTo>
                  <a:pt x="5847558" y="3345959"/>
                </a:lnTo>
                <a:lnTo>
                  <a:pt x="5854702" y="3337224"/>
                </a:lnTo>
                <a:lnTo>
                  <a:pt x="5861845" y="3327695"/>
                </a:lnTo>
                <a:lnTo>
                  <a:pt x="5866608" y="3317373"/>
                </a:lnTo>
                <a:lnTo>
                  <a:pt x="5872164" y="3306256"/>
                </a:lnTo>
                <a:lnTo>
                  <a:pt x="5874545" y="3295933"/>
                </a:lnTo>
                <a:lnTo>
                  <a:pt x="5876927" y="3284022"/>
                </a:lnTo>
                <a:lnTo>
                  <a:pt x="5878514" y="3272905"/>
                </a:lnTo>
                <a:lnTo>
                  <a:pt x="5878514" y="3260994"/>
                </a:lnTo>
                <a:lnTo>
                  <a:pt x="5877720" y="3249083"/>
                </a:lnTo>
                <a:lnTo>
                  <a:pt x="5874545" y="3237172"/>
                </a:lnTo>
                <a:lnTo>
                  <a:pt x="5872164" y="3226055"/>
                </a:lnTo>
                <a:lnTo>
                  <a:pt x="5866608" y="3214938"/>
                </a:lnTo>
                <a:lnTo>
                  <a:pt x="5861052" y="3203821"/>
                </a:lnTo>
                <a:lnTo>
                  <a:pt x="5853114" y="3191116"/>
                </a:lnTo>
                <a:lnTo>
                  <a:pt x="5830095" y="3158559"/>
                </a:lnTo>
                <a:lnTo>
                  <a:pt x="5814220" y="3136325"/>
                </a:lnTo>
                <a:lnTo>
                  <a:pt x="5794377" y="3110915"/>
                </a:lnTo>
                <a:lnTo>
                  <a:pt x="5770564" y="3081535"/>
                </a:lnTo>
                <a:lnTo>
                  <a:pt x="5743577" y="3049772"/>
                </a:lnTo>
                <a:lnTo>
                  <a:pt x="5713414" y="3017215"/>
                </a:lnTo>
                <a:lnTo>
                  <a:pt x="5680077" y="2982276"/>
                </a:lnTo>
                <a:lnTo>
                  <a:pt x="5642770" y="2946543"/>
                </a:lnTo>
                <a:lnTo>
                  <a:pt x="5602289" y="2910016"/>
                </a:lnTo>
                <a:lnTo>
                  <a:pt x="5558633" y="2872695"/>
                </a:lnTo>
                <a:lnTo>
                  <a:pt x="5535614" y="2855225"/>
                </a:lnTo>
                <a:lnTo>
                  <a:pt x="5511802" y="2836168"/>
                </a:lnTo>
                <a:lnTo>
                  <a:pt x="5487195" y="2817904"/>
                </a:lnTo>
                <a:lnTo>
                  <a:pt x="5461002" y="2800435"/>
                </a:lnTo>
                <a:lnTo>
                  <a:pt x="5435602" y="2783759"/>
                </a:lnTo>
                <a:lnTo>
                  <a:pt x="5408614" y="2766290"/>
                </a:lnTo>
                <a:lnTo>
                  <a:pt x="5380039" y="2749615"/>
                </a:lnTo>
                <a:lnTo>
                  <a:pt x="5352258" y="2733733"/>
                </a:lnTo>
                <a:lnTo>
                  <a:pt x="5322095" y="2717852"/>
                </a:lnTo>
                <a:lnTo>
                  <a:pt x="5291139" y="2702765"/>
                </a:lnTo>
                <a:lnTo>
                  <a:pt x="5260183" y="2689265"/>
                </a:lnTo>
                <a:lnTo>
                  <a:pt x="5228433" y="2674972"/>
                </a:lnTo>
                <a:lnTo>
                  <a:pt x="5195889" y="2662267"/>
                </a:lnTo>
                <a:lnTo>
                  <a:pt x="5161758" y="2650356"/>
                </a:lnTo>
                <a:lnTo>
                  <a:pt x="5128420" y="2639239"/>
                </a:lnTo>
                <a:lnTo>
                  <a:pt x="5092702" y="2628916"/>
                </a:lnTo>
                <a:lnTo>
                  <a:pt x="5056983" y="2620182"/>
                </a:lnTo>
                <a:lnTo>
                  <a:pt x="5021264" y="2612241"/>
                </a:lnTo>
                <a:lnTo>
                  <a:pt x="4983164" y="2605094"/>
                </a:lnTo>
                <a:lnTo>
                  <a:pt x="4945064" y="2599536"/>
                </a:lnTo>
                <a:lnTo>
                  <a:pt x="4905377" y="2595566"/>
                </a:lnTo>
                <a:lnTo>
                  <a:pt x="4865689" y="2592389"/>
                </a:lnTo>
                <a:lnTo>
                  <a:pt x="4854267" y="2591932"/>
                </a:lnTo>
                <a:lnTo>
                  <a:pt x="4856853" y="2572545"/>
                </a:lnTo>
                <a:lnTo>
                  <a:pt x="4863999" y="2526508"/>
                </a:lnTo>
                <a:lnTo>
                  <a:pt x="4872734" y="2482852"/>
                </a:lnTo>
                <a:lnTo>
                  <a:pt x="4881468" y="2441577"/>
                </a:lnTo>
                <a:lnTo>
                  <a:pt x="4892585" y="2400302"/>
                </a:lnTo>
                <a:lnTo>
                  <a:pt x="4904496" y="2362202"/>
                </a:lnTo>
                <a:lnTo>
                  <a:pt x="4917200" y="2324895"/>
                </a:lnTo>
                <a:lnTo>
                  <a:pt x="4931493" y="2289177"/>
                </a:lnTo>
                <a:lnTo>
                  <a:pt x="4946580" y="2254252"/>
                </a:lnTo>
                <a:lnTo>
                  <a:pt x="4962461" y="2222502"/>
                </a:lnTo>
                <a:lnTo>
                  <a:pt x="4978342" y="2190752"/>
                </a:lnTo>
                <a:lnTo>
                  <a:pt x="4995811" y="2161383"/>
                </a:lnTo>
                <a:lnTo>
                  <a:pt x="5014075" y="2132014"/>
                </a:lnTo>
                <a:lnTo>
                  <a:pt x="5033132" y="2105027"/>
                </a:lnTo>
                <a:lnTo>
                  <a:pt x="5051395" y="2079627"/>
                </a:lnTo>
                <a:lnTo>
                  <a:pt x="5071246" y="2055020"/>
                </a:lnTo>
                <a:lnTo>
                  <a:pt x="5091097" y="2032002"/>
                </a:lnTo>
                <a:lnTo>
                  <a:pt x="5112537" y="2009777"/>
                </a:lnTo>
                <a:lnTo>
                  <a:pt x="5133182" y="1989139"/>
                </a:lnTo>
                <a:lnTo>
                  <a:pt x="5155415" y="1969295"/>
                </a:lnTo>
                <a:lnTo>
                  <a:pt x="5176855" y="1950245"/>
                </a:lnTo>
                <a:lnTo>
                  <a:pt x="5199088" y="1933577"/>
                </a:lnTo>
                <a:lnTo>
                  <a:pt x="5220528" y="1916908"/>
                </a:lnTo>
                <a:lnTo>
                  <a:pt x="5242761" y="1901033"/>
                </a:lnTo>
                <a:lnTo>
                  <a:pt x="5264200" y="1886745"/>
                </a:lnTo>
                <a:lnTo>
                  <a:pt x="5287228" y="1872458"/>
                </a:lnTo>
                <a:lnTo>
                  <a:pt x="5309461" y="1860552"/>
                </a:lnTo>
                <a:lnTo>
                  <a:pt x="5330901" y="1848645"/>
                </a:lnTo>
                <a:lnTo>
                  <a:pt x="5353134" y="1838327"/>
                </a:lnTo>
                <a:lnTo>
                  <a:pt x="5374573" y="1828008"/>
                </a:lnTo>
                <a:lnTo>
                  <a:pt x="5406335" y="1814514"/>
                </a:lnTo>
                <a:lnTo>
                  <a:pt x="5439685" y="1802608"/>
                </a:lnTo>
                <a:lnTo>
                  <a:pt x="5472242" y="1789908"/>
                </a:lnTo>
                <a:lnTo>
                  <a:pt x="5506386" y="1780383"/>
                </a:lnTo>
                <a:lnTo>
                  <a:pt x="5538942" y="1771652"/>
                </a:lnTo>
                <a:lnTo>
                  <a:pt x="5573086" y="1763714"/>
                </a:lnTo>
                <a:lnTo>
                  <a:pt x="5606436" y="1757364"/>
                </a:lnTo>
                <a:lnTo>
                  <a:pt x="5640580" y="1751808"/>
                </a:lnTo>
                <a:lnTo>
                  <a:pt x="5673930" y="1747839"/>
                </a:lnTo>
                <a:lnTo>
                  <a:pt x="5707280" y="1744664"/>
                </a:lnTo>
                <a:lnTo>
                  <a:pt x="5740631" y="1741489"/>
                </a:lnTo>
                <a:lnTo>
                  <a:pt x="5773981" y="1740695"/>
                </a:lnTo>
                <a:lnTo>
                  <a:pt x="5806537" y="1740695"/>
                </a:lnTo>
                <a:lnTo>
                  <a:pt x="5839093" y="1741489"/>
                </a:lnTo>
                <a:lnTo>
                  <a:pt x="5870855" y="1742283"/>
                </a:lnTo>
                <a:lnTo>
                  <a:pt x="5902617" y="1745458"/>
                </a:lnTo>
                <a:lnTo>
                  <a:pt x="5934379" y="1748633"/>
                </a:lnTo>
                <a:lnTo>
                  <a:pt x="5964553" y="1753395"/>
                </a:lnTo>
                <a:lnTo>
                  <a:pt x="5995521" y="1758158"/>
                </a:lnTo>
                <a:lnTo>
                  <a:pt x="6024901" y="1764508"/>
                </a:lnTo>
                <a:lnTo>
                  <a:pt x="6054280" y="1770064"/>
                </a:lnTo>
                <a:lnTo>
                  <a:pt x="6082072" y="1778002"/>
                </a:lnTo>
                <a:lnTo>
                  <a:pt x="6109070" y="1785939"/>
                </a:lnTo>
                <a:lnTo>
                  <a:pt x="6135274" y="1795464"/>
                </a:lnTo>
                <a:lnTo>
                  <a:pt x="6161477" y="1804989"/>
                </a:lnTo>
                <a:lnTo>
                  <a:pt x="6185299" y="1815308"/>
                </a:lnTo>
                <a:lnTo>
                  <a:pt x="6209120" y="1826420"/>
                </a:lnTo>
                <a:lnTo>
                  <a:pt x="6232148" y="1838327"/>
                </a:lnTo>
                <a:lnTo>
                  <a:pt x="6252793" y="1850233"/>
                </a:lnTo>
                <a:lnTo>
                  <a:pt x="6273438" y="1862933"/>
                </a:lnTo>
                <a:lnTo>
                  <a:pt x="6292495" y="1875633"/>
                </a:lnTo>
                <a:lnTo>
                  <a:pt x="6310759" y="1889920"/>
                </a:lnTo>
                <a:lnTo>
                  <a:pt x="6330610" y="1906589"/>
                </a:lnTo>
                <a:lnTo>
                  <a:pt x="6349667" y="1924845"/>
                </a:lnTo>
                <a:lnTo>
                  <a:pt x="6367930" y="1941514"/>
                </a:lnTo>
                <a:lnTo>
                  <a:pt x="6385399" y="1958977"/>
                </a:lnTo>
                <a:lnTo>
                  <a:pt x="6402074" y="1978027"/>
                </a:lnTo>
                <a:lnTo>
                  <a:pt x="6417955" y="1996283"/>
                </a:lnTo>
                <a:lnTo>
                  <a:pt x="6433042" y="2015333"/>
                </a:lnTo>
                <a:lnTo>
                  <a:pt x="6446541" y="2033589"/>
                </a:lnTo>
                <a:lnTo>
                  <a:pt x="6460834" y="2052639"/>
                </a:lnTo>
                <a:lnTo>
                  <a:pt x="6473539" y="2072483"/>
                </a:lnTo>
                <a:lnTo>
                  <a:pt x="6485449" y="2092327"/>
                </a:lnTo>
                <a:lnTo>
                  <a:pt x="6496566" y="2111377"/>
                </a:lnTo>
                <a:lnTo>
                  <a:pt x="6507683" y="2131220"/>
                </a:lnTo>
                <a:lnTo>
                  <a:pt x="6517211" y="2151064"/>
                </a:lnTo>
                <a:lnTo>
                  <a:pt x="6526740" y="2171702"/>
                </a:lnTo>
                <a:lnTo>
                  <a:pt x="6535475" y="2191545"/>
                </a:lnTo>
                <a:lnTo>
                  <a:pt x="6551356" y="2232820"/>
                </a:lnTo>
                <a:lnTo>
                  <a:pt x="6564061" y="2272508"/>
                </a:lnTo>
                <a:lnTo>
                  <a:pt x="6575177" y="2312989"/>
                </a:lnTo>
                <a:lnTo>
                  <a:pt x="6583912" y="2352677"/>
                </a:lnTo>
                <a:lnTo>
                  <a:pt x="6591058" y="2393952"/>
                </a:lnTo>
                <a:lnTo>
                  <a:pt x="6596617" y="2432845"/>
                </a:lnTo>
                <a:lnTo>
                  <a:pt x="6600587" y="2470945"/>
                </a:lnTo>
                <a:lnTo>
                  <a:pt x="6602969" y="2509045"/>
                </a:lnTo>
                <a:lnTo>
                  <a:pt x="6603763" y="2545558"/>
                </a:lnTo>
                <a:lnTo>
                  <a:pt x="6603763" y="2581277"/>
                </a:lnTo>
                <a:lnTo>
                  <a:pt x="6602969" y="2616202"/>
                </a:lnTo>
                <a:lnTo>
                  <a:pt x="6600587" y="2649539"/>
                </a:lnTo>
                <a:lnTo>
                  <a:pt x="6598205" y="2681289"/>
                </a:lnTo>
                <a:lnTo>
                  <a:pt x="6595029" y="2710658"/>
                </a:lnTo>
                <a:lnTo>
                  <a:pt x="6591058" y="2738439"/>
                </a:lnTo>
                <a:lnTo>
                  <a:pt x="6587088" y="2764633"/>
                </a:lnTo>
                <a:lnTo>
                  <a:pt x="6579147" y="2809083"/>
                </a:lnTo>
                <a:lnTo>
                  <a:pt x="6571207" y="2844008"/>
                </a:lnTo>
                <a:lnTo>
                  <a:pt x="6564855" y="2867820"/>
                </a:lnTo>
                <a:lnTo>
                  <a:pt x="6562473" y="2878933"/>
                </a:lnTo>
                <a:lnTo>
                  <a:pt x="6559296" y="2891633"/>
                </a:lnTo>
                <a:lnTo>
                  <a:pt x="6556914" y="2903539"/>
                </a:lnTo>
                <a:lnTo>
                  <a:pt x="6556120" y="2916239"/>
                </a:lnTo>
                <a:lnTo>
                  <a:pt x="6556914" y="2928145"/>
                </a:lnTo>
                <a:lnTo>
                  <a:pt x="6559296" y="2940052"/>
                </a:lnTo>
                <a:lnTo>
                  <a:pt x="6562473" y="2953545"/>
                </a:lnTo>
                <a:lnTo>
                  <a:pt x="6567237" y="2964658"/>
                </a:lnTo>
                <a:lnTo>
                  <a:pt x="6572795" y="2976564"/>
                </a:lnTo>
                <a:lnTo>
                  <a:pt x="6579941" y="2986089"/>
                </a:lnTo>
                <a:lnTo>
                  <a:pt x="6587882" y="2996408"/>
                </a:lnTo>
                <a:lnTo>
                  <a:pt x="6595823" y="3005139"/>
                </a:lnTo>
                <a:lnTo>
                  <a:pt x="6606145" y="3013077"/>
                </a:lnTo>
                <a:lnTo>
                  <a:pt x="6617262" y="3020220"/>
                </a:lnTo>
                <a:lnTo>
                  <a:pt x="6627585" y="3024983"/>
                </a:lnTo>
                <a:lnTo>
                  <a:pt x="6638701" y="3029745"/>
                </a:lnTo>
                <a:lnTo>
                  <a:pt x="6651406" y="3032920"/>
                </a:lnTo>
                <a:lnTo>
                  <a:pt x="6664905" y="3036889"/>
                </a:lnTo>
                <a:lnTo>
                  <a:pt x="6678404" y="3041652"/>
                </a:lnTo>
                <a:lnTo>
                  <a:pt x="6696667" y="3049589"/>
                </a:lnTo>
                <a:lnTo>
                  <a:pt x="6718106" y="3060702"/>
                </a:lnTo>
                <a:lnTo>
                  <a:pt x="6743516" y="3074989"/>
                </a:lnTo>
                <a:lnTo>
                  <a:pt x="6756221" y="3083720"/>
                </a:lnTo>
                <a:lnTo>
                  <a:pt x="6769719" y="3093245"/>
                </a:lnTo>
                <a:lnTo>
                  <a:pt x="6784013" y="3103564"/>
                </a:lnTo>
                <a:lnTo>
                  <a:pt x="6797511" y="3115470"/>
                </a:lnTo>
                <a:lnTo>
                  <a:pt x="6812598" y="3128170"/>
                </a:lnTo>
                <a:lnTo>
                  <a:pt x="6826891" y="3142458"/>
                </a:lnTo>
                <a:lnTo>
                  <a:pt x="6841978" y="3158333"/>
                </a:lnTo>
                <a:lnTo>
                  <a:pt x="6855477" y="3175002"/>
                </a:lnTo>
                <a:lnTo>
                  <a:pt x="6869770" y="3193258"/>
                </a:lnTo>
                <a:lnTo>
                  <a:pt x="6883269" y="3213102"/>
                </a:lnTo>
                <a:lnTo>
                  <a:pt x="6897562" y="3233739"/>
                </a:lnTo>
                <a:lnTo>
                  <a:pt x="6910267" y="3255170"/>
                </a:lnTo>
                <a:lnTo>
                  <a:pt x="6922177" y="3279777"/>
                </a:lnTo>
                <a:lnTo>
                  <a:pt x="6934088" y="3305177"/>
                </a:lnTo>
                <a:lnTo>
                  <a:pt x="6945205" y="3332958"/>
                </a:lnTo>
                <a:lnTo>
                  <a:pt x="6956321" y="3361533"/>
                </a:lnTo>
                <a:lnTo>
                  <a:pt x="6965056" y="3392489"/>
                </a:lnTo>
                <a:lnTo>
                  <a:pt x="6973791" y="3424239"/>
                </a:lnTo>
                <a:lnTo>
                  <a:pt x="6980937" y="3459164"/>
                </a:lnTo>
                <a:lnTo>
                  <a:pt x="6986495" y="3494883"/>
                </a:lnTo>
                <a:lnTo>
                  <a:pt x="6990465" y="3526633"/>
                </a:lnTo>
                <a:lnTo>
                  <a:pt x="6992848" y="3558383"/>
                </a:lnTo>
                <a:lnTo>
                  <a:pt x="6992054" y="3590927"/>
                </a:lnTo>
                <a:lnTo>
                  <a:pt x="6988877" y="3622677"/>
                </a:lnTo>
                <a:lnTo>
                  <a:pt x="6984113" y="3654427"/>
                </a:lnTo>
                <a:lnTo>
                  <a:pt x="6976967" y="3684589"/>
                </a:lnTo>
                <a:lnTo>
                  <a:pt x="6968232" y="3715545"/>
                </a:lnTo>
                <a:lnTo>
                  <a:pt x="6957115" y="3746502"/>
                </a:lnTo>
                <a:lnTo>
                  <a:pt x="6944411" y="3777458"/>
                </a:lnTo>
                <a:lnTo>
                  <a:pt x="6929324" y="3807620"/>
                </a:lnTo>
                <a:lnTo>
                  <a:pt x="6911855" y="3836195"/>
                </a:lnTo>
                <a:lnTo>
                  <a:pt x="6893591" y="3864770"/>
                </a:lnTo>
                <a:lnTo>
                  <a:pt x="6872152" y="3892552"/>
                </a:lnTo>
                <a:lnTo>
                  <a:pt x="6849919" y="3920333"/>
                </a:lnTo>
                <a:lnTo>
                  <a:pt x="6826097" y="3946527"/>
                </a:lnTo>
                <a:lnTo>
                  <a:pt x="6799099" y="3971927"/>
                </a:lnTo>
                <a:lnTo>
                  <a:pt x="6784013" y="3986214"/>
                </a:lnTo>
                <a:lnTo>
                  <a:pt x="6768131" y="3999708"/>
                </a:lnTo>
                <a:lnTo>
                  <a:pt x="6751457" y="4013202"/>
                </a:lnTo>
                <a:lnTo>
                  <a:pt x="6735575" y="4025902"/>
                </a:lnTo>
                <a:lnTo>
                  <a:pt x="6700637" y="4049714"/>
                </a:lnTo>
                <a:lnTo>
                  <a:pt x="6665699" y="4070352"/>
                </a:lnTo>
                <a:lnTo>
                  <a:pt x="6629173" y="4090195"/>
                </a:lnTo>
                <a:lnTo>
                  <a:pt x="6591852" y="4107658"/>
                </a:lnTo>
                <a:lnTo>
                  <a:pt x="6555326" y="4122739"/>
                </a:lnTo>
                <a:lnTo>
                  <a:pt x="6516417" y="4135439"/>
                </a:lnTo>
                <a:lnTo>
                  <a:pt x="6478303" y="4146552"/>
                </a:lnTo>
                <a:lnTo>
                  <a:pt x="6440189" y="4154489"/>
                </a:lnTo>
                <a:lnTo>
                  <a:pt x="6401280" y="4160045"/>
                </a:lnTo>
                <a:lnTo>
                  <a:pt x="6382223" y="4162427"/>
                </a:lnTo>
                <a:lnTo>
                  <a:pt x="6363166" y="4163220"/>
                </a:lnTo>
                <a:lnTo>
                  <a:pt x="6344109" y="4164014"/>
                </a:lnTo>
                <a:lnTo>
                  <a:pt x="6325845" y="4164014"/>
                </a:lnTo>
                <a:lnTo>
                  <a:pt x="6306788" y="4164014"/>
                </a:lnTo>
                <a:lnTo>
                  <a:pt x="6287731" y="4162427"/>
                </a:lnTo>
                <a:lnTo>
                  <a:pt x="6268674" y="4160839"/>
                </a:lnTo>
                <a:lnTo>
                  <a:pt x="6249617" y="4158458"/>
                </a:lnTo>
                <a:lnTo>
                  <a:pt x="6232148" y="4155283"/>
                </a:lnTo>
                <a:lnTo>
                  <a:pt x="6213884" y="4151314"/>
                </a:lnTo>
                <a:lnTo>
                  <a:pt x="6184505" y="4144170"/>
                </a:lnTo>
                <a:lnTo>
                  <a:pt x="6155125" y="4136233"/>
                </a:lnTo>
                <a:lnTo>
                  <a:pt x="6126539" y="4127502"/>
                </a:lnTo>
                <a:lnTo>
                  <a:pt x="6098747" y="4117183"/>
                </a:lnTo>
                <a:lnTo>
                  <a:pt x="6071749" y="4107658"/>
                </a:lnTo>
                <a:lnTo>
                  <a:pt x="6046340" y="4096545"/>
                </a:lnTo>
                <a:lnTo>
                  <a:pt x="6020136" y="4085433"/>
                </a:lnTo>
                <a:lnTo>
                  <a:pt x="5994727" y="4073527"/>
                </a:lnTo>
                <a:lnTo>
                  <a:pt x="5944701" y="4048127"/>
                </a:lnTo>
                <a:lnTo>
                  <a:pt x="5896264" y="4021139"/>
                </a:lnTo>
                <a:lnTo>
                  <a:pt x="5847033" y="3993358"/>
                </a:lnTo>
                <a:lnTo>
                  <a:pt x="5799390" y="3965577"/>
                </a:lnTo>
                <a:lnTo>
                  <a:pt x="5719191" y="3917952"/>
                </a:lnTo>
                <a:lnTo>
                  <a:pt x="5677901" y="3894933"/>
                </a:lnTo>
                <a:lnTo>
                  <a:pt x="5635022" y="3871914"/>
                </a:lnTo>
                <a:lnTo>
                  <a:pt x="5590555" y="3848895"/>
                </a:lnTo>
                <a:lnTo>
                  <a:pt x="5545294" y="3827464"/>
                </a:lnTo>
                <a:lnTo>
                  <a:pt x="5496063" y="3806033"/>
                </a:lnTo>
                <a:lnTo>
                  <a:pt x="5446832" y="3786189"/>
                </a:lnTo>
                <a:lnTo>
                  <a:pt x="5392836" y="3768727"/>
                </a:lnTo>
                <a:lnTo>
                  <a:pt x="5365839" y="3759202"/>
                </a:lnTo>
                <a:lnTo>
                  <a:pt x="5338047" y="3751264"/>
                </a:lnTo>
                <a:lnTo>
                  <a:pt x="5309461" y="3744914"/>
                </a:lnTo>
                <a:lnTo>
                  <a:pt x="5279287" y="3737770"/>
                </a:lnTo>
                <a:lnTo>
                  <a:pt x="5248319" y="3730627"/>
                </a:lnTo>
                <a:lnTo>
                  <a:pt x="5217351" y="3725070"/>
                </a:lnTo>
                <a:lnTo>
                  <a:pt x="5185589" y="3719514"/>
                </a:lnTo>
                <a:lnTo>
                  <a:pt x="5153033" y="3714752"/>
                </a:lnTo>
                <a:lnTo>
                  <a:pt x="5118095" y="3710783"/>
                </a:lnTo>
                <a:lnTo>
                  <a:pt x="5084745" y="3707608"/>
                </a:lnTo>
                <a:lnTo>
                  <a:pt x="5049013" y="3705227"/>
                </a:lnTo>
                <a:lnTo>
                  <a:pt x="5011692" y="3702845"/>
                </a:lnTo>
                <a:lnTo>
                  <a:pt x="4974372" y="3702052"/>
                </a:lnTo>
                <a:lnTo>
                  <a:pt x="4935464" y="3701258"/>
                </a:lnTo>
                <a:lnTo>
                  <a:pt x="4897349" y="3702052"/>
                </a:lnTo>
                <a:lnTo>
                  <a:pt x="4861617" y="3703639"/>
                </a:lnTo>
                <a:lnTo>
                  <a:pt x="4825885" y="3706814"/>
                </a:lnTo>
                <a:lnTo>
                  <a:pt x="4790946" y="3710783"/>
                </a:lnTo>
                <a:lnTo>
                  <a:pt x="4757596" y="3715545"/>
                </a:lnTo>
                <a:lnTo>
                  <a:pt x="4723452" y="3721895"/>
                </a:lnTo>
                <a:lnTo>
                  <a:pt x="4690896" y="3729039"/>
                </a:lnTo>
                <a:lnTo>
                  <a:pt x="4659134" y="3736977"/>
                </a:lnTo>
                <a:lnTo>
                  <a:pt x="4628166" y="3745708"/>
                </a:lnTo>
                <a:lnTo>
                  <a:pt x="4597198" y="3755233"/>
                </a:lnTo>
                <a:lnTo>
                  <a:pt x="4566230" y="3765552"/>
                </a:lnTo>
                <a:lnTo>
                  <a:pt x="4537644" y="3776664"/>
                </a:lnTo>
                <a:lnTo>
                  <a:pt x="4509059" y="3788570"/>
                </a:lnTo>
                <a:lnTo>
                  <a:pt x="4479679" y="3801270"/>
                </a:lnTo>
                <a:lnTo>
                  <a:pt x="4451887" y="3813970"/>
                </a:lnTo>
                <a:lnTo>
                  <a:pt x="4424889" y="3827464"/>
                </a:lnTo>
                <a:lnTo>
                  <a:pt x="4398686" y="3841752"/>
                </a:lnTo>
                <a:lnTo>
                  <a:pt x="4371688" y="3856039"/>
                </a:lnTo>
                <a:lnTo>
                  <a:pt x="4320869" y="3886995"/>
                </a:lnTo>
                <a:lnTo>
                  <a:pt x="4272432" y="3917952"/>
                </a:lnTo>
                <a:lnTo>
                  <a:pt x="4225583" y="3950495"/>
                </a:lnTo>
                <a:lnTo>
                  <a:pt x="4179528" y="3983039"/>
                </a:lnTo>
                <a:lnTo>
                  <a:pt x="4135855" y="4016377"/>
                </a:lnTo>
                <a:lnTo>
                  <a:pt x="4052480" y="4080670"/>
                </a:lnTo>
                <a:lnTo>
                  <a:pt x="3995308" y="4125120"/>
                </a:lnTo>
                <a:lnTo>
                  <a:pt x="3940519" y="4167189"/>
                </a:lnTo>
                <a:lnTo>
                  <a:pt x="3914315" y="4187033"/>
                </a:lnTo>
                <a:lnTo>
                  <a:pt x="3887317" y="4204495"/>
                </a:lnTo>
                <a:lnTo>
                  <a:pt x="3860319" y="4222752"/>
                </a:lnTo>
                <a:lnTo>
                  <a:pt x="3834116" y="4238627"/>
                </a:lnTo>
                <a:lnTo>
                  <a:pt x="3808706" y="4253708"/>
                </a:lnTo>
                <a:lnTo>
                  <a:pt x="3782503" y="4266408"/>
                </a:lnTo>
                <a:lnTo>
                  <a:pt x="3757093" y="4278314"/>
                </a:lnTo>
                <a:lnTo>
                  <a:pt x="3730889" y="4287045"/>
                </a:lnTo>
                <a:lnTo>
                  <a:pt x="3705480" y="4294983"/>
                </a:lnTo>
                <a:lnTo>
                  <a:pt x="3679276" y="4301333"/>
                </a:lnTo>
                <a:lnTo>
                  <a:pt x="3654660" y="4304508"/>
                </a:lnTo>
                <a:lnTo>
                  <a:pt x="3641956" y="4305302"/>
                </a:lnTo>
                <a:lnTo>
                  <a:pt x="3628457" y="4306095"/>
                </a:lnTo>
                <a:lnTo>
                  <a:pt x="3601459" y="4305302"/>
                </a:lnTo>
                <a:lnTo>
                  <a:pt x="3576844" y="4302920"/>
                </a:lnTo>
                <a:lnTo>
                  <a:pt x="3553022" y="4298952"/>
                </a:lnTo>
                <a:lnTo>
                  <a:pt x="3529995" y="4294189"/>
                </a:lnTo>
                <a:lnTo>
                  <a:pt x="3508555" y="4289427"/>
                </a:lnTo>
                <a:lnTo>
                  <a:pt x="3488704" y="4282283"/>
                </a:lnTo>
                <a:lnTo>
                  <a:pt x="3469647" y="4274345"/>
                </a:lnTo>
                <a:lnTo>
                  <a:pt x="3451384" y="4265614"/>
                </a:lnTo>
                <a:lnTo>
                  <a:pt x="3434709" y="4255295"/>
                </a:lnTo>
                <a:lnTo>
                  <a:pt x="3418828" y="4245770"/>
                </a:lnTo>
                <a:lnTo>
                  <a:pt x="3403741" y="4234658"/>
                </a:lnTo>
                <a:lnTo>
                  <a:pt x="3391036" y="4222752"/>
                </a:lnTo>
                <a:lnTo>
                  <a:pt x="3378331" y="4210845"/>
                </a:lnTo>
                <a:lnTo>
                  <a:pt x="3366420" y="4198939"/>
                </a:lnTo>
                <a:lnTo>
                  <a:pt x="3355304" y="4186239"/>
                </a:lnTo>
                <a:lnTo>
                  <a:pt x="3344981" y="4172745"/>
                </a:lnTo>
                <a:lnTo>
                  <a:pt x="3336246" y="4160839"/>
                </a:lnTo>
                <a:lnTo>
                  <a:pt x="3327512" y="4148139"/>
                </a:lnTo>
                <a:lnTo>
                  <a:pt x="3313219" y="4122739"/>
                </a:lnTo>
                <a:lnTo>
                  <a:pt x="3301308" y="4098133"/>
                </a:lnTo>
                <a:lnTo>
                  <a:pt x="3292574" y="4075908"/>
                </a:lnTo>
                <a:lnTo>
                  <a:pt x="3285427" y="4056064"/>
                </a:lnTo>
                <a:lnTo>
                  <a:pt x="3280663" y="4040189"/>
                </a:lnTo>
                <a:lnTo>
                  <a:pt x="3275898" y="4018758"/>
                </a:lnTo>
                <a:lnTo>
                  <a:pt x="3272722" y="4006852"/>
                </a:lnTo>
                <a:lnTo>
                  <a:pt x="3268752" y="3994945"/>
                </a:lnTo>
                <a:lnTo>
                  <a:pt x="3263988" y="3983833"/>
                </a:lnTo>
                <a:lnTo>
                  <a:pt x="3257635" y="3974308"/>
                </a:lnTo>
                <a:lnTo>
                  <a:pt x="3250489" y="3963989"/>
                </a:lnTo>
                <a:lnTo>
                  <a:pt x="3244136" y="3956052"/>
                </a:lnTo>
                <a:lnTo>
                  <a:pt x="3234608" y="3948114"/>
                </a:lnTo>
                <a:lnTo>
                  <a:pt x="3225873" y="3940177"/>
                </a:lnTo>
                <a:lnTo>
                  <a:pt x="3216345" y="3934620"/>
                </a:lnTo>
                <a:lnTo>
                  <a:pt x="3206022" y="3929858"/>
                </a:lnTo>
                <a:lnTo>
                  <a:pt x="3194905" y="3925889"/>
                </a:lnTo>
                <a:lnTo>
                  <a:pt x="3183789" y="3922714"/>
                </a:lnTo>
                <a:lnTo>
                  <a:pt x="3171878" y="3919539"/>
                </a:lnTo>
                <a:lnTo>
                  <a:pt x="3159967" y="3918745"/>
                </a:lnTo>
                <a:lnTo>
                  <a:pt x="3148056" y="3919539"/>
                </a:lnTo>
                <a:lnTo>
                  <a:pt x="3136146" y="3920333"/>
                </a:lnTo>
                <a:lnTo>
                  <a:pt x="3123441" y="3923508"/>
                </a:lnTo>
                <a:lnTo>
                  <a:pt x="3112324" y="3927477"/>
                </a:lnTo>
                <a:lnTo>
                  <a:pt x="3102001" y="3932239"/>
                </a:lnTo>
                <a:lnTo>
                  <a:pt x="3090885" y="3937795"/>
                </a:lnTo>
                <a:lnTo>
                  <a:pt x="3081356" y="3944145"/>
                </a:lnTo>
                <a:lnTo>
                  <a:pt x="3072622" y="3952083"/>
                </a:lnTo>
                <a:lnTo>
                  <a:pt x="3064681" y="3961608"/>
                </a:lnTo>
                <a:lnTo>
                  <a:pt x="3057535" y="3970339"/>
                </a:lnTo>
                <a:lnTo>
                  <a:pt x="3051182" y="3979864"/>
                </a:lnTo>
                <a:lnTo>
                  <a:pt x="3045624" y="3990183"/>
                </a:lnTo>
                <a:lnTo>
                  <a:pt x="3041654" y="4001295"/>
                </a:lnTo>
                <a:lnTo>
                  <a:pt x="3039272" y="4012408"/>
                </a:lnTo>
                <a:lnTo>
                  <a:pt x="3036095" y="4024314"/>
                </a:lnTo>
                <a:lnTo>
                  <a:pt x="3035301" y="4036220"/>
                </a:lnTo>
                <a:lnTo>
                  <a:pt x="3036095" y="4048127"/>
                </a:lnTo>
                <a:lnTo>
                  <a:pt x="3036889" y="4060827"/>
                </a:lnTo>
                <a:lnTo>
                  <a:pt x="3040066" y="4076702"/>
                </a:lnTo>
                <a:lnTo>
                  <a:pt x="3044036" y="4093370"/>
                </a:lnTo>
                <a:lnTo>
                  <a:pt x="3048800" y="4111627"/>
                </a:lnTo>
                <a:lnTo>
                  <a:pt x="3055153" y="4129089"/>
                </a:lnTo>
                <a:lnTo>
                  <a:pt x="3060711" y="4148139"/>
                </a:lnTo>
                <a:lnTo>
                  <a:pt x="3067857" y="4167983"/>
                </a:lnTo>
                <a:lnTo>
                  <a:pt x="3076592" y="4187827"/>
                </a:lnTo>
                <a:lnTo>
                  <a:pt x="3085326" y="4207670"/>
                </a:lnTo>
                <a:lnTo>
                  <a:pt x="3095649" y="4227514"/>
                </a:lnTo>
                <a:lnTo>
                  <a:pt x="3106766" y="4247358"/>
                </a:lnTo>
                <a:lnTo>
                  <a:pt x="3118677" y="4268789"/>
                </a:lnTo>
                <a:lnTo>
                  <a:pt x="3131381" y="4288633"/>
                </a:lnTo>
                <a:lnTo>
                  <a:pt x="3145674" y="4309270"/>
                </a:lnTo>
                <a:lnTo>
                  <a:pt x="3159967" y="4329114"/>
                </a:lnTo>
                <a:lnTo>
                  <a:pt x="3175848" y="4348164"/>
                </a:lnTo>
                <a:lnTo>
                  <a:pt x="3193317" y="4367214"/>
                </a:lnTo>
                <a:lnTo>
                  <a:pt x="3210786" y="4385470"/>
                </a:lnTo>
                <a:lnTo>
                  <a:pt x="3230638" y="4403727"/>
                </a:lnTo>
                <a:lnTo>
                  <a:pt x="3250489" y="4421189"/>
                </a:lnTo>
                <a:lnTo>
                  <a:pt x="3272722" y="4438652"/>
                </a:lnTo>
                <a:lnTo>
                  <a:pt x="3295750" y="4453733"/>
                </a:lnTo>
                <a:lnTo>
                  <a:pt x="3319571" y="4468020"/>
                </a:lnTo>
                <a:lnTo>
                  <a:pt x="3344187" y="4482308"/>
                </a:lnTo>
                <a:lnTo>
                  <a:pt x="3371185" y="4495008"/>
                </a:lnTo>
                <a:lnTo>
                  <a:pt x="3398182" y="4506914"/>
                </a:lnTo>
                <a:lnTo>
                  <a:pt x="3426768" y="4517233"/>
                </a:lnTo>
                <a:lnTo>
                  <a:pt x="3457736" y="4525964"/>
                </a:lnTo>
                <a:lnTo>
                  <a:pt x="3488704" y="4533902"/>
                </a:lnTo>
                <a:lnTo>
                  <a:pt x="3521260" y="4540252"/>
                </a:lnTo>
                <a:lnTo>
                  <a:pt x="3556198" y="4544220"/>
                </a:lnTo>
                <a:lnTo>
                  <a:pt x="3591930" y="4546602"/>
                </a:lnTo>
                <a:lnTo>
                  <a:pt x="3628457" y="4548189"/>
                </a:lnTo>
                <a:lnTo>
                  <a:pt x="3648308" y="4548189"/>
                </a:lnTo>
                <a:lnTo>
                  <a:pt x="3669747" y="4545808"/>
                </a:lnTo>
                <a:lnTo>
                  <a:pt x="3689599" y="4545014"/>
                </a:lnTo>
                <a:lnTo>
                  <a:pt x="3709450" y="4541839"/>
                </a:lnTo>
                <a:lnTo>
                  <a:pt x="3729301" y="4538664"/>
                </a:lnTo>
                <a:lnTo>
                  <a:pt x="3748358" y="4534695"/>
                </a:lnTo>
                <a:lnTo>
                  <a:pt x="3766622" y="4529933"/>
                </a:lnTo>
                <a:lnTo>
                  <a:pt x="3785679" y="4525170"/>
                </a:lnTo>
                <a:lnTo>
                  <a:pt x="3804736" y="4518820"/>
                </a:lnTo>
                <a:lnTo>
                  <a:pt x="3822205" y="4511677"/>
                </a:lnTo>
                <a:lnTo>
                  <a:pt x="3859525" y="4498183"/>
                </a:lnTo>
                <a:lnTo>
                  <a:pt x="3895258" y="4481514"/>
                </a:lnTo>
                <a:lnTo>
                  <a:pt x="3930196" y="4463258"/>
                </a:lnTo>
                <a:lnTo>
                  <a:pt x="3965134" y="4442620"/>
                </a:lnTo>
                <a:lnTo>
                  <a:pt x="3999278" y="4421189"/>
                </a:lnTo>
                <a:lnTo>
                  <a:pt x="4033422" y="4398964"/>
                </a:lnTo>
                <a:lnTo>
                  <a:pt x="4067567" y="4375152"/>
                </a:lnTo>
                <a:lnTo>
                  <a:pt x="4100917" y="4349752"/>
                </a:lnTo>
                <a:lnTo>
                  <a:pt x="4135061" y="4324352"/>
                </a:lnTo>
                <a:lnTo>
                  <a:pt x="4201761" y="4271170"/>
                </a:lnTo>
                <a:lnTo>
                  <a:pt x="4278784" y="4210845"/>
                </a:lnTo>
                <a:lnTo>
                  <a:pt x="4318486" y="4180683"/>
                </a:lnTo>
                <a:lnTo>
                  <a:pt x="4358189" y="4152108"/>
                </a:lnTo>
                <a:lnTo>
                  <a:pt x="4399480" y="4123533"/>
                </a:lnTo>
                <a:lnTo>
                  <a:pt x="4440770" y="4096545"/>
                </a:lnTo>
                <a:lnTo>
                  <a:pt x="4483649" y="4070352"/>
                </a:lnTo>
                <a:lnTo>
                  <a:pt x="4527322" y="4046539"/>
                </a:lnTo>
                <a:lnTo>
                  <a:pt x="4549555" y="4034633"/>
                </a:lnTo>
                <a:lnTo>
                  <a:pt x="4572583" y="4024314"/>
                </a:lnTo>
                <a:lnTo>
                  <a:pt x="4595610" y="4013995"/>
                </a:lnTo>
                <a:lnTo>
                  <a:pt x="4619432" y="4003677"/>
                </a:lnTo>
                <a:lnTo>
                  <a:pt x="4641665" y="3994945"/>
                </a:lnTo>
                <a:lnTo>
                  <a:pt x="4667075" y="3986214"/>
                </a:lnTo>
                <a:lnTo>
                  <a:pt x="4691690" y="3979070"/>
                </a:lnTo>
                <a:lnTo>
                  <a:pt x="4716306" y="3971133"/>
                </a:lnTo>
                <a:lnTo>
                  <a:pt x="4741715" y="3965577"/>
                </a:lnTo>
                <a:lnTo>
                  <a:pt x="4767919" y="3959227"/>
                </a:lnTo>
                <a:lnTo>
                  <a:pt x="4794123" y="3954464"/>
                </a:lnTo>
                <a:lnTo>
                  <a:pt x="4821120" y="3950495"/>
                </a:lnTo>
                <a:lnTo>
                  <a:pt x="4848912" y="3947320"/>
                </a:lnTo>
                <a:lnTo>
                  <a:pt x="4876704" y="3945733"/>
                </a:lnTo>
                <a:lnTo>
                  <a:pt x="4905290" y="3943352"/>
                </a:lnTo>
                <a:lnTo>
                  <a:pt x="4935464" y="3943352"/>
                </a:lnTo>
                <a:lnTo>
                  <a:pt x="4968020" y="3943352"/>
                </a:lnTo>
                <a:lnTo>
                  <a:pt x="4998988" y="3944145"/>
                </a:lnTo>
                <a:lnTo>
                  <a:pt x="5029956" y="3945733"/>
                </a:lnTo>
                <a:lnTo>
                  <a:pt x="5059335" y="3948114"/>
                </a:lnTo>
                <a:lnTo>
                  <a:pt x="5089509" y="3950495"/>
                </a:lnTo>
                <a:lnTo>
                  <a:pt x="5117301" y="3954464"/>
                </a:lnTo>
                <a:lnTo>
                  <a:pt x="5145093" y="3958433"/>
                </a:lnTo>
                <a:lnTo>
                  <a:pt x="5172090" y="3962402"/>
                </a:lnTo>
                <a:lnTo>
                  <a:pt x="5197500" y="3967164"/>
                </a:lnTo>
                <a:lnTo>
                  <a:pt x="5222910" y="3971927"/>
                </a:lnTo>
                <a:lnTo>
                  <a:pt x="5271347" y="3983833"/>
                </a:lnTo>
                <a:lnTo>
                  <a:pt x="5318196" y="3998120"/>
                </a:lnTo>
                <a:lnTo>
                  <a:pt x="5362663" y="4013995"/>
                </a:lnTo>
                <a:lnTo>
                  <a:pt x="5405541" y="4029870"/>
                </a:lnTo>
                <a:lnTo>
                  <a:pt x="5446832" y="4048127"/>
                </a:lnTo>
                <a:lnTo>
                  <a:pt x="5486534" y="4067970"/>
                </a:lnTo>
                <a:lnTo>
                  <a:pt x="5524649" y="4087814"/>
                </a:lnTo>
                <a:lnTo>
                  <a:pt x="5563557" y="4107658"/>
                </a:lnTo>
                <a:lnTo>
                  <a:pt x="5600878" y="4129089"/>
                </a:lnTo>
                <a:lnTo>
                  <a:pt x="5675518" y="4172745"/>
                </a:lnTo>
                <a:lnTo>
                  <a:pt x="5728720" y="4203702"/>
                </a:lnTo>
                <a:lnTo>
                  <a:pt x="5782715" y="4235452"/>
                </a:lnTo>
                <a:lnTo>
                  <a:pt x="5838299" y="4265614"/>
                </a:lnTo>
                <a:lnTo>
                  <a:pt x="5866885" y="4280695"/>
                </a:lnTo>
                <a:lnTo>
                  <a:pt x="5896264" y="4294189"/>
                </a:lnTo>
                <a:lnTo>
                  <a:pt x="5925644" y="4308477"/>
                </a:lnTo>
                <a:lnTo>
                  <a:pt x="5956612" y="4321970"/>
                </a:lnTo>
                <a:lnTo>
                  <a:pt x="5988374" y="4333877"/>
                </a:lnTo>
                <a:lnTo>
                  <a:pt x="6020136" y="4347370"/>
                </a:lnTo>
                <a:lnTo>
                  <a:pt x="6054280" y="4357689"/>
                </a:lnTo>
                <a:lnTo>
                  <a:pt x="6089219" y="4368802"/>
                </a:lnTo>
                <a:lnTo>
                  <a:pt x="6123363" y="4379120"/>
                </a:lnTo>
                <a:lnTo>
                  <a:pt x="6160683" y="4387852"/>
                </a:lnTo>
                <a:lnTo>
                  <a:pt x="6186093" y="4392614"/>
                </a:lnTo>
                <a:lnTo>
                  <a:pt x="6212296" y="4397377"/>
                </a:lnTo>
                <a:lnTo>
                  <a:pt x="6237706" y="4400552"/>
                </a:lnTo>
                <a:lnTo>
                  <a:pt x="6263909" y="4403727"/>
                </a:lnTo>
                <a:lnTo>
                  <a:pt x="6290113" y="4405314"/>
                </a:lnTo>
                <a:lnTo>
                  <a:pt x="6316317" y="4406902"/>
                </a:lnTo>
                <a:lnTo>
                  <a:pt x="6342521" y="4406902"/>
                </a:lnTo>
                <a:lnTo>
                  <a:pt x="6369518" y="4405314"/>
                </a:lnTo>
                <a:lnTo>
                  <a:pt x="6394928" y="4403727"/>
                </a:lnTo>
                <a:lnTo>
                  <a:pt x="6421925" y="4401345"/>
                </a:lnTo>
                <a:lnTo>
                  <a:pt x="6448923" y="4398964"/>
                </a:lnTo>
                <a:lnTo>
                  <a:pt x="6474333" y="4393408"/>
                </a:lnTo>
                <a:lnTo>
                  <a:pt x="6501331" y="4389439"/>
                </a:lnTo>
                <a:lnTo>
                  <a:pt x="6527534" y="4383883"/>
                </a:lnTo>
                <a:lnTo>
                  <a:pt x="6554532" y="4376739"/>
                </a:lnTo>
                <a:lnTo>
                  <a:pt x="6579941" y="4369595"/>
                </a:lnTo>
                <a:lnTo>
                  <a:pt x="6606145" y="4361658"/>
                </a:lnTo>
                <a:lnTo>
                  <a:pt x="6631555" y="4352927"/>
                </a:lnTo>
                <a:lnTo>
                  <a:pt x="6657759" y="4343402"/>
                </a:lnTo>
                <a:lnTo>
                  <a:pt x="6682374" y="4333083"/>
                </a:lnTo>
                <a:lnTo>
                  <a:pt x="6706989" y="4321177"/>
                </a:lnTo>
                <a:lnTo>
                  <a:pt x="6733193" y="4309270"/>
                </a:lnTo>
                <a:lnTo>
                  <a:pt x="6757015" y="4297364"/>
                </a:lnTo>
                <a:lnTo>
                  <a:pt x="6781630" y="4283077"/>
                </a:lnTo>
                <a:lnTo>
                  <a:pt x="6805452" y="4269583"/>
                </a:lnTo>
                <a:lnTo>
                  <a:pt x="6830067" y="4254502"/>
                </a:lnTo>
                <a:lnTo>
                  <a:pt x="6852301" y="4238627"/>
                </a:lnTo>
                <a:lnTo>
                  <a:pt x="6876122" y="4222752"/>
                </a:lnTo>
                <a:lnTo>
                  <a:pt x="6898356" y="4204495"/>
                </a:lnTo>
                <a:lnTo>
                  <a:pt x="6921383" y="4187033"/>
                </a:lnTo>
                <a:lnTo>
                  <a:pt x="6942029" y="4168777"/>
                </a:lnTo>
                <a:lnTo>
                  <a:pt x="6964262" y="4150520"/>
                </a:lnTo>
                <a:lnTo>
                  <a:pt x="6982525" y="4132264"/>
                </a:lnTo>
                <a:lnTo>
                  <a:pt x="7000788" y="4113214"/>
                </a:lnTo>
                <a:lnTo>
                  <a:pt x="7018257" y="4094164"/>
                </a:lnTo>
                <a:lnTo>
                  <a:pt x="7035727" y="4075908"/>
                </a:lnTo>
                <a:lnTo>
                  <a:pt x="7051607" y="4056858"/>
                </a:lnTo>
                <a:lnTo>
                  <a:pt x="7067489" y="4037014"/>
                </a:lnTo>
                <a:lnTo>
                  <a:pt x="7082575" y="4017170"/>
                </a:lnTo>
                <a:lnTo>
                  <a:pt x="7096074" y="3997327"/>
                </a:lnTo>
                <a:lnTo>
                  <a:pt x="7110367" y="3975895"/>
                </a:lnTo>
                <a:lnTo>
                  <a:pt x="7123072" y="3955258"/>
                </a:lnTo>
                <a:lnTo>
                  <a:pt x="7134983" y="3934620"/>
                </a:lnTo>
                <a:lnTo>
                  <a:pt x="7146893" y="3913983"/>
                </a:lnTo>
                <a:lnTo>
                  <a:pt x="7158010" y="3892552"/>
                </a:lnTo>
                <a:lnTo>
                  <a:pt x="7167539" y="3871120"/>
                </a:lnTo>
                <a:lnTo>
                  <a:pt x="7177067" y="3848895"/>
                </a:lnTo>
                <a:lnTo>
                  <a:pt x="7185802" y="3827464"/>
                </a:lnTo>
                <a:lnTo>
                  <a:pt x="7193743" y="3804445"/>
                </a:lnTo>
                <a:lnTo>
                  <a:pt x="7201683" y="3782220"/>
                </a:lnTo>
                <a:lnTo>
                  <a:pt x="7207241" y="3759202"/>
                </a:lnTo>
                <a:lnTo>
                  <a:pt x="7213594" y="3737770"/>
                </a:lnTo>
                <a:lnTo>
                  <a:pt x="7218358" y="3714752"/>
                </a:lnTo>
                <a:lnTo>
                  <a:pt x="7223122" y="3691733"/>
                </a:lnTo>
                <a:lnTo>
                  <a:pt x="7227093" y="3668714"/>
                </a:lnTo>
                <a:lnTo>
                  <a:pt x="7230269" y="3644902"/>
                </a:lnTo>
                <a:lnTo>
                  <a:pt x="7232651" y="3622677"/>
                </a:lnTo>
                <a:lnTo>
                  <a:pt x="7233445" y="3599658"/>
                </a:lnTo>
                <a:lnTo>
                  <a:pt x="7234239" y="3575845"/>
                </a:lnTo>
                <a:lnTo>
                  <a:pt x="7234239" y="3552827"/>
                </a:lnTo>
                <a:lnTo>
                  <a:pt x="7233445" y="3529808"/>
                </a:lnTo>
                <a:lnTo>
                  <a:pt x="7232651" y="3505995"/>
                </a:lnTo>
                <a:lnTo>
                  <a:pt x="7229475" y="3482977"/>
                </a:lnTo>
                <a:lnTo>
                  <a:pt x="7226299" y="3459164"/>
                </a:lnTo>
                <a:lnTo>
                  <a:pt x="7220740" y="3424239"/>
                </a:lnTo>
                <a:lnTo>
                  <a:pt x="7214388" y="3390902"/>
                </a:lnTo>
                <a:lnTo>
                  <a:pt x="7206447" y="3357564"/>
                </a:lnTo>
                <a:lnTo>
                  <a:pt x="7198507" y="3325814"/>
                </a:lnTo>
                <a:lnTo>
                  <a:pt x="7189772" y="3295652"/>
                </a:lnTo>
                <a:lnTo>
                  <a:pt x="7179449" y="3266283"/>
                </a:lnTo>
                <a:lnTo>
                  <a:pt x="7169127" y="3238502"/>
                </a:lnTo>
                <a:lnTo>
                  <a:pt x="7158010" y="3211514"/>
                </a:lnTo>
                <a:lnTo>
                  <a:pt x="7146099" y="3186114"/>
                </a:lnTo>
                <a:lnTo>
                  <a:pt x="7134189" y="3160714"/>
                </a:lnTo>
                <a:lnTo>
                  <a:pt x="7120690" y="3136902"/>
                </a:lnTo>
                <a:lnTo>
                  <a:pt x="7107985" y="3114677"/>
                </a:lnTo>
                <a:lnTo>
                  <a:pt x="7095280" y="3092452"/>
                </a:lnTo>
                <a:lnTo>
                  <a:pt x="7080987" y="3071814"/>
                </a:lnTo>
                <a:lnTo>
                  <a:pt x="7066695" y="3051970"/>
                </a:lnTo>
                <a:lnTo>
                  <a:pt x="7052401" y="3032920"/>
                </a:lnTo>
                <a:lnTo>
                  <a:pt x="7037315" y="3014664"/>
                </a:lnTo>
                <a:lnTo>
                  <a:pt x="7022227" y="2997995"/>
                </a:lnTo>
                <a:lnTo>
                  <a:pt x="7007935" y="2982120"/>
                </a:lnTo>
                <a:lnTo>
                  <a:pt x="6992848" y="2966245"/>
                </a:lnTo>
                <a:lnTo>
                  <a:pt x="6977761" y="2951958"/>
                </a:lnTo>
                <a:lnTo>
                  <a:pt x="6961880" y="2938464"/>
                </a:lnTo>
                <a:lnTo>
                  <a:pt x="6932500" y="2913858"/>
                </a:lnTo>
                <a:lnTo>
                  <a:pt x="6902326" y="2890839"/>
                </a:lnTo>
                <a:lnTo>
                  <a:pt x="6873740" y="2871789"/>
                </a:lnTo>
                <a:lnTo>
                  <a:pt x="6845949" y="2855120"/>
                </a:lnTo>
                <a:lnTo>
                  <a:pt x="6818951" y="2840833"/>
                </a:lnTo>
                <a:lnTo>
                  <a:pt x="6827685" y="2794002"/>
                </a:lnTo>
                <a:lnTo>
                  <a:pt x="6834832" y="2740820"/>
                </a:lnTo>
                <a:lnTo>
                  <a:pt x="6838008" y="2711452"/>
                </a:lnTo>
                <a:lnTo>
                  <a:pt x="6840390" y="2681289"/>
                </a:lnTo>
                <a:lnTo>
                  <a:pt x="6842772" y="2649539"/>
                </a:lnTo>
                <a:lnTo>
                  <a:pt x="6844360" y="2616202"/>
                </a:lnTo>
                <a:lnTo>
                  <a:pt x="6845949" y="2582864"/>
                </a:lnTo>
                <a:lnTo>
                  <a:pt x="6845949" y="2547939"/>
                </a:lnTo>
                <a:lnTo>
                  <a:pt x="6844360" y="2512220"/>
                </a:lnTo>
                <a:lnTo>
                  <a:pt x="6843566" y="2474914"/>
                </a:lnTo>
                <a:lnTo>
                  <a:pt x="6840390" y="2437608"/>
                </a:lnTo>
                <a:lnTo>
                  <a:pt x="6836420" y="2399508"/>
                </a:lnTo>
                <a:lnTo>
                  <a:pt x="6830861" y="2360614"/>
                </a:lnTo>
                <a:lnTo>
                  <a:pt x="6824509" y="2320927"/>
                </a:lnTo>
                <a:lnTo>
                  <a:pt x="6816569" y="2281239"/>
                </a:lnTo>
                <a:lnTo>
                  <a:pt x="6807040" y="2241552"/>
                </a:lnTo>
                <a:lnTo>
                  <a:pt x="6795923" y="2201864"/>
                </a:lnTo>
                <a:lnTo>
                  <a:pt x="6783219" y="2161383"/>
                </a:lnTo>
                <a:lnTo>
                  <a:pt x="6768131" y="2121695"/>
                </a:lnTo>
                <a:lnTo>
                  <a:pt x="6752251" y="2080420"/>
                </a:lnTo>
                <a:lnTo>
                  <a:pt x="6733193" y="2040733"/>
                </a:lnTo>
                <a:lnTo>
                  <a:pt x="6712548" y="2001045"/>
                </a:lnTo>
                <a:lnTo>
                  <a:pt x="6690315" y="1961358"/>
                </a:lnTo>
                <a:lnTo>
                  <a:pt x="6665699" y="1922464"/>
                </a:lnTo>
                <a:lnTo>
                  <a:pt x="6637907" y="1883570"/>
                </a:lnTo>
                <a:lnTo>
                  <a:pt x="6607733" y="1846264"/>
                </a:lnTo>
                <a:lnTo>
                  <a:pt x="6591852" y="1827214"/>
                </a:lnTo>
                <a:lnTo>
                  <a:pt x="6575971" y="1808958"/>
                </a:lnTo>
                <a:lnTo>
                  <a:pt x="6559296" y="1789908"/>
                </a:lnTo>
                <a:lnTo>
                  <a:pt x="6541033" y="1772445"/>
                </a:lnTo>
                <a:lnTo>
                  <a:pt x="6523564" y="1754189"/>
                </a:lnTo>
                <a:lnTo>
                  <a:pt x="6503713" y="1736727"/>
                </a:lnTo>
                <a:lnTo>
                  <a:pt x="6483861" y="1720058"/>
                </a:lnTo>
                <a:lnTo>
                  <a:pt x="6464010" y="1702595"/>
                </a:lnTo>
                <a:lnTo>
                  <a:pt x="6440189" y="1683545"/>
                </a:lnTo>
                <a:lnTo>
                  <a:pt x="6414779" y="1666083"/>
                </a:lnTo>
                <a:lnTo>
                  <a:pt x="6387781" y="1649414"/>
                </a:lnTo>
                <a:lnTo>
                  <a:pt x="6359989" y="1633539"/>
                </a:lnTo>
                <a:lnTo>
                  <a:pt x="6331404" y="1618458"/>
                </a:lnTo>
                <a:lnTo>
                  <a:pt x="6300436" y="1603377"/>
                </a:lnTo>
                <a:lnTo>
                  <a:pt x="6268674" y="1589883"/>
                </a:lnTo>
                <a:lnTo>
                  <a:pt x="6236118" y="1576389"/>
                </a:lnTo>
                <a:lnTo>
                  <a:pt x="6201974" y="1564483"/>
                </a:lnTo>
                <a:lnTo>
                  <a:pt x="6167036" y="1553370"/>
                </a:lnTo>
                <a:lnTo>
                  <a:pt x="6131303" y="1543052"/>
                </a:lnTo>
                <a:lnTo>
                  <a:pt x="6094777" y="1533527"/>
                </a:lnTo>
                <a:lnTo>
                  <a:pt x="6058251" y="1525589"/>
                </a:lnTo>
                <a:lnTo>
                  <a:pt x="6019342" y="1519239"/>
                </a:lnTo>
                <a:lnTo>
                  <a:pt x="5980434" y="1512889"/>
                </a:lnTo>
                <a:lnTo>
                  <a:pt x="5940731" y="1508127"/>
                </a:lnTo>
                <a:lnTo>
                  <a:pt x="5901029" y="1504158"/>
                </a:lnTo>
                <a:lnTo>
                  <a:pt x="5859738" y="1500983"/>
                </a:lnTo>
                <a:lnTo>
                  <a:pt x="5819241" y="1500189"/>
                </a:lnTo>
                <a:lnTo>
                  <a:pt x="5778745" y="1500189"/>
                </a:lnTo>
                <a:lnTo>
                  <a:pt x="5736660" y="1500983"/>
                </a:lnTo>
                <a:lnTo>
                  <a:pt x="5693782" y="1503364"/>
                </a:lnTo>
                <a:lnTo>
                  <a:pt x="5652491" y="1507333"/>
                </a:lnTo>
                <a:lnTo>
                  <a:pt x="5610406" y="1512095"/>
                </a:lnTo>
                <a:lnTo>
                  <a:pt x="5567528" y="1519239"/>
                </a:lnTo>
                <a:lnTo>
                  <a:pt x="5526237" y="1527177"/>
                </a:lnTo>
                <a:lnTo>
                  <a:pt x="5483358" y="1536702"/>
                </a:lnTo>
                <a:lnTo>
                  <a:pt x="5441274" y="1547814"/>
                </a:lnTo>
                <a:lnTo>
                  <a:pt x="5399983" y="1559720"/>
                </a:lnTo>
                <a:lnTo>
                  <a:pt x="5386563" y="1564530"/>
                </a:lnTo>
                <a:lnTo>
                  <a:pt x="5377644" y="1527736"/>
                </a:lnTo>
                <a:lnTo>
                  <a:pt x="5369703" y="1496761"/>
                </a:lnTo>
                <a:lnTo>
                  <a:pt x="5359380" y="1464992"/>
                </a:lnTo>
                <a:lnTo>
                  <a:pt x="5349057" y="1430046"/>
                </a:lnTo>
                <a:lnTo>
                  <a:pt x="5337145" y="1394305"/>
                </a:lnTo>
                <a:lnTo>
                  <a:pt x="5322851" y="1356182"/>
                </a:lnTo>
                <a:lnTo>
                  <a:pt x="5307763" y="1317265"/>
                </a:lnTo>
                <a:lnTo>
                  <a:pt x="5291087" y="1277554"/>
                </a:lnTo>
                <a:lnTo>
                  <a:pt x="5272029" y="1237048"/>
                </a:lnTo>
                <a:lnTo>
                  <a:pt x="5252176" y="1196542"/>
                </a:lnTo>
                <a:lnTo>
                  <a:pt x="5229147" y="1154448"/>
                </a:lnTo>
                <a:lnTo>
                  <a:pt x="5205324" y="1113942"/>
                </a:lnTo>
                <a:lnTo>
                  <a:pt x="5179913" y="1071848"/>
                </a:lnTo>
                <a:lnTo>
                  <a:pt x="5152119" y="1031342"/>
                </a:lnTo>
                <a:lnTo>
                  <a:pt x="5121149" y="990042"/>
                </a:lnTo>
                <a:lnTo>
                  <a:pt x="5089385" y="950331"/>
                </a:lnTo>
                <a:lnTo>
                  <a:pt x="5071915" y="931269"/>
                </a:lnTo>
                <a:lnTo>
                  <a:pt x="5054445" y="911414"/>
                </a:lnTo>
                <a:lnTo>
                  <a:pt x="5036180" y="893146"/>
                </a:lnTo>
                <a:lnTo>
                  <a:pt x="5017916" y="874879"/>
                </a:lnTo>
                <a:lnTo>
                  <a:pt x="4997269" y="855818"/>
                </a:lnTo>
                <a:lnTo>
                  <a:pt x="4977417" y="838345"/>
                </a:lnTo>
                <a:lnTo>
                  <a:pt x="4956770" y="820872"/>
                </a:lnTo>
                <a:lnTo>
                  <a:pt x="4936124" y="804193"/>
                </a:lnTo>
                <a:lnTo>
                  <a:pt x="4913889" y="788308"/>
                </a:lnTo>
                <a:lnTo>
                  <a:pt x="4890860" y="772424"/>
                </a:lnTo>
                <a:lnTo>
                  <a:pt x="4868625" y="756539"/>
                </a:lnTo>
                <a:lnTo>
                  <a:pt x="4844802" y="741449"/>
                </a:lnTo>
                <a:lnTo>
                  <a:pt x="4819391" y="727947"/>
                </a:lnTo>
                <a:lnTo>
                  <a:pt x="4794773" y="713651"/>
                </a:lnTo>
                <a:lnTo>
                  <a:pt x="4768568" y="700943"/>
                </a:lnTo>
                <a:lnTo>
                  <a:pt x="4742363" y="689029"/>
                </a:lnTo>
                <a:lnTo>
                  <a:pt x="4715363" y="677116"/>
                </a:lnTo>
                <a:lnTo>
                  <a:pt x="4687570" y="666791"/>
                </a:lnTo>
                <a:lnTo>
                  <a:pt x="4644688" y="652495"/>
                </a:lnTo>
                <a:lnTo>
                  <a:pt x="4601807" y="638993"/>
                </a:lnTo>
                <a:lnTo>
                  <a:pt x="4558925" y="627874"/>
                </a:lnTo>
                <a:lnTo>
                  <a:pt x="4515250" y="619137"/>
                </a:lnTo>
                <a:lnTo>
                  <a:pt x="4472368" y="611989"/>
                </a:lnTo>
                <a:lnTo>
                  <a:pt x="4429487" y="606430"/>
                </a:lnTo>
                <a:lnTo>
                  <a:pt x="4387399" y="603253"/>
                </a:lnTo>
                <a:lnTo>
                  <a:pt x="4345312" y="601664"/>
                </a:lnTo>
                <a:lnTo>
                  <a:pt x="4302430" y="601664"/>
                </a:lnTo>
                <a:lnTo>
                  <a:pt x="4260343" y="603253"/>
                </a:lnTo>
                <a:lnTo>
                  <a:pt x="4218255" y="607224"/>
                </a:lnTo>
                <a:lnTo>
                  <a:pt x="4176962" y="611989"/>
                </a:lnTo>
                <a:lnTo>
                  <a:pt x="4135669" y="619931"/>
                </a:lnTo>
                <a:lnTo>
                  <a:pt x="4094376" y="629462"/>
                </a:lnTo>
                <a:lnTo>
                  <a:pt x="4053876" y="638993"/>
                </a:lnTo>
                <a:lnTo>
                  <a:pt x="4014171" y="652495"/>
                </a:lnTo>
                <a:lnTo>
                  <a:pt x="3974466" y="665997"/>
                </a:lnTo>
                <a:lnTo>
                  <a:pt x="3935555" y="681087"/>
                </a:lnTo>
                <a:lnTo>
                  <a:pt x="3896644" y="698560"/>
                </a:lnTo>
                <a:lnTo>
                  <a:pt x="3859321" y="717622"/>
                </a:lnTo>
                <a:lnTo>
                  <a:pt x="3821205" y="737477"/>
                </a:lnTo>
                <a:lnTo>
                  <a:pt x="3785470" y="760510"/>
                </a:lnTo>
                <a:lnTo>
                  <a:pt x="3748941" y="784337"/>
                </a:lnTo>
                <a:lnTo>
                  <a:pt x="3714001" y="808958"/>
                </a:lnTo>
                <a:lnTo>
                  <a:pt x="3679060" y="835962"/>
                </a:lnTo>
                <a:lnTo>
                  <a:pt x="3646502" y="865348"/>
                </a:lnTo>
                <a:lnTo>
                  <a:pt x="3613150" y="894735"/>
                </a:lnTo>
                <a:lnTo>
                  <a:pt x="3581386" y="925710"/>
                </a:lnTo>
                <a:lnTo>
                  <a:pt x="3550416" y="958273"/>
                </a:lnTo>
                <a:lnTo>
                  <a:pt x="3521034" y="993219"/>
                </a:lnTo>
                <a:lnTo>
                  <a:pt x="3491652" y="1028960"/>
                </a:lnTo>
                <a:lnTo>
                  <a:pt x="3463859" y="1067083"/>
                </a:lnTo>
                <a:lnTo>
                  <a:pt x="3413830" y="1040079"/>
                </a:lnTo>
                <a:lnTo>
                  <a:pt x="3360625" y="1015458"/>
                </a:lnTo>
                <a:lnTo>
                  <a:pt x="3332832" y="1003544"/>
                </a:lnTo>
                <a:lnTo>
                  <a:pt x="3305038" y="991631"/>
                </a:lnTo>
                <a:lnTo>
                  <a:pt x="3277245" y="980512"/>
                </a:lnTo>
                <a:lnTo>
                  <a:pt x="3247069" y="969392"/>
                </a:lnTo>
                <a:lnTo>
                  <a:pt x="3218481" y="959862"/>
                </a:lnTo>
                <a:lnTo>
                  <a:pt x="3188305" y="949537"/>
                </a:lnTo>
                <a:lnTo>
                  <a:pt x="3158923" y="940800"/>
                </a:lnTo>
                <a:lnTo>
                  <a:pt x="3127953" y="932858"/>
                </a:lnTo>
                <a:lnTo>
                  <a:pt x="3096983" y="924916"/>
                </a:lnTo>
                <a:lnTo>
                  <a:pt x="3065219" y="917768"/>
                </a:lnTo>
                <a:lnTo>
                  <a:pt x="3034249" y="911414"/>
                </a:lnTo>
                <a:lnTo>
                  <a:pt x="3002485" y="905854"/>
                </a:lnTo>
                <a:lnTo>
                  <a:pt x="2969927" y="901089"/>
                </a:lnTo>
                <a:lnTo>
                  <a:pt x="2938163" y="897118"/>
                </a:lnTo>
                <a:lnTo>
                  <a:pt x="2905605" y="893941"/>
                </a:lnTo>
                <a:lnTo>
                  <a:pt x="2873047" y="891558"/>
                </a:lnTo>
                <a:lnTo>
                  <a:pt x="2840489" y="890764"/>
                </a:lnTo>
                <a:lnTo>
                  <a:pt x="2807930" y="889970"/>
                </a:lnTo>
                <a:lnTo>
                  <a:pt x="2775372" y="890764"/>
                </a:lnTo>
                <a:lnTo>
                  <a:pt x="2742020" y="891558"/>
                </a:lnTo>
                <a:lnTo>
                  <a:pt x="2709462" y="894735"/>
                </a:lnTo>
                <a:lnTo>
                  <a:pt x="2676904" y="898706"/>
                </a:lnTo>
                <a:lnTo>
                  <a:pt x="2643551" y="903471"/>
                </a:lnTo>
                <a:lnTo>
                  <a:pt x="2610993" y="909825"/>
                </a:lnTo>
                <a:lnTo>
                  <a:pt x="2578435" y="917768"/>
                </a:lnTo>
                <a:lnTo>
                  <a:pt x="2545083" y="925710"/>
                </a:lnTo>
                <a:lnTo>
                  <a:pt x="2513319" y="935241"/>
                </a:lnTo>
                <a:lnTo>
                  <a:pt x="2480760" y="946360"/>
                </a:lnTo>
                <a:lnTo>
                  <a:pt x="2452173" y="957479"/>
                </a:lnTo>
                <a:lnTo>
                  <a:pt x="2423585" y="969392"/>
                </a:lnTo>
                <a:lnTo>
                  <a:pt x="2395791" y="982100"/>
                </a:lnTo>
                <a:lnTo>
                  <a:pt x="2367998" y="997191"/>
                </a:lnTo>
                <a:lnTo>
                  <a:pt x="2340998" y="1012281"/>
                </a:lnTo>
                <a:lnTo>
                  <a:pt x="2315587" y="1027371"/>
                </a:lnTo>
                <a:lnTo>
                  <a:pt x="2289382" y="1044050"/>
                </a:lnTo>
                <a:lnTo>
                  <a:pt x="2264765" y="1062317"/>
                </a:lnTo>
                <a:lnTo>
                  <a:pt x="2240147" y="1080585"/>
                </a:lnTo>
                <a:lnTo>
                  <a:pt x="2216324" y="1099646"/>
                </a:lnTo>
                <a:lnTo>
                  <a:pt x="2193295" y="1120296"/>
                </a:lnTo>
                <a:lnTo>
                  <a:pt x="2170267" y="1142535"/>
                </a:lnTo>
                <a:lnTo>
                  <a:pt x="2147238" y="1164773"/>
                </a:lnTo>
                <a:lnTo>
                  <a:pt x="2125797" y="1187011"/>
                </a:lnTo>
                <a:lnTo>
                  <a:pt x="2104356" y="1212427"/>
                </a:lnTo>
                <a:lnTo>
                  <a:pt x="2083709" y="1237048"/>
                </a:lnTo>
                <a:lnTo>
                  <a:pt x="2063857" y="1262463"/>
                </a:lnTo>
                <a:lnTo>
                  <a:pt x="2044004" y="1289467"/>
                </a:lnTo>
                <a:lnTo>
                  <a:pt x="2024946" y="1317265"/>
                </a:lnTo>
                <a:lnTo>
                  <a:pt x="2007475" y="1346652"/>
                </a:lnTo>
                <a:lnTo>
                  <a:pt x="1989211" y="1376038"/>
                </a:lnTo>
                <a:lnTo>
                  <a:pt x="1971741" y="1407013"/>
                </a:lnTo>
                <a:lnTo>
                  <a:pt x="1954271" y="1437988"/>
                </a:lnTo>
                <a:lnTo>
                  <a:pt x="1938389" y="1470551"/>
                </a:lnTo>
                <a:lnTo>
                  <a:pt x="1922507" y="1503909"/>
                </a:lnTo>
                <a:lnTo>
                  <a:pt x="1907419" y="1538061"/>
                </a:lnTo>
                <a:lnTo>
                  <a:pt x="1893919" y="1573007"/>
                </a:lnTo>
                <a:lnTo>
                  <a:pt x="1879625" y="1608747"/>
                </a:lnTo>
                <a:lnTo>
                  <a:pt x="1873339" y="1626131"/>
                </a:lnTo>
                <a:lnTo>
                  <a:pt x="1848198" y="1619269"/>
                </a:lnTo>
                <a:lnTo>
                  <a:pt x="1812492" y="1610534"/>
                </a:lnTo>
                <a:lnTo>
                  <a:pt x="1777579" y="1603387"/>
                </a:lnTo>
                <a:lnTo>
                  <a:pt x="1744254" y="1597034"/>
                </a:lnTo>
                <a:lnTo>
                  <a:pt x="1710134" y="1591476"/>
                </a:lnTo>
                <a:lnTo>
                  <a:pt x="1677602" y="1586711"/>
                </a:lnTo>
                <a:lnTo>
                  <a:pt x="1645864" y="1583535"/>
                </a:lnTo>
                <a:lnTo>
                  <a:pt x="1614125" y="1580359"/>
                </a:lnTo>
                <a:lnTo>
                  <a:pt x="1583180" y="1578770"/>
                </a:lnTo>
                <a:lnTo>
                  <a:pt x="1553029" y="1577976"/>
                </a:lnTo>
                <a:lnTo>
                  <a:pt x="1496692" y="1577976"/>
                </a:lnTo>
                <a:lnTo>
                  <a:pt x="1445117" y="1578770"/>
                </a:lnTo>
                <a:lnTo>
                  <a:pt x="1397509" y="1581947"/>
                </a:lnTo>
                <a:lnTo>
                  <a:pt x="1355456" y="1586711"/>
                </a:lnTo>
                <a:lnTo>
                  <a:pt x="1318957" y="1590682"/>
                </a:lnTo>
                <a:lnTo>
                  <a:pt x="1292772" y="1595446"/>
                </a:lnTo>
                <a:lnTo>
                  <a:pt x="1265794" y="1601005"/>
                </a:lnTo>
                <a:lnTo>
                  <a:pt x="1239610" y="1606563"/>
                </a:lnTo>
                <a:lnTo>
                  <a:pt x="1213425" y="1614504"/>
                </a:lnTo>
                <a:lnTo>
                  <a:pt x="1188034" y="1622445"/>
                </a:lnTo>
                <a:lnTo>
                  <a:pt x="1161850" y="1631180"/>
                </a:lnTo>
                <a:lnTo>
                  <a:pt x="1135666" y="1640709"/>
                </a:lnTo>
                <a:lnTo>
                  <a:pt x="1111068" y="1651032"/>
                </a:lnTo>
                <a:lnTo>
                  <a:pt x="1086471" y="1662944"/>
                </a:lnTo>
                <a:lnTo>
                  <a:pt x="1062667" y="1674855"/>
                </a:lnTo>
                <a:lnTo>
                  <a:pt x="1038863" y="1688355"/>
                </a:lnTo>
                <a:lnTo>
                  <a:pt x="1015059" y="1701854"/>
                </a:lnTo>
                <a:lnTo>
                  <a:pt x="992049" y="1716942"/>
                </a:lnTo>
                <a:lnTo>
                  <a:pt x="969038" y="1732030"/>
                </a:lnTo>
                <a:lnTo>
                  <a:pt x="946028" y="1747911"/>
                </a:lnTo>
                <a:lnTo>
                  <a:pt x="925398" y="1764587"/>
                </a:lnTo>
                <a:lnTo>
                  <a:pt x="903181" y="1782851"/>
                </a:lnTo>
                <a:lnTo>
                  <a:pt x="882551" y="1800321"/>
                </a:lnTo>
                <a:lnTo>
                  <a:pt x="862714" y="1819379"/>
                </a:lnTo>
                <a:lnTo>
                  <a:pt x="842877" y="1839232"/>
                </a:lnTo>
                <a:lnTo>
                  <a:pt x="823834" y="1859084"/>
                </a:lnTo>
                <a:lnTo>
                  <a:pt x="806378" y="1879730"/>
                </a:lnTo>
                <a:lnTo>
                  <a:pt x="788128" y="1901171"/>
                </a:lnTo>
                <a:lnTo>
                  <a:pt x="771465" y="1922611"/>
                </a:lnTo>
                <a:lnTo>
                  <a:pt x="754803" y="1945640"/>
                </a:lnTo>
                <a:lnTo>
                  <a:pt x="738140" y="1968668"/>
                </a:lnTo>
                <a:lnTo>
                  <a:pt x="723858" y="1991697"/>
                </a:lnTo>
                <a:lnTo>
                  <a:pt x="709575" y="2015519"/>
                </a:lnTo>
                <a:lnTo>
                  <a:pt x="696086" y="2040136"/>
                </a:lnTo>
                <a:lnTo>
                  <a:pt x="684184" y="2064753"/>
                </a:lnTo>
                <a:lnTo>
                  <a:pt x="672282" y="2090958"/>
                </a:lnTo>
                <a:lnTo>
                  <a:pt x="661174" y="2117163"/>
                </a:lnTo>
                <a:lnTo>
                  <a:pt x="650859" y="2140986"/>
                </a:lnTo>
                <a:lnTo>
                  <a:pt x="642924" y="2164808"/>
                </a:lnTo>
                <a:lnTo>
                  <a:pt x="634989" y="2188631"/>
                </a:lnTo>
                <a:lnTo>
                  <a:pt x="627848" y="2212454"/>
                </a:lnTo>
                <a:lnTo>
                  <a:pt x="622294" y="2236276"/>
                </a:lnTo>
                <a:lnTo>
                  <a:pt x="615946" y="2260893"/>
                </a:lnTo>
                <a:lnTo>
                  <a:pt x="611979" y="2284716"/>
                </a:lnTo>
                <a:lnTo>
                  <a:pt x="608012" y="2308538"/>
                </a:lnTo>
                <a:lnTo>
                  <a:pt x="605631" y="2332361"/>
                </a:lnTo>
                <a:lnTo>
                  <a:pt x="603251" y="2356184"/>
                </a:lnTo>
                <a:lnTo>
                  <a:pt x="601664" y="2380006"/>
                </a:lnTo>
                <a:lnTo>
                  <a:pt x="601664" y="2403829"/>
                </a:lnTo>
                <a:lnTo>
                  <a:pt x="601664" y="2428446"/>
                </a:lnTo>
                <a:lnTo>
                  <a:pt x="602457" y="2452269"/>
                </a:lnTo>
                <a:lnTo>
                  <a:pt x="604044" y="2476091"/>
                </a:lnTo>
                <a:lnTo>
                  <a:pt x="606425" y="2499914"/>
                </a:lnTo>
                <a:lnTo>
                  <a:pt x="609599" y="2522148"/>
                </a:lnTo>
                <a:lnTo>
                  <a:pt x="613566" y="2545177"/>
                </a:lnTo>
                <a:lnTo>
                  <a:pt x="618327" y="2569000"/>
                </a:lnTo>
                <a:lnTo>
                  <a:pt x="623881" y="2592028"/>
                </a:lnTo>
                <a:lnTo>
                  <a:pt x="630229" y="2614263"/>
                </a:lnTo>
                <a:lnTo>
                  <a:pt x="637370" y="2636497"/>
                </a:lnTo>
                <a:lnTo>
                  <a:pt x="645304" y="2659526"/>
                </a:lnTo>
                <a:lnTo>
                  <a:pt x="654033" y="2681760"/>
                </a:lnTo>
                <a:lnTo>
                  <a:pt x="664348" y="2703201"/>
                </a:lnTo>
                <a:lnTo>
                  <a:pt x="673869" y="2725435"/>
                </a:lnTo>
                <a:lnTo>
                  <a:pt x="684978" y="2746082"/>
                </a:lnTo>
                <a:lnTo>
                  <a:pt x="696880" y="2767522"/>
                </a:lnTo>
                <a:lnTo>
                  <a:pt x="708782" y="2788168"/>
                </a:lnTo>
                <a:lnTo>
                  <a:pt x="722271" y="2808815"/>
                </a:lnTo>
                <a:lnTo>
                  <a:pt x="736553" y="2828667"/>
                </a:lnTo>
                <a:lnTo>
                  <a:pt x="750835" y="2848519"/>
                </a:lnTo>
                <a:lnTo>
                  <a:pt x="779400" y="2883459"/>
                </a:lnTo>
                <a:lnTo>
                  <a:pt x="807965" y="2916017"/>
                </a:lnTo>
                <a:lnTo>
                  <a:pt x="838116" y="2946192"/>
                </a:lnTo>
                <a:lnTo>
                  <a:pt x="867475" y="2973191"/>
                </a:lnTo>
                <a:lnTo>
                  <a:pt x="899213" y="2997808"/>
                </a:lnTo>
                <a:lnTo>
                  <a:pt x="930952" y="3020837"/>
                </a:lnTo>
                <a:lnTo>
                  <a:pt x="963484" y="3041483"/>
                </a:lnTo>
                <a:lnTo>
                  <a:pt x="996016" y="3060541"/>
                </a:lnTo>
                <a:lnTo>
                  <a:pt x="1028548" y="3076423"/>
                </a:lnTo>
                <a:lnTo>
                  <a:pt x="1062667" y="3091510"/>
                </a:lnTo>
                <a:lnTo>
                  <a:pt x="1095199" y="3104216"/>
                </a:lnTo>
                <a:lnTo>
                  <a:pt x="1129318" y="3115333"/>
                </a:lnTo>
                <a:lnTo>
                  <a:pt x="1162644" y="3124068"/>
                </a:lnTo>
                <a:lnTo>
                  <a:pt x="1196763" y="3131215"/>
                </a:lnTo>
                <a:lnTo>
                  <a:pt x="1229295" y="3136774"/>
                </a:lnTo>
                <a:lnTo>
                  <a:pt x="1263414" y="3142332"/>
                </a:lnTo>
                <a:lnTo>
                  <a:pt x="1295946" y="3144714"/>
                </a:lnTo>
                <a:lnTo>
                  <a:pt x="1328478" y="3147097"/>
                </a:lnTo>
                <a:lnTo>
                  <a:pt x="1360216" y="3147891"/>
                </a:lnTo>
                <a:lnTo>
                  <a:pt x="1392748" y="3147097"/>
                </a:lnTo>
                <a:lnTo>
                  <a:pt x="1424487" y="3146303"/>
                </a:lnTo>
                <a:lnTo>
                  <a:pt x="1453845" y="3143126"/>
                </a:lnTo>
                <a:lnTo>
                  <a:pt x="1483997" y="3139950"/>
                </a:lnTo>
                <a:lnTo>
                  <a:pt x="1512562" y="3135185"/>
                </a:lnTo>
                <a:lnTo>
                  <a:pt x="1540333" y="3130421"/>
                </a:lnTo>
                <a:lnTo>
                  <a:pt x="1568105" y="3124068"/>
                </a:lnTo>
                <a:lnTo>
                  <a:pt x="1594289" y="3118510"/>
                </a:lnTo>
                <a:lnTo>
                  <a:pt x="1618886" y="3111363"/>
                </a:lnTo>
                <a:lnTo>
                  <a:pt x="1642690" y="3104216"/>
                </a:lnTo>
                <a:lnTo>
                  <a:pt x="1664907" y="3096275"/>
                </a:lnTo>
                <a:lnTo>
                  <a:pt x="1685537" y="3088334"/>
                </a:lnTo>
                <a:lnTo>
                  <a:pt x="1705374" y="3080393"/>
                </a:lnTo>
                <a:lnTo>
                  <a:pt x="1716482" y="3074835"/>
                </a:lnTo>
                <a:lnTo>
                  <a:pt x="1727591" y="3067688"/>
                </a:lnTo>
                <a:lnTo>
                  <a:pt x="1736319" y="3060541"/>
                </a:lnTo>
                <a:lnTo>
                  <a:pt x="1745047" y="3052600"/>
                </a:lnTo>
                <a:lnTo>
                  <a:pt x="1752188" y="3043865"/>
                </a:lnTo>
                <a:lnTo>
                  <a:pt x="1759329" y="3033542"/>
                </a:lnTo>
                <a:lnTo>
                  <a:pt x="1764884" y="3024013"/>
                </a:lnTo>
                <a:lnTo>
                  <a:pt x="1769645" y="3012896"/>
                </a:lnTo>
                <a:lnTo>
                  <a:pt x="1772818" y="3001778"/>
                </a:lnTo>
                <a:lnTo>
                  <a:pt x="1775992" y="2990661"/>
                </a:lnTo>
                <a:lnTo>
                  <a:pt x="1777579" y="2978750"/>
                </a:lnTo>
                <a:lnTo>
                  <a:pt x="1777579" y="2966838"/>
                </a:lnTo>
                <a:lnTo>
                  <a:pt x="1776785" y="2956515"/>
                </a:lnTo>
                <a:lnTo>
                  <a:pt x="1775199" y="2943810"/>
                </a:lnTo>
                <a:lnTo>
                  <a:pt x="1772025" y="2931899"/>
                </a:lnTo>
                <a:lnTo>
                  <a:pt x="1768057" y="2919987"/>
                </a:lnTo>
                <a:lnTo>
                  <a:pt x="1761710" y="2909664"/>
                </a:lnTo>
                <a:lnTo>
                  <a:pt x="1756155" y="2899341"/>
                </a:lnTo>
                <a:lnTo>
                  <a:pt x="1748221" y="2889812"/>
                </a:lnTo>
                <a:lnTo>
                  <a:pt x="1740286" y="2881871"/>
                </a:lnTo>
                <a:lnTo>
                  <a:pt x="1731558" y="2873930"/>
                </a:lnTo>
                <a:lnTo>
                  <a:pt x="1721243" y="2866783"/>
                </a:lnTo>
                <a:lnTo>
                  <a:pt x="1711722" y="2860430"/>
                </a:lnTo>
                <a:lnTo>
                  <a:pt x="1700613" y="2856460"/>
                </a:lnTo>
                <a:lnTo>
                  <a:pt x="1689504" y="2852490"/>
                </a:lnTo>
                <a:lnTo>
                  <a:pt x="1678396" y="2850107"/>
                </a:lnTo>
                <a:lnTo>
                  <a:pt x="1666494" y="2848519"/>
                </a:lnTo>
                <a:lnTo>
                  <a:pt x="1655385" y="2847725"/>
                </a:lnTo>
                <a:lnTo>
                  <a:pt x="1643484" y="2848519"/>
                </a:lnTo>
                <a:lnTo>
                  <a:pt x="1631581" y="2850901"/>
                </a:lnTo>
                <a:lnTo>
                  <a:pt x="1619679" y="2854078"/>
                </a:lnTo>
                <a:lnTo>
                  <a:pt x="1607777" y="2858842"/>
                </a:lnTo>
                <a:lnTo>
                  <a:pt x="1588734" y="2865989"/>
                </a:lnTo>
                <a:lnTo>
                  <a:pt x="1567311" y="2872342"/>
                </a:lnTo>
                <a:lnTo>
                  <a:pt x="1538746" y="2881871"/>
                </a:lnTo>
                <a:lnTo>
                  <a:pt x="1503834" y="2889812"/>
                </a:lnTo>
                <a:lnTo>
                  <a:pt x="1483997" y="2893782"/>
                </a:lnTo>
                <a:lnTo>
                  <a:pt x="1462574" y="2897753"/>
                </a:lnTo>
                <a:lnTo>
                  <a:pt x="1441150" y="2900135"/>
                </a:lnTo>
                <a:lnTo>
                  <a:pt x="1418139" y="2902517"/>
                </a:lnTo>
                <a:lnTo>
                  <a:pt x="1394336" y="2904105"/>
                </a:lnTo>
                <a:lnTo>
                  <a:pt x="1369738" y="2905694"/>
                </a:lnTo>
                <a:lnTo>
                  <a:pt x="1343554" y="2905694"/>
                </a:lnTo>
                <a:lnTo>
                  <a:pt x="1318163" y="2904105"/>
                </a:lnTo>
                <a:lnTo>
                  <a:pt x="1291185" y="2901723"/>
                </a:lnTo>
                <a:lnTo>
                  <a:pt x="1264207" y="2897753"/>
                </a:lnTo>
                <a:lnTo>
                  <a:pt x="1236436" y="2892194"/>
                </a:lnTo>
                <a:lnTo>
                  <a:pt x="1208665" y="2885841"/>
                </a:lnTo>
                <a:lnTo>
                  <a:pt x="1180893" y="2877900"/>
                </a:lnTo>
                <a:lnTo>
                  <a:pt x="1153915" y="2866783"/>
                </a:lnTo>
                <a:lnTo>
                  <a:pt x="1126144" y="2854872"/>
                </a:lnTo>
                <a:lnTo>
                  <a:pt x="1098373" y="2839784"/>
                </a:lnTo>
                <a:lnTo>
                  <a:pt x="1071395" y="2823108"/>
                </a:lnTo>
                <a:lnTo>
                  <a:pt x="1044417" y="2804050"/>
                </a:lnTo>
                <a:lnTo>
                  <a:pt x="1017440" y="2783404"/>
                </a:lnTo>
                <a:lnTo>
                  <a:pt x="1004744" y="2771492"/>
                </a:lnTo>
                <a:lnTo>
                  <a:pt x="992049" y="2757993"/>
                </a:lnTo>
                <a:lnTo>
                  <a:pt x="980147" y="2745288"/>
                </a:lnTo>
                <a:lnTo>
                  <a:pt x="967451" y="2730994"/>
                </a:lnTo>
                <a:lnTo>
                  <a:pt x="954756" y="2717494"/>
                </a:lnTo>
                <a:lnTo>
                  <a:pt x="942854" y="2702407"/>
                </a:lnTo>
                <a:lnTo>
                  <a:pt x="923017" y="2675408"/>
                </a:lnTo>
                <a:lnTo>
                  <a:pt x="906354" y="2647615"/>
                </a:lnTo>
                <a:lnTo>
                  <a:pt x="891279" y="2619027"/>
                </a:lnTo>
                <a:lnTo>
                  <a:pt x="878583" y="2590440"/>
                </a:lnTo>
                <a:lnTo>
                  <a:pt x="867475" y="2560265"/>
                </a:lnTo>
                <a:lnTo>
                  <a:pt x="858747" y="2529295"/>
                </a:lnTo>
                <a:lnTo>
                  <a:pt x="851605" y="2498326"/>
                </a:lnTo>
                <a:lnTo>
                  <a:pt x="846845" y="2466562"/>
                </a:lnTo>
                <a:lnTo>
                  <a:pt x="843671" y="2434799"/>
                </a:lnTo>
                <a:lnTo>
                  <a:pt x="843671" y="2403035"/>
                </a:lnTo>
                <a:lnTo>
                  <a:pt x="844464" y="2370477"/>
                </a:lnTo>
                <a:lnTo>
                  <a:pt x="848431" y="2338714"/>
                </a:lnTo>
                <a:lnTo>
                  <a:pt x="854779" y="2305362"/>
                </a:lnTo>
                <a:lnTo>
                  <a:pt x="862714" y="2272804"/>
                </a:lnTo>
                <a:lnTo>
                  <a:pt x="873029" y="2240247"/>
                </a:lnTo>
                <a:lnTo>
                  <a:pt x="884931" y="2208483"/>
                </a:lnTo>
                <a:lnTo>
                  <a:pt x="892866" y="2189425"/>
                </a:lnTo>
                <a:lnTo>
                  <a:pt x="901594" y="2171161"/>
                </a:lnTo>
                <a:lnTo>
                  <a:pt x="910322" y="2152897"/>
                </a:lnTo>
                <a:lnTo>
                  <a:pt x="919050" y="2135427"/>
                </a:lnTo>
                <a:lnTo>
                  <a:pt x="930158" y="2117957"/>
                </a:lnTo>
                <a:lnTo>
                  <a:pt x="940474" y="2100487"/>
                </a:lnTo>
                <a:lnTo>
                  <a:pt x="952375" y="2084605"/>
                </a:lnTo>
                <a:lnTo>
                  <a:pt x="964277" y="2068724"/>
                </a:lnTo>
                <a:lnTo>
                  <a:pt x="976180" y="2052842"/>
                </a:lnTo>
                <a:lnTo>
                  <a:pt x="988875" y="2036960"/>
                </a:lnTo>
                <a:lnTo>
                  <a:pt x="1001570" y="2023460"/>
                </a:lnTo>
                <a:lnTo>
                  <a:pt x="1015059" y="2008373"/>
                </a:lnTo>
                <a:lnTo>
                  <a:pt x="1028548" y="1994079"/>
                </a:lnTo>
                <a:lnTo>
                  <a:pt x="1043624" y="1980579"/>
                </a:lnTo>
                <a:lnTo>
                  <a:pt x="1058700" y="1967874"/>
                </a:lnTo>
                <a:lnTo>
                  <a:pt x="1073776" y="1955963"/>
                </a:lnTo>
                <a:lnTo>
                  <a:pt x="1089645" y="1942463"/>
                </a:lnTo>
                <a:lnTo>
                  <a:pt x="1105514" y="1932140"/>
                </a:lnTo>
                <a:lnTo>
                  <a:pt x="1121383" y="1921023"/>
                </a:lnTo>
                <a:lnTo>
                  <a:pt x="1137253" y="1909905"/>
                </a:lnTo>
                <a:lnTo>
                  <a:pt x="1153915" y="1900376"/>
                </a:lnTo>
                <a:lnTo>
                  <a:pt x="1170578" y="1890847"/>
                </a:lnTo>
                <a:lnTo>
                  <a:pt x="1188828" y="1882112"/>
                </a:lnTo>
                <a:lnTo>
                  <a:pt x="1206284" y="1874172"/>
                </a:lnTo>
                <a:lnTo>
                  <a:pt x="1223740" y="1866231"/>
                </a:lnTo>
                <a:lnTo>
                  <a:pt x="1241990" y="1859084"/>
                </a:lnTo>
                <a:lnTo>
                  <a:pt x="1260240" y="1851937"/>
                </a:lnTo>
                <a:lnTo>
                  <a:pt x="1279283" y="1847172"/>
                </a:lnTo>
                <a:lnTo>
                  <a:pt x="1296739" y="1842408"/>
                </a:lnTo>
                <a:lnTo>
                  <a:pt x="1315782" y="1837643"/>
                </a:lnTo>
                <a:lnTo>
                  <a:pt x="1334825" y="1833673"/>
                </a:lnTo>
                <a:lnTo>
                  <a:pt x="1353869" y="1830497"/>
                </a:lnTo>
                <a:lnTo>
                  <a:pt x="1383227" y="1826526"/>
                </a:lnTo>
                <a:lnTo>
                  <a:pt x="1417346" y="1823350"/>
                </a:lnTo>
                <a:lnTo>
                  <a:pt x="1456226" y="1820173"/>
                </a:lnTo>
                <a:lnTo>
                  <a:pt x="1497486" y="1819379"/>
                </a:lnTo>
                <a:lnTo>
                  <a:pt x="1543507" y="1819379"/>
                </a:lnTo>
                <a:lnTo>
                  <a:pt x="1592702" y="1822556"/>
                </a:lnTo>
                <a:lnTo>
                  <a:pt x="1618092" y="1824144"/>
                </a:lnTo>
                <a:lnTo>
                  <a:pt x="1643484" y="1826526"/>
                </a:lnTo>
                <a:lnTo>
                  <a:pt x="1670461" y="1830497"/>
                </a:lnTo>
                <a:lnTo>
                  <a:pt x="1697439" y="1834467"/>
                </a:lnTo>
                <a:lnTo>
                  <a:pt x="1725210" y="1839232"/>
                </a:lnTo>
                <a:lnTo>
                  <a:pt x="1752982" y="1845584"/>
                </a:lnTo>
                <a:lnTo>
                  <a:pt x="1781546" y="1851937"/>
                </a:lnTo>
                <a:lnTo>
                  <a:pt x="1809318" y="1859084"/>
                </a:lnTo>
                <a:lnTo>
                  <a:pt x="1838676" y="1867819"/>
                </a:lnTo>
                <a:lnTo>
                  <a:pt x="1854281" y="1873306"/>
                </a:lnTo>
                <a:lnTo>
                  <a:pt x="1862155" y="1882757"/>
                </a:lnTo>
                <a:lnTo>
                  <a:pt x="1870890" y="1889110"/>
                </a:lnTo>
                <a:lnTo>
                  <a:pt x="1879625" y="1896258"/>
                </a:lnTo>
                <a:lnTo>
                  <a:pt x="1890742" y="1902612"/>
                </a:lnTo>
                <a:lnTo>
                  <a:pt x="1901860" y="1907378"/>
                </a:lnTo>
                <a:lnTo>
                  <a:pt x="1913771" y="1911349"/>
                </a:lnTo>
                <a:lnTo>
                  <a:pt x="1921712" y="1913731"/>
                </a:lnTo>
                <a:lnTo>
                  <a:pt x="1929654" y="1915320"/>
                </a:lnTo>
                <a:lnTo>
                  <a:pt x="1946330" y="1916114"/>
                </a:lnTo>
                <a:lnTo>
                  <a:pt x="1956653" y="1916114"/>
                </a:lnTo>
                <a:lnTo>
                  <a:pt x="1957315" y="1915994"/>
                </a:lnTo>
                <a:lnTo>
                  <a:pt x="1984674" y="1928964"/>
                </a:lnTo>
                <a:lnTo>
                  <a:pt x="2013238" y="1944845"/>
                </a:lnTo>
                <a:lnTo>
                  <a:pt x="2042597" y="1962315"/>
                </a:lnTo>
                <a:lnTo>
                  <a:pt x="2071161" y="1980579"/>
                </a:lnTo>
                <a:lnTo>
                  <a:pt x="2098933" y="2001226"/>
                </a:lnTo>
                <a:lnTo>
                  <a:pt x="2127497" y="2023460"/>
                </a:lnTo>
                <a:lnTo>
                  <a:pt x="2155269" y="2046489"/>
                </a:lnTo>
                <a:lnTo>
                  <a:pt x="2181453" y="2070312"/>
                </a:lnTo>
                <a:lnTo>
                  <a:pt x="2206050" y="2094134"/>
                </a:lnTo>
                <a:lnTo>
                  <a:pt x="2229854" y="2119545"/>
                </a:lnTo>
                <a:lnTo>
                  <a:pt x="2253658" y="2146544"/>
                </a:lnTo>
                <a:lnTo>
                  <a:pt x="2275875" y="2174337"/>
                </a:lnTo>
                <a:lnTo>
                  <a:pt x="2297299" y="2202924"/>
                </a:lnTo>
                <a:lnTo>
                  <a:pt x="2318722" y="2233100"/>
                </a:lnTo>
                <a:lnTo>
                  <a:pt x="2338559" y="2264069"/>
                </a:lnTo>
                <a:lnTo>
                  <a:pt x="2358396" y="2295833"/>
                </a:lnTo>
                <a:lnTo>
                  <a:pt x="2375852" y="2328391"/>
                </a:lnTo>
                <a:lnTo>
                  <a:pt x="2394102" y="2362536"/>
                </a:lnTo>
                <a:lnTo>
                  <a:pt x="2410764" y="2397476"/>
                </a:lnTo>
                <a:lnTo>
                  <a:pt x="2426634" y="2433210"/>
                </a:lnTo>
                <a:lnTo>
                  <a:pt x="2441710" y="2470533"/>
                </a:lnTo>
                <a:lnTo>
                  <a:pt x="2455992" y="2508649"/>
                </a:lnTo>
                <a:lnTo>
                  <a:pt x="2469481" y="2547559"/>
                </a:lnTo>
                <a:lnTo>
                  <a:pt x="2481383" y="2588058"/>
                </a:lnTo>
                <a:lnTo>
                  <a:pt x="2493285" y="2628556"/>
                </a:lnTo>
                <a:lnTo>
                  <a:pt x="2504393" y="2671437"/>
                </a:lnTo>
                <a:lnTo>
                  <a:pt x="2513915" y="2714318"/>
                </a:lnTo>
                <a:lnTo>
                  <a:pt x="2524230" y="2759581"/>
                </a:lnTo>
                <a:lnTo>
                  <a:pt x="2532165" y="2804050"/>
                </a:lnTo>
                <a:lnTo>
                  <a:pt x="2540099" y="2850901"/>
                </a:lnTo>
                <a:lnTo>
                  <a:pt x="2545653" y="2898547"/>
                </a:lnTo>
                <a:lnTo>
                  <a:pt x="2552001" y="2946192"/>
                </a:lnTo>
                <a:lnTo>
                  <a:pt x="2556762" y="2996220"/>
                </a:lnTo>
                <a:lnTo>
                  <a:pt x="2562316" y="3046247"/>
                </a:lnTo>
                <a:lnTo>
                  <a:pt x="2564697" y="3097069"/>
                </a:lnTo>
                <a:lnTo>
                  <a:pt x="2567870" y="3150273"/>
                </a:lnTo>
                <a:lnTo>
                  <a:pt x="2568664" y="3203477"/>
                </a:lnTo>
                <a:lnTo>
                  <a:pt x="2570251" y="3257475"/>
                </a:lnTo>
                <a:lnTo>
                  <a:pt x="2570251" y="3263835"/>
                </a:lnTo>
                <a:lnTo>
                  <a:pt x="2552702" y="3267346"/>
                </a:lnTo>
                <a:lnTo>
                  <a:pt x="2505870" y="3280051"/>
                </a:lnTo>
                <a:lnTo>
                  <a:pt x="2459039" y="3292756"/>
                </a:lnTo>
                <a:lnTo>
                  <a:pt x="2412208" y="3308638"/>
                </a:lnTo>
                <a:lnTo>
                  <a:pt x="2366964" y="3326107"/>
                </a:lnTo>
                <a:lnTo>
                  <a:pt x="2321720" y="3345165"/>
                </a:lnTo>
                <a:lnTo>
                  <a:pt x="2277270" y="3367399"/>
                </a:lnTo>
                <a:lnTo>
                  <a:pt x="2233614" y="3391221"/>
                </a:lnTo>
                <a:lnTo>
                  <a:pt x="2189958" y="3416631"/>
                </a:lnTo>
                <a:lnTo>
                  <a:pt x="2147889" y="3443629"/>
                </a:lnTo>
                <a:lnTo>
                  <a:pt x="2107408" y="3473804"/>
                </a:lnTo>
                <a:lnTo>
                  <a:pt x="2067720" y="3504772"/>
                </a:lnTo>
                <a:lnTo>
                  <a:pt x="2028827" y="3538123"/>
                </a:lnTo>
                <a:lnTo>
                  <a:pt x="1990727" y="3573062"/>
                </a:lnTo>
                <a:lnTo>
                  <a:pt x="1954214" y="3609589"/>
                </a:lnTo>
                <a:lnTo>
                  <a:pt x="1919289" y="3649293"/>
                </a:lnTo>
                <a:lnTo>
                  <a:pt x="1903414" y="3669144"/>
                </a:lnTo>
                <a:lnTo>
                  <a:pt x="1886745" y="3690584"/>
                </a:lnTo>
                <a:lnTo>
                  <a:pt x="1870870" y="3711230"/>
                </a:lnTo>
                <a:lnTo>
                  <a:pt x="1854996" y="3733464"/>
                </a:lnTo>
                <a:lnTo>
                  <a:pt x="1839914" y="3754904"/>
                </a:lnTo>
                <a:lnTo>
                  <a:pt x="1824833" y="3777932"/>
                </a:lnTo>
                <a:lnTo>
                  <a:pt x="1811339" y="3800959"/>
                </a:lnTo>
                <a:lnTo>
                  <a:pt x="1797052" y="3823987"/>
                </a:lnTo>
                <a:lnTo>
                  <a:pt x="1783558" y="3847809"/>
                </a:lnTo>
                <a:lnTo>
                  <a:pt x="1770064" y="3872426"/>
                </a:lnTo>
                <a:lnTo>
                  <a:pt x="1758158" y="3897042"/>
                </a:lnTo>
                <a:lnTo>
                  <a:pt x="1745458" y="3922452"/>
                </a:lnTo>
                <a:lnTo>
                  <a:pt x="1734345" y="3947862"/>
                </a:lnTo>
                <a:lnTo>
                  <a:pt x="1728806" y="3962356"/>
                </a:lnTo>
                <a:lnTo>
                  <a:pt x="1722438" y="3963194"/>
                </a:lnTo>
                <a:lnTo>
                  <a:pt x="1691481" y="3967956"/>
                </a:lnTo>
                <a:lnTo>
                  <a:pt x="1662113" y="3971131"/>
                </a:lnTo>
                <a:lnTo>
                  <a:pt x="1631156" y="3974306"/>
                </a:lnTo>
                <a:lnTo>
                  <a:pt x="1600200" y="3975894"/>
                </a:lnTo>
                <a:lnTo>
                  <a:pt x="1568450" y="3978275"/>
                </a:lnTo>
                <a:lnTo>
                  <a:pt x="1537494" y="3979069"/>
                </a:lnTo>
                <a:lnTo>
                  <a:pt x="1505744" y="3979069"/>
                </a:lnTo>
                <a:lnTo>
                  <a:pt x="1466850" y="3979069"/>
                </a:lnTo>
                <a:lnTo>
                  <a:pt x="1428750" y="3977481"/>
                </a:lnTo>
                <a:lnTo>
                  <a:pt x="1390650" y="3975100"/>
                </a:lnTo>
                <a:lnTo>
                  <a:pt x="1351756" y="3971131"/>
                </a:lnTo>
                <a:lnTo>
                  <a:pt x="1314450" y="3967163"/>
                </a:lnTo>
                <a:lnTo>
                  <a:pt x="1277144" y="3962400"/>
                </a:lnTo>
                <a:lnTo>
                  <a:pt x="1239838" y="3955256"/>
                </a:lnTo>
                <a:lnTo>
                  <a:pt x="1202531" y="3948113"/>
                </a:lnTo>
                <a:lnTo>
                  <a:pt x="1166019" y="3940175"/>
                </a:lnTo>
                <a:lnTo>
                  <a:pt x="1130300" y="3931444"/>
                </a:lnTo>
                <a:lnTo>
                  <a:pt x="1094581" y="3922713"/>
                </a:lnTo>
                <a:lnTo>
                  <a:pt x="1058863" y="3911600"/>
                </a:lnTo>
                <a:lnTo>
                  <a:pt x="1023144" y="3900488"/>
                </a:lnTo>
                <a:lnTo>
                  <a:pt x="988219" y="3887788"/>
                </a:lnTo>
                <a:lnTo>
                  <a:pt x="954088" y="3875088"/>
                </a:lnTo>
                <a:lnTo>
                  <a:pt x="920750" y="3860800"/>
                </a:lnTo>
                <a:lnTo>
                  <a:pt x="886619" y="3845719"/>
                </a:lnTo>
                <a:lnTo>
                  <a:pt x="853281" y="3831431"/>
                </a:lnTo>
                <a:lnTo>
                  <a:pt x="820738" y="3813969"/>
                </a:lnTo>
                <a:lnTo>
                  <a:pt x="788194" y="3797300"/>
                </a:lnTo>
                <a:lnTo>
                  <a:pt x="756444" y="3779044"/>
                </a:lnTo>
                <a:lnTo>
                  <a:pt x="725488" y="3761581"/>
                </a:lnTo>
                <a:lnTo>
                  <a:pt x="694531" y="3741738"/>
                </a:lnTo>
                <a:lnTo>
                  <a:pt x="664369" y="3721894"/>
                </a:lnTo>
                <a:lnTo>
                  <a:pt x="634206" y="3702050"/>
                </a:lnTo>
                <a:lnTo>
                  <a:pt x="605631" y="3679825"/>
                </a:lnTo>
                <a:lnTo>
                  <a:pt x="576263" y="3658394"/>
                </a:lnTo>
                <a:lnTo>
                  <a:pt x="548481" y="3635375"/>
                </a:lnTo>
                <a:lnTo>
                  <a:pt x="520700" y="3612356"/>
                </a:lnTo>
                <a:lnTo>
                  <a:pt x="493713" y="3588544"/>
                </a:lnTo>
                <a:lnTo>
                  <a:pt x="467519" y="3563938"/>
                </a:lnTo>
                <a:lnTo>
                  <a:pt x="441325" y="3537744"/>
                </a:lnTo>
                <a:lnTo>
                  <a:pt x="416719" y="3512344"/>
                </a:lnTo>
                <a:lnTo>
                  <a:pt x="391319" y="3486150"/>
                </a:lnTo>
                <a:lnTo>
                  <a:pt x="367506" y="3459163"/>
                </a:lnTo>
                <a:lnTo>
                  <a:pt x="343694" y="3431381"/>
                </a:lnTo>
                <a:lnTo>
                  <a:pt x="321469" y="3403600"/>
                </a:lnTo>
                <a:lnTo>
                  <a:pt x="299244" y="3375025"/>
                </a:lnTo>
                <a:lnTo>
                  <a:pt x="278606" y="3344863"/>
                </a:lnTo>
                <a:lnTo>
                  <a:pt x="257175" y="3315494"/>
                </a:lnTo>
                <a:lnTo>
                  <a:pt x="237331" y="3285331"/>
                </a:lnTo>
                <a:lnTo>
                  <a:pt x="219075" y="3254375"/>
                </a:lnTo>
                <a:lnTo>
                  <a:pt x="200025" y="3222625"/>
                </a:lnTo>
                <a:lnTo>
                  <a:pt x="181769" y="3190875"/>
                </a:lnTo>
                <a:lnTo>
                  <a:pt x="165100" y="3159125"/>
                </a:lnTo>
                <a:lnTo>
                  <a:pt x="149225" y="3126581"/>
                </a:lnTo>
                <a:lnTo>
                  <a:pt x="133350" y="3093244"/>
                </a:lnTo>
                <a:lnTo>
                  <a:pt x="118269" y="3059906"/>
                </a:lnTo>
                <a:lnTo>
                  <a:pt x="103981" y="3025775"/>
                </a:lnTo>
                <a:lnTo>
                  <a:pt x="91281" y="2990850"/>
                </a:lnTo>
                <a:lnTo>
                  <a:pt x="79375" y="2956719"/>
                </a:lnTo>
                <a:lnTo>
                  <a:pt x="67469" y="2921794"/>
                </a:lnTo>
                <a:lnTo>
                  <a:pt x="57944" y="2886075"/>
                </a:lnTo>
                <a:lnTo>
                  <a:pt x="47625" y="2850356"/>
                </a:lnTo>
                <a:lnTo>
                  <a:pt x="38894" y="2813050"/>
                </a:lnTo>
                <a:lnTo>
                  <a:pt x="30956" y="2777331"/>
                </a:lnTo>
                <a:lnTo>
                  <a:pt x="23813" y="2739231"/>
                </a:lnTo>
                <a:lnTo>
                  <a:pt x="18256" y="2702719"/>
                </a:lnTo>
                <a:lnTo>
                  <a:pt x="12700" y="2665413"/>
                </a:lnTo>
                <a:lnTo>
                  <a:pt x="7938" y="2627313"/>
                </a:lnTo>
                <a:lnTo>
                  <a:pt x="4763" y="2589213"/>
                </a:lnTo>
                <a:lnTo>
                  <a:pt x="2381" y="2551113"/>
                </a:lnTo>
                <a:lnTo>
                  <a:pt x="794" y="2512219"/>
                </a:lnTo>
                <a:lnTo>
                  <a:pt x="0" y="2473325"/>
                </a:lnTo>
                <a:lnTo>
                  <a:pt x="794" y="2438400"/>
                </a:lnTo>
                <a:lnTo>
                  <a:pt x="2381" y="2403475"/>
                </a:lnTo>
                <a:lnTo>
                  <a:pt x="3969" y="2370138"/>
                </a:lnTo>
                <a:lnTo>
                  <a:pt x="7144" y="2335213"/>
                </a:lnTo>
                <a:lnTo>
                  <a:pt x="10319" y="2301081"/>
                </a:lnTo>
                <a:lnTo>
                  <a:pt x="14288" y="2267744"/>
                </a:lnTo>
                <a:lnTo>
                  <a:pt x="19050" y="2233613"/>
                </a:lnTo>
                <a:lnTo>
                  <a:pt x="24606" y="2199481"/>
                </a:lnTo>
                <a:lnTo>
                  <a:pt x="31750" y="2166938"/>
                </a:lnTo>
                <a:lnTo>
                  <a:pt x="38894" y="2134394"/>
                </a:lnTo>
                <a:lnTo>
                  <a:pt x="46831" y="2101056"/>
                </a:lnTo>
                <a:lnTo>
                  <a:pt x="55563" y="2069306"/>
                </a:lnTo>
                <a:lnTo>
                  <a:pt x="64294" y="2037556"/>
                </a:lnTo>
                <a:lnTo>
                  <a:pt x="74613" y="2005806"/>
                </a:lnTo>
                <a:lnTo>
                  <a:pt x="85725" y="1974056"/>
                </a:lnTo>
                <a:lnTo>
                  <a:pt x="96044" y="1943100"/>
                </a:lnTo>
                <a:lnTo>
                  <a:pt x="108744" y="1912938"/>
                </a:lnTo>
                <a:lnTo>
                  <a:pt x="121444" y="1881981"/>
                </a:lnTo>
                <a:lnTo>
                  <a:pt x="134144" y="1851819"/>
                </a:lnTo>
                <a:lnTo>
                  <a:pt x="148431" y="1822450"/>
                </a:lnTo>
                <a:lnTo>
                  <a:pt x="162719" y="1793081"/>
                </a:lnTo>
                <a:lnTo>
                  <a:pt x="177800" y="1763713"/>
                </a:lnTo>
                <a:lnTo>
                  <a:pt x="193675" y="1735931"/>
                </a:lnTo>
                <a:lnTo>
                  <a:pt x="209550" y="1706563"/>
                </a:lnTo>
                <a:lnTo>
                  <a:pt x="227013" y="1678781"/>
                </a:lnTo>
                <a:lnTo>
                  <a:pt x="244475" y="1651794"/>
                </a:lnTo>
                <a:lnTo>
                  <a:pt x="262731" y="1624013"/>
                </a:lnTo>
                <a:lnTo>
                  <a:pt x="280988" y="1598613"/>
                </a:lnTo>
                <a:lnTo>
                  <a:pt x="300038" y="1571625"/>
                </a:lnTo>
                <a:lnTo>
                  <a:pt x="319881" y="1545431"/>
                </a:lnTo>
                <a:lnTo>
                  <a:pt x="339725" y="1520825"/>
                </a:lnTo>
                <a:lnTo>
                  <a:pt x="361156" y="1496219"/>
                </a:lnTo>
                <a:lnTo>
                  <a:pt x="382588" y="1470819"/>
                </a:lnTo>
                <a:lnTo>
                  <a:pt x="404813" y="1447006"/>
                </a:lnTo>
                <a:lnTo>
                  <a:pt x="426244" y="1423194"/>
                </a:lnTo>
                <a:lnTo>
                  <a:pt x="449263" y="1400969"/>
                </a:lnTo>
                <a:lnTo>
                  <a:pt x="473075" y="1378744"/>
                </a:lnTo>
                <a:lnTo>
                  <a:pt x="496888" y="1356519"/>
                </a:lnTo>
                <a:lnTo>
                  <a:pt x="520700" y="1335088"/>
                </a:lnTo>
                <a:lnTo>
                  <a:pt x="546100" y="1314450"/>
                </a:lnTo>
                <a:lnTo>
                  <a:pt x="570706" y="1293019"/>
                </a:lnTo>
                <a:lnTo>
                  <a:pt x="596106" y="1273175"/>
                </a:lnTo>
                <a:lnTo>
                  <a:pt x="622300" y="1254125"/>
                </a:lnTo>
                <a:lnTo>
                  <a:pt x="649288" y="1235869"/>
                </a:lnTo>
                <a:lnTo>
                  <a:pt x="676275" y="1217613"/>
                </a:lnTo>
                <a:lnTo>
                  <a:pt x="704056" y="1200150"/>
                </a:lnTo>
                <a:lnTo>
                  <a:pt x="731838" y="1182688"/>
                </a:lnTo>
                <a:lnTo>
                  <a:pt x="759619" y="1166019"/>
                </a:lnTo>
                <a:lnTo>
                  <a:pt x="788194" y="1150144"/>
                </a:lnTo>
                <a:lnTo>
                  <a:pt x="816769" y="1135063"/>
                </a:lnTo>
                <a:lnTo>
                  <a:pt x="846138" y="1119981"/>
                </a:lnTo>
                <a:lnTo>
                  <a:pt x="875506" y="1106488"/>
                </a:lnTo>
                <a:lnTo>
                  <a:pt x="905669" y="1092200"/>
                </a:lnTo>
                <a:lnTo>
                  <a:pt x="936625" y="1079500"/>
                </a:lnTo>
                <a:lnTo>
                  <a:pt x="965994" y="1067594"/>
                </a:lnTo>
                <a:lnTo>
                  <a:pt x="997744" y="1055688"/>
                </a:lnTo>
                <a:lnTo>
                  <a:pt x="1028700" y="1044575"/>
                </a:lnTo>
                <a:lnTo>
                  <a:pt x="1060450" y="1035050"/>
                </a:lnTo>
                <a:lnTo>
                  <a:pt x="1092200" y="1025525"/>
                </a:lnTo>
                <a:lnTo>
                  <a:pt x="1123950" y="1016794"/>
                </a:lnTo>
                <a:lnTo>
                  <a:pt x="1157288" y="1008856"/>
                </a:lnTo>
                <a:lnTo>
                  <a:pt x="1189831" y="1000919"/>
                </a:lnTo>
                <a:lnTo>
                  <a:pt x="1222375" y="995363"/>
                </a:lnTo>
                <a:lnTo>
                  <a:pt x="1256506" y="989013"/>
                </a:lnTo>
                <a:lnTo>
                  <a:pt x="1276350" y="944563"/>
                </a:lnTo>
                <a:lnTo>
                  <a:pt x="1296988" y="901700"/>
                </a:lnTo>
                <a:lnTo>
                  <a:pt x="1320006" y="858838"/>
                </a:lnTo>
                <a:lnTo>
                  <a:pt x="1344613" y="818356"/>
                </a:lnTo>
                <a:lnTo>
                  <a:pt x="1370806" y="777081"/>
                </a:lnTo>
                <a:lnTo>
                  <a:pt x="1397794" y="737394"/>
                </a:lnTo>
                <a:lnTo>
                  <a:pt x="1426369" y="700088"/>
                </a:lnTo>
                <a:lnTo>
                  <a:pt x="1456531" y="661988"/>
                </a:lnTo>
                <a:lnTo>
                  <a:pt x="1486694" y="626269"/>
                </a:lnTo>
                <a:lnTo>
                  <a:pt x="1520031" y="591344"/>
                </a:lnTo>
                <a:lnTo>
                  <a:pt x="1552575" y="558006"/>
                </a:lnTo>
                <a:lnTo>
                  <a:pt x="1587500" y="524669"/>
                </a:lnTo>
                <a:lnTo>
                  <a:pt x="1624013" y="492919"/>
                </a:lnTo>
                <a:lnTo>
                  <a:pt x="1661319" y="463550"/>
                </a:lnTo>
                <a:lnTo>
                  <a:pt x="1698625" y="434181"/>
                </a:lnTo>
                <a:lnTo>
                  <a:pt x="1738313" y="406400"/>
                </a:lnTo>
                <a:lnTo>
                  <a:pt x="1778000" y="381000"/>
                </a:lnTo>
                <a:lnTo>
                  <a:pt x="1820069" y="357188"/>
                </a:lnTo>
                <a:lnTo>
                  <a:pt x="1862138" y="333375"/>
                </a:lnTo>
                <a:lnTo>
                  <a:pt x="1904206" y="311944"/>
                </a:lnTo>
                <a:lnTo>
                  <a:pt x="1949450" y="291306"/>
                </a:lnTo>
                <a:lnTo>
                  <a:pt x="1993900" y="273050"/>
                </a:lnTo>
                <a:lnTo>
                  <a:pt x="2039144" y="256381"/>
                </a:lnTo>
                <a:lnTo>
                  <a:pt x="2085181" y="240506"/>
                </a:lnTo>
                <a:lnTo>
                  <a:pt x="2132013" y="227806"/>
                </a:lnTo>
                <a:lnTo>
                  <a:pt x="2179638" y="215900"/>
                </a:lnTo>
                <a:lnTo>
                  <a:pt x="2228850" y="204788"/>
                </a:lnTo>
                <a:lnTo>
                  <a:pt x="2278063" y="196850"/>
                </a:lnTo>
                <a:lnTo>
                  <a:pt x="2327275" y="189706"/>
                </a:lnTo>
                <a:lnTo>
                  <a:pt x="2378075" y="184944"/>
                </a:lnTo>
                <a:lnTo>
                  <a:pt x="2428081" y="181769"/>
                </a:lnTo>
                <a:lnTo>
                  <a:pt x="2480469" y="181769"/>
                </a:lnTo>
                <a:lnTo>
                  <a:pt x="2526506" y="181769"/>
                </a:lnTo>
                <a:lnTo>
                  <a:pt x="2572544" y="184944"/>
                </a:lnTo>
                <a:lnTo>
                  <a:pt x="2619375" y="188913"/>
                </a:lnTo>
                <a:lnTo>
                  <a:pt x="2665413" y="193675"/>
                </a:lnTo>
                <a:lnTo>
                  <a:pt x="2709863" y="200819"/>
                </a:lnTo>
                <a:lnTo>
                  <a:pt x="2754313" y="209550"/>
                </a:lnTo>
                <a:lnTo>
                  <a:pt x="2797969" y="219869"/>
                </a:lnTo>
                <a:lnTo>
                  <a:pt x="2841625" y="231775"/>
                </a:lnTo>
                <a:lnTo>
                  <a:pt x="2884488" y="244475"/>
                </a:lnTo>
                <a:lnTo>
                  <a:pt x="2926556" y="258763"/>
                </a:lnTo>
                <a:lnTo>
                  <a:pt x="2967831" y="274638"/>
                </a:lnTo>
                <a:lnTo>
                  <a:pt x="3009106" y="291306"/>
                </a:lnTo>
                <a:lnTo>
                  <a:pt x="3049588" y="308769"/>
                </a:lnTo>
                <a:lnTo>
                  <a:pt x="3089275" y="329406"/>
                </a:lnTo>
                <a:lnTo>
                  <a:pt x="3127375" y="350044"/>
                </a:lnTo>
                <a:lnTo>
                  <a:pt x="3166269" y="371475"/>
                </a:lnTo>
                <a:lnTo>
                  <a:pt x="3190875" y="350044"/>
                </a:lnTo>
                <a:lnTo>
                  <a:pt x="3215481" y="329406"/>
                </a:lnTo>
                <a:lnTo>
                  <a:pt x="3241675" y="308769"/>
                </a:lnTo>
                <a:lnTo>
                  <a:pt x="3267075" y="288925"/>
                </a:lnTo>
                <a:lnTo>
                  <a:pt x="3294063" y="270669"/>
                </a:lnTo>
                <a:lnTo>
                  <a:pt x="3321050" y="251619"/>
                </a:lnTo>
                <a:lnTo>
                  <a:pt x="3348831" y="233363"/>
                </a:lnTo>
                <a:lnTo>
                  <a:pt x="3376613" y="215900"/>
                </a:lnTo>
                <a:lnTo>
                  <a:pt x="3405188" y="198438"/>
                </a:lnTo>
                <a:lnTo>
                  <a:pt x="3434556" y="182563"/>
                </a:lnTo>
                <a:lnTo>
                  <a:pt x="3463131" y="166688"/>
                </a:lnTo>
                <a:lnTo>
                  <a:pt x="3493294" y="152400"/>
                </a:lnTo>
                <a:lnTo>
                  <a:pt x="3522663" y="138113"/>
                </a:lnTo>
                <a:lnTo>
                  <a:pt x="3552825" y="124619"/>
                </a:lnTo>
                <a:lnTo>
                  <a:pt x="3583781" y="111125"/>
                </a:lnTo>
                <a:lnTo>
                  <a:pt x="3613944" y="99219"/>
                </a:lnTo>
                <a:lnTo>
                  <a:pt x="3644900" y="87313"/>
                </a:lnTo>
                <a:lnTo>
                  <a:pt x="3676650" y="76200"/>
                </a:lnTo>
                <a:lnTo>
                  <a:pt x="3708400" y="66675"/>
                </a:lnTo>
                <a:lnTo>
                  <a:pt x="3741738" y="56356"/>
                </a:lnTo>
                <a:lnTo>
                  <a:pt x="3773488" y="47625"/>
                </a:lnTo>
                <a:lnTo>
                  <a:pt x="3806031" y="39688"/>
                </a:lnTo>
                <a:lnTo>
                  <a:pt x="3840163" y="31750"/>
                </a:lnTo>
                <a:lnTo>
                  <a:pt x="3872706" y="26194"/>
                </a:lnTo>
                <a:lnTo>
                  <a:pt x="3906838" y="19844"/>
                </a:lnTo>
                <a:lnTo>
                  <a:pt x="3940175" y="15081"/>
                </a:lnTo>
                <a:lnTo>
                  <a:pt x="3975100" y="10319"/>
                </a:lnTo>
                <a:lnTo>
                  <a:pt x="4009231" y="7144"/>
                </a:lnTo>
                <a:lnTo>
                  <a:pt x="4043363" y="3969"/>
                </a:lnTo>
                <a:lnTo>
                  <a:pt x="4078288" y="2381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348" name="Freeform 160"/>
          <p:cNvSpPr/>
          <p:nvPr/>
        </p:nvSpPr>
        <p:spPr bwMode="auto">
          <a:xfrm>
            <a:off x="4071100" y="6774867"/>
            <a:ext cx="311103" cy="366140"/>
          </a:xfrm>
          <a:custGeom>
            <a:avLst/>
            <a:gdLst>
              <a:gd name="T0" fmla="*/ 5130 w 5143"/>
              <a:gd name="T1" fmla="*/ 911 h 6052"/>
              <a:gd name="T2" fmla="*/ 5051 w 5143"/>
              <a:gd name="T3" fmla="*/ 816 h 6052"/>
              <a:gd name="T4" fmla="*/ 4945 w 5143"/>
              <a:gd name="T5" fmla="*/ 791 h 6052"/>
              <a:gd name="T6" fmla="*/ 4830 w 5143"/>
              <a:gd name="T7" fmla="*/ 842 h 6052"/>
              <a:gd name="T8" fmla="*/ 4772 w 5143"/>
              <a:gd name="T9" fmla="*/ 952 h 6052"/>
              <a:gd name="T10" fmla="*/ 4569 w 5143"/>
              <a:gd name="T11" fmla="*/ 2552 h 6052"/>
              <a:gd name="T12" fmla="*/ 4509 w 5143"/>
              <a:gd name="T13" fmla="*/ 2569 h 6052"/>
              <a:gd name="T14" fmla="*/ 4453 w 5143"/>
              <a:gd name="T15" fmla="*/ 2505 h 6052"/>
              <a:gd name="T16" fmla="*/ 4255 w 5143"/>
              <a:gd name="T17" fmla="*/ 347 h 6052"/>
              <a:gd name="T18" fmla="*/ 4119 w 5143"/>
              <a:gd name="T19" fmla="*/ 222 h 6052"/>
              <a:gd name="T20" fmla="*/ 4009 w 5143"/>
              <a:gd name="T21" fmla="*/ 201 h 6052"/>
              <a:gd name="T22" fmla="*/ 3830 w 5143"/>
              <a:gd name="T23" fmla="*/ 265 h 6052"/>
              <a:gd name="T24" fmla="*/ 3735 w 5143"/>
              <a:gd name="T25" fmla="*/ 426 h 6052"/>
              <a:gd name="T26" fmla="*/ 3635 w 5143"/>
              <a:gd name="T27" fmla="*/ 2567 h 6052"/>
              <a:gd name="T28" fmla="*/ 3601 w 5143"/>
              <a:gd name="T29" fmla="*/ 2639 h 6052"/>
              <a:gd name="T30" fmla="*/ 3542 w 5143"/>
              <a:gd name="T31" fmla="*/ 2623 h 6052"/>
              <a:gd name="T32" fmla="*/ 3324 w 5143"/>
              <a:gd name="T33" fmla="*/ 239 h 6052"/>
              <a:gd name="T34" fmla="*/ 3235 w 5143"/>
              <a:gd name="T35" fmla="*/ 73 h 6052"/>
              <a:gd name="T36" fmla="*/ 3063 w 5143"/>
              <a:gd name="T37" fmla="*/ 0 h 6052"/>
              <a:gd name="T38" fmla="*/ 2904 w 5143"/>
              <a:gd name="T39" fmla="*/ 39 h 6052"/>
              <a:gd name="T40" fmla="*/ 2784 w 5143"/>
              <a:gd name="T41" fmla="*/ 181 h 6052"/>
              <a:gd name="T42" fmla="*/ 2783 w 5143"/>
              <a:gd name="T43" fmla="*/ 2169 h 6052"/>
              <a:gd name="T44" fmla="*/ 2765 w 5143"/>
              <a:gd name="T45" fmla="*/ 2623 h 6052"/>
              <a:gd name="T46" fmla="*/ 2706 w 5143"/>
              <a:gd name="T47" fmla="*/ 2618 h 6052"/>
              <a:gd name="T48" fmla="*/ 2521 w 5143"/>
              <a:gd name="T49" fmla="*/ 1540 h 6052"/>
              <a:gd name="T50" fmla="*/ 2309 w 5143"/>
              <a:gd name="T51" fmla="*/ 457 h 6052"/>
              <a:gd name="T52" fmla="*/ 2127 w 5143"/>
              <a:gd name="T53" fmla="*/ 358 h 6052"/>
              <a:gd name="T54" fmla="*/ 1955 w 5143"/>
              <a:gd name="T55" fmla="*/ 393 h 6052"/>
              <a:gd name="T56" fmla="*/ 1844 w 5143"/>
              <a:gd name="T57" fmla="*/ 517 h 6052"/>
              <a:gd name="T58" fmla="*/ 1819 w 5143"/>
              <a:gd name="T59" fmla="*/ 686 h 6052"/>
              <a:gd name="T60" fmla="*/ 2009 w 5143"/>
              <a:gd name="T61" fmla="*/ 2284 h 6052"/>
              <a:gd name="T62" fmla="*/ 2085 w 5143"/>
              <a:gd name="T63" fmla="*/ 3418 h 6052"/>
              <a:gd name="T64" fmla="*/ 2065 w 5143"/>
              <a:gd name="T65" fmla="*/ 3958 h 6052"/>
              <a:gd name="T66" fmla="*/ 1993 w 5143"/>
              <a:gd name="T67" fmla="*/ 4143 h 6052"/>
              <a:gd name="T68" fmla="*/ 1863 w 5143"/>
              <a:gd name="T69" fmla="*/ 4219 h 6052"/>
              <a:gd name="T70" fmla="*/ 1695 w 5143"/>
              <a:gd name="T71" fmla="*/ 4207 h 6052"/>
              <a:gd name="T72" fmla="*/ 1390 w 5143"/>
              <a:gd name="T73" fmla="*/ 4086 h 6052"/>
              <a:gd name="T74" fmla="*/ 833 w 5143"/>
              <a:gd name="T75" fmla="*/ 3834 h 6052"/>
              <a:gd name="T76" fmla="*/ 544 w 5143"/>
              <a:gd name="T77" fmla="*/ 3775 h 6052"/>
              <a:gd name="T78" fmla="*/ 357 w 5143"/>
              <a:gd name="T79" fmla="*/ 3789 h 6052"/>
              <a:gd name="T80" fmla="*/ 161 w 5143"/>
              <a:gd name="T81" fmla="*/ 3878 h 6052"/>
              <a:gd name="T82" fmla="*/ 28 w 5143"/>
              <a:gd name="T83" fmla="*/ 4019 h 6052"/>
              <a:gd name="T84" fmla="*/ 10 w 5143"/>
              <a:gd name="T85" fmla="*/ 4173 h 6052"/>
              <a:gd name="T86" fmla="*/ 157 w 5143"/>
              <a:gd name="T87" fmla="*/ 4302 h 6052"/>
              <a:gd name="T88" fmla="*/ 411 w 5143"/>
              <a:gd name="T89" fmla="*/ 4376 h 6052"/>
              <a:gd name="T90" fmla="*/ 756 w 5143"/>
              <a:gd name="T91" fmla="*/ 4512 h 6052"/>
              <a:gd name="T92" fmla="*/ 1152 w 5143"/>
              <a:gd name="T93" fmla="*/ 4737 h 6052"/>
              <a:gd name="T94" fmla="*/ 1588 w 5143"/>
              <a:gd name="T95" fmla="*/ 5056 h 6052"/>
              <a:gd name="T96" fmla="*/ 2054 w 5143"/>
              <a:gd name="T97" fmla="*/ 5480 h 6052"/>
              <a:gd name="T98" fmla="*/ 2278 w 5143"/>
              <a:gd name="T99" fmla="*/ 5692 h 6052"/>
              <a:gd name="T100" fmla="*/ 2521 w 5143"/>
              <a:gd name="T101" fmla="*/ 5852 h 6052"/>
              <a:gd name="T102" fmla="*/ 2789 w 5143"/>
              <a:gd name="T103" fmla="*/ 5967 h 6052"/>
              <a:gd name="T104" fmla="*/ 3073 w 5143"/>
              <a:gd name="T105" fmla="*/ 6034 h 6052"/>
              <a:gd name="T106" fmla="*/ 3543 w 5143"/>
              <a:gd name="T107" fmla="*/ 6052 h 6052"/>
              <a:gd name="T108" fmla="*/ 3901 w 5143"/>
              <a:gd name="T109" fmla="*/ 6015 h 6052"/>
              <a:gd name="T110" fmla="*/ 4289 w 5143"/>
              <a:gd name="T111" fmla="*/ 5877 h 6052"/>
              <a:gd name="T112" fmla="*/ 4628 w 5143"/>
              <a:gd name="T113" fmla="*/ 5651 h 6052"/>
              <a:gd name="T114" fmla="*/ 4905 w 5143"/>
              <a:gd name="T115" fmla="*/ 5346 h 6052"/>
              <a:gd name="T116" fmla="*/ 5058 w 5143"/>
              <a:gd name="T117" fmla="*/ 5076 h 6052"/>
              <a:gd name="T118" fmla="*/ 5110 w 5143"/>
              <a:gd name="T119" fmla="*/ 4830 h 6052"/>
              <a:gd name="T120" fmla="*/ 5140 w 5143"/>
              <a:gd name="T121" fmla="*/ 4061 h 6052"/>
              <a:gd name="T122" fmla="*/ 5130 w 5143"/>
              <a:gd name="T123" fmla="*/ 2177 h 6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43" h="6052">
                <a:moveTo>
                  <a:pt x="5130" y="2177"/>
                </a:moveTo>
                <a:lnTo>
                  <a:pt x="5143" y="983"/>
                </a:lnTo>
                <a:lnTo>
                  <a:pt x="5143" y="983"/>
                </a:lnTo>
                <a:lnTo>
                  <a:pt x="5143" y="965"/>
                </a:lnTo>
                <a:lnTo>
                  <a:pt x="5140" y="945"/>
                </a:lnTo>
                <a:lnTo>
                  <a:pt x="5136" y="927"/>
                </a:lnTo>
                <a:lnTo>
                  <a:pt x="5130" y="911"/>
                </a:lnTo>
                <a:lnTo>
                  <a:pt x="5123" y="894"/>
                </a:lnTo>
                <a:lnTo>
                  <a:pt x="5115" y="878"/>
                </a:lnTo>
                <a:lnTo>
                  <a:pt x="5104" y="863"/>
                </a:lnTo>
                <a:lnTo>
                  <a:pt x="5092" y="850"/>
                </a:lnTo>
                <a:lnTo>
                  <a:pt x="5079" y="837"/>
                </a:lnTo>
                <a:lnTo>
                  <a:pt x="5066" y="825"/>
                </a:lnTo>
                <a:lnTo>
                  <a:pt x="5051" y="816"/>
                </a:lnTo>
                <a:lnTo>
                  <a:pt x="5035" y="807"/>
                </a:lnTo>
                <a:lnTo>
                  <a:pt x="5018" y="801"/>
                </a:lnTo>
                <a:lnTo>
                  <a:pt x="5000" y="796"/>
                </a:lnTo>
                <a:lnTo>
                  <a:pt x="4982" y="793"/>
                </a:lnTo>
                <a:lnTo>
                  <a:pt x="4963" y="791"/>
                </a:lnTo>
                <a:lnTo>
                  <a:pt x="4963" y="791"/>
                </a:lnTo>
                <a:lnTo>
                  <a:pt x="4945" y="791"/>
                </a:lnTo>
                <a:lnTo>
                  <a:pt x="4925" y="794"/>
                </a:lnTo>
                <a:lnTo>
                  <a:pt x="4907" y="798"/>
                </a:lnTo>
                <a:lnTo>
                  <a:pt x="4890" y="804"/>
                </a:lnTo>
                <a:lnTo>
                  <a:pt x="4874" y="811"/>
                </a:lnTo>
                <a:lnTo>
                  <a:pt x="4858" y="820"/>
                </a:lnTo>
                <a:lnTo>
                  <a:pt x="4843" y="830"/>
                </a:lnTo>
                <a:lnTo>
                  <a:pt x="4830" y="842"/>
                </a:lnTo>
                <a:lnTo>
                  <a:pt x="4817" y="855"/>
                </a:lnTo>
                <a:lnTo>
                  <a:pt x="4805" y="868"/>
                </a:lnTo>
                <a:lnTo>
                  <a:pt x="4795" y="883"/>
                </a:lnTo>
                <a:lnTo>
                  <a:pt x="4787" y="899"/>
                </a:lnTo>
                <a:lnTo>
                  <a:pt x="4781" y="916"/>
                </a:lnTo>
                <a:lnTo>
                  <a:pt x="4776" y="934"/>
                </a:lnTo>
                <a:lnTo>
                  <a:pt x="4772" y="952"/>
                </a:lnTo>
                <a:lnTo>
                  <a:pt x="4771" y="971"/>
                </a:lnTo>
                <a:lnTo>
                  <a:pt x="4594" y="2508"/>
                </a:lnTo>
                <a:lnTo>
                  <a:pt x="4594" y="2508"/>
                </a:lnTo>
                <a:lnTo>
                  <a:pt x="4591" y="2521"/>
                </a:lnTo>
                <a:lnTo>
                  <a:pt x="4586" y="2533"/>
                </a:lnTo>
                <a:lnTo>
                  <a:pt x="4579" y="2544"/>
                </a:lnTo>
                <a:lnTo>
                  <a:pt x="4569" y="2552"/>
                </a:lnTo>
                <a:lnTo>
                  <a:pt x="4559" y="2561"/>
                </a:lnTo>
                <a:lnTo>
                  <a:pt x="4548" y="2565"/>
                </a:lnTo>
                <a:lnTo>
                  <a:pt x="4535" y="2569"/>
                </a:lnTo>
                <a:lnTo>
                  <a:pt x="4522" y="2570"/>
                </a:lnTo>
                <a:lnTo>
                  <a:pt x="4522" y="2570"/>
                </a:lnTo>
                <a:lnTo>
                  <a:pt x="4522" y="2570"/>
                </a:lnTo>
                <a:lnTo>
                  <a:pt x="4509" y="2569"/>
                </a:lnTo>
                <a:lnTo>
                  <a:pt x="4496" y="2565"/>
                </a:lnTo>
                <a:lnTo>
                  <a:pt x="4484" y="2559"/>
                </a:lnTo>
                <a:lnTo>
                  <a:pt x="4474" y="2551"/>
                </a:lnTo>
                <a:lnTo>
                  <a:pt x="4466" y="2543"/>
                </a:lnTo>
                <a:lnTo>
                  <a:pt x="4459" y="2531"/>
                </a:lnTo>
                <a:lnTo>
                  <a:pt x="4455" y="2518"/>
                </a:lnTo>
                <a:lnTo>
                  <a:pt x="4453" y="2505"/>
                </a:lnTo>
                <a:lnTo>
                  <a:pt x="4289" y="480"/>
                </a:lnTo>
                <a:lnTo>
                  <a:pt x="4289" y="480"/>
                </a:lnTo>
                <a:lnTo>
                  <a:pt x="4287" y="450"/>
                </a:lnTo>
                <a:lnTo>
                  <a:pt x="4282" y="422"/>
                </a:lnTo>
                <a:lnTo>
                  <a:pt x="4276" y="396"/>
                </a:lnTo>
                <a:lnTo>
                  <a:pt x="4266" y="370"/>
                </a:lnTo>
                <a:lnTo>
                  <a:pt x="4255" y="347"/>
                </a:lnTo>
                <a:lnTo>
                  <a:pt x="4241" y="324"/>
                </a:lnTo>
                <a:lnTo>
                  <a:pt x="4225" y="303"/>
                </a:lnTo>
                <a:lnTo>
                  <a:pt x="4207" y="283"/>
                </a:lnTo>
                <a:lnTo>
                  <a:pt x="4187" y="265"/>
                </a:lnTo>
                <a:lnTo>
                  <a:pt x="4166" y="249"/>
                </a:lnTo>
                <a:lnTo>
                  <a:pt x="4142" y="234"/>
                </a:lnTo>
                <a:lnTo>
                  <a:pt x="4119" y="222"/>
                </a:lnTo>
                <a:lnTo>
                  <a:pt x="4092" y="214"/>
                </a:lnTo>
                <a:lnTo>
                  <a:pt x="4066" y="206"/>
                </a:lnTo>
                <a:lnTo>
                  <a:pt x="4038" y="203"/>
                </a:lnTo>
                <a:lnTo>
                  <a:pt x="4009" y="201"/>
                </a:lnTo>
                <a:lnTo>
                  <a:pt x="4009" y="201"/>
                </a:lnTo>
                <a:lnTo>
                  <a:pt x="4009" y="201"/>
                </a:lnTo>
                <a:lnTo>
                  <a:pt x="4009" y="201"/>
                </a:lnTo>
                <a:lnTo>
                  <a:pt x="3979" y="203"/>
                </a:lnTo>
                <a:lnTo>
                  <a:pt x="3951" y="208"/>
                </a:lnTo>
                <a:lnTo>
                  <a:pt x="3925" y="214"/>
                </a:lnTo>
                <a:lnTo>
                  <a:pt x="3899" y="224"/>
                </a:lnTo>
                <a:lnTo>
                  <a:pt x="3874" y="236"/>
                </a:lnTo>
                <a:lnTo>
                  <a:pt x="3851" y="250"/>
                </a:lnTo>
                <a:lnTo>
                  <a:pt x="3830" y="265"/>
                </a:lnTo>
                <a:lnTo>
                  <a:pt x="3810" y="283"/>
                </a:lnTo>
                <a:lnTo>
                  <a:pt x="3792" y="304"/>
                </a:lnTo>
                <a:lnTo>
                  <a:pt x="3778" y="326"/>
                </a:lnTo>
                <a:lnTo>
                  <a:pt x="3763" y="349"/>
                </a:lnTo>
                <a:lnTo>
                  <a:pt x="3751" y="373"/>
                </a:lnTo>
                <a:lnTo>
                  <a:pt x="3742" y="399"/>
                </a:lnTo>
                <a:lnTo>
                  <a:pt x="3735" y="426"/>
                </a:lnTo>
                <a:lnTo>
                  <a:pt x="3732" y="453"/>
                </a:lnTo>
                <a:lnTo>
                  <a:pt x="3730" y="481"/>
                </a:lnTo>
                <a:lnTo>
                  <a:pt x="3730" y="481"/>
                </a:lnTo>
                <a:lnTo>
                  <a:pt x="3686" y="1492"/>
                </a:lnTo>
                <a:lnTo>
                  <a:pt x="3653" y="2205"/>
                </a:lnTo>
                <a:lnTo>
                  <a:pt x="3642" y="2452"/>
                </a:lnTo>
                <a:lnTo>
                  <a:pt x="3635" y="2567"/>
                </a:lnTo>
                <a:lnTo>
                  <a:pt x="3635" y="2567"/>
                </a:lnTo>
                <a:lnTo>
                  <a:pt x="3632" y="2582"/>
                </a:lnTo>
                <a:lnTo>
                  <a:pt x="3629" y="2597"/>
                </a:lnTo>
                <a:lnTo>
                  <a:pt x="3622" y="2610"/>
                </a:lnTo>
                <a:lnTo>
                  <a:pt x="3615" y="2621"/>
                </a:lnTo>
                <a:lnTo>
                  <a:pt x="3609" y="2631"/>
                </a:lnTo>
                <a:lnTo>
                  <a:pt x="3601" y="2639"/>
                </a:lnTo>
                <a:lnTo>
                  <a:pt x="3591" y="2644"/>
                </a:lnTo>
                <a:lnTo>
                  <a:pt x="3583" y="2647"/>
                </a:lnTo>
                <a:lnTo>
                  <a:pt x="3574" y="2649"/>
                </a:lnTo>
                <a:lnTo>
                  <a:pt x="3565" y="2647"/>
                </a:lnTo>
                <a:lnTo>
                  <a:pt x="3556" y="2643"/>
                </a:lnTo>
                <a:lnTo>
                  <a:pt x="3550" y="2634"/>
                </a:lnTo>
                <a:lnTo>
                  <a:pt x="3542" y="2623"/>
                </a:lnTo>
                <a:lnTo>
                  <a:pt x="3537" y="2608"/>
                </a:lnTo>
                <a:lnTo>
                  <a:pt x="3532" y="2588"/>
                </a:lnTo>
                <a:lnTo>
                  <a:pt x="3529" y="2565"/>
                </a:lnTo>
                <a:lnTo>
                  <a:pt x="3529" y="2565"/>
                </a:lnTo>
                <a:lnTo>
                  <a:pt x="3325" y="267"/>
                </a:lnTo>
                <a:lnTo>
                  <a:pt x="3325" y="267"/>
                </a:lnTo>
                <a:lnTo>
                  <a:pt x="3324" y="239"/>
                </a:lnTo>
                <a:lnTo>
                  <a:pt x="3319" y="211"/>
                </a:lnTo>
                <a:lnTo>
                  <a:pt x="3311" y="185"/>
                </a:lnTo>
                <a:lnTo>
                  <a:pt x="3299" y="159"/>
                </a:lnTo>
                <a:lnTo>
                  <a:pt x="3286" y="136"/>
                </a:lnTo>
                <a:lnTo>
                  <a:pt x="3271" y="113"/>
                </a:lnTo>
                <a:lnTo>
                  <a:pt x="3255" y="93"/>
                </a:lnTo>
                <a:lnTo>
                  <a:pt x="3235" y="73"/>
                </a:lnTo>
                <a:lnTo>
                  <a:pt x="3216" y="57"/>
                </a:lnTo>
                <a:lnTo>
                  <a:pt x="3193" y="41"/>
                </a:lnTo>
                <a:lnTo>
                  <a:pt x="3170" y="27"/>
                </a:lnTo>
                <a:lnTo>
                  <a:pt x="3145" y="18"/>
                </a:lnTo>
                <a:lnTo>
                  <a:pt x="3119" y="9"/>
                </a:lnTo>
                <a:lnTo>
                  <a:pt x="3091" y="3"/>
                </a:lnTo>
                <a:lnTo>
                  <a:pt x="3063" y="0"/>
                </a:lnTo>
                <a:lnTo>
                  <a:pt x="3035" y="0"/>
                </a:lnTo>
                <a:lnTo>
                  <a:pt x="3035" y="0"/>
                </a:lnTo>
                <a:lnTo>
                  <a:pt x="3006" y="3"/>
                </a:lnTo>
                <a:lnTo>
                  <a:pt x="2980" y="8"/>
                </a:lnTo>
                <a:lnTo>
                  <a:pt x="2953" y="16"/>
                </a:lnTo>
                <a:lnTo>
                  <a:pt x="2927" y="26"/>
                </a:lnTo>
                <a:lnTo>
                  <a:pt x="2904" y="39"/>
                </a:lnTo>
                <a:lnTo>
                  <a:pt x="2881" y="54"/>
                </a:lnTo>
                <a:lnTo>
                  <a:pt x="2860" y="70"/>
                </a:lnTo>
                <a:lnTo>
                  <a:pt x="2840" y="90"/>
                </a:lnTo>
                <a:lnTo>
                  <a:pt x="2824" y="109"/>
                </a:lnTo>
                <a:lnTo>
                  <a:pt x="2809" y="132"/>
                </a:lnTo>
                <a:lnTo>
                  <a:pt x="2796" y="155"/>
                </a:lnTo>
                <a:lnTo>
                  <a:pt x="2784" y="181"/>
                </a:lnTo>
                <a:lnTo>
                  <a:pt x="2776" y="208"/>
                </a:lnTo>
                <a:lnTo>
                  <a:pt x="2771" y="234"/>
                </a:lnTo>
                <a:lnTo>
                  <a:pt x="2768" y="262"/>
                </a:lnTo>
                <a:lnTo>
                  <a:pt x="2768" y="291"/>
                </a:lnTo>
                <a:lnTo>
                  <a:pt x="2768" y="291"/>
                </a:lnTo>
                <a:lnTo>
                  <a:pt x="2776" y="1392"/>
                </a:lnTo>
                <a:lnTo>
                  <a:pt x="2783" y="2169"/>
                </a:lnTo>
                <a:lnTo>
                  <a:pt x="2784" y="2562"/>
                </a:lnTo>
                <a:lnTo>
                  <a:pt x="2784" y="2562"/>
                </a:lnTo>
                <a:lnTo>
                  <a:pt x="2783" y="2579"/>
                </a:lnTo>
                <a:lnTo>
                  <a:pt x="2781" y="2593"/>
                </a:lnTo>
                <a:lnTo>
                  <a:pt x="2776" y="2605"/>
                </a:lnTo>
                <a:lnTo>
                  <a:pt x="2771" y="2615"/>
                </a:lnTo>
                <a:lnTo>
                  <a:pt x="2765" y="2623"/>
                </a:lnTo>
                <a:lnTo>
                  <a:pt x="2757" y="2629"/>
                </a:lnTo>
                <a:lnTo>
                  <a:pt x="2748" y="2633"/>
                </a:lnTo>
                <a:lnTo>
                  <a:pt x="2740" y="2634"/>
                </a:lnTo>
                <a:lnTo>
                  <a:pt x="2730" y="2634"/>
                </a:lnTo>
                <a:lnTo>
                  <a:pt x="2722" y="2631"/>
                </a:lnTo>
                <a:lnTo>
                  <a:pt x="2714" y="2626"/>
                </a:lnTo>
                <a:lnTo>
                  <a:pt x="2706" y="2618"/>
                </a:lnTo>
                <a:lnTo>
                  <a:pt x="2698" y="2608"/>
                </a:lnTo>
                <a:lnTo>
                  <a:pt x="2691" y="2595"/>
                </a:lnTo>
                <a:lnTo>
                  <a:pt x="2686" y="2579"/>
                </a:lnTo>
                <a:lnTo>
                  <a:pt x="2683" y="2561"/>
                </a:lnTo>
                <a:lnTo>
                  <a:pt x="2683" y="2561"/>
                </a:lnTo>
                <a:lnTo>
                  <a:pt x="2626" y="2210"/>
                </a:lnTo>
                <a:lnTo>
                  <a:pt x="2521" y="1540"/>
                </a:lnTo>
                <a:lnTo>
                  <a:pt x="2371" y="596"/>
                </a:lnTo>
                <a:lnTo>
                  <a:pt x="2371" y="596"/>
                </a:lnTo>
                <a:lnTo>
                  <a:pt x="2365" y="565"/>
                </a:lnTo>
                <a:lnTo>
                  <a:pt x="2355" y="535"/>
                </a:lnTo>
                <a:lnTo>
                  <a:pt x="2344" y="506"/>
                </a:lnTo>
                <a:lnTo>
                  <a:pt x="2327" y="480"/>
                </a:lnTo>
                <a:lnTo>
                  <a:pt x="2309" y="457"/>
                </a:lnTo>
                <a:lnTo>
                  <a:pt x="2290" y="434"/>
                </a:lnTo>
                <a:lnTo>
                  <a:pt x="2267" y="414"/>
                </a:lnTo>
                <a:lnTo>
                  <a:pt x="2242" y="398"/>
                </a:lnTo>
                <a:lnTo>
                  <a:pt x="2216" y="383"/>
                </a:lnTo>
                <a:lnTo>
                  <a:pt x="2188" y="372"/>
                </a:lnTo>
                <a:lnTo>
                  <a:pt x="2158" y="363"/>
                </a:lnTo>
                <a:lnTo>
                  <a:pt x="2127" y="358"/>
                </a:lnTo>
                <a:lnTo>
                  <a:pt x="2096" y="357"/>
                </a:lnTo>
                <a:lnTo>
                  <a:pt x="2065" y="358"/>
                </a:lnTo>
                <a:lnTo>
                  <a:pt x="2034" y="363"/>
                </a:lnTo>
                <a:lnTo>
                  <a:pt x="2001" y="372"/>
                </a:lnTo>
                <a:lnTo>
                  <a:pt x="2001" y="372"/>
                </a:lnTo>
                <a:lnTo>
                  <a:pt x="1978" y="381"/>
                </a:lnTo>
                <a:lnTo>
                  <a:pt x="1955" y="393"/>
                </a:lnTo>
                <a:lnTo>
                  <a:pt x="1936" y="406"/>
                </a:lnTo>
                <a:lnTo>
                  <a:pt x="1916" y="421"/>
                </a:lnTo>
                <a:lnTo>
                  <a:pt x="1898" y="437"/>
                </a:lnTo>
                <a:lnTo>
                  <a:pt x="1883" y="455"/>
                </a:lnTo>
                <a:lnTo>
                  <a:pt x="1868" y="475"/>
                </a:lnTo>
                <a:lnTo>
                  <a:pt x="1855" y="496"/>
                </a:lnTo>
                <a:lnTo>
                  <a:pt x="1844" y="517"/>
                </a:lnTo>
                <a:lnTo>
                  <a:pt x="1836" y="540"/>
                </a:lnTo>
                <a:lnTo>
                  <a:pt x="1827" y="563"/>
                </a:lnTo>
                <a:lnTo>
                  <a:pt x="1822" y="586"/>
                </a:lnTo>
                <a:lnTo>
                  <a:pt x="1819" y="611"/>
                </a:lnTo>
                <a:lnTo>
                  <a:pt x="1818" y="635"/>
                </a:lnTo>
                <a:lnTo>
                  <a:pt x="1818" y="662"/>
                </a:lnTo>
                <a:lnTo>
                  <a:pt x="1819" y="686"/>
                </a:lnTo>
                <a:lnTo>
                  <a:pt x="1926" y="1595"/>
                </a:lnTo>
                <a:lnTo>
                  <a:pt x="1926" y="1595"/>
                </a:lnTo>
                <a:lnTo>
                  <a:pt x="1926" y="1595"/>
                </a:lnTo>
                <a:lnTo>
                  <a:pt x="1949" y="1764"/>
                </a:lnTo>
                <a:lnTo>
                  <a:pt x="1970" y="1935"/>
                </a:lnTo>
                <a:lnTo>
                  <a:pt x="1990" y="2108"/>
                </a:lnTo>
                <a:lnTo>
                  <a:pt x="2009" y="2284"/>
                </a:lnTo>
                <a:lnTo>
                  <a:pt x="2026" y="2457"/>
                </a:lnTo>
                <a:lnTo>
                  <a:pt x="2040" y="2629"/>
                </a:lnTo>
                <a:lnTo>
                  <a:pt x="2054" y="2800"/>
                </a:lnTo>
                <a:lnTo>
                  <a:pt x="2065" y="2964"/>
                </a:lnTo>
                <a:lnTo>
                  <a:pt x="2073" y="3123"/>
                </a:lnTo>
                <a:lnTo>
                  <a:pt x="2080" y="3275"/>
                </a:lnTo>
                <a:lnTo>
                  <a:pt x="2085" y="3418"/>
                </a:lnTo>
                <a:lnTo>
                  <a:pt x="2085" y="3550"/>
                </a:lnTo>
                <a:lnTo>
                  <a:pt x="2085" y="3673"/>
                </a:lnTo>
                <a:lnTo>
                  <a:pt x="2081" y="3781"/>
                </a:lnTo>
                <a:lnTo>
                  <a:pt x="2075" y="3878"/>
                </a:lnTo>
                <a:lnTo>
                  <a:pt x="2070" y="3919"/>
                </a:lnTo>
                <a:lnTo>
                  <a:pt x="2065" y="3958"/>
                </a:lnTo>
                <a:lnTo>
                  <a:pt x="2065" y="3958"/>
                </a:lnTo>
                <a:lnTo>
                  <a:pt x="2058" y="3993"/>
                </a:lnTo>
                <a:lnTo>
                  <a:pt x="2050" y="4024"/>
                </a:lnTo>
                <a:lnTo>
                  <a:pt x="2042" y="4053"/>
                </a:lnTo>
                <a:lnTo>
                  <a:pt x="2032" y="4079"/>
                </a:lnTo>
                <a:lnTo>
                  <a:pt x="2019" y="4104"/>
                </a:lnTo>
                <a:lnTo>
                  <a:pt x="2006" y="4125"/>
                </a:lnTo>
                <a:lnTo>
                  <a:pt x="1993" y="4143"/>
                </a:lnTo>
                <a:lnTo>
                  <a:pt x="1977" y="4161"/>
                </a:lnTo>
                <a:lnTo>
                  <a:pt x="1960" y="4176"/>
                </a:lnTo>
                <a:lnTo>
                  <a:pt x="1944" y="4188"/>
                </a:lnTo>
                <a:lnTo>
                  <a:pt x="1924" y="4199"/>
                </a:lnTo>
                <a:lnTo>
                  <a:pt x="1906" y="4207"/>
                </a:lnTo>
                <a:lnTo>
                  <a:pt x="1885" y="4214"/>
                </a:lnTo>
                <a:lnTo>
                  <a:pt x="1863" y="4219"/>
                </a:lnTo>
                <a:lnTo>
                  <a:pt x="1842" y="4220"/>
                </a:lnTo>
                <a:lnTo>
                  <a:pt x="1819" y="4222"/>
                </a:lnTo>
                <a:lnTo>
                  <a:pt x="1795" y="4222"/>
                </a:lnTo>
                <a:lnTo>
                  <a:pt x="1772" y="4220"/>
                </a:lnTo>
                <a:lnTo>
                  <a:pt x="1745" y="4217"/>
                </a:lnTo>
                <a:lnTo>
                  <a:pt x="1721" y="4212"/>
                </a:lnTo>
                <a:lnTo>
                  <a:pt x="1695" y="4207"/>
                </a:lnTo>
                <a:lnTo>
                  <a:pt x="1668" y="4201"/>
                </a:lnTo>
                <a:lnTo>
                  <a:pt x="1614" y="4183"/>
                </a:lnTo>
                <a:lnTo>
                  <a:pt x="1559" y="4163"/>
                </a:lnTo>
                <a:lnTo>
                  <a:pt x="1503" y="4138"/>
                </a:lnTo>
                <a:lnTo>
                  <a:pt x="1446" y="4114"/>
                </a:lnTo>
                <a:lnTo>
                  <a:pt x="1390" y="4086"/>
                </a:lnTo>
                <a:lnTo>
                  <a:pt x="1390" y="4086"/>
                </a:lnTo>
                <a:lnTo>
                  <a:pt x="1273" y="4027"/>
                </a:lnTo>
                <a:lnTo>
                  <a:pt x="1151" y="3966"/>
                </a:lnTo>
                <a:lnTo>
                  <a:pt x="1088" y="3937"/>
                </a:lnTo>
                <a:lnTo>
                  <a:pt x="1026" y="3907"/>
                </a:lnTo>
                <a:lnTo>
                  <a:pt x="962" y="3881"/>
                </a:lnTo>
                <a:lnTo>
                  <a:pt x="898" y="3855"/>
                </a:lnTo>
                <a:lnTo>
                  <a:pt x="833" y="3834"/>
                </a:lnTo>
                <a:lnTo>
                  <a:pt x="769" y="3812"/>
                </a:lnTo>
                <a:lnTo>
                  <a:pt x="703" y="3796"/>
                </a:lnTo>
                <a:lnTo>
                  <a:pt x="672" y="3789"/>
                </a:lnTo>
                <a:lnTo>
                  <a:pt x="639" y="3785"/>
                </a:lnTo>
                <a:lnTo>
                  <a:pt x="608" y="3780"/>
                </a:lnTo>
                <a:lnTo>
                  <a:pt x="575" y="3776"/>
                </a:lnTo>
                <a:lnTo>
                  <a:pt x="544" y="3775"/>
                </a:lnTo>
                <a:lnTo>
                  <a:pt x="513" y="3773"/>
                </a:lnTo>
                <a:lnTo>
                  <a:pt x="480" y="3773"/>
                </a:lnTo>
                <a:lnTo>
                  <a:pt x="449" y="3775"/>
                </a:lnTo>
                <a:lnTo>
                  <a:pt x="418" y="3778"/>
                </a:lnTo>
                <a:lnTo>
                  <a:pt x="388" y="3783"/>
                </a:lnTo>
                <a:lnTo>
                  <a:pt x="388" y="3783"/>
                </a:lnTo>
                <a:lnTo>
                  <a:pt x="357" y="3789"/>
                </a:lnTo>
                <a:lnTo>
                  <a:pt x="328" y="3798"/>
                </a:lnTo>
                <a:lnTo>
                  <a:pt x="298" y="3807"/>
                </a:lnTo>
                <a:lnTo>
                  <a:pt x="269" y="3819"/>
                </a:lnTo>
                <a:lnTo>
                  <a:pt x="239" y="3832"/>
                </a:lnTo>
                <a:lnTo>
                  <a:pt x="213" y="3847"/>
                </a:lnTo>
                <a:lnTo>
                  <a:pt x="185" y="3862"/>
                </a:lnTo>
                <a:lnTo>
                  <a:pt x="161" y="3878"/>
                </a:lnTo>
                <a:lnTo>
                  <a:pt x="136" y="3896"/>
                </a:lnTo>
                <a:lnTo>
                  <a:pt x="113" y="3916"/>
                </a:lnTo>
                <a:lnTo>
                  <a:pt x="92" y="3934"/>
                </a:lnTo>
                <a:lnTo>
                  <a:pt x="74" y="3955"/>
                </a:lnTo>
                <a:lnTo>
                  <a:pt x="56" y="3975"/>
                </a:lnTo>
                <a:lnTo>
                  <a:pt x="41" y="3998"/>
                </a:lnTo>
                <a:lnTo>
                  <a:pt x="28" y="4019"/>
                </a:lnTo>
                <a:lnTo>
                  <a:pt x="16" y="4040"/>
                </a:lnTo>
                <a:lnTo>
                  <a:pt x="8" y="4063"/>
                </a:lnTo>
                <a:lnTo>
                  <a:pt x="3" y="4084"/>
                </a:lnTo>
                <a:lnTo>
                  <a:pt x="0" y="4107"/>
                </a:lnTo>
                <a:lnTo>
                  <a:pt x="0" y="4129"/>
                </a:lnTo>
                <a:lnTo>
                  <a:pt x="3" y="4152"/>
                </a:lnTo>
                <a:lnTo>
                  <a:pt x="10" y="4173"/>
                </a:lnTo>
                <a:lnTo>
                  <a:pt x="20" y="4193"/>
                </a:lnTo>
                <a:lnTo>
                  <a:pt x="33" y="4214"/>
                </a:lnTo>
                <a:lnTo>
                  <a:pt x="49" y="4234"/>
                </a:lnTo>
                <a:lnTo>
                  <a:pt x="70" y="4252"/>
                </a:lnTo>
                <a:lnTo>
                  <a:pt x="95" y="4270"/>
                </a:lnTo>
                <a:lnTo>
                  <a:pt x="125" y="4286"/>
                </a:lnTo>
                <a:lnTo>
                  <a:pt x="157" y="4302"/>
                </a:lnTo>
                <a:lnTo>
                  <a:pt x="195" y="4317"/>
                </a:lnTo>
                <a:lnTo>
                  <a:pt x="236" y="4330"/>
                </a:lnTo>
                <a:lnTo>
                  <a:pt x="284" y="4342"/>
                </a:lnTo>
                <a:lnTo>
                  <a:pt x="284" y="4342"/>
                </a:lnTo>
                <a:lnTo>
                  <a:pt x="325" y="4351"/>
                </a:lnTo>
                <a:lnTo>
                  <a:pt x="367" y="4363"/>
                </a:lnTo>
                <a:lnTo>
                  <a:pt x="411" y="4376"/>
                </a:lnTo>
                <a:lnTo>
                  <a:pt x="457" y="4391"/>
                </a:lnTo>
                <a:lnTo>
                  <a:pt x="505" y="4407"/>
                </a:lnTo>
                <a:lnTo>
                  <a:pt x="552" y="4425"/>
                </a:lnTo>
                <a:lnTo>
                  <a:pt x="601" y="4443"/>
                </a:lnTo>
                <a:lnTo>
                  <a:pt x="652" y="4465"/>
                </a:lnTo>
                <a:lnTo>
                  <a:pt x="703" y="4487"/>
                </a:lnTo>
                <a:lnTo>
                  <a:pt x="756" y="4512"/>
                </a:lnTo>
                <a:lnTo>
                  <a:pt x="810" y="4540"/>
                </a:lnTo>
                <a:lnTo>
                  <a:pt x="864" y="4568"/>
                </a:lnTo>
                <a:lnTo>
                  <a:pt x="919" y="4597"/>
                </a:lnTo>
                <a:lnTo>
                  <a:pt x="977" y="4630"/>
                </a:lnTo>
                <a:lnTo>
                  <a:pt x="1034" y="4663"/>
                </a:lnTo>
                <a:lnTo>
                  <a:pt x="1092" y="4699"/>
                </a:lnTo>
                <a:lnTo>
                  <a:pt x="1152" y="4737"/>
                </a:lnTo>
                <a:lnTo>
                  <a:pt x="1211" y="4776"/>
                </a:lnTo>
                <a:lnTo>
                  <a:pt x="1272" y="4818"/>
                </a:lnTo>
                <a:lnTo>
                  <a:pt x="1334" y="4861"/>
                </a:lnTo>
                <a:lnTo>
                  <a:pt x="1396" y="4907"/>
                </a:lnTo>
                <a:lnTo>
                  <a:pt x="1459" y="4954"/>
                </a:lnTo>
                <a:lnTo>
                  <a:pt x="1523" y="5004"/>
                </a:lnTo>
                <a:lnTo>
                  <a:pt x="1588" y="5056"/>
                </a:lnTo>
                <a:lnTo>
                  <a:pt x="1652" y="5110"/>
                </a:lnTo>
                <a:lnTo>
                  <a:pt x="1718" y="5166"/>
                </a:lnTo>
                <a:lnTo>
                  <a:pt x="1785" y="5225"/>
                </a:lnTo>
                <a:lnTo>
                  <a:pt x="1850" y="5285"/>
                </a:lnTo>
                <a:lnTo>
                  <a:pt x="1918" y="5348"/>
                </a:lnTo>
                <a:lnTo>
                  <a:pt x="1985" y="5413"/>
                </a:lnTo>
                <a:lnTo>
                  <a:pt x="2054" y="5480"/>
                </a:lnTo>
                <a:lnTo>
                  <a:pt x="2121" y="5551"/>
                </a:lnTo>
                <a:lnTo>
                  <a:pt x="2121" y="5551"/>
                </a:lnTo>
                <a:lnTo>
                  <a:pt x="2152" y="5580"/>
                </a:lnTo>
                <a:lnTo>
                  <a:pt x="2181" y="5610"/>
                </a:lnTo>
                <a:lnTo>
                  <a:pt x="2213" y="5638"/>
                </a:lnTo>
                <a:lnTo>
                  <a:pt x="2245" y="5666"/>
                </a:lnTo>
                <a:lnTo>
                  <a:pt x="2278" y="5692"/>
                </a:lnTo>
                <a:lnTo>
                  <a:pt x="2311" y="5718"/>
                </a:lnTo>
                <a:lnTo>
                  <a:pt x="2344" y="5743"/>
                </a:lnTo>
                <a:lnTo>
                  <a:pt x="2378" y="5766"/>
                </a:lnTo>
                <a:lnTo>
                  <a:pt x="2414" y="5788"/>
                </a:lnTo>
                <a:lnTo>
                  <a:pt x="2449" y="5811"/>
                </a:lnTo>
                <a:lnTo>
                  <a:pt x="2485" y="5833"/>
                </a:lnTo>
                <a:lnTo>
                  <a:pt x="2521" y="5852"/>
                </a:lnTo>
                <a:lnTo>
                  <a:pt x="2558" y="5872"/>
                </a:lnTo>
                <a:lnTo>
                  <a:pt x="2596" y="5890"/>
                </a:lnTo>
                <a:lnTo>
                  <a:pt x="2634" y="5908"/>
                </a:lnTo>
                <a:lnTo>
                  <a:pt x="2671" y="5924"/>
                </a:lnTo>
                <a:lnTo>
                  <a:pt x="2711" y="5939"/>
                </a:lnTo>
                <a:lnTo>
                  <a:pt x="2750" y="5954"/>
                </a:lnTo>
                <a:lnTo>
                  <a:pt x="2789" y="5967"/>
                </a:lnTo>
                <a:lnTo>
                  <a:pt x="2829" y="5980"/>
                </a:lnTo>
                <a:lnTo>
                  <a:pt x="2868" y="5992"/>
                </a:lnTo>
                <a:lnTo>
                  <a:pt x="2909" y="6001"/>
                </a:lnTo>
                <a:lnTo>
                  <a:pt x="2950" y="6011"/>
                </a:lnTo>
                <a:lnTo>
                  <a:pt x="2991" y="6019"/>
                </a:lnTo>
                <a:lnTo>
                  <a:pt x="3032" y="6028"/>
                </a:lnTo>
                <a:lnTo>
                  <a:pt x="3073" y="6034"/>
                </a:lnTo>
                <a:lnTo>
                  <a:pt x="3114" y="6041"/>
                </a:lnTo>
                <a:lnTo>
                  <a:pt x="3157" y="6044"/>
                </a:lnTo>
                <a:lnTo>
                  <a:pt x="3199" y="6049"/>
                </a:lnTo>
                <a:lnTo>
                  <a:pt x="3240" y="6051"/>
                </a:lnTo>
                <a:lnTo>
                  <a:pt x="3283" y="6052"/>
                </a:lnTo>
                <a:lnTo>
                  <a:pt x="3325" y="6052"/>
                </a:lnTo>
                <a:lnTo>
                  <a:pt x="3543" y="6052"/>
                </a:lnTo>
                <a:lnTo>
                  <a:pt x="3543" y="6052"/>
                </a:lnTo>
                <a:lnTo>
                  <a:pt x="3604" y="6052"/>
                </a:lnTo>
                <a:lnTo>
                  <a:pt x="3665" y="6049"/>
                </a:lnTo>
                <a:lnTo>
                  <a:pt x="3724" y="6044"/>
                </a:lnTo>
                <a:lnTo>
                  <a:pt x="3784" y="6036"/>
                </a:lnTo>
                <a:lnTo>
                  <a:pt x="3842" y="6026"/>
                </a:lnTo>
                <a:lnTo>
                  <a:pt x="3901" y="6015"/>
                </a:lnTo>
                <a:lnTo>
                  <a:pt x="3958" y="6001"/>
                </a:lnTo>
                <a:lnTo>
                  <a:pt x="4015" y="5985"/>
                </a:lnTo>
                <a:lnTo>
                  <a:pt x="4071" y="5967"/>
                </a:lnTo>
                <a:lnTo>
                  <a:pt x="4127" y="5947"/>
                </a:lnTo>
                <a:lnTo>
                  <a:pt x="4182" y="5926"/>
                </a:lnTo>
                <a:lnTo>
                  <a:pt x="4235" y="5903"/>
                </a:lnTo>
                <a:lnTo>
                  <a:pt x="4289" y="5877"/>
                </a:lnTo>
                <a:lnTo>
                  <a:pt x="4340" y="5851"/>
                </a:lnTo>
                <a:lnTo>
                  <a:pt x="4391" y="5821"/>
                </a:lnTo>
                <a:lnTo>
                  <a:pt x="4441" y="5790"/>
                </a:lnTo>
                <a:lnTo>
                  <a:pt x="4491" y="5759"/>
                </a:lnTo>
                <a:lnTo>
                  <a:pt x="4538" y="5725"/>
                </a:lnTo>
                <a:lnTo>
                  <a:pt x="4584" y="5689"/>
                </a:lnTo>
                <a:lnTo>
                  <a:pt x="4628" y="5651"/>
                </a:lnTo>
                <a:lnTo>
                  <a:pt x="4673" y="5611"/>
                </a:lnTo>
                <a:lnTo>
                  <a:pt x="4715" y="5572"/>
                </a:lnTo>
                <a:lnTo>
                  <a:pt x="4756" y="5530"/>
                </a:lnTo>
                <a:lnTo>
                  <a:pt x="4795" y="5485"/>
                </a:lnTo>
                <a:lnTo>
                  <a:pt x="4833" y="5441"/>
                </a:lnTo>
                <a:lnTo>
                  <a:pt x="4869" y="5394"/>
                </a:lnTo>
                <a:lnTo>
                  <a:pt x="4905" y="5346"/>
                </a:lnTo>
                <a:lnTo>
                  <a:pt x="4938" y="5297"/>
                </a:lnTo>
                <a:lnTo>
                  <a:pt x="4969" y="5246"/>
                </a:lnTo>
                <a:lnTo>
                  <a:pt x="4999" y="5194"/>
                </a:lnTo>
                <a:lnTo>
                  <a:pt x="5027" y="5140"/>
                </a:lnTo>
                <a:lnTo>
                  <a:pt x="5053" y="5086"/>
                </a:lnTo>
                <a:lnTo>
                  <a:pt x="5053" y="5086"/>
                </a:lnTo>
                <a:lnTo>
                  <a:pt x="5058" y="5076"/>
                </a:lnTo>
                <a:lnTo>
                  <a:pt x="5058" y="5076"/>
                </a:lnTo>
                <a:lnTo>
                  <a:pt x="5064" y="5058"/>
                </a:lnTo>
                <a:lnTo>
                  <a:pt x="5071" y="5040"/>
                </a:lnTo>
                <a:lnTo>
                  <a:pt x="5082" y="4997"/>
                </a:lnTo>
                <a:lnTo>
                  <a:pt x="5094" y="4948"/>
                </a:lnTo>
                <a:lnTo>
                  <a:pt x="5104" y="4892"/>
                </a:lnTo>
                <a:lnTo>
                  <a:pt x="5110" y="4830"/>
                </a:lnTo>
                <a:lnTo>
                  <a:pt x="5118" y="4763"/>
                </a:lnTo>
                <a:lnTo>
                  <a:pt x="5123" y="4691"/>
                </a:lnTo>
                <a:lnTo>
                  <a:pt x="5128" y="4612"/>
                </a:lnTo>
                <a:lnTo>
                  <a:pt x="5133" y="4530"/>
                </a:lnTo>
                <a:lnTo>
                  <a:pt x="5135" y="4443"/>
                </a:lnTo>
                <a:lnTo>
                  <a:pt x="5140" y="4258"/>
                </a:lnTo>
                <a:lnTo>
                  <a:pt x="5140" y="4061"/>
                </a:lnTo>
                <a:lnTo>
                  <a:pt x="5140" y="3853"/>
                </a:lnTo>
                <a:lnTo>
                  <a:pt x="5133" y="3419"/>
                </a:lnTo>
                <a:lnTo>
                  <a:pt x="5126" y="2980"/>
                </a:lnTo>
                <a:lnTo>
                  <a:pt x="5125" y="2765"/>
                </a:lnTo>
                <a:lnTo>
                  <a:pt x="5125" y="2559"/>
                </a:lnTo>
                <a:lnTo>
                  <a:pt x="5126" y="2361"/>
                </a:lnTo>
                <a:lnTo>
                  <a:pt x="5130" y="2177"/>
                </a:lnTo>
                <a:lnTo>
                  <a:pt x="5130" y="2177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endParaRPr lang="zh-CN" altLang="en-US"/>
          </a:p>
        </p:txBody>
      </p:sp>
      <p:sp>
        <p:nvSpPr>
          <p:cNvPr id="349" name="任意多边形 787"/>
          <p:cNvSpPr/>
          <p:nvPr/>
        </p:nvSpPr>
        <p:spPr>
          <a:xfrm>
            <a:off x="9413823" y="4238698"/>
            <a:ext cx="357545" cy="361232"/>
          </a:xfrm>
          <a:custGeom>
            <a:avLst/>
            <a:gdLst>
              <a:gd name="connsiteX0" fmla="*/ 738946 w 2155779"/>
              <a:gd name="connsiteY0" fmla="*/ 503694 h 2178136"/>
              <a:gd name="connsiteX1" fmla="*/ 1021348 w 2155779"/>
              <a:gd name="connsiteY1" fmla="*/ 503694 h 2178136"/>
              <a:gd name="connsiteX2" fmla="*/ 1021348 w 2155779"/>
              <a:gd name="connsiteY2" fmla="*/ 738945 h 2178136"/>
              <a:gd name="connsiteX3" fmla="*/ 1256598 w 2155779"/>
              <a:gd name="connsiteY3" fmla="*/ 738945 h 2178136"/>
              <a:gd name="connsiteX4" fmla="*/ 1256598 w 2155779"/>
              <a:gd name="connsiteY4" fmla="*/ 1021347 h 2178136"/>
              <a:gd name="connsiteX5" fmla="*/ 1021348 w 2155779"/>
              <a:gd name="connsiteY5" fmla="*/ 1021347 h 2178136"/>
              <a:gd name="connsiteX6" fmla="*/ 1021348 w 2155779"/>
              <a:gd name="connsiteY6" fmla="*/ 1256598 h 2178136"/>
              <a:gd name="connsiteX7" fmla="*/ 738946 w 2155779"/>
              <a:gd name="connsiteY7" fmla="*/ 1256598 h 2178136"/>
              <a:gd name="connsiteX8" fmla="*/ 738946 w 2155779"/>
              <a:gd name="connsiteY8" fmla="*/ 1021347 h 2178136"/>
              <a:gd name="connsiteX9" fmla="*/ 503696 w 2155779"/>
              <a:gd name="connsiteY9" fmla="*/ 1021347 h 2178136"/>
              <a:gd name="connsiteX10" fmla="*/ 503696 w 2155779"/>
              <a:gd name="connsiteY10" fmla="*/ 738945 h 2178136"/>
              <a:gd name="connsiteX11" fmla="*/ 738946 w 2155779"/>
              <a:gd name="connsiteY11" fmla="*/ 738945 h 2178136"/>
              <a:gd name="connsiteX12" fmla="*/ 880147 w 2155779"/>
              <a:gd name="connsiteY12" fmla="*/ 265858 h 2178136"/>
              <a:gd name="connsiteX13" fmla="*/ 265857 w 2155779"/>
              <a:gd name="connsiteY13" fmla="*/ 880147 h 2178136"/>
              <a:gd name="connsiteX14" fmla="*/ 880147 w 2155779"/>
              <a:gd name="connsiteY14" fmla="*/ 1494436 h 2178136"/>
              <a:gd name="connsiteX15" fmla="*/ 1494437 w 2155779"/>
              <a:gd name="connsiteY15" fmla="*/ 880147 h 2178136"/>
              <a:gd name="connsiteX16" fmla="*/ 880147 w 2155779"/>
              <a:gd name="connsiteY16" fmla="*/ 265858 h 2178136"/>
              <a:gd name="connsiteX17" fmla="*/ 880147 w 2155779"/>
              <a:gd name="connsiteY17" fmla="*/ 0 h 2178136"/>
              <a:gd name="connsiteX18" fmla="*/ 1760294 w 2155779"/>
              <a:gd name="connsiteY18" fmla="*/ 880147 h 2178136"/>
              <a:gd name="connsiteX19" fmla="*/ 1691128 w 2155779"/>
              <a:gd name="connsiteY19" fmla="*/ 1222740 h 2178136"/>
              <a:gd name="connsiteX20" fmla="*/ 1643723 w 2155779"/>
              <a:gd name="connsiteY20" fmla="*/ 1310076 h 2178136"/>
              <a:gd name="connsiteX21" fmla="*/ 2082049 w 2155779"/>
              <a:gd name="connsiteY21" fmla="*/ 1748401 h 2178136"/>
              <a:gd name="connsiteX22" fmla="*/ 2082049 w 2155779"/>
              <a:gd name="connsiteY22" fmla="*/ 2104405 h 2178136"/>
              <a:gd name="connsiteX23" fmla="*/ 1726044 w 2155779"/>
              <a:gd name="connsiteY23" fmla="*/ 2104405 h 2178136"/>
              <a:gd name="connsiteX24" fmla="*/ 1281094 w 2155779"/>
              <a:gd name="connsiteY24" fmla="*/ 1659455 h 2178136"/>
              <a:gd name="connsiteX25" fmla="*/ 1222740 w 2155779"/>
              <a:gd name="connsiteY25" fmla="*/ 1691128 h 2178136"/>
              <a:gd name="connsiteX26" fmla="*/ 880147 w 2155779"/>
              <a:gd name="connsiteY26" fmla="*/ 1760294 h 2178136"/>
              <a:gd name="connsiteX27" fmla="*/ 0 w 2155779"/>
              <a:gd name="connsiteY27" fmla="*/ 880147 h 2178136"/>
              <a:gd name="connsiteX28" fmla="*/ 880147 w 2155779"/>
              <a:gd name="connsiteY28" fmla="*/ 0 h 2178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155779" h="2178136">
                <a:moveTo>
                  <a:pt x="738946" y="503694"/>
                </a:moveTo>
                <a:lnTo>
                  <a:pt x="1021348" y="503694"/>
                </a:lnTo>
                <a:lnTo>
                  <a:pt x="1021348" y="738945"/>
                </a:lnTo>
                <a:lnTo>
                  <a:pt x="1256598" y="738945"/>
                </a:lnTo>
                <a:lnTo>
                  <a:pt x="1256598" y="1021347"/>
                </a:lnTo>
                <a:lnTo>
                  <a:pt x="1021348" y="1021347"/>
                </a:lnTo>
                <a:lnTo>
                  <a:pt x="1021348" y="1256598"/>
                </a:lnTo>
                <a:lnTo>
                  <a:pt x="738946" y="1256598"/>
                </a:lnTo>
                <a:lnTo>
                  <a:pt x="738946" y="1021347"/>
                </a:lnTo>
                <a:lnTo>
                  <a:pt x="503696" y="1021347"/>
                </a:lnTo>
                <a:lnTo>
                  <a:pt x="503696" y="738945"/>
                </a:lnTo>
                <a:lnTo>
                  <a:pt x="738946" y="738945"/>
                </a:lnTo>
                <a:close/>
                <a:moveTo>
                  <a:pt x="880147" y="265858"/>
                </a:moveTo>
                <a:cubicBezTo>
                  <a:pt x="540884" y="265858"/>
                  <a:pt x="265857" y="540885"/>
                  <a:pt x="265857" y="880147"/>
                </a:cubicBezTo>
                <a:cubicBezTo>
                  <a:pt x="265857" y="1219409"/>
                  <a:pt x="540884" y="1494436"/>
                  <a:pt x="880147" y="1494436"/>
                </a:cubicBezTo>
                <a:cubicBezTo>
                  <a:pt x="1219410" y="1494436"/>
                  <a:pt x="1494437" y="1219409"/>
                  <a:pt x="1494437" y="880147"/>
                </a:cubicBezTo>
                <a:cubicBezTo>
                  <a:pt x="1494437" y="540885"/>
                  <a:pt x="1219410" y="265858"/>
                  <a:pt x="880147" y="265858"/>
                </a:cubicBezTo>
                <a:close/>
                <a:moveTo>
                  <a:pt x="880147" y="0"/>
                </a:moveTo>
                <a:cubicBezTo>
                  <a:pt x="1366239" y="0"/>
                  <a:pt x="1760294" y="394055"/>
                  <a:pt x="1760294" y="880147"/>
                </a:cubicBezTo>
                <a:cubicBezTo>
                  <a:pt x="1760294" y="1001670"/>
                  <a:pt x="1735666" y="1117441"/>
                  <a:pt x="1691128" y="1222740"/>
                </a:cubicBezTo>
                <a:lnTo>
                  <a:pt x="1643723" y="1310076"/>
                </a:lnTo>
                <a:lnTo>
                  <a:pt x="2082049" y="1748401"/>
                </a:lnTo>
                <a:cubicBezTo>
                  <a:pt x="2180356" y="1846709"/>
                  <a:pt x="2180356" y="2006098"/>
                  <a:pt x="2082049" y="2104405"/>
                </a:cubicBezTo>
                <a:cubicBezTo>
                  <a:pt x="1983741" y="2202713"/>
                  <a:pt x="1824352" y="2202713"/>
                  <a:pt x="1726044" y="2104405"/>
                </a:cubicBezTo>
                <a:lnTo>
                  <a:pt x="1281094" y="1659455"/>
                </a:lnTo>
                <a:lnTo>
                  <a:pt x="1222740" y="1691128"/>
                </a:lnTo>
                <a:cubicBezTo>
                  <a:pt x="1117441" y="1735666"/>
                  <a:pt x="1001670" y="1760294"/>
                  <a:pt x="880147" y="1760294"/>
                </a:cubicBezTo>
                <a:cubicBezTo>
                  <a:pt x="394055" y="1760294"/>
                  <a:pt x="0" y="1366239"/>
                  <a:pt x="0" y="880147"/>
                </a:cubicBezTo>
                <a:cubicBezTo>
                  <a:pt x="0" y="394055"/>
                  <a:pt x="394055" y="0"/>
                  <a:pt x="880147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673841" y="1589564"/>
            <a:ext cx="295522" cy="449614"/>
            <a:chOff x="6600826" y="492126"/>
            <a:chExt cx="590550" cy="898525"/>
          </a:xfrm>
          <a:solidFill>
            <a:schemeClr val="accent5">
              <a:lumMod val="50000"/>
            </a:schemeClr>
          </a:solidFill>
        </p:grpSpPr>
        <p:sp>
          <p:nvSpPr>
            <p:cNvPr id="3" name="Freeform 61"/>
            <p:cNvSpPr/>
            <p:nvPr/>
          </p:nvSpPr>
          <p:spPr bwMode="auto">
            <a:xfrm>
              <a:off x="6600826" y="503238"/>
              <a:ext cx="531813" cy="887413"/>
            </a:xfrm>
            <a:custGeom>
              <a:avLst/>
              <a:gdLst>
                <a:gd name="T0" fmla="*/ 116 w 182"/>
                <a:gd name="T1" fmla="*/ 216 h 303"/>
                <a:gd name="T2" fmla="*/ 105 w 182"/>
                <a:gd name="T3" fmla="*/ 215 h 303"/>
                <a:gd name="T4" fmla="*/ 46 w 182"/>
                <a:gd name="T5" fmla="*/ 94 h 303"/>
                <a:gd name="T6" fmla="*/ 50 w 182"/>
                <a:gd name="T7" fmla="*/ 83 h 303"/>
                <a:gd name="T8" fmla="*/ 68 w 182"/>
                <a:gd name="T9" fmla="*/ 83 h 303"/>
                <a:gd name="T10" fmla="*/ 49 w 182"/>
                <a:gd name="T11" fmla="*/ 0 h 303"/>
                <a:gd name="T12" fmla="*/ 3 w 182"/>
                <a:gd name="T13" fmla="*/ 24 h 303"/>
                <a:gd name="T14" fmla="*/ 6 w 182"/>
                <a:gd name="T15" fmla="*/ 93 h 303"/>
                <a:gd name="T16" fmla="*/ 55 w 182"/>
                <a:gd name="T17" fmla="*/ 216 h 303"/>
                <a:gd name="T18" fmla="*/ 135 w 182"/>
                <a:gd name="T19" fmla="*/ 287 h 303"/>
                <a:gd name="T20" fmla="*/ 182 w 182"/>
                <a:gd name="T21" fmla="*/ 267 h 303"/>
                <a:gd name="T22" fmla="*/ 126 w 182"/>
                <a:gd name="T23" fmla="*/ 203 h 303"/>
                <a:gd name="T24" fmla="*/ 116 w 182"/>
                <a:gd name="T25" fmla="*/ 21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303">
                  <a:moveTo>
                    <a:pt x="116" y="216"/>
                  </a:moveTo>
                  <a:cubicBezTo>
                    <a:pt x="109" y="222"/>
                    <a:pt x="105" y="215"/>
                    <a:pt x="105" y="215"/>
                  </a:cubicBezTo>
                  <a:cubicBezTo>
                    <a:pt x="105" y="215"/>
                    <a:pt x="51" y="105"/>
                    <a:pt x="46" y="94"/>
                  </a:cubicBezTo>
                  <a:cubicBezTo>
                    <a:pt x="42" y="84"/>
                    <a:pt x="50" y="83"/>
                    <a:pt x="50" y="83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6" y="4"/>
                    <a:pt x="3" y="24"/>
                  </a:cubicBezTo>
                  <a:cubicBezTo>
                    <a:pt x="2" y="30"/>
                    <a:pt x="0" y="51"/>
                    <a:pt x="6" y="93"/>
                  </a:cubicBezTo>
                  <a:cubicBezTo>
                    <a:pt x="11" y="128"/>
                    <a:pt x="30" y="183"/>
                    <a:pt x="55" y="216"/>
                  </a:cubicBezTo>
                  <a:cubicBezTo>
                    <a:pt x="78" y="246"/>
                    <a:pt x="101" y="267"/>
                    <a:pt x="135" y="287"/>
                  </a:cubicBezTo>
                  <a:cubicBezTo>
                    <a:pt x="163" y="303"/>
                    <a:pt x="182" y="267"/>
                    <a:pt x="182" y="267"/>
                  </a:cubicBezTo>
                  <a:cubicBezTo>
                    <a:pt x="126" y="203"/>
                    <a:pt x="126" y="203"/>
                    <a:pt x="126" y="203"/>
                  </a:cubicBezTo>
                  <a:cubicBezTo>
                    <a:pt x="126" y="203"/>
                    <a:pt x="122" y="210"/>
                    <a:pt x="116" y="2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" name="Freeform 62"/>
            <p:cNvSpPr/>
            <p:nvPr/>
          </p:nvSpPr>
          <p:spPr bwMode="auto">
            <a:xfrm>
              <a:off x="6764338" y="492126"/>
              <a:ext cx="103188" cy="254000"/>
            </a:xfrm>
            <a:custGeom>
              <a:avLst/>
              <a:gdLst>
                <a:gd name="T0" fmla="*/ 33 w 35"/>
                <a:gd name="T1" fmla="*/ 71 h 87"/>
                <a:gd name="T2" fmla="*/ 20 w 35"/>
                <a:gd name="T3" fmla="*/ 7 h 87"/>
                <a:gd name="T4" fmla="*/ 0 w 35"/>
                <a:gd name="T5" fmla="*/ 2 h 87"/>
                <a:gd name="T6" fmla="*/ 19 w 35"/>
                <a:gd name="T7" fmla="*/ 87 h 87"/>
                <a:gd name="T8" fmla="*/ 33 w 35"/>
                <a:gd name="T9" fmla="*/ 7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87">
                  <a:moveTo>
                    <a:pt x="33" y="71"/>
                  </a:moveTo>
                  <a:cubicBezTo>
                    <a:pt x="33" y="71"/>
                    <a:pt x="22" y="15"/>
                    <a:pt x="20" y="7"/>
                  </a:cubicBezTo>
                  <a:cubicBezTo>
                    <a:pt x="17" y="0"/>
                    <a:pt x="0" y="2"/>
                    <a:pt x="0" y="2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9" y="87"/>
                    <a:pt x="35" y="81"/>
                    <a:pt x="33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5" name="Freeform 63"/>
            <p:cNvSpPr/>
            <p:nvPr/>
          </p:nvSpPr>
          <p:spPr bwMode="auto">
            <a:xfrm>
              <a:off x="6983413" y="1054101"/>
              <a:ext cx="207963" cy="215900"/>
            </a:xfrm>
            <a:custGeom>
              <a:avLst/>
              <a:gdLst>
                <a:gd name="T0" fmla="*/ 22 w 71"/>
                <a:gd name="T1" fmla="*/ 6 h 74"/>
                <a:gd name="T2" fmla="*/ 0 w 71"/>
                <a:gd name="T3" fmla="*/ 9 h 74"/>
                <a:gd name="T4" fmla="*/ 56 w 71"/>
                <a:gd name="T5" fmla="*/ 74 h 74"/>
                <a:gd name="T6" fmla="*/ 62 w 71"/>
                <a:gd name="T7" fmla="*/ 52 h 74"/>
                <a:gd name="T8" fmla="*/ 22 w 71"/>
                <a:gd name="T9" fmla="*/ 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4">
                  <a:moveTo>
                    <a:pt x="22" y="6"/>
                  </a:moveTo>
                  <a:cubicBezTo>
                    <a:pt x="16" y="0"/>
                    <a:pt x="0" y="9"/>
                    <a:pt x="0" y="9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56" y="74"/>
                    <a:pt x="71" y="62"/>
                    <a:pt x="62" y="52"/>
                  </a:cubicBezTo>
                  <a:cubicBezTo>
                    <a:pt x="62" y="52"/>
                    <a:pt x="28" y="13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6" name="Freeform 64"/>
          <p:cNvSpPr>
            <a:spLocks noEditPoints="1"/>
          </p:cNvSpPr>
          <p:nvPr/>
        </p:nvSpPr>
        <p:spPr bwMode="auto">
          <a:xfrm>
            <a:off x="5523494" y="1683301"/>
            <a:ext cx="415479" cy="262142"/>
          </a:xfrm>
          <a:custGeom>
            <a:avLst/>
            <a:gdLst>
              <a:gd name="T0" fmla="*/ 208 w 284"/>
              <a:gd name="T1" fmla="*/ 75 h 179"/>
              <a:gd name="T2" fmla="*/ 187 w 284"/>
              <a:gd name="T3" fmla="*/ 30 h 179"/>
              <a:gd name="T4" fmla="*/ 209 w 284"/>
              <a:gd name="T5" fmla="*/ 18 h 179"/>
              <a:gd name="T6" fmla="*/ 157 w 284"/>
              <a:gd name="T7" fmla="*/ 12 h 179"/>
              <a:gd name="T8" fmla="*/ 174 w 284"/>
              <a:gd name="T9" fmla="*/ 27 h 179"/>
              <a:gd name="T10" fmla="*/ 100 w 284"/>
              <a:gd name="T11" fmla="*/ 40 h 179"/>
              <a:gd name="T12" fmla="*/ 100 w 284"/>
              <a:gd name="T13" fmla="*/ 11 h 179"/>
              <a:gd name="T14" fmla="*/ 121 w 284"/>
              <a:gd name="T15" fmla="*/ 9 h 179"/>
              <a:gd name="T16" fmla="*/ 122 w 284"/>
              <a:gd name="T17" fmla="*/ 6 h 179"/>
              <a:gd name="T18" fmla="*/ 121 w 284"/>
              <a:gd name="T19" fmla="*/ 2 h 179"/>
              <a:gd name="T20" fmla="*/ 118 w 284"/>
              <a:gd name="T21" fmla="*/ 0 h 179"/>
              <a:gd name="T22" fmla="*/ 72 w 284"/>
              <a:gd name="T23" fmla="*/ 4 h 179"/>
              <a:gd name="T24" fmla="*/ 72 w 284"/>
              <a:gd name="T25" fmla="*/ 9 h 179"/>
              <a:gd name="T26" fmla="*/ 86 w 284"/>
              <a:gd name="T27" fmla="*/ 11 h 179"/>
              <a:gd name="T28" fmla="*/ 77 w 284"/>
              <a:gd name="T29" fmla="*/ 74 h 179"/>
              <a:gd name="T30" fmla="*/ 1 w 284"/>
              <a:gd name="T31" fmla="*/ 118 h 179"/>
              <a:gd name="T32" fmla="*/ 18 w 284"/>
              <a:gd name="T33" fmla="*/ 163 h 179"/>
              <a:gd name="T34" fmla="*/ 73 w 284"/>
              <a:gd name="T35" fmla="*/ 174 h 179"/>
              <a:gd name="T36" fmla="*/ 100 w 284"/>
              <a:gd name="T37" fmla="*/ 95 h 179"/>
              <a:gd name="T38" fmla="*/ 93 w 284"/>
              <a:gd name="T39" fmla="*/ 63 h 179"/>
              <a:gd name="T40" fmla="*/ 176 w 284"/>
              <a:gd name="T41" fmla="*/ 132 h 179"/>
              <a:gd name="T42" fmla="*/ 230 w 284"/>
              <a:gd name="T43" fmla="*/ 178 h 179"/>
              <a:gd name="T44" fmla="*/ 230 w 284"/>
              <a:gd name="T45" fmla="*/ 70 h 179"/>
              <a:gd name="T46" fmla="*/ 61 w 284"/>
              <a:gd name="T47" fmla="*/ 163 h 179"/>
              <a:gd name="T48" fmla="*/ 32 w 284"/>
              <a:gd name="T49" fmla="*/ 89 h 179"/>
              <a:gd name="T50" fmla="*/ 70 w 284"/>
              <a:gd name="T51" fmla="*/ 94 h 179"/>
              <a:gd name="T52" fmla="*/ 53 w 284"/>
              <a:gd name="T53" fmla="*/ 130 h 179"/>
              <a:gd name="T54" fmla="*/ 61 w 284"/>
              <a:gd name="T55" fmla="*/ 130 h 179"/>
              <a:gd name="T56" fmla="*/ 82 w 284"/>
              <a:gd name="T57" fmla="*/ 95 h 179"/>
              <a:gd name="T58" fmla="*/ 205 w 284"/>
              <a:gd name="T59" fmla="*/ 93 h 179"/>
              <a:gd name="T60" fmla="*/ 190 w 284"/>
              <a:gd name="T61" fmla="*/ 119 h 179"/>
              <a:gd name="T62" fmla="*/ 99 w 284"/>
              <a:gd name="T63" fmla="*/ 51 h 179"/>
              <a:gd name="T64" fmla="*/ 152 w 284"/>
              <a:gd name="T65" fmla="*/ 112 h 179"/>
              <a:gd name="T66" fmla="*/ 162 w 284"/>
              <a:gd name="T67" fmla="*/ 119 h 179"/>
              <a:gd name="T68" fmla="*/ 180 w 284"/>
              <a:gd name="T69" fmla="*/ 57 h 179"/>
              <a:gd name="T70" fmla="*/ 177 w 284"/>
              <a:gd name="T71" fmla="*/ 119 h 179"/>
              <a:gd name="T72" fmla="*/ 230 w 284"/>
              <a:gd name="T73" fmla="*/ 165 h 179"/>
              <a:gd name="T74" fmla="*/ 236 w 284"/>
              <a:gd name="T75" fmla="*/ 132 h 179"/>
              <a:gd name="T76" fmla="*/ 239 w 284"/>
              <a:gd name="T77" fmla="*/ 120 h 179"/>
              <a:gd name="T78" fmla="*/ 230 w 284"/>
              <a:gd name="T79" fmla="*/ 84 h 179"/>
              <a:gd name="T80" fmla="*/ 230 w 284"/>
              <a:gd name="T81" fmla="*/ 165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84" h="179">
                <a:moveTo>
                  <a:pt x="230" y="70"/>
                </a:moveTo>
                <a:cubicBezTo>
                  <a:pt x="222" y="70"/>
                  <a:pt x="215" y="72"/>
                  <a:pt x="208" y="75"/>
                </a:cubicBezTo>
                <a:cubicBezTo>
                  <a:pt x="184" y="42"/>
                  <a:pt x="184" y="42"/>
                  <a:pt x="184" y="42"/>
                </a:cubicBezTo>
                <a:cubicBezTo>
                  <a:pt x="187" y="30"/>
                  <a:pt x="187" y="30"/>
                  <a:pt x="187" y="30"/>
                </a:cubicBezTo>
                <a:cubicBezTo>
                  <a:pt x="187" y="30"/>
                  <a:pt x="201" y="32"/>
                  <a:pt x="202" y="32"/>
                </a:cubicBezTo>
                <a:cubicBezTo>
                  <a:pt x="208" y="28"/>
                  <a:pt x="210" y="22"/>
                  <a:pt x="209" y="18"/>
                </a:cubicBezTo>
                <a:cubicBezTo>
                  <a:pt x="208" y="14"/>
                  <a:pt x="202" y="9"/>
                  <a:pt x="201" y="9"/>
                </a:cubicBezTo>
                <a:cubicBezTo>
                  <a:pt x="157" y="12"/>
                  <a:pt x="157" y="12"/>
                  <a:pt x="157" y="12"/>
                </a:cubicBezTo>
                <a:cubicBezTo>
                  <a:pt x="157" y="19"/>
                  <a:pt x="157" y="19"/>
                  <a:pt x="157" y="19"/>
                </a:cubicBezTo>
                <a:cubicBezTo>
                  <a:pt x="174" y="27"/>
                  <a:pt x="174" y="27"/>
                  <a:pt x="174" y="27"/>
                </a:cubicBezTo>
                <a:cubicBezTo>
                  <a:pt x="171" y="40"/>
                  <a:pt x="171" y="40"/>
                  <a:pt x="171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7" y="19"/>
                  <a:pt x="107" y="19"/>
                  <a:pt x="107" y="19"/>
                </a:cubicBezTo>
                <a:cubicBezTo>
                  <a:pt x="107" y="15"/>
                  <a:pt x="103" y="11"/>
                  <a:pt x="100" y="11"/>
                </a:cubicBezTo>
                <a:cubicBezTo>
                  <a:pt x="107" y="10"/>
                  <a:pt x="113" y="10"/>
                  <a:pt x="120" y="10"/>
                </a:cubicBezTo>
                <a:cubicBezTo>
                  <a:pt x="121" y="9"/>
                  <a:pt x="121" y="9"/>
                  <a:pt x="121" y="9"/>
                </a:cubicBezTo>
                <a:cubicBezTo>
                  <a:pt x="122" y="8"/>
                  <a:pt x="122" y="8"/>
                  <a:pt x="122" y="8"/>
                </a:cubicBezTo>
                <a:cubicBezTo>
                  <a:pt x="122" y="6"/>
                  <a:pt x="122" y="6"/>
                  <a:pt x="122" y="6"/>
                </a:cubicBezTo>
                <a:cubicBezTo>
                  <a:pt x="122" y="3"/>
                  <a:pt x="122" y="3"/>
                  <a:pt x="122" y="3"/>
                </a:cubicBezTo>
                <a:cubicBezTo>
                  <a:pt x="121" y="2"/>
                  <a:pt x="121" y="2"/>
                  <a:pt x="121" y="2"/>
                </a:cubicBezTo>
                <a:cubicBezTo>
                  <a:pt x="120" y="1"/>
                  <a:pt x="120" y="1"/>
                  <a:pt x="120" y="1"/>
                </a:cubicBezTo>
                <a:cubicBezTo>
                  <a:pt x="118" y="0"/>
                  <a:pt x="118" y="0"/>
                  <a:pt x="118" y="0"/>
                </a:cubicBezTo>
                <a:cubicBezTo>
                  <a:pt x="73" y="2"/>
                  <a:pt x="73" y="2"/>
                  <a:pt x="73" y="2"/>
                </a:cubicBezTo>
                <a:cubicBezTo>
                  <a:pt x="72" y="4"/>
                  <a:pt x="72" y="4"/>
                  <a:pt x="72" y="4"/>
                </a:cubicBezTo>
                <a:cubicBezTo>
                  <a:pt x="71" y="7"/>
                  <a:pt x="71" y="7"/>
                  <a:pt x="71" y="7"/>
                </a:cubicBezTo>
                <a:cubicBezTo>
                  <a:pt x="72" y="9"/>
                  <a:pt x="72" y="9"/>
                  <a:pt x="72" y="9"/>
                </a:cubicBezTo>
                <a:cubicBezTo>
                  <a:pt x="75" y="11"/>
                  <a:pt x="75" y="11"/>
                  <a:pt x="75" y="11"/>
                </a:cubicBezTo>
                <a:cubicBezTo>
                  <a:pt x="86" y="11"/>
                  <a:pt x="86" y="11"/>
                  <a:pt x="86" y="11"/>
                </a:cubicBezTo>
                <a:cubicBezTo>
                  <a:pt x="90" y="12"/>
                  <a:pt x="94" y="15"/>
                  <a:pt x="94" y="20"/>
                </a:cubicBezTo>
                <a:cubicBezTo>
                  <a:pt x="88" y="38"/>
                  <a:pt x="83" y="56"/>
                  <a:pt x="77" y="74"/>
                </a:cubicBezTo>
                <a:cubicBezTo>
                  <a:pt x="77" y="74"/>
                  <a:pt x="52" y="62"/>
                  <a:pt x="27" y="77"/>
                </a:cubicBezTo>
                <a:cubicBezTo>
                  <a:pt x="8" y="88"/>
                  <a:pt x="2" y="104"/>
                  <a:pt x="1" y="118"/>
                </a:cubicBezTo>
                <a:cubicBezTo>
                  <a:pt x="0" y="123"/>
                  <a:pt x="1" y="128"/>
                  <a:pt x="2" y="132"/>
                </a:cubicBezTo>
                <a:cubicBezTo>
                  <a:pt x="3" y="141"/>
                  <a:pt x="8" y="154"/>
                  <a:pt x="18" y="163"/>
                </a:cubicBezTo>
                <a:cubicBezTo>
                  <a:pt x="30" y="174"/>
                  <a:pt x="51" y="179"/>
                  <a:pt x="65" y="175"/>
                </a:cubicBezTo>
                <a:cubicBezTo>
                  <a:pt x="68" y="175"/>
                  <a:pt x="70" y="174"/>
                  <a:pt x="73" y="174"/>
                </a:cubicBezTo>
                <a:cubicBezTo>
                  <a:pt x="94" y="166"/>
                  <a:pt x="104" y="150"/>
                  <a:pt x="108" y="129"/>
                </a:cubicBezTo>
                <a:cubicBezTo>
                  <a:pt x="110" y="118"/>
                  <a:pt x="106" y="105"/>
                  <a:pt x="100" y="95"/>
                </a:cubicBezTo>
                <a:cubicBezTo>
                  <a:pt x="95" y="86"/>
                  <a:pt x="87" y="80"/>
                  <a:pt x="87" y="80"/>
                </a:cubicBezTo>
                <a:cubicBezTo>
                  <a:pt x="93" y="63"/>
                  <a:pt x="93" y="63"/>
                  <a:pt x="93" y="63"/>
                </a:cubicBezTo>
                <a:cubicBezTo>
                  <a:pt x="151" y="132"/>
                  <a:pt x="151" y="132"/>
                  <a:pt x="151" y="132"/>
                </a:cubicBezTo>
                <a:cubicBezTo>
                  <a:pt x="176" y="132"/>
                  <a:pt x="176" y="132"/>
                  <a:pt x="176" y="132"/>
                </a:cubicBezTo>
                <a:cubicBezTo>
                  <a:pt x="177" y="132"/>
                  <a:pt x="177" y="132"/>
                  <a:pt x="177" y="132"/>
                </a:cubicBezTo>
                <a:cubicBezTo>
                  <a:pt x="181" y="158"/>
                  <a:pt x="203" y="178"/>
                  <a:pt x="230" y="178"/>
                </a:cubicBezTo>
                <a:cubicBezTo>
                  <a:pt x="260" y="178"/>
                  <a:pt x="284" y="154"/>
                  <a:pt x="284" y="124"/>
                </a:cubicBezTo>
                <a:cubicBezTo>
                  <a:pt x="284" y="94"/>
                  <a:pt x="260" y="70"/>
                  <a:pt x="230" y="70"/>
                </a:cubicBezTo>
                <a:close/>
                <a:moveTo>
                  <a:pt x="94" y="127"/>
                </a:moveTo>
                <a:cubicBezTo>
                  <a:pt x="92" y="147"/>
                  <a:pt x="79" y="159"/>
                  <a:pt x="61" y="163"/>
                </a:cubicBezTo>
                <a:cubicBezTo>
                  <a:pt x="43" y="166"/>
                  <a:pt x="26" y="155"/>
                  <a:pt x="18" y="141"/>
                </a:cubicBezTo>
                <a:cubicBezTo>
                  <a:pt x="11" y="127"/>
                  <a:pt x="12" y="102"/>
                  <a:pt x="32" y="89"/>
                </a:cubicBezTo>
                <a:cubicBezTo>
                  <a:pt x="52" y="76"/>
                  <a:pt x="73" y="87"/>
                  <a:pt x="73" y="87"/>
                </a:cubicBezTo>
                <a:cubicBezTo>
                  <a:pt x="73" y="87"/>
                  <a:pt x="72" y="89"/>
                  <a:pt x="70" y="94"/>
                </a:cubicBezTo>
                <a:cubicBezTo>
                  <a:pt x="67" y="99"/>
                  <a:pt x="56" y="119"/>
                  <a:pt x="51" y="125"/>
                </a:cubicBezTo>
                <a:cubicBezTo>
                  <a:pt x="49" y="126"/>
                  <a:pt x="51" y="129"/>
                  <a:pt x="53" y="130"/>
                </a:cubicBezTo>
                <a:cubicBezTo>
                  <a:pt x="54" y="132"/>
                  <a:pt x="56" y="132"/>
                  <a:pt x="57" y="132"/>
                </a:cubicBezTo>
                <a:cubicBezTo>
                  <a:pt x="59" y="132"/>
                  <a:pt x="61" y="130"/>
                  <a:pt x="61" y="130"/>
                </a:cubicBezTo>
                <a:cubicBezTo>
                  <a:pt x="62" y="129"/>
                  <a:pt x="74" y="112"/>
                  <a:pt x="79" y="102"/>
                </a:cubicBezTo>
                <a:cubicBezTo>
                  <a:pt x="80" y="101"/>
                  <a:pt x="82" y="95"/>
                  <a:pt x="82" y="95"/>
                </a:cubicBezTo>
                <a:cubicBezTo>
                  <a:pt x="82" y="93"/>
                  <a:pt x="96" y="107"/>
                  <a:pt x="94" y="127"/>
                </a:cubicBezTo>
                <a:close/>
                <a:moveTo>
                  <a:pt x="205" y="93"/>
                </a:moveTo>
                <a:cubicBezTo>
                  <a:pt x="224" y="119"/>
                  <a:pt x="224" y="119"/>
                  <a:pt x="224" y="119"/>
                </a:cubicBezTo>
                <a:cubicBezTo>
                  <a:pt x="190" y="119"/>
                  <a:pt x="190" y="119"/>
                  <a:pt x="190" y="119"/>
                </a:cubicBezTo>
                <a:cubicBezTo>
                  <a:pt x="192" y="108"/>
                  <a:pt x="197" y="99"/>
                  <a:pt x="205" y="93"/>
                </a:cubicBezTo>
                <a:close/>
                <a:moveTo>
                  <a:pt x="99" y="51"/>
                </a:moveTo>
                <a:cubicBezTo>
                  <a:pt x="167" y="51"/>
                  <a:pt x="167" y="51"/>
                  <a:pt x="167" y="51"/>
                </a:cubicBezTo>
                <a:cubicBezTo>
                  <a:pt x="169" y="51"/>
                  <a:pt x="152" y="112"/>
                  <a:pt x="152" y="112"/>
                </a:cubicBezTo>
                <a:lnTo>
                  <a:pt x="99" y="51"/>
                </a:lnTo>
                <a:close/>
                <a:moveTo>
                  <a:pt x="162" y="119"/>
                </a:moveTo>
                <a:cubicBezTo>
                  <a:pt x="180" y="57"/>
                  <a:pt x="180" y="57"/>
                  <a:pt x="180" y="57"/>
                </a:cubicBezTo>
                <a:cubicBezTo>
                  <a:pt x="180" y="57"/>
                  <a:pt x="180" y="57"/>
                  <a:pt x="180" y="57"/>
                </a:cubicBezTo>
                <a:cubicBezTo>
                  <a:pt x="197" y="82"/>
                  <a:pt x="197" y="82"/>
                  <a:pt x="197" y="82"/>
                </a:cubicBezTo>
                <a:cubicBezTo>
                  <a:pt x="186" y="91"/>
                  <a:pt x="178" y="104"/>
                  <a:pt x="177" y="119"/>
                </a:cubicBezTo>
                <a:lnTo>
                  <a:pt x="162" y="119"/>
                </a:lnTo>
                <a:close/>
                <a:moveTo>
                  <a:pt x="230" y="165"/>
                </a:moveTo>
                <a:cubicBezTo>
                  <a:pt x="211" y="165"/>
                  <a:pt x="194" y="151"/>
                  <a:pt x="191" y="132"/>
                </a:cubicBezTo>
                <a:cubicBezTo>
                  <a:pt x="236" y="132"/>
                  <a:pt x="236" y="132"/>
                  <a:pt x="236" y="132"/>
                </a:cubicBezTo>
                <a:cubicBezTo>
                  <a:pt x="237" y="132"/>
                  <a:pt x="239" y="132"/>
                  <a:pt x="240" y="131"/>
                </a:cubicBezTo>
                <a:cubicBezTo>
                  <a:pt x="243" y="129"/>
                  <a:pt x="243" y="125"/>
                  <a:pt x="239" y="120"/>
                </a:cubicBezTo>
                <a:cubicBezTo>
                  <a:pt x="216" y="87"/>
                  <a:pt x="216" y="87"/>
                  <a:pt x="216" y="87"/>
                </a:cubicBezTo>
                <a:cubicBezTo>
                  <a:pt x="220" y="85"/>
                  <a:pt x="225" y="84"/>
                  <a:pt x="230" y="84"/>
                </a:cubicBezTo>
                <a:cubicBezTo>
                  <a:pt x="253" y="84"/>
                  <a:pt x="271" y="102"/>
                  <a:pt x="271" y="124"/>
                </a:cubicBezTo>
                <a:cubicBezTo>
                  <a:pt x="271" y="146"/>
                  <a:pt x="253" y="165"/>
                  <a:pt x="230" y="165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102344" y="1664235"/>
            <a:ext cx="340009" cy="300272"/>
            <a:chOff x="3784601" y="620713"/>
            <a:chExt cx="679450" cy="600075"/>
          </a:xfrm>
          <a:solidFill>
            <a:schemeClr val="accent5">
              <a:lumMod val="50000"/>
            </a:schemeClr>
          </a:solidFill>
        </p:grpSpPr>
        <p:sp>
          <p:nvSpPr>
            <p:cNvPr id="8" name="Freeform 69"/>
            <p:cNvSpPr>
              <a:spLocks noEditPoints="1"/>
            </p:cNvSpPr>
            <p:nvPr/>
          </p:nvSpPr>
          <p:spPr bwMode="auto">
            <a:xfrm>
              <a:off x="4071938" y="815976"/>
              <a:ext cx="303213" cy="304800"/>
            </a:xfrm>
            <a:custGeom>
              <a:avLst/>
              <a:gdLst>
                <a:gd name="T0" fmla="*/ 52 w 104"/>
                <a:gd name="T1" fmla="*/ 0 h 104"/>
                <a:gd name="T2" fmla="*/ 0 w 104"/>
                <a:gd name="T3" fmla="*/ 52 h 104"/>
                <a:gd name="T4" fmla="*/ 52 w 104"/>
                <a:gd name="T5" fmla="*/ 104 h 104"/>
                <a:gd name="T6" fmla="*/ 104 w 104"/>
                <a:gd name="T7" fmla="*/ 52 h 104"/>
                <a:gd name="T8" fmla="*/ 52 w 104"/>
                <a:gd name="T9" fmla="*/ 0 h 104"/>
                <a:gd name="T10" fmla="*/ 51 w 104"/>
                <a:gd name="T11" fmla="*/ 82 h 104"/>
                <a:gd name="T12" fmla="*/ 19 w 104"/>
                <a:gd name="T13" fmla="*/ 50 h 104"/>
                <a:gd name="T14" fmla="*/ 51 w 104"/>
                <a:gd name="T15" fmla="*/ 18 h 104"/>
                <a:gd name="T16" fmla="*/ 83 w 104"/>
                <a:gd name="T17" fmla="*/ 50 h 104"/>
                <a:gd name="T18" fmla="*/ 51 w 104"/>
                <a:gd name="T19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04">
                  <a:moveTo>
                    <a:pt x="52" y="0"/>
                  </a:moveTo>
                  <a:cubicBezTo>
                    <a:pt x="24" y="0"/>
                    <a:pt x="0" y="23"/>
                    <a:pt x="0" y="52"/>
                  </a:cubicBezTo>
                  <a:cubicBezTo>
                    <a:pt x="0" y="80"/>
                    <a:pt x="24" y="104"/>
                    <a:pt x="52" y="104"/>
                  </a:cubicBezTo>
                  <a:cubicBezTo>
                    <a:pt x="81" y="104"/>
                    <a:pt x="104" y="80"/>
                    <a:pt x="104" y="52"/>
                  </a:cubicBezTo>
                  <a:cubicBezTo>
                    <a:pt x="104" y="23"/>
                    <a:pt x="81" y="0"/>
                    <a:pt x="52" y="0"/>
                  </a:cubicBezTo>
                  <a:close/>
                  <a:moveTo>
                    <a:pt x="51" y="82"/>
                  </a:moveTo>
                  <a:cubicBezTo>
                    <a:pt x="34" y="82"/>
                    <a:pt x="19" y="68"/>
                    <a:pt x="19" y="50"/>
                  </a:cubicBezTo>
                  <a:cubicBezTo>
                    <a:pt x="19" y="33"/>
                    <a:pt x="34" y="18"/>
                    <a:pt x="51" y="18"/>
                  </a:cubicBezTo>
                  <a:cubicBezTo>
                    <a:pt x="69" y="18"/>
                    <a:pt x="83" y="33"/>
                    <a:pt x="83" y="50"/>
                  </a:cubicBezTo>
                  <a:cubicBezTo>
                    <a:pt x="83" y="68"/>
                    <a:pt x="69" y="82"/>
                    <a:pt x="51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" name="Freeform 70"/>
            <p:cNvSpPr>
              <a:spLocks noEditPoints="1"/>
            </p:cNvSpPr>
            <p:nvPr/>
          </p:nvSpPr>
          <p:spPr bwMode="auto">
            <a:xfrm>
              <a:off x="3784601" y="620713"/>
              <a:ext cx="679450" cy="600075"/>
            </a:xfrm>
            <a:custGeom>
              <a:avLst/>
              <a:gdLst>
                <a:gd name="T0" fmla="*/ 198 w 232"/>
                <a:gd name="T1" fmla="*/ 24 h 205"/>
                <a:gd name="T2" fmla="*/ 77 w 232"/>
                <a:gd name="T3" fmla="*/ 24 h 205"/>
                <a:gd name="T4" fmla="*/ 77 w 232"/>
                <a:gd name="T5" fmla="*/ 19 h 205"/>
                <a:gd name="T6" fmla="*/ 59 w 232"/>
                <a:gd name="T7" fmla="*/ 0 h 205"/>
                <a:gd name="T8" fmla="*/ 40 w 232"/>
                <a:gd name="T9" fmla="*/ 19 h 205"/>
                <a:gd name="T10" fmla="*/ 40 w 232"/>
                <a:gd name="T11" fmla="*/ 24 h 205"/>
                <a:gd name="T12" fmla="*/ 33 w 232"/>
                <a:gd name="T13" fmla="*/ 24 h 205"/>
                <a:gd name="T14" fmla="*/ 0 w 232"/>
                <a:gd name="T15" fmla="*/ 57 h 205"/>
                <a:gd name="T16" fmla="*/ 0 w 232"/>
                <a:gd name="T17" fmla="*/ 171 h 205"/>
                <a:gd name="T18" fmla="*/ 33 w 232"/>
                <a:gd name="T19" fmla="*/ 205 h 205"/>
                <a:gd name="T20" fmla="*/ 198 w 232"/>
                <a:gd name="T21" fmla="*/ 205 h 205"/>
                <a:gd name="T22" fmla="*/ 232 w 232"/>
                <a:gd name="T23" fmla="*/ 171 h 205"/>
                <a:gd name="T24" fmla="*/ 232 w 232"/>
                <a:gd name="T25" fmla="*/ 57 h 205"/>
                <a:gd name="T26" fmla="*/ 198 w 232"/>
                <a:gd name="T27" fmla="*/ 24 h 205"/>
                <a:gd name="T28" fmla="*/ 42 w 232"/>
                <a:gd name="T29" fmla="*/ 82 h 205"/>
                <a:gd name="T30" fmla="*/ 23 w 232"/>
                <a:gd name="T31" fmla="*/ 62 h 205"/>
                <a:gd name="T32" fmla="*/ 42 w 232"/>
                <a:gd name="T33" fmla="*/ 43 h 205"/>
                <a:gd name="T34" fmla="*/ 61 w 232"/>
                <a:gd name="T35" fmla="*/ 62 h 205"/>
                <a:gd name="T36" fmla="*/ 42 w 232"/>
                <a:gd name="T37" fmla="*/ 82 h 205"/>
                <a:gd name="T38" fmla="*/ 150 w 232"/>
                <a:gd name="T39" fmla="*/ 179 h 205"/>
                <a:gd name="T40" fmla="*/ 90 w 232"/>
                <a:gd name="T41" fmla="*/ 119 h 205"/>
                <a:gd name="T42" fmla="*/ 150 w 232"/>
                <a:gd name="T43" fmla="*/ 59 h 205"/>
                <a:gd name="T44" fmla="*/ 210 w 232"/>
                <a:gd name="T45" fmla="*/ 119 h 205"/>
                <a:gd name="T46" fmla="*/ 150 w 232"/>
                <a:gd name="T47" fmla="*/ 179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2" h="205">
                  <a:moveTo>
                    <a:pt x="198" y="24"/>
                  </a:moveTo>
                  <a:cubicBezTo>
                    <a:pt x="77" y="24"/>
                    <a:pt x="77" y="24"/>
                    <a:pt x="77" y="24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8"/>
                    <a:pt x="69" y="0"/>
                    <a:pt x="59" y="0"/>
                  </a:cubicBezTo>
                  <a:cubicBezTo>
                    <a:pt x="48" y="0"/>
                    <a:pt x="40" y="8"/>
                    <a:pt x="40" y="19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15" y="24"/>
                    <a:pt x="0" y="39"/>
                    <a:pt x="0" y="57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90"/>
                    <a:pt x="15" y="205"/>
                    <a:pt x="33" y="205"/>
                  </a:cubicBezTo>
                  <a:cubicBezTo>
                    <a:pt x="198" y="205"/>
                    <a:pt x="198" y="205"/>
                    <a:pt x="198" y="205"/>
                  </a:cubicBezTo>
                  <a:cubicBezTo>
                    <a:pt x="217" y="205"/>
                    <a:pt x="232" y="190"/>
                    <a:pt x="232" y="171"/>
                  </a:cubicBezTo>
                  <a:cubicBezTo>
                    <a:pt x="232" y="57"/>
                    <a:pt x="232" y="57"/>
                    <a:pt x="232" y="57"/>
                  </a:cubicBezTo>
                  <a:cubicBezTo>
                    <a:pt x="232" y="39"/>
                    <a:pt x="217" y="24"/>
                    <a:pt x="198" y="24"/>
                  </a:cubicBezTo>
                  <a:close/>
                  <a:moveTo>
                    <a:pt x="42" y="82"/>
                  </a:moveTo>
                  <a:cubicBezTo>
                    <a:pt x="31" y="82"/>
                    <a:pt x="23" y="73"/>
                    <a:pt x="23" y="62"/>
                  </a:cubicBezTo>
                  <a:cubicBezTo>
                    <a:pt x="23" y="52"/>
                    <a:pt x="31" y="43"/>
                    <a:pt x="42" y="43"/>
                  </a:cubicBezTo>
                  <a:cubicBezTo>
                    <a:pt x="53" y="43"/>
                    <a:pt x="61" y="52"/>
                    <a:pt x="61" y="62"/>
                  </a:cubicBezTo>
                  <a:cubicBezTo>
                    <a:pt x="61" y="73"/>
                    <a:pt x="53" y="82"/>
                    <a:pt x="42" y="82"/>
                  </a:cubicBezTo>
                  <a:close/>
                  <a:moveTo>
                    <a:pt x="150" y="179"/>
                  </a:moveTo>
                  <a:cubicBezTo>
                    <a:pt x="117" y="179"/>
                    <a:pt x="90" y="152"/>
                    <a:pt x="90" y="119"/>
                  </a:cubicBezTo>
                  <a:cubicBezTo>
                    <a:pt x="90" y="86"/>
                    <a:pt x="117" y="59"/>
                    <a:pt x="150" y="59"/>
                  </a:cubicBezTo>
                  <a:cubicBezTo>
                    <a:pt x="183" y="59"/>
                    <a:pt x="210" y="86"/>
                    <a:pt x="210" y="119"/>
                  </a:cubicBezTo>
                  <a:cubicBezTo>
                    <a:pt x="210" y="152"/>
                    <a:pt x="183" y="179"/>
                    <a:pt x="150" y="1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" name="Oval 71"/>
            <p:cNvSpPr>
              <a:spLocks noChangeArrowheads="1"/>
            </p:cNvSpPr>
            <p:nvPr/>
          </p:nvSpPr>
          <p:spPr bwMode="auto">
            <a:xfrm>
              <a:off x="3863976" y="760413"/>
              <a:ext cx="87313" cy="85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869506" y="1617367"/>
            <a:ext cx="355898" cy="394008"/>
            <a:chOff x="5346701" y="476251"/>
            <a:chExt cx="711200" cy="787400"/>
          </a:xfrm>
          <a:solidFill>
            <a:schemeClr val="accent5">
              <a:lumMod val="50000"/>
            </a:schemeClr>
          </a:solidFill>
        </p:grpSpPr>
        <p:sp>
          <p:nvSpPr>
            <p:cNvPr id="12" name="Freeform 104"/>
            <p:cNvSpPr/>
            <p:nvPr/>
          </p:nvSpPr>
          <p:spPr bwMode="auto">
            <a:xfrm>
              <a:off x="5659438" y="614363"/>
              <a:ext cx="263525" cy="263525"/>
            </a:xfrm>
            <a:custGeom>
              <a:avLst/>
              <a:gdLst>
                <a:gd name="T0" fmla="*/ 0 w 90"/>
                <a:gd name="T1" fmla="*/ 0 h 90"/>
                <a:gd name="T2" fmla="*/ 0 w 90"/>
                <a:gd name="T3" fmla="*/ 21 h 90"/>
                <a:gd name="T4" fmla="*/ 69 w 90"/>
                <a:gd name="T5" fmla="*/ 90 h 90"/>
                <a:gd name="T6" fmla="*/ 90 w 90"/>
                <a:gd name="T7" fmla="*/ 90 h 90"/>
                <a:gd name="T8" fmla="*/ 0 w 90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38" y="21"/>
                    <a:pt x="69" y="52"/>
                    <a:pt x="69" y="90"/>
                  </a:cubicBezTo>
                  <a:cubicBezTo>
                    <a:pt x="90" y="90"/>
                    <a:pt x="90" y="90"/>
                    <a:pt x="90" y="90"/>
                  </a:cubicBezTo>
                  <a:cubicBezTo>
                    <a:pt x="90" y="40"/>
                    <a:pt x="49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" name="Freeform 105"/>
            <p:cNvSpPr/>
            <p:nvPr/>
          </p:nvSpPr>
          <p:spPr bwMode="auto">
            <a:xfrm>
              <a:off x="5659438" y="476251"/>
              <a:ext cx="398463" cy="401638"/>
            </a:xfrm>
            <a:custGeom>
              <a:avLst/>
              <a:gdLst>
                <a:gd name="T0" fmla="*/ 0 w 136"/>
                <a:gd name="T1" fmla="*/ 0 h 137"/>
                <a:gd name="T2" fmla="*/ 0 w 136"/>
                <a:gd name="T3" fmla="*/ 21 h 137"/>
                <a:gd name="T4" fmla="*/ 116 w 136"/>
                <a:gd name="T5" fmla="*/ 137 h 137"/>
                <a:gd name="T6" fmla="*/ 136 w 136"/>
                <a:gd name="T7" fmla="*/ 137 h 137"/>
                <a:gd name="T8" fmla="*/ 0 w 136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7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64" y="21"/>
                    <a:pt x="116" y="73"/>
                    <a:pt x="116" y="137"/>
                  </a:cubicBezTo>
                  <a:cubicBezTo>
                    <a:pt x="136" y="137"/>
                    <a:pt x="136" y="137"/>
                    <a:pt x="136" y="137"/>
                  </a:cubicBezTo>
                  <a:cubicBezTo>
                    <a:pt x="136" y="61"/>
                    <a:pt x="75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" name="Freeform 106"/>
            <p:cNvSpPr/>
            <p:nvPr/>
          </p:nvSpPr>
          <p:spPr bwMode="auto">
            <a:xfrm>
              <a:off x="5346701" y="711201"/>
              <a:ext cx="476250" cy="552450"/>
            </a:xfrm>
            <a:custGeom>
              <a:avLst/>
              <a:gdLst>
                <a:gd name="T0" fmla="*/ 101 w 163"/>
                <a:gd name="T1" fmla="*/ 150 h 189"/>
                <a:gd name="T2" fmla="*/ 163 w 163"/>
                <a:gd name="T3" fmla="*/ 124 h 189"/>
                <a:gd name="T4" fmla="*/ 114 w 163"/>
                <a:gd name="T5" fmla="*/ 76 h 189"/>
                <a:gd name="T6" fmla="*/ 120 w 163"/>
                <a:gd name="T7" fmla="*/ 56 h 189"/>
                <a:gd name="T8" fmla="*/ 124 w 163"/>
                <a:gd name="T9" fmla="*/ 57 h 189"/>
                <a:gd name="T10" fmla="*/ 142 w 163"/>
                <a:gd name="T11" fmla="*/ 39 h 189"/>
                <a:gd name="T12" fmla="*/ 124 w 163"/>
                <a:gd name="T13" fmla="*/ 21 h 189"/>
                <a:gd name="T14" fmla="*/ 107 w 163"/>
                <a:gd name="T15" fmla="*/ 39 h 189"/>
                <a:gd name="T16" fmla="*/ 107 w 163"/>
                <a:gd name="T17" fmla="*/ 43 h 189"/>
                <a:gd name="T18" fmla="*/ 88 w 163"/>
                <a:gd name="T19" fmla="*/ 49 h 189"/>
                <a:gd name="T20" fmla="*/ 39 w 163"/>
                <a:gd name="T21" fmla="*/ 0 h 189"/>
                <a:gd name="T22" fmla="*/ 14 w 163"/>
                <a:gd name="T23" fmla="*/ 61 h 189"/>
                <a:gd name="T24" fmla="*/ 33 w 163"/>
                <a:gd name="T25" fmla="*/ 117 h 189"/>
                <a:gd name="T26" fmla="*/ 27 w 163"/>
                <a:gd name="T27" fmla="*/ 125 h 189"/>
                <a:gd name="T28" fmla="*/ 27 w 163"/>
                <a:gd name="T29" fmla="*/ 148 h 189"/>
                <a:gd name="T30" fmla="*/ 13 w 163"/>
                <a:gd name="T31" fmla="*/ 157 h 189"/>
                <a:gd name="T32" fmla="*/ 0 w 163"/>
                <a:gd name="T33" fmla="*/ 189 h 189"/>
                <a:gd name="T34" fmla="*/ 88 w 163"/>
                <a:gd name="T35" fmla="*/ 189 h 189"/>
                <a:gd name="T36" fmla="*/ 75 w 163"/>
                <a:gd name="T37" fmla="*/ 157 h 189"/>
                <a:gd name="T38" fmla="*/ 61 w 163"/>
                <a:gd name="T39" fmla="*/ 148 h 189"/>
                <a:gd name="T40" fmla="*/ 61 w 163"/>
                <a:gd name="T41" fmla="*/ 140 h 189"/>
                <a:gd name="T42" fmla="*/ 101 w 163"/>
                <a:gd name="T43" fmla="*/ 15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3" h="189">
                  <a:moveTo>
                    <a:pt x="101" y="150"/>
                  </a:moveTo>
                  <a:cubicBezTo>
                    <a:pt x="125" y="150"/>
                    <a:pt x="147" y="140"/>
                    <a:pt x="163" y="124"/>
                  </a:cubicBezTo>
                  <a:cubicBezTo>
                    <a:pt x="114" y="76"/>
                    <a:pt x="114" y="76"/>
                    <a:pt x="114" y="7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1" y="56"/>
                    <a:pt x="123" y="57"/>
                    <a:pt x="124" y="57"/>
                  </a:cubicBezTo>
                  <a:cubicBezTo>
                    <a:pt x="134" y="57"/>
                    <a:pt x="142" y="49"/>
                    <a:pt x="142" y="39"/>
                  </a:cubicBezTo>
                  <a:cubicBezTo>
                    <a:pt x="142" y="29"/>
                    <a:pt x="134" y="21"/>
                    <a:pt x="124" y="21"/>
                  </a:cubicBezTo>
                  <a:cubicBezTo>
                    <a:pt x="115" y="21"/>
                    <a:pt x="107" y="29"/>
                    <a:pt x="107" y="39"/>
                  </a:cubicBezTo>
                  <a:cubicBezTo>
                    <a:pt x="107" y="40"/>
                    <a:pt x="107" y="42"/>
                    <a:pt x="107" y="43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24" y="16"/>
                    <a:pt x="14" y="37"/>
                    <a:pt x="14" y="61"/>
                  </a:cubicBezTo>
                  <a:cubicBezTo>
                    <a:pt x="13" y="83"/>
                    <a:pt x="21" y="102"/>
                    <a:pt x="33" y="117"/>
                  </a:cubicBezTo>
                  <a:cubicBezTo>
                    <a:pt x="29" y="117"/>
                    <a:pt x="27" y="119"/>
                    <a:pt x="27" y="125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2" y="150"/>
                    <a:pt x="17" y="153"/>
                    <a:pt x="13" y="157"/>
                  </a:cubicBezTo>
                  <a:cubicBezTo>
                    <a:pt x="4" y="166"/>
                    <a:pt x="0" y="177"/>
                    <a:pt x="0" y="189"/>
                  </a:cubicBezTo>
                  <a:cubicBezTo>
                    <a:pt x="88" y="189"/>
                    <a:pt x="88" y="189"/>
                    <a:pt x="88" y="189"/>
                  </a:cubicBezTo>
                  <a:cubicBezTo>
                    <a:pt x="88" y="177"/>
                    <a:pt x="84" y="166"/>
                    <a:pt x="75" y="157"/>
                  </a:cubicBezTo>
                  <a:cubicBezTo>
                    <a:pt x="71" y="153"/>
                    <a:pt x="66" y="150"/>
                    <a:pt x="61" y="148"/>
                  </a:cubicBezTo>
                  <a:cubicBezTo>
                    <a:pt x="61" y="140"/>
                    <a:pt x="61" y="140"/>
                    <a:pt x="61" y="140"/>
                  </a:cubicBezTo>
                  <a:cubicBezTo>
                    <a:pt x="73" y="146"/>
                    <a:pt x="86" y="149"/>
                    <a:pt x="101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15" name="Freeform 112"/>
          <p:cNvSpPr>
            <a:spLocks noEditPoints="1"/>
          </p:cNvSpPr>
          <p:nvPr/>
        </p:nvSpPr>
        <p:spPr bwMode="auto">
          <a:xfrm>
            <a:off x="6275317" y="1738112"/>
            <a:ext cx="459172" cy="152519"/>
          </a:xfrm>
          <a:custGeom>
            <a:avLst/>
            <a:gdLst>
              <a:gd name="T0" fmla="*/ 312 w 314"/>
              <a:gd name="T1" fmla="*/ 11 h 104"/>
              <a:gd name="T2" fmla="*/ 200 w 314"/>
              <a:gd name="T3" fmla="*/ 7 h 104"/>
              <a:gd name="T4" fmla="*/ 172 w 314"/>
              <a:gd name="T5" fmla="*/ 15 h 104"/>
              <a:gd name="T6" fmla="*/ 159 w 314"/>
              <a:gd name="T7" fmla="*/ 17 h 104"/>
              <a:gd name="T8" fmla="*/ 159 w 314"/>
              <a:gd name="T9" fmla="*/ 17 h 104"/>
              <a:gd name="T10" fmla="*/ 157 w 314"/>
              <a:gd name="T11" fmla="*/ 17 h 104"/>
              <a:gd name="T12" fmla="*/ 155 w 314"/>
              <a:gd name="T13" fmla="*/ 17 h 104"/>
              <a:gd name="T14" fmla="*/ 155 w 314"/>
              <a:gd name="T15" fmla="*/ 17 h 104"/>
              <a:gd name="T16" fmla="*/ 141 w 314"/>
              <a:gd name="T17" fmla="*/ 15 h 104"/>
              <a:gd name="T18" fmla="*/ 114 w 314"/>
              <a:gd name="T19" fmla="*/ 7 h 104"/>
              <a:gd name="T20" fmla="*/ 2 w 314"/>
              <a:gd name="T21" fmla="*/ 11 h 104"/>
              <a:gd name="T22" fmla="*/ 2 w 314"/>
              <a:gd name="T23" fmla="*/ 38 h 104"/>
              <a:gd name="T24" fmla="*/ 10 w 314"/>
              <a:gd name="T25" fmla="*/ 50 h 104"/>
              <a:gd name="T26" fmla="*/ 30 w 314"/>
              <a:gd name="T27" fmla="*/ 91 h 104"/>
              <a:gd name="T28" fmla="*/ 90 w 314"/>
              <a:gd name="T29" fmla="*/ 103 h 104"/>
              <a:gd name="T30" fmla="*/ 141 w 314"/>
              <a:gd name="T31" fmla="*/ 61 h 104"/>
              <a:gd name="T32" fmla="*/ 155 w 314"/>
              <a:gd name="T33" fmla="*/ 40 h 104"/>
              <a:gd name="T34" fmla="*/ 155 w 314"/>
              <a:gd name="T35" fmla="*/ 40 h 104"/>
              <a:gd name="T36" fmla="*/ 157 w 314"/>
              <a:gd name="T37" fmla="*/ 40 h 104"/>
              <a:gd name="T38" fmla="*/ 159 w 314"/>
              <a:gd name="T39" fmla="*/ 40 h 104"/>
              <a:gd name="T40" fmla="*/ 159 w 314"/>
              <a:gd name="T41" fmla="*/ 40 h 104"/>
              <a:gd name="T42" fmla="*/ 173 w 314"/>
              <a:gd name="T43" fmla="*/ 61 h 104"/>
              <a:gd name="T44" fmla="*/ 223 w 314"/>
              <a:gd name="T45" fmla="*/ 103 h 104"/>
              <a:gd name="T46" fmla="*/ 283 w 314"/>
              <a:gd name="T47" fmla="*/ 91 h 104"/>
              <a:gd name="T48" fmla="*/ 304 w 314"/>
              <a:gd name="T49" fmla="*/ 50 h 104"/>
              <a:gd name="T50" fmla="*/ 312 w 314"/>
              <a:gd name="T51" fmla="*/ 38 h 104"/>
              <a:gd name="T52" fmla="*/ 312 w 314"/>
              <a:gd name="T53" fmla="*/ 11 h 104"/>
              <a:gd name="T54" fmla="*/ 131 w 314"/>
              <a:gd name="T55" fmla="*/ 60 h 104"/>
              <a:gd name="T56" fmla="*/ 111 w 314"/>
              <a:gd name="T57" fmla="*/ 91 h 104"/>
              <a:gd name="T58" fmla="*/ 42 w 314"/>
              <a:gd name="T59" fmla="*/ 91 h 104"/>
              <a:gd name="T60" fmla="*/ 25 w 314"/>
              <a:gd name="T61" fmla="*/ 57 h 104"/>
              <a:gd name="T62" fmla="*/ 27 w 314"/>
              <a:gd name="T63" fmla="*/ 25 h 104"/>
              <a:gd name="T64" fmla="*/ 88 w 314"/>
              <a:gd name="T65" fmla="*/ 14 h 104"/>
              <a:gd name="T66" fmla="*/ 134 w 314"/>
              <a:gd name="T67" fmla="*/ 33 h 104"/>
              <a:gd name="T68" fmla="*/ 131 w 314"/>
              <a:gd name="T69" fmla="*/ 60 h 104"/>
              <a:gd name="T70" fmla="*/ 288 w 314"/>
              <a:gd name="T71" fmla="*/ 57 h 104"/>
              <a:gd name="T72" fmla="*/ 271 w 314"/>
              <a:gd name="T73" fmla="*/ 91 h 104"/>
              <a:gd name="T74" fmla="*/ 202 w 314"/>
              <a:gd name="T75" fmla="*/ 91 h 104"/>
              <a:gd name="T76" fmla="*/ 182 w 314"/>
              <a:gd name="T77" fmla="*/ 60 h 104"/>
              <a:gd name="T78" fmla="*/ 180 w 314"/>
              <a:gd name="T79" fmla="*/ 33 h 104"/>
              <a:gd name="T80" fmla="*/ 226 w 314"/>
              <a:gd name="T81" fmla="*/ 14 h 104"/>
              <a:gd name="T82" fmla="*/ 287 w 314"/>
              <a:gd name="T83" fmla="*/ 25 h 104"/>
              <a:gd name="T84" fmla="*/ 288 w 314"/>
              <a:gd name="T85" fmla="*/ 57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14" h="104">
                <a:moveTo>
                  <a:pt x="312" y="11"/>
                </a:moveTo>
                <a:cubicBezTo>
                  <a:pt x="281" y="0"/>
                  <a:pt x="234" y="0"/>
                  <a:pt x="200" y="7"/>
                </a:cubicBezTo>
                <a:cubicBezTo>
                  <a:pt x="194" y="8"/>
                  <a:pt x="174" y="15"/>
                  <a:pt x="172" y="15"/>
                </a:cubicBezTo>
                <a:cubicBezTo>
                  <a:pt x="168" y="17"/>
                  <a:pt x="163" y="17"/>
                  <a:pt x="159" y="17"/>
                </a:cubicBezTo>
                <a:cubicBezTo>
                  <a:pt x="159" y="17"/>
                  <a:pt x="159" y="17"/>
                  <a:pt x="159" y="17"/>
                </a:cubicBezTo>
                <a:cubicBezTo>
                  <a:pt x="158" y="17"/>
                  <a:pt x="157" y="17"/>
                  <a:pt x="157" y="17"/>
                </a:cubicBezTo>
                <a:cubicBezTo>
                  <a:pt x="156" y="17"/>
                  <a:pt x="155" y="17"/>
                  <a:pt x="155" y="17"/>
                </a:cubicBezTo>
                <a:cubicBezTo>
                  <a:pt x="155" y="17"/>
                  <a:pt x="155" y="17"/>
                  <a:pt x="155" y="17"/>
                </a:cubicBezTo>
                <a:cubicBezTo>
                  <a:pt x="150" y="17"/>
                  <a:pt x="146" y="17"/>
                  <a:pt x="141" y="15"/>
                </a:cubicBezTo>
                <a:cubicBezTo>
                  <a:pt x="139" y="15"/>
                  <a:pt x="119" y="8"/>
                  <a:pt x="114" y="7"/>
                </a:cubicBezTo>
                <a:cubicBezTo>
                  <a:pt x="80" y="0"/>
                  <a:pt x="32" y="0"/>
                  <a:pt x="2" y="11"/>
                </a:cubicBezTo>
                <a:cubicBezTo>
                  <a:pt x="2" y="19"/>
                  <a:pt x="0" y="30"/>
                  <a:pt x="2" y="38"/>
                </a:cubicBezTo>
                <a:cubicBezTo>
                  <a:pt x="3" y="42"/>
                  <a:pt x="8" y="47"/>
                  <a:pt x="10" y="50"/>
                </a:cubicBezTo>
                <a:cubicBezTo>
                  <a:pt x="17" y="63"/>
                  <a:pt x="21" y="82"/>
                  <a:pt x="30" y="91"/>
                </a:cubicBezTo>
                <a:cubicBezTo>
                  <a:pt x="42" y="103"/>
                  <a:pt x="68" y="104"/>
                  <a:pt x="90" y="103"/>
                </a:cubicBezTo>
                <a:cubicBezTo>
                  <a:pt x="122" y="101"/>
                  <a:pt x="130" y="84"/>
                  <a:pt x="141" y="61"/>
                </a:cubicBezTo>
                <a:cubicBezTo>
                  <a:pt x="144" y="52"/>
                  <a:pt x="147" y="42"/>
                  <a:pt x="155" y="40"/>
                </a:cubicBezTo>
                <a:cubicBezTo>
                  <a:pt x="155" y="40"/>
                  <a:pt x="155" y="40"/>
                  <a:pt x="155" y="40"/>
                </a:cubicBezTo>
                <a:cubicBezTo>
                  <a:pt x="155" y="40"/>
                  <a:pt x="156" y="40"/>
                  <a:pt x="157" y="40"/>
                </a:cubicBezTo>
                <a:cubicBezTo>
                  <a:pt x="157" y="40"/>
                  <a:pt x="158" y="40"/>
                  <a:pt x="159" y="40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67" y="42"/>
                  <a:pt x="169" y="52"/>
                  <a:pt x="173" y="61"/>
                </a:cubicBezTo>
                <a:cubicBezTo>
                  <a:pt x="183" y="84"/>
                  <a:pt x="191" y="101"/>
                  <a:pt x="223" y="103"/>
                </a:cubicBezTo>
                <a:cubicBezTo>
                  <a:pt x="245" y="104"/>
                  <a:pt x="272" y="103"/>
                  <a:pt x="283" y="91"/>
                </a:cubicBezTo>
                <a:cubicBezTo>
                  <a:pt x="293" y="82"/>
                  <a:pt x="296" y="63"/>
                  <a:pt x="304" y="50"/>
                </a:cubicBezTo>
                <a:cubicBezTo>
                  <a:pt x="306" y="47"/>
                  <a:pt x="311" y="42"/>
                  <a:pt x="312" y="38"/>
                </a:cubicBezTo>
                <a:cubicBezTo>
                  <a:pt x="314" y="30"/>
                  <a:pt x="312" y="19"/>
                  <a:pt x="312" y="11"/>
                </a:cubicBezTo>
                <a:close/>
                <a:moveTo>
                  <a:pt x="131" y="60"/>
                </a:moveTo>
                <a:cubicBezTo>
                  <a:pt x="127" y="75"/>
                  <a:pt x="122" y="85"/>
                  <a:pt x="111" y="91"/>
                </a:cubicBezTo>
                <a:cubicBezTo>
                  <a:pt x="96" y="100"/>
                  <a:pt x="57" y="100"/>
                  <a:pt x="42" y="91"/>
                </a:cubicBezTo>
                <a:cubicBezTo>
                  <a:pt x="32" y="84"/>
                  <a:pt x="28" y="72"/>
                  <a:pt x="25" y="57"/>
                </a:cubicBezTo>
                <a:cubicBezTo>
                  <a:pt x="24" y="46"/>
                  <a:pt x="22" y="32"/>
                  <a:pt x="27" y="25"/>
                </a:cubicBezTo>
                <a:cubicBezTo>
                  <a:pt x="34" y="13"/>
                  <a:pt x="68" y="13"/>
                  <a:pt x="88" y="14"/>
                </a:cubicBezTo>
                <a:cubicBezTo>
                  <a:pt x="106" y="16"/>
                  <a:pt x="130" y="20"/>
                  <a:pt x="134" y="33"/>
                </a:cubicBezTo>
                <a:cubicBezTo>
                  <a:pt x="136" y="41"/>
                  <a:pt x="133" y="53"/>
                  <a:pt x="131" y="60"/>
                </a:cubicBezTo>
                <a:close/>
                <a:moveTo>
                  <a:pt x="288" y="57"/>
                </a:moveTo>
                <a:cubicBezTo>
                  <a:pt x="285" y="72"/>
                  <a:pt x="282" y="84"/>
                  <a:pt x="271" y="91"/>
                </a:cubicBezTo>
                <a:cubicBezTo>
                  <a:pt x="256" y="100"/>
                  <a:pt x="218" y="100"/>
                  <a:pt x="202" y="91"/>
                </a:cubicBezTo>
                <a:cubicBezTo>
                  <a:pt x="192" y="85"/>
                  <a:pt x="186" y="75"/>
                  <a:pt x="182" y="60"/>
                </a:cubicBezTo>
                <a:cubicBezTo>
                  <a:pt x="180" y="53"/>
                  <a:pt x="177" y="41"/>
                  <a:pt x="180" y="33"/>
                </a:cubicBezTo>
                <a:cubicBezTo>
                  <a:pt x="183" y="20"/>
                  <a:pt x="207" y="16"/>
                  <a:pt x="226" y="14"/>
                </a:cubicBezTo>
                <a:cubicBezTo>
                  <a:pt x="246" y="13"/>
                  <a:pt x="279" y="13"/>
                  <a:pt x="287" y="25"/>
                </a:cubicBezTo>
                <a:cubicBezTo>
                  <a:pt x="291" y="32"/>
                  <a:pt x="290" y="46"/>
                  <a:pt x="288" y="57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6" name="Freeform 5"/>
          <p:cNvSpPr>
            <a:spLocks noEditPoints="1"/>
          </p:cNvSpPr>
          <p:nvPr/>
        </p:nvSpPr>
        <p:spPr bwMode="auto">
          <a:xfrm>
            <a:off x="219905" y="1666587"/>
            <a:ext cx="304069" cy="295569"/>
          </a:xfrm>
          <a:custGeom>
            <a:avLst/>
            <a:gdLst>
              <a:gd name="T0" fmla="*/ 81 w 197"/>
              <a:gd name="T1" fmla="*/ 149 h 190"/>
              <a:gd name="T2" fmla="*/ 120 w 197"/>
              <a:gd name="T3" fmla="*/ 138 h 190"/>
              <a:gd name="T4" fmla="*/ 173 w 197"/>
              <a:gd name="T5" fmla="*/ 190 h 190"/>
              <a:gd name="T6" fmla="*/ 197 w 197"/>
              <a:gd name="T7" fmla="*/ 167 h 190"/>
              <a:gd name="T8" fmla="*/ 144 w 197"/>
              <a:gd name="T9" fmla="*/ 114 h 190"/>
              <a:gd name="T10" fmla="*/ 134 w 197"/>
              <a:gd name="T11" fmla="*/ 22 h 190"/>
              <a:gd name="T12" fmla="*/ 81 w 197"/>
              <a:gd name="T13" fmla="*/ 0 h 190"/>
              <a:gd name="T14" fmla="*/ 81 w 197"/>
              <a:gd name="T15" fmla="*/ 27 h 190"/>
              <a:gd name="T16" fmla="*/ 129 w 197"/>
              <a:gd name="T17" fmla="*/ 75 h 190"/>
              <a:gd name="T18" fmla="*/ 81 w 197"/>
              <a:gd name="T19" fmla="*/ 122 h 190"/>
              <a:gd name="T20" fmla="*/ 81 w 197"/>
              <a:gd name="T21" fmla="*/ 149 h 190"/>
              <a:gd name="T22" fmla="*/ 29 w 197"/>
              <a:gd name="T23" fmla="*/ 127 h 190"/>
              <a:gd name="T24" fmla="*/ 81 w 197"/>
              <a:gd name="T25" fmla="*/ 149 h 190"/>
              <a:gd name="T26" fmla="*/ 81 w 197"/>
              <a:gd name="T27" fmla="*/ 122 h 190"/>
              <a:gd name="T28" fmla="*/ 33 w 197"/>
              <a:gd name="T29" fmla="*/ 75 h 190"/>
              <a:gd name="T30" fmla="*/ 81 w 197"/>
              <a:gd name="T31" fmla="*/ 27 h 190"/>
              <a:gd name="T32" fmla="*/ 81 w 197"/>
              <a:gd name="T33" fmla="*/ 0 h 190"/>
              <a:gd name="T34" fmla="*/ 29 w 197"/>
              <a:gd name="T35" fmla="*/ 22 h 190"/>
              <a:gd name="T36" fmla="*/ 29 w 197"/>
              <a:gd name="T37" fmla="*/ 127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7" h="190">
                <a:moveTo>
                  <a:pt x="81" y="149"/>
                </a:moveTo>
                <a:cubicBezTo>
                  <a:pt x="95" y="149"/>
                  <a:pt x="108" y="145"/>
                  <a:pt x="120" y="138"/>
                </a:cubicBezTo>
                <a:cubicBezTo>
                  <a:pt x="173" y="190"/>
                  <a:pt x="173" y="190"/>
                  <a:pt x="173" y="190"/>
                </a:cubicBezTo>
                <a:cubicBezTo>
                  <a:pt x="197" y="167"/>
                  <a:pt x="197" y="167"/>
                  <a:pt x="197" y="167"/>
                </a:cubicBezTo>
                <a:cubicBezTo>
                  <a:pt x="144" y="114"/>
                  <a:pt x="144" y="114"/>
                  <a:pt x="144" y="114"/>
                </a:cubicBezTo>
                <a:cubicBezTo>
                  <a:pt x="162" y="85"/>
                  <a:pt x="158" y="47"/>
                  <a:pt x="134" y="22"/>
                </a:cubicBezTo>
                <a:cubicBezTo>
                  <a:pt x="119" y="8"/>
                  <a:pt x="100" y="0"/>
                  <a:pt x="81" y="0"/>
                </a:cubicBezTo>
                <a:cubicBezTo>
                  <a:pt x="81" y="27"/>
                  <a:pt x="81" y="27"/>
                  <a:pt x="81" y="27"/>
                </a:cubicBezTo>
                <a:cubicBezTo>
                  <a:pt x="107" y="27"/>
                  <a:pt x="129" y="48"/>
                  <a:pt x="129" y="75"/>
                </a:cubicBezTo>
                <a:cubicBezTo>
                  <a:pt x="129" y="101"/>
                  <a:pt x="107" y="122"/>
                  <a:pt x="81" y="122"/>
                </a:cubicBezTo>
                <a:lnTo>
                  <a:pt x="81" y="149"/>
                </a:lnTo>
                <a:close/>
                <a:moveTo>
                  <a:pt x="29" y="127"/>
                </a:moveTo>
                <a:cubicBezTo>
                  <a:pt x="43" y="142"/>
                  <a:pt x="62" y="149"/>
                  <a:pt x="81" y="149"/>
                </a:cubicBezTo>
                <a:cubicBezTo>
                  <a:pt x="81" y="122"/>
                  <a:pt x="81" y="122"/>
                  <a:pt x="81" y="122"/>
                </a:cubicBezTo>
                <a:cubicBezTo>
                  <a:pt x="55" y="122"/>
                  <a:pt x="33" y="101"/>
                  <a:pt x="33" y="75"/>
                </a:cubicBezTo>
                <a:cubicBezTo>
                  <a:pt x="33" y="48"/>
                  <a:pt x="55" y="27"/>
                  <a:pt x="81" y="27"/>
                </a:cubicBezTo>
                <a:cubicBezTo>
                  <a:pt x="81" y="0"/>
                  <a:pt x="81" y="0"/>
                  <a:pt x="81" y="0"/>
                </a:cubicBezTo>
                <a:cubicBezTo>
                  <a:pt x="62" y="0"/>
                  <a:pt x="43" y="8"/>
                  <a:pt x="29" y="22"/>
                </a:cubicBezTo>
                <a:cubicBezTo>
                  <a:pt x="0" y="51"/>
                  <a:pt x="0" y="98"/>
                  <a:pt x="29" y="127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976611" y="1663258"/>
            <a:ext cx="302943" cy="302225"/>
            <a:chOff x="2424113" y="2622551"/>
            <a:chExt cx="687388" cy="685800"/>
          </a:xfrm>
          <a:solidFill>
            <a:schemeClr val="accent5">
              <a:lumMod val="50000"/>
            </a:schemeClr>
          </a:solidFill>
        </p:grpSpPr>
        <p:sp>
          <p:nvSpPr>
            <p:cNvPr id="18" name="Freeform 7"/>
            <p:cNvSpPr/>
            <p:nvPr/>
          </p:nvSpPr>
          <p:spPr bwMode="auto">
            <a:xfrm>
              <a:off x="2427288" y="2865438"/>
              <a:ext cx="684213" cy="185738"/>
            </a:xfrm>
            <a:custGeom>
              <a:avLst/>
              <a:gdLst>
                <a:gd name="T0" fmla="*/ 59 w 431"/>
                <a:gd name="T1" fmla="*/ 117 h 117"/>
                <a:gd name="T2" fmla="*/ 69 w 431"/>
                <a:gd name="T3" fmla="*/ 117 h 117"/>
                <a:gd name="T4" fmla="*/ 362 w 431"/>
                <a:gd name="T5" fmla="*/ 117 h 117"/>
                <a:gd name="T6" fmla="*/ 369 w 431"/>
                <a:gd name="T7" fmla="*/ 117 h 117"/>
                <a:gd name="T8" fmla="*/ 431 w 431"/>
                <a:gd name="T9" fmla="*/ 0 h 117"/>
                <a:gd name="T10" fmla="*/ 428 w 431"/>
                <a:gd name="T11" fmla="*/ 0 h 117"/>
                <a:gd name="T12" fmla="*/ 364 w 431"/>
                <a:gd name="T13" fmla="*/ 0 h 117"/>
                <a:gd name="T14" fmla="*/ 315 w 431"/>
                <a:gd name="T15" fmla="*/ 0 h 117"/>
                <a:gd name="T16" fmla="*/ 116 w 431"/>
                <a:gd name="T17" fmla="*/ 0 h 117"/>
                <a:gd name="T18" fmla="*/ 64 w 431"/>
                <a:gd name="T19" fmla="*/ 0 h 117"/>
                <a:gd name="T20" fmla="*/ 0 w 431"/>
                <a:gd name="T21" fmla="*/ 0 h 117"/>
                <a:gd name="T22" fmla="*/ 59 w 431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1" h="117">
                  <a:moveTo>
                    <a:pt x="59" y="117"/>
                  </a:moveTo>
                  <a:lnTo>
                    <a:pt x="69" y="117"/>
                  </a:lnTo>
                  <a:lnTo>
                    <a:pt x="362" y="117"/>
                  </a:lnTo>
                  <a:lnTo>
                    <a:pt x="369" y="117"/>
                  </a:lnTo>
                  <a:lnTo>
                    <a:pt x="431" y="0"/>
                  </a:lnTo>
                  <a:lnTo>
                    <a:pt x="428" y="0"/>
                  </a:lnTo>
                  <a:lnTo>
                    <a:pt x="364" y="0"/>
                  </a:lnTo>
                  <a:lnTo>
                    <a:pt x="315" y="0"/>
                  </a:lnTo>
                  <a:lnTo>
                    <a:pt x="116" y="0"/>
                  </a:lnTo>
                  <a:lnTo>
                    <a:pt x="64" y="0"/>
                  </a:lnTo>
                  <a:lnTo>
                    <a:pt x="0" y="0"/>
                  </a:lnTo>
                  <a:lnTo>
                    <a:pt x="59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" name="Freeform 8"/>
            <p:cNvSpPr/>
            <p:nvPr/>
          </p:nvSpPr>
          <p:spPr bwMode="auto">
            <a:xfrm>
              <a:off x="2424113" y="2906713"/>
              <a:ext cx="682625" cy="401638"/>
            </a:xfrm>
            <a:custGeom>
              <a:avLst/>
              <a:gdLst>
                <a:gd name="T0" fmla="*/ 0 w 182"/>
                <a:gd name="T1" fmla="*/ 106 h 106"/>
                <a:gd name="T2" fmla="*/ 182 w 182"/>
                <a:gd name="T3" fmla="*/ 106 h 106"/>
                <a:gd name="T4" fmla="*/ 182 w 182"/>
                <a:gd name="T5" fmla="*/ 0 h 106"/>
                <a:gd name="T6" fmla="*/ 161 w 182"/>
                <a:gd name="T7" fmla="*/ 40 h 106"/>
                <a:gd name="T8" fmla="*/ 160 w 182"/>
                <a:gd name="T9" fmla="*/ 43 h 106"/>
                <a:gd name="T10" fmla="*/ 157 w 182"/>
                <a:gd name="T11" fmla="*/ 43 h 106"/>
                <a:gd name="T12" fmla="*/ 151 w 182"/>
                <a:gd name="T13" fmla="*/ 43 h 106"/>
                <a:gd name="T14" fmla="*/ 105 w 182"/>
                <a:gd name="T15" fmla="*/ 43 h 106"/>
                <a:gd name="T16" fmla="*/ 106 w 182"/>
                <a:gd name="T17" fmla="*/ 45 h 106"/>
                <a:gd name="T18" fmla="*/ 104 w 182"/>
                <a:gd name="T19" fmla="*/ 53 h 106"/>
                <a:gd name="T20" fmla="*/ 92 w 182"/>
                <a:gd name="T21" fmla="*/ 59 h 106"/>
                <a:gd name="T22" fmla="*/ 80 w 182"/>
                <a:gd name="T23" fmla="*/ 53 h 106"/>
                <a:gd name="T24" fmla="*/ 78 w 182"/>
                <a:gd name="T25" fmla="*/ 45 h 106"/>
                <a:gd name="T26" fmla="*/ 78 w 182"/>
                <a:gd name="T27" fmla="*/ 43 h 106"/>
                <a:gd name="T28" fmla="*/ 33 w 182"/>
                <a:gd name="T29" fmla="*/ 43 h 106"/>
                <a:gd name="T30" fmla="*/ 26 w 182"/>
                <a:gd name="T31" fmla="*/ 43 h 106"/>
                <a:gd name="T32" fmla="*/ 22 w 182"/>
                <a:gd name="T33" fmla="*/ 43 h 106"/>
                <a:gd name="T34" fmla="*/ 21 w 182"/>
                <a:gd name="T35" fmla="*/ 40 h 106"/>
                <a:gd name="T36" fmla="*/ 0 w 182"/>
                <a:gd name="T37" fmla="*/ 1 h 106"/>
                <a:gd name="T38" fmla="*/ 0 w 182"/>
                <a:gd name="T3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2" h="106">
                  <a:moveTo>
                    <a:pt x="0" y="106"/>
                  </a:moveTo>
                  <a:cubicBezTo>
                    <a:pt x="182" y="106"/>
                    <a:pt x="182" y="106"/>
                    <a:pt x="182" y="106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61" y="40"/>
                    <a:pt x="161" y="40"/>
                    <a:pt x="161" y="40"/>
                  </a:cubicBezTo>
                  <a:cubicBezTo>
                    <a:pt x="160" y="43"/>
                    <a:pt x="160" y="43"/>
                    <a:pt x="160" y="43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6" y="44"/>
                    <a:pt x="106" y="44"/>
                    <a:pt x="106" y="45"/>
                  </a:cubicBezTo>
                  <a:cubicBezTo>
                    <a:pt x="106" y="48"/>
                    <a:pt x="105" y="50"/>
                    <a:pt x="104" y="53"/>
                  </a:cubicBezTo>
                  <a:cubicBezTo>
                    <a:pt x="101" y="57"/>
                    <a:pt x="97" y="59"/>
                    <a:pt x="92" y="59"/>
                  </a:cubicBezTo>
                  <a:cubicBezTo>
                    <a:pt x="87" y="59"/>
                    <a:pt x="83" y="57"/>
                    <a:pt x="80" y="53"/>
                  </a:cubicBezTo>
                  <a:cubicBezTo>
                    <a:pt x="78" y="50"/>
                    <a:pt x="78" y="48"/>
                    <a:pt x="78" y="45"/>
                  </a:cubicBezTo>
                  <a:cubicBezTo>
                    <a:pt x="78" y="44"/>
                    <a:pt x="78" y="44"/>
                    <a:pt x="78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" name="Freeform 9"/>
            <p:cNvSpPr/>
            <p:nvPr/>
          </p:nvSpPr>
          <p:spPr bwMode="auto">
            <a:xfrm>
              <a:off x="2528888" y="2622551"/>
              <a:ext cx="476250" cy="223838"/>
            </a:xfrm>
            <a:custGeom>
              <a:avLst/>
              <a:gdLst>
                <a:gd name="T0" fmla="*/ 127 w 127"/>
                <a:gd name="T1" fmla="*/ 59 h 59"/>
                <a:gd name="T2" fmla="*/ 127 w 127"/>
                <a:gd name="T3" fmla="*/ 25 h 59"/>
                <a:gd name="T4" fmla="*/ 103 w 127"/>
                <a:gd name="T5" fmla="*/ 0 h 59"/>
                <a:gd name="T6" fmla="*/ 25 w 127"/>
                <a:gd name="T7" fmla="*/ 0 h 59"/>
                <a:gd name="T8" fmla="*/ 0 w 127"/>
                <a:gd name="T9" fmla="*/ 25 h 59"/>
                <a:gd name="T10" fmla="*/ 0 w 127"/>
                <a:gd name="T11" fmla="*/ 59 h 59"/>
                <a:gd name="T12" fmla="*/ 22 w 127"/>
                <a:gd name="T13" fmla="*/ 59 h 59"/>
                <a:gd name="T14" fmla="*/ 22 w 127"/>
                <a:gd name="T15" fmla="*/ 25 h 59"/>
                <a:gd name="T16" fmla="*/ 25 w 127"/>
                <a:gd name="T17" fmla="*/ 21 h 59"/>
                <a:gd name="T18" fmla="*/ 103 w 127"/>
                <a:gd name="T19" fmla="*/ 21 h 59"/>
                <a:gd name="T20" fmla="*/ 106 w 127"/>
                <a:gd name="T21" fmla="*/ 25 h 59"/>
                <a:gd name="T22" fmla="*/ 106 w 127"/>
                <a:gd name="T23" fmla="*/ 59 h 59"/>
                <a:gd name="T24" fmla="*/ 127 w 127"/>
                <a:gd name="T2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59">
                  <a:moveTo>
                    <a:pt x="127" y="59"/>
                  </a:moveTo>
                  <a:cubicBezTo>
                    <a:pt x="127" y="25"/>
                    <a:pt x="127" y="25"/>
                    <a:pt x="127" y="25"/>
                  </a:cubicBezTo>
                  <a:cubicBezTo>
                    <a:pt x="127" y="11"/>
                    <a:pt x="116" y="0"/>
                    <a:pt x="103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3"/>
                    <a:pt x="23" y="21"/>
                    <a:pt x="25" y="21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5" y="21"/>
                    <a:pt x="106" y="23"/>
                    <a:pt x="106" y="25"/>
                  </a:cubicBezTo>
                  <a:cubicBezTo>
                    <a:pt x="106" y="59"/>
                    <a:pt x="106" y="59"/>
                    <a:pt x="106" y="59"/>
                  </a:cubicBezTo>
                  <a:lnTo>
                    <a:pt x="127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1" name="Freeform 14"/>
          <p:cNvSpPr>
            <a:spLocks noEditPoints="1"/>
          </p:cNvSpPr>
          <p:nvPr/>
        </p:nvSpPr>
        <p:spPr bwMode="auto">
          <a:xfrm>
            <a:off x="2506463" y="1647772"/>
            <a:ext cx="330877" cy="333199"/>
          </a:xfrm>
          <a:custGeom>
            <a:avLst/>
            <a:gdLst>
              <a:gd name="T0" fmla="*/ 179 w 179"/>
              <a:gd name="T1" fmla="*/ 89 h 179"/>
              <a:gd name="T2" fmla="*/ 159 w 179"/>
              <a:gd name="T3" fmla="*/ 84 h 179"/>
              <a:gd name="T4" fmla="*/ 171 w 179"/>
              <a:gd name="T5" fmla="*/ 84 h 179"/>
              <a:gd name="T6" fmla="*/ 159 w 179"/>
              <a:gd name="T7" fmla="*/ 95 h 179"/>
              <a:gd name="T8" fmla="*/ 139 w 179"/>
              <a:gd name="T9" fmla="*/ 164 h 179"/>
              <a:gd name="T10" fmla="*/ 159 w 179"/>
              <a:gd name="T11" fmla="*/ 95 h 179"/>
              <a:gd name="T12" fmla="*/ 148 w 179"/>
              <a:gd name="T13" fmla="*/ 84 h 179"/>
              <a:gd name="T14" fmla="*/ 159 w 179"/>
              <a:gd name="T15" fmla="*/ 34 h 179"/>
              <a:gd name="T16" fmla="*/ 139 w 179"/>
              <a:gd name="T17" fmla="*/ 33 h 179"/>
              <a:gd name="T18" fmla="*/ 144 w 179"/>
              <a:gd name="T19" fmla="*/ 28 h 179"/>
              <a:gd name="T20" fmla="*/ 139 w 179"/>
              <a:gd name="T21" fmla="*/ 47 h 179"/>
              <a:gd name="T22" fmla="*/ 151 w 179"/>
              <a:gd name="T23" fmla="*/ 144 h 179"/>
              <a:gd name="T24" fmla="*/ 139 w 179"/>
              <a:gd name="T25" fmla="*/ 146 h 179"/>
              <a:gd name="T26" fmla="*/ 90 w 179"/>
              <a:gd name="T27" fmla="*/ 179 h 179"/>
              <a:gd name="T28" fmla="*/ 139 w 179"/>
              <a:gd name="T29" fmla="*/ 146 h 179"/>
              <a:gd name="T30" fmla="*/ 134 w 179"/>
              <a:gd name="T31" fmla="*/ 127 h 179"/>
              <a:gd name="T32" fmla="*/ 139 w 179"/>
              <a:gd name="T33" fmla="*/ 132 h 179"/>
              <a:gd name="T34" fmla="*/ 134 w 179"/>
              <a:gd name="T35" fmla="*/ 52 h 179"/>
              <a:gd name="T36" fmla="*/ 139 w 179"/>
              <a:gd name="T37" fmla="*/ 33 h 179"/>
              <a:gd name="T38" fmla="*/ 90 w 179"/>
              <a:gd name="T39" fmla="*/ 0 h 179"/>
              <a:gd name="T40" fmla="*/ 90 w 179"/>
              <a:gd name="T41" fmla="*/ 8 h 179"/>
              <a:gd name="T42" fmla="*/ 95 w 179"/>
              <a:gd name="T43" fmla="*/ 31 h 179"/>
              <a:gd name="T44" fmla="*/ 90 w 179"/>
              <a:gd name="T45" fmla="*/ 82 h 179"/>
              <a:gd name="T46" fmla="*/ 119 w 179"/>
              <a:gd name="T47" fmla="*/ 56 h 179"/>
              <a:gd name="T48" fmla="*/ 91 w 179"/>
              <a:gd name="T49" fmla="*/ 98 h 179"/>
              <a:gd name="T50" fmla="*/ 90 w 179"/>
              <a:gd name="T51" fmla="*/ 147 h 179"/>
              <a:gd name="T52" fmla="*/ 95 w 179"/>
              <a:gd name="T53" fmla="*/ 171 h 179"/>
              <a:gd name="T54" fmla="*/ 90 w 179"/>
              <a:gd name="T55" fmla="*/ 171 h 179"/>
              <a:gd name="T56" fmla="*/ 90 w 179"/>
              <a:gd name="T57" fmla="*/ 0 h 179"/>
              <a:gd name="T58" fmla="*/ 40 w 179"/>
              <a:gd name="T59" fmla="*/ 33 h 179"/>
              <a:gd name="T60" fmla="*/ 45 w 179"/>
              <a:gd name="T61" fmla="*/ 52 h 179"/>
              <a:gd name="T62" fmla="*/ 40 w 179"/>
              <a:gd name="T63" fmla="*/ 132 h 179"/>
              <a:gd name="T64" fmla="*/ 52 w 179"/>
              <a:gd name="T65" fmla="*/ 134 h 179"/>
              <a:gd name="T66" fmla="*/ 40 w 179"/>
              <a:gd name="T67" fmla="*/ 164 h 179"/>
              <a:gd name="T68" fmla="*/ 90 w 179"/>
              <a:gd name="T69" fmla="*/ 171 h 179"/>
              <a:gd name="T70" fmla="*/ 84 w 179"/>
              <a:gd name="T71" fmla="*/ 147 h 179"/>
              <a:gd name="T72" fmla="*/ 90 w 179"/>
              <a:gd name="T73" fmla="*/ 97 h 179"/>
              <a:gd name="T74" fmla="*/ 75 w 179"/>
              <a:gd name="T75" fmla="*/ 69 h 179"/>
              <a:gd name="T76" fmla="*/ 90 w 179"/>
              <a:gd name="T77" fmla="*/ 82 h 179"/>
              <a:gd name="T78" fmla="*/ 84 w 179"/>
              <a:gd name="T79" fmla="*/ 31 h 179"/>
              <a:gd name="T80" fmla="*/ 84 w 179"/>
              <a:gd name="T81" fmla="*/ 8 h 179"/>
              <a:gd name="T82" fmla="*/ 90 w 179"/>
              <a:gd name="T83" fmla="*/ 0 h 179"/>
              <a:gd name="T84" fmla="*/ 20 w 179"/>
              <a:gd name="T85" fmla="*/ 34 h 179"/>
              <a:gd name="T86" fmla="*/ 32 w 179"/>
              <a:gd name="T87" fmla="*/ 84 h 179"/>
              <a:gd name="T88" fmla="*/ 32 w 179"/>
              <a:gd name="T89" fmla="*/ 95 h 179"/>
              <a:gd name="T90" fmla="*/ 20 w 179"/>
              <a:gd name="T91" fmla="*/ 145 h 179"/>
              <a:gd name="T92" fmla="*/ 40 w 179"/>
              <a:gd name="T93" fmla="*/ 146 h 179"/>
              <a:gd name="T94" fmla="*/ 35 w 179"/>
              <a:gd name="T95" fmla="*/ 151 h 179"/>
              <a:gd name="T96" fmla="*/ 40 w 179"/>
              <a:gd name="T97" fmla="*/ 132 h 179"/>
              <a:gd name="T98" fmla="*/ 28 w 179"/>
              <a:gd name="T99" fmla="*/ 35 h 179"/>
              <a:gd name="T100" fmla="*/ 35 w 179"/>
              <a:gd name="T101" fmla="*/ 28 h 179"/>
              <a:gd name="T102" fmla="*/ 40 w 179"/>
              <a:gd name="T103" fmla="*/ 15 h 179"/>
              <a:gd name="T104" fmla="*/ 0 w 179"/>
              <a:gd name="T105" fmla="*/ 89 h 179"/>
              <a:gd name="T106" fmla="*/ 20 w 179"/>
              <a:gd name="T107" fmla="*/ 95 h 179"/>
              <a:gd name="T108" fmla="*/ 8 w 179"/>
              <a:gd name="T109" fmla="*/ 84 h 179"/>
              <a:gd name="T110" fmla="*/ 20 w 179"/>
              <a:gd name="T111" fmla="*/ 34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9" h="179">
                <a:moveTo>
                  <a:pt x="159" y="145"/>
                </a:moveTo>
                <a:cubicBezTo>
                  <a:pt x="172" y="130"/>
                  <a:pt x="179" y="111"/>
                  <a:pt x="179" y="89"/>
                </a:cubicBezTo>
                <a:cubicBezTo>
                  <a:pt x="179" y="68"/>
                  <a:pt x="172" y="49"/>
                  <a:pt x="159" y="34"/>
                </a:cubicBezTo>
                <a:cubicBezTo>
                  <a:pt x="159" y="84"/>
                  <a:pt x="159" y="84"/>
                  <a:pt x="159" y="84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1" y="95"/>
                  <a:pt x="171" y="95"/>
                  <a:pt x="171" y="95"/>
                </a:cubicBezTo>
                <a:cubicBezTo>
                  <a:pt x="159" y="95"/>
                  <a:pt x="159" y="95"/>
                  <a:pt x="159" y="95"/>
                </a:cubicBezTo>
                <a:lnTo>
                  <a:pt x="159" y="145"/>
                </a:lnTo>
                <a:close/>
                <a:moveTo>
                  <a:pt x="139" y="164"/>
                </a:moveTo>
                <a:cubicBezTo>
                  <a:pt x="147" y="159"/>
                  <a:pt x="154" y="152"/>
                  <a:pt x="159" y="145"/>
                </a:cubicBezTo>
                <a:cubicBezTo>
                  <a:pt x="159" y="95"/>
                  <a:pt x="159" y="95"/>
                  <a:pt x="159" y="95"/>
                </a:cubicBezTo>
                <a:cubicBezTo>
                  <a:pt x="148" y="95"/>
                  <a:pt x="148" y="95"/>
                  <a:pt x="148" y="95"/>
                </a:cubicBezTo>
                <a:cubicBezTo>
                  <a:pt x="148" y="84"/>
                  <a:pt x="148" y="84"/>
                  <a:pt x="148" y="84"/>
                </a:cubicBezTo>
                <a:cubicBezTo>
                  <a:pt x="159" y="84"/>
                  <a:pt x="159" y="84"/>
                  <a:pt x="159" y="84"/>
                </a:cubicBezTo>
                <a:cubicBezTo>
                  <a:pt x="159" y="34"/>
                  <a:pt x="159" y="34"/>
                  <a:pt x="159" y="34"/>
                </a:cubicBezTo>
                <a:cubicBezTo>
                  <a:pt x="154" y="27"/>
                  <a:pt x="147" y="20"/>
                  <a:pt x="139" y="1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51" y="35"/>
                  <a:pt x="151" y="35"/>
                  <a:pt x="151" y="35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139" y="132"/>
                  <a:pt x="139" y="132"/>
                  <a:pt x="139" y="132"/>
                </a:cubicBezTo>
                <a:cubicBezTo>
                  <a:pt x="151" y="144"/>
                  <a:pt x="151" y="144"/>
                  <a:pt x="151" y="144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39" y="146"/>
                  <a:pt x="139" y="146"/>
                  <a:pt x="139" y="146"/>
                </a:cubicBezTo>
                <a:lnTo>
                  <a:pt x="139" y="164"/>
                </a:lnTo>
                <a:close/>
                <a:moveTo>
                  <a:pt x="90" y="179"/>
                </a:moveTo>
                <a:cubicBezTo>
                  <a:pt x="108" y="179"/>
                  <a:pt x="125" y="173"/>
                  <a:pt x="139" y="164"/>
                </a:cubicBezTo>
                <a:cubicBezTo>
                  <a:pt x="139" y="146"/>
                  <a:pt x="139" y="146"/>
                  <a:pt x="139" y="146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34" y="127"/>
                  <a:pt x="134" y="127"/>
                  <a:pt x="134" y="127"/>
                </a:cubicBezTo>
                <a:cubicBezTo>
                  <a:pt x="134" y="127"/>
                  <a:pt x="134" y="127"/>
                  <a:pt x="134" y="127"/>
                </a:cubicBezTo>
                <a:cubicBezTo>
                  <a:pt x="139" y="132"/>
                  <a:pt x="139" y="132"/>
                  <a:pt x="139" y="132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134" y="52"/>
                  <a:pt x="134" y="52"/>
                  <a:pt x="134" y="52"/>
                </a:cubicBezTo>
                <a:cubicBezTo>
                  <a:pt x="127" y="45"/>
                  <a:pt x="127" y="45"/>
                  <a:pt x="127" y="4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9" y="15"/>
                  <a:pt x="139" y="15"/>
                  <a:pt x="139" y="15"/>
                </a:cubicBezTo>
                <a:cubicBezTo>
                  <a:pt x="125" y="6"/>
                  <a:pt x="108" y="0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0" y="8"/>
                  <a:pt x="90" y="8"/>
                  <a:pt x="90" y="8"/>
                </a:cubicBezTo>
                <a:cubicBezTo>
                  <a:pt x="95" y="8"/>
                  <a:pt x="95" y="8"/>
                  <a:pt x="95" y="8"/>
                </a:cubicBezTo>
                <a:cubicBezTo>
                  <a:pt x="95" y="31"/>
                  <a:pt x="95" y="31"/>
                  <a:pt x="95" y="31"/>
                </a:cubicBezTo>
                <a:cubicBezTo>
                  <a:pt x="90" y="31"/>
                  <a:pt x="90" y="31"/>
                  <a:pt x="90" y="31"/>
                </a:cubicBezTo>
                <a:cubicBezTo>
                  <a:pt x="90" y="82"/>
                  <a:pt x="90" y="82"/>
                  <a:pt x="90" y="82"/>
                </a:cubicBezTo>
                <a:cubicBezTo>
                  <a:pt x="91" y="83"/>
                  <a:pt x="91" y="83"/>
                  <a:pt x="91" y="83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91" y="98"/>
                  <a:pt x="91" y="98"/>
                  <a:pt x="91" y="98"/>
                </a:cubicBezTo>
                <a:cubicBezTo>
                  <a:pt x="90" y="97"/>
                  <a:pt x="90" y="97"/>
                  <a:pt x="90" y="97"/>
                </a:cubicBezTo>
                <a:cubicBezTo>
                  <a:pt x="90" y="147"/>
                  <a:pt x="90" y="147"/>
                  <a:pt x="90" y="147"/>
                </a:cubicBezTo>
                <a:cubicBezTo>
                  <a:pt x="95" y="147"/>
                  <a:pt x="95" y="147"/>
                  <a:pt x="95" y="147"/>
                </a:cubicBezTo>
                <a:cubicBezTo>
                  <a:pt x="95" y="171"/>
                  <a:pt x="95" y="171"/>
                  <a:pt x="95" y="171"/>
                </a:cubicBezTo>
                <a:cubicBezTo>
                  <a:pt x="95" y="171"/>
                  <a:pt x="95" y="171"/>
                  <a:pt x="95" y="171"/>
                </a:cubicBezTo>
                <a:cubicBezTo>
                  <a:pt x="90" y="171"/>
                  <a:pt x="90" y="171"/>
                  <a:pt x="90" y="171"/>
                </a:cubicBezTo>
                <a:cubicBezTo>
                  <a:pt x="90" y="179"/>
                  <a:pt x="90" y="179"/>
                  <a:pt x="90" y="179"/>
                </a:cubicBezTo>
                <a:close/>
                <a:moveTo>
                  <a:pt x="90" y="0"/>
                </a:moveTo>
                <a:cubicBezTo>
                  <a:pt x="71" y="0"/>
                  <a:pt x="54" y="6"/>
                  <a:pt x="40" y="15"/>
                </a:cubicBezTo>
                <a:cubicBezTo>
                  <a:pt x="40" y="33"/>
                  <a:pt x="40" y="33"/>
                  <a:pt x="40" y="33"/>
                </a:cubicBezTo>
                <a:cubicBezTo>
                  <a:pt x="52" y="45"/>
                  <a:pt x="52" y="45"/>
                  <a:pt x="52" y="45"/>
                </a:cubicBezTo>
                <a:cubicBezTo>
                  <a:pt x="45" y="52"/>
                  <a:pt x="45" y="52"/>
                  <a:pt x="45" y="52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132"/>
                  <a:pt x="40" y="132"/>
                  <a:pt x="40" y="132"/>
                </a:cubicBezTo>
                <a:cubicBezTo>
                  <a:pt x="45" y="127"/>
                  <a:pt x="45" y="127"/>
                  <a:pt x="45" y="127"/>
                </a:cubicBezTo>
                <a:cubicBezTo>
                  <a:pt x="52" y="134"/>
                  <a:pt x="52" y="134"/>
                  <a:pt x="52" y="134"/>
                </a:cubicBezTo>
                <a:cubicBezTo>
                  <a:pt x="40" y="146"/>
                  <a:pt x="40" y="146"/>
                  <a:pt x="40" y="146"/>
                </a:cubicBezTo>
                <a:cubicBezTo>
                  <a:pt x="40" y="164"/>
                  <a:pt x="40" y="164"/>
                  <a:pt x="40" y="164"/>
                </a:cubicBezTo>
                <a:cubicBezTo>
                  <a:pt x="54" y="173"/>
                  <a:pt x="71" y="179"/>
                  <a:pt x="90" y="179"/>
                </a:cubicBezTo>
                <a:cubicBezTo>
                  <a:pt x="90" y="171"/>
                  <a:pt x="90" y="171"/>
                  <a:pt x="90" y="171"/>
                </a:cubicBezTo>
                <a:cubicBezTo>
                  <a:pt x="84" y="171"/>
                  <a:pt x="84" y="171"/>
                  <a:pt x="84" y="171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90" y="147"/>
                  <a:pt x="90" y="147"/>
                  <a:pt x="90" y="147"/>
                </a:cubicBezTo>
                <a:cubicBezTo>
                  <a:pt x="90" y="97"/>
                  <a:pt x="90" y="97"/>
                  <a:pt x="90" y="97"/>
                </a:cubicBezTo>
                <a:cubicBezTo>
                  <a:pt x="68" y="76"/>
                  <a:pt x="68" y="76"/>
                  <a:pt x="68" y="76"/>
                </a:cubicBezTo>
                <a:cubicBezTo>
                  <a:pt x="75" y="69"/>
                  <a:pt x="75" y="69"/>
                  <a:pt x="75" y="69"/>
                </a:cubicBezTo>
                <a:cubicBezTo>
                  <a:pt x="75" y="69"/>
                  <a:pt x="75" y="69"/>
                  <a:pt x="75" y="69"/>
                </a:cubicBezTo>
                <a:cubicBezTo>
                  <a:pt x="90" y="82"/>
                  <a:pt x="90" y="82"/>
                  <a:pt x="90" y="82"/>
                </a:cubicBezTo>
                <a:cubicBezTo>
                  <a:pt x="90" y="31"/>
                  <a:pt x="90" y="31"/>
                  <a:pt x="90" y="31"/>
                </a:cubicBezTo>
                <a:cubicBezTo>
                  <a:pt x="84" y="31"/>
                  <a:pt x="84" y="31"/>
                  <a:pt x="84" y="31"/>
                </a:cubicBezTo>
                <a:cubicBezTo>
                  <a:pt x="84" y="8"/>
                  <a:pt x="84" y="8"/>
                  <a:pt x="8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90" y="8"/>
                  <a:pt x="90" y="8"/>
                  <a:pt x="90" y="8"/>
                </a:cubicBezTo>
                <a:lnTo>
                  <a:pt x="90" y="0"/>
                </a:lnTo>
                <a:close/>
                <a:moveTo>
                  <a:pt x="40" y="15"/>
                </a:moveTo>
                <a:cubicBezTo>
                  <a:pt x="32" y="20"/>
                  <a:pt x="26" y="27"/>
                  <a:pt x="20" y="34"/>
                </a:cubicBezTo>
                <a:cubicBezTo>
                  <a:pt x="20" y="84"/>
                  <a:pt x="20" y="84"/>
                  <a:pt x="20" y="84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95"/>
                  <a:pt x="32" y="95"/>
                  <a:pt x="32" y="95"/>
                </a:cubicBezTo>
                <a:cubicBezTo>
                  <a:pt x="20" y="95"/>
                  <a:pt x="20" y="95"/>
                  <a:pt x="20" y="95"/>
                </a:cubicBezTo>
                <a:cubicBezTo>
                  <a:pt x="20" y="145"/>
                  <a:pt x="20" y="145"/>
                  <a:pt x="20" y="145"/>
                </a:cubicBezTo>
                <a:cubicBezTo>
                  <a:pt x="26" y="152"/>
                  <a:pt x="32" y="159"/>
                  <a:pt x="40" y="164"/>
                </a:cubicBezTo>
                <a:cubicBezTo>
                  <a:pt x="40" y="146"/>
                  <a:pt x="40" y="146"/>
                  <a:pt x="40" y="146"/>
                </a:cubicBezTo>
                <a:cubicBezTo>
                  <a:pt x="35" y="151"/>
                  <a:pt x="35" y="151"/>
                  <a:pt x="35" y="151"/>
                </a:cubicBezTo>
                <a:cubicBezTo>
                  <a:pt x="35" y="151"/>
                  <a:pt x="35" y="151"/>
                  <a:pt x="35" y="151"/>
                </a:cubicBezTo>
                <a:cubicBezTo>
                  <a:pt x="28" y="144"/>
                  <a:pt x="28" y="144"/>
                  <a:pt x="28" y="144"/>
                </a:cubicBezTo>
                <a:cubicBezTo>
                  <a:pt x="40" y="132"/>
                  <a:pt x="40" y="132"/>
                  <a:pt x="40" y="132"/>
                </a:cubicBezTo>
                <a:cubicBezTo>
                  <a:pt x="40" y="47"/>
                  <a:pt x="40" y="47"/>
                  <a:pt x="40" y="47"/>
                </a:cubicBezTo>
                <a:cubicBezTo>
                  <a:pt x="28" y="35"/>
                  <a:pt x="28" y="35"/>
                  <a:pt x="28" y="35"/>
                </a:cubicBezTo>
                <a:cubicBezTo>
                  <a:pt x="35" y="28"/>
                  <a:pt x="35" y="28"/>
                  <a:pt x="35" y="28"/>
                </a:cubicBezTo>
                <a:cubicBezTo>
                  <a:pt x="35" y="28"/>
                  <a:pt x="35" y="28"/>
                  <a:pt x="35" y="28"/>
                </a:cubicBezTo>
                <a:cubicBezTo>
                  <a:pt x="40" y="33"/>
                  <a:pt x="40" y="33"/>
                  <a:pt x="40" y="33"/>
                </a:cubicBezTo>
                <a:lnTo>
                  <a:pt x="40" y="15"/>
                </a:lnTo>
                <a:close/>
                <a:moveTo>
                  <a:pt x="20" y="34"/>
                </a:moveTo>
                <a:cubicBezTo>
                  <a:pt x="8" y="49"/>
                  <a:pt x="0" y="68"/>
                  <a:pt x="0" y="89"/>
                </a:cubicBezTo>
                <a:cubicBezTo>
                  <a:pt x="0" y="110"/>
                  <a:pt x="8" y="130"/>
                  <a:pt x="20" y="145"/>
                </a:cubicBezTo>
                <a:cubicBezTo>
                  <a:pt x="20" y="95"/>
                  <a:pt x="20" y="95"/>
                  <a:pt x="20" y="95"/>
                </a:cubicBezTo>
                <a:cubicBezTo>
                  <a:pt x="8" y="95"/>
                  <a:pt x="8" y="95"/>
                  <a:pt x="8" y="95"/>
                </a:cubicBezTo>
                <a:cubicBezTo>
                  <a:pt x="8" y="84"/>
                  <a:pt x="8" y="84"/>
                  <a:pt x="8" y="84"/>
                </a:cubicBezTo>
                <a:cubicBezTo>
                  <a:pt x="20" y="84"/>
                  <a:pt x="20" y="84"/>
                  <a:pt x="20" y="84"/>
                </a:cubicBezTo>
                <a:lnTo>
                  <a:pt x="20" y="34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2" name="Freeform 38"/>
          <p:cNvSpPr>
            <a:spLocks noEditPoints="1"/>
          </p:cNvSpPr>
          <p:nvPr/>
        </p:nvSpPr>
        <p:spPr bwMode="auto">
          <a:xfrm>
            <a:off x="4791796" y="1643052"/>
            <a:ext cx="363724" cy="342640"/>
          </a:xfrm>
          <a:custGeom>
            <a:avLst/>
            <a:gdLst>
              <a:gd name="T0" fmla="*/ 23 w 281"/>
              <a:gd name="T1" fmla="*/ 251 h 265"/>
              <a:gd name="T2" fmla="*/ 23 w 281"/>
              <a:gd name="T3" fmla="*/ 254 h 265"/>
              <a:gd name="T4" fmla="*/ 33 w 281"/>
              <a:gd name="T5" fmla="*/ 265 h 265"/>
              <a:gd name="T6" fmla="*/ 270 w 281"/>
              <a:gd name="T7" fmla="*/ 265 h 265"/>
              <a:gd name="T8" fmla="*/ 281 w 281"/>
              <a:gd name="T9" fmla="*/ 254 h 265"/>
              <a:gd name="T10" fmla="*/ 281 w 281"/>
              <a:gd name="T11" fmla="*/ 251 h 265"/>
              <a:gd name="T12" fmla="*/ 270 w 281"/>
              <a:gd name="T13" fmla="*/ 240 h 265"/>
              <a:gd name="T14" fmla="*/ 195 w 281"/>
              <a:gd name="T15" fmla="*/ 240 h 265"/>
              <a:gd name="T16" fmla="*/ 275 w 281"/>
              <a:gd name="T17" fmla="*/ 177 h 265"/>
              <a:gd name="T18" fmla="*/ 133 w 281"/>
              <a:gd name="T19" fmla="*/ 0 h 265"/>
              <a:gd name="T20" fmla="*/ 0 w 281"/>
              <a:gd name="T21" fmla="*/ 109 h 265"/>
              <a:gd name="T22" fmla="*/ 109 w 281"/>
              <a:gd name="T23" fmla="*/ 240 h 265"/>
              <a:gd name="T24" fmla="*/ 33 w 281"/>
              <a:gd name="T25" fmla="*/ 240 h 265"/>
              <a:gd name="T26" fmla="*/ 23 w 281"/>
              <a:gd name="T27" fmla="*/ 251 h 265"/>
              <a:gd name="T28" fmla="*/ 123 w 281"/>
              <a:gd name="T29" fmla="*/ 122 h 265"/>
              <a:gd name="T30" fmla="*/ 27 w 281"/>
              <a:gd name="T31" fmla="*/ 104 h 265"/>
              <a:gd name="T32" fmla="*/ 123 w 281"/>
              <a:gd name="T33" fmla="*/ 26 h 265"/>
              <a:gd name="T34" fmla="*/ 123 w 281"/>
              <a:gd name="T35" fmla="*/ 122 h 265"/>
              <a:gd name="T36" fmla="*/ 252 w 281"/>
              <a:gd name="T37" fmla="*/ 168 h 265"/>
              <a:gd name="T38" fmla="*/ 132 w 281"/>
              <a:gd name="T39" fmla="*/ 149 h 265"/>
              <a:gd name="T40" fmla="*/ 137 w 281"/>
              <a:gd name="T41" fmla="*/ 28 h 265"/>
              <a:gd name="T42" fmla="*/ 252 w 281"/>
              <a:gd name="T43" fmla="*/ 168 h 265"/>
              <a:gd name="T44" fmla="*/ 154 w 281"/>
              <a:gd name="T45" fmla="*/ 251 h 265"/>
              <a:gd name="T46" fmla="*/ 156 w 281"/>
              <a:gd name="T47" fmla="*/ 167 h 265"/>
              <a:gd name="T48" fmla="*/ 247 w 281"/>
              <a:gd name="T49" fmla="*/ 182 h 265"/>
              <a:gd name="T50" fmla="*/ 164 w 281"/>
              <a:gd name="T51" fmla="*/ 251 h 265"/>
              <a:gd name="T52" fmla="*/ 154 w 281"/>
              <a:gd name="T53" fmla="*/ 251 h 265"/>
              <a:gd name="T54" fmla="*/ 133 w 281"/>
              <a:gd name="T55" fmla="*/ 250 h 265"/>
              <a:gd name="T56" fmla="*/ 27 w 281"/>
              <a:gd name="T57" fmla="*/ 121 h 265"/>
              <a:gd name="T58" fmla="*/ 119 w 281"/>
              <a:gd name="T59" fmla="*/ 136 h 265"/>
              <a:gd name="T60" fmla="*/ 120 w 281"/>
              <a:gd name="T61" fmla="*/ 160 h 265"/>
              <a:gd name="T62" fmla="*/ 142 w 281"/>
              <a:gd name="T63" fmla="*/ 166 h 265"/>
              <a:gd name="T64" fmla="*/ 142 w 281"/>
              <a:gd name="T65" fmla="*/ 250 h 265"/>
              <a:gd name="T66" fmla="*/ 133 w 281"/>
              <a:gd name="T67" fmla="*/ 25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1" h="265">
                <a:moveTo>
                  <a:pt x="23" y="251"/>
                </a:moveTo>
                <a:cubicBezTo>
                  <a:pt x="23" y="254"/>
                  <a:pt x="23" y="254"/>
                  <a:pt x="23" y="254"/>
                </a:cubicBezTo>
                <a:cubicBezTo>
                  <a:pt x="23" y="260"/>
                  <a:pt x="27" y="265"/>
                  <a:pt x="33" y="265"/>
                </a:cubicBezTo>
                <a:cubicBezTo>
                  <a:pt x="270" y="265"/>
                  <a:pt x="270" y="265"/>
                  <a:pt x="270" y="265"/>
                </a:cubicBezTo>
                <a:cubicBezTo>
                  <a:pt x="276" y="265"/>
                  <a:pt x="281" y="260"/>
                  <a:pt x="281" y="254"/>
                </a:cubicBezTo>
                <a:cubicBezTo>
                  <a:pt x="281" y="251"/>
                  <a:pt x="281" y="251"/>
                  <a:pt x="281" y="251"/>
                </a:cubicBezTo>
                <a:cubicBezTo>
                  <a:pt x="281" y="245"/>
                  <a:pt x="276" y="240"/>
                  <a:pt x="270" y="240"/>
                </a:cubicBezTo>
                <a:cubicBezTo>
                  <a:pt x="195" y="240"/>
                  <a:pt x="195" y="240"/>
                  <a:pt x="195" y="240"/>
                </a:cubicBezTo>
                <a:cubicBezTo>
                  <a:pt x="275" y="177"/>
                  <a:pt x="275" y="177"/>
                  <a:pt x="275" y="177"/>
                </a:cubicBezTo>
                <a:cubicBezTo>
                  <a:pt x="133" y="0"/>
                  <a:pt x="133" y="0"/>
                  <a:pt x="133" y="0"/>
                </a:cubicBezTo>
                <a:cubicBezTo>
                  <a:pt x="0" y="109"/>
                  <a:pt x="0" y="109"/>
                  <a:pt x="0" y="109"/>
                </a:cubicBezTo>
                <a:cubicBezTo>
                  <a:pt x="109" y="240"/>
                  <a:pt x="109" y="240"/>
                  <a:pt x="109" y="240"/>
                </a:cubicBezTo>
                <a:cubicBezTo>
                  <a:pt x="33" y="240"/>
                  <a:pt x="33" y="240"/>
                  <a:pt x="33" y="240"/>
                </a:cubicBezTo>
                <a:cubicBezTo>
                  <a:pt x="27" y="240"/>
                  <a:pt x="23" y="245"/>
                  <a:pt x="23" y="251"/>
                </a:cubicBezTo>
                <a:close/>
                <a:moveTo>
                  <a:pt x="123" y="122"/>
                </a:moveTo>
                <a:cubicBezTo>
                  <a:pt x="27" y="104"/>
                  <a:pt x="27" y="104"/>
                  <a:pt x="27" y="104"/>
                </a:cubicBezTo>
                <a:cubicBezTo>
                  <a:pt x="123" y="26"/>
                  <a:pt x="123" y="26"/>
                  <a:pt x="123" y="26"/>
                </a:cubicBezTo>
                <a:lnTo>
                  <a:pt x="123" y="122"/>
                </a:lnTo>
                <a:close/>
                <a:moveTo>
                  <a:pt x="252" y="168"/>
                </a:moveTo>
                <a:cubicBezTo>
                  <a:pt x="132" y="149"/>
                  <a:pt x="132" y="149"/>
                  <a:pt x="132" y="149"/>
                </a:cubicBezTo>
                <a:cubicBezTo>
                  <a:pt x="137" y="28"/>
                  <a:pt x="137" y="28"/>
                  <a:pt x="137" y="28"/>
                </a:cubicBezTo>
                <a:lnTo>
                  <a:pt x="252" y="168"/>
                </a:lnTo>
                <a:close/>
                <a:moveTo>
                  <a:pt x="154" y="251"/>
                </a:moveTo>
                <a:cubicBezTo>
                  <a:pt x="156" y="167"/>
                  <a:pt x="156" y="167"/>
                  <a:pt x="156" y="167"/>
                </a:cubicBezTo>
                <a:cubicBezTo>
                  <a:pt x="247" y="182"/>
                  <a:pt x="247" y="182"/>
                  <a:pt x="247" y="182"/>
                </a:cubicBezTo>
                <a:cubicBezTo>
                  <a:pt x="164" y="251"/>
                  <a:pt x="164" y="251"/>
                  <a:pt x="164" y="251"/>
                </a:cubicBezTo>
                <a:lnTo>
                  <a:pt x="154" y="251"/>
                </a:lnTo>
                <a:close/>
                <a:moveTo>
                  <a:pt x="133" y="250"/>
                </a:moveTo>
                <a:cubicBezTo>
                  <a:pt x="27" y="121"/>
                  <a:pt x="27" y="121"/>
                  <a:pt x="27" y="121"/>
                </a:cubicBezTo>
                <a:cubicBezTo>
                  <a:pt x="119" y="136"/>
                  <a:pt x="119" y="136"/>
                  <a:pt x="119" y="136"/>
                </a:cubicBezTo>
                <a:cubicBezTo>
                  <a:pt x="122" y="144"/>
                  <a:pt x="119" y="152"/>
                  <a:pt x="120" y="160"/>
                </a:cubicBezTo>
                <a:cubicBezTo>
                  <a:pt x="126" y="163"/>
                  <a:pt x="136" y="162"/>
                  <a:pt x="142" y="166"/>
                </a:cubicBezTo>
                <a:cubicBezTo>
                  <a:pt x="142" y="250"/>
                  <a:pt x="142" y="250"/>
                  <a:pt x="142" y="250"/>
                </a:cubicBezTo>
                <a:lnTo>
                  <a:pt x="133" y="25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3" name="Freeform 39"/>
          <p:cNvSpPr/>
          <p:nvPr/>
        </p:nvSpPr>
        <p:spPr bwMode="auto">
          <a:xfrm>
            <a:off x="3260831" y="1627954"/>
            <a:ext cx="365831" cy="372833"/>
          </a:xfrm>
          <a:custGeom>
            <a:avLst/>
            <a:gdLst>
              <a:gd name="T0" fmla="*/ 161 w 283"/>
              <a:gd name="T1" fmla="*/ 21 h 288"/>
              <a:gd name="T2" fmla="*/ 141 w 283"/>
              <a:gd name="T3" fmla="*/ 0 h 288"/>
              <a:gd name="T4" fmla="*/ 121 w 283"/>
              <a:gd name="T5" fmla="*/ 21 h 288"/>
              <a:gd name="T6" fmla="*/ 122 w 283"/>
              <a:gd name="T7" fmla="*/ 100 h 288"/>
              <a:gd name="T8" fmla="*/ 0 w 283"/>
              <a:gd name="T9" fmla="*/ 170 h 288"/>
              <a:gd name="T10" fmla="*/ 0 w 283"/>
              <a:gd name="T11" fmla="*/ 198 h 288"/>
              <a:gd name="T12" fmla="*/ 123 w 283"/>
              <a:gd name="T13" fmla="*/ 159 h 288"/>
              <a:gd name="T14" fmla="*/ 122 w 283"/>
              <a:gd name="T15" fmla="*/ 225 h 288"/>
              <a:gd name="T16" fmla="*/ 126 w 283"/>
              <a:gd name="T17" fmla="*/ 242 h 288"/>
              <a:gd name="T18" fmla="*/ 85 w 283"/>
              <a:gd name="T19" fmla="*/ 267 h 288"/>
              <a:gd name="T20" fmla="*/ 85 w 283"/>
              <a:gd name="T21" fmla="*/ 288 h 288"/>
              <a:gd name="T22" fmla="*/ 141 w 283"/>
              <a:gd name="T23" fmla="*/ 272 h 288"/>
              <a:gd name="T24" fmla="*/ 197 w 283"/>
              <a:gd name="T25" fmla="*/ 288 h 288"/>
              <a:gd name="T26" fmla="*/ 197 w 283"/>
              <a:gd name="T27" fmla="*/ 268 h 288"/>
              <a:gd name="T28" fmla="*/ 157 w 283"/>
              <a:gd name="T29" fmla="*/ 242 h 288"/>
              <a:gd name="T30" fmla="*/ 161 w 283"/>
              <a:gd name="T31" fmla="*/ 225 h 288"/>
              <a:gd name="T32" fmla="*/ 161 w 283"/>
              <a:gd name="T33" fmla="*/ 159 h 288"/>
              <a:gd name="T34" fmla="*/ 283 w 283"/>
              <a:gd name="T35" fmla="*/ 196 h 288"/>
              <a:gd name="T36" fmla="*/ 283 w 283"/>
              <a:gd name="T37" fmla="*/ 168 h 288"/>
              <a:gd name="T38" fmla="*/ 161 w 283"/>
              <a:gd name="T39" fmla="*/ 100 h 288"/>
              <a:gd name="T40" fmla="*/ 161 w 283"/>
              <a:gd name="T41" fmla="*/ 2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3" h="288">
                <a:moveTo>
                  <a:pt x="161" y="21"/>
                </a:moveTo>
                <a:cubicBezTo>
                  <a:pt x="161" y="21"/>
                  <a:pt x="163" y="2"/>
                  <a:pt x="141" y="0"/>
                </a:cubicBezTo>
                <a:cubicBezTo>
                  <a:pt x="123" y="3"/>
                  <a:pt x="122" y="14"/>
                  <a:pt x="121" y="21"/>
                </a:cubicBezTo>
                <a:cubicBezTo>
                  <a:pt x="122" y="22"/>
                  <a:pt x="122" y="100"/>
                  <a:pt x="122" y="100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98"/>
                  <a:pt x="0" y="198"/>
                  <a:pt x="0" y="198"/>
                </a:cubicBezTo>
                <a:cubicBezTo>
                  <a:pt x="123" y="159"/>
                  <a:pt x="123" y="159"/>
                  <a:pt x="123" y="159"/>
                </a:cubicBezTo>
                <a:cubicBezTo>
                  <a:pt x="122" y="225"/>
                  <a:pt x="122" y="225"/>
                  <a:pt x="122" y="225"/>
                </a:cubicBezTo>
                <a:cubicBezTo>
                  <a:pt x="126" y="242"/>
                  <a:pt x="126" y="242"/>
                  <a:pt x="126" y="242"/>
                </a:cubicBezTo>
                <a:cubicBezTo>
                  <a:pt x="85" y="267"/>
                  <a:pt x="85" y="267"/>
                  <a:pt x="85" y="267"/>
                </a:cubicBezTo>
                <a:cubicBezTo>
                  <a:pt x="85" y="288"/>
                  <a:pt x="85" y="288"/>
                  <a:pt x="85" y="288"/>
                </a:cubicBezTo>
                <a:cubicBezTo>
                  <a:pt x="141" y="272"/>
                  <a:pt x="141" y="272"/>
                  <a:pt x="141" y="272"/>
                </a:cubicBezTo>
                <a:cubicBezTo>
                  <a:pt x="197" y="288"/>
                  <a:pt x="197" y="288"/>
                  <a:pt x="197" y="288"/>
                </a:cubicBezTo>
                <a:cubicBezTo>
                  <a:pt x="197" y="268"/>
                  <a:pt x="197" y="268"/>
                  <a:pt x="197" y="268"/>
                </a:cubicBezTo>
                <a:cubicBezTo>
                  <a:pt x="157" y="242"/>
                  <a:pt x="157" y="242"/>
                  <a:pt x="157" y="242"/>
                </a:cubicBezTo>
                <a:cubicBezTo>
                  <a:pt x="161" y="225"/>
                  <a:pt x="161" y="225"/>
                  <a:pt x="161" y="225"/>
                </a:cubicBezTo>
                <a:cubicBezTo>
                  <a:pt x="161" y="159"/>
                  <a:pt x="161" y="159"/>
                  <a:pt x="161" y="159"/>
                </a:cubicBezTo>
                <a:cubicBezTo>
                  <a:pt x="283" y="196"/>
                  <a:pt x="283" y="196"/>
                  <a:pt x="283" y="196"/>
                </a:cubicBezTo>
                <a:cubicBezTo>
                  <a:pt x="283" y="168"/>
                  <a:pt x="283" y="168"/>
                  <a:pt x="283" y="168"/>
                </a:cubicBezTo>
                <a:cubicBezTo>
                  <a:pt x="161" y="100"/>
                  <a:pt x="161" y="100"/>
                  <a:pt x="161" y="100"/>
                </a:cubicBezTo>
                <a:lnTo>
                  <a:pt x="161" y="21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4" name="Freeform 139"/>
          <p:cNvSpPr/>
          <p:nvPr/>
        </p:nvSpPr>
        <p:spPr bwMode="auto">
          <a:xfrm>
            <a:off x="3998925" y="1661306"/>
            <a:ext cx="407259" cy="306129"/>
          </a:xfrm>
          <a:custGeom>
            <a:avLst/>
            <a:gdLst>
              <a:gd name="T0" fmla="*/ 234 w 315"/>
              <a:gd name="T1" fmla="*/ 0 h 237"/>
              <a:gd name="T2" fmla="*/ 157 w 315"/>
              <a:gd name="T3" fmla="*/ 51 h 237"/>
              <a:gd name="T4" fmla="*/ 80 w 315"/>
              <a:gd name="T5" fmla="*/ 0 h 237"/>
              <a:gd name="T6" fmla="*/ 54 w 315"/>
              <a:gd name="T7" fmla="*/ 149 h 237"/>
              <a:gd name="T8" fmla="*/ 157 w 315"/>
              <a:gd name="T9" fmla="*/ 237 h 237"/>
              <a:gd name="T10" fmla="*/ 261 w 315"/>
              <a:gd name="T11" fmla="*/ 149 h 237"/>
              <a:gd name="T12" fmla="*/ 234 w 315"/>
              <a:gd name="T13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5" h="237">
                <a:moveTo>
                  <a:pt x="234" y="0"/>
                </a:moveTo>
                <a:cubicBezTo>
                  <a:pt x="176" y="0"/>
                  <a:pt x="157" y="51"/>
                  <a:pt x="157" y="51"/>
                </a:cubicBezTo>
                <a:cubicBezTo>
                  <a:pt x="157" y="51"/>
                  <a:pt x="143" y="0"/>
                  <a:pt x="80" y="0"/>
                </a:cubicBezTo>
                <a:cubicBezTo>
                  <a:pt x="9" y="0"/>
                  <a:pt x="0" y="92"/>
                  <a:pt x="54" y="149"/>
                </a:cubicBezTo>
                <a:cubicBezTo>
                  <a:pt x="108" y="206"/>
                  <a:pt x="157" y="237"/>
                  <a:pt x="157" y="237"/>
                </a:cubicBezTo>
                <a:cubicBezTo>
                  <a:pt x="157" y="237"/>
                  <a:pt x="207" y="206"/>
                  <a:pt x="261" y="149"/>
                </a:cubicBezTo>
                <a:cubicBezTo>
                  <a:pt x="315" y="92"/>
                  <a:pt x="305" y="0"/>
                  <a:pt x="234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5" name="Freeform 29"/>
          <p:cNvSpPr>
            <a:spLocks noEditPoints="1"/>
          </p:cNvSpPr>
          <p:nvPr/>
        </p:nvSpPr>
        <p:spPr bwMode="auto">
          <a:xfrm>
            <a:off x="1687168" y="1686605"/>
            <a:ext cx="430923" cy="255534"/>
          </a:xfrm>
          <a:custGeom>
            <a:avLst/>
            <a:gdLst>
              <a:gd name="T0" fmla="*/ 72 w 109"/>
              <a:gd name="T1" fmla="*/ 0 h 64"/>
              <a:gd name="T2" fmla="*/ 54 w 109"/>
              <a:gd name="T3" fmla="*/ 6 h 64"/>
              <a:gd name="T4" fmla="*/ 37 w 109"/>
              <a:gd name="T5" fmla="*/ 0 h 64"/>
              <a:gd name="T6" fmla="*/ 17 w 109"/>
              <a:gd name="T7" fmla="*/ 64 h 64"/>
              <a:gd name="T8" fmla="*/ 54 w 109"/>
              <a:gd name="T9" fmla="*/ 45 h 64"/>
              <a:gd name="T10" fmla="*/ 91 w 109"/>
              <a:gd name="T11" fmla="*/ 63 h 64"/>
              <a:gd name="T12" fmla="*/ 72 w 109"/>
              <a:gd name="T13" fmla="*/ 0 h 64"/>
              <a:gd name="T14" fmla="*/ 35 w 109"/>
              <a:gd name="T15" fmla="*/ 36 h 64"/>
              <a:gd name="T16" fmla="*/ 23 w 109"/>
              <a:gd name="T17" fmla="*/ 24 h 64"/>
              <a:gd name="T18" fmla="*/ 35 w 109"/>
              <a:gd name="T19" fmla="*/ 11 h 64"/>
              <a:gd name="T20" fmla="*/ 47 w 109"/>
              <a:gd name="T21" fmla="*/ 24 h 64"/>
              <a:gd name="T22" fmla="*/ 35 w 109"/>
              <a:gd name="T23" fmla="*/ 36 h 64"/>
              <a:gd name="T24" fmla="*/ 68 w 109"/>
              <a:gd name="T25" fmla="*/ 29 h 64"/>
              <a:gd name="T26" fmla="*/ 65 w 109"/>
              <a:gd name="T27" fmla="*/ 26 h 64"/>
              <a:gd name="T28" fmla="*/ 68 w 109"/>
              <a:gd name="T29" fmla="*/ 24 h 64"/>
              <a:gd name="T30" fmla="*/ 71 w 109"/>
              <a:gd name="T31" fmla="*/ 26 h 64"/>
              <a:gd name="T32" fmla="*/ 68 w 109"/>
              <a:gd name="T33" fmla="*/ 29 h 64"/>
              <a:gd name="T34" fmla="*/ 76 w 109"/>
              <a:gd name="T35" fmla="*/ 37 h 64"/>
              <a:gd name="T36" fmla="*/ 73 w 109"/>
              <a:gd name="T37" fmla="*/ 35 h 64"/>
              <a:gd name="T38" fmla="*/ 76 w 109"/>
              <a:gd name="T39" fmla="*/ 32 h 64"/>
              <a:gd name="T40" fmla="*/ 79 w 109"/>
              <a:gd name="T41" fmla="*/ 35 h 64"/>
              <a:gd name="T42" fmla="*/ 76 w 109"/>
              <a:gd name="T43" fmla="*/ 37 h 64"/>
              <a:gd name="T44" fmla="*/ 76 w 109"/>
              <a:gd name="T45" fmla="*/ 21 h 64"/>
              <a:gd name="T46" fmla="*/ 73 w 109"/>
              <a:gd name="T47" fmla="*/ 18 h 64"/>
              <a:gd name="T48" fmla="*/ 76 w 109"/>
              <a:gd name="T49" fmla="*/ 15 h 64"/>
              <a:gd name="T50" fmla="*/ 79 w 109"/>
              <a:gd name="T51" fmla="*/ 18 h 64"/>
              <a:gd name="T52" fmla="*/ 76 w 109"/>
              <a:gd name="T53" fmla="*/ 21 h 64"/>
              <a:gd name="T54" fmla="*/ 84 w 109"/>
              <a:gd name="T55" fmla="*/ 29 h 64"/>
              <a:gd name="T56" fmla="*/ 82 w 109"/>
              <a:gd name="T57" fmla="*/ 26 h 64"/>
              <a:gd name="T58" fmla="*/ 84 w 109"/>
              <a:gd name="T59" fmla="*/ 24 h 64"/>
              <a:gd name="T60" fmla="*/ 87 w 109"/>
              <a:gd name="T61" fmla="*/ 26 h 64"/>
              <a:gd name="T62" fmla="*/ 84 w 109"/>
              <a:gd name="T63" fmla="*/ 29 h 64"/>
              <a:gd name="T64" fmla="*/ 35 w 109"/>
              <a:gd name="T65" fmla="*/ 17 h 64"/>
              <a:gd name="T66" fmla="*/ 28 w 109"/>
              <a:gd name="T67" fmla="*/ 24 h 64"/>
              <a:gd name="T68" fmla="*/ 35 w 109"/>
              <a:gd name="T69" fmla="*/ 31 h 64"/>
              <a:gd name="T70" fmla="*/ 42 w 109"/>
              <a:gd name="T71" fmla="*/ 24 h 64"/>
              <a:gd name="T72" fmla="*/ 35 w 109"/>
              <a:gd name="T73" fmla="*/ 1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9" h="64">
                <a:moveTo>
                  <a:pt x="72" y="0"/>
                </a:moveTo>
                <a:cubicBezTo>
                  <a:pt x="68" y="0"/>
                  <a:pt x="61" y="6"/>
                  <a:pt x="54" y="6"/>
                </a:cubicBezTo>
                <a:cubicBezTo>
                  <a:pt x="48" y="6"/>
                  <a:pt x="40" y="0"/>
                  <a:pt x="37" y="0"/>
                </a:cubicBezTo>
                <a:cubicBezTo>
                  <a:pt x="13" y="0"/>
                  <a:pt x="0" y="64"/>
                  <a:pt x="17" y="64"/>
                </a:cubicBezTo>
                <a:cubicBezTo>
                  <a:pt x="32" y="64"/>
                  <a:pt x="34" y="45"/>
                  <a:pt x="54" y="45"/>
                </a:cubicBezTo>
                <a:cubicBezTo>
                  <a:pt x="71" y="45"/>
                  <a:pt x="80" y="63"/>
                  <a:pt x="91" y="63"/>
                </a:cubicBezTo>
                <a:cubicBezTo>
                  <a:pt x="109" y="63"/>
                  <a:pt x="96" y="0"/>
                  <a:pt x="72" y="0"/>
                </a:cubicBezTo>
                <a:close/>
                <a:moveTo>
                  <a:pt x="35" y="36"/>
                </a:moveTo>
                <a:cubicBezTo>
                  <a:pt x="28" y="36"/>
                  <a:pt x="23" y="30"/>
                  <a:pt x="23" y="24"/>
                </a:cubicBezTo>
                <a:cubicBezTo>
                  <a:pt x="23" y="17"/>
                  <a:pt x="28" y="11"/>
                  <a:pt x="35" y="11"/>
                </a:cubicBezTo>
                <a:cubicBezTo>
                  <a:pt x="42" y="11"/>
                  <a:pt x="47" y="17"/>
                  <a:pt x="47" y="24"/>
                </a:cubicBezTo>
                <a:cubicBezTo>
                  <a:pt x="47" y="30"/>
                  <a:pt x="42" y="36"/>
                  <a:pt x="35" y="36"/>
                </a:cubicBezTo>
                <a:close/>
                <a:moveTo>
                  <a:pt x="68" y="29"/>
                </a:moveTo>
                <a:cubicBezTo>
                  <a:pt x="66" y="29"/>
                  <a:pt x="65" y="28"/>
                  <a:pt x="65" y="26"/>
                </a:cubicBezTo>
                <a:cubicBezTo>
                  <a:pt x="65" y="25"/>
                  <a:pt x="66" y="24"/>
                  <a:pt x="68" y="24"/>
                </a:cubicBezTo>
                <a:cubicBezTo>
                  <a:pt x="69" y="24"/>
                  <a:pt x="71" y="25"/>
                  <a:pt x="71" y="26"/>
                </a:cubicBezTo>
                <a:cubicBezTo>
                  <a:pt x="71" y="28"/>
                  <a:pt x="69" y="29"/>
                  <a:pt x="68" y="29"/>
                </a:cubicBezTo>
                <a:close/>
                <a:moveTo>
                  <a:pt x="76" y="37"/>
                </a:moveTo>
                <a:cubicBezTo>
                  <a:pt x="75" y="37"/>
                  <a:pt x="73" y="36"/>
                  <a:pt x="73" y="35"/>
                </a:cubicBezTo>
                <a:cubicBezTo>
                  <a:pt x="73" y="33"/>
                  <a:pt x="75" y="32"/>
                  <a:pt x="76" y="32"/>
                </a:cubicBezTo>
                <a:cubicBezTo>
                  <a:pt x="78" y="32"/>
                  <a:pt x="79" y="33"/>
                  <a:pt x="79" y="35"/>
                </a:cubicBezTo>
                <a:cubicBezTo>
                  <a:pt x="79" y="36"/>
                  <a:pt x="78" y="37"/>
                  <a:pt x="76" y="37"/>
                </a:cubicBezTo>
                <a:close/>
                <a:moveTo>
                  <a:pt x="76" y="21"/>
                </a:moveTo>
                <a:cubicBezTo>
                  <a:pt x="75" y="21"/>
                  <a:pt x="73" y="20"/>
                  <a:pt x="73" y="18"/>
                </a:cubicBezTo>
                <a:cubicBezTo>
                  <a:pt x="73" y="17"/>
                  <a:pt x="75" y="15"/>
                  <a:pt x="76" y="15"/>
                </a:cubicBezTo>
                <a:cubicBezTo>
                  <a:pt x="78" y="15"/>
                  <a:pt x="79" y="17"/>
                  <a:pt x="79" y="18"/>
                </a:cubicBezTo>
                <a:cubicBezTo>
                  <a:pt x="79" y="20"/>
                  <a:pt x="78" y="21"/>
                  <a:pt x="76" y="21"/>
                </a:cubicBezTo>
                <a:close/>
                <a:moveTo>
                  <a:pt x="84" y="29"/>
                </a:moveTo>
                <a:cubicBezTo>
                  <a:pt x="83" y="29"/>
                  <a:pt x="82" y="28"/>
                  <a:pt x="82" y="26"/>
                </a:cubicBezTo>
                <a:cubicBezTo>
                  <a:pt x="82" y="25"/>
                  <a:pt x="83" y="24"/>
                  <a:pt x="84" y="24"/>
                </a:cubicBezTo>
                <a:cubicBezTo>
                  <a:pt x="86" y="24"/>
                  <a:pt x="87" y="25"/>
                  <a:pt x="87" y="26"/>
                </a:cubicBezTo>
                <a:cubicBezTo>
                  <a:pt x="87" y="28"/>
                  <a:pt x="86" y="29"/>
                  <a:pt x="84" y="29"/>
                </a:cubicBezTo>
                <a:close/>
                <a:moveTo>
                  <a:pt x="35" y="17"/>
                </a:moveTo>
                <a:cubicBezTo>
                  <a:pt x="31" y="17"/>
                  <a:pt x="28" y="20"/>
                  <a:pt x="28" y="24"/>
                </a:cubicBezTo>
                <a:cubicBezTo>
                  <a:pt x="28" y="27"/>
                  <a:pt x="31" y="31"/>
                  <a:pt x="35" y="31"/>
                </a:cubicBezTo>
                <a:cubicBezTo>
                  <a:pt x="39" y="31"/>
                  <a:pt x="42" y="27"/>
                  <a:pt x="42" y="24"/>
                </a:cubicBezTo>
                <a:cubicBezTo>
                  <a:pt x="42" y="20"/>
                  <a:pt x="39" y="17"/>
                  <a:pt x="35" y="17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9464551" y="1626900"/>
            <a:ext cx="243091" cy="374943"/>
            <a:chOff x="7875588" y="503238"/>
            <a:chExt cx="485775" cy="749300"/>
          </a:xfrm>
          <a:solidFill>
            <a:schemeClr val="accent5">
              <a:lumMod val="50000"/>
            </a:schemeClr>
          </a:solidFill>
        </p:grpSpPr>
        <p:sp>
          <p:nvSpPr>
            <p:cNvPr id="27" name="Freeform 65"/>
            <p:cNvSpPr/>
            <p:nvPr/>
          </p:nvSpPr>
          <p:spPr bwMode="auto">
            <a:xfrm>
              <a:off x="7964488" y="868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" name="Freeform 66"/>
            <p:cNvSpPr/>
            <p:nvPr/>
          </p:nvSpPr>
          <p:spPr bwMode="auto">
            <a:xfrm>
              <a:off x="7875588" y="868363"/>
              <a:ext cx="485775" cy="384175"/>
            </a:xfrm>
            <a:custGeom>
              <a:avLst/>
              <a:gdLst>
                <a:gd name="T0" fmla="*/ 160 w 166"/>
                <a:gd name="T1" fmla="*/ 115 h 131"/>
                <a:gd name="T2" fmla="*/ 149 w 166"/>
                <a:gd name="T3" fmla="*/ 115 h 131"/>
                <a:gd name="T4" fmla="*/ 97 w 166"/>
                <a:gd name="T5" fmla="*/ 98 h 131"/>
                <a:gd name="T6" fmla="*/ 97 w 166"/>
                <a:gd name="T7" fmla="*/ 84 h 131"/>
                <a:gd name="T8" fmla="*/ 154 w 166"/>
                <a:gd name="T9" fmla="*/ 15 h 131"/>
                <a:gd name="T10" fmla="*/ 154 w 166"/>
                <a:gd name="T11" fmla="*/ 0 h 131"/>
                <a:gd name="T12" fmla="*/ 142 w 166"/>
                <a:gd name="T13" fmla="*/ 0 h 131"/>
                <a:gd name="T14" fmla="*/ 142 w 166"/>
                <a:gd name="T15" fmla="*/ 15 h 131"/>
                <a:gd name="T16" fmla="*/ 83 w 166"/>
                <a:gd name="T17" fmla="*/ 73 h 131"/>
                <a:gd name="T18" fmla="*/ 24 w 166"/>
                <a:gd name="T19" fmla="*/ 15 h 131"/>
                <a:gd name="T20" fmla="*/ 24 w 166"/>
                <a:gd name="T21" fmla="*/ 0 h 131"/>
                <a:gd name="T22" fmla="*/ 12 w 166"/>
                <a:gd name="T23" fmla="*/ 0 h 131"/>
                <a:gd name="T24" fmla="*/ 12 w 166"/>
                <a:gd name="T25" fmla="*/ 15 h 131"/>
                <a:gd name="T26" fmla="*/ 69 w 166"/>
                <a:gd name="T27" fmla="*/ 84 h 131"/>
                <a:gd name="T28" fmla="*/ 69 w 166"/>
                <a:gd name="T29" fmla="*/ 98 h 131"/>
                <a:gd name="T30" fmla="*/ 17 w 166"/>
                <a:gd name="T31" fmla="*/ 115 h 131"/>
                <a:gd name="T32" fmla="*/ 6 w 166"/>
                <a:gd name="T33" fmla="*/ 115 h 131"/>
                <a:gd name="T34" fmla="*/ 0 w 166"/>
                <a:gd name="T35" fmla="*/ 122 h 131"/>
                <a:gd name="T36" fmla="*/ 0 w 166"/>
                <a:gd name="T37" fmla="*/ 125 h 131"/>
                <a:gd name="T38" fmla="*/ 6 w 166"/>
                <a:gd name="T39" fmla="*/ 131 h 131"/>
                <a:gd name="T40" fmla="*/ 160 w 166"/>
                <a:gd name="T41" fmla="*/ 131 h 131"/>
                <a:gd name="T42" fmla="*/ 166 w 166"/>
                <a:gd name="T43" fmla="*/ 125 h 131"/>
                <a:gd name="T44" fmla="*/ 166 w 166"/>
                <a:gd name="T45" fmla="*/ 122 h 131"/>
                <a:gd name="T46" fmla="*/ 160 w 166"/>
                <a:gd name="T47" fmla="*/ 11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6" h="131">
                  <a:moveTo>
                    <a:pt x="160" y="115"/>
                  </a:moveTo>
                  <a:cubicBezTo>
                    <a:pt x="149" y="115"/>
                    <a:pt x="149" y="115"/>
                    <a:pt x="149" y="115"/>
                  </a:cubicBezTo>
                  <a:cubicBezTo>
                    <a:pt x="134" y="106"/>
                    <a:pt x="116" y="100"/>
                    <a:pt x="97" y="98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130" y="77"/>
                    <a:pt x="154" y="49"/>
                    <a:pt x="154" y="15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2" y="15"/>
                    <a:pt x="142" y="15"/>
                    <a:pt x="142" y="15"/>
                  </a:cubicBezTo>
                  <a:cubicBezTo>
                    <a:pt x="142" y="47"/>
                    <a:pt x="115" y="73"/>
                    <a:pt x="83" y="73"/>
                  </a:cubicBezTo>
                  <a:cubicBezTo>
                    <a:pt x="51" y="73"/>
                    <a:pt x="24" y="47"/>
                    <a:pt x="24" y="1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49"/>
                    <a:pt x="36" y="77"/>
                    <a:pt x="69" y="84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50" y="100"/>
                    <a:pt x="32" y="106"/>
                    <a:pt x="17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2" y="115"/>
                    <a:pt x="0" y="118"/>
                    <a:pt x="0" y="122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9"/>
                    <a:pt x="2" y="131"/>
                    <a:pt x="6" y="131"/>
                  </a:cubicBezTo>
                  <a:cubicBezTo>
                    <a:pt x="160" y="131"/>
                    <a:pt x="160" y="131"/>
                    <a:pt x="160" y="131"/>
                  </a:cubicBezTo>
                  <a:cubicBezTo>
                    <a:pt x="163" y="131"/>
                    <a:pt x="166" y="129"/>
                    <a:pt x="166" y="125"/>
                  </a:cubicBezTo>
                  <a:cubicBezTo>
                    <a:pt x="166" y="122"/>
                    <a:pt x="166" y="122"/>
                    <a:pt x="166" y="122"/>
                  </a:cubicBezTo>
                  <a:cubicBezTo>
                    <a:pt x="166" y="118"/>
                    <a:pt x="163" y="115"/>
                    <a:pt x="160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" name="Freeform 67"/>
            <p:cNvSpPr/>
            <p:nvPr/>
          </p:nvSpPr>
          <p:spPr bwMode="auto">
            <a:xfrm>
              <a:off x="7999413" y="503238"/>
              <a:ext cx="239713" cy="122238"/>
            </a:xfrm>
            <a:custGeom>
              <a:avLst/>
              <a:gdLst>
                <a:gd name="T0" fmla="*/ 82 w 82"/>
                <a:gd name="T1" fmla="*/ 42 h 42"/>
                <a:gd name="T2" fmla="*/ 82 w 82"/>
                <a:gd name="T3" fmla="*/ 41 h 42"/>
                <a:gd name="T4" fmla="*/ 41 w 82"/>
                <a:gd name="T5" fmla="*/ 0 h 42"/>
                <a:gd name="T6" fmla="*/ 0 w 82"/>
                <a:gd name="T7" fmla="*/ 41 h 42"/>
                <a:gd name="T8" fmla="*/ 0 w 82"/>
                <a:gd name="T9" fmla="*/ 42 h 42"/>
                <a:gd name="T10" fmla="*/ 82 w 82"/>
                <a:gd name="T1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42">
                  <a:moveTo>
                    <a:pt x="82" y="42"/>
                  </a:moveTo>
                  <a:cubicBezTo>
                    <a:pt x="82" y="41"/>
                    <a:pt x="82" y="41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82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" name="Freeform 68"/>
            <p:cNvSpPr/>
            <p:nvPr/>
          </p:nvSpPr>
          <p:spPr bwMode="auto">
            <a:xfrm>
              <a:off x="7999413" y="655638"/>
              <a:ext cx="239713" cy="360363"/>
            </a:xfrm>
            <a:custGeom>
              <a:avLst/>
              <a:gdLst>
                <a:gd name="T0" fmla="*/ 0 w 82"/>
                <a:gd name="T1" fmla="*/ 0 h 123"/>
                <a:gd name="T2" fmla="*/ 0 w 82"/>
                <a:gd name="T3" fmla="*/ 82 h 123"/>
                <a:gd name="T4" fmla="*/ 41 w 82"/>
                <a:gd name="T5" fmla="*/ 123 h 123"/>
                <a:gd name="T6" fmla="*/ 82 w 82"/>
                <a:gd name="T7" fmla="*/ 82 h 123"/>
                <a:gd name="T8" fmla="*/ 82 w 82"/>
                <a:gd name="T9" fmla="*/ 0 h 123"/>
                <a:gd name="T10" fmla="*/ 0 w 82"/>
                <a:gd name="T1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23">
                  <a:moveTo>
                    <a:pt x="0" y="0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0" y="105"/>
                    <a:pt x="18" y="123"/>
                    <a:pt x="41" y="123"/>
                  </a:cubicBezTo>
                  <a:cubicBezTo>
                    <a:pt x="64" y="123"/>
                    <a:pt x="82" y="105"/>
                    <a:pt x="82" y="82"/>
                  </a:cubicBezTo>
                  <a:cubicBezTo>
                    <a:pt x="82" y="0"/>
                    <a:pt x="82" y="0"/>
                    <a:pt x="8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0213648" y="1594729"/>
            <a:ext cx="285989" cy="439286"/>
            <a:chOff x="5337176" y="5575301"/>
            <a:chExt cx="571500" cy="877887"/>
          </a:xfrm>
          <a:solidFill>
            <a:schemeClr val="accent5">
              <a:lumMod val="50000"/>
            </a:schemeClr>
          </a:solidFill>
        </p:grpSpPr>
        <p:sp>
          <p:nvSpPr>
            <p:cNvPr id="32" name="Freeform 107"/>
            <p:cNvSpPr>
              <a:spLocks noEditPoints="1"/>
            </p:cNvSpPr>
            <p:nvPr/>
          </p:nvSpPr>
          <p:spPr bwMode="auto">
            <a:xfrm>
              <a:off x="5443538" y="5957888"/>
              <a:ext cx="358775" cy="495300"/>
            </a:xfrm>
            <a:custGeom>
              <a:avLst/>
              <a:gdLst>
                <a:gd name="T0" fmla="*/ 147 w 226"/>
                <a:gd name="T1" fmla="*/ 2 h 312"/>
                <a:gd name="T2" fmla="*/ 112 w 226"/>
                <a:gd name="T3" fmla="*/ 0 h 312"/>
                <a:gd name="T4" fmla="*/ 134 w 226"/>
                <a:gd name="T5" fmla="*/ 87 h 312"/>
                <a:gd name="T6" fmla="*/ 112 w 226"/>
                <a:gd name="T7" fmla="*/ 103 h 312"/>
                <a:gd name="T8" fmla="*/ 92 w 226"/>
                <a:gd name="T9" fmla="*/ 87 h 312"/>
                <a:gd name="T10" fmla="*/ 112 w 226"/>
                <a:gd name="T11" fmla="*/ 0 h 312"/>
                <a:gd name="T12" fmla="*/ 77 w 226"/>
                <a:gd name="T13" fmla="*/ 2 h 312"/>
                <a:gd name="T14" fmla="*/ 0 w 226"/>
                <a:gd name="T15" fmla="*/ 312 h 312"/>
                <a:gd name="T16" fmla="*/ 35 w 226"/>
                <a:gd name="T17" fmla="*/ 312 h 312"/>
                <a:gd name="T18" fmla="*/ 35 w 226"/>
                <a:gd name="T19" fmla="*/ 312 h 312"/>
                <a:gd name="T20" fmla="*/ 35 w 226"/>
                <a:gd name="T21" fmla="*/ 312 h 312"/>
                <a:gd name="T22" fmla="*/ 35 w 226"/>
                <a:gd name="T23" fmla="*/ 312 h 312"/>
                <a:gd name="T24" fmla="*/ 35 w 226"/>
                <a:gd name="T25" fmla="*/ 312 h 312"/>
                <a:gd name="T26" fmla="*/ 112 w 226"/>
                <a:gd name="T27" fmla="*/ 247 h 312"/>
                <a:gd name="T28" fmla="*/ 189 w 226"/>
                <a:gd name="T29" fmla="*/ 310 h 312"/>
                <a:gd name="T30" fmla="*/ 189 w 226"/>
                <a:gd name="T31" fmla="*/ 312 h 312"/>
                <a:gd name="T32" fmla="*/ 191 w 226"/>
                <a:gd name="T33" fmla="*/ 312 h 312"/>
                <a:gd name="T34" fmla="*/ 191 w 226"/>
                <a:gd name="T35" fmla="*/ 312 h 312"/>
                <a:gd name="T36" fmla="*/ 191 w 226"/>
                <a:gd name="T37" fmla="*/ 312 h 312"/>
                <a:gd name="T38" fmla="*/ 226 w 226"/>
                <a:gd name="T39" fmla="*/ 312 h 312"/>
                <a:gd name="T40" fmla="*/ 147 w 226"/>
                <a:gd name="T41" fmla="*/ 2 h 312"/>
                <a:gd name="T42" fmla="*/ 73 w 226"/>
                <a:gd name="T43" fmla="*/ 159 h 312"/>
                <a:gd name="T44" fmla="*/ 112 w 226"/>
                <a:gd name="T45" fmla="*/ 127 h 312"/>
                <a:gd name="T46" fmla="*/ 153 w 226"/>
                <a:gd name="T47" fmla="*/ 159 h 312"/>
                <a:gd name="T48" fmla="*/ 156 w 226"/>
                <a:gd name="T49" fmla="*/ 175 h 312"/>
                <a:gd name="T50" fmla="*/ 112 w 226"/>
                <a:gd name="T51" fmla="*/ 210 h 312"/>
                <a:gd name="T52" fmla="*/ 68 w 226"/>
                <a:gd name="T53" fmla="*/ 175 h 312"/>
                <a:gd name="T54" fmla="*/ 73 w 226"/>
                <a:gd name="T55" fmla="*/ 159 h 312"/>
                <a:gd name="T56" fmla="*/ 138 w 226"/>
                <a:gd name="T57" fmla="*/ 105 h 312"/>
                <a:gd name="T58" fmla="*/ 145 w 226"/>
                <a:gd name="T59" fmla="*/ 131 h 312"/>
                <a:gd name="T60" fmla="*/ 127 w 226"/>
                <a:gd name="T61" fmla="*/ 116 h 312"/>
                <a:gd name="T62" fmla="*/ 138 w 226"/>
                <a:gd name="T63" fmla="*/ 105 h 312"/>
                <a:gd name="T64" fmla="*/ 97 w 226"/>
                <a:gd name="T65" fmla="*/ 116 h 312"/>
                <a:gd name="T66" fmla="*/ 81 w 226"/>
                <a:gd name="T67" fmla="*/ 131 h 312"/>
                <a:gd name="T68" fmla="*/ 86 w 226"/>
                <a:gd name="T69" fmla="*/ 105 h 312"/>
                <a:gd name="T70" fmla="*/ 97 w 226"/>
                <a:gd name="T71" fmla="*/ 116 h 312"/>
                <a:gd name="T72" fmla="*/ 46 w 226"/>
                <a:gd name="T73" fmla="*/ 266 h 312"/>
                <a:gd name="T74" fmla="*/ 60 w 226"/>
                <a:gd name="T75" fmla="*/ 207 h 312"/>
                <a:gd name="T76" fmla="*/ 90 w 226"/>
                <a:gd name="T77" fmla="*/ 229 h 312"/>
                <a:gd name="T78" fmla="*/ 46 w 226"/>
                <a:gd name="T79" fmla="*/ 266 h 312"/>
                <a:gd name="T80" fmla="*/ 134 w 226"/>
                <a:gd name="T81" fmla="*/ 229 h 312"/>
                <a:gd name="T82" fmla="*/ 164 w 226"/>
                <a:gd name="T83" fmla="*/ 207 h 312"/>
                <a:gd name="T84" fmla="*/ 178 w 226"/>
                <a:gd name="T85" fmla="*/ 266 h 312"/>
                <a:gd name="T86" fmla="*/ 134 w 226"/>
                <a:gd name="T87" fmla="*/ 2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6" h="312">
                  <a:moveTo>
                    <a:pt x="147" y="2"/>
                  </a:moveTo>
                  <a:lnTo>
                    <a:pt x="112" y="0"/>
                  </a:lnTo>
                  <a:lnTo>
                    <a:pt x="134" y="87"/>
                  </a:lnTo>
                  <a:lnTo>
                    <a:pt x="112" y="103"/>
                  </a:lnTo>
                  <a:lnTo>
                    <a:pt x="92" y="87"/>
                  </a:lnTo>
                  <a:lnTo>
                    <a:pt x="112" y="0"/>
                  </a:lnTo>
                  <a:lnTo>
                    <a:pt x="77" y="2"/>
                  </a:lnTo>
                  <a:lnTo>
                    <a:pt x="0" y="312"/>
                  </a:lnTo>
                  <a:lnTo>
                    <a:pt x="35" y="312"/>
                  </a:lnTo>
                  <a:lnTo>
                    <a:pt x="35" y="312"/>
                  </a:lnTo>
                  <a:lnTo>
                    <a:pt x="35" y="312"/>
                  </a:lnTo>
                  <a:lnTo>
                    <a:pt x="35" y="312"/>
                  </a:lnTo>
                  <a:lnTo>
                    <a:pt x="35" y="312"/>
                  </a:lnTo>
                  <a:lnTo>
                    <a:pt x="112" y="247"/>
                  </a:lnTo>
                  <a:lnTo>
                    <a:pt x="189" y="310"/>
                  </a:lnTo>
                  <a:lnTo>
                    <a:pt x="189" y="312"/>
                  </a:lnTo>
                  <a:lnTo>
                    <a:pt x="191" y="312"/>
                  </a:lnTo>
                  <a:lnTo>
                    <a:pt x="191" y="312"/>
                  </a:lnTo>
                  <a:lnTo>
                    <a:pt x="191" y="312"/>
                  </a:lnTo>
                  <a:lnTo>
                    <a:pt x="226" y="312"/>
                  </a:lnTo>
                  <a:lnTo>
                    <a:pt x="147" y="2"/>
                  </a:lnTo>
                  <a:close/>
                  <a:moveTo>
                    <a:pt x="73" y="159"/>
                  </a:moveTo>
                  <a:lnTo>
                    <a:pt x="112" y="127"/>
                  </a:lnTo>
                  <a:lnTo>
                    <a:pt x="153" y="159"/>
                  </a:lnTo>
                  <a:lnTo>
                    <a:pt x="156" y="175"/>
                  </a:lnTo>
                  <a:lnTo>
                    <a:pt x="112" y="210"/>
                  </a:lnTo>
                  <a:lnTo>
                    <a:pt x="68" y="175"/>
                  </a:lnTo>
                  <a:lnTo>
                    <a:pt x="73" y="159"/>
                  </a:lnTo>
                  <a:close/>
                  <a:moveTo>
                    <a:pt x="138" y="105"/>
                  </a:moveTo>
                  <a:lnTo>
                    <a:pt x="145" y="131"/>
                  </a:lnTo>
                  <a:lnTo>
                    <a:pt x="127" y="116"/>
                  </a:lnTo>
                  <a:lnTo>
                    <a:pt x="138" y="105"/>
                  </a:lnTo>
                  <a:close/>
                  <a:moveTo>
                    <a:pt x="97" y="116"/>
                  </a:moveTo>
                  <a:lnTo>
                    <a:pt x="81" y="131"/>
                  </a:lnTo>
                  <a:lnTo>
                    <a:pt x="86" y="105"/>
                  </a:lnTo>
                  <a:lnTo>
                    <a:pt x="97" y="116"/>
                  </a:lnTo>
                  <a:close/>
                  <a:moveTo>
                    <a:pt x="46" y="266"/>
                  </a:moveTo>
                  <a:lnTo>
                    <a:pt x="60" y="207"/>
                  </a:lnTo>
                  <a:lnTo>
                    <a:pt x="90" y="229"/>
                  </a:lnTo>
                  <a:lnTo>
                    <a:pt x="46" y="266"/>
                  </a:lnTo>
                  <a:close/>
                  <a:moveTo>
                    <a:pt x="134" y="229"/>
                  </a:moveTo>
                  <a:lnTo>
                    <a:pt x="164" y="207"/>
                  </a:lnTo>
                  <a:lnTo>
                    <a:pt x="178" y="266"/>
                  </a:lnTo>
                  <a:lnTo>
                    <a:pt x="134" y="2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" name="Oval 108"/>
            <p:cNvSpPr>
              <a:spLocks noChangeArrowheads="1"/>
            </p:cNvSpPr>
            <p:nvPr/>
          </p:nvSpPr>
          <p:spPr bwMode="auto">
            <a:xfrm>
              <a:off x="5576888" y="5815013"/>
              <a:ext cx="88900" cy="873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4" name="Freeform 109"/>
            <p:cNvSpPr/>
            <p:nvPr/>
          </p:nvSpPr>
          <p:spPr bwMode="auto">
            <a:xfrm>
              <a:off x="5337176" y="5575301"/>
              <a:ext cx="571500" cy="544513"/>
            </a:xfrm>
            <a:custGeom>
              <a:avLst/>
              <a:gdLst>
                <a:gd name="T0" fmla="*/ 97 w 195"/>
                <a:gd name="T1" fmla="*/ 0 h 186"/>
                <a:gd name="T2" fmla="*/ 0 w 195"/>
                <a:gd name="T3" fmla="*/ 97 h 186"/>
                <a:gd name="T4" fmla="*/ 56 w 195"/>
                <a:gd name="T5" fmla="*/ 186 h 186"/>
                <a:gd name="T6" fmla="*/ 60 w 195"/>
                <a:gd name="T7" fmla="*/ 174 h 186"/>
                <a:gd name="T8" fmla="*/ 12 w 195"/>
                <a:gd name="T9" fmla="*/ 97 h 186"/>
                <a:gd name="T10" fmla="*/ 97 w 195"/>
                <a:gd name="T11" fmla="*/ 12 h 186"/>
                <a:gd name="T12" fmla="*/ 183 w 195"/>
                <a:gd name="T13" fmla="*/ 97 h 186"/>
                <a:gd name="T14" fmla="*/ 134 w 195"/>
                <a:gd name="T15" fmla="*/ 174 h 186"/>
                <a:gd name="T16" fmla="*/ 137 w 195"/>
                <a:gd name="T17" fmla="*/ 186 h 186"/>
                <a:gd name="T18" fmla="*/ 195 w 195"/>
                <a:gd name="T19" fmla="*/ 97 h 186"/>
                <a:gd name="T20" fmla="*/ 97 w 195"/>
                <a:gd name="T21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186">
                  <a:moveTo>
                    <a:pt x="97" y="0"/>
                  </a:moveTo>
                  <a:cubicBezTo>
                    <a:pt x="43" y="0"/>
                    <a:pt x="0" y="43"/>
                    <a:pt x="0" y="97"/>
                  </a:cubicBezTo>
                  <a:cubicBezTo>
                    <a:pt x="0" y="136"/>
                    <a:pt x="23" y="170"/>
                    <a:pt x="56" y="186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31" y="160"/>
                    <a:pt x="12" y="131"/>
                    <a:pt x="12" y="97"/>
                  </a:cubicBezTo>
                  <a:cubicBezTo>
                    <a:pt x="12" y="50"/>
                    <a:pt x="50" y="12"/>
                    <a:pt x="97" y="12"/>
                  </a:cubicBezTo>
                  <a:cubicBezTo>
                    <a:pt x="144" y="12"/>
                    <a:pt x="183" y="50"/>
                    <a:pt x="183" y="97"/>
                  </a:cubicBezTo>
                  <a:cubicBezTo>
                    <a:pt x="183" y="131"/>
                    <a:pt x="163" y="161"/>
                    <a:pt x="134" y="174"/>
                  </a:cubicBezTo>
                  <a:cubicBezTo>
                    <a:pt x="137" y="186"/>
                    <a:pt x="137" y="186"/>
                    <a:pt x="137" y="186"/>
                  </a:cubicBezTo>
                  <a:cubicBezTo>
                    <a:pt x="171" y="171"/>
                    <a:pt x="195" y="137"/>
                    <a:pt x="195" y="97"/>
                  </a:cubicBezTo>
                  <a:cubicBezTo>
                    <a:pt x="195" y="43"/>
                    <a:pt x="151" y="0"/>
                    <a:pt x="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5" name="Freeform 110"/>
            <p:cNvSpPr/>
            <p:nvPr/>
          </p:nvSpPr>
          <p:spPr bwMode="auto">
            <a:xfrm>
              <a:off x="5408613" y="5645151"/>
              <a:ext cx="425450" cy="403225"/>
            </a:xfrm>
            <a:custGeom>
              <a:avLst/>
              <a:gdLst>
                <a:gd name="T0" fmla="*/ 146 w 146"/>
                <a:gd name="T1" fmla="*/ 73 h 138"/>
                <a:gd name="T2" fmla="*/ 73 w 146"/>
                <a:gd name="T3" fmla="*/ 0 h 138"/>
                <a:gd name="T4" fmla="*/ 0 w 146"/>
                <a:gd name="T5" fmla="*/ 73 h 138"/>
                <a:gd name="T6" fmla="*/ 39 w 146"/>
                <a:gd name="T7" fmla="*/ 138 h 138"/>
                <a:gd name="T8" fmla="*/ 42 w 146"/>
                <a:gd name="T9" fmla="*/ 126 h 138"/>
                <a:gd name="T10" fmla="*/ 12 w 146"/>
                <a:gd name="T11" fmla="*/ 73 h 138"/>
                <a:gd name="T12" fmla="*/ 73 w 146"/>
                <a:gd name="T13" fmla="*/ 12 h 138"/>
                <a:gd name="T14" fmla="*/ 134 w 146"/>
                <a:gd name="T15" fmla="*/ 73 h 138"/>
                <a:gd name="T16" fmla="*/ 104 w 146"/>
                <a:gd name="T17" fmla="*/ 126 h 138"/>
                <a:gd name="T18" fmla="*/ 107 w 146"/>
                <a:gd name="T19" fmla="*/ 138 h 138"/>
                <a:gd name="T20" fmla="*/ 146 w 146"/>
                <a:gd name="T21" fmla="*/ 7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6" h="138">
                  <a:moveTo>
                    <a:pt x="146" y="73"/>
                  </a:moveTo>
                  <a:cubicBezTo>
                    <a:pt x="146" y="33"/>
                    <a:pt x="114" y="0"/>
                    <a:pt x="73" y="0"/>
                  </a:cubicBezTo>
                  <a:cubicBezTo>
                    <a:pt x="33" y="0"/>
                    <a:pt x="0" y="33"/>
                    <a:pt x="0" y="73"/>
                  </a:cubicBezTo>
                  <a:cubicBezTo>
                    <a:pt x="0" y="101"/>
                    <a:pt x="16" y="125"/>
                    <a:pt x="39" y="138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24" y="115"/>
                    <a:pt x="12" y="95"/>
                    <a:pt x="12" y="73"/>
                  </a:cubicBezTo>
                  <a:cubicBezTo>
                    <a:pt x="12" y="40"/>
                    <a:pt x="39" y="12"/>
                    <a:pt x="73" y="12"/>
                  </a:cubicBezTo>
                  <a:cubicBezTo>
                    <a:pt x="107" y="12"/>
                    <a:pt x="134" y="40"/>
                    <a:pt x="134" y="73"/>
                  </a:cubicBezTo>
                  <a:cubicBezTo>
                    <a:pt x="134" y="96"/>
                    <a:pt x="122" y="116"/>
                    <a:pt x="104" y="126"/>
                  </a:cubicBezTo>
                  <a:cubicBezTo>
                    <a:pt x="107" y="138"/>
                    <a:pt x="107" y="138"/>
                    <a:pt x="107" y="138"/>
                  </a:cubicBezTo>
                  <a:cubicBezTo>
                    <a:pt x="130" y="126"/>
                    <a:pt x="146" y="102"/>
                    <a:pt x="146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6" name="Freeform 111"/>
            <p:cNvSpPr/>
            <p:nvPr/>
          </p:nvSpPr>
          <p:spPr bwMode="auto">
            <a:xfrm>
              <a:off x="5478463" y="5715001"/>
              <a:ext cx="285750" cy="263525"/>
            </a:xfrm>
            <a:custGeom>
              <a:avLst/>
              <a:gdLst>
                <a:gd name="T0" fmla="*/ 73 w 98"/>
                <a:gd name="T1" fmla="*/ 77 h 90"/>
                <a:gd name="T2" fmla="*/ 76 w 98"/>
                <a:gd name="T3" fmla="*/ 90 h 90"/>
                <a:gd name="T4" fmla="*/ 98 w 98"/>
                <a:gd name="T5" fmla="*/ 49 h 90"/>
                <a:gd name="T6" fmla="*/ 49 w 98"/>
                <a:gd name="T7" fmla="*/ 0 h 90"/>
                <a:gd name="T8" fmla="*/ 0 w 98"/>
                <a:gd name="T9" fmla="*/ 49 h 90"/>
                <a:gd name="T10" fmla="*/ 21 w 98"/>
                <a:gd name="T11" fmla="*/ 89 h 90"/>
                <a:gd name="T12" fmla="*/ 24 w 98"/>
                <a:gd name="T13" fmla="*/ 76 h 90"/>
                <a:gd name="T14" fmla="*/ 12 w 98"/>
                <a:gd name="T15" fmla="*/ 49 h 90"/>
                <a:gd name="T16" fmla="*/ 49 w 98"/>
                <a:gd name="T17" fmla="*/ 12 h 90"/>
                <a:gd name="T18" fmla="*/ 86 w 98"/>
                <a:gd name="T19" fmla="*/ 49 h 90"/>
                <a:gd name="T20" fmla="*/ 73 w 98"/>
                <a:gd name="T21" fmla="*/ 7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90">
                  <a:moveTo>
                    <a:pt x="73" y="77"/>
                  </a:moveTo>
                  <a:cubicBezTo>
                    <a:pt x="76" y="90"/>
                    <a:pt x="76" y="90"/>
                    <a:pt x="76" y="90"/>
                  </a:cubicBezTo>
                  <a:cubicBezTo>
                    <a:pt x="89" y="81"/>
                    <a:pt x="98" y="66"/>
                    <a:pt x="98" y="49"/>
                  </a:cubicBezTo>
                  <a:cubicBezTo>
                    <a:pt x="98" y="22"/>
                    <a:pt x="76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66"/>
                    <a:pt x="9" y="80"/>
                    <a:pt x="21" y="8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17" y="70"/>
                    <a:pt x="12" y="60"/>
                    <a:pt x="12" y="49"/>
                  </a:cubicBezTo>
                  <a:cubicBezTo>
                    <a:pt x="12" y="29"/>
                    <a:pt x="29" y="12"/>
                    <a:pt x="49" y="12"/>
                  </a:cubicBezTo>
                  <a:cubicBezTo>
                    <a:pt x="69" y="12"/>
                    <a:pt x="86" y="29"/>
                    <a:pt x="86" y="49"/>
                  </a:cubicBezTo>
                  <a:cubicBezTo>
                    <a:pt x="86" y="60"/>
                    <a:pt x="81" y="70"/>
                    <a:pt x="73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08019" y="2215794"/>
            <a:ext cx="327841" cy="371906"/>
            <a:chOff x="2805113" y="2673350"/>
            <a:chExt cx="1487488" cy="1687513"/>
          </a:xfrm>
          <a:solidFill>
            <a:schemeClr val="accent5">
              <a:lumMod val="50000"/>
            </a:schemeClr>
          </a:solidFill>
        </p:grpSpPr>
        <p:sp>
          <p:nvSpPr>
            <p:cNvPr id="38" name="Freeform 53"/>
            <p:cNvSpPr/>
            <p:nvPr/>
          </p:nvSpPr>
          <p:spPr bwMode="auto">
            <a:xfrm>
              <a:off x="2989263" y="2673350"/>
              <a:ext cx="547688" cy="542925"/>
            </a:xfrm>
            <a:custGeom>
              <a:avLst/>
              <a:gdLst>
                <a:gd name="T0" fmla="*/ 113 w 345"/>
                <a:gd name="T1" fmla="*/ 342 h 342"/>
                <a:gd name="T2" fmla="*/ 0 w 345"/>
                <a:gd name="T3" fmla="*/ 290 h 342"/>
                <a:gd name="T4" fmla="*/ 113 w 345"/>
                <a:gd name="T5" fmla="*/ 246 h 342"/>
                <a:gd name="T6" fmla="*/ 2 w 345"/>
                <a:gd name="T7" fmla="*/ 111 h 342"/>
                <a:gd name="T8" fmla="*/ 202 w 345"/>
                <a:gd name="T9" fmla="*/ 155 h 342"/>
                <a:gd name="T10" fmla="*/ 195 w 345"/>
                <a:gd name="T11" fmla="*/ 31 h 342"/>
                <a:gd name="T12" fmla="*/ 267 w 345"/>
                <a:gd name="T13" fmla="*/ 114 h 342"/>
                <a:gd name="T14" fmla="*/ 326 w 345"/>
                <a:gd name="T15" fmla="*/ 0 h 342"/>
                <a:gd name="T16" fmla="*/ 345 w 345"/>
                <a:gd name="T17" fmla="*/ 146 h 342"/>
                <a:gd name="T18" fmla="*/ 315 w 345"/>
                <a:gd name="T19" fmla="*/ 64 h 342"/>
                <a:gd name="T20" fmla="*/ 278 w 345"/>
                <a:gd name="T21" fmla="*/ 160 h 342"/>
                <a:gd name="T22" fmla="*/ 213 w 345"/>
                <a:gd name="T23" fmla="*/ 75 h 342"/>
                <a:gd name="T24" fmla="*/ 223 w 345"/>
                <a:gd name="T25" fmla="*/ 185 h 342"/>
                <a:gd name="T26" fmla="*/ 48 w 345"/>
                <a:gd name="T27" fmla="*/ 140 h 342"/>
                <a:gd name="T28" fmla="*/ 143 w 345"/>
                <a:gd name="T29" fmla="*/ 260 h 342"/>
                <a:gd name="T30" fmla="*/ 32 w 345"/>
                <a:gd name="T31" fmla="*/ 288 h 342"/>
                <a:gd name="T32" fmla="*/ 113 w 345"/>
                <a:gd name="T33" fmla="*/ 34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342">
                  <a:moveTo>
                    <a:pt x="113" y="342"/>
                  </a:moveTo>
                  <a:lnTo>
                    <a:pt x="0" y="290"/>
                  </a:lnTo>
                  <a:lnTo>
                    <a:pt x="113" y="246"/>
                  </a:lnTo>
                  <a:lnTo>
                    <a:pt x="2" y="111"/>
                  </a:lnTo>
                  <a:lnTo>
                    <a:pt x="202" y="155"/>
                  </a:lnTo>
                  <a:lnTo>
                    <a:pt x="195" y="31"/>
                  </a:lnTo>
                  <a:lnTo>
                    <a:pt x="267" y="114"/>
                  </a:lnTo>
                  <a:lnTo>
                    <a:pt x="326" y="0"/>
                  </a:lnTo>
                  <a:lnTo>
                    <a:pt x="345" y="146"/>
                  </a:lnTo>
                  <a:lnTo>
                    <a:pt x="315" y="64"/>
                  </a:lnTo>
                  <a:lnTo>
                    <a:pt x="278" y="160"/>
                  </a:lnTo>
                  <a:lnTo>
                    <a:pt x="213" y="75"/>
                  </a:lnTo>
                  <a:lnTo>
                    <a:pt x="223" y="185"/>
                  </a:lnTo>
                  <a:lnTo>
                    <a:pt x="48" y="140"/>
                  </a:lnTo>
                  <a:lnTo>
                    <a:pt x="143" y="260"/>
                  </a:lnTo>
                  <a:lnTo>
                    <a:pt x="32" y="288"/>
                  </a:lnTo>
                  <a:lnTo>
                    <a:pt x="113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9" name="Freeform 54"/>
            <p:cNvSpPr/>
            <p:nvPr/>
          </p:nvSpPr>
          <p:spPr bwMode="auto">
            <a:xfrm>
              <a:off x="3848101" y="2895600"/>
              <a:ext cx="196850" cy="196850"/>
            </a:xfrm>
            <a:custGeom>
              <a:avLst/>
              <a:gdLst>
                <a:gd name="T0" fmla="*/ 7 w 67"/>
                <a:gd name="T1" fmla="*/ 21 h 67"/>
                <a:gd name="T2" fmla="*/ 47 w 67"/>
                <a:gd name="T3" fmla="*/ 7 h 67"/>
                <a:gd name="T4" fmla="*/ 60 w 67"/>
                <a:gd name="T5" fmla="*/ 46 h 67"/>
                <a:gd name="T6" fmla="*/ 21 w 67"/>
                <a:gd name="T7" fmla="*/ 60 h 67"/>
                <a:gd name="T8" fmla="*/ 7 w 67"/>
                <a:gd name="T9" fmla="*/ 2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7">
                  <a:moveTo>
                    <a:pt x="7" y="21"/>
                  </a:moveTo>
                  <a:cubicBezTo>
                    <a:pt x="14" y="6"/>
                    <a:pt x="32" y="0"/>
                    <a:pt x="47" y="7"/>
                  </a:cubicBezTo>
                  <a:cubicBezTo>
                    <a:pt x="61" y="14"/>
                    <a:pt x="67" y="32"/>
                    <a:pt x="60" y="46"/>
                  </a:cubicBezTo>
                  <a:cubicBezTo>
                    <a:pt x="53" y="61"/>
                    <a:pt x="35" y="67"/>
                    <a:pt x="21" y="60"/>
                  </a:cubicBezTo>
                  <a:cubicBezTo>
                    <a:pt x="6" y="53"/>
                    <a:pt x="0" y="35"/>
                    <a:pt x="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0" name="Freeform 55"/>
            <p:cNvSpPr/>
            <p:nvPr/>
          </p:nvSpPr>
          <p:spPr bwMode="auto">
            <a:xfrm>
              <a:off x="3203576" y="4005263"/>
              <a:ext cx="371475" cy="282575"/>
            </a:xfrm>
            <a:custGeom>
              <a:avLst/>
              <a:gdLst>
                <a:gd name="T0" fmla="*/ 14 w 126"/>
                <a:gd name="T1" fmla="*/ 0 h 96"/>
                <a:gd name="T2" fmla="*/ 43 w 126"/>
                <a:gd name="T3" fmla="*/ 82 h 96"/>
                <a:gd name="T4" fmla="*/ 126 w 126"/>
                <a:gd name="T5" fmla="*/ 54 h 96"/>
                <a:gd name="T6" fmla="*/ 14 w 126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96">
                  <a:moveTo>
                    <a:pt x="14" y="0"/>
                  </a:moveTo>
                  <a:cubicBezTo>
                    <a:pt x="0" y="30"/>
                    <a:pt x="13" y="67"/>
                    <a:pt x="43" y="82"/>
                  </a:cubicBezTo>
                  <a:cubicBezTo>
                    <a:pt x="74" y="96"/>
                    <a:pt x="110" y="84"/>
                    <a:pt x="126" y="54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1" name="Freeform 56"/>
            <p:cNvSpPr>
              <a:spLocks noEditPoints="1"/>
            </p:cNvSpPr>
            <p:nvPr/>
          </p:nvSpPr>
          <p:spPr bwMode="auto">
            <a:xfrm>
              <a:off x="2805113" y="2813050"/>
              <a:ext cx="1487488" cy="1547813"/>
            </a:xfrm>
            <a:custGeom>
              <a:avLst/>
              <a:gdLst>
                <a:gd name="T0" fmla="*/ 427 w 506"/>
                <a:gd name="T1" fmla="*/ 505 h 527"/>
                <a:gd name="T2" fmla="*/ 427 w 506"/>
                <a:gd name="T3" fmla="*/ 505 h 527"/>
                <a:gd name="T4" fmla="*/ 452 w 506"/>
                <a:gd name="T5" fmla="*/ 320 h 527"/>
                <a:gd name="T6" fmla="*/ 389 w 506"/>
                <a:gd name="T7" fmla="*/ 61 h 527"/>
                <a:gd name="T8" fmla="*/ 146 w 506"/>
                <a:gd name="T9" fmla="*/ 172 h 527"/>
                <a:gd name="T10" fmla="*/ 16 w 506"/>
                <a:gd name="T11" fmla="*/ 306 h 527"/>
                <a:gd name="T12" fmla="*/ 16 w 506"/>
                <a:gd name="T13" fmla="*/ 306 h 527"/>
                <a:gd name="T14" fmla="*/ 2 w 506"/>
                <a:gd name="T15" fmla="*/ 311 h 527"/>
                <a:gd name="T16" fmla="*/ 7 w 506"/>
                <a:gd name="T17" fmla="*/ 324 h 527"/>
                <a:gd name="T18" fmla="*/ 418 w 506"/>
                <a:gd name="T19" fmla="*/ 524 h 527"/>
                <a:gd name="T20" fmla="*/ 432 w 506"/>
                <a:gd name="T21" fmla="*/ 519 h 527"/>
                <a:gd name="T22" fmla="*/ 427 w 506"/>
                <a:gd name="T23" fmla="*/ 505 h 527"/>
                <a:gd name="T24" fmla="*/ 423 w 506"/>
                <a:gd name="T25" fmla="*/ 128 h 527"/>
                <a:gd name="T26" fmla="*/ 423 w 506"/>
                <a:gd name="T27" fmla="*/ 128 h 527"/>
                <a:gd name="T28" fmla="*/ 423 w 506"/>
                <a:gd name="T29" fmla="*/ 114 h 527"/>
                <a:gd name="T30" fmla="*/ 438 w 506"/>
                <a:gd name="T31" fmla="*/ 114 h 527"/>
                <a:gd name="T32" fmla="*/ 462 w 506"/>
                <a:gd name="T33" fmla="*/ 160 h 527"/>
                <a:gd name="T34" fmla="*/ 446 w 506"/>
                <a:gd name="T35" fmla="*/ 292 h 527"/>
                <a:gd name="T36" fmla="*/ 432 w 506"/>
                <a:gd name="T37" fmla="*/ 297 h 527"/>
                <a:gd name="T38" fmla="*/ 432 w 506"/>
                <a:gd name="T39" fmla="*/ 297 h 527"/>
                <a:gd name="T40" fmla="*/ 427 w 506"/>
                <a:gd name="T41" fmla="*/ 283 h 527"/>
                <a:gd name="T42" fmla="*/ 443 w 506"/>
                <a:gd name="T43" fmla="*/ 171 h 527"/>
                <a:gd name="T44" fmla="*/ 423 w 506"/>
                <a:gd name="T45" fmla="*/ 128 h 527"/>
                <a:gd name="T46" fmla="*/ 418 w 506"/>
                <a:gd name="T47" fmla="*/ 324 h 527"/>
                <a:gd name="T48" fmla="*/ 413 w 506"/>
                <a:gd name="T49" fmla="*/ 309 h 527"/>
                <a:gd name="T50" fmla="*/ 428 w 506"/>
                <a:gd name="T51" fmla="*/ 304 h 527"/>
                <a:gd name="T52" fmla="*/ 433 w 506"/>
                <a:gd name="T53" fmla="*/ 319 h 527"/>
                <a:gd name="T54" fmla="*/ 418 w 506"/>
                <a:gd name="T55" fmla="*/ 324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6" h="527">
                  <a:moveTo>
                    <a:pt x="427" y="505"/>
                  </a:moveTo>
                  <a:cubicBezTo>
                    <a:pt x="427" y="505"/>
                    <a:pt x="427" y="505"/>
                    <a:pt x="427" y="505"/>
                  </a:cubicBezTo>
                  <a:cubicBezTo>
                    <a:pt x="418" y="492"/>
                    <a:pt x="393" y="440"/>
                    <a:pt x="452" y="320"/>
                  </a:cubicBezTo>
                  <a:cubicBezTo>
                    <a:pt x="506" y="210"/>
                    <a:pt x="502" y="106"/>
                    <a:pt x="389" y="61"/>
                  </a:cubicBezTo>
                  <a:cubicBezTo>
                    <a:pt x="284" y="0"/>
                    <a:pt x="199" y="62"/>
                    <a:pt x="146" y="172"/>
                  </a:cubicBezTo>
                  <a:cubicBezTo>
                    <a:pt x="89" y="292"/>
                    <a:pt x="32" y="305"/>
                    <a:pt x="16" y="306"/>
                  </a:cubicBezTo>
                  <a:cubicBezTo>
                    <a:pt x="16" y="306"/>
                    <a:pt x="16" y="306"/>
                    <a:pt x="16" y="306"/>
                  </a:cubicBezTo>
                  <a:cubicBezTo>
                    <a:pt x="11" y="303"/>
                    <a:pt x="5" y="305"/>
                    <a:pt x="2" y="311"/>
                  </a:cubicBezTo>
                  <a:cubicBezTo>
                    <a:pt x="0" y="316"/>
                    <a:pt x="2" y="322"/>
                    <a:pt x="7" y="324"/>
                  </a:cubicBezTo>
                  <a:cubicBezTo>
                    <a:pt x="418" y="524"/>
                    <a:pt x="418" y="524"/>
                    <a:pt x="418" y="524"/>
                  </a:cubicBezTo>
                  <a:cubicBezTo>
                    <a:pt x="424" y="527"/>
                    <a:pt x="430" y="524"/>
                    <a:pt x="432" y="519"/>
                  </a:cubicBezTo>
                  <a:cubicBezTo>
                    <a:pt x="435" y="514"/>
                    <a:pt x="433" y="508"/>
                    <a:pt x="427" y="505"/>
                  </a:cubicBezTo>
                  <a:close/>
                  <a:moveTo>
                    <a:pt x="423" y="128"/>
                  </a:moveTo>
                  <a:cubicBezTo>
                    <a:pt x="423" y="128"/>
                    <a:pt x="423" y="128"/>
                    <a:pt x="423" y="128"/>
                  </a:cubicBezTo>
                  <a:cubicBezTo>
                    <a:pt x="419" y="124"/>
                    <a:pt x="419" y="118"/>
                    <a:pt x="423" y="114"/>
                  </a:cubicBezTo>
                  <a:cubicBezTo>
                    <a:pt x="427" y="109"/>
                    <a:pt x="434" y="109"/>
                    <a:pt x="438" y="114"/>
                  </a:cubicBezTo>
                  <a:cubicBezTo>
                    <a:pt x="438" y="114"/>
                    <a:pt x="454" y="130"/>
                    <a:pt x="462" y="160"/>
                  </a:cubicBezTo>
                  <a:cubicBezTo>
                    <a:pt x="471" y="190"/>
                    <a:pt x="472" y="235"/>
                    <a:pt x="446" y="292"/>
                  </a:cubicBezTo>
                  <a:cubicBezTo>
                    <a:pt x="443" y="297"/>
                    <a:pt x="437" y="299"/>
                    <a:pt x="432" y="297"/>
                  </a:cubicBezTo>
                  <a:cubicBezTo>
                    <a:pt x="432" y="297"/>
                    <a:pt x="432" y="297"/>
                    <a:pt x="432" y="297"/>
                  </a:cubicBezTo>
                  <a:cubicBezTo>
                    <a:pt x="427" y="294"/>
                    <a:pt x="425" y="288"/>
                    <a:pt x="427" y="283"/>
                  </a:cubicBezTo>
                  <a:cubicBezTo>
                    <a:pt x="450" y="233"/>
                    <a:pt x="449" y="196"/>
                    <a:pt x="443" y="171"/>
                  </a:cubicBezTo>
                  <a:cubicBezTo>
                    <a:pt x="437" y="145"/>
                    <a:pt x="425" y="131"/>
                    <a:pt x="423" y="128"/>
                  </a:cubicBezTo>
                  <a:close/>
                  <a:moveTo>
                    <a:pt x="418" y="324"/>
                  </a:moveTo>
                  <a:cubicBezTo>
                    <a:pt x="413" y="321"/>
                    <a:pt x="410" y="315"/>
                    <a:pt x="413" y="309"/>
                  </a:cubicBezTo>
                  <a:cubicBezTo>
                    <a:pt x="416" y="304"/>
                    <a:pt x="422" y="301"/>
                    <a:pt x="428" y="304"/>
                  </a:cubicBezTo>
                  <a:cubicBezTo>
                    <a:pt x="433" y="307"/>
                    <a:pt x="436" y="313"/>
                    <a:pt x="433" y="319"/>
                  </a:cubicBezTo>
                  <a:cubicBezTo>
                    <a:pt x="430" y="324"/>
                    <a:pt x="424" y="327"/>
                    <a:pt x="418" y="3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0943787" y="1631917"/>
            <a:ext cx="324692" cy="364909"/>
            <a:chOff x="279401" y="2698750"/>
            <a:chExt cx="1473200" cy="1655763"/>
          </a:xfrm>
          <a:solidFill>
            <a:schemeClr val="accent5">
              <a:lumMod val="50000"/>
            </a:schemeClr>
          </a:solidFill>
        </p:grpSpPr>
        <p:sp>
          <p:nvSpPr>
            <p:cNvPr id="43" name="Freeform 45"/>
            <p:cNvSpPr>
              <a:spLocks noEditPoints="1"/>
            </p:cNvSpPr>
            <p:nvPr/>
          </p:nvSpPr>
          <p:spPr bwMode="auto">
            <a:xfrm>
              <a:off x="279401" y="2884488"/>
              <a:ext cx="1473200" cy="1470025"/>
            </a:xfrm>
            <a:custGeom>
              <a:avLst/>
              <a:gdLst>
                <a:gd name="T0" fmla="*/ 250 w 501"/>
                <a:gd name="T1" fmla="*/ 0 h 501"/>
                <a:gd name="T2" fmla="*/ 0 w 501"/>
                <a:gd name="T3" fmla="*/ 251 h 501"/>
                <a:gd name="T4" fmla="*/ 250 w 501"/>
                <a:gd name="T5" fmla="*/ 501 h 501"/>
                <a:gd name="T6" fmla="*/ 501 w 501"/>
                <a:gd name="T7" fmla="*/ 251 h 501"/>
                <a:gd name="T8" fmla="*/ 250 w 501"/>
                <a:gd name="T9" fmla="*/ 0 h 501"/>
                <a:gd name="T10" fmla="*/ 455 w 501"/>
                <a:gd name="T11" fmla="*/ 267 h 501"/>
                <a:gd name="T12" fmla="*/ 446 w 501"/>
                <a:gd name="T13" fmla="*/ 267 h 501"/>
                <a:gd name="T14" fmla="*/ 389 w 501"/>
                <a:gd name="T15" fmla="*/ 390 h 501"/>
                <a:gd name="T16" fmla="*/ 267 w 501"/>
                <a:gd name="T17" fmla="*/ 447 h 501"/>
                <a:gd name="T18" fmla="*/ 267 w 501"/>
                <a:gd name="T19" fmla="*/ 455 h 501"/>
                <a:gd name="T20" fmla="*/ 250 w 501"/>
                <a:gd name="T21" fmla="*/ 471 h 501"/>
                <a:gd name="T22" fmla="*/ 234 w 501"/>
                <a:gd name="T23" fmla="*/ 455 h 501"/>
                <a:gd name="T24" fmla="*/ 234 w 501"/>
                <a:gd name="T25" fmla="*/ 447 h 501"/>
                <a:gd name="T26" fmla="*/ 111 w 501"/>
                <a:gd name="T27" fmla="*/ 390 h 501"/>
                <a:gd name="T28" fmla="*/ 54 w 501"/>
                <a:gd name="T29" fmla="*/ 267 h 501"/>
                <a:gd name="T30" fmla="*/ 46 w 501"/>
                <a:gd name="T31" fmla="*/ 267 h 501"/>
                <a:gd name="T32" fmla="*/ 30 w 501"/>
                <a:gd name="T33" fmla="*/ 251 h 501"/>
                <a:gd name="T34" fmla="*/ 46 w 501"/>
                <a:gd name="T35" fmla="*/ 234 h 501"/>
                <a:gd name="T36" fmla="*/ 54 w 501"/>
                <a:gd name="T37" fmla="*/ 234 h 501"/>
                <a:gd name="T38" fmla="*/ 111 w 501"/>
                <a:gd name="T39" fmla="*/ 111 h 501"/>
                <a:gd name="T40" fmla="*/ 234 w 501"/>
                <a:gd name="T41" fmla="*/ 54 h 501"/>
                <a:gd name="T42" fmla="*/ 234 w 501"/>
                <a:gd name="T43" fmla="*/ 46 h 501"/>
                <a:gd name="T44" fmla="*/ 250 w 501"/>
                <a:gd name="T45" fmla="*/ 30 h 501"/>
                <a:gd name="T46" fmla="*/ 267 w 501"/>
                <a:gd name="T47" fmla="*/ 46 h 501"/>
                <a:gd name="T48" fmla="*/ 267 w 501"/>
                <a:gd name="T49" fmla="*/ 54 h 501"/>
                <a:gd name="T50" fmla="*/ 389 w 501"/>
                <a:gd name="T51" fmla="*/ 111 h 501"/>
                <a:gd name="T52" fmla="*/ 446 w 501"/>
                <a:gd name="T53" fmla="*/ 234 h 501"/>
                <a:gd name="T54" fmla="*/ 455 w 501"/>
                <a:gd name="T55" fmla="*/ 234 h 501"/>
                <a:gd name="T56" fmla="*/ 471 w 501"/>
                <a:gd name="T57" fmla="*/ 251 h 501"/>
                <a:gd name="T58" fmla="*/ 455 w 501"/>
                <a:gd name="T59" fmla="*/ 267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1" h="501">
                  <a:moveTo>
                    <a:pt x="250" y="0"/>
                  </a:moveTo>
                  <a:cubicBezTo>
                    <a:pt x="112" y="0"/>
                    <a:pt x="0" y="112"/>
                    <a:pt x="0" y="251"/>
                  </a:cubicBezTo>
                  <a:cubicBezTo>
                    <a:pt x="0" y="389"/>
                    <a:pt x="112" y="501"/>
                    <a:pt x="250" y="501"/>
                  </a:cubicBezTo>
                  <a:cubicBezTo>
                    <a:pt x="389" y="501"/>
                    <a:pt x="501" y="389"/>
                    <a:pt x="501" y="251"/>
                  </a:cubicBezTo>
                  <a:cubicBezTo>
                    <a:pt x="501" y="112"/>
                    <a:pt x="389" y="0"/>
                    <a:pt x="250" y="0"/>
                  </a:cubicBezTo>
                  <a:close/>
                  <a:moveTo>
                    <a:pt x="455" y="267"/>
                  </a:moveTo>
                  <a:cubicBezTo>
                    <a:pt x="446" y="267"/>
                    <a:pt x="446" y="267"/>
                    <a:pt x="446" y="267"/>
                  </a:cubicBezTo>
                  <a:cubicBezTo>
                    <a:pt x="442" y="315"/>
                    <a:pt x="421" y="358"/>
                    <a:pt x="389" y="390"/>
                  </a:cubicBezTo>
                  <a:cubicBezTo>
                    <a:pt x="357" y="422"/>
                    <a:pt x="315" y="443"/>
                    <a:pt x="267" y="447"/>
                  </a:cubicBezTo>
                  <a:cubicBezTo>
                    <a:pt x="267" y="455"/>
                    <a:pt x="267" y="455"/>
                    <a:pt x="267" y="455"/>
                  </a:cubicBezTo>
                  <a:cubicBezTo>
                    <a:pt x="267" y="464"/>
                    <a:pt x="259" y="471"/>
                    <a:pt x="250" y="471"/>
                  </a:cubicBezTo>
                  <a:cubicBezTo>
                    <a:pt x="241" y="471"/>
                    <a:pt x="234" y="464"/>
                    <a:pt x="234" y="455"/>
                  </a:cubicBezTo>
                  <a:cubicBezTo>
                    <a:pt x="234" y="447"/>
                    <a:pt x="234" y="447"/>
                    <a:pt x="234" y="447"/>
                  </a:cubicBezTo>
                  <a:cubicBezTo>
                    <a:pt x="186" y="443"/>
                    <a:pt x="143" y="422"/>
                    <a:pt x="111" y="390"/>
                  </a:cubicBezTo>
                  <a:cubicBezTo>
                    <a:pt x="79" y="358"/>
                    <a:pt x="58" y="315"/>
                    <a:pt x="54" y="267"/>
                  </a:cubicBezTo>
                  <a:cubicBezTo>
                    <a:pt x="46" y="267"/>
                    <a:pt x="46" y="267"/>
                    <a:pt x="46" y="267"/>
                  </a:cubicBezTo>
                  <a:cubicBezTo>
                    <a:pt x="37" y="267"/>
                    <a:pt x="30" y="260"/>
                    <a:pt x="30" y="251"/>
                  </a:cubicBezTo>
                  <a:cubicBezTo>
                    <a:pt x="30" y="241"/>
                    <a:pt x="37" y="234"/>
                    <a:pt x="46" y="234"/>
                  </a:cubicBezTo>
                  <a:cubicBezTo>
                    <a:pt x="54" y="234"/>
                    <a:pt x="54" y="234"/>
                    <a:pt x="54" y="234"/>
                  </a:cubicBezTo>
                  <a:cubicBezTo>
                    <a:pt x="58" y="186"/>
                    <a:pt x="79" y="143"/>
                    <a:pt x="111" y="111"/>
                  </a:cubicBezTo>
                  <a:cubicBezTo>
                    <a:pt x="143" y="79"/>
                    <a:pt x="186" y="58"/>
                    <a:pt x="234" y="54"/>
                  </a:cubicBezTo>
                  <a:cubicBezTo>
                    <a:pt x="234" y="46"/>
                    <a:pt x="234" y="46"/>
                    <a:pt x="234" y="46"/>
                  </a:cubicBezTo>
                  <a:cubicBezTo>
                    <a:pt x="234" y="37"/>
                    <a:pt x="241" y="30"/>
                    <a:pt x="250" y="30"/>
                  </a:cubicBezTo>
                  <a:cubicBezTo>
                    <a:pt x="259" y="30"/>
                    <a:pt x="267" y="37"/>
                    <a:pt x="267" y="46"/>
                  </a:cubicBezTo>
                  <a:cubicBezTo>
                    <a:pt x="267" y="54"/>
                    <a:pt x="267" y="54"/>
                    <a:pt x="267" y="54"/>
                  </a:cubicBezTo>
                  <a:cubicBezTo>
                    <a:pt x="315" y="58"/>
                    <a:pt x="357" y="79"/>
                    <a:pt x="389" y="111"/>
                  </a:cubicBezTo>
                  <a:cubicBezTo>
                    <a:pt x="421" y="143"/>
                    <a:pt x="442" y="186"/>
                    <a:pt x="446" y="234"/>
                  </a:cubicBezTo>
                  <a:cubicBezTo>
                    <a:pt x="455" y="234"/>
                    <a:pt x="455" y="234"/>
                    <a:pt x="455" y="234"/>
                  </a:cubicBezTo>
                  <a:cubicBezTo>
                    <a:pt x="464" y="234"/>
                    <a:pt x="471" y="241"/>
                    <a:pt x="471" y="251"/>
                  </a:cubicBezTo>
                  <a:cubicBezTo>
                    <a:pt x="471" y="260"/>
                    <a:pt x="464" y="267"/>
                    <a:pt x="455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4" name="Freeform 46"/>
            <p:cNvSpPr/>
            <p:nvPr/>
          </p:nvSpPr>
          <p:spPr bwMode="auto">
            <a:xfrm>
              <a:off x="966788" y="3043238"/>
              <a:ext cx="96838" cy="117475"/>
            </a:xfrm>
            <a:custGeom>
              <a:avLst/>
              <a:gdLst>
                <a:gd name="T0" fmla="*/ 16 w 33"/>
                <a:gd name="T1" fmla="*/ 40 h 40"/>
                <a:gd name="T2" fmla="*/ 33 w 33"/>
                <a:gd name="T3" fmla="*/ 24 h 40"/>
                <a:gd name="T4" fmla="*/ 33 w 33"/>
                <a:gd name="T5" fmla="*/ 0 h 40"/>
                <a:gd name="T6" fmla="*/ 16 w 33"/>
                <a:gd name="T7" fmla="*/ 0 h 40"/>
                <a:gd name="T8" fmla="*/ 0 w 33"/>
                <a:gd name="T9" fmla="*/ 0 h 40"/>
                <a:gd name="T10" fmla="*/ 0 w 33"/>
                <a:gd name="T11" fmla="*/ 24 h 40"/>
                <a:gd name="T12" fmla="*/ 16 w 33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0">
                  <a:moveTo>
                    <a:pt x="16" y="40"/>
                  </a:moveTo>
                  <a:cubicBezTo>
                    <a:pt x="25" y="40"/>
                    <a:pt x="33" y="33"/>
                    <a:pt x="33" y="24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7" y="0"/>
                    <a:pt x="22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3"/>
                    <a:pt x="7" y="40"/>
                    <a:pt x="1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5" name="Freeform 47"/>
            <p:cNvSpPr/>
            <p:nvPr/>
          </p:nvSpPr>
          <p:spPr bwMode="auto">
            <a:xfrm>
              <a:off x="966788" y="4079875"/>
              <a:ext cx="96838" cy="115888"/>
            </a:xfrm>
            <a:custGeom>
              <a:avLst/>
              <a:gdLst>
                <a:gd name="T0" fmla="*/ 16 w 33"/>
                <a:gd name="T1" fmla="*/ 0 h 40"/>
                <a:gd name="T2" fmla="*/ 0 w 33"/>
                <a:gd name="T3" fmla="*/ 17 h 40"/>
                <a:gd name="T4" fmla="*/ 0 w 33"/>
                <a:gd name="T5" fmla="*/ 40 h 40"/>
                <a:gd name="T6" fmla="*/ 16 w 33"/>
                <a:gd name="T7" fmla="*/ 40 h 40"/>
                <a:gd name="T8" fmla="*/ 33 w 33"/>
                <a:gd name="T9" fmla="*/ 40 h 40"/>
                <a:gd name="T10" fmla="*/ 33 w 33"/>
                <a:gd name="T11" fmla="*/ 17 h 40"/>
                <a:gd name="T12" fmla="*/ 16 w 33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0">
                  <a:moveTo>
                    <a:pt x="16" y="0"/>
                  </a:moveTo>
                  <a:cubicBezTo>
                    <a:pt x="7" y="0"/>
                    <a:pt x="0" y="7"/>
                    <a:pt x="0" y="1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0"/>
                    <a:pt x="11" y="40"/>
                    <a:pt x="16" y="40"/>
                  </a:cubicBezTo>
                  <a:cubicBezTo>
                    <a:pt x="22" y="40"/>
                    <a:pt x="27" y="40"/>
                    <a:pt x="33" y="4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7"/>
                    <a:pt x="25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6" name="Freeform 48"/>
            <p:cNvSpPr/>
            <p:nvPr/>
          </p:nvSpPr>
          <p:spPr bwMode="auto">
            <a:xfrm>
              <a:off x="434976" y="3571875"/>
              <a:ext cx="120650" cy="96838"/>
            </a:xfrm>
            <a:custGeom>
              <a:avLst/>
              <a:gdLst>
                <a:gd name="T0" fmla="*/ 41 w 41"/>
                <a:gd name="T1" fmla="*/ 17 h 33"/>
                <a:gd name="T2" fmla="*/ 24 w 41"/>
                <a:gd name="T3" fmla="*/ 0 h 33"/>
                <a:gd name="T4" fmla="*/ 1 w 41"/>
                <a:gd name="T5" fmla="*/ 0 h 33"/>
                <a:gd name="T6" fmla="*/ 0 w 41"/>
                <a:gd name="T7" fmla="*/ 17 h 33"/>
                <a:gd name="T8" fmla="*/ 1 w 41"/>
                <a:gd name="T9" fmla="*/ 33 h 33"/>
                <a:gd name="T10" fmla="*/ 24 w 41"/>
                <a:gd name="T11" fmla="*/ 33 h 33"/>
                <a:gd name="T12" fmla="*/ 41 w 41"/>
                <a:gd name="T13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3">
                  <a:moveTo>
                    <a:pt x="41" y="17"/>
                  </a:moveTo>
                  <a:cubicBezTo>
                    <a:pt x="41" y="7"/>
                    <a:pt x="33" y="0"/>
                    <a:pt x="2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6"/>
                    <a:pt x="0" y="11"/>
                    <a:pt x="0" y="17"/>
                  </a:cubicBezTo>
                  <a:cubicBezTo>
                    <a:pt x="0" y="22"/>
                    <a:pt x="1" y="28"/>
                    <a:pt x="1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33" y="33"/>
                    <a:pt x="41" y="26"/>
                    <a:pt x="4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7" name="Freeform 49"/>
            <p:cNvSpPr/>
            <p:nvPr/>
          </p:nvSpPr>
          <p:spPr bwMode="auto">
            <a:xfrm>
              <a:off x="1474788" y="3571875"/>
              <a:ext cx="119063" cy="96838"/>
            </a:xfrm>
            <a:custGeom>
              <a:avLst/>
              <a:gdLst>
                <a:gd name="T0" fmla="*/ 39 w 40"/>
                <a:gd name="T1" fmla="*/ 0 h 33"/>
                <a:gd name="T2" fmla="*/ 16 w 40"/>
                <a:gd name="T3" fmla="*/ 0 h 33"/>
                <a:gd name="T4" fmla="*/ 0 w 40"/>
                <a:gd name="T5" fmla="*/ 17 h 33"/>
                <a:gd name="T6" fmla="*/ 16 w 40"/>
                <a:gd name="T7" fmla="*/ 33 h 33"/>
                <a:gd name="T8" fmla="*/ 39 w 40"/>
                <a:gd name="T9" fmla="*/ 33 h 33"/>
                <a:gd name="T10" fmla="*/ 40 w 40"/>
                <a:gd name="T11" fmla="*/ 17 h 33"/>
                <a:gd name="T12" fmla="*/ 39 w 40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3">
                  <a:moveTo>
                    <a:pt x="39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7"/>
                  </a:cubicBezTo>
                  <a:cubicBezTo>
                    <a:pt x="0" y="26"/>
                    <a:pt x="7" y="33"/>
                    <a:pt x="16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28"/>
                    <a:pt x="40" y="22"/>
                    <a:pt x="40" y="17"/>
                  </a:cubicBezTo>
                  <a:cubicBezTo>
                    <a:pt x="40" y="11"/>
                    <a:pt x="40" y="6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8" name="Oval 50"/>
            <p:cNvSpPr>
              <a:spLocks noChangeArrowheads="1"/>
            </p:cNvSpPr>
            <p:nvPr/>
          </p:nvSpPr>
          <p:spPr bwMode="auto">
            <a:xfrm>
              <a:off x="925513" y="3532188"/>
              <a:ext cx="176213" cy="174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9" name="Freeform 51"/>
            <p:cNvSpPr>
              <a:spLocks noEditPoints="1"/>
            </p:cNvSpPr>
            <p:nvPr/>
          </p:nvSpPr>
          <p:spPr bwMode="auto">
            <a:xfrm>
              <a:off x="652463" y="3254375"/>
              <a:ext cx="723900" cy="730250"/>
            </a:xfrm>
            <a:custGeom>
              <a:avLst/>
              <a:gdLst>
                <a:gd name="T0" fmla="*/ 106 w 246"/>
                <a:gd name="T1" fmla="*/ 86 h 249"/>
                <a:gd name="T2" fmla="*/ 109 w 246"/>
                <a:gd name="T3" fmla="*/ 89 h 249"/>
                <a:gd name="T4" fmla="*/ 123 w 246"/>
                <a:gd name="T5" fmla="*/ 86 h 249"/>
                <a:gd name="T6" fmla="*/ 162 w 246"/>
                <a:gd name="T7" fmla="*/ 125 h 249"/>
                <a:gd name="T8" fmla="*/ 159 w 246"/>
                <a:gd name="T9" fmla="*/ 139 h 249"/>
                <a:gd name="T10" fmla="*/ 162 w 246"/>
                <a:gd name="T11" fmla="*/ 142 h 249"/>
                <a:gd name="T12" fmla="*/ 246 w 246"/>
                <a:gd name="T13" fmla="*/ 0 h 249"/>
                <a:gd name="T14" fmla="*/ 106 w 246"/>
                <a:gd name="T15" fmla="*/ 86 h 249"/>
                <a:gd name="T16" fmla="*/ 123 w 246"/>
                <a:gd name="T17" fmla="*/ 163 h 249"/>
                <a:gd name="T18" fmla="*/ 84 w 246"/>
                <a:gd name="T19" fmla="*/ 125 h 249"/>
                <a:gd name="T20" fmla="*/ 87 w 246"/>
                <a:gd name="T21" fmla="*/ 110 h 249"/>
                <a:gd name="T22" fmla="*/ 85 w 246"/>
                <a:gd name="T23" fmla="*/ 107 h 249"/>
                <a:gd name="T24" fmla="*/ 0 w 246"/>
                <a:gd name="T25" fmla="*/ 249 h 249"/>
                <a:gd name="T26" fmla="*/ 140 w 246"/>
                <a:gd name="T27" fmla="*/ 163 h 249"/>
                <a:gd name="T28" fmla="*/ 138 w 246"/>
                <a:gd name="T29" fmla="*/ 160 h 249"/>
                <a:gd name="T30" fmla="*/ 123 w 246"/>
                <a:gd name="T31" fmla="*/ 16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6" h="249">
                  <a:moveTo>
                    <a:pt x="106" y="86"/>
                  </a:moveTo>
                  <a:cubicBezTo>
                    <a:pt x="109" y="89"/>
                    <a:pt x="109" y="89"/>
                    <a:pt x="109" y="89"/>
                  </a:cubicBezTo>
                  <a:cubicBezTo>
                    <a:pt x="113" y="87"/>
                    <a:pt x="118" y="86"/>
                    <a:pt x="123" y="86"/>
                  </a:cubicBezTo>
                  <a:cubicBezTo>
                    <a:pt x="145" y="86"/>
                    <a:pt x="162" y="103"/>
                    <a:pt x="162" y="125"/>
                  </a:cubicBezTo>
                  <a:cubicBezTo>
                    <a:pt x="162" y="130"/>
                    <a:pt x="161" y="135"/>
                    <a:pt x="159" y="139"/>
                  </a:cubicBezTo>
                  <a:cubicBezTo>
                    <a:pt x="162" y="142"/>
                    <a:pt x="162" y="142"/>
                    <a:pt x="162" y="142"/>
                  </a:cubicBezTo>
                  <a:cubicBezTo>
                    <a:pt x="246" y="0"/>
                    <a:pt x="246" y="0"/>
                    <a:pt x="246" y="0"/>
                  </a:cubicBezTo>
                  <a:lnTo>
                    <a:pt x="106" y="86"/>
                  </a:lnTo>
                  <a:close/>
                  <a:moveTo>
                    <a:pt x="123" y="163"/>
                  </a:moveTo>
                  <a:cubicBezTo>
                    <a:pt x="102" y="163"/>
                    <a:pt x="84" y="146"/>
                    <a:pt x="84" y="125"/>
                  </a:cubicBezTo>
                  <a:cubicBezTo>
                    <a:pt x="84" y="119"/>
                    <a:pt x="86" y="114"/>
                    <a:pt x="87" y="110"/>
                  </a:cubicBezTo>
                  <a:cubicBezTo>
                    <a:pt x="85" y="107"/>
                    <a:pt x="85" y="107"/>
                    <a:pt x="85" y="107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140" y="163"/>
                    <a:pt x="140" y="163"/>
                    <a:pt x="140" y="163"/>
                  </a:cubicBezTo>
                  <a:cubicBezTo>
                    <a:pt x="138" y="160"/>
                    <a:pt x="138" y="160"/>
                    <a:pt x="138" y="160"/>
                  </a:cubicBezTo>
                  <a:cubicBezTo>
                    <a:pt x="133" y="162"/>
                    <a:pt x="128" y="163"/>
                    <a:pt x="123" y="1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50" name="Freeform 52"/>
            <p:cNvSpPr/>
            <p:nvPr/>
          </p:nvSpPr>
          <p:spPr bwMode="auto">
            <a:xfrm>
              <a:off x="935038" y="2698750"/>
              <a:ext cx="158750" cy="158750"/>
            </a:xfrm>
            <a:custGeom>
              <a:avLst/>
              <a:gdLst>
                <a:gd name="T0" fmla="*/ 27 w 54"/>
                <a:gd name="T1" fmla="*/ 0 h 54"/>
                <a:gd name="T2" fmla="*/ 0 w 54"/>
                <a:gd name="T3" fmla="*/ 27 h 54"/>
                <a:gd name="T4" fmla="*/ 0 w 54"/>
                <a:gd name="T5" fmla="*/ 54 h 54"/>
                <a:gd name="T6" fmla="*/ 29 w 54"/>
                <a:gd name="T7" fmla="*/ 52 h 54"/>
                <a:gd name="T8" fmla="*/ 29 w 54"/>
                <a:gd name="T9" fmla="*/ 52 h 54"/>
                <a:gd name="T10" fmla="*/ 54 w 54"/>
                <a:gd name="T11" fmla="*/ 53 h 54"/>
                <a:gd name="T12" fmla="*/ 54 w 54"/>
                <a:gd name="T13" fmla="*/ 27 h 54"/>
                <a:gd name="T14" fmla="*/ 27 w 54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54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53"/>
                    <a:pt x="1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8" y="52"/>
                    <a:pt x="46" y="52"/>
                    <a:pt x="54" y="53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974832" y="2230313"/>
            <a:ext cx="306499" cy="342866"/>
            <a:chOff x="5330826" y="2798763"/>
            <a:chExt cx="1390650" cy="1555750"/>
          </a:xfrm>
          <a:solidFill>
            <a:schemeClr val="accent5">
              <a:lumMod val="50000"/>
            </a:schemeClr>
          </a:solidFill>
        </p:grpSpPr>
        <p:sp>
          <p:nvSpPr>
            <p:cNvPr id="52" name="Freeform 57"/>
            <p:cNvSpPr/>
            <p:nvPr/>
          </p:nvSpPr>
          <p:spPr bwMode="auto">
            <a:xfrm>
              <a:off x="5614988" y="2798763"/>
              <a:ext cx="1106488" cy="987425"/>
            </a:xfrm>
            <a:custGeom>
              <a:avLst/>
              <a:gdLst>
                <a:gd name="T0" fmla="*/ 376 w 376"/>
                <a:gd name="T1" fmla="*/ 0 h 336"/>
                <a:gd name="T2" fmla="*/ 213 w 376"/>
                <a:gd name="T3" fmla="*/ 37 h 336"/>
                <a:gd name="T4" fmla="*/ 202 w 376"/>
                <a:gd name="T5" fmla="*/ 99 h 336"/>
                <a:gd name="T6" fmla="*/ 202 w 376"/>
                <a:gd name="T7" fmla="*/ 40 h 336"/>
                <a:gd name="T8" fmla="*/ 112 w 376"/>
                <a:gd name="T9" fmla="*/ 94 h 336"/>
                <a:gd name="T10" fmla="*/ 111 w 376"/>
                <a:gd name="T11" fmla="*/ 159 h 336"/>
                <a:gd name="T12" fmla="*/ 102 w 376"/>
                <a:gd name="T13" fmla="*/ 101 h 336"/>
                <a:gd name="T14" fmla="*/ 15 w 376"/>
                <a:gd name="T15" fmla="*/ 321 h 336"/>
                <a:gd name="T16" fmla="*/ 291 w 376"/>
                <a:gd name="T17" fmla="*/ 67 h 336"/>
                <a:gd name="T18" fmla="*/ 13 w 376"/>
                <a:gd name="T19" fmla="*/ 332 h 336"/>
                <a:gd name="T20" fmla="*/ 289 w 376"/>
                <a:gd name="T21" fmla="*/ 223 h 336"/>
                <a:gd name="T22" fmla="*/ 189 w 376"/>
                <a:gd name="T23" fmla="*/ 204 h 336"/>
                <a:gd name="T24" fmla="*/ 295 w 376"/>
                <a:gd name="T25" fmla="*/ 214 h 336"/>
                <a:gd name="T26" fmla="*/ 344 w 376"/>
                <a:gd name="T27" fmla="*/ 131 h 336"/>
                <a:gd name="T28" fmla="*/ 255 w 376"/>
                <a:gd name="T29" fmla="*/ 141 h 336"/>
                <a:gd name="T30" fmla="*/ 348 w 376"/>
                <a:gd name="T31" fmla="*/ 119 h 336"/>
                <a:gd name="T32" fmla="*/ 376 w 376"/>
                <a:gd name="T3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6" h="336">
                  <a:moveTo>
                    <a:pt x="376" y="0"/>
                  </a:moveTo>
                  <a:cubicBezTo>
                    <a:pt x="313" y="5"/>
                    <a:pt x="258" y="16"/>
                    <a:pt x="213" y="37"/>
                  </a:cubicBezTo>
                  <a:cubicBezTo>
                    <a:pt x="202" y="99"/>
                    <a:pt x="202" y="99"/>
                    <a:pt x="202" y="99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170" y="53"/>
                    <a:pt x="137" y="70"/>
                    <a:pt x="112" y="94"/>
                  </a:cubicBezTo>
                  <a:cubicBezTo>
                    <a:pt x="111" y="159"/>
                    <a:pt x="111" y="159"/>
                    <a:pt x="111" y="159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0" y="171"/>
                    <a:pt x="8" y="276"/>
                    <a:pt x="15" y="321"/>
                  </a:cubicBezTo>
                  <a:cubicBezTo>
                    <a:pt x="75" y="236"/>
                    <a:pt x="191" y="121"/>
                    <a:pt x="291" y="67"/>
                  </a:cubicBezTo>
                  <a:cubicBezTo>
                    <a:pt x="291" y="67"/>
                    <a:pt x="125" y="188"/>
                    <a:pt x="13" y="332"/>
                  </a:cubicBezTo>
                  <a:cubicBezTo>
                    <a:pt x="150" y="336"/>
                    <a:pt x="236" y="286"/>
                    <a:pt x="289" y="223"/>
                  </a:cubicBezTo>
                  <a:cubicBezTo>
                    <a:pt x="189" y="204"/>
                    <a:pt x="189" y="204"/>
                    <a:pt x="189" y="204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317" y="189"/>
                    <a:pt x="335" y="154"/>
                    <a:pt x="344" y="131"/>
                  </a:cubicBezTo>
                  <a:cubicBezTo>
                    <a:pt x="255" y="141"/>
                    <a:pt x="255" y="141"/>
                    <a:pt x="255" y="141"/>
                  </a:cubicBezTo>
                  <a:cubicBezTo>
                    <a:pt x="348" y="119"/>
                    <a:pt x="348" y="119"/>
                    <a:pt x="348" y="119"/>
                  </a:cubicBezTo>
                  <a:cubicBezTo>
                    <a:pt x="372" y="64"/>
                    <a:pt x="376" y="0"/>
                    <a:pt x="3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53" name="Freeform 58"/>
            <p:cNvSpPr/>
            <p:nvPr/>
          </p:nvSpPr>
          <p:spPr bwMode="auto">
            <a:xfrm>
              <a:off x="5330826" y="3706813"/>
              <a:ext cx="422275" cy="547688"/>
            </a:xfrm>
            <a:custGeom>
              <a:avLst/>
              <a:gdLst>
                <a:gd name="T0" fmla="*/ 129 w 144"/>
                <a:gd name="T1" fmla="*/ 0 h 187"/>
                <a:gd name="T2" fmla="*/ 0 w 144"/>
                <a:gd name="T3" fmla="*/ 187 h 187"/>
                <a:gd name="T4" fmla="*/ 144 w 144"/>
                <a:gd name="T5" fmla="*/ 7 h 187"/>
                <a:gd name="T6" fmla="*/ 128 w 144"/>
                <a:gd name="T7" fmla="*/ 5 h 187"/>
                <a:gd name="T8" fmla="*/ 129 w 144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87">
                  <a:moveTo>
                    <a:pt x="129" y="0"/>
                  </a:moveTo>
                  <a:cubicBezTo>
                    <a:pt x="48" y="99"/>
                    <a:pt x="0" y="187"/>
                    <a:pt x="0" y="187"/>
                  </a:cubicBezTo>
                  <a:cubicBezTo>
                    <a:pt x="45" y="121"/>
                    <a:pt x="95" y="60"/>
                    <a:pt x="144" y="7"/>
                  </a:cubicBezTo>
                  <a:cubicBezTo>
                    <a:pt x="139" y="6"/>
                    <a:pt x="133" y="6"/>
                    <a:pt x="128" y="5"/>
                  </a:cubicBezTo>
                  <a:cubicBezTo>
                    <a:pt x="128" y="5"/>
                    <a:pt x="128" y="3"/>
                    <a:pt x="1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54" name="Freeform 59"/>
            <p:cNvSpPr/>
            <p:nvPr/>
          </p:nvSpPr>
          <p:spPr bwMode="auto">
            <a:xfrm>
              <a:off x="5330826" y="4143375"/>
              <a:ext cx="1271588" cy="211138"/>
            </a:xfrm>
            <a:custGeom>
              <a:avLst/>
              <a:gdLst>
                <a:gd name="T0" fmla="*/ 206 w 433"/>
                <a:gd name="T1" fmla="*/ 45 h 72"/>
                <a:gd name="T2" fmla="*/ 107 w 433"/>
                <a:gd name="T3" fmla="*/ 20 h 72"/>
                <a:gd name="T4" fmla="*/ 107 w 433"/>
                <a:gd name="T5" fmla="*/ 20 h 72"/>
                <a:gd name="T6" fmla="*/ 4 w 433"/>
                <a:gd name="T7" fmla="*/ 51 h 72"/>
                <a:gd name="T8" fmla="*/ 4 w 433"/>
                <a:gd name="T9" fmla="*/ 51 h 72"/>
                <a:gd name="T10" fmla="*/ 107 w 433"/>
                <a:gd name="T11" fmla="*/ 0 h 72"/>
                <a:gd name="T12" fmla="*/ 107 w 433"/>
                <a:gd name="T13" fmla="*/ 0 h 72"/>
                <a:gd name="T14" fmla="*/ 215 w 433"/>
                <a:gd name="T15" fmla="*/ 27 h 72"/>
                <a:gd name="T16" fmla="*/ 215 w 433"/>
                <a:gd name="T17" fmla="*/ 27 h 72"/>
                <a:gd name="T18" fmla="*/ 316 w 433"/>
                <a:gd name="T19" fmla="*/ 52 h 72"/>
                <a:gd name="T20" fmla="*/ 316 w 433"/>
                <a:gd name="T21" fmla="*/ 52 h 72"/>
                <a:gd name="T22" fmla="*/ 413 w 433"/>
                <a:gd name="T23" fmla="*/ 12 h 72"/>
                <a:gd name="T24" fmla="*/ 413 w 433"/>
                <a:gd name="T25" fmla="*/ 12 h 72"/>
                <a:gd name="T26" fmla="*/ 413 w 433"/>
                <a:gd name="T27" fmla="*/ 12 h 72"/>
                <a:gd name="T28" fmla="*/ 413 w 433"/>
                <a:gd name="T29" fmla="*/ 12 h 72"/>
                <a:gd name="T30" fmla="*/ 428 w 433"/>
                <a:gd name="T31" fmla="*/ 10 h 72"/>
                <a:gd name="T32" fmla="*/ 428 w 433"/>
                <a:gd name="T33" fmla="*/ 10 h 72"/>
                <a:gd name="T34" fmla="*/ 430 w 433"/>
                <a:gd name="T35" fmla="*/ 24 h 72"/>
                <a:gd name="T36" fmla="*/ 430 w 433"/>
                <a:gd name="T37" fmla="*/ 24 h 72"/>
                <a:gd name="T38" fmla="*/ 316 w 433"/>
                <a:gd name="T39" fmla="*/ 72 h 72"/>
                <a:gd name="T40" fmla="*/ 316 w 433"/>
                <a:gd name="T41" fmla="*/ 72 h 72"/>
                <a:gd name="T42" fmla="*/ 206 w 433"/>
                <a:gd name="T43" fmla="*/ 4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3" h="72">
                  <a:moveTo>
                    <a:pt x="206" y="45"/>
                  </a:moveTo>
                  <a:cubicBezTo>
                    <a:pt x="167" y="26"/>
                    <a:pt x="134" y="20"/>
                    <a:pt x="107" y="20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51" y="20"/>
                    <a:pt x="8" y="55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0" y="47"/>
                    <a:pt x="39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37" y="0"/>
                    <a:pt x="173" y="7"/>
                    <a:pt x="215" y="27"/>
                  </a:cubicBezTo>
                  <a:cubicBezTo>
                    <a:pt x="215" y="27"/>
                    <a:pt x="215" y="27"/>
                    <a:pt x="215" y="27"/>
                  </a:cubicBezTo>
                  <a:cubicBezTo>
                    <a:pt x="255" y="46"/>
                    <a:pt x="289" y="52"/>
                    <a:pt x="316" y="52"/>
                  </a:cubicBezTo>
                  <a:cubicBezTo>
                    <a:pt x="316" y="52"/>
                    <a:pt x="316" y="52"/>
                    <a:pt x="316" y="52"/>
                  </a:cubicBezTo>
                  <a:cubicBezTo>
                    <a:pt x="380" y="52"/>
                    <a:pt x="410" y="16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7" y="8"/>
                    <a:pt x="423" y="7"/>
                    <a:pt x="428" y="10"/>
                  </a:cubicBezTo>
                  <a:cubicBezTo>
                    <a:pt x="428" y="10"/>
                    <a:pt x="428" y="10"/>
                    <a:pt x="428" y="10"/>
                  </a:cubicBezTo>
                  <a:cubicBezTo>
                    <a:pt x="432" y="14"/>
                    <a:pt x="433" y="20"/>
                    <a:pt x="430" y="24"/>
                  </a:cubicBezTo>
                  <a:cubicBezTo>
                    <a:pt x="430" y="24"/>
                    <a:pt x="430" y="24"/>
                    <a:pt x="430" y="24"/>
                  </a:cubicBezTo>
                  <a:cubicBezTo>
                    <a:pt x="429" y="26"/>
                    <a:pt x="393" y="72"/>
                    <a:pt x="316" y="72"/>
                  </a:cubicBezTo>
                  <a:cubicBezTo>
                    <a:pt x="316" y="72"/>
                    <a:pt x="316" y="72"/>
                    <a:pt x="316" y="72"/>
                  </a:cubicBezTo>
                  <a:cubicBezTo>
                    <a:pt x="286" y="72"/>
                    <a:pt x="249" y="65"/>
                    <a:pt x="206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713516" y="2207746"/>
            <a:ext cx="378224" cy="388000"/>
            <a:chOff x="7673976" y="2593975"/>
            <a:chExt cx="1716088" cy="1760538"/>
          </a:xfrm>
          <a:solidFill>
            <a:schemeClr val="accent5">
              <a:lumMod val="50000"/>
            </a:schemeClr>
          </a:solidFill>
        </p:grpSpPr>
        <p:sp>
          <p:nvSpPr>
            <p:cNvPr id="56" name="Freeform 60"/>
            <p:cNvSpPr/>
            <p:nvPr/>
          </p:nvSpPr>
          <p:spPr bwMode="auto">
            <a:xfrm>
              <a:off x="7673976" y="2974975"/>
              <a:ext cx="1284288" cy="1379538"/>
            </a:xfrm>
            <a:custGeom>
              <a:avLst/>
              <a:gdLst>
                <a:gd name="T0" fmla="*/ 415 w 437"/>
                <a:gd name="T1" fmla="*/ 364 h 470"/>
                <a:gd name="T2" fmla="*/ 388 w 437"/>
                <a:gd name="T3" fmla="*/ 335 h 470"/>
                <a:gd name="T4" fmla="*/ 307 w 437"/>
                <a:gd name="T5" fmla="*/ 291 h 470"/>
                <a:gd name="T6" fmla="*/ 273 w 437"/>
                <a:gd name="T7" fmla="*/ 257 h 470"/>
                <a:gd name="T8" fmla="*/ 262 w 437"/>
                <a:gd name="T9" fmla="*/ 240 h 470"/>
                <a:gd name="T10" fmla="*/ 288 w 437"/>
                <a:gd name="T11" fmla="*/ 199 h 470"/>
                <a:gd name="T12" fmla="*/ 294 w 437"/>
                <a:gd name="T13" fmla="*/ 185 h 470"/>
                <a:gd name="T14" fmla="*/ 298 w 437"/>
                <a:gd name="T15" fmla="*/ 147 h 470"/>
                <a:gd name="T16" fmla="*/ 285 w 437"/>
                <a:gd name="T17" fmla="*/ 57 h 470"/>
                <a:gd name="T18" fmla="*/ 280 w 437"/>
                <a:gd name="T19" fmla="*/ 52 h 470"/>
                <a:gd name="T20" fmla="*/ 262 w 437"/>
                <a:gd name="T21" fmla="*/ 37 h 470"/>
                <a:gd name="T22" fmla="*/ 155 w 437"/>
                <a:gd name="T23" fmla="*/ 50 h 470"/>
                <a:gd name="T24" fmla="*/ 140 w 437"/>
                <a:gd name="T25" fmla="*/ 140 h 470"/>
                <a:gd name="T26" fmla="*/ 142 w 437"/>
                <a:gd name="T27" fmla="*/ 179 h 470"/>
                <a:gd name="T28" fmla="*/ 150 w 437"/>
                <a:gd name="T29" fmla="*/ 195 h 470"/>
                <a:gd name="T30" fmla="*/ 153 w 437"/>
                <a:gd name="T31" fmla="*/ 202 h 470"/>
                <a:gd name="T32" fmla="*/ 155 w 437"/>
                <a:gd name="T33" fmla="*/ 201 h 470"/>
                <a:gd name="T34" fmla="*/ 178 w 437"/>
                <a:gd name="T35" fmla="*/ 239 h 470"/>
                <a:gd name="T36" fmla="*/ 159 w 437"/>
                <a:gd name="T37" fmla="*/ 256 h 470"/>
                <a:gd name="T38" fmla="*/ 129 w 437"/>
                <a:gd name="T39" fmla="*/ 291 h 470"/>
                <a:gd name="T40" fmla="*/ 48 w 437"/>
                <a:gd name="T41" fmla="*/ 335 h 470"/>
                <a:gd name="T42" fmla="*/ 21 w 437"/>
                <a:gd name="T43" fmla="*/ 364 h 470"/>
                <a:gd name="T44" fmla="*/ 0 w 437"/>
                <a:gd name="T45" fmla="*/ 451 h 470"/>
                <a:gd name="T46" fmla="*/ 0 w 437"/>
                <a:gd name="T47" fmla="*/ 470 h 470"/>
                <a:gd name="T48" fmla="*/ 437 w 437"/>
                <a:gd name="T49" fmla="*/ 470 h 470"/>
                <a:gd name="T50" fmla="*/ 437 w 437"/>
                <a:gd name="T51" fmla="*/ 451 h 470"/>
                <a:gd name="T52" fmla="*/ 415 w 437"/>
                <a:gd name="T53" fmla="*/ 36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7" h="470">
                  <a:moveTo>
                    <a:pt x="415" y="364"/>
                  </a:moveTo>
                  <a:cubicBezTo>
                    <a:pt x="415" y="364"/>
                    <a:pt x="422" y="351"/>
                    <a:pt x="388" y="335"/>
                  </a:cubicBezTo>
                  <a:cubicBezTo>
                    <a:pt x="307" y="291"/>
                    <a:pt x="307" y="291"/>
                    <a:pt x="307" y="291"/>
                  </a:cubicBezTo>
                  <a:cubicBezTo>
                    <a:pt x="273" y="257"/>
                    <a:pt x="273" y="257"/>
                    <a:pt x="273" y="257"/>
                  </a:cubicBezTo>
                  <a:cubicBezTo>
                    <a:pt x="256" y="248"/>
                    <a:pt x="246" y="251"/>
                    <a:pt x="262" y="240"/>
                  </a:cubicBezTo>
                  <a:cubicBezTo>
                    <a:pt x="274" y="230"/>
                    <a:pt x="282" y="216"/>
                    <a:pt x="288" y="199"/>
                  </a:cubicBezTo>
                  <a:cubicBezTo>
                    <a:pt x="289" y="198"/>
                    <a:pt x="292" y="194"/>
                    <a:pt x="294" y="185"/>
                  </a:cubicBezTo>
                  <a:cubicBezTo>
                    <a:pt x="294" y="185"/>
                    <a:pt x="325" y="148"/>
                    <a:pt x="298" y="147"/>
                  </a:cubicBezTo>
                  <a:cubicBezTo>
                    <a:pt x="298" y="147"/>
                    <a:pt x="326" y="96"/>
                    <a:pt x="285" y="57"/>
                  </a:cubicBezTo>
                  <a:cubicBezTo>
                    <a:pt x="285" y="57"/>
                    <a:pt x="283" y="55"/>
                    <a:pt x="280" y="52"/>
                  </a:cubicBezTo>
                  <a:cubicBezTo>
                    <a:pt x="271" y="42"/>
                    <a:pt x="262" y="37"/>
                    <a:pt x="262" y="37"/>
                  </a:cubicBezTo>
                  <a:cubicBezTo>
                    <a:pt x="203" y="0"/>
                    <a:pt x="155" y="50"/>
                    <a:pt x="155" y="50"/>
                  </a:cubicBezTo>
                  <a:cubicBezTo>
                    <a:pt x="113" y="88"/>
                    <a:pt x="140" y="140"/>
                    <a:pt x="140" y="140"/>
                  </a:cubicBezTo>
                  <a:cubicBezTo>
                    <a:pt x="112" y="140"/>
                    <a:pt x="142" y="179"/>
                    <a:pt x="142" y="179"/>
                  </a:cubicBezTo>
                  <a:cubicBezTo>
                    <a:pt x="146" y="197"/>
                    <a:pt x="150" y="195"/>
                    <a:pt x="150" y="195"/>
                  </a:cubicBezTo>
                  <a:cubicBezTo>
                    <a:pt x="152" y="195"/>
                    <a:pt x="152" y="198"/>
                    <a:pt x="153" y="202"/>
                  </a:cubicBezTo>
                  <a:cubicBezTo>
                    <a:pt x="154" y="201"/>
                    <a:pt x="154" y="201"/>
                    <a:pt x="155" y="201"/>
                  </a:cubicBezTo>
                  <a:cubicBezTo>
                    <a:pt x="160" y="216"/>
                    <a:pt x="168" y="229"/>
                    <a:pt x="178" y="239"/>
                  </a:cubicBezTo>
                  <a:cubicBezTo>
                    <a:pt x="187" y="251"/>
                    <a:pt x="163" y="251"/>
                    <a:pt x="159" y="256"/>
                  </a:cubicBezTo>
                  <a:cubicBezTo>
                    <a:pt x="157" y="259"/>
                    <a:pt x="129" y="291"/>
                    <a:pt x="129" y="291"/>
                  </a:cubicBezTo>
                  <a:cubicBezTo>
                    <a:pt x="48" y="335"/>
                    <a:pt x="48" y="335"/>
                    <a:pt x="48" y="335"/>
                  </a:cubicBezTo>
                  <a:cubicBezTo>
                    <a:pt x="15" y="351"/>
                    <a:pt x="21" y="364"/>
                    <a:pt x="21" y="364"/>
                  </a:cubicBezTo>
                  <a:cubicBezTo>
                    <a:pt x="0" y="451"/>
                    <a:pt x="0" y="451"/>
                    <a:pt x="0" y="451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437" y="470"/>
                    <a:pt x="437" y="470"/>
                    <a:pt x="437" y="470"/>
                  </a:cubicBezTo>
                  <a:cubicBezTo>
                    <a:pt x="437" y="451"/>
                    <a:pt x="437" y="451"/>
                    <a:pt x="437" y="451"/>
                  </a:cubicBezTo>
                  <a:lnTo>
                    <a:pt x="415" y="3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57" name="Freeform 61"/>
            <p:cNvSpPr>
              <a:spLocks noEditPoints="1"/>
            </p:cNvSpPr>
            <p:nvPr/>
          </p:nvSpPr>
          <p:spPr bwMode="auto">
            <a:xfrm>
              <a:off x="8540751" y="2593975"/>
              <a:ext cx="849313" cy="739775"/>
            </a:xfrm>
            <a:custGeom>
              <a:avLst/>
              <a:gdLst>
                <a:gd name="T0" fmla="*/ 143 w 289"/>
                <a:gd name="T1" fmla="*/ 1 h 252"/>
                <a:gd name="T2" fmla="*/ 0 w 289"/>
                <a:gd name="T3" fmla="*/ 111 h 252"/>
                <a:gd name="T4" fmla="*/ 73 w 289"/>
                <a:gd name="T5" fmla="*/ 203 h 252"/>
                <a:gd name="T6" fmla="*/ 47 w 289"/>
                <a:gd name="T7" fmla="*/ 252 h 252"/>
                <a:gd name="T8" fmla="*/ 121 w 289"/>
                <a:gd name="T9" fmla="*/ 216 h 252"/>
                <a:gd name="T10" fmla="*/ 146 w 289"/>
                <a:gd name="T11" fmla="*/ 217 h 252"/>
                <a:gd name="T12" fmla="*/ 288 w 289"/>
                <a:gd name="T13" fmla="*/ 107 h 252"/>
                <a:gd name="T14" fmla="*/ 143 w 289"/>
                <a:gd name="T15" fmla="*/ 1 h 252"/>
                <a:gd name="T16" fmla="*/ 73 w 289"/>
                <a:gd name="T17" fmla="*/ 131 h 252"/>
                <a:gd name="T18" fmla="*/ 55 w 289"/>
                <a:gd name="T19" fmla="*/ 113 h 252"/>
                <a:gd name="T20" fmla="*/ 73 w 289"/>
                <a:gd name="T21" fmla="*/ 95 h 252"/>
                <a:gd name="T22" fmla="*/ 91 w 289"/>
                <a:gd name="T23" fmla="*/ 113 h 252"/>
                <a:gd name="T24" fmla="*/ 73 w 289"/>
                <a:gd name="T25" fmla="*/ 131 h 252"/>
                <a:gd name="T26" fmla="*/ 144 w 289"/>
                <a:gd name="T27" fmla="*/ 131 h 252"/>
                <a:gd name="T28" fmla="*/ 126 w 289"/>
                <a:gd name="T29" fmla="*/ 113 h 252"/>
                <a:gd name="T30" fmla="*/ 144 w 289"/>
                <a:gd name="T31" fmla="*/ 95 h 252"/>
                <a:gd name="T32" fmla="*/ 162 w 289"/>
                <a:gd name="T33" fmla="*/ 113 h 252"/>
                <a:gd name="T34" fmla="*/ 144 w 289"/>
                <a:gd name="T35" fmla="*/ 131 h 252"/>
                <a:gd name="T36" fmla="*/ 216 w 289"/>
                <a:gd name="T37" fmla="*/ 131 h 252"/>
                <a:gd name="T38" fmla="*/ 198 w 289"/>
                <a:gd name="T39" fmla="*/ 113 h 252"/>
                <a:gd name="T40" fmla="*/ 216 w 289"/>
                <a:gd name="T41" fmla="*/ 95 h 252"/>
                <a:gd name="T42" fmla="*/ 233 w 289"/>
                <a:gd name="T43" fmla="*/ 113 h 252"/>
                <a:gd name="T44" fmla="*/ 216 w 289"/>
                <a:gd name="T45" fmla="*/ 13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9" h="252">
                  <a:moveTo>
                    <a:pt x="143" y="1"/>
                  </a:moveTo>
                  <a:cubicBezTo>
                    <a:pt x="63" y="2"/>
                    <a:pt x="0" y="51"/>
                    <a:pt x="0" y="111"/>
                  </a:cubicBezTo>
                  <a:cubicBezTo>
                    <a:pt x="1" y="151"/>
                    <a:pt x="30" y="185"/>
                    <a:pt x="73" y="203"/>
                  </a:cubicBezTo>
                  <a:cubicBezTo>
                    <a:pt x="47" y="252"/>
                    <a:pt x="47" y="252"/>
                    <a:pt x="47" y="252"/>
                  </a:cubicBezTo>
                  <a:cubicBezTo>
                    <a:pt x="121" y="216"/>
                    <a:pt x="121" y="216"/>
                    <a:pt x="121" y="216"/>
                  </a:cubicBezTo>
                  <a:cubicBezTo>
                    <a:pt x="129" y="217"/>
                    <a:pt x="137" y="218"/>
                    <a:pt x="146" y="217"/>
                  </a:cubicBezTo>
                  <a:cubicBezTo>
                    <a:pt x="225" y="216"/>
                    <a:pt x="289" y="167"/>
                    <a:pt x="288" y="107"/>
                  </a:cubicBezTo>
                  <a:cubicBezTo>
                    <a:pt x="287" y="47"/>
                    <a:pt x="222" y="0"/>
                    <a:pt x="143" y="1"/>
                  </a:cubicBezTo>
                  <a:close/>
                  <a:moveTo>
                    <a:pt x="73" y="131"/>
                  </a:moveTo>
                  <a:cubicBezTo>
                    <a:pt x="63" y="131"/>
                    <a:pt x="55" y="123"/>
                    <a:pt x="55" y="113"/>
                  </a:cubicBezTo>
                  <a:cubicBezTo>
                    <a:pt x="55" y="103"/>
                    <a:pt x="63" y="95"/>
                    <a:pt x="73" y="95"/>
                  </a:cubicBezTo>
                  <a:cubicBezTo>
                    <a:pt x="83" y="95"/>
                    <a:pt x="91" y="103"/>
                    <a:pt x="91" y="113"/>
                  </a:cubicBezTo>
                  <a:cubicBezTo>
                    <a:pt x="91" y="123"/>
                    <a:pt x="83" y="131"/>
                    <a:pt x="73" y="131"/>
                  </a:cubicBezTo>
                  <a:close/>
                  <a:moveTo>
                    <a:pt x="144" y="131"/>
                  </a:moveTo>
                  <a:cubicBezTo>
                    <a:pt x="134" y="131"/>
                    <a:pt x="126" y="123"/>
                    <a:pt x="126" y="113"/>
                  </a:cubicBezTo>
                  <a:cubicBezTo>
                    <a:pt x="126" y="103"/>
                    <a:pt x="134" y="95"/>
                    <a:pt x="144" y="95"/>
                  </a:cubicBezTo>
                  <a:cubicBezTo>
                    <a:pt x="154" y="95"/>
                    <a:pt x="162" y="103"/>
                    <a:pt x="162" y="113"/>
                  </a:cubicBezTo>
                  <a:cubicBezTo>
                    <a:pt x="162" y="123"/>
                    <a:pt x="154" y="131"/>
                    <a:pt x="144" y="131"/>
                  </a:cubicBezTo>
                  <a:close/>
                  <a:moveTo>
                    <a:pt x="216" y="131"/>
                  </a:moveTo>
                  <a:cubicBezTo>
                    <a:pt x="206" y="131"/>
                    <a:pt x="198" y="123"/>
                    <a:pt x="198" y="113"/>
                  </a:cubicBezTo>
                  <a:cubicBezTo>
                    <a:pt x="198" y="103"/>
                    <a:pt x="206" y="95"/>
                    <a:pt x="216" y="95"/>
                  </a:cubicBezTo>
                  <a:cubicBezTo>
                    <a:pt x="225" y="95"/>
                    <a:pt x="233" y="103"/>
                    <a:pt x="233" y="113"/>
                  </a:cubicBezTo>
                  <a:cubicBezTo>
                    <a:pt x="233" y="123"/>
                    <a:pt x="225" y="131"/>
                    <a:pt x="216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487863" y="2239409"/>
            <a:ext cx="368078" cy="324674"/>
            <a:chOff x="10213976" y="2881313"/>
            <a:chExt cx="1670050" cy="1473200"/>
          </a:xfrm>
          <a:solidFill>
            <a:schemeClr val="accent5">
              <a:lumMod val="50000"/>
            </a:schemeClr>
          </a:solidFill>
        </p:grpSpPr>
        <p:sp>
          <p:nvSpPr>
            <p:cNvPr id="59" name="Freeform 62"/>
            <p:cNvSpPr/>
            <p:nvPr/>
          </p:nvSpPr>
          <p:spPr bwMode="auto">
            <a:xfrm>
              <a:off x="10477501" y="2881313"/>
              <a:ext cx="1406525" cy="1335088"/>
            </a:xfrm>
            <a:custGeom>
              <a:avLst/>
              <a:gdLst>
                <a:gd name="T0" fmla="*/ 412 w 478"/>
                <a:gd name="T1" fmla="*/ 96 h 455"/>
                <a:gd name="T2" fmla="*/ 118 w 478"/>
                <a:gd name="T3" fmla="*/ 12 h 455"/>
                <a:gd name="T4" fmla="*/ 22 w 478"/>
                <a:gd name="T5" fmla="*/ 63 h 455"/>
                <a:gd name="T6" fmla="*/ 0 w 478"/>
                <a:gd name="T7" fmla="*/ 138 h 455"/>
                <a:gd name="T8" fmla="*/ 26 w 478"/>
                <a:gd name="T9" fmla="*/ 138 h 455"/>
                <a:gd name="T10" fmla="*/ 45 w 478"/>
                <a:gd name="T11" fmla="*/ 70 h 455"/>
                <a:gd name="T12" fmla="*/ 111 w 478"/>
                <a:gd name="T13" fmla="*/ 36 h 455"/>
                <a:gd name="T14" fmla="*/ 405 w 478"/>
                <a:gd name="T15" fmla="*/ 120 h 455"/>
                <a:gd name="T16" fmla="*/ 443 w 478"/>
                <a:gd name="T17" fmla="*/ 184 h 455"/>
                <a:gd name="T18" fmla="*/ 381 w 478"/>
                <a:gd name="T19" fmla="*/ 398 h 455"/>
                <a:gd name="T20" fmla="*/ 354 w 478"/>
                <a:gd name="T21" fmla="*/ 429 h 455"/>
                <a:gd name="T22" fmla="*/ 354 w 478"/>
                <a:gd name="T23" fmla="*/ 455 h 455"/>
                <a:gd name="T24" fmla="*/ 405 w 478"/>
                <a:gd name="T25" fmla="*/ 405 h 455"/>
                <a:gd name="T26" fmla="*/ 466 w 478"/>
                <a:gd name="T27" fmla="*/ 190 h 455"/>
                <a:gd name="T28" fmla="*/ 412 w 478"/>
                <a:gd name="T29" fmla="*/ 96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8" h="455">
                  <a:moveTo>
                    <a:pt x="412" y="96"/>
                  </a:moveTo>
                  <a:cubicBezTo>
                    <a:pt x="118" y="12"/>
                    <a:pt x="118" y="12"/>
                    <a:pt x="118" y="12"/>
                  </a:cubicBezTo>
                  <a:cubicBezTo>
                    <a:pt x="77" y="0"/>
                    <a:pt x="33" y="23"/>
                    <a:pt x="22" y="63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6" y="138"/>
                    <a:pt x="26" y="138"/>
                    <a:pt x="26" y="138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53" y="43"/>
                    <a:pt x="82" y="27"/>
                    <a:pt x="111" y="36"/>
                  </a:cubicBezTo>
                  <a:cubicBezTo>
                    <a:pt x="405" y="120"/>
                    <a:pt x="405" y="120"/>
                    <a:pt x="405" y="120"/>
                  </a:cubicBezTo>
                  <a:cubicBezTo>
                    <a:pt x="434" y="128"/>
                    <a:pt x="450" y="157"/>
                    <a:pt x="443" y="184"/>
                  </a:cubicBezTo>
                  <a:cubicBezTo>
                    <a:pt x="381" y="398"/>
                    <a:pt x="381" y="398"/>
                    <a:pt x="381" y="398"/>
                  </a:cubicBezTo>
                  <a:cubicBezTo>
                    <a:pt x="377" y="412"/>
                    <a:pt x="367" y="423"/>
                    <a:pt x="354" y="429"/>
                  </a:cubicBezTo>
                  <a:cubicBezTo>
                    <a:pt x="354" y="455"/>
                    <a:pt x="354" y="455"/>
                    <a:pt x="354" y="455"/>
                  </a:cubicBezTo>
                  <a:cubicBezTo>
                    <a:pt x="378" y="448"/>
                    <a:pt x="398" y="430"/>
                    <a:pt x="405" y="405"/>
                  </a:cubicBezTo>
                  <a:cubicBezTo>
                    <a:pt x="466" y="190"/>
                    <a:pt x="466" y="190"/>
                    <a:pt x="466" y="190"/>
                  </a:cubicBezTo>
                  <a:cubicBezTo>
                    <a:pt x="478" y="150"/>
                    <a:pt x="453" y="108"/>
                    <a:pt x="412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0" name="Freeform 63"/>
            <p:cNvSpPr/>
            <p:nvPr/>
          </p:nvSpPr>
          <p:spPr bwMode="auto">
            <a:xfrm>
              <a:off x="10583863" y="3005138"/>
              <a:ext cx="1173163" cy="1093788"/>
            </a:xfrm>
            <a:custGeom>
              <a:avLst/>
              <a:gdLst>
                <a:gd name="T0" fmla="*/ 388 w 399"/>
                <a:gd name="T1" fmla="*/ 104 h 373"/>
                <a:gd name="T2" fmla="*/ 350 w 399"/>
                <a:gd name="T3" fmla="*/ 80 h 373"/>
                <a:gd name="T4" fmla="*/ 267 w 399"/>
                <a:gd name="T5" fmla="*/ 56 h 373"/>
                <a:gd name="T6" fmla="*/ 173 w 399"/>
                <a:gd name="T7" fmla="*/ 29 h 373"/>
                <a:gd name="T8" fmla="*/ 90 w 399"/>
                <a:gd name="T9" fmla="*/ 6 h 373"/>
                <a:gd name="T10" fmla="*/ 45 w 399"/>
                <a:gd name="T11" fmla="*/ 6 h 373"/>
                <a:gd name="T12" fmla="*/ 14 w 399"/>
                <a:gd name="T13" fmla="*/ 46 h 373"/>
                <a:gd name="T14" fmla="*/ 0 w 399"/>
                <a:gd name="T15" fmla="*/ 96 h 373"/>
                <a:gd name="T16" fmla="*/ 12 w 399"/>
                <a:gd name="T17" fmla="*/ 96 h 373"/>
                <a:gd name="T18" fmla="*/ 26 w 399"/>
                <a:gd name="T19" fmla="*/ 50 h 373"/>
                <a:gd name="T20" fmla="*/ 50 w 399"/>
                <a:gd name="T21" fmla="*/ 17 h 373"/>
                <a:gd name="T22" fmla="*/ 87 w 399"/>
                <a:gd name="T23" fmla="*/ 17 h 373"/>
                <a:gd name="T24" fmla="*/ 169 w 399"/>
                <a:gd name="T25" fmla="*/ 41 h 373"/>
                <a:gd name="T26" fmla="*/ 264 w 399"/>
                <a:gd name="T27" fmla="*/ 68 h 373"/>
                <a:gd name="T28" fmla="*/ 347 w 399"/>
                <a:gd name="T29" fmla="*/ 92 h 373"/>
                <a:gd name="T30" fmla="*/ 378 w 399"/>
                <a:gd name="T31" fmla="*/ 111 h 373"/>
                <a:gd name="T32" fmla="*/ 381 w 399"/>
                <a:gd name="T33" fmla="*/ 152 h 373"/>
                <a:gd name="T34" fmla="*/ 329 w 399"/>
                <a:gd name="T35" fmla="*/ 335 h 373"/>
                <a:gd name="T36" fmla="*/ 318 w 399"/>
                <a:gd name="T37" fmla="*/ 356 h 373"/>
                <a:gd name="T38" fmla="*/ 318 w 399"/>
                <a:gd name="T39" fmla="*/ 373 h 373"/>
                <a:gd name="T40" fmla="*/ 341 w 399"/>
                <a:gd name="T41" fmla="*/ 338 h 373"/>
                <a:gd name="T42" fmla="*/ 393 w 399"/>
                <a:gd name="T43" fmla="*/ 155 h 373"/>
                <a:gd name="T44" fmla="*/ 388 w 399"/>
                <a:gd name="T45" fmla="*/ 10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9" h="373">
                  <a:moveTo>
                    <a:pt x="388" y="104"/>
                  </a:moveTo>
                  <a:cubicBezTo>
                    <a:pt x="380" y="92"/>
                    <a:pt x="366" y="85"/>
                    <a:pt x="350" y="80"/>
                  </a:cubicBezTo>
                  <a:cubicBezTo>
                    <a:pt x="267" y="56"/>
                    <a:pt x="267" y="56"/>
                    <a:pt x="267" y="56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74" y="1"/>
                    <a:pt x="59" y="0"/>
                    <a:pt x="45" y="6"/>
                  </a:cubicBezTo>
                  <a:cubicBezTo>
                    <a:pt x="31" y="12"/>
                    <a:pt x="20" y="25"/>
                    <a:pt x="14" y="4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31" y="30"/>
                    <a:pt x="40" y="21"/>
                    <a:pt x="50" y="17"/>
                  </a:cubicBezTo>
                  <a:cubicBezTo>
                    <a:pt x="60" y="13"/>
                    <a:pt x="72" y="13"/>
                    <a:pt x="87" y="17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264" y="68"/>
                    <a:pt x="264" y="68"/>
                    <a:pt x="264" y="68"/>
                  </a:cubicBezTo>
                  <a:cubicBezTo>
                    <a:pt x="347" y="92"/>
                    <a:pt x="347" y="92"/>
                    <a:pt x="347" y="92"/>
                  </a:cubicBezTo>
                  <a:cubicBezTo>
                    <a:pt x="361" y="96"/>
                    <a:pt x="372" y="102"/>
                    <a:pt x="378" y="111"/>
                  </a:cubicBezTo>
                  <a:cubicBezTo>
                    <a:pt x="384" y="120"/>
                    <a:pt x="387" y="132"/>
                    <a:pt x="381" y="152"/>
                  </a:cubicBezTo>
                  <a:cubicBezTo>
                    <a:pt x="329" y="335"/>
                    <a:pt x="329" y="335"/>
                    <a:pt x="329" y="335"/>
                  </a:cubicBezTo>
                  <a:cubicBezTo>
                    <a:pt x="326" y="344"/>
                    <a:pt x="322" y="351"/>
                    <a:pt x="318" y="356"/>
                  </a:cubicBezTo>
                  <a:cubicBezTo>
                    <a:pt x="318" y="373"/>
                    <a:pt x="318" y="373"/>
                    <a:pt x="318" y="373"/>
                  </a:cubicBezTo>
                  <a:cubicBezTo>
                    <a:pt x="328" y="366"/>
                    <a:pt x="336" y="354"/>
                    <a:pt x="341" y="338"/>
                  </a:cubicBezTo>
                  <a:cubicBezTo>
                    <a:pt x="393" y="155"/>
                    <a:pt x="393" y="155"/>
                    <a:pt x="393" y="155"/>
                  </a:cubicBezTo>
                  <a:cubicBezTo>
                    <a:pt x="399" y="134"/>
                    <a:pt x="397" y="116"/>
                    <a:pt x="388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1" name="Freeform 64"/>
            <p:cNvSpPr>
              <a:spLocks noEditPoints="1"/>
            </p:cNvSpPr>
            <p:nvPr/>
          </p:nvSpPr>
          <p:spPr bwMode="auto">
            <a:xfrm>
              <a:off x="10213976" y="3257550"/>
              <a:ext cx="1357313" cy="1096963"/>
            </a:xfrm>
            <a:custGeom>
              <a:avLst/>
              <a:gdLst>
                <a:gd name="T0" fmla="*/ 78 w 462"/>
                <a:gd name="T1" fmla="*/ 374 h 374"/>
                <a:gd name="T2" fmla="*/ 0 w 462"/>
                <a:gd name="T3" fmla="*/ 299 h 374"/>
                <a:gd name="T4" fmla="*/ 0 w 462"/>
                <a:gd name="T5" fmla="*/ 299 h 374"/>
                <a:gd name="T6" fmla="*/ 0 w 462"/>
                <a:gd name="T7" fmla="*/ 75 h 374"/>
                <a:gd name="T8" fmla="*/ 78 w 462"/>
                <a:gd name="T9" fmla="*/ 0 h 374"/>
                <a:gd name="T10" fmla="*/ 78 w 462"/>
                <a:gd name="T11" fmla="*/ 0 h 374"/>
                <a:gd name="T12" fmla="*/ 384 w 462"/>
                <a:gd name="T13" fmla="*/ 0 h 374"/>
                <a:gd name="T14" fmla="*/ 462 w 462"/>
                <a:gd name="T15" fmla="*/ 75 h 374"/>
                <a:gd name="T16" fmla="*/ 462 w 462"/>
                <a:gd name="T17" fmla="*/ 75 h 374"/>
                <a:gd name="T18" fmla="*/ 462 w 462"/>
                <a:gd name="T19" fmla="*/ 299 h 374"/>
                <a:gd name="T20" fmla="*/ 384 w 462"/>
                <a:gd name="T21" fmla="*/ 374 h 374"/>
                <a:gd name="T22" fmla="*/ 384 w 462"/>
                <a:gd name="T23" fmla="*/ 374 h 374"/>
                <a:gd name="T24" fmla="*/ 78 w 462"/>
                <a:gd name="T25" fmla="*/ 374 h 374"/>
                <a:gd name="T26" fmla="*/ 24 w 462"/>
                <a:gd name="T27" fmla="*/ 75 h 374"/>
                <a:gd name="T28" fmla="*/ 24 w 462"/>
                <a:gd name="T29" fmla="*/ 299 h 374"/>
                <a:gd name="T30" fmla="*/ 78 w 462"/>
                <a:gd name="T31" fmla="*/ 349 h 374"/>
                <a:gd name="T32" fmla="*/ 78 w 462"/>
                <a:gd name="T33" fmla="*/ 349 h 374"/>
                <a:gd name="T34" fmla="*/ 384 w 462"/>
                <a:gd name="T35" fmla="*/ 349 h 374"/>
                <a:gd name="T36" fmla="*/ 438 w 462"/>
                <a:gd name="T37" fmla="*/ 299 h 374"/>
                <a:gd name="T38" fmla="*/ 438 w 462"/>
                <a:gd name="T39" fmla="*/ 299 h 374"/>
                <a:gd name="T40" fmla="*/ 438 w 462"/>
                <a:gd name="T41" fmla="*/ 75 h 374"/>
                <a:gd name="T42" fmla="*/ 384 w 462"/>
                <a:gd name="T43" fmla="*/ 25 h 374"/>
                <a:gd name="T44" fmla="*/ 384 w 462"/>
                <a:gd name="T45" fmla="*/ 25 h 374"/>
                <a:gd name="T46" fmla="*/ 78 w 462"/>
                <a:gd name="T47" fmla="*/ 25 h 374"/>
                <a:gd name="T48" fmla="*/ 24 w 462"/>
                <a:gd name="T49" fmla="*/ 75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2" h="374">
                  <a:moveTo>
                    <a:pt x="78" y="374"/>
                  </a:moveTo>
                  <a:cubicBezTo>
                    <a:pt x="35" y="374"/>
                    <a:pt x="0" y="341"/>
                    <a:pt x="0" y="299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35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427" y="0"/>
                    <a:pt x="462" y="33"/>
                    <a:pt x="462" y="75"/>
                  </a:cubicBezTo>
                  <a:cubicBezTo>
                    <a:pt x="462" y="75"/>
                    <a:pt x="462" y="75"/>
                    <a:pt x="462" y="75"/>
                  </a:cubicBezTo>
                  <a:cubicBezTo>
                    <a:pt x="462" y="299"/>
                    <a:pt x="462" y="299"/>
                    <a:pt x="462" y="299"/>
                  </a:cubicBezTo>
                  <a:cubicBezTo>
                    <a:pt x="462" y="341"/>
                    <a:pt x="427" y="374"/>
                    <a:pt x="384" y="374"/>
                  </a:cubicBezTo>
                  <a:cubicBezTo>
                    <a:pt x="384" y="374"/>
                    <a:pt x="384" y="374"/>
                    <a:pt x="384" y="374"/>
                  </a:cubicBezTo>
                  <a:cubicBezTo>
                    <a:pt x="78" y="374"/>
                    <a:pt x="78" y="374"/>
                    <a:pt x="78" y="374"/>
                  </a:cubicBezTo>
                  <a:close/>
                  <a:moveTo>
                    <a:pt x="24" y="75"/>
                  </a:moveTo>
                  <a:cubicBezTo>
                    <a:pt x="24" y="299"/>
                    <a:pt x="24" y="299"/>
                    <a:pt x="24" y="299"/>
                  </a:cubicBezTo>
                  <a:cubicBezTo>
                    <a:pt x="24" y="326"/>
                    <a:pt x="48" y="349"/>
                    <a:pt x="78" y="349"/>
                  </a:cubicBezTo>
                  <a:cubicBezTo>
                    <a:pt x="78" y="349"/>
                    <a:pt x="78" y="349"/>
                    <a:pt x="78" y="349"/>
                  </a:cubicBezTo>
                  <a:cubicBezTo>
                    <a:pt x="384" y="349"/>
                    <a:pt x="384" y="349"/>
                    <a:pt x="384" y="349"/>
                  </a:cubicBezTo>
                  <a:cubicBezTo>
                    <a:pt x="414" y="349"/>
                    <a:pt x="437" y="326"/>
                    <a:pt x="438" y="299"/>
                  </a:cubicBezTo>
                  <a:cubicBezTo>
                    <a:pt x="438" y="299"/>
                    <a:pt x="438" y="299"/>
                    <a:pt x="438" y="299"/>
                  </a:cubicBezTo>
                  <a:cubicBezTo>
                    <a:pt x="438" y="75"/>
                    <a:pt x="438" y="75"/>
                    <a:pt x="438" y="75"/>
                  </a:cubicBezTo>
                  <a:cubicBezTo>
                    <a:pt x="437" y="48"/>
                    <a:pt x="414" y="25"/>
                    <a:pt x="384" y="25"/>
                  </a:cubicBezTo>
                  <a:cubicBezTo>
                    <a:pt x="384" y="25"/>
                    <a:pt x="384" y="25"/>
                    <a:pt x="384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48" y="25"/>
                    <a:pt x="24" y="48"/>
                    <a:pt x="24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2" name="Freeform 65"/>
            <p:cNvSpPr/>
            <p:nvPr/>
          </p:nvSpPr>
          <p:spPr bwMode="auto">
            <a:xfrm>
              <a:off x="10313988" y="3351213"/>
              <a:ext cx="1157288" cy="912813"/>
            </a:xfrm>
            <a:custGeom>
              <a:avLst/>
              <a:gdLst>
                <a:gd name="T0" fmla="*/ 246 w 394"/>
                <a:gd name="T1" fmla="*/ 311 h 311"/>
                <a:gd name="T2" fmla="*/ 148 w 394"/>
                <a:gd name="T3" fmla="*/ 311 h 311"/>
                <a:gd name="T4" fmla="*/ 62 w 394"/>
                <a:gd name="T5" fmla="*/ 311 h 311"/>
                <a:gd name="T6" fmla="*/ 18 w 394"/>
                <a:gd name="T7" fmla="*/ 297 h 311"/>
                <a:gd name="T8" fmla="*/ 18 w 394"/>
                <a:gd name="T9" fmla="*/ 297 h 311"/>
                <a:gd name="T10" fmla="*/ 0 w 394"/>
                <a:gd name="T11" fmla="*/ 251 h 311"/>
                <a:gd name="T12" fmla="*/ 0 w 394"/>
                <a:gd name="T13" fmla="*/ 251 h 311"/>
                <a:gd name="T14" fmla="*/ 0 w 394"/>
                <a:gd name="T15" fmla="*/ 60 h 311"/>
                <a:gd name="T16" fmla="*/ 18 w 394"/>
                <a:gd name="T17" fmla="*/ 12 h 311"/>
                <a:gd name="T18" fmla="*/ 18 w 394"/>
                <a:gd name="T19" fmla="*/ 12 h 311"/>
                <a:gd name="T20" fmla="*/ 62 w 394"/>
                <a:gd name="T21" fmla="*/ 0 h 311"/>
                <a:gd name="T22" fmla="*/ 62 w 394"/>
                <a:gd name="T23" fmla="*/ 0 h 311"/>
                <a:gd name="T24" fmla="*/ 148 w 394"/>
                <a:gd name="T25" fmla="*/ 0 h 311"/>
                <a:gd name="T26" fmla="*/ 246 w 394"/>
                <a:gd name="T27" fmla="*/ 0 h 311"/>
                <a:gd name="T28" fmla="*/ 332 w 394"/>
                <a:gd name="T29" fmla="*/ 0 h 311"/>
                <a:gd name="T30" fmla="*/ 332 w 394"/>
                <a:gd name="T31" fmla="*/ 6 h 311"/>
                <a:gd name="T32" fmla="*/ 332 w 394"/>
                <a:gd name="T33" fmla="*/ 12 h 311"/>
                <a:gd name="T34" fmla="*/ 246 w 394"/>
                <a:gd name="T35" fmla="*/ 12 h 311"/>
                <a:gd name="T36" fmla="*/ 148 w 394"/>
                <a:gd name="T37" fmla="*/ 12 h 311"/>
                <a:gd name="T38" fmla="*/ 62 w 394"/>
                <a:gd name="T39" fmla="*/ 12 h 311"/>
                <a:gd name="T40" fmla="*/ 26 w 394"/>
                <a:gd name="T41" fmla="*/ 22 h 311"/>
                <a:gd name="T42" fmla="*/ 26 w 394"/>
                <a:gd name="T43" fmla="*/ 22 h 311"/>
                <a:gd name="T44" fmla="*/ 12 w 394"/>
                <a:gd name="T45" fmla="*/ 60 h 311"/>
                <a:gd name="T46" fmla="*/ 12 w 394"/>
                <a:gd name="T47" fmla="*/ 60 h 311"/>
                <a:gd name="T48" fmla="*/ 12 w 394"/>
                <a:gd name="T49" fmla="*/ 251 h 311"/>
                <a:gd name="T50" fmla="*/ 26 w 394"/>
                <a:gd name="T51" fmla="*/ 288 h 311"/>
                <a:gd name="T52" fmla="*/ 26 w 394"/>
                <a:gd name="T53" fmla="*/ 288 h 311"/>
                <a:gd name="T54" fmla="*/ 62 w 394"/>
                <a:gd name="T55" fmla="*/ 298 h 311"/>
                <a:gd name="T56" fmla="*/ 62 w 394"/>
                <a:gd name="T57" fmla="*/ 298 h 311"/>
                <a:gd name="T58" fmla="*/ 148 w 394"/>
                <a:gd name="T59" fmla="*/ 298 h 311"/>
                <a:gd name="T60" fmla="*/ 246 w 394"/>
                <a:gd name="T61" fmla="*/ 298 h 311"/>
                <a:gd name="T62" fmla="*/ 332 w 394"/>
                <a:gd name="T63" fmla="*/ 298 h 311"/>
                <a:gd name="T64" fmla="*/ 368 w 394"/>
                <a:gd name="T65" fmla="*/ 288 h 311"/>
                <a:gd name="T66" fmla="*/ 368 w 394"/>
                <a:gd name="T67" fmla="*/ 288 h 311"/>
                <a:gd name="T68" fmla="*/ 382 w 394"/>
                <a:gd name="T69" fmla="*/ 251 h 311"/>
                <a:gd name="T70" fmla="*/ 382 w 394"/>
                <a:gd name="T71" fmla="*/ 251 h 311"/>
                <a:gd name="T72" fmla="*/ 382 w 394"/>
                <a:gd name="T73" fmla="*/ 60 h 311"/>
                <a:gd name="T74" fmla="*/ 368 w 394"/>
                <a:gd name="T75" fmla="*/ 22 h 311"/>
                <a:gd name="T76" fmla="*/ 368 w 394"/>
                <a:gd name="T77" fmla="*/ 22 h 311"/>
                <a:gd name="T78" fmla="*/ 332 w 394"/>
                <a:gd name="T79" fmla="*/ 12 h 311"/>
                <a:gd name="T80" fmla="*/ 332 w 394"/>
                <a:gd name="T81" fmla="*/ 12 h 311"/>
                <a:gd name="T82" fmla="*/ 332 w 394"/>
                <a:gd name="T83" fmla="*/ 6 h 311"/>
                <a:gd name="T84" fmla="*/ 332 w 394"/>
                <a:gd name="T85" fmla="*/ 0 h 311"/>
                <a:gd name="T86" fmla="*/ 376 w 394"/>
                <a:gd name="T87" fmla="*/ 12 h 311"/>
                <a:gd name="T88" fmla="*/ 376 w 394"/>
                <a:gd name="T89" fmla="*/ 12 h 311"/>
                <a:gd name="T90" fmla="*/ 394 w 394"/>
                <a:gd name="T91" fmla="*/ 60 h 311"/>
                <a:gd name="T92" fmla="*/ 394 w 394"/>
                <a:gd name="T93" fmla="*/ 60 h 311"/>
                <a:gd name="T94" fmla="*/ 394 w 394"/>
                <a:gd name="T95" fmla="*/ 251 h 311"/>
                <a:gd name="T96" fmla="*/ 376 w 394"/>
                <a:gd name="T97" fmla="*/ 297 h 311"/>
                <a:gd name="T98" fmla="*/ 376 w 394"/>
                <a:gd name="T99" fmla="*/ 297 h 311"/>
                <a:gd name="T100" fmla="*/ 332 w 394"/>
                <a:gd name="T101" fmla="*/ 311 h 311"/>
                <a:gd name="T102" fmla="*/ 332 w 394"/>
                <a:gd name="T103" fmla="*/ 311 h 311"/>
                <a:gd name="T104" fmla="*/ 246 w 394"/>
                <a:gd name="T105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94" h="311">
                  <a:moveTo>
                    <a:pt x="246" y="311"/>
                  </a:moveTo>
                  <a:cubicBezTo>
                    <a:pt x="148" y="311"/>
                    <a:pt x="148" y="311"/>
                    <a:pt x="148" y="311"/>
                  </a:cubicBezTo>
                  <a:cubicBezTo>
                    <a:pt x="62" y="311"/>
                    <a:pt x="62" y="311"/>
                    <a:pt x="62" y="311"/>
                  </a:cubicBezTo>
                  <a:cubicBezTo>
                    <a:pt x="45" y="311"/>
                    <a:pt x="30" y="307"/>
                    <a:pt x="18" y="297"/>
                  </a:cubicBezTo>
                  <a:cubicBezTo>
                    <a:pt x="18" y="297"/>
                    <a:pt x="18" y="297"/>
                    <a:pt x="18" y="297"/>
                  </a:cubicBezTo>
                  <a:cubicBezTo>
                    <a:pt x="6" y="288"/>
                    <a:pt x="0" y="272"/>
                    <a:pt x="0" y="251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38"/>
                    <a:pt x="6" y="2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30" y="3"/>
                    <a:pt x="46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332" y="0"/>
                    <a:pt x="332" y="0"/>
                    <a:pt x="332" y="0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12"/>
                    <a:pt x="332" y="12"/>
                    <a:pt x="332" y="12"/>
                  </a:cubicBezTo>
                  <a:cubicBezTo>
                    <a:pt x="246" y="12"/>
                    <a:pt x="246" y="12"/>
                    <a:pt x="246" y="12"/>
                  </a:cubicBezTo>
                  <a:cubicBezTo>
                    <a:pt x="148" y="12"/>
                    <a:pt x="148" y="12"/>
                    <a:pt x="148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47" y="12"/>
                    <a:pt x="34" y="15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18" y="29"/>
                    <a:pt x="12" y="40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251"/>
                    <a:pt x="12" y="251"/>
                    <a:pt x="12" y="251"/>
                  </a:cubicBezTo>
                  <a:cubicBezTo>
                    <a:pt x="12" y="270"/>
                    <a:pt x="18" y="281"/>
                    <a:pt x="26" y="288"/>
                  </a:cubicBezTo>
                  <a:cubicBezTo>
                    <a:pt x="26" y="288"/>
                    <a:pt x="26" y="288"/>
                    <a:pt x="26" y="288"/>
                  </a:cubicBezTo>
                  <a:cubicBezTo>
                    <a:pt x="35" y="295"/>
                    <a:pt x="47" y="298"/>
                    <a:pt x="62" y="298"/>
                  </a:cubicBezTo>
                  <a:cubicBezTo>
                    <a:pt x="62" y="298"/>
                    <a:pt x="62" y="298"/>
                    <a:pt x="62" y="298"/>
                  </a:cubicBezTo>
                  <a:cubicBezTo>
                    <a:pt x="148" y="298"/>
                    <a:pt x="148" y="298"/>
                    <a:pt x="148" y="298"/>
                  </a:cubicBezTo>
                  <a:cubicBezTo>
                    <a:pt x="246" y="298"/>
                    <a:pt x="246" y="298"/>
                    <a:pt x="246" y="298"/>
                  </a:cubicBezTo>
                  <a:cubicBezTo>
                    <a:pt x="332" y="298"/>
                    <a:pt x="332" y="298"/>
                    <a:pt x="332" y="298"/>
                  </a:cubicBezTo>
                  <a:cubicBezTo>
                    <a:pt x="347" y="298"/>
                    <a:pt x="359" y="295"/>
                    <a:pt x="368" y="288"/>
                  </a:cubicBezTo>
                  <a:cubicBezTo>
                    <a:pt x="368" y="288"/>
                    <a:pt x="368" y="288"/>
                    <a:pt x="368" y="288"/>
                  </a:cubicBezTo>
                  <a:cubicBezTo>
                    <a:pt x="376" y="281"/>
                    <a:pt x="382" y="270"/>
                    <a:pt x="382" y="251"/>
                  </a:cubicBezTo>
                  <a:cubicBezTo>
                    <a:pt x="382" y="251"/>
                    <a:pt x="382" y="251"/>
                    <a:pt x="382" y="251"/>
                  </a:cubicBezTo>
                  <a:cubicBezTo>
                    <a:pt x="382" y="60"/>
                    <a:pt x="382" y="60"/>
                    <a:pt x="382" y="60"/>
                  </a:cubicBezTo>
                  <a:cubicBezTo>
                    <a:pt x="382" y="40"/>
                    <a:pt x="376" y="29"/>
                    <a:pt x="368" y="22"/>
                  </a:cubicBezTo>
                  <a:cubicBezTo>
                    <a:pt x="368" y="22"/>
                    <a:pt x="368" y="22"/>
                    <a:pt x="368" y="22"/>
                  </a:cubicBezTo>
                  <a:cubicBezTo>
                    <a:pt x="359" y="15"/>
                    <a:pt x="347" y="12"/>
                    <a:pt x="332" y="12"/>
                  </a:cubicBezTo>
                  <a:cubicBezTo>
                    <a:pt x="332" y="12"/>
                    <a:pt x="332" y="12"/>
                    <a:pt x="332" y="12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0"/>
                    <a:pt x="332" y="0"/>
                    <a:pt x="332" y="0"/>
                  </a:cubicBezTo>
                  <a:cubicBezTo>
                    <a:pt x="348" y="0"/>
                    <a:pt x="364" y="3"/>
                    <a:pt x="376" y="12"/>
                  </a:cubicBezTo>
                  <a:cubicBezTo>
                    <a:pt x="376" y="12"/>
                    <a:pt x="376" y="12"/>
                    <a:pt x="376" y="12"/>
                  </a:cubicBezTo>
                  <a:cubicBezTo>
                    <a:pt x="387" y="22"/>
                    <a:pt x="394" y="38"/>
                    <a:pt x="394" y="60"/>
                  </a:cubicBezTo>
                  <a:cubicBezTo>
                    <a:pt x="394" y="60"/>
                    <a:pt x="394" y="60"/>
                    <a:pt x="394" y="60"/>
                  </a:cubicBezTo>
                  <a:cubicBezTo>
                    <a:pt x="394" y="251"/>
                    <a:pt x="394" y="251"/>
                    <a:pt x="394" y="251"/>
                  </a:cubicBezTo>
                  <a:cubicBezTo>
                    <a:pt x="394" y="272"/>
                    <a:pt x="387" y="288"/>
                    <a:pt x="376" y="297"/>
                  </a:cubicBezTo>
                  <a:cubicBezTo>
                    <a:pt x="376" y="297"/>
                    <a:pt x="376" y="297"/>
                    <a:pt x="376" y="297"/>
                  </a:cubicBezTo>
                  <a:cubicBezTo>
                    <a:pt x="364" y="307"/>
                    <a:pt x="348" y="311"/>
                    <a:pt x="332" y="311"/>
                  </a:cubicBezTo>
                  <a:cubicBezTo>
                    <a:pt x="332" y="311"/>
                    <a:pt x="332" y="311"/>
                    <a:pt x="332" y="311"/>
                  </a:cubicBezTo>
                  <a:cubicBezTo>
                    <a:pt x="246" y="311"/>
                    <a:pt x="246" y="311"/>
                    <a:pt x="246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3" name="Freeform 66"/>
            <p:cNvSpPr/>
            <p:nvPr/>
          </p:nvSpPr>
          <p:spPr bwMode="auto">
            <a:xfrm>
              <a:off x="10363201" y="3548063"/>
              <a:ext cx="1058863" cy="660400"/>
            </a:xfrm>
            <a:custGeom>
              <a:avLst/>
              <a:gdLst>
                <a:gd name="T0" fmla="*/ 305 w 360"/>
                <a:gd name="T1" fmla="*/ 0 h 225"/>
                <a:gd name="T2" fmla="*/ 284 w 360"/>
                <a:gd name="T3" fmla="*/ 15 h 225"/>
                <a:gd name="T4" fmla="*/ 215 w 360"/>
                <a:gd name="T5" fmla="*/ 84 h 225"/>
                <a:gd name="T6" fmla="*/ 286 w 360"/>
                <a:gd name="T7" fmla="*/ 149 h 225"/>
                <a:gd name="T8" fmla="*/ 286 w 360"/>
                <a:gd name="T9" fmla="*/ 161 h 225"/>
                <a:gd name="T10" fmla="*/ 280 w 360"/>
                <a:gd name="T11" fmla="*/ 164 h 225"/>
                <a:gd name="T12" fmla="*/ 275 w 360"/>
                <a:gd name="T13" fmla="*/ 162 h 225"/>
                <a:gd name="T14" fmla="*/ 166 w 360"/>
                <a:gd name="T15" fmla="*/ 62 h 225"/>
                <a:gd name="T16" fmla="*/ 128 w 360"/>
                <a:gd name="T17" fmla="*/ 41 h 225"/>
                <a:gd name="T18" fmla="*/ 92 w 360"/>
                <a:gd name="T19" fmla="*/ 62 h 225"/>
                <a:gd name="T20" fmla="*/ 0 w 360"/>
                <a:gd name="T21" fmla="*/ 146 h 225"/>
                <a:gd name="T22" fmla="*/ 0 w 360"/>
                <a:gd name="T23" fmla="*/ 176 h 225"/>
                <a:gd name="T24" fmla="*/ 53 w 360"/>
                <a:gd name="T25" fmla="*/ 225 h 225"/>
                <a:gd name="T26" fmla="*/ 134 w 360"/>
                <a:gd name="T27" fmla="*/ 225 h 225"/>
                <a:gd name="T28" fmla="*/ 226 w 360"/>
                <a:gd name="T29" fmla="*/ 225 h 225"/>
                <a:gd name="T30" fmla="*/ 307 w 360"/>
                <a:gd name="T31" fmla="*/ 225 h 225"/>
                <a:gd name="T32" fmla="*/ 360 w 360"/>
                <a:gd name="T33" fmla="*/ 176 h 225"/>
                <a:gd name="T34" fmla="*/ 360 w 360"/>
                <a:gd name="T35" fmla="*/ 46 h 225"/>
                <a:gd name="T36" fmla="*/ 329 w 360"/>
                <a:gd name="T37" fmla="*/ 15 h 225"/>
                <a:gd name="T38" fmla="*/ 305 w 360"/>
                <a:gd name="T39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0" h="225">
                  <a:moveTo>
                    <a:pt x="305" y="0"/>
                  </a:moveTo>
                  <a:cubicBezTo>
                    <a:pt x="302" y="0"/>
                    <a:pt x="295" y="4"/>
                    <a:pt x="284" y="15"/>
                  </a:cubicBezTo>
                  <a:cubicBezTo>
                    <a:pt x="215" y="84"/>
                    <a:pt x="215" y="84"/>
                    <a:pt x="215" y="84"/>
                  </a:cubicBezTo>
                  <a:cubicBezTo>
                    <a:pt x="286" y="149"/>
                    <a:pt x="286" y="149"/>
                    <a:pt x="286" y="149"/>
                  </a:cubicBezTo>
                  <a:cubicBezTo>
                    <a:pt x="289" y="152"/>
                    <a:pt x="289" y="158"/>
                    <a:pt x="286" y="161"/>
                  </a:cubicBezTo>
                  <a:cubicBezTo>
                    <a:pt x="285" y="163"/>
                    <a:pt x="282" y="164"/>
                    <a:pt x="280" y="164"/>
                  </a:cubicBezTo>
                  <a:cubicBezTo>
                    <a:pt x="278" y="164"/>
                    <a:pt x="276" y="163"/>
                    <a:pt x="275" y="162"/>
                  </a:cubicBezTo>
                  <a:cubicBezTo>
                    <a:pt x="166" y="62"/>
                    <a:pt x="166" y="62"/>
                    <a:pt x="166" y="62"/>
                  </a:cubicBezTo>
                  <a:cubicBezTo>
                    <a:pt x="149" y="47"/>
                    <a:pt x="137" y="41"/>
                    <a:pt x="128" y="41"/>
                  </a:cubicBezTo>
                  <a:cubicBezTo>
                    <a:pt x="120" y="41"/>
                    <a:pt x="109" y="47"/>
                    <a:pt x="92" y="62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213"/>
                    <a:pt x="24" y="225"/>
                    <a:pt x="53" y="225"/>
                  </a:cubicBezTo>
                  <a:cubicBezTo>
                    <a:pt x="134" y="225"/>
                    <a:pt x="134" y="225"/>
                    <a:pt x="134" y="225"/>
                  </a:cubicBezTo>
                  <a:cubicBezTo>
                    <a:pt x="226" y="225"/>
                    <a:pt x="226" y="225"/>
                    <a:pt x="226" y="225"/>
                  </a:cubicBezTo>
                  <a:cubicBezTo>
                    <a:pt x="307" y="225"/>
                    <a:pt x="307" y="225"/>
                    <a:pt x="307" y="225"/>
                  </a:cubicBezTo>
                  <a:cubicBezTo>
                    <a:pt x="336" y="225"/>
                    <a:pt x="360" y="213"/>
                    <a:pt x="360" y="176"/>
                  </a:cubicBezTo>
                  <a:cubicBezTo>
                    <a:pt x="360" y="46"/>
                    <a:pt x="360" y="46"/>
                    <a:pt x="360" y="46"/>
                  </a:cubicBezTo>
                  <a:cubicBezTo>
                    <a:pt x="329" y="15"/>
                    <a:pt x="329" y="15"/>
                    <a:pt x="329" y="15"/>
                  </a:cubicBezTo>
                  <a:cubicBezTo>
                    <a:pt x="317" y="4"/>
                    <a:pt x="310" y="0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4" name="Oval 67"/>
            <p:cNvSpPr>
              <a:spLocks noChangeArrowheads="1"/>
            </p:cNvSpPr>
            <p:nvPr/>
          </p:nvSpPr>
          <p:spPr bwMode="auto">
            <a:xfrm>
              <a:off x="10845801" y="3471863"/>
              <a:ext cx="228600" cy="2286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273796" y="2221121"/>
            <a:ext cx="339900" cy="361252"/>
            <a:chOff x="255588" y="323850"/>
            <a:chExt cx="1590675" cy="1690688"/>
          </a:xfrm>
          <a:solidFill>
            <a:schemeClr val="accent5">
              <a:lumMod val="50000"/>
            </a:schemeClr>
          </a:solidFill>
        </p:grpSpPr>
        <p:sp>
          <p:nvSpPr>
            <p:cNvPr id="66" name="Freeform 6"/>
            <p:cNvSpPr/>
            <p:nvPr/>
          </p:nvSpPr>
          <p:spPr bwMode="auto">
            <a:xfrm>
              <a:off x="898526" y="500063"/>
              <a:ext cx="103188" cy="158750"/>
            </a:xfrm>
            <a:custGeom>
              <a:avLst/>
              <a:gdLst>
                <a:gd name="T0" fmla="*/ 3 w 35"/>
                <a:gd name="T1" fmla="*/ 8 h 54"/>
                <a:gd name="T2" fmla="*/ 11 w 35"/>
                <a:gd name="T3" fmla="*/ 19 h 54"/>
                <a:gd name="T4" fmla="*/ 11 w 35"/>
                <a:gd name="T5" fmla="*/ 52 h 54"/>
                <a:gd name="T6" fmla="*/ 22 w 35"/>
                <a:gd name="T7" fmla="*/ 52 h 54"/>
                <a:gd name="T8" fmla="*/ 22 w 35"/>
                <a:gd name="T9" fmla="*/ 30 h 54"/>
                <a:gd name="T10" fmla="*/ 29 w 35"/>
                <a:gd name="T11" fmla="*/ 14 h 54"/>
                <a:gd name="T12" fmla="*/ 26 w 35"/>
                <a:gd name="T13" fmla="*/ 11 h 54"/>
                <a:gd name="T14" fmla="*/ 19 w 35"/>
                <a:gd name="T15" fmla="*/ 22 h 54"/>
                <a:gd name="T16" fmla="*/ 11 w 35"/>
                <a:gd name="T17" fmla="*/ 12 h 54"/>
                <a:gd name="T18" fmla="*/ 0 w 35"/>
                <a:gd name="T1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54">
                  <a:moveTo>
                    <a:pt x="3" y="8"/>
                  </a:moveTo>
                  <a:cubicBezTo>
                    <a:pt x="3" y="8"/>
                    <a:pt x="9" y="11"/>
                    <a:pt x="11" y="19"/>
                  </a:cubicBezTo>
                  <a:cubicBezTo>
                    <a:pt x="13" y="27"/>
                    <a:pt x="11" y="52"/>
                    <a:pt x="11" y="52"/>
                  </a:cubicBezTo>
                  <a:cubicBezTo>
                    <a:pt x="14" y="54"/>
                    <a:pt x="18" y="54"/>
                    <a:pt x="22" y="52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3" y="18"/>
                    <a:pt x="29" y="14"/>
                  </a:cubicBezTo>
                  <a:cubicBezTo>
                    <a:pt x="35" y="9"/>
                    <a:pt x="29" y="8"/>
                    <a:pt x="26" y="11"/>
                  </a:cubicBezTo>
                  <a:cubicBezTo>
                    <a:pt x="24" y="14"/>
                    <a:pt x="22" y="22"/>
                    <a:pt x="19" y="22"/>
                  </a:cubicBezTo>
                  <a:cubicBezTo>
                    <a:pt x="15" y="23"/>
                    <a:pt x="12" y="14"/>
                    <a:pt x="11" y="12"/>
                  </a:cubicBezTo>
                  <a:cubicBezTo>
                    <a:pt x="9" y="6"/>
                    <a:pt x="5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7" name="Freeform 7"/>
            <p:cNvSpPr/>
            <p:nvPr/>
          </p:nvSpPr>
          <p:spPr bwMode="auto">
            <a:xfrm>
              <a:off x="969963" y="323850"/>
              <a:ext cx="320675" cy="314325"/>
            </a:xfrm>
            <a:custGeom>
              <a:avLst/>
              <a:gdLst>
                <a:gd name="T0" fmla="*/ 0 w 109"/>
                <a:gd name="T1" fmla="*/ 72 h 107"/>
                <a:gd name="T2" fmla="*/ 45 w 109"/>
                <a:gd name="T3" fmla="*/ 26 h 107"/>
                <a:gd name="T4" fmla="*/ 100 w 109"/>
                <a:gd name="T5" fmla="*/ 0 h 107"/>
                <a:gd name="T6" fmla="*/ 64 w 109"/>
                <a:gd name="T7" fmla="*/ 88 h 107"/>
                <a:gd name="T8" fmla="*/ 0 w 109"/>
                <a:gd name="T9" fmla="*/ 7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07">
                  <a:moveTo>
                    <a:pt x="0" y="72"/>
                  </a:moveTo>
                  <a:cubicBezTo>
                    <a:pt x="0" y="72"/>
                    <a:pt x="4" y="31"/>
                    <a:pt x="45" y="26"/>
                  </a:cubicBezTo>
                  <a:cubicBezTo>
                    <a:pt x="78" y="21"/>
                    <a:pt x="97" y="20"/>
                    <a:pt x="100" y="0"/>
                  </a:cubicBezTo>
                  <a:cubicBezTo>
                    <a:pt x="100" y="0"/>
                    <a:pt x="109" y="70"/>
                    <a:pt x="64" y="88"/>
                  </a:cubicBezTo>
                  <a:cubicBezTo>
                    <a:pt x="19" y="107"/>
                    <a:pt x="0" y="72"/>
                    <a:pt x="0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8" name="Freeform 8"/>
            <p:cNvSpPr/>
            <p:nvPr/>
          </p:nvSpPr>
          <p:spPr bwMode="auto">
            <a:xfrm>
              <a:off x="611188" y="323850"/>
              <a:ext cx="320675" cy="314325"/>
            </a:xfrm>
            <a:custGeom>
              <a:avLst/>
              <a:gdLst>
                <a:gd name="T0" fmla="*/ 109 w 109"/>
                <a:gd name="T1" fmla="*/ 72 h 107"/>
                <a:gd name="T2" fmla="*/ 65 w 109"/>
                <a:gd name="T3" fmla="*/ 26 h 107"/>
                <a:gd name="T4" fmla="*/ 9 w 109"/>
                <a:gd name="T5" fmla="*/ 0 h 107"/>
                <a:gd name="T6" fmla="*/ 45 w 109"/>
                <a:gd name="T7" fmla="*/ 88 h 107"/>
                <a:gd name="T8" fmla="*/ 109 w 109"/>
                <a:gd name="T9" fmla="*/ 7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07">
                  <a:moveTo>
                    <a:pt x="109" y="72"/>
                  </a:moveTo>
                  <a:cubicBezTo>
                    <a:pt x="109" y="72"/>
                    <a:pt x="106" y="31"/>
                    <a:pt x="65" y="26"/>
                  </a:cubicBezTo>
                  <a:cubicBezTo>
                    <a:pt x="31" y="21"/>
                    <a:pt x="13" y="20"/>
                    <a:pt x="9" y="0"/>
                  </a:cubicBezTo>
                  <a:cubicBezTo>
                    <a:pt x="9" y="0"/>
                    <a:pt x="0" y="70"/>
                    <a:pt x="45" y="88"/>
                  </a:cubicBezTo>
                  <a:cubicBezTo>
                    <a:pt x="91" y="107"/>
                    <a:pt x="109" y="72"/>
                    <a:pt x="109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9" name="Freeform 9"/>
            <p:cNvSpPr>
              <a:spLocks noEditPoints="1"/>
            </p:cNvSpPr>
            <p:nvPr/>
          </p:nvSpPr>
          <p:spPr bwMode="auto">
            <a:xfrm>
              <a:off x="273051" y="741363"/>
              <a:ext cx="1193800" cy="1182688"/>
            </a:xfrm>
            <a:custGeom>
              <a:avLst/>
              <a:gdLst>
                <a:gd name="T0" fmla="*/ 248 w 406"/>
                <a:gd name="T1" fmla="*/ 20 h 403"/>
                <a:gd name="T2" fmla="*/ 199 w 406"/>
                <a:gd name="T3" fmla="*/ 2 h 403"/>
                <a:gd name="T4" fmla="*/ 130 w 406"/>
                <a:gd name="T5" fmla="*/ 33 h 403"/>
                <a:gd name="T6" fmla="*/ 109 w 406"/>
                <a:gd name="T7" fmla="*/ 45 h 403"/>
                <a:gd name="T8" fmla="*/ 110 w 406"/>
                <a:gd name="T9" fmla="*/ 46 h 403"/>
                <a:gd name="T10" fmla="*/ 120 w 406"/>
                <a:gd name="T11" fmla="*/ 28 h 403"/>
                <a:gd name="T12" fmla="*/ 84 w 406"/>
                <a:gd name="T13" fmla="*/ 50 h 403"/>
                <a:gd name="T14" fmla="*/ 31 w 406"/>
                <a:gd name="T15" fmla="*/ 258 h 403"/>
                <a:gd name="T16" fmla="*/ 28 w 406"/>
                <a:gd name="T17" fmla="*/ 220 h 403"/>
                <a:gd name="T18" fmla="*/ 58 w 406"/>
                <a:gd name="T19" fmla="*/ 238 h 403"/>
                <a:gd name="T20" fmla="*/ 99 w 406"/>
                <a:gd name="T21" fmla="*/ 228 h 403"/>
                <a:gd name="T22" fmla="*/ 128 w 406"/>
                <a:gd name="T23" fmla="*/ 284 h 403"/>
                <a:gd name="T24" fmla="*/ 141 w 406"/>
                <a:gd name="T25" fmla="*/ 276 h 403"/>
                <a:gd name="T26" fmla="*/ 142 w 406"/>
                <a:gd name="T27" fmla="*/ 233 h 403"/>
                <a:gd name="T28" fmla="*/ 187 w 406"/>
                <a:gd name="T29" fmla="*/ 210 h 403"/>
                <a:gd name="T30" fmla="*/ 191 w 406"/>
                <a:gd name="T31" fmla="*/ 170 h 403"/>
                <a:gd name="T32" fmla="*/ 248 w 406"/>
                <a:gd name="T33" fmla="*/ 127 h 403"/>
                <a:gd name="T34" fmla="*/ 263 w 406"/>
                <a:gd name="T35" fmla="*/ 120 h 403"/>
                <a:gd name="T36" fmla="*/ 286 w 406"/>
                <a:gd name="T37" fmla="*/ 90 h 403"/>
                <a:gd name="T38" fmla="*/ 317 w 406"/>
                <a:gd name="T39" fmla="*/ 101 h 403"/>
                <a:gd name="T40" fmla="*/ 350 w 406"/>
                <a:gd name="T41" fmla="*/ 55 h 403"/>
                <a:gd name="T42" fmla="*/ 349 w 406"/>
                <a:gd name="T43" fmla="*/ 46 h 403"/>
                <a:gd name="T44" fmla="*/ 368 w 406"/>
                <a:gd name="T45" fmla="*/ 70 h 403"/>
                <a:gd name="T46" fmla="*/ 389 w 406"/>
                <a:gd name="T47" fmla="*/ 98 h 403"/>
                <a:gd name="T48" fmla="*/ 395 w 406"/>
                <a:gd name="T49" fmla="*/ 97 h 403"/>
                <a:gd name="T50" fmla="*/ 245 w 406"/>
                <a:gd name="T51" fmla="*/ 173 h 403"/>
                <a:gd name="T52" fmla="*/ 231 w 406"/>
                <a:gd name="T53" fmla="*/ 187 h 403"/>
                <a:gd name="T54" fmla="*/ 254 w 406"/>
                <a:gd name="T55" fmla="*/ 175 h 403"/>
                <a:gd name="T56" fmla="*/ 270 w 406"/>
                <a:gd name="T57" fmla="*/ 151 h 403"/>
                <a:gd name="T58" fmla="*/ 251 w 406"/>
                <a:gd name="T59" fmla="*/ 160 h 403"/>
                <a:gd name="T60" fmla="*/ 185 w 406"/>
                <a:gd name="T61" fmla="*/ 221 h 403"/>
                <a:gd name="T62" fmla="*/ 194 w 406"/>
                <a:gd name="T63" fmla="*/ 238 h 403"/>
                <a:gd name="T64" fmla="*/ 196 w 406"/>
                <a:gd name="T65" fmla="*/ 247 h 403"/>
                <a:gd name="T66" fmla="*/ 194 w 406"/>
                <a:gd name="T67" fmla="*/ 256 h 403"/>
                <a:gd name="T68" fmla="*/ 181 w 406"/>
                <a:gd name="T69" fmla="*/ 282 h 403"/>
                <a:gd name="T70" fmla="*/ 168 w 406"/>
                <a:gd name="T71" fmla="*/ 282 h 403"/>
                <a:gd name="T72" fmla="*/ 185 w 406"/>
                <a:gd name="T73" fmla="*/ 284 h 403"/>
                <a:gd name="T74" fmla="*/ 180 w 406"/>
                <a:gd name="T75" fmla="*/ 308 h 403"/>
                <a:gd name="T76" fmla="*/ 206 w 406"/>
                <a:gd name="T77" fmla="*/ 269 h 403"/>
                <a:gd name="T78" fmla="*/ 207 w 406"/>
                <a:gd name="T79" fmla="*/ 282 h 403"/>
                <a:gd name="T80" fmla="*/ 190 w 406"/>
                <a:gd name="T81" fmla="*/ 298 h 403"/>
                <a:gd name="T82" fmla="*/ 199 w 406"/>
                <a:gd name="T83" fmla="*/ 300 h 403"/>
                <a:gd name="T84" fmla="*/ 212 w 406"/>
                <a:gd name="T85" fmla="*/ 308 h 403"/>
                <a:gd name="T86" fmla="*/ 187 w 406"/>
                <a:gd name="T87" fmla="*/ 306 h 403"/>
                <a:gd name="T88" fmla="*/ 272 w 406"/>
                <a:gd name="T89" fmla="*/ 310 h 403"/>
                <a:gd name="T90" fmla="*/ 236 w 406"/>
                <a:gd name="T91" fmla="*/ 296 h 403"/>
                <a:gd name="T92" fmla="*/ 249 w 406"/>
                <a:gd name="T93" fmla="*/ 309 h 403"/>
                <a:gd name="T94" fmla="*/ 286 w 406"/>
                <a:gd name="T95" fmla="*/ 293 h 403"/>
                <a:gd name="T96" fmla="*/ 288 w 406"/>
                <a:gd name="T97" fmla="*/ 295 h 403"/>
                <a:gd name="T98" fmla="*/ 267 w 406"/>
                <a:gd name="T99" fmla="*/ 346 h 403"/>
                <a:gd name="T100" fmla="*/ 239 w 406"/>
                <a:gd name="T101" fmla="*/ 325 h 403"/>
                <a:gd name="T102" fmla="*/ 200 w 406"/>
                <a:gd name="T103" fmla="*/ 343 h 403"/>
                <a:gd name="T104" fmla="*/ 195 w 406"/>
                <a:gd name="T105" fmla="*/ 374 h 403"/>
                <a:gd name="T106" fmla="*/ 241 w 406"/>
                <a:gd name="T107" fmla="*/ 382 h 403"/>
                <a:gd name="T108" fmla="*/ 271 w 406"/>
                <a:gd name="T109" fmla="*/ 389 h 403"/>
                <a:gd name="T110" fmla="*/ 274 w 406"/>
                <a:gd name="T111" fmla="*/ 391 h 403"/>
                <a:gd name="T112" fmla="*/ 303 w 406"/>
                <a:gd name="T113" fmla="*/ 314 h 403"/>
                <a:gd name="T114" fmla="*/ 312 w 406"/>
                <a:gd name="T115" fmla="*/ 312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6" h="403">
                  <a:moveTo>
                    <a:pt x="338" y="52"/>
                  </a:moveTo>
                  <a:cubicBezTo>
                    <a:pt x="331" y="45"/>
                    <a:pt x="331" y="45"/>
                    <a:pt x="331" y="45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1" y="39"/>
                    <a:pt x="301" y="39"/>
                    <a:pt x="301" y="39"/>
                  </a:cubicBezTo>
                  <a:cubicBezTo>
                    <a:pt x="296" y="36"/>
                    <a:pt x="296" y="36"/>
                    <a:pt x="296" y="36"/>
                  </a:cubicBezTo>
                  <a:cubicBezTo>
                    <a:pt x="296" y="36"/>
                    <a:pt x="289" y="37"/>
                    <a:pt x="289" y="38"/>
                  </a:cubicBezTo>
                  <a:cubicBezTo>
                    <a:pt x="289" y="39"/>
                    <a:pt x="277" y="30"/>
                    <a:pt x="277" y="30"/>
                  </a:cubicBezTo>
                  <a:cubicBezTo>
                    <a:pt x="268" y="30"/>
                    <a:pt x="268" y="30"/>
                    <a:pt x="268" y="30"/>
                  </a:cubicBezTo>
                  <a:cubicBezTo>
                    <a:pt x="259" y="24"/>
                    <a:pt x="259" y="24"/>
                    <a:pt x="259" y="24"/>
                  </a:cubicBezTo>
                  <a:cubicBezTo>
                    <a:pt x="256" y="25"/>
                    <a:pt x="256" y="25"/>
                    <a:pt x="256" y="25"/>
                  </a:cubicBezTo>
                  <a:cubicBezTo>
                    <a:pt x="248" y="20"/>
                    <a:pt x="248" y="20"/>
                    <a:pt x="248" y="20"/>
                  </a:cubicBezTo>
                  <a:cubicBezTo>
                    <a:pt x="241" y="26"/>
                    <a:pt x="241" y="26"/>
                    <a:pt x="241" y="26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31" y="26"/>
                    <a:pt x="231" y="26"/>
                    <a:pt x="231" y="26"/>
                  </a:cubicBezTo>
                  <a:cubicBezTo>
                    <a:pt x="227" y="27"/>
                    <a:pt x="227" y="27"/>
                    <a:pt x="227" y="27"/>
                  </a:cubicBezTo>
                  <a:cubicBezTo>
                    <a:pt x="221" y="20"/>
                    <a:pt x="221" y="20"/>
                    <a:pt x="221" y="20"/>
                  </a:cubicBezTo>
                  <a:cubicBezTo>
                    <a:pt x="208" y="19"/>
                    <a:pt x="208" y="19"/>
                    <a:pt x="208" y="19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1" y="13"/>
                    <a:pt x="191" y="13"/>
                    <a:pt x="191" y="13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1" y="15"/>
                    <a:pt x="181" y="15"/>
                    <a:pt x="181" y="15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2" y="6"/>
                    <a:pt x="182" y="6"/>
                    <a:pt x="182" y="6"/>
                  </a:cubicBezTo>
                  <a:cubicBezTo>
                    <a:pt x="179" y="10"/>
                    <a:pt x="179" y="10"/>
                    <a:pt x="179" y="10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68" y="7"/>
                    <a:pt x="168" y="7"/>
                    <a:pt x="168" y="7"/>
                  </a:cubicBezTo>
                  <a:cubicBezTo>
                    <a:pt x="168" y="7"/>
                    <a:pt x="164" y="12"/>
                    <a:pt x="164" y="12"/>
                  </a:cubicBezTo>
                  <a:cubicBezTo>
                    <a:pt x="163" y="12"/>
                    <a:pt x="155" y="14"/>
                    <a:pt x="154" y="15"/>
                  </a:cubicBezTo>
                  <a:cubicBezTo>
                    <a:pt x="154" y="16"/>
                    <a:pt x="148" y="22"/>
                    <a:pt x="146" y="23"/>
                  </a:cubicBezTo>
                  <a:cubicBezTo>
                    <a:pt x="144" y="24"/>
                    <a:pt x="136" y="25"/>
                    <a:pt x="135" y="27"/>
                  </a:cubicBezTo>
                  <a:cubicBezTo>
                    <a:pt x="134" y="28"/>
                    <a:pt x="131" y="32"/>
                    <a:pt x="130" y="33"/>
                  </a:cubicBezTo>
                  <a:cubicBezTo>
                    <a:pt x="130" y="34"/>
                    <a:pt x="128" y="38"/>
                    <a:pt x="128" y="38"/>
                  </a:cubicBezTo>
                  <a:cubicBezTo>
                    <a:pt x="128" y="39"/>
                    <a:pt x="122" y="44"/>
                    <a:pt x="123" y="41"/>
                  </a:cubicBezTo>
                  <a:cubicBezTo>
                    <a:pt x="124" y="38"/>
                    <a:pt x="127" y="34"/>
                    <a:pt x="127" y="33"/>
                  </a:cubicBezTo>
                  <a:cubicBezTo>
                    <a:pt x="128" y="32"/>
                    <a:pt x="129" y="31"/>
                    <a:pt x="129" y="29"/>
                  </a:cubicBezTo>
                  <a:cubicBezTo>
                    <a:pt x="129" y="28"/>
                    <a:pt x="129" y="26"/>
                    <a:pt x="129" y="26"/>
                  </a:cubicBezTo>
                  <a:cubicBezTo>
                    <a:pt x="130" y="24"/>
                    <a:pt x="130" y="24"/>
                    <a:pt x="130" y="24"/>
                  </a:cubicBezTo>
                  <a:cubicBezTo>
                    <a:pt x="123" y="25"/>
                    <a:pt x="123" y="25"/>
                    <a:pt x="123" y="25"/>
                  </a:cubicBezTo>
                  <a:cubicBezTo>
                    <a:pt x="123" y="25"/>
                    <a:pt x="125" y="26"/>
                    <a:pt x="122" y="29"/>
                  </a:cubicBezTo>
                  <a:cubicBezTo>
                    <a:pt x="120" y="32"/>
                    <a:pt x="116" y="35"/>
                    <a:pt x="116" y="35"/>
                  </a:cubicBezTo>
                  <a:cubicBezTo>
                    <a:pt x="115" y="36"/>
                    <a:pt x="114" y="38"/>
                    <a:pt x="112" y="39"/>
                  </a:cubicBezTo>
                  <a:cubicBezTo>
                    <a:pt x="110" y="41"/>
                    <a:pt x="107" y="43"/>
                    <a:pt x="107" y="43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113" y="46"/>
                    <a:pt x="112" y="47"/>
                    <a:pt x="112" y="48"/>
                  </a:cubicBezTo>
                  <a:cubicBezTo>
                    <a:pt x="113" y="49"/>
                    <a:pt x="115" y="51"/>
                    <a:pt x="115" y="51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08" y="54"/>
                    <a:pt x="108" y="55"/>
                  </a:cubicBezTo>
                  <a:cubicBezTo>
                    <a:pt x="107" y="56"/>
                    <a:pt x="107" y="60"/>
                    <a:pt x="107" y="60"/>
                  </a:cubicBezTo>
                  <a:cubicBezTo>
                    <a:pt x="103" y="56"/>
                    <a:pt x="103" y="56"/>
                    <a:pt x="103" y="56"/>
                  </a:cubicBezTo>
                  <a:cubicBezTo>
                    <a:pt x="103" y="56"/>
                    <a:pt x="103" y="54"/>
                    <a:pt x="105" y="53"/>
                  </a:cubicBezTo>
                  <a:cubicBezTo>
                    <a:pt x="106" y="52"/>
                    <a:pt x="104" y="53"/>
                    <a:pt x="107" y="50"/>
                  </a:cubicBezTo>
                  <a:cubicBezTo>
                    <a:pt x="110" y="48"/>
                    <a:pt x="110" y="48"/>
                    <a:pt x="110" y="48"/>
                  </a:cubicBezTo>
                  <a:cubicBezTo>
                    <a:pt x="110" y="48"/>
                    <a:pt x="111" y="46"/>
                    <a:pt x="110" y="46"/>
                  </a:cubicBezTo>
                  <a:cubicBezTo>
                    <a:pt x="109" y="46"/>
                    <a:pt x="105" y="46"/>
                    <a:pt x="105" y="46"/>
                  </a:cubicBezTo>
                  <a:cubicBezTo>
                    <a:pt x="105" y="46"/>
                    <a:pt x="104" y="49"/>
                    <a:pt x="103" y="50"/>
                  </a:cubicBezTo>
                  <a:cubicBezTo>
                    <a:pt x="102" y="51"/>
                    <a:pt x="99" y="55"/>
                    <a:pt x="99" y="55"/>
                  </a:cubicBezTo>
                  <a:cubicBezTo>
                    <a:pt x="93" y="56"/>
                    <a:pt x="93" y="56"/>
                    <a:pt x="93" y="56"/>
                  </a:cubicBezTo>
                  <a:cubicBezTo>
                    <a:pt x="93" y="55"/>
                    <a:pt x="95" y="54"/>
                    <a:pt x="95" y="53"/>
                  </a:cubicBezTo>
                  <a:cubicBezTo>
                    <a:pt x="96" y="51"/>
                    <a:pt x="99" y="50"/>
                    <a:pt x="100" y="48"/>
                  </a:cubicBezTo>
                  <a:cubicBezTo>
                    <a:pt x="101" y="47"/>
                    <a:pt x="100" y="48"/>
                    <a:pt x="101" y="47"/>
                  </a:cubicBezTo>
                  <a:cubicBezTo>
                    <a:pt x="101" y="45"/>
                    <a:pt x="102" y="43"/>
                    <a:pt x="104" y="42"/>
                  </a:cubicBezTo>
                  <a:cubicBezTo>
                    <a:pt x="105" y="41"/>
                    <a:pt x="108" y="39"/>
                    <a:pt x="108" y="39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5" y="33"/>
                    <a:pt x="115" y="33"/>
                    <a:pt x="115" y="33"/>
                  </a:cubicBezTo>
                  <a:cubicBezTo>
                    <a:pt x="120" y="28"/>
                    <a:pt x="120" y="28"/>
                    <a:pt x="120" y="28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22" y="25"/>
                    <a:pt x="118" y="27"/>
                    <a:pt x="117" y="27"/>
                  </a:cubicBezTo>
                  <a:cubicBezTo>
                    <a:pt x="116" y="28"/>
                    <a:pt x="111" y="33"/>
                    <a:pt x="111" y="33"/>
                  </a:cubicBezTo>
                  <a:cubicBezTo>
                    <a:pt x="111" y="33"/>
                    <a:pt x="106" y="35"/>
                    <a:pt x="106" y="35"/>
                  </a:cubicBezTo>
                  <a:cubicBezTo>
                    <a:pt x="105" y="36"/>
                    <a:pt x="102" y="40"/>
                    <a:pt x="102" y="40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89" y="47"/>
                    <a:pt x="89" y="47"/>
                    <a:pt x="89" y="47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8" y="61"/>
                    <a:pt x="31" y="102"/>
                    <a:pt x="21" y="156"/>
                  </a:cubicBezTo>
                  <a:cubicBezTo>
                    <a:pt x="20" y="177"/>
                    <a:pt x="20" y="177"/>
                    <a:pt x="20" y="177"/>
                  </a:cubicBezTo>
                  <a:cubicBezTo>
                    <a:pt x="18" y="176"/>
                    <a:pt x="18" y="176"/>
                    <a:pt x="18" y="176"/>
                  </a:cubicBezTo>
                  <a:cubicBezTo>
                    <a:pt x="19" y="170"/>
                    <a:pt x="0" y="269"/>
                    <a:pt x="78" y="344"/>
                  </a:cubicBezTo>
                  <a:cubicBezTo>
                    <a:pt x="65" y="325"/>
                    <a:pt x="65" y="325"/>
                    <a:pt x="65" y="325"/>
                  </a:cubicBezTo>
                  <a:cubicBezTo>
                    <a:pt x="49" y="302"/>
                    <a:pt x="49" y="302"/>
                    <a:pt x="49" y="302"/>
                  </a:cubicBezTo>
                  <a:cubicBezTo>
                    <a:pt x="35" y="264"/>
                    <a:pt x="35" y="264"/>
                    <a:pt x="35" y="264"/>
                  </a:cubicBezTo>
                  <a:cubicBezTo>
                    <a:pt x="31" y="267"/>
                    <a:pt x="31" y="267"/>
                    <a:pt x="31" y="267"/>
                  </a:cubicBezTo>
                  <a:cubicBezTo>
                    <a:pt x="22" y="237"/>
                    <a:pt x="22" y="237"/>
                    <a:pt x="22" y="237"/>
                  </a:cubicBezTo>
                  <a:cubicBezTo>
                    <a:pt x="31" y="258"/>
                    <a:pt x="31" y="258"/>
                    <a:pt x="31" y="258"/>
                  </a:cubicBezTo>
                  <a:cubicBezTo>
                    <a:pt x="32" y="251"/>
                    <a:pt x="32" y="251"/>
                    <a:pt x="32" y="251"/>
                  </a:cubicBezTo>
                  <a:cubicBezTo>
                    <a:pt x="35" y="249"/>
                    <a:pt x="35" y="249"/>
                    <a:pt x="35" y="249"/>
                  </a:cubicBezTo>
                  <a:cubicBezTo>
                    <a:pt x="36" y="241"/>
                    <a:pt x="36" y="241"/>
                    <a:pt x="36" y="241"/>
                  </a:cubicBezTo>
                  <a:cubicBezTo>
                    <a:pt x="38" y="236"/>
                    <a:pt x="38" y="236"/>
                    <a:pt x="38" y="236"/>
                  </a:cubicBezTo>
                  <a:cubicBezTo>
                    <a:pt x="38" y="231"/>
                    <a:pt x="38" y="231"/>
                    <a:pt x="38" y="231"/>
                  </a:cubicBezTo>
                  <a:cubicBezTo>
                    <a:pt x="28" y="231"/>
                    <a:pt x="28" y="231"/>
                    <a:pt x="28" y="231"/>
                  </a:cubicBezTo>
                  <a:cubicBezTo>
                    <a:pt x="28" y="227"/>
                    <a:pt x="28" y="227"/>
                    <a:pt x="28" y="227"/>
                  </a:cubicBezTo>
                  <a:cubicBezTo>
                    <a:pt x="23" y="221"/>
                    <a:pt x="23" y="221"/>
                    <a:pt x="23" y="221"/>
                  </a:cubicBezTo>
                  <a:cubicBezTo>
                    <a:pt x="20" y="214"/>
                    <a:pt x="20" y="214"/>
                    <a:pt x="20" y="214"/>
                  </a:cubicBezTo>
                  <a:cubicBezTo>
                    <a:pt x="22" y="211"/>
                    <a:pt x="22" y="211"/>
                    <a:pt x="22" y="211"/>
                  </a:cubicBezTo>
                  <a:cubicBezTo>
                    <a:pt x="25" y="217"/>
                    <a:pt x="25" y="217"/>
                    <a:pt x="25" y="217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31" y="219"/>
                    <a:pt x="31" y="219"/>
                    <a:pt x="31" y="219"/>
                  </a:cubicBezTo>
                  <a:cubicBezTo>
                    <a:pt x="32" y="222"/>
                    <a:pt x="32" y="222"/>
                    <a:pt x="32" y="222"/>
                  </a:cubicBezTo>
                  <a:cubicBezTo>
                    <a:pt x="35" y="224"/>
                    <a:pt x="35" y="224"/>
                    <a:pt x="35" y="224"/>
                  </a:cubicBezTo>
                  <a:cubicBezTo>
                    <a:pt x="37" y="228"/>
                    <a:pt x="37" y="228"/>
                    <a:pt x="37" y="228"/>
                  </a:cubicBezTo>
                  <a:cubicBezTo>
                    <a:pt x="44" y="223"/>
                    <a:pt x="44" y="223"/>
                    <a:pt x="44" y="223"/>
                  </a:cubicBezTo>
                  <a:cubicBezTo>
                    <a:pt x="50" y="227"/>
                    <a:pt x="50" y="227"/>
                    <a:pt x="50" y="227"/>
                  </a:cubicBezTo>
                  <a:cubicBezTo>
                    <a:pt x="52" y="227"/>
                    <a:pt x="52" y="227"/>
                    <a:pt x="52" y="227"/>
                  </a:cubicBezTo>
                  <a:cubicBezTo>
                    <a:pt x="53" y="231"/>
                    <a:pt x="53" y="231"/>
                    <a:pt x="53" y="231"/>
                  </a:cubicBezTo>
                  <a:cubicBezTo>
                    <a:pt x="53" y="235"/>
                    <a:pt x="53" y="235"/>
                    <a:pt x="53" y="235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55" y="236"/>
                    <a:pt x="58" y="231"/>
                    <a:pt x="58" y="232"/>
                  </a:cubicBezTo>
                  <a:cubicBezTo>
                    <a:pt x="58" y="233"/>
                    <a:pt x="58" y="236"/>
                    <a:pt x="58" y="238"/>
                  </a:cubicBezTo>
                  <a:cubicBezTo>
                    <a:pt x="58" y="239"/>
                    <a:pt x="60" y="246"/>
                    <a:pt x="60" y="246"/>
                  </a:cubicBezTo>
                  <a:cubicBezTo>
                    <a:pt x="73" y="267"/>
                    <a:pt x="73" y="267"/>
                    <a:pt x="73" y="267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80" y="269"/>
                    <a:pt x="80" y="269"/>
                    <a:pt x="80" y="269"/>
                  </a:cubicBezTo>
                  <a:cubicBezTo>
                    <a:pt x="78" y="266"/>
                    <a:pt x="78" y="266"/>
                    <a:pt x="78" y="266"/>
                  </a:cubicBezTo>
                  <a:cubicBezTo>
                    <a:pt x="80" y="259"/>
                    <a:pt x="80" y="259"/>
                    <a:pt x="80" y="259"/>
                  </a:cubicBezTo>
                  <a:cubicBezTo>
                    <a:pt x="77" y="251"/>
                    <a:pt x="77" y="251"/>
                    <a:pt x="77" y="251"/>
                  </a:cubicBezTo>
                  <a:cubicBezTo>
                    <a:pt x="84" y="243"/>
                    <a:pt x="84" y="243"/>
                    <a:pt x="84" y="243"/>
                  </a:cubicBezTo>
                  <a:cubicBezTo>
                    <a:pt x="91" y="235"/>
                    <a:pt x="91" y="235"/>
                    <a:pt x="91" y="235"/>
                  </a:cubicBezTo>
                  <a:cubicBezTo>
                    <a:pt x="93" y="230"/>
                    <a:pt x="93" y="230"/>
                    <a:pt x="93" y="230"/>
                  </a:cubicBezTo>
                  <a:cubicBezTo>
                    <a:pt x="95" y="230"/>
                    <a:pt x="95" y="230"/>
                    <a:pt x="95" y="230"/>
                  </a:cubicBezTo>
                  <a:cubicBezTo>
                    <a:pt x="99" y="228"/>
                    <a:pt x="99" y="228"/>
                    <a:pt x="99" y="228"/>
                  </a:cubicBezTo>
                  <a:cubicBezTo>
                    <a:pt x="104" y="231"/>
                    <a:pt x="104" y="231"/>
                    <a:pt x="104" y="231"/>
                  </a:cubicBezTo>
                  <a:cubicBezTo>
                    <a:pt x="104" y="231"/>
                    <a:pt x="108" y="240"/>
                    <a:pt x="110" y="242"/>
                  </a:cubicBezTo>
                  <a:cubicBezTo>
                    <a:pt x="112" y="243"/>
                    <a:pt x="111" y="247"/>
                    <a:pt x="112" y="247"/>
                  </a:cubicBezTo>
                  <a:cubicBezTo>
                    <a:pt x="113" y="248"/>
                    <a:pt x="118" y="243"/>
                    <a:pt x="119" y="244"/>
                  </a:cubicBezTo>
                  <a:cubicBezTo>
                    <a:pt x="120" y="245"/>
                    <a:pt x="122" y="252"/>
                    <a:pt x="122" y="252"/>
                  </a:cubicBezTo>
                  <a:cubicBezTo>
                    <a:pt x="124" y="266"/>
                    <a:pt x="124" y="266"/>
                    <a:pt x="124" y="266"/>
                  </a:cubicBezTo>
                  <a:cubicBezTo>
                    <a:pt x="132" y="278"/>
                    <a:pt x="132" y="278"/>
                    <a:pt x="132" y="278"/>
                  </a:cubicBezTo>
                  <a:cubicBezTo>
                    <a:pt x="131" y="279"/>
                    <a:pt x="131" y="279"/>
                    <a:pt x="131" y="279"/>
                  </a:cubicBezTo>
                  <a:cubicBezTo>
                    <a:pt x="126" y="276"/>
                    <a:pt x="126" y="276"/>
                    <a:pt x="126" y="276"/>
                  </a:cubicBezTo>
                  <a:cubicBezTo>
                    <a:pt x="123" y="273"/>
                    <a:pt x="123" y="273"/>
                    <a:pt x="123" y="273"/>
                  </a:cubicBezTo>
                  <a:cubicBezTo>
                    <a:pt x="121" y="276"/>
                    <a:pt x="121" y="276"/>
                    <a:pt x="121" y="276"/>
                  </a:cubicBezTo>
                  <a:cubicBezTo>
                    <a:pt x="128" y="284"/>
                    <a:pt x="128" y="284"/>
                    <a:pt x="128" y="284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42" y="299"/>
                    <a:pt x="142" y="299"/>
                    <a:pt x="142" y="299"/>
                  </a:cubicBezTo>
                  <a:cubicBezTo>
                    <a:pt x="153" y="304"/>
                    <a:pt x="153" y="304"/>
                    <a:pt x="153" y="304"/>
                  </a:cubicBezTo>
                  <a:cubicBezTo>
                    <a:pt x="152" y="295"/>
                    <a:pt x="152" y="295"/>
                    <a:pt x="152" y="295"/>
                  </a:cubicBezTo>
                  <a:cubicBezTo>
                    <a:pt x="144" y="288"/>
                    <a:pt x="144" y="288"/>
                    <a:pt x="144" y="288"/>
                  </a:cubicBezTo>
                  <a:cubicBezTo>
                    <a:pt x="133" y="282"/>
                    <a:pt x="133" y="282"/>
                    <a:pt x="133" y="282"/>
                  </a:cubicBezTo>
                  <a:cubicBezTo>
                    <a:pt x="135" y="280"/>
                    <a:pt x="135" y="280"/>
                    <a:pt x="135" y="280"/>
                  </a:cubicBezTo>
                  <a:cubicBezTo>
                    <a:pt x="138" y="282"/>
                    <a:pt x="138" y="282"/>
                    <a:pt x="138" y="282"/>
                  </a:cubicBezTo>
                  <a:cubicBezTo>
                    <a:pt x="144" y="287"/>
                    <a:pt x="144" y="287"/>
                    <a:pt x="144" y="287"/>
                  </a:cubicBezTo>
                  <a:cubicBezTo>
                    <a:pt x="147" y="288"/>
                    <a:pt x="147" y="288"/>
                    <a:pt x="147" y="288"/>
                  </a:cubicBezTo>
                  <a:cubicBezTo>
                    <a:pt x="144" y="281"/>
                    <a:pt x="144" y="281"/>
                    <a:pt x="144" y="281"/>
                  </a:cubicBezTo>
                  <a:cubicBezTo>
                    <a:pt x="141" y="276"/>
                    <a:pt x="141" y="276"/>
                    <a:pt x="141" y="276"/>
                  </a:cubicBezTo>
                  <a:cubicBezTo>
                    <a:pt x="135" y="270"/>
                    <a:pt x="135" y="270"/>
                    <a:pt x="135" y="270"/>
                  </a:cubicBezTo>
                  <a:cubicBezTo>
                    <a:pt x="130" y="268"/>
                    <a:pt x="130" y="268"/>
                    <a:pt x="130" y="268"/>
                  </a:cubicBezTo>
                  <a:cubicBezTo>
                    <a:pt x="130" y="268"/>
                    <a:pt x="127" y="265"/>
                    <a:pt x="127" y="263"/>
                  </a:cubicBezTo>
                  <a:cubicBezTo>
                    <a:pt x="127" y="262"/>
                    <a:pt x="129" y="256"/>
                    <a:pt x="129" y="256"/>
                  </a:cubicBezTo>
                  <a:cubicBezTo>
                    <a:pt x="130" y="251"/>
                    <a:pt x="130" y="251"/>
                    <a:pt x="130" y="251"/>
                  </a:cubicBezTo>
                  <a:cubicBezTo>
                    <a:pt x="135" y="258"/>
                    <a:pt x="135" y="258"/>
                    <a:pt x="135" y="258"/>
                  </a:cubicBezTo>
                  <a:cubicBezTo>
                    <a:pt x="142" y="261"/>
                    <a:pt x="142" y="261"/>
                    <a:pt x="142" y="261"/>
                  </a:cubicBezTo>
                  <a:cubicBezTo>
                    <a:pt x="148" y="255"/>
                    <a:pt x="148" y="255"/>
                    <a:pt x="148" y="255"/>
                  </a:cubicBezTo>
                  <a:cubicBezTo>
                    <a:pt x="150" y="250"/>
                    <a:pt x="150" y="250"/>
                    <a:pt x="150" y="250"/>
                  </a:cubicBezTo>
                  <a:cubicBezTo>
                    <a:pt x="152" y="243"/>
                    <a:pt x="152" y="243"/>
                    <a:pt x="152" y="243"/>
                  </a:cubicBezTo>
                  <a:cubicBezTo>
                    <a:pt x="152" y="243"/>
                    <a:pt x="149" y="241"/>
                    <a:pt x="148" y="240"/>
                  </a:cubicBezTo>
                  <a:cubicBezTo>
                    <a:pt x="147" y="239"/>
                    <a:pt x="142" y="233"/>
                    <a:pt x="142" y="233"/>
                  </a:cubicBezTo>
                  <a:cubicBezTo>
                    <a:pt x="148" y="230"/>
                    <a:pt x="148" y="230"/>
                    <a:pt x="148" y="230"/>
                  </a:cubicBezTo>
                  <a:cubicBezTo>
                    <a:pt x="152" y="229"/>
                    <a:pt x="152" y="229"/>
                    <a:pt x="152" y="229"/>
                  </a:cubicBezTo>
                  <a:cubicBezTo>
                    <a:pt x="155" y="231"/>
                    <a:pt x="155" y="231"/>
                    <a:pt x="155" y="231"/>
                  </a:cubicBezTo>
                  <a:cubicBezTo>
                    <a:pt x="156" y="234"/>
                    <a:pt x="156" y="234"/>
                    <a:pt x="156" y="234"/>
                  </a:cubicBezTo>
                  <a:cubicBezTo>
                    <a:pt x="161" y="230"/>
                    <a:pt x="161" y="230"/>
                    <a:pt x="161" y="230"/>
                  </a:cubicBezTo>
                  <a:cubicBezTo>
                    <a:pt x="164" y="225"/>
                    <a:pt x="164" y="225"/>
                    <a:pt x="164" y="225"/>
                  </a:cubicBezTo>
                  <a:cubicBezTo>
                    <a:pt x="167" y="223"/>
                    <a:pt x="167" y="223"/>
                    <a:pt x="167" y="223"/>
                  </a:cubicBezTo>
                  <a:cubicBezTo>
                    <a:pt x="170" y="223"/>
                    <a:pt x="170" y="223"/>
                    <a:pt x="170" y="223"/>
                  </a:cubicBezTo>
                  <a:cubicBezTo>
                    <a:pt x="178" y="219"/>
                    <a:pt x="178" y="219"/>
                    <a:pt x="178" y="21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182" y="213"/>
                    <a:pt x="182" y="213"/>
                    <a:pt x="182" y="213"/>
                  </a:cubicBezTo>
                  <a:cubicBezTo>
                    <a:pt x="187" y="210"/>
                    <a:pt x="187" y="210"/>
                    <a:pt x="187" y="210"/>
                  </a:cubicBezTo>
                  <a:cubicBezTo>
                    <a:pt x="187" y="210"/>
                    <a:pt x="188" y="208"/>
                    <a:pt x="188" y="205"/>
                  </a:cubicBezTo>
                  <a:cubicBezTo>
                    <a:pt x="188" y="202"/>
                    <a:pt x="188" y="198"/>
                    <a:pt x="188" y="198"/>
                  </a:cubicBezTo>
                  <a:cubicBezTo>
                    <a:pt x="188" y="198"/>
                    <a:pt x="188" y="195"/>
                    <a:pt x="189" y="194"/>
                  </a:cubicBezTo>
                  <a:cubicBezTo>
                    <a:pt x="190" y="193"/>
                    <a:pt x="190" y="190"/>
                    <a:pt x="190" y="189"/>
                  </a:cubicBezTo>
                  <a:cubicBezTo>
                    <a:pt x="190" y="189"/>
                    <a:pt x="187" y="185"/>
                    <a:pt x="187" y="185"/>
                  </a:cubicBezTo>
                  <a:cubicBezTo>
                    <a:pt x="186" y="181"/>
                    <a:pt x="186" y="181"/>
                    <a:pt x="186" y="181"/>
                  </a:cubicBezTo>
                  <a:cubicBezTo>
                    <a:pt x="186" y="181"/>
                    <a:pt x="188" y="180"/>
                    <a:pt x="186" y="179"/>
                  </a:cubicBezTo>
                  <a:cubicBezTo>
                    <a:pt x="185" y="177"/>
                    <a:pt x="179" y="174"/>
                    <a:pt x="179" y="174"/>
                  </a:cubicBezTo>
                  <a:cubicBezTo>
                    <a:pt x="181" y="169"/>
                    <a:pt x="181" y="169"/>
                    <a:pt x="181" y="169"/>
                  </a:cubicBezTo>
                  <a:cubicBezTo>
                    <a:pt x="182" y="168"/>
                    <a:pt x="182" y="168"/>
                    <a:pt x="182" y="168"/>
                  </a:cubicBezTo>
                  <a:cubicBezTo>
                    <a:pt x="187" y="167"/>
                    <a:pt x="187" y="167"/>
                    <a:pt x="187" y="167"/>
                  </a:cubicBezTo>
                  <a:cubicBezTo>
                    <a:pt x="187" y="167"/>
                    <a:pt x="191" y="170"/>
                    <a:pt x="191" y="170"/>
                  </a:cubicBezTo>
                  <a:cubicBezTo>
                    <a:pt x="191" y="171"/>
                    <a:pt x="194" y="175"/>
                    <a:pt x="195" y="174"/>
                  </a:cubicBezTo>
                  <a:cubicBezTo>
                    <a:pt x="195" y="173"/>
                    <a:pt x="200" y="168"/>
                    <a:pt x="200" y="168"/>
                  </a:cubicBezTo>
                  <a:cubicBezTo>
                    <a:pt x="205" y="173"/>
                    <a:pt x="205" y="173"/>
                    <a:pt x="205" y="173"/>
                  </a:cubicBezTo>
                  <a:cubicBezTo>
                    <a:pt x="205" y="173"/>
                    <a:pt x="206" y="172"/>
                    <a:pt x="205" y="177"/>
                  </a:cubicBezTo>
                  <a:cubicBezTo>
                    <a:pt x="205" y="181"/>
                    <a:pt x="205" y="183"/>
                    <a:pt x="205" y="183"/>
                  </a:cubicBezTo>
                  <a:cubicBezTo>
                    <a:pt x="205" y="183"/>
                    <a:pt x="216" y="181"/>
                    <a:pt x="217" y="179"/>
                  </a:cubicBezTo>
                  <a:cubicBezTo>
                    <a:pt x="217" y="177"/>
                    <a:pt x="219" y="165"/>
                    <a:pt x="219" y="165"/>
                  </a:cubicBezTo>
                  <a:cubicBezTo>
                    <a:pt x="216" y="160"/>
                    <a:pt x="216" y="160"/>
                    <a:pt x="216" y="160"/>
                  </a:cubicBezTo>
                  <a:cubicBezTo>
                    <a:pt x="227" y="149"/>
                    <a:pt x="227" y="149"/>
                    <a:pt x="227" y="149"/>
                  </a:cubicBezTo>
                  <a:cubicBezTo>
                    <a:pt x="234" y="146"/>
                    <a:pt x="234" y="146"/>
                    <a:pt x="234" y="146"/>
                  </a:cubicBezTo>
                  <a:cubicBezTo>
                    <a:pt x="234" y="146"/>
                    <a:pt x="236" y="152"/>
                    <a:pt x="239" y="147"/>
                  </a:cubicBezTo>
                  <a:cubicBezTo>
                    <a:pt x="243" y="141"/>
                    <a:pt x="246" y="131"/>
                    <a:pt x="248" y="127"/>
                  </a:cubicBezTo>
                  <a:cubicBezTo>
                    <a:pt x="250" y="123"/>
                    <a:pt x="257" y="115"/>
                    <a:pt x="257" y="114"/>
                  </a:cubicBezTo>
                  <a:cubicBezTo>
                    <a:pt x="257" y="114"/>
                    <a:pt x="257" y="112"/>
                    <a:pt x="258" y="111"/>
                  </a:cubicBezTo>
                  <a:cubicBezTo>
                    <a:pt x="258" y="113"/>
                    <a:pt x="259" y="116"/>
                    <a:pt x="259" y="117"/>
                  </a:cubicBezTo>
                  <a:cubicBezTo>
                    <a:pt x="259" y="118"/>
                    <a:pt x="258" y="126"/>
                    <a:pt x="258" y="126"/>
                  </a:cubicBezTo>
                  <a:cubicBezTo>
                    <a:pt x="258" y="126"/>
                    <a:pt x="258" y="132"/>
                    <a:pt x="258" y="132"/>
                  </a:cubicBezTo>
                  <a:cubicBezTo>
                    <a:pt x="258" y="133"/>
                    <a:pt x="256" y="138"/>
                    <a:pt x="256" y="138"/>
                  </a:cubicBezTo>
                  <a:cubicBezTo>
                    <a:pt x="256" y="138"/>
                    <a:pt x="261" y="139"/>
                    <a:pt x="261" y="139"/>
                  </a:cubicBezTo>
                  <a:cubicBezTo>
                    <a:pt x="262" y="139"/>
                    <a:pt x="269" y="142"/>
                    <a:pt x="267" y="138"/>
                  </a:cubicBezTo>
                  <a:cubicBezTo>
                    <a:pt x="265" y="135"/>
                    <a:pt x="264" y="133"/>
                    <a:pt x="264" y="133"/>
                  </a:cubicBezTo>
                  <a:cubicBezTo>
                    <a:pt x="264" y="133"/>
                    <a:pt x="260" y="131"/>
                    <a:pt x="261" y="129"/>
                  </a:cubicBezTo>
                  <a:cubicBezTo>
                    <a:pt x="262" y="127"/>
                    <a:pt x="263" y="126"/>
                    <a:pt x="263" y="124"/>
                  </a:cubicBezTo>
                  <a:cubicBezTo>
                    <a:pt x="263" y="121"/>
                    <a:pt x="264" y="122"/>
                    <a:pt x="263" y="120"/>
                  </a:cubicBezTo>
                  <a:cubicBezTo>
                    <a:pt x="262" y="118"/>
                    <a:pt x="261" y="119"/>
                    <a:pt x="261" y="115"/>
                  </a:cubicBezTo>
                  <a:cubicBezTo>
                    <a:pt x="260" y="111"/>
                    <a:pt x="261" y="109"/>
                    <a:pt x="261" y="109"/>
                  </a:cubicBezTo>
                  <a:cubicBezTo>
                    <a:pt x="261" y="106"/>
                    <a:pt x="261" y="106"/>
                    <a:pt x="261" y="106"/>
                  </a:cubicBezTo>
                  <a:cubicBezTo>
                    <a:pt x="258" y="107"/>
                    <a:pt x="258" y="107"/>
                    <a:pt x="258" y="107"/>
                  </a:cubicBezTo>
                  <a:cubicBezTo>
                    <a:pt x="248" y="103"/>
                    <a:pt x="248" y="103"/>
                    <a:pt x="248" y="103"/>
                  </a:cubicBezTo>
                  <a:cubicBezTo>
                    <a:pt x="248" y="103"/>
                    <a:pt x="235" y="107"/>
                    <a:pt x="237" y="106"/>
                  </a:cubicBezTo>
                  <a:cubicBezTo>
                    <a:pt x="238" y="106"/>
                    <a:pt x="248" y="97"/>
                    <a:pt x="248" y="97"/>
                  </a:cubicBezTo>
                  <a:cubicBezTo>
                    <a:pt x="248" y="97"/>
                    <a:pt x="256" y="89"/>
                    <a:pt x="257" y="89"/>
                  </a:cubicBezTo>
                  <a:cubicBezTo>
                    <a:pt x="257" y="88"/>
                    <a:pt x="261" y="87"/>
                    <a:pt x="262" y="87"/>
                  </a:cubicBezTo>
                  <a:cubicBezTo>
                    <a:pt x="264" y="87"/>
                    <a:pt x="273" y="88"/>
                    <a:pt x="273" y="88"/>
                  </a:cubicBezTo>
                  <a:cubicBezTo>
                    <a:pt x="276" y="88"/>
                    <a:pt x="276" y="88"/>
                    <a:pt x="276" y="88"/>
                  </a:cubicBezTo>
                  <a:cubicBezTo>
                    <a:pt x="286" y="90"/>
                    <a:pt x="286" y="90"/>
                    <a:pt x="286" y="90"/>
                  </a:cubicBezTo>
                  <a:cubicBezTo>
                    <a:pt x="291" y="87"/>
                    <a:pt x="291" y="87"/>
                    <a:pt x="291" y="87"/>
                  </a:cubicBezTo>
                  <a:cubicBezTo>
                    <a:pt x="291" y="87"/>
                    <a:pt x="294" y="85"/>
                    <a:pt x="294" y="84"/>
                  </a:cubicBezTo>
                  <a:cubicBezTo>
                    <a:pt x="294" y="83"/>
                    <a:pt x="296" y="81"/>
                    <a:pt x="297" y="80"/>
                  </a:cubicBezTo>
                  <a:cubicBezTo>
                    <a:pt x="298" y="79"/>
                    <a:pt x="308" y="76"/>
                    <a:pt x="308" y="76"/>
                  </a:cubicBezTo>
                  <a:cubicBezTo>
                    <a:pt x="309" y="82"/>
                    <a:pt x="309" y="82"/>
                    <a:pt x="309" y="82"/>
                  </a:cubicBezTo>
                  <a:cubicBezTo>
                    <a:pt x="305" y="89"/>
                    <a:pt x="305" y="89"/>
                    <a:pt x="305" y="89"/>
                  </a:cubicBezTo>
                  <a:cubicBezTo>
                    <a:pt x="302" y="92"/>
                    <a:pt x="302" y="92"/>
                    <a:pt x="302" y="92"/>
                  </a:cubicBezTo>
                  <a:cubicBezTo>
                    <a:pt x="302" y="92"/>
                    <a:pt x="292" y="99"/>
                    <a:pt x="292" y="100"/>
                  </a:cubicBezTo>
                  <a:cubicBezTo>
                    <a:pt x="293" y="102"/>
                    <a:pt x="300" y="108"/>
                    <a:pt x="300" y="108"/>
                  </a:cubicBezTo>
                  <a:cubicBezTo>
                    <a:pt x="300" y="108"/>
                    <a:pt x="300" y="116"/>
                    <a:pt x="302" y="119"/>
                  </a:cubicBezTo>
                  <a:cubicBezTo>
                    <a:pt x="304" y="121"/>
                    <a:pt x="309" y="124"/>
                    <a:pt x="309" y="124"/>
                  </a:cubicBezTo>
                  <a:cubicBezTo>
                    <a:pt x="317" y="101"/>
                    <a:pt x="317" y="101"/>
                    <a:pt x="317" y="101"/>
                  </a:cubicBezTo>
                  <a:cubicBezTo>
                    <a:pt x="317" y="101"/>
                    <a:pt x="315" y="91"/>
                    <a:pt x="315" y="91"/>
                  </a:cubicBezTo>
                  <a:cubicBezTo>
                    <a:pt x="315" y="90"/>
                    <a:pt x="325" y="82"/>
                    <a:pt x="325" y="82"/>
                  </a:cubicBezTo>
                  <a:cubicBezTo>
                    <a:pt x="341" y="78"/>
                    <a:pt x="341" y="78"/>
                    <a:pt x="341" y="78"/>
                  </a:cubicBezTo>
                  <a:cubicBezTo>
                    <a:pt x="343" y="74"/>
                    <a:pt x="343" y="74"/>
                    <a:pt x="343" y="74"/>
                  </a:cubicBezTo>
                  <a:cubicBezTo>
                    <a:pt x="341" y="68"/>
                    <a:pt x="341" y="68"/>
                    <a:pt x="341" y="68"/>
                  </a:cubicBezTo>
                  <a:cubicBezTo>
                    <a:pt x="334" y="63"/>
                    <a:pt x="334" y="63"/>
                    <a:pt x="334" y="63"/>
                  </a:cubicBezTo>
                  <a:cubicBezTo>
                    <a:pt x="339" y="61"/>
                    <a:pt x="339" y="61"/>
                    <a:pt x="339" y="61"/>
                  </a:cubicBezTo>
                  <a:cubicBezTo>
                    <a:pt x="339" y="61"/>
                    <a:pt x="344" y="61"/>
                    <a:pt x="344" y="62"/>
                  </a:cubicBezTo>
                  <a:cubicBezTo>
                    <a:pt x="344" y="62"/>
                    <a:pt x="351" y="66"/>
                    <a:pt x="351" y="66"/>
                  </a:cubicBezTo>
                  <a:cubicBezTo>
                    <a:pt x="351" y="66"/>
                    <a:pt x="354" y="67"/>
                    <a:pt x="354" y="66"/>
                  </a:cubicBezTo>
                  <a:cubicBezTo>
                    <a:pt x="354" y="65"/>
                    <a:pt x="354" y="59"/>
                    <a:pt x="354" y="59"/>
                  </a:cubicBezTo>
                  <a:cubicBezTo>
                    <a:pt x="350" y="55"/>
                    <a:pt x="350" y="55"/>
                    <a:pt x="350" y="55"/>
                  </a:cubicBezTo>
                  <a:lnTo>
                    <a:pt x="338" y="52"/>
                  </a:lnTo>
                  <a:close/>
                  <a:moveTo>
                    <a:pt x="406" y="101"/>
                  </a:moveTo>
                  <a:cubicBezTo>
                    <a:pt x="406" y="101"/>
                    <a:pt x="399" y="86"/>
                    <a:pt x="388" y="73"/>
                  </a:cubicBezTo>
                  <a:cubicBezTo>
                    <a:pt x="377" y="59"/>
                    <a:pt x="360" y="43"/>
                    <a:pt x="360" y="43"/>
                  </a:cubicBezTo>
                  <a:cubicBezTo>
                    <a:pt x="359" y="42"/>
                    <a:pt x="359" y="42"/>
                    <a:pt x="359" y="42"/>
                  </a:cubicBezTo>
                  <a:cubicBezTo>
                    <a:pt x="357" y="42"/>
                    <a:pt x="357" y="42"/>
                    <a:pt x="357" y="42"/>
                  </a:cubicBezTo>
                  <a:cubicBezTo>
                    <a:pt x="354" y="38"/>
                    <a:pt x="354" y="38"/>
                    <a:pt x="354" y="38"/>
                  </a:cubicBezTo>
                  <a:cubicBezTo>
                    <a:pt x="350" y="38"/>
                    <a:pt x="350" y="38"/>
                    <a:pt x="350" y="38"/>
                  </a:cubicBezTo>
                  <a:cubicBezTo>
                    <a:pt x="351" y="41"/>
                    <a:pt x="351" y="41"/>
                    <a:pt x="351" y="41"/>
                  </a:cubicBezTo>
                  <a:cubicBezTo>
                    <a:pt x="353" y="44"/>
                    <a:pt x="353" y="44"/>
                    <a:pt x="353" y="44"/>
                  </a:cubicBezTo>
                  <a:cubicBezTo>
                    <a:pt x="352" y="44"/>
                    <a:pt x="352" y="44"/>
                    <a:pt x="352" y="44"/>
                  </a:cubicBezTo>
                  <a:cubicBezTo>
                    <a:pt x="349" y="46"/>
                    <a:pt x="349" y="46"/>
                    <a:pt x="349" y="46"/>
                  </a:cubicBezTo>
                  <a:cubicBezTo>
                    <a:pt x="349" y="47"/>
                    <a:pt x="349" y="47"/>
                    <a:pt x="349" y="47"/>
                  </a:cubicBezTo>
                  <a:cubicBezTo>
                    <a:pt x="353" y="50"/>
                    <a:pt x="353" y="50"/>
                    <a:pt x="353" y="50"/>
                  </a:cubicBezTo>
                  <a:cubicBezTo>
                    <a:pt x="356" y="52"/>
                    <a:pt x="356" y="52"/>
                    <a:pt x="356" y="52"/>
                  </a:cubicBezTo>
                  <a:cubicBezTo>
                    <a:pt x="361" y="55"/>
                    <a:pt x="361" y="55"/>
                    <a:pt x="361" y="55"/>
                  </a:cubicBezTo>
                  <a:cubicBezTo>
                    <a:pt x="364" y="57"/>
                    <a:pt x="364" y="57"/>
                    <a:pt x="364" y="57"/>
                  </a:cubicBezTo>
                  <a:cubicBezTo>
                    <a:pt x="366" y="60"/>
                    <a:pt x="366" y="60"/>
                    <a:pt x="366" y="60"/>
                  </a:cubicBezTo>
                  <a:cubicBezTo>
                    <a:pt x="368" y="62"/>
                    <a:pt x="368" y="62"/>
                    <a:pt x="368" y="62"/>
                  </a:cubicBezTo>
                  <a:cubicBezTo>
                    <a:pt x="365" y="61"/>
                    <a:pt x="365" y="61"/>
                    <a:pt x="365" y="61"/>
                  </a:cubicBezTo>
                  <a:cubicBezTo>
                    <a:pt x="364" y="59"/>
                    <a:pt x="364" y="59"/>
                    <a:pt x="364" y="59"/>
                  </a:cubicBezTo>
                  <a:cubicBezTo>
                    <a:pt x="361" y="61"/>
                    <a:pt x="361" y="61"/>
                    <a:pt x="361" y="61"/>
                  </a:cubicBezTo>
                  <a:cubicBezTo>
                    <a:pt x="363" y="65"/>
                    <a:pt x="363" y="65"/>
                    <a:pt x="363" y="65"/>
                  </a:cubicBezTo>
                  <a:cubicBezTo>
                    <a:pt x="363" y="65"/>
                    <a:pt x="367" y="69"/>
                    <a:pt x="368" y="70"/>
                  </a:cubicBezTo>
                  <a:cubicBezTo>
                    <a:pt x="369" y="71"/>
                    <a:pt x="370" y="72"/>
                    <a:pt x="370" y="72"/>
                  </a:cubicBezTo>
                  <a:cubicBezTo>
                    <a:pt x="370" y="72"/>
                    <a:pt x="372" y="70"/>
                    <a:pt x="373" y="70"/>
                  </a:cubicBezTo>
                  <a:cubicBezTo>
                    <a:pt x="374" y="69"/>
                    <a:pt x="375" y="71"/>
                    <a:pt x="375" y="71"/>
                  </a:cubicBezTo>
                  <a:cubicBezTo>
                    <a:pt x="377" y="72"/>
                    <a:pt x="377" y="72"/>
                    <a:pt x="377" y="72"/>
                  </a:cubicBezTo>
                  <a:cubicBezTo>
                    <a:pt x="376" y="73"/>
                    <a:pt x="376" y="73"/>
                    <a:pt x="376" y="73"/>
                  </a:cubicBezTo>
                  <a:cubicBezTo>
                    <a:pt x="376" y="73"/>
                    <a:pt x="377" y="76"/>
                    <a:pt x="377" y="77"/>
                  </a:cubicBezTo>
                  <a:cubicBezTo>
                    <a:pt x="377" y="78"/>
                    <a:pt x="375" y="80"/>
                    <a:pt x="375" y="81"/>
                  </a:cubicBezTo>
                  <a:cubicBezTo>
                    <a:pt x="375" y="82"/>
                    <a:pt x="376" y="84"/>
                    <a:pt x="376" y="85"/>
                  </a:cubicBezTo>
                  <a:cubicBezTo>
                    <a:pt x="376" y="86"/>
                    <a:pt x="380" y="89"/>
                    <a:pt x="380" y="89"/>
                  </a:cubicBezTo>
                  <a:cubicBezTo>
                    <a:pt x="380" y="89"/>
                    <a:pt x="383" y="91"/>
                    <a:pt x="383" y="92"/>
                  </a:cubicBezTo>
                  <a:cubicBezTo>
                    <a:pt x="383" y="93"/>
                    <a:pt x="384" y="96"/>
                    <a:pt x="384" y="96"/>
                  </a:cubicBezTo>
                  <a:cubicBezTo>
                    <a:pt x="389" y="98"/>
                    <a:pt x="389" y="98"/>
                    <a:pt x="389" y="98"/>
                  </a:cubicBezTo>
                  <a:cubicBezTo>
                    <a:pt x="393" y="102"/>
                    <a:pt x="393" y="102"/>
                    <a:pt x="393" y="102"/>
                  </a:cubicBezTo>
                  <a:cubicBezTo>
                    <a:pt x="394" y="100"/>
                    <a:pt x="394" y="100"/>
                    <a:pt x="394" y="100"/>
                  </a:cubicBezTo>
                  <a:cubicBezTo>
                    <a:pt x="396" y="101"/>
                    <a:pt x="396" y="101"/>
                    <a:pt x="396" y="101"/>
                  </a:cubicBezTo>
                  <a:cubicBezTo>
                    <a:pt x="397" y="104"/>
                    <a:pt x="397" y="104"/>
                    <a:pt x="397" y="104"/>
                  </a:cubicBezTo>
                  <a:cubicBezTo>
                    <a:pt x="396" y="108"/>
                    <a:pt x="396" y="108"/>
                    <a:pt x="396" y="108"/>
                  </a:cubicBezTo>
                  <a:cubicBezTo>
                    <a:pt x="395" y="114"/>
                    <a:pt x="395" y="114"/>
                    <a:pt x="395" y="114"/>
                  </a:cubicBezTo>
                  <a:cubicBezTo>
                    <a:pt x="395" y="117"/>
                    <a:pt x="395" y="117"/>
                    <a:pt x="395" y="117"/>
                  </a:cubicBezTo>
                  <a:cubicBezTo>
                    <a:pt x="395" y="117"/>
                    <a:pt x="398" y="114"/>
                    <a:pt x="398" y="113"/>
                  </a:cubicBezTo>
                  <a:cubicBezTo>
                    <a:pt x="398" y="113"/>
                    <a:pt x="399" y="108"/>
                    <a:pt x="399" y="107"/>
                  </a:cubicBezTo>
                  <a:cubicBezTo>
                    <a:pt x="399" y="106"/>
                    <a:pt x="399" y="102"/>
                    <a:pt x="399" y="102"/>
                  </a:cubicBezTo>
                  <a:cubicBezTo>
                    <a:pt x="398" y="99"/>
                    <a:pt x="398" y="99"/>
                    <a:pt x="398" y="99"/>
                  </a:cubicBezTo>
                  <a:cubicBezTo>
                    <a:pt x="398" y="99"/>
                    <a:pt x="395" y="97"/>
                    <a:pt x="395" y="97"/>
                  </a:cubicBezTo>
                  <a:cubicBezTo>
                    <a:pt x="395" y="96"/>
                    <a:pt x="394" y="94"/>
                    <a:pt x="394" y="93"/>
                  </a:cubicBezTo>
                  <a:cubicBezTo>
                    <a:pt x="394" y="92"/>
                    <a:pt x="397" y="89"/>
                    <a:pt x="397" y="89"/>
                  </a:cubicBezTo>
                  <a:cubicBezTo>
                    <a:pt x="398" y="93"/>
                    <a:pt x="398" y="93"/>
                    <a:pt x="398" y="93"/>
                  </a:cubicBezTo>
                  <a:cubicBezTo>
                    <a:pt x="401" y="97"/>
                    <a:pt x="401" y="97"/>
                    <a:pt x="401" y="97"/>
                  </a:cubicBezTo>
                  <a:cubicBezTo>
                    <a:pt x="401" y="96"/>
                    <a:pt x="401" y="95"/>
                    <a:pt x="401" y="94"/>
                  </a:cubicBezTo>
                  <a:cubicBezTo>
                    <a:pt x="401" y="94"/>
                    <a:pt x="406" y="101"/>
                    <a:pt x="406" y="101"/>
                  </a:cubicBezTo>
                  <a:close/>
                  <a:moveTo>
                    <a:pt x="402" y="99"/>
                  </a:moveTo>
                  <a:cubicBezTo>
                    <a:pt x="404" y="101"/>
                    <a:pt x="404" y="101"/>
                    <a:pt x="404" y="101"/>
                  </a:cubicBezTo>
                  <a:cubicBezTo>
                    <a:pt x="401" y="97"/>
                    <a:pt x="401" y="97"/>
                    <a:pt x="401" y="97"/>
                  </a:cubicBezTo>
                  <a:cubicBezTo>
                    <a:pt x="401" y="98"/>
                    <a:pt x="402" y="99"/>
                    <a:pt x="402" y="99"/>
                  </a:cubicBezTo>
                  <a:close/>
                  <a:moveTo>
                    <a:pt x="250" y="171"/>
                  </a:moveTo>
                  <a:cubicBezTo>
                    <a:pt x="248" y="172"/>
                    <a:pt x="245" y="173"/>
                    <a:pt x="245" y="173"/>
                  </a:cubicBezTo>
                  <a:cubicBezTo>
                    <a:pt x="245" y="173"/>
                    <a:pt x="242" y="173"/>
                    <a:pt x="242" y="174"/>
                  </a:cubicBezTo>
                  <a:cubicBezTo>
                    <a:pt x="241" y="175"/>
                    <a:pt x="241" y="175"/>
                    <a:pt x="238" y="176"/>
                  </a:cubicBezTo>
                  <a:cubicBezTo>
                    <a:pt x="236" y="178"/>
                    <a:pt x="237" y="176"/>
                    <a:pt x="236" y="178"/>
                  </a:cubicBezTo>
                  <a:cubicBezTo>
                    <a:pt x="235" y="180"/>
                    <a:pt x="236" y="181"/>
                    <a:pt x="233" y="181"/>
                  </a:cubicBezTo>
                  <a:cubicBezTo>
                    <a:pt x="231" y="181"/>
                    <a:pt x="229" y="181"/>
                    <a:pt x="227" y="181"/>
                  </a:cubicBezTo>
                  <a:cubicBezTo>
                    <a:pt x="225" y="181"/>
                    <a:pt x="225" y="180"/>
                    <a:pt x="224" y="181"/>
                  </a:cubicBezTo>
                  <a:cubicBezTo>
                    <a:pt x="222" y="183"/>
                    <a:pt x="221" y="183"/>
                    <a:pt x="220" y="184"/>
                  </a:cubicBezTo>
                  <a:cubicBezTo>
                    <a:pt x="220" y="185"/>
                    <a:pt x="220" y="185"/>
                    <a:pt x="221" y="185"/>
                  </a:cubicBezTo>
                  <a:cubicBezTo>
                    <a:pt x="221" y="185"/>
                    <a:pt x="226" y="186"/>
                    <a:pt x="227" y="186"/>
                  </a:cubicBezTo>
                  <a:cubicBezTo>
                    <a:pt x="227" y="188"/>
                    <a:pt x="227" y="188"/>
                    <a:pt x="227" y="188"/>
                  </a:cubicBezTo>
                  <a:cubicBezTo>
                    <a:pt x="229" y="188"/>
                    <a:pt x="229" y="188"/>
                    <a:pt x="229" y="188"/>
                  </a:cubicBezTo>
                  <a:cubicBezTo>
                    <a:pt x="229" y="188"/>
                    <a:pt x="231" y="188"/>
                    <a:pt x="231" y="187"/>
                  </a:cubicBezTo>
                  <a:cubicBezTo>
                    <a:pt x="231" y="186"/>
                    <a:pt x="231" y="186"/>
                    <a:pt x="231" y="186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8" y="186"/>
                    <a:pt x="229" y="185"/>
                    <a:pt x="232" y="185"/>
                  </a:cubicBezTo>
                  <a:cubicBezTo>
                    <a:pt x="236" y="184"/>
                    <a:pt x="237" y="183"/>
                    <a:pt x="237" y="183"/>
                  </a:cubicBezTo>
                  <a:cubicBezTo>
                    <a:pt x="234" y="186"/>
                    <a:pt x="234" y="186"/>
                    <a:pt x="234" y="186"/>
                  </a:cubicBezTo>
                  <a:cubicBezTo>
                    <a:pt x="234" y="186"/>
                    <a:pt x="237" y="187"/>
                    <a:pt x="239" y="187"/>
                  </a:cubicBezTo>
                  <a:cubicBezTo>
                    <a:pt x="240" y="186"/>
                    <a:pt x="240" y="186"/>
                    <a:pt x="243" y="184"/>
                  </a:cubicBezTo>
                  <a:cubicBezTo>
                    <a:pt x="246" y="183"/>
                    <a:pt x="246" y="183"/>
                    <a:pt x="247" y="182"/>
                  </a:cubicBezTo>
                  <a:cubicBezTo>
                    <a:pt x="248" y="182"/>
                    <a:pt x="249" y="184"/>
                    <a:pt x="249" y="184"/>
                  </a:cubicBezTo>
                  <a:cubicBezTo>
                    <a:pt x="250" y="184"/>
                    <a:pt x="252" y="184"/>
                    <a:pt x="253" y="182"/>
                  </a:cubicBezTo>
                  <a:cubicBezTo>
                    <a:pt x="254" y="180"/>
                    <a:pt x="254" y="178"/>
                    <a:pt x="254" y="177"/>
                  </a:cubicBezTo>
                  <a:cubicBezTo>
                    <a:pt x="254" y="176"/>
                    <a:pt x="255" y="177"/>
                    <a:pt x="254" y="175"/>
                  </a:cubicBezTo>
                  <a:cubicBezTo>
                    <a:pt x="254" y="174"/>
                    <a:pt x="253" y="174"/>
                    <a:pt x="254" y="173"/>
                  </a:cubicBezTo>
                  <a:cubicBezTo>
                    <a:pt x="255" y="172"/>
                    <a:pt x="256" y="172"/>
                    <a:pt x="256" y="171"/>
                  </a:cubicBezTo>
                  <a:cubicBezTo>
                    <a:pt x="256" y="169"/>
                    <a:pt x="256" y="169"/>
                    <a:pt x="257" y="168"/>
                  </a:cubicBezTo>
                  <a:cubicBezTo>
                    <a:pt x="257" y="166"/>
                    <a:pt x="257" y="166"/>
                    <a:pt x="257" y="164"/>
                  </a:cubicBezTo>
                  <a:cubicBezTo>
                    <a:pt x="257" y="162"/>
                    <a:pt x="257" y="161"/>
                    <a:pt x="256" y="160"/>
                  </a:cubicBezTo>
                  <a:cubicBezTo>
                    <a:pt x="256" y="160"/>
                    <a:pt x="254" y="160"/>
                    <a:pt x="255" y="158"/>
                  </a:cubicBezTo>
                  <a:cubicBezTo>
                    <a:pt x="256" y="157"/>
                    <a:pt x="257" y="156"/>
                    <a:pt x="257" y="156"/>
                  </a:cubicBezTo>
                  <a:cubicBezTo>
                    <a:pt x="257" y="156"/>
                    <a:pt x="260" y="157"/>
                    <a:pt x="260" y="158"/>
                  </a:cubicBezTo>
                  <a:cubicBezTo>
                    <a:pt x="260" y="159"/>
                    <a:pt x="261" y="159"/>
                    <a:pt x="262" y="159"/>
                  </a:cubicBezTo>
                  <a:cubicBezTo>
                    <a:pt x="263" y="159"/>
                    <a:pt x="264" y="158"/>
                    <a:pt x="265" y="157"/>
                  </a:cubicBezTo>
                  <a:cubicBezTo>
                    <a:pt x="266" y="156"/>
                    <a:pt x="268" y="154"/>
                    <a:pt x="269" y="153"/>
                  </a:cubicBezTo>
                  <a:cubicBezTo>
                    <a:pt x="269" y="152"/>
                    <a:pt x="270" y="151"/>
                    <a:pt x="270" y="151"/>
                  </a:cubicBezTo>
                  <a:cubicBezTo>
                    <a:pt x="270" y="150"/>
                    <a:pt x="268" y="151"/>
                    <a:pt x="267" y="149"/>
                  </a:cubicBezTo>
                  <a:cubicBezTo>
                    <a:pt x="266" y="146"/>
                    <a:pt x="266" y="144"/>
                    <a:pt x="265" y="144"/>
                  </a:cubicBezTo>
                  <a:cubicBezTo>
                    <a:pt x="265" y="145"/>
                    <a:pt x="263" y="146"/>
                    <a:pt x="263" y="148"/>
                  </a:cubicBezTo>
                  <a:cubicBezTo>
                    <a:pt x="262" y="149"/>
                    <a:pt x="261" y="150"/>
                    <a:pt x="261" y="150"/>
                  </a:cubicBezTo>
                  <a:cubicBezTo>
                    <a:pt x="259" y="146"/>
                    <a:pt x="259" y="146"/>
                    <a:pt x="259" y="146"/>
                  </a:cubicBezTo>
                  <a:cubicBezTo>
                    <a:pt x="259" y="144"/>
                    <a:pt x="259" y="144"/>
                    <a:pt x="259" y="144"/>
                  </a:cubicBezTo>
                  <a:cubicBezTo>
                    <a:pt x="257" y="143"/>
                    <a:pt x="257" y="143"/>
                    <a:pt x="257" y="143"/>
                  </a:cubicBezTo>
                  <a:cubicBezTo>
                    <a:pt x="258" y="145"/>
                    <a:pt x="256" y="151"/>
                    <a:pt x="256" y="151"/>
                  </a:cubicBezTo>
                  <a:cubicBezTo>
                    <a:pt x="254" y="152"/>
                    <a:pt x="254" y="152"/>
                    <a:pt x="254" y="152"/>
                  </a:cubicBezTo>
                  <a:cubicBezTo>
                    <a:pt x="254" y="152"/>
                    <a:pt x="252" y="155"/>
                    <a:pt x="251" y="155"/>
                  </a:cubicBezTo>
                  <a:cubicBezTo>
                    <a:pt x="251" y="156"/>
                    <a:pt x="251" y="159"/>
                    <a:pt x="251" y="159"/>
                  </a:cubicBezTo>
                  <a:cubicBezTo>
                    <a:pt x="251" y="159"/>
                    <a:pt x="251" y="159"/>
                    <a:pt x="251" y="160"/>
                  </a:cubicBezTo>
                  <a:cubicBezTo>
                    <a:pt x="252" y="161"/>
                    <a:pt x="253" y="165"/>
                    <a:pt x="253" y="168"/>
                  </a:cubicBezTo>
                  <a:cubicBezTo>
                    <a:pt x="252" y="170"/>
                    <a:pt x="252" y="171"/>
                    <a:pt x="250" y="171"/>
                  </a:cubicBezTo>
                  <a:close/>
                  <a:moveTo>
                    <a:pt x="223" y="191"/>
                  </a:moveTo>
                  <a:cubicBezTo>
                    <a:pt x="224" y="189"/>
                    <a:pt x="224" y="189"/>
                    <a:pt x="224" y="189"/>
                  </a:cubicBezTo>
                  <a:cubicBezTo>
                    <a:pt x="224" y="188"/>
                    <a:pt x="224" y="188"/>
                    <a:pt x="224" y="188"/>
                  </a:cubicBezTo>
                  <a:cubicBezTo>
                    <a:pt x="222" y="188"/>
                    <a:pt x="222" y="188"/>
                    <a:pt x="222" y="188"/>
                  </a:cubicBezTo>
                  <a:cubicBezTo>
                    <a:pt x="220" y="188"/>
                    <a:pt x="220" y="188"/>
                    <a:pt x="220" y="188"/>
                  </a:cubicBezTo>
                  <a:cubicBezTo>
                    <a:pt x="222" y="190"/>
                    <a:pt x="222" y="190"/>
                    <a:pt x="222" y="190"/>
                  </a:cubicBezTo>
                  <a:cubicBezTo>
                    <a:pt x="221" y="193"/>
                    <a:pt x="221" y="193"/>
                    <a:pt x="221" y="193"/>
                  </a:cubicBezTo>
                  <a:lnTo>
                    <a:pt x="223" y="191"/>
                  </a:lnTo>
                  <a:close/>
                  <a:moveTo>
                    <a:pt x="187" y="217"/>
                  </a:moveTo>
                  <a:cubicBezTo>
                    <a:pt x="185" y="221"/>
                    <a:pt x="185" y="221"/>
                    <a:pt x="185" y="221"/>
                  </a:cubicBezTo>
                  <a:cubicBezTo>
                    <a:pt x="188" y="224"/>
                    <a:pt x="188" y="224"/>
                    <a:pt x="188" y="224"/>
                  </a:cubicBezTo>
                  <a:cubicBezTo>
                    <a:pt x="188" y="224"/>
                    <a:pt x="192" y="225"/>
                    <a:pt x="192" y="223"/>
                  </a:cubicBezTo>
                  <a:cubicBezTo>
                    <a:pt x="192" y="222"/>
                    <a:pt x="192" y="219"/>
                    <a:pt x="193" y="218"/>
                  </a:cubicBezTo>
                  <a:cubicBezTo>
                    <a:pt x="193" y="217"/>
                    <a:pt x="195" y="213"/>
                    <a:pt x="195" y="213"/>
                  </a:cubicBezTo>
                  <a:cubicBezTo>
                    <a:pt x="195" y="211"/>
                    <a:pt x="195" y="211"/>
                    <a:pt x="195" y="211"/>
                  </a:cubicBezTo>
                  <a:cubicBezTo>
                    <a:pt x="192" y="211"/>
                    <a:pt x="192" y="211"/>
                    <a:pt x="192" y="211"/>
                  </a:cubicBezTo>
                  <a:lnTo>
                    <a:pt x="187" y="217"/>
                  </a:lnTo>
                  <a:close/>
                  <a:moveTo>
                    <a:pt x="196" y="247"/>
                  </a:moveTo>
                  <a:cubicBezTo>
                    <a:pt x="195" y="247"/>
                    <a:pt x="192" y="248"/>
                    <a:pt x="192" y="248"/>
                  </a:cubicBezTo>
                  <a:cubicBezTo>
                    <a:pt x="192" y="245"/>
                    <a:pt x="192" y="245"/>
                    <a:pt x="192" y="245"/>
                  </a:cubicBezTo>
                  <a:cubicBezTo>
                    <a:pt x="192" y="245"/>
                    <a:pt x="194" y="243"/>
                    <a:pt x="194" y="241"/>
                  </a:cubicBezTo>
                  <a:cubicBezTo>
                    <a:pt x="194" y="240"/>
                    <a:pt x="194" y="239"/>
                    <a:pt x="194" y="238"/>
                  </a:cubicBezTo>
                  <a:cubicBezTo>
                    <a:pt x="194" y="237"/>
                    <a:pt x="194" y="232"/>
                    <a:pt x="194" y="232"/>
                  </a:cubicBezTo>
                  <a:cubicBezTo>
                    <a:pt x="192" y="231"/>
                    <a:pt x="192" y="231"/>
                    <a:pt x="192" y="231"/>
                  </a:cubicBezTo>
                  <a:cubicBezTo>
                    <a:pt x="190" y="238"/>
                    <a:pt x="190" y="238"/>
                    <a:pt x="190" y="238"/>
                  </a:cubicBezTo>
                  <a:cubicBezTo>
                    <a:pt x="189" y="243"/>
                    <a:pt x="189" y="243"/>
                    <a:pt x="189" y="243"/>
                  </a:cubicBezTo>
                  <a:cubicBezTo>
                    <a:pt x="186" y="244"/>
                    <a:pt x="186" y="244"/>
                    <a:pt x="186" y="244"/>
                  </a:cubicBezTo>
                  <a:cubicBezTo>
                    <a:pt x="186" y="244"/>
                    <a:pt x="187" y="250"/>
                    <a:pt x="188" y="250"/>
                  </a:cubicBezTo>
                  <a:cubicBezTo>
                    <a:pt x="188" y="251"/>
                    <a:pt x="192" y="253"/>
                    <a:pt x="192" y="253"/>
                  </a:cubicBezTo>
                  <a:cubicBezTo>
                    <a:pt x="196" y="252"/>
                    <a:pt x="196" y="252"/>
                    <a:pt x="196" y="252"/>
                  </a:cubicBezTo>
                  <a:cubicBezTo>
                    <a:pt x="196" y="252"/>
                    <a:pt x="199" y="252"/>
                    <a:pt x="199" y="253"/>
                  </a:cubicBezTo>
                  <a:cubicBezTo>
                    <a:pt x="199" y="254"/>
                    <a:pt x="200" y="257"/>
                    <a:pt x="200" y="255"/>
                  </a:cubicBezTo>
                  <a:cubicBezTo>
                    <a:pt x="200" y="254"/>
                    <a:pt x="200" y="251"/>
                    <a:pt x="200" y="250"/>
                  </a:cubicBezTo>
                  <a:cubicBezTo>
                    <a:pt x="199" y="250"/>
                    <a:pt x="197" y="246"/>
                    <a:pt x="196" y="247"/>
                  </a:cubicBezTo>
                  <a:close/>
                  <a:moveTo>
                    <a:pt x="180" y="266"/>
                  </a:moveTo>
                  <a:cubicBezTo>
                    <a:pt x="181" y="266"/>
                    <a:pt x="187" y="265"/>
                    <a:pt x="187" y="265"/>
                  </a:cubicBezTo>
                  <a:cubicBezTo>
                    <a:pt x="187" y="265"/>
                    <a:pt x="187" y="263"/>
                    <a:pt x="187" y="261"/>
                  </a:cubicBezTo>
                  <a:cubicBezTo>
                    <a:pt x="188" y="260"/>
                    <a:pt x="189" y="259"/>
                    <a:pt x="189" y="258"/>
                  </a:cubicBezTo>
                  <a:cubicBezTo>
                    <a:pt x="188" y="258"/>
                    <a:pt x="187" y="257"/>
                    <a:pt x="187" y="257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0" y="261"/>
                    <a:pt x="180" y="261"/>
                    <a:pt x="180" y="261"/>
                  </a:cubicBezTo>
                  <a:cubicBezTo>
                    <a:pt x="180" y="261"/>
                    <a:pt x="179" y="265"/>
                    <a:pt x="180" y="266"/>
                  </a:cubicBezTo>
                  <a:close/>
                  <a:moveTo>
                    <a:pt x="197" y="260"/>
                  </a:moveTo>
                  <a:cubicBezTo>
                    <a:pt x="197" y="257"/>
                    <a:pt x="197" y="257"/>
                    <a:pt x="197" y="257"/>
                  </a:cubicBezTo>
                  <a:cubicBezTo>
                    <a:pt x="197" y="257"/>
                    <a:pt x="200" y="256"/>
                    <a:pt x="197" y="256"/>
                  </a:cubicBezTo>
                  <a:cubicBezTo>
                    <a:pt x="194" y="256"/>
                    <a:pt x="194" y="256"/>
                    <a:pt x="194" y="256"/>
                  </a:cubicBezTo>
                  <a:cubicBezTo>
                    <a:pt x="192" y="259"/>
                    <a:pt x="192" y="259"/>
                    <a:pt x="192" y="259"/>
                  </a:cubicBezTo>
                  <a:cubicBezTo>
                    <a:pt x="196" y="262"/>
                    <a:pt x="196" y="262"/>
                    <a:pt x="196" y="262"/>
                  </a:cubicBezTo>
                  <a:lnTo>
                    <a:pt x="197" y="260"/>
                  </a:lnTo>
                  <a:close/>
                  <a:moveTo>
                    <a:pt x="204" y="256"/>
                  </a:moveTo>
                  <a:cubicBezTo>
                    <a:pt x="205" y="254"/>
                    <a:pt x="205" y="254"/>
                    <a:pt x="205" y="254"/>
                  </a:cubicBezTo>
                  <a:cubicBezTo>
                    <a:pt x="202" y="254"/>
                    <a:pt x="202" y="254"/>
                    <a:pt x="202" y="254"/>
                  </a:cubicBezTo>
                  <a:cubicBezTo>
                    <a:pt x="202" y="257"/>
                    <a:pt x="202" y="257"/>
                    <a:pt x="202" y="257"/>
                  </a:cubicBezTo>
                  <a:cubicBezTo>
                    <a:pt x="203" y="259"/>
                    <a:pt x="203" y="259"/>
                    <a:pt x="203" y="259"/>
                  </a:cubicBezTo>
                  <a:cubicBezTo>
                    <a:pt x="204" y="259"/>
                    <a:pt x="204" y="259"/>
                    <a:pt x="204" y="259"/>
                  </a:cubicBezTo>
                  <a:lnTo>
                    <a:pt x="204" y="256"/>
                  </a:lnTo>
                  <a:close/>
                  <a:moveTo>
                    <a:pt x="185" y="284"/>
                  </a:moveTo>
                  <a:cubicBezTo>
                    <a:pt x="181" y="282"/>
                    <a:pt x="181" y="282"/>
                    <a:pt x="181" y="282"/>
                  </a:cubicBezTo>
                  <a:cubicBezTo>
                    <a:pt x="185" y="279"/>
                    <a:pt x="185" y="279"/>
                    <a:pt x="185" y="279"/>
                  </a:cubicBezTo>
                  <a:cubicBezTo>
                    <a:pt x="185" y="279"/>
                    <a:pt x="186" y="278"/>
                    <a:pt x="186" y="277"/>
                  </a:cubicBezTo>
                  <a:cubicBezTo>
                    <a:pt x="186" y="276"/>
                    <a:pt x="186" y="274"/>
                    <a:pt x="186" y="274"/>
                  </a:cubicBezTo>
                  <a:cubicBezTo>
                    <a:pt x="186" y="273"/>
                    <a:pt x="184" y="271"/>
                    <a:pt x="184" y="271"/>
                  </a:cubicBezTo>
                  <a:cubicBezTo>
                    <a:pt x="182" y="270"/>
                    <a:pt x="182" y="270"/>
                    <a:pt x="182" y="270"/>
                  </a:cubicBezTo>
                  <a:cubicBezTo>
                    <a:pt x="181" y="268"/>
                    <a:pt x="181" y="268"/>
                    <a:pt x="181" y="268"/>
                  </a:cubicBezTo>
                  <a:cubicBezTo>
                    <a:pt x="179" y="269"/>
                    <a:pt x="174" y="271"/>
                    <a:pt x="174" y="271"/>
                  </a:cubicBezTo>
                  <a:cubicBezTo>
                    <a:pt x="174" y="271"/>
                    <a:pt x="176" y="273"/>
                    <a:pt x="175" y="274"/>
                  </a:cubicBezTo>
                  <a:cubicBezTo>
                    <a:pt x="175" y="276"/>
                    <a:pt x="173" y="277"/>
                    <a:pt x="173" y="277"/>
                  </a:cubicBezTo>
                  <a:cubicBezTo>
                    <a:pt x="171" y="277"/>
                    <a:pt x="171" y="277"/>
                    <a:pt x="171" y="277"/>
                  </a:cubicBezTo>
                  <a:cubicBezTo>
                    <a:pt x="171" y="277"/>
                    <a:pt x="169" y="278"/>
                    <a:pt x="169" y="279"/>
                  </a:cubicBezTo>
                  <a:cubicBezTo>
                    <a:pt x="169" y="279"/>
                    <a:pt x="168" y="281"/>
                    <a:pt x="168" y="282"/>
                  </a:cubicBezTo>
                  <a:cubicBezTo>
                    <a:pt x="167" y="283"/>
                    <a:pt x="166" y="285"/>
                    <a:pt x="166" y="285"/>
                  </a:cubicBezTo>
                  <a:cubicBezTo>
                    <a:pt x="161" y="285"/>
                    <a:pt x="161" y="285"/>
                    <a:pt x="161" y="285"/>
                  </a:cubicBezTo>
                  <a:cubicBezTo>
                    <a:pt x="161" y="285"/>
                    <a:pt x="161" y="289"/>
                    <a:pt x="160" y="290"/>
                  </a:cubicBezTo>
                  <a:cubicBezTo>
                    <a:pt x="160" y="291"/>
                    <a:pt x="160" y="294"/>
                    <a:pt x="160" y="294"/>
                  </a:cubicBezTo>
                  <a:cubicBezTo>
                    <a:pt x="161" y="294"/>
                    <a:pt x="168" y="295"/>
                    <a:pt x="168" y="295"/>
                  </a:cubicBezTo>
                  <a:cubicBezTo>
                    <a:pt x="172" y="296"/>
                    <a:pt x="172" y="296"/>
                    <a:pt x="172" y="296"/>
                  </a:cubicBezTo>
                  <a:cubicBezTo>
                    <a:pt x="175" y="296"/>
                    <a:pt x="175" y="296"/>
                    <a:pt x="175" y="296"/>
                  </a:cubicBezTo>
                  <a:cubicBezTo>
                    <a:pt x="175" y="296"/>
                    <a:pt x="177" y="299"/>
                    <a:pt x="178" y="298"/>
                  </a:cubicBezTo>
                  <a:cubicBezTo>
                    <a:pt x="179" y="296"/>
                    <a:pt x="180" y="291"/>
                    <a:pt x="180" y="290"/>
                  </a:cubicBezTo>
                  <a:cubicBezTo>
                    <a:pt x="181" y="289"/>
                    <a:pt x="184" y="287"/>
                    <a:pt x="185" y="287"/>
                  </a:cubicBezTo>
                  <a:cubicBezTo>
                    <a:pt x="186" y="287"/>
                    <a:pt x="187" y="287"/>
                    <a:pt x="187" y="287"/>
                  </a:cubicBezTo>
                  <a:lnTo>
                    <a:pt x="185" y="284"/>
                  </a:lnTo>
                  <a:close/>
                  <a:moveTo>
                    <a:pt x="173" y="306"/>
                  </a:moveTo>
                  <a:cubicBezTo>
                    <a:pt x="172" y="304"/>
                    <a:pt x="172" y="304"/>
                    <a:pt x="172" y="304"/>
                  </a:cubicBezTo>
                  <a:cubicBezTo>
                    <a:pt x="169" y="305"/>
                    <a:pt x="169" y="305"/>
                    <a:pt x="169" y="305"/>
                  </a:cubicBezTo>
                  <a:cubicBezTo>
                    <a:pt x="164" y="305"/>
                    <a:pt x="164" y="305"/>
                    <a:pt x="164" y="305"/>
                  </a:cubicBezTo>
                  <a:cubicBezTo>
                    <a:pt x="154" y="305"/>
                    <a:pt x="154" y="305"/>
                    <a:pt x="154" y="305"/>
                  </a:cubicBezTo>
                  <a:cubicBezTo>
                    <a:pt x="153" y="305"/>
                    <a:pt x="153" y="305"/>
                    <a:pt x="153" y="305"/>
                  </a:cubicBezTo>
                  <a:cubicBezTo>
                    <a:pt x="155" y="306"/>
                    <a:pt x="155" y="306"/>
                    <a:pt x="155" y="306"/>
                  </a:cubicBezTo>
                  <a:cubicBezTo>
                    <a:pt x="154" y="307"/>
                    <a:pt x="154" y="307"/>
                    <a:pt x="154" y="307"/>
                  </a:cubicBezTo>
                  <a:cubicBezTo>
                    <a:pt x="154" y="307"/>
                    <a:pt x="164" y="309"/>
                    <a:pt x="165" y="309"/>
                  </a:cubicBezTo>
                  <a:cubicBezTo>
                    <a:pt x="166" y="309"/>
                    <a:pt x="172" y="311"/>
                    <a:pt x="174" y="311"/>
                  </a:cubicBezTo>
                  <a:cubicBezTo>
                    <a:pt x="176" y="311"/>
                    <a:pt x="177" y="311"/>
                    <a:pt x="177" y="311"/>
                  </a:cubicBezTo>
                  <a:cubicBezTo>
                    <a:pt x="180" y="308"/>
                    <a:pt x="180" y="308"/>
                    <a:pt x="180" y="308"/>
                  </a:cubicBezTo>
                  <a:cubicBezTo>
                    <a:pt x="180" y="308"/>
                    <a:pt x="176" y="307"/>
                    <a:pt x="176" y="307"/>
                  </a:cubicBezTo>
                  <a:cubicBezTo>
                    <a:pt x="175" y="307"/>
                    <a:pt x="173" y="306"/>
                    <a:pt x="173" y="306"/>
                  </a:cubicBezTo>
                  <a:close/>
                  <a:moveTo>
                    <a:pt x="197" y="266"/>
                  </a:moveTo>
                  <a:cubicBezTo>
                    <a:pt x="197" y="266"/>
                    <a:pt x="194" y="268"/>
                    <a:pt x="194" y="268"/>
                  </a:cubicBezTo>
                  <a:cubicBezTo>
                    <a:pt x="194" y="269"/>
                    <a:pt x="196" y="270"/>
                    <a:pt x="196" y="270"/>
                  </a:cubicBezTo>
                  <a:cubicBezTo>
                    <a:pt x="198" y="268"/>
                    <a:pt x="198" y="268"/>
                    <a:pt x="198" y="268"/>
                  </a:cubicBezTo>
                  <a:cubicBezTo>
                    <a:pt x="200" y="268"/>
                    <a:pt x="200" y="268"/>
                    <a:pt x="200" y="268"/>
                  </a:cubicBezTo>
                  <a:cubicBezTo>
                    <a:pt x="200" y="268"/>
                    <a:pt x="200" y="270"/>
                    <a:pt x="199" y="271"/>
                  </a:cubicBezTo>
                  <a:cubicBezTo>
                    <a:pt x="199" y="273"/>
                    <a:pt x="200" y="273"/>
                    <a:pt x="200" y="273"/>
                  </a:cubicBezTo>
                  <a:cubicBezTo>
                    <a:pt x="200" y="273"/>
                    <a:pt x="204" y="273"/>
                    <a:pt x="206" y="273"/>
                  </a:cubicBezTo>
                  <a:cubicBezTo>
                    <a:pt x="207" y="273"/>
                    <a:pt x="206" y="271"/>
                    <a:pt x="206" y="271"/>
                  </a:cubicBezTo>
                  <a:cubicBezTo>
                    <a:pt x="206" y="271"/>
                    <a:pt x="206" y="269"/>
                    <a:pt x="206" y="269"/>
                  </a:cubicBezTo>
                  <a:cubicBezTo>
                    <a:pt x="206" y="268"/>
                    <a:pt x="206" y="268"/>
                    <a:pt x="206" y="268"/>
                  </a:cubicBezTo>
                  <a:cubicBezTo>
                    <a:pt x="208" y="269"/>
                    <a:pt x="208" y="269"/>
                    <a:pt x="208" y="269"/>
                  </a:cubicBezTo>
                  <a:cubicBezTo>
                    <a:pt x="208" y="269"/>
                    <a:pt x="209" y="266"/>
                    <a:pt x="209" y="265"/>
                  </a:cubicBezTo>
                  <a:cubicBezTo>
                    <a:pt x="209" y="265"/>
                    <a:pt x="208" y="264"/>
                    <a:pt x="208" y="264"/>
                  </a:cubicBezTo>
                  <a:cubicBezTo>
                    <a:pt x="206" y="262"/>
                    <a:pt x="206" y="262"/>
                    <a:pt x="206" y="262"/>
                  </a:cubicBezTo>
                  <a:cubicBezTo>
                    <a:pt x="203" y="262"/>
                    <a:pt x="203" y="262"/>
                    <a:pt x="203" y="262"/>
                  </a:cubicBezTo>
                  <a:cubicBezTo>
                    <a:pt x="201" y="264"/>
                    <a:pt x="201" y="264"/>
                    <a:pt x="201" y="264"/>
                  </a:cubicBezTo>
                  <a:lnTo>
                    <a:pt x="197" y="266"/>
                  </a:lnTo>
                  <a:close/>
                  <a:moveTo>
                    <a:pt x="198" y="285"/>
                  </a:moveTo>
                  <a:cubicBezTo>
                    <a:pt x="200" y="284"/>
                    <a:pt x="200" y="284"/>
                    <a:pt x="200" y="284"/>
                  </a:cubicBezTo>
                  <a:cubicBezTo>
                    <a:pt x="204" y="284"/>
                    <a:pt x="204" y="284"/>
                    <a:pt x="204" y="284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80"/>
                    <a:pt x="207" y="280"/>
                    <a:pt x="207" y="280"/>
                  </a:cubicBezTo>
                  <a:cubicBezTo>
                    <a:pt x="204" y="279"/>
                    <a:pt x="204" y="279"/>
                    <a:pt x="204" y="279"/>
                  </a:cubicBezTo>
                  <a:cubicBezTo>
                    <a:pt x="200" y="281"/>
                    <a:pt x="200" y="281"/>
                    <a:pt x="200" y="281"/>
                  </a:cubicBezTo>
                  <a:cubicBezTo>
                    <a:pt x="197" y="281"/>
                    <a:pt x="197" y="281"/>
                    <a:pt x="197" y="281"/>
                  </a:cubicBezTo>
                  <a:cubicBezTo>
                    <a:pt x="192" y="282"/>
                    <a:pt x="192" y="282"/>
                    <a:pt x="192" y="282"/>
                  </a:cubicBezTo>
                  <a:cubicBezTo>
                    <a:pt x="192" y="282"/>
                    <a:pt x="189" y="281"/>
                    <a:pt x="189" y="282"/>
                  </a:cubicBezTo>
                  <a:cubicBezTo>
                    <a:pt x="189" y="283"/>
                    <a:pt x="188" y="286"/>
                    <a:pt x="188" y="286"/>
                  </a:cubicBezTo>
                  <a:cubicBezTo>
                    <a:pt x="188" y="288"/>
                    <a:pt x="188" y="288"/>
                    <a:pt x="188" y="288"/>
                  </a:cubicBezTo>
                  <a:cubicBezTo>
                    <a:pt x="188" y="291"/>
                    <a:pt x="188" y="291"/>
                    <a:pt x="188" y="291"/>
                  </a:cubicBezTo>
                  <a:cubicBezTo>
                    <a:pt x="188" y="292"/>
                    <a:pt x="188" y="292"/>
                    <a:pt x="188" y="292"/>
                  </a:cubicBezTo>
                  <a:cubicBezTo>
                    <a:pt x="190" y="294"/>
                    <a:pt x="190" y="294"/>
                    <a:pt x="190" y="294"/>
                  </a:cubicBezTo>
                  <a:cubicBezTo>
                    <a:pt x="190" y="294"/>
                    <a:pt x="190" y="297"/>
                    <a:pt x="190" y="298"/>
                  </a:cubicBezTo>
                  <a:cubicBezTo>
                    <a:pt x="190" y="298"/>
                    <a:pt x="190" y="300"/>
                    <a:pt x="191" y="300"/>
                  </a:cubicBezTo>
                  <a:cubicBezTo>
                    <a:pt x="192" y="300"/>
                    <a:pt x="193" y="300"/>
                    <a:pt x="193" y="300"/>
                  </a:cubicBezTo>
                  <a:cubicBezTo>
                    <a:pt x="193" y="300"/>
                    <a:pt x="193" y="302"/>
                    <a:pt x="193" y="303"/>
                  </a:cubicBezTo>
                  <a:cubicBezTo>
                    <a:pt x="193" y="304"/>
                    <a:pt x="193" y="306"/>
                    <a:pt x="194" y="305"/>
                  </a:cubicBezTo>
                  <a:cubicBezTo>
                    <a:pt x="195" y="304"/>
                    <a:pt x="196" y="302"/>
                    <a:pt x="196" y="302"/>
                  </a:cubicBezTo>
                  <a:cubicBezTo>
                    <a:pt x="193" y="299"/>
                    <a:pt x="193" y="299"/>
                    <a:pt x="193" y="299"/>
                  </a:cubicBezTo>
                  <a:cubicBezTo>
                    <a:pt x="193" y="299"/>
                    <a:pt x="193" y="298"/>
                    <a:pt x="193" y="297"/>
                  </a:cubicBezTo>
                  <a:cubicBezTo>
                    <a:pt x="193" y="295"/>
                    <a:pt x="193" y="294"/>
                    <a:pt x="193" y="294"/>
                  </a:cubicBezTo>
                  <a:cubicBezTo>
                    <a:pt x="194" y="293"/>
                    <a:pt x="194" y="293"/>
                    <a:pt x="194" y="293"/>
                  </a:cubicBezTo>
                  <a:cubicBezTo>
                    <a:pt x="194" y="293"/>
                    <a:pt x="196" y="294"/>
                    <a:pt x="196" y="296"/>
                  </a:cubicBezTo>
                  <a:cubicBezTo>
                    <a:pt x="197" y="297"/>
                    <a:pt x="197" y="298"/>
                    <a:pt x="197" y="299"/>
                  </a:cubicBezTo>
                  <a:cubicBezTo>
                    <a:pt x="197" y="300"/>
                    <a:pt x="198" y="302"/>
                    <a:pt x="199" y="300"/>
                  </a:cubicBezTo>
                  <a:cubicBezTo>
                    <a:pt x="199" y="298"/>
                    <a:pt x="199" y="296"/>
                    <a:pt x="198" y="295"/>
                  </a:cubicBezTo>
                  <a:cubicBezTo>
                    <a:pt x="198" y="295"/>
                    <a:pt x="198" y="294"/>
                    <a:pt x="197" y="292"/>
                  </a:cubicBezTo>
                  <a:cubicBezTo>
                    <a:pt x="196" y="291"/>
                    <a:pt x="195" y="289"/>
                    <a:pt x="195" y="289"/>
                  </a:cubicBezTo>
                  <a:cubicBezTo>
                    <a:pt x="195" y="288"/>
                    <a:pt x="195" y="288"/>
                    <a:pt x="195" y="288"/>
                  </a:cubicBezTo>
                  <a:cubicBezTo>
                    <a:pt x="196" y="286"/>
                    <a:pt x="196" y="286"/>
                    <a:pt x="196" y="286"/>
                  </a:cubicBezTo>
                  <a:lnTo>
                    <a:pt x="198" y="285"/>
                  </a:lnTo>
                  <a:close/>
                  <a:moveTo>
                    <a:pt x="206" y="312"/>
                  </a:moveTo>
                  <a:cubicBezTo>
                    <a:pt x="207" y="312"/>
                    <a:pt x="210" y="311"/>
                    <a:pt x="210" y="311"/>
                  </a:cubicBezTo>
                  <a:cubicBezTo>
                    <a:pt x="210" y="311"/>
                    <a:pt x="213" y="310"/>
                    <a:pt x="214" y="310"/>
                  </a:cubicBezTo>
                  <a:cubicBezTo>
                    <a:pt x="214" y="310"/>
                    <a:pt x="215" y="308"/>
                    <a:pt x="215" y="307"/>
                  </a:cubicBezTo>
                  <a:cubicBezTo>
                    <a:pt x="215" y="307"/>
                    <a:pt x="214" y="307"/>
                    <a:pt x="214" y="307"/>
                  </a:cubicBezTo>
                  <a:cubicBezTo>
                    <a:pt x="214" y="307"/>
                    <a:pt x="212" y="308"/>
                    <a:pt x="212" y="308"/>
                  </a:cubicBezTo>
                  <a:cubicBezTo>
                    <a:pt x="211" y="309"/>
                    <a:pt x="209" y="308"/>
                    <a:pt x="209" y="308"/>
                  </a:cubicBezTo>
                  <a:cubicBezTo>
                    <a:pt x="206" y="309"/>
                    <a:pt x="206" y="309"/>
                    <a:pt x="206" y="309"/>
                  </a:cubicBezTo>
                  <a:cubicBezTo>
                    <a:pt x="201" y="310"/>
                    <a:pt x="201" y="310"/>
                    <a:pt x="201" y="310"/>
                  </a:cubicBezTo>
                  <a:cubicBezTo>
                    <a:pt x="202" y="312"/>
                    <a:pt x="202" y="312"/>
                    <a:pt x="202" y="312"/>
                  </a:cubicBezTo>
                  <a:cubicBezTo>
                    <a:pt x="202" y="312"/>
                    <a:pt x="205" y="312"/>
                    <a:pt x="206" y="312"/>
                  </a:cubicBezTo>
                  <a:close/>
                  <a:moveTo>
                    <a:pt x="186" y="310"/>
                  </a:moveTo>
                  <a:cubicBezTo>
                    <a:pt x="186" y="310"/>
                    <a:pt x="186" y="310"/>
                    <a:pt x="186" y="310"/>
                  </a:cubicBezTo>
                  <a:cubicBezTo>
                    <a:pt x="190" y="311"/>
                    <a:pt x="190" y="311"/>
                    <a:pt x="190" y="311"/>
                  </a:cubicBezTo>
                  <a:cubicBezTo>
                    <a:pt x="194" y="309"/>
                    <a:pt x="194" y="309"/>
                    <a:pt x="194" y="309"/>
                  </a:cubicBezTo>
                  <a:cubicBezTo>
                    <a:pt x="191" y="307"/>
                    <a:pt x="191" y="307"/>
                    <a:pt x="191" y="307"/>
                  </a:cubicBezTo>
                  <a:cubicBezTo>
                    <a:pt x="189" y="306"/>
                    <a:pt x="189" y="306"/>
                    <a:pt x="189" y="306"/>
                  </a:cubicBezTo>
                  <a:cubicBezTo>
                    <a:pt x="189" y="306"/>
                    <a:pt x="187" y="306"/>
                    <a:pt x="187" y="306"/>
                  </a:cubicBezTo>
                  <a:cubicBezTo>
                    <a:pt x="187" y="307"/>
                    <a:pt x="186" y="307"/>
                    <a:pt x="186" y="307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86" y="309"/>
                    <a:pt x="186" y="309"/>
                    <a:pt x="186" y="310"/>
                  </a:cubicBezTo>
                  <a:close/>
                  <a:moveTo>
                    <a:pt x="216" y="295"/>
                  </a:moveTo>
                  <a:cubicBezTo>
                    <a:pt x="216" y="298"/>
                    <a:pt x="216" y="298"/>
                    <a:pt x="216" y="298"/>
                  </a:cubicBezTo>
                  <a:cubicBezTo>
                    <a:pt x="216" y="299"/>
                    <a:pt x="216" y="299"/>
                    <a:pt x="216" y="299"/>
                  </a:cubicBezTo>
                  <a:cubicBezTo>
                    <a:pt x="221" y="299"/>
                    <a:pt x="221" y="299"/>
                    <a:pt x="221" y="299"/>
                  </a:cubicBezTo>
                  <a:cubicBezTo>
                    <a:pt x="224" y="298"/>
                    <a:pt x="224" y="298"/>
                    <a:pt x="224" y="298"/>
                  </a:cubicBezTo>
                  <a:cubicBezTo>
                    <a:pt x="222" y="297"/>
                    <a:pt x="222" y="297"/>
                    <a:pt x="222" y="297"/>
                  </a:cubicBezTo>
                  <a:cubicBezTo>
                    <a:pt x="219" y="295"/>
                    <a:pt x="219" y="295"/>
                    <a:pt x="219" y="295"/>
                  </a:cubicBezTo>
                  <a:lnTo>
                    <a:pt x="216" y="295"/>
                  </a:lnTo>
                  <a:close/>
                  <a:moveTo>
                    <a:pt x="272" y="310"/>
                  </a:moveTo>
                  <a:cubicBezTo>
                    <a:pt x="272" y="309"/>
                    <a:pt x="270" y="306"/>
                    <a:pt x="270" y="306"/>
                  </a:cubicBezTo>
                  <a:cubicBezTo>
                    <a:pt x="270" y="306"/>
                    <a:pt x="269" y="305"/>
                    <a:pt x="269" y="305"/>
                  </a:cubicBezTo>
                  <a:cubicBezTo>
                    <a:pt x="270" y="305"/>
                    <a:pt x="272" y="304"/>
                    <a:pt x="272" y="304"/>
                  </a:cubicBezTo>
                  <a:cubicBezTo>
                    <a:pt x="271" y="304"/>
                    <a:pt x="268" y="301"/>
                    <a:pt x="268" y="301"/>
                  </a:cubicBezTo>
                  <a:cubicBezTo>
                    <a:pt x="264" y="298"/>
                    <a:pt x="264" y="298"/>
                    <a:pt x="264" y="298"/>
                  </a:cubicBezTo>
                  <a:cubicBezTo>
                    <a:pt x="262" y="296"/>
                    <a:pt x="262" y="296"/>
                    <a:pt x="262" y="296"/>
                  </a:cubicBezTo>
                  <a:cubicBezTo>
                    <a:pt x="257" y="296"/>
                    <a:pt x="257" y="296"/>
                    <a:pt x="257" y="296"/>
                  </a:cubicBezTo>
                  <a:cubicBezTo>
                    <a:pt x="252" y="293"/>
                    <a:pt x="252" y="293"/>
                    <a:pt x="252" y="293"/>
                  </a:cubicBezTo>
                  <a:cubicBezTo>
                    <a:pt x="247" y="292"/>
                    <a:pt x="247" y="292"/>
                    <a:pt x="247" y="292"/>
                  </a:cubicBezTo>
                  <a:cubicBezTo>
                    <a:pt x="241" y="290"/>
                    <a:pt x="241" y="290"/>
                    <a:pt x="241" y="290"/>
                  </a:cubicBezTo>
                  <a:cubicBezTo>
                    <a:pt x="241" y="290"/>
                    <a:pt x="241" y="293"/>
                    <a:pt x="241" y="294"/>
                  </a:cubicBezTo>
                  <a:cubicBezTo>
                    <a:pt x="241" y="295"/>
                    <a:pt x="236" y="296"/>
                    <a:pt x="236" y="296"/>
                  </a:cubicBezTo>
                  <a:cubicBezTo>
                    <a:pt x="233" y="292"/>
                    <a:pt x="233" y="292"/>
                    <a:pt x="233" y="292"/>
                  </a:cubicBezTo>
                  <a:cubicBezTo>
                    <a:pt x="233" y="290"/>
                    <a:pt x="233" y="290"/>
                    <a:pt x="233" y="290"/>
                  </a:cubicBezTo>
                  <a:cubicBezTo>
                    <a:pt x="226" y="288"/>
                    <a:pt x="226" y="288"/>
                    <a:pt x="226" y="288"/>
                  </a:cubicBezTo>
                  <a:cubicBezTo>
                    <a:pt x="223" y="288"/>
                    <a:pt x="223" y="288"/>
                    <a:pt x="223" y="288"/>
                  </a:cubicBezTo>
                  <a:cubicBezTo>
                    <a:pt x="223" y="288"/>
                    <a:pt x="224" y="294"/>
                    <a:pt x="224" y="295"/>
                  </a:cubicBezTo>
                  <a:cubicBezTo>
                    <a:pt x="224" y="295"/>
                    <a:pt x="228" y="296"/>
                    <a:pt x="228" y="296"/>
                  </a:cubicBezTo>
                  <a:cubicBezTo>
                    <a:pt x="228" y="297"/>
                    <a:pt x="230" y="298"/>
                    <a:pt x="231" y="298"/>
                  </a:cubicBezTo>
                  <a:cubicBezTo>
                    <a:pt x="231" y="298"/>
                    <a:pt x="236" y="299"/>
                    <a:pt x="236" y="299"/>
                  </a:cubicBezTo>
                  <a:cubicBezTo>
                    <a:pt x="237" y="299"/>
                    <a:pt x="240" y="298"/>
                    <a:pt x="241" y="300"/>
                  </a:cubicBezTo>
                  <a:cubicBezTo>
                    <a:pt x="242" y="301"/>
                    <a:pt x="243" y="303"/>
                    <a:pt x="243" y="303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49" y="309"/>
                    <a:pt x="249" y="309"/>
                    <a:pt x="249" y="309"/>
                  </a:cubicBezTo>
                  <a:cubicBezTo>
                    <a:pt x="254" y="310"/>
                    <a:pt x="254" y="310"/>
                    <a:pt x="254" y="310"/>
                  </a:cubicBezTo>
                  <a:cubicBezTo>
                    <a:pt x="256" y="308"/>
                    <a:pt x="256" y="308"/>
                    <a:pt x="256" y="308"/>
                  </a:cubicBezTo>
                  <a:cubicBezTo>
                    <a:pt x="261" y="307"/>
                    <a:pt x="261" y="307"/>
                    <a:pt x="261" y="307"/>
                  </a:cubicBezTo>
                  <a:cubicBezTo>
                    <a:pt x="261" y="307"/>
                    <a:pt x="263" y="307"/>
                    <a:pt x="264" y="308"/>
                  </a:cubicBezTo>
                  <a:cubicBezTo>
                    <a:pt x="264" y="308"/>
                    <a:pt x="265" y="309"/>
                    <a:pt x="266" y="310"/>
                  </a:cubicBezTo>
                  <a:cubicBezTo>
                    <a:pt x="266" y="311"/>
                    <a:pt x="267" y="312"/>
                    <a:pt x="267" y="312"/>
                  </a:cubicBezTo>
                  <a:cubicBezTo>
                    <a:pt x="274" y="314"/>
                    <a:pt x="274" y="314"/>
                    <a:pt x="274" y="314"/>
                  </a:cubicBezTo>
                  <a:cubicBezTo>
                    <a:pt x="276" y="314"/>
                    <a:pt x="276" y="314"/>
                    <a:pt x="276" y="314"/>
                  </a:cubicBezTo>
                  <a:cubicBezTo>
                    <a:pt x="276" y="314"/>
                    <a:pt x="272" y="310"/>
                    <a:pt x="272" y="310"/>
                  </a:cubicBezTo>
                  <a:close/>
                  <a:moveTo>
                    <a:pt x="288" y="295"/>
                  </a:moveTo>
                  <a:cubicBezTo>
                    <a:pt x="288" y="294"/>
                    <a:pt x="287" y="292"/>
                    <a:pt x="287" y="292"/>
                  </a:cubicBezTo>
                  <a:cubicBezTo>
                    <a:pt x="286" y="291"/>
                    <a:pt x="286" y="293"/>
                    <a:pt x="286" y="293"/>
                  </a:cubicBezTo>
                  <a:cubicBezTo>
                    <a:pt x="286" y="293"/>
                    <a:pt x="282" y="295"/>
                    <a:pt x="281" y="296"/>
                  </a:cubicBezTo>
                  <a:cubicBezTo>
                    <a:pt x="279" y="297"/>
                    <a:pt x="279" y="298"/>
                    <a:pt x="279" y="298"/>
                  </a:cubicBezTo>
                  <a:cubicBezTo>
                    <a:pt x="274" y="298"/>
                    <a:pt x="274" y="298"/>
                    <a:pt x="274" y="298"/>
                  </a:cubicBezTo>
                  <a:cubicBezTo>
                    <a:pt x="274" y="298"/>
                    <a:pt x="274" y="299"/>
                    <a:pt x="273" y="300"/>
                  </a:cubicBezTo>
                  <a:cubicBezTo>
                    <a:pt x="272" y="302"/>
                    <a:pt x="273" y="302"/>
                    <a:pt x="273" y="303"/>
                  </a:cubicBezTo>
                  <a:cubicBezTo>
                    <a:pt x="273" y="303"/>
                    <a:pt x="273" y="305"/>
                    <a:pt x="273" y="305"/>
                  </a:cubicBezTo>
                  <a:cubicBezTo>
                    <a:pt x="275" y="304"/>
                    <a:pt x="275" y="304"/>
                    <a:pt x="275" y="304"/>
                  </a:cubicBezTo>
                  <a:cubicBezTo>
                    <a:pt x="277" y="303"/>
                    <a:pt x="277" y="303"/>
                    <a:pt x="277" y="303"/>
                  </a:cubicBezTo>
                  <a:cubicBezTo>
                    <a:pt x="277" y="303"/>
                    <a:pt x="278" y="303"/>
                    <a:pt x="279" y="303"/>
                  </a:cubicBezTo>
                  <a:cubicBezTo>
                    <a:pt x="279" y="303"/>
                    <a:pt x="281" y="301"/>
                    <a:pt x="281" y="301"/>
                  </a:cubicBezTo>
                  <a:cubicBezTo>
                    <a:pt x="284" y="299"/>
                    <a:pt x="284" y="299"/>
                    <a:pt x="284" y="299"/>
                  </a:cubicBezTo>
                  <a:cubicBezTo>
                    <a:pt x="284" y="299"/>
                    <a:pt x="288" y="296"/>
                    <a:pt x="288" y="295"/>
                  </a:cubicBezTo>
                  <a:close/>
                  <a:moveTo>
                    <a:pt x="245" y="382"/>
                  </a:moveTo>
                  <a:cubicBezTo>
                    <a:pt x="246" y="382"/>
                    <a:pt x="251" y="379"/>
                    <a:pt x="252" y="378"/>
                  </a:cubicBezTo>
                  <a:cubicBezTo>
                    <a:pt x="252" y="377"/>
                    <a:pt x="255" y="376"/>
                    <a:pt x="256" y="375"/>
                  </a:cubicBezTo>
                  <a:cubicBezTo>
                    <a:pt x="257" y="375"/>
                    <a:pt x="258" y="374"/>
                    <a:pt x="258" y="373"/>
                  </a:cubicBezTo>
                  <a:cubicBezTo>
                    <a:pt x="259" y="372"/>
                    <a:pt x="261" y="369"/>
                    <a:pt x="261" y="369"/>
                  </a:cubicBezTo>
                  <a:cubicBezTo>
                    <a:pt x="261" y="368"/>
                    <a:pt x="265" y="367"/>
                    <a:pt x="266" y="366"/>
                  </a:cubicBezTo>
                  <a:cubicBezTo>
                    <a:pt x="267" y="365"/>
                    <a:pt x="267" y="363"/>
                    <a:pt x="267" y="363"/>
                  </a:cubicBezTo>
                  <a:cubicBezTo>
                    <a:pt x="269" y="360"/>
                    <a:pt x="269" y="360"/>
                    <a:pt x="269" y="360"/>
                  </a:cubicBezTo>
                  <a:cubicBezTo>
                    <a:pt x="269" y="360"/>
                    <a:pt x="269" y="357"/>
                    <a:pt x="269" y="356"/>
                  </a:cubicBezTo>
                  <a:cubicBezTo>
                    <a:pt x="270" y="355"/>
                    <a:pt x="268" y="351"/>
                    <a:pt x="268" y="351"/>
                  </a:cubicBezTo>
                  <a:cubicBezTo>
                    <a:pt x="267" y="350"/>
                    <a:pt x="266" y="349"/>
                    <a:pt x="266" y="348"/>
                  </a:cubicBezTo>
                  <a:cubicBezTo>
                    <a:pt x="266" y="347"/>
                    <a:pt x="267" y="346"/>
                    <a:pt x="267" y="346"/>
                  </a:cubicBezTo>
                  <a:cubicBezTo>
                    <a:pt x="262" y="343"/>
                    <a:pt x="262" y="343"/>
                    <a:pt x="262" y="343"/>
                  </a:cubicBezTo>
                  <a:cubicBezTo>
                    <a:pt x="262" y="343"/>
                    <a:pt x="261" y="337"/>
                    <a:pt x="260" y="337"/>
                  </a:cubicBezTo>
                  <a:cubicBezTo>
                    <a:pt x="260" y="336"/>
                    <a:pt x="257" y="334"/>
                    <a:pt x="257" y="333"/>
                  </a:cubicBezTo>
                  <a:cubicBezTo>
                    <a:pt x="257" y="331"/>
                    <a:pt x="258" y="327"/>
                    <a:pt x="258" y="326"/>
                  </a:cubicBezTo>
                  <a:cubicBezTo>
                    <a:pt x="258" y="324"/>
                    <a:pt x="252" y="323"/>
                    <a:pt x="251" y="323"/>
                  </a:cubicBezTo>
                  <a:cubicBezTo>
                    <a:pt x="250" y="323"/>
                    <a:pt x="251" y="324"/>
                    <a:pt x="251" y="325"/>
                  </a:cubicBezTo>
                  <a:cubicBezTo>
                    <a:pt x="251" y="326"/>
                    <a:pt x="250" y="327"/>
                    <a:pt x="248" y="329"/>
                  </a:cubicBezTo>
                  <a:cubicBezTo>
                    <a:pt x="247" y="331"/>
                    <a:pt x="247" y="331"/>
                    <a:pt x="246" y="332"/>
                  </a:cubicBezTo>
                  <a:cubicBezTo>
                    <a:pt x="245" y="333"/>
                    <a:pt x="244" y="337"/>
                    <a:pt x="244" y="337"/>
                  </a:cubicBezTo>
                  <a:cubicBezTo>
                    <a:pt x="244" y="337"/>
                    <a:pt x="240" y="336"/>
                    <a:pt x="240" y="335"/>
                  </a:cubicBezTo>
                  <a:cubicBezTo>
                    <a:pt x="239" y="334"/>
                    <a:pt x="235" y="331"/>
                    <a:pt x="235" y="331"/>
                  </a:cubicBezTo>
                  <a:cubicBezTo>
                    <a:pt x="235" y="331"/>
                    <a:pt x="238" y="326"/>
                    <a:pt x="239" y="325"/>
                  </a:cubicBezTo>
                  <a:cubicBezTo>
                    <a:pt x="239" y="325"/>
                    <a:pt x="235" y="324"/>
                    <a:pt x="234" y="324"/>
                  </a:cubicBezTo>
                  <a:cubicBezTo>
                    <a:pt x="232" y="324"/>
                    <a:pt x="232" y="324"/>
                    <a:pt x="230" y="324"/>
                  </a:cubicBezTo>
                  <a:cubicBezTo>
                    <a:pt x="228" y="324"/>
                    <a:pt x="225" y="326"/>
                    <a:pt x="222" y="327"/>
                  </a:cubicBezTo>
                  <a:cubicBezTo>
                    <a:pt x="218" y="329"/>
                    <a:pt x="221" y="331"/>
                    <a:pt x="221" y="332"/>
                  </a:cubicBezTo>
                  <a:cubicBezTo>
                    <a:pt x="221" y="333"/>
                    <a:pt x="221" y="334"/>
                    <a:pt x="221" y="335"/>
                  </a:cubicBezTo>
                  <a:cubicBezTo>
                    <a:pt x="221" y="337"/>
                    <a:pt x="219" y="335"/>
                    <a:pt x="218" y="335"/>
                  </a:cubicBezTo>
                  <a:cubicBezTo>
                    <a:pt x="217" y="335"/>
                    <a:pt x="215" y="333"/>
                    <a:pt x="215" y="332"/>
                  </a:cubicBezTo>
                  <a:cubicBezTo>
                    <a:pt x="215" y="331"/>
                    <a:pt x="214" y="330"/>
                    <a:pt x="213" y="330"/>
                  </a:cubicBezTo>
                  <a:cubicBezTo>
                    <a:pt x="212" y="330"/>
                    <a:pt x="210" y="332"/>
                    <a:pt x="209" y="333"/>
                  </a:cubicBezTo>
                  <a:cubicBezTo>
                    <a:pt x="209" y="334"/>
                    <a:pt x="207" y="335"/>
                    <a:pt x="206" y="336"/>
                  </a:cubicBezTo>
                  <a:cubicBezTo>
                    <a:pt x="205" y="337"/>
                    <a:pt x="202" y="339"/>
                    <a:pt x="202" y="339"/>
                  </a:cubicBezTo>
                  <a:cubicBezTo>
                    <a:pt x="201" y="340"/>
                    <a:pt x="202" y="341"/>
                    <a:pt x="200" y="343"/>
                  </a:cubicBezTo>
                  <a:cubicBezTo>
                    <a:pt x="199" y="346"/>
                    <a:pt x="199" y="345"/>
                    <a:pt x="198" y="346"/>
                  </a:cubicBezTo>
                  <a:cubicBezTo>
                    <a:pt x="198" y="347"/>
                    <a:pt x="196" y="348"/>
                    <a:pt x="196" y="348"/>
                  </a:cubicBezTo>
                  <a:cubicBezTo>
                    <a:pt x="196" y="348"/>
                    <a:pt x="192" y="346"/>
                    <a:pt x="191" y="346"/>
                  </a:cubicBezTo>
                  <a:cubicBezTo>
                    <a:pt x="190" y="346"/>
                    <a:pt x="186" y="348"/>
                    <a:pt x="186" y="348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86" y="349"/>
                    <a:pt x="188" y="352"/>
                    <a:pt x="188" y="353"/>
                  </a:cubicBezTo>
                  <a:cubicBezTo>
                    <a:pt x="188" y="353"/>
                    <a:pt x="188" y="356"/>
                    <a:pt x="188" y="357"/>
                  </a:cubicBezTo>
                  <a:cubicBezTo>
                    <a:pt x="188" y="358"/>
                    <a:pt x="189" y="359"/>
                    <a:pt x="189" y="360"/>
                  </a:cubicBezTo>
                  <a:cubicBezTo>
                    <a:pt x="189" y="361"/>
                    <a:pt x="190" y="363"/>
                    <a:pt x="190" y="364"/>
                  </a:cubicBezTo>
                  <a:cubicBezTo>
                    <a:pt x="190" y="365"/>
                    <a:pt x="194" y="367"/>
                    <a:pt x="194" y="367"/>
                  </a:cubicBezTo>
                  <a:cubicBezTo>
                    <a:pt x="195" y="368"/>
                    <a:pt x="194" y="368"/>
                    <a:pt x="194" y="370"/>
                  </a:cubicBezTo>
                  <a:cubicBezTo>
                    <a:pt x="194" y="372"/>
                    <a:pt x="195" y="374"/>
                    <a:pt x="195" y="374"/>
                  </a:cubicBezTo>
                  <a:cubicBezTo>
                    <a:pt x="195" y="374"/>
                    <a:pt x="199" y="374"/>
                    <a:pt x="200" y="374"/>
                  </a:cubicBezTo>
                  <a:cubicBezTo>
                    <a:pt x="200" y="374"/>
                    <a:pt x="200" y="374"/>
                    <a:pt x="203" y="375"/>
                  </a:cubicBezTo>
                  <a:cubicBezTo>
                    <a:pt x="206" y="375"/>
                    <a:pt x="207" y="375"/>
                    <a:pt x="210" y="374"/>
                  </a:cubicBezTo>
                  <a:cubicBezTo>
                    <a:pt x="213" y="373"/>
                    <a:pt x="212" y="373"/>
                    <a:pt x="213" y="372"/>
                  </a:cubicBezTo>
                  <a:cubicBezTo>
                    <a:pt x="214" y="371"/>
                    <a:pt x="215" y="370"/>
                    <a:pt x="216" y="369"/>
                  </a:cubicBezTo>
                  <a:cubicBezTo>
                    <a:pt x="218" y="368"/>
                    <a:pt x="221" y="369"/>
                    <a:pt x="222" y="368"/>
                  </a:cubicBezTo>
                  <a:cubicBezTo>
                    <a:pt x="222" y="368"/>
                    <a:pt x="225" y="368"/>
                    <a:pt x="226" y="368"/>
                  </a:cubicBezTo>
                  <a:cubicBezTo>
                    <a:pt x="226" y="368"/>
                    <a:pt x="228" y="370"/>
                    <a:pt x="231" y="371"/>
                  </a:cubicBezTo>
                  <a:cubicBezTo>
                    <a:pt x="233" y="372"/>
                    <a:pt x="233" y="373"/>
                    <a:pt x="233" y="373"/>
                  </a:cubicBezTo>
                  <a:cubicBezTo>
                    <a:pt x="233" y="373"/>
                    <a:pt x="235" y="373"/>
                    <a:pt x="237" y="374"/>
                  </a:cubicBezTo>
                  <a:cubicBezTo>
                    <a:pt x="238" y="375"/>
                    <a:pt x="238" y="376"/>
                    <a:pt x="238" y="378"/>
                  </a:cubicBezTo>
                  <a:cubicBezTo>
                    <a:pt x="238" y="379"/>
                    <a:pt x="240" y="381"/>
                    <a:pt x="241" y="382"/>
                  </a:cubicBezTo>
                  <a:cubicBezTo>
                    <a:pt x="242" y="383"/>
                    <a:pt x="244" y="382"/>
                    <a:pt x="245" y="382"/>
                  </a:cubicBezTo>
                  <a:close/>
                  <a:moveTo>
                    <a:pt x="246" y="384"/>
                  </a:moveTo>
                  <a:cubicBezTo>
                    <a:pt x="246" y="385"/>
                    <a:pt x="245" y="387"/>
                    <a:pt x="245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3" y="385"/>
                    <a:pt x="243" y="385"/>
                    <a:pt x="243" y="385"/>
                  </a:cubicBezTo>
                  <a:cubicBezTo>
                    <a:pt x="243" y="386"/>
                    <a:pt x="242" y="390"/>
                    <a:pt x="242" y="390"/>
                  </a:cubicBezTo>
                  <a:cubicBezTo>
                    <a:pt x="242" y="390"/>
                    <a:pt x="245" y="393"/>
                    <a:pt x="245" y="393"/>
                  </a:cubicBezTo>
                  <a:cubicBezTo>
                    <a:pt x="245" y="392"/>
                    <a:pt x="247" y="390"/>
                    <a:pt x="247" y="390"/>
                  </a:cubicBezTo>
                  <a:cubicBezTo>
                    <a:pt x="247" y="389"/>
                    <a:pt x="248" y="385"/>
                    <a:pt x="248" y="385"/>
                  </a:cubicBezTo>
                  <a:cubicBezTo>
                    <a:pt x="248" y="385"/>
                    <a:pt x="246" y="384"/>
                    <a:pt x="246" y="384"/>
                  </a:cubicBezTo>
                  <a:close/>
                  <a:moveTo>
                    <a:pt x="273" y="385"/>
                  </a:moveTo>
                  <a:cubicBezTo>
                    <a:pt x="273" y="386"/>
                    <a:pt x="272" y="388"/>
                    <a:pt x="271" y="389"/>
                  </a:cubicBezTo>
                  <a:cubicBezTo>
                    <a:pt x="271" y="390"/>
                    <a:pt x="270" y="391"/>
                    <a:pt x="269" y="391"/>
                  </a:cubicBezTo>
                  <a:cubicBezTo>
                    <a:pt x="269" y="391"/>
                    <a:pt x="265" y="393"/>
                    <a:pt x="264" y="393"/>
                  </a:cubicBezTo>
                  <a:cubicBezTo>
                    <a:pt x="263" y="394"/>
                    <a:pt x="259" y="395"/>
                    <a:pt x="259" y="395"/>
                  </a:cubicBezTo>
                  <a:cubicBezTo>
                    <a:pt x="258" y="396"/>
                    <a:pt x="255" y="398"/>
                    <a:pt x="255" y="398"/>
                  </a:cubicBezTo>
                  <a:cubicBezTo>
                    <a:pt x="249" y="401"/>
                    <a:pt x="249" y="401"/>
                    <a:pt x="249" y="401"/>
                  </a:cubicBezTo>
                  <a:cubicBezTo>
                    <a:pt x="248" y="403"/>
                    <a:pt x="251" y="401"/>
                    <a:pt x="251" y="401"/>
                  </a:cubicBezTo>
                  <a:cubicBezTo>
                    <a:pt x="251" y="401"/>
                    <a:pt x="253" y="401"/>
                    <a:pt x="254" y="400"/>
                  </a:cubicBezTo>
                  <a:cubicBezTo>
                    <a:pt x="255" y="400"/>
                    <a:pt x="256" y="399"/>
                    <a:pt x="257" y="399"/>
                  </a:cubicBezTo>
                  <a:cubicBezTo>
                    <a:pt x="257" y="399"/>
                    <a:pt x="260" y="399"/>
                    <a:pt x="260" y="399"/>
                  </a:cubicBezTo>
                  <a:cubicBezTo>
                    <a:pt x="260" y="399"/>
                    <a:pt x="266" y="396"/>
                    <a:pt x="267" y="395"/>
                  </a:cubicBezTo>
                  <a:cubicBezTo>
                    <a:pt x="269" y="393"/>
                    <a:pt x="270" y="392"/>
                    <a:pt x="271" y="392"/>
                  </a:cubicBezTo>
                  <a:cubicBezTo>
                    <a:pt x="271" y="392"/>
                    <a:pt x="272" y="392"/>
                    <a:pt x="274" y="391"/>
                  </a:cubicBezTo>
                  <a:cubicBezTo>
                    <a:pt x="275" y="391"/>
                    <a:pt x="275" y="390"/>
                    <a:pt x="275" y="390"/>
                  </a:cubicBezTo>
                  <a:cubicBezTo>
                    <a:pt x="275" y="390"/>
                    <a:pt x="274" y="390"/>
                    <a:pt x="273" y="389"/>
                  </a:cubicBezTo>
                  <a:cubicBezTo>
                    <a:pt x="273" y="387"/>
                    <a:pt x="275" y="388"/>
                    <a:pt x="275" y="388"/>
                  </a:cubicBezTo>
                  <a:cubicBezTo>
                    <a:pt x="275" y="388"/>
                    <a:pt x="275" y="384"/>
                    <a:pt x="275" y="383"/>
                  </a:cubicBezTo>
                  <a:cubicBezTo>
                    <a:pt x="275" y="383"/>
                    <a:pt x="273" y="385"/>
                    <a:pt x="273" y="385"/>
                  </a:cubicBezTo>
                  <a:close/>
                  <a:moveTo>
                    <a:pt x="302" y="314"/>
                  </a:moveTo>
                  <a:cubicBezTo>
                    <a:pt x="301" y="310"/>
                    <a:pt x="301" y="310"/>
                    <a:pt x="301" y="310"/>
                  </a:cubicBezTo>
                  <a:cubicBezTo>
                    <a:pt x="299" y="309"/>
                    <a:pt x="299" y="309"/>
                    <a:pt x="299" y="309"/>
                  </a:cubicBezTo>
                  <a:cubicBezTo>
                    <a:pt x="300" y="312"/>
                    <a:pt x="300" y="312"/>
                    <a:pt x="300" y="312"/>
                  </a:cubicBezTo>
                  <a:cubicBezTo>
                    <a:pt x="300" y="312"/>
                    <a:pt x="299" y="312"/>
                    <a:pt x="298" y="313"/>
                  </a:cubicBezTo>
                  <a:cubicBezTo>
                    <a:pt x="297" y="314"/>
                    <a:pt x="299" y="317"/>
                    <a:pt x="299" y="317"/>
                  </a:cubicBezTo>
                  <a:cubicBezTo>
                    <a:pt x="299" y="317"/>
                    <a:pt x="303" y="315"/>
                    <a:pt x="303" y="314"/>
                  </a:cubicBezTo>
                  <a:cubicBezTo>
                    <a:pt x="304" y="313"/>
                    <a:pt x="302" y="314"/>
                    <a:pt x="302" y="314"/>
                  </a:cubicBezTo>
                  <a:close/>
                  <a:moveTo>
                    <a:pt x="312" y="312"/>
                  </a:moveTo>
                  <a:cubicBezTo>
                    <a:pt x="312" y="315"/>
                    <a:pt x="312" y="315"/>
                    <a:pt x="312" y="315"/>
                  </a:cubicBezTo>
                  <a:cubicBezTo>
                    <a:pt x="311" y="316"/>
                    <a:pt x="311" y="316"/>
                    <a:pt x="311" y="316"/>
                  </a:cubicBezTo>
                  <a:cubicBezTo>
                    <a:pt x="310" y="315"/>
                    <a:pt x="310" y="315"/>
                    <a:pt x="310" y="315"/>
                  </a:cubicBezTo>
                  <a:cubicBezTo>
                    <a:pt x="309" y="315"/>
                    <a:pt x="309" y="315"/>
                    <a:pt x="309" y="315"/>
                  </a:cubicBezTo>
                  <a:cubicBezTo>
                    <a:pt x="309" y="315"/>
                    <a:pt x="310" y="317"/>
                    <a:pt x="310" y="318"/>
                  </a:cubicBezTo>
                  <a:cubicBezTo>
                    <a:pt x="310" y="318"/>
                    <a:pt x="313" y="318"/>
                    <a:pt x="313" y="318"/>
                  </a:cubicBezTo>
                  <a:cubicBezTo>
                    <a:pt x="313" y="318"/>
                    <a:pt x="316" y="316"/>
                    <a:pt x="316" y="316"/>
                  </a:cubicBezTo>
                  <a:cubicBezTo>
                    <a:pt x="317" y="315"/>
                    <a:pt x="317" y="313"/>
                    <a:pt x="317" y="313"/>
                  </a:cubicBezTo>
                  <a:cubicBezTo>
                    <a:pt x="315" y="312"/>
                    <a:pt x="315" y="312"/>
                    <a:pt x="315" y="312"/>
                  </a:cubicBezTo>
                  <a:lnTo>
                    <a:pt x="312" y="312"/>
                  </a:lnTo>
                  <a:close/>
                  <a:moveTo>
                    <a:pt x="286" y="310"/>
                  </a:moveTo>
                  <a:cubicBezTo>
                    <a:pt x="286" y="310"/>
                    <a:pt x="286" y="309"/>
                    <a:pt x="286" y="309"/>
                  </a:cubicBezTo>
                  <a:cubicBezTo>
                    <a:pt x="286" y="308"/>
                    <a:pt x="284" y="310"/>
                    <a:pt x="284" y="310"/>
                  </a:cubicBezTo>
                  <a:cubicBezTo>
                    <a:pt x="284" y="311"/>
                    <a:pt x="282" y="312"/>
                    <a:pt x="281" y="313"/>
                  </a:cubicBezTo>
                  <a:cubicBezTo>
                    <a:pt x="281" y="313"/>
                    <a:pt x="288" y="314"/>
                    <a:pt x="288" y="314"/>
                  </a:cubicBezTo>
                  <a:cubicBezTo>
                    <a:pt x="289" y="314"/>
                    <a:pt x="290" y="313"/>
                    <a:pt x="290" y="313"/>
                  </a:cubicBezTo>
                  <a:cubicBezTo>
                    <a:pt x="290" y="313"/>
                    <a:pt x="291" y="310"/>
                    <a:pt x="291" y="310"/>
                  </a:cubicBezTo>
                  <a:cubicBezTo>
                    <a:pt x="291" y="310"/>
                    <a:pt x="286" y="310"/>
                    <a:pt x="286" y="3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0" name="Freeform 10"/>
            <p:cNvSpPr>
              <a:spLocks noEditPoints="1"/>
            </p:cNvSpPr>
            <p:nvPr/>
          </p:nvSpPr>
          <p:spPr bwMode="auto">
            <a:xfrm>
              <a:off x="1042988" y="1154113"/>
              <a:ext cx="644525" cy="641350"/>
            </a:xfrm>
            <a:custGeom>
              <a:avLst/>
              <a:gdLst>
                <a:gd name="T0" fmla="*/ 115 w 219"/>
                <a:gd name="T1" fmla="*/ 3 h 218"/>
                <a:gd name="T2" fmla="*/ 3 w 219"/>
                <a:gd name="T3" fmla="*/ 103 h 218"/>
                <a:gd name="T4" fmla="*/ 103 w 219"/>
                <a:gd name="T5" fmla="*/ 215 h 218"/>
                <a:gd name="T6" fmla="*/ 215 w 219"/>
                <a:gd name="T7" fmla="*/ 115 h 218"/>
                <a:gd name="T8" fmla="*/ 115 w 219"/>
                <a:gd name="T9" fmla="*/ 3 h 218"/>
                <a:gd name="T10" fmla="*/ 105 w 219"/>
                <a:gd name="T11" fmla="*/ 188 h 218"/>
                <a:gd name="T12" fmla="*/ 30 w 219"/>
                <a:gd name="T13" fmla="*/ 104 h 218"/>
                <a:gd name="T14" fmla="*/ 114 w 219"/>
                <a:gd name="T15" fmla="*/ 30 h 218"/>
                <a:gd name="T16" fmla="*/ 188 w 219"/>
                <a:gd name="T17" fmla="*/ 114 h 218"/>
                <a:gd name="T18" fmla="*/ 105 w 219"/>
                <a:gd name="T19" fmla="*/ 18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218">
                  <a:moveTo>
                    <a:pt x="115" y="3"/>
                  </a:moveTo>
                  <a:cubicBezTo>
                    <a:pt x="57" y="0"/>
                    <a:pt x="7" y="44"/>
                    <a:pt x="3" y="103"/>
                  </a:cubicBezTo>
                  <a:cubicBezTo>
                    <a:pt x="0" y="161"/>
                    <a:pt x="45" y="212"/>
                    <a:pt x="103" y="215"/>
                  </a:cubicBezTo>
                  <a:cubicBezTo>
                    <a:pt x="162" y="218"/>
                    <a:pt x="212" y="174"/>
                    <a:pt x="215" y="115"/>
                  </a:cubicBezTo>
                  <a:cubicBezTo>
                    <a:pt x="219" y="57"/>
                    <a:pt x="174" y="6"/>
                    <a:pt x="115" y="3"/>
                  </a:cubicBezTo>
                  <a:close/>
                  <a:moveTo>
                    <a:pt x="105" y="188"/>
                  </a:moveTo>
                  <a:cubicBezTo>
                    <a:pt x="61" y="185"/>
                    <a:pt x="28" y="148"/>
                    <a:pt x="30" y="104"/>
                  </a:cubicBezTo>
                  <a:cubicBezTo>
                    <a:pt x="33" y="61"/>
                    <a:pt x="70" y="28"/>
                    <a:pt x="114" y="30"/>
                  </a:cubicBezTo>
                  <a:cubicBezTo>
                    <a:pt x="157" y="33"/>
                    <a:pt x="191" y="70"/>
                    <a:pt x="188" y="114"/>
                  </a:cubicBezTo>
                  <a:cubicBezTo>
                    <a:pt x="186" y="157"/>
                    <a:pt x="148" y="190"/>
                    <a:pt x="105" y="1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1" name="Freeform 11"/>
            <p:cNvSpPr/>
            <p:nvPr/>
          </p:nvSpPr>
          <p:spPr bwMode="auto">
            <a:xfrm>
              <a:off x="1552576" y="1668463"/>
              <a:ext cx="63500" cy="61913"/>
            </a:xfrm>
            <a:custGeom>
              <a:avLst/>
              <a:gdLst>
                <a:gd name="T0" fmla="*/ 20 w 22"/>
                <a:gd name="T1" fmla="*/ 2 h 21"/>
                <a:gd name="T2" fmla="*/ 19 w 22"/>
                <a:gd name="T3" fmla="*/ 10 h 21"/>
                <a:gd name="T4" fmla="*/ 11 w 22"/>
                <a:gd name="T5" fmla="*/ 19 h 21"/>
                <a:gd name="T6" fmla="*/ 2 w 22"/>
                <a:gd name="T7" fmla="*/ 19 h 21"/>
                <a:gd name="T8" fmla="*/ 2 w 22"/>
                <a:gd name="T9" fmla="*/ 19 h 21"/>
                <a:gd name="T10" fmla="*/ 3 w 22"/>
                <a:gd name="T11" fmla="*/ 11 h 21"/>
                <a:gd name="T12" fmla="*/ 12 w 22"/>
                <a:gd name="T13" fmla="*/ 2 h 21"/>
                <a:gd name="T14" fmla="*/ 20 w 22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1">
                  <a:moveTo>
                    <a:pt x="20" y="2"/>
                  </a:moveTo>
                  <a:cubicBezTo>
                    <a:pt x="22" y="4"/>
                    <a:pt x="22" y="8"/>
                    <a:pt x="19" y="1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8" y="21"/>
                    <a:pt x="4" y="21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7"/>
                    <a:pt x="0" y="13"/>
                    <a:pt x="3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4" y="0"/>
                    <a:pt x="18" y="0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2" name="Freeform 12"/>
            <p:cNvSpPr/>
            <p:nvPr/>
          </p:nvSpPr>
          <p:spPr bwMode="auto">
            <a:xfrm>
              <a:off x="1573213" y="1689100"/>
              <a:ext cx="273050" cy="279400"/>
            </a:xfrm>
            <a:custGeom>
              <a:avLst/>
              <a:gdLst>
                <a:gd name="T0" fmla="*/ 89 w 93"/>
                <a:gd name="T1" fmla="*/ 62 h 95"/>
                <a:gd name="T2" fmla="*/ 88 w 93"/>
                <a:gd name="T3" fmla="*/ 77 h 95"/>
                <a:gd name="T4" fmla="*/ 73 w 93"/>
                <a:gd name="T5" fmla="*/ 91 h 95"/>
                <a:gd name="T6" fmla="*/ 59 w 93"/>
                <a:gd name="T7" fmla="*/ 91 h 95"/>
                <a:gd name="T8" fmla="*/ 59 w 93"/>
                <a:gd name="T9" fmla="*/ 91 h 95"/>
                <a:gd name="T10" fmla="*/ 4 w 93"/>
                <a:gd name="T11" fmla="*/ 18 h 95"/>
                <a:gd name="T12" fmla="*/ 18 w 93"/>
                <a:gd name="T13" fmla="*/ 4 h 95"/>
                <a:gd name="T14" fmla="*/ 89 w 93"/>
                <a:gd name="T15" fmla="*/ 6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95">
                  <a:moveTo>
                    <a:pt x="89" y="62"/>
                  </a:moveTo>
                  <a:cubicBezTo>
                    <a:pt x="93" y="66"/>
                    <a:pt x="92" y="73"/>
                    <a:pt x="88" y="77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69" y="95"/>
                    <a:pt x="62" y="95"/>
                    <a:pt x="59" y="91"/>
                  </a:cubicBezTo>
                  <a:cubicBezTo>
                    <a:pt x="59" y="91"/>
                    <a:pt x="59" y="91"/>
                    <a:pt x="59" y="91"/>
                  </a:cubicBezTo>
                  <a:cubicBezTo>
                    <a:pt x="55" y="87"/>
                    <a:pt x="0" y="22"/>
                    <a:pt x="4" y="1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3" y="0"/>
                    <a:pt x="86" y="59"/>
                    <a:pt x="89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3" name="Freeform 13"/>
            <p:cNvSpPr>
              <a:spLocks noEditPoints="1"/>
            </p:cNvSpPr>
            <p:nvPr/>
          </p:nvSpPr>
          <p:spPr bwMode="auto">
            <a:xfrm>
              <a:off x="255588" y="628650"/>
              <a:ext cx="1387475" cy="1385888"/>
            </a:xfrm>
            <a:custGeom>
              <a:avLst/>
              <a:gdLst>
                <a:gd name="T0" fmla="*/ 446 w 472"/>
                <a:gd name="T1" fmla="*/ 292 h 472"/>
                <a:gd name="T2" fmla="*/ 446 w 472"/>
                <a:gd name="T3" fmla="*/ 288 h 472"/>
                <a:gd name="T4" fmla="*/ 443 w 472"/>
                <a:gd name="T5" fmla="*/ 267 h 472"/>
                <a:gd name="T6" fmla="*/ 413 w 472"/>
                <a:gd name="T7" fmla="*/ 347 h 472"/>
                <a:gd name="T8" fmla="*/ 446 w 472"/>
                <a:gd name="T9" fmla="*/ 292 h 472"/>
                <a:gd name="T10" fmla="*/ 371 w 472"/>
                <a:gd name="T11" fmla="*/ 404 h 472"/>
                <a:gd name="T12" fmla="*/ 362 w 472"/>
                <a:gd name="T13" fmla="*/ 403 h 472"/>
                <a:gd name="T14" fmla="*/ 237 w 472"/>
                <a:gd name="T15" fmla="*/ 445 h 472"/>
                <a:gd name="T16" fmla="*/ 89 w 472"/>
                <a:gd name="T17" fmla="*/ 384 h 472"/>
                <a:gd name="T18" fmla="*/ 28 w 472"/>
                <a:gd name="T19" fmla="*/ 236 h 472"/>
                <a:gd name="T20" fmla="*/ 89 w 472"/>
                <a:gd name="T21" fmla="*/ 89 h 472"/>
                <a:gd name="T22" fmla="*/ 237 w 472"/>
                <a:gd name="T23" fmla="*/ 27 h 472"/>
                <a:gd name="T24" fmla="*/ 384 w 472"/>
                <a:gd name="T25" fmla="*/ 89 h 472"/>
                <a:gd name="T26" fmla="*/ 440 w 472"/>
                <a:gd name="T27" fmla="*/ 191 h 472"/>
                <a:gd name="T28" fmla="*/ 472 w 472"/>
                <a:gd name="T29" fmla="*/ 222 h 472"/>
                <a:gd name="T30" fmla="*/ 237 w 472"/>
                <a:gd name="T31" fmla="*/ 0 h 472"/>
                <a:gd name="T32" fmla="*/ 0 w 472"/>
                <a:gd name="T33" fmla="*/ 236 h 472"/>
                <a:gd name="T34" fmla="*/ 237 w 472"/>
                <a:gd name="T35" fmla="*/ 472 h 472"/>
                <a:gd name="T36" fmla="*/ 406 w 472"/>
                <a:gd name="T37" fmla="*/ 400 h 472"/>
                <a:gd name="T38" fmla="*/ 377 w 472"/>
                <a:gd name="T39" fmla="*/ 404 h 472"/>
                <a:gd name="T40" fmla="*/ 371 w 472"/>
                <a:gd name="T41" fmla="*/ 40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2" h="472">
                  <a:moveTo>
                    <a:pt x="446" y="292"/>
                  </a:moveTo>
                  <a:cubicBezTo>
                    <a:pt x="446" y="291"/>
                    <a:pt x="446" y="289"/>
                    <a:pt x="446" y="288"/>
                  </a:cubicBezTo>
                  <a:cubicBezTo>
                    <a:pt x="446" y="281"/>
                    <a:pt x="445" y="274"/>
                    <a:pt x="443" y="267"/>
                  </a:cubicBezTo>
                  <a:cubicBezTo>
                    <a:pt x="439" y="296"/>
                    <a:pt x="428" y="323"/>
                    <a:pt x="413" y="347"/>
                  </a:cubicBezTo>
                  <a:cubicBezTo>
                    <a:pt x="432" y="335"/>
                    <a:pt x="445" y="315"/>
                    <a:pt x="446" y="292"/>
                  </a:cubicBezTo>
                  <a:close/>
                  <a:moveTo>
                    <a:pt x="371" y="404"/>
                  </a:moveTo>
                  <a:cubicBezTo>
                    <a:pt x="368" y="404"/>
                    <a:pt x="365" y="403"/>
                    <a:pt x="362" y="403"/>
                  </a:cubicBezTo>
                  <a:cubicBezTo>
                    <a:pt x="327" y="429"/>
                    <a:pt x="284" y="445"/>
                    <a:pt x="237" y="445"/>
                  </a:cubicBezTo>
                  <a:cubicBezTo>
                    <a:pt x="179" y="445"/>
                    <a:pt x="127" y="421"/>
                    <a:pt x="89" y="384"/>
                  </a:cubicBezTo>
                  <a:cubicBezTo>
                    <a:pt x="51" y="346"/>
                    <a:pt x="28" y="294"/>
                    <a:pt x="28" y="236"/>
                  </a:cubicBezTo>
                  <a:cubicBezTo>
                    <a:pt x="28" y="178"/>
                    <a:pt x="51" y="126"/>
                    <a:pt x="89" y="89"/>
                  </a:cubicBezTo>
                  <a:cubicBezTo>
                    <a:pt x="127" y="51"/>
                    <a:pt x="179" y="27"/>
                    <a:pt x="237" y="27"/>
                  </a:cubicBezTo>
                  <a:cubicBezTo>
                    <a:pt x="294" y="27"/>
                    <a:pt x="346" y="51"/>
                    <a:pt x="384" y="89"/>
                  </a:cubicBezTo>
                  <a:cubicBezTo>
                    <a:pt x="412" y="116"/>
                    <a:pt x="432" y="151"/>
                    <a:pt x="440" y="191"/>
                  </a:cubicBezTo>
                  <a:cubicBezTo>
                    <a:pt x="453" y="199"/>
                    <a:pt x="464" y="210"/>
                    <a:pt x="472" y="222"/>
                  </a:cubicBezTo>
                  <a:cubicBezTo>
                    <a:pt x="465" y="98"/>
                    <a:pt x="362" y="0"/>
                    <a:pt x="237" y="0"/>
                  </a:cubicBezTo>
                  <a:cubicBezTo>
                    <a:pt x="106" y="0"/>
                    <a:pt x="1" y="106"/>
                    <a:pt x="0" y="236"/>
                  </a:cubicBezTo>
                  <a:cubicBezTo>
                    <a:pt x="1" y="367"/>
                    <a:pt x="106" y="472"/>
                    <a:pt x="237" y="472"/>
                  </a:cubicBezTo>
                  <a:cubicBezTo>
                    <a:pt x="303" y="472"/>
                    <a:pt x="363" y="445"/>
                    <a:pt x="406" y="400"/>
                  </a:cubicBezTo>
                  <a:cubicBezTo>
                    <a:pt x="397" y="403"/>
                    <a:pt x="387" y="404"/>
                    <a:pt x="377" y="404"/>
                  </a:cubicBezTo>
                  <a:cubicBezTo>
                    <a:pt x="375" y="404"/>
                    <a:pt x="373" y="404"/>
                    <a:pt x="371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032265" y="2241643"/>
            <a:ext cx="340580" cy="320208"/>
            <a:chOff x="2801938" y="411163"/>
            <a:chExt cx="1593850" cy="1498600"/>
          </a:xfrm>
          <a:solidFill>
            <a:schemeClr val="accent5">
              <a:lumMod val="50000"/>
            </a:schemeClr>
          </a:solidFill>
        </p:grpSpPr>
        <p:sp>
          <p:nvSpPr>
            <p:cNvPr id="75" name="Freeform 14"/>
            <p:cNvSpPr/>
            <p:nvPr/>
          </p:nvSpPr>
          <p:spPr bwMode="auto">
            <a:xfrm>
              <a:off x="2836863" y="728663"/>
              <a:ext cx="1558925" cy="1174750"/>
            </a:xfrm>
            <a:custGeom>
              <a:avLst/>
              <a:gdLst>
                <a:gd name="T0" fmla="*/ 491 w 530"/>
                <a:gd name="T1" fmla="*/ 0 h 400"/>
                <a:gd name="T2" fmla="*/ 53 w 530"/>
                <a:gd name="T3" fmla="*/ 0 h 400"/>
                <a:gd name="T4" fmla="*/ 12 w 530"/>
                <a:gd name="T5" fmla="*/ 39 h 400"/>
                <a:gd name="T6" fmla="*/ 0 w 530"/>
                <a:gd name="T7" fmla="*/ 53 h 400"/>
                <a:gd name="T8" fmla="*/ 106 w 530"/>
                <a:gd name="T9" fmla="*/ 53 h 400"/>
                <a:gd name="T10" fmla="*/ 117 w 530"/>
                <a:gd name="T11" fmla="*/ 52 h 400"/>
                <a:gd name="T12" fmla="*/ 415 w 530"/>
                <a:gd name="T13" fmla="*/ 52 h 400"/>
                <a:gd name="T14" fmla="*/ 422 w 530"/>
                <a:gd name="T15" fmla="*/ 52 h 400"/>
                <a:gd name="T16" fmla="*/ 448 w 530"/>
                <a:gd name="T17" fmla="*/ 52 h 400"/>
                <a:gd name="T18" fmla="*/ 465 w 530"/>
                <a:gd name="T19" fmla="*/ 56 h 400"/>
                <a:gd name="T20" fmla="*/ 488 w 530"/>
                <a:gd name="T21" fmla="*/ 91 h 400"/>
                <a:gd name="T22" fmla="*/ 488 w 530"/>
                <a:gd name="T23" fmla="*/ 351 h 400"/>
                <a:gd name="T24" fmla="*/ 434 w 530"/>
                <a:gd name="T25" fmla="*/ 387 h 400"/>
                <a:gd name="T26" fmla="*/ 424 w 530"/>
                <a:gd name="T27" fmla="*/ 397 h 400"/>
                <a:gd name="T28" fmla="*/ 450 w 530"/>
                <a:gd name="T29" fmla="*/ 400 h 400"/>
                <a:gd name="T30" fmla="*/ 521 w 530"/>
                <a:gd name="T31" fmla="*/ 307 h 400"/>
                <a:gd name="T32" fmla="*/ 521 w 530"/>
                <a:gd name="T33" fmla="*/ 28 h 400"/>
                <a:gd name="T34" fmla="*/ 491 w 530"/>
                <a:gd name="T35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0" h="400">
                  <a:moveTo>
                    <a:pt x="491" y="0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67" y="34"/>
                    <a:pt x="12" y="3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06" y="53"/>
                    <a:pt x="106" y="53"/>
                    <a:pt x="106" y="53"/>
                  </a:cubicBezTo>
                  <a:cubicBezTo>
                    <a:pt x="109" y="52"/>
                    <a:pt x="113" y="52"/>
                    <a:pt x="117" y="52"/>
                  </a:cubicBezTo>
                  <a:cubicBezTo>
                    <a:pt x="415" y="52"/>
                    <a:pt x="415" y="52"/>
                    <a:pt x="415" y="52"/>
                  </a:cubicBezTo>
                  <a:cubicBezTo>
                    <a:pt x="417" y="52"/>
                    <a:pt x="420" y="52"/>
                    <a:pt x="422" y="52"/>
                  </a:cubicBezTo>
                  <a:cubicBezTo>
                    <a:pt x="448" y="52"/>
                    <a:pt x="448" y="52"/>
                    <a:pt x="448" y="52"/>
                  </a:cubicBezTo>
                  <a:cubicBezTo>
                    <a:pt x="455" y="52"/>
                    <a:pt x="460" y="54"/>
                    <a:pt x="465" y="56"/>
                  </a:cubicBezTo>
                  <a:cubicBezTo>
                    <a:pt x="478" y="61"/>
                    <a:pt x="488" y="73"/>
                    <a:pt x="488" y="91"/>
                  </a:cubicBezTo>
                  <a:cubicBezTo>
                    <a:pt x="488" y="351"/>
                    <a:pt x="488" y="351"/>
                    <a:pt x="488" y="351"/>
                  </a:cubicBezTo>
                  <a:cubicBezTo>
                    <a:pt x="488" y="382"/>
                    <a:pt x="457" y="394"/>
                    <a:pt x="434" y="387"/>
                  </a:cubicBezTo>
                  <a:cubicBezTo>
                    <a:pt x="431" y="390"/>
                    <a:pt x="428" y="393"/>
                    <a:pt x="424" y="397"/>
                  </a:cubicBezTo>
                  <a:cubicBezTo>
                    <a:pt x="450" y="400"/>
                    <a:pt x="450" y="400"/>
                    <a:pt x="450" y="400"/>
                  </a:cubicBezTo>
                  <a:cubicBezTo>
                    <a:pt x="530" y="400"/>
                    <a:pt x="520" y="327"/>
                    <a:pt x="521" y="307"/>
                  </a:cubicBezTo>
                  <a:cubicBezTo>
                    <a:pt x="521" y="28"/>
                    <a:pt x="521" y="28"/>
                    <a:pt x="521" y="28"/>
                  </a:cubicBezTo>
                  <a:cubicBezTo>
                    <a:pt x="521" y="6"/>
                    <a:pt x="507" y="0"/>
                    <a:pt x="4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6" name="Freeform 15"/>
            <p:cNvSpPr>
              <a:spLocks noEditPoints="1"/>
            </p:cNvSpPr>
            <p:nvPr/>
          </p:nvSpPr>
          <p:spPr bwMode="auto">
            <a:xfrm>
              <a:off x="2801938" y="839788"/>
              <a:ext cx="1487488" cy="1069975"/>
            </a:xfrm>
            <a:custGeom>
              <a:avLst/>
              <a:gdLst>
                <a:gd name="T0" fmla="*/ 56 w 506"/>
                <a:gd name="T1" fmla="*/ 364 h 364"/>
                <a:gd name="T2" fmla="*/ 0 w 506"/>
                <a:gd name="T3" fmla="*/ 308 h 364"/>
                <a:gd name="T4" fmla="*/ 0 w 506"/>
                <a:gd name="T5" fmla="*/ 308 h 364"/>
                <a:gd name="T6" fmla="*/ 0 w 506"/>
                <a:gd name="T7" fmla="*/ 304 h 364"/>
                <a:gd name="T8" fmla="*/ 0 w 506"/>
                <a:gd name="T9" fmla="*/ 69 h 364"/>
                <a:gd name="T10" fmla="*/ 0 w 506"/>
                <a:gd name="T11" fmla="*/ 13 h 364"/>
                <a:gd name="T12" fmla="*/ 3 w 506"/>
                <a:gd name="T13" fmla="*/ 4 h 364"/>
                <a:gd name="T14" fmla="*/ 3 w 506"/>
                <a:gd name="T15" fmla="*/ 4 h 364"/>
                <a:gd name="T16" fmla="*/ 13 w 506"/>
                <a:gd name="T17" fmla="*/ 0 h 364"/>
                <a:gd name="T18" fmla="*/ 13 w 506"/>
                <a:gd name="T19" fmla="*/ 0 h 364"/>
                <a:gd name="T20" fmla="*/ 493 w 506"/>
                <a:gd name="T21" fmla="*/ 0 h 364"/>
                <a:gd name="T22" fmla="*/ 503 w 506"/>
                <a:gd name="T23" fmla="*/ 4 h 364"/>
                <a:gd name="T24" fmla="*/ 503 w 506"/>
                <a:gd name="T25" fmla="*/ 4 h 364"/>
                <a:gd name="T26" fmla="*/ 506 w 506"/>
                <a:gd name="T27" fmla="*/ 13 h 364"/>
                <a:gd name="T28" fmla="*/ 506 w 506"/>
                <a:gd name="T29" fmla="*/ 13 h 364"/>
                <a:gd name="T30" fmla="*/ 506 w 506"/>
                <a:gd name="T31" fmla="*/ 69 h 364"/>
                <a:gd name="T32" fmla="*/ 506 w 506"/>
                <a:gd name="T33" fmla="*/ 304 h 364"/>
                <a:gd name="T34" fmla="*/ 506 w 506"/>
                <a:gd name="T35" fmla="*/ 308 h 364"/>
                <a:gd name="T36" fmla="*/ 450 w 506"/>
                <a:gd name="T37" fmla="*/ 364 h 364"/>
                <a:gd name="T38" fmla="*/ 450 w 506"/>
                <a:gd name="T39" fmla="*/ 364 h 364"/>
                <a:gd name="T40" fmla="*/ 56 w 506"/>
                <a:gd name="T41" fmla="*/ 364 h 364"/>
                <a:gd name="T42" fmla="*/ 26 w 506"/>
                <a:gd name="T43" fmla="*/ 69 h 364"/>
                <a:gd name="T44" fmla="*/ 26 w 506"/>
                <a:gd name="T45" fmla="*/ 304 h 364"/>
                <a:gd name="T46" fmla="*/ 26 w 506"/>
                <a:gd name="T47" fmla="*/ 308 h 364"/>
                <a:gd name="T48" fmla="*/ 56 w 506"/>
                <a:gd name="T49" fmla="*/ 338 h 364"/>
                <a:gd name="T50" fmla="*/ 56 w 506"/>
                <a:gd name="T51" fmla="*/ 338 h 364"/>
                <a:gd name="T52" fmla="*/ 450 w 506"/>
                <a:gd name="T53" fmla="*/ 338 h 364"/>
                <a:gd name="T54" fmla="*/ 480 w 506"/>
                <a:gd name="T55" fmla="*/ 308 h 364"/>
                <a:gd name="T56" fmla="*/ 480 w 506"/>
                <a:gd name="T57" fmla="*/ 308 h 364"/>
                <a:gd name="T58" fmla="*/ 480 w 506"/>
                <a:gd name="T59" fmla="*/ 304 h 364"/>
                <a:gd name="T60" fmla="*/ 480 w 506"/>
                <a:gd name="T61" fmla="*/ 69 h 364"/>
                <a:gd name="T62" fmla="*/ 480 w 506"/>
                <a:gd name="T63" fmla="*/ 26 h 364"/>
                <a:gd name="T64" fmla="*/ 26 w 506"/>
                <a:gd name="T65" fmla="*/ 26 h 364"/>
                <a:gd name="T66" fmla="*/ 26 w 506"/>
                <a:gd name="T67" fmla="*/ 69 h 364"/>
                <a:gd name="T68" fmla="*/ 13 w 506"/>
                <a:gd name="T69" fmla="*/ 26 h 364"/>
                <a:gd name="T70" fmla="*/ 13 w 506"/>
                <a:gd name="T71" fmla="*/ 13 h 364"/>
                <a:gd name="T72" fmla="*/ 13 w 506"/>
                <a:gd name="T73" fmla="*/ 26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06" h="364">
                  <a:moveTo>
                    <a:pt x="56" y="364"/>
                  </a:moveTo>
                  <a:cubicBezTo>
                    <a:pt x="25" y="364"/>
                    <a:pt x="0" y="339"/>
                    <a:pt x="0" y="308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9"/>
                    <a:pt x="1" y="6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1"/>
                    <a:pt x="9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93" y="0"/>
                    <a:pt x="493" y="0"/>
                    <a:pt x="493" y="0"/>
                  </a:cubicBezTo>
                  <a:cubicBezTo>
                    <a:pt x="497" y="0"/>
                    <a:pt x="500" y="1"/>
                    <a:pt x="503" y="4"/>
                  </a:cubicBezTo>
                  <a:cubicBezTo>
                    <a:pt x="503" y="4"/>
                    <a:pt x="503" y="4"/>
                    <a:pt x="503" y="4"/>
                  </a:cubicBezTo>
                  <a:cubicBezTo>
                    <a:pt x="505" y="6"/>
                    <a:pt x="506" y="9"/>
                    <a:pt x="506" y="13"/>
                  </a:cubicBezTo>
                  <a:cubicBezTo>
                    <a:pt x="506" y="13"/>
                    <a:pt x="506" y="13"/>
                    <a:pt x="506" y="13"/>
                  </a:cubicBezTo>
                  <a:cubicBezTo>
                    <a:pt x="506" y="69"/>
                    <a:pt x="506" y="69"/>
                    <a:pt x="506" y="69"/>
                  </a:cubicBezTo>
                  <a:cubicBezTo>
                    <a:pt x="506" y="304"/>
                    <a:pt x="506" y="304"/>
                    <a:pt x="506" y="304"/>
                  </a:cubicBezTo>
                  <a:cubicBezTo>
                    <a:pt x="506" y="308"/>
                    <a:pt x="506" y="308"/>
                    <a:pt x="506" y="308"/>
                  </a:cubicBezTo>
                  <a:cubicBezTo>
                    <a:pt x="506" y="339"/>
                    <a:pt x="481" y="364"/>
                    <a:pt x="450" y="364"/>
                  </a:cubicBezTo>
                  <a:cubicBezTo>
                    <a:pt x="450" y="364"/>
                    <a:pt x="450" y="364"/>
                    <a:pt x="450" y="364"/>
                  </a:cubicBezTo>
                  <a:cubicBezTo>
                    <a:pt x="56" y="364"/>
                    <a:pt x="56" y="364"/>
                    <a:pt x="56" y="364"/>
                  </a:cubicBezTo>
                  <a:close/>
                  <a:moveTo>
                    <a:pt x="26" y="69"/>
                  </a:moveTo>
                  <a:cubicBezTo>
                    <a:pt x="26" y="304"/>
                    <a:pt x="26" y="304"/>
                    <a:pt x="26" y="304"/>
                  </a:cubicBezTo>
                  <a:cubicBezTo>
                    <a:pt x="26" y="308"/>
                    <a:pt x="26" y="308"/>
                    <a:pt x="26" y="308"/>
                  </a:cubicBezTo>
                  <a:cubicBezTo>
                    <a:pt x="26" y="325"/>
                    <a:pt x="39" y="338"/>
                    <a:pt x="56" y="338"/>
                  </a:cubicBezTo>
                  <a:cubicBezTo>
                    <a:pt x="56" y="338"/>
                    <a:pt x="56" y="338"/>
                    <a:pt x="56" y="338"/>
                  </a:cubicBezTo>
                  <a:cubicBezTo>
                    <a:pt x="450" y="338"/>
                    <a:pt x="450" y="338"/>
                    <a:pt x="450" y="338"/>
                  </a:cubicBezTo>
                  <a:cubicBezTo>
                    <a:pt x="467" y="338"/>
                    <a:pt x="480" y="325"/>
                    <a:pt x="480" y="308"/>
                  </a:cubicBezTo>
                  <a:cubicBezTo>
                    <a:pt x="480" y="308"/>
                    <a:pt x="480" y="308"/>
                    <a:pt x="480" y="308"/>
                  </a:cubicBezTo>
                  <a:cubicBezTo>
                    <a:pt x="480" y="304"/>
                    <a:pt x="480" y="304"/>
                    <a:pt x="480" y="304"/>
                  </a:cubicBezTo>
                  <a:cubicBezTo>
                    <a:pt x="480" y="69"/>
                    <a:pt x="480" y="69"/>
                    <a:pt x="480" y="69"/>
                  </a:cubicBezTo>
                  <a:cubicBezTo>
                    <a:pt x="480" y="26"/>
                    <a:pt x="480" y="26"/>
                    <a:pt x="480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69"/>
                    <a:pt x="26" y="69"/>
                    <a:pt x="26" y="69"/>
                  </a:cubicBezTo>
                  <a:close/>
                  <a:moveTo>
                    <a:pt x="13" y="26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13" y="26"/>
                    <a:pt x="13" y="26"/>
                    <a:pt x="1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7" name="Freeform 16"/>
            <p:cNvSpPr>
              <a:spLocks noEditPoints="1"/>
            </p:cNvSpPr>
            <p:nvPr/>
          </p:nvSpPr>
          <p:spPr bwMode="auto">
            <a:xfrm>
              <a:off x="2963863" y="1211263"/>
              <a:ext cx="498475" cy="554038"/>
            </a:xfrm>
            <a:custGeom>
              <a:avLst/>
              <a:gdLst>
                <a:gd name="T0" fmla="*/ 0 w 170"/>
                <a:gd name="T1" fmla="*/ 0 h 189"/>
                <a:gd name="T2" fmla="*/ 0 w 170"/>
                <a:gd name="T3" fmla="*/ 189 h 189"/>
                <a:gd name="T4" fmla="*/ 170 w 170"/>
                <a:gd name="T5" fmla="*/ 189 h 189"/>
                <a:gd name="T6" fmla="*/ 170 w 170"/>
                <a:gd name="T7" fmla="*/ 0 h 189"/>
                <a:gd name="T8" fmla="*/ 0 w 170"/>
                <a:gd name="T9" fmla="*/ 0 h 189"/>
                <a:gd name="T10" fmla="*/ 59 w 170"/>
                <a:gd name="T11" fmla="*/ 60 h 189"/>
                <a:gd name="T12" fmla="*/ 64 w 170"/>
                <a:gd name="T13" fmla="*/ 29 h 189"/>
                <a:gd name="T14" fmla="*/ 100 w 170"/>
                <a:gd name="T15" fmla="*/ 25 h 189"/>
                <a:gd name="T16" fmla="*/ 106 w 170"/>
                <a:gd name="T17" fmla="*/ 30 h 189"/>
                <a:gd name="T18" fmla="*/ 108 w 170"/>
                <a:gd name="T19" fmla="*/ 32 h 189"/>
                <a:gd name="T20" fmla="*/ 112 w 170"/>
                <a:gd name="T21" fmla="*/ 62 h 189"/>
                <a:gd name="T22" fmla="*/ 110 w 170"/>
                <a:gd name="T23" fmla="*/ 75 h 189"/>
                <a:gd name="T24" fmla="*/ 108 w 170"/>
                <a:gd name="T25" fmla="*/ 80 h 189"/>
                <a:gd name="T26" fmla="*/ 109 w 170"/>
                <a:gd name="T27" fmla="*/ 53 h 189"/>
                <a:gd name="T28" fmla="*/ 105 w 170"/>
                <a:gd name="T29" fmla="*/ 47 h 189"/>
                <a:gd name="T30" fmla="*/ 86 w 170"/>
                <a:gd name="T31" fmla="*/ 40 h 189"/>
                <a:gd name="T32" fmla="*/ 67 w 170"/>
                <a:gd name="T33" fmla="*/ 47 h 189"/>
                <a:gd name="T34" fmla="*/ 64 w 170"/>
                <a:gd name="T35" fmla="*/ 53 h 189"/>
                <a:gd name="T36" fmla="*/ 65 w 170"/>
                <a:gd name="T37" fmla="*/ 80 h 189"/>
                <a:gd name="T38" fmla="*/ 63 w 170"/>
                <a:gd name="T39" fmla="*/ 80 h 189"/>
                <a:gd name="T40" fmla="*/ 63 w 170"/>
                <a:gd name="T41" fmla="*/ 78 h 189"/>
                <a:gd name="T42" fmla="*/ 60 w 170"/>
                <a:gd name="T43" fmla="*/ 73 h 189"/>
                <a:gd name="T44" fmla="*/ 59 w 170"/>
                <a:gd name="T45" fmla="*/ 60 h 189"/>
                <a:gd name="T46" fmla="*/ 157 w 170"/>
                <a:gd name="T47" fmla="*/ 170 h 189"/>
                <a:gd name="T48" fmla="*/ 13 w 170"/>
                <a:gd name="T49" fmla="*/ 170 h 189"/>
                <a:gd name="T50" fmla="*/ 13 w 170"/>
                <a:gd name="T51" fmla="*/ 163 h 189"/>
                <a:gd name="T52" fmla="*/ 24 w 170"/>
                <a:gd name="T53" fmla="*/ 131 h 189"/>
                <a:gd name="T54" fmla="*/ 33 w 170"/>
                <a:gd name="T55" fmla="*/ 121 h 189"/>
                <a:gd name="T56" fmla="*/ 56 w 170"/>
                <a:gd name="T57" fmla="*/ 110 h 189"/>
                <a:gd name="T58" fmla="*/ 67 w 170"/>
                <a:gd name="T59" fmla="*/ 96 h 189"/>
                <a:gd name="T60" fmla="*/ 65 w 170"/>
                <a:gd name="T61" fmla="*/ 108 h 189"/>
                <a:gd name="T62" fmla="*/ 78 w 170"/>
                <a:gd name="T63" fmla="*/ 142 h 189"/>
                <a:gd name="T64" fmla="*/ 82 w 170"/>
                <a:gd name="T65" fmla="*/ 128 h 189"/>
                <a:gd name="T66" fmla="*/ 78 w 170"/>
                <a:gd name="T67" fmla="*/ 122 h 189"/>
                <a:gd name="T68" fmla="*/ 84 w 170"/>
                <a:gd name="T69" fmla="*/ 113 h 189"/>
                <a:gd name="T70" fmla="*/ 84 w 170"/>
                <a:gd name="T71" fmla="*/ 113 h 189"/>
                <a:gd name="T72" fmla="*/ 85 w 170"/>
                <a:gd name="T73" fmla="*/ 113 h 189"/>
                <a:gd name="T74" fmla="*/ 86 w 170"/>
                <a:gd name="T75" fmla="*/ 113 h 189"/>
                <a:gd name="T76" fmla="*/ 86 w 170"/>
                <a:gd name="T77" fmla="*/ 113 h 189"/>
                <a:gd name="T78" fmla="*/ 92 w 170"/>
                <a:gd name="T79" fmla="*/ 122 h 189"/>
                <a:gd name="T80" fmla="*/ 88 w 170"/>
                <a:gd name="T81" fmla="*/ 128 h 189"/>
                <a:gd name="T82" fmla="*/ 92 w 170"/>
                <a:gd name="T83" fmla="*/ 143 h 189"/>
                <a:gd name="T84" fmla="*/ 105 w 170"/>
                <a:gd name="T85" fmla="*/ 108 h 189"/>
                <a:gd name="T86" fmla="*/ 104 w 170"/>
                <a:gd name="T87" fmla="*/ 96 h 189"/>
                <a:gd name="T88" fmla="*/ 115 w 170"/>
                <a:gd name="T89" fmla="*/ 110 h 189"/>
                <a:gd name="T90" fmla="*/ 137 w 170"/>
                <a:gd name="T91" fmla="*/ 121 h 189"/>
                <a:gd name="T92" fmla="*/ 146 w 170"/>
                <a:gd name="T93" fmla="*/ 131 h 189"/>
                <a:gd name="T94" fmla="*/ 157 w 170"/>
                <a:gd name="T95" fmla="*/ 163 h 189"/>
                <a:gd name="T96" fmla="*/ 157 w 170"/>
                <a:gd name="T97" fmla="*/ 17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0" h="189">
                  <a:moveTo>
                    <a:pt x="0" y="0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170" y="189"/>
                    <a:pt x="170" y="189"/>
                    <a:pt x="170" y="189"/>
                  </a:cubicBezTo>
                  <a:cubicBezTo>
                    <a:pt x="170" y="0"/>
                    <a:pt x="170" y="0"/>
                    <a:pt x="170" y="0"/>
                  </a:cubicBezTo>
                  <a:lnTo>
                    <a:pt x="0" y="0"/>
                  </a:lnTo>
                  <a:close/>
                  <a:moveTo>
                    <a:pt x="59" y="60"/>
                  </a:moveTo>
                  <a:cubicBezTo>
                    <a:pt x="59" y="60"/>
                    <a:pt x="50" y="42"/>
                    <a:pt x="64" y="29"/>
                  </a:cubicBezTo>
                  <a:cubicBezTo>
                    <a:pt x="64" y="29"/>
                    <a:pt x="80" y="13"/>
                    <a:pt x="100" y="25"/>
                  </a:cubicBezTo>
                  <a:cubicBezTo>
                    <a:pt x="100" y="25"/>
                    <a:pt x="103" y="27"/>
                    <a:pt x="106" y="30"/>
                  </a:cubicBezTo>
                  <a:cubicBezTo>
                    <a:pt x="107" y="31"/>
                    <a:pt x="108" y="32"/>
                    <a:pt x="108" y="32"/>
                  </a:cubicBezTo>
                  <a:cubicBezTo>
                    <a:pt x="121" y="45"/>
                    <a:pt x="112" y="62"/>
                    <a:pt x="112" y="62"/>
                  </a:cubicBezTo>
                  <a:cubicBezTo>
                    <a:pt x="121" y="62"/>
                    <a:pt x="110" y="75"/>
                    <a:pt x="110" y="75"/>
                  </a:cubicBezTo>
                  <a:cubicBezTo>
                    <a:pt x="109" y="79"/>
                    <a:pt x="108" y="80"/>
                    <a:pt x="108" y="80"/>
                  </a:cubicBezTo>
                  <a:cubicBezTo>
                    <a:pt x="111" y="68"/>
                    <a:pt x="109" y="53"/>
                    <a:pt x="109" y="53"/>
                  </a:cubicBezTo>
                  <a:cubicBezTo>
                    <a:pt x="106" y="52"/>
                    <a:pt x="105" y="47"/>
                    <a:pt x="105" y="47"/>
                  </a:cubicBezTo>
                  <a:cubicBezTo>
                    <a:pt x="104" y="40"/>
                    <a:pt x="92" y="39"/>
                    <a:pt x="86" y="40"/>
                  </a:cubicBezTo>
                  <a:cubicBezTo>
                    <a:pt x="81" y="39"/>
                    <a:pt x="68" y="40"/>
                    <a:pt x="67" y="47"/>
                  </a:cubicBezTo>
                  <a:cubicBezTo>
                    <a:pt x="67" y="47"/>
                    <a:pt x="66" y="52"/>
                    <a:pt x="64" y="53"/>
                  </a:cubicBezTo>
                  <a:cubicBezTo>
                    <a:pt x="64" y="53"/>
                    <a:pt x="62" y="68"/>
                    <a:pt x="65" y="80"/>
                  </a:cubicBezTo>
                  <a:cubicBezTo>
                    <a:pt x="64" y="80"/>
                    <a:pt x="64" y="80"/>
                    <a:pt x="63" y="80"/>
                  </a:cubicBezTo>
                  <a:cubicBezTo>
                    <a:pt x="63" y="79"/>
                    <a:pt x="63" y="78"/>
                    <a:pt x="63" y="78"/>
                  </a:cubicBezTo>
                  <a:cubicBezTo>
                    <a:pt x="63" y="78"/>
                    <a:pt x="61" y="78"/>
                    <a:pt x="60" y="73"/>
                  </a:cubicBezTo>
                  <a:cubicBezTo>
                    <a:pt x="60" y="73"/>
                    <a:pt x="50" y="60"/>
                    <a:pt x="59" y="60"/>
                  </a:cubicBezTo>
                  <a:close/>
                  <a:moveTo>
                    <a:pt x="157" y="170"/>
                  </a:moveTo>
                  <a:cubicBezTo>
                    <a:pt x="13" y="170"/>
                    <a:pt x="13" y="170"/>
                    <a:pt x="13" y="170"/>
                  </a:cubicBezTo>
                  <a:cubicBezTo>
                    <a:pt x="13" y="163"/>
                    <a:pt x="13" y="163"/>
                    <a:pt x="13" y="163"/>
                  </a:cubicBezTo>
                  <a:cubicBezTo>
                    <a:pt x="24" y="131"/>
                    <a:pt x="24" y="131"/>
                    <a:pt x="24" y="131"/>
                  </a:cubicBezTo>
                  <a:cubicBezTo>
                    <a:pt x="24" y="131"/>
                    <a:pt x="22" y="126"/>
                    <a:pt x="33" y="121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102"/>
                    <a:pt x="65" y="108"/>
                  </a:cubicBezTo>
                  <a:cubicBezTo>
                    <a:pt x="65" y="108"/>
                    <a:pt x="72" y="125"/>
                    <a:pt x="78" y="142"/>
                  </a:cubicBezTo>
                  <a:cubicBezTo>
                    <a:pt x="82" y="128"/>
                    <a:pt x="82" y="128"/>
                    <a:pt x="82" y="128"/>
                  </a:cubicBezTo>
                  <a:cubicBezTo>
                    <a:pt x="78" y="122"/>
                    <a:pt x="78" y="122"/>
                    <a:pt x="78" y="122"/>
                  </a:cubicBezTo>
                  <a:cubicBezTo>
                    <a:pt x="81" y="116"/>
                    <a:pt x="83" y="114"/>
                    <a:pt x="84" y="11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13"/>
                    <a:pt x="84" y="113"/>
                    <a:pt x="85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7" y="114"/>
                    <a:pt x="89" y="116"/>
                    <a:pt x="92" y="122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92" y="143"/>
                    <a:pt x="92" y="143"/>
                    <a:pt x="92" y="143"/>
                  </a:cubicBezTo>
                  <a:cubicBezTo>
                    <a:pt x="99" y="126"/>
                    <a:pt x="105" y="108"/>
                    <a:pt x="105" y="108"/>
                  </a:cubicBezTo>
                  <a:cubicBezTo>
                    <a:pt x="107" y="102"/>
                    <a:pt x="104" y="96"/>
                    <a:pt x="104" y="96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48" y="126"/>
                    <a:pt x="146" y="131"/>
                    <a:pt x="146" y="131"/>
                  </a:cubicBezTo>
                  <a:cubicBezTo>
                    <a:pt x="157" y="163"/>
                    <a:pt x="157" y="163"/>
                    <a:pt x="157" y="163"/>
                  </a:cubicBezTo>
                  <a:lnTo>
                    <a:pt x="157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8" name="Freeform 17"/>
            <p:cNvSpPr/>
            <p:nvPr/>
          </p:nvSpPr>
          <p:spPr bwMode="auto">
            <a:xfrm>
              <a:off x="3554413" y="1250950"/>
              <a:ext cx="584200" cy="61913"/>
            </a:xfrm>
            <a:custGeom>
              <a:avLst/>
              <a:gdLst>
                <a:gd name="T0" fmla="*/ 199 w 199"/>
                <a:gd name="T1" fmla="*/ 11 h 21"/>
                <a:gd name="T2" fmla="*/ 189 w 199"/>
                <a:gd name="T3" fmla="*/ 21 h 21"/>
                <a:gd name="T4" fmla="*/ 10 w 199"/>
                <a:gd name="T5" fmla="*/ 21 h 21"/>
                <a:gd name="T6" fmla="*/ 0 w 199"/>
                <a:gd name="T7" fmla="*/ 11 h 21"/>
                <a:gd name="T8" fmla="*/ 0 w 199"/>
                <a:gd name="T9" fmla="*/ 11 h 21"/>
                <a:gd name="T10" fmla="*/ 10 w 199"/>
                <a:gd name="T11" fmla="*/ 0 h 21"/>
                <a:gd name="T12" fmla="*/ 189 w 199"/>
                <a:gd name="T13" fmla="*/ 0 h 21"/>
                <a:gd name="T14" fmla="*/ 199 w 199"/>
                <a:gd name="T15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21">
                  <a:moveTo>
                    <a:pt x="199" y="11"/>
                  </a:moveTo>
                  <a:cubicBezTo>
                    <a:pt x="199" y="16"/>
                    <a:pt x="194" y="21"/>
                    <a:pt x="18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4" y="0"/>
                    <a:pt x="199" y="5"/>
                    <a:pt x="19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9" name="Freeform 18"/>
            <p:cNvSpPr/>
            <p:nvPr/>
          </p:nvSpPr>
          <p:spPr bwMode="auto">
            <a:xfrm>
              <a:off x="3554413" y="1389063"/>
              <a:ext cx="584200" cy="61913"/>
            </a:xfrm>
            <a:custGeom>
              <a:avLst/>
              <a:gdLst>
                <a:gd name="T0" fmla="*/ 199 w 199"/>
                <a:gd name="T1" fmla="*/ 10 h 21"/>
                <a:gd name="T2" fmla="*/ 189 w 199"/>
                <a:gd name="T3" fmla="*/ 21 h 21"/>
                <a:gd name="T4" fmla="*/ 10 w 199"/>
                <a:gd name="T5" fmla="*/ 21 h 21"/>
                <a:gd name="T6" fmla="*/ 0 w 199"/>
                <a:gd name="T7" fmla="*/ 10 h 21"/>
                <a:gd name="T8" fmla="*/ 0 w 199"/>
                <a:gd name="T9" fmla="*/ 10 h 21"/>
                <a:gd name="T10" fmla="*/ 10 w 199"/>
                <a:gd name="T11" fmla="*/ 0 h 21"/>
                <a:gd name="T12" fmla="*/ 189 w 199"/>
                <a:gd name="T13" fmla="*/ 0 h 21"/>
                <a:gd name="T14" fmla="*/ 199 w 199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21">
                  <a:moveTo>
                    <a:pt x="199" y="10"/>
                  </a:moveTo>
                  <a:cubicBezTo>
                    <a:pt x="199" y="16"/>
                    <a:pt x="194" y="21"/>
                    <a:pt x="18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4" y="0"/>
                    <a:pt x="199" y="4"/>
                    <a:pt x="19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80" name="Freeform 19"/>
            <p:cNvSpPr/>
            <p:nvPr/>
          </p:nvSpPr>
          <p:spPr bwMode="auto">
            <a:xfrm>
              <a:off x="3554413" y="1524000"/>
              <a:ext cx="584200" cy="61913"/>
            </a:xfrm>
            <a:custGeom>
              <a:avLst/>
              <a:gdLst>
                <a:gd name="T0" fmla="*/ 199 w 199"/>
                <a:gd name="T1" fmla="*/ 11 h 21"/>
                <a:gd name="T2" fmla="*/ 189 w 199"/>
                <a:gd name="T3" fmla="*/ 21 h 21"/>
                <a:gd name="T4" fmla="*/ 10 w 199"/>
                <a:gd name="T5" fmla="*/ 21 h 21"/>
                <a:gd name="T6" fmla="*/ 0 w 199"/>
                <a:gd name="T7" fmla="*/ 11 h 21"/>
                <a:gd name="T8" fmla="*/ 0 w 199"/>
                <a:gd name="T9" fmla="*/ 11 h 21"/>
                <a:gd name="T10" fmla="*/ 10 w 199"/>
                <a:gd name="T11" fmla="*/ 0 h 21"/>
                <a:gd name="T12" fmla="*/ 189 w 199"/>
                <a:gd name="T13" fmla="*/ 0 h 21"/>
                <a:gd name="T14" fmla="*/ 199 w 199"/>
                <a:gd name="T15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21">
                  <a:moveTo>
                    <a:pt x="199" y="11"/>
                  </a:moveTo>
                  <a:cubicBezTo>
                    <a:pt x="199" y="16"/>
                    <a:pt x="194" y="21"/>
                    <a:pt x="18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4" y="0"/>
                    <a:pt x="199" y="5"/>
                    <a:pt x="19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81" name="Freeform 20"/>
            <p:cNvSpPr/>
            <p:nvPr/>
          </p:nvSpPr>
          <p:spPr bwMode="auto">
            <a:xfrm>
              <a:off x="3554413" y="1662113"/>
              <a:ext cx="584200" cy="58738"/>
            </a:xfrm>
            <a:custGeom>
              <a:avLst/>
              <a:gdLst>
                <a:gd name="T0" fmla="*/ 199 w 199"/>
                <a:gd name="T1" fmla="*/ 10 h 20"/>
                <a:gd name="T2" fmla="*/ 189 w 199"/>
                <a:gd name="T3" fmla="*/ 20 h 20"/>
                <a:gd name="T4" fmla="*/ 10 w 199"/>
                <a:gd name="T5" fmla="*/ 20 h 20"/>
                <a:gd name="T6" fmla="*/ 0 w 199"/>
                <a:gd name="T7" fmla="*/ 10 h 20"/>
                <a:gd name="T8" fmla="*/ 0 w 199"/>
                <a:gd name="T9" fmla="*/ 10 h 20"/>
                <a:gd name="T10" fmla="*/ 10 w 199"/>
                <a:gd name="T11" fmla="*/ 0 h 20"/>
                <a:gd name="T12" fmla="*/ 189 w 199"/>
                <a:gd name="T13" fmla="*/ 0 h 20"/>
                <a:gd name="T14" fmla="*/ 199 w 199"/>
                <a:gd name="T1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20">
                  <a:moveTo>
                    <a:pt x="199" y="10"/>
                  </a:moveTo>
                  <a:cubicBezTo>
                    <a:pt x="199" y="16"/>
                    <a:pt x="194" y="20"/>
                    <a:pt x="18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4" y="0"/>
                    <a:pt x="199" y="4"/>
                    <a:pt x="19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pic>
          <p:nvPicPr>
            <p:cNvPr id="82" name="Picture 21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6401" y="974725"/>
              <a:ext cx="184150" cy="176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3" name="Picture 2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1501" y="968375"/>
              <a:ext cx="168275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4" name="Picture 2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076" y="974725"/>
              <a:ext cx="158750" cy="176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5" name="Picture 2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6151" y="977900"/>
              <a:ext cx="185738" cy="176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6" name="Picture 2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2838" y="974725"/>
              <a:ext cx="158750" cy="176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7" name="Picture 2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2538" y="969963"/>
              <a:ext cx="228600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Picture 27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3676" y="968375"/>
              <a:ext cx="131763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9" name="Freeform 28"/>
            <p:cNvSpPr/>
            <p:nvPr/>
          </p:nvSpPr>
          <p:spPr bwMode="auto">
            <a:xfrm>
              <a:off x="3836988" y="411163"/>
              <a:ext cx="311150" cy="300038"/>
            </a:xfrm>
            <a:custGeom>
              <a:avLst/>
              <a:gdLst>
                <a:gd name="T0" fmla="*/ 18 w 106"/>
                <a:gd name="T1" fmla="*/ 6 h 102"/>
                <a:gd name="T2" fmla="*/ 102 w 106"/>
                <a:gd name="T3" fmla="*/ 91 h 102"/>
                <a:gd name="T4" fmla="*/ 43 w 106"/>
                <a:gd name="T5" fmla="*/ 28 h 102"/>
                <a:gd name="T6" fmla="*/ 100 w 106"/>
                <a:gd name="T7" fmla="*/ 94 h 102"/>
                <a:gd name="T8" fmla="*/ 18 w 106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2">
                  <a:moveTo>
                    <a:pt x="18" y="6"/>
                  </a:moveTo>
                  <a:cubicBezTo>
                    <a:pt x="106" y="0"/>
                    <a:pt x="104" y="74"/>
                    <a:pt x="102" y="91"/>
                  </a:cubicBezTo>
                  <a:cubicBezTo>
                    <a:pt x="89" y="77"/>
                    <a:pt x="70" y="49"/>
                    <a:pt x="43" y="28"/>
                  </a:cubicBezTo>
                  <a:cubicBezTo>
                    <a:pt x="43" y="28"/>
                    <a:pt x="65" y="65"/>
                    <a:pt x="100" y="94"/>
                  </a:cubicBezTo>
                  <a:cubicBezTo>
                    <a:pt x="0" y="102"/>
                    <a:pt x="18" y="6"/>
                    <a:pt x="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0" name="Freeform 29"/>
            <p:cNvSpPr/>
            <p:nvPr/>
          </p:nvSpPr>
          <p:spPr bwMode="auto">
            <a:xfrm>
              <a:off x="4138613" y="465138"/>
              <a:ext cx="244475" cy="249238"/>
            </a:xfrm>
            <a:custGeom>
              <a:avLst/>
              <a:gdLst>
                <a:gd name="T0" fmla="*/ 46 w 83"/>
                <a:gd name="T1" fmla="*/ 33 h 85"/>
                <a:gd name="T2" fmla="*/ 4 w 83"/>
                <a:gd name="T3" fmla="*/ 69 h 85"/>
                <a:gd name="T4" fmla="*/ 73 w 83"/>
                <a:gd name="T5" fmla="*/ 7 h 85"/>
                <a:gd name="T6" fmla="*/ 7 w 83"/>
                <a:gd name="T7" fmla="*/ 73 h 85"/>
                <a:gd name="T8" fmla="*/ 46 w 83"/>
                <a:gd name="T9" fmla="*/ 3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5">
                  <a:moveTo>
                    <a:pt x="46" y="33"/>
                  </a:moveTo>
                  <a:cubicBezTo>
                    <a:pt x="46" y="33"/>
                    <a:pt x="21" y="48"/>
                    <a:pt x="4" y="69"/>
                  </a:cubicBezTo>
                  <a:cubicBezTo>
                    <a:pt x="2" y="55"/>
                    <a:pt x="0" y="0"/>
                    <a:pt x="73" y="7"/>
                  </a:cubicBezTo>
                  <a:cubicBezTo>
                    <a:pt x="73" y="7"/>
                    <a:pt x="83" y="85"/>
                    <a:pt x="7" y="73"/>
                  </a:cubicBezTo>
                  <a:cubicBezTo>
                    <a:pt x="22" y="60"/>
                    <a:pt x="38" y="41"/>
                    <a:pt x="46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9404573" y="2251610"/>
            <a:ext cx="363047" cy="300272"/>
            <a:chOff x="10677526" y="5697538"/>
            <a:chExt cx="725488" cy="600076"/>
          </a:xfrm>
          <a:solidFill>
            <a:schemeClr val="accent5">
              <a:lumMod val="50000"/>
            </a:schemeClr>
          </a:solidFill>
        </p:grpSpPr>
        <p:sp>
          <p:nvSpPr>
            <p:cNvPr id="92" name="Freeform 10"/>
            <p:cNvSpPr/>
            <p:nvPr/>
          </p:nvSpPr>
          <p:spPr bwMode="auto">
            <a:xfrm>
              <a:off x="10677526" y="5697538"/>
              <a:ext cx="725488" cy="219075"/>
            </a:xfrm>
            <a:custGeom>
              <a:avLst/>
              <a:gdLst>
                <a:gd name="T0" fmla="*/ 248 w 248"/>
                <a:gd name="T1" fmla="*/ 33 h 75"/>
                <a:gd name="T2" fmla="*/ 210 w 248"/>
                <a:gd name="T3" fmla="*/ 9 h 75"/>
                <a:gd name="T4" fmla="*/ 38 w 248"/>
                <a:gd name="T5" fmla="*/ 9 h 75"/>
                <a:gd name="T6" fmla="*/ 0 w 248"/>
                <a:gd name="T7" fmla="*/ 33 h 75"/>
                <a:gd name="T8" fmla="*/ 0 w 248"/>
                <a:gd name="T9" fmla="*/ 33 h 75"/>
                <a:gd name="T10" fmla="*/ 0 w 248"/>
                <a:gd name="T11" fmla="*/ 36 h 75"/>
                <a:gd name="T12" fmla="*/ 0 w 248"/>
                <a:gd name="T13" fmla="*/ 65 h 75"/>
                <a:gd name="T14" fmla="*/ 7 w 248"/>
                <a:gd name="T15" fmla="*/ 73 h 75"/>
                <a:gd name="T16" fmla="*/ 46 w 248"/>
                <a:gd name="T17" fmla="*/ 73 h 75"/>
                <a:gd name="T18" fmla="*/ 53 w 248"/>
                <a:gd name="T19" fmla="*/ 65 h 75"/>
                <a:gd name="T20" fmla="*/ 53 w 248"/>
                <a:gd name="T21" fmla="*/ 39 h 75"/>
                <a:gd name="T22" fmla="*/ 195 w 248"/>
                <a:gd name="T23" fmla="*/ 38 h 75"/>
                <a:gd name="T24" fmla="*/ 195 w 248"/>
                <a:gd name="T25" fmla="*/ 67 h 75"/>
                <a:gd name="T26" fmla="*/ 202 w 248"/>
                <a:gd name="T27" fmla="*/ 75 h 75"/>
                <a:gd name="T28" fmla="*/ 241 w 248"/>
                <a:gd name="T29" fmla="*/ 75 h 75"/>
                <a:gd name="T30" fmla="*/ 248 w 248"/>
                <a:gd name="T31" fmla="*/ 67 h 75"/>
                <a:gd name="T32" fmla="*/ 248 w 248"/>
                <a:gd name="T33" fmla="*/ 36 h 75"/>
                <a:gd name="T34" fmla="*/ 248 w 248"/>
                <a:gd name="T35" fmla="*/ 34 h 75"/>
                <a:gd name="T36" fmla="*/ 248 w 248"/>
                <a:gd name="T37" fmla="*/ 3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8" h="75">
                  <a:moveTo>
                    <a:pt x="248" y="33"/>
                  </a:moveTo>
                  <a:cubicBezTo>
                    <a:pt x="248" y="24"/>
                    <a:pt x="231" y="12"/>
                    <a:pt x="210" y="9"/>
                  </a:cubicBezTo>
                  <a:cubicBezTo>
                    <a:pt x="153" y="0"/>
                    <a:pt x="95" y="0"/>
                    <a:pt x="38" y="9"/>
                  </a:cubicBezTo>
                  <a:cubicBezTo>
                    <a:pt x="17" y="12"/>
                    <a:pt x="0" y="24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5"/>
                    <a:pt x="0" y="3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9"/>
                    <a:pt x="3" y="73"/>
                    <a:pt x="7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50" y="73"/>
                    <a:pt x="53" y="69"/>
                    <a:pt x="53" y="65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100" y="32"/>
                    <a:pt x="148" y="32"/>
                    <a:pt x="195" y="38"/>
                  </a:cubicBezTo>
                  <a:cubicBezTo>
                    <a:pt x="195" y="67"/>
                    <a:pt x="195" y="67"/>
                    <a:pt x="195" y="67"/>
                  </a:cubicBezTo>
                  <a:cubicBezTo>
                    <a:pt x="195" y="71"/>
                    <a:pt x="198" y="75"/>
                    <a:pt x="202" y="75"/>
                  </a:cubicBezTo>
                  <a:cubicBezTo>
                    <a:pt x="241" y="75"/>
                    <a:pt x="241" y="75"/>
                    <a:pt x="241" y="75"/>
                  </a:cubicBezTo>
                  <a:cubicBezTo>
                    <a:pt x="245" y="75"/>
                    <a:pt x="248" y="71"/>
                    <a:pt x="248" y="67"/>
                  </a:cubicBezTo>
                  <a:cubicBezTo>
                    <a:pt x="248" y="36"/>
                    <a:pt x="248" y="36"/>
                    <a:pt x="248" y="36"/>
                  </a:cubicBezTo>
                  <a:cubicBezTo>
                    <a:pt x="248" y="36"/>
                    <a:pt x="248" y="35"/>
                    <a:pt x="248" y="34"/>
                  </a:cubicBezTo>
                  <a:cubicBezTo>
                    <a:pt x="248" y="34"/>
                    <a:pt x="248" y="33"/>
                    <a:pt x="248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3" name="Freeform 11"/>
            <p:cNvSpPr>
              <a:spLocks noEditPoints="1"/>
            </p:cNvSpPr>
            <p:nvPr/>
          </p:nvSpPr>
          <p:spPr bwMode="auto">
            <a:xfrm>
              <a:off x="10701338" y="5870576"/>
              <a:ext cx="687388" cy="427038"/>
            </a:xfrm>
            <a:custGeom>
              <a:avLst/>
              <a:gdLst>
                <a:gd name="T0" fmla="*/ 221 w 235"/>
                <a:gd name="T1" fmla="*/ 63 h 146"/>
                <a:gd name="T2" fmla="*/ 179 w 235"/>
                <a:gd name="T3" fmla="*/ 49 h 146"/>
                <a:gd name="T4" fmla="*/ 167 w 235"/>
                <a:gd name="T5" fmla="*/ 46 h 146"/>
                <a:gd name="T6" fmla="*/ 167 w 235"/>
                <a:gd name="T7" fmla="*/ 0 h 146"/>
                <a:gd name="T8" fmla="*/ 149 w 235"/>
                <a:gd name="T9" fmla="*/ 0 h 146"/>
                <a:gd name="T10" fmla="*/ 149 w 235"/>
                <a:gd name="T11" fmla="*/ 27 h 146"/>
                <a:gd name="T12" fmla="*/ 84 w 235"/>
                <a:gd name="T13" fmla="*/ 27 h 146"/>
                <a:gd name="T14" fmla="*/ 84 w 235"/>
                <a:gd name="T15" fmla="*/ 0 h 146"/>
                <a:gd name="T16" fmla="*/ 66 w 235"/>
                <a:gd name="T17" fmla="*/ 0 h 146"/>
                <a:gd name="T18" fmla="*/ 66 w 235"/>
                <a:gd name="T19" fmla="*/ 47 h 146"/>
                <a:gd name="T20" fmla="*/ 55 w 235"/>
                <a:gd name="T21" fmla="*/ 49 h 146"/>
                <a:gd name="T22" fmla="*/ 14 w 235"/>
                <a:gd name="T23" fmla="*/ 63 h 146"/>
                <a:gd name="T24" fmla="*/ 0 w 235"/>
                <a:gd name="T25" fmla="*/ 83 h 146"/>
                <a:gd name="T26" fmla="*/ 0 w 235"/>
                <a:gd name="T27" fmla="*/ 131 h 146"/>
                <a:gd name="T28" fmla="*/ 15 w 235"/>
                <a:gd name="T29" fmla="*/ 146 h 146"/>
                <a:gd name="T30" fmla="*/ 220 w 235"/>
                <a:gd name="T31" fmla="*/ 146 h 146"/>
                <a:gd name="T32" fmla="*/ 235 w 235"/>
                <a:gd name="T33" fmla="*/ 131 h 146"/>
                <a:gd name="T34" fmla="*/ 235 w 235"/>
                <a:gd name="T35" fmla="*/ 83 h 146"/>
                <a:gd name="T36" fmla="*/ 221 w 235"/>
                <a:gd name="T37" fmla="*/ 63 h 146"/>
                <a:gd name="T38" fmla="*/ 115 w 235"/>
                <a:gd name="T39" fmla="*/ 129 h 146"/>
                <a:gd name="T40" fmla="*/ 74 w 235"/>
                <a:gd name="T41" fmla="*/ 87 h 146"/>
                <a:gd name="T42" fmla="*/ 115 w 235"/>
                <a:gd name="T43" fmla="*/ 46 h 146"/>
                <a:gd name="T44" fmla="*/ 157 w 235"/>
                <a:gd name="T45" fmla="*/ 87 h 146"/>
                <a:gd name="T46" fmla="*/ 115 w 235"/>
                <a:gd name="T47" fmla="*/ 129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5" h="146">
                  <a:moveTo>
                    <a:pt x="221" y="63"/>
                  </a:moveTo>
                  <a:cubicBezTo>
                    <a:pt x="179" y="49"/>
                    <a:pt x="179" y="49"/>
                    <a:pt x="179" y="49"/>
                  </a:cubicBezTo>
                  <a:cubicBezTo>
                    <a:pt x="175" y="48"/>
                    <a:pt x="171" y="47"/>
                    <a:pt x="167" y="46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84" y="27"/>
                    <a:pt x="84" y="27"/>
                    <a:pt x="84" y="27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2" y="47"/>
                    <a:pt x="58" y="48"/>
                    <a:pt x="55" y="49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6" y="66"/>
                    <a:pt x="0" y="75"/>
                    <a:pt x="0" y="83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9"/>
                    <a:pt x="6" y="146"/>
                    <a:pt x="15" y="146"/>
                  </a:cubicBezTo>
                  <a:cubicBezTo>
                    <a:pt x="220" y="146"/>
                    <a:pt x="220" y="146"/>
                    <a:pt x="220" y="146"/>
                  </a:cubicBezTo>
                  <a:cubicBezTo>
                    <a:pt x="228" y="146"/>
                    <a:pt x="235" y="139"/>
                    <a:pt x="235" y="131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5" y="75"/>
                    <a:pt x="229" y="66"/>
                    <a:pt x="221" y="63"/>
                  </a:cubicBezTo>
                  <a:close/>
                  <a:moveTo>
                    <a:pt x="115" y="129"/>
                  </a:moveTo>
                  <a:cubicBezTo>
                    <a:pt x="92" y="129"/>
                    <a:pt x="74" y="110"/>
                    <a:pt x="74" y="87"/>
                  </a:cubicBezTo>
                  <a:cubicBezTo>
                    <a:pt x="74" y="64"/>
                    <a:pt x="92" y="46"/>
                    <a:pt x="115" y="46"/>
                  </a:cubicBezTo>
                  <a:cubicBezTo>
                    <a:pt x="138" y="46"/>
                    <a:pt x="157" y="64"/>
                    <a:pt x="157" y="87"/>
                  </a:cubicBezTo>
                  <a:cubicBezTo>
                    <a:pt x="157" y="110"/>
                    <a:pt x="138" y="129"/>
                    <a:pt x="115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4" name="Oval 12"/>
            <p:cNvSpPr>
              <a:spLocks noChangeArrowheads="1"/>
            </p:cNvSpPr>
            <p:nvPr/>
          </p:nvSpPr>
          <p:spPr bwMode="auto">
            <a:xfrm>
              <a:off x="10972801" y="6061076"/>
              <a:ext cx="128588" cy="1317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7848057" y="2228574"/>
            <a:ext cx="398796" cy="346346"/>
            <a:chOff x="9021763" y="5654676"/>
            <a:chExt cx="796925" cy="692150"/>
          </a:xfrm>
          <a:solidFill>
            <a:schemeClr val="accent5">
              <a:lumMod val="50000"/>
            </a:schemeClr>
          </a:solidFill>
        </p:grpSpPr>
        <p:sp>
          <p:nvSpPr>
            <p:cNvPr id="96" name="Freeform 13"/>
            <p:cNvSpPr/>
            <p:nvPr/>
          </p:nvSpPr>
          <p:spPr bwMode="auto">
            <a:xfrm>
              <a:off x="9163051" y="5835651"/>
              <a:ext cx="514350" cy="511175"/>
            </a:xfrm>
            <a:custGeom>
              <a:avLst/>
              <a:gdLst>
                <a:gd name="T0" fmla="*/ 88 w 176"/>
                <a:gd name="T1" fmla="*/ 0 h 175"/>
                <a:gd name="T2" fmla="*/ 0 w 176"/>
                <a:gd name="T3" fmla="*/ 63 h 175"/>
                <a:gd name="T4" fmla="*/ 0 w 176"/>
                <a:gd name="T5" fmla="*/ 151 h 175"/>
                <a:gd name="T6" fmla="*/ 24 w 176"/>
                <a:gd name="T7" fmla="*/ 175 h 175"/>
                <a:gd name="T8" fmla="*/ 65 w 176"/>
                <a:gd name="T9" fmla="*/ 175 h 175"/>
                <a:gd name="T10" fmla="*/ 65 w 176"/>
                <a:gd name="T11" fmla="*/ 93 h 175"/>
                <a:gd name="T12" fmla="*/ 111 w 176"/>
                <a:gd name="T13" fmla="*/ 93 h 175"/>
                <a:gd name="T14" fmla="*/ 111 w 176"/>
                <a:gd name="T15" fmla="*/ 175 h 175"/>
                <a:gd name="T16" fmla="*/ 151 w 176"/>
                <a:gd name="T17" fmla="*/ 175 h 175"/>
                <a:gd name="T18" fmla="*/ 176 w 176"/>
                <a:gd name="T19" fmla="*/ 151 h 175"/>
                <a:gd name="T20" fmla="*/ 176 w 176"/>
                <a:gd name="T21" fmla="*/ 63 h 175"/>
                <a:gd name="T22" fmla="*/ 88 w 176"/>
                <a:gd name="T2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6" h="175">
                  <a:moveTo>
                    <a:pt x="88" y="0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64"/>
                    <a:pt x="11" y="175"/>
                    <a:pt x="24" y="175"/>
                  </a:cubicBezTo>
                  <a:cubicBezTo>
                    <a:pt x="65" y="175"/>
                    <a:pt x="65" y="175"/>
                    <a:pt x="65" y="175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111" y="93"/>
                    <a:pt x="111" y="93"/>
                    <a:pt x="111" y="93"/>
                  </a:cubicBezTo>
                  <a:cubicBezTo>
                    <a:pt x="111" y="175"/>
                    <a:pt x="111" y="175"/>
                    <a:pt x="111" y="175"/>
                  </a:cubicBezTo>
                  <a:cubicBezTo>
                    <a:pt x="151" y="175"/>
                    <a:pt x="151" y="175"/>
                    <a:pt x="151" y="175"/>
                  </a:cubicBezTo>
                  <a:cubicBezTo>
                    <a:pt x="165" y="175"/>
                    <a:pt x="176" y="164"/>
                    <a:pt x="176" y="151"/>
                  </a:cubicBezTo>
                  <a:cubicBezTo>
                    <a:pt x="176" y="63"/>
                    <a:pt x="176" y="63"/>
                    <a:pt x="176" y="63"/>
                  </a:cubicBezTo>
                  <a:lnTo>
                    <a:pt x="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7" name="Freeform 14"/>
            <p:cNvSpPr/>
            <p:nvPr/>
          </p:nvSpPr>
          <p:spPr bwMode="auto">
            <a:xfrm>
              <a:off x="9021763" y="5654676"/>
              <a:ext cx="796925" cy="354013"/>
            </a:xfrm>
            <a:custGeom>
              <a:avLst/>
              <a:gdLst>
                <a:gd name="T0" fmla="*/ 9 w 272"/>
                <a:gd name="T1" fmla="*/ 116 h 121"/>
                <a:gd name="T2" fmla="*/ 20 w 272"/>
                <a:gd name="T3" fmla="*/ 121 h 121"/>
                <a:gd name="T4" fmla="*/ 136 w 272"/>
                <a:gd name="T5" fmla="*/ 37 h 121"/>
                <a:gd name="T6" fmla="*/ 136 w 272"/>
                <a:gd name="T7" fmla="*/ 37 h 121"/>
                <a:gd name="T8" fmla="*/ 136 w 272"/>
                <a:gd name="T9" fmla="*/ 37 h 121"/>
                <a:gd name="T10" fmla="*/ 136 w 272"/>
                <a:gd name="T11" fmla="*/ 37 h 121"/>
                <a:gd name="T12" fmla="*/ 136 w 272"/>
                <a:gd name="T13" fmla="*/ 37 h 121"/>
                <a:gd name="T14" fmla="*/ 252 w 272"/>
                <a:gd name="T15" fmla="*/ 121 h 121"/>
                <a:gd name="T16" fmla="*/ 263 w 272"/>
                <a:gd name="T17" fmla="*/ 116 h 121"/>
                <a:gd name="T18" fmla="*/ 268 w 272"/>
                <a:gd name="T19" fmla="*/ 110 h 121"/>
                <a:gd name="T20" fmla="*/ 265 w 272"/>
                <a:gd name="T21" fmla="*/ 93 h 121"/>
                <a:gd name="T22" fmla="*/ 233 w 272"/>
                <a:gd name="T23" fmla="*/ 70 h 121"/>
                <a:gd name="T24" fmla="*/ 223 w 272"/>
                <a:gd name="T25" fmla="*/ 51 h 121"/>
                <a:gd name="T26" fmla="*/ 223 w 272"/>
                <a:gd name="T27" fmla="*/ 12 h 121"/>
                <a:gd name="T28" fmla="*/ 211 w 272"/>
                <a:gd name="T29" fmla="*/ 0 h 121"/>
                <a:gd name="T30" fmla="*/ 200 w 272"/>
                <a:gd name="T31" fmla="*/ 0 h 121"/>
                <a:gd name="T32" fmla="*/ 188 w 272"/>
                <a:gd name="T33" fmla="*/ 12 h 121"/>
                <a:gd name="T34" fmla="*/ 188 w 272"/>
                <a:gd name="T35" fmla="*/ 25 h 121"/>
                <a:gd name="T36" fmla="*/ 178 w 272"/>
                <a:gd name="T37" fmla="*/ 30 h 121"/>
                <a:gd name="T38" fmla="*/ 146 w 272"/>
                <a:gd name="T39" fmla="*/ 7 h 121"/>
                <a:gd name="T40" fmla="*/ 136 w 272"/>
                <a:gd name="T41" fmla="*/ 0 h 121"/>
                <a:gd name="T42" fmla="*/ 136 w 272"/>
                <a:gd name="T43" fmla="*/ 0 h 121"/>
                <a:gd name="T44" fmla="*/ 136 w 272"/>
                <a:gd name="T45" fmla="*/ 0 h 121"/>
                <a:gd name="T46" fmla="*/ 136 w 272"/>
                <a:gd name="T47" fmla="*/ 0 h 121"/>
                <a:gd name="T48" fmla="*/ 126 w 272"/>
                <a:gd name="T49" fmla="*/ 7 h 121"/>
                <a:gd name="T50" fmla="*/ 7 w 272"/>
                <a:gd name="T51" fmla="*/ 93 h 121"/>
                <a:gd name="T52" fmla="*/ 4 w 272"/>
                <a:gd name="T53" fmla="*/ 110 h 121"/>
                <a:gd name="T54" fmla="*/ 9 w 272"/>
                <a:gd name="T55" fmla="*/ 11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2" h="121">
                  <a:moveTo>
                    <a:pt x="9" y="116"/>
                  </a:moveTo>
                  <a:cubicBezTo>
                    <a:pt x="11" y="120"/>
                    <a:pt x="16" y="121"/>
                    <a:pt x="20" y="121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252" y="121"/>
                    <a:pt x="252" y="121"/>
                    <a:pt x="252" y="121"/>
                  </a:cubicBezTo>
                  <a:cubicBezTo>
                    <a:pt x="256" y="121"/>
                    <a:pt x="261" y="120"/>
                    <a:pt x="263" y="116"/>
                  </a:cubicBezTo>
                  <a:cubicBezTo>
                    <a:pt x="268" y="110"/>
                    <a:pt x="268" y="110"/>
                    <a:pt x="268" y="110"/>
                  </a:cubicBezTo>
                  <a:cubicBezTo>
                    <a:pt x="272" y="104"/>
                    <a:pt x="270" y="97"/>
                    <a:pt x="265" y="93"/>
                  </a:cubicBezTo>
                  <a:cubicBezTo>
                    <a:pt x="233" y="70"/>
                    <a:pt x="233" y="70"/>
                    <a:pt x="233" y="70"/>
                  </a:cubicBezTo>
                  <a:cubicBezTo>
                    <a:pt x="227" y="66"/>
                    <a:pt x="223" y="57"/>
                    <a:pt x="223" y="51"/>
                  </a:cubicBezTo>
                  <a:cubicBezTo>
                    <a:pt x="223" y="12"/>
                    <a:pt x="223" y="12"/>
                    <a:pt x="223" y="12"/>
                  </a:cubicBezTo>
                  <a:cubicBezTo>
                    <a:pt x="223" y="6"/>
                    <a:pt x="218" y="0"/>
                    <a:pt x="211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3" y="0"/>
                    <a:pt x="188" y="6"/>
                    <a:pt x="188" y="12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88" y="32"/>
                    <a:pt x="183" y="34"/>
                    <a:pt x="178" y="30"/>
                  </a:cubicBezTo>
                  <a:cubicBezTo>
                    <a:pt x="146" y="7"/>
                    <a:pt x="146" y="7"/>
                    <a:pt x="146" y="7"/>
                  </a:cubicBezTo>
                  <a:cubicBezTo>
                    <a:pt x="141" y="3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1" y="3"/>
                    <a:pt x="126" y="7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2" y="97"/>
                    <a:pt x="0" y="104"/>
                    <a:pt x="4" y="110"/>
                  </a:cubicBezTo>
                  <a:lnTo>
                    <a:pt x="9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4888657" y="2163832"/>
            <a:ext cx="170004" cy="475828"/>
            <a:chOff x="9247188" y="427038"/>
            <a:chExt cx="339725" cy="950913"/>
          </a:xfrm>
          <a:solidFill>
            <a:schemeClr val="accent5">
              <a:lumMod val="50000"/>
            </a:schemeClr>
          </a:solidFill>
        </p:grpSpPr>
        <p:sp>
          <p:nvSpPr>
            <p:cNvPr id="99" name="Freeform 15"/>
            <p:cNvSpPr/>
            <p:nvPr/>
          </p:nvSpPr>
          <p:spPr bwMode="auto">
            <a:xfrm>
              <a:off x="9247188" y="608013"/>
              <a:ext cx="339725" cy="769938"/>
            </a:xfrm>
            <a:custGeom>
              <a:avLst/>
              <a:gdLst>
                <a:gd name="T0" fmla="*/ 115 w 116"/>
                <a:gd name="T1" fmla="*/ 22 h 263"/>
                <a:gd name="T2" fmla="*/ 92 w 116"/>
                <a:gd name="T3" fmla="*/ 0 h 263"/>
                <a:gd name="T4" fmla="*/ 23 w 116"/>
                <a:gd name="T5" fmla="*/ 1 h 263"/>
                <a:gd name="T6" fmla="*/ 0 w 116"/>
                <a:gd name="T7" fmla="*/ 25 h 263"/>
                <a:gd name="T8" fmla="*/ 0 w 116"/>
                <a:gd name="T9" fmla="*/ 121 h 263"/>
                <a:gd name="T10" fmla="*/ 24 w 116"/>
                <a:gd name="T11" fmla="*/ 121 h 263"/>
                <a:gd name="T12" fmla="*/ 24 w 116"/>
                <a:gd name="T13" fmla="*/ 35 h 263"/>
                <a:gd name="T14" fmla="*/ 25 w 116"/>
                <a:gd name="T15" fmla="*/ 33 h 263"/>
                <a:gd name="T16" fmla="*/ 28 w 116"/>
                <a:gd name="T17" fmla="*/ 35 h 263"/>
                <a:gd name="T18" fmla="*/ 29 w 116"/>
                <a:gd name="T19" fmla="*/ 253 h 263"/>
                <a:gd name="T20" fmla="*/ 58 w 116"/>
                <a:gd name="T21" fmla="*/ 253 h 263"/>
                <a:gd name="T22" fmla="*/ 58 w 116"/>
                <a:gd name="T23" fmla="*/ 132 h 263"/>
                <a:gd name="T24" fmla="*/ 60 w 116"/>
                <a:gd name="T25" fmla="*/ 130 h 263"/>
                <a:gd name="T26" fmla="*/ 62 w 116"/>
                <a:gd name="T27" fmla="*/ 132 h 263"/>
                <a:gd name="T28" fmla="*/ 62 w 116"/>
                <a:gd name="T29" fmla="*/ 253 h 263"/>
                <a:gd name="T30" fmla="*/ 90 w 116"/>
                <a:gd name="T31" fmla="*/ 253 h 263"/>
                <a:gd name="T32" fmla="*/ 89 w 116"/>
                <a:gd name="T33" fmla="*/ 34 h 263"/>
                <a:gd name="T34" fmla="*/ 91 w 116"/>
                <a:gd name="T35" fmla="*/ 32 h 263"/>
                <a:gd name="T36" fmla="*/ 93 w 116"/>
                <a:gd name="T37" fmla="*/ 34 h 263"/>
                <a:gd name="T38" fmla="*/ 93 w 116"/>
                <a:gd name="T39" fmla="*/ 121 h 263"/>
                <a:gd name="T40" fmla="*/ 116 w 116"/>
                <a:gd name="T41" fmla="*/ 121 h 263"/>
                <a:gd name="T42" fmla="*/ 115 w 116"/>
                <a:gd name="T43" fmla="*/ 2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263">
                  <a:moveTo>
                    <a:pt x="115" y="22"/>
                  </a:moveTo>
                  <a:cubicBezTo>
                    <a:pt x="111" y="4"/>
                    <a:pt x="92" y="0"/>
                    <a:pt x="92" y="0"/>
                  </a:cubicBezTo>
                  <a:cubicBezTo>
                    <a:pt x="92" y="0"/>
                    <a:pt x="47" y="0"/>
                    <a:pt x="23" y="1"/>
                  </a:cubicBezTo>
                  <a:cubicBezTo>
                    <a:pt x="2" y="8"/>
                    <a:pt x="0" y="25"/>
                    <a:pt x="0" y="25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6"/>
                    <a:pt x="24" y="136"/>
                    <a:pt x="24" y="121"/>
                  </a:cubicBezTo>
                  <a:cubicBezTo>
                    <a:pt x="24" y="92"/>
                    <a:pt x="24" y="64"/>
                    <a:pt x="24" y="35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7" y="33"/>
                    <a:pt x="28" y="35"/>
                    <a:pt x="28" y="35"/>
                  </a:cubicBezTo>
                  <a:cubicBezTo>
                    <a:pt x="29" y="253"/>
                    <a:pt x="29" y="253"/>
                    <a:pt x="29" y="253"/>
                  </a:cubicBezTo>
                  <a:cubicBezTo>
                    <a:pt x="34" y="262"/>
                    <a:pt x="52" y="261"/>
                    <a:pt x="58" y="253"/>
                  </a:cubicBezTo>
                  <a:cubicBezTo>
                    <a:pt x="58" y="213"/>
                    <a:pt x="58" y="173"/>
                    <a:pt x="58" y="132"/>
                  </a:cubicBezTo>
                  <a:cubicBezTo>
                    <a:pt x="58" y="132"/>
                    <a:pt x="60" y="130"/>
                    <a:pt x="60" y="130"/>
                  </a:cubicBezTo>
                  <a:cubicBezTo>
                    <a:pt x="61" y="130"/>
                    <a:pt x="62" y="132"/>
                    <a:pt x="62" y="132"/>
                  </a:cubicBezTo>
                  <a:cubicBezTo>
                    <a:pt x="62" y="253"/>
                    <a:pt x="62" y="253"/>
                    <a:pt x="62" y="253"/>
                  </a:cubicBezTo>
                  <a:cubicBezTo>
                    <a:pt x="68" y="260"/>
                    <a:pt x="81" y="263"/>
                    <a:pt x="90" y="253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89" y="33"/>
                    <a:pt x="90" y="32"/>
                    <a:pt x="91" y="32"/>
                  </a:cubicBezTo>
                  <a:cubicBezTo>
                    <a:pt x="92" y="32"/>
                    <a:pt x="93" y="34"/>
                    <a:pt x="93" y="34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4" y="136"/>
                    <a:pt x="116" y="136"/>
                    <a:pt x="116" y="121"/>
                  </a:cubicBezTo>
                  <a:cubicBezTo>
                    <a:pt x="116" y="88"/>
                    <a:pt x="115" y="55"/>
                    <a:pt x="11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0" name="Oval 16"/>
            <p:cNvSpPr>
              <a:spLocks noChangeArrowheads="1"/>
            </p:cNvSpPr>
            <p:nvPr/>
          </p:nvSpPr>
          <p:spPr bwMode="auto">
            <a:xfrm>
              <a:off x="9337676" y="427038"/>
              <a:ext cx="161925" cy="160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5621606" y="2163832"/>
            <a:ext cx="219258" cy="475828"/>
            <a:chOff x="10826751" y="427038"/>
            <a:chExt cx="438150" cy="950913"/>
          </a:xfrm>
          <a:solidFill>
            <a:schemeClr val="accent5">
              <a:lumMod val="50000"/>
            </a:schemeClr>
          </a:solidFill>
        </p:grpSpPr>
        <p:sp>
          <p:nvSpPr>
            <p:cNvPr id="102" name="Oval 17"/>
            <p:cNvSpPr>
              <a:spLocks noChangeArrowheads="1"/>
            </p:cNvSpPr>
            <p:nvPr/>
          </p:nvSpPr>
          <p:spPr bwMode="auto">
            <a:xfrm>
              <a:off x="10964863" y="427038"/>
              <a:ext cx="157163" cy="158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3" name="Freeform 18"/>
            <p:cNvSpPr/>
            <p:nvPr/>
          </p:nvSpPr>
          <p:spPr bwMode="auto">
            <a:xfrm>
              <a:off x="10826751" y="604838"/>
              <a:ext cx="438150" cy="773113"/>
            </a:xfrm>
            <a:custGeom>
              <a:avLst/>
              <a:gdLst>
                <a:gd name="T0" fmla="*/ 22 w 150"/>
                <a:gd name="T1" fmla="*/ 108 h 264"/>
                <a:gd name="T2" fmla="*/ 42 w 150"/>
                <a:gd name="T3" fmla="*/ 38 h 264"/>
                <a:gd name="T4" fmla="*/ 48 w 150"/>
                <a:gd name="T5" fmla="*/ 39 h 264"/>
                <a:gd name="T6" fmla="*/ 14 w 150"/>
                <a:gd name="T7" fmla="*/ 158 h 264"/>
                <a:gd name="T8" fmla="*/ 46 w 150"/>
                <a:gd name="T9" fmla="*/ 158 h 264"/>
                <a:gd name="T10" fmla="*/ 48 w 150"/>
                <a:gd name="T11" fmla="*/ 160 h 264"/>
                <a:gd name="T12" fmla="*/ 48 w 150"/>
                <a:gd name="T13" fmla="*/ 250 h 264"/>
                <a:gd name="T14" fmla="*/ 72 w 150"/>
                <a:gd name="T15" fmla="*/ 251 h 264"/>
                <a:gd name="T16" fmla="*/ 74 w 150"/>
                <a:gd name="T17" fmla="*/ 160 h 264"/>
                <a:gd name="T18" fmla="*/ 79 w 150"/>
                <a:gd name="T19" fmla="*/ 160 h 264"/>
                <a:gd name="T20" fmla="*/ 79 w 150"/>
                <a:gd name="T21" fmla="*/ 251 h 264"/>
                <a:gd name="T22" fmla="*/ 103 w 150"/>
                <a:gd name="T23" fmla="*/ 251 h 264"/>
                <a:gd name="T24" fmla="*/ 103 w 150"/>
                <a:gd name="T25" fmla="*/ 160 h 264"/>
                <a:gd name="T26" fmla="*/ 105 w 150"/>
                <a:gd name="T27" fmla="*/ 158 h 264"/>
                <a:gd name="T28" fmla="*/ 136 w 150"/>
                <a:gd name="T29" fmla="*/ 158 h 264"/>
                <a:gd name="T30" fmla="*/ 121 w 150"/>
                <a:gd name="T31" fmla="*/ 105 h 264"/>
                <a:gd name="T32" fmla="*/ 102 w 150"/>
                <a:gd name="T33" fmla="*/ 38 h 264"/>
                <a:gd name="T34" fmla="*/ 108 w 150"/>
                <a:gd name="T35" fmla="*/ 39 h 264"/>
                <a:gd name="T36" fmla="*/ 126 w 150"/>
                <a:gd name="T37" fmla="*/ 106 h 264"/>
                <a:gd name="T38" fmla="*/ 146 w 150"/>
                <a:gd name="T39" fmla="*/ 100 h 264"/>
                <a:gd name="T40" fmla="*/ 124 w 150"/>
                <a:gd name="T41" fmla="*/ 23 h 264"/>
                <a:gd name="T42" fmla="*/ 91 w 150"/>
                <a:gd name="T43" fmla="*/ 0 h 264"/>
                <a:gd name="T44" fmla="*/ 91 w 150"/>
                <a:gd name="T45" fmla="*/ 0 h 264"/>
                <a:gd name="T46" fmla="*/ 59 w 150"/>
                <a:gd name="T47" fmla="*/ 0 h 264"/>
                <a:gd name="T48" fmla="*/ 59 w 150"/>
                <a:gd name="T49" fmla="*/ 0 h 264"/>
                <a:gd name="T50" fmla="*/ 53 w 150"/>
                <a:gd name="T51" fmla="*/ 1 h 264"/>
                <a:gd name="T52" fmla="*/ 38 w 150"/>
                <a:gd name="T53" fmla="*/ 8 h 264"/>
                <a:gd name="T54" fmla="*/ 26 w 150"/>
                <a:gd name="T55" fmla="*/ 20 h 264"/>
                <a:gd name="T56" fmla="*/ 2 w 150"/>
                <a:gd name="T57" fmla="*/ 103 h 264"/>
                <a:gd name="T58" fmla="*/ 22 w 150"/>
                <a:gd name="T59" fmla="*/ 108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0" h="264">
                  <a:moveTo>
                    <a:pt x="22" y="108"/>
                  </a:moveTo>
                  <a:cubicBezTo>
                    <a:pt x="42" y="38"/>
                    <a:pt x="42" y="38"/>
                    <a:pt x="42" y="38"/>
                  </a:cubicBezTo>
                  <a:cubicBezTo>
                    <a:pt x="45" y="36"/>
                    <a:pt x="48" y="36"/>
                    <a:pt x="48" y="39"/>
                  </a:cubicBezTo>
                  <a:cubicBezTo>
                    <a:pt x="37" y="78"/>
                    <a:pt x="26" y="118"/>
                    <a:pt x="14" y="158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7" y="158"/>
                    <a:pt x="48" y="159"/>
                    <a:pt x="48" y="160"/>
                  </a:cubicBezTo>
                  <a:cubicBezTo>
                    <a:pt x="48" y="190"/>
                    <a:pt x="48" y="220"/>
                    <a:pt x="48" y="250"/>
                  </a:cubicBezTo>
                  <a:cubicBezTo>
                    <a:pt x="50" y="263"/>
                    <a:pt x="69" y="263"/>
                    <a:pt x="72" y="251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5" y="157"/>
                    <a:pt x="78" y="157"/>
                    <a:pt x="79" y="160"/>
                  </a:cubicBezTo>
                  <a:cubicBezTo>
                    <a:pt x="79" y="251"/>
                    <a:pt x="79" y="251"/>
                    <a:pt x="79" y="251"/>
                  </a:cubicBezTo>
                  <a:cubicBezTo>
                    <a:pt x="82" y="263"/>
                    <a:pt x="99" y="264"/>
                    <a:pt x="103" y="251"/>
                  </a:cubicBezTo>
                  <a:cubicBezTo>
                    <a:pt x="103" y="221"/>
                    <a:pt x="103" y="190"/>
                    <a:pt x="103" y="160"/>
                  </a:cubicBezTo>
                  <a:cubicBezTo>
                    <a:pt x="103" y="159"/>
                    <a:pt x="104" y="158"/>
                    <a:pt x="105" y="158"/>
                  </a:cubicBezTo>
                  <a:cubicBezTo>
                    <a:pt x="136" y="158"/>
                    <a:pt x="136" y="158"/>
                    <a:pt x="136" y="158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4" y="36"/>
                    <a:pt x="105" y="36"/>
                    <a:pt x="108" y="39"/>
                  </a:cubicBezTo>
                  <a:cubicBezTo>
                    <a:pt x="114" y="61"/>
                    <a:pt x="120" y="83"/>
                    <a:pt x="126" y="106"/>
                  </a:cubicBezTo>
                  <a:cubicBezTo>
                    <a:pt x="131" y="119"/>
                    <a:pt x="150" y="115"/>
                    <a:pt x="146" y="100"/>
                  </a:cubicBezTo>
                  <a:cubicBezTo>
                    <a:pt x="124" y="23"/>
                    <a:pt x="124" y="23"/>
                    <a:pt x="124" y="23"/>
                  </a:cubicBezTo>
                  <a:cubicBezTo>
                    <a:pt x="120" y="9"/>
                    <a:pt x="106" y="1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48" y="2"/>
                    <a:pt x="42" y="4"/>
                    <a:pt x="38" y="8"/>
                  </a:cubicBezTo>
                  <a:cubicBezTo>
                    <a:pt x="34" y="11"/>
                    <a:pt x="29" y="15"/>
                    <a:pt x="26" y="20"/>
                  </a:cubicBezTo>
                  <a:cubicBezTo>
                    <a:pt x="18" y="48"/>
                    <a:pt x="10" y="75"/>
                    <a:pt x="2" y="103"/>
                  </a:cubicBezTo>
                  <a:cubicBezTo>
                    <a:pt x="0" y="113"/>
                    <a:pt x="15" y="118"/>
                    <a:pt x="22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8654775" y="2211495"/>
            <a:ext cx="333654" cy="380503"/>
            <a:chOff x="10694988" y="4437063"/>
            <a:chExt cx="666750" cy="760413"/>
          </a:xfrm>
          <a:solidFill>
            <a:schemeClr val="accent5">
              <a:lumMod val="50000"/>
            </a:schemeClr>
          </a:solidFill>
        </p:grpSpPr>
        <p:sp>
          <p:nvSpPr>
            <p:cNvPr id="105" name="Freeform 32"/>
            <p:cNvSpPr/>
            <p:nvPr/>
          </p:nvSpPr>
          <p:spPr bwMode="auto">
            <a:xfrm>
              <a:off x="10733088" y="4437063"/>
              <a:ext cx="628650" cy="500063"/>
            </a:xfrm>
            <a:custGeom>
              <a:avLst/>
              <a:gdLst>
                <a:gd name="T0" fmla="*/ 139 w 215"/>
                <a:gd name="T1" fmla="*/ 30 h 171"/>
                <a:gd name="T2" fmla="*/ 165 w 215"/>
                <a:gd name="T3" fmla="*/ 30 h 171"/>
                <a:gd name="T4" fmla="*/ 180 w 215"/>
                <a:gd name="T5" fmla="*/ 15 h 171"/>
                <a:gd name="T6" fmla="*/ 165 w 215"/>
                <a:gd name="T7" fmla="*/ 0 h 171"/>
                <a:gd name="T8" fmla="*/ 82 w 215"/>
                <a:gd name="T9" fmla="*/ 0 h 171"/>
                <a:gd name="T10" fmla="*/ 67 w 215"/>
                <a:gd name="T11" fmla="*/ 15 h 171"/>
                <a:gd name="T12" fmla="*/ 82 w 215"/>
                <a:gd name="T13" fmla="*/ 30 h 171"/>
                <a:gd name="T14" fmla="*/ 111 w 215"/>
                <a:gd name="T15" fmla="*/ 30 h 171"/>
                <a:gd name="T16" fmla="*/ 111 w 215"/>
                <a:gd name="T17" fmla="*/ 59 h 171"/>
                <a:gd name="T18" fmla="*/ 85 w 215"/>
                <a:gd name="T19" fmla="*/ 59 h 171"/>
                <a:gd name="T20" fmla="*/ 85 w 215"/>
                <a:gd name="T21" fmla="*/ 59 h 171"/>
                <a:gd name="T22" fmla="*/ 0 w 215"/>
                <a:gd name="T23" fmla="*/ 143 h 171"/>
                <a:gd name="T24" fmla="*/ 0 w 215"/>
                <a:gd name="T25" fmla="*/ 171 h 171"/>
                <a:gd name="T26" fmla="*/ 0 w 215"/>
                <a:gd name="T27" fmla="*/ 171 h 171"/>
                <a:gd name="T28" fmla="*/ 42 w 215"/>
                <a:gd name="T29" fmla="*/ 171 h 171"/>
                <a:gd name="T30" fmla="*/ 42 w 215"/>
                <a:gd name="T31" fmla="*/ 148 h 171"/>
                <a:gd name="T32" fmla="*/ 88 w 215"/>
                <a:gd name="T33" fmla="*/ 101 h 171"/>
                <a:gd name="T34" fmla="*/ 94 w 215"/>
                <a:gd name="T35" fmla="*/ 101 h 171"/>
                <a:gd name="T36" fmla="*/ 125 w 215"/>
                <a:gd name="T37" fmla="*/ 118 h 171"/>
                <a:gd name="T38" fmla="*/ 155 w 215"/>
                <a:gd name="T39" fmla="*/ 101 h 171"/>
                <a:gd name="T40" fmla="*/ 215 w 215"/>
                <a:gd name="T41" fmla="*/ 101 h 171"/>
                <a:gd name="T42" fmla="*/ 215 w 215"/>
                <a:gd name="T43" fmla="*/ 59 h 171"/>
                <a:gd name="T44" fmla="*/ 139 w 215"/>
                <a:gd name="T45" fmla="*/ 59 h 171"/>
                <a:gd name="T46" fmla="*/ 139 w 215"/>
                <a:gd name="T47" fmla="*/ 3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5" h="171">
                  <a:moveTo>
                    <a:pt x="139" y="30"/>
                  </a:moveTo>
                  <a:cubicBezTo>
                    <a:pt x="165" y="30"/>
                    <a:pt x="165" y="30"/>
                    <a:pt x="165" y="30"/>
                  </a:cubicBezTo>
                  <a:cubicBezTo>
                    <a:pt x="173" y="30"/>
                    <a:pt x="180" y="23"/>
                    <a:pt x="180" y="15"/>
                  </a:cubicBezTo>
                  <a:cubicBezTo>
                    <a:pt x="180" y="7"/>
                    <a:pt x="173" y="0"/>
                    <a:pt x="165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4" y="0"/>
                    <a:pt x="67" y="7"/>
                    <a:pt x="67" y="15"/>
                  </a:cubicBezTo>
                  <a:cubicBezTo>
                    <a:pt x="67" y="23"/>
                    <a:pt x="74" y="30"/>
                    <a:pt x="82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59"/>
                    <a:pt x="111" y="59"/>
                    <a:pt x="111" y="59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37" y="61"/>
                    <a:pt x="0" y="95"/>
                    <a:pt x="0" y="143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42" y="171"/>
                    <a:pt x="42" y="171"/>
                    <a:pt x="42" y="171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2" y="122"/>
                    <a:pt x="62" y="101"/>
                    <a:pt x="88" y="101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6" y="111"/>
                    <a:pt x="109" y="118"/>
                    <a:pt x="125" y="118"/>
                  </a:cubicBezTo>
                  <a:cubicBezTo>
                    <a:pt x="140" y="118"/>
                    <a:pt x="153" y="111"/>
                    <a:pt x="155" y="101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5" y="59"/>
                    <a:pt x="215" y="59"/>
                    <a:pt x="215" y="59"/>
                  </a:cubicBezTo>
                  <a:cubicBezTo>
                    <a:pt x="139" y="59"/>
                    <a:pt x="139" y="59"/>
                    <a:pt x="139" y="59"/>
                  </a:cubicBezTo>
                  <a:lnTo>
                    <a:pt x="139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6" name="Freeform 33"/>
            <p:cNvSpPr/>
            <p:nvPr/>
          </p:nvSpPr>
          <p:spPr bwMode="auto">
            <a:xfrm>
              <a:off x="10694988" y="4981576"/>
              <a:ext cx="193675" cy="215900"/>
            </a:xfrm>
            <a:custGeom>
              <a:avLst/>
              <a:gdLst>
                <a:gd name="T0" fmla="*/ 55 w 66"/>
                <a:gd name="T1" fmla="*/ 31 h 74"/>
                <a:gd name="T2" fmla="*/ 33 w 66"/>
                <a:gd name="T3" fmla="*/ 0 h 74"/>
                <a:gd name="T4" fmla="*/ 10 w 66"/>
                <a:gd name="T5" fmla="*/ 31 h 74"/>
                <a:gd name="T6" fmla="*/ 33 w 66"/>
                <a:gd name="T7" fmla="*/ 74 h 74"/>
                <a:gd name="T8" fmla="*/ 55 w 66"/>
                <a:gd name="T9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74">
                  <a:moveTo>
                    <a:pt x="55" y="31"/>
                  </a:moveTo>
                  <a:cubicBezTo>
                    <a:pt x="45" y="16"/>
                    <a:pt x="33" y="0"/>
                    <a:pt x="33" y="0"/>
                  </a:cubicBezTo>
                  <a:cubicBezTo>
                    <a:pt x="33" y="0"/>
                    <a:pt x="21" y="16"/>
                    <a:pt x="10" y="31"/>
                  </a:cubicBezTo>
                  <a:cubicBezTo>
                    <a:pt x="0" y="46"/>
                    <a:pt x="10" y="74"/>
                    <a:pt x="33" y="74"/>
                  </a:cubicBezTo>
                  <a:cubicBezTo>
                    <a:pt x="56" y="74"/>
                    <a:pt x="66" y="46"/>
                    <a:pt x="5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6371837" y="2203948"/>
            <a:ext cx="266129" cy="395597"/>
            <a:chOff x="6604001" y="5638801"/>
            <a:chExt cx="531812" cy="790575"/>
          </a:xfrm>
          <a:solidFill>
            <a:schemeClr val="accent5">
              <a:lumMod val="50000"/>
            </a:schemeClr>
          </a:solidFill>
        </p:grpSpPr>
        <p:sp>
          <p:nvSpPr>
            <p:cNvPr id="108" name="Freeform 40"/>
            <p:cNvSpPr/>
            <p:nvPr/>
          </p:nvSpPr>
          <p:spPr bwMode="auto">
            <a:xfrm>
              <a:off x="6875463" y="5638801"/>
              <a:ext cx="207963" cy="422275"/>
            </a:xfrm>
            <a:custGeom>
              <a:avLst/>
              <a:gdLst>
                <a:gd name="T0" fmla="*/ 58 w 71"/>
                <a:gd name="T1" fmla="*/ 0 h 144"/>
                <a:gd name="T2" fmla="*/ 0 w 71"/>
                <a:gd name="T3" fmla="*/ 116 h 144"/>
                <a:gd name="T4" fmla="*/ 15 w 71"/>
                <a:gd name="T5" fmla="*/ 144 h 144"/>
                <a:gd name="T6" fmla="*/ 66 w 71"/>
                <a:gd name="T7" fmla="*/ 42 h 144"/>
                <a:gd name="T8" fmla="*/ 58 w 71"/>
                <a:gd name="T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4">
                  <a:moveTo>
                    <a:pt x="58" y="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15" y="144"/>
                    <a:pt x="15" y="144"/>
                    <a:pt x="15" y="144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71" y="32"/>
                    <a:pt x="67" y="10"/>
                    <a:pt x="5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9" name="Freeform 41"/>
            <p:cNvSpPr>
              <a:spLocks noEditPoints="1"/>
            </p:cNvSpPr>
            <p:nvPr/>
          </p:nvSpPr>
          <p:spPr bwMode="auto">
            <a:xfrm>
              <a:off x="6653213" y="5638801"/>
              <a:ext cx="482600" cy="784225"/>
            </a:xfrm>
            <a:custGeom>
              <a:avLst/>
              <a:gdLst>
                <a:gd name="T0" fmla="*/ 147 w 165"/>
                <a:gd name="T1" fmla="*/ 195 h 268"/>
                <a:gd name="T2" fmla="*/ 108 w 165"/>
                <a:gd name="T3" fmla="*/ 200 h 268"/>
                <a:gd name="T4" fmla="*/ 12 w 165"/>
                <a:gd name="T5" fmla="*/ 0 h 268"/>
                <a:gd name="T6" fmla="*/ 3 w 165"/>
                <a:gd name="T7" fmla="*/ 36 h 268"/>
                <a:gd name="T8" fmla="*/ 61 w 165"/>
                <a:gd name="T9" fmla="*/ 156 h 268"/>
                <a:gd name="T10" fmla="*/ 76 w 165"/>
                <a:gd name="T11" fmla="*/ 173 h 268"/>
                <a:gd name="T12" fmla="*/ 110 w 165"/>
                <a:gd name="T13" fmla="*/ 246 h 268"/>
                <a:gd name="T14" fmla="*/ 132 w 165"/>
                <a:gd name="T15" fmla="*/ 265 h 268"/>
                <a:gd name="T16" fmla="*/ 163 w 165"/>
                <a:gd name="T17" fmla="*/ 240 h 268"/>
                <a:gd name="T18" fmla="*/ 147 w 165"/>
                <a:gd name="T19" fmla="*/ 195 h 268"/>
                <a:gd name="T20" fmla="*/ 71 w 165"/>
                <a:gd name="T21" fmla="*/ 150 h 268"/>
                <a:gd name="T22" fmla="*/ 67 w 165"/>
                <a:gd name="T23" fmla="*/ 146 h 268"/>
                <a:gd name="T24" fmla="*/ 71 w 165"/>
                <a:gd name="T25" fmla="*/ 142 h 268"/>
                <a:gd name="T26" fmla="*/ 75 w 165"/>
                <a:gd name="T27" fmla="*/ 146 h 268"/>
                <a:gd name="T28" fmla="*/ 71 w 165"/>
                <a:gd name="T29" fmla="*/ 150 h 268"/>
                <a:gd name="T30" fmla="*/ 145 w 165"/>
                <a:gd name="T31" fmla="*/ 253 h 268"/>
                <a:gd name="T32" fmla="*/ 118 w 165"/>
                <a:gd name="T33" fmla="*/ 239 h 268"/>
                <a:gd name="T34" fmla="*/ 124 w 165"/>
                <a:gd name="T35" fmla="*/ 200 h 268"/>
                <a:gd name="T36" fmla="*/ 150 w 165"/>
                <a:gd name="T37" fmla="*/ 219 h 268"/>
                <a:gd name="T38" fmla="*/ 145 w 165"/>
                <a:gd name="T39" fmla="*/ 253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5" h="268">
                  <a:moveTo>
                    <a:pt x="147" y="195"/>
                  </a:moveTo>
                  <a:cubicBezTo>
                    <a:pt x="133" y="183"/>
                    <a:pt x="116" y="187"/>
                    <a:pt x="108" y="20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8"/>
                    <a:pt x="0" y="28"/>
                    <a:pt x="3" y="36"/>
                  </a:cubicBezTo>
                  <a:cubicBezTo>
                    <a:pt x="6" y="43"/>
                    <a:pt x="61" y="156"/>
                    <a:pt x="61" y="156"/>
                  </a:cubicBezTo>
                  <a:cubicBezTo>
                    <a:pt x="76" y="173"/>
                    <a:pt x="76" y="173"/>
                    <a:pt x="76" y="173"/>
                  </a:cubicBezTo>
                  <a:cubicBezTo>
                    <a:pt x="76" y="173"/>
                    <a:pt x="106" y="237"/>
                    <a:pt x="110" y="246"/>
                  </a:cubicBezTo>
                  <a:cubicBezTo>
                    <a:pt x="115" y="256"/>
                    <a:pt x="125" y="263"/>
                    <a:pt x="132" y="265"/>
                  </a:cubicBezTo>
                  <a:cubicBezTo>
                    <a:pt x="151" y="268"/>
                    <a:pt x="161" y="255"/>
                    <a:pt x="163" y="240"/>
                  </a:cubicBezTo>
                  <a:cubicBezTo>
                    <a:pt x="165" y="222"/>
                    <a:pt x="161" y="206"/>
                    <a:pt x="147" y="195"/>
                  </a:cubicBezTo>
                  <a:close/>
                  <a:moveTo>
                    <a:pt x="71" y="150"/>
                  </a:moveTo>
                  <a:cubicBezTo>
                    <a:pt x="68" y="150"/>
                    <a:pt x="67" y="148"/>
                    <a:pt x="67" y="146"/>
                  </a:cubicBezTo>
                  <a:cubicBezTo>
                    <a:pt x="67" y="144"/>
                    <a:pt x="68" y="142"/>
                    <a:pt x="71" y="142"/>
                  </a:cubicBezTo>
                  <a:cubicBezTo>
                    <a:pt x="73" y="142"/>
                    <a:pt x="75" y="144"/>
                    <a:pt x="75" y="146"/>
                  </a:cubicBezTo>
                  <a:cubicBezTo>
                    <a:pt x="75" y="148"/>
                    <a:pt x="73" y="150"/>
                    <a:pt x="71" y="150"/>
                  </a:cubicBezTo>
                  <a:close/>
                  <a:moveTo>
                    <a:pt x="145" y="253"/>
                  </a:moveTo>
                  <a:cubicBezTo>
                    <a:pt x="136" y="256"/>
                    <a:pt x="124" y="253"/>
                    <a:pt x="118" y="239"/>
                  </a:cubicBezTo>
                  <a:cubicBezTo>
                    <a:pt x="109" y="218"/>
                    <a:pt x="116" y="203"/>
                    <a:pt x="124" y="200"/>
                  </a:cubicBezTo>
                  <a:cubicBezTo>
                    <a:pt x="133" y="196"/>
                    <a:pt x="144" y="204"/>
                    <a:pt x="150" y="219"/>
                  </a:cubicBezTo>
                  <a:cubicBezTo>
                    <a:pt x="156" y="234"/>
                    <a:pt x="153" y="249"/>
                    <a:pt x="145" y="2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10" name="Freeform 42"/>
            <p:cNvSpPr>
              <a:spLocks noEditPoints="1"/>
            </p:cNvSpPr>
            <p:nvPr/>
          </p:nvSpPr>
          <p:spPr bwMode="auto">
            <a:xfrm>
              <a:off x="6604001" y="6121401"/>
              <a:ext cx="266700" cy="307975"/>
            </a:xfrm>
            <a:custGeom>
              <a:avLst/>
              <a:gdLst>
                <a:gd name="T0" fmla="*/ 60 w 91"/>
                <a:gd name="T1" fmla="*/ 34 h 105"/>
                <a:gd name="T2" fmla="*/ 38 w 91"/>
                <a:gd name="T3" fmla="*/ 22 h 105"/>
                <a:gd name="T4" fmla="*/ 9 w 91"/>
                <a:gd name="T5" fmla="*/ 46 h 105"/>
                <a:gd name="T6" fmla="*/ 13 w 91"/>
                <a:gd name="T7" fmla="*/ 93 h 105"/>
                <a:gd name="T8" fmla="*/ 57 w 91"/>
                <a:gd name="T9" fmla="*/ 82 h 105"/>
                <a:gd name="T10" fmla="*/ 91 w 91"/>
                <a:gd name="T11" fmla="*/ 14 h 105"/>
                <a:gd name="T12" fmla="*/ 79 w 91"/>
                <a:gd name="T13" fmla="*/ 0 h 105"/>
                <a:gd name="T14" fmla="*/ 60 w 91"/>
                <a:gd name="T15" fmla="*/ 34 h 105"/>
                <a:gd name="T16" fmla="*/ 50 w 91"/>
                <a:gd name="T17" fmla="*/ 71 h 105"/>
                <a:gd name="T18" fmla="*/ 22 w 91"/>
                <a:gd name="T19" fmla="*/ 87 h 105"/>
                <a:gd name="T20" fmla="*/ 17 w 91"/>
                <a:gd name="T21" fmla="*/ 53 h 105"/>
                <a:gd name="T22" fmla="*/ 43 w 91"/>
                <a:gd name="T23" fmla="*/ 34 h 105"/>
                <a:gd name="T24" fmla="*/ 50 w 91"/>
                <a:gd name="T25" fmla="*/ 7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105">
                  <a:moveTo>
                    <a:pt x="60" y="34"/>
                  </a:moveTo>
                  <a:cubicBezTo>
                    <a:pt x="55" y="27"/>
                    <a:pt x="48" y="22"/>
                    <a:pt x="38" y="22"/>
                  </a:cubicBezTo>
                  <a:cubicBezTo>
                    <a:pt x="26" y="22"/>
                    <a:pt x="15" y="33"/>
                    <a:pt x="9" y="46"/>
                  </a:cubicBezTo>
                  <a:cubicBezTo>
                    <a:pt x="0" y="66"/>
                    <a:pt x="2" y="83"/>
                    <a:pt x="13" y="93"/>
                  </a:cubicBezTo>
                  <a:cubicBezTo>
                    <a:pt x="26" y="105"/>
                    <a:pt x="48" y="100"/>
                    <a:pt x="57" y="82"/>
                  </a:cubicBezTo>
                  <a:cubicBezTo>
                    <a:pt x="66" y="64"/>
                    <a:pt x="80" y="36"/>
                    <a:pt x="91" y="14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60" y="34"/>
                  </a:lnTo>
                  <a:close/>
                  <a:moveTo>
                    <a:pt x="50" y="71"/>
                  </a:moveTo>
                  <a:cubicBezTo>
                    <a:pt x="44" y="85"/>
                    <a:pt x="31" y="90"/>
                    <a:pt x="22" y="87"/>
                  </a:cubicBezTo>
                  <a:cubicBezTo>
                    <a:pt x="14" y="83"/>
                    <a:pt x="11" y="68"/>
                    <a:pt x="17" y="53"/>
                  </a:cubicBezTo>
                  <a:cubicBezTo>
                    <a:pt x="23" y="38"/>
                    <a:pt x="34" y="30"/>
                    <a:pt x="43" y="34"/>
                  </a:cubicBezTo>
                  <a:cubicBezTo>
                    <a:pt x="51" y="37"/>
                    <a:pt x="59" y="50"/>
                    <a:pt x="50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111" name="Freeform 43"/>
          <p:cNvSpPr>
            <a:spLocks noEditPoints="1"/>
          </p:cNvSpPr>
          <p:nvPr/>
        </p:nvSpPr>
        <p:spPr bwMode="auto">
          <a:xfrm>
            <a:off x="7061829" y="2217055"/>
            <a:ext cx="421039" cy="369382"/>
          </a:xfrm>
          <a:custGeom>
            <a:avLst/>
            <a:gdLst>
              <a:gd name="T0" fmla="*/ 211 w 288"/>
              <a:gd name="T1" fmla="*/ 142 h 252"/>
              <a:gd name="T2" fmla="*/ 250 w 288"/>
              <a:gd name="T3" fmla="*/ 101 h 252"/>
              <a:gd name="T4" fmla="*/ 255 w 288"/>
              <a:gd name="T5" fmla="*/ 67 h 252"/>
              <a:gd name="T6" fmla="*/ 249 w 288"/>
              <a:gd name="T7" fmla="*/ 6 h 252"/>
              <a:gd name="T8" fmla="*/ 190 w 288"/>
              <a:gd name="T9" fmla="*/ 65 h 252"/>
              <a:gd name="T10" fmla="*/ 103 w 288"/>
              <a:gd name="T11" fmla="*/ 50 h 252"/>
              <a:gd name="T12" fmla="*/ 141 w 288"/>
              <a:gd name="T13" fmla="*/ 11 h 252"/>
              <a:gd name="T14" fmla="*/ 73 w 288"/>
              <a:gd name="T15" fmla="*/ 12 h 252"/>
              <a:gd name="T16" fmla="*/ 38 w 288"/>
              <a:gd name="T17" fmla="*/ 43 h 252"/>
              <a:gd name="T18" fmla="*/ 34 w 288"/>
              <a:gd name="T19" fmla="*/ 54 h 252"/>
              <a:gd name="T20" fmla="*/ 14 w 288"/>
              <a:gd name="T21" fmla="*/ 70 h 252"/>
              <a:gd name="T22" fmla="*/ 19 w 288"/>
              <a:gd name="T23" fmla="*/ 107 h 252"/>
              <a:gd name="T24" fmla="*/ 38 w 288"/>
              <a:gd name="T25" fmla="*/ 88 h 252"/>
              <a:gd name="T26" fmla="*/ 76 w 288"/>
              <a:gd name="T27" fmla="*/ 77 h 252"/>
              <a:gd name="T28" fmla="*/ 130 w 288"/>
              <a:gd name="T29" fmla="*/ 126 h 252"/>
              <a:gd name="T30" fmla="*/ 89 w 288"/>
              <a:gd name="T31" fmla="*/ 233 h 252"/>
              <a:gd name="T32" fmla="*/ 186 w 288"/>
              <a:gd name="T33" fmla="*/ 198 h 252"/>
              <a:gd name="T34" fmla="*/ 248 w 288"/>
              <a:gd name="T35" fmla="*/ 246 h 252"/>
              <a:gd name="T36" fmla="*/ 269 w 288"/>
              <a:gd name="T37" fmla="*/ 197 h 252"/>
              <a:gd name="T38" fmla="*/ 11 w 288"/>
              <a:gd name="T39" fmla="*/ 89 h 252"/>
              <a:gd name="T40" fmla="*/ 14 w 288"/>
              <a:gd name="T41" fmla="*/ 76 h 252"/>
              <a:gd name="T42" fmla="*/ 44 w 288"/>
              <a:gd name="T43" fmla="*/ 53 h 252"/>
              <a:gd name="T44" fmla="*/ 27 w 288"/>
              <a:gd name="T45" fmla="*/ 77 h 252"/>
              <a:gd name="T46" fmla="*/ 38 w 288"/>
              <a:gd name="T47" fmla="*/ 57 h 252"/>
              <a:gd name="T48" fmla="*/ 45 w 288"/>
              <a:gd name="T49" fmla="*/ 53 h 252"/>
              <a:gd name="T50" fmla="*/ 79 w 288"/>
              <a:gd name="T51" fmla="*/ 20 h 252"/>
              <a:gd name="T52" fmla="*/ 77 w 288"/>
              <a:gd name="T53" fmla="*/ 15 h 252"/>
              <a:gd name="T54" fmla="*/ 105 w 288"/>
              <a:gd name="T55" fmla="*/ 9 h 252"/>
              <a:gd name="T56" fmla="*/ 199 w 288"/>
              <a:gd name="T57" fmla="*/ 67 h 252"/>
              <a:gd name="T58" fmla="*/ 236 w 288"/>
              <a:gd name="T59" fmla="*/ 95 h 252"/>
              <a:gd name="T60" fmla="*/ 223 w 288"/>
              <a:gd name="T61" fmla="*/ 91 h 252"/>
              <a:gd name="T62" fmla="*/ 210 w 288"/>
              <a:gd name="T63" fmla="*/ 82 h 252"/>
              <a:gd name="T64" fmla="*/ 167 w 288"/>
              <a:gd name="T65" fmla="*/ 114 h 252"/>
              <a:gd name="T66" fmla="*/ 199 w 288"/>
              <a:gd name="T67" fmla="*/ 67 h 252"/>
              <a:gd name="T68" fmla="*/ 62 w 288"/>
              <a:gd name="T69" fmla="*/ 209 h 252"/>
              <a:gd name="T70" fmla="*/ 61 w 288"/>
              <a:gd name="T71" fmla="*/ 205 h 252"/>
              <a:gd name="T72" fmla="*/ 140 w 288"/>
              <a:gd name="T73" fmla="*/ 141 h 252"/>
              <a:gd name="T74" fmla="*/ 62 w 288"/>
              <a:gd name="T75" fmla="*/ 208 h 252"/>
              <a:gd name="T76" fmla="*/ 70 w 288"/>
              <a:gd name="T77" fmla="*/ 214 h 252"/>
              <a:gd name="T78" fmla="*/ 82 w 288"/>
              <a:gd name="T79" fmla="*/ 219 h 252"/>
              <a:gd name="T80" fmla="*/ 68 w 288"/>
              <a:gd name="T81" fmla="*/ 228 h 252"/>
              <a:gd name="T82" fmla="*/ 69 w 288"/>
              <a:gd name="T83" fmla="*/ 225 h 252"/>
              <a:gd name="T84" fmla="*/ 79 w 288"/>
              <a:gd name="T85" fmla="*/ 219 h 252"/>
              <a:gd name="T86" fmla="*/ 82 w 288"/>
              <a:gd name="T87" fmla="*/ 219 h 252"/>
              <a:gd name="T88" fmla="*/ 79 w 288"/>
              <a:gd name="T89" fmla="*/ 207 h 252"/>
              <a:gd name="T90" fmla="*/ 82 w 288"/>
              <a:gd name="T91" fmla="*/ 210 h 252"/>
              <a:gd name="T92" fmla="*/ 252 w 288"/>
              <a:gd name="T93" fmla="*/ 226 h 252"/>
              <a:gd name="T94" fmla="*/ 247 w 288"/>
              <a:gd name="T95" fmla="*/ 212 h 252"/>
              <a:gd name="T96" fmla="*/ 194 w 288"/>
              <a:gd name="T97" fmla="*/ 161 h 252"/>
              <a:gd name="T98" fmla="*/ 170 w 288"/>
              <a:gd name="T99" fmla="*/ 144 h 252"/>
              <a:gd name="T100" fmla="*/ 176 w 288"/>
              <a:gd name="T101" fmla="*/ 134 h 252"/>
              <a:gd name="T102" fmla="*/ 205 w 288"/>
              <a:gd name="T103" fmla="*/ 151 h 252"/>
              <a:gd name="T104" fmla="*/ 257 w 288"/>
              <a:gd name="T105" fmla="*/ 201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8" h="252">
                <a:moveTo>
                  <a:pt x="269" y="197"/>
                </a:moveTo>
                <a:cubicBezTo>
                  <a:pt x="258" y="189"/>
                  <a:pt x="239" y="183"/>
                  <a:pt x="224" y="160"/>
                </a:cubicBezTo>
                <a:cubicBezTo>
                  <a:pt x="221" y="154"/>
                  <a:pt x="216" y="148"/>
                  <a:pt x="211" y="142"/>
                </a:cubicBezTo>
                <a:cubicBezTo>
                  <a:pt x="205" y="137"/>
                  <a:pt x="199" y="132"/>
                  <a:pt x="193" y="129"/>
                </a:cubicBezTo>
                <a:cubicBezTo>
                  <a:pt x="223" y="99"/>
                  <a:pt x="223" y="99"/>
                  <a:pt x="223" y="99"/>
                </a:cubicBezTo>
                <a:cubicBezTo>
                  <a:pt x="232" y="103"/>
                  <a:pt x="242" y="103"/>
                  <a:pt x="250" y="101"/>
                </a:cubicBezTo>
                <a:cubicBezTo>
                  <a:pt x="257" y="100"/>
                  <a:pt x="264" y="96"/>
                  <a:pt x="270" y="90"/>
                </a:cubicBezTo>
                <a:cubicBezTo>
                  <a:pt x="283" y="76"/>
                  <a:pt x="288" y="57"/>
                  <a:pt x="282" y="40"/>
                </a:cubicBezTo>
                <a:cubicBezTo>
                  <a:pt x="255" y="67"/>
                  <a:pt x="255" y="67"/>
                  <a:pt x="255" y="67"/>
                </a:cubicBezTo>
                <a:cubicBezTo>
                  <a:pt x="229" y="60"/>
                  <a:pt x="229" y="60"/>
                  <a:pt x="229" y="60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49" y="6"/>
                  <a:pt x="249" y="6"/>
                  <a:pt x="249" y="6"/>
                </a:cubicBezTo>
                <a:cubicBezTo>
                  <a:pt x="232" y="1"/>
                  <a:pt x="213" y="5"/>
                  <a:pt x="199" y="19"/>
                </a:cubicBezTo>
                <a:cubicBezTo>
                  <a:pt x="193" y="25"/>
                  <a:pt x="189" y="32"/>
                  <a:pt x="187" y="39"/>
                </a:cubicBezTo>
                <a:cubicBezTo>
                  <a:pt x="185" y="47"/>
                  <a:pt x="186" y="56"/>
                  <a:pt x="190" y="65"/>
                </a:cubicBezTo>
                <a:cubicBezTo>
                  <a:pt x="152" y="104"/>
                  <a:pt x="152" y="104"/>
                  <a:pt x="152" y="104"/>
                </a:cubicBezTo>
                <a:cubicBezTo>
                  <a:pt x="103" y="54"/>
                  <a:pt x="103" y="54"/>
                  <a:pt x="103" y="54"/>
                </a:cubicBezTo>
                <a:cubicBezTo>
                  <a:pt x="104" y="53"/>
                  <a:pt x="104" y="51"/>
                  <a:pt x="103" y="50"/>
                </a:cubicBezTo>
                <a:cubicBezTo>
                  <a:pt x="95" y="41"/>
                  <a:pt x="91" y="31"/>
                  <a:pt x="101" y="21"/>
                </a:cubicBezTo>
                <a:cubicBezTo>
                  <a:pt x="110" y="12"/>
                  <a:pt x="127" y="10"/>
                  <a:pt x="138" y="12"/>
                </a:cubicBezTo>
                <a:cubicBezTo>
                  <a:pt x="139" y="13"/>
                  <a:pt x="141" y="12"/>
                  <a:pt x="141" y="11"/>
                </a:cubicBezTo>
                <a:cubicBezTo>
                  <a:pt x="141" y="10"/>
                  <a:pt x="141" y="9"/>
                  <a:pt x="139" y="8"/>
                </a:cubicBezTo>
                <a:cubicBezTo>
                  <a:pt x="139" y="8"/>
                  <a:pt x="139" y="8"/>
                  <a:pt x="139" y="8"/>
                </a:cubicBezTo>
                <a:cubicBezTo>
                  <a:pt x="118" y="0"/>
                  <a:pt x="93" y="1"/>
                  <a:pt x="73" y="12"/>
                </a:cubicBezTo>
                <a:cubicBezTo>
                  <a:pt x="71" y="13"/>
                  <a:pt x="71" y="13"/>
                  <a:pt x="71" y="13"/>
                </a:cubicBezTo>
                <a:cubicBezTo>
                  <a:pt x="71" y="12"/>
                  <a:pt x="69" y="12"/>
                  <a:pt x="68" y="13"/>
                </a:cubicBezTo>
                <a:cubicBezTo>
                  <a:pt x="38" y="43"/>
                  <a:pt x="38" y="43"/>
                  <a:pt x="38" y="43"/>
                </a:cubicBezTo>
                <a:cubicBezTo>
                  <a:pt x="37" y="44"/>
                  <a:pt x="37" y="45"/>
                  <a:pt x="38" y="46"/>
                </a:cubicBezTo>
                <a:cubicBezTo>
                  <a:pt x="37" y="47"/>
                  <a:pt x="37" y="47"/>
                  <a:pt x="37" y="47"/>
                </a:cubicBezTo>
                <a:cubicBezTo>
                  <a:pt x="36" y="49"/>
                  <a:pt x="35" y="51"/>
                  <a:pt x="34" y="54"/>
                </a:cubicBezTo>
                <a:cubicBezTo>
                  <a:pt x="33" y="58"/>
                  <a:pt x="30" y="62"/>
                  <a:pt x="27" y="65"/>
                </a:cubicBezTo>
                <a:cubicBezTo>
                  <a:pt x="25" y="67"/>
                  <a:pt x="23" y="69"/>
                  <a:pt x="20" y="70"/>
                </a:cubicBezTo>
                <a:cubicBezTo>
                  <a:pt x="18" y="69"/>
                  <a:pt x="16" y="69"/>
                  <a:pt x="14" y="70"/>
                </a:cubicBezTo>
                <a:cubicBezTo>
                  <a:pt x="1" y="83"/>
                  <a:pt x="1" y="83"/>
                  <a:pt x="1" y="83"/>
                </a:cubicBezTo>
                <a:cubicBezTo>
                  <a:pt x="0" y="85"/>
                  <a:pt x="0" y="87"/>
                  <a:pt x="1" y="89"/>
                </a:cubicBezTo>
                <a:cubicBezTo>
                  <a:pt x="19" y="107"/>
                  <a:pt x="19" y="107"/>
                  <a:pt x="19" y="107"/>
                </a:cubicBezTo>
                <a:cubicBezTo>
                  <a:pt x="21" y="109"/>
                  <a:pt x="24" y="109"/>
                  <a:pt x="26" y="107"/>
                </a:cubicBezTo>
                <a:cubicBezTo>
                  <a:pt x="38" y="94"/>
                  <a:pt x="38" y="94"/>
                  <a:pt x="38" y="94"/>
                </a:cubicBezTo>
                <a:cubicBezTo>
                  <a:pt x="40" y="93"/>
                  <a:pt x="40" y="90"/>
                  <a:pt x="38" y="88"/>
                </a:cubicBezTo>
                <a:cubicBezTo>
                  <a:pt x="38" y="88"/>
                  <a:pt x="38" y="88"/>
                  <a:pt x="38" y="88"/>
                </a:cubicBezTo>
                <a:cubicBezTo>
                  <a:pt x="39" y="85"/>
                  <a:pt x="41" y="83"/>
                  <a:pt x="43" y="81"/>
                </a:cubicBezTo>
                <a:cubicBezTo>
                  <a:pt x="46" y="78"/>
                  <a:pt x="60" y="64"/>
                  <a:pt x="76" y="77"/>
                </a:cubicBezTo>
                <a:cubicBezTo>
                  <a:pt x="77" y="78"/>
                  <a:pt x="79" y="78"/>
                  <a:pt x="80" y="77"/>
                </a:cubicBezTo>
                <a:cubicBezTo>
                  <a:pt x="80" y="77"/>
                  <a:pt x="80" y="77"/>
                  <a:pt x="80" y="77"/>
                </a:cubicBezTo>
                <a:cubicBezTo>
                  <a:pt x="130" y="126"/>
                  <a:pt x="130" y="126"/>
                  <a:pt x="130" y="126"/>
                </a:cubicBezTo>
                <a:cubicBezTo>
                  <a:pt x="56" y="199"/>
                  <a:pt x="56" y="199"/>
                  <a:pt x="56" y="199"/>
                </a:cubicBezTo>
                <a:cubicBezTo>
                  <a:pt x="47" y="209"/>
                  <a:pt x="47" y="224"/>
                  <a:pt x="56" y="233"/>
                </a:cubicBezTo>
                <a:cubicBezTo>
                  <a:pt x="65" y="242"/>
                  <a:pt x="80" y="242"/>
                  <a:pt x="89" y="233"/>
                </a:cubicBezTo>
                <a:cubicBezTo>
                  <a:pt x="155" y="167"/>
                  <a:pt x="155" y="167"/>
                  <a:pt x="155" y="167"/>
                </a:cubicBezTo>
                <a:cubicBezTo>
                  <a:pt x="158" y="173"/>
                  <a:pt x="163" y="179"/>
                  <a:pt x="168" y="185"/>
                </a:cubicBezTo>
                <a:cubicBezTo>
                  <a:pt x="174" y="190"/>
                  <a:pt x="180" y="195"/>
                  <a:pt x="186" y="198"/>
                </a:cubicBezTo>
                <a:cubicBezTo>
                  <a:pt x="209" y="213"/>
                  <a:pt x="215" y="232"/>
                  <a:pt x="223" y="243"/>
                </a:cubicBezTo>
                <a:cubicBezTo>
                  <a:pt x="225" y="245"/>
                  <a:pt x="225" y="245"/>
                  <a:pt x="225" y="245"/>
                </a:cubicBezTo>
                <a:cubicBezTo>
                  <a:pt x="232" y="252"/>
                  <a:pt x="242" y="252"/>
                  <a:pt x="248" y="246"/>
                </a:cubicBezTo>
                <a:cubicBezTo>
                  <a:pt x="272" y="222"/>
                  <a:pt x="272" y="222"/>
                  <a:pt x="272" y="222"/>
                </a:cubicBezTo>
                <a:cubicBezTo>
                  <a:pt x="278" y="216"/>
                  <a:pt x="278" y="206"/>
                  <a:pt x="271" y="199"/>
                </a:cubicBezTo>
                <a:lnTo>
                  <a:pt x="269" y="197"/>
                </a:lnTo>
                <a:close/>
                <a:moveTo>
                  <a:pt x="19" y="81"/>
                </a:moveTo>
                <a:cubicBezTo>
                  <a:pt x="11" y="89"/>
                  <a:pt x="11" y="89"/>
                  <a:pt x="11" y="89"/>
                </a:cubicBezTo>
                <a:cubicBezTo>
                  <a:pt x="11" y="89"/>
                  <a:pt x="11" y="89"/>
                  <a:pt x="11" y="89"/>
                </a:cubicBezTo>
                <a:cubicBezTo>
                  <a:pt x="10" y="90"/>
                  <a:pt x="8" y="90"/>
                  <a:pt x="6" y="89"/>
                </a:cubicBezTo>
                <a:cubicBezTo>
                  <a:pt x="5" y="88"/>
                  <a:pt x="5" y="85"/>
                  <a:pt x="6" y="84"/>
                </a:cubicBezTo>
                <a:cubicBezTo>
                  <a:pt x="14" y="76"/>
                  <a:pt x="14" y="76"/>
                  <a:pt x="14" y="76"/>
                </a:cubicBezTo>
                <a:cubicBezTo>
                  <a:pt x="15" y="74"/>
                  <a:pt x="18" y="74"/>
                  <a:pt x="19" y="76"/>
                </a:cubicBezTo>
                <a:cubicBezTo>
                  <a:pt x="21" y="77"/>
                  <a:pt x="21" y="80"/>
                  <a:pt x="19" y="81"/>
                </a:cubicBezTo>
                <a:close/>
                <a:moveTo>
                  <a:pt x="44" y="53"/>
                </a:moveTo>
                <a:cubicBezTo>
                  <a:pt x="43" y="56"/>
                  <a:pt x="42" y="58"/>
                  <a:pt x="41" y="60"/>
                </a:cubicBezTo>
                <a:cubicBezTo>
                  <a:pt x="39" y="64"/>
                  <a:pt x="37" y="68"/>
                  <a:pt x="33" y="72"/>
                </a:cubicBezTo>
                <a:cubicBezTo>
                  <a:pt x="31" y="74"/>
                  <a:pt x="29" y="76"/>
                  <a:pt x="27" y="77"/>
                </a:cubicBezTo>
                <a:cubicBezTo>
                  <a:pt x="24" y="74"/>
                  <a:pt x="24" y="74"/>
                  <a:pt x="24" y="74"/>
                </a:cubicBezTo>
                <a:cubicBezTo>
                  <a:pt x="26" y="72"/>
                  <a:pt x="28" y="71"/>
                  <a:pt x="30" y="69"/>
                </a:cubicBezTo>
                <a:cubicBezTo>
                  <a:pt x="34" y="65"/>
                  <a:pt x="36" y="61"/>
                  <a:pt x="38" y="57"/>
                </a:cubicBezTo>
                <a:cubicBezTo>
                  <a:pt x="39" y="55"/>
                  <a:pt x="40" y="53"/>
                  <a:pt x="41" y="50"/>
                </a:cubicBezTo>
                <a:cubicBezTo>
                  <a:pt x="42" y="49"/>
                  <a:pt x="42" y="49"/>
                  <a:pt x="42" y="49"/>
                </a:cubicBezTo>
                <a:cubicBezTo>
                  <a:pt x="45" y="53"/>
                  <a:pt x="45" y="53"/>
                  <a:pt x="45" y="53"/>
                </a:cubicBezTo>
                <a:lnTo>
                  <a:pt x="44" y="53"/>
                </a:lnTo>
                <a:close/>
                <a:moveTo>
                  <a:pt x="80" y="20"/>
                </a:moveTo>
                <a:cubicBezTo>
                  <a:pt x="79" y="20"/>
                  <a:pt x="79" y="20"/>
                  <a:pt x="79" y="20"/>
                </a:cubicBezTo>
                <a:cubicBezTo>
                  <a:pt x="76" y="17"/>
                  <a:pt x="76" y="17"/>
                  <a:pt x="76" y="17"/>
                </a:cubicBezTo>
                <a:cubicBezTo>
                  <a:pt x="76" y="17"/>
                  <a:pt x="76" y="16"/>
                  <a:pt x="76" y="16"/>
                </a:cubicBezTo>
                <a:cubicBezTo>
                  <a:pt x="76" y="16"/>
                  <a:pt x="76" y="15"/>
                  <a:pt x="77" y="15"/>
                </a:cubicBezTo>
                <a:cubicBezTo>
                  <a:pt x="86" y="11"/>
                  <a:pt x="95" y="8"/>
                  <a:pt x="105" y="7"/>
                </a:cubicBezTo>
                <a:cubicBezTo>
                  <a:pt x="105" y="6"/>
                  <a:pt x="106" y="7"/>
                  <a:pt x="106" y="8"/>
                </a:cubicBezTo>
                <a:cubicBezTo>
                  <a:pt x="106" y="8"/>
                  <a:pt x="106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cubicBezTo>
                  <a:pt x="96" y="11"/>
                  <a:pt x="88" y="15"/>
                  <a:pt x="80" y="20"/>
                </a:cubicBezTo>
                <a:close/>
                <a:moveTo>
                  <a:pt x="199" y="67"/>
                </a:moveTo>
                <a:cubicBezTo>
                  <a:pt x="193" y="56"/>
                  <a:pt x="192" y="43"/>
                  <a:pt x="199" y="32"/>
                </a:cubicBezTo>
                <a:cubicBezTo>
                  <a:pt x="195" y="48"/>
                  <a:pt x="197" y="60"/>
                  <a:pt x="207" y="72"/>
                </a:cubicBezTo>
                <a:cubicBezTo>
                  <a:pt x="218" y="86"/>
                  <a:pt x="229" y="91"/>
                  <a:pt x="236" y="95"/>
                </a:cubicBezTo>
                <a:cubicBezTo>
                  <a:pt x="231" y="94"/>
                  <a:pt x="227" y="93"/>
                  <a:pt x="223" y="91"/>
                </a:cubicBezTo>
                <a:cubicBezTo>
                  <a:pt x="223" y="91"/>
                  <a:pt x="223" y="91"/>
                  <a:pt x="223" y="91"/>
                </a:cubicBezTo>
                <a:cubicBezTo>
                  <a:pt x="223" y="91"/>
                  <a:pt x="223" y="91"/>
                  <a:pt x="223" y="91"/>
                </a:cubicBezTo>
                <a:cubicBezTo>
                  <a:pt x="219" y="89"/>
                  <a:pt x="215" y="86"/>
                  <a:pt x="212" y="84"/>
                </a:cubicBezTo>
                <a:cubicBezTo>
                  <a:pt x="212" y="83"/>
                  <a:pt x="212" y="83"/>
                  <a:pt x="212" y="83"/>
                </a:cubicBezTo>
                <a:cubicBezTo>
                  <a:pt x="211" y="83"/>
                  <a:pt x="211" y="82"/>
                  <a:pt x="210" y="82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4" y="116"/>
                  <a:pt x="173" y="115"/>
                  <a:pt x="172" y="115"/>
                </a:cubicBezTo>
                <a:cubicBezTo>
                  <a:pt x="167" y="114"/>
                  <a:pt x="167" y="114"/>
                  <a:pt x="167" y="114"/>
                </a:cubicBezTo>
                <a:cubicBezTo>
                  <a:pt x="166" y="114"/>
                  <a:pt x="165" y="115"/>
                  <a:pt x="164" y="115"/>
                </a:cubicBezTo>
                <a:cubicBezTo>
                  <a:pt x="157" y="109"/>
                  <a:pt x="157" y="109"/>
                  <a:pt x="157" y="109"/>
                </a:cubicBezTo>
                <a:lnTo>
                  <a:pt x="199" y="67"/>
                </a:lnTo>
                <a:close/>
                <a:moveTo>
                  <a:pt x="62" y="208"/>
                </a:moveTo>
                <a:cubicBezTo>
                  <a:pt x="62" y="208"/>
                  <a:pt x="62" y="209"/>
                  <a:pt x="62" y="209"/>
                </a:cubicBezTo>
                <a:cubicBezTo>
                  <a:pt x="62" y="209"/>
                  <a:pt x="62" y="209"/>
                  <a:pt x="62" y="209"/>
                </a:cubicBezTo>
                <a:cubicBezTo>
                  <a:pt x="58" y="213"/>
                  <a:pt x="57" y="218"/>
                  <a:pt x="59" y="223"/>
                </a:cubicBezTo>
                <a:cubicBezTo>
                  <a:pt x="58" y="223"/>
                  <a:pt x="58" y="223"/>
                  <a:pt x="58" y="223"/>
                </a:cubicBezTo>
                <a:cubicBezTo>
                  <a:pt x="55" y="217"/>
                  <a:pt x="56" y="210"/>
                  <a:pt x="61" y="205"/>
                </a:cubicBezTo>
                <a:cubicBezTo>
                  <a:pt x="135" y="131"/>
                  <a:pt x="135" y="131"/>
                  <a:pt x="135" y="131"/>
                </a:cubicBezTo>
                <a:cubicBezTo>
                  <a:pt x="141" y="138"/>
                  <a:pt x="141" y="138"/>
                  <a:pt x="141" y="138"/>
                </a:cubicBezTo>
                <a:cubicBezTo>
                  <a:pt x="141" y="139"/>
                  <a:pt x="140" y="140"/>
                  <a:pt x="140" y="141"/>
                </a:cubicBezTo>
                <a:cubicBezTo>
                  <a:pt x="76" y="206"/>
                  <a:pt x="76" y="206"/>
                  <a:pt x="76" y="206"/>
                </a:cubicBezTo>
                <a:cubicBezTo>
                  <a:pt x="73" y="204"/>
                  <a:pt x="69" y="205"/>
                  <a:pt x="66" y="206"/>
                </a:cubicBezTo>
                <a:cubicBezTo>
                  <a:pt x="65" y="206"/>
                  <a:pt x="63" y="207"/>
                  <a:pt x="62" y="208"/>
                </a:cubicBezTo>
                <a:close/>
                <a:moveTo>
                  <a:pt x="73" y="222"/>
                </a:moveTo>
                <a:cubicBezTo>
                  <a:pt x="71" y="222"/>
                  <a:pt x="69" y="221"/>
                  <a:pt x="68" y="219"/>
                </a:cubicBezTo>
                <a:cubicBezTo>
                  <a:pt x="67" y="217"/>
                  <a:pt x="68" y="215"/>
                  <a:pt x="70" y="214"/>
                </a:cubicBezTo>
                <a:cubicBezTo>
                  <a:pt x="72" y="213"/>
                  <a:pt x="75" y="214"/>
                  <a:pt x="76" y="216"/>
                </a:cubicBezTo>
                <a:cubicBezTo>
                  <a:pt x="76" y="219"/>
                  <a:pt x="75" y="221"/>
                  <a:pt x="73" y="222"/>
                </a:cubicBezTo>
                <a:close/>
                <a:moveTo>
                  <a:pt x="82" y="219"/>
                </a:moveTo>
                <a:cubicBezTo>
                  <a:pt x="82" y="219"/>
                  <a:pt x="82" y="219"/>
                  <a:pt x="82" y="219"/>
                </a:cubicBezTo>
                <a:cubicBezTo>
                  <a:pt x="82" y="222"/>
                  <a:pt x="81" y="225"/>
                  <a:pt x="78" y="226"/>
                </a:cubicBezTo>
                <a:cubicBezTo>
                  <a:pt x="75" y="229"/>
                  <a:pt x="72" y="229"/>
                  <a:pt x="68" y="228"/>
                </a:cubicBezTo>
                <a:cubicBezTo>
                  <a:pt x="68" y="228"/>
                  <a:pt x="68" y="228"/>
                  <a:pt x="68" y="228"/>
                </a:cubicBezTo>
                <a:cubicBezTo>
                  <a:pt x="67" y="228"/>
                  <a:pt x="67" y="227"/>
                  <a:pt x="67" y="226"/>
                </a:cubicBezTo>
                <a:cubicBezTo>
                  <a:pt x="67" y="225"/>
                  <a:pt x="68" y="224"/>
                  <a:pt x="69" y="225"/>
                </a:cubicBezTo>
                <a:cubicBezTo>
                  <a:pt x="71" y="225"/>
                  <a:pt x="74" y="225"/>
                  <a:pt x="76" y="224"/>
                </a:cubicBezTo>
                <a:cubicBezTo>
                  <a:pt x="78" y="222"/>
                  <a:pt x="78" y="220"/>
                  <a:pt x="79" y="219"/>
                </a:cubicBezTo>
                <a:cubicBezTo>
                  <a:pt x="79" y="219"/>
                  <a:pt x="79" y="219"/>
                  <a:pt x="79" y="219"/>
                </a:cubicBezTo>
                <a:cubicBezTo>
                  <a:pt x="79" y="218"/>
                  <a:pt x="79" y="218"/>
                  <a:pt x="79" y="218"/>
                </a:cubicBezTo>
                <a:cubicBezTo>
                  <a:pt x="79" y="217"/>
                  <a:pt x="80" y="217"/>
                  <a:pt x="81" y="217"/>
                </a:cubicBezTo>
                <a:cubicBezTo>
                  <a:pt x="82" y="217"/>
                  <a:pt x="83" y="218"/>
                  <a:pt x="82" y="219"/>
                </a:cubicBezTo>
                <a:close/>
                <a:moveTo>
                  <a:pt x="82" y="210"/>
                </a:moveTo>
                <a:cubicBezTo>
                  <a:pt x="82" y="210"/>
                  <a:pt x="81" y="209"/>
                  <a:pt x="81" y="209"/>
                </a:cubicBezTo>
                <a:cubicBezTo>
                  <a:pt x="80" y="208"/>
                  <a:pt x="80" y="208"/>
                  <a:pt x="79" y="207"/>
                </a:cubicBezTo>
                <a:cubicBezTo>
                  <a:pt x="141" y="146"/>
                  <a:pt x="141" y="146"/>
                  <a:pt x="141" y="146"/>
                </a:cubicBezTo>
                <a:cubicBezTo>
                  <a:pt x="141" y="147"/>
                  <a:pt x="142" y="148"/>
                  <a:pt x="143" y="149"/>
                </a:cubicBezTo>
                <a:lnTo>
                  <a:pt x="82" y="210"/>
                </a:lnTo>
                <a:close/>
                <a:moveTo>
                  <a:pt x="260" y="218"/>
                </a:moveTo>
                <a:cubicBezTo>
                  <a:pt x="253" y="226"/>
                  <a:pt x="253" y="226"/>
                  <a:pt x="253" y="226"/>
                </a:cubicBezTo>
                <a:cubicBezTo>
                  <a:pt x="252" y="226"/>
                  <a:pt x="252" y="226"/>
                  <a:pt x="252" y="226"/>
                </a:cubicBezTo>
                <a:cubicBezTo>
                  <a:pt x="252" y="226"/>
                  <a:pt x="252" y="226"/>
                  <a:pt x="252" y="226"/>
                </a:cubicBezTo>
                <a:cubicBezTo>
                  <a:pt x="252" y="226"/>
                  <a:pt x="252" y="226"/>
                  <a:pt x="252" y="226"/>
                </a:cubicBezTo>
                <a:cubicBezTo>
                  <a:pt x="253" y="221"/>
                  <a:pt x="251" y="216"/>
                  <a:pt x="247" y="212"/>
                </a:cubicBezTo>
                <a:cubicBezTo>
                  <a:pt x="245" y="210"/>
                  <a:pt x="245" y="210"/>
                  <a:pt x="245" y="210"/>
                </a:cubicBezTo>
                <a:cubicBezTo>
                  <a:pt x="235" y="202"/>
                  <a:pt x="220" y="195"/>
                  <a:pt x="206" y="177"/>
                </a:cubicBezTo>
                <a:cubicBezTo>
                  <a:pt x="203" y="171"/>
                  <a:pt x="199" y="166"/>
                  <a:pt x="194" y="161"/>
                </a:cubicBezTo>
                <a:cubicBezTo>
                  <a:pt x="186" y="154"/>
                  <a:pt x="178" y="148"/>
                  <a:pt x="171" y="145"/>
                </a:cubicBezTo>
                <a:cubicBezTo>
                  <a:pt x="171" y="145"/>
                  <a:pt x="171" y="145"/>
                  <a:pt x="171" y="145"/>
                </a:cubicBezTo>
                <a:cubicBezTo>
                  <a:pt x="171" y="144"/>
                  <a:pt x="170" y="144"/>
                  <a:pt x="170" y="144"/>
                </a:cubicBezTo>
                <a:cubicBezTo>
                  <a:pt x="169" y="143"/>
                  <a:pt x="169" y="141"/>
                  <a:pt x="170" y="140"/>
                </a:cubicBezTo>
                <a:cubicBezTo>
                  <a:pt x="170" y="140"/>
                  <a:pt x="170" y="140"/>
                  <a:pt x="170" y="140"/>
                </a:cubicBezTo>
                <a:cubicBezTo>
                  <a:pt x="176" y="134"/>
                  <a:pt x="176" y="134"/>
                  <a:pt x="176" y="134"/>
                </a:cubicBezTo>
                <a:cubicBezTo>
                  <a:pt x="176" y="134"/>
                  <a:pt x="176" y="134"/>
                  <a:pt x="176" y="134"/>
                </a:cubicBezTo>
                <a:cubicBezTo>
                  <a:pt x="177" y="133"/>
                  <a:pt x="179" y="133"/>
                  <a:pt x="180" y="134"/>
                </a:cubicBezTo>
                <a:cubicBezTo>
                  <a:pt x="188" y="137"/>
                  <a:pt x="197" y="143"/>
                  <a:pt x="205" y="151"/>
                </a:cubicBezTo>
                <a:cubicBezTo>
                  <a:pt x="209" y="156"/>
                  <a:pt x="214" y="161"/>
                  <a:pt x="217" y="166"/>
                </a:cubicBezTo>
                <a:cubicBezTo>
                  <a:pt x="230" y="185"/>
                  <a:pt x="246" y="192"/>
                  <a:pt x="255" y="199"/>
                </a:cubicBezTo>
                <a:cubicBezTo>
                  <a:pt x="257" y="201"/>
                  <a:pt x="257" y="201"/>
                  <a:pt x="257" y="201"/>
                </a:cubicBezTo>
                <a:cubicBezTo>
                  <a:pt x="266" y="207"/>
                  <a:pt x="266" y="213"/>
                  <a:pt x="260" y="218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12" name="Freeform 73"/>
          <p:cNvSpPr/>
          <p:nvPr/>
        </p:nvSpPr>
        <p:spPr bwMode="auto">
          <a:xfrm>
            <a:off x="10218018" y="2212289"/>
            <a:ext cx="277251" cy="378915"/>
          </a:xfrm>
          <a:custGeom>
            <a:avLst/>
            <a:gdLst>
              <a:gd name="T0" fmla="*/ 47 w 189"/>
              <a:gd name="T1" fmla="*/ 75 h 259"/>
              <a:gd name="T2" fmla="*/ 47 w 189"/>
              <a:gd name="T3" fmla="*/ 182 h 259"/>
              <a:gd name="T4" fmla="*/ 35 w 189"/>
              <a:gd name="T5" fmla="*/ 180 h 259"/>
              <a:gd name="T6" fmla="*/ 0 w 189"/>
              <a:gd name="T7" fmla="*/ 220 h 259"/>
              <a:gd name="T8" fmla="*/ 35 w 189"/>
              <a:gd name="T9" fmla="*/ 259 h 259"/>
              <a:gd name="T10" fmla="*/ 71 w 189"/>
              <a:gd name="T11" fmla="*/ 220 h 259"/>
              <a:gd name="T12" fmla="*/ 71 w 189"/>
              <a:gd name="T13" fmla="*/ 112 h 259"/>
              <a:gd name="T14" fmla="*/ 164 w 189"/>
              <a:gd name="T15" fmla="*/ 62 h 259"/>
              <a:gd name="T16" fmla="*/ 164 w 189"/>
              <a:gd name="T17" fmla="*/ 144 h 259"/>
              <a:gd name="T18" fmla="*/ 153 w 189"/>
              <a:gd name="T19" fmla="*/ 142 h 259"/>
              <a:gd name="T20" fmla="*/ 118 w 189"/>
              <a:gd name="T21" fmla="*/ 182 h 259"/>
              <a:gd name="T22" fmla="*/ 153 w 189"/>
              <a:gd name="T23" fmla="*/ 222 h 259"/>
              <a:gd name="T24" fmla="*/ 189 w 189"/>
              <a:gd name="T25" fmla="*/ 182 h 259"/>
              <a:gd name="T26" fmla="*/ 189 w 189"/>
              <a:gd name="T27" fmla="*/ 0 h 259"/>
              <a:gd name="T28" fmla="*/ 47 w 189"/>
              <a:gd name="T29" fmla="*/ 75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9" h="259">
                <a:moveTo>
                  <a:pt x="47" y="75"/>
                </a:moveTo>
                <a:cubicBezTo>
                  <a:pt x="47" y="182"/>
                  <a:pt x="47" y="182"/>
                  <a:pt x="47" y="182"/>
                </a:cubicBezTo>
                <a:cubicBezTo>
                  <a:pt x="43" y="181"/>
                  <a:pt x="39" y="180"/>
                  <a:pt x="35" y="180"/>
                </a:cubicBezTo>
                <a:cubicBezTo>
                  <a:pt x="16" y="180"/>
                  <a:pt x="0" y="198"/>
                  <a:pt x="0" y="220"/>
                </a:cubicBezTo>
                <a:cubicBezTo>
                  <a:pt x="0" y="242"/>
                  <a:pt x="16" y="259"/>
                  <a:pt x="35" y="259"/>
                </a:cubicBezTo>
                <a:cubicBezTo>
                  <a:pt x="55" y="259"/>
                  <a:pt x="71" y="242"/>
                  <a:pt x="71" y="220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164" y="62"/>
                  <a:pt x="164" y="62"/>
                  <a:pt x="164" y="62"/>
                </a:cubicBezTo>
                <a:cubicBezTo>
                  <a:pt x="164" y="144"/>
                  <a:pt x="164" y="144"/>
                  <a:pt x="164" y="144"/>
                </a:cubicBezTo>
                <a:cubicBezTo>
                  <a:pt x="161" y="143"/>
                  <a:pt x="157" y="142"/>
                  <a:pt x="153" y="142"/>
                </a:cubicBezTo>
                <a:cubicBezTo>
                  <a:pt x="134" y="142"/>
                  <a:pt x="118" y="160"/>
                  <a:pt x="118" y="182"/>
                </a:cubicBezTo>
                <a:cubicBezTo>
                  <a:pt x="118" y="204"/>
                  <a:pt x="134" y="222"/>
                  <a:pt x="153" y="222"/>
                </a:cubicBezTo>
                <a:cubicBezTo>
                  <a:pt x="173" y="222"/>
                  <a:pt x="189" y="204"/>
                  <a:pt x="189" y="182"/>
                </a:cubicBezTo>
                <a:cubicBezTo>
                  <a:pt x="189" y="0"/>
                  <a:pt x="189" y="0"/>
                  <a:pt x="189" y="0"/>
                </a:cubicBezTo>
                <a:lnTo>
                  <a:pt x="47" y="75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10932952" y="2221821"/>
            <a:ext cx="346365" cy="359850"/>
            <a:chOff x="2273301" y="1931988"/>
            <a:chExt cx="692150" cy="719138"/>
          </a:xfrm>
          <a:solidFill>
            <a:schemeClr val="accent5">
              <a:lumMod val="50000"/>
            </a:schemeClr>
          </a:solidFill>
        </p:grpSpPr>
        <p:sp>
          <p:nvSpPr>
            <p:cNvPr id="114" name="Freeform 135"/>
            <p:cNvSpPr/>
            <p:nvPr/>
          </p:nvSpPr>
          <p:spPr bwMode="auto">
            <a:xfrm>
              <a:off x="2308226" y="2543176"/>
              <a:ext cx="101600" cy="107950"/>
            </a:xfrm>
            <a:custGeom>
              <a:avLst/>
              <a:gdLst>
                <a:gd name="T0" fmla="*/ 19 w 35"/>
                <a:gd name="T1" fmla="*/ 0 h 37"/>
                <a:gd name="T2" fmla="*/ 1 w 35"/>
                <a:gd name="T3" fmla="*/ 28 h 37"/>
                <a:gd name="T4" fmla="*/ 3 w 35"/>
                <a:gd name="T5" fmla="*/ 35 h 37"/>
                <a:gd name="T6" fmla="*/ 11 w 35"/>
                <a:gd name="T7" fmla="*/ 37 h 37"/>
                <a:gd name="T8" fmla="*/ 35 w 35"/>
                <a:gd name="T9" fmla="*/ 14 h 37"/>
                <a:gd name="T10" fmla="*/ 32 w 35"/>
                <a:gd name="T11" fmla="*/ 11 h 37"/>
                <a:gd name="T12" fmla="*/ 19 w 35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7">
                  <a:moveTo>
                    <a:pt x="19" y="0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0" y="31"/>
                    <a:pt x="2" y="33"/>
                    <a:pt x="3" y="35"/>
                  </a:cubicBezTo>
                  <a:cubicBezTo>
                    <a:pt x="5" y="36"/>
                    <a:pt x="9" y="37"/>
                    <a:pt x="11" y="37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3"/>
                    <a:pt x="33" y="12"/>
                    <a:pt x="32" y="11"/>
                  </a:cubicBezTo>
                  <a:cubicBezTo>
                    <a:pt x="27" y="8"/>
                    <a:pt x="23" y="4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15" name="Freeform 136"/>
            <p:cNvSpPr/>
            <p:nvPr/>
          </p:nvSpPr>
          <p:spPr bwMode="auto">
            <a:xfrm>
              <a:off x="2273301" y="2159001"/>
              <a:ext cx="511175" cy="484188"/>
            </a:xfrm>
            <a:custGeom>
              <a:avLst/>
              <a:gdLst>
                <a:gd name="T0" fmla="*/ 160 w 175"/>
                <a:gd name="T1" fmla="*/ 67 h 165"/>
                <a:gd name="T2" fmla="*/ 149 w 175"/>
                <a:gd name="T3" fmla="*/ 84 h 165"/>
                <a:gd name="T4" fmla="*/ 103 w 175"/>
                <a:gd name="T5" fmla="*/ 91 h 165"/>
                <a:gd name="T6" fmla="*/ 87 w 175"/>
                <a:gd name="T7" fmla="*/ 83 h 165"/>
                <a:gd name="T8" fmla="*/ 73 w 175"/>
                <a:gd name="T9" fmla="*/ 67 h 165"/>
                <a:gd name="T10" fmla="*/ 73 w 175"/>
                <a:gd name="T11" fmla="*/ 22 h 165"/>
                <a:gd name="T12" fmla="*/ 93 w 175"/>
                <a:gd name="T13" fmla="*/ 9 h 165"/>
                <a:gd name="T14" fmla="*/ 25 w 175"/>
                <a:gd name="T15" fmla="*/ 24 h 165"/>
                <a:gd name="T16" fmla="*/ 25 w 175"/>
                <a:gd name="T17" fmla="*/ 24 h 165"/>
                <a:gd name="T18" fmla="*/ 25 w 175"/>
                <a:gd name="T19" fmla="*/ 24 h 165"/>
                <a:gd name="T20" fmla="*/ 20 w 175"/>
                <a:gd name="T21" fmla="*/ 29 h 165"/>
                <a:gd name="T22" fmla="*/ 17 w 175"/>
                <a:gd name="T23" fmla="*/ 35 h 165"/>
                <a:gd name="T24" fmla="*/ 35 w 175"/>
                <a:gd name="T25" fmla="*/ 125 h 165"/>
                <a:gd name="T26" fmla="*/ 48 w 175"/>
                <a:gd name="T27" fmla="*/ 136 h 165"/>
                <a:gd name="T28" fmla="*/ 52 w 175"/>
                <a:gd name="T29" fmla="*/ 139 h 165"/>
                <a:gd name="T30" fmla="*/ 156 w 175"/>
                <a:gd name="T31" fmla="*/ 134 h 165"/>
                <a:gd name="T32" fmla="*/ 157 w 175"/>
                <a:gd name="T33" fmla="*/ 132 h 165"/>
                <a:gd name="T34" fmla="*/ 157 w 175"/>
                <a:gd name="T35" fmla="*/ 132 h 165"/>
                <a:gd name="T36" fmla="*/ 160 w 175"/>
                <a:gd name="T37" fmla="*/ 6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5" h="165">
                  <a:moveTo>
                    <a:pt x="160" y="67"/>
                  </a:moveTo>
                  <a:cubicBezTo>
                    <a:pt x="149" y="84"/>
                    <a:pt x="149" y="84"/>
                    <a:pt x="149" y="84"/>
                  </a:cubicBezTo>
                  <a:cubicBezTo>
                    <a:pt x="141" y="97"/>
                    <a:pt x="118" y="96"/>
                    <a:pt x="103" y="91"/>
                  </a:cubicBezTo>
                  <a:cubicBezTo>
                    <a:pt x="97" y="90"/>
                    <a:pt x="92" y="87"/>
                    <a:pt x="87" y="83"/>
                  </a:cubicBezTo>
                  <a:cubicBezTo>
                    <a:pt x="81" y="79"/>
                    <a:pt x="76" y="73"/>
                    <a:pt x="73" y="67"/>
                  </a:cubicBezTo>
                  <a:cubicBezTo>
                    <a:pt x="67" y="55"/>
                    <a:pt x="64" y="35"/>
                    <a:pt x="73" y="22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66" y="0"/>
                    <a:pt x="42" y="8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3" y="26"/>
                    <a:pt x="22" y="28"/>
                    <a:pt x="20" y="29"/>
                  </a:cubicBezTo>
                  <a:cubicBezTo>
                    <a:pt x="19" y="31"/>
                    <a:pt x="18" y="33"/>
                    <a:pt x="17" y="35"/>
                  </a:cubicBezTo>
                  <a:cubicBezTo>
                    <a:pt x="0" y="62"/>
                    <a:pt x="9" y="98"/>
                    <a:pt x="35" y="125"/>
                  </a:cubicBezTo>
                  <a:cubicBezTo>
                    <a:pt x="39" y="129"/>
                    <a:pt x="43" y="133"/>
                    <a:pt x="48" y="136"/>
                  </a:cubicBezTo>
                  <a:cubicBezTo>
                    <a:pt x="49" y="137"/>
                    <a:pt x="50" y="138"/>
                    <a:pt x="52" y="139"/>
                  </a:cubicBezTo>
                  <a:cubicBezTo>
                    <a:pt x="88" y="165"/>
                    <a:pt x="133" y="164"/>
                    <a:pt x="156" y="134"/>
                  </a:cubicBezTo>
                  <a:cubicBezTo>
                    <a:pt x="157" y="133"/>
                    <a:pt x="157" y="133"/>
                    <a:pt x="157" y="132"/>
                  </a:cubicBezTo>
                  <a:cubicBezTo>
                    <a:pt x="157" y="132"/>
                    <a:pt x="157" y="132"/>
                    <a:pt x="157" y="132"/>
                  </a:cubicBezTo>
                  <a:cubicBezTo>
                    <a:pt x="171" y="113"/>
                    <a:pt x="175" y="92"/>
                    <a:pt x="160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16" name="Freeform 137"/>
            <p:cNvSpPr/>
            <p:nvPr/>
          </p:nvSpPr>
          <p:spPr bwMode="auto">
            <a:xfrm>
              <a:off x="2489201" y="2154238"/>
              <a:ext cx="271463" cy="265113"/>
            </a:xfrm>
            <a:custGeom>
              <a:avLst/>
              <a:gdLst>
                <a:gd name="T0" fmla="*/ 60 w 93"/>
                <a:gd name="T1" fmla="*/ 28 h 91"/>
                <a:gd name="T2" fmla="*/ 36 w 93"/>
                <a:gd name="T3" fmla="*/ 0 h 91"/>
                <a:gd name="T4" fmla="*/ 10 w 93"/>
                <a:gd name="T5" fmla="*/ 23 h 91"/>
                <a:gd name="T6" fmla="*/ 7 w 93"/>
                <a:gd name="T7" fmla="*/ 62 h 91"/>
                <a:gd name="T8" fmla="*/ 21 w 93"/>
                <a:gd name="T9" fmla="*/ 78 h 91"/>
                <a:gd name="T10" fmla="*/ 36 w 93"/>
                <a:gd name="T11" fmla="*/ 86 h 91"/>
                <a:gd name="T12" fmla="*/ 77 w 93"/>
                <a:gd name="T13" fmla="*/ 74 h 91"/>
                <a:gd name="T14" fmla="*/ 93 w 93"/>
                <a:gd name="T15" fmla="*/ 45 h 91"/>
                <a:gd name="T16" fmla="*/ 60 w 93"/>
                <a:gd name="T17" fmla="*/ 2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1">
                  <a:moveTo>
                    <a:pt x="60" y="28"/>
                  </a:moveTo>
                  <a:cubicBezTo>
                    <a:pt x="49" y="20"/>
                    <a:pt x="41" y="10"/>
                    <a:pt x="36" y="0"/>
                  </a:cubicBezTo>
                  <a:cubicBezTo>
                    <a:pt x="36" y="0"/>
                    <a:pt x="10" y="23"/>
                    <a:pt x="10" y="23"/>
                  </a:cubicBezTo>
                  <a:cubicBezTo>
                    <a:pt x="0" y="36"/>
                    <a:pt x="0" y="50"/>
                    <a:pt x="7" y="62"/>
                  </a:cubicBezTo>
                  <a:cubicBezTo>
                    <a:pt x="10" y="68"/>
                    <a:pt x="15" y="74"/>
                    <a:pt x="21" y="78"/>
                  </a:cubicBezTo>
                  <a:cubicBezTo>
                    <a:pt x="25" y="82"/>
                    <a:pt x="31" y="85"/>
                    <a:pt x="36" y="86"/>
                  </a:cubicBezTo>
                  <a:cubicBezTo>
                    <a:pt x="52" y="91"/>
                    <a:pt x="68" y="88"/>
                    <a:pt x="77" y="74"/>
                  </a:cubicBezTo>
                  <a:cubicBezTo>
                    <a:pt x="93" y="45"/>
                    <a:pt x="93" y="45"/>
                    <a:pt x="93" y="45"/>
                  </a:cubicBezTo>
                  <a:cubicBezTo>
                    <a:pt x="92" y="44"/>
                    <a:pt x="70" y="36"/>
                    <a:pt x="6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17" name="Freeform 138"/>
            <p:cNvSpPr/>
            <p:nvPr/>
          </p:nvSpPr>
          <p:spPr bwMode="auto">
            <a:xfrm>
              <a:off x="2593976" y="1931988"/>
              <a:ext cx="371475" cy="336550"/>
            </a:xfrm>
            <a:custGeom>
              <a:avLst/>
              <a:gdLst>
                <a:gd name="T0" fmla="*/ 88 w 127"/>
                <a:gd name="T1" fmla="*/ 23 h 115"/>
                <a:gd name="T2" fmla="*/ 7 w 127"/>
                <a:gd name="T3" fmla="*/ 21 h 115"/>
                <a:gd name="T4" fmla="*/ 6 w 127"/>
                <a:gd name="T5" fmla="*/ 24 h 115"/>
                <a:gd name="T6" fmla="*/ 5 w 127"/>
                <a:gd name="T7" fmla="*/ 25 h 115"/>
                <a:gd name="T8" fmla="*/ 3 w 127"/>
                <a:gd name="T9" fmla="*/ 28 h 115"/>
                <a:gd name="T10" fmla="*/ 3 w 127"/>
                <a:gd name="T11" fmla="*/ 30 h 115"/>
                <a:gd name="T12" fmla="*/ 2 w 127"/>
                <a:gd name="T13" fmla="*/ 33 h 115"/>
                <a:gd name="T14" fmla="*/ 1 w 127"/>
                <a:gd name="T15" fmla="*/ 34 h 115"/>
                <a:gd name="T16" fmla="*/ 0 w 127"/>
                <a:gd name="T17" fmla="*/ 38 h 115"/>
                <a:gd name="T18" fmla="*/ 0 w 127"/>
                <a:gd name="T19" fmla="*/ 39 h 115"/>
                <a:gd name="T20" fmla="*/ 0 w 127"/>
                <a:gd name="T21" fmla="*/ 42 h 115"/>
                <a:gd name="T22" fmla="*/ 0 w 127"/>
                <a:gd name="T23" fmla="*/ 44 h 115"/>
                <a:gd name="T24" fmla="*/ 0 w 127"/>
                <a:gd name="T25" fmla="*/ 47 h 115"/>
                <a:gd name="T26" fmla="*/ 0 w 127"/>
                <a:gd name="T27" fmla="*/ 49 h 115"/>
                <a:gd name="T28" fmla="*/ 0 w 127"/>
                <a:gd name="T29" fmla="*/ 52 h 115"/>
                <a:gd name="T30" fmla="*/ 1 w 127"/>
                <a:gd name="T31" fmla="*/ 55 h 115"/>
                <a:gd name="T32" fmla="*/ 1 w 127"/>
                <a:gd name="T33" fmla="*/ 57 h 115"/>
                <a:gd name="T34" fmla="*/ 2 w 127"/>
                <a:gd name="T35" fmla="*/ 60 h 115"/>
                <a:gd name="T36" fmla="*/ 3 w 127"/>
                <a:gd name="T37" fmla="*/ 62 h 115"/>
                <a:gd name="T38" fmla="*/ 4 w 127"/>
                <a:gd name="T39" fmla="*/ 65 h 115"/>
                <a:gd name="T40" fmla="*/ 5 w 127"/>
                <a:gd name="T41" fmla="*/ 67 h 115"/>
                <a:gd name="T42" fmla="*/ 6 w 127"/>
                <a:gd name="T43" fmla="*/ 70 h 115"/>
                <a:gd name="T44" fmla="*/ 7 w 127"/>
                <a:gd name="T45" fmla="*/ 71 h 115"/>
                <a:gd name="T46" fmla="*/ 8 w 127"/>
                <a:gd name="T47" fmla="*/ 73 h 115"/>
                <a:gd name="T48" fmla="*/ 9 w 127"/>
                <a:gd name="T49" fmla="*/ 75 h 115"/>
                <a:gd name="T50" fmla="*/ 9 w 127"/>
                <a:gd name="T51" fmla="*/ 76 h 115"/>
                <a:gd name="T52" fmla="*/ 16 w 127"/>
                <a:gd name="T53" fmla="*/ 86 h 115"/>
                <a:gd name="T54" fmla="*/ 30 w 127"/>
                <a:gd name="T55" fmla="*/ 99 h 115"/>
                <a:gd name="T56" fmla="*/ 39 w 127"/>
                <a:gd name="T57" fmla="*/ 105 h 115"/>
                <a:gd name="T58" fmla="*/ 40 w 127"/>
                <a:gd name="T59" fmla="*/ 106 h 115"/>
                <a:gd name="T60" fmla="*/ 44 w 127"/>
                <a:gd name="T61" fmla="*/ 107 h 115"/>
                <a:gd name="T62" fmla="*/ 45 w 127"/>
                <a:gd name="T63" fmla="*/ 108 h 115"/>
                <a:gd name="T64" fmla="*/ 46 w 127"/>
                <a:gd name="T65" fmla="*/ 108 h 115"/>
                <a:gd name="T66" fmla="*/ 49 w 127"/>
                <a:gd name="T67" fmla="*/ 110 h 115"/>
                <a:gd name="T68" fmla="*/ 51 w 127"/>
                <a:gd name="T69" fmla="*/ 111 h 115"/>
                <a:gd name="T70" fmla="*/ 55 w 127"/>
                <a:gd name="T71" fmla="*/ 112 h 115"/>
                <a:gd name="T72" fmla="*/ 57 w 127"/>
                <a:gd name="T73" fmla="*/ 113 h 115"/>
                <a:gd name="T74" fmla="*/ 60 w 127"/>
                <a:gd name="T75" fmla="*/ 114 h 115"/>
                <a:gd name="T76" fmla="*/ 62 w 127"/>
                <a:gd name="T77" fmla="*/ 114 h 115"/>
                <a:gd name="T78" fmla="*/ 62 w 127"/>
                <a:gd name="T79" fmla="*/ 114 h 115"/>
                <a:gd name="T80" fmla="*/ 66 w 127"/>
                <a:gd name="T81" fmla="*/ 115 h 115"/>
                <a:gd name="T82" fmla="*/ 68 w 127"/>
                <a:gd name="T83" fmla="*/ 115 h 115"/>
                <a:gd name="T84" fmla="*/ 71 w 127"/>
                <a:gd name="T85" fmla="*/ 115 h 115"/>
                <a:gd name="T86" fmla="*/ 73 w 127"/>
                <a:gd name="T87" fmla="*/ 115 h 115"/>
                <a:gd name="T88" fmla="*/ 77 w 127"/>
                <a:gd name="T89" fmla="*/ 115 h 115"/>
                <a:gd name="T90" fmla="*/ 78 w 127"/>
                <a:gd name="T91" fmla="*/ 115 h 115"/>
                <a:gd name="T92" fmla="*/ 82 w 127"/>
                <a:gd name="T93" fmla="*/ 115 h 115"/>
                <a:gd name="T94" fmla="*/ 83 w 127"/>
                <a:gd name="T95" fmla="*/ 115 h 115"/>
                <a:gd name="T96" fmla="*/ 87 w 127"/>
                <a:gd name="T97" fmla="*/ 114 h 115"/>
                <a:gd name="T98" fmla="*/ 88 w 127"/>
                <a:gd name="T99" fmla="*/ 114 h 115"/>
                <a:gd name="T100" fmla="*/ 91 w 127"/>
                <a:gd name="T101" fmla="*/ 113 h 115"/>
                <a:gd name="T102" fmla="*/ 92 w 127"/>
                <a:gd name="T103" fmla="*/ 113 h 115"/>
                <a:gd name="T104" fmla="*/ 96 w 127"/>
                <a:gd name="T105" fmla="*/ 112 h 115"/>
                <a:gd name="T106" fmla="*/ 96 w 127"/>
                <a:gd name="T107" fmla="*/ 111 h 115"/>
                <a:gd name="T108" fmla="*/ 107 w 127"/>
                <a:gd name="T109" fmla="*/ 104 h 115"/>
                <a:gd name="T110" fmla="*/ 107 w 127"/>
                <a:gd name="T111" fmla="*/ 104 h 115"/>
                <a:gd name="T112" fmla="*/ 111 w 127"/>
                <a:gd name="T113" fmla="*/ 100 h 115"/>
                <a:gd name="T114" fmla="*/ 88 w 127"/>
                <a:gd name="T115" fmla="*/ 2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" h="115">
                  <a:moveTo>
                    <a:pt x="88" y="23"/>
                  </a:moveTo>
                  <a:cubicBezTo>
                    <a:pt x="60" y="1"/>
                    <a:pt x="24" y="0"/>
                    <a:pt x="7" y="21"/>
                  </a:cubicBezTo>
                  <a:cubicBezTo>
                    <a:pt x="7" y="22"/>
                    <a:pt x="6" y="23"/>
                    <a:pt x="6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4" y="27"/>
                    <a:pt x="3" y="28"/>
                  </a:cubicBezTo>
                  <a:cubicBezTo>
                    <a:pt x="3" y="29"/>
                    <a:pt x="3" y="29"/>
                    <a:pt x="3" y="30"/>
                  </a:cubicBezTo>
                  <a:cubicBezTo>
                    <a:pt x="2" y="31"/>
                    <a:pt x="2" y="32"/>
                    <a:pt x="2" y="33"/>
                  </a:cubicBezTo>
                  <a:cubicBezTo>
                    <a:pt x="1" y="33"/>
                    <a:pt x="1" y="34"/>
                    <a:pt x="1" y="34"/>
                  </a:cubicBezTo>
                  <a:cubicBezTo>
                    <a:pt x="1" y="35"/>
                    <a:pt x="1" y="37"/>
                    <a:pt x="0" y="38"/>
                  </a:cubicBezTo>
                  <a:cubicBezTo>
                    <a:pt x="0" y="38"/>
                    <a:pt x="0" y="39"/>
                    <a:pt x="0" y="39"/>
                  </a:cubicBezTo>
                  <a:cubicBezTo>
                    <a:pt x="0" y="40"/>
                    <a:pt x="0" y="41"/>
                    <a:pt x="0" y="42"/>
                  </a:cubicBezTo>
                  <a:cubicBezTo>
                    <a:pt x="0" y="43"/>
                    <a:pt x="0" y="44"/>
                    <a:pt x="0" y="44"/>
                  </a:cubicBezTo>
                  <a:cubicBezTo>
                    <a:pt x="0" y="45"/>
                    <a:pt x="0" y="46"/>
                    <a:pt x="0" y="47"/>
                  </a:cubicBezTo>
                  <a:cubicBezTo>
                    <a:pt x="0" y="48"/>
                    <a:pt x="0" y="49"/>
                    <a:pt x="0" y="49"/>
                  </a:cubicBezTo>
                  <a:cubicBezTo>
                    <a:pt x="0" y="50"/>
                    <a:pt x="0" y="51"/>
                    <a:pt x="0" y="52"/>
                  </a:cubicBezTo>
                  <a:cubicBezTo>
                    <a:pt x="1" y="53"/>
                    <a:pt x="1" y="54"/>
                    <a:pt x="1" y="55"/>
                  </a:cubicBezTo>
                  <a:cubicBezTo>
                    <a:pt x="1" y="55"/>
                    <a:pt x="1" y="56"/>
                    <a:pt x="1" y="57"/>
                  </a:cubicBezTo>
                  <a:cubicBezTo>
                    <a:pt x="2" y="58"/>
                    <a:pt x="2" y="59"/>
                    <a:pt x="2" y="60"/>
                  </a:cubicBezTo>
                  <a:cubicBezTo>
                    <a:pt x="2" y="61"/>
                    <a:pt x="3" y="61"/>
                    <a:pt x="3" y="62"/>
                  </a:cubicBezTo>
                  <a:cubicBezTo>
                    <a:pt x="3" y="63"/>
                    <a:pt x="3" y="64"/>
                    <a:pt x="4" y="65"/>
                  </a:cubicBezTo>
                  <a:cubicBezTo>
                    <a:pt x="4" y="66"/>
                    <a:pt x="4" y="66"/>
                    <a:pt x="5" y="67"/>
                  </a:cubicBezTo>
                  <a:cubicBezTo>
                    <a:pt x="5" y="68"/>
                    <a:pt x="6" y="69"/>
                    <a:pt x="6" y="70"/>
                  </a:cubicBezTo>
                  <a:cubicBezTo>
                    <a:pt x="6" y="71"/>
                    <a:pt x="7" y="71"/>
                    <a:pt x="7" y="71"/>
                  </a:cubicBezTo>
                  <a:cubicBezTo>
                    <a:pt x="7" y="72"/>
                    <a:pt x="7" y="73"/>
                    <a:pt x="8" y="73"/>
                  </a:cubicBezTo>
                  <a:cubicBezTo>
                    <a:pt x="8" y="74"/>
                    <a:pt x="9" y="75"/>
                    <a:pt x="9" y="75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11" y="79"/>
                    <a:pt x="14" y="83"/>
                    <a:pt x="16" y="86"/>
                  </a:cubicBezTo>
                  <a:cubicBezTo>
                    <a:pt x="20" y="90"/>
                    <a:pt x="25" y="95"/>
                    <a:pt x="30" y="99"/>
                  </a:cubicBezTo>
                  <a:cubicBezTo>
                    <a:pt x="33" y="101"/>
                    <a:pt x="36" y="103"/>
                    <a:pt x="39" y="105"/>
                  </a:cubicBezTo>
                  <a:cubicBezTo>
                    <a:pt x="39" y="105"/>
                    <a:pt x="40" y="105"/>
                    <a:pt x="40" y="106"/>
                  </a:cubicBezTo>
                  <a:cubicBezTo>
                    <a:pt x="42" y="106"/>
                    <a:pt x="43" y="107"/>
                    <a:pt x="44" y="107"/>
                  </a:cubicBezTo>
                  <a:cubicBezTo>
                    <a:pt x="44" y="108"/>
                    <a:pt x="45" y="108"/>
                    <a:pt x="45" y="108"/>
                  </a:cubicBezTo>
                  <a:cubicBezTo>
                    <a:pt x="45" y="108"/>
                    <a:pt x="46" y="108"/>
                    <a:pt x="46" y="108"/>
                  </a:cubicBezTo>
                  <a:cubicBezTo>
                    <a:pt x="47" y="109"/>
                    <a:pt x="48" y="109"/>
                    <a:pt x="49" y="110"/>
                  </a:cubicBezTo>
                  <a:cubicBezTo>
                    <a:pt x="50" y="110"/>
                    <a:pt x="51" y="110"/>
                    <a:pt x="51" y="111"/>
                  </a:cubicBezTo>
                  <a:cubicBezTo>
                    <a:pt x="52" y="111"/>
                    <a:pt x="54" y="112"/>
                    <a:pt x="55" y="112"/>
                  </a:cubicBezTo>
                  <a:cubicBezTo>
                    <a:pt x="55" y="112"/>
                    <a:pt x="56" y="112"/>
                    <a:pt x="57" y="113"/>
                  </a:cubicBezTo>
                  <a:cubicBezTo>
                    <a:pt x="58" y="113"/>
                    <a:pt x="59" y="113"/>
                    <a:pt x="60" y="114"/>
                  </a:cubicBezTo>
                  <a:cubicBezTo>
                    <a:pt x="61" y="114"/>
                    <a:pt x="61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3" y="114"/>
                    <a:pt x="65" y="114"/>
                    <a:pt x="66" y="115"/>
                  </a:cubicBezTo>
                  <a:cubicBezTo>
                    <a:pt x="66" y="115"/>
                    <a:pt x="67" y="115"/>
                    <a:pt x="68" y="115"/>
                  </a:cubicBezTo>
                  <a:cubicBezTo>
                    <a:pt x="69" y="115"/>
                    <a:pt x="70" y="115"/>
                    <a:pt x="71" y="115"/>
                  </a:cubicBezTo>
                  <a:cubicBezTo>
                    <a:pt x="72" y="115"/>
                    <a:pt x="72" y="115"/>
                    <a:pt x="73" y="115"/>
                  </a:cubicBezTo>
                  <a:cubicBezTo>
                    <a:pt x="74" y="115"/>
                    <a:pt x="75" y="115"/>
                    <a:pt x="77" y="115"/>
                  </a:cubicBezTo>
                  <a:cubicBezTo>
                    <a:pt x="77" y="115"/>
                    <a:pt x="78" y="115"/>
                    <a:pt x="78" y="115"/>
                  </a:cubicBezTo>
                  <a:cubicBezTo>
                    <a:pt x="79" y="115"/>
                    <a:pt x="80" y="115"/>
                    <a:pt x="82" y="115"/>
                  </a:cubicBezTo>
                  <a:cubicBezTo>
                    <a:pt x="82" y="115"/>
                    <a:pt x="83" y="115"/>
                    <a:pt x="83" y="115"/>
                  </a:cubicBezTo>
                  <a:cubicBezTo>
                    <a:pt x="84" y="115"/>
                    <a:pt x="85" y="115"/>
                    <a:pt x="87" y="114"/>
                  </a:cubicBezTo>
                  <a:cubicBezTo>
                    <a:pt x="87" y="114"/>
                    <a:pt x="87" y="114"/>
                    <a:pt x="88" y="114"/>
                  </a:cubicBezTo>
                  <a:cubicBezTo>
                    <a:pt x="89" y="114"/>
                    <a:pt x="90" y="114"/>
                    <a:pt x="91" y="113"/>
                  </a:cubicBezTo>
                  <a:cubicBezTo>
                    <a:pt x="92" y="113"/>
                    <a:pt x="92" y="113"/>
                    <a:pt x="92" y="113"/>
                  </a:cubicBezTo>
                  <a:cubicBezTo>
                    <a:pt x="93" y="113"/>
                    <a:pt x="95" y="112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100" y="110"/>
                    <a:pt x="104" y="107"/>
                    <a:pt x="107" y="104"/>
                  </a:cubicBezTo>
                  <a:cubicBezTo>
                    <a:pt x="107" y="104"/>
                    <a:pt x="107" y="104"/>
                    <a:pt x="107" y="104"/>
                  </a:cubicBezTo>
                  <a:cubicBezTo>
                    <a:pt x="108" y="103"/>
                    <a:pt x="110" y="102"/>
                    <a:pt x="111" y="100"/>
                  </a:cubicBezTo>
                  <a:cubicBezTo>
                    <a:pt x="127" y="79"/>
                    <a:pt x="117" y="44"/>
                    <a:pt x="8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3287645" y="2922916"/>
            <a:ext cx="312205" cy="282002"/>
            <a:chOff x="9115426" y="1931988"/>
            <a:chExt cx="623888" cy="563563"/>
          </a:xfrm>
          <a:solidFill>
            <a:schemeClr val="accent5">
              <a:lumMod val="50000"/>
            </a:schemeClr>
          </a:solidFill>
        </p:grpSpPr>
        <p:sp>
          <p:nvSpPr>
            <p:cNvPr id="119" name="Freeform 19"/>
            <p:cNvSpPr/>
            <p:nvPr/>
          </p:nvSpPr>
          <p:spPr bwMode="auto">
            <a:xfrm>
              <a:off x="9253538" y="1931988"/>
              <a:ext cx="61913" cy="206375"/>
            </a:xfrm>
            <a:custGeom>
              <a:avLst/>
              <a:gdLst>
                <a:gd name="T0" fmla="*/ 2 w 21"/>
                <a:gd name="T1" fmla="*/ 71 h 71"/>
                <a:gd name="T2" fmla="*/ 12 w 21"/>
                <a:gd name="T3" fmla="*/ 71 h 71"/>
                <a:gd name="T4" fmla="*/ 20 w 21"/>
                <a:gd name="T5" fmla="*/ 52 h 71"/>
                <a:gd name="T6" fmla="*/ 13 w 21"/>
                <a:gd name="T7" fmla="*/ 29 h 71"/>
                <a:gd name="T8" fmla="*/ 18 w 21"/>
                <a:gd name="T9" fmla="*/ 0 h 71"/>
                <a:gd name="T10" fmla="*/ 7 w 21"/>
                <a:gd name="T11" fmla="*/ 0 h 71"/>
                <a:gd name="T12" fmla="*/ 2 w 21"/>
                <a:gd name="T13" fmla="*/ 12 h 71"/>
                <a:gd name="T14" fmla="*/ 5 w 21"/>
                <a:gd name="T15" fmla="*/ 35 h 71"/>
                <a:gd name="T16" fmla="*/ 2 w 21"/>
                <a:gd name="T1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71">
                  <a:moveTo>
                    <a:pt x="2" y="71"/>
                  </a:moveTo>
                  <a:cubicBezTo>
                    <a:pt x="12" y="71"/>
                    <a:pt x="12" y="71"/>
                    <a:pt x="12" y="71"/>
                  </a:cubicBezTo>
                  <a:cubicBezTo>
                    <a:pt x="16" y="64"/>
                    <a:pt x="19" y="59"/>
                    <a:pt x="20" y="52"/>
                  </a:cubicBezTo>
                  <a:cubicBezTo>
                    <a:pt x="21" y="45"/>
                    <a:pt x="17" y="34"/>
                    <a:pt x="13" y="29"/>
                  </a:cubicBezTo>
                  <a:cubicBezTo>
                    <a:pt x="9" y="18"/>
                    <a:pt x="13" y="9"/>
                    <a:pt x="1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4"/>
                    <a:pt x="3" y="8"/>
                    <a:pt x="2" y="12"/>
                  </a:cubicBezTo>
                  <a:cubicBezTo>
                    <a:pt x="0" y="22"/>
                    <a:pt x="2" y="29"/>
                    <a:pt x="5" y="35"/>
                  </a:cubicBezTo>
                  <a:cubicBezTo>
                    <a:pt x="13" y="48"/>
                    <a:pt x="9" y="59"/>
                    <a:pt x="2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20" name="Freeform 20"/>
            <p:cNvSpPr/>
            <p:nvPr/>
          </p:nvSpPr>
          <p:spPr bwMode="auto">
            <a:xfrm>
              <a:off x="9475788" y="1931988"/>
              <a:ext cx="58738" cy="206375"/>
            </a:xfrm>
            <a:custGeom>
              <a:avLst/>
              <a:gdLst>
                <a:gd name="T0" fmla="*/ 1 w 20"/>
                <a:gd name="T1" fmla="*/ 71 h 71"/>
                <a:gd name="T2" fmla="*/ 12 w 20"/>
                <a:gd name="T3" fmla="*/ 71 h 71"/>
                <a:gd name="T4" fmla="*/ 19 w 20"/>
                <a:gd name="T5" fmla="*/ 52 h 71"/>
                <a:gd name="T6" fmla="*/ 13 w 20"/>
                <a:gd name="T7" fmla="*/ 29 h 71"/>
                <a:gd name="T8" fmla="*/ 17 w 20"/>
                <a:gd name="T9" fmla="*/ 0 h 71"/>
                <a:gd name="T10" fmla="*/ 6 w 20"/>
                <a:gd name="T11" fmla="*/ 0 h 71"/>
                <a:gd name="T12" fmla="*/ 1 w 20"/>
                <a:gd name="T13" fmla="*/ 12 h 71"/>
                <a:gd name="T14" fmla="*/ 4 w 20"/>
                <a:gd name="T15" fmla="*/ 35 h 71"/>
                <a:gd name="T16" fmla="*/ 1 w 20"/>
                <a:gd name="T1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71">
                  <a:moveTo>
                    <a:pt x="1" y="71"/>
                  </a:moveTo>
                  <a:cubicBezTo>
                    <a:pt x="12" y="71"/>
                    <a:pt x="12" y="71"/>
                    <a:pt x="12" y="71"/>
                  </a:cubicBezTo>
                  <a:cubicBezTo>
                    <a:pt x="14" y="65"/>
                    <a:pt x="19" y="59"/>
                    <a:pt x="19" y="52"/>
                  </a:cubicBezTo>
                  <a:cubicBezTo>
                    <a:pt x="20" y="45"/>
                    <a:pt x="17" y="38"/>
                    <a:pt x="13" y="29"/>
                  </a:cubicBezTo>
                  <a:cubicBezTo>
                    <a:pt x="9" y="20"/>
                    <a:pt x="12" y="9"/>
                    <a:pt x="1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4"/>
                    <a:pt x="2" y="8"/>
                    <a:pt x="1" y="12"/>
                  </a:cubicBezTo>
                  <a:cubicBezTo>
                    <a:pt x="0" y="22"/>
                    <a:pt x="1" y="29"/>
                    <a:pt x="4" y="35"/>
                  </a:cubicBezTo>
                  <a:cubicBezTo>
                    <a:pt x="13" y="48"/>
                    <a:pt x="9" y="59"/>
                    <a:pt x="1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21" name="Freeform 21"/>
            <p:cNvSpPr/>
            <p:nvPr/>
          </p:nvSpPr>
          <p:spPr bwMode="auto">
            <a:xfrm>
              <a:off x="9364663" y="1931988"/>
              <a:ext cx="58738" cy="206375"/>
            </a:xfrm>
            <a:custGeom>
              <a:avLst/>
              <a:gdLst>
                <a:gd name="T0" fmla="*/ 1 w 20"/>
                <a:gd name="T1" fmla="*/ 71 h 71"/>
                <a:gd name="T2" fmla="*/ 12 w 20"/>
                <a:gd name="T3" fmla="*/ 71 h 71"/>
                <a:gd name="T4" fmla="*/ 19 w 20"/>
                <a:gd name="T5" fmla="*/ 52 h 71"/>
                <a:gd name="T6" fmla="*/ 13 w 20"/>
                <a:gd name="T7" fmla="*/ 29 h 71"/>
                <a:gd name="T8" fmla="*/ 17 w 20"/>
                <a:gd name="T9" fmla="*/ 0 h 71"/>
                <a:gd name="T10" fmla="*/ 6 w 20"/>
                <a:gd name="T11" fmla="*/ 0 h 71"/>
                <a:gd name="T12" fmla="*/ 1 w 20"/>
                <a:gd name="T13" fmla="*/ 12 h 71"/>
                <a:gd name="T14" fmla="*/ 4 w 20"/>
                <a:gd name="T15" fmla="*/ 35 h 71"/>
                <a:gd name="T16" fmla="*/ 1 w 20"/>
                <a:gd name="T1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71">
                  <a:moveTo>
                    <a:pt x="1" y="71"/>
                  </a:moveTo>
                  <a:cubicBezTo>
                    <a:pt x="12" y="71"/>
                    <a:pt x="12" y="71"/>
                    <a:pt x="12" y="71"/>
                  </a:cubicBezTo>
                  <a:cubicBezTo>
                    <a:pt x="14" y="65"/>
                    <a:pt x="19" y="59"/>
                    <a:pt x="19" y="52"/>
                  </a:cubicBezTo>
                  <a:cubicBezTo>
                    <a:pt x="20" y="45"/>
                    <a:pt x="16" y="34"/>
                    <a:pt x="13" y="29"/>
                  </a:cubicBezTo>
                  <a:cubicBezTo>
                    <a:pt x="9" y="18"/>
                    <a:pt x="12" y="9"/>
                    <a:pt x="1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4"/>
                    <a:pt x="2" y="8"/>
                    <a:pt x="1" y="12"/>
                  </a:cubicBezTo>
                  <a:cubicBezTo>
                    <a:pt x="0" y="22"/>
                    <a:pt x="1" y="29"/>
                    <a:pt x="4" y="35"/>
                  </a:cubicBezTo>
                  <a:cubicBezTo>
                    <a:pt x="13" y="48"/>
                    <a:pt x="8" y="59"/>
                    <a:pt x="1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22" name="Freeform 22"/>
            <p:cNvSpPr>
              <a:spLocks noEditPoints="1"/>
            </p:cNvSpPr>
            <p:nvPr/>
          </p:nvSpPr>
          <p:spPr bwMode="auto">
            <a:xfrm>
              <a:off x="9115426" y="2179638"/>
              <a:ext cx="623888" cy="315913"/>
            </a:xfrm>
            <a:custGeom>
              <a:avLst/>
              <a:gdLst>
                <a:gd name="T0" fmla="*/ 205 w 213"/>
                <a:gd name="T1" fmla="*/ 0 h 108"/>
                <a:gd name="T2" fmla="*/ 0 w 213"/>
                <a:gd name="T3" fmla="*/ 0 h 108"/>
                <a:gd name="T4" fmla="*/ 0 w 213"/>
                <a:gd name="T5" fmla="*/ 73 h 108"/>
                <a:gd name="T6" fmla="*/ 34 w 213"/>
                <a:gd name="T7" fmla="*/ 108 h 108"/>
                <a:gd name="T8" fmla="*/ 147 w 213"/>
                <a:gd name="T9" fmla="*/ 108 h 108"/>
                <a:gd name="T10" fmla="*/ 177 w 213"/>
                <a:gd name="T11" fmla="*/ 79 h 108"/>
                <a:gd name="T12" fmla="*/ 178 w 213"/>
                <a:gd name="T13" fmla="*/ 67 h 108"/>
                <a:gd name="T14" fmla="*/ 181 w 213"/>
                <a:gd name="T15" fmla="*/ 65 h 108"/>
                <a:gd name="T16" fmla="*/ 196 w 213"/>
                <a:gd name="T17" fmla="*/ 61 h 108"/>
                <a:gd name="T18" fmla="*/ 213 w 213"/>
                <a:gd name="T19" fmla="*/ 46 h 108"/>
                <a:gd name="T20" fmla="*/ 213 w 213"/>
                <a:gd name="T21" fmla="*/ 9 h 108"/>
                <a:gd name="T22" fmla="*/ 205 w 213"/>
                <a:gd name="T23" fmla="*/ 0 h 108"/>
                <a:gd name="T24" fmla="*/ 193 w 213"/>
                <a:gd name="T25" fmla="*/ 44 h 108"/>
                <a:gd name="T26" fmla="*/ 178 w 213"/>
                <a:gd name="T27" fmla="*/ 44 h 108"/>
                <a:gd name="T28" fmla="*/ 178 w 213"/>
                <a:gd name="T29" fmla="*/ 18 h 108"/>
                <a:gd name="T30" fmla="*/ 182 w 213"/>
                <a:gd name="T31" fmla="*/ 15 h 108"/>
                <a:gd name="T32" fmla="*/ 193 w 213"/>
                <a:gd name="T33" fmla="*/ 15 h 108"/>
                <a:gd name="T34" fmla="*/ 197 w 213"/>
                <a:gd name="T35" fmla="*/ 19 h 108"/>
                <a:gd name="T36" fmla="*/ 197 w 213"/>
                <a:gd name="T37" fmla="*/ 38 h 108"/>
                <a:gd name="T38" fmla="*/ 193 w 213"/>
                <a:gd name="T39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3" h="108">
                  <a:moveTo>
                    <a:pt x="20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99"/>
                    <a:pt x="14" y="108"/>
                    <a:pt x="34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66" y="108"/>
                    <a:pt x="177" y="97"/>
                    <a:pt x="177" y="79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79" y="66"/>
                    <a:pt x="180" y="65"/>
                    <a:pt x="181" y="65"/>
                  </a:cubicBezTo>
                  <a:cubicBezTo>
                    <a:pt x="181" y="65"/>
                    <a:pt x="190" y="63"/>
                    <a:pt x="196" y="61"/>
                  </a:cubicBezTo>
                  <a:cubicBezTo>
                    <a:pt x="202" y="59"/>
                    <a:pt x="213" y="55"/>
                    <a:pt x="213" y="46"/>
                  </a:cubicBezTo>
                  <a:cubicBezTo>
                    <a:pt x="213" y="9"/>
                    <a:pt x="213" y="9"/>
                    <a:pt x="213" y="9"/>
                  </a:cubicBezTo>
                  <a:cubicBezTo>
                    <a:pt x="213" y="4"/>
                    <a:pt x="209" y="0"/>
                    <a:pt x="205" y="0"/>
                  </a:cubicBezTo>
                  <a:close/>
                  <a:moveTo>
                    <a:pt x="193" y="44"/>
                  </a:moveTo>
                  <a:cubicBezTo>
                    <a:pt x="190" y="46"/>
                    <a:pt x="178" y="51"/>
                    <a:pt x="178" y="44"/>
                  </a:cubicBezTo>
                  <a:cubicBezTo>
                    <a:pt x="178" y="18"/>
                    <a:pt x="178" y="18"/>
                    <a:pt x="178" y="18"/>
                  </a:cubicBezTo>
                  <a:cubicBezTo>
                    <a:pt x="178" y="16"/>
                    <a:pt x="179" y="15"/>
                    <a:pt x="182" y="15"/>
                  </a:cubicBezTo>
                  <a:cubicBezTo>
                    <a:pt x="193" y="15"/>
                    <a:pt x="193" y="15"/>
                    <a:pt x="193" y="15"/>
                  </a:cubicBezTo>
                  <a:cubicBezTo>
                    <a:pt x="195" y="15"/>
                    <a:pt x="197" y="17"/>
                    <a:pt x="197" y="19"/>
                  </a:cubicBezTo>
                  <a:cubicBezTo>
                    <a:pt x="197" y="38"/>
                    <a:pt x="197" y="38"/>
                    <a:pt x="197" y="38"/>
                  </a:cubicBezTo>
                  <a:cubicBezTo>
                    <a:pt x="197" y="41"/>
                    <a:pt x="195" y="42"/>
                    <a:pt x="193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123" name="Freeform 72"/>
          <p:cNvSpPr>
            <a:spLocks noEditPoints="1"/>
          </p:cNvSpPr>
          <p:nvPr/>
        </p:nvSpPr>
        <p:spPr bwMode="auto">
          <a:xfrm>
            <a:off x="1664701" y="2971770"/>
            <a:ext cx="475854" cy="184294"/>
          </a:xfrm>
          <a:custGeom>
            <a:avLst/>
            <a:gdLst>
              <a:gd name="T0" fmla="*/ 317 w 325"/>
              <a:gd name="T1" fmla="*/ 74 h 126"/>
              <a:gd name="T2" fmla="*/ 311 w 325"/>
              <a:gd name="T3" fmla="*/ 56 h 126"/>
              <a:gd name="T4" fmla="*/ 225 w 325"/>
              <a:gd name="T5" fmla="*/ 39 h 126"/>
              <a:gd name="T6" fmla="*/ 192 w 325"/>
              <a:gd name="T7" fmla="*/ 0 h 126"/>
              <a:gd name="T8" fmla="*/ 81 w 325"/>
              <a:gd name="T9" fmla="*/ 0 h 126"/>
              <a:gd name="T10" fmla="*/ 53 w 325"/>
              <a:gd name="T11" fmla="*/ 44 h 126"/>
              <a:gd name="T12" fmla="*/ 11 w 325"/>
              <a:gd name="T13" fmla="*/ 53 h 126"/>
              <a:gd name="T14" fmla="*/ 5 w 325"/>
              <a:gd name="T15" fmla="*/ 83 h 126"/>
              <a:gd name="T16" fmla="*/ 0 w 325"/>
              <a:gd name="T17" fmla="*/ 88 h 126"/>
              <a:gd name="T18" fmla="*/ 3 w 325"/>
              <a:gd name="T19" fmla="*/ 94 h 126"/>
              <a:gd name="T20" fmla="*/ 3 w 325"/>
              <a:gd name="T21" fmla="*/ 99 h 126"/>
              <a:gd name="T22" fmla="*/ 38 w 325"/>
              <a:gd name="T23" fmla="*/ 102 h 126"/>
              <a:gd name="T24" fmla="*/ 63 w 325"/>
              <a:gd name="T25" fmla="*/ 126 h 126"/>
              <a:gd name="T26" fmla="*/ 86 w 325"/>
              <a:gd name="T27" fmla="*/ 102 h 126"/>
              <a:gd name="T28" fmla="*/ 231 w 325"/>
              <a:gd name="T29" fmla="*/ 102 h 126"/>
              <a:gd name="T30" fmla="*/ 256 w 325"/>
              <a:gd name="T31" fmla="*/ 126 h 126"/>
              <a:gd name="T32" fmla="*/ 279 w 325"/>
              <a:gd name="T33" fmla="*/ 102 h 126"/>
              <a:gd name="T34" fmla="*/ 305 w 325"/>
              <a:gd name="T35" fmla="*/ 102 h 126"/>
              <a:gd name="T36" fmla="*/ 317 w 325"/>
              <a:gd name="T37" fmla="*/ 94 h 126"/>
              <a:gd name="T38" fmla="*/ 325 w 325"/>
              <a:gd name="T39" fmla="*/ 85 h 126"/>
              <a:gd name="T40" fmla="*/ 317 w 325"/>
              <a:gd name="T41" fmla="*/ 74 h 126"/>
              <a:gd name="T42" fmla="*/ 63 w 325"/>
              <a:gd name="T43" fmla="*/ 113 h 126"/>
              <a:gd name="T44" fmla="*/ 53 w 325"/>
              <a:gd name="T45" fmla="*/ 103 h 126"/>
              <a:gd name="T46" fmla="*/ 63 w 325"/>
              <a:gd name="T47" fmla="*/ 93 h 126"/>
              <a:gd name="T48" fmla="*/ 73 w 325"/>
              <a:gd name="T49" fmla="*/ 103 h 126"/>
              <a:gd name="T50" fmla="*/ 63 w 325"/>
              <a:gd name="T51" fmla="*/ 113 h 126"/>
              <a:gd name="T52" fmla="*/ 128 w 325"/>
              <a:gd name="T53" fmla="*/ 39 h 126"/>
              <a:gd name="T54" fmla="*/ 84 w 325"/>
              <a:gd name="T55" fmla="*/ 39 h 126"/>
              <a:gd name="T56" fmla="*/ 84 w 325"/>
              <a:gd name="T57" fmla="*/ 10 h 126"/>
              <a:gd name="T58" fmla="*/ 128 w 325"/>
              <a:gd name="T59" fmla="*/ 10 h 126"/>
              <a:gd name="T60" fmla="*/ 128 w 325"/>
              <a:gd name="T61" fmla="*/ 39 h 126"/>
              <a:gd name="T62" fmla="*/ 184 w 325"/>
              <a:gd name="T63" fmla="*/ 39 h 126"/>
              <a:gd name="T64" fmla="*/ 137 w 325"/>
              <a:gd name="T65" fmla="*/ 39 h 126"/>
              <a:gd name="T66" fmla="*/ 137 w 325"/>
              <a:gd name="T67" fmla="*/ 10 h 126"/>
              <a:gd name="T68" fmla="*/ 184 w 325"/>
              <a:gd name="T69" fmla="*/ 10 h 126"/>
              <a:gd name="T70" fmla="*/ 184 w 325"/>
              <a:gd name="T71" fmla="*/ 39 h 126"/>
              <a:gd name="T72" fmla="*/ 192 w 325"/>
              <a:gd name="T73" fmla="*/ 39 h 126"/>
              <a:gd name="T74" fmla="*/ 192 w 325"/>
              <a:gd name="T75" fmla="*/ 10 h 126"/>
              <a:gd name="T76" fmla="*/ 218 w 325"/>
              <a:gd name="T77" fmla="*/ 39 h 126"/>
              <a:gd name="T78" fmla="*/ 192 w 325"/>
              <a:gd name="T79" fmla="*/ 39 h 126"/>
              <a:gd name="T80" fmla="*/ 255 w 325"/>
              <a:gd name="T81" fmla="*/ 111 h 126"/>
              <a:gd name="T82" fmla="*/ 245 w 325"/>
              <a:gd name="T83" fmla="*/ 101 h 126"/>
              <a:gd name="T84" fmla="*/ 255 w 325"/>
              <a:gd name="T85" fmla="*/ 91 h 126"/>
              <a:gd name="T86" fmla="*/ 266 w 325"/>
              <a:gd name="T87" fmla="*/ 101 h 126"/>
              <a:gd name="T88" fmla="*/ 255 w 325"/>
              <a:gd name="T89" fmla="*/ 111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5" h="126">
                <a:moveTo>
                  <a:pt x="317" y="74"/>
                </a:moveTo>
                <a:cubicBezTo>
                  <a:pt x="311" y="56"/>
                  <a:pt x="311" y="56"/>
                  <a:pt x="311" y="56"/>
                </a:cubicBezTo>
                <a:cubicBezTo>
                  <a:pt x="225" y="39"/>
                  <a:pt x="225" y="39"/>
                  <a:pt x="225" y="39"/>
                </a:cubicBezTo>
                <a:cubicBezTo>
                  <a:pt x="192" y="0"/>
                  <a:pt x="192" y="0"/>
                  <a:pt x="192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53" y="44"/>
                  <a:pt x="53" y="44"/>
                  <a:pt x="53" y="44"/>
                </a:cubicBezTo>
                <a:cubicBezTo>
                  <a:pt x="11" y="53"/>
                  <a:pt x="11" y="53"/>
                  <a:pt x="11" y="53"/>
                </a:cubicBezTo>
                <a:cubicBezTo>
                  <a:pt x="5" y="83"/>
                  <a:pt x="5" y="83"/>
                  <a:pt x="5" y="83"/>
                </a:cubicBezTo>
                <a:cubicBezTo>
                  <a:pt x="2" y="82"/>
                  <a:pt x="0" y="84"/>
                  <a:pt x="0" y="88"/>
                </a:cubicBezTo>
                <a:cubicBezTo>
                  <a:pt x="0" y="92"/>
                  <a:pt x="1" y="94"/>
                  <a:pt x="3" y="94"/>
                </a:cubicBezTo>
                <a:cubicBezTo>
                  <a:pt x="3" y="99"/>
                  <a:pt x="3" y="99"/>
                  <a:pt x="3" y="99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38" y="121"/>
                  <a:pt x="53" y="126"/>
                  <a:pt x="63" y="126"/>
                </a:cubicBezTo>
                <a:cubicBezTo>
                  <a:pt x="73" y="126"/>
                  <a:pt x="86" y="120"/>
                  <a:pt x="86" y="102"/>
                </a:cubicBezTo>
                <a:cubicBezTo>
                  <a:pt x="231" y="102"/>
                  <a:pt x="231" y="102"/>
                  <a:pt x="231" y="102"/>
                </a:cubicBezTo>
                <a:cubicBezTo>
                  <a:pt x="231" y="116"/>
                  <a:pt x="243" y="126"/>
                  <a:pt x="256" y="126"/>
                </a:cubicBezTo>
                <a:cubicBezTo>
                  <a:pt x="269" y="126"/>
                  <a:pt x="279" y="117"/>
                  <a:pt x="279" y="102"/>
                </a:cubicBezTo>
                <a:cubicBezTo>
                  <a:pt x="305" y="102"/>
                  <a:pt x="305" y="102"/>
                  <a:pt x="305" y="102"/>
                </a:cubicBezTo>
                <a:cubicBezTo>
                  <a:pt x="306" y="97"/>
                  <a:pt x="310" y="94"/>
                  <a:pt x="317" y="94"/>
                </a:cubicBezTo>
                <a:cubicBezTo>
                  <a:pt x="321" y="94"/>
                  <a:pt x="324" y="91"/>
                  <a:pt x="325" y="85"/>
                </a:cubicBezTo>
                <a:cubicBezTo>
                  <a:pt x="325" y="78"/>
                  <a:pt x="323" y="75"/>
                  <a:pt x="317" y="74"/>
                </a:cubicBezTo>
                <a:close/>
                <a:moveTo>
                  <a:pt x="63" y="113"/>
                </a:moveTo>
                <a:cubicBezTo>
                  <a:pt x="57" y="113"/>
                  <a:pt x="53" y="108"/>
                  <a:pt x="53" y="103"/>
                </a:cubicBezTo>
                <a:cubicBezTo>
                  <a:pt x="53" y="97"/>
                  <a:pt x="57" y="93"/>
                  <a:pt x="63" y="93"/>
                </a:cubicBezTo>
                <a:cubicBezTo>
                  <a:pt x="68" y="93"/>
                  <a:pt x="73" y="97"/>
                  <a:pt x="73" y="103"/>
                </a:cubicBezTo>
                <a:cubicBezTo>
                  <a:pt x="73" y="108"/>
                  <a:pt x="68" y="113"/>
                  <a:pt x="63" y="113"/>
                </a:cubicBezTo>
                <a:close/>
                <a:moveTo>
                  <a:pt x="128" y="39"/>
                </a:moveTo>
                <a:cubicBezTo>
                  <a:pt x="84" y="39"/>
                  <a:pt x="84" y="39"/>
                  <a:pt x="84" y="39"/>
                </a:cubicBezTo>
                <a:cubicBezTo>
                  <a:pt x="84" y="10"/>
                  <a:pt x="84" y="10"/>
                  <a:pt x="84" y="10"/>
                </a:cubicBezTo>
                <a:cubicBezTo>
                  <a:pt x="128" y="10"/>
                  <a:pt x="128" y="10"/>
                  <a:pt x="128" y="10"/>
                </a:cubicBezTo>
                <a:lnTo>
                  <a:pt x="128" y="39"/>
                </a:lnTo>
                <a:close/>
                <a:moveTo>
                  <a:pt x="184" y="39"/>
                </a:moveTo>
                <a:cubicBezTo>
                  <a:pt x="137" y="39"/>
                  <a:pt x="137" y="39"/>
                  <a:pt x="137" y="39"/>
                </a:cubicBezTo>
                <a:cubicBezTo>
                  <a:pt x="137" y="10"/>
                  <a:pt x="137" y="10"/>
                  <a:pt x="137" y="10"/>
                </a:cubicBezTo>
                <a:cubicBezTo>
                  <a:pt x="184" y="10"/>
                  <a:pt x="184" y="10"/>
                  <a:pt x="184" y="10"/>
                </a:cubicBezTo>
                <a:lnTo>
                  <a:pt x="184" y="39"/>
                </a:lnTo>
                <a:close/>
                <a:moveTo>
                  <a:pt x="192" y="39"/>
                </a:moveTo>
                <a:cubicBezTo>
                  <a:pt x="192" y="10"/>
                  <a:pt x="192" y="10"/>
                  <a:pt x="192" y="10"/>
                </a:cubicBezTo>
                <a:cubicBezTo>
                  <a:pt x="218" y="39"/>
                  <a:pt x="218" y="39"/>
                  <a:pt x="218" y="39"/>
                </a:cubicBezTo>
                <a:lnTo>
                  <a:pt x="192" y="39"/>
                </a:lnTo>
                <a:close/>
                <a:moveTo>
                  <a:pt x="255" y="111"/>
                </a:moveTo>
                <a:cubicBezTo>
                  <a:pt x="250" y="111"/>
                  <a:pt x="245" y="107"/>
                  <a:pt x="245" y="101"/>
                </a:cubicBezTo>
                <a:cubicBezTo>
                  <a:pt x="245" y="96"/>
                  <a:pt x="250" y="91"/>
                  <a:pt x="255" y="91"/>
                </a:cubicBezTo>
                <a:cubicBezTo>
                  <a:pt x="261" y="91"/>
                  <a:pt x="266" y="96"/>
                  <a:pt x="266" y="101"/>
                </a:cubicBezTo>
                <a:cubicBezTo>
                  <a:pt x="266" y="107"/>
                  <a:pt x="261" y="111"/>
                  <a:pt x="255" y="111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124" name="组合 123"/>
          <p:cNvGrpSpPr/>
          <p:nvPr/>
        </p:nvGrpSpPr>
        <p:grpSpPr>
          <a:xfrm>
            <a:off x="2472901" y="2902660"/>
            <a:ext cx="398001" cy="322514"/>
            <a:chOff x="7691438" y="2030413"/>
            <a:chExt cx="795338" cy="644525"/>
          </a:xfrm>
          <a:solidFill>
            <a:schemeClr val="accent5">
              <a:lumMod val="50000"/>
            </a:schemeClr>
          </a:solidFill>
        </p:grpSpPr>
        <p:sp>
          <p:nvSpPr>
            <p:cNvPr id="125" name="Freeform 74"/>
            <p:cNvSpPr>
              <a:spLocks noEditPoints="1"/>
            </p:cNvSpPr>
            <p:nvPr/>
          </p:nvSpPr>
          <p:spPr bwMode="auto">
            <a:xfrm>
              <a:off x="7691438" y="2030413"/>
              <a:ext cx="795338" cy="644525"/>
            </a:xfrm>
            <a:custGeom>
              <a:avLst/>
              <a:gdLst>
                <a:gd name="T0" fmla="*/ 254 w 272"/>
                <a:gd name="T1" fmla="*/ 53 h 220"/>
                <a:gd name="T2" fmla="*/ 196 w 272"/>
                <a:gd name="T3" fmla="*/ 53 h 220"/>
                <a:gd name="T4" fmla="*/ 196 w 272"/>
                <a:gd name="T5" fmla="*/ 23 h 220"/>
                <a:gd name="T6" fmla="*/ 173 w 272"/>
                <a:gd name="T7" fmla="*/ 0 h 220"/>
                <a:gd name="T8" fmla="*/ 23 w 272"/>
                <a:gd name="T9" fmla="*/ 0 h 220"/>
                <a:gd name="T10" fmla="*/ 0 w 272"/>
                <a:gd name="T11" fmla="*/ 23 h 220"/>
                <a:gd name="T12" fmla="*/ 0 w 272"/>
                <a:gd name="T13" fmla="*/ 141 h 220"/>
                <a:gd name="T14" fmla="*/ 23 w 272"/>
                <a:gd name="T15" fmla="*/ 164 h 220"/>
                <a:gd name="T16" fmla="*/ 42 w 272"/>
                <a:gd name="T17" fmla="*/ 164 h 220"/>
                <a:gd name="T18" fmla="*/ 42 w 272"/>
                <a:gd name="T19" fmla="*/ 202 h 220"/>
                <a:gd name="T20" fmla="*/ 51 w 272"/>
                <a:gd name="T21" fmla="*/ 211 h 220"/>
                <a:gd name="T22" fmla="*/ 57 w 272"/>
                <a:gd name="T23" fmla="*/ 208 h 220"/>
                <a:gd name="T24" fmla="*/ 57 w 272"/>
                <a:gd name="T25" fmla="*/ 208 h 220"/>
                <a:gd name="T26" fmla="*/ 101 w 272"/>
                <a:gd name="T27" fmla="*/ 164 h 220"/>
                <a:gd name="T28" fmla="*/ 117 w 272"/>
                <a:gd name="T29" fmla="*/ 164 h 220"/>
                <a:gd name="T30" fmla="*/ 117 w 272"/>
                <a:gd name="T31" fmla="*/ 165 h 220"/>
                <a:gd name="T32" fmla="*/ 135 w 272"/>
                <a:gd name="T33" fmla="*/ 183 h 220"/>
                <a:gd name="T34" fmla="*/ 192 w 272"/>
                <a:gd name="T35" fmla="*/ 183 h 220"/>
                <a:gd name="T36" fmla="*/ 227 w 272"/>
                <a:gd name="T37" fmla="*/ 218 h 220"/>
                <a:gd name="T38" fmla="*/ 227 w 272"/>
                <a:gd name="T39" fmla="*/ 218 h 220"/>
                <a:gd name="T40" fmla="*/ 231 w 272"/>
                <a:gd name="T41" fmla="*/ 220 h 220"/>
                <a:gd name="T42" fmla="*/ 238 w 272"/>
                <a:gd name="T43" fmla="*/ 213 h 220"/>
                <a:gd name="T44" fmla="*/ 238 w 272"/>
                <a:gd name="T45" fmla="*/ 183 h 220"/>
                <a:gd name="T46" fmla="*/ 254 w 272"/>
                <a:gd name="T47" fmla="*/ 183 h 220"/>
                <a:gd name="T48" fmla="*/ 272 w 272"/>
                <a:gd name="T49" fmla="*/ 165 h 220"/>
                <a:gd name="T50" fmla="*/ 272 w 272"/>
                <a:gd name="T51" fmla="*/ 71 h 220"/>
                <a:gd name="T52" fmla="*/ 254 w 272"/>
                <a:gd name="T53" fmla="*/ 53 h 220"/>
                <a:gd name="T54" fmla="*/ 172 w 272"/>
                <a:gd name="T55" fmla="*/ 148 h 220"/>
                <a:gd name="T56" fmla="*/ 98 w 272"/>
                <a:gd name="T57" fmla="*/ 148 h 220"/>
                <a:gd name="T58" fmla="*/ 92 w 272"/>
                <a:gd name="T59" fmla="*/ 150 h 220"/>
                <a:gd name="T60" fmla="*/ 92 w 272"/>
                <a:gd name="T61" fmla="*/ 150 h 220"/>
                <a:gd name="T62" fmla="*/ 58 w 272"/>
                <a:gd name="T63" fmla="*/ 184 h 220"/>
                <a:gd name="T64" fmla="*/ 58 w 272"/>
                <a:gd name="T65" fmla="*/ 156 h 220"/>
                <a:gd name="T66" fmla="*/ 50 w 272"/>
                <a:gd name="T67" fmla="*/ 148 h 220"/>
                <a:gd name="T68" fmla="*/ 24 w 272"/>
                <a:gd name="T69" fmla="*/ 148 h 220"/>
                <a:gd name="T70" fmla="*/ 16 w 272"/>
                <a:gd name="T71" fmla="*/ 140 h 220"/>
                <a:gd name="T72" fmla="*/ 16 w 272"/>
                <a:gd name="T73" fmla="*/ 24 h 220"/>
                <a:gd name="T74" fmla="*/ 24 w 272"/>
                <a:gd name="T75" fmla="*/ 17 h 220"/>
                <a:gd name="T76" fmla="*/ 172 w 272"/>
                <a:gd name="T77" fmla="*/ 17 h 220"/>
                <a:gd name="T78" fmla="*/ 180 w 272"/>
                <a:gd name="T79" fmla="*/ 24 h 220"/>
                <a:gd name="T80" fmla="*/ 180 w 272"/>
                <a:gd name="T81" fmla="*/ 140 h 220"/>
                <a:gd name="T82" fmla="*/ 180 w 272"/>
                <a:gd name="T83" fmla="*/ 140 h 220"/>
                <a:gd name="T84" fmla="*/ 172 w 272"/>
                <a:gd name="T85" fmla="*/ 14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2" h="220">
                  <a:moveTo>
                    <a:pt x="254" y="53"/>
                  </a:moveTo>
                  <a:cubicBezTo>
                    <a:pt x="196" y="53"/>
                    <a:pt x="196" y="53"/>
                    <a:pt x="196" y="53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6" y="11"/>
                    <a:pt x="186" y="0"/>
                    <a:pt x="17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1"/>
                    <a:pt x="0" y="23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54"/>
                    <a:pt x="10" y="164"/>
                    <a:pt x="23" y="164"/>
                  </a:cubicBezTo>
                  <a:cubicBezTo>
                    <a:pt x="42" y="164"/>
                    <a:pt x="42" y="164"/>
                    <a:pt x="42" y="164"/>
                  </a:cubicBezTo>
                  <a:cubicBezTo>
                    <a:pt x="42" y="202"/>
                    <a:pt x="42" y="202"/>
                    <a:pt x="42" y="202"/>
                  </a:cubicBezTo>
                  <a:cubicBezTo>
                    <a:pt x="42" y="207"/>
                    <a:pt x="46" y="211"/>
                    <a:pt x="51" y="211"/>
                  </a:cubicBezTo>
                  <a:cubicBezTo>
                    <a:pt x="53" y="211"/>
                    <a:pt x="55" y="210"/>
                    <a:pt x="57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17" y="164"/>
                    <a:pt x="117" y="164"/>
                    <a:pt x="117" y="164"/>
                  </a:cubicBezTo>
                  <a:cubicBezTo>
                    <a:pt x="117" y="165"/>
                    <a:pt x="117" y="165"/>
                    <a:pt x="117" y="165"/>
                  </a:cubicBezTo>
                  <a:cubicBezTo>
                    <a:pt x="117" y="175"/>
                    <a:pt x="125" y="183"/>
                    <a:pt x="135" y="183"/>
                  </a:cubicBezTo>
                  <a:cubicBezTo>
                    <a:pt x="192" y="183"/>
                    <a:pt x="192" y="183"/>
                    <a:pt x="192" y="183"/>
                  </a:cubicBezTo>
                  <a:cubicBezTo>
                    <a:pt x="227" y="218"/>
                    <a:pt x="227" y="218"/>
                    <a:pt x="227" y="218"/>
                  </a:cubicBezTo>
                  <a:cubicBezTo>
                    <a:pt x="227" y="218"/>
                    <a:pt x="227" y="218"/>
                    <a:pt x="227" y="218"/>
                  </a:cubicBezTo>
                  <a:cubicBezTo>
                    <a:pt x="228" y="219"/>
                    <a:pt x="230" y="220"/>
                    <a:pt x="231" y="220"/>
                  </a:cubicBezTo>
                  <a:cubicBezTo>
                    <a:pt x="235" y="220"/>
                    <a:pt x="238" y="217"/>
                    <a:pt x="238" y="213"/>
                  </a:cubicBezTo>
                  <a:cubicBezTo>
                    <a:pt x="238" y="183"/>
                    <a:pt x="238" y="183"/>
                    <a:pt x="238" y="183"/>
                  </a:cubicBezTo>
                  <a:cubicBezTo>
                    <a:pt x="254" y="183"/>
                    <a:pt x="254" y="183"/>
                    <a:pt x="254" y="183"/>
                  </a:cubicBezTo>
                  <a:cubicBezTo>
                    <a:pt x="264" y="183"/>
                    <a:pt x="272" y="175"/>
                    <a:pt x="272" y="165"/>
                  </a:cubicBezTo>
                  <a:cubicBezTo>
                    <a:pt x="272" y="71"/>
                    <a:pt x="272" y="71"/>
                    <a:pt x="272" y="71"/>
                  </a:cubicBezTo>
                  <a:cubicBezTo>
                    <a:pt x="272" y="61"/>
                    <a:pt x="264" y="53"/>
                    <a:pt x="254" y="53"/>
                  </a:cubicBezTo>
                  <a:close/>
                  <a:moveTo>
                    <a:pt x="172" y="148"/>
                  </a:moveTo>
                  <a:cubicBezTo>
                    <a:pt x="98" y="148"/>
                    <a:pt x="98" y="148"/>
                    <a:pt x="98" y="148"/>
                  </a:cubicBezTo>
                  <a:cubicBezTo>
                    <a:pt x="96" y="148"/>
                    <a:pt x="94" y="149"/>
                    <a:pt x="92" y="150"/>
                  </a:cubicBezTo>
                  <a:cubicBezTo>
                    <a:pt x="92" y="150"/>
                    <a:pt x="92" y="150"/>
                    <a:pt x="92" y="150"/>
                  </a:cubicBezTo>
                  <a:cubicBezTo>
                    <a:pt x="58" y="184"/>
                    <a:pt x="58" y="184"/>
                    <a:pt x="58" y="184"/>
                  </a:cubicBezTo>
                  <a:cubicBezTo>
                    <a:pt x="58" y="156"/>
                    <a:pt x="58" y="156"/>
                    <a:pt x="58" y="156"/>
                  </a:cubicBezTo>
                  <a:cubicBezTo>
                    <a:pt x="58" y="151"/>
                    <a:pt x="55" y="148"/>
                    <a:pt x="50" y="14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19" y="148"/>
                    <a:pt x="16" y="144"/>
                    <a:pt x="16" y="140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0"/>
                    <a:pt x="19" y="17"/>
                    <a:pt x="24" y="17"/>
                  </a:cubicBezTo>
                  <a:cubicBezTo>
                    <a:pt x="172" y="17"/>
                    <a:pt x="172" y="17"/>
                    <a:pt x="172" y="17"/>
                  </a:cubicBezTo>
                  <a:cubicBezTo>
                    <a:pt x="176" y="17"/>
                    <a:pt x="180" y="20"/>
                    <a:pt x="180" y="24"/>
                  </a:cubicBezTo>
                  <a:cubicBezTo>
                    <a:pt x="180" y="140"/>
                    <a:pt x="180" y="140"/>
                    <a:pt x="180" y="140"/>
                  </a:cubicBezTo>
                  <a:cubicBezTo>
                    <a:pt x="180" y="140"/>
                    <a:pt x="180" y="140"/>
                    <a:pt x="180" y="140"/>
                  </a:cubicBezTo>
                  <a:cubicBezTo>
                    <a:pt x="180" y="144"/>
                    <a:pt x="176" y="148"/>
                    <a:pt x="172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26" name="Rectangle 75"/>
            <p:cNvSpPr>
              <a:spLocks noChangeArrowheads="1"/>
            </p:cNvSpPr>
            <p:nvPr/>
          </p:nvSpPr>
          <p:spPr bwMode="auto">
            <a:xfrm>
              <a:off x="7799388" y="2138363"/>
              <a:ext cx="357188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27" name="Rectangle 76"/>
            <p:cNvSpPr>
              <a:spLocks noChangeArrowheads="1"/>
            </p:cNvSpPr>
            <p:nvPr/>
          </p:nvSpPr>
          <p:spPr bwMode="auto">
            <a:xfrm>
              <a:off x="7799388" y="2247901"/>
              <a:ext cx="357188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28" name="Rectangle 77"/>
            <p:cNvSpPr>
              <a:spLocks noChangeArrowheads="1"/>
            </p:cNvSpPr>
            <p:nvPr/>
          </p:nvSpPr>
          <p:spPr bwMode="auto">
            <a:xfrm>
              <a:off x="7799388" y="2355851"/>
              <a:ext cx="357188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229343" y="2920534"/>
            <a:ext cx="285195" cy="286768"/>
            <a:chOff x="3814763" y="2092326"/>
            <a:chExt cx="569913" cy="573088"/>
          </a:xfrm>
          <a:solidFill>
            <a:schemeClr val="accent5">
              <a:lumMod val="50000"/>
            </a:schemeClr>
          </a:solidFill>
        </p:grpSpPr>
        <p:sp>
          <p:nvSpPr>
            <p:cNvPr id="130" name="Freeform 78"/>
            <p:cNvSpPr/>
            <p:nvPr/>
          </p:nvSpPr>
          <p:spPr bwMode="auto">
            <a:xfrm>
              <a:off x="3814763" y="2092326"/>
              <a:ext cx="569913" cy="573088"/>
            </a:xfrm>
            <a:custGeom>
              <a:avLst/>
              <a:gdLst>
                <a:gd name="T0" fmla="*/ 246 w 359"/>
                <a:gd name="T1" fmla="*/ 324 h 361"/>
                <a:gd name="T2" fmla="*/ 105 w 359"/>
                <a:gd name="T3" fmla="*/ 324 h 361"/>
                <a:gd name="T4" fmla="*/ 71 w 359"/>
                <a:gd name="T5" fmla="*/ 0 h 361"/>
                <a:gd name="T6" fmla="*/ 0 w 359"/>
                <a:gd name="T7" fmla="*/ 0 h 361"/>
                <a:gd name="T8" fmla="*/ 0 w 359"/>
                <a:gd name="T9" fmla="*/ 29 h 361"/>
                <a:gd name="T10" fmla="*/ 38 w 359"/>
                <a:gd name="T11" fmla="*/ 29 h 361"/>
                <a:gd name="T12" fmla="*/ 73 w 359"/>
                <a:gd name="T13" fmla="*/ 361 h 361"/>
                <a:gd name="T14" fmla="*/ 274 w 359"/>
                <a:gd name="T15" fmla="*/ 361 h 361"/>
                <a:gd name="T16" fmla="*/ 320 w 359"/>
                <a:gd name="T17" fmla="*/ 29 h 361"/>
                <a:gd name="T18" fmla="*/ 359 w 359"/>
                <a:gd name="T19" fmla="*/ 29 h 361"/>
                <a:gd name="T20" fmla="*/ 359 w 359"/>
                <a:gd name="T21" fmla="*/ 0 h 361"/>
                <a:gd name="T22" fmla="*/ 289 w 359"/>
                <a:gd name="T23" fmla="*/ 0 h 361"/>
                <a:gd name="T24" fmla="*/ 246 w 359"/>
                <a:gd name="T25" fmla="*/ 324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9" h="361">
                  <a:moveTo>
                    <a:pt x="246" y="324"/>
                  </a:moveTo>
                  <a:lnTo>
                    <a:pt x="105" y="324"/>
                  </a:lnTo>
                  <a:lnTo>
                    <a:pt x="71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38" y="29"/>
                  </a:lnTo>
                  <a:lnTo>
                    <a:pt x="73" y="361"/>
                  </a:lnTo>
                  <a:lnTo>
                    <a:pt x="274" y="361"/>
                  </a:lnTo>
                  <a:lnTo>
                    <a:pt x="320" y="29"/>
                  </a:lnTo>
                  <a:lnTo>
                    <a:pt x="359" y="29"/>
                  </a:lnTo>
                  <a:lnTo>
                    <a:pt x="359" y="0"/>
                  </a:lnTo>
                  <a:lnTo>
                    <a:pt x="289" y="0"/>
                  </a:lnTo>
                  <a:lnTo>
                    <a:pt x="246" y="3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1" name="Freeform 79"/>
            <p:cNvSpPr/>
            <p:nvPr/>
          </p:nvSpPr>
          <p:spPr bwMode="auto">
            <a:xfrm>
              <a:off x="3971926" y="2116138"/>
              <a:ext cx="58738" cy="55563"/>
            </a:xfrm>
            <a:custGeom>
              <a:avLst/>
              <a:gdLst>
                <a:gd name="T0" fmla="*/ 37 w 37"/>
                <a:gd name="T1" fmla="*/ 0 h 35"/>
                <a:gd name="T2" fmla="*/ 0 w 37"/>
                <a:gd name="T3" fmla="*/ 0 h 35"/>
                <a:gd name="T4" fmla="*/ 4 w 37"/>
                <a:gd name="T5" fmla="*/ 35 h 35"/>
                <a:gd name="T6" fmla="*/ 37 w 37"/>
                <a:gd name="T7" fmla="*/ 35 h 35"/>
                <a:gd name="T8" fmla="*/ 37 w 37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37" y="0"/>
                  </a:moveTo>
                  <a:lnTo>
                    <a:pt x="0" y="0"/>
                  </a:lnTo>
                  <a:lnTo>
                    <a:pt x="4" y="35"/>
                  </a:lnTo>
                  <a:lnTo>
                    <a:pt x="37" y="35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2" name="Rectangle 80"/>
            <p:cNvSpPr>
              <a:spLocks noChangeArrowheads="1"/>
            </p:cNvSpPr>
            <p:nvPr/>
          </p:nvSpPr>
          <p:spPr bwMode="auto">
            <a:xfrm>
              <a:off x="4073526" y="2116138"/>
              <a:ext cx="61913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3" name="Freeform 81"/>
            <p:cNvSpPr/>
            <p:nvPr/>
          </p:nvSpPr>
          <p:spPr bwMode="auto">
            <a:xfrm>
              <a:off x="4167188" y="2119313"/>
              <a:ext cx="58738" cy="55563"/>
            </a:xfrm>
            <a:custGeom>
              <a:avLst/>
              <a:gdLst>
                <a:gd name="T0" fmla="*/ 37 w 37"/>
                <a:gd name="T1" fmla="*/ 0 h 35"/>
                <a:gd name="T2" fmla="*/ 0 w 37"/>
                <a:gd name="T3" fmla="*/ 0 h 35"/>
                <a:gd name="T4" fmla="*/ 0 w 37"/>
                <a:gd name="T5" fmla="*/ 35 h 35"/>
                <a:gd name="T6" fmla="*/ 37 w 37"/>
                <a:gd name="T7" fmla="*/ 35 h 35"/>
                <a:gd name="T8" fmla="*/ 37 w 37"/>
                <a:gd name="T9" fmla="*/ 29 h 35"/>
                <a:gd name="T10" fmla="*/ 37 w 37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5">
                  <a:moveTo>
                    <a:pt x="37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7" y="35"/>
                  </a:lnTo>
                  <a:lnTo>
                    <a:pt x="37" y="29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4" name="Rectangle 82"/>
            <p:cNvSpPr>
              <a:spLocks noChangeArrowheads="1"/>
            </p:cNvSpPr>
            <p:nvPr/>
          </p:nvSpPr>
          <p:spPr bwMode="auto">
            <a:xfrm>
              <a:off x="4225926" y="2165351"/>
              <a:ext cx="1588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5" name="Freeform 83"/>
            <p:cNvSpPr/>
            <p:nvPr/>
          </p:nvSpPr>
          <p:spPr bwMode="auto">
            <a:xfrm>
              <a:off x="3981451" y="2206626"/>
              <a:ext cx="49213" cy="55563"/>
            </a:xfrm>
            <a:custGeom>
              <a:avLst/>
              <a:gdLst>
                <a:gd name="T0" fmla="*/ 31 w 31"/>
                <a:gd name="T1" fmla="*/ 0 h 35"/>
                <a:gd name="T2" fmla="*/ 0 w 31"/>
                <a:gd name="T3" fmla="*/ 0 h 35"/>
                <a:gd name="T4" fmla="*/ 3 w 31"/>
                <a:gd name="T5" fmla="*/ 35 h 35"/>
                <a:gd name="T6" fmla="*/ 31 w 31"/>
                <a:gd name="T7" fmla="*/ 35 h 35"/>
                <a:gd name="T8" fmla="*/ 31 w 31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5">
                  <a:moveTo>
                    <a:pt x="31" y="0"/>
                  </a:moveTo>
                  <a:lnTo>
                    <a:pt x="0" y="0"/>
                  </a:lnTo>
                  <a:lnTo>
                    <a:pt x="3" y="35"/>
                  </a:lnTo>
                  <a:lnTo>
                    <a:pt x="31" y="35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6" name="Rectangle 84"/>
            <p:cNvSpPr>
              <a:spLocks noChangeArrowheads="1"/>
            </p:cNvSpPr>
            <p:nvPr/>
          </p:nvSpPr>
          <p:spPr bwMode="auto">
            <a:xfrm>
              <a:off x="4073526" y="2206626"/>
              <a:ext cx="61913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7" name="Freeform 85"/>
            <p:cNvSpPr/>
            <p:nvPr/>
          </p:nvSpPr>
          <p:spPr bwMode="auto">
            <a:xfrm>
              <a:off x="4167188" y="2209801"/>
              <a:ext cx="53975" cy="55563"/>
            </a:xfrm>
            <a:custGeom>
              <a:avLst/>
              <a:gdLst>
                <a:gd name="T0" fmla="*/ 0 w 34"/>
                <a:gd name="T1" fmla="*/ 0 h 35"/>
                <a:gd name="T2" fmla="*/ 0 w 34"/>
                <a:gd name="T3" fmla="*/ 35 h 35"/>
                <a:gd name="T4" fmla="*/ 30 w 34"/>
                <a:gd name="T5" fmla="*/ 35 h 35"/>
                <a:gd name="T6" fmla="*/ 34 w 34"/>
                <a:gd name="T7" fmla="*/ 0 h 35"/>
                <a:gd name="T8" fmla="*/ 0 w 34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0" y="35"/>
                  </a:lnTo>
                  <a:lnTo>
                    <a:pt x="30" y="35"/>
                  </a:lnTo>
                  <a:lnTo>
                    <a:pt x="3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8" name="Freeform 86"/>
            <p:cNvSpPr/>
            <p:nvPr/>
          </p:nvSpPr>
          <p:spPr bwMode="auto">
            <a:xfrm>
              <a:off x="3989388" y="2306638"/>
              <a:ext cx="41275" cy="55563"/>
            </a:xfrm>
            <a:custGeom>
              <a:avLst/>
              <a:gdLst>
                <a:gd name="T0" fmla="*/ 26 w 26"/>
                <a:gd name="T1" fmla="*/ 0 h 35"/>
                <a:gd name="T2" fmla="*/ 0 w 26"/>
                <a:gd name="T3" fmla="*/ 0 h 35"/>
                <a:gd name="T4" fmla="*/ 4 w 26"/>
                <a:gd name="T5" fmla="*/ 35 h 35"/>
                <a:gd name="T6" fmla="*/ 26 w 26"/>
                <a:gd name="T7" fmla="*/ 35 h 35"/>
                <a:gd name="T8" fmla="*/ 26 w 26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5">
                  <a:moveTo>
                    <a:pt x="26" y="0"/>
                  </a:moveTo>
                  <a:lnTo>
                    <a:pt x="0" y="0"/>
                  </a:lnTo>
                  <a:lnTo>
                    <a:pt x="4" y="35"/>
                  </a:lnTo>
                  <a:lnTo>
                    <a:pt x="26" y="35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9" name="Rectangle 87"/>
            <p:cNvSpPr>
              <a:spLocks noChangeArrowheads="1"/>
            </p:cNvSpPr>
            <p:nvPr/>
          </p:nvSpPr>
          <p:spPr bwMode="auto">
            <a:xfrm>
              <a:off x="4073526" y="2306638"/>
              <a:ext cx="61913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0" name="Freeform 88"/>
            <p:cNvSpPr/>
            <p:nvPr/>
          </p:nvSpPr>
          <p:spPr bwMode="auto">
            <a:xfrm>
              <a:off x="4167188" y="2306638"/>
              <a:ext cx="41275" cy="55563"/>
            </a:xfrm>
            <a:custGeom>
              <a:avLst/>
              <a:gdLst>
                <a:gd name="T0" fmla="*/ 0 w 26"/>
                <a:gd name="T1" fmla="*/ 0 h 35"/>
                <a:gd name="T2" fmla="*/ 0 w 26"/>
                <a:gd name="T3" fmla="*/ 35 h 35"/>
                <a:gd name="T4" fmla="*/ 23 w 26"/>
                <a:gd name="T5" fmla="*/ 35 h 35"/>
                <a:gd name="T6" fmla="*/ 26 w 26"/>
                <a:gd name="T7" fmla="*/ 0 h 35"/>
                <a:gd name="T8" fmla="*/ 0 w 26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5">
                  <a:moveTo>
                    <a:pt x="0" y="0"/>
                  </a:moveTo>
                  <a:lnTo>
                    <a:pt x="0" y="35"/>
                  </a:lnTo>
                  <a:lnTo>
                    <a:pt x="23" y="35"/>
                  </a:lnTo>
                  <a:lnTo>
                    <a:pt x="2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1" name="Freeform 89"/>
            <p:cNvSpPr/>
            <p:nvPr/>
          </p:nvSpPr>
          <p:spPr bwMode="auto">
            <a:xfrm>
              <a:off x="4000501" y="2401888"/>
              <a:ext cx="30163" cy="55563"/>
            </a:xfrm>
            <a:custGeom>
              <a:avLst/>
              <a:gdLst>
                <a:gd name="T0" fmla="*/ 19 w 19"/>
                <a:gd name="T1" fmla="*/ 0 h 35"/>
                <a:gd name="T2" fmla="*/ 0 w 19"/>
                <a:gd name="T3" fmla="*/ 0 h 35"/>
                <a:gd name="T4" fmla="*/ 4 w 19"/>
                <a:gd name="T5" fmla="*/ 35 h 35"/>
                <a:gd name="T6" fmla="*/ 19 w 19"/>
                <a:gd name="T7" fmla="*/ 35 h 35"/>
                <a:gd name="T8" fmla="*/ 19 w 1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5">
                  <a:moveTo>
                    <a:pt x="19" y="0"/>
                  </a:moveTo>
                  <a:lnTo>
                    <a:pt x="0" y="0"/>
                  </a:lnTo>
                  <a:lnTo>
                    <a:pt x="4" y="35"/>
                  </a:lnTo>
                  <a:lnTo>
                    <a:pt x="19" y="35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2" name="Rectangle 90"/>
            <p:cNvSpPr>
              <a:spLocks noChangeArrowheads="1"/>
            </p:cNvSpPr>
            <p:nvPr/>
          </p:nvSpPr>
          <p:spPr bwMode="auto">
            <a:xfrm>
              <a:off x="4073526" y="2401888"/>
              <a:ext cx="61913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3" name="Freeform 91"/>
            <p:cNvSpPr/>
            <p:nvPr/>
          </p:nvSpPr>
          <p:spPr bwMode="auto">
            <a:xfrm>
              <a:off x="4167188" y="2405063"/>
              <a:ext cx="30163" cy="55563"/>
            </a:xfrm>
            <a:custGeom>
              <a:avLst/>
              <a:gdLst>
                <a:gd name="T0" fmla="*/ 0 w 19"/>
                <a:gd name="T1" fmla="*/ 0 h 35"/>
                <a:gd name="T2" fmla="*/ 0 w 19"/>
                <a:gd name="T3" fmla="*/ 35 h 35"/>
                <a:gd name="T4" fmla="*/ 13 w 19"/>
                <a:gd name="T5" fmla="*/ 35 h 35"/>
                <a:gd name="T6" fmla="*/ 19 w 19"/>
                <a:gd name="T7" fmla="*/ 0 h 35"/>
                <a:gd name="T8" fmla="*/ 0 w 1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5">
                  <a:moveTo>
                    <a:pt x="0" y="0"/>
                  </a:moveTo>
                  <a:lnTo>
                    <a:pt x="0" y="35"/>
                  </a:lnTo>
                  <a:lnTo>
                    <a:pt x="13" y="35"/>
                  </a:lnTo>
                  <a:lnTo>
                    <a:pt x="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4" name="Freeform 92"/>
            <p:cNvSpPr/>
            <p:nvPr/>
          </p:nvSpPr>
          <p:spPr bwMode="auto">
            <a:xfrm>
              <a:off x="4010026" y="2501901"/>
              <a:ext cx="20638" cy="55563"/>
            </a:xfrm>
            <a:custGeom>
              <a:avLst/>
              <a:gdLst>
                <a:gd name="T0" fmla="*/ 13 w 13"/>
                <a:gd name="T1" fmla="*/ 35 h 35"/>
                <a:gd name="T2" fmla="*/ 13 w 13"/>
                <a:gd name="T3" fmla="*/ 0 h 35"/>
                <a:gd name="T4" fmla="*/ 0 w 13"/>
                <a:gd name="T5" fmla="*/ 0 h 35"/>
                <a:gd name="T6" fmla="*/ 4 w 13"/>
                <a:gd name="T7" fmla="*/ 35 h 35"/>
                <a:gd name="T8" fmla="*/ 13 w 13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5">
                  <a:moveTo>
                    <a:pt x="13" y="35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4" y="35"/>
                  </a:lnTo>
                  <a:lnTo>
                    <a:pt x="13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5" name="Rectangle 93"/>
            <p:cNvSpPr>
              <a:spLocks noChangeArrowheads="1"/>
            </p:cNvSpPr>
            <p:nvPr/>
          </p:nvSpPr>
          <p:spPr bwMode="auto">
            <a:xfrm>
              <a:off x="4073526" y="2501901"/>
              <a:ext cx="61913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6" name="Freeform 94"/>
            <p:cNvSpPr/>
            <p:nvPr/>
          </p:nvSpPr>
          <p:spPr bwMode="auto">
            <a:xfrm>
              <a:off x="4167188" y="2505076"/>
              <a:ext cx="15875" cy="55563"/>
            </a:xfrm>
            <a:custGeom>
              <a:avLst/>
              <a:gdLst>
                <a:gd name="T0" fmla="*/ 0 w 10"/>
                <a:gd name="T1" fmla="*/ 0 h 35"/>
                <a:gd name="T2" fmla="*/ 0 w 10"/>
                <a:gd name="T3" fmla="*/ 35 h 35"/>
                <a:gd name="T4" fmla="*/ 6 w 10"/>
                <a:gd name="T5" fmla="*/ 35 h 35"/>
                <a:gd name="T6" fmla="*/ 10 w 10"/>
                <a:gd name="T7" fmla="*/ 0 h 35"/>
                <a:gd name="T8" fmla="*/ 0 w 10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5">
                  <a:moveTo>
                    <a:pt x="0" y="0"/>
                  </a:moveTo>
                  <a:lnTo>
                    <a:pt x="0" y="35"/>
                  </a:lnTo>
                  <a:lnTo>
                    <a:pt x="6" y="35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934245" y="2870091"/>
            <a:ext cx="387674" cy="387652"/>
            <a:chOff x="5214938" y="1931988"/>
            <a:chExt cx="774700" cy="774700"/>
          </a:xfrm>
          <a:solidFill>
            <a:schemeClr val="accent5">
              <a:lumMod val="50000"/>
            </a:schemeClr>
          </a:solidFill>
        </p:grpSpPr>
        <p:sp>
          <p:nvSpPr>
            <p:cNvPr id="148" name="Freeform 96"/>
            <p:cNvSpPr>
              <a:spLocks noEditPoints="1"/>
            </p:cNvSpPr>
            <p:nvPr/>
          </p:nvSpPr>
          <p:spPr bwMode="auto">
            <a:xfrm>
              <a:off x="5316538" y="2033588"/>
              <a:ext cx="571500" cy="571500"/>
            </a:xfrm>
            <a:custGeom>
              <a:avLst/>
              <a:gdLst>
                <a:gd name="T0" fmla="*/ 0 w 195"/>
                <a:gd name="T1" fmla="*/ 97 h 195"/>
                <a:gd name="T2" fmla="*/ 82 w 195"/>
                <a:gd name="T3" fmla="*/ 194 h 195"/>
                <a:gd name="T4" fmla="*/ 97 w 195"/>
                <a:gd name="T5" fmla="*/ 195 h 195"/>
                <a:gd name="T6" fmla="*/ 97 w 195"/>
                <a:gd name="T7" fmla="*/ 0 h 195"/>
                <a:gd name="T8" fmla="*/ 133 w 195"/>
                <a:gd name="T9" fmla="*/ 63 h 195"/>
                <a:gd name="T10" fmla="*/ 105 w 195"/>
                <a:gd name="T11" fmla="*/ 90 h 195"/>
                <a:gd name="T12" fmla="*/ 105 w 195"/>
                <a:gd name="T13" fmla="*/ 50 h 195"/>
                <a:gd name="T14" fmla="*/ 127 w 195"/>
                <a:gd name="T15" fmla="*/ 49 h 195"/>
                <a:gd name="T16" fmla="*/ 90 w 195"/>
                <a:gd name="T17" fmla="*/ 17 h 195"/>
                <a:gd name="T18" fmla="*/ 67 w 195"/>
                <a:gd name="T19" fmla="*/ 48 h 195"/>
                <a:gd name="T20" fmla="*/ 90 w 195"/>
                <a:gd name="T21" fmla="*/ 65 h 195"/>
                <a:gd name="T22" fmla="*/ 56 w 195"/>
                <a:gd name="T23" fmla="*/ 90 h 195"/>
                <a:gd name="T24" fmla="*/ 90 w 195"/>
                <a:gd name="T25" fmla="*/ 65 h 195"/>
                <a:gd name="T26" fmla="*/ 14 w 195"/>
                <a:gd name="T27" fmla="*/ 90 h 195"/>
                <a:gd name="T28" fmla="*/ 47 w 195"/>
                <a:gd name="T29" fmla="*/ 59 h 195"/>
                <a:gd name="T30" fmla="*/ 42 w 195"/>
                <a:gd name="T31" fmla="*/ 105 h 195"/>
                <a:gd name="T32" fmla="*/ 28 w 195"/>
                <a:gd name="T33" fmla="*/ 144 h 195"/>
                <a:gd name="T34" fmla="*/ 42 w 195"/>
                <a:gd name="T35" fmla="*/ 105 h 195"/>
                <a:gd name="T36" fmla="*/ 90 w 195"/>
                <a:gd name="T37" fmla="*/ 105 h 195"/>
                <a:gd name="T38" fmla="*/ 63 w 195"/>
                <a:gd name="T39" fmla="*/ 134 h 195"/>
                <a:gd name="T40" fmla="*/ 90 w 195"/>
                <a:gd name="T41" fmla="*/ 147 h 195"/>
                <a:gd name="T42" fmla="*/ 90 w 195"/>
                <a:gd name="T43" fmla="*/ 181 h 195"/>
                <a:gd name="T44" fmla="*/ 90 w 195"/>
                <a:gd name="T45" fmla="*/ 147 h 195"/>
                <a:gd name="T46" fmla="*/ 125 w 195"/>
                <a:gd name="T47" fmla="*/ 148 h 195"/>
                <a:gd name="T48" fmla="*/ 105 w 195"/>
                <a:gd name="T49" fmla="*/ 146 h 195"/>
                <a:gd name="T50" fmla="*/ 105 w 195"/>
                <a:gd name="T51" fmla="*/ 105 h 195"/>
                <a:gd name="T52" fmla="*/ 131 w 195"/>
                <a:gd name="T53" fmla="*/ 134 h 195"/>
                <a:gd name="T54" fmla="*/ 152 w 195"/>
                <a:gd name="T55" fmla="*/ 105 h 195"/>
                <a:gd name="T56" fmla="*/ 167 w 195"/>
                <a:gd name="T57" fmla="*/ 144 h 195"/>
                <a:gd name="T58" fmla="*/ 152 w 195"/>
                <a:gd name="T59" fmla="*/ 105 h 195"/>
                <a:gd name="T60" fmla="*/ 147 w 195"/>
                <a:gd name="T61" fmla="*/ 60 h 195"/>
                <a:gd name="T62" fmla="*/ 181 w 195"/>
                <a:gd name="T63" fmla="*/ 90 h 195"/>
                <a:gd name="T64" fmla="*/ 159 w 195"/>
                <a:gd name="T65" fmla="*/ 41 h 195"/>
                <a:gd name="T66" fmla="*/ 126 w 195"/>
                <a:gd name="T67" fmla="*/ 19 h 195"/>
                <a:gd name="T68" fmla="*/ 69 w 195"/>
                <a:gd name="T69" fmla="*/ 19 h 195"/>
                <a:gd name="T70" fmla="*/ 36 w 195"/>
                <a:gd name="T71" fmla="*/ 40 h 195"/>
                <a:gd name="T72" fmla="*/ 37 w 195"/>
                <a:gd name="T73" fmla="*/ 156 h 195"/>
                <a:gd name="T74" fmla="*/ 67 w 195"/>
                <a:gd name="T75" fmla="*/ 175 h 195"/>
                <a:gd name="T76" fmla="*/ 126 w 195"/>
                <a:gd name="T77" fmla="*/ 176 h 195"/>
                <a:gd name="T78" fmla="*/ 157 w 195"/>
                <a:gd name="T79" fmla="*/ 15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5" h="195">
                  <a:moveTo>
                    <a:pt x="97" y="0"/>
                  </a:moveTo>
                  <a:cubicBezTo>
                    <a:pt x="43" y="0"/>
                    <a:pt x="0" y="43"/>
                    <a:pt x="0" y="97"/>
                  </a:cubicBezTo>
                  <a:cubicBezTo>
                    <a:pt x="0" y="146"/>
                    <a:pt x="35" y="186"/>
                    <a:pt x="81" y="194"/>
                  </a:cubicBezTo>
                  <a:cubicBezTo>
                    <a:pt x="82" y="194"/>
                    <a:pt x="82" y="194"/>
                    <a:pt x="82" y="194"/>
                  </a:cubicBezTo>
                  <a:cubicBezTo>
                    <a:pt x="82" y="194"/>
                    <a:pt x="82" y="194"/>
                    <a:pt x="82" y="194"/>
                  </a:cubicBezTo>
                  <a:cubicBezTo>
                    <a:pt x="87" y="194"/>
                    <a:pt x="92" y="195"/>
                    <a:pt x="97" y="195"/>
                  </a:cubicBezTo>
                  <a:cubicBezTo>
                    <a:pt x="151" y="195"/>
                    <a:pt x="195" y="151"/>
                    <a:pt x="195" y="97"/>
                  </a:cubicBezTo>
                  <a:cubicBezTo>
                    <a:pt x="195" y="43"/>
                    <a:pt x="151" y="0"/>
                    <a:pt x="97" y="0"/>
                  </a:cubicBezTo>
                  <a:close/>
                  <a:moveTo>
                    <a:pt x="105" y="65"/>
                  </a:moveTo>
                  <a:cubicBezTo>
                    <a:pt x="115" y="65"/>
                    <a:pt x="125" y="64"/>
                    <a:pt x="133" y="63"/>
                  </a:cubicBezTo>
                  <a:cubicBezTo>
                    <a:pt x="135" y="71"/>
                    <a:pt x="137" y="80"/>
                    <a:pt x="138" y="90"/>
                  </a:cubicBezTo>
                  <a:cubicBezTo>
                    <a:pt x="105" y="90"/>
                    <a:pt x="105" y="90"/>
                    <a:pt x="105" y="90"/>
                  </a:cubicBezTo>
                  <a:lnTo>
                    <a:pt x="105" y="65"/>
                  </a:lnTo>
                  <a:close/>
                  <a:moveTo>
                    <a:pt x="105" y="50"/>
                  </a:moveTo>
                  <a:cubicBezTo>
                    <a:pt x="105" y="17"/>
                    <a:pt x="105" y="17"/>
                    <a:pt x="105" y="17"/>
                  </a:cubicBezTo>
                  <a:cubicBezTo>
                    <a:pt x="109" y="21"/>
                    <a:pt x="119" y="32"/>
                    <a:pt x="127" y="49"/>
                  </a:cubicBezTo>
                  <a:cubicBezTo>
                    <a:pt x="121" y="50"/>
                    <a:pt x="113" y="50"/>
                    <a:pt x="105" y="50"/>
                  </a:cubicBezTo>
                  <a:close/>
                  <a:moveTo>
                    <a:pt x="90" y="17"/>
                  </a:moveTo>
                  <a:cubicBezTo>
                    <a:pt x="90" y="50"/>
                    <a:pt x="90" y="50"/>
                    <a:pt x="90" y="50"/>
                  </a:cubicBezTo>
                  <a:cubicBezTo>
                    <a:pt x="82" y="50"/>
                    <a:pt x="74" y="49"/>
                    <a:pt x="67" y="48"/>
                  </a:cubicBezTo>
                  <a:cubicBezTo>
                    <a:pt x="76" y="31"/>
                    <a:pt x="86" y="21"/>
                    <a:pt x="90" y="17"/>
                  </a:cubicBezTo>
                  <a:close/>
                  <a:moveTo>
                    <a:pt x="90" y="65"/>
                  </a:moveTo>
                  <a:cubicBezTo>
                    <a:pt x="90" y="90"/>
                    <a:pt x="90" y="90"/>
                    <a:pt x="90" y="90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57" y="80"/>
                    <a:pt x="59" y="70"/>
                    <a:pt x="62" y="62"/>
                  </a:cubicBezTo>
                  <a:cubicBezTo>
                    <a:pt x="70" y="63"/>
                    <a:pt x="79" y="65"/>
                    <a:pt x="90" y="65"/>
                  </a:cubicBezTo>
                  <a:close/>
                  <a:moveTo>
                    <a:pt x="41" y="90"/>
                  </a:moveTo>
                  <a:cubicBezTo>
                    <a:pt x="14" y="90"/>
                    <a:pt x="14" y="90"/>
                    <a:pt x="14" y="90"/>
                  </a:cubicBezTo>
                  <a:cubicBezTo>
                    <a:pt x="15" y="76"/>
                    <a:pt x="20" y="63"/>
                    <a:pt x="27" y="52"/>
                  </a:cubicBezTo>
                  <a:cubicBezTo>
                    <a:pt x="29" y="53"/>
                    <a:pt x="36" y="56"/>
                    <a:pt x="47" y="59"/>
                  </a:cubicBezTo>
                  <a:cubicBezTo>
                    <a:pt x="44" y="68"/>
                    <a:pt x="42" y="78"/>
                    <a:pt x="41" y="90"/>
                  </a:cubicBezTo>
                  <a:close/>
                  <a:moveTo>
                    <a:pt x="42" y="105"/>
                  </a:moveTo>
                  <a:cubicBezTo>
                    <a:pt x="42" y="114"/>
                    <a:pt x="44" y="125"/>
                    <a:pt x="48" y="137"/>
                  </a:cubicBezTo>
                  <a:cubicBezTo>
                    <a:pt x="39" y="140"/>
                    <a:pt x="31" y="142"/>
                    <a:pt x="28" y="144"/>
                  </a:cubicBezTo>
                  <a:cubicBezTo>
                    <a:pt x="20" y="132"/>
                    <a:pt x="15" y="119"/>
                    <a:pt x="14" y="105"/>
                  </a:cubicBezTo>
                  <a:lnTo>
                    <a:pt x="42" y="105"/>
                  </a:lnTo>
                  <a:close/>
                  <a:moveTo>
                    <a:pt x="56" y="105"/>
                  </a:moveTo>
                  <a:cubicBezTo>
                    <a:pt x="90" y="105"/>
                    <a:pt x="90" y="105"/>
                    <a:pt x="90" y="105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80" y="132"/>
                    <a:pt x="71" y="133"/>
                    <a:pt x="63" y="134"/>
                  </a:cubicBezTo>
                  <a:cubicBezTo>
                    <a:pt x="59" y="124"/>
                    <a:pt x="57" y="113"/>
                    <a:pt x="56" y="105"/>
                  </a:cubicBezTo>
                  <a:close/>
                  <a:moveTo>
                    <a:pt x="90" y="147"/>
                  </a:moveTo>
                  <a:cubicBezTo>
                    <a:pt x="90" y="181"/>
                    <a:pt x="90" y="181"/>
                    <a:pt x="90" y="181"/>
                  </a:cubicBezTo>
                  <a:cubicBezTo>
                    <a:pt x="90" y="181"/>
                    <a:pt x="90" y="181"/>
                    <a:pt x="90" y="181"/>
                  </a:cubicBezTo>
                  <a:cubicBezTo>
                    <a:pt x="81" y="170"/>
                    <a:pt x="74" y="159"/>
                    <a:pt x="69" y="148"/>
                  </a:cubicBezTo>
                  <a:cubicBezTo>
                    <a:pt x="75" y="148"/>
                    <a:pt x="82" y="147"/>
                    <a:pt x="90" y="147"/>
                  </a:cubicBezTo>
                  <a:close/>
                  <a:moveTo>
                    <a:pt x="105" y="146"/>
                  </a:moveTo>
                  <a:cubicBezTo>
                    <a:pt x="112" y="147"/>
                    <a:pt x="119" y="147"/>
                    <a:pt x="125" y="148"/>
                  </a:cubicBezTo>
                  <a:cubicBezTo>
                    <a:pt x="120" y="158"/>
                    <a:pt x="113" y="169"/>
                    <a:pt x="105" y="179"/>
                  </a:cubicBezTo>
                  <a:lnTo>
                    <a:pt x="105" y="146"/>
                  </a:lnTo>
                  <a:close/>
                  <a:moveTo>
                    <a:pt x="105" y="132"/>
                  </a:moveTo>
                  <a:cubicBezTo>
                    <a:pt x="105" y="105"/>
                    <a:pt x="105" y="105"/>
                    <a:pt x="105" y="105"/>
                  </a:cubicBezTo>
                  <a:cubicBezTo>
                    <a:pt x="138" y="105"/>
                    <a:pt x="138" y="105"/>
                    <a:pt x="138" y="105"/>
                  </a:cubicBezTo>
                  <a:cubicBezTo>
                    <a:pt x="137" y="113"/>
                    <a:pt x="135" y="123"/>
                    <a:pt x="131" y="134"/>
                  </a:cubicBezTo>
                  <a:cubicBezTo>
                    <a:pt x="123" y="133"/>
                    <a:pt x="115" y="132"/>
                    <a:pt x="105" y="132"/>
                  </a:cubicBezTo>
                  <a:close/>
                  <a:moveTo>
                    <a:pt x="152" y="105"/>
                  </a:moveTo>
                  <a:cubicBezTo>
                    <a:pt x="181" y="105"/>
                    <a:pt x="181" y="105"/>
                    <a:pt x="181" y="105"/>
                  </a:cubicBezTo>
                  <a:cubicBezTo>
                    <a:pt x="179" y="119"/>
                    <a:pt x="174" y="132"/>
                    <a:pt x="167" y="144"/>
                  </a:cubicBezTo>
                  <a:cubicBezTo>
                    <a:pt x="163" y="142"/>
                    <a:pt x="156" y="139"/>
                    <a:pt x="145" y="137"/>
                  </a:cubicBezTo>
                  <a:cubicBezTo>
                    <a:pt x="149" y="125"/>
                    <a:pt x="151" y="114"/>
                    <a:pt x="152" y="105"/>
                  </a:cubicBezTo>
                  <a:close/>
                  <a:moveTo>
                    <a:pt x="152" y="90"/>
                  </a:moveTo>
                  <a:cubicBezTo>
                    <a:pt x="152" y="79"/>
                    <a:pt x="150" y="69"/>
                    <a:pt x="147" y="60"/>
                  </a:cubicBezTo>
                  <a:cubicBezTo>
                    <a:pt x="158" y="58"/>
                    <a:pt x="165" y="55"/>
                    <a:pt x="168" y="53"/>
                  </a:cubicBezTo>
                  <a:cubicBezTo>
                    <a:pt x="175" y="64"/>
                    <a:pt x="179" y="76"/>
                    <a:pt x="181" y="90"/>
                  </a:cubicBezTo>
                  <a:lnTo>
                    <a:pt x="152" y="90"/>
                  </a:lnTo>
                  <a:close/>
                  <a:moveTo>
                    <a:pt x="159" y="41"/>
                  </a:moveTo>
                  <a:cubicBezTo>
                    <a:pt x="156" y="42"/>
                    <a:pt x="150" y="44"/>
                    <a:pt x="142" y="46"/>
                  </a:cubicBezTo>
                  <a:cubicBezTo>
                    <a:pt x="137" y="35"/>
                    <a:pt x="131" y="25"/>
                    <a:pt x="126" y="19"/>
                  </a:cubicBezTo>
                  <a:cubicBezTo>
                    <a:pt x="139" y="23"/>
                    <a:pt x="150" y="31"/>
                    <a:pt x="159" y="41"/>
                  </a:cubicBezTo>
                  <a:close/>
                  <a:moveTo>
                    <a:pt x="69" y="19"/>
                  </a:moveTo>
                  <a:cubicBezTo>
                    <a:pt x="63" y="25"/>
                    <a:pt x="57" y="34"/>
                    <a:pt x="52" y="45"/>
                  </a:cubicBezTo>
                  <a:cubicBezTo>
                    <a:pt x="45" y="43"/>
                    <a:pt x="40" y="41"/>
                    <a:pt x="36" y="40"/>
                  </a:cubicBezTo>
                  <a:cubicBezTo>
                    <a:pt x="45" y="30"/>
                    <a:pt x="56" y="23"/>
                    <a:pt x="69" y="19"/>
                  </a:cubicBezTo>
                  <a:close/>
                  <a:moveTo>
                    <a:pt x="37" y="156"/>
                  </a:moveTo>
                  <a:cubicBezTo>
                    <a:pt x="41" y="155"/>
                    <a:pt x="47" y="153"/>
                    <a:pt x="54" y="151"/>
                  </a:cubicBezTo>
                  <a:cubicBezTo>
                    <a:pt x="57" y="159"/>
                    <a:pt x="62" y="167"/>
                    <a:pt x="67" y="175"/>
                  </a:cubicBezTo>
                  <a:cubicBezTo>
                    <a:pt x="56" y="171"/>
                    <a:pt x="46" y="164"/>
                    <a:pt x="37" y="156"/>
                  </a:cubicBezTo>
                  <a:close/>
                  <a:moveTo>
                    <a:pt x="126" y="176"/>
                  </a:moveTo>
                  <a:cubicBezTo>
                    <a:pt x="132" y="168"/>
                    <a:pt x="136" y="159"/>
                    <a:pt x="140" y="150"/>
                  </a:cubicBezTo>
                  <a:cubicBezTo>
                    <a:pt x="148" y="152"/>
                    <a:pt x="153" y="154"/>
                    <a:pt x="157" y="156"/>
                  </a:cubicBezTo>
                  <a:cubicBezTo>
                    <a:pt x="148" y="165"/>
                    <a:pt x="138" y="172"/>
                    <a:pt x="126" y="1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9" name="Freeform 97"/>
            <p:cNvSpPr>
              <a:spLocks noEditPoints="1"/>
            </p:cNvSpPr>
            <p:nvPr/>
          </p:nvSpPr>
          <p:spPr bwMode="auto">
            <a:xfrm>
              <a:off x="5214938" y="1931988"/>
              <a:ext cx="774700" cy="774700"/>
            </a:xfrm>
            <a:custGeom>
              <a:avLst/>
              <a:gdLst>
                <a:gd name="T0" fmla="*/ 132 w 265"/>
                <a:gd name="T1" fmla="*/ 265 h 265"/>
                <a:gd name="T2" fmla="*/ 0 w 265"/>
                <a:gd name="T3" fmla="*/ 132 h 265"/>
                <a:gd name="T4" fmla="*/ 132 w 265"/>
                <a:gd name="T5" fmla="*/ 0 h 265"/>
                <a:gd name="T6" fmla="*/ 265 w 265"/>
                <a:gd name="T7" fmla="*/ 132 h 265"/>
                <a:gd name="T8" fmla="*/ 132 w 265"/>
                <a:gd name="T9" fmla="*/ 265 h 265"/>
                <a:gd name="T10" fmla="*/ 132 w 265"/>
                <a:gd name="T11" fmla="*/ 15 h 265"/>
                <a:gd name="T12" fmla="*/ 15 w 265"/>
                <a:gd name="T13" fmla="*/ 132 h 265"/>
                <a:gd name="T14" fmla="*/ 132 w 265"/>
                <a:gd name="T15" fmla="*/ 249 h 265"/>
                <a:gd name="T16" fmla="*/ 249 w 265"/>
                <a:gd name="T17" fmla="*/ 132 h 265"/>
                <a:gd name="T18" fmla="*/ 132 w 265"/>
                <a:gd name="T19" fmla="*/ 1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5" h="265">
                  <a:moveTo>
                    <a:pt x="132" y="265"/>
                  </a:moveTo>
                  <a:cubicBezTo>
                    <a:pt x="59" y="265"/>
                    <a:pt x="0" y="205"/>
                    <a:pt x="0" y="132"/>
                  </a:cubicBezTo>
                  <a:cubicBezTo>
                    <a:pt x="0" y="59"/>
                    <a:pt x="59" y="0"/>
                    <a:pt x="132" y="0"/>
                  </a:cubicBezTo>
                  <a:cubicBezTo>
                    <a:pt x="205" y="0"/>
                    <a:pt x="265" y="59"/>
                    <a:pt x="265" y="132"/>
                  </a:cubicBezTo>
                  <a:cubicBezTo>
                    <a:pt x="265" y="205"/>
                    <a:pt x="205" y="265"/>
                    <a:pt x="132" y="265"/>
                  </a:cubicBezTo>
                  <a:close/>
                  <a:moveTo>
                    <a:pt x="132" y="15"/>
                  </a:moveTo>
                  <a:cubicBezTo>
                    <a:pt x="68" y="15"/>
                    <a:pt x="15" y="68"/>
                    <a:pt x="15" y="132"/>
                  </a:cubicBezTo>
                  <a:cubicBezTo>
                    <a:pt x="15" y="197"/>
                    <a:pt x="68" y="249"/>
                    <a:pt x="132" y="249"/>
                  </a:cubicBezTo>
                  <a:cubicBezTo>
                    <a:pt x="197" y="249"/>
                    <a:pt x="249" y="197"/>
                    <a:pt x="249" y="132"/>
                  </a:cubicBezTo>
                  <a:cubicBezTo>
                    <a:pt x="249" y="68"/>
                    <a:pt x="197" y="15"/>
                    <a:pt x="13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4821351" y="2915482"/>
            <a:ext cx="304616" cy="296870"/>
            <a:chOff x="7770813" y="763588"/>
            <a:chExt cx="1376363" cy="1341438"/>
          </a:xfrm>
          <a:solidFill>
            <a:schemeClr val="accent5">
              <a:lumMod val="50000"/>
            </a:schemeClr>
          </a:solidFill>
        </p:grpSpPr>
        <p:sp>
          <p:nvSpPr>
            <p:cNvPr id="151" name="Freeform 30"/>
            <p:cNvSpPr/>
            <p:nvPr/>
          </p:nvSpPr>
          <p:spPr bwMode="auto">
            <a:xfrm>
              <a:off x="7770813" y="1501776"/>
              <a:ext cx="214313" cy="120650"/>
            </a:xfrm>
            <a:custGeom>
              <a:avLst/>
              <a:gdLst>
                <a:gd name="T0" fmla="*/ 21 w 75"/>
                <a:gd name="T1" fmla="*/ 42 h 42"/>
                <a:gd name="T2" fmla="*/ 54 w 75"/>
                <a:gd name="T3" fmla="*/ 42 h 42"/>
                <a:gd name="T4" fmla="*/ 75 w 75"/>
                <a:gd name="T5" fmla="*/ 21 h 42"/>
                <a:gd name="T6" fmla="*/ 54 w 75"/>
                <a:gd name="T7" fmla="*/ 0 h 42"/>
                <a:gd name="T8" fmla="*/ 21 w 75"/>
                <a:gd name="T9" fmla="*/ 0 h 42"/>
                <a:gd name="T10" fmla="*/ 0 w 75"/>
                <a:gd name="T11" fmla="*/ 21 h 42"/>
                <a:gd name="T12" fmla="*/ 21 w 75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42">
                  <a:moveTo>
                    <a:pt x="21" y="42"/>
                  </a:moveTo>
                  <a:cubicBezTo>
                    <a:pt x="54" y="42"/>
                    <a:pt x="54" y="42"/>
                    <a:pt x="54" y="42"/>
                  </a:cubicBezTo>
                  <a:cubicBezTo>
                    <a:pt x="65" y="42"/>
                    <a:pt x="75" y="33"/>
                    <a:pt x="75" y="21"/>
                  </a:cubicBezTo>
                  <a:cubicBezTo>
                    <a:pt x="75" y="10"/>
                    <a:pt x="65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33"/>
                    <a:pt x="9" y="42"/>
                    <a:pt x="2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2" name="Freeform 31"/>
            <p:cNvSpPr/>
            <p:nvPr/>
          </p:nvSpPr>
          <p:spPr bwMode="auto">
            <a:xfrm>
              <a:off x="7770813" y="992188"/>
              <a:ext cx="214313" cy="120650"/>
            </a:xfrm>
            <a:custGeom>
              <a:avLst/>
              <a:gdLst>
                <a:gd name="T0" fmla="*/ 21 w 75"/>
                <a:gd name="T1" fmla="*/ 42 h 42"/>
                <a:gd name="T2" fmla="*/ 54 w 75"/>
                <a:gd name="T3" fmla="*/ 42 h 42"/>
                <a:gd name="T4" fmla="*/ 75 w 75"/>
                <a:gd name="T5" fmla="*/ 21 h 42"/>
                <a:gd name="T6" fmla="*/ 54 w 75"/>
                <a:gd name="T7" fmla="*/ 0 h 42"/>
                <a:gd name="T8" fmla="*/ 21 w 75"/>
                <a:gd name="T9" fmla="*/ 0 h 42"/>
                <a:gd name="T10" fmla="*/ 0 w 75"/>
                <a:gd name="T11" fmla="*/ 21 h 42"/>
                <a:gd name="T12" fmla="*/ 21 w 75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42">
                  <a:moveTo>
                    <a:pt x="21" y="42"/>
                  </a:moveTo>
                  <a:cubicBezTo>
                    <a:pt x="54" y="42"/>
                    <a:pt x="54" y="42"/>
                    <a:pt x="54" y="42"/>
                  </a:cubicBezTo>
                  <a:cubicBezTo>
                    <a:pt x="65" y="42"/>
                    <a:pt x="75" y="32"/>
                    <a:pt x="75" y="21"/>
                  </a:cubicBezTo>
                  <a:cubicBezTo>
                    <a:pt x="75" y="10"/>
                    <a:pt x="65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32"/>
                    <a:pt x="9" y="42"/>
                    <a:pt x="2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3" name="Freeform 32"/>
            <p:cNvSpPr/>
            <p:nvPr/>
          </p:nvSpPr>
          <p:spPr bwMode="auto">
            <a:xfrm>
              <a:off x="7770813" y="1247776"/>
              <a:ext cx="214313" cy="119063"/>
            </a:xfrm>
            <a:custGeom>
              <a:avLst/>
              <a:gdLst>
                <a:gd name="T0" fmla="*/ 21 w 75"/>
                <a:gd name="T1" fmla="*/ 42 h 42"/>
                <a:gd name="T2" fmla="*/ 54 w 75"/>
                <a:gd name="T3" fmla="*/ 42 h 42"/>
                <a:gd name="T4" fmla="*/ 75 w 75"/>
                <a:gd name="T5" fmla="*/ 21 h 42"/>
                <a:gd name="T6" fmla="*/ 54 w 75"/>
                <a:gd name="T7" fmla="*/ 0 h 42"/>
                <a:gd name="T8" fmla="*/ 21 w 75"/>
                <a:gd name="T9" fmla="*/ 0 h 42"/>
                <a:gd name="T10" fmla="*/ 0 w 75"/>
                <a:gd name="T11" fmla="*/ 21 h 42"/>
                <a:gd name="T12" fmla="*/ 21 w 75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42">
                  <a:moveTo>
                    <a:pt x="21" y="42"/>
                  </a:moveTo>
                  <a:cubicBezTo>
                    <a:pt x="54" y="42"/>
                    <a:pt x="54" y="42"/>
                    <a:pt x="54" y="42"/>
                  </a:cubicBezTo>
                  <a:cubicBezTo>
                    <a:pt x="65" y="42"/>
                    <a:pt x="75" y="33"/>
                    <a:pt x="75" y="21"/>
                  </a:cubicBezTo>
                  <a:cubicBezTo>
                    <a:pt x="75" y="10"/>
                    <a:pt x="65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33"/>
                    <a:pt x="9" y="42"/>
                    <a:pt x="2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4" name="Freeform 33"/>
            <p:cNvSpPr/>
            <p:nvPr/>
          </p:nvSpPr>
          <p:spPr bwMode="auto">
            <a:xfrm>
              <a:off x="7770813" y="1758951"/>
              <a:ext cx="214313" cy="117475"/>
            </a:xfrm>
            <a:custGeom>
              <a:avLst/>
              <a:gdLst>
                <a:gd name="T0" fmla="*/ 75 w 75"/>
                <a:gd name="T1" fmla="*/ 20 h 41"/>
                <a:gd name="T2" fmla="*/ 54 w 75"/>
                <a:gd name="T3" fmla="*/ 0 h 41"/>
                <a:gd name="T4" fmla="*/ 21 w 75"/>
                <a:gd name="T5" fmla="*/ 0 h 41"/>
                <a:gd name="T6" fmla="*/ 0 w 75"/>
                <a:gd name="T7" fmla="*/ 20 h 41"/>
                <a:gd name="T8" fmla="*/ 21 w 75"/>
                <a:gd name="T9" fmla="*/ 41 h 41"/>
                <a:gd name="T10" fmla="*/ 54 w 75"/>
                <a:gd name="T11" fmla="*/ 41 h 41"/>
                <a:gd name="T12" fmla="*/ 75 w 75"/>
                <a:gd name="T13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41">
                  <a:moveTo>
                    <a:pt x="75" y="20"/>
                  </a:moveTo>
                  <a:cubicBezTo>
                    <a:pt x="75" y="9"/>
                    <a:pt x="65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2"/>
                    <a:pt x="9" y="41"/>
                    <a:pt x="21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65" y="41"/>
                    <a:pt x="75" y="32"/>
                    <a:pt x="75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5" name="Freeform 34"/>
            <p:cNvSpPr>
              <a:spLocks noEditPoints="1"/>
            </p:cNvSpPr>
            <p:nvPr/>
          </p:nvSpPr>
          <p:spPr bwMode="auto">
            <a:xfrm>
              <a:off x="7859713" y="763588"/>
              <a:ext cx="1173163" cy="1341438"/>
            </a:xfrm>
            <a:custGeom>
              <a:avLst/>
              <a:gdLst>
                <a:gd name="T0" fmla="*/ 368 w 411"/>
                <a:gd name="T1" fmla="*/ 0 h 469"/>
                <a:gd name="T2" fmla="*/ 42 w 411"/>
                <a:gd name="T3" fmla="*/ 0 h 469"/>
                <a:gd name="T4" fmla="*/ 0 w 411"/>
                <a:gd name="T5" fmla="*/ 43 h 469"/>
                <a:gd name="T6" fmla="*/ 0 w 411"/>
                <a:gd name="T7" fmla="*/ 68 h 469"/>
                <a:gd name="T8" fmla="*/ 23 w 411"/>
                <a:gd name="T9" fmla="*/ 68 h 469"/>
                <a:gd name="T10" fmla="*/ 56 w 411"/>
                <a:gd name="T11" fmla="*/ 101 h 469"/>
                <a:gd name="T12" fmla="*/ 23 w 411"/>
                <a:gd name="T13" fmla="*/ 134 h 469"/>
                <a:gd name="T14" fmla="*/ 0 w 411"/>
                <a:gd name="T15" fmla="*/ 134 h 469"/>
                <a:gd name="T16" fmla="*/ 0 w 411"/>
                <a:gd name="T17" fmla="*/ 157 h 469"/>
                <a:gd name="T18" fmla="*/ 23 w 411"/>
                <a:gd name="T19" fmla="*/ 157 h 469"/>
                <a:gd name="T20" fmla="*/ 56 w 411"/>
                <a:gd name="T21" fmla="*/ 190 h 469"/>
                <a:gd name="T22" fmla="*/ 23 w 411"/>
                <a:gd name="T23" fmla="*/ 223 h 469"/>
                <a:gd name="T24" fmla="*/ 0 w 411"/>
                <a:gd name="T25" fmla="*/ 223 h 469"/>
                <a:gd name="T26" fmla="*/ 0 w 411"/>
                <a:gd name="T27" fmla="*/ 246 h 469"/>
                <a:gd name="T28" fmla="*/ 23 w 411"/>
                <a:gd name="T29" fmla="*/ 246 h 469"/>
                <a:gd name="T30" fmla="*/ 56 w 411"/>
                <a:gd name="T31" fmla="*/ 279 h 469"/>
                <a:gd name="T32" fmla="*/ 23 w 411"/>
                <a:gd name="T33" fmla="*/ 312 h 469"/>
                <a:gd name="T34" fmla="*/ 0 w 411"/>
                <a:gd name="T35" fmla="*/ 312 h 469"/>
                <a:gd name="T36" fmla="*/ 0 w 411"/>
                <a:gd name="T37" fmla="*/ 335 h 469"/>
                <a:gd name="T38" fmla="*/ 23 w 411"/>
                <a:gd name="T39" fmla="*/ 335 h 469"/>
                <a:gd name="T40" fmla="*/ 56 w 411"/>
                <a:gd name="T41" fmla="*/ 368 h 469"/>
                <a:gd name="T42" fmla="*/ 23 w 411"/>
                <a:gd name="T43" fmla="*/ 401 h 469"/>
                <a:gd name="T44" fmla="*/ 0 w 411"/>
                <a:gd name="T45" fmla="*/ 401 h 469"/>
                <a:gd name="T46" fmla="*/ 0 w 411"/>
                <a:gd name="T47" fmla="*/ 426 h 469"/>
                <a:gd name="T48" fmla="*/ 42 w 411"/>
                <a:gd name="T49" fmla="*/ 469 h 469"/>
                <a:gd name="T50" fmla="*/ 368 w 411"/>
                <a:gd name="T51" fmla="*/ 469 h 469"/>
                <a:gd name="T52" fmla="*/ 411 w 411"/>
                <a:gd name="T53" fmla="*/ 426 h 469"/>
                <a:gd name="T54" fmla="*/ 411 w 411"/>
                <a:gd name="T55" fmla="*/ 43 h 469"/>
                <a:gd name="T56" fmla="*/ 368 w 411"/>
                <a:gd name="T57" fmla="*/ 0 h 469"/>
                <a:gd name="T58" fmla="*/ 212 w 411"/>
                <a:gd name="T59" fmla="*/ 87 h 469"/>
                <a:gd name="T60" fmla="*/ 271 w 411"/>
                <a:gd name="T61" fmla="*/ 146 h 469"/>
                <a:gd name="T62" fmla="*/ 212 w 411"/>
                <a:gd name="T63" fmla="*/ 205 h 469"/>
                <a:gd name="T64" fmla="*/ 153 w 411"/>
                <a:gd name="T65" fmla="*/ 146 h 469"/>
                <a:gd name="T66" fmla="*/ 212 w 411"/>
                <a:gd name="T67" fmla="*/ 87 h 469"/>
                <a:gd name="T68" fmla="*/ 307 w 411"/>
                <a:gd name="T69" fmla="*/ 363 h 469"/>
                <a:gd name="T70" fmla="*/ 307 w 411"/>
                <a:gd name="T71" fmla="*/ 363 h 469"/>
                <a:gd name="T72" fmla="*/ 212 w 411"/>
                <a:gd name="T73" fmla="*/ 383 h 469"/>
                <a:gd name="T74" fmla="*/ 117 w 411"/>
                <a:gd name="T75" fmla="*/ 363 h 469"/>
                <a:gd name="T76" fmla="*/ 117 w 411"/>
                <a:gd name="T77" fmla="*/ 363 h 469"/>
                <a:gd name="T78" fmla="*/ 117 w 411"/>
                <a:gd name="T79" fmla="*/ 306 h 469"/>
                <a:gd name="T80" fmla="*/ 180 w 411"/>
                <a:gd name="T81" fmla="*/ 215 h 469"/>
                <a:gd name="T82" fmla="*/ 212 w 411"/>
                <a:gd name="T83" fmla="*/ 257 h 469"/>
                <a:gd name="T84" fmla="*/ 244 w 411"/>
                <a:gd name="T85" fmla="*/ 215 h 469"/>
                <a:gd name="T86" fmla="*/ 307 w 411"/>
                <a:gd name="T87" fmla="*/ 306 h 469"/>
                <a:gd name="T88" fmla="*/ 307 w 411"/>
                <a:gd name="T89" fmla="*/ 363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11" h="469">
                  <a:moveTo>
                    <a:pt x="368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20"/>
                    <a:pt x="0" y="43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41" y="68"/>
                    <a:pt x="56" y="83"/>
                    <a:pt x="56" y="101"/>
                  </a:cubicBezTo>
                  <a:cubicBezTo>
                    <a:pt x="56" y="119"/>
                    <a:pt x="41" y="134"/>
                    <a:pt x="23" y="13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23" y="157"/>
                    <a:pt x="23" y="157"/>
                    <a:pt x="23" y="157"/>
                  </a:cubicBezTo>
                  <a:cubicBezTo>
                    <a:pt x="41" y="157"/>
                    <a:pt x="56" y="172"/>
                    <a:pt x="56" y="190"/>
                  </a:cubicBezTo>
                  <a:cubicBezTo>
                    <a:pt x="56" y="208"/>
                    <a:pt x="41" y="223"/>
                    <a:pt x="23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23" y="246"/>
                    <a:pt x="23" y="246"/>
                    <a:pt x="23" y="246"/>
                  </a:cubicBezTo>
                  <a:cubicBezTo>
                    <a:pt x="41" y="246"/>
                    <a:pt x="56" y="261"/>
                    <a:pt x="56" y="279"/>
                  </a:cubicBezTo>
                  <a:cubicBezTo>
                    <a:pt x="56" y="298"/>
                    <a:pt x="41" y="312"/>
                    <a:pt x="23" y="312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23" y="335"/>
                    <a:pt x="23" y="335"/>
                    <a:pt x="23" y="335"/>
                  </a:cubicBezTo>
                  <a:cubicBezTo>
                    <a:pt x="41" y="335"/>
                    <a:pt x="56" y="350"/>
                    <a:pt x="56" y="368"/>
                  </a:cubicBezTo>
                  <a:cubicBezTo>
                    <a:pt x="56" y="387"/>
                    <a:pt x="41" y="401"/>
                    <a:pt x="23" y="401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50"/>
                    <a:pt x="19" y="469"/>
                    <a:pt x="42" y="469"/>
                  </a:cubicBezTo>
                  <a:cubicBezTo>
                    <a:pt x="368" y="469"/>
                    <a:pt x="368" y="469"/>
                    <a:pt x="368" y="469"/>
                  </a:cubicBezTo>
                  <a:cubicBezTo>
                    <a:pt x="392" y="469"/>
                    <a:pt x="411" y="450"/>
                    <a:pt x="411" y="426"/>
                  </a:cubicBezTo>
                  <a:cubicBezTo>
                    <a:pt x="411" y="43"/>
                    <a:pt x="411" y="43"/>
                    <a:pt x="411" y="43"/>
                  </a:cubicBezTo>
                  <a:cubicBezTo>
                    <a:pt x="411" y="20"/>
                    <a:pt x="392" y="0"/>
                    <a:pt x="368" y="0"/>
                  </a:cubicBezTo>
                  <a:close/>
                  <a:moveTo>
                    <a:pt x="212" y="87"/>
                  </a:moveTo>
                  <a:cubicBezTo>
                    <a:pt x="245" y="87"/>
                    <a:pt x="271" y="113"/>
                    <a:pt x="271" y="146"/>
                  </a:cubicBezTo>
                  <a:cubicBezTo>
                    <a:pt x="271" y="179"/>
                    <a:pt x="245" y="205"/>
                    <a:pt x="212" y="205"/>
                  </a:cubicBezTo>
                  <a:cubicBezTo>
                    <a:pt x="179" y="205"/>
                    <a:pt x="153" y="179"/>
                    <a:pt x="153" y="146"/>
                  </a:cubicBezTo>
                  <a:cubicBezTo>
                    <a:pt x="153" y="113"/>
                    <a:pt x="179" y="87"/>
                    <a:pt x="212" y="87"/>
                  </a:cubicBezTo>
                  <a:close/>
                  <a:moveTo>
                    <a:pt x="307" y="363"/>
                  </a:moveTo>
                  <a:cubicBezTo>
                    <a:pt x="307" y="363"/>
                    <a:pt x="307" y="363"/>
                    <a:pt x="307" y="363"/>
                  </a:cubicBezTo>
                  <a:cubicBezTo>
                    <a:pt x="305" y="374"/>
                    <a:pt x="263" y="383"/>
                    <a:pt x="212" y="383"/>
                  </a:cubicBezTo>
                  <a:cubicBezTo>
                    <a:pt x="161" y="383"/>
                    <a:pt x="119" y="374"/>
                    <a:pt x="117" y="363"/>
                  </a:cubicBezTo>
                  <a:cubicBezTo>
                    <a:pt x="117" y="363"/>
                    <a:pt x="117" y="363"/>
                    <a:pt x="117" y="363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7" y="264"/>
                    <a:pt x="143" y="228"/>
                    <a:pt x="180" y="215"/>
                  </a:cubicBezTo>
                  <a:cubicBezTo>
                    <a:pt x="212" y="257"/>
                    <a:pt x="212" y="257"/>
                    <a:pt x="212" y="257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81" y="228"/>
                    <a:pt x="307" y="264"/>
                    <a:pt x="307" y="306"/>
                  </a:cubicBezTo>
                  <a:lnTo>
                    <a:pt x="307" y="3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6" name="Freeform 35"/>
            <p:cNvSpPr/>
            <p:nvPr/>
          </p:nvSpPr>
          <p:spPr bwMode="auto">
            <a:xfrm>
              <a:off x="9056688" y="892176"/>
              <a:ext cx="90488" cy="169863"/>
            </a:xfrm>
            <a:custGeom>
              <a:avLst/>
              <a:gdLst>
                <a:gd name="T0" fmla="*/ 23 w 32"/>
                <a:gd name="T1" fmla="*/ 0 h 59"/>
                <a:gd name="T2" fmla="*/ 9 w 32"/>
                <a:gd name="T3" fmla="*/ 0 h 59"/>
                <a:gd name="T4" fmla="*/ 0 w 32"/>
                <a:gd name="T5" fmla="*/ 8 h 59"/>
                <a:gd name="T6" fmla="*/ 0 w 32"/>
                <a:gd name="T7" fmla="*/ 59 h 59"/>
                <a:gd name="T8" fmla="*/ 9 w 32"/>
                <a:gd name="T9" fmla="*/ 51 h 59"/>
                <a:gd name="T10" fmla="*/ 23 w 32"/>
                <a:gd name="T11" fmla="*/ 51 h 59"/>
                <a:gd name="T12" fmla="*/ 32 w 32"/>
                <a:gd name="T13" fmla="*/ 59 h 59"/>
                <a:gd name="T14" fmla="*/ 32 w 32"/>
                <a:gd name="T15" fmla="*/ 8 h 59"/>
                <a:gd name="T16" fmla="*/ 23 w 32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59">
                  <a:moveTo>
                    <a:pt x="2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5"/>
                    <a:pt x="4" y="51"/>
                    <a:pt x="9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8" y="51"/>
                    <a:pt x="32" y="55"/>
                    <a:pt x="32" y="5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4"/>
                    <a:pt x="28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7" name="Freeform 36"/>
            <p:cNvSpPr/>
            <p:nvPr/>
          </p:nvSpPr>
          <p:spPr bwMode="auto">
            <a:xfrm>
              <a:off x="9056688" y="1076326"/>
              <a:ext cx="90488" cy="171450"/>
            </a:xfrm>
            <a:custGeom>
              <a:avLst/>
              <a:gdLst>
                <a:gd name="T0" fmla="*/ 23 w 32"/>
                <a:gd name="T1" fmla="*/ 0 h 60"/>
                <a:gd name="T2" fmla="*/ 9 w 32"/>
                <a:gd name="T3" fmla="*/ 0 h 60"/>
                <a:gd name="T4" fmla="*/ 0 w 32"/>
                <a:gd name="T5" fmla="*/ 9 h 60"/>
                <a:gd name="T6" fmla="*/ 0 w 32"/>
                <a:gd name="T7" fmla="*/ 60 h 60"/>
                <a:gd name="T8" fmla="*/ 9 w 32"/>
                <a:gd name="T9" fmla="*/ 51 h 60"/>
                <a:gd name="T10" fmla="*/ 23 w 32"/>
                <a:gd name="T11" fmla="*/ 51 h 60"/>
                <a:gd name="T12" fmla="*/ 32 w 32"/>
                <a:gd name="T13" fmla="*/ 60 h 60"/>
                <a:gd name="T14" fmla="*/ 32 w 32"/>
                <a:gd name="T15" fmla="*/ 9 h 60"/>
                <a:gd name="T16" fmla="*/ 23 w 32"/>
                <a:gd name="T1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60">
                  <a:moveTo>
                    <a:pt x="2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5"/>
                    <a:pt x="4" y="51"/>
                    <a:pt x="9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8" y="51"/>
                    <a:pt x="32" y="55"/>
                    <a:pt x="32" y="6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4"/>
                    <a:pt x="28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8" name="Freeform 37"/>
            <p:cNvSpPr/>
            <p:nvPr/>
          </p:nvSpPr>
          <p:spPr bwMode="auto">
            <a:xfrm>
              <a:off x="9056688" y="1252538"/>
              <a:ext cx="90488" cy="209550"/>
            </a:xfrm>
            <a:custGeom>
              <a:avLst/>
              <a:gdLst>
                <a:gd name="T0" fmla="*/ 32 w 32"/>
                <a:gd name="T1" fmla="*/ 64 h 73"/>
                <a:gd name="T2" fmla="*/ 23 w 32"/>
                <a:gd name="T3" fmla="*/ 73 h 73"/>
                <a:gd name="T4" fmla="*/ 9 w 32"/>
                <a:gd name="T5" fmla="*/ 73 h 73"/>
                <a:gd name="T6" fmla="*/ 0 w 32"/>
                <a:gd name="T7" fmla="*/ 64 h 73"/>
                <a:gd name="T8" fmla="*/ 0 w 32"/>
                <a:gd name="T9" fmla="*/ 9 h 73"/>
                <a:gd name="T10" fmla="*/ 9 w 32"/>
                <a:gd name="T11" fmla="*/ 0 h 73"/>
                <a:gd name="T12" fmla="*/ 23 w 32"/>
                <a:gd name="T13" fmla="*/ 0 h 73"/>
                <a:gd name="T14" fmla="*/ 32 w 32"/>
                <a:gd name="T15" fmla="*/ 9 h 73"/>
                <a:gd name="T16" fmla="*/ 32 w 32"/>
                <a:gd name="T17" fmla="*/ 6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73">
                  <a:moveTo>
                    <a:pt x="32" y="64"/>
                  </a:moveTo>
                  <a:cubicBezTo>
                    <a:pt x="32" y="69"/>
                    <a:pt x="28" y="73"/>
                    <a:pt x="23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4" y="73"/>
                    <a:pt x="0" y="69"/>
                    <a:pt x="0" y="6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8" y="0"/>
                    <a:pt x="32" y="4"/>
                    <a:pt x="32" y="9"/>
                  </a:cubicBezTo>
                  <a:lnTo>
                    <a:pt x="32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4026531" y="2915834"/>
            <a:ext cx="352048" cy="296167"/>
            <a:chOff x="5146675" y="766763"/>
            <a:chExt cx="1590676" cy="1338263"/>
          </a:xfrm>
          <a:solidFill>
            <a:schemeClr val="accent5">
              <a:lumMod val="50000"/>
            </a:schemeClr>
          </a:solidFill>
        </p:grpSpPr>
        <p:sp>
          <p:nvSpPr>
            <p:cNvPr id="160" name="Oval 18"/>
            <p:cNvSpPr>
              <a:spLocks noChangeArrowheads="1"/>
            </p:cNvSpPr>
            <p:nvPr/>
          </p:nvSpPr>
          <p:spPr bwMode="auto">
            <a:xfrm>
              <a:off x="5675313" y="766763"/>
              <a:ext cx="533400" cy="534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1" name="Freeform 19"/>
            <p:cNvSpPr/>
            <p:nvPr/>
          </p:nvSpPr>
          <p:spPr bwMode="auto">
            <a:xfrm>
              <a:off x="5511800" y="1344613"/>
              <a:ext cx="860425" cy="760413"/>
            </a:xfrm>
            <a:custGeom>
              <a:avLst/>
              <a:gdLst>
                <a:gd name="T0" fmla="*/ 201 w 301"/>
                <a:gd name="T1" fmla="*/ 0 h 266"/>
                <a:gd name="T2" fmla="*/ 151 w 301"/>
                <a:gd name="T3" fmla="*/ 67 h 266"/>
                <a:gd name="T4" fmla="*/ 101 w 301"/>
                <a:gd name="T5" fmla="*/ 0 h 266"/>
                <a:gd name="T6" fmla="*/ 0 w 301"/>
                <a:gd name="T7" fmla="*/ 144 h 266"/>
                <a:gd name="T8" fmla="*/ 0 w 301"/>
                <a:gd name="T9" fmla="*/ 235 h 266"/>
                <a:gd name="T10" fmla="*/ 0 w 301"/>
                <a:gd name="T11" fmla="*/ 235 h 266"/>
                <a:gd name="T12" fmla="*/ 151 w 301"/>
                <a:gd name="T13" fmla="*/ 266 h 266"/>
                <a:gd name="T14" fmla="*/ 301 w 301"/>
                <a:gd name="T15" fmla="*/ 235 h 266"/>
                <a:gd name="T16" fmla="*/ 301 w 301"/>
                <a:gd name="T17" fmla="*/ 235 h 266"/>
                <a:gd name="T18" fmla="*/ 301 w 301"/>
                <a:gd name="T19" fmla="*/ 144 h 266"/>
                <a:gd name="T20" fmla="*/ 201 w 301"/>
                <a:gd name="T21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1" h="266">
                  <a:moveTo>
                    <a:pt x="201" y="0"/>
                  </a:moveTo>
                  <a:cubicBezTo>
                    <a:pt x="151" y="67"/>
                    <a:pt x="151" y="67"/>
                    <a:pt x="151" y="67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2" y="21"/>
                    <a:pt x="0" y="78"/>
                    <a:pt x="0" y="144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3" y="252"/>
                    <a:pt x="69" y="266"/>
                    <a:pt x="151" y="266"/>
                  </a:cubicBezTo>
                  <a:cubicBezTo>
                    <a:pt x="232" y="266"/>
                    <a:pt x="298" y="252"/>
                    <a:pt x="301" y="235"/>
                  </a:cubicBezTo>
                  <a:cubicBezTo>
                    <a:pt x="301" y="235"/>
                    <a:pt x="301" y="235"/>
                    <a:pt x="301" y="235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1" y="78"/>
                    <a:pt x="259" y="21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2" name="Freeform 20"/>
            <p:cNvSpPr/>
            <p:nvPr/>
          </p:nvSpPr>
          <p:spPr bwMode="auto">
            <a:xfrm>
              <a:off x="5900738" y="1319213"/>
              <a:ext cx="85725" cy="50800"/>
            </a:xfrm>
            <a:custGeom>
              <a:avLst/>
              <a:gdLst>
                <a:gd name="T0" fmla="*/ 30 w 30"/>
                <a:gd name="T1" fmla="*/ 1 h 18"/>
                <a:gd name="T2" fmla="*/ 15 w 30"/>
                <a:gd name="T3" fmla="*/ 0 h 18"/>
                <a:gd name="T4" fmla="*/ 1 w 30"/>
                <a:gd name="T5" fmla="*/ 1 h 18"/>
                <a:gd name="T6" fmla="*/ 7 w 30"/>
                <a:gd name="T7" fmla="*/ 18 h 18"/>
                <a:gd name="T8" fmla="*/ 24 w 30"/>
                <a:gd name="T9" fmla="*/ 18 h 18"/>
                <a:gd name="T10" fmla="*/ 30 w 30"/>
                <a:gd name="T11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8">
                  <a:moveTo>
                    <a:pt x="30" y="1"/>
                  </a:moveTo>
                  <a:cubicBezTo>
                    <a:pt x="25" y="0"/>
                    <a:pt x="20" y="0"/>
                    <a:pt x="15" y="0"/>
                  </a:cubicBezTo>
                  <a:cubicBezTo>
                    <a:pt x="10" y="0"/>
                    <a:pt x="6" y="0"/>
                    <a:pt x="1" y="1"/>
                  </a:cubicBezTo>
                  <a:cubicBezTo>
                    <a:pt x="1" y="1"/>
                    <a:pt x="0" y="11"/>
                    <a:pt x="7" y="18"/>
                  </a:cubicBezTo>
                  <a:cubicBezTo>
                    <a:pt x="7" y="18"/>
                    <a:pt x="18" y="18"/>
                    <a:pt x="24" y="18"/>
                  </a:cubicBezTo>
                  <a:cubicBezTo>
                    <a:pt x="24" y="18"/>
                    <a:pt x="30" y="12"/>
                    <a:pt x="3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3" name="Freeform 21"/>
            <p:cNvSpPr/>
            <p:nvPr/>
          </p:nvSpPr>
          <p:spPr bwMode="auto">
            <a:xfrm>
              <a:off x="5894388" y="1377951"/>
              <a:ext cx="95250" cy="130175"/>
            </a:xfrm>
            <a:custGeom>
              <a:avLst/>
              <a:gdLst>
                <a:gd name="T0" fmla="*/ 15 w 60"/>
                <a:gd name="T1" fmla="*/ 0 h 82"/>
                <a:gd name="T2" fmla="*/ 47 w 60"/>
                <a:gd name="T3" fmla="*/ 0 h 82"/>
                <a:gd name="T4" fmla="*/ 60 w 60"/>
                <a:gd name="T5" fmla="*/ 47 h 82"/>
                <a:gd name="T6" fmla="*/ 31 w 60"/>
                <a:gd name="T7" fmla="*/ 82 h 82"/>
                <a:gd name="T8" fmla="*/ 0 w 60"/>
                <a:gd name="T9" fmla="*/ 47 h 82"/>
                <a:gd name="T10" fmla="*/ 15 w 60"/>
                <a:gd name="T1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82">
                  <a:moveTo>
                    <a:pt x="15" y="0"/>
                  </a:moveTo>
                  <a:lnTo>
                    <a:pt x="47" y="0"/>
                  </a:lnTo>
                  <a:lnTo>
                    <a:pt x="60" y="47"/>
                  </a:lnTo>
                  <a:lnTo>
                    <a:pt x="31" y="82"/>
                  </a:lnTo>
                  <a:lnTo>
                    <a:pt x="0" y="47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4" name="Freeform 22"/>
            <p:cNvSpPr/>
            <p:nvPr/>
          </p:nvSpPr>
          <p:spPr bwMode="auto">
            <a:xfrm>
              <a:off x="5432425" y="1427163"/>
              <a:ext cx="71438" cy="96838"/>
            </a:xfrm>
            <a:custGeom>
              <a:avLst/>
              <a:gdLst>
                <a:gd name="T0" fmla="*/ 23 w 45"/>
                <a:gd name="T1" fmla="*/ 61 h 61"/>
                <a:gd name="T2" fmla="*/ 45 w 45"/>
                <a:gd name="T3" fmla="*/ 34 h 61"/>
                <a:gd name="T4" fmla="*/ 34 w 45"/>
                <a:gd name="T5" fmla="*/ 0 h 61"/>
                <a:gd name="T6" fmla="*/ 11 w 45"/>
                <a:gd name="T7" fmla="*/ 0 h 61"/>
                <a:gd name="T8" fmla="*/ 0 w 45"/>
                <a:gd name="T9" fmla="*/ 34 h 61"/>
                <a:gd name="T10" fmla="*/ 23 w 4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1">
                  <a:moveTo>
                    <a:pt x="23" y="61"/>
                  </a:moveTo>
                  <a:lnTo>
                    <a:pt x="45" y="34"/>
                  </a:lnTo>
                  <a:lnTo>
                    <a:pt x="34" y="0"/>
                  </a:lnTo>
                  <a:lnTo>
                    <a:pt x="11" y="0"/>
                  </a:lnTo>
                  <a:lnTo>
                    <a:pt x="0" y="34"/>
                  </a:lnTo>
                  <a:lnTo>
                    <a:pt x="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5" name="Freeform 23"/>
            <p:cNvSpPr/>
            <p:nvPr/>
          </p:nvSpPr>
          <p:spPr bwMode="auto">
            <a:xfrm>
              <a:off x="5146675" y="1401763"/>
              <a:ext cx="465138" cy="568325"/>
            </a:xfrm>
            <a:custGeom>
              <a:avLst/>
              <a:gdLst>
                <a:gd name="T0" fmla="*/ 150 w 163"/>
                <a:gd name="T1" fmla="*/ 0 h 199"/>
                <a:gd name="T2" fmla="*/ 113 w 163"/>
                <a:gd name="T3" fmla="*/ 50 h 199"/>
                <a:gd name="T4" fmla="*/ 75 w 163"/>
                <a:gd name="T5" fmla="*/ 0 h 199"/>
                <a:gd name="T6" fmla="*/ 0 w 163"/>
                <a:gd name="T7" fmla="*/ 108 h 199"/>
                <a:gd name="T8" fmla="*/ 0 w 163"/>
                <a:gd name="T9" fmla="*/ 176 h 199"/>
                <a:gd name="T10" fmla="*/ 0 w 163"/>
                <a:gd name="T11" fmla="*/ 176 h 199"/>
                <a:gd name="T12" fmla="*/ 113 w 163"/>
                <a:gd name="T13" fmla="*/ 199 h 199"/>
                <a:gd name="T14" fmla="*/ 114 w 163"/>
                <a:gd name="T15" fmla="*/ 199 h 199"/>
                <a:gd name="T16" fmla="*/ 114 w 163"/>
                <a:gd name="T17" fmla="*/ 124 h 199"/>
                <a:gd name="T18" fmla="*/ 163 w 163"/>
                <a:gd name="T19" fmla="*/ 6 h 199"/>
                <a:gd name="T20" fmla="*/ 150 w 163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99">
                  <a:moveTo>
                    <a:pt x="150" y="0"/>
                  </a:moveTo>
                  <a:cubicBezTo>
                    <a:pt x="113" y="50"/>
                    <a:pt x="113" y="50"/>
                    <a:pt x="113" y="5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31" y="16"/>
                    <a:pt x="0" y="58"/>
                    <a:pt x="0" y="108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2" y="189"/>
                    <a:pt x="52" y="199"/>
                    <a:pt x="113" y="199"/>
                  </a:cubicBezTo>
                  <a:cubicBezTo>
                    <a:pt x="113" y="199"/>
                    <a:pt x="114" y="199"/>
                    <a:pt x="114" y="199"/>
                  </a:cubicBezTo>
                  <a:cubicBezTo>
                    <a:pt x="114" y="124"/>
                    <a:pt x="114" y="124"/>
                    <a:pt x="114" y="124"/>
                  </a:cubicBezTo>
                  <a:cubicBezTo>
                    <a:pt x="114" y="78"/>
                    <a:pt x="133" y="36"/>
                    <a:pt x="163" y="6"/>
                  </a:cubicBezTo>
                  <a:cubicBezTo>
                    <a:pt x="159" y="3"/>
                    <a:pt x="155" y="2"/>
                    <a:pt x="1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6" name="Freeform 24"/>
            <p:cNvSpPr/>
            <p:nvPr/>
          </p:nvSpPr>
          <p:spPr bwMode="auto">
            <a:xfrm>
              <a:off x="5438775" y="1381126"/>
              <a:ext cx="61913" cy="41275"/>
            </a:xfrm>
            <a:custGeom>
              <a:avLst/>
              <a:gdLst>
                <a:gd name="T0" fmla="*/ 18 w 22"/>
                <a:gd name="T1" fmla="*/ 14 h 14"/>
                <a:gd name="T2" fmla="*/ 22 w 22"/>
                <a:gd name="T3" fmla="*/ 1 h 14"/>
                <a:gd name="T4" fmla="*/ 11 w 22"/>
                <a:gd name="T5" fmla="*/ 0 h 14"/>
                <a:gd name="T6" fmla="*/ 0 w 22"/>
                <a:gd name="T7" fmla="*/ 1 h 14"/>
                <a:gd name="T8" fmla="*/ 5 w 22"/>
                <a:gd name="T9" fmla="*/ 14 h 14"/>
                <a:gd name="T10" fmla="*/ 18 w 22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8" y="14"/>
                  </a:moveTo>
                  <a:cubicBezTo>
                    <a:pt x="18" y="14"/>
                    <a:pt x="22" y="9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0" y="1"/>
                    <a:pt x="0" y="8"/>
                    <a:pt x="5" y="14"/>
                  </a:cubicBezTo>
                  <a:cubicBezTo>
                    <a:pt x="5" y="14"/>
                    <a:pt x="13" y="14"/>
                    <a:pt x="1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7" name="Oval 25"/>
            <p:cNvSpPr>
              <a:spLocks noChangeArrowheads="1"/>
            </p:cNvSpPr>
            <p:nvPr/>
          </p:nvSpPr>
          <p:spPr bwMode="auto">
            <a:xfrm>
              <a:off x="5267325" y="966788"/>
              <a:ext cx="401638" cy="403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8" name="Freeform 26"/>
            <p:cNvSpPr/>
            <p:nvPr/>
          </p:nvSpPr>
          <p:spPr bwMode="auto">
            <a:xfrm>
              <a:off x="6386513" y="1381126"/>
              <a:ext cx="61913" cy="41275"/>
            </a:xfrm>
            <a:custGeom>
              <a:avLst/>
              <a:gdLst>
                <a:gd name="T0" fmla="*/ 17 w 22"/>
                <a:gd name="T1" fmla="*/ 14 h 14"/>
                <a:gd name="T2" fmla="*/ 22 w 22"/>
                <a:gd name="T3" fmla="*/ 1 h 14"/>
                <a:gd name="T4" fmla="*/ 11 w 22"/>
                <a:gd name="T5" fmla="*/ 0 h 14"/>
                <a:gd name="T6" fmla="*/ 0 w 22"/>
                <a:gd name="T7" fmla="*/ 1 h 14"/>
                <a:gd name="T8" fmla="*/ 5 w 22"/>
                <a:gd name="T9" fmla="*/ 14 h 14"/>
                <a:gd name="T10" fmla="*/ 17 w 22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7" y="14"/>
                  </a:moveTo>
                  <a:cubicBezTo>
                    <a:pt x="17" y="14"/>
                    <a:pt x="22" y="9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0" y="1"/>
                    <a:pt x="0" y="8"/>
                    <a:pt x="5" y="14"/>
                  </a:cubicBezTo>
                  <a:cubicBezTo>
                    <a:pt x="5" y="14"/>
                    <a:pt x="13" y="14"/>
                    <a:pt x="1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9" name="Freeform 27"/>
            <p:cNvSpPr/>
            <p:nvPr/>
          </p:nvSpPr>
          <p:spPr bwMode="auto">
            <a:xfrm>
              <a:off x="6380163" y="1427163"/>
              <a:ext cx="71438" cy="96838"/>
            </a:xfrm>
            <a:custGeom>
              <a:avLst/>
              <a:gdLst>
                <a:gd name="T0" fmla="*/ 24 w 45"/>
                <a:gd name="T1" fmla="*/ 61 h 61"/>
                <a:gd name="T2" fmla="*/ 45 w 45"/>
                <a:gd name="T3" fmla="*/ 34 h 61"/>
                <a:gd name="T4" fmla="*/ 34 w 45"/>
                <a:gd name="T5" fmla="*/ 0 h 61"/>
                <a:gd name="T6" fmla="*/ 11 w 45"/>
                <a:gd name="T7" fmla="*/ 0 h 61"/>
                <a:gd name="T8" fmla="*/ 0 w 45"/>
                <a:gd name="T9" fmla="*/ 34 h 61"/>
                <a:gd name="T10" fmla="*/ 24 w 4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1">
                  <a:moveTo>
                    <a:pt x="24" y="61"/>
                  </a:moveTo>
                  <a:lnTo>
                    <a:pt x="45" y="34"/>
                  </a:lnTo>
                  <a:lnTo>
                    <a:pt x="34" y="0"/>
                  </a:lnTo>
                  <a:lnTo>
                    <a:pt x="11" y="0"/>
                  </a:lnTo>
                  <a:lnTo>
                    <a:pt x="0" y="34"/>
                  </a:lnTo>
                  <a:lnTo>
                    <a:pt x="24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0" name="Oval 28"/>
            <p:cNvSpPr>
              <a:spLocks noChangeArrowheads="1"/>
            </p:cNvSpPr>
            <p:nvPr/>
          </p:nvSpPr>
          <p:spPr bwMode="auto">
            <a:xfrm>
              <a:off x="6215063" y="966788"/>
              <a:ext cx="403225" cy="403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1" name="Freeform 29"/>
            <p:cNvSpPr/>
            <p:nvPr/>
          </p:nvSpPr>
          <p:spPr bwMode="auto">
            <a:xfrm>
              <a:off x="6272213" y="1401763"/>
              <a:ext cx="465138" cy="568325"/>
            </a:xfrm>
            <a:custGeom>
              <a:avLst/>
              <a:gdLst>
                <a:gd name="T0" fmla="*/ 88 w 163"/>
                <a:gd name="T1" fmla="*/ 0 h 199"/>
                <a:gd name="T2" fmla="*/ 51 w 163"/>
                <a:gd name="T3" fmla="*/ 50 h 199"/>
                <a:gd name="T4" fmla="*/ 13 w 163"/>
                <a:gd name="T5" fmla="*/ 0 h 199"/>
                <a:gd name="T6" fmla="*/ 0 w 163"/>
                <a:gd name="T7" fmla="*/ 6 h 199"/>
                <a:gd name="T8" fmla="*/ 49 w 163"/>
                <a:gd name="T9" fmla="*/ 124 h 199"/>
                <a:gd name="T10" fmla="*/ 49 w 163"/>
                <a:gd name="T11" fmla="*/ 199 h 199"/>
                <a:gd name="T12" fmla="*/ 51 w 163"/>
                <a:gd name="T13" fmla="*/ 199 h 199"/>
                <a:gd name="T14" fmla="*/ 163 w 163"/>
                <a:gd name="T15" fmla="*/ 176 h 199"/>
                <a:gd name="T16" fmla="*/ 163 w 163"/>
                <a:gd name="T17" fmla="*/ 176 h 199"/>
                <a:gd name="T18" fmla="*/ 163 w 163"/>
                <a:gd name="T19" fmla="*/ 108 h 199"/>
                <a:gd name="T20" fmla="*/ 88 w 163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99">
                  <a:moveTo>
                    <a:pt x="88" y="0"/>
                  </a:moveTo>
                  <a:cubicBezTo>
                    <a:pt x="51" y="50"/>
                    <a:pt x="51" y="50"/>
                    <a:pt x="51" y="5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2"/>
                    <a:pt x="4" y="3"/>
                    <a:pt x="0" y="6"/>
                  </a:cubicBezTo>
                  <a:cubicBezTo>
                    <a:pt x="30" y="36"/>
                    <a:pt x="49" y="78"/>
                    <a:pt x="49" y="124"/>
                  </a:cubicBezTo>
                  <a:cubicBezTo>
                    <a:pt x="49" y="199"/>
                    <a:pt x="49" y="199"/>
                    <a:pt x="49" y="199"/>
                  </a:cubicBezTo>
                  <a:cubicBezTo>
                    <a:pt x="50" y="199"/>
                    <a:pt x="50" y="199"/>
                    <a:pt x="51" y="199"/>
                  </a:cubicBezTo>
                  <a:cubicBezTo>
                    <a:pt x="112" y="199"/>
                    <a:pt x="161" y="189"/>
                    <a:pt x="163" y="176"/>
                  </a:cubicBezTo>
                  <a:cubicBezTo>
                    <a:pt x="163" y="176"/>
                    <a:pt x="163" y="176"/>
                    <a:pt x="163" y="176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3" y="58"/>
                    <a:pt x="132" y="16"/>
                    <a:pt x="8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5576642" y="2897215"/>
            <a:ext cx="309184" cy="333407"/>
            <a:chOff x="10279063" y="681038"/>
            <a:chExt cx="1397000" cy="1506538"/>
          </a:xfrm>
          <a:solidFill>
            <a:schemeClr val="accent5">
              <a:lumMod val="50000"/>
            </a:schemeClr>
          </a:solidFill>
        </p:grpSpPr>
        <p:sp>
          <p:nvSpPr>
            <p:cNvPr id="173" name="Freeform 38"/>
            <p:cNvSpPr>
              <a:spLocks noEditPoints="1"/>
            </p:cNvSpPr>
            <p:nvPr/>
          </p:nvSpPr>
          <p:spPr bwMode="auto">
            <a:xfrm>
              <a:off x="10279063" y="681038"/>
              <a:ext cx="1397000" cy="1038225"/>
            </a:xfrm>
            <a:custGeom>
              <a:avLst/>
              <a:gdLst>
                <a:gd name="T0" fmla="*/ 83 w 489"/>
                <a:gd name="T1" fmla="*/ 363 h 363"/>
                <a:gd name="T2" fmla="*/ 0 w 489"/>
                <a:gd name="T3" fmla="*/ 280 h 363"/>
                <a:gd name="T4" fmla="*/ 0 w 489"/>
                <a:gd name="T5" fmla="*/ 280 h 363"/>
                <a:gd name="T6" fmla="*/ 0 w 489"/>
                <a:gd name="T7" fmla="*/ 83 h 363"/>
                <a:gd name="T8" fmla="*/ 83 w 489"/>
                <a:gd name="T9" fmla="*/ 0 h 363"/>
                <a:gd name="T10" fmla="*/ 83 w 489"/>
                <a:gd name="T11" fmla="*/ 0 h 363"/>
                <a:gd name="T12" fmla="*/ 406 w 489"/>
                <a:gd name="T13" fmla="*/ 0 h 363"/>
                <a:gd name="T14" fmla="*/ 489 w 489"/>
                <a:gd name="T15" fmla="*/ 83 h 363"/>
                <a:gd name="T16" fmla="*/ 489 w 489"/>
                <a:gd name="T17" fmla="*/ 83 h 363"/>
                <a:gd name="T18" fmla="*/ 489 w 489"/>
                <a:gd name="T19" fmla="*/ 280 h 363"/>
                <a:gd name="T20" fmla="*/ 406 w 489"/>
                <a:gd name="T21" fmla="*/ 363 h 363"/>
                <a:gd name="T22" fmla="*/ 406 w 489"/>
                <a:gd name="T23" fmla="*/ 363 h 363"/>
                <a:gd name="T24" fmla="*/ 83 w 489"/>
                <a:gd name="T25" fmla="*/ 363 h 363"/>
                <a:gd name="T26" fmla="*/ 43 w 489"/>
                <a:gd name="T27" fmla="*/ 83 h 363"/>
                <a:gd name="T28" fmla="*/ 43 w 489"/>
                <a:gd name="T29" fmla="*/ 280 h 363"/>
                <a:gd name="T30" fmla="*/ 83 w 489"/>
                <a:gd name="T31" fmla="*/ 320 h 363"/>
                <a:gd name="T32" fmla="*/ 83 w 489"/>
                <a:gd name="T33" fmla="*/ 320 h 363"/>
                <a:gd name="T34" fmla="*/ 406 w 489"/>
                <a:gd name="T35" fmla="*/ 320 h 363"/>
                <a:gd name="T36" fmla="*/ 446 w 489"/>
                <a:gd name="T37" fmla="*/ 280 h 363"/>
                <a:gd name="T38" fmla="*/ 446 w 489"/>
                <a:gd name="T39" fmla="*/ 280 h 363"/>
                <a:gd name="T40" fmla="*/ 446 w 489"/>
                <a:gd name="T41" fmla="*/ 83 h 363"/>
                <a:gd name="T42" fmla="*/ 406 w 489"/>
                <a:gd name="T43" fmla="*/ 43 h 363"/>
                <a:gd name="T44" fmla="*/ 406 w 489"/>
                <a:gd name="T45" fmla="*/ 43 h 363"/>
                <a:gd name="T46" fmla="*/ 83 w 489"/>
                <a:gd name="T47" fmla="*/ 43 h 363"/>
                <a:gd name="T48" fmla="*/ 43 w 489"/>
                <a:gd name="T49" fmla="*/ 8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9" h="363">
                  <a:moveTo>
                    <a:pt x="83" y="363"/>
                  </a:moveTo>
                  <a:cubicBezTo>
                    <a:pt x="37" y="363"/>
                    <a:pt x="0" y="326"/>
                    <a:pt x="0" y="28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8"/>
                    <a:pt x="37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451" y="0"/>
                    <a:pt x="489" y="38"/>
                    <a:pt x="489" y="83"/>
                  </a:cubicBezTo>
                  <a:cubicBezTo>
                    <a:pt x="489" y="83"/>
                    <a:pt x="489" y="83"/>
                    <a:pt x="489" y="83"/>
                  </a:cubicBezTo>
                  <a:cubicBezTo>
                    <a:pt x="489" y="280"/>
                    <a:pt x="489" y="280"/>
                    <a:pt x="489" y="280"/>
                  </a:cubicBezTo>
                  <a:cubicBezTo>
                    <a:pt x="489" y="326"/>
                    <a:pt x="451" y="363"/>
                    <a:pt x="406" y="363"/>
                  </a:cubicBezTo>
                  <a:cubicBezTo>
                    <a:pt x="406" y="363"/>
                    <a:pt x="406" y="363"/>
                    <a:pt x="406" y="363"/>
                  </a:cubicBezTo>
                  <a:cubicBezTo>
                    <a:pt x="83" y="363"/>
                    <a:pt x="83" y="363"/>
                    <a:pt x="83" y="363"/>
                  </a:cubicBezTo>
                  <a:close/>
                  <a:moveTo>
                    <a:pt x="43" y="83"/>
                  </a:moveTo>
                  <a:cubicBezTo>
                    <a:pt x="43" y="280"/>
                    <a:pt x="43" y="280"/>
                    <a:pt x="43" y="280"/>
                  </a:cubicBezTo>
                  <a:cubicBezTo>
                    <a:pt x="43" y="302"/>
                    <a:pt x="61" y="320"/>
                    <a:pt x="83" y="320"/>
                  </a:cubicBezTo>
                  <a:cubicBezTo>
                    <a:pt x="83" y="320"/>
                    <a:pt x="83" y="320"/>
                    <a:pt x="83" y="320"/>
                  </a:cubicBezTo>
                  <a:cubicBezTo>
                    <a:pt x="406" y="320"/>
                    <a:pt x="406" y="320"/>
                    <a:pt x="406" y="320"/>
                  </a:cubicBezTo>
                  <a:cubicBezTo>
                    <a:pt x="428" y="320"/>
                    <a:pt x="446" y="302"/>
                    <a:pt x="446" y="280"/>
                  </a:cubicBezTo>
                  <a:cubicBezTo>
                    <a:pt x="446" y="280"/>
                    <a:pt x="446" y="280"/>
                    <a:pt x="446" y="280"/>
                  </a:cubicBezTo>
                  <a:cubicBezTo>
                    <a:pt x="446" y="83"/>
                    <a:pt x="446" y="83"/>
                    <a:pt x="446" y="83"/>
                  </a:cubicBezTo>
                  <a:cubicBezTo>
                    <a:pt x="446" y="61"/>
                    <a:pt x="428" y="43"/>
                    <a:pt x="406" y="43"/>
                  </a:cubicBezTo>
                  <a:cubicBezTo>
                    <a:pt x="406" y="43"/>
                    <a:pt x="406" y="43"/>
                    <a:pt x="406" y="43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61" y="43"/>
                    <a:pt x="43" y="61"/>
                    <a:pt x="4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4" name="Freeform 39"/>
            <p:cNvSpPr/>
            <p:nvPr/>
          </p:nvSpPr>
          <p:spPr bwMode="auto">
            <a:xfrm>
              <a:off x="10655300" y="1741488"/>
              <a:ext cx="639763" cy="446088"/>
            </a:xfrm>
            <a:custGeom>
              <a:avLst/>
              <a:gdLst>
                <a:gd name="T0" fmla="*/ 219 w 224"/>
                <a:gd name="T1" fmla="*/ 119 h 156"/>
                <a:gd name="T2" fmla="*/ 130 w 224"/>
                <a:gd name="T3" fmla="*/ 15 h 156"/>
                <a:gd name="T4" fmla="*/ 112 w 224"/>
                <a:gd name="T5" fmla="*/ 0 h 156"/>
                <a:gd name="T6" fmla="*/ 95 w 224"/>
                <a:gd name="T7" fmla="*/ 15 h 156"/>
                <a:gd name="T8" fmla="*/ 6 w 224"/>
                <a:gd name="T9" fmla="*/ 119 h 156"/>
                <a:gd name="T10" fmla="*/ 8 w 224"/>
                <a:gd name="T11" fmla="*/ 140 h 156"/>
                <a:gd name="T12" fmla="*/ 30 w 224"/>
                <a:gd name="T13" fmla="*/ 138 h 156"/>
                <a:gd name="T14" fmla="*/ 96 w 224"/>
                <a:gd name="T15" fmla="*/ 64 h 156"/>
                <a:gd name="T16" fmla="*/ 96 w 224"/>
                <a:gd name="T17" fmla="*/ 140 h 156"/>
                <a:gd name="T18" fmla="*/ 112 w 224"/>
                <a:gd name="T19" fmla="*/ 156 h 156"/>
                <a:gd name="T20" fmla="*/ 129 w 224"/>
                <a:gd name="T21" fmla="*/ 140 h 156"/>
                <a:gd name="T22" fmla="*/ 129 w 224"/>
                <a:gd name="T23" fmla="*/ 64 h 156"/>
                <a:gd name="T24" fmla="*/ 195 w 224"/>
                <a:gd name="T25" fmla="*/ 138 h 156"/>
                <a:gd name="T26" fmla="*/ 216 w 224"/>
                <a:gd name="T27" fmla="*/ 140 h 156"/>
                <a:gd name="T28" fmla="*/ 219 w 224"/>
                <a:gd name="T29" fmla="*/ 11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56">
                  <a:moveTo>
                    <a:pt x="219" y="119"/>
                  </a:moveTo>
                  <a:cubicBezTo>
                    <a:pt x="130" y="15"/>
                    <a:pt x="130" y="15"/>
                    <a:pt x="130" y="15"/>
                  </a:cubicBezTo>
                  <a:cubicBezTo>
                    <a:pt x="130" y="15"/>
                    <a:pt x="118" y="0"/>
                    <a:pt x="112" y="0"/>
                  </a:cubicBezTo>
                  <a:cubicBezTo>
                    <a:pt x="107" y="0"/>
                    <a:pt x="95" y="15"/>
                    <a:pt x="95" y="15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0" y="126"/>
                    <a:pt x="2" y="135"/>
                    <a:pt x="8" y="140"/>
                  </a:cubicBezTo>
                  <a:cubicBezTo>
                    <a:pt x="15" y="146"/>
                    <a:pt x="25" y="144"/>
                    <a:pt x="30" y="138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96" y="149"/>
                    <a:pt x="103" y="156"/>
                    <a:pt x="112" y="156"/>
                  </a:cubicBezTo>
                  <a:cubicBezTo>
                    <a:pt x="121" y="156"/>
                    <a:pt x="129" y="149"/>
                    <a:pt x="129" y="14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00" y="144"/>
                    <a:pt x="210" y="146"/>
                    <a:pt x="216" y="140"/>
                  </a:cubicBezTo>
                  <a:cubicBezTo>
                    <a:pt x="223" y="135"/>
                    <a:pt x="224" y="126"/>
                    <a:pt x="219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5" name="Freeform 40"/>
            <p:cNvSpPr/>
            <p:nvPr/>
          </p:nvSpPr>
          <p:spPr bwMode="auto">
            <a:xfrm>
              <a:off x="10493375" y="952501"/>
              <a:ext cx="968375" cy="503238"/>
            </a:xfrm>
            <a:custGeom>
              <a:avLst/>
              <a:gdLst>
                <a:gd name="T0" fmla="*/ 3 w 339"/>
                <a:gd name="T1" fmla="*/ 169 h 176"/>
                <a:gd name="T2" fmla="*/ 4 w 339"/>
                <a:gd name="T3" fmla="*/ 155 h 176"/>
                <a:gd name="T4" fmla="*/ 4 w 339"/>
                <a:gd name="T5" fmla="*/ 155 h 176"/>
                <a:gd name="T6" fmla="*/ 57 w 339"/>
                <a:gd name="T7" fmla="*/ 102 h 176"/>
                <a:gd name="T8" fmla="*/ 66 w 339"/>
                <a:gd name="T9" fmla="*/ 99 h 176"/>
                <a:gd name="T10" fmla="*/ 66 w 339"/>
                <a:gd name="T11" fmla="*/ 99 h 176"/>
                <a:gd name="T12" fmla="*/ 72 w 339"/>
                <a:gd name="T13" fmla="*/ 105 h 176"/>
                <a:gd name="T14" fmla="*/ 72 w 339"/>
                <a:gd name="T15" fmla="*/ 105 h 176"/>
                <a:gd name="T16" fmla="*/ 83 w 339"/>
                <a:gd name="T17" fmla="*/ 144 h 176"/>
                <a:gd name="T18" fmla="*/ 166 w 339"/>
                <a:gd name="T19" fmla="*/ 12 h 176"/>
                <a:gd name="T20" fmla="*/ 176 w 339"/>
                <a:gd name="T21" fmla="*/ 7 h 176"/>
                <a:gd name="T22" fmla="*/ 176 w 339"/>
                <a:gd name="T23" fmla="*/ 7 h 176"/>
                <a:gd name="T24" fmla="*/ 182 w 339"/>
                <a:gd name="T25" fmla="*/ 16 h 176"/>
                <a:gd name="T26" fmla="*/ 182 w 339"/>
                <a:gd name="T27" fmla="*/ 16 h 176"/>
                <a:gd name="T28" fmla="*/ 181 w 339"/>
                <a:gd name="T29" fmla="*/ 99 h 176"/>
                <a:gd name="T30" fmla="*/ 221 w 339"/>
                <a:gd name="T31" fmla="*/ 59 h 176"/>
                <a:gd name="T32" fmla="*/ 228 w 339"/>
                <a:gd name="T33" fmla="*/ 57 h 176"/>
                <a:gd name="T34" fmla="*/ 228 w 339"/>
                <a:gd name="T35" fmla="*/ 57 h 176"/>
                <a:gd name="T36" fmla="*/ 234 w 339"/>
                <a:gd name="T37" fmla="*/ 61 h 176"/>
                <a:gd name="T38" fmla="*/ 234 w 339"/>
                <a:gd name="T39" fmla="*/ 61 h 176"/>
                <a:gd name="T40" fmla="*/ 246 w 339"/>
                <a:gd name="T41" fmla="*/ 84 h 176"/>
                <a:gd name="T42" fmla="*/ 322 w 339"/>
                <a:gd name="T43" fmla="*/ 5 h 176"/>
                <a:gd name="T44" fmla="*/ 335 w 339"/>
                <a:gd name="T45" fmla="*/ 4 h 176"/>
                <a:gd name="T46" fmla="*/ 335 w 339"/>
                <a:gd name="T47" fmla="*/ 4 h 176"/>
                <a:gd name="T48" fmla="*/ 335 w 339"/>
                <a:gd name="T49" fmla="*/ 18 h 176"/>
                <a:gd name="T50" fmla="*/ 335 w 339"/>
                <a:gd name="T51" fmla="*/ 18 h 176"/>
                <a:gd name="T52" fmla="*/ 251 w 339"/>
                <a:gd name="T53" fmla="*/ 106 h 176"/>
                <a:gd name="T54" fmla="*/ 243 w 339"/>
                <a:gd name="T55" fmla="*/ 110 h 176"/>
                <a:gd name="T56" fmla="*/ 243 w 339"/>
                <a:gd name="T57" fmla="*/ 110 h 176"/>
                <a:gd name="T58" fmla="*/ 236 w 339"/>
                <a:gd name="T59" fmla="*/ 106 h 176"/>
                <a:gd name="T60" fmla="*/ 236 w 339"/>
                <a:gd name="T61" fmla="*/ 106 h 176"/>
                <a:gd name="T62" fmla="*/ 224 w 339"/>
                <a:gd name="T63" fmla="*/ 81 h 176"/>
                <a:gd name="T64" fmla="*/ 177 w 339"/>
                <a:gd name="T65" fmla="*/ 126 h 176"/>
                <a:gd name="T66" fmla="*/ 168 w 339"/>
                <a:gd name="T67" fmla="*/ 127 h 176"/>
                <a:gd name="T68" fmla="*/ 168 w 339"/>
                <a:gd name="T69" fmla="*/ 127 h 176"/>
                <a:gd name="T70" fmla="*/ 163 w 339"/>
                <a:gd name="T71" fmla="*/ 119 h 176"/>
                <a:gd name="T72" fmla="*/ 163 w 339"/>
                <a:gd name="T73" fmla="*/ 119 h 176"/>
                <a:gd name="T74" fmla="*/ 164 w 339"/>
                <a:gd name="T75" fmla="*/ 49 h 176"/>
                <a:gd name="T76" fmla="*/ 88 w 339"/>
                <a:gd name="T77" fmla="*/ 171 h 176"/>
                <a:gd name="T78" fmla="*/ 79 w 339"/>
                <a:gd name="T79" fmla="*/ 176 h 176"/>
                <a:gd name="T80" fmla="*/ 79 w 339"/>
                <a:gd name="T81" fmla="*/ 176 h 176"/>
                <a:gd name="T82" fmla="*/ 71 w 339"/>
                <a:gd name="T83" fmla="*/ 170 h 176"/>
                <a:gd name="T84" fmla="*/ 71 w 339"/>
                <a:gd name="T85" fmla="*/ 170 h 176"/>
                <a:gd name="T86" fmla="*/ 59 w 339"/>
                <a:gd name="T87" fmla="*/ 126 h 176"/>
                <a:gd name="T88" fmla="*/ 16 w 339"/>
                <a:gd name="T89" fmla="*/ 170 h 176"/>
                <a:gd name="T90" fmla="*/ 16 w 339"/>
                <a:gd name="T91" fmla="*/ 170 h 176"/>
                <a:gd name="T92" fmla="*/ 7 w 339"/>
                <a:gd name="T93" fmla="*/ 172 h 176"/>
                <a:gd name="T94" fmla="*/ 7 w 339"/>
                <a:gd name="T95" fmla="*/ 172 h 176"/>
                <a:gd name="T96" fmla="*/ 3 w 339"/>
                <a:gd name="T97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9" h="176">
                  <a:moveTo>
                    <a:pt x="3" y="169"/>
                  </a:moveTo>
                  <a:cubicBezTo>
                    <a:pt x="0" y="166"/>
                    <a:pt x="0" y="159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99"/>
                    <a:pt x="63" y="98"/>
                    <a:pt x="66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9" y="100"/>
                    <a:pt x="71" y="102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166" y="12"/>
                    <a:pt x="166" y="12"/>
                    <a:pt x="166" y="12"/>
                  </a:cubicBezTo>
                  <a:cubicBezTo>
                    <a:pt x="168" y="8"/>
                    <a:pt x="172" y="6"/>
                    <a:pt x="176" y="7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80" y="8"/>
                    <a:pt x="182" y="12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3" y="57"/>
                    <a:pt x="226" y="57"/>
                    <a:pt x="228" y="57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1" y="58"/>
                    <a:pt x="233" y="59"/>
                    <a:pt x="234" y="61"/>
                  </a:cubicBezTo>
                  <a:cubicBezTo>
                    <a:pt x="234" y="61"/>
                    <a:pt x="234" y="61"/>
                    <a:pt x="234" y="61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322" y="5"/>
                    <a:pt x="322" y="5"/>
                    <a:pt x="322" y="5"/>
                  </a:cubicBezTo>
                  <a:cubicBezTo>
                    <a:pt x="326" y="1"/>
                    <a:pt x="331" y="0"/>
                    <a:pt x="335" y="4"/>
                  </a:cubicBezTo>
                  <a:cubicBezTo>
                    <a:pt x="335" y="4"/>
                    <a:pt x="335" y="4"/>
                    <a:pt x="335" y="4"/>
                  </a:cubicBezTo>
                  <a:cubicBezTo>
                    <a:pt x="339" y="8"/>
                    <a:pt x="339" y="14"/>
                    <a:pt x="335" y="18"/>
                  </a:cubicBezTo>
                  <a:cubicBezTo>
                    <a:pt x="335" y="18"/>
                    <a:pt x="335" y="18"/>
                    <a:pt x="335" y="18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49" y="109"/>
                    <a:pt x="246" y="110"/>
                    <a:pt x="243" y="110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0" y="110"/>
                    <a:pt x="238" y="108"/>
                    <a:pt x="236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24" y="81"/>
                    <a:pt x="224" y="81"/>
                    <a:pt x="224" y="81"/>
                  </a:cubicBezTo>
                  <a:cubicBezTo>
                    <a:pt x="177" y="126"/>
                    <a:pt x="177" y="126"/>
                    <a:pt x="177" y="126"/>
                  </a:cubicBezTo>
                  <a:cubicBezTo>
                    <a:pt x="174" y="128"/>
                    <a:pt x="171" y="129"/>
                    <a:pt x="168" y="127"/>
                  </a:cubicBezTo>
                  <a:cubicBezTo>
                    <a:pt x="168" y="127"/>
                    <a:pt x="168" y="127"/>
                    <a:pt x="168" y="127"/>
                  </a:cubicBezTo>
                  <a:cubicBezTo>
                    <a:pt x="165" y="126"/>
                    <a:pt x="163" y="123"/>
                    <a:pt x="163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4" y="49"/>
                    <a:pt x="164" y="49"/>
                    <a:pt x="164" y="49"/>
                  </a:cubicBezTo>
                  <a:cubicBezTo>
                    <a:pt x="88" y="171"/>
                    <a:pt x="88" y="171"/>
                    <a:pt x="88" y="171"/>
                  </a:cubicBezTo>
                  <a:cubicBezTo>
                    <a:pt x="86" y="174"/>
                    <a:pt x="82" y="176"/>
                    <a:pt x="79" y="176"/>
                  </a:cubicBezTo>
                  <a:cubicBezTo>
                    <a:pt x="79" y="176"/>
                    <a:pt x="79" y="176"/>
                    <a:pt x="79" y="176"/>
                  </a:cubicBezTo>
                  <a:cubicBezTo>
                    <a:pt x="75" y="176"/>
                    <a:pt x="72" y="173"/>
                    <a:pt x="71" y="170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4" y="172"/>
                    <a:pt x="10" y="173"/>
                    <a:pt x="7" y="172"/>
                  </a:cubicBezTo>
                  <a:cubicBezTo>
                    <a:pt x="7" y="172"/>
                    <a:pt x="7" y="172"/>
                    <a:pt x="7" y="172"/>
                  </a:cubicBezTo>
                  <a:cubicBezTo>
                    <a:pt x="6" y="172"/>
                    <a:pt x="4" y="171"/>
                    <a:pt x="3" y="1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6321722" y="2948418"/>
            <a:ext cx="366360" cy="230998"/>
            <a:chOff x="5262563" y="628650"/>
            <a:chExt cx="1714501" cy="1081088"/>
          </a:xfrm>
          <a:solidFill>
            <a:schemeClr val="accent5">
              <a:lumMod val="50000"/>
            </a:schemeClr>
          </a:solidFill>
        </p:grpSpPr>
        <p:sp>
          <p:nvSpPr>
            <p:cNvPr id="177" name="Freeform 30"/>
            <p:cNvSpPr/>
            <p:nvPr/>
          </p:nvSpPr>
          <p:spPr bwMode="auto">
            <a:xfrm>
              <a:off x="5538788" y="1468438"/>
              <a:ext cx="1155700" cy="65088"/>
            </a:xfrm>
            <a:custGeom>
              <a:avLst/>
              <a:gdLst>
                <a:gd name="T0" fmla="*/ 0 w 728"/>
                <a:gd name="T1" fmla="*/ 41 h 41"/>
                <a:gd name="T2" fmla="*/ 0 w 728"/>
                <a:gd name="T3" fmla="*/ 0 h 41"/>
                <a:gd name="T4" fmla="*/ 728 w 728"/>
                <a:gd name="T5" fmla="*/ 0 h 41"/>
                <a:gd name="T6" fmla="*/ 728 w 728"/>
                <a:gd name="T7" fmla="*/ 41 h 41"/>
                <a:gd name="T8" fmla="*/ 0 w 728"/>
                <a:gd name="T9" fmla="*/ 41 h 41"/>
                <a:gd name="T10" fmla="*/ 0 w 728"/>
                <a:gd name="T11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8" h="41">
                  <a:moveTo>
                    <a:pt x="0" y="41"/>
                  </a:moveTo>
                  <a:lnTo>
                    <a:pt x="0" y="0"/>
                  </a:lnTo>
                  <a:lnTo>
                    <a:pt x="728" y="0"/>
                  </a:lnTo>
                  <a:lnTo>
                    <a:pt x="728" y="41"/>
                  </a:lnTo>
                  <a:lnTo>
                    <a:pt x="0" y="41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8" name="Freeform 31"/>
            <p:cNvSpPr/>
            <p:nvPr/>
          </p:nvSpPr>
          <p:spPr bwMode="auto">
            <a:xfrm>
              <a:off x="6088063" y="901700"/>
              <a:ext cx="65088" cy="587375"/>
            </a:xfrm>
            <a:custGeom>
              <a:avLst/>
              <a:gdLst>
                <a:gd name="T0" fmla="*/ 0 w 41"/>
                <a:gd name="T1" fmla="*/ 370 h 370"/>
                <a:gd name="T2" fmla="*/ 0 w 41"/>
                <a:gd name="T3" fmla="*/ 0 h 370"/>
                <a:gd name="T4" fmla="*/ 41 w 41"/>
                <a:gd name="T5" fmla="*/ 0 h 370"/>
                <a:gd name="T6" fmla="*/ 41 w 41"/>
                <a:gd name="T7" fmla="*/ 370 h 370"/>
                <a:gd name="T8" fmla="*/ 0 w 41"/>
                <a:gd name="T9" fmla="*/ 370 h 370"/>
                <a:gd name="T10" fmla="*/ 0 w 41"/>
                <a:gd name="T11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70">
                  <a:moveTo>
                    <a:pt x="0" y="370"/>
                  </a:moveTo>
                  <a:lnTo>
                    <a:pt x="0" y="0"/>
                  </a:lnTo>
                  <a:lnTo>
                    <a:pt x="41" y="0"/>
                  </a:lnTo>
                  <a:lnTo>
                    <a:pt x="41" y="370"/>
                  </a:lnTo>
                  <a:lnTo>
                    <a:pt x="0" y="370"/>
                  </a:lnTo>
                  <a:lnTo>
                    <a:pt x="0" y="3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9" name="Freeform 32"/>
            <p:cNvSpPr/>
            <p:nvPr/>
          </p:nvSpPr>
          <p:spPr bwMode="auto">
            <a:xfrm>
              <a:off x="5262563" y="1292225"/>
              <a:ext cx="431800" cy="417513"/>
            </a:xfrm>
            <a:custGeom>
              <a:avLst/>
              <a:gdLst>
                <a:gd name="T0" fmla="*/ 147 w 147"/>
                <a:gd name="T1" fmla="*/ 120 h 142"/>
                <a:gd name="T2" fmla="*/ 124 w 147"/>
                <a:gd name="T3" fmla="*/ 142 h 142"/>
                <a:gd name="T4" fmla="*/ 23 w 147"/>
                <a:gd name="T5" fmla="*/ 142 h 142"/>
                <a:gd name="T6" fmla="*/ 0 w 147"/>
                <a:gd name="T7" fmla="*/ 120 h 142"/>
                <a:gd name="T8" fmla="*/ 0 w 147"/>
                <a:gd name="T9" fmla="*/ 22 h 142"/>
                <a:gd name="T10" fmla="*/ 23 w 147"/>
                <a:gd name="T11" fmla="*/ 0 h 142"/>
                <a:gd name="T12" fmla="*/ 124 w 147"/>
                <a:gd name="T13" fmla="*/ 0 h 142"/>
                <a:gd name="T14" fmla="*/ 147 w 147"/>
                <a:gd name="T15" fmla="*/ 22 h 142"/>
                <a:gd name="T16" fmla="*/ 147 w 147"/>
                <a:gd name="T17" fmla="*/ 1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142">
                  <a:moveTo>
                    <a:pt x="147" y="120"/>
                  </a:moveTo>
                  <a:cubicBezTo>
                    <a:pt x="147" y="132"/>
                    <a:pt x="137" y="142"/>
                    <a:pt x="124" y="142"/>
                  </a:cubicBezTo>
                  <a:cubicBezTo>
                    <a:pt x="23" y="142"/>
                    <a:pt x="23" y="142"/>
                    <a:pt x="23" y="142"/>
                  </a:cubicBezTo>
                  <a:cubicBezTo>
                    <a:pt x="10" y="142"/>
                    <a:pt x="0" y="132"/>
                    <a:pt x="0" y="1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37" y="0"/>
                    <a:pt x="147" y="10"/>
                    <a:pt x="147" y="22"/>
                  </a:cubicBezTo>
                  <a:lnTo>
                    <a:pt x="14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80" name="Freeform 33"/>
            <p:cNvSpPr/>
            <p:nvPr/>
          </p:nvSpPr>
          <p:spPr bwMode="auto">
            <a:xfrm>
              <a:off x="5907088" y="1292225"/>
              <a:ext cx="428625" cy="417513"/>
            </a:xfrm>
            <a:custGeom>
              <a:avLst/>
              <a:gdLst>
                <a:gd name="T0" fmla="*/ 146 w 146"/>
                <a:gd name="T1" fmla="*/ 120 h 142"/>
                <a:gd name="T2" fmla="*/ 123 w 146"/>
                <a:gd name="T3" fmla="*/ 142 h 142"/>
                <a:gd name="T4" fmla="*/ 22 w 146"/>
                <a:gd name="T5" fmla="*/ 142 h 142"/>
                <a:gd name="T6" fmla="*/ 0 w 146"/>
                <a:gd name="T7" fmla="*/ 120 h 142"/>
                <a:gd name="T8" fmla="*/ 0 w 146"/>
                <a:gd name="T9" fmla="*/ 22 h 142"/>
                <a:gd name="T10" fmla="*/ 22 w 146"/>
                <a:gd name="T11" fmla="*/ 0 h 142"/>
                <a:gd name="T12" fmla="*/ 123 w 146"/>
                <a:gd name="T13" fmla="*/ 0 h 142"/>
                <a:gd name="T14" fmla="*/ 146 w 146"/>
                <a:gd name="T15" fmla="*/ 22 h 142"/>
                <a:gd name="T16" fmla="*/ 146 w 146"/>
                <a:gd name="T17" fmla="*/ 1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142">
                  <a:moveTo>
                    <a:pt x="146" y="120"/>
                  </a:moveTo>
                  <a:cubicBezTo>
                    <a:pt x="146" y="132"/>
                    <a:pt x="136" y="142"/>
                    <a:pt x="123" y="142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10" y="142"/>
                    <a:pt x="0" y="132"/>
                    <a:pt x="0" y="1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36" y="0"/>
                    <a:pt x="146" y="10"/>
                    <a:pt x="146" y="22"/>
                  </a:cubicBezTo>
                  <a:lnTo>
                    <a:pt x="14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81" name="Freeform 34"/>
            <p:cNvSpPr/>
            <p:nvPr/>
          </p:nvSpPr>
          <p:spPr bwMode="auto">
            <a:xfrm>
              <a:off x="6546851" y="1292225"/>
              <a:ext cx="430213" cy="417513"/>
            </a:xfrm>
            <a:custGeom>
              <a:avLst/>
              <a:gdLst>
                <a:gd name="T0" fmla="*/ 146 w 146"/>
                <a:gd name="T1" fmla="*/ 120 h 142"/>
                <a:gd name="T2" fmla="*/ 124 w 146"/>
                <a:gd name="T3" fmla="*/ 142 h 142"/>
                <a:gd name="T4" fmla="*/ 22 w 146"/>
                <a:gd name="T5" fmla="*/ 142 h 142"/>
                <a:gd name="T6" fmla="*/ 0 w 146"/>
                <a:gd name="T7" fmla="*/ 120 h 142"/>
                <a:gd name="T8" fmla="*/ 0 w 146"/>
                <a:gd name="T9" fmla="*/ 22 h 142"/>
                <a:gd name="T10" fmla="*/ 22 w 146"/>
                <a:gd name="T11" fmla="*/ 0 h 142"/>
                <a:gd name="T12" fmla="*/ 124 w 146"/>
                <a:gd name="T13" fmla="*/ 0 h 142"/>
                <a:gd name="T14" fmla="*/ 146 w 146"/>
                <a:gd name="T15" fmla="*/ 22 h 142"/>
                <a:gd name="T16" fmla="*/ 146 w 146"/>
                <a:gd name="T17" fmla="*/ 1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142">
                  <a:moveTo>
                    <a:pt x="146" y="120"/>
                  </a:moveTo>
                  <a:cubicBezTo>
                    <a:pt x="146" y="132"/>
                    <a:pt x="136" y="142"/>
                    <a:pt x="124" y="142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10" y="142"/>
                    <a:pt x="0" y="132"/>
                    <a:pt x="0" y="1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36" y="0"/>
                    <a:pt x="146" y="10"/>
                    <a:pt x="146" y="22"/>
                  </a:cubicBezTo>
                  <a:lnTo>
                    <a:pt x="14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82" name="Freeform 35"/>
            <p:cNvSpPr/>
            <p:nvPr/>
          </p:nvSpPr>
          <p:spPr bwMode="auto">
            <a:xfrm>
              <a:off x="5611813" y="628650"/>
              <a:ext cx="1014413" cy="417513"/>
            </a:xfrm>
            <a:custGeom>
              <a:avLst/>
              <a:gdLst>
                <a:gd name="T0" fmla="*/ 345 w 345"/>
                <a:gd name="T1" fmla="*/ 120 h 142"/>
                <a:gd name="T2" fmla="*/ 323 w 345"/>
                <a:gd name="T3" fmla="*/ 142 h 142"/>
                <a:gd name="T4" fmla="*/ 22 w 345"/>
                <a:gd name="T5" fmla="*/ 142 h 142"/>
                <a:gd name="T6" fmla="*/ 0 w 345"/>
                <a:gd name="T7" fmla="*/ 120 h 142"/>
                <a:gd name="T8" fmla="*/ 0 w 345"/>
                <a:gd name="T9" fmla="*/ 22 h 142"/>
                <a:gd name="T10" fmla="*/ 22 w 345"/>
                <a:gd name="T11" fmla="*/ 0 h 142"/>
                <a:gd name="T12" fmla="*/ 323 w 345"/>
                <a:gd name="T13" fmla="*/ 0 h 142"/>
                <a:gd name="T14" fmla="*/ 345 w 345"/>
                <a:gd name="T15" fmla="*/ 22 h 142"/>
                <a:gd name="T16" fmla="*/ 345 w 345"/>
                <a:gd name="T17" fmla="*/ 1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142">
                  <a:moveTo>
                    <a:pt x="345" y="120"/>
                  </a:moveTo>
                  <a:cubicBezTo>
                    <a:pt x="345" y="132"/>
                    <a:pt x="335" y="142"/>
                    <a:pt x="323" y="142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10" y="142"/>
                    <a:pt x="0" y="132"/>
                    <a:pt x="0" y="1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35" y="0"/>
                    <a:pt x="345" y="10"/>
                    <a:pt x="345" y="22"/>
                  </a:cubicBezTo>
                  <a:lnTo>
                    <a:pt x="345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7107824" y="2899573"/>
            <a:ext cx="329046" cy="328688"/>
            <a:chOff x="7885113" y="400050"/>
            <a:chExt cx="1539876" cy="1538288"/>
          </a:xfrm>
          <a:solidFill>
            <a:schemeClr val="accent5">
              <a:lumMod val="50000"/>
            </a:schemeClr>
          </a:solidFill>
        </p:grpSpPr>
        <p:sp>
          <p:nvSpPr>
            <p:cNvPr id="184" name="Freeform 36"/>
            <p:cNvSpPr/>
            <p:nvPr/>
          </p:nvSpPr>
          <p:spPr bwMode="auto">
            <a:xfrm>
              <a:off x="8434388" y="949325"/>
              <a:ext cx="441325" cy="439738"/>
            </a:xfrm>
            <a:custGeom>
              <a:avLst/>
              <a:gdLst>
                <a:gd name="T0" fmla="*/ 10 w 150"/>
                <a:gd name="T1" fmla="*/ 103 h 150"/>
                <a:gd name="T2" fmla="*/ 103 w 150"/>
                <a:gd name="T3" fmla="*/ 10 h 150"/>
                <a:gd name="T4" fmla="*/ 140 w 150"/>
                <a:gd name="T5" fmla="*/ 10 h 150"/>
                <a:gd name="T6" fmla="*/ 140 w 150"/>
                <a:gd name="T7" fmla="*/ 10 h 150"/>
                <a:gd name="T8" fmla="*/ 140 w 150"/>
                <a:gd name="T9" fmla="*/ 47 h 150"/>
                <a:gd name="T10" fmla="*/ 140 w 150"/>
                <a:gd name="T11" fmla="*/ 47 h 150"/>
                <a:gd name="T12" fmla="*/ 47 w 150"/>
                <a:gd name="T13" fmla="*/ 140 h 150"/>
                <a:gd name="T14" fmla="*/ 10 w 150"/>
                <a:gd name="T15" fmla="*/ 140 h 150"/>
                <a:gd name="T16" fmla="*/ 10 w 150"/>
                <a:gd name="T17" fmla="*/ 140 h 150"/>
                <a:gd name="T18" fmla="*/ 10 w 150"/>
                <a:gd name="T19" fmla="*/ 10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50">
                  <a:moveTo>
                    <a:pt x="10" y="103"/>
                  </a:moveTo>
                  <a:cubicBezTo>
                    <a:pt x="103" y="10"/>
                    <a:pt x="103" y="10"/>
                    <a:pt x="103" y="10"/>
                  </a:cubicBezTo>
                  <a:cubicBezTo>
                    <a:pt x="113" y="0"/>
                    <a:pt x="129" y="0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50" y="21"/>
                    <a:pt x="150" y="37"/>
                    <a:pt x="140" y="47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37" y="150"/>
                    <a:pt x="21" y="150"/>
                    <a:pt x="10" y="140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0" y="129"/>
                    <a:pt x="0" y="113"/>
                    <a:pt x="10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85" name="Freeform 37"/>
            <p:cNvSpPr/>
            <p:nvPr/>
          </p:nvSpPr>
          <p:spPr bwMode="auto">
            <a:xfrm>
              <a:off x="8540751" y="400050"/>
              <a:ext cx="884238" cy="884238"/>
            </a:xfrm>
            <a:custGeom>
              <a:avLst/>
              <a:gdLst>
                <a:gd name="T0" fmla="*/ 19 w 301"/>
                <a:gd name="T1" fmla="*/ 232 h 301"/>
                <a:gd name="T2" fmla="*/ 53 w 301"/>
                <a:gd name="T3" fmla="*/ 198 h 301"/>
                <a:gd name="T4" fmla="*/ 71 w 301"/>
                <a:gd name="T5" fmla="*/ 140 h 301"/>
                <a:gd name="T6" fmla="*/ 138 w 301"/>
                <a:gd name="T7" fmla="*/ 72 h 301"/>
                <a:gd name="T8" fmla="*/ 229 w 301"/>
                <a:gd name="T9" fmla="*/ 72 h 301"/>
                <a:gd name="T10" fmla="*/ 229 w 301"/>
                <a:gd name="T11" fmla="*/ 162 h 301"/>
                <a:gd name="T12" fmla="*/ 161 w 301"/>
                <a:gd name="T13" fmla="*/ 230 h 301"/>
                <a:gd name="T14" fmla="*/ 161 w 301"/>
                <a:gd name="T15" fmla="*/ 230 h 301"/>
                <a:gd name="T16" fmla="*/ 103 w 301"/>
                <a:gd name="T17" fmla="*/ 247 h 301"/>
                <a:gd name="T18" fmla="*/ 69 w 301"/>
                <a:gd name="T19" fmla="*/ 281 h 301"/>
                <a:gd name="T20" fmla="*/ 192 w 301"/>
                <a:gd name="T21" fmla="*/ 261 h 301"/>
                <a:gd name="T22" fmla="*/ 192 w 301"/>
                <a:gd name="T23" fmla="*/ 261 h 301"/>
                <a:gd name="T24" fmla="*/ 259 w 301"/>
                <a:gd name="T25" fmla="*/ 193 h 301"/>
                <a:gd name="T26" fmla="*/ 259 w 301"/>
                <a:gd name="T27" fmla="*/ 41 h 301"/>
                <a:gd name="T28" fmla="*/ 108 w 301"/>
                <a:gd name="T29" fmla="*/ 41 h 301"/>
                <a:gd name="T30" fmla="*/ 40 w 301"/>
                <a:gd name="T31" fmla="*/ 109 h 301"/>
                <a:gd name="T32" fmla="*/ 19 w 301"/>
                <a:gd name="T33" fmla="*/ 232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1" h="301">
                  <a:moveTo>
                    <a:pt x="19" y="232"/>
                  </a:moveTo>
                  <a:cubicBezTo>
                    <a:pt x="53" y="198"/>
                    <a:pt x="53" y="198"/>
                    <a:pt x="53" y="198"/>
                  </a:cubicBezTo>
                  <a:cubicBezTo>
                    <a:pt x="49" y="178"/>
                    <a:pt x="55" y="156"/>
                    <a:pt x="71" y="140"/>
                  </a:cubicBezTo>
                  <a:cubicBezTo>
                    <a:pt x="138" y="72"/>
                    <a:pt x="138" y="72"/>
                    <a:pt x="138" y="72"/>
                  </a:cubicBezTo>
                  <a:cubicBezTo>
                    <a:pt x="163" y="47"/>
                    <a:pt x="204" y="47"/>
                    <a:pt x="229" y="72"/>
                  </a:cubicBezTo>
                  <a:cubicBezTo>
                    <a:pt x="254" y="97"/>
                    <a:pt x="254" y="138"/>
                    <a:pt x="229" y="162"/>
                  </a:cubicBezTo>
                  <a:cubicBezTo>
                    <a:pt x="161" y="230"/>
                    <a:pt x="161" y="230"/>
                    <a:pt x="161" y="230"/>
                  </a:cubicBezTo>
                  <a:cubicBezTo>
                    <a:pt x="161" y="230"/>
                    <a:pt x="161" y="230"/>
                    <a:pt x="161" y="230"/>
                  </a:cubicBezTo>
                  <a:cubicBezTo>
                    <a:pt x="145" y="246"/>
                    <a:pt x="123" y="252"/>
                    <a:pt x="103" y="247"/>
                  </a:cubicBezTo>
                  <a:cubicBezTo>
                    <a:pt x="69" y="281"/>
                    <a:pt x="69" y="281"/>
                    <a:pt x="69" y="281"/>
                  </a:cubicBezTo>
                  <a:cubicBezTo>
                    <a:pt x="109" y="301"/>
                    <a:pt x="158" y="294"/>
                    <a:pt x="192" y="261"/>
                  </a:cubicBezTo>
                  <a:cubicBezTo>
                    <a:pt x="192" y="261"/>
                    <a:pt x="192" y="261"/>
                    <a:pt x="192" y="26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301" y="151"/>
                    <a:pt x="301" y="83"/>
                    <a:pt x="259" y="41"/>
                  </a:cubicBezTo>
                  <a:cubicBezTo>
                    <a:pt x="217" y="0"/>
                    <a:pt x="150" y="0"/>
                    <a:pt x="108" y="41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7" y="142"/>
                    <a:pt x="0" y="192"/>
                    <a:pt x="19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86" name="Freeform 38"/>
            <p:cNvSpPr/>
            <p:nvPr/>
          </p:nvSpPr>
          <p:spPr bwMode="auto">
            <a:xfrm>
              <a:off x="7885113" y="1055688"/>
              <a:ext cx="884238" cy="882650"/>
            </a:xfrm>
            <a:custGeom>
              <a:avLst/>
              <a:gdLst>
                <a:gd name="T0" fmla="*/ 261 w 301"/>
                <a:gd name="T1" fmla="*/ 192 h 301"/>
                <a:gd name="T2" fmla="*/ 281 w 301"/>
                <a:gd name="T3" fmla="*/ 69 h 301"/>
                <a:gd name="T4" fmla="*/ 247 w 301"/>
                <a:gd name="T5" fmla="*/ 103 h 301"/>
                <a:gd name="T6" fmla="*/ 230 w 301"/>
                <a:gd name="T7" fmla="*/ 161 h 301"/>
                <a:gd name="T8" fmla="*/ 162 w 301"/>
                <a:gd name="T9" fmla="*/ 229 h 301"/>
                <a:gd name="T10" fmla="*/ 162 w 301"/>
                <a:gd name="T11" fmla="*/ 229 h 301"/>
                <a:gd name="T12" fmla="*/ 72 w 301"/>
                <a:gd name="T13" fmla="*/ 229 h 301"/>
                <a:gd name="T14" fmla="*/ 72 w 301"/>
                <a:gd name="T15" fmla="*/ 138 h 301"/>
                <a:gd name="T16" fmla="*/ 140 w 301"/>
                <a:gd name="T17" fmla="*/ 71 h 301"/>
                <a:gd name="T18" fmla="*/ 198 w 301"/>
                <a:gd name="T19" fmla="*/ 54 h 301"/>
                <a:gd name="T20" fmla="*/ 232 w 301"/>
                <a:gd name="T21" fmla="*/ 19 h 301"/>
                <a:gd name="T22" fmla="*/ 109 w 301"/>
                <a:gd name="T23" fmla="*/ 40 h 301"/>
                <a:gd name="T24" fmla="*/ 41 w 301"/>
                <a:gd name="T25" fmla="*/ 108 h 301"/>
                <a:gd name="T26" fmla="*/ 41 w 301"/>
                <a:gd name="T27" fmla="*/ 259 h 301"/>
                <a:gd name="T28" fmla="*/ 193 w 301"/>
                <a:gd name="T29" fmla="*/ 259 h 301"/>
                <a:gd name="T30" fmla="*/ 193 w 301"/>
                <a:gd name="T31" fmla="*/ 259 h 301"/>
                <a:gd name="T32" fmla="*/ 261 w 301"/>
                <a:gd name="T33" fmla="*/ 192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1" h="301">
                  <a:moveTo>
                    <a:pt x="261" y="192"/>
                  </a:moveTo>
                  <a:cubicBezTo>
                    <a:pt x="294" y="158"/>
                    <a:pt x="301" y="109"/>
                    <a:pt x="281" y="69"/>
                  </a:cubicBezTo>
                  <a:cubicBezTo>
                    <a:pt x="247" y="103"/>
                    <a:pt x="247" y="103"/>
                    <a:pt x="247" y="103"/>
                  </a:cubicBezTo>
                  <a:cubicBezTo>
                    <a:pt x="252" y="123"/>
                    <a:pt x="246" y="145"/>
                    <a:pt x="230" y="161"/>
                  </a:cubicBezTo>
                  <a:cubicBezTo>
                    <a:pt x="162" y="229"/>
                    <a:pt x="162" y="229"/>
                    <a:pt x="162" y="229"/>
                  </a:cubicBezTo>
                  <a:cubicBezTo>
                    <a:pt x="162" y="229"/>
                    <a:pt x="162" y="229"/>
                    <a:pt x="162" y="229"/>
                  </a:cubicBezTo>
                  <a:cubicBezTo>
                    <a:pt x="137" y="254"/>
                    <a:pt x="97" y="254"/>
                    <a:pt x="72" y="229"/>
                  </a:cubicBezTo>
                  <a:cubicBezTo>
                    <a:pt x="47" y="204"/>
                    <a:pt x="47" y="163"/>
                    <a:pt x="72" y="138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56" y="55"/>
                    <a:pt x="178" y="49"/>
                    <a:pt x="198" y="54"/>
                  </a:cubicBezTo>
                  <a:cubicBezTo>
                    <a:pt x="232" y="19"/>
                    <a:pt x="232" y="19"/>
                    <a:pt x="232" y="19"/>
                  </a:cubicBezTo>
                  <a:cubicBezTo>
                    <a:pt x="192" y="0"/>
                    <a:pt x="142" y="7"/>
                    <a:pt x="109" y="40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150"/>
                    <a:pt x="0" y="218"/>
                    <a:pt x="41" y="259"/>
                  </a:cubicBezTo>
                  <a:cubicBezTo>
                    <a:pt x="83" y="301"/>
                    <a:pt x="151" y="301"/>
                    <a:pt x="193" y="259"/>
                  </a:cubicBezTo>
                  <a:cubicBezTo>
                    <a:pt x="193" y="259"/>
                    <a:pt x="193" y="259"/>
                    <a:pt x="193" y="259"/>
                  </a:cubicBezTo>
                  <a:lnTo>
                    <a:pt x="261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7888190" y="2904832"/>
            <a:ext cx="318530" cy="318172"/>
            <a:chOff x="10445751" y="423863"/>
            <a:chExt cx="1490663" cy="1489075"/>
          </a:xfrm>
          <a:solidFill>
            <a:schemeClr val="accent5">
              <a:lumMod val="50000"/>
            </a:schemeClr>
          </a:solidFill>
        </p:grpSpPr>
        <p:sp>
          <p:nvSpPr>
            <p:cNvPr id="188" name="Freeform 39"/>
            <p:cNvSpPr>
              <a:spLocks noEditPoints="1"/>
            </p:cNvSpPr>
            <p:nvPr/>
          </p:nvSpPr>
          <p:spPr bwMode="auto">
            <a:xfrm>
              <a:off x="10445751" y="423863"/>
              <a:ext cx="1490663" cy="1489075"/>
            </a:xfrm>
            <a:custGeom>
              <a:avLst/>
              <a:gdLst>
                <a:gd name="T0" fmla="*/ 0 w 507"/>
                <a:gd name="T1" fmla="*/ 254 h 507"/>
                <a:gd name="T2" fmla="*/ 253 w 507"/>
                <a:gd name="T3" fmla="*/ 0 h 507"/>
                <a:gd name="T4" fmla="*/ 253 w 507"/>
                <a:gd name="T5" fmla="*/ 0 h 507"/>
                <a:gd name="T6" fmla="*/ 507 w 507"/>
                <a:gd name="T7" fmla="*/ 254 h 507"/>
                <a:gd name="T8" fmla="*/ 507 w 507"/>
                <a:gd name="T9" fmla="*/ 254 h 507"/>
                <a:gd name="T10" fmla="*/ 253 w 507"/>
                <a:gd name="T11" fmla="*/ 507 h 507"/>
                <a:gd name="T12" fmla="*/ 253 w 507"/>
                <a:gd name="T13" fmla="*/ 507 h 507"/>
                <a:gd name="T14" fmla="*/ 0 w 507"/>
                <a:gd name="T15" fmla="*/ 254 h 507"/>
                <a:gd name="T16" fmla="*/ 42 w 507"/>
                <a:gd name="T17" fmla="*/ 254 h 507"/>
                <a:gd name="T18" fmla="*/ 104 w 507"/>
                <a:gd name="T19" fmla="*/ 404 h 507"/>
                <a:gd name="T20" fmla="*/ 104 w 507"/>
                <a:gd name="T21" fmla="*/ 404 h 507"/>
                <a:gd name="T22" fmla="*/ 253 w 507"/>
                <a:gd name="T23" fmla="*/ 465 h 507"/>
                <a:gd name="T24" fmla="*/ 253 w 507"/>
                <a:gd name="T25" fmla="*/ 465 h 507"/>
                <a:gd name="T26" fmla="*/ 403 w 507"/>
                <a:gd name="T27" fmla="*/ 404 h 507"/>
                <a:gd name="T28" fmla="*/ 403 w 507"/>
                <a:gd name="T29" fmla="*/ 404 h 507"/>
                <a:gd name="T30" fmla="*/ 465 w 507"/>
                <a:gd name="T31" fmla="*/ 254 h 507"/>
                <a:gd name="T32" fmla="*/ 465 w 507"/>
                <a:gd name="T33" fmla="*/ 254 h 507"/>
                <a:gd name="T34" fmla="*/ 403 w 507"/>
                <a:gd name="T35" fmla="*/ 104 h 507"/>
                <a:gd name="T36" fmla="*/ 403 w 507"/>
                <a:gd name="T37" fmla="*/ 104 h 507"/>
                <a:gd name="T38" fmla="*/ 253 w 507"/>
                <a:gd name="T39" fmla="*/ 42 h 507"/>
                <a:gd name="T40" fmla="*/ 253 w 507"/>
                <a:gd name="T41" fmla="*/ 42 h 507"/>
                <a:gd name="T42" fmla="*/ 104 w 507"/>
                <a:gd name="T43" fmla="*/ 104 h 507"/>
                <a:gd name="T44" fmla="*/ 104 w 507"/>
                <a:gd name="T45" fmla="*/ 104 h 507"/>
                <a:gd name="T46" fmla="*/ 42 w 507"/>
                <a:gd name="T47" fmla="*/ 254 h 507"/>
                <a:gd name="T48" fmla="*/ 42 w 507"/>
                <a:gd name="T49" fmla="*/ 254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7" h="507">
                  <a:moveTo>
                    <a:pt x="0" y="254"/>
                  </a:moveTo>
                  <a:cubicBezTo>
                    <a:pt x="0" y="114"/>
                    <a:pt x="113" y="0"/>
                    <a:pt x="253" y="0"/>
                  </a:cubicBezTo>
                  <a:cubicBezTo>
                    <a:pt x="253" y="0"/>
                    <a:pt x="253" y="0"/>
                    <a:pt x="253" y="0"/>
                  </a:cubicBezTo>
                  <a:cubicBezTo>
                    <a:pt x="393" y="0"/>
                    <a:pt x="507" y="114"/>
                    <a:pt x="507" y="254"/>
                  </a:cubicBezTo>
                  <a:cubicBezTo>
                    <a:pt x="507" y="254"/>
                    <a:pt x="507" y="254"/>
                    <a:pt x="507" y="254"/>
                  </a:cubicBezTo>
                  <a:cubicBezTo>
                    <a:pt x="507" y="394"/>
                    <a:pt x="393" y="507"/>
                    <a:pt x="253" y="507"/>
                  </a:cubicBezTo>
                  <a:cubicBezTo>
                    <a:pt x="253" y="507"/>
                    <a:pt x="253" y="507"/>
                    <a:pt x="253" y="507"/>
                  </a:cubicBezTo>
                  <a:cubicBezTo>
                    <a:pt x="113" y="507"/>
                    <a:pt x="0" y="394"/>
                    <a:pt x="0" y="254"/>
                  </a:cubicBezTo>
                  <a:close/>
                  <a:moveTo>
                    <a:pt x="42" y="254"/>
                  </a:moveTo>
                  <a:cubicBezTo>
                    <a:pt x="42" y="312"/>
                    <a:pt x="65" y="365"/>
                    <a:pt x="104" y="404"/>
                  </a:cubicBezTo>
                  <a:cubicBezTo>
                    <a:pt x="104" y="404"/>
                    <a:pt x="104" y="404"/>
                    <a:pt x="104" y="404"/>
                  </a:cubicBezTo>
                  <a:cubicBezTo>
                    <a:pt x="142" y="442"/>
                    <a:pt x="195" y="465"/>
                    <a:pt x="253" y="465"/>
                  </a:cubicBezTo>
                  <a:cubicBezTo>
                    <a:pt x="253" y="465"/>
                    <a:pt x="253" y="465"/>
                    <a:pt x="253" y="465"/>
                  </a:cubicBezTo>
                  <a:cubicBezTo>
                    <a:pt x="312" y="465"/>
                    <a:pt x="364" y="442"/>
                    <a:pt x="403" y="404"/>
                  </a:cubicBezTo>
                  <a:cubicBezTo>
                    <a:pt x="403" y="404"/>
                    <a:pt x="403" y="404"/>
                    <a:pt x="403" y="404"/>
                  </a:cubicBezTo>
                  <a:cubicBezTo>
                    <a:pt x="441" y="365"/>
                    <a:pt x="465" y="312"/>
                    <a:pt x="465" y="254"/>
                  </a:cubicBezTo>
                  <a:cubicBezTo>
                    <a:pt x="465" y="254"/>
                    <a:pt x="465" y="254"/>
                    <a:pt x="465" y="254"/>
                  </a:cubicBezTo>
                  <a:cubicBezTo>
                    <a:pt x="465" y="196"/>
                    <a:pt x="441" y="143"/>
                    <a:pt x="403" y="104"/>
                  </a:cubicBezTo>
                  <a:cubicBezTo>
                    <a:pt x="403" y="104"/>
                    <a:pt x="403" y="104"/>
                    <a:pt x="403" y="104"/>
                  </a:cubicBezTo>
                  <a:cubicBezTo>
                    <a:pt x="364" y="66"/>
                    <a:pt x="312" y="42"/>
                    <a:pt x="253" y="42"/>
                  </a:cubicBezTo>
                  <a:cubicBezTo>
                    <a:pt x="253" y="42"/>
                    <a:pt x="253" y="42"/>
                    <a:pt x="253" y="42"/>
                  </a:cubicBezTo>
                  <a:cubicBezTo>
                    <a:pt x="195" y="42"/>
                    <a:pt x="142" y="66"/>
                    <a:pt x="104" y="104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65" y="143"/>
                    <a:pt x="42" y="196"/>
                    <a:pt x="42" y="254"/>
                  </a:cubicBezTo>
                  <a:cubicBezTo>
                    <a:pt x="42" y="254"/>
                    <a:pt x="42" y="254"/>
                    <a:pt x="42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89" name="Freeform 40"/>
            <p:cNvSpPr/>
            <p:nvPr/>
          </p:nvSpPr>
          <p:spPr bwMode="auto">
            <a:xfrm>
              <a:off x="11142663" y="587375"/>
              <a:ext cx="93663" cy="179388"/>
            </a:xfrm>
            <a:custGeom>
              <a:avLst/>
              <a:gdLst>
                <a:gd name="T0" fmla="*/ 32 w 32"/>
                <a:gd name="T1" fmla="*/ 45 h 61"/>
                <a:gd name="T2" fmla="*/ 16 w 32"/>
                <a:gd name="T3" fmla="*/ 61 h 61"/>
                <a:gd name="T4" fmla="*/ 16 w 32"/>
                <a:gd name="T5" fmla="*/ 61 h 61"/>
                <a:gd name="T6" fmla="*/ 0 w 32"/>
                <a:gd name="T7" fmla="*/ 45 h 61"/>
                <a:gd name="T8" fmla="*/ 0 w 32"/>
                <a:gd name="T9" fmla="*/ 15 h 61"/>
                <a:gd name="T10" fmla="*/ 16 w 32"/>
                <a:gd name="T11" fmla="*/ 0 h 61"/>
                <a:gd name="T12" fmla="*/ 16 w 32"/>
                <a:gd name="T13" fmla="*/ 0 h 61"/>
                <a:gd name="T14" fmla="*/ 32 w 32"/>
                <a:gd name="T15" fmla="*/ 15 h 61"/>
                <a:gd name="T16" fmla="*/ 32 w 32"/>
                <a:gd name="T17" fmla="*/ 4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61">
                  <a:moveTo>
                    <a:pt x="32" y="45"/>
                  </a:moveTo>
                  <a:cubicBezTo>
                    <a:pt x="32" y="54"/>
                    <a:pt x="25" y="61"/>
                    <a:pt x="16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8" y="61"/>
                    <a:pt x="0" y="54"/>
                    <a:pt x="0" y="4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8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7"/>
                    <a:pt x="32" y="15"/>
                  </a:cubicBezTo>
                  <a:lnTo>
                    <a:pt x="32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0" name="Freeform 41"/>
            <p:cNvSpPr/>
            <p:nvPr/>
          </p:nvSpPr>
          <p:spPr bwMode="auto">
            <a:xfrm>
              <a:off x="11142663" y="1571625"/>
              <a:ext cx="93663" cy="179388"/>
            </a:xfrm>
            <a:custGeom>
              <a:avLst/>
              <a:gdLst>
                <a:gd name="T0" fmla="*/ 32 w 32"/>
                <a:gd name="T1" fmla="*/ 46 h 61"/>
                <a:gd name="T2" fmla="*/ 16 w 32"/>
                <a:gd name="T3" fmla="*/ 61 h 61"/>
                <a:gd name="T4" fmla="*/ 16 w 32"/>
                <a:gd name="T5" fmla="*/ 61 h 61"/>
                <a:gd name="T6" fmla="*/ 0 w 32"/>
                <a:gd name="T7" fmla="*/ 46 h 61"/>
                <a:gd name="T8" fmla="*/ 0 w 32"/>
                <a:gd name="T9" fmla="*/ 16 h 61"/>
                <a:gd name="T10" fmla="*/ 16 w 32"/>
                <a:gd name="T11" fmla="*/ 0 h 61"/>
                <a:gd name="T12" fmla="*/ 16 w 32"/>
                <a:gd name="T13" fmla="*/ 0 h 61"/>
                <a:gd name="T14" fmla="*/ 32 w 32"/>
                <a:gd name="T15" fmla="*/ 16 h 61"/>
                <a:gd name="T16" fmla="*/ 32 w 32"/>
                <a:gd name="T17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61">
                  <a:moveTo>
                    <a:pt x="32" y="46"/>
                  </a:moveTo>
                  <a:cubicBezTo>
                    <a:pt x="32" y="54"/>
                    <a:pt x="25" y="61"/>
                    <a:pt x="16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8" y="61"/>
                    <a:pt x="0" y="54"/>
                    <a:pt x="0" y="4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8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lnTo>
                    <a:pt x="3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1" name="Freeform 42"/>
            <p:cNvSpPr/>
            <p:nvPr/>
          </p:nvSpPr>
          <p:spPr bwMode="auto">
            <a:xfrm>
              <a:off x="10607676" y="1122363"/>
              <a:ext cx="179388" cy="93663"/>
            </a:xfrm>
            <a:custGeom>
              <a:avLst/>
              <a:gdLst>
                <a:gd name="T0" fmla="*/ 45 w 61"/>
                <a:gd name="T1" fmla="*/ 0 h 32"/>
                <a:gd name="T2" fmla="*/ 61 w 61"/>
                <a:gd name="T3" fmla="*/ 16 h 32"/>
                <a:gd name="T4" fmla="*/ 61 w 61"/>
                <a:gd name="T5" fmla="*/ 16 h 32"/>
                <a:gd name="T6" fmla="*/ 45 w 61"/>
                <a:gd name="T7" fmla="*/ 32 h 32"/>
                <a:gd name="T8" fmla="*/ 16 w 61"/>
                <a:gd name="T9" fmla="*/ 32 h 32"/>
                <a:gd name="T10" fmla="*/ 0 w 61"/>
                <a:gd name="T11" fmla="*/ 16 h 32"/>
                <a:gd name="T12" fmla="*/ 0 w 61"/>
                <a:gd name="T13" fmla="*/ 16 h 32"/>
                <a:gd name="T14" fmla="*/ 16 w 61"/>
                <a:gd name="T15" fmla="*/ 0 h 32"/>
                <a:gd name="T16" fmla="*/ 45 w 6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32">
                  <a:moveTo>
                    <a:pt x="45" y="0"/>
                  </a:moveTo>
                  <a:cubicBezTo>
                    <a:pt x="54" y="0"/>
                    <a:pt x="61" y="7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25"/>
                    <a:pt x="54" y="32"/>
                    <a:pt x="4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2" name="Freeform 43"/>
            <p:cNvSpPr/>
            <p:nvPr/>
          </p:nvSpPr>
          <p:spPr bwMode="auto">
            <a:xfrm>
              <a:off x="11591926" y="1122363"/>
              <a:ext cx="179388" cy="93663"/>
            </a:xfrm>
            <a:custGeom>
              <a:avLst/>
              <a:gdLst>
                <a:gd name="T0" fmla="*/ 46 w 61"/>
                <a:gd name="T1" fmla="*/ 0 h 32"/>
                <a:gd name="T2" fmla="*/ 61 w 61"/>
                <a:gd name="T3" fmla="*/ 16 h 32"/>
                <a:gd name="T4" fmla="*/ 61 w 61"/>
                <a:gd name="T5" fmla="*/ 16 h 32"/>
                <a:gd name="T6" fmla="*/ 46 w 61"/>
                <a:gd name="T7" fmla="*/ 32 h 32"/>
                <a:gd name="T8" fmla="*/ 16 w 61"/>
                <a:gd name="T9" fmla="*/ 32 h 32"/>
                <a:gd name="T10" fmla="*/ 0 w 61"/>
                <a:gd name="T11" fmla="*/ 16 h 32"/>
                <a:gd name="T12" fmla="*/ 0 w 61"/>
                <a:gd name="T13" fmla="*/ 16 h 32"/>
                <a:gd name="T14" fmla="*/ 16 w 61"/>
                <a:gd name="T15" fmla="*/ 0 h 32"/>
                <a:gd name="T16" fmla="*/ 46 w 6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32">
                  <a:moveTo>
                    <a:pt x="46" y="0"/>
                  </a:moveTo>
                  <a:cubicBezTo>
                    <a:pt x="54" y="0"/>
                    <a:pt x="61" y="7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25"/>
                    <a:pt x="54" y="32"/>
                    <a:pt x="4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3" name="Freeform 44"/>
            <p:cNvSpPr>
              <a:spLocks noEditPoints="1"/>
            </p:cNvSpPr>
            <p:nvPr/>
          </p:nvSpPr>
          <p:spPr bwMode="auto">
            <a:xfrm>
              <a:off x="10652126" y="631825"/>
              <a:ext cx="1077913" cy="1074738"/>
            </a:xfrm>
            <a:custGeom>
              <a:avLst/>
              <a:gdLst>
                <a:gd name="T0" fmla="*/ 311 w 367"/>
                <a:gd name="T1" fmla="*/ 183 h 366"/>
                <a:gd name="T2" fmla="*/ 334 w 367"/>
                <a:gd name="T3" fmla="*/ 159 h 366"/>
                <a:gd name="T4" fmla="*/ 367 w 367"/>
                <a:gd name="T5" fmla="*/ 159 h 366"/>
                <a:gd name="T6" fmla="*/ 207 w 367"/>
                <a:gd name="T7" fmla="*/ 0 h 366"/>
                <a:gd name="T8" fmla="*/ 207 w 367"/>
                <a:gd name="T9" fmla="*/ 32 h 366"/>
                <a:gd name="T10" fmla="*/ 183 w 367"/>
                <a:gd name="T11" fmla="*/ 56 h 366"/>
                <a:gd name="T12" fmla="*/ 159 w 367"/>
                <a:gd name="T13" fmla="*/ 32 h 366"/>
                <a:gd name="T14" fmla="*/ 159 w 367"/>
                <a:gd name="T15" fmla="*/ 0 h 366"/>
                <a:gd name="T16" fmla="*/ 0 w 367"/>
                <a:gd name="T17" fmla="*/ 159 h 366"/>
                <a:gd name="T18" fmla="*/ 32 w 367"/>
                <a:gd name="T19" fmla="*/ 159 h 366"/>
                <a:gd name="T20" fmla="*/ 56 w 367"/>
                <a:gd name="T21" fmla="*/ 183 h 366"/>
                <a:gd name="T22" fmla="*/ 32 w 367"/>
                <a:gd name="T23" fmla="*/ 207 h 366"/>
                <a:gd name="T24" fmla="*/ 0 w 367"/>
                <a:gd name="T25" fmla="*/ 207 h 366"/>
                <a:gd name="T26" fmla="*/ 159 w 367"/>
                <a:gd name="T27" fmla="*/ 366 h 366"/>
                <a:gd name="T28" fmla="*/ 159 w 367"/>
                <a:gd name="T29" fmla="*/ 334 h 366"/>
                <a:gd name="T30" fmla="*/ 183 w 367"/>
                <a:gd name="T31" fmla="*/ 310 h 366"/>
                <a:gd name="T32" fmla="*/ 207 w 367"/>
                <a:gd name="T33" fmla="*/ 334 h 366"/>
                <a:gd name="T34" fmla="*/ 207 w 367"/>
                <a:gd name="T35" fmla="*/ 366 h 366"/>
                <a:gd name="T36" fmla="*/ 367 w 367"/>
                <a:gd name="T37" fmla="*/ 207 h 366"/>
                <a:gd name="T38" fmla="*/ 334 w 367"/>
                <a:gd name="T39" fmla="*/ 207 h 366"/>
                <a:gd name="T40" fmla="*/ 311 w 367"/>
                <a:gd name="T41" fmla="*/ 183 h 366"/>
                <a:gd name="T42" fmla="*/ 292 w 367"/>
                <a:gd name="T43" fmla="*/ 308 h 366"/>
                <a:gd name="T44" fmla="*/ 276 w 367"/>
                <a:gd name="T45" fmla="*/ 307 h 366"/>
                <a:gd name="T46" fmla="*/ 189 w 367"/>
                <a:gd name="T47" fmla="*/ 207 h 366"/>
                <a:gd name="T48" fmla="*/ 183 w 367"/>
                <a:gd name="T49" fmla="*/ 208 h 366"/>
                <a:gd name="T50" fmla="*/ 158 w 367"/>
                <a:gd name="T51" fmla="*/ 183 h 366"/>
                <a:gd name="T52" fmla="*/ 183 w 367"/>
                <a:gd name="T53" fmla="*/ 158 h 366"/>
                <a:gd name="T54" fmla="*/ 191 w 367"/>
                <a:gd name="T55" fmla="*/ 159 h 366"/>
                <a:gd name="T56" fmla="*/ 261 w 367"/>
                <a:gd name="T57" fmla="*/ 91 h 366"/>
                <a:gd name="T58" fmla="*/ 277 w 367"/>
                <a:gd name="T59" fmla="*/ 92 h 366"/>
                <a:gd name="T60" fmla="*/ 277 w 367"/>
                <a:gd name="T61" fmla="*/ 108 h 366"/>
                <a:gd name="T62" fmla="*/ 207 w 367"/>
                <a:gd name="T63" fmla="*/ 175 h 366"/>
                <a:gd name="T64" fmla="*/ 208 w 367"/>
                <a:gd name="T65" fmla="*/ 183 h 366"/>
                <a:gd name="T66" fmla="*/ 206 w 367"/>
                <a:gd name="T67" fmla="*/ 193 h 366"/>
                <a:gd name="T68" fmla="*/ 293 w 367"/>
                <a:gd name="T69" fmla="*/ 293 h 366"/>
                <a:gd name="T70" fmla="*/ 292 w 367"/>
                <a:gd name="T71" fmla="*/ 308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7" h="366">
                  <a:moveTo>
                    <a:pt x="311" y="183"/>
                  </a:moveTo>
                  <a:cubicBezTo>
                    <a:pt x="311" y="170"/>
                    <a:pt x="321" y="159"/>
                    <a:pt x="334" y="159"/>
                  </a:cubicBezTo>
                  <a:cubicBezTo>
                    <a:pt x="367" y="159"/>
                    <a:pt x="367" y="159"/>
                    <a:pt x="367" y="159"/>
                  </a:cubicBezTo>
                  <a:cubicBezTo>
                    <a:pt x="356" y="76"/>
                    <a:pt x="290" y="10"/>
                    <a:pt x="207" y="0"/>
                  </a:cubicBezTo>
                  <a:cubicBezTo>
                    <a:pt x="207" y="32"/>
                    <a:pt x="207" y="32"/>
                    <a:pt x="207" y="32"/>
                  </a:cubicBezTo>
                  <a:cubicBezTo>
                    <a:pt x="207" y="45"/>
                    <a:pt x="196" y="55"/>
                    <a:pt x="183" y="56"/>
                  </a:cubicBezTo>
                  <a:cubicBezTo>
                    <a:pt x="170" y="55"/>
                    <a:pt x="159" y="45"/>
                    <a:pt x="159" y="32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76" y="10"/>
                    <a:pt x="11" y="76"/>
                    <a:pt x="0" y="159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45" y="159"/>
                    <a:pt x="56" y="170"/>
                    <a:pt x="56" y="183"/>
                  </a:cubicBezTo>
                  <a:cubicBezTo>
                    <a:pt x="56" y="196"/>
                    <a:pt x="45" y="207"/>
                    <a:pt x="32" y="207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11" y="290"/>
                    <a:pt x="76" y="356"/>
                    <a:pt x="159" y="366"/>
                  </a:cubicBezTo>
                  <a:cubicBezTo>
                    <a:pt x="159" y="334"/>
                    <a:pt x="159" y="334"/>
                    <a:pt x="159" y="334"/>
                  </a:cubicBezTo>
                  <a:cubicBezTo>
                    <a:pt x="159" y="321"/>
                    <a:pt x="170" y="310"/>
                    <a:pt x="183" y="310"/>
                  </a:cubicBezTo>
                  <a:cubicBezTo>
                    <a:pt x="196" y="310"/>
                    <a:pt x="207" y="321"/>
                    <a:pt x="207" y="334"/>
                  </a:cubicBezTo>
                  <a:cubicBezTo>
                    <a:pt x="207" y="366"/>
                    <a:pt x="207" y="366"/>
                    <a:pt x="207" y="366"/>
                  </a:cubicBezTo>
                  <a:cubicBezTo>
                    <a:pt x="290" y="356"/>
                    <a:pt x="356" y="290"/>
                    <a:pt x="367" y="207"/>
                  </a:cubicBezTo>
                  <a:cubicBezTo>
                    <a:pt x="334" y="207"/>
                    <a:pt x="334" y="207"/>
                    <a:pt x="334" y="207"/>
                  </a:cubicBezTo>
                  <a:cubicBezTo>
                    <a:pt x="321" y="207"/>
                    <a:pt x="311" y="196"/>
                    <a:pt x="311" y="183"/>
                  </a:cubicBezTo>
                  <a:close/>
                  <a:moveTo>
                    <a:pt x="292" y="308"/>
                  </a:moveTo>
                  <a:cubicBezTo>
                    <a:pt x="287" y="312"/>
                    <a:pt x="280" y="312"/>
                    <a:pt x="276" y="307"/>
                  </a:cubicBezTo>
                  <a:cubicBezTo>
                    <a:pt x="189" y="207"/>
                    <a:pt x="189" y="207"/>
                    <a:pt x="189" y="207"/>
                  </a:cubicBezTo>
                  <a:cubicBezTo>
                    <a:pt x="187" y="208"/>
                    <a:pt x="185" y="208"/>
                    <a:pt x="183" y="208"/>
                  </a:cubicBezTo>
                  <a:cubicBezTo>
                    <a:pt x="169" y="208"/>
                    <a:pt x="158" y="197"/>
                    <a:pt x="158" y="183"/>
                  </a:cubicBezTo>
                  <a:cubicBezTo>
                    <a:pt x="158" y="169"/>
                    <a:pt x="169" y="158"/>
                    <a:pt x="183" y="158"/>
                  </a:cubicBezTo>
                  <a:cubicBezTo>
                    <a:pt x="186" y="158"/>
                    <a:pt x="188" y="158"/>
                    <a:pt x="191" y="159"/>
                  </a:cubicBezTo>
                  <a:cubicBezTo>
                    <a:pt x="261" y="91"/>
                    <a:pt x="261" y="91"/>
                    <a:pt x="261" y="91"/>
                  </a:cubicBezTo>
                  <a:cubicBezTo>
                    <a:pt x="266" y="87"/>
                    <a:pt x="273" y="87"/>
                    <a:pt x="277" y="92"/>
                  </a:cubicBezTo>
                  <a:cubicBezTo>
                    <a:pt x="281" y="96"/>
                    <a:pt x="281" y="103"/>
                    <a:pt x="277" y="108"/>
                  </a:cubicBezTo>
                  <a:cubicBezTo>
                    <a:pt x="207" y="175"/>
                    <a:pt x="207" y="175"/>
                    <a:pt x="207" y="175"/>
                  </a:cubicBezTo>
                  <a:cubicBezTo>
                    <a:pt x="208" y="177"/>
                    <a:pt x="208" y="180"/>
                    <a:pt x="208" y="183"/>
                  </a:cubicBezTo>
                  <a:cubicBezTo>
                    <a:pt x="208" y="187"/>
                    <a:pt x="208" y="190"/>
                    <a:pt x="206" y="193"/>
                  </a:cubicBezTo>
                  <a:cubicBezTo>
                    <a:pt x="293" y="293"/>
                    <a:pt x="293" y="293"/>
                    <a:pt x="293" y="293"/>
                  </a:cubicBezTo>
                  <a:cubicBezTo>
                    <a:pt x="297" y="297"/>
                    <a:pt x="296" y="304"/>
                    <a:pt x="292" y="3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8686371" y="2881413"/>
            <a:ext cx="270461" cy="365010"/>
            <a:chOff x="10544485" y="4845124"/>
            <a:chExt cx="370834" cy="500500"/>
          </a:xfrm>
          <a:solidFill>
            <a:schemeClr val="accent5">
              <a:lumMod val="50000"/>
            </a:schemeClr>
          </a:solidFill>
        </p:grpSpPr>
        <p:sp>
          <p:nvSpPr>
            <p:cNvPr id="195" name="Freeform 41"/>
            <p:cNvSpPr/>
            <p:nvPr/>
          </p:nvSpPr>
          <p:spPr bwMode="auto">
            <a:xfrm>
              <a:off x="10604483" y="4845124"/>
              <a:ext cx="310836" cy="403323"/>
            </a:xfrm>
            <a:custGeom>
              <a:avLst/>
              <a:gdLst>
                <a:gd name="T0" fmla="*/ 533 w 594"/>
                <a:gd name="T1" fmla="*/ 0 h 771"/>
                <a:gd name="T2" fmla="*/ 63 w 594"/>
                <a:gd name="T3" fmla="*/ 0 h 771"/>
                <a:gd name="T4" fmla="*/ 0 w 594"/>
                <a:gd name="T5" fmla="*/ 61 h 771"/>
                <a:gd name="T6" fmla="*/ 0 w 594"/>
                <a:gd name="T7" fmla="*/ 554 h 771"/>
                <a:gd name="T8" fmla="*/ 10 w 594"/>
                <a:gd name="T9" fmla="*/ 536 h 771"/>
                <a:gd name="T10" fmla="*/ 57 w 594"/>
                <a:gd name="T11" fmla="*/ 445 h 771"/>
                <a:gd name="T12" fmla="*/ 57 w 594"/>
                <a:gd name="T13" fmla="*/ 61 h 771"/>
                <a:gd name="T14" fmla="*/ 63 w 594"/>
                <a:gd name="T15" fmla="*/ 56 h 771"/>
                <a:gd name="T16" fmla="*/ 533 w 594"/>
                <a:gd name="T17" fmla="*/ 56 h 771"/>
                <a:gd name="T18" fmla="*/ 537 w 594"/>
                <a:gd name="T19" fmla="*/ 61 h 771"/>
                <a:gd name="T20" fmla="*/ 537 w 594"/>
                <a:gd name="T21" fmla="*/ 708 h 771"/>
                <a:gd name="T22" fmla="*/ 533 w 594"/>
                <a:gd name="T23" fmla="*/ 714 h 771"/>
                <a:gd name="T24" fmla="*/ 255 w 594"/>
                <a:gd name="T25" fmla="*/ 714 h 771"/>
                <a:gd name="T26" fmla="*/ 258 w 594"/>
                <a:gd name="T27" fmla="*/ 771 h 771"/>
                <a:gd name="T28" fmla="*/ 533 w 594"/>
                <a:gd name="T29" fmla="*/ 771 h 771"/>
                <a:gd name="T30" fmla="*/ 594 w 594"/>
                <a:gd name="T31" fmla="*/ 708 h 771"/>
                <a:gd name="T32" fmla="*/ 594 w 594"/>
                <a:gd name="T33" fmla="*/ 61 h 771"/>
                <a:gd name="T34" fmla="*/ 533 w 594"/>
                <a:gd name="T35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4" h="771">
                  <a:moveTo>
                    <a:pt x="533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28"/>
                    <a:pt x="0" y="61"/>
                  </a:cubicBezTo>
                  <a:cubicBezTo>
                    <a:pt x="0" y="554"/>
                    <a:pt x="0" y="554"/>
                    <a:pt x="0" y="554"/>
                  </a:cubicBezTo>
                  <a:cubicBezTo>
                    <a:pt x="10" y="536"/>
                    <a:pt x="10" y="536"/>
                    <a:pt x="10" y="536"/>
                  </a:cubicBezTo>
                  <a:cubicBezTo>
                    <a:pt x="57" y="445"/>
                    <a:pt x="57" y="445"/>
                    <a:pt x="57" y="445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7" y="58"/>
                    <a:pt x="59" y="56"/>
                    <a:pt x="63" y="56"/>
                  </a:cubicBezTo>
                  <a:cubicBezTo>
                    <a:pt x="533" y="56"/>
                    <a:pt x="533" y="56"/>
                    <a:pt x="533" y="56"/>
                  </a:cubicBezTo>
                  <a:cubicBezTo>
                    <a:pt x="535" y="56"/>
                    <a:pt x="537" y="58"/>
                    <a:pt x="537" y="61"/>
                  </a:cubicBezTo>
                  <a:cubicBezTo>
                    <a:pt x="537" y="708"/>
                    <a:pt x="537" y="708"/>
                    <a:pt x="537" y="708"/>
                  </a:cubicBezTo>
                  <a:cubicBezTo>
                    <a:pt x="537" y="712"/>
                    <a:pt x="535" y="714"/>
                    <a:pt x="533" y="714"/>
                  </a:cubicBezTo>
                  <a:cubicBezTo>
                    <a:pt x="255" y="714"/>
                    <a:pt x="255" y="714"/>
                    <a:pt x="255" y="714"/>
                  </a:cubicBezTo>
                  <a:cubicBezTo>
                    <a:pt x="266" y="734"/>
                    <a:pt x="266" y="755"/>
                    <a:pt x="258" y="771"/>
                  </a:cubicBezTo>
                  <a:cubicBezTo>
                    <a:pt x="533" y="771"/>
                    <a:pt x="533" y="771"/>
                    <a:pt x="533" y="771"/>
                  </a:cubicBezTo>
                  <a:cubicBezTo>
                    <a:pt x="568" y="771"/>
                    <a:pt x="594" y="742"/>
                    <a:pt x="594" y="708"/>
                  </a:cubicBezTo>
                  <a:cubicBezTo>
                    <a:pt x="594" y="61"/>
                    <a:pt x="594" y="61"/>
                    <a:pt x="594" y="61"/>
                  </a:cubicBezTo>
                  <a:cubicBezTo>
                    <a:pt x="594" y="28"/>
                    <a:pt x="568" y="0"/>
                    <a:pt x="5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7" tIns="45713" rIns="91427" bIns="45713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6" name="Freeform 42"/>
            <p:cNvSpPr/>
            <p:nvPr/>
          </p:nvSpPr>
          <p:spPr bwMode="auto">
            <a:xfrm>
              <a:off x="10544485" y="5056525"/>
              <a:ext cx="178886" cy="289099"/>
            </a:xfrm>
            <a:custGeom>
              <a:avLst/>
              <a:gdLst>
                <a:gd name="T0" fmla="*/ 306 w 342"/>
                <a:gd name="T1" fmla="*/ 296 h 553"/>
                <a:gd name="T2" fmla="*/ 196 w 342"/>
                <a:gd name="T3" fmla="*/ 225 h 553"/>
                <a:gd name="T4" fmla="*/ 277 w 342"/>
                <a:gd name="T5" fmla="*/ 56 h 553"/>
                <a:gd name="T6" fmla="*/ 263 w 342"/>
                <a:gd name="T7" fmla="*/ 10 h 553"/>
                <a:gd name="T8" fmla="*/ 223 w 342"/>
                <a:gd name="T9" fmla="*/ 29 h 553"/>
                <a:gd name="T10" fmla="*/ 102 w 342"/>
                <a:gd name="T11" fmla="*/ 261 h 553"/>
                <a:gd name="T12" fmla="*/ 85 w 342"/>
                <a:gd name="T13" fmla="*/ 186 h 553"/>
                <a:gd name="T14" fmla="*/ 20 w 342"/>
                <a:gd name="T15" fmla="*/ 135 h 553"/>
                <a:gd name="T16" fmla="*/ 20 w 342"/>
                <a:gd name="T17" fmla="*/ 196 h 553"/>
                <a:gd name="T18" fmla="*/ 50 w 342"/>
                <a:gd name="T19" fmla="*/ 434 h 553"/>
                <a:gd name="T20" fmla="*/ 56 w 342"/>
                <a:gd name="T21" fmla="*/ 471 h 553"/>
                <a:gd name="T22" fmla="*/ 64 w 342"/>
                <a:gd name="T23" fmla="*/ 488 h 553"/>
                <a:gd name="T24" fmla="*/ 106 w 342"/>
                <a:gd name="T25" fmla="*/ 528 h 553"/>
                <a:gd name="T26" fmla="*/ 244 w 342"/>
                <a:gd name="T27" fmla="*/ 490 h 553"/>
                <a:gd name="T28" fmla="*/ 246 w 342"/>
                <a:gd name="T29" fmla="*/ 486 h 553"/>
                <a:gd name="T30" fmla="*/ 335 w 342"/>
                <a:gd name="T31" fmla="*/ 357 h 553"/>
                <a:gd name="T32" fmla="*/ 306 w 342"/>
                <a:gd name="T33" fmla="*/ 296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2" h="553">
                  <a:moveTo>
                    <a:pt x="306" y="296"/>
                  </a:moveTo>
                  <a:cubicBezTo>
                    <a:pt x="196" y="225"/>
                    <a:pt x="196" y="225"/>
                    <a:pt x="196" y="225"/>
                  </a:cubicBezTo>
                  <a:cubicBezTo>
                    <a:pt x="225" y="169"/>
                    <a:pt x="248" y="111"/>
                    <a:pt x="277" y="56"/>
                  </a:cubicBezTo>
                  <a:cubicBezTo>
                    <a:pt x="287" y="40"/>
                    <a:pt x="279" y="17"/>
                    <a:pt x="263" y="10"/>
                  </a:cubicBezTo>
                  <a:cubicBezTo>
                    <a:pt x="246" y="0"/>
                    <a:pt x="233" y="12"/>
                    <a:pt x="223" y="29"/>
                  </a:cubicBezTo>
                  <a:cubicBezTo>
                    <a:pt x="187" y="102"/>
                    <a:pt x="141" y="188"/>
                    <a:pt x="102" y="261"/>
                  </a:cubicBezTo>
                  <a:cubicBezTo>
                    <a:pt x="100" y="244"/>
                    <a:pt x="85" y="186"/>
                    <a:pt x="85" y="186"/>
                  </a:cubicBezTo>
                  <a:cubicBezTo>
                    <a:pt x="81" y="165"/>
                    <a:pt x="45" y="133"/>
                    <a:pt x="20" y="135"/>
                  </a:cubicBezTo>
                  <a:cubicBezTo>
                    <a:pt x="0" y="135"/>
                    <a:pt x="16" y="173"/>
                    <a:pt x="20" y="196"/>
                  </a:cubicBezTo>
                  <a:cubicBezTo>
                    <a:pt x="33" y="277"/>
                    <a:pt x="37" y="354"/>
                    <a:pt x="50" y="434"/>
                  </a:cubicBezTo>
                  <a:cubicBezTo>
                    <a:pt x="50" y="448"/>
                    <a:pt x="52" y="459"/>
                    <a:pt x="56" y="471"/>
                  </a:cubicBezTo>
                  <a:cubicBezTo>
                    <a:pt x="58" y="477"/>
                    <a:pt x="62" y="484"/>
                    <a:pt x="64" y="488"/>
                  </a:cubicBezTo>
                  <a:cubicBezTo>
                    <a:pt x="75" y="503"/>
                    <a:pt x="89" y="519"/>
                    <a:pt x="106" y="528"/>
                  </a:cubicBezTo>
                  <a:cubicBezTo>
                    <a:pt x="156" y="553"/>
                    <a:pt x="216" y="536"/>
                    <a:pt x="244" y="490"/>
                  </a:cubicBezTo>
                  <a:cubicBezTo>
                    <a:pt x="244" y="490"/>
                    <a:pt x="246" y="488"/>
                    <a:pt x="246" y="486"/>
                  </a:cubicBezTo>
                  <a:cubicBezTo>
                    <a:pt x="335" y="357"/>
                    <a:pt x="335" y="357"/>
                    <a:pt x="335" y="357"/>
                  </a:cubicBezTo>
                  <a:cubicBezTo>
                    <a:pt x="342" y="340"/>
                    <a:pt x="323" y="306"/>
                    <a:pt x="306" y="2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7" tIns="45713" rIns="91427" bIns="45713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10146382" y="2960599"/>
            <a:ext cx="420521" cy="206636"/>
            <a:chOff x="10596563" y="3292476"/>
            <a:chExt cx="923925" cy="454025"/>
          </a:xfrm>
          <a:solidFill>
            <a:schemeClr val="accent5">
              <a:lumMod val="50000"/>
            </a:schemeClr>
          </a:solidFill>
        </p:grpSpPr>
        <p:sp>
          <p:nvSpPr>
            <p:cNvPr id="198" name="Freeform 5"/>
            <p:cNvSpPr>
              <a:spLocks noEditPoints="1"/>
            </p:cNvSpPr>
            <p:nvPr/>
          </p:nvSpPr>
          <p:spPr bwMode="auto">
            <a:xfrm>
              <a:off x="10704513" y="3570288"/>
              <a:ext cx="174625" cy="176213"/>
            </a:xfrm>
            <a:custGeom>
              <a:avLst/>
              <a:gdLst>
                <a:gd name="T0" fmla="*/ 30 w 60"/>
                <a:gd name="T1" fmla="*/ 0 h 60"/>
                <a:gd name="T2" fmla="*/ 0 w 60"/>
                <a:gd name="T3" fmla="*/ 30 h 60"/>
                <a:gd name="T4" fmla="*/ 30 w 60"/>
                <a:gd name="T5" fmla="*/ 60 h 60"/>
                <a:gd name="T6" fmla="*/ 60 w 60"/>
                <a:gd name="T7" fmla="*/ 30 h 60"/>
                <a:gd name="T8" fmla="*/ 30 w 60"/>
                <a:gd name="T9" fmla="*/ 0 h 60"/>
                <a:gd name="T10" fmla="*/ 31 w 60"/>
                <a:gd name="T11" fmla="*/ 45 h 60"/>
                <a:gd name="T12" fmla="*/ 16 w 60"/>
                <a:gd name="T13" fmla="*/ 30 h 60"/>
                <a:gd name="T14" fmla="*/ 31 w 60"/>
                <a:gd name="T15" fmla="*/ 15 h 60"/>
                <a:gd name="T16" fmla="*/ 45 w 60"/>
                <a:gd name="T17" fmla="*/ 30 h 60"/>
                <a:gd name="T18" fmla="*/ 31 w 60"/>
                <a:gd name="T19" fmla="*/ 4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13" y="0"/>
                    <a:pt x="0" y="14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6" y="60"/>
                    <a:pt x="60" y="47"/>
                    <a:pt x="60" y="30"/>
                  </a:cubicBezTo>
                  <a:cubicBezTo>
                    <a:pt x="60" y="14"/>
                    <a:pt x="46" y="0"/>
                    <a:pt x="30" y="0"/>
                  </a:cubicBezTo>
                  <a:close/>
                  <a:moveTo>
                    <a:pt x="31" y="45"/>
                  </a:moveTo>
                  <a:cubicBezTo>
                    <a:pt x="23" y="45"/>
                    <a:pt x="16" y="38"/>
                    <a:pt x="16" y="30"/>
                  </a:cubicBezTo>
                  <a:cubicBezTo>
                    <a:pt x="16" y="22"/>
                    <a:pt x="23" y="15"/>
                    <a:pt x="31" y="15"/>
                  </a:cubicBezTo>
                  <a:cubicBezTo>
                    <a:pt x="39" y="15"/>
                    <a:pt x="45" y="22"/>
                    <a:pt x="45" y="30"/>
                  </a:cubicBezTo>
                  <a:cubicBezTo>
                    <a:pt x="45" y="38"/>
                    <a:pt x="39" y="45"/>
                    <a:pt x="31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9" name="Freeform 6"/>
            <p:cNvSpPr>
              <a:spLocks noEditPoints="1"/>
            </p:cNvSpPr>
            <p:nvPr/>
          </p:nvSpPr>
          <p:spPr bwMode="auto">
            <a:xfrm>
              <a:off x="11242676" y="3570288"/>
              <a:ext cx="171450" cy="176213"/>
            </a:xfrm>
            <a:custGeom>
              <a:avLst/>
              <a:gdLst>
                <a:gd name="T0" fmla="*/ 30 w 59"/>
                <a:gd name="T1" fmla="*/ 0 h 60"/>
                <a:gd name="T2" fmla="*/ 0 w 59"/>
                <a:gd name="T3" fmla="*/ 30 h 60"/>
                <a:gd name="T4" fmla="*/ 30 w 59"/>
                <a:gd name="T5" fmla="*/ 60 h 60"/>
                <a:gd name="T6" fmla="*/ 59 w 59"/>
                <a:gd name="T7" fmla="*/ 30 h 60"/>
                <a:gd name="T8" fmla="*/ 30 w 59"/>
                <a:gd name="T9" fmla="*/ 0 h 60"/>
                <a:gd name="T10" fmla="*/ 29 w 59"/>
                <a:gd name="T11" fmla="*/ 45 h 60"/>
                <a:gd name="T12" fmla="*/ 15 w 59"/>
                <a:gd name="T13" fmla="*/ 30 h 60"/>
                <a:gd name="T14" fmla="*/ 29 w 59"/>
                <a:gd name="T15" fmla="*/ 15 h 60"/>
                <a:gd name="T16" fmla="*/ 44 w 59"/>
                <a:gd name="T17" fmla="*/ 30 h 60"/>
                <a:gd name="T18" fmla="*/ 29 w 59"/>
                <a:gd name="T19" fmla="*/ 4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60">
                  <a:moveTo>
                    <a:pt x="30" y="0"/>
                  </a:moveTo>
                  <a:cubicBezTo>
                    <a:pt x="13" y="0"/>
                    <a:pt x="0" y="14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6" y="60"/>
                    <a:pt x="59" y="47"/>
                    <a:pt x="59" y="30"/>
                  </a:cubicBezTo>
                  <a:cubicBezTo>
                    <a:pt x="59" y="14"/>
                    <a:pt x="46" y="0"/>
                    <a:pt x="30" y="0"/>
                  </a:cubicBezTo>
                  <a:close/>
                  <a:moveTo>
                    <a:pt x="29" y="45"/>
                  </a:moveTo>
                  <a:cubicBezTo>
                    <a:pt x="21" y="45"/>
                    <a:pt x="15" y="38"/>
                    <a:pt x="15" y="30"/>
                  </a:cubicBezTo>
                  <a:cubicBezTo>
                    <a:pt x="15" y="22"/>
                    <a:pt x="21" y="15"/>
                    <a:pt x="29" y="15"/>
                  </a:cubicBezTo>
                  <a:cubicBezTo>
                    <a:pt x="37" y="15"/>
                    <a:pt x="44" y="22"/>
                    <a:pt x="44" y="30"/>
                  </a:cubicBezTo>
                  <a:cubicBezTo>
                    <a:pt x="44" y="38"/>
                    <a:pt x="37" y="45"/>
                    <a:pt x="29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0" name="Freeform 7"/>
            <p:cNvSpPr>
              <a:spLocks noEditPoints="1"/>
            </p:cNvSpPr>
            <p:nvPr/>
          </p:nvSpPr>
          <p:spPr bwMode="auto">
            <a:xfrm>
              <a:off x="10596563" y="3292476"/>
              <a:ext cx="923925" cy="365125"/>
            </a:xfrm>
            <a:custGeom>
              <a:avLst/>
              <a:gdLst>
                <a:gd name="T0" fmla="*/ 315 w 316"/>
                <a:gd name="T1" fmla="*/ 12 h 125"/>
                <a:gd name="T2" fmla="*/ 304 w 316"/>
                <a:gd name="T3" fmla="*/ 0 h 125"/>
                <a:gd name="T4" fmla="*/ 14 w 316"/>
                <a:gd name="T5" fmla="*/ 0 h 125"/>
                <a:gd name="T6" fmla="*/ 1 w 316"/>
                <a:gd name="T7" fmla="*/ 12 h 125"/>
                <a:gd name="T8" fmla="*/ 0 w 316"/>
                <a:gd name="T9" fmla="*/ 125 h 125"/>
                <a:gd name="T10" fmla="*/ 26 w 316"/>
                <a:gd name="T11" fmla="*/ 124 h 125"/>
                <a:gd name="T12" fmla="*/ 67 w 316"/>
                <a:gd name="T13" fmla="*/ 86 h 125"/>
                <a:gd name="T14" fmla="*/ 106 w 316"/>
                <a:gd name="T15" fmla="*/ 125 h 125"/>
                <a:gd name="T16" fmla="*/ 211 w 316"/>
                <a:gd name="T17" fmla="*/ 125 h 125"/>
                <a:gd name="T18" fmla="*/ 253 w 316"/>
                <a:gd name="T19" fmla="*/ 86 h 125"/>
                <a:gd name="T20" fmla="*/ 291 w 316"/>
                <a:gd name="T21" fmla="*/ 125 h 125"/>
                <a:gd name="T22" fmla="*/ 316 w 316"/>
                <a:gd name="T23" fmla="*/ 125 h 125"/>
                <a:gd name="T24" fmla="*/ 315 w 316"/>
                <a:gd name="T25" fmla="*/ 12 h 125"/>
                <a:gd name="T26" fmla="*/ 76 w 316"/>
                <a:gd name="T27" fmla="*/ 62 h 125"/>
                <a:gd name="T28" fmla="*/ 14 w 316"/>
                <a:gd name="T29" fmla="*/ 62 h 125"/>
                <a:gd name="T30" fmla="*/ 14 w 316"/>
                <a:gd name="T31" fmla="*/ 20 h 125"/>
                <a:gd name="T32" fmla="*/ 19 w 316"/>
                <a:gd name="T33" fmla="*/ 16 h 125"/>
                <a:gd name="T34" fmla="*/ 76 w 316"/>
                <a:gd name="T35" fmla="*/ 16 h 125"/>
                <a:gd name="T36" fmla="*/ 76 w 316"/>
                <a:gd name="T37" fmla="*/ 62 h 125"/>
                <a:gd name="T38" fmla="*/ 152 w 316"/>
                <a:gd name="T39" fmla="*/ 62 h 125"/>
                <a:gd name="T40" fmla="*/ 88 w 316"/>
                <a:gd name="T41" fmla="*/ 62 h 125"/>
                <a:gd name="T42" fmla="*/ 88 w 316"/>
                <a:gd name="T43" fmla="*/ 16 h 125"/>
                <a:gd name="T44" fmla="*/ 152 w 316"/>
                <a:gd name="T45" fmla="*/ 16 h 125"/>
                <a:gd name="T46" fmla="*/ 152 w 316"/>
                <a:gd name="T47" fmla="*/ 62 h 125"/>
                <a:gd name="T48" fmla="*/ 228 w 316"/>
                <a:gd name="T49" fmla="*/ 62 h 125"/>
                <a:gd name="T50" fmla="*/ 165 w 316"/>
                <a:gd name="T51" fmla="*/ 62 h 125"/>
                <a:gd name="T52" fmla="*/ 165 w 316"/>
                <a:gd name="T53" fmla="*/ 16 h 125"/>
                <a:gd name="T54" fmla="*/ 228 w 316"/>
                <a:gd name="T55" fmla="*/ 16 h 125"/>
                <a:gd name="T56" fmla="*/ 228 w 316"/>
                <a:gd name="T57" fmla="*/ 62 h 125"/>
                <a:gd name="T58" fmla="*/ 304 w 316"/>
                <a:gd name="T59" fmla="*/ 62 h 125"/>
                <a:gd name="T60" fmla="*/ 240 w 316"/>
                <a:gd name="T61" fmla="*/ 62 h 125"/>
                <a:gd name="T62" fmla="*/ 240 w 316"/>
                <a:gd name="T63" fmla="*/ 16 h 125"/>
                <a:gd name="T64" fmla="*/ 299 w 316"/>
                <a:gd name="T65" fmla="*/ 16 h 125"/>
                <a:gd name="T66" fmla="*/ 304 w 316"/>
                <a:gd name="T67" fmla="*/ 21 h 125"/>
                <a:gd name="T68" fmla="*/ 304 w 316"/>
                <a:gd name="T69" fmla="*/ 6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" h="125">
                  <a:moveTo>
                    <a:pt x="315" y="12"/>
                  </a:moveTo>
                  <a:cubicBezTo>
                    <a:pt x="316" y="8"/>
                    <a:pt x="311" y="3"/>
                    <a:pt x="30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1"/>
                    <a:pt x="3" y="5"/>
                    <a:pt x="1" y="12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31" y="97"/>
                    <a:pt x="47" y="87"/>
                    <a:pt x="67" y="86"/>
                  </a:cubicBezTo>
                  <a:cubicBezTo>
                    <a:pt x="89" y="88"/>
                    <a:pt x="105" y="98"/>
                    <a:pt x="106" y="125"/>
                  </a:cubicBezTo>
                  <a:cubicBezTo>
                    <a:pt x="211" y="125"/>
                    <a:pt x="211" y="125"/>
                    <a:pt x="211" y="125"/>
                  </a:cubicBezTo>
                  <a:cubicBezTo>
                    <a:pt x="214" y="101"/>
                    <a:pt x="227" y="87"/>
                    <a:pt x="253" y="86"/>
                  </a:cubicBezTo>
                  <a:cubicBezTo>
                    <a:pt x="273" y="89"/>
                    <a:pt x="288" y="100"/>
                    <a:pt x="291" y="125"/>
                  </a:cubicBezTo>
                  <a:cubicBezTo>
                    <a:pt x="316" y="125"/>
                    <a:pt x="316" y="125"/>
                    <a:pt x="316" y="125"/>
                  </a:cubicBezTo>
                  <a:lnTo>
                    <a:pt x="315" y="12"/>
                  </a:lnTo>
                  <a:close/>
                  <a:moveTo>
                    <a:pt x="76" y="62"/>
                  </a:moveTo>
                  <a:cubicBezTo>
                    <a:pt x="14" y="62"/>
                    <a:pt x="14" y="62"/>
                    <a:pt x="14" y="62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18"/>
                    <a:pt x="17" y="16"/>
                    <a:pt x="19" y="16"/>
                  </a:cubicBezTo>
                  <a:cubicBezTo>
                    <a:pt x="76" y="16"/>
                    <a:pt x="76" y="16"/>
                    <a:pt x="76" y="16"/>
                  </a:cubicBezTo>
                  <a:lnTo>
                    <a:pt x="76" y="62"/>
                  </a:lnTo>
                  <a:close/>
                  <a:moveTo>
                    <a:pt x="152" y="62"/>
                  </a:moveTo>
                  <a:cubicBezTo>
                    <a:pt x="88" y="62"/>
                    <a:pt x="88" y="62"/>
                    <a:pt x="88" y="62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152" y="16"/>
                    <a:pt x="152" y="16"/>
                    <a:pt x="152" y="16"/>
                  </a:cubicBezTo>
                  <a:lnTo>
                    <a:pt x="152" y="62"/>
                  </a:lnTo>
                  <a:close/>
                  <a:moveTo>
                    <a:pt x="228" y="62"/>
                  </a:moveTo>
                  <a:cubicBezTo>
                    <a:pt x="165" y="62"/>
                    <a:pt x="165" y="62"/>
                    <a:pt x="165" y="62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228" y="16"/>
                    <a:pt x="228" y="16"/>
                    <a:pt x="228" y="16"/>
                  </a:cubicBezTo>
                  <a:lnTo>
                    <a:pt x="228" y="62"/>
                  </a:lnTo>
                  <a:close/>
                  <a:moveTo>
                    <a:pt x="304" y="62"/>
                  </a:moveTo>
                  <a:cubicBezTo>
                    <a:pt x="240" y="62"/>
                    <a:pt x="240" y="62"/>
                    <a:pt x="240" y="62"/>
                  </a:cubicBezTo>
                  <a:cubicBezTo>
                    <a:pt x="240" y="16"/>
                    <a:pt x="240" y="16"/>
                    <a:pt x="240" y="16"/>
                  </a:cubicBezTo>
                  <a:cubicBezTo>
                    <a:pt x="299" y="16"/>
                    <a:pt x="299" y="16"/>
                    <a:pt x="299" y="16"/>
                  </a:cubicBezTo>
                  <a:cubicBezTo>
                    <a:pt x="302" y="17"/>
                    <a:pt x="303" y="19"/>
                    <a:pt x="304" y="21"/>
                  </a:cubicBezTo>
                  <a:lnTo>
                    <a:pt x="304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01" name="组合 200"/>
          <p:cNvGrpSpPr/>
          <p:nvPr/>
        </p:nvGrpSpPr>
        <p:grpSpPr>
          <a:xfrm>
            <a:off x="9402932" y="2909303"/>
            <a:ext cx="366330" cy="309231"/>
            <a:chOff x="10653713" y="1870076"/>
            <a:chExt cx="804863" cy="679450"/>
          </a:xfrm>
          <a:solidFill>
            <a:schemeClr val="accent5">
              <a:lumMod val="50000"/>
            </a:schemeClr>
          </a:solidFill>
        </p:grpSpPr>
        <p:sp>
          <p:nvSpPr>
            <p:cNvPr id="202" name="Freeform 23"/>
            <p:cNvSpPr>
              <a:spLocks noEditPoints="1"/>
            </p:cNvSpPr>
            <p:nvPr/>
          </p:nvSpPr>
          <p:spPr bwMode="auto">
            <a:xfrm>
              <a:off x="11212513" y="2082801"/>
              <a:ext cx="176213" cy="225425"/>
            </a:xfrm>
            <a:custGeom>
              <a:avLst/>
              <a:gdLst>
                <a:gd name="T0" fmla="*/ 0 w 60"/>
                <a:gd name="T1" fmla="*/ 77 h 77"/>
                <a:gd name="T2" fmla="*/ 60 w 60"/>
                <a:gd name="T3" fmla="*/ 77 h 77"/>
                <a:gd name="T4" fmla="*/ 60 w 60"/>
                <a:gd name="T5" fmla="*/ 12 h 77"/>
                <a:gd name="T6" fmla="*/ 44 w 60"/>
                <a:gd name="T7" fmla="*/ 12 h 77"/>
                <a:gd name="T8" fmla="*/ 44 w 60"/>
                <a:gd name="T9" fmla="*/ 6 h 77"/>
                <a:gd name="T10" fmla="*/ 39 w 60"/>
                <a:gd name="T11" fmla="*/ 0 h 77"/>
                <a:gd name="T12" fmla="*/ 23 w 60"/>
                <a:gd name="T13" fmla="*/ 0 h 77"/>
                <a:gd name="T14" fmla="*/ 18 w 60"/>
                <a:gd name="T15" fmla="*/ 6 h 77"/>
                <a:gd name="T16" fmla="*/ 18 w 60"/>
                <a:gd name="T17" fmla="*/ 12 h 77"/>
                <a:gd name="T18" fmla="*/ 0 w 60"/>
                <a:gd name="T19" fmla="*/ 12 h 77"/>
                <a:gd name="T20" fmla="*/ 0 w 60"/>
                <a:gd name="T21" fmla="*/ 77 h 77"/>
                <a:gd name="T22" fmla="*/ 22 w 60"/>
                <a:gd name="T23" fmla="*/ 5 h 77"/>
                <a:gd name="T24" fmla="*/ 24 w 60"/>
                <a:gd name="T25" fmla="*/ 4 h 77"/>
                <a:gd name="T26" fmla="*/ 38 w 60"/>
                <a:gd name="T27" fmla="*/ 4 h 77"/>
                <a:gd name="T28" fmla="*/ 39 w 60"/>
                <a:gd name="T29" fmla="*/ 5 h 77"/>
                <a:gd name="T30" fmla="*/ 39 w 60"/>
                <a:gd name="T31" fmla="*/ 11 h 77"/>
                <a:gd name="T32" fmla="*/ 39 w 60"/>
                <a:gd name="T33" fmla="*/ 12 h 77"/>
                <a:gd name="T34" fmla="*/ 23 w 60"/>
                <a:gd name="T35" fmla="*/ 12 h 77"/>
                <a:gd name="T36" fmla="*/ 22 w 60"/>
                <a:gd name="T37" fmla="*/ 11 h 77"/>
                <a:gd name="T38" fmla="*/ 22 w 60"/>
                <a:gd name="T39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77">
                  <a:moveTo>
                    <a:pt x="0" y="77"/>
                  </a:moveTo>
                  <a:cubicBezTo>
                    <a:pt x="60" y="77"/>
                    <a:pt x="60" y="77"/>
                    <a:pt x="60" y="77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2"/>
                    <a:pt x="42" y="0"/>
                    <a:pt x="3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8" y="2"/>
                    <a:pt x="18" y="6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0" y="77"/>
                  </a:lnTo>
                  <a:close/>
                  <a:moveTo>
                    <a:pt x="22" y="5"/>
                  </a:moveTo>
                  <a:cubicBezTo>
                    <a:pt x="22" y="5"/>
                    <a:pt x="23" y="4"/>
                    <a:pt x="24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9" y="4"/>
                    <a:pt x="39" y="5"/>
                    <a:pt x="39" y="5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1"/>
                    <a:pt x="39" y="12"/>
                    <a:pt x="39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2" y="12"/>
                    <a:pt x="22" y="11"/>
                    <a:pt x="22" y="11"/>
                  </a:cubicBezTo>
                  <a:lnTo>
                    <a:pt x="2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3" name="Freeform 24"/>
            <p:cNvSpPr/>
            <p:nvPr/>
          </p:nvSpPr>
          <p:spPr bwMode="auto">
            <a:xfrm>
              <a:off x="11406188" y="2119313"/>
              <a:ext cx="52388" cy="192088"/>
            </a:xfrm>
            <a:custGeom>
              <a:avLst/>
              <a:gdLst>
                <a:gd name="T0" fmla="*/ 18 w 18"/>
                <a:gd name="T1" fmla="*/ 14 h 66"/>
                <a:gd name="T2" fmla="*/ 17 w 18"/>
                <a:gd name="T3" fmla="*/ 53 h 66"/>
                <a:gd name="T4" fmla="*/ 6 w 18"/>
                <a:gd name="T5" fmla="*/ 66 h 66"/>
                <a:gd name="T6" fmla="*/ 0 w 18"/>
                <a:gd name="T7" fmla="*/ 66 h 66"/>
                <a:gd name="T8" fmla="*/ 0 w 18"/>
                <a:gd name="T9" fmla="*/ 0 h 66"/>
                <a:gd name="T10" fmla="*/ 7 w 18"/>
                <a:gd name="T11" fmla="*/ 0 h 66"/>
                <a:gd name="T12" fmla="*/ 18 w 18"/>
                <a:gd name="T13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6">
                  <a:moveTo>
                    <a:pt x="18" y="14"/>
                  </a:moveTo>
                  <a:cubicBezTo>
                    <a:pt x="17" y="53"/>
                    <a:pt x="17" y="53"/>
                    <a:pt x="17" y="53"/>
                  </a:cubicBezTo>
                  <a:cubicBezTo>
                    <a:pt x="17" y="60"/>
                    <a:pt x="14" y="66"/>
                    <a:pt x="6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5" y="0"/>
                    <a:pt x="18" y="6"/>
                    <a:pt x="1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4" name="Freeform 25"/>
            <p:cNvSpPr/>
            <p:nvPr/>
          </p:nvSpPr>
          <p:spPr bwMode="auto">
            <a:xfrm>
              <a:off x="11142663" y="2119313"/>
              <a:ext cx="55563" cy="192088"/>
            </a:xfrm>
            <a:custGeom>
              <a:avLst/>
              <a:gdLst>
                <a:gd name="T0" fmla="*/ 0 w 19"/>
                <a:gd name="T1" fmla="*/ 53 h 66"/>
                <a:gd name="T2" fmla="*/ 0 w 19"/>
                <a:gd name="T3" fmla="*/ 14 h 66"/>
                <a:gd name="T4" fmla="*/ 11 w 19"/>
                <a:gd name="T5" fmla="*/ 0 h 66"/>
                <a:gd name="T6" fmla="*/ 19 w 19"/>
                <a:gd name="T7" fmla="*/ 0 h 66"/>
                <a:gd name="T8" fmla="*/ 19 w 19"/>
                <a:gd name="T9" fmla="*/ 66 h 66"/>
                <a:gd name="T10" fmla="*/ 11 w 19"/>
                <a:gd name="T11" fmla="*/ 66 h 66"/>
                <a:gd name="T12" fmla="*/ 0 w 19"/>
                <a:gd name="T13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6">
                  <a:moveTo>
                    <a:pt x="0" y="53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3" y="0"/>
                    <a:pt x="1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3" y="66"/>
                    <a:pt x="0" y="60"/>
                    <a:pt x="0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5" name="Freeform 26"/>
            <p:cNvSpPr>
              <a:spLocks noEditPoints="1"/>
            </p:cNvSpPr>
            <p:nvPr/>
          </p:nvSpPr>
          <p:spPr bwMode="auto">
            <a:xfrm>
              <a:off x="10902951" y="2054226"/>
              <a:ext cx="146050" cy="257175"/>
            </a:xfrm>
            <a:custGeom>
              <a:avLst/>
              <a:gdLst>
                <a:gd name="T0" fmla="*/ 0 w 50"/>
                <a:gd name="T1" fmla="*/ 88 h 88"/>
                <a:gd name="T2" fmla="*/ 50 w 50"/>
                <a:gd name="T3" fmla="*/ 88 h 88"/>
                <a:gd name="T4" fmla="*/ 50 w 50"/>
                <a:gd name="T5" fmla="*/ 9 h 88"/>
                <a:gd name="T6" fmla="*/ 37 w 50"/>
                <a:gd name="T7" fmla="*/ 9 h 88"/>
                <a:gd name="T8" fmla="*/ 37 w 50"/>
                <a:gd name="T9" fmla="*/ 7 h 88"/>
                <a:gd name="T10" fmla="*/ 32 w 50"/>
                <a:gd name="T11" fmla="*/ 0 h 88"/>
                <a:gd name="T12" fmla="*/ 19 w 50"/>
                <a:gd name="T13" fmla="*/ 0 h 88"/>
                <a:gd name="T14" fmla="*/ 15 w 50"/>
                <a:gd name="T15" fmla="*/ 7 h 88"/>
                <a:gd name="T16" fmla="*/ 15 w 50"/>
                <a:gd name="T17" fmla="*/ 9 h 88"/>
                <a:gd name="T18" fmla="*/ 0 w 50"/>
                <a:gd name="T19" fmla="*/ 9 h 88"/>
                <a:gd name="T20" fmla="*/ 0 w 50"/>
                <a:gd name="T21" fmla="*/ 88 h 88"/>
                <a:gd name="T22" fmla="*/ 19 w 50"/>
                <a:gd name="T23" fmla="*/ 6 h 88"/>
                <a:gd name="T24" fmla="*/ 20 w 50"/>
                <a:gd name="T25" fmla="*/ 4 h 88"/>
                <a:gd name="T26" fmla="*/ 32 w 50"/>
                <a:gd name="T27" fmla="*/ 4 h 88"/>
                <a:gd name="T28" fmla="*/ 33 w 50"/>
                <a:gd name="T29" fmla="*/ 6 h 88"/>
                <a:gd name="T30" fmla="*/ 33 w 50"/>
                <a:gd name="T31" fmla="*/ 7 h 88"/>
                <a:gd name="T32" fmla="*/ 33 w 50"/>
                <a:gd name="T33" fmla="*/ 9 h 88"/>
                <a:gd name="T34" fmla="*/ 19 w 50"/>
                <a:gd name="T35" fmla="*/ 9 h 88"/>
                <a:gd name="T36" fmla="*/ 19 w 50"/>
                <a:gd name="T37" fmla="*/ 7 h 88"/>
                <a:gd name="T38" fmla="*/ 19 w 50"/>
                <a:gd name="T39" fmla="*/ 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88">
                  <a:moveTo>
                    <a:pt x="0" y="88"/>
                  </a:moveTo>
                  <a:cubicBezTo>
                    <a:pt x="50" y="88"/>
                    <a:pt x="50" y="88"/>
                    <a:pt x="50" y="8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5" y="2"/>
                    <a:pt x="15" y="7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88"/>
                  </a:lnTo>
                  <a:close/>
                  <a:moveTo>
                    <a:pt x="19" y="6"/>
                  </a:moveTo>
                  <a:cubicBezTo>
                    <a:pt x="19" y="5"/>
                    <a:pt x="19" y="4"/>
                    <a:pt x="20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3" y="5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8"/>
                    <a:pt x="33" y="8"/>
                    <a:pt x="33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8"/>
                    <a:pt x="19" y="8"/>
                    <a:pt x="19" y="7"/>
                  </a:cubicBezTo>
                  <a:lnTo>
                    <a:pt x="1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6" name="Freeform 27"/>
            <p:cNvSpPr/>
            <p:nvPr/>
          </p:nvSpPr>
          <p:spPr bwMode="auto">
            <a:xfrm>
              <a:off x="11063288" y="2081213"/>
              <a:ext cx="44450" cy="233363"/>
            </a:xfrm>
            <a:custGeom>
              <a:avLst/>
              <a:gdLst>
                <a:gd name="T0" fmla="*/ 15 w 15"/>
                <a:gd name="T1" fmla="*/ 17 h 80"/>
                <a:gd name="T2" fmla="*/ 15 w 15"/>
                <a:gd name="T3" fmla="*/ 65 h 80"/>
                <a:gd name="T4" fmla="*/ 5 w 15"/>
                <a:gd name="T5" fmla="*/ 80 h 80"/>
                <a:gd name="T6" fmla="*/ 0 w 15"/>
                <a:gd name="T7" fmla="*/ 80 h 80"/>
                <a:gd name="T8" fmla="*/ 0 w 15"/>
                <a:gd name="T9" fmla="*/ 0 h 80"/>
                <a:gd name="T10" fmla="*/ 6 w 15"/>
                <a:gd name="T11" fmla="*/ 0 h 80"/>
                <a:gd name="T12" fmla="*/ 15 w 15"/>
                <a:gd name="T13" fmla="*/ 1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80">
                  <a:moveTo>
                    <a:pt x="15" y="17"/>
                  </a:moveTo>
                  <a:cubicBezTo>
                    <a:pt x="15" y="65"/>
                    <a:pt x="15" y="65"/>
                    <a:pt x="15" y="65"/>
                  </a:cubicBezTo>
                  <a:cubicBezTo>
                    <a:pt x="15" y="73"/>
                    <a:pt x="13" y="80"/>
                    <a:pt x="5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5" y="0"/>
                    <a:pt x="15" y="6"/>
                    <a:pt x="1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7" name="Freeform 28"/>
            <p:cNvSpPr/>
            <p:nvPr/>
          </p:nvSpPr>
          <p:spPr bwMode="auto">
            <a:xfrm>
              <a:off x="10844213" y="2078038"/>
              <a:ext cx="47625" cy="236538"/>
            </a:xfrm>
            <a:custGeom>
              <a:avLst/>
              <a:gdLst>
                <a:gd name="T0" fmla="*/ 0 w 16"/>
                <a:gd name="T1" fmla="*/ 66 h 81"/>
                <a:gd name="T2" fmla="*/ 0 w 16"/>
                <a:gd name="T3" fmla="*/ 18 h 81"/>
                <a:gd name="T4" fmla="*/ 10 w 16"/>
                <a:gd name="T5" fmla="*/ 0 h 81"/>
                <a:gd name="T6" fmla="*/ 16 w 16"/>
                <a:gd name="T7" fmla="*/ 0 h 81"/>
                <a:gd name="T8" fmla="*/ 16 w 16"/>
                <a:gd name="T9" fmla="*/ 81 h 81"/>
                <a:gd name="T10" fmla="*/ 10 w 16"/>
                <a:gd name="T11" fmla="*/ 81 h 81"/>
                <a:gd name="T12" fmla="*/ 0 w 16"/>
                <a:gd name="T13" fmla="*/ 6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1">
                  <a:moveTo>
                    <a:pt x="0" y="66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0"/>
                    <a:pt x="0" y="0"/>
                    <a:pt x="1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" y="81"/>
                    <a:pt x="0" y="74"/>
                    <a:pt x="0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8" name="Freeform 29"/>
            <p:cNvSpPr/>
            <p:nvPr/>
          </p:nvSpPr>
          <p:spPr bwMode="auto">
            <a:xfrm>
              <a:off x="10653713" y="1870076"/>
              <a:ext cx="752475" cy="523875"/>
            </a:xfrm>
            <a:custGeom>
              <a:avLst/>
              <a:gdLst>
                <a:gd name="T0" fmla="*/ 37 w 257"/>
                <a:gd name="T1" fmla="*/ 0 h 179"/>
                <a:gd name="T2" fmla="*/ 37 w 257"/>
                <a:gd name="T3" fmla="*/ 0 h 179"/>
                <a:gd name="T4" fmla="*/ 50 w 257"/>
                <a:gd name="T5" fmla="*/ 13 h 179"/>
                <a:gd name="T6" fmla="*/ 50 w 257"/>
                <a:gd name="T7" fmla="*/ 13 h 179"/>
                <a:gd name="T8" fmla="*/ 50 w 257"/>
                <a:gd name="T9" fmla="*/ 166 h 179"/>
                <a:gd name="T10" fmla="*/ 257 w 257"/>
                <a:gd name="T11" fmla="*/ 166 h 179"/>
                <a:gd name="T12" fmla="*/ 257 w 257"/>
                <a:gd name="T13" fmla="*/ 179 h 179"/>
                <a:gd name="T14" fmla="*/ 34 w 257"/>
                <a:gd name="T15" fmla="*/ 179 h 179"/>
                <a:gd name="T16" fmla="*/ 34 w 257"/>
                <a:gd name="T17" fmla="*/ 179 h 179"/>
                <a:gd name="T18" fmla="*/ 34 w 257"/>
                <a:gd name="T19" fmla="*/ 166 h 179"/>
                <a:gd name="T20" fmla="*/ 34 w 257"/>
                <a:gd name="T21" fmla="*/ 14 h 179"/>
                <a:gd name="T22" fmla="*/ 0 w 257"/>
                <a:gd name="T23" fmla="*/ 14 h 179"/>
                <a:gd name="T24" fmla="*/ 0 w 257"/>
                <a:gd name="T25" fmla="*/ 0 h 179"/>
                <a:gd name="T26" fmla="*/ 37 w 257"/>
                <a:gd name="T2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7" h="179">
                  <a:moveTo>
                    <a:pt x="37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4" y="1"/>
                    <a:pt x="50" y="6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66"/>
                    <a:pt x="50" y="166"/>
                    <a:pt x="50" y="166"/>
                  </a:cubicBezTo>
                  <a:cubicBezTo>
                    <a:pt x="257" y="166"/>
                    <a:pt x="257" y="166"/>
                    <a:pt x="257" y="166"/>
                  </a:cubicBezTo>
                  <a:cubicBezTo>
                    <a:pt x="257" y="179"/>
                    <a:pt x="257" y="179"/>
                    <a:pt x="257" y="179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66"/>
                    <a:pt x="34" y="166"/>
                    <a:pt x="34" y="166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7" y="0"/>
                    <a:pt x="37" y="0"/>
                    <a:pt x="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9" name="Freeform 30"/>
            <p:cNvSpPr>
              <a:spLocks noEditPoints="1"/>
            </p:cNvSpPr>
            <p:nvPr/>
          </p:nvSpPr>
          <p:spPr bwMode="auto">
            <a:xfrm>
              <a:off x="11277601" y="2419351"/>
              <a:ext cx="128588" cy="130175"/>
            </a:xfrm>
            <a:custGeom>
              <a:avLst/>
              <a:gdLst>
                <a:gd name="T0" fmla="*/ 0 w 44"/>
                <a:gd name="T1" fmla="*/ 22 h 44"/>
                <a:gd name="T2" fmla="*/ 22 w 44"/>
                <a:gd name="T3" fmla="*/ 44 h 44"/>
                <a:gd name="T4" fmla="*/ 44 w 44"/>
                <a:gd name="T5" fmla="*/ 22 h 44"/>
                <a:gd name="T6" fmla="*/ 22 w 44"/>
                <a:gd name="T7" fmla="*/ 0 h 44"/>
                <a:gd name="T8" fmla="*/ 0 w 44"/>
                <a:gd name="T9" fmla="*/ 22 h 44"/>
                <a:gd name="T10" fmla="*/ 10 w 44"/>
                <a:gd name="T11" fmla="*/ 22 h 44"/>
                <a:gd name="T12" fmla="*/ 22 w 44"/>
                <a:gd name="T13" fmla="*/ 10 h 44"/>
                <a:gd name="T14" fmla="*/ 33 w 44"/>
                <a:gd name="T15" fmla="*/ 22 h 44"/>
                <a:gd name="T16" fmla="*/ 22 w 44"/>
                <a:gd name="T17" fmla="*/ 33 h 44"/>
                <a:gd name="T18" fmla="*/ 10 w 44"/>
                <a:gd name="T19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0" y="22"/>
                  </a:move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lose/>
                  <a:moveTo>
                    <a:pt x="10" y="22"/>
                  </a:moveTo>
                  <a:cubicBezTo>
                    <a:pt x="10" y="16"/>
                    <a:pt x="16" y="10"/>
                    <a:pt x="22" y="10"/>
                  </a:cubicBezTo>
                  <a:cubicBezTo>
                    <a:pt x="28" y="10"/>
                    <a:pt x="33" y="16"/>
                    <a:pt x="33" y="22"/>
                  </a:cubicBezTo>
                  <a:cubicBezTo>
                    <a:pt x="33" y="28"/>
                    <a:pt x="28" y="33"/>
                    <a:pt x="22" y="33"/>
                  </a:cubicBezTo>
                  <a:cubicBezTo>
                    <a:pt x="16" y="33"/>
                    <a:pt x="10" y="28"/>
                    <a:pt x="1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10" name="Freeform 31"/>
            <p:cNvSpPr>
              <a:spLocks noEditPoints="1"/>
            </p:cNvSpPr>
            <p:nvPr/>
          </p:nvSpPr>
          <p:spPr bwMode="auto">
            <a:xfrm>
              <a:off x="10756901" y="2419351"/>
              <a:ext cx="125413" cy="130175"/>
            </a:xfrm>
            <a:custGeom>
              <a:avLst/>
              <a:gdLst>
                <a:gd name="T0" fmla="*/ 0 w 43"/>
                <a:gd name="T1" fmla="*/ 22 h 44"/>
                <a:gd name="T2" fmla="*/ 22 w 43"/>
                <a:gd name="T3" fmla="*/ 44 h 44"/>
                <a:gd name="T4" fmla="*/ 43 w 43"/>
                <a:gd name="T5" fmla="*/ 22 h 44"/>
                <a:gd name="T6" fmla="*/ 22 w 43"/>
                <a:gd name="T7" fmla="*/ 0 h 44"/>
                <a:gd name="T8" fmla="*/ 0 w 43"/>
                <a:gd name="T9" fmla="*/ 22 h 44"/>
                <a:gd name="T10" fmla="*/ 10 w 43"/>
                <a:gd name="T11" fmla="*/ 22 h 44"/>
                <a:gd name="T12" fmla="*/ 22 w 43"/>
                <a:gd name="T13" fmla="*/ 10 h 44"/>
                <a:gd name="T14" fmla="*/ 33 w 43"/>
                <a:gd name="T15" fmla="*/ 22 h 44"/>
                <a:gd name="T16" fmla="*/ 22 w 43"/>
                <a:gd name="T17" fmla="*/ 33 h 44"/>
                <a:gd name="T18" fmla="*/ 10 w 43"/>
                <a:gd name="T19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4">
                  <a:moveTo>
                    <a:pt x="0" y="22"/>
                  </a:moveTo>
                  <a:cubicBezTo>
                    <a:pt x="0" y="34"/>
                    <a:pt x="9" y="44"/>
                    <a:pt x="22" y="44"/>
                  </a:cubicBezTo>
                  <a:cubicBezTo>
                    <a:pt x="34" y="44"/>
                    <a:pt x="43" y="34"/>
                    <a:pt x="43" y="22"/>
                  </a:cubicBezTo>
                  <a:cubicBezTo>
                    <a:pt x="43" y="10"/>
                    <a:pt x="34" y="0"/>
                    <a:pt x="22" y="0"/>
                  </a:cubicBezTo>
                  <a:cubicBezTo>
                    <a:pt x="9" y="0"/>
                    <a:pt x="0" y="10"/>
                    <a:pt x="0" y="22"/>
                  </a:cubicBezTo>
                  <a:close/>
                  <a:moveTo>
                    <a:pt x="10" y="22"/>
                  </a:moveTo>
                  <a:cubicBezTo>
                    <a:pt x="10" y="16"/>
                    <a:pt x="15" y="10"/>
                    <a:pt x="22" y="10"/>
                  </a:cubicBezTo>
                  <a:cubicBezTo>
                    <a:pt x="28" y="10"/>
                    <a:pt x="33" y="16"/>
                    <a:pt x="33" y="22"/>
                  </a:cubicBezTo>
                  <a:cubicBezTo>
                    <a:pt x="33" y="28"/>
                    <a:pt x="28" y="33"/>
                    <a:pt x="22" y="33"/>
                  </a:cubicBezTo>
                  <a:cubicBezTo>
                    <a:pt x="15" y="33"/>
                    <a:pt x="10" y="28"/>
                    <a:pt x="1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11" name="组合 210"/>
          <p:cNvGrpSpPr/>
          <p:nvPr/>
        </p:nvGrpSpPr>
        <p:grpSpPr>
          <a:xfrm>
            <a:off x="10923902" y="2907903"/>
            <a:ext cx="364462" cy="312030"/>
            <a:chOff x="2162176" y="-104775"/>
            <a:chExt cx="1655763" cy="1417638"/>
          </a:xfrm>
          <a:solidFill>
            <a:schemeClr val="accent5">
              <a:lumMod val="50000"/>
            </a:schemeClr>
          </a:solidFill>
        </p:grpSpPr>
        <p:sp>
          <p:nvSpPr>
            <p:cNvPr id="212" name="Freeform 3767"/>
            <p:cNvSpPr/>
            <p:nvPr/>
          </p:nvSpPr>
          <p:spPr bwMode="auto">
            <a:xfrm>
              <a:off x="2311401" y="104775"/>
              <a:ext cx="1370013" cy="1208088"/>
            </a:xfrm>
            <a:custGeom>
              <a:avLst/>
              <a:gdLst>
                <a:gd name="T0" fmla="*/ 231 w 431"/>
                <a:gd name="T1" fmla="*/ 6 h 380"/>
                <a:gd name="T2" fmla="*/ 190 w 431"/>
                <a:gd name="T3" fmla="*/ 7 h 380"/>
                <a:gd name="T4" fmla="*/ 20 w 431"/>
                <a:gd name="T5" fmla="*/ 106 h 380"/>
                <a:gd name="T6" fmla="*/ 0 w 431"/>
                <a:gd name="T7" fmla="*/ 142 h 380"/>
                <a:gd name="T8" fmla="*/ 0 w 431"/>
                <a:gd name="T9" fmla="*/ 357 h 380"/>
                <a:gd name="T10" fmla="*/ 24 w 431"/>
                <a:gd name="T11" fmla="*/ 380 h 380"/>
                <a:gd name="T12" fmla="*/ 124 w 431"/>
                <a:gd name="T13" fmla="*/ 380 h 380"/>
                <a:gd name="T14" fmla="*/ 148 w 431"/>
                <a:gd name="T15" fmla="*/ 357 h 380"/>
                <a:gd name="T16" fmla="*/ 148 w 431"/>
                <a:gd name="T17" fmla="*/ 258 h 380"/>
                <a:gd name="T18" fmla="*/ 171 w 431"/>
                <a:gd name="T19" fmla="*/ 235 h 380"/>
                <a:gd name="T20" fmla="*/ 260 w 431"/>
                <a:gd name="T21" fmla="*/ 235 h 380"/>
                <a:gd name="T22" fmla="*/ 283 w 431"/>
                <a:gd name="T23" fmla="*/ 258 h 380"/>
                <a:gd name="T24" fmla="*/ 283 w 431"/>
                <a:gd name="T25" fmla="*/ 357 h 380"/>
                <a:gd name="T26" fmla="*/ 307 w 431"/>
                <a:gd name="T27" fmla="*/ 380 h 380"/>
                <a:gd name="T28" fmla="*/ 407 w 431"/>
                <a:gd name="T29" fmla="*/ 380 h 380"/>
                <a:gd name="T30" fmla="*/ 431 w 431"/>
                <a:gd name="T31" fmla="*/ 357 h 380"/>
                <a:gd name="T32" fmla="*/ 431 w 431"/>
                <a:gd name="T33" fmla="*/ 142 h 380"/>
                <a:gd name="T34" fmla="*/ 410 w 431"/>
                <a:gd name="T35" fmla="*/ 107 h 380"/>
                <a:gd name="T36" fmla="*/ 231 w 431"/>
                <a:gd name="T37" fmla="*/ 6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380">
                  <a:moveTo>
                    <a:pt x="231" y="6"/>
                  </a:moveTo>
                  <a:cubicBezTo>
                    <a:pt x="220" y="0"/>
                    <a:pt x="201" y="0"/>
                    <a:pt x="190" y="7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9" y="113"/>
                    <a:pt x="0" y="129"/>
                    <a:pt x="0" y="142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370"/>
                    <a:pt x="10" y="380"/>
                    <a:pt x="24" y="380"/>
                  </a:cubicBezTo>
                  <a:cubicBezTo>
                    <a:pt x="124" y="380"/>
                    <a:pt x="124" y="380"/>
                    <a:pt x="124" y="380"/>
                  </a:cubicBezTo>
                  <a:cubicBezTo>
                    <a:pt x="137" y="380"/>
                    <a:pt x="148" y="370"/>
                    <a:pt x="148" y="357"/>
                  </a:cubicBezTo>
                  <a:cubicBezTo>
                    <a:pt x="148" y="258"/>
                    <a:pt x="148" y="258"/>
                    <a:pt x="148" y="258"/>
                  </a:cubicBezTo>
                  <a:cubicBezTo>
                    <a:pt x="148" y="245"/>
                    <a:pt x="158" y="235"/>
                    <a:pt x="171" y="235"/>
                  </a:cubicBezTo>
                  <a:cubicBezTo>
                    <a:pt x="260" y="235"/>
                    <a:pt x="260" y="235"/>
                    <a:pt x="260" y="235"/>
                  </a:cubicBezTo>
                  <a:cubicBezTo>
                    <a:pt x="273" y="235"/>
                    <a:pt x="283" y="245"/>
                    <a:pt x="283" y="258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3" y="370"/>
                    <a:pt x="294" y="380"/>
                    <a:pt x="307" y="380"/>
                  </a:cubicBezTo>
                  <a:cubicBezTo>
                    <a:pt x="407" y="380"/>
                    <a:pt x="407" y="380"/>
                    <a:pt x="407" y="380"/>
                  </a:cubicBezTo>
                  <a:cubicBezTo>
                    <a:pt x="420" y="380"/>
                    <a:pt x="431" y="370"/>
                    <a:pt x="431" y="357"/>
                  </a:cubicBezTo>
                  <a:cubicBezTo>
                    <a:pt x="431" y="142"/>
                    <a:pt x="431" y="142"/>
                    <a:pt x="431" y="142"/>
                  </a:cubicBezTo>
                  <a:cubicBezTo>
                    <a:pt x="431" y="129"/>
                    <a:pt x="422" y="113"/>
                    <a:pt x="410" y="107"/>
                  </a:cubicBezTo>
                  <a:lnTo>
                    <a:pt x="23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13" name="Freeform 3768"/>
            <p:cNvSpPr/>
            <p:nvPr/>
          </p:nvSpPr>
          <p:spPr bwMode="auto">
            <a:xfrm>
              <a:off x="2162176" y="-104775"/>
              <a:ext cx="1655763" cy="552450"/>
            </a:xfrm>
            <a:custGeom>
              <a:avLst/>
              <a:gdLst>
                <a:gd name="T0" fmla="*/ 516 w 521"/>
                <a:gd name="T1" fmla="*/ 165 h 174"/>
                <a:gd name="T2" fmla="*/ 487 w 521"/>
                <a:gd name="T3" fmla="*/ 167 h 174"/>
                <a:gd name="T4" fmla="*/ 276 w 521"/>
                <a:gd name="T5" fmla="*/ 45 h 174"/>
                <a:gd name="T6" fmla="*/ 235 w 521"/>
                <a:gd name="T7" fmla="*/ 45 h 174"/>
                <a:gd name="T8" fmla="*/ 34 w 521"/>
                <a:gd name="T9" fmla="*/ 167 h 174"/>
                <a:gd name="T10" fmla="*/ 5 w 521"/>
                <a:gd name="T11" fmla="*/ 165 h 174"/>
                <a:gd name="T12" fmla="*/ 16 w 521"/>
                <a:gd name="T13" fmla="*/ 138 h 174"/>
                <a:gd name="T14" fmla="*/ 235 w 521"/>
                <a:gd name="T15" fmla="*/ 7 h 174"/>
                <a:gd name="T16" fmla="*/ 276 w 521"/>
                <a:gd name="T17" fmla="*/ 6 h 174"/>
                <a:gd name="T18" fmla="*/ 504 w 521"/>
                <a:gd name="T19" fmla="*/ 139 h 174"/>
                <a:gd name="T20" fmla="*/ 516 w 521"/>
                <a:gd name="T21" fmla="*/ 16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1" h="174">
                  <a:moveTo>
                    <a:pt x="516" y="165"/>
                  </a:moveTo>
                  <a:cubicBezTo>
                    <a:pt x="512" y="173"/>
                    <a:pt x="499" y="174"/>
                    <a:pt x="487" y="167"/>
                  </a:cubicBezTo>
                  <a:cubicBezTo>
                    <a:pt x="276" y="45"/>
                    <a:pt x="276" y="45"/>
                    <a:pt x="276" y="45"/>
                  </a:cubicBezTo>
                  <a:cubicBezTo>
                    <a:pt x="265" y="38"/>
                    <a:pt x="247" y="38"/>
                    <a:pt x="235" y="45"/>
                  </a:cubicBezTo>
                  <a:cubicBezTo>
                    <a:pt x="34" y="167"/>
                    <a:pt x="34" y="167"/>
                    <a:pt x="34" y="167"/>
                  </a:cubicBezTo>
                  <a:cubicBezTo>
                    <a:pt x="22" y="174"/>
                    <a:pt x="9" y="173"/>
                    <a:pt x="5" y="165"/>
                  </a:cubicBezTo>
                  <a:cubicBezTo>
                    <a:pt x="0" y="157"/>
                    <a:pt x="5" y="145"/>
                    <a:pt x="16" y="138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46" y="0"/>
                    <a:pt x="265" y="0"/>
                    <a:pt x="276" y="6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15" y="145"/>
                    <a:pt x="521" y="157"/>
                    <a:pt x="516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14" name="组合 213"/>
          <p:cNvGrpSpPr/>
          <p:nvPr/>
        </p:nvGrpSpPr>
        <p:grpSpPr>
          <a:xfrm>
            <a:off x="7881423" y="3522736"/>
            <a:ext cx="332064" cy="359850"/>
            <a:chOff x="9086851" y="3201988"/>
            <a:chExt cx="663575" cy="719138"/>
          </a:xfrm>
          <a:solidFill>
            <a:schemeClr val="accent5">
              <a:lumMod val="50000"/>
            </a:schemeClr>
          </a:solidFill>
        </p:grpSpPr>
        <p:sp>
          <p:nvSpPr>
            <p:cNvPr id="215" name="Freeform 8"/>
            <p:cNvSpPr>
              <a:spLocks noEditPoints="1"/>
            </p:cNvSpPr>
            <p:nvPr/>
          </p:nvSpPr>
          <p:spPr bwMode="auto">
            <a:xfrm>
              <a:off x="9086851" y="3201988"/>
              <a:ext cx="488950" cy="488950"/>
            </a:xfrm>
            <a:custGeom>
              <a:avLst/>
              <a:gdLst>
                <a:gd name="T0" fmla="*/ 147 w 167"/>
                <a:gd name="T1" fmla="*/ 138 h 167"/>
                <a:gd name="T2" fmla="*/ 139 w 167"/>
                <a:gd name="T3" fmla="*/ 123 h 167"/>
                <a:gd name="T4" fmla="*/ 144 w 167"/>
                <a:gd name="T5" fmla="*/ 99 h 167"/>
                <a:gd name="T6" fmla="*/ 162 w 167"/>
                <a:gd name="T7" fmla="*/ 95 h 167"/>
                <a:gd name="T8" fmla="*/ 167 w 167"/>
                <a:gd name="T9" fmla="*/ 77 h 167"/>
                <a:gd name="T10" fmla="*/ 150 w 167"/>
                <a:gd name="T11" fmla="*/ 72 h 167"/>
                <a:gd name="T12" fmla="*/ 138 w 167"/>
                <a:gd name="T13" fmla="*/ 51 h 167"/>
                <a:gd name="T14" fmla="*/ 147 w 167"/>
                <a:gd name="T15" fmla="*/ 36 h 167"/>
                <a:gd name="T16" fmla="*/ 137 w 167"/>
                <a:gd name="T17" fmla="*/ 20 h 167"/>
                <a:gd name="T18" fmla="*/ 123 w 167"/>
                <a:gd name="T19" fmla="*/ 28 h 167"/>
                <a:gd name="T20" fmla="*/ 99 w 167"/>
                <a:gd name="T21" fmla="*/ 22 h 167"/>
                <a:gd name="T22" fmla="*/ 94 w 167"/>
                <a:gd name="T23" fmla="*/ 5 h 167"/>
                <a:gd name="T24" fmla="*/ 76 w 167"/>
                <a:gd name="T25" fmla="*/ 0 h 167"/>
                <a:gd name="T26" fmla="*/ 72 w 167"/>
                <a:gd name="T27" fmla="*/ 16 h 167"/>
                <a:gd name="T28" fmla="*/ 51 w 167"/>
                <a:gd name="T29" fmla="*/ 29 h 167"/>
                <a:gd name="T30" fmla="*/ 35 w 167"/>
                <a:gd name="T31" fmla="*/ 20 h 167"/>
                <a:gd name="T32" fmla="*/ 19 w 167"/>
                <a:gd name="T33" fmla="*/ 29 h 167"/>
                <a:gd name="T34" fmla="*/ 27 w 167"/>
                <a:gd name="T35" fmla="*/ 44 h 167"/>
                <a:gd name="T36" fmla="*/ 22 w 167"/>
                <a:gd name="T37" fmla="*/ 67 h 167"/>
                <a:gd name="T38" fmla="*/ 4 w 167"/>
                <a:gd name="T39" fmla="*/ 72 h 167"/>
                <a:gd name="T40" fmla="*/ 0 w 167"/>
                <a:gd name="T41" fmla="*/ 90 h 167"/>
                <a:gd name="T42" fmla="*/ 16 w 167"/>
                <a:gd name="T43" fmla="*/ 95 h 167"/>
                <a:gd name="T44" fmla="*/ 28 w 167"/>
                <a:gd name="T45" fmla="*/ 115 h 167"/>
                <a:gd name="T46" fmla="*/ 19 w 167"/>
                <a:gd name="T47" fmla="*/ 131 h 167"/>
                <a:gd name="T48" fmla="*/ 29 w 167"/>
                <a:gd name="T49" fmla="*/ 147 h 167"/>
                <a:gd name="T50" fmla="*/ 43 w 167"/>
                <a:gd name="T51" fmla="*/ 139 h 167"/>
                <a:gd name="T52" fmla="*/ 67 w 167"/>
                <a:gd name="T53" fmla="*/ 144 h 167"/>
                <a:gd name="T54" fmla="*/ 72 w 167"/>
                <a:gd name="T55" fmla="*/ 162 h 167"/>
                <a:gd name="T56" fmla="*/ 90 w 167"/>
                <a:gd name="T57" fmla="*/ 167 h 167"/>
                <a:gd name="T58" fmla="*/ 94 w 167"/>
                <a:gd name="T59" fmla="*/ 151 h 167"/>
                <a:gd name="T60" fmla="*/ 115 w 167"/>
                <a:gd name="T61" fmla="*/ 138 h 167"/>
                <a:gd name="T62" fmla="*/ 131 w 167"/>
                <a:gd name="T63" fmla="*/ 147 h 167"/>
                <a:gd name="T64" fmla="*/ 83 w 167"/>
                <a:gd name="T65" fmla="*/ 122 h 167"/>
                <a:gd name="T66" fmla="*/ 83 w 167"/>
                <a:gd name="T67" fmla="*/ 45 h 167"/>
                <a:gd name="T68" fmla="*/ 83 w 167"/>
                <a:gd name="T69" fmla="*/ 12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7" h="167">
                  <a:moveTo>
                    <a:pt x="137" y="147"/>
                  </a:moveTo>
                  <a:cubicBezTo>
                    <a:pt x="147" y="138"/>
                    <a:pt x="147" y="138"/>
                    <a:pt x="147" y="138"/>
                  </a:cubicBezTo>
                  <a:cubicBezTo>
                    <a:pt x="149" y="136"/>
                    <a:pt x="149" y="133"/>
                    <a:pt x="147" y="131"/>
                  </a:cubicBezTo>
                  <a:cubicBezTo>
                    <a:pt x="139" y="123"/>
                    <a:pt x="139" y="123"/>
                    <a:pt x="139" y="123"/>
                  </a:cubicBezTo>
                  <a:cubicBezTo>
                    <a:pt x="137" y="121"/>
                    <a:pt x="136" y="118"/>
                    <a:pt x="138" y="115"/>
                  </a:cubicBezTo>
                  <a:cubicBezTo>
                    <a:pt x="144" y="99"/>
                    <a:pt x="144" y="99"/>
                    <a:pt x="144" y="99"/>
                  </a:cubicBezTo>
                  <a:cubicBezTo>
                    <a:pt x="145" y="97"/>
                    <a:pt x="148" y="95"/>
                    <a:pt x="150" y="95"/>
                  </a:cubicBezTo>
                  <a:cubicBezTo>
                    <a:pt x="162" y="95"/>
                    <a:pt x="162" y="95"/>
                    <a:pt x="162" y="95"/>
                  </a:cubicBezTo>
                  <a:cubicBezTo>
                    <a:pt x="164" y="95"/>
                    <a:pt x="167" y="93"/>
                    <a:pt x="167" y="90"/>
                  </a:cubicBezTo>
                  <a:cubicBezTo>
                    <a:pt x="167" y="77"/>
                    <a:pt x="167" y="77"/>
                    <a:pt x="167" y="77"/>
                  </a:cubicBezTo>
                  <a:cubicBezTo>
                    <a:pt x="167" y="74"/>
                    <a:pt x="164" y="72"/>
                    <a:pt x="162" y="72"/>
                  </a:cubicBezTo>
                  <a:cubicBezTo>
                    <a:pt x="150" y="72"/>
                    <a:pt x="150" y="72"/>
                    <a:pt x="150" y="72"/>
                  </a:cubicBezTo>
                  <a:cubicBezTo>
                    <a:pt x="148" y="72"/>
                    <a:pt x="145" y="70"/>
                    <a:pt x="144" y="67"/>
                  </a:cubicBezTo>
                  <a:cubicBezTo>
                    <a:pt x="138" y="51"/>
                    <a:pt x="138" y="51"/>
                    <a:pt x="138" y="51"/>
                  </a:cubicBezTo>
                  <a:cubicBezTo>
                    <a:pt x="136" y="49"/>
                    <a:pt x="137" y="46"/>
                    <a:pt x="139" y="44"/>
                  </a:cubicBezTo>
                  <a:cubicBezTo>
                    <a:pt x="147" y="36"/>
                    <a:pt x="147" y="36"/>
                    <a:pt x="147" y="36"/>
                  </a:cubicBezTo>
                  <a:cubicBezTo>
                    <a:pt x="149" y="34"/>
                    <a:pt x="149" y="31"/>
                    <a:pt x="147" y="29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36" y="18"/>
                    <a:pt x="133" y="18"/>
                    <a:pt x="131" y="20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1" y="30"/>
                    <a:pt x="117" y="30"/>
                    <a:pt x="115" y="29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6" y="21"/>
                    <a:pt x="94" y="19"/>
                    <a:pt x="94" y="16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2"/>
                    <a:pt x="92" y="0"/>
                    <a:pt x="9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4" y="0"/>
                    <a:pt x="72" y="2"/>
                    <a:pt x="72" y="5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9"/>
                    <a:pt x="70" y="21"/>
                    <a:pt x="67" y="22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49" y="30"/>
                    <a:pt x="45" y="30"/>
                    <a:pt x="43" y="28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18"/>
                    <a:pt x="30" y="18"/>
                    <a:pt x="29" y="2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7" y="31"/>
                    <a:pt x="17" y="34"/>
                    <a:pt x="19" y="36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9" y="46"/>
                    <a:pt x="30" y="49"/>
                    <a:pt x="28" y="51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1" y="70"/>
                    <a:pt x="18" y="72"/>
                    <a:pt x="16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2" y="72"/>
                    <a:pt x="0" y="74"/>
                    <a:pt x="0" y="77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8" y="95"/>
                    <a:pt x="21" y="97"/>
                    <a:pt x="22" y="99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30" y="118"/>
                    <a:pt x="29" y="121"/>
                    <a:pt x="27" y="123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17" y="133"/>
                    <a:pt x="17" y="136"/>
                    <a:pt x="19" y="138"/>
                  </a:cubicBezTo>
                  <a:cubicBezTo>
                    <a:pt x="29" y="147"/>
                    <a:pt x="29" y="147"/>
                    <a:pt x="29" y="147"/>
                  </a:cubicBezTo>
                  <a:cubicBezTo>
                    <a:pt x="30" y="149"/>
                    <a:pt x="34" y="149"/>
                    <a:pt x="35" y="147"/>
                  </a:cubicBezTo>
                  <a:cubicBezTo>
                    <a:pt x="43" y="139"/>
                    <a:pt x="43" y="139"/>
                    <a:pt x="43" y="139"/>
                  </a:cubicBezTo>
                  <a:cubicBezTo>
                    <a:pt x="45" y="137"/>
                    <a:pt x="49" y="137"/>
                    <a:pt x="51" y="138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70" y="145"/>
                    <a:pt x="72" y="148"/>
                    <a:pt x="72" y="151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72" y="165"/>
                    <a:pt x="74" y="167"/>
                    <a:pt x="76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92" y="167"/>
                    <a:pt x="94" y="165"/>
                    <a:pt x="94" y="162"/>
                  </a:cubicBezTo>
                  <a:cubicBezTo>
                    <a:pt x="94" y="151"/>
                    <a:pt x="94" y="151"/>
                    <a:pt x="94" y="151"/>
                  </a:cubicBezTo>
                  <a:cubicBezTo>
                    <a:pt x="94" y="148"/>
                    <a:pt x="96" y="145"/>
                    <a:pt x="99" y="144"/>
                  </a:cubicBezTo>
                  <a:cubicBezTo>
                    <a:pt x="115" y="138"/>
                    <a:pt x="115" y="138"/>
                    <a:pt x="115" y="138"/>
                  </a:cubicBezTo>
                  <a:cubicBezTo>
                    <a:pt x="117" y="137"/>
                    <a:pt x="121" y="137"/>
                    <a:pt x="123" y="139"/>
                  </a:cubicBezTo>
                  <a:cubicBezTo>
                    <a:pt x="131" y="147"/>
                    <a:pt x="131" y="147"/>
                    <a:pt x="131" y="147"/>
                  </a:cubicBezTo>
                  <a:cubicBezTo>
                    <a:pt x="133" y="149"/>
                    <a:pt x="136" y="149"/>
                    <a:pt x="137" y="147"/>
                  </a:cubicBezTo>
                  <a:close/>
                  <a:moveTo>
                    <a:pt x="83" y="122"/>
                  </a:moveTo>
                  <a:cubicBezTo>
                    <a:pt x="62" y="122"/>
                    <a:pt x="45" y="104"/>
                    <a:pt x="45" y="83"/>
                  </a:cubicBezTo>
                  <a:cubicBezTo>
                    <a:pt x="45" y="62"/>
                    <a:pt x="62" y="45"/>
                    <a:pt x="83" y="45"/>
                  </a:cubicBezTo>
                  <a:cubicBezTo>
                    <a:pt x="104" y="45"/>
                    <a:pt x="121" y="62"/>
                    <a:pt x="121" y="83"/>
                  </a:cubicBezTo>
                  <a:cubicBezTo>
                    <a:pt x="121" y="104"/>
                    <a:pt x="104" y="122"/>
                    <a:pt x="83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16" name="Freeform 9"/>
            <p:cNvSpPr>
              <a:spLocks noEditPoints="1"/>
            </p:cNvSpPr>
            <p:nvPr/>
          </p:nvSpPr>
          <p:spPr bwMode="auto">
            <a:xfrm>
              <a:off x="9448801" y="3619501"/>
              <a:ext cx="301625" cy="301625"/>
            </a:xfrm>
            <a:custGeom>
              <a:avLst/>
              <a:gdLst>
                <a:gd name="T0" fmla="*/ 100 w 103"/>
                <a:gd name="T1" fmla="*/ 32 h 103"/>
                <a:gd name="T2" fmla="*/ 89 w 103"/>
                <a:gd name="T3" fmla="*/ 33 h 103"/>
                <a:gd name="T4" fmla="*/ 78 w 103"/>
                <a:gd name="T5" fmla="*/ 23 h 103"/>
                <a:gd name="T6" fmla="*/ 81 w 103"/>
                <a:gd name="T7" fmla="*/ 12 h 103"/>
                <a:gd name="T8" fmla="*/ 72 w 103"/>
                <a:gd name="T9" fmla="*/ 4 h 103"/>
                <a:gd name="T10" fmla="*/ 65 w 103"/>
                <a:gd name="T11" fmla="*/ 11 h 103"/>
                <a:gd name="T12" fmla="*/ 50 w 103"/>
                <a:gd name="T13" fmla="*/ 12 h 103"/>
                <a:gd name="T14" fmla="*/ 44 w 103"/>
                <a:gd name="T15" fmla="*/ 3 h 103"/>
                <a:gd name="T16" fmla="*/ 32 w 103"/>
                <a:gd name="T17" fmla="*/ 3 h 103"/>
                <a:gd name="T18" fmla="*/ 33 w 103"/>
                <a:gd name="T19" fmla="*/ 13 h 103"/>
                <a:gd name="T20" fmla="*/ 23 w 103"/>
                <a:gd name="T21" fmla="*/ 25 h 103"/>
                <a:gd name="T22" fmla="*/ 12 w 103"/>
                <a:gd name="T23" fmla="*/ 22 h 103"/>
                <a:gd name="T24" fmla="*/ 4 w 103"/>
                <a:gd name="T25" fmla="*/ 30 h 103"/>
                <a:gd name="T26" fmla="*/ 11 w 103"/>
                <a:gd name="T27" fmla="*/ 38 h 103"/>
                <a:gd name="T28" fmla="*/ 12 w 103"/>
                <a:gd name="T29" fmla="*/ 53 h 103"/>
                <a:gd name="T30" fmla="*/ 3 w 103"/>
                <a:gd name="T31" fmla="*/ 59 h 103"/>
                <a:gd name="T32" fmla="*/ 3 w 103"/>
                <a:gd name="T33" fmla="*/ 70 h 103"/>
                <a:gd name="T34" fmla="*/ 13 w 103"/>
                <a:gd name="T35" fmla="*/ 70 h 103"/>
                <a:gd name="T36" fmla="*/ 25 w 103"/>
                <a:gd name="T37" fmla="*/ 80 h 103"/>
                <a:gd name="T38" fmla="*/ 22 w 103"/>
                <a:gd name="T39" fmla="*/ 91 h 103"/>
                <a:gd name="T40" fmla="*/ 30 w 103"/>
                <a:gd name="T41" fmla="*/ 99 h 103"/>
                <a:gd name="T42" fmla="*/ 38 w 103"/>
                <a:gd name="T43" fmla="*/ 91 h 103"/>
                <a:gd name="T44" fmla="*/ 53 w 103"/>
                <a:gd name="T45" fmla="*/ 90 h 103"/>
                <a:gd name="T46" fmla="*/ 59 w 103"/>
                <a:gd name="T47" fmla="*/ 100 h 103"/>
                <a:gd name="T48" fmla="*/ 70 w 103"/>
                <a:gd name="T49" fmla="*/ 100 h 103"/>
                <a:gd name="T50" fmla="*/ 70 w 103"/>
                <a:gd name="T51" fmla="*/ 89 h 103"/>
                <a:gd name="T52" fmla="*/ 80 w 103"/>
                <a:gd name="T53" fmla="*/ 78 h 103"/>
                <a:gd name="T54" fmla="*/ 91 w 103"/>
                <a:gd name="T55" fmla="*/ 81 h 103"/>
                <a:gd name="T56" fmla="*/ 99 w 103"/>
                <a:gd name="T57" fmla="*/ 72 h 103"/>
                <a:gd name="T58" fmla="*/ 91 w 103"/>
                <a:gd name="T59" fmla="*/ 65 h 103"/>
                <a:gd name="T60" fmla="*/ 90 w 103"/>
                <a:gd name="T61" fmla="*/ 50 h 103"/>
                <a:gd name="T62" fmla="*/ 100 w 103"/>
                <a:gd name="T63" fmla="*/ 44 h 103"/>
                <a:gd name="T64" fmla="*/ 72 w 103"/>
                <a:gd name="T65" fmla="*/ 63 h 103"/>
                <a:gd name="T66" fmla="*/ 30 w 103"/>
                <a:gd name="T67" fmla="*/ 40 h 103"/>
                <a:gd name="T68" fmla="*/ 72 w 103"/>
                <a:gd name="T69" fmla="*/ 6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" h="103">
                  <a:moveTo>
                    <a:pt x="102" y="40"/>
                  </a:moveTo>
                  <a:cubicBezTo>
                    <a:pt x="100" y="32"/>
                    <a:pt x="100" y="32"/>
                    <a:pt x="100" y="32"/>
                  </a:cubicBezTo>
                  <a:cubicBezTo>
                    <a:pt x="99" y="31"/>
                    <a:pt x="98" y="30"/>
                    <a:pt x="96" y="30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88" y="33"/>
                    <a:pt x="86" y="32"/>
                    <a:pt x="85" y="31"/>
                  </a:cubicBezTo>
                  <a:cubicBezTo>
                    <a:pt x="78" y="23"/>
                    <a:pt x="78" y="23"/>
                    <a:pt x="78" y="23"/>
                  </a:cubicBezTo>
                  <a:cubicBezTo>
                    <a:pt x="77" y="21"/>
                    <a:pt x="76" y="19"/>
                    <a:pt x="77" y="18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10"/>
                    <a:pt x="81" y="8"/>
                    <a:pt x="79" y="8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1" y="3"/>
                    <a:pt x="69" y="4"/>
                    <a:pt x="68" y="5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4" y="13"/>
                    <a:pt x="62" y="14"/>
                    <a:pt x="61" y="1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8" y="12"/>
                    <a:pt x="47" y="11"/>
                    <a:pt x="46" y="9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1"/>
                    <a:pt x="42" y="0"/>
                    <a:pt x="40" y="1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0" y="5"/>
                    <a:pt x="31" y="7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5"/>
                    <a:pt x="32" y="17"/>
                    <a:pt x="31" y="18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2" y="26"/>
                    <a:pt x="19" y="26"/>
                    <a:pt x="18" y="2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1"/>
                    <a:pt x="8" y="22"/>
                    <a:pt x="8" y="23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3" y="32"/>
                    <a:pt x="4" y="34"/>
                    <a:pt x="5" y="34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3" y="39"/>
                    <a:pt x="14" y="41"/>
                    <a:pt x="13" y="42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4"/>
                    <a:pt x="11" y="56"/>
                    <a:pt x="9" y="57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1" y="59"/>
                    <a:pt x="0" y="61"/>
                    <a:pt x="1" y="6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2"/>
                    <a:pt x="5" y="73"/>
                    <a:pt x="7" y="72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5" y="70"/>
                    <a:pt x="17" y="70"/>
                    <a:pt x="18" y="72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6" y="81"/>
                    <a:pt x="26" y="83"/>
                    <a:pt x="25" y="85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21" y="92"/>
                    <a:pt x="22" y="94"/>
                    <a:pt x="23" y="95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0"/>
                    <a:pt x="34" y="99"/>
                    <a:pt x="35" y="98"/>
                  </a:cubicBezTo>
                  <a:cubicBezTo>
                    <a:pt x="38" y="91"/>
                    <a:pt x="38" y="91"/>
                    <a:pt x="38" y="91"/>
                  </a:cubicBezTo>
                  <a:cubicBezTo>
                    <a:pt x="39" y="90"/>
                    <a:pt x="41" y="89"/>
                    <a:pt x="42" y="89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4" y="90"/>
                    <a:pt x="56" y="92"/>
                    <a:pt x="57" y="93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102"/>
                    <a:pt x="61" y="103"/>
                    <a:pt x="62" y="102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2" y="99"/>
                    <a:pt x="73" y="98"/>
                    <a:pt x="72" y="96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70" y="88"/>
                    <a:pt x="70" y="86"/>
                    <a:pt x="72" y="85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1" y="77"/>
                    <a:pt x="83" y="76"/>
                    <a:pt x="85" y="77"/>
                  </a:cubicBezTo>
                  <a:cubicBezTo>
                    <a:pt x="91" y="81"/>
                    <a:pt x="91" y="81"/>
                    <a:pt x="91" y="81"/>
                  </a:cubicBezTo>
                  <a:cubicBezTo>
                    <a:pt x="92" y="81"/>
                    <a:pt x="94" y="81"/>
                    <a:pt x="95" y="79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100" y="71"/>
                    <a:pt x="99" y="69"/>
                    <a:pt x="98" y="68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0" y="64"/>
                    <a:pt x="89" y="62"/>
                    <a:pt x="89" y="61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48"/>
                    <a:pt x="92" y="46"/>
                    <a:pt x="93" y="46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2" y="43"/>
                    <a:pt x="103" y="42"/>
                    <a:pt x="102" y="40"/>
                  </a:cubicBezTo>
                  <a:close/>
                  <a:moveTo>
                    <a:pt x="72" y="63"/>
                  </a:moveTo>
                  <a:cubicBezTo>
                    <a:pt x="66" y="74"/>
                    <a:pt x="52" y="78"/>
                    <a:pt x="40" y="72"/>
                  </a:cubicBezTo>
                  <a:cubicBezTo>
                    <a:pt x="29" y="66"/>
                    <a:pt x="24" y="52"/>
                    <a:pt x="30" y="40"/>
                  </a:cubicBezTo>
                  <a:cubicBezTo>
                    <a:pt x="37" y="29"/>
                    <a:pt x="51" y="24"/>
                    <a:pt x="63" y="30"/>
                  </a:cubicBezTo>
                  <a:cubicBezTo>
                    <a:pt x="74" y="37"/>
                    <a:pt x="78" y="51"/>
                    <a:pt x="7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6319803" y="3570002"/>
            <a:ext cx="370197" cy="265321"/>
            <a:chOff x="6510338" y="3348038"/>
            <a:chExt cx="739776" cy="530226"/>
          </a:xfrm>
          <a:solidFill>
            <a:schemeClr val="accent5">
              <a:lumMod val="50000"/>
            </a:schemeClr>
          </a:solidFill>
        </p:grpSpPr>
        <p:sp>
          <p:nvSpPr>
            <p:cNvPr id="218" name="Freeform 44"/>
            <p:cNvSpPr>
              <a:spLocks noEditPoints="1"/>
            </p:cNvSpPr>
            <p:nvPr/>
          </p:nvSpPr>
          <p:spPr bwMode="auto">
            <a:xfrm>
              <a:off x="6673851" y="3348038"/>
              <a:ext cx="412750" cy="527050"/>
            </a:xfrm>
            <a:custGeom>
              <a:avLst/>
              <a:gdLst>
                <a:gd name="T0" fmla="*/ 141 w 141"/>
                <a:gd name="T1" fmla="*/ 28 h 180"/>
                <a:gd name="T2" fmla="*/ 99 w 141"/>
                <a:gd name="T3" fmla="*/ 28 h 180"/>
                <a:gd name="T4" fmla="*/ 99 w 141"/>
                <a:gd name="T5" fmla="*/ 15 h 180"/>
                <a:gd name="T6" fmla="*/ 87 w 141"/>
                <a:gd name="T7" fmla="*/ 0 h 180"/>
                <a:gd name="T8" fmla="*/ 51 w 141"/>
                <a:gd name="T9" fmla="*/ 0 h 180"/>
                <a:gd name="T10" fmla="*/ 38 w 141"/>
                <a:gd name="T11" fmla="*/ 15 h 180"/>
                <a:gd name="T12" fmla="*/ 38 w 141"/>
                <a:gd name="T13" fmla="*/ 28 h 180"/>
                <a:gd name="T14" fmla="*/ 0 w 141"/>
                <a:gd name="T15" fmla="*/ 28 h 180"/>
                <a:gd name="T16" fmla="*/ 0 w 141"/>
                <a:gd name="T17" fmla="*/ 180 h 180"/>
                <a:gd name="T18" fmla="*/ 141 w 141"/>
                <a:gd name="T19" fmla="*/ 180 h 180"/>
                <a:gd name="T20" fmla="*/ 141 w 141"/>
                <a:gd name="T21" fmla="*/ 28 h 180"/>
                <a:gd name="T22" fmla="*/ 89 w 141"/>
                <a:gd name="T23" fmla="*/ 26 h 180"/>
                <a:gd name="T24" fmla="*/ 88 w 141"/>
                <a:gd name="T25" fmla="*/ 28 h 180"/>
                <a:gd name="T26" fmla="*/ 50 w 141"/>
                <a:gd name="T27" fmla="*/ 28 h 180"/>
                <a:gd name="T28" fmla="*/ 49 w 141"/>
                <a:gd name="T29" fmla="*/ 26 h 180"/>
                <a:gd name="T30" fmla="*/ 49 w 141"/>
                <a:gd name="T31" fmla="*/ 14 h 180"/>
                <a:gd name="T32" fmla="*/ 53 w 141"/>
                <a:gd name="T33" fmla="*/ 10 h 180"/>
                <a:gd name="T34" fmla="*/ 85 w 141"/>
                <a:gd name="T35" fmla="*/ 10 h 180"/>
                <a:gd name="T36" fmla="*/ 89 w 141"/>
                <a:gd name="T37" fmla="*/ 14 h 180"/>
                <a:gd name="T38" fmla="*/ 89 w 141"/>
                <a:gd name="T39" fmla="*/ 26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180">
                  <a:moveTo>
                    <a:pt x="141" y="28"/>
                  </a:moveTo>
                  <a:cubicBezTo>
                    <a:pt x="99" y="28"/>
                    <a:pt x="99" y="28"/>
                    <a:pt x="99" y="2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9" y="6"/>
                    <a:pt x="94" y="0"/>
                    <a:pt x="8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4" y="0"/>
                    <a:pt x="38" y="6"/>
                    <a:pt x="38" y="15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141" y="180"/>
                    <a:pt x="141" y="180"/>
                    <a:pt x="141" y="180"/>
                  </a:cubicBezTo>
                  <a:lnTo>
                    <a:pt x="141" y="28"/>
                  </a:lnTo>
                  <a:close/>
                  <a:moveTo>
                    <a:pt x="89" y="26"/>
                  </a:moveTo>
                  <a:cubicBezTo>
                    <a:pt x="89" y="27"/>
                    <a:pt x="89" y="28"/>
                    <a:pt x="88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0" y="28"/>
                    <a:pt x="49" y="27"/>
                    <a:pt x="49" y="26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2"/>
                    <a:pt x="51" y="10"/>
                    <a:pt x="53" y="10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87" y="10"/>
                    <a:pt x="89" y="12"/>
                    <a:pt x="89" y="14"/>
                  </a:cubicBezTo>
                  <a:lnTo>
                    <a:pt x="8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19" name="Freeform 45"/>
            <p:cNvSpPr/>
            <p:nvPr/>
          </p:nvSpPr>
          <p:spPr bwMode="auto">
            <a:xfrm>
              <a:off x="6510338" y="3432176"/>
              <a:ext cx="128588" cy="446088"/>
            </a:xfrm>
            <a:custGeom>
              <a:avLst/>
              <a:gdLst>
                <a:gd name="T0" fmla="*/ 0 w 44"/>
                <a:gd name="T1" fmla="*/ 33 h 152"/>
                <a:gd name="T2" fmla="*/ 3 w 44"/>
                <a:gd name="T3" fmla="*/ 124 h 152"/>
                <a:gd name="T4" fmla="*/ 30 w 44"/>
                <a:gd name="T5" fmla="*/ 152 h 152"/>
                <a:gd name="T6" fmla="*/ 44 w 44"/>
                <a:gd name="T7" fmla="*/ 152 h 152"/>
                <a:gd name="T8" fmla="*/ 44 w 44"/>
                <a:gd name="T9" fmla="*/ 0 h 152"/>
                <a:gd name="T10" fmla="*/ 28 w 44"/>
                <a:gd name="T11" fmla="*/ 0 h 152"/>
                <a:gd name="T12" fmla="*/ 0 w 44"/>
                <a:gd name="T13" fmla="*/ 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52">
                  <a:moveTo>
                    <a:pt x="0" y="33"/>
                  </a:moveTo>
                  <a:cubicBezTo>
                    <a:pt x="3" y="124"/>
                    <a:pt x="3" y="124"/>
                    <a:pt x="3" y="124"/>
                  </a:cubicBezTo>
                  <a:cubicBezTo>
                    <a:pt x="3" y="140"/>
                    <a:pt x="12" y="152"/>
                    <a:pt x="30" y="152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9" y="0"/>
                    <a:pt x="0" y="13"/>
                    <a:pt x="0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20" name="Freeform 46"/>
            <p:cNvSpPr/>
            <p:nvPr/>
          </p:nvSpPr>
          <p:spPr bwMode="auto">
            <a:xfrm>
              <a:off x="7121526" y="3429001"/>
              <a:ext cx="128588" cy="449263"/>
            </a:xfrm>
            <a:custGeom>
              <a:avLst/>
              <a:gdLst>
                <a:gd name="T0" fmla="*/ 44 w 44"/>
                <a:gd name="T1" fmla="*/ 125 h 153"/>
                <a:gd name="T2" fmla="*/ 44 w 44"/>
                <a:gd name="T3" fmla="*/ 34 h 153"/>
                <a:gd name="T4" fmla="*/ 18 w 44"/>
                <a:gd name="T5" fmla="*/ 0 h 153"/>
                <a:gd name="T6" fmla="*/ 0 w 44"/>
                <a:gd name="T7" fmla="*/ 0 h 153"/>
                <a:gd name="T8" fmla="*/ 0 w 44"/>
                <a:gd name="T9" fmla="*/ 153 h 153"/>
                <a:gd name="T10" fmla="*/ 18 w 44"/>
                <a:gd name="T11" fmla="*/ 153 h 153"/>
                <a:gd name="T12" fmla="*/ 44 w 44"/>
                <a:gd name="T13" fmla="*/ 12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53">
                  <a:moveTo>
                    <a:pt x="44" y="125"/>
                  </a:moveTo>
                  <a:cubicBezTo>
                    <a:pt x="44" y="34"/>
                    <a:pt x="44" y="34"/>
                    <a:pt x="44" y="34"/>
                  </a:cubicBezTo>
                  <a:cubicBezTo>
                    <a:pt x="44" y="13"/>
                    <a:pt x="33" y="0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33" y="153"/>
                    <a:pt x="44" y="143"/>
                    <a:pt x="44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21" name="Freeform 47"/>
          <p:cNvSpPr>
            <a:spLocks noEditPoints="1"/>
          </p:cNvSpPr>
          <p:nvPr/>
        </p:nvSpPr>
        <p:spPr bwMode="auto">
          <a:xfrm>
            <a:off x="4797298" y="3588670"/>
            <a:ext cx="352719" cy="227985"/>
          </a:xfrm>
          <a:custGeom>
            <a:avLst/>
            <a:gdLst>
              <a:gd name="T0" fmla="*/ 0 w 241"/>
              <a:gd name="T1" fmla="*/ 0 h 156"/>
              <a:gd name="T2" fmla="*/ 0 w 241"/>
              <a:gd name="T3" fmla="*/ 156 h 156"/>
              <a:gd name="T4" fmla="*/ 241 w 241"/>
              <a:gd name="T5" fmla="*/ 156 h 156"/>
              <a:gd name="T6" fmla="*/ 241 w 241"/>
              <a:gd name="T7" fmla="*/ 0 h 156"/>
              <a:gd name="T8" fmla="*/ 0 w 241"/>
              <a:gd name="T9" fmla="*/ 0 h 156"/>
              <a:gd name="T10" fmla="*/ 215 w 241"/>
              <a:gd name="T11" fmla="*/ 9 h 156"/>
              <a:gd name="T12" fmla="*/ 124 w 241"/>
              <a:gd name="T13" fmla="*/ 84 h 156"/>
              <a:gd name="T14" fmla="*/ 25 w 241"/>
              <a:gd name="T15" fmla="*/ 9 h 156"/>
              <a:gd name="T16" fmla="*/ 215 w 241"/>
              <a:gd name="T17" fmla="*/ 9 h 156"/>
              <a:gd name="T18" fmla="*/ 15 w 241"/>
              <a:gd name="T19" fmla="*/ 18 h 156"/>
              <a:gd name="T20" fmla="*/ 95 w 241"/>
              <a:gd name="T21" fmla="*/ 78 h 156"/>
              <a:gd name="T22" fmla="*/ 15 w 241"/>
              <a:gd name="T23" fmla="*/ 141 h 156"/>
              <a:gd name="T24" fmla="*/ 15 w 241"/>
              <a:gd name="T25" fmla="*/ 18 h 156"/>
              <a:gd name="T26" fmla="*/ 27 w 241"/>
              <a:gd name="T27" fmla="*/ 145 h 156"/>
              <a:gd name="T28" fmla="*/ 104 w 241"/>
              <a:gd name="T29" fmla="*/ 85 h 156"/>
              <a:gd name="T30" fmla="*/ 125 w 241"/>
              <a:gd name="T31" fmla="*/ 98 h 156"/>
              <a:gd name="T32" fmla="*/ 144 w 241"/>
              <a:gd name="T33" fmla="*/ 85 h 156"/>
              <a:gd name="T34" fmla="*/ 218 w 241"/>
              <a:gd name="T35" fmla="*/ 145 h 156"/>
              <a:gd name="T36" fmla="*/ 27 w 241"/>
              <a:gd name="T37" fmla="*/ 145 h 156"/>
              <a:gd name="T38" fmla="*/ 150 w 241"/>
              <a:gd name="T39" fmla="*/ 76 h 156"/>
              <a:gd name="T40" fmla="*/ 227 w 241"/>
              <a:gd name="T41" fmla="*/ 16 h 156"/>
              <a:gd name="T42" fmla="*/ 227 w 241"/>
              <a:gd name="T43" fmla="*/ 134 h 156"/>
              <a:gd name="T44" fmla="*/ 150 w 241"/>
              <a:gd name="T45" fmla="*/ 7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1" h="156">
                <a:moveTo>
                  <a:pt x="0" y="0"/>
                </a:moveTo>
                <a:cubicBezTo>
                  <a:pt x="0" y="156"/>
                  <a:pt x="0" y="156"/>
                  <a:pt x="0" y="156"/>
                </a:cubicBezTo>
                <a:cubicBezTo>
                  <a:pt x="241" y="156"/>
                  <a:pt x="241" y="156"/>
                  <a:pt x="241" y="156"/>
                </a:cubicBezTo>
                <a:cubicBezTo>
                  <a:pt x="241" y="0"/>
                  <a:pt x="241" y="0"/>
                  <a:pt x="241" y="0"/>
                </a:cubicBezTo>
                <a:lnTo>
                  <a:pt x="0" y="0"/>
                </a:lnTo>
                <a:close/>
                <a:moveTo>
                  <a:pt x="215" y="9"/>
                </a:moveTo>
                <a:cubicBezTo>
                  <a:pt x="124" y="84"/>
                  <a:pt x="124" y="84"/>
                  <a:pt x="124" y="84"/>
                </a:cubicBezTo>
                <a:cubicBezTo>
                  <a:pt x="25" y="9"/>
                  <a:pt x="25" y="9"/>
                  <a:pt x="25" y="9"/>
                </a:cubicBezTo>
                <a:lnTo>
                  <a:pt x="215" y="9"/>
                </a:lnTo>
                <a:close/>
                <a:moveTo>
                  <a:pt x="15" y="18"/>
                </a:moveTo>
                <a:cubicBezTo>
                  <a:pt x="95" y="78"/>
                  <a:pt x="95" y="78"/>
                  <a:pt x="95" y="78"/>
                </a:cubicBezTo>
                <a:cubicBezTo>
                  <a:pt x="15" y="141"/>
                  <a:pt x="15" y="141"/>
                  <a:pt x="15" y="141"/>
                </a:cubicBezTo>
                <a:lnTo>
                  <a:pt x="15" y="18"/>
                </a:lnTo>
                <a:close/>
                <a:moveTo>
                  <a:pt x="27" y="145"/>
                </a:moveTo>
                <a:cubicBezTo>
                  <a:pt x="104" y="85"/>
                  <a:pt x="104" y="85"/>
                  <a:pt x="104" y="85"/>
                </a:cubicBezTo>
                <a:cubicBezTo>
                  <a:pt x="111" y="90"/>
                  <a:pt x="117" y="93"/>
                  <a:pt x="125" y="98"/>
                </a:cubicBezTo>
                <a:cubicBezTo>
                  <a:pt x="131" y="94"/>
                  <a:pt x="138" y="89"/>
                  <a:pt x="144" y="85"/>
                </a:cubicBezTo>
                <a:cubicBezTo>
                  <a:pt x="218" y="145"/>
                  <a:pt x="218" y="145"/>
                  <a:pt x="218" y="145"/>
                </a:cubicBezTo>
                <a:lnTo>
                  <a:pt x="27" y="145"/>
                </a:lnTo>
                <a:close/>
                <a:moveTo>
                  <a:pt x="150" y="76"/>
                </a:moveTo>
                <a:cubicBezTo>
                  <a:pt x="227" y="16"/>
                  <a:pt x="227" y="16"/>
                  <a:pt x="227" y="16"/>
                </a:cubicBezTo>
                <a:cubicBezTo>
                  <a:pt x="227" y="134"/>
                  <a:pt x="227" y="134"/>
                  <a:pt x="227" y="134"/>
                </a:cubicBezTo>
                <a:lnTo>
                  <a:pt x="150" y="76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22" name="Freeform 48"/>
          <p:cNvSpPr>
            <a:spLocks noEditPoints="1"/>
          </p:cNvSpPr>
          <p:nvPr/>
        </p:nvSpPr>
        <p:spPr bwMode="auto">
          <a:xfrm>
            <a:off x="3294398" y="3529885"/>
            <a:ext cx="298699" cy="345552"/>
          </a:xfrm>
          <a:custGeom>
            <a:avLst/>
            <a:gdLst>
              <a:gd name="T0" fmla="*/ 204 w 204"/>
              <a:gd name="T1" fmla="*/ 121 h 236"/>
              <a:gd name="T2" fmla="*/ 162 w 204"/>
              <a:gd name="T3" fmla="*/ 95 h 236"/>
              <a:gd name="T4" fmla="*/ 162 w 204"/>
              <a:gd name="T5" fmla="*/ 48 h 236"/>
              <a:gd name="T6" fmla="*/ 136 w 204"/>
              <a:gd name="T7" fmla="*/ 29 h 236"/>
              <a:gd name="T8" fmla="*/ 136 w 204"/>
              <a:gd name="T9" fmla="*/ 14 h 236"/>
              <a:gd name="T10" fmla="*/ 121 w 204"/>
              <a:gd name="T11" fmla="*/ 0 h 236"/>
              <a:gd name="T12" fmla="*/ 25 w 204"/>
              <a:gd name="T13" fmla="*/ 0 h 236"/>
              <a:gd name="T14" fmla="*/ 10 w 204"/>
              <a:gd name="T15" fmla="*/ 14 h 236"/>
              <a:gd name="T16" fmla="*/ 10 w 204"/>
              <a:gd name="T17" fmla="*/ 217 h 236"/>
              <a:gd name="T18" fmla="*/ 3 w 204"/>
              <a:gd name="T19" fmla="*/ 217 h 236"/>
              <a:gd name="T20" fmla="*/ 0 w 204"/>
              <a:gd name="T21" fmla="*/ 221 h 236"/>
              <a:gd name="T22" fmla="*/ 0 w 204"/>
              <a:gd name="T23" fmla="*/ 221 h 236"/>
              <a:gd name="T24" fmla="*/ 0 w 204"/>
              <a:gd name="T25" fmla="*/ 225 h 236"/>
              <a:gd name="T26" fmla="*/ 0 w 204"/>
              <a:gd name="T27" fmla="*/ 235 h 236"/>
              <a:gd name="T28" fmla="*/ 146 w 204"/>
              <a:gd name="T29" fmla="*/ 235 h 236"/>
              <a:gd name="T30" fmla="*/ 146 w 204"/>
              <a:gd name="T31" fmla="*/ 225 h 236"/>
              <a:gd name="T32" fmla="*/ 146 w 204"/>
              <a:gd name="T33" fmla="*/ 221 h 236"/>
              <a:gd name="T34" fmla="*/ 146 w 204"/>
              <a:gd name="T35" fmla="*/ 221 h 236"/>
              <a:gd name="T36" fmla="*/ 143 w 204"/>
              <a:gd name="T37" fmla="*/ 217 h 236"/>
              <a:gd name="T38" fmla="*/ 136 w 204"/>
              <a:gd name="T39" fmla="*/ 217 h 236"/>
              <a:gd name="T40" fmla="*/ 136 w 204"/>
              <a:gd name="T41" fmla="*/ 106 h 236"/>
              <a:gd name="T42" fmla="*/ 151 w 204"/>
              <a:gd name="T43" fmla="*/ 106 h 236"/>
              <a:gd name="T44" fmla="*/ 151 w 204"/>
              <a:gd name="T45" fmla="*/ 211 h 236"/>
              <a:gd name="T46" fmla="*/ 151 w 204"/>
              <a:gd name="T47" fmla="*/ 211 h 236"/>
              <a:gd name="T48" fmla="*/ 176 w 204"/>
              <a:gd name="T49" fmla="*/ 236 h 236"/>
              <a:gd name="T50" fmla="*/ 204 w 204"/>
              <a:gd name="T51" fmla="*/ 216 h 236"/>
              <a:gd name="T52" fmla="*/ 204 w 204"/>
              <a:gd name="T53" fmla="*/ 121 h 236"/>
              <a:gd name="T54" fmla="*/ 120 w 204"/>
              <a:gd name="T55" fmla="*/ 38 h 236"/>
              <a:gd name="T56" fmla="*/ 120 w 204"/>
              <a:gd name="T57" fmla="*/ 49 h 236"/>
              <a:gd name="T58" fmla="*/ 120 w 204"/>
              <a:gd name="T59" fmla="*/ 85 h 236"/>
              <a:gd name="T60" fmla="*/ 25 w 204"/>
              <a:gd name="T61" fmla="*/ 85 h 236"/>
              <a:gd name="T62" fmla="*/ 25 w 204"/>
              <a:gd name="T63" fmla="*/ 49 h 236"/>
              <a:gd name="T64" fmla="*/ 25 w 204"/>
              <a:gd name="T65" fmla="*/ 38 h 236"/>
              <a:gd name="T66" fmla="*/ 25 w 204"/>
              <a:gd name="T67" fmla="*/ 18 h 236"/>
              <a:gd name="T68" fmla="*/ 28 w 204"/>
              <a:gd name="T69" fmla="*/ 15 h 236"/>
              <a:gd name="T70" fmla="*/ 117 w 204"/>
              <a:gd name="T71" fmla="*/ 15 h 236"/>
              <a:gd name="T72" fmla="*/ 120 w 204"/>
              <a:gd name="T73" fmla="*/ 18 h 236"/>
              <a:gd name="T74" fmla="*/ 120 w 204"/>
              <a:gd name="T75" fmla="*/ 38 h 236"/>
              <a:gd name="T76" fmla="*/ 151 w 204"/>
              <a:gd name="T77" fmla="*/ 94 h 236"/>
              <a:gd name="T78" fmla="*/ 136 w 204"/>
              <a:gd name="T79" fmla="*/ 94 h 236"/>
              <a:gd name="T80" fmla="*/ 136 w 204"/>
              <a:gd name="T81" fmla="*/ 42 h 236"/>
              <a:gd name="T82" fmla="*/ 151 w 204"/>
              <a:gd name="T83" fmla="*/ 55 h 236"/>
              <a:gd name="T84" fmla="*/ 151 w 204"/>
              <a:gd name="T85" fmla="*/ 94 h 236"/>
              <a:gd name="T86" fmla="*/ 192 w 204"/>
              <a:gd name="T87" fmla="*/ 212 h 236"/>
              <a:gd name="T88" fmla="*/ 178 w 204"/>
              <a:gd name="T89" fmla="*/ 223 h 236"/>
              <a:gd name="T90" fmla="*/ 163 w 204"/>
              <a:gd name="T91" fmla="*/ 212 h 236"/>
              <a:gd name="T92" fmla="*/ 163 w 204"/>
              <a:gd name="T93" fmla="*/ 107 h 236"/>
              <a:gd name="T94" fmla="*/ 192 w 204"/>
              <a:gd name="T95" fmla="*/ 132 h 236"/>
              <a:gd name="T96" fmla="*/ 192 w 204"/>
              <a:gd name="T97" fmla="*/ 133 h 236"/>
              <a:gd name="T98" fmla="*/ 192 w 204"/>
              <a:gd name="T99" fmla="*/ 141 h 236"/>
              <a:gd name="T100" fmla="*/ 192 w 204"/>
              <a:gd name="T101" fmla="*/ 21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4" h="236">
                <a:moveTo>
                  <a:pt x="204" y="121"/>
                </a:moveTo>
                <a:cubicBezTo>
                  <a:pt x="204" y="102"/>
                  <a:pt x="179" y="95"/>
                  <a:pt x="162" y="95"/>
                </a:cubicBezTo>
                <a:cubicBezTo>
                  <a:pt x="162" y="95"/>
                  <a:pt x="162" y="55"/>
                  <a:pt x="162" y="48"/>
                </a:cubicBezTo>
                <a:cubicBezTo>
                  <a:pt x="162" y="37"/>
                  <a:pt x="136" y="29"/>
                  <a:pt x="136" y="29"/>
                </a:cubicBezTo>
                <a:cubicBezTo>
                  <a:pt x="136" y="14"/>
                  <a:pt x="136" y="14"/>
                  <a:pt x="136" y="14"/>
                </a:cubicBezTo>
                <a:cubicBezTo>
                  <a:pt x="136" y="6"/>
                  <a:pt x="129" y="0"/>
                  <a:pt x="121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7" y="0"/>
                  <a:pt x="10" y="6"/>
                  <a:pt x="10" y="14"/>
                </a:cubicBezTo>
                <a:cubicBezTo>
                  <a:pt x="10" y="217"/>
                  <a:pt x="10" y="217"/>
                  <a:pt x="10" y="217"/>
                </a:cubicBezTo>
                <a:cubicBezTo>
                  <a:pt x="3" y="217"/>
                  <a:pt x="3" y="217"/>
                  <a:pt x="3" y="217"/>
                </a:cubicBezTo>
                <a:cubicBezTo>
                  <a:pt x="1" y="217"/>
                  <a:pt x="0" y="219"/>
                  <a:pt x="0" y="221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35"/>
                  <a:pt x="0" y="235"/>
                  <a:pt x="0" y="235"/>
                </a:cubicBezTo>
                <a:cubicBezTo>
                  <a:pt x="146" y="235"/>
                  <a:pt x="146" y="235"/>
                  <a:pt x="146" y="235"/>
                </a:cubicBezTo>
                <a:cubicBezTo>
                  <a:pt x="146" y="225"/>
                  <a:pt x="146" y="225"/>
                  <a:pt x="146" y="225"/>
                </a:cubicBezTo>
                <a:cubicBezTo>
                  <a:pt x="146" y="221"/>
                  <a:pt x="146" y="221"/>
                  <a:pt x="146" y="221"/>
                </a:cubicBezTo>
                <a:cubicBezTo>
                  <a:pt x="146" y="221"/>
                  <a:pt x="146" y="221"/>
                  <a:pt x="146" y="221"/>
                </a:cubicBezTo>
                <a:cubicBezTo>
                  <a:pt x="146" y="219"/>
                  <a:pt x="145" y="217"/>
                  <a:pt x="143" y="217"/>
                </a:cubicBezTo>
                <a:cubicBezTo>
                  <a:pt x="136" y="217"/>
                  <a:pt x="136" y="217"/>
                  <a:pt x="136" y="217"/>
                </a:cubicBezTo>
                <a:cubicBezTo>
                  <a:pt x="136" y="106"/>
                  <a:pt x="136" y="106"/>
                  <a:pt x="136" y="106"/>
                </a:cubicBezTo>
                <a:cubicBezTo>
                  <a:pt x="151" y="106"/>
                  <a:pt x="151" y="106"/>
                  <a:pt x="151" y="106"/>
                </a:cubicBezTo>
                <a:cubicBezTo>
                  <a:pt x="151" y="211"/>
                  <a:pt x="151" y="211"/>
                  <a:pt x="151" y="211"/>
                </a:cubicBezTo>
                <a:cubicBezTo>
                  <a:pt x="151" y="211"/>
                  <a:pt x="151" y="211"/>
                  <a:pt x="151" y="211"/>
                </a:cubicBezTo>
                <a:cubicBezTo>
                  <a:pt x="151" y="224"/>
                  <a:pt x="162" y="235"/>
                  <a:pt x="176" y="236"/>
                </a:cubicBezTo>
                <a:cubicBezTo>
                  <a:pt x="188" y="236"/>
                  <a:pt x="204" y="228"/>
                  <a:pt x="204" y="216"/>
                </a:cubicBezTo>
                <a:cubicBezTo>
                  <a:pt x="204" y="202"/>
                  <a:pt x="204" y="134"/>
                  <a:pt x="204" y="121"/>
                </a:cubicBezTo>
                <a:close/>
                <a:moveTo>
                  <a:pt x="120" y="38"/>
                </a:moveTo>
                <a:cubicBezTo>
                  <a:pt x="120" y="49"/>
                  <a:pt x="120" y="49"/>
                  <a:pt x="120" y="49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25" y="85"/>
                  <a:pt x="25" y="85"/>
                  <a:pt x="25" y="85"/>
                </a:cubicBezTo>
                <a:cubicBezTo>
                  <a:pt x="25" y="49"/>
                  <a:pt x="25" y="49"/>
                  <a:pt x="25" y="49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6"/>
                  <a:pt x="27" y="15"/>
                  <a:pt x="28" y="15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119" y="15"/>
                  <a:pt x="120" y="16"/>
                  <a:pt x="120" y="18"/>
                </a:cubicBezTo>
                <a:lnTo>
                  <a:pt x="120" y="38"/>
                </a:lnTo>
                <a:close/>
                <a:moveTo>
                  <a:pt x="151" y="94"/>
                </a:moveTo>
                <a:cubicBezTo>
                  <a:pt x="136" y="94"/>
                  <a:pt x="136" y="94"/>
                  <a:pt x="136" y="94"/>
                </a:cubicBezTo>
                <a:cubicBezTo>
                  <a:pt x="136" y="42"/>
                  <a:pt x="136" y="42"/>
                  <a:pt x="136" y="42"/>
                </a:cubicBezTo>
                <a:cubicBezTo>
                  <a:pt x="136" y="42"/>
                  <a:pt x="151" y="44"/>
                  <a:pt x="151" y="55"/>
                </a:cubicBezTo>
                <a:cubicBezTo>
                  <a:pt x="151" y="66"/>
                  <a:pt x="151" y="94"/>
                  <a:pt x="151" y="94"/>
                </a:cubicBezTo>
                <a:close/>
                <a:moveTo>
                  <a:pt x="192" y="212"/>
                </a:moveTo>
                <a:cubicBezTo>
                  <a:pt x="192" y="219"/>
                  <a:pt x="186" y="223"/>
                  <a:pt x="178" y="223"/>
                </a:cubicBezTo>
                <a:cubicBezTo>
                  <a:pt x="170" y="223"/>
                  <a:pt x="163" y="218"/>
                  <a:pt x="163" y="212"/>
                </a:cubicBezTo>
                <a:cubicBezTo>
                  <a:pt x="163" y="207"/>
                  <a:pt x="163" y="107"/>
                  <a:pt x="163" y="107"/>
                </a:cubicBezTo>
                <a:cubicBezTo>
                  <a:pt x="178" y="107"/>
                  <a:pt x="192" y="111"/>
                  <a:pt x="192" y="132"/>
                </a:cubicBezTo>
                <a:cubicBezTo>
                  <a:pt x="192" y="132"/>
                  <a:pt x="192" y="133"/>
                  <a:pt x="192" y="133"/>
                </a:cubicBezTo>
                <a:cubicBezTo>
                  <a:pt x="192" y="140"/>
                  <a:pt x="192" y="142"/>
                  <a:pt x="192" y="141"/>
                </a:cubicBezTo>
                <a:cubicBezTo>
                  <a:pt x="192" y="141"/>
                  <a:pt x="192" y="206"/>
                  <a:pt x="192" y="212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223" name="组合 222"/>
          <p:cNvGrpSpPr/>
          <p:nvPr/>
        </p:nvGrpSpPr>
        <p:grpSpPr>
          <a:xfrm>
            <a:off x="7084468" y="3602570"/>
            <a:ext cx="375758" cy="200181"/>
            <a:chOff x="7762876" y="3406776"/>
            <a:chExt cx="750888" cy="400050"/>
          </a:xfrm>
          <a:solidFill>
            <a:schemeClr val="accent5">
              <a:lumMod val="50000"/>
            </a:schemeClr>
          </a:solidFill>
        </p:grpSpPr>
        <p:sp>
          <p:nvSpPr>
            <p:cNvPr id="224" name="Rectangle 49"/>
            <p:cNvSpPr>
              <a:spLocks noChangeArrowheads="1"/>
            </p:cNvSpPr>
            <p:nvPr/>
          </p:nvSpPr>
          <p:spPr bwMode="auto">
            <a:xfrm>
              <a:off x="7875588" y="3521076"/>
              <a:ext cx="68263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25" name="Rectangle 50"/>
            <p:cNvSpPr>
              <a:spLocks noChangeArrowheads="1"/>
            </p:cNvSpPr>
            <p:nvPr/>
          </p:nvSpPr>
          <p:spPr bwMode="auto">
            <a:xfrm>
              <a:off x="7999413" y="3521076"/>
              <a:ext cx="63500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26" name="Rectangle 51"/>
            <p:cNvSpPr>
              <a:spLocks noChangeArrowheads="1"/>
            </p:cNvSpPr>
            <p:nvPr/>
          </p:nvSpPr>
          <p:spPr bwMode="auto">
            <a:xfrm>
              <a:off x="8118476" y="3521076"/>
              <a:ext cx="68263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27" name="Rectangle 52"/>
            <p:cNvSpPr>
              <a:spLocks noChangeArrowheads="1"/>
            </p:cNvSpPr>
            <p:nvPr/>
          </p:nvSpPr>
          <p:spPr bwMode="auto">
            <a:xfrm>
              <a:off x="8242301" y="3521076"/>
              <a:ext cx="63500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28" name="Freeform 53"/>
            <p:cNvSpPr>
              <a:spLocks noEditPoints="1"/>
            </p:cNvSpPr>
            <p:nvPr/>
          </p:nvSpPr>
          <p:spPr bwMode="auto">
            <a:xfrm>
              <a:off x="7762876" y="3406776"/>
              <a:ext cx="750888" cy="400050"/>
            </a:xfrm>
            <a:custGeom>
              <a:avLst/>
              <a:gdLst>
                <a:gd name="T0" fmla="*/ 245 w 257"/>
                <a:gd name="T1" fmla="*/ 32 h 137"/>
                <a:gd name="T2" fmla="*/ 229 w 257"/>
                <a:gd name="T3" fmla="*/ 32 h 137"/>
                <a:gd name="T4" fmla="*/ 229 w 257"/>
                <a:gd name="T5" fmla="*/ 22 h 137"/>
                <a:gd name="T6" fmla="*/ 207 w 257"/>
                <a:gd name="T7" fmla="*/ 0 h 137"/>
                <a:gd name="T8" fmla="*/ 22 w 257"/>
                <a:gd name="T9" fmla="*/ 0 h 137"/>
                <a:gd name="T10" fmla="*/ 0 w 257"/>
                <a:gd name="T11" fmla="*/ 22 h 137"/>
                <a:gd name="T12" fmla="*/ 0 w 257"/>
                <a:gd name="T13" fmla="*/ 115 h 137"/>
                <a:gd name="T14" fmla="*/ 22 w 257"/>
                <a:gd name="T15" fmla="*/ 137 h 137"/>
                <a:gd name="T16" fmla="*/ 207 w 257"/>
                <a:gd name="T17" fmla="*/ 137 h 137"/>
                <a:gd name="T18" fmla="*/ 229 w 257"/>
                <a:gd name="T19" fmla="*/ 115 h 137"/>
                <a:gd name="T20" fmla="*/ 229 w 257"/>
                <a:gd name="T21" fmla="*/ 105 h 137"/>
                <a:gd name="T22" fmla="*/ 245 w 257"/>
                <a:gd name="T23" fmla="*/ 105 h 137"/>
                <a:gd name="T24" fmla="*/ 257 w 257"/>
                <a:gd name="T25" fmla="*/ 94 h 137"/>
                <a:gd name="T26" fmla="*/ 257 w 257"/>
                <a:gd name="T27" fmla="*/ 43 h 137"/>
                <a:gd name="T28" fmla="*/ 245 w 257"/>
                <a:gd name="T29" fmla="*/ 32 h 137"/>
                <a:gd name="T30" fmla="*/ 207 w 257"/>
                <a:gd name="T31" fmla="*/ 115 h 137"/>
                <a:gd name="T32" fmla="*/ 22 w 257"/>
                <a:gd name="T33" fmla="*/ 115 h 137"/>
                <a:gd name="T34" fmla="*/ 22 w 257"/>
                <a:gd name="T35" fmla="*/ 22 h 137"/>
                <a:gd name="T36" fmla="*/ 207 w 257"/>
                <a:gd name="T37" fmla="*/ 22 h 137"/>
                <a:gd name="T38" fmla="*/ 207 w 257"/>
                <a:gd name="T39" fmla="*/ 115 h 137"/>
                <a:gd name="T40" fmla="*/ 247 w 257"/>
                <a:gd name="T41" fmla="*/ 86 h 137"/>
                <a:gd name="T42" fmla="*/ 239 w 257"/>
                <a:gd name="T43" fmla="*/ 92 h 137"/>
                <a:gd name="T44" fmla="*/ 230 w 257"/>
                <a:gd name="T45" fmla="*/ 86 h 137"/>
                <a:gd name="T46" fmla="*/ 230 w 257"/>
                <a:gd name="T47" fmla="*/ 51 h 137"/>
                <a:gd name="T48" fmla="*/ 239 w 257"/>
                <a:gd name="T49" fmla="*/ 45 h 137"/>
                <a:gd name="T50" fmla="*/ 247 w 257"/>
                <a:gd name="T51" fmla="*/ 51 h 137"/>
                <a:gd name="T52" fmla="*/ 247 w 257"/>
                <a:gd name="T53" fmla="*/ 86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7" h="137">
                  <a:moveTo>
                    <a:pt x="245" y="32"/>
                  </a:moveTo>
                  <a:cubicBezTo>
                    <a:pt x="229" y="32"/>
                    <a:pt x="229" y="32"/>
                    <a:pt x="229" y="32"/>
                  </a:cubicBezTo>
                  <a:cubicBezTo>
                    <a:pt x="229" y="22"/>
                    <a:pt x="229" y="22"/>
                    <a:pt x="229" y="22"/>
                  </a:cubicBezTo>
                  <a:cubicBezTo>
                    <a:pt x="229" y="10"/>
                    <a:pt x="219" y="0"/>
                    <a:pt x="20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7"/>
                    <a:pt x="10" y="137"/>
                    <a:pt x="22" y="137"/>
                  </a:cubicBezTo>
                  <a:cubicBezTo>
                    <a:pt x="207" y="137"/>
                    <a:pt x="207" y="137"/>
                    <a:pt x="207" y="137"/>
                  </a:cubicBezTo>
                  <a:cubicBezTo>
                    <a:pt x="219" y="137"/>
                    <a:pt x="229" y="127"/>
                    <a:pt x="229" y="115"/>
                  </a:cubicBezTo>
                  <a:cubicBezTo>
                    <a:pt x="229" y="105"/>
                    <a:pt x="229" y="105"/>
                    <a:pt x="229" y="105"/>
                  </a:cubicBezTo>
                  <a:cubicBezTo>
                    <a:pt x="245" y="105"/>
                    <a:pt x="245" y="105"/>
                    <a:pt x="245" y="105"/>
                  </a:cubicBezTo>
                  <a:cubicBezTo>
                    <a:pt x="252" y="105"/>
                    <a:pt x="257" y="100"/>
                    <a:pt x="257" y="94"/>
                  </a:cubicBezTo>
                  <a:cubicBezTo>
                    <a:pt x="257" y="43"/>
                    <a:pt x="257" y="43"/>
                    <a:pt x="257" y="43"/>
                  </a:cubicBezTo>
                  <a:cubicBezTo>
                    <a:pt x="257" y="37"/>
                    <a:pt x="252" y="32"/>
                    <a:pt x="245" y="32"/>
                  </a:cubicBezTo>
                  <a:close/>
                  <a:moveTo>
                    <a:pt x="207" y="115"/>
                  </a:moveTo>
                  <a:cubicBezTo>
                    <a:pt x="22" y="115"/>
                    <a:pt x="22" y="115"/>
                    <a:pt x="22" y="1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07" y="22"/>
                    <a:pt x="207" y="22"/>
                    <a:pt x="207" y="22"/>
                  </a:cubicBezTo>
                  <a:lnTo>
                    <a:pt x="207" y="115"/>
                  </a:lnTo>
                  <a:close/>
                  <a:moveTo>
                    <a:pt x="247" y="86"/>
                  </a:moveTo>
                  <a:cubicBezTo>
                    <a:pt x="247" y="91"/>
                    <a:pt x="243" y="92"/>
                    <a:pt x="239" y="92"/>
                  </a:cubicBezTo>
                  <a:cubicBezTo>
                    <a:pt x="234" y="92"/>
                    <a:pt x="230" y="91"/>
                    <a:pt x="230" y="86"/>
                  </a:cubicBezTo>
                  <a:cubicBezTo>
                    <a:pt x="230" y="51"/>
                    <a:pt x="230" y="51"/>
                    <a:pt x="230" y="51"/>
                  </a:cubicBezTo>
                  <a:cubicBezTo>
                    <a:pt x="230" y="47"/>
                    <a:pt x="234" y="45"/>
                    <a:pt x="239" y="45"/>
                  </a:cubicBezTo>
                  <a:cubicBezTo>
                    <a:pt x="243" y="45"/>
                    <a:pt x="247" y="47"/>
                    <a:pt x="247" y="51"/>
                  </a:cubicBezTo>
                  <a:lnTo>
                    <a:pt x="247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29" name="Freeform 60"/>
          <p:cNvSpPr>
            <a:spLocks noEditPoints="1"/>
          </p:cNvSpPr>
          <p:nvPr/>
        </p:nvSpPr>
        <p:spPr bwMode="auto">
          <a:xfrm>
            <a:off x="5553683" y="3523929"/>
            <a:ext cx="355104" cy="357466"/>
          </a:xfrm>
          <a:custGeom>
            <a:avLst/>
            <a:gdLst>
              <a:gd name="T0" fmla="*/ 122 w 243"/>
              <a:gd name="T1" fmla="*/ 0 h 244"/>
              <a:gd name="T2" fmla="*/ 0 w 243"/>
              <a:gd name="T3" fmla="*/ 122 h 244"/>
              <a:gd name="T4" fmla="*/ 122 w 243"/>
              <a:gd name="T5" fmla="*/ 244 h 244"/>
              <a:gd name="T6" fmla="*/ 208 w 243"/>
              <a:gd name="T7" fmla="*/ 208 h 244"/>
              <a:gd name="T8" fmla="*/ 243 w 243"/>
              <a:gd name="T9" fmla="*/ 122 h 244"/>
              <a:gd name="T10" fmla="*/ 208 w 243"/>
              <a:gd name="T11" fmla="*/ 36 h 244"/>
              <a:gd name="T12" fmla="*/ 122 w 243"/>
              <a:gd name="T13" fmla="*/ 0 h 244"/>
              <a:gd name="T14" fmla="*/ 82 w 243"/>
              <a:gd name="T15" fmla="*/ 194 h 244"/>
              <a:gd name="T16" fmla="*/ 126 w 243"/>
              <a:gd name="T17" fmla="*/ 150 h 244"/>
              <a:gd name="T18" fmla="*/ 46 w 243"/>
              <a:gd name="T19" fmla="*/ 150 h 244"/>
              <a:gd name="T20" fmla="*/ 46 w 243"/>
              <a:gd name="T21" fmla="*/ 97 h 244"/>
              <a:gd name="T22" fmla="*/ 125 w 243"/>
              <a:gd name="T23" fmla="*/ 97 h 244"/>
              <a:gd name="T24" fmla="*/ 82 w 243"/>
              <a:gd name="T25" fmla="*/ 54 h 244"/>
              <a:gd name="T26" fmla="*/ 152 w 243"/>
              <a:gd name="T27" fmla="*/ 54 h 244"/>
              <a:gd name="T28" fmla="*/ 221 w 243"/>
              <a:gd name="T29" fmla="*/ 124 h 244"/>
              <a:gd name="T30" fmla="*/ 152 w 243"/>
              <a:gd name="T31" fmla="*/ 194 h 244"/>
              <a:gd name="T32" fmla="*/ 82 w 243"/>
              <a:gd name="T33" fmla="*/ 19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3" h="244">
                <a:moveTo>
                  <a:pt x="122" y="0"/>
                </a:moveTo>
                <a:cubicBezTo>
                  <a:pt x="55" y="0"/>
                  <a:pt x="0" y="55"/>
                  <a:pt x="0" y="122"/>
                </a:cubicBezTo>
                <a:cubicBezTo>
                  <a:pt x="0" y="189"/>
                  <a:pt x="55" y="244"/>
                  <a:pt x="122" y="244"/>
                </a:cubicBezTo>
                <a:cubicBezTo>
                  <a:pt x="154" y="244"/>
                  <a:pt x="185" y="231"/>
                  <a:pt x="208" y="208"/>
                </a:cubicBezTo>
                <a:cubicBezTo>
                  <a:pt x="231" y="185"/>
                  <a:pt x="243" y="154"/>
                  <a:pt x="243" y="122"/>
                </a:cubicBezTo>
                <a:cubicBezTo>
                  <a:pt x="243" y="89"/>
                  <a:pt x="231" y="59"/>
                  <a:pt x="208" y="36"/>
                </a:cubicBezTo>
                <a:cubicBezTo>
                  <a:pt x="185" y="13"/>
                  <a:pt x="154" y="0"/>
                  <a:pt x="122" y="0"/>
                </a:cubicBezTo>
                <a:close/>
                <a:moveTo>
                  <a:pt x="82" y="194"/>
                </a:moveTo>
                <a:cubicBezTo>
                  <a:pt x="126" y="150"/>
                  <a:pt x="126" y="150"/>
                  <a:pt x="126" y="150"/>
                </a:cubicBezTo>
                <a:cubicBezTo>
                  <a:pt x="46" y="150"/>
                  <a:pt x="46" y="150"/>
                  <a:pt x="46" y="150"/>
                </a:cubicBezTo>
                <a:cubicBezTo>
                  <a:pt x="46" y="97"/>
                  <a:pt x="46" y="97"/>
                  <a:pt x="46" y="97"/>
                </a:cubicBezTo>
                <a:cubicBezTo>
                  <a:pt x="125" y="97"/>
                  <a:pt x="125" y="97"/>
                  <a:pt x="125" y="97"/>
                </a:cubicBezTo>
                <a:cubicBezTo>
                  <a:pt x="82" y="54"/>
                  <a:pt x="82" y="54"/>
                  <a:pt x="82" y="54"/>
                </a:cubicBezTo>
                <a:cubicBezTo>
                  <a:pt x="152" y="54"/>
                  <a:pt x="152" y="54"/>
                  <a:pt x="152" y="54"/>
                </a:cubicBezTo>
                <a:cubicBezTo>
                  <a:pt x="221" y="124"/>
                  <a:pt x="221" y="124"/>
                  <a:pt x="221" y="124"/>
                </a:cubicBezTo>
                <a:cubicBezTo>
                  <a:pt x="152" y="194"/>
                  <a:pt x="152" y="194"/>
                  <a:pt x="152" y="194"/>
                </a:cubicBezTo>
                <a:lnTo>
                  <a:pt x="82" y="194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30" name="Freeform 134"/>
          <p:cNvSpPr>
            <a:spLocks noEditPoints="1"/>
          </p:cNvSpPr>
          <p:nvPr/>
        </p:nvSpPr>
        <p:spPr bwMode="auto">
          <a:xfrm>
            <a:off x="4074654" y="3529091"/>
            <a:ext cx="255802" cy="347140"/>
          </a:xfrm>
          <a:custGeom>
            <a:avLst/>
            <a:gdLst>
              <a:gd name="T0" fmla="*/ 175 w 175"/>
              <a:gd name="T1" fmla="*/ 9 h 237"/>
              <a:gd name="T2" fmla="*/ 17 w 175"/>
              <a:gd name="T3" fmla="*/ 9 h 237"/>
              <a:gd name="T4" fmla="*/ 17 w 175"/>
              <a:gd name="T5" fmla="*/ 3 h 237"/>
              <a:gd name="T6" fmla="*/ 9 w 175"/>
              <a:gd name="T7" fmla="*/ 0 h 237"/>
              <a:gd name="T8" fmla="*/ 0 w 175"/>
              <a:gd name="T9" fmla="*/ 3 h 237"/>
              <a:gd name="T10" fmla="*/ 6 w 175"/>
              <a:gd name="T11" fmla="*/ 237 h 237"/>
              <a:gd name="T12" fmla="*/ 12 w 175"/>
              <a:gd name="T13" fmla="*/ 237 h 237"/>
              <a:gd name="T14" fmla="*/ 14 w 175"/>
              <a:gd name="T15" fmla="*/ 132 h 237"/>
              <a:gd name="T16" fmla="*/ 14 w 175"/>
              <a:gd name="T17" fmla="*/ 132 h 237"/>
              <a:gd name="T18" fmla="*/ 175 w 175"/>
              <a:gd name="T19" fmla="*/ 132 h 237"/>
              <a:gd name="T20" fmla="*/ 135 w 175"/>
              <a:gd name="T21" fmla="*/ 70 h 237"/>
              <a:gd name="T22" fmla="*/ 175 w 175"/>
              <a:gd name="T23" fmla="*/ 9 h 237"/>
              <a:gd name="T24" fmla="*/ 160 w 175"/>
              <a:gd name="T25" fmla="*/ 124 h 237"/>
              <a:gd name="T26" fmla="*/ 15 w 175"/>
              <a:gd name="T27" fmla="*/ 123 h 237"/>
              <a:gd name="T28" fmla="*/ 16 w 175"/>
              <a:gd name="T29" fmla="*/ 17 h 237"/>
              <a:gd name="T30" fmla="*/ 160 w 175"/>
              <a:gd name="T31" fmla="*/ 17 h 237"/>
              <a:gd name="T32" fmla="*/ 126 w 175"/>
              <a:gd name="T33" fmla="*/ 70 h 237"/>
              <a:gd name="T34" fmla="*/ 160 w 175"/>
              <a:gd name="T35" fmla="*/ 124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5" h="237">
                <a:moveTo>
                  <a:pt x="175" y="9"/>
                </a:moveTo>
                <a:cubicBezTo>
                  <a:pt x="17" y="9"/>
                  <a:pt x="17" y="9"/>
                  <a:pt x="17" y="9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2"/>
                  <a:pt x="13" y="0"/>
                  <a:pt x="9" y="0"/>
                </a:cubicBezTo>
                <a:cubicBezTo>
                  <a:pt x="4" y="0"/>
                  <a:pt x="0" y="2"/>
                  <a:pt x="0" y="3"/>
                </a:cubicBezTo>
                <a:cubicBezTo>
                  <a:pt x="6" y="237"/>
                  <a:pt x="6" y="237"/>
                  <a:pt x="6" y="237"/>
                </a:cubicBezTo>
                <a:cubicBezTo>
                  <a:pt x="12" y="237"/>
                  <a:pt x="12" y="237"/>
                  <a:pt x="12" y="237"/>
                </a:cubicBezTo>
                <a:cubicBezTo>
                  <a:pt x="14" y="132"/>
                  <a:pt x="14" y="132"/>
                  <a:pt x="14" y="132"/>
                </a:cubicBezTo>
                <a:cubicBezTo>
                  <a:pt x="14" y="132"/>
                  <a:pt x="14" y="132"/>
                  <a:pt x="14" y="132"/>
                </a:cubicBezTo>
                <a:cubicBezTo>
                  <a:pt x="175" y="132"/>
                  <a:pt x="175" y="132"/>
                  <a:pt x="175" y="132"/>
                </a:cubicBezTo>
                <a:cubicBezTo>
                  <a:pt x="135" y="70"/>
                  <a:pt x="135" y="70"/>
                  <a:pt x="135" y="70"/>
                </a:cubicBezTo>
                <a:lnTo>
                  <a:pt x="175" y="9"/>
                </a:lnTo>
                <a:close/>
                <a:moveTo>
                  <a:pt x="160" y="124"/>
                </a:moveTo>
                <a:cubicBezTo>
                  <a:pt x="15" y="123"/>
                  <a:pt x="15" y="123"/>
                  <a:pt x="15" y="123"/>
                </a:cubicBezTo>
                <a:cubicBezTo>
                  <a:pt x="16" y="17"/>
                  <a:pt x="16" y="17"/>
                  <a:pt x="16" y="17"/>
                </a:cubicBezTo>
                <a:cubicBezTo>
                  <a:pt x="160" y="17"/>
                  <a:pt x="160" y="17"/>
                  <a:pt x="160" y="17"/>
                </a:cubicBezTo>
                <a:cubicBezTo>
                  <a:pt x="126" y="70"/>
                  <a:pt x="126" y="70"/>
                  <a:pt x="126" y="70"/>
                </a:cubicBezTo>
                <a:lnTo>
                  <a:pt x="160" y="124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31" name="Freeform 239"/>
          <p:cNvSpPr>
            <a:spLocks noChangeAspect="1" noEditPoints="1"/>
          </p:cNvSpPr>
          <p:nvPr/>
        </p:nvSpPr>
        <p:spPr bwMode="auto">
          <a:xfrm>
            <a:off x="182847" y="3513137"/>
            <a:ext cx="378184" cy="379047"/>
          </a:xfrm>
          <a:custGeom>
            <a:avLst/>
            <a:gdLst>
              <a:gd name="T0" fmla="*/ 214 w 214"/>
              <a:gd name="T1" fmla="*/ 107 h 214"/>
              <a:gd name="T2" fmla="*/ 108 w 214"/>
              <a:gd name="T3" fmla="*/ 0 h 214"/>
              <a:gd name="T4" fmla="*/ 14 w 214"/>
              <a:gd name="T5" fmla="*/ 55 h 214"/>
              <a:gd name="T6" fmla="*/ 1 w 214"/>
              <a:gd name="T7" fmla="*/ 105 h 214"/>
              <a:gd name="T8" fmla="*/ 12 w 214"/>
              <a:gd name="T9" fmla="*/ 155 h 214"/>
              <a:gd name="T10" fmla="*/ 109 w 214"/>
              <a:gd name="T11" fmla="*/ 213 h 214"/>
              <a:gd name="T12" fmla="*/ 116 w 214"/>
              <a:gd name="T13" fmla="*/ 213 h 214"/>
              <a:gd name="T14" fmla="*/ 118 w 214"/>
              <a:gd name="T15" fmla="*/ 213 h 214"/>
              <a:gd name="T16" fmla="*/ 200 w 214"/>
              <a:gd name="T17" fmla="*/ 160 h 214"/>
              <a:gd name="T18" fmla="*/ 21 w 214"/>
              <a:gd name="T19" fmla="*/ 112 h 214"/>
              <a:gd name="T20" fmla="*/ 7 w 214"/>
              <a:gd name="T21" fmla="*/ 107 h 214"/>
              <a:gd name="T22" fmla="*/ 21 w 214"/>
              <a:gd name="T23" fmla="*/ 106 h 214"/>
              <a:gd name="T24" fmla="*/ 63 w 214"/>
              <a:gd name="T25" fmla="*/ 29 h 214"/>
              <a:gd name="T26" fmla="*/ 38 w 214"/>
              <a:gd name="T27" fmla="*/ 61 h 214"/>
              <a:gd name="T28" fmla="*/ 202 w 214"/>
              <a:gd name="T29" fmla="*/ 107 h 214"/>
              <a:gd name="T30" fmla="*/ 199 w 214"/>
              <a:gd name="T31" fmla="*/ 65 h 214"/>
              <a:gd name="T32" fmla="*/ 196 w 214"/>
              <a:gd name="T33" fmla="*/ 109 h 214"/>
              <a:gd name="T34" fmla="*/ 158 w 214"/>
              <a:gd name="T35" fmla="*/ 74 h 214"/>
              <a:gd name="T36" fmla="*/ 124 w 214"/>
              <a:gd name="T37" fmla="*/ 198 h 214"/>
              <a:gd name="T38" fmla="*/ 141 w 214"/>
              <a:gd name="T39" fmla="*/ 174 h 214"/>
              <a:gd name="T40" fmla="*/ 108 w 214"/>
              <a:gd name="T41" fmla="*/ 176 h 214"/>
              <a:gd name="T42" fmla="*/ 82 w 214"/>
              <a:gd name="T43" fmla="*/ 175 h 214"/>
              <a:gd name="T44" fmla="*/ 108 w 214"/>
              <a:gd name="T45" fmla="*/ 78 h 214"/>
              <a:gd name="T46" fmla="*/ 68 w 214"/>
              <a:gd name="T47" fmla="*/ 107 h 214"/>
              <a:gd name="T48" fmla="*/ 132 w 214"/>
              <a:gd name="T49" fmla="*/ 24 h 214"/>
              <a:gd name="T50" fmla="*/ 151 w 214"/>
              <a:gd name="T51" fmla="*/ 69 h 214"/>
              <a:gd name="T52" fmla="*/ 136 w 214"/>
              <a:gd name="T53" fmla="*/ 29 h 214"/>
              <a:gd name="T54" fmla="*/ 90 w 214"/>
              <a:gd name="T55" fmla="*/ 26 h 214"/>
              <a:gd name="T56" fmla="*/ 108 w 214"/>
              <a:gd name="T57" fmla="*/ 72 h 214"/>
              <a:gd name="T58" fmla="*/ 108 w 214"/>
              <a:gd name="T59" fmla="*/ 32 h 214"/>
              <a:gd name="T60" fmla="*/ 79 w 214"/>
              <a:gd name="T61" fmla="*/ 168 h 214"/>
              <a:gd name="T62" fmla="*/ 114 w 214"/>
              <a:gd name="T63" fmla="*/ 205 h 214"/>
              <a:gd name="T64" fmla="*/ 114 w 214"/>
              <a:gd name="T65" fmla="*/ 205 h 214"/>
              <a:gd name="T66" fmla="*/ 154 w 214"/>
              <a:gd name="T67" fmla="*/ 124 h 214"/>
              <a:gd name="T68" fmla="*/ 114 w 214"/>
              <a:gd name="T69" fmla="*/ 120 h 214"/>
              <a:gd name="T70" fmla="*/ 155 w 214"/>
              <a:gd name="T71" fmla="*/ 107 h 214"/>
              <a:gd name="T72" fmla="*/ 157 w 214"/>
              <a:gd name="T73" fmla="*/ 68 h 214"/>
              <a:gd name="T74" fmla="*/ 186 w 214"/>
              <a:gd name="T75" fmla="*/ 62 h 214"/>
              <a:gd name="T76" fmla="*/ 128 w 214"/>
              <a:gd name="T77" fmla="*/ 10 h 214"/>
              <a:gd name="T78" fmla="*/ 95 w 214"/>
              <a:gd name="T79" fmla="*/ 10 h 214"/>
              <a:gd name="T80" fmla="*/ 95 w 214"/>
              <a:gd name="T81" fmla="*/ 10 h 214"/>
              <a:gd name="T82" fmla="*/ 82 w 214"/>
              <a:gd name="T83" fmla="*/ 9 h 214"/>
              <a:gd name="T84" fmla="*/ 63 w 214"/>
              <a:gd name="T85" fmla="*/ 107 h 214"/>
              <a:gd name="T86" fmla="*/ 27 w 214"/>
              <a:gd name="T87" fmla="*/ 107 h 214"/>
              <a:gd name="T88" fmla="*/ 27 w 214"/>
              <a:gd name="T89" fmla="*/ 114 h 214"/>
              <a:gd name="T90" fmla="*/ 43 w 214"/>
              <a:gd name="T91" fmla="*/ 161 h 214"/>
              <a:gd name="T92" fmla="*/ 90 w 214"/>
              <a:gd name="T93" fmla="*/ 198 h 214"/>
              <a:gd name="T94" fmla="*/ 75 w 214"/>
              <a:gd name="T95" fmla="*/ 174 h 214"/>
              <a:gd name="T96" fmla="*/ 79 w 214"/>
              <a:gd name="T97" fmla="*/ 203 h 214"/>
              <a:gd name="T98" fmla="*/ 148 w 214"/>
              <a:gd name="T99" fmla="*/ 173 h 214"/>
              <a:gd name="T100" fmla="*/ 134 w 214"/>
              <a:gd name="T101" fmla="*/ 197 h 214"/>
              <a:gd name="T102" fmla="*/ 196 w 214"/>
              <a:gd name="T103" fmla="*/ 115 h 214"/>
              <a:gd name="T104" fmla="*/ 202 w 214"/>
              <a:gd name="T105" fmla="*/ 113 h 214"/>
              <a:gd name="T106" fmla="*/ 189 w 214"/>
              <a:gd name="T107" fmla="*/ 158 h 214"/>
              <a:gd name="T108" fmla="*/ 192 w 214"/>
              <a:gd name="T109" fmla="*/ 60 h 214"/>
              <a:gd name="T110" fmla="*/ 197 w 214"/>
              <a:gd name="T111" fmla="*/ 59 h 214"/>
              <a:gd name="T112" fmla="*/ 32 w 214"/>
              <a:gd name="T113" fmla="*/ 59 h 214"/>
              <a:gd name="T114" fmla="*/ 22 w 214"/>
              <a:gd name="T115" fmla="*/ 160 h 214"/>
              <a:gd name="T116" fmla="*/ 54 w 214"/>
              <a:gd name="T117" fmla="*/ 192 h 214"/>
              <a:gd name="T118" fmla="*/ 166 w 214"/>
              <a:gd name="T119" fmla="*/ 189 h 214"/>
              <a:gd name="T120" fmla="*/ 191 w 214"/>
              <a:gd name="T121" fmla="*/ 16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4" h="214">
                <a:moveTo>
                  <a:pt x="214" y="107"/>
                </a:moveTo>
                <a:cubicBezTo>
                  <a:pt x="214" y="107"/>
                  <a:pt x="214" y="107"/>
                  <a:pt x="214" y="107"/>
                </a:cubicBezTo>
                <a:cubicBezTo>
                  <a:pt x="214" y="107"/>
                  <a:pt x="214" y="107"/>
                  <a:pt x="214" y="107"/>
                </a:cubicBezTo>
                <a:cubicBezTo>
                  <a:pt x="214" y="69"/>
                  <a:pt x="195" y="36"/>
                  <a:pt x="165" y="17"/>
                </a:cubicBezTo>
                <a:cubicBezTo>
                  <a:pt x="165" y="16"/>
                  <a:pt x="164" y="15"/>
                  <a:pt x="163" y="15"/>
                </a:cubicBezTo>
                <a:cubicBezTo>
                  <a:pt x="147" y="6"/>
                  <a:pt x="128" y="0"/>
                  <a:pt x="108" y="0"/>
                </a:cubicBezTo>
                <a:cubicBezTo>
                  <a:pt x="69" y="0"/>
                  <a:pt x="35" y="21"/>
                  <a:pt x="16" y="52"/>
                </a:cubicBezTo>
                <a:cubicBezTo>
                  <a:pt x="15" y="52"/>
                  <a:pt x="15" y="53"/>
                  <a:pt x="15" y="53"/>
                </a:cubicBezTo>
                <a:cubicBezTo>
                  <a:pt x="14" y="54"/>
                  <a:pt x="14" y="55"/>
                  <a:pt x="14" y="55"/>
                </a:cubicBezTo>
                <a:cubicBezTo>
                  <a:pt x="7" y="69"/>
                  <a:pt x="2" y="84"/>
                  <a:pt x="1" y="101"/>
                </a:cubicBezTo>
                <a:cubicBezTo>
                  <a:pt x="1" y="101"/>
                  <a:pt x="0" y="101"/>
                  <a:pt x="0" y="102"/>
                </a:cubicBezTo>
                <a:cubicBezTo>
                  <a:pt x="0" y="103"/>
                  <a:pt x="0" y="104"/>
                  <a:pt x="1" y="105"/>
                </a:cubicBezTo>
                <a:cubicBezTo>
                  <a:pt x="1" y="105"/>
                  <a:pt x="1" y="106"/>
                  <a:pt x="1" y="107"/>
                </a:cubicBezTo>
                <a:cubicBezTo>
                  <a:pt x="1" y="123"/>
                  <a:pt x="5" y="138"/>
                  <a:pt x="11" y="152"/>
                </a:cubicBezTo>
                <a:cubicBezTo>
                  <a:pt x="11" y="153"/>
                  <a:pt x="11" y="155"/>
                  <a:pt x="12" y="155"/>
                </a:cubicBezTo>
                <a:cubicBezTo>
                  <a:pt x="12" y="155"/>
                  <a:pt x="13" y="155"/>
                  <a:pt x="13" y="155"/>
                </a:cubicBezTo>
                <a:cubicBezTo>
                  <a:pt x="30" y="190"/>
                  <a:pt x="66" y="214"/>
                  <a:pt x="108" y="214"/>
                </a:cubicBezTo>
                <a:cubicBezTo>
                  <a:pt x="108" y="214"/>
                  <a:pt x="108" y="213"/>
                  <a:pt x="109" y="213"/>
                </a:cubicBezTo>
                <a:cubicBezTo>
                  <a:pt x="109" y="214"/>
                  <a:pt x="110" y="214"/>
                  <a:pt x="111" y="214"/>
                </a:cubicBezTo>
                <a:cubicBezTo>
                  <a:pt x="112" y="214"/>
                  <a:pt x="112" y="214"/>
                  <a:pt x="113" y="213"/>
                </a:cubicBezTo>
                <a:cubicBezTo>
                  <a:pt x="114" y="213"/>
                  <a:pt x="115" y="213"/>
                  <a:pt x="116" y="213"/>
                </a:cubicBezTo>
                <a:cubicBezTo>
                  <a:pt x="116" y="213"/>
                  <a:pt x="116" y="213"/>
                  <a:pt x="117" y="213"/>
                </a:cubicBezTo>
                <a:cubicBezTo>
                  <a:pt x="117" y="213"/>
                  <a:pt x="117" y="213"/>
                  <a:pt x="117" y="213"/>
                </a:cubicBezTo>
                <a:cubicBezTo>
                  <a:pt x="118" y="213"/>
                  <a:pt x="118" y="213"/>
                  <a:pt x="118" y="213"/>
                </a:cubicBezTo>
                <a:cubicBezTo>
                  <a:pt x="118" y="213"/>
                  <a:pt x="118" y="213"/>
                  <a:pt x="118" y="213"/>
                </a:cubicBezTo>
                <a:cubicBezTo>
                  <a:pt x="153" y="210"/>
                  <a:pt x="183" y="190"/>
                  <a:pt x="200" y="161"/>
                </a:cubicBezTo>
                <a:cubicBezTo>
                  <a:pt x="200" y="161"/>
                  <a:pt x="200" y="160"/>
                  <a:pt x="200" y="160"/>
                </a:cubicBezTo>
                <a:cubicBezTo>
                  <a:pt x="209" y="144"/>
                  <a:pt x="214" y="126"/>
                  <a:pt x="214" y="107"/>
                </a:cubicBezTo>
                <a:close/>
                <a:moveTo>
                  <a:pt x="7" y="107"/>
                </a:moveTo>
                <a:cubicBezTo>
                  <a:pt x="10" y="109"/>
                  <a:pt x="15" y="110"/>
                  <a:pt x="21" y="112"/>
                </a:cubicBezTo>
                <a:cubicBezTo>
                  <a:pt x="22" y="129"/>
                  <a:pt x="27" y="145"/>
                  <a:pt x="34" y="159"/>
                </a:cubicBezTo>
                <a:cubicBezTo>
                  <a:pt x="25" y="155"/>
                  <a:pt x="20" y="153"/>
                  <a:pt x="17" y="151"/>
                </a:cubicBezTo>
                <a:cubicBezTo>
                  <a:pt x="11" y="138"/>
                  <a:pt x="7" y="123"/>
                  <a:pt x="7" y="107"/>
                </a:cubicBezTo>
                <a:close/>
                <a:moveTo>
                  <a:pt x="19" y="59"/>
                </a:moveTo>
                <a:cubicBezTo>
                  <a:pt x="21" y="61"/>
                  <a:pt x="25" y="62"/>
                  <a:pt x="30" y="64"/>
                </a:cubicBezTo>
                <a:cubicBezTo>
                  <a:pt x="24" y="77"/>
                  <a:pt x="21" y="91"/>
                  <a:pt x="21" y="106"/>
                </a:cubicBezTo>
                <a:cubicBezTo>
                  <a:pt x="15" y="104"/>
                  <a:pt x="10" y="102"/>
                  <a:pt x="7" y="101"/>
                </a:cubicBezTo>
                <a:cubicBezTo>
                  <a:pt x="8" y="86"/>
                  <a:pt x="12" y="72"/>
                  <a:pt x="19" y="59"/>
                </a:cubicBezTo>
                <a:close/>
                <a:moveTo>
                  <a:pt x="63" y="29"/>
                </a:moveTo>
                <a:cubicBezTo>
                  <a:pt x="67" y="29"/>
                  <a:pt x="73" y="30"/>
                  <a:pt x="80" y="31"/>
                </a:cubicBezTo>
                <a:cubicBezTo>
                  <a:pt x="74" y="41"/>
                  <a:pt x="69" y="54"/>
                  <a:pt x="66" y="68"/>
                </a:cubicBezTo>
                <a:cubicBezTo>
                  <a:pt x="55" y="66"/>
                  <a:pt x="45" y="63"/>
                  <a:pt x="38" y="61"/>
                </a:cubicBezTo>
                <a:cubicBezTo>
                  <a:pt x="44" y="48"/>
                  <a:pt x="52" y="37"/>
                  <a:pt x="63" y="29"/>
                </a:cubicBezTo>
                <a:close/>
                <a:moveTo>
                  <a:pt x="208" y="105"/>
                </a:moveTo>
                <a:cubicBezTo>
                  <a:pt x="206" y="105"/>
                  <a:pt x="204" y="106"/>
                  <a:pt x="202" y="107"/>
                </a:cubicBezTo>
                <a:cubicBezTo>
                  <a:pt x="202" y="107"/>
                  <a:pt x="202" y="107"/>
                  <a:pt x="202" y="107"/>
                </a:cubicBezTo>
                <a:cubicBezTo>
                  <a:pt x="202" y="92"/>
                  <a:pt x="199" y="79"/>
                  <a:pt x="194" y="66"/>
                </a:cubicBezTo>
                <a:cubicBezTo>
                  <a:pt x="196" y="65"/>
                  <a:pt x="198" y="65"/>
                  <a:pt x="199" y="65"/>
                </a:cubicBezTo>
                <a:cubicBezTo>
                  <a:pt x="205" y="77"/>
                  <a:pt x="208" y="90"/>
                  <a:pt x="208" y="105"/>
                </a:cubicBezTo>
                <a:close/>
                <a:moveTo>
                  <a:pt x="196" y="107"/>
                </a:moveTo>
                <a:cubicBezTo>
                  <a:pt x="196" y="107"/>
                  <a:pt x="196" y="108"/>
                  <a:pt x="196" y="109"/>
                </a:cubicBezTo>
                <a:cubicBezTo>
                  <a:pt x="184" y="112"/>
                  <a:pt x="172" y="115"/>
                  <a:pt x="160" y="117"/>
                </a:cubicBezTo>
                <a:cubicBezTo>
                  <a:pt x="161" y="113"/>
                  <a:pt x="161" y="110"/>
                  <a:pt x="161" y="107"/>
                </a:cubicBezTo>
                <a:cubicBezTo>
                  <a:pt x="161" y="95"/>
                  <a:pt x="160" y="84"/>
                  <a:pt x="158" y="74"/>
                </a:cubicBezTo>
                <a:cubicBezTo>
                  <a:pt x="168" y="72"/>
                  <a:pt x="178" y="70"/>
                  <a:pt x="188" y="67"/>
                </a:cubicBezTo>
                <a:cubicBezTo>
                  <a:pt x="193" y="80"/>
                  <a:pt x="196" y="93"/>
                  <a:pt x="196" y="107"/>
                </a:cubicBezTo>
                <a:close/>
                <a:moveTo>
                  <a:pt x="124" y="198"/>
                </a:moveTo>
                <a:cubicBezTo>
                  <a:pt x="121" y="198"/>
                  <a:pt x="117" y="199"/>
                  <a:pt x="114" y="199"/>
                </a:cubicBezTo>
                <a:cubicBezTo>
                  <a:pt x="114" y="176"/>
                  <a:pt x="114" y="176"/>
                  <a:pt x="114" y="176"/>
                </a:cubicBezTo>
                <a:cubicBezTo>
                  <a:pt x="122" y="175"/>
                  <a:pt x="132" y="175"/>
                  <a:pt x="141" y="174"/>
                </a:cubicBezTo>
                <a:cubicBezTo>
                  <a:pt x="137" y="184"/>
                  <a:pt x="131" y="192"/>
                  <a:pt x="124" y="198"/>
                </a:cubicBezTo>
                <a:close/>
                <a:moveTo>
                  <a:pt x="82" y="175"/>
                </a:moveTo>
                <a:cubicBezTo>
                  <a:pt x="90" y="176"/>
                  <a:pt x="99" y="176"/>
                  <a:pt x="108" y="176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5" y="199"/>
                  <a:pt x="102" y="199"/>
                  <a:pt x="99" y="198"/>
                </a:cubicBezTo>
                <a:cubicBezTo>
                  <a:pt x="93" y="193"/>
                  <a:pt x="87" y="185"/>
                  <a:pt x="82" y="175"/>
                </a:cubicBezTo>
                <a:close/>
                <a:moveTo>
                  <a:pt x="68" y="107"/>
                </a:moveTo>
                <a:cubicBezTo>
                  <a:pt x="68" y="96"/>
                  <a:pt x="69" y="85"/>
                  <a:pt x="71" y="75"/>
                </a:cubicBezTo>
                <a:cubicBezTo>
                  <a:pt x="82" y="77"/>
                  <a:pt x="94" y="78"/>
                  <a:pt x="108" y="78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94" y="120"/>
                  <a:pt x="81" y="118"/>
                  <a:pt x="69" y="117"/>
                </a:cubicBezTo>
                <a:cubicBezTo>
                  <a:pt x="69" y="113"/>
                  <a:pt x="68" y="110"/>
                  <a:pt x="68" y="107"/>
                </a:cubicBezTo>
                <a:close/>
                <a:moveTo>
                  <a:pt x="114" y="26"/>
                </a:moveTo>
                <a:cubicBezTo>
                  <a:pt x="114" y="8"/>
                  <a:pt x="114" y="8"/>
                  <a:pt x="114" y="8"/>
                </a:cubicBezTo>
                <a:cubicBezTo>
                  <a:pt x="120" y="11"/>
                  <a:pt x="127" y="17"/>
                  <a:pt x="132" y="24"/>
                </a:cubicBezTo>
                <a:cubicBezTo>
                  <a:pt x="126" y="25"/>
                  <a:pt x="120" y="26"/>
                  <a:pt x="114" y="26"/>
                </a:cubicBezTo>
                <a:close/>
                <a:moveTo>
                  <a:pt x="136" y="29"/>
                </a:moveTo>
                <a:cubicBezTo>
                  <a:pt x="142" y="40"/>
                  <a:pt x="148" y="53"/>
                  <a:pt x="151" y="69"/>
                </a:cubicBezTo>
                <a:cubicBezTo>
                  <a:pt x="137" y="71"/>
                  <a:pt x="125" y="72"/>
                  <a:pt x="114" y="72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21" y="31"/>
                  <a:pt x="128" y="31"/>
                  <a:pt x="136" y="29"/>
                </a:cubicBezTo>
                <a:close/>
                <a:moveTo>
                  <a:pt x="108" y="9"/>
                </a:moveTo>
                <a:cubicBezTo>
                  <a:pt x="108" y="26"/>
                  <a:pt x="108" y="26"/>
                  <a:pt x="108" y="26"/>
                </a:cubicBezTo>
                <a:cubicBezTo>
                  <a:pt x="102" y="26"/>
                  <a:pt x="95" y="26"/>
                  <a:pt x="90" y="26"/>
                </a:cubicBezTo>
                <a:cubicBezTo>
                  <a:pt x="95" y="18"/>
                  <a:pt x="101" y="12"/>
                  <a:pt x="108" y="9"/>
                </a:cubicBezTo>
                <a:close/>
                <a:moveTo>
                  <a:pt x="108" y="32"/>
                </a:moveTo>
                <a:cubicBezTo>
                  <a:pt x="108" y="72"/>
                  <a:pt x="108" y="72"/>
                  <a:pt x="108" y="72"/>
                </a:cubicBezTo>
                <a:cubicBezTo>
                  <a:pt x="95" y="72"/>
                  <a:pt x="83" y="71"/>
                  <a:pt x="72" y="69"/>
                </a:cubicBezTo>
                <a:cubicBezTo>
                  <a:pt x="75" y="55"/>
                  <a:pt x="80" y="42"/>
                  <a:pt x="86" y="31"/>
                </a:cubicBezTo>
                <a:cubicBezTo>
                  <a:pt x="93" y="32"/>
                  <a:pt x="100" y="32"/>
                  <a:pt x="108" y="32"/>
                </a:cubicBezTo>
                <a:close/>
                <a:moveTo>
                  <a:pt x="108" y="126"/>
                </a:moveTo>
                <a:cubicBezTo>
                  <a:pt x="108" y="170"/>
                  <a:pt x="108" y="170"/>
                  <a:pt x="108" y="170"/>
                </a:cubicBezTo>
                <a:cubicBezTo>
                  <a:pt x="98" y="170"/>
                  <a:pt x="88" y="169"/>
                  <a:pt x="79" y="168"/>
                </a:cubicBezTo>
                <a:cubicBezTo>
                  <a:pt x="74" y="155"/>
                  <a:pt x="71" y="140"/>
                  <a:pt x="69" y="123"/>
                </a:cubicBezTo>
                <a:cubicBezTo>
                  <a:pt x="81" y="124"/>
                  <a:pt x="94" y="125"/>
                  <a:pt x="108" y="126"/>
                </a:cubicBezTo>
                <a:close/>
                <a:moveTo>
                  <a:pt x="114" y="205"/>
                </a:moveTo>
                <a:cubicBezTo>
                  <a:pt x="114" y="205"/>
                  <a:pt x="114" y="205"/>
                  <a:pt x="114" y="205"/>
                </a:cubicBezTo>
                <a:cubicBezTo>
                  <a:pt x="114" y="205"/>
                  <a:pt x="114" y="205"/>
                  <a:pt x="115" y="205"/>
                </a:cubicBezTo>
                <a:cubicBezTo>
                  <a:pt x="114" y="205"/>
                  <a:pt x="114" y="205"/>
                  <a:pt x="114" y="205"/>
                </a:cubicBezTo>
                <a:close/>
                <a:moveTo>
                  <a:pt x="114" y="170"/>
                </a:moveTo>
                <a:cubicBezTo>
                  <a:pt x="114" y="126"/>
                  <a:pt x="114" y="126"/>
                  <a:pt x="114" y="126"/>
                </a:cubicBezTo>
                <a:cubicBezTo>
                  <a:pt x="127" y="126"/>
                  <a:pt x="140" y="125"/>
                  <a:pt x="154" y="124"/>
                </a:cubicBezTo>
                <a:cubicBezTo>
                  <a:pt x="153" y="140"/>
                  <a:pt x="149" y="155"/>
                  <a:pt x="144" y="167"/>
                </a:cubicBezTo>
                <a:cubicBezTo>
                  <a:pt x="133" y="169"/>
                  <a:pt x="123" y="169"/>
                  <a:pt x="114" y="170"/>
                </a:cubicBezTo>
                <a:close/>
                <a:moveTo>
                  <a:pt x="114" y="120"/>
                </a:moveTo>
                <a:cubicBezTo>
                  <a:pt x="114" y="78"/>
                  <a:pt x="114" y="78"/>
                  <a:pt x="114" y="78"/>
                </a:cubicBezTo>
                <a:cubicBezTo>
                  <a:pt x="125" y="78"/>
                  <a:pt x="138" y="77"/>
                  <a:pt x="152" y="75"/>
                </a:cubicBezTo>
                <a:cubicBezTo>
                  <a:pt x="154" y="85"/>
                  <a:pt x="155" y="96"/>
                  <a:pt x="155" y="107"/>
                </a:cubicBezTo>
                <a:cubicBezTo>
                  <a:pt x="155" y="110"/>
                  <a:pt x="155" y="114"/>
                  <a:pt x="154" y="117"/>
                </a:cubicBezTo>
                <a:cubicBezTo>
                  <a:pt x="140" y="119"/>
                  <a:pt x="127" y="120"/>
                  <a:pt x="114" y="120"/>
                </a:cubicBezTo>
                <a:close/>
                <a:moveTo>
                  <a:pt x="157" y="68"/>
                </a:moveTo>
                <a:cubicBezTo>
                  <a:pt x="154" y="53"/>
                  <a:pt x="149" y="39"/>
                  <a:pt x="142" y="28"/>
                </a:cubicBezTo>
                <a:cubicBezTo>
                  <a:pt x="146" y="27"/>
                  <a:pt x="151" y="26"/>
                  <a:pt x="155" y="24"/>
                </a:cubicBezTo>
                <a:cubicBezTo>
                  <a:pt x="168" y="34"/>
                  <a:pt x="179" y="47"/>
                  <a:pt x="186" y="62"/>
                </a:cubicBezTo>
                <a:cubicBezTo>
                  <a:pt x="176" y="64"/>
                  <a:pt x="166" y="66"/>
                  <a:pt x="157" y="68"/>
                </a:cubicBezTo>
                <a:close/>
                <a:moveTo>
                  <a:pt x="139" y="23"/>
                </a:moveTo>
                <a:cubicBezTo>
                  <a:pt x="135" y="18"/>
                  <a:pt x="132" y="14"/>
                  <a:pt x="128" y="10"/>
                </a:cubicBezTo>
                <a:cubicBezTo>
                  <a:pt x="135" y="13"/>
                  <a:pt x="142" y="16"/>
                  <a:pt x="149" y="20"/>
                </a:cubicBezTo>
                <a:cubicBezTo>
                  <a:pt x="146" y="21"/>
                  <a:pt x="142" y="22"/>
                  <a:pt x="139" y="23"/>
                </a:cubicBezTo>
                <a:close/>
                <a:moveTo>
                  <a:pt x="95" y="10"/>
                </a:moveTo>
                <a:cubicBezTo>
                  <a:pt x="91" y="14"/>
                  <a:pt x="87" y="19"/>
                  <a:pt x="83" y="25"/>
                </a:cubicBezTo>
                <a:cubicBezTo>
                  <a:pt x="78" y="25"/>
                  <a:pt x="73" y="24"/>
                  <a:pt x="69" y="23"/>
                </a:cubicBezTo>
                <a:cubicBezTo>
                  <a:pt x="77" y="18"/>
                  <a:pt x="86" y="13"/>
                  <a:pt x="95" y="10"/>
                </a:cubicBezTo>
                <a:close/>
                <a:moveTo>
                  <a:pt x="61" y="22"/>
                </a:moveTo>
                <a:cubicBezTo>
                  <a:pt x="59" y="22"/>
                  <a:pt x="56" y="21"/>
                  <a:pt x="55" y="21"/>
                </a:cubicBezTo>
                <a:cubicBezTo>
                  <a:pt x="63" y="16"/>
                  <a:pt x="72" y="12"/>
                  <a:pt x="82" y="9"/>
                </a:cubicBezTo>
                <a:cubicBezTo>
                  <a:pt x="75" y="13"/>
                  <a:pt x="68" y="17"/>
                  <a:pt x="61" y="22"/>
                </a:cubicBezTo>
                <a:close/>
                <a:moveTo>
                  <a:pt x="65" y="74"/>
                </a:moveTo>
                <a:cubicBezTo>
                  <a:pt x="63" y="85"/>
                  <a:pt x="63" y="95"/>
                  <a:pt x="63" y="107"/>
                </a:cubicBezTo>
                <a:cubicBezTo>
                  <a:pt x="63" y="110"/>
                  <a:pt x="63" y="113"/>
                  <a:pt x="63" y="116"/>
                </a:cubicBezTo>
                <a:cubicBezTo>
                  <a:pt x="49" y="113"/>
                  <a:pt x="37" y="110"/>
                  <a:pt x="27" y="108"/>
                </a:cubicBezTo>
                <a:cubicBezTo>
                  <a:pt x="27" y="107"/>
                  <a:pt x="27" y="107"/>
                  <a:pt x="27" y="107"/>
                </a:cubicBezTo>
                <a:cubicBezTo>
                  <a:pt x="27" y="92"/>
                  <a:pt x="30" y="79"/>
                  <a:pt x="35" y="66"/>
                </a:cubicBezTo>
                <a:cubicBezTo>
                  <a:pt x="43" y="69"/>
                  <a:pt x="53" y="72"/>
                  <a:pt x="65" y="74"/>
                </a:cubicBezTo>
                <a:close/>
                <a:moveTo>
                  <a:pt x="27" y="114"/>
                </a:moveTo>
                <a:cubicBezTo>
                  <a:pt x="37" y="117"/>
                  <a:pt x="49" y="119"/>
                  <a:pt x="63" y="122"/>
                </a:cubicBezTo>
                <a:cubicBezTo>
                  <a:pt x="64" y="139"/>
                  <a:pt x="68" y="154"/>
                  <a:pt x="73" y="168"/>
                </a:cubicBezTo>
                <a:cubicBezTo>
                  <a:pt x="61" y="166"/>
                  <a:pt x="51" y="164"/>
                  <a:pt x="43" y="161"/>
                </a:cubicBezTo>
                <a:cubicBezTo>
                  <a:pt x="34" y="147"/>
                  <a:pt x="29" y="131"/>
                  <a:pt x="27" y="114"/>
                </a:cubicBezTo>
                <a:close/>
                <a:moveTo>
                  <a:pt x="75" y="174"/>
                </a:moveTo>
                <a:cubicBezTo>
                  <a:pt x="79" y="184"/>
                  <a:pt x="84" y="192"/>
                  <a:pt x="90" y="198"/>
                </a:cubicBezTo>
                <a:cubicBezTo>
                  <a:pt x="87" y="198"/>
                  <a:pt x="83" y="197"/>
                  <a:pt x="80" y="197"/>
                </a:cubicBezTo>
                <a:cubicBezTo>
                  <a:pt x="68" y="190"/>
                  <a:pt x="57" y="181"/>
                  <a:pt x="48" y="169"/>
                </a:cubicBezTo>
                <a:cubicBezTo>
                  <a:pt x="56" y="171"/>
                  <a:pt x="65" y="173"/>
                  <a:pt x="75" y="174"/>
                </a:cubicBezTo>
                <a:close/>
                <a:moveTo>
                  <a:pt x="82" y="204"/>
                </a:moveTo>
                <a:cubicBezTo>
                  <a:pt x="80" y="204"/>
                  <a:pt x="78" y="203"/>
                  <a:pt x="75" y="202"/>
                </a:cubicBezTo>
                <a:cubicBezTo>
                  <a:pt x="77" y="202"/>
                  <a:pt x="78" y="203"/>
                  <a:pt x="79" y="203"/>
                </a:cubicBezTo>
                <a:cubicBezTo>
                  <a:pt x="80" y="203"/>
                  <a:pt x="81" y="204"/>
                  <a:pt x="82" y="204"/>
                </a:cubicBezTo>
                <a:close/>
                <a:moveTo>
                  <a:pt x="134" y="197"/>
                </a:moveTo>
                <a:cubicBezTo>
                  <a:pt x="139" y="191"/>
                  <a:pt x="144" y="182"/>
                  <a:pt x="148" y="173"/>
                </a:cubicBezTo>
                <a:cubicBezTo>
                  <a:pt x="157" y="171"/>
                  <a:pt x="167" y="170"/>
                  <a:pt x="176" y="167"/>
                </a:cubicBezTo>
                <a:cubicBezTo>
                  <a:pt x="168" y="179"/>
                  <a:pt x="158" y="188"/>
                  <a:pt x="146" y="195"/>
                </a:cubicBezTo>
                <a:cubicBezTo>
                  <a:pt x="142" y="196"/>
                  <a:pt x="138" y="197"/>
                  <a:pt x="134" y="197"/>
                </a:cubicBezTo>
                <a:close/>
                <a:moveTo>
                  <a:pt x="151" y="166"/>
                </a:moveTo>
                <a:cubicBezTo>
                  <a:pt x="156" y="153"/>
                  <a:pt x="159" y="139"/>
                  <a:pt x="160" y="123"/>
                </a:cubicBezTo>
                <a:cubicBezTo>
                  <a:pt x="172" y="121"/>
                  <a:pt x="184" y="118"/>
                  <a:pt x="196" y="115"/>
                </a:cubicBezTo>
                <a:cubicBezTo>
                  <a:pt x="194" y="131"/>
                  <a:pt x="189" y="147"/>
                  <a:pt x="181" y="160"/>
                </a:cubicBezTo>
                <a:cubicBezTo>
                  <a:pt x="171" y="163"/>
                  <a:pt x="161" y="165"/>
                  <a:pt x="151" y="166"/>
                </a:cubicBezTo>
                <a:close/>
                <a:moveTo>
                  <a:pt x="202" y="113"/>
                </a:moveTo>
                <a:cubicBezTo>
                  <a:pt x="204" y="112"/>
                  <a:pt x="206" y="112"/>
                  <a:pt x="208" y="111"/>
                </a:cubicBezTo>
                <a:cubicBezTo>
                  <a:pt x="208" y="127"/>
                  <a:pt x="203" y="143"/>
                  <a:pt x="195" y="157"/>
                </a:cubicBezTo>
                <a:cubicBezTo>
                  <a:pt x="193" y="157"/>
                  <a:pt x="191" y="158"/>
                  <a:pt x="189" y="158"/>
                </a:cubicBezTo>
                <a:cubicBezTo>
                  <a:pt x="196" y="145"/>
                  <a:pt x="201" y="129"/>
                  <a:pt x="202" y="113"/>
                </a:cubicBezTo>
                <a:close/>
                <a:moveTo>
                  <a:pt x="197" y="59"/>
                </a:moveTo>
                <a:cubicBezTo>
                  <a:pt x="195" y="60"/>
                  <a:pt x="193" y="60"/>
                  <a:pt x="192" y="60"/>
                </a:cubicBezTo>
                <a:cubicBezTo>
                  <a:pt x="185" y="45"/>
                  <a:pt x="174" y="32"/>
                  <a:pt x="162" y="22"/>
                </a:cubicBezTo>
                <a:cubicBezTo>
                  <a:pt x="162" y="22"/>
                  <a:pt x="162" y="22"/>
                  <a:pt x="162" y="22"/>
                </a:cubicBezTo>
                <a:cubicBezTo>
                  <a:pt x="176" y="31"/>
                  <a:pt x="188" y="44"/>
                  <a:pt x="197" y="59"/>
                </a:cubicBezTo>
                <a:close/>
                <a:moveTo>
                  <a:pt x="48" y="25"/>
                </a:moveTo>
                <a:cubicBezTo>
                  <a:pt x="49" y="26"/>
                  <a:pt x="51" y="26"/>
                  <a:pt x="55" y="27"/>
                </a:cubicBezTo>
                <a:cubicBezTo>
                  <a:pt x="46" y="36"/>
                  <a:pt x="38" y="47"/>
                  <a:pt x="32" y="59"/>
                </a:cubicBezTo>
                <a:cubicBezTo>
                  <a:pt x="27" y="57"/>
                  <a:pt x="24" y="55"/>
                  <a:pt x="22" y="54"/>
                </a:cubicBezTo>
                <a:cubicBezTo>
                  <a:pt x="28" y="43"/>
                  <a:pt x="37" y="33"/>
                  <a:pt x="48" y="25"/>
                </a:cubicBezTo>
                <a:close/>
                <a:moveTo>
                  <a:pt x="22" y="160"/>
                </a:moveTo>
                <a:cubicBezTo>
                  <a:pt x="27" y="162"/>
                  <a:pt x="32" y="164"/>
                  <a:pt x="39" y="167"/>
                </a:cubicBezTo>
                <a:cubicBezTo>
                  <a:pt x="46" y="178"/>
                  <a:pt x="55" y="187"/>
                  <a:pt x="66" y="195"/>
                </a:cubicBezTo>
                <a:cubicBezTo>
                  <a:pt x="59" y="193"/>
                  <a:pt x="55" y="192"/>
                  <a:pt x="54" y="192"/>
                </a:cubicBezTo>
                <a:cubicBezTo>
                  <a:pt x="41" y="184"/>
                  <a:pt x="30" y="173"/>
                  <a:pt x="22" y="160"/>
                </a:cubicBezTo>
                <a:close/>
                <a:moveTo>
                  <a:pt x="167" y="188"/>
                </a:moveTo>
                <a:cubicBezTo>
                  <a:pt x="166" y="188"/>
                  <a:pt x="166" y="189"/>
                  <a:pt x="166" y="189"/>
                </a:cubicBezTo>
                <a:cubicBezTo>
                  <a:pt x="165" y="189"/>
                  <a:pt x="165" y="189"/>
                  <a:pt x="164" y="189"/>
                </a:cubicBezTo>
                <a:cubicBezTo>
                  <a:pt x="172" y="182"/>
                  <a:pt x="179" y="174"/>
                  <a:pt x="185" y="165"/>
                </a:cubicBezTo>
                <a:cubicBezTo>
                  <a:pt x="187" y="165"/>
                  <a:pt x="189" y="164"/>
                  <a:pt x="191" y="164"/>
                </a:cubicBezTo>
                <a:cubicBezTo>
                  <a:pt x="184" y="173"/>
                  <a:pt x="176" y="182"/>
                  <a:pt x="167" y="188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32" name="Freeform 267"/>
          <p:cNvSpPr>
            <a:spLocks noChangeAspect="1" noEditPoints="1"/>
          </p:cNvSpPr>
          <p:nvPr/>
        </p:nvSpPr>
        <p:spPr bwMode="auto">
          <a:xfrm>
            <a:off x="938990" y="3519083"/>
            <a:ext cx="378184" cy="367158"/>
          </a:xfrm>
          <a:custGeom>
            <a:avLst/>
            <a:gdLst>
              <a:gd name="T0" fmla="*/ 95 w 189"/>
              <a:gd name="T1" fmla="*/ 0 h 183"/>
              <a:gd name="T2" fmla="*/ 0 w 189"/>
              <a:gd name="T3" fmla="*/ 71 h 183"/>
              <a:gd name="T4" fmla="*/ 95 w 189"/>
              <a:gd name="T5" fmla="*/ 143 h 183"/>
              <a:gd name="T6" fmla="*/ 139 w 189"/>
              <a:gd name="T7" fmla="*/ 135 h 183"/>
              <a:gd name="T8" fmla="*/ 130 w 189"/>
              <a:gd name="T9" fmla="*/ 183 h 183"/>
              <a:gd name="T10" fmla="*/ 181 w 189"/>
              <a:gd name="T11" fmla="*/ 101 h 183"/>
              <a:gd name="T12" fmla="*/ 182 w 189"/>
              <a:gd name="T13" fmla="*/ 99 h 183"/>
              <a:gd name="T14" fmla="*/ 182 w 189"/>
              <a:gd name="T15" fmla="*/ 98 h 183"/>
              <a:gd name="T16" fmla="*/ 189 w 189"/>
              <a:gd name="T17" fmla="*/ 71 h 183"/>
              <a:gd name="T18" fmla="*/ 95 w 189"/>
              <a:gd name="T19" fmla="*/ 0 h 183"/>
              <a:gd name="T20" fmla="*/ 42 w 189"/>
              <a:gd name="T21" fmla="*/ 85 h 183"/>
              <a:gd name="T22" fmla="*/ 29 w 189"/>
              <a:gd name="T23" fmla="*/ 71 h 183"/>
              <a:gd name="T24" fmla="*/ 42 w 189"/>
              <a:gd name="T25" fmla="*/ 58 h 183"/>
              <a:gd name="T26" fmla="*/ 55 w 189"/>
              <a:gd name="T27" fmla="*/ 71 h 183"/>
              <a:gd name="T28" fmla="*/ 42 w 189"/>
              <a:gd name="T29" fmla="*/ 85 h 183"/>
              <a:gd name="T30" fmla="*/ 95 w 189"/>
              <a:gd name="T31" fmla="*/ 85 h 183"/>
              <a:gd name="T32" fmla="*/ 81 w 189"/>
              <a:gd name="T33" fmla="*/ 71 h 183"/>
              <a:gd name="T34" fmla="*/ 95 w 189"/>
              <a:gd name="T35" fmla="*/ 58 h 183"/>
              <a:gd name="T36" fmla="*/ 108 w 189"/>
              <a:gd name="T37" fmla="*/ 71 h 183"/>
              <a:gd name="T38" fmla="*/ 95 w 189"/>
              <a:gd name="T39" fmla="*/ 85 h 183"/>
              <a:gd name="T40" fmla="*/ 148 w 189"/>
              <a:gd name="T41" fmla="*/ 85 h 183"/>
              <a:gd name="T42" fmla="*/ 134 w 189"/>
              <a:gd name="T43" fmla="*/ 71 h 183"/>
              <a:gd name="T44" fmla="*/ 148 w 189"/>
              <a:gd name="T45" fmla="*/ 58 h 183"/>
              <a:gd name="T46" fmla="*/ 161 w 189"/>
              <a:gd name="T47" fmla="*/ 71 h 183"/>
              <a:gd name="T48" fmla="*/ 148 w 189"/>
              <a:gd name="T49" fmla="*/ 85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9" h="183">
                <a:moveTo>
                  <a:pt x="95" y="0"/>
                </a:moveTo>
                <a:cubicBezTo>
                  <a:pt x="42" y="0"/>
                  <a:pt x="0" y="32"/>
                  <a:pt x="0" y="71"/>
                </a:cubicBezTo>
                <a:cubicBezTo>
                  <a:pt x="0" y="111"/>
                  <a:pt x="42" y="143"/>
                  <a:pt x="95" y="143"/>
                </a:cubicBezTo>
                <a:cubicBezTo>
                  <a:pt x="110" y="143"/>
                  <a:pt x="125" y="140"/>
                  <a:pt x="139" y="135"/>
                </a:cubicBezTo>
                <a:cubicBezTo>
                  <a:pt x="130" y="183"/>
                  <a:pt x="130" y="183"/>
                  <a:pt x="130" y="183"/>
                </a:cubicBezTo>
                <a:cubicBezTo>
                  <a:pt x="181" y="101"/>
                  <a:pt x="181" y="101"/>
                  <a:pt x="181" y="101"/>
                </a:cubicBezTo>
                <a:cubicBezTo>
                  <a:pt x="181" y="100"/>
                  <a:pt x="182" y="100"/>
                  <a:pt x="182" y="99"/>
                </a:cubicBezTo>
                <a:cubicBezTo>
                  <a:pt x="182" y="98"/>
                  <a:pt x="182" y="98"/>
                  <a:pt x="182" y="98"/>
                </a:cubicBezTo>
                <a:cubicBezTo>
                  <a:pt x="187" y="90"/>
                  <a:pt x="189" y="81"/>
                  <a:pt x="189" y="71"/>
                </a:cubicBezTo>
                <a:cubicBezTo>
                  <a:pt x="189" y="32"/>
                  <a:pt x="147" y="0"/>
                  <a:pt x="95" y="0"/>
                </a:cubicBezTo>
                <a:close/>
                <a:moveTo>
                  <a:pt x="42" y="85"/>
                </a:moveTo>
                <a:cubicBezTo>
                  <a:pt x="34" y="85"/>
                  <a:pt x="29" y="79"/>
                  <a:pt x="29" y="71"/>
                </a:cubicBezTo>
                <a:cubicBezTo>
                  <a:pt x="29" y="64"/>
                  <a:pt x="34" y="58"/>
                  <a:pt x="42" y="58"/>
                </a:cubicBezTo>
                <a:cubicBezTo>
                  <a:pt x="49" y="58"/>
                  <a:pt x="55" y="64"/>
                  <a:pt x="55" y="71"/>
                </a:cubicBezTo>
                <a:cubicBezTo>
                  <a:pt x="55" y="79"/>
                  <a:pt x="49" y="85"/>
                  <a:pt x="42" y="85"/>
                </a:cubicBezTo>
                <a:close/>
                <a:moveTo>
                  <a:pt x="95" y="85"/>
                </a:moveTo>
                <a:cubicBezTo>
                  <a:pt x="87" y="85"/>
                  <a:pt x="81" y="79"/>
                  <a:pt x="81" y="71"/>
                </a:cubicBezTo>
                <a:cubicBezTo>
                  <a:pt x="81" y="64"/>
                  <a:pt x="87" y="58"/>
                  <a:pt x="95" y="58"/>
                </a:cubicBezTo>
                <a:cubicBezTo>
                  <a:pt x="102" y="58"/>
                  <a:pt x="108" y="64"/>
                  <a:pt x="108" y="71"/>
                </a:cubicBezTo>
                <a:cubicBezTo>
                  <a:pt x="108" y="79"/>
                  <a:pt x="102" y="85"/>
                  <a:pt x="95" y="85"/>
                </a:cubicBezTo>
                <a:close/>
                <a:moveTo>
                  <a:pt x="148" y="85"/>
                </a:moveTo>
                <a:cubicBezTo>
                  <a:pt x="140" y="85"/>
                  <a:pt x="134" y="79"/>
                  <a:pt x="134" y="71"/>
                </a:cubicBezTo>
                <a:cubicBezTo>
                  <a:pt x="134" y="64"/>
                  <a:pt x="140" y="58"/>
                  <a:pt x="148" y="58"/>
                </a:cubicBezTo>
                <a:cubicBezTo>
                  <a:pt x="155" y="58"/>
                  <a:pt x="161" y="64"/>
                  <a:pt x="161" y="71"/>
                </a:cubicBezTo>
                <a:cubicBezTo>
                  <a:pt x="161" y="79"/>
                  <a:pt x="155" y="85"/>
                  <a:pt x="148" y="85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33" name="Freeform 252"/>
          <p:cNvSpPr>
            <a:spLocks noChangeAspect="1" noEditPoints="1"/>
          </p:cNvSpPr>
          <p:nvPr/>
        </p:nvSpPr>
        <p:spPr bwMode="auto">
          <a:xfrm>
            <a:off x="1713536" y="3508087"/>
            <a:ext cx="378184" cy="389151"/>
          </a:xfrm>
          <a:custGeom>
            <a:avLst/>
            <a:gdLst>
              <a:gd name="T0" fmla="*/ 181 w 206"/>
              <a:gd name="T1" fmla="*/ 0 h 212"/>
              <a:gd name="T2" fmla="*/ 25 w 206"/>
              <a:gd name="T3" fmla="*/ 0 h 212"/>
              <a:gd name="T4" fmla="*/ 0 w 206"/>
              <a:gd name="T5" fmla="*/ 25 h 212"/>
              <a:gd name="T6" fmla="*/ 0 w 206"/>
              <a:gd name="T7" fmla="*/ 187 h 212"/>
              <a:gd name="T8" fmla="*/ 25 w 206"/>
              <a:gd name="T9" fmla="*/ 212 h 212"/>
              <a:gd name="T10" fmla="*/ 181 w 206"/>
              <a:gd name="T11" fmla="*/ 212 h 212"/>
              <a:gd name="T12" fmla="*/ 206 w 206"/>
              <a:gd name="T13" fmla="*/ 187 h 212"/>
              <a:gd name="T14" fmla="*/ 206 w 206"/>
              <a:gd name="T15" fmla="*/ 25 h 212"/>
              <a:gd name="T16" fmla="*/ 181 w 206"/>
              <a:gd name="T17" fmla="*/ 0 h 212"/>
              <a:gd name="T18" fmla="*/ 93 w 206"/>
              <a:gd name="T19" fmla="*/ 22 h 212"/>
              <a:gd name="T20" fmla="*/ 107 w 206"/>
              <a:gd name="T21" fmla="*/ 9 h 212"/>
              <a:gd name="T22" fmla="*/ 120 w 206"/>
              <a:gd name="T23" fmla="*/ 22 h 212"/>
              <a:gd name="T24" fmla="*/ 120 w 206"/>
              <a:gd name="T25" fmla="*/ 92 h 212"/>
              <a:gd name="T26" fmla="*/ 107 w 206"/>
              <a:gd name="T27" fmla="*/ 105 h 212"/>
              <a:gd name="T28" fmla="*/ 93 w 206"/>
              <a:gd name="T29" fmla="*/ 92 h 212"/>
              <a:gd name="T30" fmla="*/ 93 w 206"/>
              <a:gd name="T31" fmla="*/ 22 h 212"/>
              <a:gd name="T32" fmla="*/ 107 w 206"/>
              <a:gd name="T33" fmla="*/ 191 h 212"/>
              <a:gd name="T34" fmla="*/ 30 w 206"/>
              <a:gd name="T35" fmla="*/ 114 h 212"/>
              <a:gd name="T36" fmla="*/ 64 w 206"/>
              <a:gd name="T37" fmla="*/ 50 h 212"/>
              <a:gd name="T38" fmla="*/ 77 w 206"/>
              <a:gd name="T39" fmla="*/ 53 h 212"/>
              <a:gd name="T40" fmla="*/ 75 w 206"/>
              <a:gd name="T41" fmla="*/ 66 h 212"/>
              <a:gd name="T42" fmla="*/ 49 w 206"/>
              <a:gd name="T43" fmla="*/ 114 h 212"/>
              <a:gd name="T44" fmla="*/ 107 w 206"/>
              <a:gd name="T45" fmla="*/ 172 h 212"/>
              <a:gd name="T46" fmla="*/ 165 w 206"/>
              <a:gd name="T47" fmla="*/ 114 h 212"/>
              <a:gd name="T48" fmla="*/ 140 w 206"/>
              <a:gd name="T49" fmla="*/ 67 h 212"/>
              <a:gd name="T50" fmla="*/ 138 w 206"/>
              <a:gd name="T51" fmla="*/ 54 h 212"/>
              <a:gd name="T52" fmla="*/ 151 w 206"/>
              <a:gd name="T53" fmla="*/ 51 h 212"/>
              <a:gd name="T54" fmla="*/ 184 w 206"/>
              <a:gd name="T55" fmla="*/ 114 h 212"/>
              <a:gd name="T56" fmla="*/ 107 w 206"/>
              <a:gd name="T57" fmla="*/ 191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6" h="212">
                <a:moveTo>
                  <a:pt x="181" y="0"/>
                </a:moveTo>
                <a:cubicBezTo>
                  <a:pt x="25" y="0"/>
                  <a:pt x="25" y="0"/>
                  <a:pt x="25" y="0"/>
                </a:cubicBezTo>
                <a:cubicBezTo>
                  <a:pt x="11" y="0"/>
                  <a:pt x="0" y="11"/>
                  <a:pt x="0" y="25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1" y="212"/>
                  <a:pt x="25" y="212"/>
                </a:cubicBezTo>
                <a:cubicBezTo>
                  <a:pt x="181" y="212"/>
                  <a:pt x="181" y="212"/>
                  <a:pt x="181" y="212"/>
                </a:cubicBezTo>
                <a:cubicBezTo>
                  <a:pt x="195" y="212"/>
                  <a:pt x="206" y="200"/>
                  <a:pt x="206" y="187"/>
                </a:cubicBezTo>
                <a:cubicBezTo>
                  <a:pt x="206" y="25"/>
                  <a:pt x="206" y="25"/>
                  <a:pt x="206" y="25"/>
                </a:cubicBezTo>
                <a:cubicBezTo>
                  <a:pt x="206" y="11"/>
                  <a:pt x="195" y="0"/>
                  <a:pt x="181" y="0"/>
                </a:cubicBezTo>
                <a:close/>
                <a:moveTo>
                  <a:pt x="93" y="22"/>
                </a:moveTo>
                <a:cubicBezTo>
                  <a:pt x="93" y="15"/>
                  <a:pt x="99" y="9"/>
                  <a:pt x="107" y="9"/>
                </a:cubicBezTo>
                <a:cubicBezTo>
                  <a:pt x="114" y="9"/>
                  <a:pt x="120" y="15"/>
                  <a:pt x="120" y="22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20" y="99"/>
                  <a:pt x="114" y="105"/>
                  <a:pt x="107" y="105"/>
                </a:cubicBezTo>
                <a:cubicBezTo>
                  <a:pt x="99" y="105"/>
                  <a:pt x="93" y="99"/>
                  <a:pt x="93" y="92"/>
                </a:cubicBezTo>
                <a:lnTo>
                  <a:pt x="93" y="22"/>
                </a:lnTo>
                <a:close/>
                <a:moveTo>
                  <a:pt x="107" y="191"/>
                </a:moveTo>
                <a:cubicBezTo>
                  <a:pt x="64" y="191"/>
                  <a:pt x="30" y="156"/>
                  <a:pt x="30" y="114"/>
                </a:cubicBezTo>
                <a:cubicBezTo>
                  <a:pt x="30" y="88"/>
                  <a:pt x="43" y="64"/>
                  <a:pt x="64" y="50"/>
                </a:cubicBezTo>
                <a:cubicBezTo>
                  <a:pt x="68" y="47"/>
                  <a:pt x="74" y="48"/>
                  <a:pt x="77" y="53"/>
                </a:cubicBezTo>
                <a:cubicBezTo>
                  <a:pt x="80" y="57"/>
                  <a:pt x="79" y="63"/>
                  <a:pt x="75" y="66"/>
                </a:cubicBezTo>
                <a:cubicBezTo>
                  <a:pt x="58" y="77"/>
                  <a:pt x="49" y="95"/>
                  <a:pt x="49" y="114"/>
                </a:cubicBezTo>
                <a:cubicBezTo>
                  <a:pt x="49" y="146"/>
                  <a:pt x="75" y="172"/>
                  <a:pt x="107" y="172"/>
                </a:cubicBezTo>
                <a:cubicBezTo>
                  <a:pt x="139" y="172"/>
                  <a:pt x="165" y="146"/>
                  <a:pt x="165" y="114"/>
                </a:cubicBezTo>
                <a:cubicBezTo>
                  <a:pt x="165" y="95"/>
                  <a:pt x="156" y="78"/>
                  <a:pt x="140" y="67"/>
                </a:cubicBezTo>
                <a:cubicBezTo>
                  <a:pt x="136" y="64"/>
                  <a:pt x="135" y="58"/>
                  <a:pt x="138" y="54"/>
                </a:cubicBezTo>
                <a:cubicBezTo>
                  <a:pt x="141" y="49"/>
                  <a:pt x="147" y="48"/>
                  <a:pt x="151" y="51"/>
                </a:cubicBezTo>
                <a:cubicBezTo>
                  <a:pt x="172" y="66"/>
                  <a:pt x="184" y="89"/>
                  <a:pt x="184" y="114"/>
                </a:cubicBezTo>
                <a:cubicBezTo>
                  <a:pt x="184" y="156"/>
                  <a:pt x="149" y="191"/>
                  <a:pt x="107" y="191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234" name="组合 233"/>
          <p:cNvGrpSpPr/>
          <p:nvPr/>
        </p:nvGrpSpPr>
        <p:grpSpPr>
          <a:xfrm>
            <a:off x="9466639" y="3565468"/>
            <a:ext cx="238914" cy="274385"/>
            <a:chOff x="7920038" y="2982913"/>
            <a:chExt cx="1079500" cy="1239838"/>
          </a:xfrm>
          <a:solidFill>
            <a:schemeClr val="accent5">
              <a:lumMod val="50000"/>
            </a:schemeClr>
          </a:solidFill>
        </p:grpSpPr>
        <p:sp>
          <p:nvSpPr>
            <p:cNvPr id="235" name="Freeform 71"/>
            <p:cNvSpPr>
              <a:spLocks noEditPoints="1"/>
            </p:cNvSpPr>
            <p:nvPr/>
          </p:nvSpPr>
          <p:spPr bwMode="auto">
            <a:xfrm>
              <a:off x="7920038" y="3219451"/>
              <a:ext cx="1079500" cy="1003300"/>
            </a:xfrm>
            <a:custGeom>
              <a:avLst/>
              <a:gdLst>
                <a:gd name="T0" fmla="*/ 359 w 378"/>
                <a:gd name="T1" fmla="*/ 0 h 351"/>
                <a:gd name="T2" fmla="*/ 19 w 378"/>
                <a:gd name="T3" fmla="*/ 0 h 351"/>
                <a:gd name="T4" fmla="*/ 0 w 378"/>
                <a:gd name="T5" fmla="*/ 19 h 351"/>
                <a:gd name="T6" fmla="*/ 19 w 378"/>
                <a:gd name="T7" fmla="*/ 38 h 351"/>
                <a:gd name="T8" fmla="*/ 24 w 378"/>
                <a:gd name="T9" fmla="*/ 38 h 351"/>
                <a:gd name="T10" fmla="*/ 69 w 378"/>
                <a:gd name="T11" fmla="*/ 315 h 351"/>
                <a:gd name="T12" fmla="*/ 54 w 378"/>
                <a:gd name="T13" fmla="*/ 333 h 351"/>
                <a:gd name="T14" fmla="*/ 72 w 378"/>
                <a:gd name="T15" fmla="*/ 351 h 351"/>
                <a:gd name="T16" fmla="*/ 306 w 378"/>
                <a:gd name="T17" fmla="*/ 351 h 351"/>
                <a:gd name="T18" fmla="*/ 324 w 378"/>
                <a:gd name="T19" fmla="*/ 333 h 351"/>
                <a:gd name="T20" fmla="*/ 309 w 378"/>
                <a:gd name="T21" fmla="*/ 315 h 351"/>
                <a:gd name="T22" fmla="*/ 354 w 378"/>
                <a:gd name="T23" fmla="*/ 38 h 351"/>
                <a:gd name="T24" fmla="*/ 359 w 378"/>
                <a:gd name="T25" fmla="*/ 38 h 351"/>
                <a:gd name="T26" fmla="*/ 378 w 378"/>
                <a:gd name="T27" fmla="*/ 19 h 351"/>
                <a:gd name="T28" fmla="*/ 359 w 378"/>
                <a:gd name="T29" fmla="*/ 0 h 351"/>
                <a:gd name="T30" fmla="*/ 132 w 378"/>
                <a:gd name="T31" fmla="*/ 287 h 351"/>
                <a:gd name="T32" fmla="*/ 126 w 378"/>
                <a:gd name="T33" fmla="*/ 283 h 351"/>
                <a:gd name="T34" fmla="*/ 101 w 378"/>
                <a:gd name="T35" fmla="*/ 69 h 351"/>
                <a:gd name="T36" fmla="*/ 104 w 378"/>
                <a:gd name="T37" fmla="*/ 64 h 351"/>
                <a:gd name="T38" fmla="*/ 113 w 378"/>
                <a:gd name="T39" fmla="*/ 64 h 351"/>
                <a:gd name="T40" fmla="*/ 118 w 378"/>
                <a:gd name="T41" fmla="*/ 68 h 351"/>
                <a:gd name="T42" fmla="*/ 135 w 378"/>
                <a:gd name="T43" fmla="*/ 283 h 351"/>
                <a:gd name="T44" fmla="*/ 132 w 378"/>
                <a:gd name="T45" fmla="*/ 287 h 351"/>
                <a:gd name="T46" fmla="*/ 193 w 378"/>
                <a:gd name="T47" fmla="*/ 283 h 351"/>
                <a:gd name="T48" fmla="*/ 189 w 378"/>
                <a:gd name="T49" fmla="*/ 287 h 351"/>
                <a:gd name="T50" fmla="*/ 185 w 378"/>
                <a:gd name="T51" fmla="*/ 283 h 351"/>
                <a:gd name="T52" fmla="*/ 179 w 378"/>
                <a:gd name="T53" fmla="*/ 68 h 351"/>
                <a:gd name="T54" fmla="*/ 185 w 378"/>
                <a:gd name="T55" fmla="*/ 63 h 351"/>
                <a:gd name="T56" fmla="*/ 193 w 378"/>
                <a:gd name="T57" fmla="*/ 63 h 351"/>
                <a:gd name="T58" fmla="*/ 200 w 378"/>
                <a:gd name="T59" fmla="*/ 68 h 351"/>
                <a:gd name="T60" fmla="*/ 193 w 378"/>
                <a:gd name="T61" fmla="*/ 283 h 351"/>
                <a:gd name="T62" fmla="*/ 277 w 378"/>
                <a:gd name="T63" fmla="*/ 68 h 351"/>
                <a:gd name="T64" fmla="*/ 252 w 378"/>
                <a:gd name="T65" fmla="*/ 283 h 351"/>
                <a:gd name="T66" fmla="*/ 248 w 378"/>
                <a:gd name="T67" fmla="*/ 287 h 351"/>
                <a:gd name="T68" fmla="*/ 244 w 378"/>
                <a:gd name="T69" fmla="*/ 282 h 351"/>
                <a:gd name="T70" fmla="*/ 261 w 378"/>
                <a:gd name="T71" fmla="*/ 68 h 351"/>
                <a:gd name="T72" fmla="*/ 266 w 378"/>
                <a:gd name="T73" fmla="*/ 63 h 351"/>
                <a:gd name="T74" fmla="*/ 274 w 378"/>
                <a:gd name="T75" fmla="*/ 63 h 351"/>
                <a:gd name="T76" fmla="*/ 277 w 378"/>
                <a:gd name="T77" fmla="*/ 68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8" h="351">
                  <a:moveTo>
                    <a:pt x="35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8"/>
                    <a:pt x="19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69" y="315"/>
                    <a:pt x="69" y="315"/>
                    <a:pt x="69" y="315"/>
                  </a:cubicBezTo>
                  <a:cubicBezTo>
                    <a:pt x="61" y="316"/>
                    <a:pt x="54" y="324"/>
                    <a:pt x="54" y="333"/>
                  </a:cubicBezTo>
                  <a:cubicBezTo>
                    <a:pt x="54" y="343"/>
                    <a:pt x="62" y="351"/>
                    <a:pt x="72" y="351"/>
                  </a:cubicBezTo>
                  <a:cubicBezTo>
                    <a:pt x="306" y="351"/>
                    <a:pt x="306" y="351"/>
                    <a:pt x="306" y="351"/>
                  </a:cubicBezTo>
                  <a:cubicBezTo>
                    <a:pt x="316" y="351"/>
                    <a:pt x="324" y="343"/>
                    <a:pt x="324" y="333"/>
                  </a:cubicBezTo>
                  <a:cubicBezTo>
                    <a:pt x="324" y="324"/>
                    <a:pt x="317" y="316"/>
                    <a:pt x="309" y="315"/>
                  </a:cubicBezTo>
                  <a:cubicBezTo>
                    <a:pt x="354" y="38"/>
                    <a:pt x="354" y="38"/>
                    <a:pt x="354" y="38"/>
                  </a:cubicBezTo>
                  <a:cubicBezTo>
                    <a:pt x="359" y="38"/>
                    <a:pt x="359" y="38"/>
                    <a:pt x="359" y="38"/>
                  </a:cubicBezTo>
                  <a:cubicBezTo>
                    <a:pt x="369" y="38"/>
                    <a:pt x="378" y="29"/>
                    <a:pt x="378" y="19"/>
                  </a:cubicBezTo>
                  <a:cubicBezTo>
                    <a:pt x="378" y="8"/>
                    <a:pt x="369" y="0"/>
                    <a:pt x="359" y="0"/>
                  </a:cubicBezTo>
                  <a:close/>
                  <a:moveTo>
                    <a:pt x="132" y="287"/>
                  </a:moveTo>
                  <a:cubicBezTo>
                    <a:pt x="130" y="287"/>
                    <a:pt x="127" y="286"/>
                    <a:pt x="126" y="283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100" y="66"/>
                    <a:pt x="102" y="64"/>
                    <a:pt x="104" y="64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3"/>
                    <a:pt x="117" y="65"/>
                    <a:pt x="118" y="68"/>
                  </a:cubicBezTo>
                  <a:cubicBezTo>
                    <a:pt x="135" y="283"/>
                    <a:pt x="135" y="283"/>
                    <a:pt x="135" y="283"/>
                  </a:cubicBezTo>
                  <a:cubicBezTo>
                    <a:pt x="135" y="285"/>
                    <a:pt x="133" y="287"/>
                    <a:pt x="132" y="287"/>
                  </a:cubicBezTo>
                  <a:close/>
                  <a:moveTo>
                    <a:pt x="193" y="283"/>
                  </a:moveTo>
                  <a:cubicBezTo>
                    <a:pt x="193" y="285"/>
                    <a:pt x="191" y="287"/>
                    <a:pt x="189" y="287"/>
                  </a:cubicBezTo>
                  <a:cubicBezTo>
                    <a:pt x="187" y="287"/>
                    <a:pt x="185" y="285"/>
                    <a:pt x="185" y="283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5"/>
                    <a:pt x="181" y="63"/>
                    <a:pt x="185" y="63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97" y="63"/>
                    <a:pt x="200" y="65"/>
                    <a:pt x="200" y="68"/>
                  </a:cubicBezTo>
                  <a:lnTo>
                    <a:pt x="193" y="283"/>
                  </a:lnTo>
                  <a:close/>
                  <a:moveTo>
                    <a:pt x="277" y="68"/>
                  </a:moveTo>
                  <a:cubicBezTo>
                    <a:pt x="252" y="283"/>
                    <a:pt x="252" y="283"/>
                    <a:pt x="252" y="283"/>
                  </a:cubicBezTo>
                  <a:cubicBezTo>
                    <a:pt x="251" y="285"/>
                    <a:pt x="250" y="287"/>
                    <a:pt x="248" y="287"/>
                  </a:cubicBezTo>
                  <a:cubicBezTo>
                    <a:pt x="247" y="287"/>
                    <a:pt x="243" y="285"/>
                    <a:pt x="244" y="282"/>
                  </a:cubicBezTo>
                  <a:cubicBezTo>
                    <a:pt x="261" y="68"/>
                    <a:pt x="261" y="68"/>
                    <a:pt x="261" y="68"/>
                  </a:cubicBezTo>
                  <a:cubicBezTo>
                    <a:pt x="261" y="65"/>
                    <a:pt x="263" y="63"/>
                    <a:pt x="266" y="63"/>
                  </a:cubicBezTo>
                  <a:cubicBezTo>
                    <a:pt x="274" y="63"/>
                    <a:pt x="274" y="63"/>
                    <a:pt x="274" y="63"/>
                  </a:cubicBezTo>
                  <a:cubicBezTo>
                    <a:pt x="276" y="64"/>
                    <a:pt x="278" y="66"/>
                    <a:pt x="277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36" name="Freeform 72"/>
            <p:cNvSpPr/>
            <p:nvPr/>
          </p:nvSpPr>
          <p:spPr bwMode="auto">
            <a:xfrm>
              <a:off x="7951788" y="3051176"/>
              <a:ext cx="1016000" cy="134938"/>
            </a:xfrm>
            <a:custGeom>
              <a:avLst/>
              <a:gdLst>
                <a:gd name="T0" fmla="*/ 356 w 356"/>
                <a:gd name="T1" fmla="*/ 47 h 47"/>
                <a:gd name="T2" fmla="*/ 307 w 356"/>
                <a:gd name="T3" fmla="*/ 0 h 47"/>
                <a:gd name="T4" fmla="*/ 49 w 356"/>
                <a:gd name="T5" fmla="*/ 0 h 47"/>
                <a:gd name="T6" fmla="*/ 0 w 356"/>
                <a:gd name="T7" fmla="*/ 47 h 47"/>
                <a:gd name="T8" fmla="*/ 356 w 356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47">
                  <a:moveTo>
                    <a:pt x="356" y="47"/>
                  </a:moveTo>
                  <a:cubicBezTo>
                    <a:pt x="353" y="21"/>
                    <a:pt x="332" y="0"/>
                    <a:pt x="307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4" y="0"/>
                    <a:pt x="3" y="21"/>
                    <a:pt x="0" y="47"/>
                  </a:cubicBezTo>
                  <a:lnTo>
                    <a:pt x="356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37" name="Freeform 73"/>
            <p:cNvSpPr/>
            <p:nvPr/>
          </p:nvSpPr>
          <p:spPr bwMode="auto">
            <a:xfrm>
              <a:off x="8359775" y="2982913"/>
              <a:ext cx="200025" cy="50800"/>
            </a:xfrm>
            <a:custGeom>
              <a:avLst/>
              <a:gdLst>
                <a:gd name="T0" fmla="*/ 70 w 70"/>
                <a:gd name="T1" fmla="*/ 18 h 18"/>
                <a:gd name="T2" fmla="*/ 70 w 70"/>
                <a:gd name="T3" fmla="*/ 16 h 18"/>
                <a:gd name="T4" fmla="*/ 58 w 70"/>
                <a:gd name="T5" fmla="*/ 0 h 18"/>
                <a:gd name="T6" fmla="*/ 12 w 70"/>
                <a:gd name="T7" fmla="*/ 0 h 18"/>
                <a:gd name="T8" fmla="*/ 0 w 70"/>
                <a:gd name="T9" fmla="*/ 16 h 18"/>
                <a:gd name="T10" fmla="*/ 0 w 70"/>
                <a:gd name="T11" fmla="*/ 18 h 18"/>
                <a:gd name="T12" fmla="*/ 70 w 70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8">
                  <a:moveTo>
                    <a:pt x="70" y="18"/>
                  </a:moveTo>
                  <a:cubicBezTo>
                    <a:pt x="70" y="17"/>
                    <a:pt x="70" y="17"/>
                    <a:pt x="70" y="16"/>
                  </a:cubicBezTo>
                  <a:cubicBezTo>
                    <a:pt x="70" y="7"/>
                    <a:pt x="65" y="0"/>
                    <a:pt x="5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7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7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38" name="组合 237"/>
          <p:cNvGrpSpPr/>
          <p:nvPr/>
        </p:nvGrpSpPr>
        <p:grpSpPr>
          <a:xfrm>
            <a:off x="8672806" y="3564590"/>
            <a:ext cx="297589" cy="276142"/>
            <a:chOff x="5278438" y="2973388"/>
            <a:chExt cx="1344613" cy="1247775"/>
          </a:xfrm>
          <a:solidFill>
            <a:schemeClr val="accent5">
              <a:lumMod val="50000"/>
            </a:schemeClr>
          </a:solidFill>
        </p:grpSpPr>
        <p:sp>
          <p:nvSpPr>
            <p:cNvPr id="239" name="Freeform 67"/>
            <p:cNvSpPr>
              <a:spLocks noEditPoints="1"/>
            </p:cNvSpPr>
            <p:nvPr/>
          </p:nvSpPr>
          <p:spPr bwMode="auto">
            <a:xfrm>
              <a:off x="5821363" y="2973388"/>
              <a:ext cx="801688" cy="806450"/>
            </a:xfrm>
            <a:custGeom>
              <a:avLst/>
              <a:gdLst>
                <a:gd name="T0" fmla="*/ 256 w 281"/>
                <a:gd name="T1" fmla="*/ 26 h 282"/>
                <a:gd name="T2" fmla="*/ 163 w 281"/>
                <a:gd name="T3" fmla="*/ 26 h 282"/>
                <a:gd name="T4" fmla="*/ 0 w 281"/>
                <a:gd name="T5" fmla="*/ 190 h 282"/>
                <a:gd name="T6" fmla="*/ 92 w 281"/>
                <a:gd name="T7" fmla="*/ 282 h 282"/>
                <a:gd name="T8" fmla="*/ 256 w 281"/>
                <a:gd name="T9" fmla="*/ 119 h 282"/>
                <a:gd name="T10" fmla="*/ 256 w 281"/>
                <a:gd name="T11" fmla="*/ 26 h 282"/>
                <a:gd name="T12" fmla="*/ 55 w 281"/>
                <a:gd name="T13" fmla="*/ 192 h 282"/>
                <a:gd name="T14" fmla="*/ 44 w 281"/>
                <a:gd name="T15" fmla="*/ 181 h 282"/>
                <a:gd name="T16" fmla="*/ 183 w 281"/>
                <a:gd name="T17" fmla="*/ 42 h 282"/>
                <a:gd name="T18" fmla="*/ 194 w 281"/>
                <a:gd name="T19" fmla="*/ 42 h 282"/>
                <a:gd name="T20" fmla="*/ 194 w 281"/>
                <a:gd name="T21" fmla="*/ 53 h 282"/>
                <a:gd name="T22" fmla="*/ 55 w 281"/>
                <a:gd name="T23" fmla="*/ 192 h 282"/>
                <a:gd name="T24" fmla="*/ 78 w 281"/>
                <a:gd name="T25" fmla="*/ 215 h 282"/>
                <a:gd name="T26" fmla="*/ 67 w 281"/>
                <a:gd name="T27" fmla="*/ 204 h 282"/>
                <a:gd name="T28" fmla="*/ 217 w 281"/>
                <a:gd name="T29" fmla="*/ 54 h 282"/>
                <a:gd name="T30" fmla="*/ 228 w 281"/>
                <a:gd name="T31" fmla="*/ 54 h 282"/>
                <a:gd name="T32" fmla="*/ 228 w 281"/>
                <a:gd name="T33" fmla="*/ 65 h 282"/>
                <a:gd name="T34" fmla="*/ 78 w 281"/>
                <a:gd name="T35" fmla="*/ 215 h 282"/>
                <a:gd name="T36" fmla="*/ 101 w 281"/>
                <a:gd name="T37" fmla="*/ 238 h 282"/>
                <a:gd name="T38" fmla="*/ 90 w 281"/>
                <a:gd name="T39" fmla="*/ 227 h 282"/>
                <a:gd name="T40" fmla="*/ 229 w 281"/>
                <a:gd name="T41" fmla="*/ 88 h 282"/>
                <a:gd name="T42" fmla="*/ 240 w 281"/>
                <a:gd name="T43" fmla="*/ 88 h 282"/>
                <a:gd name="T44" fmla="*/ 240 w 281"/>
                <a:gd name="T45" fmla="*/ 99 h 282"/>
                <a:gd name="T46" fmla="*/ 101 w 281"/>
                <a:gd name="T47" fmla="*/ 23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1" h="282">
                  <a:moveTo>
                    <a:pt x="256" y="26"/>
                  </a:moveTo>
                  <a:cubicBezTo>
                    <a:pt x="230" y="0"/>
                    <a:pt x="189" y="0"/>
                    <a:pt x="163" y="26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2" y="282"/>
                    <a:pt x="92" y="282"/>
                    <a:pt x="92" y="282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81" y="93"/>
                    <a:pt x="281" y="52"/>
                    <a:pt x="256" y="26"/>
                  </a:cubicBezTo>
                  <a:close/>
                  <a:moveTo>
                    <a:pt x="55" y="192"/>
                  </a:moveTo>
                  <a:cubicBezTo>
                    <a:pt x="44" y="181"/>
                    <a:pt x="44" y="181"/>
                    <a:pt x="44" y="181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186" y="39"/>
                    <a:pt x="191" y="39"/>
                    <a:pt x="194" y="42"/>
                  </a:cubicBezTo>
                  <a:cubicBezTo>
                    <a:pt x="197" y="45"/>
                    <a:pt x="197" y="50"/>
                    <a:pt x="194" y="53"/>
                  </a:cubicBezTo>
                  <a:lnTo>
                    <a:pt x="55" y="192"/>
                  </a:lnTo>
                  <a:close/>
                  <a:moveTo>
                    <a:pt x="78" y="215"/>
                  </a:moveTo>
                  <a:cubicBezTo>
                    <a:pt x="67" y="204"/>
                    <a:pt x="67" y="204"/>
                    <a:pt x="67" y="204"/>
                  </a:cubicBezTo>
                  <a:cubicBezTo>
                    <a:pt x="217" y="54"/>
                    <a:pt x="217" y="54"/>
                    <a:pt x="217" y="54"/>
                  </a:cubicBezTo>
                  <a:cubicBezTo>
                    <a:pt x="220" y="51"/>
                    <a:pt x="225" y="51"/>
                    <a:pt x="228" y="54"/>
                  </a:cubicBezTo>
                  <a:cubicBezTo>
                    <a:pt x="231" y="57"/>
                    <a:pt x="231" y="62"/>
                    <a:pt x="228" y="65"/>
                  </a:cubicBezTo>
                  <a:lnTo>
                    <a:pt x="78" y="215"/>
                  </a:lnTo>
                  <a:close/>
                  <a:moveTo>
                    <a:pt x="101" y="238"/>
                  </a:moveTo>
                  <a:cubicBezTo>
                    <a:pt x="90" y="227"/>
                    <a:pt x="90" y="227"/>
                    <a:pt x="90" y="227"/>
                  </a:cubicBezTo>
                  <a:cubicBezTo>
                    <a:pt x="229" y="88"/>
                    <a:pt x="229" y="88"/>
                    <a:pt x="229" y="88"/>
                  </a:cubicBezTo>
                  <a:cubicBezTo>
                    <a:pt x="232" y="85"/>
                    <a:pt x="237" y="85"/>
                    <a:pt x="240" y="88"/>
                  </a:cubicBezTo>
                  <a:cubicBezTo>
                    <a:pt x="243" y="91"/>
                    <a:pt x="243" y="96"/>
                    <a:pt x="240" y="99"/>
                  </a:cubicBezTo>
                  <a:lnTo>
                    <a:pt x="101" y="2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40" name="Freeform 68"/>
            <p:cNvSpPr/>
            <p:nvPr/>
          </p:nvSpPr>
          <p:spPr bwMode="auto">
            <a:xfrm>
              <a:off x="5375275" y="3662363"/>
              <a:ext cx="554038" cy="558800"/>
            </a:xfrm>
            <a:custGeom>
              <a:avLst/>
              <a:gdLst>
                <a:gd name="T0" fmla="*/ 227 w 349"/>
                <a:gd name="T1" fmla="*/ 209 h 352"/>
                <a:gd name="T2" fmla="*/ 210 w 349"/>
                <a:gd name="T3" fmla="*/ 193 h 352"/>
                <a:gd name="T4" fmla="*/ 349 w 349"/>
                <a:gd name="T5" fmla="*/ 54 h 352"/>
                <a:gd name="T6" fmla="*/ 295 w 349"/>
                <a:gd name="T7" fmla="*/ 0 h 352"/>
                <a:gd name="T8" fmla="*/ 156 w 349"/>
                <a:gd name="T9" fmla="*/ 139 h 352"/>
                <a:gd name="T10" fmla="*/ 142 w 349"/>
                <a:gd name="T11" fmla="*/ 125 h 352"/>
                <a:gd name="T12" fmla="*/ 110 w 349"/>
                <a:gd name="T13" fmla="*/ 141 h 352"/>
                <a:gd name="T14" fmla="*/ 0 w 349"/>
                <a:gd name="T15" fmla="*/ 317 h 352"/>
                <a:gd name="T16" fmla="*/ 32 w 349"/>
                <a:gd name="T17" fmla="*/ 352 h 352"/>
                <a:gd name="T18" fmla="*/ 207 w 349"/>
                <a:gd name="T19" fmla="*/ 242 h 352"/>
                <a:gd name="T20" fmla="*/ 227 w 349"/>
                <a:gd name="T21" fmla="*/ 20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9" h="352">
                  <a:moveTo>
                    <a:pt x="227" y="209"/>
                  </a:moveTo>
                  <a:lnTo>
                    <a:pt x="210" y="193"/>
                  </a:lnTo>
                  <a:lnTo>
                    <a:pt x="349" y="54"/>
                  </a:lnTo>
                  <a:lnTo>
                    <a:pt x="295" y="0"/>
                  </a:lnTo>
                  <a:lnTo>
                    <a:pt x="156" y="139"/>
                  </a:lnTo>
                  <a:lnTo>
                    <a:pt x="142" y="125"/>
                  </a:lnTo>
                  <a:lnTo>
                    <a:pt x="110" y="141"/>
                  </a:lnTo>
                  <a:lnTo>
                    <a:pt x="0" y="317"/>
                  </a:lnTo>
                  <a:lnTo>
                    <a:pt x="32" y="352"/>
                  </a:lnTo>
                  <a:lnTo>
                    <a:pt x="207" y="242"/>
                  </a:lnTo>
                  <a:lnTo>
                    <a:pt x="227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41" name="Freeform 69"/>
            <p:cNvSpPr/>
            <p:nvPr/>
          </p:nvSpPr>
          <p:spPr bwMode="auto">
            <a:xfrm>
              <a:off x="5278438" y="2986088"/>
              <a:ext cx="590550" cy="590550"/>
            </a:xfrm>
            <a:custGeom>
              <a:avLst/>
              <a:gdLst>
                <a:gd name="T0" fmla="*/ 104 w 207"/>
                <a:gd name="T1" fmla="*/ 0 h 207"/>
                <a:gd name="T2" fmla="*/ 78 w 207"/>
                <a:gd name="T3" fmla="*/ 3 h 207"/>
                <a:gd name="T4" fmla="*/ 81 w 207"/>
                <a:gd name="T5" fmla="*/ 5 h 207"/>
                <a:gd name="T6" fmla="*/ 118 w 207"/>
                <a:gd name="T7" fmla="*/ 43 h 207"/>
                <a:gd name="T8" fmla="*/ 118 w 207"/>
                <a:gd name="T9" fmla="*/ 112 h 207"/>
                <a:gd name="T10" fmla="*/ 49 w 207"/>
                <a:gd name="T11" fmla="*/ 112 h 207"/>
                <a:gd name="T12" fmla="*/ 12 w 207"/>
                <a:gd name="T13" fmla="*/ 74 h 207"/>
                <a:gd name="T14" fmla="*/ 7 w 207"/>
                <a:gd name="T15" fmla="*/ 68 h 207"/>
                <a:gd name="T16" fmla="*/ 0 w 207"/>
                <a:gd name="T17" fmla="*/ 103 h 207"/>
                <a:gd name="T18" fmla="*/ 104 w 207"/>
                <a:gd name="T19" fmla="*/ 207 h 207"/>
                <a:gd name="T20" fmla="*/ 207 w 207"/>
                <a:gd name="T21" fmla="*/ 103 h 207"/>
                <a:gd name="T22" fmla="*/ 104 w 207"/>
                <a:gd name="T23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207">
                  <a:moveTo>
                    <a:pt x="104" y="0"/>
                  </a:moveTo>
                  <a:cubicBezTo>
                    <a:pt x="95" y="0"/>
                    <a:pt x="86" y="1"/>
                    <a:pt x="78" y="3"/>
                  </a:cubicBezTo>
                  <a:cubicBezTo>
                    <a:pt x="79" y="4"/>
                    <a:pt x="80" y="5"/>
                    <a:pt x="81" y="5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37" y="62"/>
                    <a:pt x="137" y="93"/>
                    <a:pt x="118" y="112"/>
                  </a:cubicBezTo>
                  <a:cubicBezTo>
                    <a:pt x="99" y="131"/>
                    <a:pt x="68" y="131"/>
                    <a:pt x="49" y="11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2"/>
                    <a:pt x="8" y="70"/>
                    <a:pt x="7" y="68"/>
                  </a:cubicBezTo>
                  <a:cubicBezTo>
                    <a:pt x="3" y="79"/>
                    <a:pt x="0" y="91"/>
                    <a:pt x="0" y="103"/>
                  </a:cubicBezTo>
                  <a:cubicBezTo>
                    <a:pt x="0" y="161"/>
                    <a:pt x="47" y="207"/>
                    <a:pt x="104" y="207"/>
                  </a:cubicBezTo>
                  <a:cubicBezTo>
                    <a:pt x="161" y="207"/>
                    <a:pt x="207" y="161"/>
                    <a:pt x="207" y="103"/>
                  </a:cubicBezTo>
                  <a:cubicBezTo>
                    <a:pt x="207" y="46"/>
                    <a:pt x="161" y="0"/>
                    <a:pt x="10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42" name="Freeform 70"/>
            <p:cNvSpPr>
              <a:spLocks noEditPoints="1"/>
            </p:cNvSpPr>
            <p:nvPr/>
          </p:nvSpPr>
          <p:spPr bwMode="auto">
            <a:xfrm>
              <a:off x="6008688" y="3686176"/>
              <a:ext cx="531813" cy="531813"/>
            </a:xfrm>
            <a:custGeom>
              <a:avLst/>
              <a:gdLst>
                <a:gd name="T0" fmla="*/ 164 w 186"/>
                <a:gd name="T1" fmla="*/ 164 h 186"/>
                <a:gd name="T2" fmla="*/ 164 w 186"/>
                <a:gd name="T3" fmla="*/ 83 h 186"/>
                <a:gd name="T4" fmla="*/ 81 w 186"/>
                <a:gd name="T5" fmla="*/ 0 h 186"/>
                <a:gd name="T6" fmla="*/ 0 w 186"/>
                <a:gd name="T7" fmla="*/ 81 h 186"/>
                <a:gd name="T8" fmla="*/ 82 w 186"/>
                <a:gd name="T9" fmla="*/ 164 h 186"/>
                <a:gd name="T10" fmla="*/ 164 w 186"/>
                <a:gd name="T11" fmla="*/ 164 h 186"/>
                <a:gd name="T12" fmla="*/ 109 w 186"/>
                <a:gd name="T13" fmla="*/ 109 h 186"/>
                <a:gd name="T14" fmla="*/ 142 w 186"/>
                <a:gd name="T15" fmla="*/ 109 h 186"/>
                <a:gd name="T16" fmla="*/ 142 w 186"/>
                <a:gd name="T17" fmla="*/ 143 h 186"/>
                <a:gd name="T18" fmla="*/ 109 w 186"/>
                <a:gd name="T19" fmla="*/ 143 h 186"/>
                <a:gd name="T20" fmla="*/ 109 w 186"/>
                <a:gd name="T21" fmla="*/ 10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6" h="186">
                  <a:moveTo>
                    <a:pt x="164" y="164"/>
                  </a:moveTo>
                  <a:cubicBezTo>
                    <a:pt x="186" y="142"/>
                    <a:pt x="186" y="105"/>
                    <a:pt x="164" y="83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82" y="164"/>
                    <a:pt x="82" y="164"/>
                    <a:pt x="82" y="164"/>
                  </a:cubicBezTo>
                  <a:cubicBezTo>
                    <a:pt x="105" y="186"/>
                    <a:pt x="141" y="186"/>
                    <a:pt x="164" y="164"/>
                  </a:cubicBezTo>
                  <a:close/>
                  <a:moveTo>
                    <a:pt x="109" y="109"/>
                  </a:moveTo>
                  <a:cubicBezTo>
                    <a:pt x="118" y="100"/>
                    <a:pt x="133" y="100"/>
                    <a:pt x="142" y="109"/>
                  </a:cubicBezTo>
                  <a:cubicBezTo>
                    <a:pt x="152" y="118"/>
                    <a:pt x="152" y="133"/>
                    <a:pt x="142" y="143"/>
                  </a:cubicBezTo>
                  <a:cubicBezTo>
                    <a:pt x="133" y="152"/>
                    <a:pt x="118" y="152"/>
                    <a:pt x="109" y="143"/>
                  </a:cubicBezTo>
                  <a:cubicBezTo>
                    <a:pt x="99" y="133"/>
                    <a:pt x="99" y="118"/>
                    <a:pt x="109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43" name="组合 242"/>
          <p:cNvGrpSpPr/>
          <p:nvPr/>
        </p:nvGrpSpPr>
        <p:grpSpPr>
          <a:xfrm>
            <a:off x="10237537" y="3554577"/>
            <a:ext cx="238212" cy="296167"/>
            <a:chOff x="10439400" y="2930526"/>
            <a:chExt cx="1076325" cy="1338262"/>
          </a:xfrm>
          <a:solidFill>
            <a:schemeClr val="accent5">
              <a:lumMod val="50000"/>
            </a:schemeClr>
          </a:solidFill>
        </p:grpSpPr>
        <p:sp>
          <p:nvSpPr>
            <p:cNvPr id="244" name="Freeform 74"/>
            <p:cNvSpPr/>
            <p:nvPr/>
          </p:nvSpPr>
          <p:spPr bwMode="auto">
            <a:xfrm>
              <a:off x="10458450" y="2930526"/>
              <a:ext cx="1003300" cy="314325"/>
            </a:xfrm>
            <a:custGeom>
              <a:avLst/>
              <a:gdLst>
                <a:gd name="T0" fmla="*/ 351 w 351"/>
                <a:gd name="T1" fmla="*/ 41 h 110"/>
                <a:gd name="T2" fmla="*/ 294 w 351"/>
                <a:gd name="T3" fmla="*/ 5 h 110"/>
                <a:gd name="T4" fmla="*/ 41 w 351"/>
                <a:gd name="T5" fmla="*/ 55 h 110"/>
                <a:gd name="T6" fmla="*/ 2 w 351"/>
                <a:gd name="T7" fmla="*/ 110 h 110"/>
                <a:gd name="T8" fmla="*/ 351 w 351"/>
                <a:gd name="T9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110">
                  <a:moveTo>
                    <a:pt x="351" y="41"/>
                  </a:moveTo>
                  <a:cubicBezTo>
                    <a:pt x="343" y="16"/>
                    <a:pt x="319" y="0"/>
                    <a:pt x="294" y="5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16" y="59"/>
                    <a:pt x="0" y="83"/>
                    <a:pt x="2" y="110"/>
                  </a:cubicBezTo>
                  <a:lnTo>
                    <a:pt x="351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45" name="Freeform 75"/>
            <p:cNvSpPr/>
            <p:nvPr/>
          </p:nvSpPr>
          <p:spPr bwMode="auto">
            <a:xfrm>
              <a:off x="10829925" y="2930526"/>
              <a:ext cx="203200" cy="85725"/>
            </a:xfrm>
            <a:custGeom>
              <a:avLst/>
              <a:gdLst>
                <a:gd name="T0" fmla="*/ 71 w 71"/>
                <a:gd name="T1" fmla="*/ 16 h 30"/>
                <a:gd name="T2" fmla="*/ 71 w 71"/>
                <a:gd name="T3" fmla="*/ 15 h 30"/>
                <a:gd name="T4" fmla="*/ 55 w 71"/>
                <a:gd name="T5" fmla="*/ 1 h 30"/>
                <a:gd name="T6" fmla="*/ 11 w 71"/>
                <a:gd name="T7" fmla="*/ 10 h 30"/>
                <a:gd name="T8" fmla="*/ 1 w 71"/>
                <a:gd name="T9" fmla="*/ 29 h 30"/>
                <a:gd name="T10" fmla="*/ 2 w 71"/>
                <a:gd name="T11" fmla="*/ 30 h 30"/>
                <a:gd name="T12" fmla="*/ 71 w 71"/>
                <a:gd name="T1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0">
                  <a:moveTo>
                    <a:pt x="71" y="16"/>
                  </a:moveTo>
                  <a:cubicBezTo>
                    <a:pt x="71" y="16"/>
                    <a:pt x="71" y="16"/>
                    <a:pt x="71" y="15"/>
                  </a:cubicBezTo>
                  <a:cubicBezTo>
                    <a:pt x="69" y="6"/>
                    <a:pt x="62" y="0"/>
                    <a:pt x="55" y="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4" y="11"/>
                    <a:pt x="0" y="20"/>
                    <a:pt x="1" y="29"/>
                  </a:cubicBezTo>
                  <a:cubicBezTo>
                    <a:pt x="2" y="29"/>
                    <a:pt x="2" y="30"/>
                    <a:pt x="2" y="30"/>
                  </a:cubicBezTo>
                  <a:lnTo>
                    <a:pt x="71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46" name="Freeform 76"/>
            <p:cNvSpPr>
              <a:spLocks noEditPoints="1"/>
            </p:cNvSpPr>
            <p:nvPr/>
          </p:nvSpPr>
          <p:spPr bwMode="auto">
            <a:xfrm>
              <a:off x="10439400" y="3268663"/>
              <a:ext cx="1076325" cy="1000125"/>
            </a:xfrm>
            <a:custGeom>
              <a:avLst/>
              <a:gdLst>
                <a:gd name="T0" fmla="*/ 0 w 377"/>
                <a:gd name="T1" fmla="*/ 19 h 350"/>
                <a:gd name="T2" fmla="*/ 69 w 377"/>
                <a:gd name="T3" fmla="*/ 315 h 350"/>
                <a:gd name="T4" fmla="*/ 305 w 377"/>
                <a:gd name="T5" fmla="*/ 350 h 350"/>
                <a:gd name="T6" fmla="*/ 353 w 377"/>
                <a:gd name="T7" fmla="*/ 38 h 350"/>
                <a:gd name="T8" fmla="*/ 358 w 377"/>
                <a:gd name="T9" fmla="*/ 0 h 350"/>
                <a:gd name="T10" fmla="*/ 154 w 377"/>
                <a:gd name="T11" fmla="*/ 77 h 350"/>
                <a:gd name="T12" fmla="*/ 164 w 377"/>
                <a:gd name="T13" fmla="*/ 76 h 350"/>
                <a:gd name="T14" fmla="*/ 205 w 377"/>
                <a:gd name="T15" fmla="*/ 78 h 350"/>
                <a:gd name="T16" fmla="*/ 160 w 377"/>
                <a:gd name="T17" fmla="*/ 134 h 350"/>
                <a:gd name="T18" fmla="*/ 150 w 377"/>
                <a:gd name="T19" fmla="*/ 144 h 350"/>
                <a:gd name="T20" fmla="*/ 120 w 377"/>
                <a:gd name="T21" fmla="*/ 116 h 350"/>
                <a:gd name="T22" fmla="*/ 117 w 377"/>
                <a:gd name="T23" fmla="*/ 153 h 350"/>
                <a:gd name="T24" fmla="*/ 150 w 377"/>
                <a:gd name="T25" fmla="*/ 178 h 350"/>
                <a:gd name="T26" fmla="*/ 158 w 377"/>
                <a:gd name="T27" fmla="*/ 191 h 350"/>
                <a:gd name="T28" fmla="*/ 148 w 377"/>
                <a:gd name="T29" fmla="*/ 191 h 350"/>
                <a:gd name="T30" fmla="*/ 134 w 377"/>
                <a:gd name="T31" fmla="*/ 205 h 350"/>
                <a:gd name="T32" fmla="*/ 93 w 377"/>
                <a:gd name="T33" fmla="*/ 198 h 350"/>
                <a:gd name="T34" fmla="*/ 97 w 377"/>
                <a:gd name="T35" fmla="*/ 164 h 350"/>
                <a:gd name="T36" fmla="*/ 175 w 377"/>
                <a:gd name="T37" fmla="*/ 250 h 350"/>
                <a:gd name="T38" fmla="*/ 116 w 377"/>
                <a:gd name="T39" fmla="*/ 250 h 350"/>
                <a:gd name="T40" fmla="*/ 91 w 377"/>
                <a:gd name="T41" fmla="*/ 207 h 350"/>
                <a:gd name="T42" fmla="*/ 93 w 377"/>
                <a:gd name="T43" fmla="*/ 209 h 350"/>
                <a:gd name="T44" fmla="*/ 171 w 377"/>
                <a:gd name="T45" fmla="*/ 217 h 350"/>
                <a:gd name="T46" fmla="*/ 198 w 377"/>
                <a:gd name="T47" fmla="*/ 143 h 350"/>
                <a:gd name="T48" fmla="*/ 181 w 377"/>
                <a:gd name="T49" fmla="*/ 139 h 350"/>
                <a:gd name="T50" fmla="*/ 189 w 377"/>
                <a:gd name="T51" fmla="*/ 134 h 350"/>
                <a:gd name="T52" fmla="*/ 188 w 377"/>
                <a:gd name="T53" fmla="*/ 122 h 350"/>
                <a:gd name="T54" fmla="*/ 187 w 377"/>
                <a:gd name="T55" fmla="*/ 112 h 350"/>
                <a:gd name="T56" fmla="*/ 226 w 377"/>
                <a:gd name="T57" fmla="*/ 97 h 350"/>
                <a:gd name="T58" fmla="*/ 245 w 377"/>
                <a:gd name="T59" fmla="*/ 101 h 350"/>
                <a:gd name="T60" fmla="*/ 236 w 377"/>
                <a:gd name="T61" fmla="*/ 127 h 350"/>
                <a:gd name="T62" fmla="*/ 198 w 377"/>
                <a:gd name="T63" fmla="*/ 143 h 350"/>
                <a:gd name="T64" fmla="*/ 240 w 377"/>
                <a:gd name="T65" fmla="*/ 247 h 350"/>
                <a:gd name="T66" fmla="*/ 229 w 377"/>
                <a:gd name="T67" fmla="*/ 263 h 350"/>
                <a:gd name="T68" fmla="*/ 208 w 377"/>
                <a:gd name="T69" fmla="*/ 244 h 350"/>
                <a:gd name="T70" fmla="*/ 209 w 377"/>
                <a:gd name="T71" fmla="*/ 203 h 350"/>
                <a:gd name="T72" fmla="*/ 216 w 377"/>
                <a:gd name="T73" fmla="*/ 189 h 350"/>
                <a:gd name="T74" fmla="*/ 221 w 377"/>
                <a:gd name="T75" fmla="*/ 197 h 350"/>
                <a:gd name="T76" fmla="*/ 228 w 377"/>
                <a:gd name="T77" fmla="*/ 203 h 350"/>
                <a:gd name="T78" fmla="*/ 237 w 377"/>
                <a:gd name="T79" fmla="*/ 202 h 350"/>
                <a:gd name="T80" fmla="*/ 255 w 377"/>
                <a:gd name="T81" fmla="*/ 239 h 350"/>
                <a:gd name="T82" fmla="*/ 284 w 377"/>
                <a:gd name="T83" fmla="*/ 197 h 350"/>
                <a:gd name="T84" fmla="*/ 267 w 377"/>
                <a:gd name="T85" fmla="*/ 232 h 350"/>
                <a:gd name="T86" fmla="*/ 233 w 377"/>
                <a:gd name="T87" fmla="*/ 169 h 350"/>
                <a:gd name="T88" fmla="*/ 253 w 377"/>
                <a:gd name="T89" fmla="*/ 140 h 350"/>
                <a:gd name="T90" fmla="*/ 287 w 377"/>
                <a:gd name="T91" fmla="*/ 19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7" h="350">
                  <a:moveTo>
                    <a:pt x="358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8"/>
                    <a:pt x="19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69" y="315"/>
                    <a:pt x="69" y="315"/>
                    <a:pt x="69" y="315"/>
                  </a:cubicBezTo>
                  <a:cubicBezTo>
                    <a:pt x="61" y="316"/>
                    <a:pt x="54" y="323"/>
                    <a:pt x="54" y="332"/>
                  </a:cubicBezTo>
                  <a:cubicBezTo>
                    <a:pt x="54" y="342"/>
                    <a:pt x="62" y="350"/>
                    <a:pt x="72" y="350"/>
                  </a:cubicBezTo>
                  <a:cubicBezTo>
                    <a:pt x="305" y="350"/>
                    <a:pt x="305" y="350"/>
                    <a:pt x="305" y="350"/>
                  </a:cubicBezTo>
                  <a:cubicBezTo>
                    <a:pt x="315" y="350"/>
                    <a:pt x="323" y="342"/>
                    <a:pt x="323" y="332"/>
                  </a:cubicBezTo>
                  <a:cubicBezTo>
                    <a:pt x="323" y="323"/>
                    <a:pt x="316" y="316"/>
                    <a:pt x="308" y="315"/>
                  </a:cubicBezTo>
                  <a:cubicBezTo>
                    <a:pt x="353" y="38"/>
                    <a:pt x="353" y="38"/>
                    <a:pt x="353" y="38"/>
                  </a:cubicBezTo>
                  <a:cubicBezTo>
                    <a:pt x="358" y="38"/>
                    <a:pt x="358" y="38"/>
                    <a:pt x="358" y="38"/>
                  </a:cubicBezTo>
                  <a:cubicBezTo>
                    <a:pt x="368" y="38"/>
                    <a:pt x="377" y="30"/>
                    <a:pt x="377" y="19"/>
                  </a:cubicBezTo>
                  <a:cubicBezTo>
                    <a:pt x="377" y="9"/>
                    <a:pt x="368" y="0"/>
                    <a:pt x="358" y="0"/>
                  </a:cubicBezTo>
                  <a:close/>
                  <a:moveTo>
                    <a:pt x="120" y="116"/>
                  </a:moveTo>
                  <a:cubicBezTo>
                    <a:pt x="141" y="87"/>
                    <a:pt x="141" y="87"/>
                    <a:pt x="141" y="87"/>
                  </a:cubicBezTo>
                  <a:cubicBezTo>
                    <a:pt x="147" y="77"/>
                    <a:pt x="154" y="77"/>
                    <a:pt x="154" y="77"/>
                  </a:cubicBezTo>
                  <a:cubicBezTo>
                    <a:pt x="155" y="77"/>
                    <a:pt x="155" y="77"/>
                    <a:pt x="155" y="77"/>
                  </a:cubicBezTo>
                  <a:cubicBezTo>
                    <a:pt x="156" y="76"/>
                    <a:pt x="157" y="76"/>
                    <a:pt x="157" y="76"/>
                  </a:cubicBezTo>
                  <a:cubicBezTo>
                    <a:pt x="159" y="76"/>
                    <a:pt x="161" y="76"/>
                    <a:pt x="164" y="76"/>
                  </a:cubicBezTo>
                  <a:cubicBezTo>
                    <a:pt x="164" y="76"/>
                    <a:pt x="165" y="76"/>
                    <a:pt x="165" y="76"/>
                  </a:cubicBezTo>
                  <a:cubicBezTo>
                    <a:pt x="207" y="77"/>
                    <a:pt x="207" y="77"/>
                    <a:pt x="207" y="77"/>
                  </a:cubicBezTo>
                  <a:cubicBezTo>
                    <a:pt x="206" y="78"/>
                    <a:pt x="206" y="78"/>
                    <a:pt x="205" y="78"/>
                  </a:cubicBezTo>
                  <a:cubicBezTo>
                    <a:pt x="205" y="78"/>
                    <a:pt x="205" y="78"/>
                    <a:pt x="204" y="78"/>
                  </a:cubicBezTo>
                  <a:cubicBezTo>
                    <a:pt x="204" y="78"/>
                    <a:pt x="204" y="78"/>
                    <a:pt x="204" y="78"/>
                  </a:cubicBezTo>
                  <a:cubicBezTo>
                    <a:pt x="190" y="84"/>
                    <a:pt x="170" y="116"/>
                    <a:pt x="160" y="134"/>
                  </a:cubicBezTo>
                  <a:cubicBezTo>
                    <a:pt x="160" y="134"/>
                    <a:pt x="160" y="134"/>
                    <a:pt x="159" y="134"/>
                  </a:cubicBezTo>
                  <a:cubicBezTo>
                    <a:pt x="158" y="138"/>
                    <a:pt x="156" y="140"/>
                    <a:pt x="156" y="140"/>
                  </a:cubicBezTo>
                  <a:cubicBezTo>
                    <a:pt x="155" y="143"/>
                    <a:pt x="152" y="144"/>
                    <a:pt x="150" y="144"/>
                  </a:cubicBezTo>
                  <a:cubicBezTo>
                    <a:pt x="148" y="145"/>
                    <a:pt x="146" y="144"/>
                    <a:pt x="144" y="143"/>
                  </a:cubicBezTo>
                  <a:cubicBezTo>
                    <a:pt x="123" y="127"/>
                    <a:pt x="123" y="127"/>
                    <a:pt x="123" y="127"/>
                  </a:cubicBezTo>
                  <a:cubicBezTo>
                    <a:pt x="119" y="125"/>
                    <a:pt x="118" y="120"/>
                    <a:pt x="120" y="116"/>
                  </a:cubicBezTo>
                  <a:close/>
                  <a:moveTo>
                    <a:pt x="91" y="156"/>
                  </a:moveTo>
                  <a:cubicBezTo>
                    <a:pt x="108" y="154"/>
                    <a:pt x="108" y="154"/>
                    <a:pt x="108" y="154"/>
                  </a:cubicBezTo>
                  <a:cubicBezTo>
                    <a:pt x="117" y="153"/>
                    <a:pt x="117" y="153"/>
                    <a:pt x="117" y="153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3" y="152"/>
                    <a:pt x="136" y="154"/>
                    <a:pt x="138" y="156"/>
                  </a:cubicBezTo>
                  <a:cubicBezTo>
                    <a:pt x="150" y="178"/>
                    <a:pt x="150" y="178"/>
                    <a:pt x="150" y="178"/>
                  </a:cubicBezTo>
                  <a:cubicBezTo>
                    <a:pt x="150" y="178"/>
                    <a:pt x="150" y="178"/>
                    <a:pt x="150" y="178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8" y="191"/>
                    <a:pt x="158" y="191"/>
                    <a:pt x="158" y="191"/>
                  </a:cubicBezTo>
                  <a:cubicBezTo>
                    <a:pt x="160" y="194"/>
                    <a:pt x="159" y="195"/>
                    <a:pt x="156" y="194"/>
                  </a:cubicBezTo>
                  <a:cubicBezTo>
                    <a:pt x="151" y="192"/>
                    <a:pt x="151" y="192"/>
                    <a:pt x="151" y="192"/>
                  </a:cubicBezTo>
                  <a:cubicBezTo>
                    <a:pt x="148" y="191"/>
                    <a:pt x="148" y="191"/>
                    <a:pt x="148" y="191"/>
                  </a:cubicBezTo>
                  <a:cubicBezTo>
                    <a:pt x="147" y="190"/>
                    <a:pt x="147" y="190"/>
                    <a:pt x="147" y="190"/>
                  </a:cubicBezTo>
                  <a:cubicBezTo>
                    <a:pt x="145" y="189"/>
                    <a:pt x="141" y="190"/>
                    <a:pt x="140" y="193"/>
                  </a:cubicBezTo>
                  <a:cubicBezTo>
                    <a:pt x="134" y="205"/>
                    <a:pt x="134" y="205"/>
                    <a:pt x="134" y="205"/>
                  </a:cubicBezTo>
                  <a:cubicBezTo>
                    <a:pt x="134" y="205"/>
                    <a:pt x="133" y="207"/>
                    <a:pt x="128" y="206"/>
                  </a:cubicBezTo>
                  <a:cubicBezTo>
                    <a:pt x="128" y="206"/>
                    <a:pt x="103" y="206"/>
                    <a:pt x="95" y="199"/>
                  </a:cubicBezTo>
                  <a:cubicBezTo>
                    <a:pt x="94" y="199"/>
                    <a:pt x="94" y="198"/>
                    <a:pt x="93" y="198"/>
                  </a:cubicBezTo>
                  <a:cubicBezTo>
                    <a:pt x="93" y="198"/>
                    <a:pt x="90" y="192"/>
                    <a:pt x="95" y="18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100" y="169"/>
                    <a:pt x="99" y="165"/>
                    <a:pt x="97" y="164"/>
                  </a:cubicBezTo>
                  <a:cubicBezTo>
                    <a:pt x="90" y="160"/>
                    <a:pt x="90" y="160"/>
                    <a:pt x="90" y="160"/>
                  </a:cubicBezTo>
                  <a:cubicBezTo>
                    <a:pt x="88" y="158"/>
                    <a:pt x="88" y="156"/>
                    <a:pt x="91" y="156"/>
                  </a:cubicBezTo>
                  <a:close/>
                  <a:moveTo>
                    <a:pt x="175" y="250"/>
                  </a:moveTo>
                  <a:cubicBezTo>
                    <a:pt x="175" y="255"/>
                    <a:pt x="171" y="258"/>
                    <a:pt x="167" y="258"/>
                  </a:cubicBezTo>
                  <a:cubicBezTo>
                    <a:pt x="131" y="256"/>
                    <a:pt x="131" y="256"/>
                    <a:pt x="131" y="256"/>
                  </a:cubicBezTo>
                  <a:cubicBezTo>
                    <a:pt x="119" y="256"/>
                    <a:pt x="116" y="250"/>
                    <a:pt x="116" y="250"/>
                  </a:cubicBezTo>
                  <a:cubicBezTo>
                    <a:pt x="115" y="248"/>
                    <a:pt x="113" y="246"/>
                    <a:pt x="112" y="244"/>
                  </a:cubicBezTo>
                  <a:cubicBezTo>
                    <a:pt x="112" y="243"/>
                    <a:pt x="112" y="243"/>
                    <a:pt x="112" y="243"/>
                  </a:cubicBezTo>
                  <a:cubicBezTo>
                    <a:pt x="91" y="207"/>
                    <a:pt x="91" y="207"/>
                    <a:pt x="91" y="207"/>
                  </a:cubicBezTo>
                  <a:cubicBezTo>
                    <a:pt x="91" y="207"/>
                    <a:pt x="91" y="207"/>
                    <a:pt x="92" y="208"/>
                  </a:cubicBezTo>
                  <a:cubicBezTo>
                    <a:pt x="92" y="208"/>
                    <a:pt x="92" y="208"/>
                    <a:pt x="93" y="208"/>
                  </a:cubicBezTo>
                  <a:cubicBezTo>
                    <a:pt x="93" y="209"/>
                    <a:pt x="93" y="209"/>
                    <a:pt x="93" y="209"/>
                  </a:cubicBezTo>
                  <a:cubicBezTo>
                    <a:pt x="105" y="218"/>
                    <a:pt x="143" y="218"/>
                    <a:pt x="164" y="21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8" y="217"/>
                    <a:pt x="171" y="217"/>
                    <a:pt x="171" y="217"/>
                  </a:cubicBezTo>
                  <a:cubicBezTo>
                    <a:pt x="175" y="217"/>
                    <a:pt x="178" y="220"/>
                    <a:pt x="178" y="224"/>
                  </a:cubicBezTo>
                  <a:lnTo>
                    <a:pt x="175" y="250"/>
                  </a:lnTo>
                  <a:close/>
                  <a:moveTo>
                    <a:pt x="198" y="143"/>
                  </a:moveTo>
                  <a:cubicBezTo>
                    <a:pt x="189" y="142"/>
                    <a:pt x="189" y="142"/>
                    <a:pt x="189" y="142"/>
                  </a:cubicBezTo>
                  <a:cubicBezTo>
                    <a:pt x="182" y="142"/>
                    <a:pt x="182" y="142"/>
                    <a:pt x="182" y="142"/>
                  </a:cubicBezTo>
                  <a:cubicBezTo>
                    <a:pt x="179" y="142"/>
                    <a:pt x="179" y="141"/>
                    <a:pt x="181" y="139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8" y="134"/>
                    <a:pt x="188" y="134"/>
                    <a:pt x="188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91" y="132"/>
                    <a:pt x="192" y="129"/>
                    <a:pt x="191" y="126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88" y="122"/>
                    <a:pt x="188" y="122"/>
                    <a:pt x="188" y="122"/>
                  </a:cubicBezTo>
                  <a:cubicBezTo>
                    <a:pt x="188" y="122"/>
                    <a:pt x="188" y="122"/>
                    <a:pt x="188" y="122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5" y="118"/>
                    <a:pt x="184" y="116"/>
                    <a:pt x="187" y="112"/>
                  </a:cubicBezTo>
                  <a:cubicBezTo>
                    <a:pt x="187" y="112"/>
                    <a:pt x="201" y="90"/>
                    <a:pt x="211" y="87"/>
                  </a:cubicBezTo>
                  <a:cubicBezTo>
                    <a:pt x="211" y="87"/>
                    <a:pt x="212" y="87"/>
                    <a:pt x="213" y="87"/>
                  </a:cubicBezTo>
                  <a:cubicBezTo>
                    <a:pt x="213" y="87"/>
                    <a:pt x="219" y="86"/>
                    <a:pt x="226" y="97"/>
                  </a:cubicBezTo>
                  <a:cubicBezTo>
                    <a:pt x="230" y="103"/>
                    <a:pt x="230" y="103"/>
                    <a:pt x="230" y="103"/>
                  </a:cubicBezTo>
                  <a:cubicBezTo>
                    <a:pt x="232" y="105"/>
                    <a:pt x="235" y="106"/>
                    <a:pt x="238" y="105"/>
                  </a:cubicBezTo>
                  <a:cubicBezTo>
                    <a:pt x="245" y="101"/>
                    <a:pt x="245" y="101"/>
                    <a:pt x="245" y="101"/>
                  </a:cubicBezTo>
                  <a:cubicBezTo>
                    <a:pt x="247" y="100"/>
                    <a:pt x="248" y="101"/>
                    <a:pt x="247" y="104"/>
                  </a:cubicBezTo>
                  <a:cubicBezTo>
                    <a:pt x="240" y="119"/>
                    <a:pt x="240" y="119"/>
                    <a:pt x="240" y="119"/>
                  </a:cubicBezTo>
                  <a:cubicBezTo>
                    <a:pt x="236" y="127"/>
                    <a:pt x="236" y="127"/>
                    <a:pt x="236" y="127"/>
                  </a:cubicBezTo>
                  <a:cubicBezTo>
                    <a:pt x="230" y="139"/>
                    <a:pt x="230" y="139"/>
                    <a:pt x="230" y="139"/>
                  </a:cubicBezTo>
                  <a:cubicBezTo>
                    <a:pt x="229" y="141"/>
                    <a:pt x="226" y="143"/>
                    <a:pt x="223" y="143"/>
                  </a:cubicBezTo>
                  <a:cubicBezTo>
                    <a:pt x="198" y="143"/>
                    <a:pt x="198" y="143"/>
                    <a:pt x="198" y="143"/>
                  </a:cubicBezTo>
                  <a:cubicBezTo>
                    <a:pt x="198" y="143"/>
                    <a:pt x="198" y="143"/>
                    <a:pt x="198" y="143"/>
                  </a:cubicBezTo>
                  <a:close/>
                  <a:moveTo>
                    <a:pt x="255" y="239"/>
                  </a:moveTo>
                  <a:cubicBezTo>
                    <a:pt x="255" y="239"/>
                    <a:pt x="253" y="245"/>
                    <a:pt x="240" y="247"/>
                  </a:cubicBezTo>
                  <a:cubicBezTo>
                    <a:pt x="233" y="249"/>
                    <a:pt x="233" y="249"/>
                    <a:pt x="233" y="249"/>
                  </a:cubicBezTo>
                  <a:cubicBezTo>
                    <a:pt x="231" y="249"/>
                    <a:pt x="228" y="252"/>
                    <a:pt x="228" y="255"/>
                  </a:cubicBezTo>
                  <a:cubicBezTo>
                    <a:pt x="229" y="263"/>
                    <a:pt x="229" y="263"/>
                    <a:pt x="229" y="263"/>
                  </a:cubicBezTo>
                  <a:cubicBezTo>
                    <a:pt x="229" y="266"/>
                    <a:pt x="227" y="266"/>
                    <a:pt x="226" y="264"/>
                  </a:cubicBezTo>
                  <a:cubicBezTo>
                    <a:pt x="214" y="251"/>
                    <a:pt x="214" y="251"/>
                    <a:pt x="214" y="251"/>
                  </a:cubicBezTo>
                  <a:cubicBezTo>
                    <a:pt x="208" y="244"/>
                    <a:pt x="208" y="244"/>
                    <a:pt x="208" y="244"/>
                  </a:cubicBezTo>
                  <a:cubicBezTo>
                    <a:pt x="200" y="235"/>
                    <a:pt x="200" y="235"/>
                    <a:pt x="200" y="235"/>
                  </a:cubicBezTo>
                  <a:cubicBezTo>
                    <a:pt x="198" y="232"/>
                    <a:pt x="197" y="229"/>
                    <a:pt x="199" y="226"/>
                  </a:cubicBezTo>
                  <a:cubicBezTo>
                    <a:pt x="209" y="203"/>
                    <a:pt x="209" y="203"/>
                    <a:pt x="209" y="203"/>
                  </a:cubicBezTo>
                  <a:cubicBezTo>
                    <a:pt x="209" y="203"/>
                    <a:pt x="209" y="203"/>
                    <a:pt x="209" y="203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6" y="189"/>
                    <a:pt x="216" y="189"/>
                    <a:pt x="216" y="189"/>
                  </a:cubicBezTo>
                  <a:cubicBezTo>
                    <a:pt x="217" y="186"/>
                    <a:pt x="219" y="187"/>
                    <a:pt x="219" y="189"/>
                  </a:cubicBezTo>
                  <a:cubicBezTo>
                    <a:pt x="220" y="195"/>
                    <a:pt x="220" y="195"/>
                    <a:pt x="220" y="195"/>
                  </a:cubicBezTo>
                  <a:cubicBezTo>
                    <a:pt x="221" y="197"/>
                    <a:pt x="221" y="197"/>
                    <a:pt x="221" y="197"/>
                  </a:cubicBezTo>
                  <a:cubicBezTo>
                    <a:pt x="221" y="199"/>
                    <a:pt x="221" y="199"/>
                    <a:pt x="221" y="199"/>
                  </a:cubicBezTo>
                  <a:cubicBezTo>
                    <a:pt x="222" y="201"/>
                    <a:pt x="224" y="203"/>
                    <a:pt x="227" y="203"/>
                  </a:cubicBezTo>
                  <a:cubicBezTo>
                    <a:pt x="228" y="203"/>
                    <a:pt x="228" y="203"/>
                    <a:pt x="228" y="203"/>
                  </a:cubicBezTo>
                  <a:cubicBezTo>
                    <a:pt x="233" y="202"/>
                    <a:pt x="233" y="202"/>
                    <a:pt x="233" y="202"/>
                  </a:cubicBezTo>
                  <a:cubicBezTo>
                    <a:pt x="233" y="202"/>
                    <a:pt x="233" y="202"/>
                    <a:pt x="233" y="202"/>
                  </a:cubicBezTo>
                  <a:cubicBezTo>
                    <a:pt x="237" y="202"/>
                    <a:pt x="237" y="202"/>
                    <a:pt x="237" y="202"/>
                  </a:cubicBezTo>
                  <a:cubicBezTo>
                    <a:pt x="237" y="202"/>
                    <a:pt x="239" y="202"/>
                    <a:pt x="241" y="205"/>
                  </a:cubicBezTo>
                  <a:cubicBezTo>
                    <a:pt x="241" y="205"/>
                    <a:pt x="256" y="227"/>
                    <a:pt x="255" y="237"/>
                  </a:cubicBezTo>
                  <a:cubicBezTo>
                    <a:pt x="255" y="238"/>
                    <a:pt x="255" y="238"/>
                    <a:pt x="255" y="239"/>
                  </a:cubicBezTo>
                  <a:close/>
                  <a:moveTo>
                    <a:pt x="287" y="190"/>
                  </a:moveTo>
                  <a:cubicBezTo>
                    <a:pt x="287" y="191"/>
                    <a:pt x="286" y="194"/>
                    <a:pt x="285" y="196"/>
                  </a:cubicBezTo>
                  <a:cubicBezTo>
                    <a:pt x="284" y="197"/>
                    <a:pt x="284" y="197"/>
                    <a:pt x="284" y="197"/>
                  </a:cubicBezTo>
                  <a:cubicBezTo>
                    <a:pt x="266" y="235"/>
                    <a:pt x="266" y="235"/>
                    <a:pt x="266" y="235"/>
                  </a:cubicBezTo>
                  <a:cubicBezTo>
                    <a:pt x="267" y="234"/>
                    <a:pt x="267" y="234"/>
                    <a:pt x="267" y="233"/>
                  </a:cubicBezTo>
                  <a:cubicBezTo>
                    <a:pt x="267" y="233"/>
                    <a:pt x="267" y="233"/>
                    <a:pt x="267" y="232"/>
                  </a:cubicBezTo>
                  <a:cubicBezTo>
                    <a:pt x="267" y="232"/>
                    <a:pt x="267" y="232"/>
                    <a:pt x="267" y="232"/>
                  </a:cubicBezTo>
                  <a:cubicBezTo>
                    <a:pt x="267" y="217"/>
                    <a:pt x="246" y="186"/>
                    <a:pt x="233" y="169"/>
                  </a:cubicBezTo>
                  <a:cubicBezTo>
                    <a:pt x="233" y="169"/>
                    <a:pt x="233" y="169"/>
                    <a:pt x="233" y="169"/>
                  </a:cubicBezTo>
                  <a:cubicBezTo>
                    <a:pt x="230" y="166"/>
                    <a:pt x="229" y="164"/>
                    <a:pt x="229" y="164"/>
                  </a:cubicBezTo>
                  <a:cubicBezTo>
                    <a:pt x="226" y="160"/>
                    <a:pt x="227" y="156"/>
                    <a:pt x="231" y="154"/>
                  </a:cubicBezTo>
                  <a:cubicBezTo>
                    <a:pt x="253" y="140"/>
                    <a:pt x="253" y="140"/>
                    <a:pt x="253" y="140"/>
                  </a:cubicBezTo>
                  <a:cubicBezTo>
                    <a:pt x="257" y="138"/>
                    <a:pt x="262" y="139"/>
                    <a:pt x="265" y="143"/>
                  </a:cubicBezTo>
                  <a:cubicBezTo>
                    <a:pt x="283" y="173"/>
                    <a:pt x="283" y="173"/>
                    <a:pt x="283" y="173"/>
                  </a:cubicBezTo>
                  <a:cubicBezTo>
                    <a:pt x="290" y="183"/>
                    <a:pt x="287" y="190"/>
                    <a:pt x="287" y="1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47" name="组合 246"/>
          <p:cNvGrpSpPr/>
          <p:nvPr/>
        </p:nvGrpSpPr>
        <p:grpSpPr>
          <a:xfrm>
            <a:off x="10963581" y="3560631"/>
            <a:ext cx="285106" cy="284060"/>
            <a:chOff x="5464175" y="2763838"/>
            <a:chExt cx="1317626" cy="1312863"/>
          </a:xfrm>
          <a:solidFill>
            <a:schemeClr val="accent5">
              <a:lumMod val="50000"/>
            </a:schemeClr>
          </a:solidFill>
        </p:grpSpPr>
        <p:sp>
          <p:nvSpPr>
            <p:cNvPr id="248" name="Freeform 38"/>
            <p:cNvSpPr>
              <a:spLocks noEditPoints="1"/>
            </p:cNvSpPr>
            <p:nvPr/>
          </p:nvSpPr>
          <p:spPr bwMode="auto">
            <a:xfrm>
              <a:off x="6173788" y="2763838"/>
              <a:ext cx="608013" cy="611188"/>
            </a:xfrm>
            <a:custGeom>
              <a:avLst/>
              <a:gdLst>
                <a:gd name="T0" fmla="*/ 188 w 209"/>
                <a:gd name="T1" fmla="*/ 0 h 210"/>
                <a:gd name="T2" fmla="*/ 21 w 209"/>
                <a:gd name="T3" fmla="*/ 0 h 210"/>
                <a:gd name="T4" fmla="*/ 0 w 209"/>
                <a:gd name="T5" fmla="*/ 21 h 210"/>
                <a:gd name="T6" fmla="*/ 0 w 209"/>
                <a:gd name="T7" fmla="*/ 189 h 210"/>
                <a:gd name="T8" fmla="*/ 21 w 209"/>
                <a:gd name="T9" fmla="*/ 210 h 210"/>
                <a:gd name="T10" fmla="*/ 188 w 209"/>
                <a:gd name="T11" fmla="*/ 210 h 210"/>
                <a:gd name="T12" fmla="*/ 209 w 209"/>
                <a:gd name="T13" fmla="*/ 189 h 210"/>
                <a:gd name="T14" fmla="*/ 209 w 209"/>
                <a:gd name="T15" fmla="*/ 21 h 210"/>
                <a:gd name="T16" fmla="*/ 188 w 209"/>
                <a:gd name="T17" fmla="*/ 0 h 210"/>
                <a:gd name="T18" fmla="*/ 147 w 209"/>
                <a:gd name="T19" fmla="*/ 119 h 210"/>
                <a:gd name="T20" fmla="*/ 62 w 209"/>
                <a:gd name="T21" fmla="*/ 119 h 210"/>
                <a:gd name="T22" fmla="*/ 46 w 209"/>
                <a:gd name="T23" fmla="*/ 105 h 210"/>
                <a:gd name="T24" fmla="*/ 62 w 209"/>
                <a:gd name="T25" fmla="*/ 91 h 210"/>
                <a:gd name="T26" fmla="*/ 147 w 209"/>
                <a:gd name="T27" fmla="*/ 91 h 210"/>
                <a:gd name="T28" fmla="*/ 163 w 209"/>
                <a:gd name="T29" fmla="*/ 105 h 210"/>
                <a:gd name="T30" fmla="*/ 147 w 209"/>
                <a:gd name="T31" fmla="*/ 11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9" h="210">
                  <a:moveTo>
                    <a:pt x="18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9" y="210"/>
                    <a:pt x="21" y="210"/>
                  </a:cubicBezTo>
                  <a:cubicBezTo>
                    <a:pt x="188" y="210"/>
                    <a:pt x="188" y="210"/>
                    <a:pt x="188" y="210"/>
                  </a:cubicBezTo>
                  <a:cubicBezTo>
                    <a:pt x="200" y="210"/>
                    <a:pt x="209" y="200"/>
                    <a:pt x="209" y="189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9" y="10"/>
                    <a:pt x="200" y="0"/>
                    <a:pt x="188" y="0"/>
                  </a:cubicBezTo>
                  <a:close/>
                  <a:moveTo>
                    <a:pt x="147" y="119"/>
                  </a:moveTo>
                  <a:cubicBezTo>
                    <a:pt x="62" y="119"/>
                    <a:pt x="62" y="119"/>
                    <a:pt x="62" y="119"/>
                  </a:cubicBezTo>
                  <a:cubicBezTo>
                    <a:pt x="53" y="119"/>
                    <a:pt x="46" y="113"/>
                    <a:pt x="46" y="105"/>
                  </a:cubicBezTo>
                  <a:cubicBezTo>
                    <a:pt x="46" y="97"/>
                    <a:pt x="53" y="91"/>
                    <a:pt x="62" y="91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5" y="91"/>
                    <a:pt x="163" y="97"/>
                    <a:pt x="163" y="105"/>
                  </a:cubicBezTo>
                  <a:cubicBezTo>
                    <a:pt x="163" y="113"/>
                    <a:pt x="155" y="119"/>
                    <a:pt x="14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49" name="Freeform 39"/>
            <p:cNvSpPr>
              <a:spLocks noEditPoints="1"/>
            </p:cNvSpPr>
            <p:nvPr/>
          </p:nvSpPr>
          <p:spPr bwMode="auto">
            <a:xfrm>
              <a:off x="5464175" y="2763838"/>
              <a:ext cx="608013" cy="611188"/>
            </a:xfrm>
            <a:custGeom>
              <a:avLst/>
              <a:gdLst>
                <a:gd name="T0" fmla="*/ 188 w 209"/>
                <a:gd name="T1" fmla="*/ 0 h 210"/>
                <a:gd name="T2" fmla="*/ 21 w 209"/>
                <a:gd name="T3" fmla="*/ 0 h 210"/>
                <a:gd name="T4" fmla="*/ 0 w 209"/>
                <a:gd name="T5" fmla="*/ 21 h 210"/>
                <a:gd name="T6" fmla="*/ 0 w 209"/>
                <a:gd name="T7" fmla="*/ 189 h 210"/>
                <a:gd name="T8" fmla="*/ 21 w 209"/>
                <a:gd name="T9" fmla="*/ 210 h 210"/>
                <a:gd name="T10" fmla="*/ 188 w 209"/>
                <a:gd name="T11" fmla="*/ 210 h 210"/>
                <a:gd name="T12" fmla="*/ 209 w 209"/>
                <a:gd name="T13" fmla="*/ 189 h 210"/>
                <a:gd name="T14" fmla="*/ 209 w 209"/>
                <a:gd name="T15" fmla="*/ 21 h 210"/>
                <a:gd name="T16" fmla="*/ 188 w 209"/>
                <a:gd name="T17" fmla="*/ 0 h 210"/>
                <a:gd name="T18" fmla="*/ 147 w 209"/>
                <a:gd name="T19" fmla="*/ 119 h 210"/>
                <a:gd name="T20" fmla="*/ 118 w 209"/>
                <a:gd name="T21" fmla="*/ 119 h 210"/>
                <a:gd name="T22" fmla="*/ 118 w 209"/>
                <a:gd name="T23" fmla="*/ 147 h 210"/>
                <a:gd name="T24" fmla="*/ 104 w 209"/>
                <a:gd name="T25" fmla="*/ 163 h 210"/>
                <a:gd name="T26" fmla="*/ 90 w 209"/>
                <a:gd name="T27" fmla="*/ 147 h 210"/>
                <a:gd name="T28" fmla="*/ 90 w 209"/>
                <a:gd name="T29" fmla="*/ 119 h 210"/>
                <a:gd name="T30" fmla="*/ 62 w 209"/>
                <a:gd name="T31" fmla="*/ 119 h 210"/>
                <a:gd name="T32" fmla="*/ 46 w 209"/>
                <a:gd name="T33" fmla="*/ 105 h 210"/>
                <a:gd name="T34" fmla="*/ 62 w 209"/>
                <a:gd name="T35" fmla="*/ 91 h 210"/>
                <a:gd name="T36" fmla="*/ 90 w 209"/>
                <a:gd name="T37" fmla="*/ 91 h 210"/>
                <a:gd name="T38" fmla="*/ 90 w 209"/>
                <a:gd name="T39" fmla="*/ 63 h 210"/>
                <a:gd name="T40" fmla="*/ 104 w 209"/>
                <a:gd name="T41" fmla="*/ 47 h 210"/>
                <a:gd name="T42" fmla="*/ 118 w 209"/>
                <a:gd name="T43" fmla="*/ 63 h 210"/>
                <a:gd name="T44" fmla="*/ 118 w 209"/>
                <a:gd name="T45" fmla="*/ 91 h 210"/>
                <a:gd name="T46" fmla="*/ 147 w 209"/>
                <a:gd name="T47" fmla="*/ 91 h 210"/>
                <a:gd name="T48" fmla="*/ 163 w 209"/>
                <a:gd name="T49" fmla="*/ 105 h 210"/>
                <a:gd name="T50" fmla="*/ 147 w 209"/>
                <a:gd name="T51" fmla="*/ 11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9" h="210">
                  <a:moveTo>
                    <a:pt x="18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9" y="210"/>
                    <a:pt x="21" y="210"/>
                  </a:cubicBezTo>
                  <a:cubicBezTo>
                    <a:pt x="188" y="210"/>
                    <a:pt x="188" y="210"/>
                    <a:pt x="188" y="210"/>
                  </a:cubicBezTo>
                  <a:cubicBezTo>
                    <a:pt x="200" y="210"/>
                    <a:pt x="209" y="200"/>
                    <a:pt x="209" y="189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9" y="10"/>
                    <a:pt x="200" y="0"/>
                    <a:pt x="188" y="0"/>
                  </a:cubicBezTo>
                  <a:close/>
                  <a:moveTo>
                    <a:pt x="147" y="119"/>
                  </a:moveTo>
                  <a:cubicBezTo>
                    <a:pt x="118" y="119"/>
                    <a:pt x="118" y="119"/>
                    <a:pt x="118" y="119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56"/>
                    <a:pt x="112" y="163"/>
                    <a:pt x="104" y="163"/>
                  </a:cubicBezTo>
                  <a:cubicBezTo>
                    <a:pt x="97" y="163"/>
                    <a:pt x="90" y="156"/>
                    <a:pt x="90" y="147"/>
                  </a:cubicBezTo>
                  <a:cubicBezTo>
                    <a:pt x="90" y="119"/>
                    <a:pt x="90" y="119"/>
                    <a:pt x="90" y="119"/>
                  </a:cubicBezTo>
                  <a:cubicBezTo>
                    <a:pt x="62" y="119"/>
                    <a:pt x="62" y="119"/>
                    <a:pt x="62" y="119"/>
                  </a:cubicBezTo>
                  <a:cubicBezTo>
                    <a:pt x="53" y="119"/>
                    <a:pt x="46" y="113"/>
                    <a:pt x="46" y="105"/>
                  </a:cubicBezTo>
                  <a:cubicBezTo>
                    <a:pt x="46" y="97"/>
                    <a:pt x="53" y="91"/>
                    <a:pt x="62" y="91"/>
                  </a:cubicBezTo>
                  <a:cubicBezTo>
                    <a:pt x="90" y="91"/>
                    <a:pt x="90" y="91"/>
                    <a:pt x="90" y="91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90" y="54"/>
                    <a:pt x="97" y="47"/>
                    <a:pt x="104" y="47"/>
                  </a:cubicBezTo>
                  <a:cubicBezTo>
                    <a:pt x="112" y="47"/>
                    <a:pt x="118" y="54"/>
                    <a:pt x="118" y="63"/>
                  </a:cubicBezTo>
                  <a:cubicBezTo>
                    <a:pt x="118" y="91"/>
                    <a:pt x="118" y="91"/>
                    <a:pt x="118" y="91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6" y="91"/>
                    <a:pt x="163" y="97"/>
                    <a:pt x="163" y="105"/>
                  </a:cubicBezTo>
                  <a:cubicBezTo>
                    <a:pt x="163" y="113"/>
                    <a:pt x="156" y="119"/>
                    <a:pt x="14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0" name="Freeform 40"/>
            <p:cNvSpPr>
              <a:spLocks noEditPoints="1"/>
            </p:cNvSpPr>
            <p:nvPr/>
          </p:nvSpPr>
          <p:spPr bwMode="auto">
            <a:xfrm>
              <a:off x="5464175" y="3465513"/>
              <a:ext cx="608013" cy="611188"/>
            </a:xfrm>
            <a:custGeom>
              <a:avLst/>
              <a:gdLst>
                <a:gd name="T0" fmla="*/ 188 w 209"/>
                <a:gd name="T1" fmla="*/ 0 h 210"/>
                <a:gd name="T2" fmla="*/ 21 w 209"/>
                <a:gd name="T3" fmla="*/ 0 h 210"/>
                <a:gd name="T4" fmla="*/ 0 w 209"/>
                <a:gd name="T5" fmla="*/ 21 h 210"/>
                <a:gd name="T6" fmla="*/ 0 w 209"/>
                <a:gd name="T7" fmla="*/ 189 h 210"/>
                <a:gd name="T8" fmla="*/ 21 w 209"/>
                <a:gd name="T9" fmla="*/ 210 h 210"/>
                <a:gd name="T10" fmla="*/ 188 w 209"/>
                <a:gd name="T11" fmla="*/ 210 h 210"/>
                <a:gd name="T12" fmla="*/ 209 w 209"/>
                <a:gd name="T13" fmla="*/ 189 h 210"/>
                <a:gd name="T14" fmla="*/ 209 w 209"/>
                <a:gd name="T15" fmla="*/ 21 h 210"/>
                <a:gd name="T16" fmla="*/ 188 w 209"/>
                <a:gd name="T17" fmla="*/ 0 h 210"/>
                <a:gd name="T18" fmla="*/ 104 w 209"/>
                <a:gd name="T19" fmla="*/ 46 h 210"/>
                <a:gd name="T20" fmla="*/ 121 w 209"/>
                <a:gd name="T21" fmla="*/ 62 h 210"/>
                <a:gd name="T22" fmla="*/ 104 w 209"/>
                <a:gd name="T23" fmla="*/ 78 h 210"/>
                <a:gd name="T24" fmla="*/ 88 w 209"/>
                <a:gd name="T25" fmla="*/ 62 h 210"/>
                <a:gd name="T26" fmla="*/ 104 w 209"/>
                <a:gd name="T27" fmla="*/ 46 h 210"/>
                <a:gd name="T28" fmla="*/ 104 w 209"/>
                <a:gd name="T29" fmla="*/ 164 h 210"/>
                <a:gd name="T30" fmla="*/ 88 w 209"/>
                <a:gd name="T31" fmla="*/ 148 h 210"/>
                <a:gd name="T32" fmla="*/ 104 w 209"/>
                <a:gd name="T33" fmla="*/ 131 h 210"/>
                <a:gd name="T34" fmla="*/ 121 w 209"/>
                <a:gd name="T35" fmla="*/ 148 h 210"/>
                <a:gd name="T36" fmla="*/ 104 w 209"/>
                <a:gd name="T37" fmla="*/ 164 h 210"/>
                <a:gd name="T38" fmla="*/ 147 w 209"/>
                <a:gd name="T39" fmla="*/ 119 h 210"/>
                <a:gd name="T40" fmla="*/ 62 w 209"/>
                <a:gd name="T41" fmla="*/ 119 h 210"/>
                <a:gd name="T42" fmla="*/ 46 w 209"/>
                <a:gd name="T43" fmla="*/ 105 h 210"/>
                <a:gd name="T44" fmla="*/ 62 w 209"/>
                <a:gd name="T45" fmla="*/ 91 h 210"/>
                <a:gd name="T46" fmla="*/ 147 w 209"/>
                <a:gd name="T47" fmla="*/ 91 h 210"/>
                <a:gd name="T48" fmla="*/ 163 w 209"/>
                <a:gd name="T49" fmla="*/ 105 h 210"/>
                <a:gd name="T50" fmla="*/ 147 w 209"/>
                <a:gd name="T51" fmla="*/ 11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9" h="210">
                  <a:moveTo>
                    <a:pt x="18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9" y="210"/>
                    <a:pt x="21" y="210"/>
                  </a:cubicBezTo>
                  <a:cubicBezTo>
                    <a:pt x="188" y="210"/>
                    <a:pt x="188" y="210"/>
                    <a:pt x="188" y="210"/>
                  </a:cubicBezTo>
                  <a:cubicBezTo>
                    <a:pt x="200" y="210"/>
                    <a:pt x="209" y="200"/>
                    <a:pt x="209" y="189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9" y="10"/>
                    <a:pt x="200" y="0"/>
                    <a:pt x="188" y="0"/>
                  </a:cubicBezTo>
                  <a:close/>
                  <a:moveTo>
                    <a:pt x="104" y="46"/>
                  </a:moveTo>
                  <a:cubicBezTo>
                    <a:pt x="113" y="46"/>
                    <a:pt x="121" y="53"/>
                    <a:pt x="121" y="62"/>
                  </a:cubicBezTo>
                  <a:cubicBezTo>
                    <a:pt x="121" y="71"/>
                    <a:pt x="113" y="78"/>
                    <a:pt x="104" y="78"/>
                  </a:cubicBezTo>
                  <a:cubicBezTo>
                    <a:pt x="95" y="78"/>
                    <a:pt x="88" y="71"/>
                    <a:pt x="88" y="62"/>
                  </a:cubicBezTo>
                  <a:cubicBezTo>
                    <a:pt x="88" y="53"/>
                    <a:pt x="95" y="46"/>
                    <a:pt x="104" y="46"/>
                  </a:cubicBezTo>
                  <a:close/>
                  <a:moveTo>
                    <a:pt x="104" y="164"/>
                  </a:moveTo>
                  <a:cubicBezTo>
                    <a:pt x="95" y="164"/>
                    <a:pt x="88" y="157"/>
                    <a:pt x="88" y="148"/>
                  </a:cubicBezTo>
                  <a:cubicBezTo>
                    <a:pt x="88" y="139"/>
                    <a:pt x="95" y="131"/>
                    <a:pt x="104" y="131"/>
                  </a:cubicBezTo>
                  <a:cubicBezTo>
                    <a:pt x="113" y="131"/>
                    <a:pt x="121" y="139"/>
                    <a:pt x="121" y="148"/>
                  </a:cubicBezTo>
                  <a:cubicBezTo>
                    <a:pt x="121" y="157"/>
                    <a:pt x="113" y="164"/>
                    <a:pt x="104" y="164"/>
                  </a:cubicBezTo>
                  <a:close/>
                  <a:moveTo>
                    <a:pt x="147" y="119"/>
                  </a:moveTo>
                  <a:cubicBezTo>
                    <a:pt x="62" y="119"/>
                    <a:pt x="62" y="119"/>
                    <a:pt x="62" y="119"/>
                  </a:cubicBezTo>
                  <a:cubicBezTo>
                    <a:pt x="53" y="119"/>
                    <a:pt x="46" y="113"/>
                    <a:pt x="46" y="105"/>
                  </a:cubicBezTo>
                  <a:cubicBezTo>
                    <a:pt x="46" y="97"/>
                    <a:pt x="53" y="91"/>
                    <a:pt x="62" y="91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6" y="91"/>
                    <a:pt x="163" y="97"/>
                    <a:pt x="163" y="105"/>
                  </a:cubicBezTo>
                  <a:cubicBezTo>
                    <a:pt x="163" y="113"/>
                    <a:pt x="156" y="119"/>
                    <a:pt x="14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1" name="Freeform 41"/>
            <p:cNvSpPr>
              <a:spLocks noEditPoints="1"/>
            </p:cNvSpPr>
            <p:nvPr/>
          </p:nvSpPr>
          <p:spPr bwMode="auto">
            <a:xfrm>
              <a:off x="6173788" y="3465513"/>
              <a:ext cx="608013" cy="611188"/>
            </a:xfrm>
            <a:custGeom>
              <a:avLst/>
              <a:gdLst>
                <a:gd name="T0" fmla="*/ 188 w 209"/>
                <a:gd name="T1" fmla="*/ 0 h 210"/>
                <a:gd name="T2" fmla="*/ 21 w 209"/>
                <a:gd name="T3" fmla="*/ 0 h 210"/>
                <a:gd name="T4" fmla="*/ 0 w 209"/>
                <a:gd name="T5" fmla="*/ 21 h 210"/>
                <a:gd name="T6" fmla="*/ 0 w 209"/>
                <a:gd name="T7" fmla="*/ 189 h 210"/>
                <a:gd name="T8" fmla="*/ 21 w 209"/>
                <a:gd name="T9" fmla="*/ 210 h 210"/>
                <a:gd name="T10" fmla="*/ 188 w 209"/>
                <a:gd name="T11" fmla="*/ 210 h 210"/>
                <a:gd name="T12" fmla="*/ 209 w 209"/>
                <a:gd name="T13" fmla="*/ 189 h 210"/>
                <a:gd name="T14" fmla="*/ 209 w 209"/>
                <a:gd name="T15" fmla="*/ 21 h 210"/>
                <a:gd name="T16" fmla="*/ 188 w 209"/>
                <a:gd name="T17" fmla="*/ 0 h 210"/>
                <a:gd name="T18" fmla="*/ 147 w 209"/>
                <a:gd name="T19" fmla="*/ 146 h 210"/>
                <a:gd name="T20" fmla="*/ 62 w 209"/>
                <a:gd name="T21" fmla="*/ 146 h 210"/>
                <a:gd name="T22" fmla="*/ 46 w 209"/>
                <a:gd name="T23" fmla="*/ 132 h 210"/>
                <a:gd name="T24" fmla="*/ 62 w 209"/>
                <a:gd name="T25" fmla="*/ 118 h 210"/>
                <a:gd name="T26" fmla="*/ 147 w 209"/>
                <a:gd name="T27" fmla="*/ 118 h 210"/>
                <a:gd name="T28" fmla="*/ 163 w 209"/>
                <a:gd name="T29" fmla="*/ 132 h 210"/>
                <a:gd name="T30" fmla="*/ 147 w 209"/>
                <a:gd name="T31" fmla="*/ 146 h 210"/>
                <a:gd name="T32" fmla="*/ 147 w 209"/>
                <a:gd name="T33" fmla="*/ 92 h 210"/>
                <a:gd name="T34" fmla="*/ 62 w 209"/>
                <a:gd name="T35" fmla="*/ 92 h 210"/>
                <a:gd name="T36" fmla="*/ 46 w 209"/>
                <a:gd name="T37" fmla="*/ 78 h 210"/>
                <a:gd name="T38" fmla="*/ 62 w 209"/>
                <a:gd name="T39" fmla="*/ 64 h 210"/>
                <a:gd name="T40" fmla="*/ 147 w 209"/>
                <a:gd name="T41" fmla="*/ 64 h 210"/>
                <a:gd name="T42" fmla="*/ 163 w 209"/>
                <a:gd name="T43" fmla="*/ 78 h 210"/>
                <a:gd name="T44" fmla="*/ 147 w 209"/>
                <a:gd name="T45" fmla="*/ 9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" h="210">
                  <a:moveTo>
                    <a:pt x="18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9" y="210"/>
                    <a:pt x="21" y="210"/>
                  </a:cubicBezTo>
                  <a:cubicBezTo>
                    <a:pt x="188" y="210"/>
                    <a:pt x="188" y="210"/>
                    <a:pt x="188" y="210"/>
                  </a:cubicBezTo>
                  <a:cubicBezTo>
                    <a:pt x="200" y="210"/>
                    <a:pt x="209" y="200"/>
                    <a:pt x="209" y="189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9" y="10"/>
                    <a:pt x="200" y="0"/>
                    <a:pt x="188" y="0"/>
                  </a:cubicBezTo>
                  <a:close/>
                  <a:moveTo>
                    <a:pt x="147" y="146"/>
                  </a:moveTo>
                  <a:cubicBezTo>
                    <a:pt x="62" y="146"/>
                    <a:pt x="62" y="146"/>
                    <a:pt x="62" y="146"/>
                  </a:cubicBezTo>
                  <a:cubicBezTo>
                    <a:pt x="53" y="146"/>
                    <a:pt x="46" y="140"/>
                    <a:pt x="46" y="132"/>
                  </a:cubicBezTo>
                  <a:cubicBezTo>
                    <a:pt x="46" y="124"/>
                    <a:pt x="53" y="118"/>
                    <a:pt x="62" y="118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55" y="118"/>
                    <a:pt x="163" y="124"/>
                    <a:pt x="163" y="132"/>
                  </a:cubicBezTo>
                  <a:cubicBezTo>
                    <a:pt x="163" y="140"/>
                    <a:pt x="155" y="146"/>
                    <a:pt x="147" y="146"/>
                  </a:cubicBezTo>
                  <a:close/>
                  <a:moveTo>
                    <a:pt x="147" y="92"/>
                  </a:moveTo>
                  <a:cubicBezTo>
                    <a:pt x="62" y="92"/>
                    <a:pt x="62" y="92"/>
                    <a:pt x="62" y="92"/>
                  </a:cubicBezTo>
                  <a:cubicBezTo>
                    <a:pt x="53" y="92"/>
                    <a:pt x="46" y="86"/>
                    <a:pt x="46" y="78"/>
                  </a:cubicBezTo>
                  <a:cubicBezTo>
                    <a:pt x="46" y="70"/>
                    <a:pt x="53" y="64"/>
                    <a:pt x="62" y="64"/>
                  </a:cubicBezTo>
                  <a:cubicBezTo>
                    <a:pt x="147" y="64"/>
                    <a:pt x="147" y="64"/>
                    <a:pt x="147" y="64"/>
                  </a:cubicBezTo>
                  <a:cubicBezTo>
                    <a:pt x="155" y="64"/>
                    <a:pt x="163" y="70"/>
                    <a:pt x="163" y="78"/>
                  </a:cubicBezTo>
                  <a:cubicBezTo>
                    <a:pt x="163" y="86"/>
                    <a:pt x="155" y="92"/>
                    <a:pt x="147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52" name="Freeform 6"/>
          <p:cNvSpPr>
            <a:spLocks noEditPoints="1"/>
          </p:cNvSpPr>
          <p:nvPr/>
        </p:nvSpPr>
        <p:spPr bwMode="auto">
          <a:xfrm>
            <a:off x="2467505" y="3555967"/>
            <a:ext cx="408796" cy="293387"/>
          </a:xfrm>
          <a:custGeom>
            <a:avLst/>
            <a:gdLst>
              <a:gd name="T0" fmla="*/ 541 w 4999"/>
              <a:gd name="T1" fmla="*/ 3585 h 3596"/>
              <a:gd name="T2" fmla="*/ 4147 w 4999"/>
              <a:gd name="T3" fmla="*/ 3585 h 3596"/>
              <a:gd name="T4" fmla="*/ 4492 w 4999"/>
              <a:gd name="T5" fmla="*/ 3472 h 3596"/>
              <a:gd name="T6" fmla="*/ 4546 w 4999"/>
              <a:gd name="T7" fmla="*/ 3180 h 3596"/>
              <a:gd name="T8" fmla="*/ 3651 w 4999"/>
              <a:gd name="T9" fmla="*/ 1568 h 3596"/>
              <a:gd name="T10" fmla="*/ 3468 w 4999"/>
              <a:gd name="T11" fmla="*/ 825 h 3596"/>
              <a:gd name="T12" fmla="*/ 3479 w 4999"/>
              <a:gd name="T13" fmla="*/ 637 h 3596"/>
              <a:gd name="T14" fmla="*/ 3700 w 4999"/>
              <a:gd name="T15" fmla="*/ 658 h 3596"/>
              <a:gd name="T16" fmla="*/ 3829 w 4999"/>
              <a:gd name="T17" fmla="*/ 798 h 3596"/>
              <a:gd name="T18" fmla="*/ 3802 w 4999"/>
              <a:gd name="T19" fmla="*/ 906 h 3596"/>
              <a:gd name="T20" fmla="*/ 3770 w 4999"/>
              <a:gd name="T21" fmla="*/ 992 h 3596"/>
              <a:gd name="T22" fmla="*/ 3732 w 4999"/>
              <a:gd name="T23" fmla="*/ 1073 h 3596"/>
              <a:gd name="T24" fmla="*/ 3716 w 4999"/>
              <a:gd name="T25" fmla="*/ 1186 h 3596"/>
              <a:gd name="T26" fmla="*/ 4066 w 4999"/>
              <a:gd name="T27" fmla="*/ 1477 h 3596"/>
              <a:gd name="T28" fmla="*/ 4686 w 4999"/>
              <a:gd name="T29" fmla="*/ 1601 h 3596"/>
              <a:gd name="T30" fmla="*/ 4923 w 4999"/>
              <a:gd name="T31" fmla="*/ 1536 h 3596"/>
              <a:gd name="T32" fmla="*/ 4999 w 4999"/>
              <a:gd name="T33" fmla="*/ 1213 h 3596"/>
              <a:gd name="T34" fmla="*/ 4379 w 4999"/>
              <a:gd name="T35" fmla="*/ 324 h 3596"/>
              <a:gd name="T36" fmla="*/ 2492 w 4999"/>
              <a:gd name="T37" fmla="*/ 0 h 3596"/>
              <a:gd name="T38" fmla="*/ 579 w 4999"/>
              <a:gd name="T39" fmla="*/ 394 h 3596"/>
              <a:gd name="T40" fmla="*/ 8 w 4999"/>
              <a:gd name="T41" fmla="*/ 1251 h 3596"/>
              <a:gd name="T42" fmla="*/ 83 w 4999"/>
              <a:gd name="T43" fmla="*/ 1574 h 3596"/>
              <a:gd name="T44" fmla="*/ 298 w 4999"/>
              <a:gd name="T45" fmla="*/ 1644 h 3596"/>
              <a:gd name="T46" fmla="*/ 1021 w 4999"/>
              <a:gd name="T47" fmla="*/ 1477 h 3596"/>
              <a:gd name="T48" fmla="*/ 1301 w 4999"/>
              <a:gd name="T49" fmla="*/ 1180 h 3596"/>
              <a:gd name="T50" fmla="*/ 1285 w 4999"/>
              <a:gd name="T51" fmla="*/ 1067 h 3596"/>
              <a:gd name="T52" fmla="*/ 1248 w 4999"/>
              <a:gd name="T53" fmla="*/ 992 h 3596"/>
              <a:gd name="T54" fmla="*/ 1210 w 4999"/>
              <a:gd name="T55" fmla="*/ 927 h 3596"/>
              <a:gd name="T56" fmla="*/ 1204 w 4999"/>
              <a:gd name="T57" fmla="*/ 846 h 3596"/>
              <a:gd name="T58" fmla="*/ 1318 w 4999"/>
              <a:gd name="T59" fmla="*/ 647 h 3596"/>
              <a:gd name="T60" fmla="*/ 1522 w 4999"/>
              <a:gd name="T61" fmla="*/ 582 h 3596"/>
              <a:gd name="T62" fmla="*/ 1533 w 4999"/>
              <a:gd name="T63" fmla="*/ 889 h 3596"/>
              <a:gd name="T64" fmla="*/ 1339 w 4999"/>
              <a:gd name="T65" fmla="*/ 1596 h 3596"/>
              <a:gd name="T66" fmla="*/ 945 w 4999"/>
              <a:gd name="T67" fmla="*/ 2054 h 3596"/>
              <a:gd name="T68" fmla="*/ 854 w 4999"/>
              <a:gd name="T69" fmla="*/ 2145 h 3596"/>
              <a:gd name="T70" fmla="*/ 617 w 4999"/>
              <a:gd name="T71" fmla="*/ 2539 h 3596"/>
              <a:gd name="T72" fmla="*/ 390 w 4999"/>
              <a:gd name="T73" fmla="*/ 3380 h 3596"/>
              <a:gd name="T74" fmla="*/ 541 w 4999"/>
              <a:gd name="T75" fmla="*/ 3585 h 3596"/>
              <a:gd name="T76" fmla="*/ 3161 w 4999"/>
              <a:gd name="T77" fmla="*/ 496 h 3596"/>
              <a:gd name="T78" fmla="*/ 3118 w 4999"/>
              <a:gd name="T79" fmla="*/ 496 h 3596"/>
              <a:gd name="T80" fmla="*/ 2390 w 4999"/>
              <a:gd name="T81" fmla="*/ 545 h 3596"/>
              <a:gd name="T82" fmla="*/ 1840 w 4999"/>
              <a:gd name="T83" fmla="*/ 480 h 3596"/>
              <a:gd name="T84" fmla="*/ 1840 w 4999"/>
              <a:gd name="T85" fmla="*/ 889 h 3596"/>
              <a:gd name="T86" fmla="*/ 1938 w 4999"/>
              <a:gd name="T87" fmla="*/ 1062 h 3596"/>
              <a:gd name="T88" fmla="*/ 2164 w 4999"/>
              <a:gd name="T89" fmla="*/ 1110 h 3596"/>
              <a:gd name="T90" fmla="*/ 2789 w 4999"/>
              <a:gd name="T91" fmla="*/ 1110 h 3596"/>
              <a:gd name="T92" fmla="*/ 3069 w 4999"/>
              <a:gd name="T93" fmla="*/ 1062 h 3596"/>
              <a:gd name="T94" fmla="*/ 3161 w 4999"/>
              <a:gd name="T95" fmla="*/ 878 h 3596"/>
              <a:gd name="T96" fmla="*/ 3161 w 4999"/>
              <a:gd name="T97" fmla="*/ 496 h 3596"/>
              <a:gd name="T98" fmla="*/ 2488 w 4999"/>
              <a:gd name="T99" fmla="*/ 1234 h 3596"/>
              <a:gd name="T100" fmla="*/ 1679 w 4999"/>
              <a:gd name="T101" fmla="*/ 1563 h 3596"/>
              <a:gd name="T102" fmla="*/ 1409 w 4999"/>
              <a:gd name="T103" fmla="*/ 2301 h 3596"/>
              <a:gd name="T104" fmla="*/ 1679 w 4999"/>
              <a:gd name="T105" fmla="*/ 3024 h 3596"/>
              <a:gd name="T106" fmla="*/ 2488 w 4999"/>
              <a:gd name="T107" fmla="*/ 3358 h 3596"/>
              <a:gd name="T108" fmla="*/ 3295 w 4999"/>
              <a:gd name="T109" fmla="*/ 3024 h 3596"/>
              <a:gd name="T110" fmla="*/ 3565 w 4999"/>
              <a:gd name="T111" fmla="*/ 2301 h 3596"/>
              <a:gd name="T112" fmla="*/ 3295 w 4999"/>
              <a:gd name="T113" fmla="*/ 1563 h 3596"/>
              <a:gd name="T114" fmla="*/ 2488 w 4999"/>
              <a:gd name="T115" fmla="*/ 1234 h 3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99" h="3596">
                <a:moveTo>
                  <a:pt x="541" y="3585"/>
                </a:moveTo>
                <a:lnTo>
                  <a:pt x="4147" y="3585"/>
                </a:lnTo>
                <a:cubicBezTo>
                  <a:pt x="4287" y="3596"/>
                  <a:pt x="4402" y="3558"/>
                  <a:pt x="4492" y="3472"/>
                </a:cubicBezTo>
                <a:cubicBezTo>
                  <a:pt x="4586" y="3381"/>
                  <a:pt x="4603" y="3285"/>
                  <a:pt x="4546" y="3180"/>
                </a:cubicBezTo>
                <a:cubicBezTo>
                  <a:pt x="4318" y="2676"/>
                  <a:pt x="4000" y="2031"/>
                  <a:pt x="3651" y="1568"/>
                </a:cubicBezTo>
                <a:cubicBezTo>
                  <a:pt x="3522" y="1346"/>
                  <a:pt x="3461" y="1098"/>
                  <a:pt x="3468" y="825"/>
                </a:cubicBezTo>
                <a:lnTo>
                  <a:pt x="3479" y="637"/>
                </a:lnTo>
                <a:cubicBezTo>
                  <a:pt x="3561" y="622"/>
                  <a:pt x="3636" y="629"/>
                  <a:pt x="3700" y="658"/>
                </a:cubicBezTo>
                <a:cubicBezTo>
                  <a:pt x="3768" y="686"/>
                  <a:pt x="3811" y="733"/>
                  <a:pt x="3829" y="798"/>
                </a:cubicBezTo>
                <a:cubicBezTo>
                  <a:pt x="3825" y="833"/>
                  <a:pt x="3817" y="869"/>
                  <a:pt x="3802" y="906"/>
                </a:cubicBezTo>
                <a:cubicBezTo>
                  <a:pt x="3795" y="927"/>
                  <a:pt x="3784" y="956"/>
                  <a:pt x="3770" y="992"/>
                </a:cubicBezTo>
                <a:cubicBezTo>
                  <a:pt x="3751" y="1027"/>
                  <a:pt x="3739" y="1055"/>
                  <a:pt x="3732" y="1073"/>
                </a:cubicBezTo>
                <a:cubicBezTo>
                  <a:pt x="3721" y="1108"/>
                  <a:pt x="3716" y="1146"/>
                  <a:pt x="3716" y="1186"/>
                </a:cubicBezTo>
                <a:cubicBezTo>
                  <a:pt x="3730" y="1297"/>
                  <a:pt x="3847" y="1394"/>
                  <a:pt x="4066" y="1477"/>
                </a:cubicBezTo>
                <a:cubicBezTo>
                  <a:pt x="4260" y="1549"/>
                  <a:pt x="4467" y="1590"/>
                  <a:pt x="4686" y="1601"/>
                </a:cubicBezTo>
                <a:cubicBezTo>
                  <a:pt x="4797" y="1604"/>
                  <a:pt x="4876" y="1583"/>
                  <a:pt x="4923" y="1536"/>
                </a:cubicBezTo>
                <a:cubicBezTo>
                  <a:pt x="4974" y="1479"/>
                  <a:pt x="4999" y="1371"/>
                  <a:pt x="4999" y="1213"/>
                </a:cubicBezTo>
                <a:cubicBezTo>
                  <a:pt x="4967" y="818"/>
                  <a:pt x="4760" y="522"/>
                  <a:pt x="4379" y="324"/>
                </a:cubicBezTo>
                <a:cubicBezTo>
                  <a:pt x="3966" y="108"/>
                  <a:pt x="3337" y="0"/>
                  <a:pt x="2492" y="0"/>
                </a:cubicBezTo>
                <a:cubicBezTo>
                  <a:pt x="1644" y="0"/>
                  <a:pt x="1007" y="132"/>
                  <a:pt x="579" y="394"/>
                </a:cubicBezTo>
                <a:cubicBezTo>
                  <a:pt x="230" y="609"/>
                  <a:pt x="40" y="895"/>
                  <a:pt x="8" y="1251"/>
                </a:cubicBezTo>
                <a:cubicBezTo>
                  <a:pt x="0" y="1402"/>
                  <a:pt x="26" y="1509"/>
                  <a:pt x="83" y="1574"/>
                </a:cubicBezTo>
                <a:cubicBezTo>
                  <a:pt x="134" y="1632"/>
                  <a:pt x="205" y="1655"/>
                  <a:pt x="298" y="1644"/>
                </a:cubicBezTo>
                <a:cubicBezTo>
                  <a:pt x="594" y="1612"/>
                  <a:pt x="835" y="1556"/>
                  <a:pt x="1021" y="1477"/>
                </a:cubicBezTo>
                <a:cubicBezTo>
                  <a:pt x="1223" y="1387"/>
                  <a:pt x="1316" y="1289"/>
                  <a:pt x="1301" y="1180"/>
                </a:cubicBezTo>
                <a:cubicBezTo>
                  <a:pt x="1305" y="1141"/>
                  <a:pt x="1300" y="1103"/>
                  <a:pt x="1285" y="1067"/>
                </a:cubicBezTo>
                <a:cubicBezTo>
                  <a:pt x="1278" y="1050"/>
                  <a:pt x="1265" y="1024"/>
                  <a:pt x="1248" y="992"/>
                </a:cubicBezTo>
                <a:cubicBezTo>
                  <a:pt x="1229" y="967"/>
                  <a:pt x="1217" y="945"/>
                  <a:pt x="1210" y="927"/>
                </a:cubicBezTo>
                <a:cubicBezTo>
                  <a:pt x="1203" y="902"/>
                  <a:pt x="1201" y="875"/>
                  <a:pt x="1204" y="846"/>
                </a:cubicBezTo>
                <a:cubicBezTo>
                  <a:pt x="1219" y="763"/>
                  <a:pt x="1257" y="697"/>
                  <a:pt x="1318" y="647"/>
                </a:cubicBezTo>
                <a:cubicBezTo>
                  <a:pt x="1379" y="593"/>
                  <a:pt x="1447" y="571"/>
                  <a:pt x="1522" y="582"/>
                </a:cubicBezTo>
                <a:lnTo>
                  <a:pt x="1533" y="889"/>
                </a:lnTo>
                <a:cubicBezTo>
                  <a:pt x="1533" y="1152"/>
                  <a:pt x="1468" y="1387"/>
                  <a:pt x="1339" y="1596"/>
                </a:cubicBezTo>
                <a:cubicBezTo>
                  <a:pt x="1267" y="1715"/>
                  <a:pt x="1135" y="1867"/>
                  <a:pt x="945" y="2054"/>
                </a:cubicBezTo>
                <a:lnTo>
                  <a:pt x="854" y="2145"/>
                </a:lnTo>
                <a:cubicBezTo>
                  <a:pt x="746" y="2271"/>
                  <a:pt x="667" y="2403"/>
                  <a:pt x="617" y="2539"/>
                </a:cubicBezTo>
                <a:cubicBezTo>
                  <a:pt x="577" y="2637"/>
                  <a:pt x="378" y="3282"/>
                  <a:pt x="390" y="3380"/>
                </a:cubicBezTo>
                <a:cubicBezTo>
                  <a:pt x="408" y="3498"/>
                  <a:pt x="458" y="3566"/>
                  <a:pt x="541" y="3585"/>
                </a:cubicBezTo>
                <a:close/>
                <a:moveTo>
                  <a:pt x="3161" y="496"/>
                </a:moveTo>
                <a:lnTo>
                  <a:pt x="3118" y="496"/>
                </a:lnTo>
                <a:cubicBezTo>
                  <a:pt x="2859" y="535"/>
                  <a:pt x="2616" y="552"/>
                  <a:pt x="2390" y="545"/>
                </a:cubicBezTo>
                <a:cubicBezTo>
                  <a:pt x="2221" y="537"/>
                  <a:pt x="2038" y="516"/>
                  <a:pt x="1840" y="480"/>
                </a:cubicBezTo>
                <a:lnTo>
                  <a:pt x="1840" y="889"/>
                </a:lnTo>
                <a:cubicBezTo>
                  <a:pt x="1840" y="969"/>
                  <a:pt x="1872" y="1026"/>
                  <a:pt x="1938" y="1062"/>
                </a:cubicBezTo>
                <a:cubicBezTo>
                  <a:pt x="1987" y="1094"/>
                  <a:pt x="2063" y="1110"/>
                  <a:pt x="2164" y="1110"/>
                </a:cubicBezTo>
                <a:lnTo>
                  <a:pt x="2789" y="1110"/>
                </a:lnTo>
                <a:cubicBezTo>
                  <a:pt x="2922" y="1110"/>
                  <a:pt x="3016" y="1094"/>
                  <a:pt x="3069" y="1062"/>
                </a:cubicBezTo>
                <a:cubicBezTo>
                  <a:pt x="3131" y="1026"/>
                  <a:pt x="3161" y="965"/>
                  <a:pt x="3161" y="878"/>
                </a:cubicBezTo>
                <a:lnTo>
                  <a:pt x="3161" y="496"/>
                </a:lnTo>
                <a:close/>
                <a:moveTo>
                  <a:pt x="2488" y="1234"/>
                </a:moveTo>
                <a:cubicBezTo>
                  <a:pt x="2146" y="1234"/>
                  <a:pt x="1877" y="1344"/>
                  <a:pt x="1679" y="1563"/>
                </a:cubicBezTo>
                <a:cubicBezTo>
                  <a:pt x="1500" y="1764"/>
                  <a:pt x="1409" y="2011"/>
                  <a:pt x="1409" y="2301"/>
                </a:cubicBezTo>
                <a:cubicBezTo>
                  <a:pt x="1409" y="2586"/>
                  <a:pt x="1500" y="2827"/>
                  <a:pt x="1679" y="3024"/>
                </a:cubicBezTo>
                <a:cubicBezTo>
                  <a:pt x="1877" y="3247"/>
                  <a:pt x="2146" y="3358"/>
                  <a:pt x="2488" y="3358"/>
                </a:cubicBezTo>
                <a:cubicBezTo>
                  <a:pt x="2825" y="3358"/>
                  <a:pt x="3094" y="3247"/>
                  <a:pt x="3295" y="3024"/>
                </a:cubicBezTo>
                <a:cubicBezTo>
                  <a:pt x="3475" y="2827"/>
                  <a:pt x="3565" y="2586"/>
                  <a:pt x="3565" y="2301"/>
                </a:cubicBezTo>
                <a:cubicBezTo>
                  <a:pt x="3565" y="2011"/>
                  <a:pt x="3475" y="1764"/>
                  <a:pt x="3295" y="1563"/>
                </a:cubicBezTo>
                <a:cubicBezTo>
                  <a:pt x="3094" y="1344"/>
                  <a:pt x="2825" y="1234"/>
                  <a:pt x="2488" y="1234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253" name="组合 252"/>
          <p:cNvGrpSpPr/>
          <p:nvPr/>
        </p:nvGrpSpPr>
        <p:grpSpPr>
          <a:xfrm>
            <a:off x="202422" y="4158847"/>
            <a:ext cx="339037" cy="301579"/>
            <a:chOff x="7907338" y="2682875"/>
            <a:chExt cx="1566862" cy="1393825"/>
          </a:xfrm>
          <a:solidFill>
            <a:schemeClr val="accent5">
              <a:lumMod val="50000"/>
            </a:schemeClr>
          </a:solidFill>
        </p:grpSpPr>
        <p:sp>
          <p:nvSpPr>
            <p:cNvPr id="254" name="Freeform 42"/>
            <p:cNvSpPr>
              <a:spLocks noEditPoints="1"/>
            </p:cNvSpPr>
            <p:nvPr/>
          </p:nvSpPr>
          <p:spPr bwMode="auto">
            <a:xfrm>
              <a:off x="8067675" y="2682875"/>
              <a:ext cx="1406525" cy="1114425"/>
            </a:xfrm>
            <a:custGeom>
              <a:avLst/>
              <a:gdLst>
                <a:gd name="T0" fmla="*/ 439 w 484"/>
                <a:gd name="T1" fmla="*/ 0 h 383"/>
                <a:gd name="T2" fmla="*/ 46 w 484"/>
                <a:gd name="T3" fmla="*/ 0 h 383"/>
                <a:gd name="T4" fmla="*/ 0 w 484"/>
                <a:gd name="T5" fmla="*/ 45 h 383"/>
                <a:gd name="T6" fmla="*/ 0 w 484"/>
                <a:gd name="T7" fmla="*/ 127 h 383"/>
                <a:gd name="T8" fmla="*/ 25 w 484"/>
                <a:gd name="T9" fmla="*/ 127 h 383"/>
                <a:gd name="T10" fmla="*/ 25 w 484"/>
                <a:gd name="T11" fmla="*/ 75 h 383"/>
                <a:gd name="T12" fmla="*/ 460 w 484"/>
                <a:gd name="T13" fmla="*/ 75 h 383"/>
                <a:gd name="T14" fmla="*/ 460 w 484"/>
                <a:gd name="T15" fmla="*/ 337 h 383"/>
                <a:gd name="T16" fmla="*/ 439 w 484"/>
                <a:gd name="T17" fmla="*/ 358 h 383"/>
                <a:gd name="T18" fmla="*/ 411 w 484"/>
                <a:gd name="T19" fmla="*/ 358 h 383"/>
                <a:gd name="T20" fmla="*/ 411 w 484"/>
                <a:gd name="T21" fmla="*/ 383 h 383"/>
                <a:gd name="T22" fmla="*/ 439 w 484"/>
                <a:gd name="T23" fmla="*/ 383 h 383"/>
                <a:gd name="T24" fmla="*/ 484 w 484"/>
                <a:gd name="T25" fmla="*/ 337 h 383"/>
                <a:gd name="T26" fmla="*/ 484 w 484"/>
                <a:gd name="T27" fmla="*/ 45 h 383"/>
                <a:gd name="T28" fmla="*/ 439 w 484"/>
                <a:gd name="T29" fmla="*/ 0 h 383"/>
                <a:gd name="T30" fmla="*/ 404 w 484"/>
                <a:gd name="T31" fmla="*/ 49 h 383"/>
                <a:gd name="T32" fmla="*/ 353 w 484"/>
                <a:gd name="T33" fmla="*/ 49 h 383"/>
                <a:gd name="T34" fmla="*/ 343 w 484"/>
                <a:gd name="T35" fmla="*/ 39 h 383"/>
                <a:gd name="T36" fmla="*/ 353 w 484"/>
                <a:gd name="T37" fmla="*/ 30 h 383"/>
                <a:gd name="T38" fmla="*/ 404 w 484"/>
                <a:gd name="T39" fmla="*/ 30 h 383"/>
                <a:gd name="T40" fmla="*/ 413 w 484"/>
                <a:gd name="T41" fmla="*/ 39 h 383"/>
                <a:gd name="T42" fmla="*/ 404 w 484"/>
                <a:gd name="T43" fmla="*/ 49 h 383"/>
                <a:gd name="T44" fmla="*/ 434 w 484"/>
                <a:gd name="T45" fmla="*/ 50 h 383"/>
                <a:gd name="T46" fmla="*/ 424 w 484"/>
                <a:gd name="T47" fmla="*/ 39 h 383"/>
                <a:gd name="T48" fmla="*/ 434 w 484"/>
                <a:gd name="T49" fmla="*/ 29 h 383"/>
                <a:gd name="T50" fmla="*/ 444 w 484"/>
                <a:gd name="T51" fmla="*/ 39 h 383"/>
                <a:gd name="T52" fmla="*/ 434 w 484"/>
                <a:gd name="T53" fmla="*/ 5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4" h="383">
                  <a:moveTo>
                    <a:pt x="43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1" y="20"/>
                    <a:pt x="0" y="45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75"/>
                    <a:pt x="25" y="75"/>
                    <a:pt x="25" y="75"/>
                  </a:cubicBezTo>
                  <a:cubicBezTo>
                    <a:pt x="460" y="75"/>
                    <a:pt x="460" y="75"/>
                    <a:pt x="460" y="75"/>
                  </a:cubicBezTo>
                  <a:cubicBezTo>
                    <a:pt x="460" y="337"/>
                    <a:pt x="460" y="337"/>
                    <a:pt x="460" y="337"/>
                  </a:cubicBezTo>
                  <a:cubicBezTo>
                    <a:pt x="460" y="349"/>
                    <a:pt x="450" y="358"/>
                    <a:pt x="439" y="358"/>
                  </a:cubicBezTo>
                  <a:cubicBezTo>
                    <a:pt x="411" y="358"/>
                    <a:pt x="411" y="358"/>
                    <a:pt x="411" y="358"/>
                  </a:cubicBezTo>
                  <a:cubicBezTo>
                    <a:pt x="411" y="383"/>
                    <a:pt x="411" y="383"/>
                    <a:pt x="411" y="383"/>
                  </a:cubicBezTo>
                  <a:cubicBezTo>
                    <a:pt x="439" y="383"/>
                    <a:pt x="439" y="383"/>
                    <a:pt x="439" y="383"/>
                  </a:cubicBezTo>
                  <a:cubicBezTo>
                    <a:pt x="464" y="383"/>
                    <a:pt x="484" y="363"/>
                    <a:pt x="484" y="337"/>
                  </a:cubicBezTo>
                  <a:cubicBezTo>
                    <a:pt x="484" y="45"/>
                    <a:pt x="484" y="45"/>
                    <a:pt x="484" y="45"/>
                  </a:cubicBezTo>
                  <a:cubicBezTo>
                    <a:pt x="484" y="20"/>
                    <a:pt x="464" y="0"/>
                    <a:pt x="439" y="0"/>
                  </a:cubicBezTo>
                  <a:close/>
                  <a:moveTo>
                    <a:pt x="404" y="49"/>
                  </a:moveTo>
                  <a:cubicBezTo>
                    <a:pt x="353" y="49"/>
                    <a:pt x="353" y="49"/>
                    <a:pt x="353" y="49"/>
                  </a:cubicBezTo>
                  <a:cubicBezTo>
                    <a:pt x="347" y="49"/>
                    <a:pt x="343" y="45"/>
                    <a:pt x="343" y="39"/>
                  </a:cubicBezTo>
                  <a:cubicBezTo>
                    <a:pt x="343" y="34"/>
                    <a:pt x="347" y="30"/>
                    <a:pt x="353" y="30"/>
                  </a:cubicBezTo>
                  <a:cubicBezTo>
                    <a:pt x="404" y="30"/>
                    <a:pt x="404" y="30"/>
                    <a:pt x="404" y="30"/>
                  </a:cubicBezTo>
                  <a:cubicBezTo>
                    <a:pt x="409" y="30"/>
                    <a:pt x="413" y="34"/>
                    <a:pt x="413" y="39"/>
                  </a:cubicBezTo>
                  <a:cubicBezTo>
                    <a:pt x="413" y="45"/>
                    <a:pt x="409" y="49"/>
                    <a:pt x="404" y="49"/>
                  </a:cubicBezTo>
                  <a:close/>
                  <a:moveTo>
                    <a:pt x="434" y="50"/>
                  </a:moveTo>
                  <a:cubicBezTo>
                    <a:pt x="428" y="50"/>
                    <a:pt x="424" y="45"/>
                    <a:pt x="424" y="39"/>
                  </a:cubicBezTo>
                  <a:cubicBezTo>
                    <a:pt x="424" y="34"/>
                    <a:pt x="428" y="29"/>
                    <a:pt x="434" y="29"/>
                  </a:cubicBezTo>
                  <a:cubicBezTo>
                    <a:pt x="440" y="29"/>
                    <a:pt x="444" y="34"/>
                    <a:pt x="444" y="39"/>
                  </a:cubicBezTo>
                  <a:cubicBezTo>
                    <a:pt x="444" y="45"/>
                    <a:pt x="440" y="50"/>
                    <a:pt x="434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5" name="Freeform 43"/>
            <p:cNvSpPr>
              <a:spLocks noEditPoints="1"/>
            </p:cNvSpPr>
            <p:nvPr/>
          </p:nvSpPr>
          <p:spPr bwMode="auto">
            <a:xfrm>
              <a:off x="7907338" y="2962275"/>
              <a:ext cx="1406525" cy="1114425"/>
            </a:xfrm>
            <a:custGeom>
              <a:avLst/>
              <a:gdLst>
                <a:gd name="T0" fmla="*/ 438 w 484"/>
                <a:gd name="T1" fmla="*/ 0 h 383"/>
                <a:gd name="T2" fmla="*/ 45 w 484"/>
                <a:gd name="T3" fmla="*/ 0 h 383"/>
                <a:gd name="T4" fmla="*/ 0 w 484"/>
                <a:gd name="T5" fmla="*/ 45 h 383"/>
                <a:gd name="T6" fmla="*/ 0 w 484"/>
                <a:gd name="T7" fmla="*/ 337 h 383"/>
                <a:gd name="T8" fmla="*/ 45 w 484"/>
                <a:gd name="T9" fmla="*/ 383 h 383"/>
                <a:gd name="T10" fmla="*/ 438 w 484"/>
                <a:gd name="T11" fmla="*/ 383 h 383"/>
                <a:gd name="T12" fmla="*/ 484 w 484"/>
                <a:gd name="T13" fmla="*/ 337 h 383"/>
                <a:gd name="T14" fmla="*/ 484 w 484"/>
                <a:gd name="T15" fmla="*/ 45 h 383"/>
                <a:gd name="T16" fmla="*/ 438 w 484"/>
                <a:gd name="T17" fmla="*/ 0 h 383"/>
                <a:gd name="T18" fmla="*/ 433 w 484"/>
                <a:gd name="T19" fmla="*/ 29 h 383"/>
                <a:gd name="T20" fmla="*/ 444 w 484"/>
                <a:gd name="T21" fmla="*/ 39 h 383"/>
                <a:gd name="T22" fmla="*/ 433 w 484"/>
                <a:gd name="T23" fmla="*/ 49 h 383"/>
                <a:gd name="T24" fmla="*/ 423 w 484"/>
                <a:gd name="T25" fmla="*/ 39 h 383"/>
                <a:gd name="T26" fmla="*/ 433 w 484"/>
                <a:gd name="T27" fmla="*/ 29 h 383"/>
                <a:gd name="T28" fmla="*/ 352 w 484"/>
                <a:gd name="T29" fmla="*/ 29 h 383"/>
                <a:gd name="T30" fmla="*/ 403 w 484"/>
                <a:gd name="T31" fmla="*/ 29 h 383"/>
                <a:gd name="T32" fmla="*/ 413 w 484"/>
                <a:gd name="T33" fmla="*/ 39 h 383"/>
                <a:gd name="T34" fmla="*/ 403 w 484"/>
                <a:gd name="T35" fmla="*/ 49 h 383"/>
                <a:gd name="T36" fmla="*/ 352 w 484"/>
                <a:gd name="T37" fmla="*/ 49 h 383"/>
                <a:gd name="T38" fmla="*/ 342 w 484"/>
                <a:gd name="T39" fmla="*/ 39 h 383"/>
                <a:gd name="T40" fmla="*/ 352 w 484"/>
                <a:gd name="T41" fmla="*/ 29 h 383"/>
                <a:gd name="T42" fmla="*/ 459 w 484"/>
                <a:gd name="T43" fmla="*/ 337 h 383"/>
                <a:gd name="T44" fmla="*/ 438 w 484"/>
                <a:gd name="T45" fmla="*/ 358 h 383"/>
                <a:gd name="T46" fmla="*/ 45 w 484"/>
                <a:gd name="T47" fmla="*/ 358 h 383"/>
                <a:gd name="T48" fmla="*/ 24 w 484"/>
                <a:gd name="T49" fmla="*/ 337 h 383"/>
                <a:gd name="T50" fmla="*/ 24 w 484"/>
                <a:gd name="T51" fmla="*/ 74 h 383"/>
                <a:gd name="T52" fmla="*/ 459 w 484"/>
                <a:gd name="T53" fmla="*/ 74 h 383"/>
                <a:gd name="T54" fmla="*/ 459 w 484"/>
                <a:gd name="T55" fmla="*/ 33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4" h="383">
                  <a:moveTo>
                    <a:pt x="43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0" y="362"/>
                    <a:pt x="20" y="383"/>
                    <a:pt x="45" y="383"/>
                  </a:cubicBezTo>
                  <a:cubicBezTo>
                    <a:pt x="438" y="383"/>
                    <a:pt x="438" y="383"/>
                    <a:pt x="438" y="383"/>
                  </a:cubicBezTo>
                  <a:cubicBezTo>
                    <a:pt x="463" y="383"/>
                    <a:pt x="484" y="362"/>
                    <a:pt x="484" y="337"/>
                  </a:cubicBezTo>
                  <a:cubicBezTo>
                    <a:pt x="484" y="45"/>
                    <a:pt x="484" y="45"/>
                    <a:pt x="484" y="45"/>
                  </a:cubicBezTo>
                  <a:cubicBezTo>
                    <a:pt x="484" y="20"/>
                    <a:pt x="463" y="0"/>
                    <a:pt x="438" y="0"/>
                  </a:cubicBezTo>
                  <a:close/>
                  <a:moveTo>
                    <a:pt x="433" y="29"/>
                  </a:moveTo>
                  <a:cubicBezTo>
                    <a:pt x="439" y="29"/>
                    <a:pt x="444" y="33"/>
                    <a:pt x="444" y="39"/>
                  </a:cubicBezTo>
                  <a:cubicBezTo>
                    <a:pt x="444" y="45"/>
                    <a:pt x="439" y="49"/>
                    <a:pt x="433" y="49"/>
                  </a:cubicBezTo>
                  <a:cubicBezTo>
                    <a:pt x="428" y="49"/>
                    <a:pt x="423" y="45"/>
                    <a:pt x="423" y="39"/>
                  </a:cubicBezTo>
                  <a:cubicBezTo>
                    <a:pt x="423" y="33"/>
                    <a:pt x="428" y="29"/>
                    <a:pt x="433" y="29"/>
                  </a:cubicBezTo>
                  <a:close/>
                  <a:moveTo>
                    <a:pt x="352" y="29"/>
                  </a:moveTo>
                  <a:cubicBezTo>
                    <a:pt x="403" y="29"/>
                    <a:pt x="403" y="29"/>
                    <a:pt x="403" y="29"/>
                  </a:cubicBezTo>
                  <a:cubicBezTo>
                    <a:pt x="408" y="29"/>
                    <a:pt x="413" y="34"/>
                    <a:pt x="413" y="39"/>
                  </a:cubicBezTo>
                  <a:cubicBezTo>
                    <a:pt x="413" y="44"/>
                    <a:pt x="408" y="49"/>
                    <a:pt x="403" y="49"/>
                  </a:cubicBezTo>
                  <a:cubicBezTo>
                    <a:pt x="352" y="49"/>
                    <a:pt x="352" y="49"/>
                    <a:pt x="352" y="49"/>
                  </a:cubicBezTo>
                  <a:cubicBezTo>
                    <a:pt x="347" y="49"/>
                    <a:pt x="342" y="44"/>
                    <a:pt x="342" y="39"/>
                  </a:cubicBezTo>
                  <a:cubicBezTo>
                    <a:pt x="342" y="34"/>
                    <a:pt x="347" y="29"/>
                    <a:pt x="352" y="29"/>
                  </a:cubicBezTo>
                  <a:close/>
                  <a:moveTo>
                    <a:pt x="459" y="337"/>
                  </a:moveTo>
                  <a:cubicBezTo>
                    <a:pt x="459" y="348"/>
                    <a:pt x="449" y="358"/>
                    <a:pt x="438" y="358"/>
                  </a:cubicBezTo>
                  <a:cubicBezTo>
                    <a:pt x="45" y="358"/>
                    <a:pt x="45" y="358"/>
                    <a:pt x="45" y="358"/>
                  </a:cubicBezTo>
                  <a:cubicBezTo>
                    <a:pt x="34" y="358"/>
                    <a:pt x="24" y="348"/>
                    <a:pt x="24" y="337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459" y="74"/>
                    <a:pt x="459" y="74"/>
                    <a:pt x="459" y="74"/>
                  </a:cubicBezTo>
                  <a:lnTo>
                    <a:pt x="459" y="3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6" name="Freeform 44"/>
            <p:cNvSpPr>
              <a:spLocks noEditPoints="1"/>
            </p:cNvSpPr>
            <p:nvPr/>
          </p:nvSpPr>
          <p:spPr bwMode="auto">
            <a:xfrm>
              <a:off x="8313738" y="3305175"/>
              <a:ext cx="590550" cy="587375"/>
            </a:xfrm>
            <a:custGeom>
              <a:avLst/>
              <a:gdLst>
                <a:gd name="T0" fmla="*/ 102 w 203"/>
                <a:gd name="T1" fmla="*/ 0 h 202"/>
                <a:gd name="T2" fmla="*/ 0 w 203"/>
                <a:gd name="T3" fmla="*/ 101 h 202"/>
                <a:gd name="T4" fmla="*/ 102 w 203"/>
                <a:gd name="T5" fmla="*/ 202 h 202"/>
                <a:gd name="T6" fmla="*/ 203 w 203"/>
                <a:gd name="T7" fmla="*/ 101 h 202"/>
                <a:gd name="T8" fmla="*/ 102 w 203"/>
                <a:gd name="T9" fmla="*/ 0 h 202"/>
                <a:gd name="T10" fmla="*/ 102 w 203"/>
                <a:gd name="T11" fmla="*/ 174 h 202"/>
                <a:gd name="T12" fmla="*/ 29 w 203"/>
                <a:gd name="T13" fmla="*/ 101 h 202"/>
                <a:gd name="T14" fmla="*/ 39 w 203"/>
                <a:gd name="T15" fmla="*/ 65 h 202"/>
                <a:gd name="T16" fmla="*/ 147 w 203"/>
                <a:gd name="T17" fmla="*/ 158 h 202"/>
                <a:gd name="T18" fmla="*/ 102 w 203"/>
                <a:gd name="T19" fmla="*/ 174 h 202"/>
                <a:gd name="T20" fmla="*/ 165 w 203"/>
                <a:gd name="T21" fmla="*/ 137 h 202"/>
                <a:gd name="T22" fmla="*/ 57 w 203"/>
                <a:gd name="T23" fmla="*/ 44 h 202"/>
                <a:gd name="T24" fmla="*/ 102 w 203"/>
                <a:gd name="T25" fmla="*/ 28 h 202"/>
                <a:gd name="T26" fmla="*/ 174 w 203"/>
                <a:gd name="T27" fmla="*/ 101 h 202"/>
                <a:gd name="T28" fmla="*/ 165 w 203"/>
                <a:gd name="T29" fmla="*/ 137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3" h="202"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2"/>
                    <a:pt x="102" y="202"/>
                  </a:cubicBezTo>
                  <a:cubicBezTo>
                    <a:pt x="157" y="202"/>
                    <a:pt x="203" y="157"/>
                    <a:pt x="203" y="101"/>
                  </a:cubicBezTo>
                  <a:cubicBezTo>
                    <a:pt x="203" y="45"/>
                    <a:pt x="157" y="0"/>
                    <a:pt x="102" y="0"/>
                  </a:cubicBezTo>
                  <a:close/>
                  <a:moveTo>
                    <a:pt x="102" y="174"/>
                  </a:moveTo>
                  <a:cubicBezTo>
                    <a:pt x="61" y="174"/>
                    <a:pt x="29" y="141"/>
                    <a:pt x="29" y="101"/>
                  </a:cubicBezTo>
                  <a:cubicBezTo>
                    <a:pt x="29" y="88"/>
                    <a:pt x="33" y="75"/>
                    <a:pt x="39" y="65"/>
                  </a:cubicBezTo>
                  <a:cubicBezTo>
                    <a:pt x="147" y="158"/>
                    <a:pt x="147" y="158"/>
                    <a:pt x="147" y="158"/>
                  </a:cubicBezTo>
                  <a:cubicBezTo>
                    <a:pt x="134" y="168"/>
                    <a:pt x="119" y="174"/>
                    <a:pt x="102" y="174"/>
                  </a:cubicBezTo>
                  <a:close/>
                  <a:moveTo>
                    <a:pt x="165" y="137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69" y="34"/>
                    <a:pt x="85" y="28"/>
                    <a:pt x="102" y="28"/>
                  </a:cubicBezTo>
                  <a:cubicBezTo>
                    <a:pt x="142" y="29"/>
                    <a:pt x="174" y="61"/>
                    <a:pt x="174" y="101"/>
                  </a:cubicBezTo>
                  <a:cubicBezTo>
                    <a:pt x="174" y="114"/>
                    <a:pt x="171" y="127"/>
                    <a:pt x="165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57" name="组合 256"/>
          <p:cNvGrpSpPr/>
          <p:nvPr/>
        </p:nvGrpSpPr>
        <p:grpSpPr>
          <a:xfrm>
            <a:off x="974194" y="4167605"/>
            <a:ext cx="307778" cy="284060"/>
            <a:chOff x="10463213" y="2763838"/>
            <a:chExt cx="1422400" cy="1312862"/>
          </a:xfrm>
          <a:solidFill>
            <a:schemeClr val="accent5">
              <a:lumMod val="50000"/>
            </a:schemeClr>
          </a:solidFill>
        </p:grpSpPr>
        <p:sp>
          <p:nvSpPr>
            <p:cNvPr id="258" name="Freeform 45"/>
            <p:cNvSpPr>
              <a:spLocks noEditPoints="1"/>
            </p:cNvSpPr>
            <p:nvPr/>
          </p:nvSpPr>
          <p:spPr bwMode="auto">
            <a:xfrm>
              <a:off x="10728325" y="2763838"/>
              <a:ext cx="728663" cy="409575"/>
            </a:xfrm>
            <a:custGeom>
              <a:avLst/>
              <a:gdLst>
                <a:gd name="T0" fmla="*/ 231 w 251"/>
                <a:gd name="T1" fmla="*/ 0 h 141"/>
                <a:gd name="T2" fmla="*/ 20 w 251"/>
                <a:gd name="T3" fmla="*/ 0 h 141"/>
                <a:gd name="T4" fmla="*/ 0 w 251"/>
                <a:gd name="T5" fmla="*/ 20 h 141"/>
                <a:gd name="T6" fmla="*/ 0 w 251"/>
                <a:gd name="T7" fmla="*/ 120 h 141"/>
                <a:gd name="T8" fmla="*/ 20 w 251"/>
                <a:gd name="T9" fmla="*/ 141 h 141"/>
                <a:gd name="T10" fmla="*/ 231 w 251"/>
                <a:gd name="T11" fmla="*/ 141 h 141"/>
                <a:gd name="T12" fmla="*/ 251 w 251"/>
                <a:gd name="T13" fmla="*/ 120 h 141"/>
                <a:gd name="T14" fmla="*/ 251 w 251"/>
                <a:gd name="T15" fmla="*/ 20 h 141"/>
                <a:gd name="T16" fmla="*/ 231 w 251"/>
                <a:gd name="T17" fmla="*/ 0 h 141"/>
                <a:gd name="T18" fmla="*/ 225 w 251"/>
                <a:gd name="T19" fmla="*/ 98 h 141"/>
                <a:gd name="T20" fmla="*/ 210 w 251"/>
                <a:gd name="T21" fmla="*/ 112 h 141"/>
                <a:gd name="T22" fmla="*/ 196 w 251"/>
                <a:gd name="T23" fmla="*/ 98 h 141"/>
                <a:gd name="T24" fmla="*/ 196 w 251"/>
                <a:gd name="T25" fmla="*/ 43 h 141"/>
                <a:gd name="T26" fmla="*/ 210 w 251"/>
                <a:gd name="T27" fmla="*/ 29 h 141"/>
                <a:gd name="T28" fmla="*/ 225 w 251"/>
                <a:gd name="T29" fmla="*/ 43 h 141"/>
                <a:gd name="T30" fmla="*/ 225 w 251"/>
                <a:gd name="T31" fmla="*/ 9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1" h="141">
                  <a:moveTo>
                    <a:pt x="2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32"/>
                    <a:pt x="9" y="141"/>
                    <a:pt x="20" y="141"/>
                  </a:cubicBezTo>
                  <a:cubicBezTo>
                    <a:pt x="231" y="141"/>
                    <a:pt x="231" y="141"/>
                    <a:pt x="231" y="141"/>
                  </a:cubicBezTo>
                  <a:cubicBezTo>
                    <a:pt x="242" y="141"/>
                    <a:pt x="251" y="132"/>
                    <a:pt x="251" y="120"/>
                  </a:cubicBezTo>
                  <a:cubicBezTo>
                    <a:pt x="251" y="20"/>
                    <a:pt x="251" y="20"/>
                    <a:pt x="251" y="20"/>
                  </a:cubicBezTo>
                  <a:cubicBezTo>
                    <a:pt x="251" y="9"/>
                    <a:pt x="242" y="0"/>
                    <a:pt x="231" y="0"/>
                  </a:cubicBezTo>
                  <a:close/>
                  <a:moveTo>
                    <a:pt x="225" y="98"/>
                  </a:moveTo>
                  <a:cubicBezTo>
                    <a:pt x="225" y="106"/>
                    <a:pt x="218" y="112"/>
                    <a:pt x="210" y="112"/>
                  </a:cubicBezTo>
                  <a:cubicBezTo>
                    <a:pt x="203" y="112"/>
                    <a:pt x="196" y="106"/>
                    <a:pt x="196" y="98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196" y="35"/>
                    <a:pt x="203" y="29"/>
                    <a:pt x="210" y="29"/>
                  </a:cubicBezTo>
                  <a:cubicBezTo>
                    <a:pt x="218" y="29"/>
                    <a:pt x="225" y="35"/>
                    <a:pt x="225" y="43"/>
                  </a:cubicBezTo>
                  <a:lnTo>
                    <a:pt x="225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9" name="Freeform 46"/>
            <p:cNvSpPr>
              <a:spLocks noEditPoints="1"/>
            </p:cNvSpPr>
            <p:nvPr/>
          </p:nvSpPr>
          <p:spPr bwMode="auto">
            <a:xfrm>
              <a:off x="10826750" y="3249613"/>
              <a:ext cx="531813" cy="533400"/>
            </a:xfrm>
            <a:custGeom>
              <a:avLst/>
              <a:gdLst>
                <a:gd name="T0" fmla="*/ 92 w 183"/>
                <a:gd name="T1" fmla="*/ 0 h 183"/>
                <a:gd name="T2" fmla="*/ 0 w 183"/>
                <a:gd name="T3" fmla="*/ 92 h 183"/>
                <a:gd name="T4" fmla="*/ 92 w 183"/>
                <a:gd name="T5" fmla="*/ 183 h 183"/>
                <a:gd name="T6" fmla="*/ 183 w 183"/>
                <a:gd name="T7" fmla="*/ 92 h 183"/>
                <a:gd name="T8" fmla="*/ 92 w 183"/>
                <a:gd name="T9" fmla="*/ 0 h 183"/>
                <a:gd name="T10" fmla="*/ 92 w 183"/>
                <a:gd name="T11" fmla="*/ 149 h 183"/>
                <a:gd name="T12" fmla="*/ 34 w 183"/>
                <a:gd name="T13" fmla="*/ 92 h 183"/>
                <a:gd name="T14" fmla="*/ 92 w 183"/>
                <a:gd name="T15" fmla="*/ 34 h 183"/>
                <a:gd name="T16" fmla="*/ 149 w 183"/>
                <a:gd name="T17" fmla="*/ 92 h 183"/>
                <a:gd name="T18" fmla="*/ 92 w 183"/>
                <a:gd name="T19" fmla="*/ 14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3" h="183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2"/>
                    <a:pt x="41" y="183"/>
                    <a:pt x="92" y="183"/>
                  </a:cubicBezTo>
                  <a:cubicBezTo>
                    <a:pt x="142" y="183"/>
                    <a:pt x="183" y="142"/>
                    <a:pt x="183" y="92"/>
                  </a:cubicBezTo>
                  <a:cubicBezTo>
                    <a:pt x="183" y="41"/>
                    <a:pt x="142" y="0"/>
                    <a:pt x="92" y="0"/>
                  </a:cubicBezTo>
                  <a:close/>
                  <a:moveTo>
                    <a:pt x="92" y="149"/>
                  </a:moveTo>
                  <a:cubicBezTo>
                    <a:pt x="60" y="149"/>
                    <a:pt x="34" y="123"/>
                    <a:pt x="34" y="92"/>
                  </a:cubicBezTo>
                  <a:cubicBezTo>
                    <a:pt x="34" y="60"/>
                    <a:pt x="60" y="34"/>
                    <a:pt x="92" y="34"/>
                  </a:cubicBezTo>
                  <a:cubicBezTo>
                    <a:pt x="123" y="34"/>
                    <a:pt x="149" y="60"/>
                    <a:pt x="149" y="92"/>
                  </a:cubicBezTo>
                  <a:cubicBezTo>
                    <a:pt x="149" y="123"/>
                    <a:pt x="123" y="149"/>
                    <a:pt x="92" y="1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60" name="Freeform 47"/>
            <p:cNvSpPr>
              <a:spLocks noEditPoints="1"/>
            </p:cNvSpPr>
            <p:nvPr/>
          </p:nvSpPr>
          <p:spPr bwMode="auto">
            <a:xfrm>
              <a:off x="10463213" y="2851150"/>
              <a:ext cx="1258888" cy="1225550"/>
            </a:xfrm>
            <a:custGeom>
              <a:avLst/>
              <a:gdLst>
                <a:gd name="T0" fmla="*/ 400 w 433"/>
                <a:gd name="T1" fmla="*/ 345 h 421"/>
                <a:gd name="T2" fmla="*/ 400 w 433"/>
                <a:gd name="T3" fmla="*/ 372 h 421"/>
                <a:gd name="T4" fmla="*/ 400 w 433"/>
                <a:gd name="T5" fmla="*/ 372 h 421"/>
                <a:gd name="T6" fmla="*/ 384 w 433"/>
                <a:gd name="T7" fmla="*/ 388 h 421"/>
                <a:gd name="T8" fmla="*/ 49 w 433"/>
                <a:gd name="T9" fmla="*/ 388 h 421"/>
                <a:gd name="T10" fmla="*/ 33 w 433"/>
                <a:gd name="T11" fmla="*/ 372 h 421"/>
                <a:gd name="T12" fmla="*/ 33 w 433"/>
                <a:gd name="T13" fmla="*/ 49 h 421"/>
                <a:gd name="T14" fmla="*/ 49 w 433"/>
                <a:gd name="T15" fmla="*/ 32 h 421"/>
                <a:gd name="T16" fmla="*/ 108 w 433"/>
                <a:gd name="T17" fmla="*/ 32 h 421"/>
                <a:gd name="T18" fmla="*/ 108 w 433"/>
                <a:gd name="T19" fmla="*/ 0 h 421"/>
                <a:gd name="T20" fmla="*/ 49 w 433"/>
                <a:gd name="T21" fmla="*/ 0 h 421"/>
                <a:gd name="T22" fmla="*/ 0 w 433"/>
                <a:gd name="T23" fmla="*/ 49 h 421"/>
                <a:gd name="T24" fmla="*/ 0 w 433"/>
                <a:gd name="T25" fmla="*/ 372 h 421"/>
                <a:gd name="T26" fmla="*/ 49 w 433"/>
                <a:gd name="T27" fmla="*/ 421 h 421"/>
                <a:gd name="T28" fmla="*/ 384 w 433"/>
                <a:gd name="T29" fmla="*/ 421 h 421"/>
                <a:gd name="T30" fmla="*/ 433 w 433"/>
                <a:gd name="T31" fmla="*/ 372 h 421"/>
                <a:gd name="T32" fmla="*/ 433 w 433"/>
                <a:gd name="T33" fmla="*/ 362 h 421"/>
                <a:gd name="T34" fmla="*/ 402 w 433"/>
                <a:gd name="T35" fmla="*/ 343 h 421"/>
                <a:gd name="T36" fmla="*/ 400 w 433"/>
                <a:gd name="T37" fmla="*/ 345 h 421"/>
                <a:gd name="T38" fmla="*/ 384 w 433"/>
                <a:gd name="T39" fmla="*/ 0 h 421"/>
                <a:gd name="T40" fmla="*/ 328 w 433"/>
                <a:gd name="T41" fmla="*/ 0 h 421"/>
                <a:gd name="T42" fmla="*/ 328 w 433"/>
                <a:gd name="T43" fmla="*/ 32 h 421"/>
                <a:gd name="T44" fmla="*/ 384 w 433"/>
                <a:gd name="T45" fmla="*/ 32 h 421"/>
                <a:gd name="T46" fmla="*/ 400 w 433"/>
                <a:gd name="T47" fmla="*/ 49 h 421"/>
                <a:gd name="T48" fmla="*/ 400 w 433"/>
                <a:gd name="T49" fmla="*/ 253 h 421"/>
                <a:gd name="T50" fmla="*/ 423 w 433"/>
                <a:gd name="T51" fmla="*/ 256 h 421"/>
                <a:gd name="T52" fmla="*/ 423 w 433"/>
                <a:gd name="T53" fmla="*/ 256 h 421"/>
                <a:gd name="T54" fmla="*/ 423 w 433"/>
                <a:gd name="T55" fmla="*/ 256 h 421"/>
                <a:gd name="T56" fmla="*/ 433 w 433"/>
                <a:gd name="T57" fmla="*/ 260 h 421"/>
                <a:gd name="T58" fmla="*/ 433 w 433"/>
                <a:gd name="T59" fmla="*/ 49 h 421"/>
                <a:gd name="T60" fmla="*/ 384 w 433"/>
                <a:gd name="T61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3" h="421">
                  <a:moveTo>
                    <a:pt x="400" y="345"/>
                  </a:moveTo>
                  <a:cubicBezTo>
                    <a:pt x="400" y="372"/>
                    <a:pt x="400" y="372"/>
                    <a:pt x="400" y="372"/>
                  </a:cubicBezTo>
                  <a:cubicBezTo>
                    <a:pt x="400" y="372"/>
                    <a:pt x="400" y="372"/>
                    <a:pt x="400" y="372"/>
                  </a:cubicBezTo>
                  <a:cubicBezTo>
                    <a:pt x="400" y="381"/>
                    <a:pt x="393" y="388"/>
                    <a:pt x="384" y="388"/>
                  </a:cubicBezTo>
                  <a:cubicBezTo>
                    <a:pt x="49" y="388"/>
                    <a:pt x="49" y="388"/>
                    <a:pt x="49" y="388"/>
                  </a:cubicBezTo>
                  <a:cubicBezTo>
                    <a:pt x="40" y="388"/>
                    <a:pt x="33" y="381"/>
                    <a:pt x="33" y="372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0"/>
                    <a:pt x="40" y="32"/>
                    <a:pt x="49" y="32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399"/>
                    <a:pt x="22" y="421"/>
                    <a:pt x="49" y="421"/>
                  </a:cubicBezTo>
                  <a:cubicBezTo>
                    <a:pt x="384" y="421"/>
                    <a:pt x="384" y="421"/>
                    <a:pt x="384" y="421"/>
                  </a:cubicBezTo>
                  <a:cubicBezTo>
                    <a:pt x="411" y="421"/>
                    <a:pt x="433" y="399"/>
                    <a:pt x="433" y="372"/>
                  </a:cubicBezTo>
                  <a:cubicBezTo>
                    <a:pt x="433" y="362"/>
                    <a:pt x="433" y="362"/>
                    <a:pt x="433" y="362"/>
                  </a:cubicBezTo>
                  <a:cubicBezTo>
                    <a:pt x="402" y="343"/>
                    <a:pt x="402" y="343"/>
                    <a:pt x="402" y="343"/>
                  </a:cubicBezTo>
                  <a:cubicBezTo>
                    <a:pt x="402" y="344"/>
                    <a:pt x="401" y="344"/>
                    <a:pt x="400" y="345"/>
                  </a:cubicBezTo>
                  <a:close/>
                  <a:moveTo>
                    <a:pt x="384" y="0"/>
                  </a:moveTo>
                  <a:cubicBezTo>
                    <a:pt x="328" y="0"/>
                    <a:pt x="328" y="0"/>
                    <a:pt x="328" y="0"/>
                  </a:cubicBezTo>
                  <a:cubicBezTo>
                    <a:pt x="328" y="32"/>
                    <a:pt x="328" y="32"/>
                    <a:pt x="328" y="32"/>
                  </a:cubicBezTo>
                  <a:cubicBezTo>
                    <a:pt x="384" y="32"/>
                    <a:pt x="384" y="32"/>
                    <a:pt x="384" y="32"/>
                  </a:cubicBezTo>
                  <a:cubicBezTo>
                    <a:pt x="393" y="32"/>
                    <a:pt x="400" y="40"/>
                    <a:pt x="400" y="49"/>
                  </a:cubicBezTo>
                  <a:cubicBezTo>
                    <a:pt x="400" y="253"/>
                    <a:pt x="400" y="253"/>
                    <a:pt x="400" y="253"/>
                  </a:cubicBezTo>
                  <a:cubicBezTo>
                    <a:pt x="423" y="256"/>
                    <a:pt x="423" y="256"/>
                    <a:pt x="423" y="256"/>
                  </a:cubicBezTo>
                  <a:cubicBezTo>
                    <a:pt x="423" y="256"/>
                    <a:pt x="423" y="256"/>
                    <a:pt x="423" y="256"/>
                  </a:cubicBezTo>
                  <a:cubicBezTo>
                    <a:pt x="423" y="256"/>
                    <a:pt x="423" y="256"/>
                    <a:pt x="423" y="256"/>
                  </a:cubicBezTo>
                  <a:cubicBezTo>
                    <a:pt x="427" y="256"/>
                    <a:pt x="430" y="257"/>
                    <a:pt x="433" y="260"/>
                  </a:cubicBezTo>
                  <a:cubicBezTo>
                    <a:pt x="433" y="49"/>
                    <a:pt x="433" y="49"/>
                    <a:pt x="433" y="49"/>
                  </a:cubicBezTo>
                  <a:cubicBezTo>
                    <a:pt x="433" y="22"/>
                    <a:pt x="411" y="0"/>
                    <a:pt x="38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61" name="Freeform 48"/>
            <p:cNvSpPr/>
            <p:nvPr/>
          </p:nvSpPr>
          <p:spPr bwMode="auto">
            <a:xfrm>
              <a:off x="11431588" y="3605213"/>
              <a:ext cx="454025" cy="311150"/>
            </a:xfrm>
            <a:custGeom>
              <a:avLst/>
              <a:gdLst>
                <a:gd name="T0" fmla="*/ 89 w 156"/>
                <a:gd name="T1" fmla="*/ 10 h 107"/>
                <a:gd name="T2" fmla="*/ 7 w 156"/>
                <a:gd name="T3" fmla="*/ 1 h 107"/>
                <a:gd name="T4" fmla="*/ 3 w 156"/>
                <a:gd name="T5" fmla="*/ 8 h 107"/>
                <a:gd name="T6" fmla="*/ 48 w 156"/>
                <a:gd name="T7" fmla="*/ 76 h 107"/>
                <a:gd name="T8" fmla="*/ 58 w 156"/>
                <a:gd name="T9" fmla="*/ 76 h 107"/>
                <a:gd name="T10" fmla="*/ 65 w 156"/>
                <a:gd name="T11" fmla="*/ 66 h 107"/>
                <a:gd name="T12" fmla="*/ 128 w 156"/>
                <a:gd name="T13" fmla="*/ 105 h 107"/>
                <a:gd name="T14" fmla="*/ 141 w 156"/>
                <a:gd name="T15" fmla="*/ 102 h 107"/>
                <a:gd name="T16" fmla="*/ 154 w 156"/>
                <a:gd name="T17" fmla="*/ 81 h 107"/>
                <a:gd name="T18" fmla="*/ 151 w 156"/>
                <a:gd name="T19" fmla="*/ 68 h 107"/>
                <a:gd name="T20" fmla="*/ 87 w 156"/>
                <a:gd name="T21" fmla="*/ 29 h 107"/>
                <a:gd name="T22" fmla="*/ 93 w 156"/>
                <a:gd name="T23" fmla="*/ 19 h 107"/>
                <a:gd name="T24" fmla="*/ 89 w 156"/>
                <a:gd name="T25" fmla="*/ 1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6" h="107">
                  <a:moveTo>
                    <a:pt x="89" y="1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2" y="0"/>
                    <a:pt x="0" y="3"/>
                    <a:pt x="3" y="8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51" y="81"/>
                    <a:pt x="56" y="81"/>
                    <a:pt x="58" y="76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128" y="105"/>
                    <a:pt x="128" y="105"/>
                    <a:pt x="128" y="105"/>
                  </a:cubicBezTo>
                  <a:cubicBezTo>
                    <a:pt x="133" y="107"/>
                    <a:pt x="139" y="106"/>
                    <a:pt x="141" y="102"/>
                  </a:cubicBezTo>
                  <a:cubicBezTo>
                    <a:pt x="154" y="81"/>
                    <a:pt x="154" y="81"/>
                    <a:pt x="154" y="81"/>
                  </a:cubicBezTo>
                  <a:cubicBezTo>
                    <a:pt x="156" y="77"/>
                    <a:pt x="155" y="71"/>
                    <a:pt x="151" y="68"/>
                  </a:cubicBezTo>
                  <a:cubicBezTo>
                    <a:pt x="87" y="29"/>
                    <a:pt x="87" y="29"/>
                    <a:pt x="87" y="2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6" y="15"/>
                    <a:pt x="94" y="10"/>
                    <a:pt x="8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62" name="Freeform 10"/>
          <p:cNvSpPr>
            <a:spLocks noEditPoints="1"/>
          </p:cNvSpPr>
          <p:nvPr/>
        </p:nvSpPr>
        <p:spPr bwMode="auto">
          <a:xfrm>
            <a:off x="1681807" y="4170054"/>
            <a:ext cx="441645" cy="279164"/>
          </a:xfrm>
          <a:custGeom>
            <a:avLst/>
            <a:gdLst>
              <a:gd name="T0" fmla="*/ 87 w 782"/>
              <a:gd name="T1" fmla="*/ 232 h 493"/>
              <a:gd name="T2" fmla="*/ 195 w 782"/>
              <a:gd name="T3" fmla="*/ 0 h 493"/>
              <a:gd name="T4" fmla="*/ 724 w 782"/>
              <a:gd name="T5" fmla="*/ 467 h 493"/>
              <a:gd name="T6" fmla="*/ 612 w 782"/>
              <a:gd name="T7" fmla="*/ 369 h 493"/>
              <a:gd name="T8" fmla="*/ 565 w 782"/>
              <a:gd name="T9" fmla="*/ 349 h 493"/>
              <a:gd name="T10" fmla="*/ 605 w 782"/>
              <a:gd name="T11" fmla="*/ 354 h 493"/>
              <a:gd name="T12" fmla="*/ 366 w 782"/>
              <a:gd name="T13" fmla="*/ 366 h 493"/>
              <a:gd name="T14" fmla="*/ 372 w 782"/>
              <a:gd name="T15" fmla="*/ 348 h 493"/>
              <a:gd name="T16" fmla="*/ 410 w 782"/>
              <a:gd name="T17" fmla="*/ 351 h 493"/>
              <a:gd name="T18" fmla="*/ 409 w 782"/>
              <a:gd name="T19" fmla="*/ 406 h 493"/>
              <a:gd name="T20" fmla="*/ 362 w 782"/>
              <a:gd name="T21" fmla="*/ 405 h 493"/>
              <a:gd name="T22" fmla="*/ 288 w 782"/>
              <a:gd name="T23" fmla="*/ 400 h 493"/>
              <a:gd name="T24" fmla="*/ 339 w 782"/>
              <a:gd name="T25" fmla="*/ 389 h 493"/>
              <a:gd name="T26" fmla="*/ 322 w 782"/>
              <a:gd name="T27" fmla="*/ 409 h 493"/>
              <a:gd name="T28" fmla="*/ 302 w 782"/>
              <a:gd name="T29" fmla="*/ 353 h 493"/>
              <a:gd name="T30" fmla="*/ 345 w 782"/>
              <a:gd name="T31" fmla="*/ 351 h 493"/>
              <a:gd name="T32" fmla="*/ 213 w 782"/>
              <a:gd name="T33" fmla="*/ 402 h 493"/>
              <a:gd name="T34" fmla="*/ 267 w 782"/>
              <a:gd name="T35" fmla="*/ 387 h 493"/>
              <a:gd name="T36" fmla="*/ 213 w 782"/>
              <a:gd name="T37" fmla="*/ 406 h 493"/>
              <a:gd name="T38" fmla="*/ 199 w 782"/>
              <a:gd name="T39" fmla="*/ 369 h 493"/>
              <a:gd name="T40" fmla="*/ 214 w 782"/>
              <a:gd name="T41" fmla="*/ 348 h 493"/>
              <a:gd name="T42" fmla="*/ 233 w 782"/>
              <a:gd name="T43" fmla="*/ 361 h 493"/>
              <a:gd name="T44" fmla="*/ 280 w 782"/>
              <a:gd name="T45" fmla="*/ 350 h 493"/>
              <a:gd name="T46" fmla="*/ 273 w 782"/>
              <a:gd name="T47" fmla="*/ 367 h 493"/>
              <a:gd name="T48" fmla="*/ 159 w 782"/>
              <a:gd name="T49" fmla="*/ 452 h 493"/>
              <a:gd name="T50" fmla="*/ 107 w 782"/>
              <a:gd name="T51" fmla="*/ 448 h 493"/>
              <a:gd name="T52" fmla="*/ 137 w 782"/>
              <a:gd name="T53" fmla="*/ 424 h 493"/>
              <a:gd name="T54" fmla="*/ 188 w 782"/>
              <a:gd name="T55" fmla="*/ 402 h 493"/>
              <a:gd name="T56" fmla="*/ 142 w 782"/>
              <a:gd name="T57" fmla="*/ 409 h 493"/>
              <a:gd name="T58" fmla="*/ 153 w 782"/>
              <a:gd name="T59" fmla="*/ 385 h 493"/>
              <a:gd name="T60" fmla="*/ 196 w 782"/>
              <a:gd name="T61" fmla="*/ 389 h 493"/>
              <a:gd name="T62" fmla="*/ 407 w 782"/>
              <a:gd name="T63" fmla="*/ 455 h 493"/>
              <a:gd name="T64" fmla="*/ 200 w 782"/>
              <a:gd name="T65" fmla="*/ 458 h 493"/>
              <a:gd name="T66" fmla="*/ 203 w 782"/>
              <a:gd name="T67" fmla="*/ 427 h 493"/>
              <a:gd name="T68" fmla="*/ 402 w 782"/>
              <a:gd name="T69" fmla="*/ 423 h 493"/>
              <a:gd name="T70" fmla="*/ 411 w 782"/>
              <a:gd name="T71" fmla="*/ 448 h 493"/>
              <a:gd name="T72" fmla="*/ 438 w 782"/>
              <a:gd name="T73" fmla="*/ 347 h 493"/>
              <a:gd name="T74" fmla="*/ 471 w 782"/>
              <a:gd name="T75" fmla="*/ 369 h 493"/>
              <a:gd name="T76" fmla="*/ 434 w 782"/>
              <a:gd name="T77" fmla="*/ 366 h 493"/>
              <a:gd name="T78" fmla="*/ 484 w 782"/>
              <a:gd name="T79" fmla="*/ 395 h 493"/>
              <a:gd name="T80" fmla="*/ 473 w 782"/>
              <a:gd name="T81" fmla="*/ 409 h 493"/>
              <a:gd name="T82" fmla="*/ 437 w 782"/>
              <a:gd name="T83" fmla="*/ 404 h 493"/>
              <a:gd name="T84" fmla="*/ 440 w 782"/>
              <a:gd name="T85" fmla="*/ 451 h 493"/>
              <a:gd name="T86" fmla="*/ 438 w 782"/>
              <a:gd name="T87" fmla="*/ 428 h 493"/>
              <a:gd name="T88" fmla="*/ 447 w 782"/>
              <a:gd name="T89" fmla="*/ 423 h 493"/>
              <a:gd name="T90" fmla="*/ 483 w 782"/>
              <a:gd name="T91" fmla="*/ 424 h 493"/>
              <a:gd name="T92" fmla="*/ 502 w 782"/>
              <a:gd name="T93" fmla="*/ 363 h 493"/>
              <a:gd name="T94" fmla="*/ 536 w 782"/>
              <a:gd name="T95" fmla="*/ 350 h 493"/>
              <a:gd name="T96" fmla="*/ 547 w 782"/>
              <a:gd name="T97" fmla="*/ 366 h 493"/>
              <a:gd name="T98" fmla="*/ 519 w 782"/>
              <a:gd name="T99" fmla="*/ 405 h 493"/>
              <a:gd name="T100" fmla="*/ 559 w 782"/>
              <a:gd name="T101" fmla="*/ 389 h 493"/>
              <a:gd name="T102" fmla="*/ 564 w 782"/>
              <a:gd name="T103" fmla="*/ 408 h 493"/>
              <a:gd name="T104" fmla="*/ 588 w 782"/>
              <a:gd name="T105" fmla="*/ 453 h 493"/>
              <a:gd name="T106" fmla="*/ 548 w 782"/>
              <a:gd name="T107" fmla="*/ 457 h 493"/>
              <a:gd name="T108" fmla="*/ 536 w 782"/>
              <a:gd name="T109" fmla="*/ 423 h 493"/>
              <a:gd name="T110" fmla="*/ 588 w 782"/>
              <a:gd name="T111" fmla="*/ 448 h 493"/>
              <a:gd name="T112" fmla="*/ 591 w 782"/>
              <a:gd name="T113" fmla="*/ 382 h 493"/>
              <a:gd name="T114" fmla="*/ 635 w 782"/>
              <a:gd name="T115" fmla="*/ 409 h 493"/>
              <a:gd name="T116" fmla="*/ 616 w 782"/>
              <a:gd name="T117" fmla="*/ 449 h 493"/>
              <a:gd name="T118" fmla="*/ 639 w 782"/>
              <a:gd name="T119" fmla="*/ 423 h 493"/>
              <a:gd name="T120" fmla="*/ 670 w 782"/>
              <a:gd name="T121" fmla="*/ 449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82" h="493">
                <a:moveTo>
                  <a:pt x="111" y="206"/>
                </a:moveTo>
                <a:cubicBezTo>
                  <a:pt x="91" y="187"/>
                  <a:pt x="91" y="152"/>
                  <a:pt x="111" y="134"/>
                </a:cubicBezTo>
                <a:cubicBezTo>
                  <a:pt x="97" y="136"/>
                  <a:pt x="84" y="151"/>
                  <a:pt x="84" y="170"/>
                </a:cubicBezTo>
                <a:cubicBezTo>
                  <a:pt x="84" y="188"/>
                  <a:pt x="97" y="203"/>
                  <a:pt x="111" y="206"/>
                </a:cubicBezTo>
                <a:close/>
                <a:moveTo>
                  <a:pt x="698" y="170"/>
                </a:moveTo>
                <a:cubicBezTo>
                  <a:pt x="698" y="151"/>
                  <a:pt x="685" y="136"/>
                  <a:pt x="671" y="134"/>
                </a:cubicBezTo>
                <a:cubicBezTo>
                  <a:pt x="691" y="152"/>
                  <a:pt x="691" y="187"/>
                  <a:pt x="671" y="206"/>
                </a:cubicBezTo>
                <a:cubicBezTo>
                  <a:pt x="685" y="203"/>
                  <a:pt x="698" y="188"/>
                  <a:pt x="698" y="170"/>
                </a:cubicBezTo>
                <a:close/>
                <a:moveTo>
                  <a:pt x="696" y="232"/>
                </a:moveTo>
                <a:cubicBezTo>
                  <a:pt x="716" y="224"/>
                  <a:pt x="737" y="200"/>
                  <a:pt x="737" y="170"/>
                </a:cubicBezTo>
                <a:cubicBezTo>
                  <a:pt x="737" y="139"/>
                  <a:pt x="716" y="115"/>
                  <a:pt x="696" y="108"/>
                </a:cubicBezTo>
                <a:cubicBezTo>
                  <a:pt x="712" y="124"/>
                  <a:pt x="723" y="147"/>
                  <a:pt x="723" y="170"/>
                </a:cubicBezTo>
                <a:cubicBezTo>
                  <a:pt x="723" y="193"/>
                  <a:pt x="712" y="215"/>
                  <a:pt x="696" y="232"/>
                </a:cubicBezTo>
                <a:close/>
                <a:moveTo>
                  <a:pt x="87" y="232"/>
                </a:moveTo>
                <a:cubicBezTo>
                  <a:pt x="70" y="215"/>
                  <a:pt x="59" y="193"/>
                  <a:pt x="59" y="170"/>
                </a:cubicBezTo>
                <a:cubicBezTo>
                  <a:pt x="59" y="147"/>
                  <a:pt x="70" y="124"/>
                  <a:pt x="87" y="108"/>
                </a:cubicBezTo>
                <a:cubicBezTo>
                  <a:pt x="66" y="115"/>
                  <a:pt x="45" y="139"/>
                  <a:pt x="46" y="170"/>
                </a:cubicBezTo>
                <a:cubicBezTo>
                  <a:pt x="45" y="200"/>
                  <a:pt x="66" y="224"/>
                  <a:pt x="87" y="232"/>
                </a:cubicBezTo>
                <a:close/>
                <a:moveTo>
                  <a:pt x="714" y="448"/>
                </a:moveTo>
                <a:cubicBezTo>
                  <a:pt x="706" y="438"/>
                  <a:pt x="697" y="428"/>
                  <a:pt x="689" y="419"/>
                </a:cubicBezTo>
                <a:cubicBezTo>
                  <a:pt x="671" y="397"/>
                  <a:pt x="653" y="376"/>
                  <a:pt x="635" y="355"/>
                </a:cubicBezTo>
                <a:cubicBezTo>
                  <a:pt x="634" y="354"/>
                  <a:pt x="633" y="353"/>
                  <a:pt x="632" y="352"/>
                </a:cubicBezTo>
                <a:cubicBezTo>
                  <a:pt x="629" y="347"/>
                  <a:pt x="623" y="345"/>
                  <a:pt x="617" y="343"/>
                </a:cubicBezTo>
                <a:cubicBezTo>
                  <a:pt x="612" y="341"/>
                  <a:pt x="606" y="339"/>
                  <a:pt x="599" y="339"/>
                </a:cubicBezTo>
                <a:cubicBezTo>
                  <a:pt x="621" y="333"/>
                  <a:pt x="637" y="314"/>
                  <a:pt x="637" y="291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22"/>
                  <a:pt x="614" y="0"/>
                  <a:pt x="587" y="0"/>
                </a:cubicBezTo>
                <a:cubicBezTo>
                  <a:pt x="195" y="0"/>
                  <a:pt x="195" y="0"/>
                  <a:pt x="195" y="0"/>
                </a:cubicBezTo>
                <a:cubicBezTo>
                  <a:pt x="168" y="0"/>
                  <a:pt x="145" y="22"/>
                  <a:pt x="145" y="50"/>
                </a:cubicBezTo>
                <a:cubicBezTo>
                  <a:pt x="145" y="291"/>
                  <a:pt x="145" y="291"/>
                  <a:pt x="145" y="291"/>
                </a:cubicBezTo>
                <a:cubicBezTo>
                  <a:pt x="145" y="314"/>
                  <a:pt x="161" y="334"/>
                  <a:pt x="183" y="339"/>
                </a:cubicBezTo>
                <a:cubicBezTo>
                  <a:pt x="171" y="340"/>
                  <a:pt x="157" y="344"/>
                  <a:pt x="149" y="354"/>
                </a:cubicBezTo>
                <a:cubicBezTo>
                  <a:pt x="143" y="361"/>
                  <a:pt x="136" y="369"/>
                  <a:pt x="130" y="377"/>
                </a:cubicBezTo>
                <a:cubicBezTo>
                  <a:pt x="111" y="399"/>
                  <a:pt x="91" y="422"/>
                  <a:pt x="72" y="446"/>
                </a:cubicBezTo>
                <a:cubicBezTo>
                  <a:pt x="67" y="451"/>
                  <a:pt x="58" y="459"/>
                  <a:pt x="58" y="467"/>
                </a:cubicBezTo>
                <a:cubicBezTo>
                  <a:pt x="58" y="489"/>
                  <a:pt x="58" y="478"/>
                  <a:pt x="58" y="478"/>
                </a:cubicBezTo>
                <a:cubicBezTo>
                  <a:pt x="58" y="481"/>
                  <a:pt x="59" y="483"/>
                  <a:pt x="60" y="485"/>
                </a:cubicBezTo>
                <a:cubicBezTo>
                  <a:pt x="65" y="492"/>
                  <a:pt x="75" y="493"/>
                  <a:pt x="83" y="493"/>
                </a:cubicBezTo>
                <a:cubicBezTo>
                  <a:pt x="94" y="493"/>
                  <a:pt x="667" y="493"/>
                  <a:pt x="684" y="493"/>
                </a:cubicBezTo>
                <a:cubicBezTo>
                  <a:pt x="693" y="493"/>
                  <a:pt x="702" y="492"/>
                  <a:pt x="711" y="490"/>
                </a:cubicBezTo>
                <a:cubicBezTo>
                  <a:pt x="716" y="489"/>
                  <a:pt x="723" y="486"/>
                  <a:pt x="724" y="479"/>
                </a:cubicBezTo>
                <a:cubicBezTo>
                  <a:pt x="724" y="456"/>
                  <a:pt x="724" y="467"/>
                  <a:pt x="724" y="467"/>
                </a:cubicBezTo>
                <a:cubicBezTo>
                  <a:pt x="725" y="462"/>
                  <a:pt x="722" y="457"/>
                  <a:pt x="718" y="453"/>
                </a:cubicBezTo>
                <a:cubicBezTo>
                  <a:pt x="717" y="451"/>
                  <a:pt x="715" y="449"/>
                  <a:pt x="714" y="448"/>
                </a:cubicBezTo>
                <a:close/>
                <a:moveTo>
                  <a:pt x="164" y="299"/>
                </a:moveTo>
                <a:cubicBezTo>
                  <a:pt x="164" y="64"/>
                  <a:pt x="164" y="53"/>
                  <a:pt x="164" y="53"/>
                </a:cubicBezTo>
                <a:cubicBezTo>
                  <a:pt x="164" y="39"/>
                  <a:pt x="175" y="16"/>
                  <a:pt x="189" y="16"/>
                </a:cubicBezTo>
                <a:cubicBezTo>
                  <a:pt x="570" y="16"/>
                  <a:pt x="593" y="16"/>
                  <a:pt x="593" y="16"/>
                </a:cubicBezTo>
                <a:cubicBezTo>
                  <a:pt x="607" y="16"/>
                  <a:pt x="618" y="39"/>
                  <a:pt x="618" y="53"/>
                </a:cubicBezTo>
                <a:cubicBezTo>
                  <a:pt x="618" y="268"/>
                  <a:pt x="618" y="299"/>
                  <a:pt x="618" y="299"/>
                </a:cubicBezTo>
                <a:cubicBezTo>
                  <a:pt x="618" y="313"/>
                  <a:pt x="607" y="325"/>
                  <a:pt x="593" y="325"/>
                </a:cubicBezTo>
                <a:cubicBezTo>
                  <a:pt x="212" y="325"/>
                  <a:pt x="189" y="325"/>
                  <a:pt x="189" y="325"/>
                </a:cubicBezTo>
                <a:cubicBezTo>
                  <a:pt x="175" y="325"/>
                  <a:pt x="164" y="302"/>
                  <a:pt x="164" y="287"/>
                </a:cubicBezTo>
                <a:lnTo>
                  <a:pt x="164" y="299"/>
                </a:lnTo>
                <a:close/>
                <a:moveTo>
                  <a:pt x="613" y="367"/>
                </a:moveTo>
                <a:cubicBezTo>
                  <a:pt x="613" y="367"/>
                  <a:pt x="613" y="368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1" y="369"/>
                </a:cubicBezTo>
                <a:cubicBezTo>
                  <a:pt x="611" y="369"/>
                  <a:pt x="611" y="369"/>
                  <a:pt x="611" y="369"/>
                </a:cubicBezTo>
                <a:cubicBezTo>
                  <a:pt x="611" y="369"/>
                  <a:pt x="611" y="369"/>
                  <a:pt x="610" y="369"/>
                </a:cubicBezTo>
                <a:cubicBezTo>
                  <a:pt x="608" y="371"/>
                  <a:pt x="604" y="371"/>
                  <a:pt x="600" y="371"/>
                </a:cubicBezTo>
                <a:cubicBezTo>
                  <a:pt x="584" y="371"/>
                  <a:pt x="584" y="371"/>
                  <a:pt x="584" y="371"/>
                </a:cubicBezTo>
                <a:cubicBezTo>
                  <a:pt x="580" y="371"/>
                  <a:pt x="577" y="370"/>
                  <a:pt x="574" y="369"/>
                </a:cubicBezTo>
                <a:cubicBezTo>
                  <a:pt x="573" y="368"/>
                  <a:pt x="572" y="367"/>
                  <a:pt x="571" y="367"/>
                </a:cubicBezTo>
                <a:cubicBezTo>
                  <a:pt x="570" y="366"/>
                  <a:pt x="569" y="365"/>
                  <a:pt x="569" y="365"/>
                </a:cubicBezTo>
                <a:cubicBezTo>
                  <a:pt x="568" y="363"/>
                  <a:pt x="568" y="363"/>
                  <a:pt x="568" y="363"/>
                </a:cubicBezTo>
                <a:cubicBezTo>
                  <a:pt x="566" y="360"/>
                  <a:pt x="564" y="357"/>
                  <a:pt x="563" y="354"/>
                </a:cubicBezTo>
                <a:cubicBezTo>
                  <a:pt x="561" y="351"/>
                  <a:pt x="563" y="350"/>
                  <a:pt x="565" y="349"/>
                </a:cubicBezTo>
                <a:cubicBezTo>
                  <a:pt x="565" y="349"/>
                  <a:pt x="566" y="349"/>
                  <a:pt x="566" y="349"/>
                </a:cubicBezTo>
                <a:cubicBezTo>
                  <a:pt x="567" y="348"/>
                  <a:pt x="569" y="348"/>
                  <a:pt x="570" y="348"/>
                </a:cubicBezTo>
                <a:cubicBezTo>
                  <a:pt x="573" y="348"/>
                  <a:pt x="573" y="348"/>
                  <a:pt x="573" y="348"/>
                </a:cubicBezTo>
                <a:cubicBezTo>
                  <a:pt x="573" y="348"/>
                  <a:pt x="573" y="348"/>
                  <a:pt x="573" y="348"/>
                </a:cubicBezTo>
                <a:cubicBezTo>
                  <a:pt x="577" y="348"/>
                  <a:pt x="581" y="348"/>
                  <a:pt x="586" y="348"/>
                </a:cubicBezTo>
                <a:cubicBezTo>
                  <a:pt x="586" y="348"/>
                  <a:pt x="586" y="348"/>
                  <a:pt x="586" y="348"/>
                </a:cubicBezTo>
                <a:cubicBezTo>
                  <a:pt x="590" y="348"/>
                  <a:pt x="590" y="348"/>
                  <a:pt x="590" y="348"/>
                </a:cubicBezTo>
                <a:cubicBezTo>
                  <a:pt x="592" y="348"/>
                  <a:pt x="594" y="348"/>
                  <a:pt x="595" y="348"/>
                </a:cubicBezTo>
                <a:cubicBezTo>
                  <a:pt x="596" y="349"/>
                  <a:pt x="597" y="349"/>
                  <a:pt x="598" y="349"/>
                </a:cubicBezTo>
                <a:cubicBezTo>
                  <a:pt x="598" y="349"/>
                  <a:pt x="598" y="349"/>
                  <a:pt x="598" y="349"/>
                </a:cubicBezTo>
                <a:cubicBezTo>
                  <a:pt x="598" y="350"/>
                  <a:pt x="598" y="350"/>
                  <a:pt x="599" y="350"/>
                </a:cubicBezTo>
                <a:cubicBezTo>
                  <a:pt x="599" y="350"/>
                  <a:pt x="599" y="350"/>
                  <a:pt x="599" y="350"/>
                </a:cubicBezTo>
                <a:cubicBezTo>
                  <a:pt x="600" y="350"/>
                  <a:pt x="602" y="351"/>
                  <a:pt x="603" y="351"/>
                </a:cubicBezTo>
                <a:cubicBezTo>
                  <a:pt x="604" y="352"/>
                  <a:pt x="604" y="353"/>
                  <a:pt x="605" y="354"/>
                </a:cubicBezTo>
                <a:cubicBezTo>
                  <a:pt x="608" y="359"/>
                  <a:pt x="608" y="359"/>
                  <a:pt x="608" y="359"/>
                </a:cubicBezTo>
                <a:cubicBezTo>
                  <a:pt x="609" y="360"/>
                  <a:pt x="611" y="362"/>
                  <a:pt x="612" y="364"/>
                </a:cubicBezTo>
                <a:cubicBezTo>
                  <a:pt x="612" y="364"/>
                  <a:pt x="612" y="364"/>
                  <a:pt x="612" y="364"/>
                </a:cubicBezTo>
                <a:cubicBezTo>
                  <a:pt x="613" y="365"/>
                  <a:pt x="613" y="366"/>
                  <a:pt x="613" y="367"/>
                </a:cubicBezTo>
                <a:close/>
                <a:moveTo>
                  <a:pt x="410" y="363"/>
                </a:moveTo>
                <a:cubicBezTo>
                  <a:pt x="410" y="364"/>
                  <a:pt x="410" y="364"/>
                  <a:pt x="410" y="365"/>
                </a:cubicBezTo>
                <a:cubicBezTo>
                  <a:pt x="406" y="371"/>
                  <a:pt x="392" y="369"/>
                  <a:pt x="386" y="369"/>
                </a:cubicBezTo>
                <a:cubicBezTo>
                  <a:pt x="383" y="369"/>
                  <a:pt x="380" y="369"/>
                  <a:pt x="377" y="369"/>
                </a:cubicBezTo>
                <a:cubicBezTo>
                  <a:pt x="374" y="369"/>
                  <a:pt x="370" y="369"/>
                  <a:pt x="367" y="367"/>
                </a:cubicBezTo>
                <a:cubicBezTo>
                  <a:pt x="367" y="367"/>
                  <a:pt x="367" y="367"/>
                  <a:pt x="367" y="367"/>
                </a:cubicBezTo>
                <a:cubicBezTo>
                  <a:pt x="367" y="366"/>
                  <a:pt x="367" y="366"/>
                  <a:pt x="367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5"/>
                  <a:pt x="366" y="365"/>
                  <a:pt x="366" y="365"/>
                </a:cubicBezTo>
                <a:cubicBezTo>
                  <a:pt x="366" y="364"/>
                  <a:pt x="366" y="364"/>
                  <a:pt x="366" y="363"/>
                </a:cubicBezTo>
                <a:cubicBezTo>
                  <a:pt x="366" y="363"/>
                  <a:pt x="366" y="363"/>
                  <a:pt x="366" y="363"/>
                </a:cubicBezTo>
                <a:cubicBezTo>
                  <a:pt x="366" y="362"/>
                  <a:pt x="366" y="361"/>
                  <a:pt x="366" y="361"/>
                </a:cubicBezTo>
                <a:cubicBezTo>
                  <a:pt x="366" y="360"/>
                  <a:pt x="366" y="360"/>
                  <a:pt x="366" y="360"/>
                </a:cubicBezTo>
                <a:cubicBezTo>
                  <a:pt x="366" y="358"/>
                  <a:pt x="366" y="355"/>
                  <a:pt x="367" y="353"/>
                </a:cubicBezTo>
                <a:cubicBezTo>
                  <a:pt x="367" y="352"/>
                  <a:pt x="367" y="352"/>
                  <a:pt x="367" y="352"/>
                </a:cubicBezTo>
                <a:cubicBezTo>
                  <a:pt x="367" y="352"/>
                  <a:pt x="367" y="351"/>
                  <a:pt x="368" y="350"/>
                </a:cubicBezTo>
                <a:cubicBezTo>
                  <a:pt x="369" y="350"/>
                  <a:pt x="369" y="349"/>
                  <a:pt x="370" y="349"/>
                </a:cubicBezTo>
                <a:cubicBezTo>
                  <a:pt x="370" y="349"/>
                  <a:pt x="370" y="349"/>
                  <a:pt x="370" y="349"/>
                </a:cubicBezTo>
                <a:cubicBezTo>
                  <a:pt x="370" y="349"/>
                  <a:pt x="370" y="348"/>
                  <a:pt x="370" y="348"/>
                </a:cubicBezTo>
                <a:cubicBezTo>
                  <a:pt x="370" y="348"/>
                  <a:pt x="371" y="348"/>
                  <a:pt x="371" y="348"/>
                </a:cubicBezTo>
                <a:cubicBezTo>
                  <a:pt x="371" y="348"/>
                  <a:pt x="371" y="348"/>
                  <a:pt x="371" y="348"/>
                </a:cubicBezTo>
                <a:cubicBezTo>
                  <a:pt x="371" y="348"/>
                  <a:pt x="372" y="348"/>
                  <a:pt x="372" y="348"/>
                </a:cubicBezTo>
                <a:cubicBezTo>
                  <a:pt x="372" y="348"/>
                  <a:pt x="372" y="348"/>
                  <a:pt x="373" y="348"/>
                </a:cubicBezTo>
                <a:cubicBezTo>
                  <a:pt x="373" y="347"/>
                  <a:pt x="373" y="347"/>
                  <a:pt x="374" y="347"/>
                </a:cubicBezTo>
                <a:cubicBezTo>
                  <a:pt x="374" y="347"/>
                  <a:pt x="374" y="347"/>
                  <a:pt x="374" y="347"/>
                </a:cubicBezTo>
                <a:cubicBezTo>
                  <a:pt x="374" y="347"/>
                  <a:pt x="374" y="347"/>
                  <a:pt x="374" y="347"/>
                </a:cubicBezTo>
                <a:cubicBezTo>
                  <a:pt x="375" y="347"/>
                  <a:pt x="375" y="347"/>
                  <a:pt x="375" y="347"/>
                </a:cubicBezTo>
                <a:cubicBezTo>
                  <a:pt x="376" y="347"/>
                  <a:pt x="377" y="347"/>
                  <a:pt x="378" y="347"/>
                </a:cubicBezTo>
                <a:cubicBezTo>
                  <a:pt x="379" y="347"/>
                  <a:pt x="379" y="347"/>
                  <a:pt x="379" y="347"/>
                </a:cubicBezTo>
                <a:cubicBezTo>
                  <a:pt x="380" y="347"/>
                  <a:pt x="382" y="347"/>
                  <a:pt x="383" y="347"/>
                </a:cubicBezTo>
                <a:cubicBezTo>
                  <a:pt x="399" y="347"/>
                  <a:pt x="399" y="347"/>
                  <a:pt x="399" y="347"/>
                </a:cubicBezTo>
                <a:cubicBezTo>
                  <a:pt x="399" y="347"/>
                  <a:pt x="399" y="347"/>
                  <a:pt x="400" y="347"/>
                </a:cubicBezTo>
                <a:cubicBezTo>
                  <a:pt x="400" y="347"/>
                  <a:pt x="400" y="347"/>
                  <a:pt x="400" y="347"/>
                </a:cubicBezTo>
                <a:cubicBezTo>
                  <a:pt x="401" y="347"/>
                  <a:pt x="401" y="347"/>
                  <a:pt x="402" y="347"/>
                </a:cubicBezTo>
                <a:cubicBezTo>
                  <a:pt x="405" y="347"/>
                  <a:pt x="408" y="348"/>
                  <a:pt x="409" y="351"/>
                </a:cubicBezTo>
                <a:cubicBezTo>
                  <a:pt x="410" y="351"/>
                  <a:pt x="410" y="351"/>
                  <a:pt x="410" y="351"/>
                </a:cubicBezTo>
                <a:cubicBezTo>
                  <a:pt x="410" y="351"/>
                  <a:pt x="410" y="351"/>
                  <a:pt x="410" y="351"/>
                </a:cubicBezTo>
                <a:cubicBezTo>
                  <a:pt x="411" y="355"/>
                  <a:pt x="410" y="359"/>
                  <a:pt x="410" y="362"/>
                </a:cubicBezTo>
                <a:cubicBezTo>
                  <a:pt x="410" y="363"/>
                  <a:pt x="410" y="363"/>
                  <a:pt x="410" y="363"/>
                </a:cubicBezTo>
                <a:cubicBezTo>
                  <a:pt x="410" y="363"/>
                  <a:pt x="410" y="363"/>
                  <a:pt x="410" y="363"/>
                </a:cubicBezTo>
                <a:close/>
                <a:moveTo>
                  <a:pt x="387" y="381"/>
                </a:moveTo>
                <a:cubicBezTo>
                  <a:pt x="393" y="381"/>
                  <a:pt x="407" y="380"/>
                  <a:pt x="410" y="386"/>
                </a:cubicBezTo>
                <a:cubicBezTo>
                  <a:pt x="410" y="387"/>
                  <a:pt x="411" y="387"/>
                  <a:pt x="411" y="388"/>
                </a:cubicBezTo>
                <a:cubicBezTo>
                  <a:pt x="411" y="395"/>
                  <a:pt x="411" y="395"/>
                  <a:pt x="411" y="395"/>
                </a:cubicBezTo>
                <a:cubicBezTo>
                  <a:pt x="411" y="397"/>
                  <a:pt x="411" y="399"/>
                  <a:pt x="411" y="401"/>
                </a:cubicBezTo>
                <a:cubicBezTo>
                  <a:pt x="411" y="401"/>
                  <a:pt x="411" y="401"/>
                  <a:pt x="411" y="401"/>
                </a:cubicBezTo>
                <a:cubicBezTo>
                  <a:pt x="411" y="402"/>
                  <a:pt x="411" y="402"/>
                  <a:pt x="411" y="402"/>
                </a:cubicBezTo>
                <a:cubicBezTo>
                  <a:pt x="411" y="402"/>
                  <a:pt x="410" y="404"/>
                  <a:pt x="410" y="404"/>
                </a:cubicBezTo>
                <a:cubicBezTo>
                  <a:pt x="409" y="405"/>
                  <a:pt x="409" y="405"/>
                  <a:pt x="409" y="405"/>
                </a:cubicBezTo>
                <a:cubicBezTo>
                  <a:pt x="409" y="405"/>
                  <a:pt x="409" y="405"/>
                  <a:pt x="409" y="406"/>
                </a:cubicBezTo>
                <a:cubicBezTo>
                  <a:pt x="409" y="406"/>
                  <a:pt x="409" y="406"/>
                  <a:pt x="409" y="406"/>
                </a:cubicBezTo>
                <a:cubicBezTo>
                  <a:pt x="407" y="407"/>
                  <a:pt x="405" y="408"/>
                  <a:pt x="403" y="409"/>
                </a:cubicBezTo>
                <a:cubicBezTo>
                  <a:pt x="403" y="409"/>
                  <a:pt x="403" y="409"/>
                  <a:pt x="403" y="409"/>
                </a:cubicBezTo>
                <a:cubicBezTo>
                  <a:pt x="403" y="409"/>
                  <a:pt x="403" y="409"/>
                  <a:pt x="403" y="409"/>
                </a:cubicBezTo>
                <a:cubicBezTo>
                  <a:pt x="402" y="409"/>
                  <a:pt x="401" y="409"/>
                  <a:pt x="401" y="409"/>
                </a:cubicBezTo>
                <a:cubicBezTo>
                  <a:pt x="400" y="409"/>
                  <a:pt x="400" y="409"/>
                  <a:pt x="400" y="409"/>
                </a:cubicBezTo>
                <a:cubicBezTo>
                  <a:pt x="399" y="409"/>
                  <a:pt x="398" y="409"/>
                  <a:pt x="398" y="409"/>
                </a:cubicBezTo>
                <a:cubicBezTo>
                  <a:pt x="398" y="409"/>
                  <a:pt x="398" y="409"/>
                  <a:pt x="398" y="409"/>
                </a:cubicBezTo>
                <a:cubicBezTo>
                  <a:pt x="373" y="409"/>
                  <a:pt x="373" y="409"/>
                  <a:pt x="373" y="409"/>
                </a:cubicBezTo>
                <a:cubicBezTo>
                  <a:pt x="371" y="409"/>
                  <a:pt x="367" y="409"/>
                  <a:pt x="364" y="407"/>
                </a:cubicBezTo>
                <a:cubicBezTo>
                  <a:pt x="364" y="407"/>
                  <a:pt x="364" y="407"/>
                  <a:pt x="364" y="407"/>
                </a:cubicBezTo>
                <a:cubicBezTo>
                  <a:pt x="364" y="407"/>
                  <a:pt x="364" y="407"/>
                  <a:pt x="364" y="407"/>
                </a:cubicBezTo>
                <a:cubicBezTo>
                  <a:pt x="364" y="407"/>
                  <a:pt x="364" y="406"/>
                  <a:pt x="363" y="406"/>
                </a:cubicBezTo>
                <a:cubicBezTo>
                  <a:pt x="363" y="406"/>
                  <a:pt x="362" y="405"/>
                  <a:pt x="362" y="405"/>
                </a:cubicBezTo>
                <a:cubicBezTo>
                  <a:pt x="362" y="405"/>
                  <a:pt x="362" y="405"/>
                  <a:pt x="362" y="404"/>
                </a:cubicBezTo>
                <a:cubicBezTo>
                  <a:pt x="362" y="404"/>
                  <a:pt x="361" y="403"/>
                  <a:pt x="361" y="402"/>
                </a:cubicBezTo>
                <a:cubicBezTo>
                  <a:pt x="362" y="400"/>
                  <a:pt x="362" y="400"/>
                  <a:pt x="362" y="400"/>
                </a:cubicBezTo>
                <a:cubicBezTo>
                  <a:pt x="362" y="400"/>
                  <a:pt x="362" y="400"/>
                  <a:pt x="362" y="400"/>
                </a:cubicBezTo>
                <a:cubicBezTo>
                  <a:pt x="362" y="396"/>
                  <a:pt x="362" y="392"/>
                  <a:pt x="363" y="388"/>
                </a:cubicBezTo>
                <a:cubicBezTo>
                  <a:pt x="363" y="388"/>
                  <a:pt x="363" y="388"/>
                  <a:pt x="363" y="388"/>
                </a:cubicBezTo>
                <a:cubicBezTo>
                  <a:pt x="363" y="388"/>
                  <a:pt x="363" y="388"/>
                  <a:pt x="363" y="388"/>
                </a:cubicBezTo>
                <a:cubicBezTo>
                  <a:pt x="364" y="379"/>
                  <a:pt x="381" y="381"/>
                  <a:pt x="387" y="381"/>
                </a:cubicBezTo>
                <a:close/>
                <a:moveTo>
                  <a:pt x="289" y="407"/>
                </a:moveTo>
                <a:cubicBezTo>
                  <a:pt x="289" y="407"/>
                  <a:pt x="289" y="407"/>
                  <a:pt x="288" y="406"/>
                </a:cubicBezTo>
                <a:cubicBezTo>
                  <a:pt x="288" y="406"/>
                  <a:pt x="288" y="405"/>
                  <a:pt x="287" y="405"/>
                </a:cubicBezTo>
                <a:cubicBezTo>
                  <a:pt x="287" y="405"/>
                  <a:pt x="287" y="405"/>
                  <a:pt x="287" y="405"/>
                </a:cubicBezTo>
                <a:cubicBezTo>
                  <a:pt x="287" y="404"/>
                  <a:pt x="287" y="403"/>
                  <a:pt x="287" y="402"/>
                </a:cubicBezTo>
                <a:cubicBezTo>
                  <a:pt x="288" y="400"/>
                  <a:pt x="288" y="400"/>
                  <a:pt x="288" y="400"/>
                </a:cubicBezTo>
                <a:cubicBezTo>
                  <a:pt x="288" y="400"/>
                  <a:pt x="288" y="400"/>
                  <a:pt x="288" y="400"/>
                </a:cubicBezTo>
                <a:cubicBezTo>
                  <a:pt x="288" y="400"/>
                  <a:pt x="288" y="399"/>
                  <a:pt x="288" y="399"/>
                </a:cubicBezTo>
                <a:cubicBezTo>
                  <a:pt x="291" y="388"/>
                  <a:pt x="291" y="388"/>
                  <a:pt x="291" y="388"/>
                </a:cubicBezTo>
                <a:cubicBezTo>
                  <a:pt x="291" y="388"/>
                  <a:pt x="291" y="388"/>
                  <a:pt x="292" y="388"/>
                </a:cubicBezTo>
                <a:cubicBezTo>
                  <a:pt x="295" y="380"/>
                  <a:pt x="310" y="381"/>
                  <a:pt x="317" y="381"/>
                </a:cubicBezTo>
                <a:cubicBezTo>
                  <a:pt x="320" y="381"/>
                  <a:pt x="325" y="381"/>
                  <a:pt x="330" y="381"/>
                </a:cubicBezTo>
                <a:cubicBezTo>
                  <a:pt x="331" y="382"/>
                  <a:pt x="332" y="382"/>
                  <a:pt x="333" y="382"/>
                </a:cubicBezTo>
                <a:cubicBezTo>
                  <a:pt x="333" y="382"/>
                  <a:pt x="333" y="382"/>
                  <a:pt x="333" y="382"/>
                </a:cubicBezTo>
                <a:cubicBezTo>
                  <a:pt x="335" y="383"/>
                  <a:pt x="337" y="384"/>
                  <a:pt x="338" y="385"/>
                </a:cubicBezTo>
                <a:cubicBezTo>
                  <a:pt x="338" y="385"/>
                  <a:pt x="338" y="385"/>
                  <a:pt x="338" y="385"/>
                </a:cubicBezTo>
                <a:cubicBezTo>
                  <a:pt x="338" y="386"/>
                  <a:pt x="338" y="386"/>
                  <a:pt x="338" y="386"/>
                </a:cubicBezTo>
                <a:cubicBezTo>
                  <a:pt x="338" y="386"/>
                  <a:pt x="338" y="386"/>
                  <a:pt x="338" y="386"/>
                </a:cubicBezTo>
                <a:cubicBezTo>
                  <a:pt x="339" y="387"/>
                  <a:pt x="339" y="388"/>
                  <a:pt x="339" y="388"/>
                </a:cubicBezTo>
                <a:cubicBezTo>
                  <a:pt x="339" y="389"/>
                  <a:pt x="339" y="389"/>
                  <a:pt x="339" y="389"/>
                </a:cubicBezTo>
                <a:cubicBezTo>
                  <a:pt x="339" y="389"/>
                  <a:pt x="339" y="389"/>
                  <a:pt x="339" y="389"/>
                </a:cubicBezTo>
                <a:cubicBezTo>
                  <a:pt x="338" y="391"/>
                  <a:pt x="338" y="393"/>
                  <a:pt x="338" y="395"/>
                </a:cubicBezTo>
                <a:cubicBezTo>
                  <a:pt x="336" y="402"/>
                  <a:pt x="336" y="402"/>
                  <a:pt x="336" y="402"/>
                </a:cubicBezTo>
                <a:cubicBezTo>
                  <a:pt x="336" y="403"/>
                  <a:pt x="336" y="404"/>
                  <a:pt x="335" y="404"/>
                </a:cubicBezTo>
                <a:cubicBezTo>
                  <a:pt x="335" y="405"/>
                  <a:pt x="335" y="405"/>
                  <a:pt x="335" y="405"/>
                </a:cubicBezTo>
                <a:cubicBezTo>
                  <a:pt x="335" y="405"/>
                  <a:pt x="334" y="405"/>
                  <a:pt x="334" y="405"/>
                </a:cubicBezTo>
                <a:cubicBezTo>
                  <a:pt x="334" y="405"/>
                  <a:pt x="334" y="406"/>
                  <a:pt x="334" y="406"/>
                </a:cubicBezTo>
                <a:cubicBezTo>
                  <a:pt x="332" y="407"/>
                  <a:pt x="329" y="408"/>
                  <a:pt x="327" y="409"/>
                </a:cubicBezTo>
                <a:cubicBezTo>
                  <a:pt x="327" y="409"/>
                  <a:pt x="327" y="409"/>
                  <a:pt x="327" y="409"/>
                </a:cubicBezTo>
                <a:cubicBezTo>
                  <a:pt x="327" y="409"/>
                  <a:pt x="327" y="409"/>
                  <a:pt x="327" y="409"/>
                </a:cubicBezTo>
                <a:cubicBezTo>
                  <a:pt x="327" y="409"/>
                  <a:pt x="326" y="409"/>
                  <a:pt x="325" y="409"/>
                </a:cubicBezTo>
                <a:cubicBezTo>
                  <a:pt x="325" y="409"/>
                  <a:pt x="325" y="409"/>
                  <a:pt x="324" y="409"/>
                </a:cubicBezTo>
                <a:cubicBezTo>
                  <a:pt x="324" y="409"/>
                  <a:pt x="323" y="409"/>
                  <a:pt x="322" y="409"/>
                </a:cubicBezTo>
                <a:cubicBezTo>
                  <a:pt x="322" y="409"/>
                  <a:pt x="322" y="409"/>
                  <a:pt x="322" y="409"/>
                </a:cubicBezTo>
                <a:cubicBezTo>
                  <a:pt x="298" y="409"/>
                  <a:pt x="298" y="409"/>
                  <a:pt x="298" y="409"/>
                </a:cubicBezTo>
                <a:cubicBezTo>
                  <a:pt x="295" y="409"/>
                  <a:pt x="292" y="409"/>
                  <a:pt x="289" y="407"/>
                </a:cubicBezTo>
                <a:cubicBezTo>
                  <a:pt x="289" y="407"/>
                  <a:pt x="289" y="407"/>
                  <a:pt x="289" y="407"/>
                </a:cubicBezTo>
                <a:close/>
                <a:moveTo>
                  <a:pt x="320" y="369"/>
                </a:moveTo>
                <a:cubicBezTo>
                  <a:pt x="316" y="369"/>
                  <a:pt x="312" y="369"/>
                  <a:pt x="309" y="369"/>
                </a:cubicBezTo>
                <a:cubicBezTo>
                  <a:pt x="306" y="369"/>
                  <a:pt x="301" y="369"/>
                  <a:pt x="299" y="366"/>
                </a:cubicBezTo>
                <a:cubicBezTo>
                  <a:pt x="299" y="365"/>
                  <a:pt x="299" y="365"/>
                  <a:pt x="299" y="365"/>
                </a:cubicBezTo>
                <a:cubicBezTo>
                  <a:pt x="299" y="365"/>
                  <a:pt x="299" y="364"/>
                  <a:pt x="299" y="364"/>
                </a:cubicBezTo>
                <a:cubicBezTo>
                  <a:pt x="299" y="364"/>
                  <a:pt x="299" y="364"/>
                  <a:pt x="299" y="363"/>
                </a:cubicBezTo>
                <a:cubicBezTo>
                  <a:pt x="299" y="363"/>
                  <a:pt x="299" y="363"/>
                  <a:pt x="299" y="363"/>
                </a:cubicBezTo>
                <a:cubicBezTo>
                  <a:pt x="299" y="363"/>
                  <a:pt x="299" y="363"/>
                  <a:pt x="299" y="363"/>
                </a:cubicBezTo>
                <a:cubicBezTo>
                  <a:pt x="299" y="362"/>
                  <a:pt x="299" y="361"/>
                  <a:pt x="300" y="361"/>
                </a:cubicBezTo>
                <a:cubicBezTo>
                  <a:pt x="300" y="358"/>
                  <a:pt x="301" y="355"/>
                  <a:pt x="302" y="353"/>
                </a:cubicBezTo>
                <a:cubicBezTo>
                  <a:pt x="302" y="353"/>
                  <a:pt x="302" y="353"/>
                  <a:pt x="302" y="353"/>
                </a:cubicBezTo>
                <a:cubicBezTo>
                  <a:pt x="302" y="352"/>
                  <a:pt x="303" y="351"/>
                  <a:pt x="303" y="350"/>
                </a:cubicBezTo>
                <a:cubicBezTo>
                  <a:pt x="304" y="350"/>
                  <a:pt x="304" y="350"/>
                  <a:pt x="305" y="349"/>
                </a:cubicBezTo>
                <a:cubicBezTo>
                  <a:pt x="306" y="348"/>
                  <a:pt x="308" y="348"/>
                  <a:pt x="310" y="347"/>
                </a:cubicBezTo>
                <a:cubicBezTo>
                  <a:pt x="310" y="347"/>
                  <a:pt x="310" y="347"/>
                  <a:pt x="310" y="347"/>
                </a:cubicBezTo>
                <a:cubicBezTo>
                  <a:pt x="312" y="347"/>
                  <a:pt x="313" y="347"/>
                  <a:pt x="315" y="347"/>
                </a:cubicBezTo>
                <a:cubicBezTo>
                  <a:pt x="317" y="347"/>
                  <a:pt x="317" y="347"/>
                  <a:pt x="317" y="347"/>
                </a:cubicBezTo>
                <a:cubicBezTo>
                  <a:pt x="317" y="347"/>
                  <a:pt x="318" y="347"/>
                  <a:pt x="319" y="347"/>
                </a:cubicBezTo>
                <a:cubicBezTo>
                  <a:pt x="323" y="347"/>
                  <a:pt x="328" y="347"/>
                  <a:pt x="332" y="347"/>
                </a:cubicBezTo>
                <a:cubicBezTo>
                  <a:pt x="333" y="347"/>
                  <a:pt x="334" y="347"/>
                  <a:pt x="334" y="347"/>
                </a:cubicBezTo>
                <a:cubicBezTo>
                  <a:pt x="335" y="347"/>
                  <a:pt x="335" y="347"/>
                  <a:pt x="335" y="347"/>
                </a:cubicBezTo>
                <a:cubicBezTo>
                  <a:pt x="335" y="347"/>
                  <a:pt x="335" y="347"/>
                  <a:pt x="336" y="347"/>
                </a:cubicBezTo>
                <a:cubicBezTo>
                  <a:pt x="336" y="347"/>
                  <a:pt x="337" y="347"/>
                  <a:pt x="337" y="347"/>
                </a:cubicBezTo>
                <a:cubicBezTo>
                  <a:pt x="337" y="347"/>
                  <a:pt x="337" y="347"/>
                  <a:pt x="337" y="347"/>
                </a:cubicBezTo>
                <a:cubicBezTo>
                  <a:pt x="341" y="347"/>
                  <a:pt x="345" y="348"/>
                  <a:pt x="345" y="351"/>
                </a:cubicBezTo>
                <a:cubicBezTo>
                  <a:pt x="345" y="351"/>
                  <a:pt x="345" y="351"/>
                  <a:pt x="345" y="351"/>
                </a:cubicBezTo>
                <a:cubicBezTo>
                  <a:pt x="345" y="351"/>
                  <a:pt x="345" y="351"/>
                  <a:pt x="345" y="352"/>
                </a:cubicBezTo>
                <a:cubicBezTo>
                  <a:pt x="345" y="355"/>
                  <a:pt x="344" y="359"/>
                  <a:pt x="343" y="362"/>
                </a:cubicBezTo>
                <a:cubicBezTo>
                  <a:pt x="343" y="362"/>
                  <a:pt x="343" y="362"/>
                  <a:pt x="343" y="362"/>
                </a:cubicBezTo>
                <a:cubicBezTo>
                  <a:pt x="343" y="363"/>
                  <a:pt x="343" y="363"/>
                  <a:pt x="343" y="363"/>
                </a:cubicBezTo>
                <a:cubicBezTo>
                  <a:pt x="343" y="364"/>
                  <a:pt x="343" y="364"/>
                  <a:pt x="342" y="365"/>
                </a:cubicBezTo>
                <a:cubicBezTo>
                  <a:pt x="342" y="365"/>
                  <a:pt x="342" y="365"/>
                  <a:pt x="342" y="366"/>
                </a:cubicBezTo>
                <a:cubicBezTo>
                  <a:pt x="342" y="366"/>
                  <a:pt x="342" y="366"/>
                  <a:pt x="342" y="366"/>
                </a:cubicBezTo>
                <a:cubicBezTo>
                  <a:pt x="342" y="366"/>
                  <a:pt x="342" y="366"/>
                  <a:pt x="342" y="366"/>
                </a:cubicBezTo>
                <a:cubicBezTo>
                  <a:pt x="337" y="371"/>
                  <a:pt x="325" y="369"/>
                  <a:pt x="320" y="369"/>
                </a:cubicBezTo>
                <a:close/>
                <a:moveTo>
                  <a:pt x="212" y="404"/>
                </a:moveTo>
                <a:cubicBezTo>
                  <a:pt x="212" y="404"/>
                  <a:pt x="212" y="403"/>
                  <a:pt x="212" y="403"/>
                </a:cubicBezTo>
                <a:cubicBezTo>
                  <a:pt x="213" y="403"/>
                  <a:pt x="213" y="402"/>
                  <a:pt x="213" y="402"/>
                </a:cubicBezTo>
                <a:cubicBezTo>
                  <a:pt x="213" y="402"/>
                  <a:pt x="213" y="402"/>
                  <a:pt x="213" y="402"/>
                </a:cubicBezTo>
                <a:cubicBezTo>
                  <a:pt x="213" y="402"/>
                  <a:pt x="213" y="402"/>
                  <a:pt x="213" y="402"/>
                </a:cubicBezTo>
                <a:cubicBezTo>
                  <a:pt x="213" y="401"/>
                  <a:pt x="214" y="401"/>
                  <a:pt x="214" y="400"/>
                </a:cubicBezTo>
                <a:cubicBezTo>
                  <a:pt x="216" y="396"/>
                  <a:pt x="217" y="393"/>
                  <a:pt x="219" y="389"/>
                </a:cubicBezTo>
                <a:cubicBezTo>
                  <a:pt x="219" y="389"/>
                  <a:pt x="219" y="389"/>
                  <a:pt x="219" y="389"/>
                </a:cubicBezTo>
                <a:cubicBezTo>
                  <a:pt x="219" y="389"/>
                  <a:pt x="219" y="389"/>
                  <a:pt x="219" y="389"/>
                </a:cubicBezTo>
                <a:cubicBezTo>
                  <a:pt x="220" y="388"/>
                  <a:pt x="220" y="388"/>
                  <a:pt x="220" y="388"/>
                </a:cubicBezTo>
                <a:cubicBezTo>
                  <a:pt x="220" y="388"/>
                  <a:pt x="220" y="388"/>
                  <a:pt x="220" y="387"/>
                </a:cubicBezTo>
                <a:cubicBezTo>
                  <a:pt x="220" y="387"/>
                  <a:pt x="220" y="387"/>
                  <a:pt x="221" y="387"/>
                </a:cubicBezTo>
                <a:cubicBezTo>
                  <a:pt x="226" y="380"/>
                  <a:pt x="238" y="382"/>
                  <a:pt x="245" y="382"/>
                </a:cubicBezTo>
                <a:cubicBezTo>
                  <a:pt x="245" y="382"/>
                  <a:pt x="245" y="382"/>
                  <a:pt x="245" y="382"/>
                </a:cubicBezTo>
                <a:cubicBezTo>
                  <a:pt x="247" y="382"/>
                  <a:pt x="253" y="381"/>
                  <a:pt x="258" y="382"/>
                </a:cubicBezTo>
                <a:cubicBezTo>
                  <a:pt x="259" y="382"/>
                  <a:pt x="261" y="382"/>
                  <a:pt x="262" y="382"/>
                </a:cubicBezTo>
                <a:cubicBezTo>
                  <a:pt x="263" y="382"/>
                  <a:pt x="264" y="383"/>
                  <a:pt x="264" y="383"/>
                </a:cubicBezTo>
                <a:cubicBezTo>
                  <a:pt x="266" y="384"/>
                  <a:pt x="267" y="385"/>
                  <a:pt x="267" y="387"/>
                </a:cubicBezTo>
                <a:cubicBezTo>
                  <a:pt x="267" y="387"/>
                  <a:pt x="267" y="387"/>
                  <a:pt x="267" y="387"/>
                </a:cubicBezTo>
                <a:cubicBezTo>
                  <a:pt x="267" y="387"/>
                  <a:pt x="267" y="387"/>
                  <a:pt x="267" y="388"/>
                </a:cubicBezTo>
                <a:cubicBezTo>
                  <a:pt x="267" y="388"/>
                  <a:pt x="267" y="388"/>
                  <a:pt x="267" y="388"/>
                </a:cubicBezTo>
                <a:cubicBezTo>
                  <a:pt x="262" y="402"/>
                  <a:pt x="262" y="402"/>
                  <a:pt x="262" y="402"/>
                </a:cubicBezTo>
                <a:cubicBezTo>
                  <a:pt x="262" y="403"/>
                  <a:pt x="261" y="404"/>
                  <a:pt x="260" y="405"/>
                </a:cubicBezTo>
                <a:cubicBezTo>
                  <a:pt x="259" y="406"/>
                  <a:pt x="258" y="407"/>
                  <a:pt x="256" y="407"/>
                </a:cubicBezTo>
                <a:cubicBezTo>
                  <a:pt x="256" y="407"/>
                  <a:pt x="256" y="407"/>
                  <a:pt x="256" y="407"/>
                </a:cubicBezTo>
                <a:cubicBezTo>
                  <a:pt x="254" y="408"/>
                  <a:pt x="252" y="409"/>
                  <a:pt x="250" y="409"/>
                </a:cubicBezTo>
                <a:cubicBezTo>
                  <a:pt x="249" y="409"/>
                  <a:pt x="249" y="409"/>
                  <a:pt x="249" y="409"/>
                </a:cubicBezTo>
                <a:cubicBezTo>
                  <a:pt x="249" y="409"/>
                  <a:pt x="249" y="409"/>
                  <a:pt x="248" y="409"/>
                </a:cubicBezTo>
                <a:cubicBezTo>
                  <a:pt x="244" y="410"/>
                  <a:pt x="240" y="409"/>
                  <a:pt x="235" y="409"/>
                </a:cubicBezTo>
                <a:cubicBezTo>
                  <a:pt x="231" y="409"/>
                  <a:pt x="227" y="410"/>
                  <a:pt x="222" y="410"/>
                </a:cubicBezTo>
                <a:cubicBezTo>
                  <a:pt x="219" y="410"/>
                  <a:pt x="215" y="409"/>
                  <a:pt x="213" y="406"/>
                </a:cubicBezTo>
                <a:cubicBezTo>
                  <a:pt x="213" y="406"/>
                  <a:pt x="213" y="406"/>
                  <a:pt x="213" y="406"/>
                </a:cubicBezTo>
                <a:cubicBezTo>
                  <a:pt x="213" y="406"/>
                  <a:pt x="213" y="406"/>
                  <a:pt x="213" y="406"/>
                </a:cubicBezTo>
                <a:cubicBezTo>
                  <a:pt x="213" y="405"/>
                  <a:pt x="213" y="405"/>
                  <a:pt x="212" y="405"/>
                </a:cubicBezTo>
                <a:cubicBezTo>
                  <a:pt x="212" y="405"/>
                  <a:pt x="212" y="405"/>
                  <a:pt x="212" y="405"/>
                </a:cubicBezTo>
                <a:cubicBezTo>
                  <a:pt x="212" y="405"/>
                  <a:pt x="212" y="405"/>
                  <a:pt x="212" y="405"/>
                </a:cubicBezTo>
                <a:cubicBezTo>
                  <a:pt x="212" y="404"/>
                  <a:pt x="212" y="404"/>
                  <a:pt x="212" y="404"/>
                </a:cubicBezTo>
                <a:close/>
                <a:moveTo>
                  <a:pt x="212" y="359"/>
                </a:moveTo>
                <a:cubicBezTo>
                  <a:pt x="212" y="359"/>
                  <a:pt x="212" y="359"/>
                  <a:pt x="212" y="359"/>
                </a:cubicBezTo>
                <a:cubicBezTo>
                  <a:pt x="209" y="364"/>
                  <a:pt x="209" y="364"/>
                  <a:pt x="209" y="364"/>
                </a:cubicBezTo>
                <a:cubicBezTo>
                  <a:pt x="209" y="364"/>
                  <a:pt x="208" y="365"/>
                  <a:pt x="207" y="366"/>
                </a:cubicBezTo>
                <a:cubicBezTo>
                  <a:pt x="206" y="367"/>
                  <a:pt x="205" y="367"/>
                  <a:pt x="203" y="368"/>
                </a:cubicBezTo>
                <a:cubicBezTo>
                  <a:pt x="203" y="368"/>
                  <a:pt x="203" y="368"/>
                  <a:pt x="202" y="368"/>
                </a:cubicBezTo>
                <a:cubicBezTo>
                  <a:pt x="202" y="369"/>
                  <a:pt x="202" y="369"/>
                  <a:pt x="202" y="369"/>
                </a:cubicBezTo>
                <a:cubicBezTo>
                  <a:pt x="202" y="369"/>
                  <a:pt x="202" y="369"/>
                  <a:pt x="202" y="369"/>
                </a:cubicBezTo>
                <a:cubicBezTo>
                  <a:pt x="201" y="369"/>
                  <a:pt x="200" y="369"/>
                  <a:pt x="199" y="369"/>
                </a:cubicBezTo>
                <a:cubicBezTo>
                  <a:pt x="197" y="370"/>
                  <a:pt x="196" y="370"/>
                  <a:pt x="194" y="370"/>
                </a:cubicBezTo>
                <a:cubicBezTo>
                  <a:pt x="189" y="370"/>
                  <a:pt x="189" y="370"/>
                  <a:pt x="189" y="370"/>
                </a:cubicBezTo>
                <a:cubicBezTo>
                  <a:pt x="189" y="370"/>
                  <a:pt x="189" y="370"/>
                  <a:pt x="189" y="370"/>
                </a:cubicBezTo>
                <a:cubicBezTo>
                  <a:pt x="184" y="370"/>
                  <a:pt x="178" y="370"/>
                  <a:pt x="172" y="370"/>
                </a:cubicBezTo>
                <a:cubicBezTo>
                  <a:pt x="170" y="370"/>
                  <a:pt x="165" y="369"/>
                  <a:pt x="164" y="366"/>
                </a:cubicBezTo>
                <a:cubicBezTo>
                  <a:pt x="164" y="366"/>
                  <a:pt x="164" y="365"/>
                  <a:pt x="164" y="365"/>
                </a:cubicBezTo>
                <a:cubicBezTo>
                  <a:pt x="165" y="364"/>
                  <a:pt x="166" y="362"/>
                  <a:pt x="166" y="362"/>
                </a:cubicBezTo>
                <a:cubicBezTo>
                  <a:pt x="168" y="358"/>
                  <a:pt x="170" y="355"/>
                  <a:pt x="173" y="352"/>
                </a:cubicBezTo>
                <a:cubicBezTo>
                  <a:pt x="173" y="352"/>
                  <a:pt x="173" y="352"/>
                  <a:pt x="173" y="352"/>
                </a:cubicBezTo>
                <a:cubicBezTo>
                  <a:pt x="173" y="352"/>
                  <a:pt x="173" y="352"/>
                  <a:pt x="173" y="352"/>
                </a:cubicBezTo>
                <a:cubicBezTo>
                  <a:pt x="180" y="345"/>
                  <a:pt x="193" y="347"/>
                  <a:pt x="201" y="347"/>
                </a:cubicBezTo>
                <a:cubicBezTo>
                  <a:pt x="205" y="347"/>
                  <a:pt x="210" y="346"/>
                  <a:pt x="213" y="348"/>
                </a:cubicBezTo>
                <a:cubicBezTo>
                  <a:pt x="213" y="348"/>
                  <a:pt x="213" y="348"/>
                  <a:pt x="213" y="348"/>
                </a:cubicBezTo>
                <a:cubicBezTo>
                  <a:pt x="214" y="348"/>
                  <a:pt x="214" y="348"/>
                  <a:pt x="214" y="348"/>
                </a:cubicBezTo>
                <a:cubicBezTo>
                  <a:pt x="214" y="348"/>
                  <a:pt x="214" y="349"/>
                  <a:pt x="214" y="349"/>
                </a:cubicBezTo>
                <a:cubicBezTo>
                  <a:pt x="215" y="349"/>
                  <a:pt x="216" y="350"/>
                  <a:pt x="216" y="350"/>
                </a:cubicBezTo>
                <a:cubicBezTo>
                  <a:pt x="216" y="351"/>
                  <a:pt x="216" y="352"/>
                  <a:pt x="215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4" y="355"/>
                  <a:pt x="213" y="357"/>
                  <a:pt x="212" y="359"/>
                </a:cubicBezTo>
                <a:close/>
                <a:moveTo>
                  <a:pt x="266" y="369"/>
                </a:moveTo>
                <a:cubicBezTo>
                  <a:pt x="266" y="369"/>
                  <a:pt x="265" y="369"/>
                  <a:pt x="264" y="369"/>
                </a:cubicBezTo>
                <a:cubicBezTo>
                  <a:pt x="264" y="369"/>
                  <a:pt x="264" y="370"/>
                  <a:pt x="264" y="370"/>
                </a:cubicBezTo>
                <a:cubicBezTo>
                  <a:pt x="261" y="370"/>
                  <a:pt x="258" y="370"/>
                  <a:pt x="254" y="370"/>
                </a:cubicBezTo>
                <a:cubicBezTo>
                  <a:pt x="240" y="370"/>
                  <a:pt x="240" y="370"/>
                  <a:pt x="240" y="370"/>
                </a:cubicBezTo>
                <a:cubicBezTo>
                  <a:pt x="238" y="370"/>
                  <a:pt x="233" y="369"/>
                  <a:pt x="231" y="366"/>
                </a:cubicBezTo>
                <a:cubicBezTo>
                  <a:pt x="231" y="366"/>
                  <a:pt x="231" y="365"/>
                  <a:pt x="231" y="365"/>
                </a:cubicBezTo>
                <a:cubicBezTo>
                  <a:pt x="231" y="365"/>
                  <a:pt x="231" y="365"/>
                  <a:pt x="231" y="364"/>
                </a:cubicBezTo>
                <a:cubicBezTo>
                  <a:pt x="232" y="363"/>
                  <a:pt x="233" y="362"/>
                  <a:pt x="233" y="361"/>
                </a:cubicBezTo>
                <a:cubicBezTo>
                  <a:pt x="234" y="358"/>
                  <a:pt x="235" y="354"/>
                  <a:pt x="238" y="352"/>
                </a:cubicBezTo>
                <a:cubicBezTo>
                  <a:pt x="238" y="351"/>
                  <a:pt x="238" y="351"/>
                  <a:pt x="238" y="351"/>
                </a:cubicBezTo>
                <a:cubicBezTo>
                  <a:pt x="238" y="351"/>
                  <a:pt x="238" y="351"/>
                  <a:pt x="238" y="351"/>
                </a:cubicBezTo>
                <a:cubicBezTo>
                  <a:pt x="239" y="351"/>
                  <a:pt x="239" y="351"/>
                  <a:pt x="239" y="351"/>
                </a:cubicBezTo>
                <a:cubicBezTo>
                  <a:pt x="239" y="350"/>
                  <a:pt x="239" y="350"/>
                  <a:pt x="239" y="350"/>
                </a:cubicBezTo>
                <a:cubicBezTo>
                  <a:pt x="239" y="350"/>
                  <a:pt x="239" y="350"/>
                  <a:pt x="239" y="350"/>
                </a:cubicBezTo>
                <a:cubicBezTo>
                  <a:pt x="241" y="349"/>
                  <a:pt x="244" y="348"/>
                  <a:pt x="246" y="348"/>
                </a:cubicBezTo>
                <a:cubicBezTo>
                  <a:pt x="246" y="348"/>
                  <a:pt x="246" y="347"/>
                  <a:pt x="247" y="347"/>
                </a:cubicBezTo>
                <a:cubicBezTo>
                  <a:pt x="248" y="347"/>
                  <a:pt x="249" y="347"/>
                  <a:pt x="251" y="347"/>
                </a:cubicBezTo>
                <a:cubicBezTo>
                  <a:pt x="259" y="347"/>
                  <a:pt x="259" y="347"/>
                  <a:pt x="259" y="347"/>
                </a:cubicBezTo>
                <a:cubicBezTo>
                  <a:pt x="262" y="347"/>
                  <a:pt x="265" y="347"/>
                  <a:pt x="267" y="347"/>
                </a:cubicBezTo>
                <a:cubicBezTo>
                  <a:pt x="271" y="347"/>
                  <a:pt x="276" y="346"/>
                  <a:pt x="279" y="349"/>
                </a:cubicBezTo>
                <a:cubicBezTo>
                  <a:pt x="279" y="349"/>
                  <a:pt x="280" y="349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1"/>
                  <a:pt x="280" y="351"/>
                  <a:pt x="280" y="352"/>
                </a:cubicBezTo>
                <a:cubicBezTo>
                  <a:pt x="280" y="355"/>
                  <a:pt x="278" y="359"/>
                  <a:pt x="277" y="361"/>
                </a:cubicBezTo>
                <a:cubicBezTo>
                  <a:pt x="277" y="361"/>
                  <a:pt x="277" y="361"/>
                  <a:pt x="277" y="361"/>
                </a:cubicBezTo>
                <a:cubicBezTo>
                  <a:pt x="277" y="362"/>
                  <a:pt x="277" y="362"/>
                  <a:pt x="276" y="363"/>
                </a:cubicBezTo>
                <a:cubicBezTo>
                  <a:pt x="276" y="363"/>
                  <a:pt x="276" y="363"/>
                  <a:pt x="276" y="363"/>
                </a:cubicBezTo>
                <a:cubicBezTo>
                  <a:pt x="276" y="364"/>
                  <a:pt x="276" y="364"/>
                  <a:pt x="276" y="364"/>
                </a:cubicBezTo>
                <a:cubicBezTo>
                  <a:pt x="276" y="364"/>
                  <a:pt x="276" y="364"/>
                  <a:pt x="276" y="364"/>
                </a:cubicBezTo>
                <a:cubicBezTo>
                  <a:pt x="276" y="364"/>
                  <a:pt x="275" y="365"/>
                  <a:pt x="275" y="365"/>
                </a:cubicBezTo>
                <a:cubicBezTo>
                  <a:pt x="275" y="365"/>
                  <a:pt x="275" y="365"/>
                  <a:pt x="275" y="365"/>
                </a:cubicBezTo>
                <a:cubicBezTo>
                  <a:pt x="275" y="365"/>
                  <a:pt x="275" y="365"/>
                  <a:pt x="275" y="365"/>
                </a:cubicBezTo>
                <a:cubicBezTo>
                  <a:pt x="275" y="366"/>
                  <a:pt x="275" y="366"/>
                  <a:pt x="275" y="366"/>
                </a:cubicBezTo>
                <a:cubicBezTo>
                  <a:pt x="274" y="366"/>
                  <a:pt x="274" y="367"/>
                  <a:pt x="273" y="367"/>
                </a:cubicBezTo>
                <a:cubicBezTo>
                  <a:pt x="273" y="367"/>
                  <a:pt x="272" y="367"/>
                  <a:pt x="272" y="368"/>
                </a:cubicBezTo>
                <a:cubicBezTo>
                  <a:pt x="271" y="368"/>
                  <a:pt x="271" y="368"/>
                  <a:pt x="271" y="368"/>
                </a:cubicBezTo>
                <a:cubicBezTo>
                  <a:pt x="271" y="368"/>
                  <a:pt x="271" y="368"/>
                  <a:pt x="271" y="368"/>
                </a:cubicBezTo>
                <a:cubicBezTo>
                  <a:pt x="269" y="369"/>
                  <a:pt x="268" y="369"/>
                  <a:pt x="266" y="369"/>
                </a:cubicBezTo>
                <a:close/>
                <a:moveTo>
                  <a:pt x="172" y="430"/>
                </a:moveTo>
                <a:cubicBezTo>
                  <a:pt x="172" y="430"/>
                  <a:pt x="172" y="430"/>
                  <a:pt x="172" y="430"/>
                </a:cubicBezTo>
                <a:cubicBezTo>
                  <a:pt x="172" y="433"/>
                  <a:pt x="169" y="437"/>
                  <a:pt x="167" y="439"/>
                </a:cubicBezTo>
                <a:cubicBezTo>
                  <a:pt x="167" y="439"/>
                  <a:pt x="167" y="439"/>
                  <a:pt x="167" y="439"/>
                </a:cubicBezTo>
                <a:cubicBezTo>
                  <a:pt x="165" y="443"/>
                  <a:pt x="164" y="447"/>
                  <a:pt x="161" y="450"/>
                </a:cubicBezTo>
                <a:cubicBezTo>
                  <a:pt x="161" y="450"/>
                  <a:pt x="161" y="450"/>
                  <a:pt x="161" y="451"/>
                </a:cubicBezTo>
                <a:cubicBezTo>
                  <a:pt x="160" y="451"/>
                  <a:pt x="160" y="451"/>
                  <a:pt x="160" y="451"/>
                </a:cubicBezTo>
                <a:cubicBezTo>
                  <a:pt x="160" y="451"/>
                  <a:pt x="160" y="451"/>
                  <a:pt x="160" y="452"/>
                </a:cubicBezTo>
                <a:cubicBezTo>
                  <a:pt x="159" y="452"/>
                  <a:pt x="159" y="452"/>
                  <a:pt x="159" y="452"/>
                </a:cubicBezTo>
                <a:cubicBezTo>
                  <a:pt x="159" y="452"/>
                  <a:pt x="159" y="452"/>
                  <a:pt x="159" y="452"/>
                </a:cubicBezTo>
                <a:cubicBezTo>
                  <a:pt x="156" y="455"/>
                  <a:pt x="153" y="456"/>
                  <a:pt x="150" y="457"/>
                </a:cubicBezTo>
                <a:cubicBezTo>
                  <a:pt x="149" y="457"/>
                  <a:pt x="149" y="457"/>
                  <a:pt x="149" y="458"/>
                </a:cubicBezTo>
                <a:cubicBezTo>
                  <a:pt x="146" y="458"/>
                  <a:pt x="144" y="458"/>
                  <a:pt x="142" y="458"/>
                </a:cubicBezTo>
                <a:cubicBezTo>
                  <a:pt x="141" y="458"/>
                  <a:pt x="141" y="458"/>
                  <a:pt x="141" y="458"/>
                </a:cubicBezTo>
                <a:cubicBezTo>
                  <a:pt x="141" y="458"/>
                  <a:pt x="141" y="458"/>
                  <a:pt x="141" y="458"/>
                </a:cubicBezTo>
                <a:cubicBezTo>
                  <a:pt x="132" y="458"/>
                  <a:pt x="124" y="458"/>
                  <a:pt x="115" y="458"/>
                </a:cubicBezTo>
                <a:cubicBezTo>
                  <a:pt x="114" y="458"/>
                  <a:pt x="114" y="458"/>
                  <a:pt x="113" y="458"/>
                </a:cubicBezTo>
                <a:cubicBezTo>
                  <a:pt x="112" y="458"/>
                  <a:pt x="111" y="458"/>
                  <a:pt x="110" y="458"/>
                </a:cubicBezTo>
                <a:cubicBezTo>
                  <a:pt x="109" y="457"/>
                  <a:pt x="107" y="456"/>
                  <a:pt x="107" y="456"/>
                </a:cubicBezTo>
                <a:cubicBezTo>
                  <a:pt x="106" y="455"/>
                  <a:pt x="106" y="453"/>
                  <a:pt x="106" y="452"/>
                </a:cubicBezTo>
                <a:cubicBezTo>
                  <a:pt x="106" y="451"/>
                  <a:pt x="106" y="451"/>
                  <a:pt x="107" y="450"/>
                </a:cubicBezTo>
                <a:cubicBezTo>
                  <a:pt x="107" y="449"/>
                  <a:pt x="107" y="449"/>
                  <a:pt x="107" y="449"/>
                </a:cubicBezTo>
                <a:cubicBezTo>
                  <a:pt x="107" y="449"/>
                  <a:pt x="107" y="449"/>
                  <a:pt x="107" y="449"/>
                </a:cubicBezTo>
                <a:cubicBezTo>
                  <a:pt x="107" y="448"/>
                  <a:pt x="107" y="448"/>
                  <a:pt x="107" y="448"/>
                </a:cubicBezTo>
                <a:cubicBezTo>
                  <a:pt x="107" y="448"/>
                  <a:pt x="107" y="448"/>
                  <a:pt x="107" y="448"/>
                </a:cubicBezTo>
                <a:cubicBezTo>
                  <a:pt x="109" y="445"/>
                  <a:pt x="112" y="442"/>
                  <a:pt x="114" y="439"/>
                </a:cubicBezTo>
                <a:cubicBezTo>
                  <a:pt x="116" y="436"/>
                  <a:pt x="117" y="433"/>
                  <a:pt x="119" y="431"/>
                </a:cubicBezTo>
                <a:cubicBezTo>
                  <a:pt x="120" y="431"/>
                  <a:pt x="120" y="430"/>
                  <a:pt x="120" y="430"/>
                </a:cubicBezTo>
                <a:cubicBezTo>
                  <a:pt x="120" y="430"/>
                  <a:pt x="120" y="430"/>
                  <a:pt x="120" y="430"/>
                </a:cubicBezTo>
                <a:cubicBezTo>
                  <a:pt x="121" y="430"/>
                  <a:pt x="121" y="429"/>
                  <a:pt x="122" y="429"/>
                </a:cubicBezTo>
                <a:cubicBezTo>
                  <a:pt x="122" y="429"/>
                  <a:pt x="122" y="429"/>
                  <a:pt x="122" y="429"/>
                </a:cubicBezTo>
                <a:cubicBezTo>
                  <a:pt x="122" y="429"/>
                  <a:pt x="122" y="429"/>
                  <a:pt x="122" y="429"/>
                </a:cubicBezTo>
                <a:cubicBezTo>
                  <a:pt x="125" y="426"/>
                  <a:pt x="128" y="425"/>
                  <a:pt x="132" y="424"/>
                </a:cubicBezTo>
                <a:cubicBezTo>
                  <a:pt x="132" y="424"/>
                  <a:pt x="132" y="424"/>
                  <a:pt x="132" y="424"/>
                </a:cubicBezTo>
                <a:cubicBezTo>
                  <a:pt x="132" y="424"/>
                  <a:pt x="132" y="424"/>
                  <a:pt x="132" y="424"/>
                </a:cubicBezTo>
                <a:cubicBezTo>
                  <a:pt x="133" y="424"/>
                  <a:pt x="133" y="424"/>
                  <a:pt x="134" y="424"/>
                </a:cubicBezTo>
                <a:cubicBezTo>
                  <a:pt x="135" y="424"/>
                  <a:pt x="135" y="424"/>
                  <a:pt x="135" y="424"/>
                </a:cubicBezTo>
                <a:cubicBezTo>
                  <a:pt x="136" y="424"/>
                  <a:pt x="136" y="424"/>
                  <a:pt x="137" y="424"/>
                </a:cubicBezTo>
                <a:cubicBezTo>
                  <a:pt x="137" y="423"/>
                  <a:pt x="137" y="423"/>
                  <a:pt x="138" y="423"/>
                </a:cubicBezTo>
                <a:cubicBezTo>
                  <a:pt x="138" y="423"/>
                  <a:pt x="138" y="423"/>
                  <a:pt x="138" y="423"/>
                </a:cubicBezTo>
                <a:cubicBezTo>
                  <a:pt x="138" y="423"/>
                  <a:pt x="138" y="423"/>
                  <a:pt x="138" y="423"/>
                </a:cubicBezTo>
                <a:cubicBezTo>
                  <a:pt x="146" y="423"/>
                  <a:pt x="153" y="423"/>
                  <a:pt x="161" y="423"/>
                </a:cubicBezTo>
                <a:cubicBezTo>
                  <a:pt x="161" y="423"/>
                  <a:pt x="161" y="423"/>
                  <a:pt x="161" y="423"/>
                </a:cubicBezTo>
                <a:cubicBezTo>
                  <a:pt x="163" y="423"/>
                  <a:pt x="163" y="423"/>
                  <a:pt x="163" y="423"/>
                </a:cubicBezTo>
                <a:cubicBezTo>
                  <a:pt x="165" y="423"/>
                  <a:pt x="166" y="424"/>
                  <a:pt x="167" y="424"/>
                </a:cubicBezTo>
                <a:cubicBezTo>
                  <a:pt x="168" y="424"/>
                  <a:pt x="168" y="424"/>
                  <a:pt x="169" y="425"/>
                </a:cubicBezTo>
                <a:cubicBezTo>
                  <a:pt x="169" y="425"/>
                  <a:pt x="169" y="425"/>
                  <a:pt x="169" y="425"/>
                </a:cubicBezTo>
                <a:cubicBezTo>
                  <a:pt x="169" y="425"/>
                  <a:pt x="169" y="425"/>
                  <a:pt x="170" y="425"/>
                </a:cubicBezTo>
                <a:cubicBezTo>
                  <a:pt x="172" y="426"/>
                  <a:pt x="173" y="428"/>
                  <a:pt x="172" y="430"/>
                </a:cubicBezTo>
                <a:close/>
                <a:moveTo>
                  <a:pt x="188" y="402"/>
                </a:moveTo>
                <a:cubicBezTo>
                  <a:pt x="188" y="402"/>
                  <a:pt x="188" y="402"/>
                  <a:pt x="188" y="402"/>
                </a:cubicBezTo>
                <a:cubicBezTo>
                  <a:pt x="188" y="402"/>
                  <a:pt x="188" y="402"/>
                  <a:pt x="188" y="402"/>
                </a:cubicBezTo>
                <a:cubicBezTo>
                  <a:pt x="188" y="403"/>
                  <a:pt x="187" y="403"/>
                  <a:pt x="187" y="404"/>
                </a:cubicBezTo>
                <a:cubicBezTo>
                  <a:pt x="187" y="404"/>
                  <a:pt x="187" y="404"/>
                  <a:pt x="187" y="404"/>
                </a:cubicBezTo>
                <a:cubicBezTo>
                  <a:pt x="185" y="406"/>
                  <a:pt x="182" y="407"/>
                  <a:pt x="179" y="408"/>
                </a:cubicBezTo>
                <a:cubicBezTo>
                  <a:pt x="179" y="408"/>
                  <a:pt x="179" y="408"/>
                  <a:pt x="179" y="408"/>
                </a:cubicBezTo>
                <a:cubicBezTo>
                  <a:pt x="179" y="409"/>
                  <a:pt x="178" y="409"/>
                  <a:pt x="178" y="409"/>
                </a:cubicBezTo>
                <a:cubicBezTo>
                  <a:pt x="177" y="409"/>
                  <a:pt x="177" y="409"/>
                  <a:pt x="177" y="409"/>
                </a:cubicBezTo>
                <a:cubicBezTo>
                  <a:pt x="177" y="409"/>
                  <a:pt x="177" y="409"/>
                  <a:pt x="176" y="409"/>
                </a:cubicBezTo>
                <a:cubicBezTo>
                  <a:pt x="174" y="409"/>
                  <a:pt x="172" y="410"/>
                  <a:pt x="171" y="410"/>
                </a:cubicBezTo>
                <a:cubicBezTo>
                  <a:pt x="170" y="410"/>
                  <a:pt x="170" y="410"/>
                  <a:pt x="170" y="410"/>
                </a:cubicBezTo>
                <a:cubicBezTo>
                  <a:pt x="167" y="410"/>
                  <a:pt x="164" y="410"/>
                  <a:pt x="161" y="410"/>
                </a:cubicBezTo>
                <a:cubicBezTo>
                  <a:pt x="156" y="410"/>
                  <a:pt x="151" y="410"/>
                  <a:pt x="146" y="410"/>
                </a:cubicBezTo>
                <a:cubicBezTo>
                  <a:pt x="146" y="410"/>
                  <a:pt x="145" y="410"/>
                  <a:pt x="144" y="410"/>
                </a:cubicBezTo>
                <a:cubicBezTo>
                  <a:pt x="144" y="410"/>
                  <a:pt x="144" y="410"/>
                  <a:pt x="144" y="410"/>
                </a:cubicBezTo>
                <a:cubicBezTo>
                  <a:pt x="143" y="409"/>
                  <a:pt x="143" y="409"/>
                  <a:pt x="142" y="409"/>
                </a:cubicBezTo>
                <a:cubicBezTo>
                  <a:pt x="142" y="409"/>
                  <a:pt x="142" y="409"/>
                  <a:pt x="142" y="409"/>
                </a:cubicBezTo>
                <a:cubicBezTo>
                  <a:pt x="142" y="409"/>
                  <a:pt x="142" y="409"/>
                  <a:pt x="142" y="409"/>
                </a:cubicBezTo>
                <a:cubicBezTo>
                  <a:pt x="140" y="409"/>
                  <a:pt x="138" y="407"/>
                  <a:pt x="138" y="405"/>
                </a:cubicBezTo>
                <a:cubicBezTo>
                  <a:pt x="138" y="405"/>
                  <a:pt x="138" y="404"/>
                  <a:pt x="138" y="404"/>
                </a:cubicBezTo>
                <a:cubicBezTo>
                  <a:pt x="138" y="404"/>
                  <a:pt x="138" y="404"/>
                  <a:pt x="138" y="403"/>
                </a:cubicBezTo>
                <a:cubicBezTo>
                  <a:pt x="138" y="403"/>
                  <a:pt x="138" y="403"/>
                  <a:pt x="139" y="402"/>
                </a:cubicBezTo>
                <a:cubicBezTo>
                  <a:pt x="139" y="402"/>
                  <a:pt x="139" y="402"/>
                  <a:pt x="139" y="402"/>
                </a:cubicBezTo>
                <a:cubicBezTo>
                  <a:pt x="139" y="402"/>
                  <a:pt x="139" y="402"/>
                  <a:pt x="139" y="402"/>
                </a:cubicBezTo>
                <a:cubicBezTo>
                  <a:pt x="139" y="402"/>
                  <a:pt x="139" y="401"/>
                  <a:pt x="140" y="401"/>
                </a:cubicBezTo>
                <a:cubicBezTo>
                  <a:pt x="142" y="397"/>
                  <a:pt x="144" y="394"/>
                  <a:pt x="147" y="390"/>
                </a:cubicBezTo>
                <a:cubicBezTo>
                  <a:pt x="147" y="390"/>
                  <a:pt x="147" y="390"/>
                  <a:pt x="147" y="390"/>
                </a:cubicBezTo>
                <a:cubicBezTo>
                  <a:pt x="148" y="389"/>
                  <a:pt x="148" y="389"/>
                  <a:pt x="148" y="389"/>
                </a:cubicBezTo>
                <a:cubicBezTo>
                  <a:pt x="149" y="388"/>
                  <a:pt x="149" y="387"/>
                  <a:pt x="151" y="386"/>
                </a:cubicBezTo>
                <a:cubicBezTo>
                  <a:pt x="151" y="385"/>
                  <a:pt x="152" y="385"/>
                  <a:pt x="153" y="385"/>
                </a:cubicBezTo>
                <a:cubicBezTo>
                  <a:pt x="153" y="384"/>
                  <a:pt x="154" y="384"/>
                  <a:pt x="154" y="384"/>
                </a:cubicBezTo>
                <a:cubicBezTo>
                  <a:pt x="154" y="384"/>
                  <a:pt x="154" y="384"/>
                  <a:pt x="155" y="384"/>
                </a:cubicBezTo>
                <a:cubicBezTo>
                  <a:pt x="155" y="384"/>
                  <a:pt x="155" y="384"/>
                  <a:pt x="155" y="384"/>
                </a:cubicBezTo>
                <a:cubicBezTo>
                  <a:pt x="155" y="384"/>
                  <a:pt x="155" y="384"/>
                  <a:pt x="156" y="383"/>
                </a:cubicBezTo>
                <a:cubicBezTo>
                  <a:pt x="157" y="383"/>
                  <a:pt x="158" y="383"/>
                  <a:pt x="160" y="382"/>
                </a:cubicBezTo>
                <a:cubicBezTo>
                  <a:pt x="161" y="382"/>
                  <a:pt x="163" y="382"/>
                  <a:pt x="165" y="382"/>
                </a:cubicBezTo>
                <a:cubicBezTo>
                  <a:pt x="169" y="382"/>
                  <a:pt x="169" y="382"/>
                  <a:pt x="169" y="382"/>
                </a:cubicBezTo>
                <a:cubicBezTo>
                  <a:pt x="170" y="382"/>
                  <a:pt x="171" y="382"/>
                  <a:pt x="172" y="382"/>
                </a:cubicBezTo>
                <a:cubicBezTo>
                  <a:pt x="177" y="382"/>
                  <a:pt x="181" y="382"/>
                  <a:pt x="185" y="382"/>
                </a:cubicBezTo>
                <a:cubicBezTo>
                  <a:pt x="185" y="382"/>
                  <a:pt x="185" y="382"/>
                  <a:pt x="185" y="382"/>
                </a:cubicBezTo>
                <a:cubicBezTo>
                  <a:pt x="187" y="382"/>
                  <a:pt x="187" y="382"/>
                  <a:pt x="187" y="382"/>
                </a:cubicBezTo>
                <a:cubicBezTo>
                  <a:pt x="189" y="382"/>
                  <a:pt x="190" y="382"/>
                  <a:pt x="191" y="382"/>
                </a:cubicBezTo>
                <a:cubicBezTo>
                  <a:pt x="193" y="383"/>
                  <a:pt x="193" y="383"/>
                  <a:pt x="194" y="383"/>
                </a:cubicBezTo>
                <a:cubicBezTo>
                  <a:pt x="196" y="384"/>
                  <a:pt x="197" y="386"/>
                  <a:pt x="196" y="389"/>
                </a:cubicBezTo>
                <a:cubicBezTo>
                  <a:pt x="194" y="392"/>
                  <a:pt x="192" y="395"/>
                  <a:pt x="190" y="398"/>
                </a:cubicBezTo>
                <a:cubicBezTo>
                  <a:pt x="188" y="402"/>
                  <a:pt x="188" y="402"/>
                  <a:pt x="188" y="402"/>
                </a:cubicBezTo>
                <a:cubicBezTo>
                  <a:pt x="188" y="402"/>
                  <a:pt x="188" y="402"/>
                  <a:pt x="188" y="402"/>
                </a:cubicBezTo>
                <a:close/>
                <a:moveTo>
                  <a:pt x="411" y="448"/>
                </a:moveTo>
                <a:cubicBezTo>
                  <a:pt x="411" y="449"/>
                  <a:pt x="411" y="449"/>
                  <a:pt x="411" y="450"/>
                </a:cubicBezTo>
                <a:cubicBezTo>
                  <a:pt x="411" y="450"/>
                  <a:pt x="411" y="450"/>
                  <a:pt x="411" y="450"/>
                </a:cubicBezTo>
                <a:cubicBezTo>
                  <a:pt x="411" y="451"/>
                  <a:pt x="411" y="451"/>
                  <a:pt x="410" y="451"/>
                </a:cubicBezTo>
                <a:cubicBezTo>
                  <a:pt x="410" y="451"/>
                  <a:pt x="410" y="451"/>
                  <a:pt x="410" y="452"/>
                </a:cubicBezTo>
                <a:cubicBezTo>
                  <a:pt x="410" y="452"/>
                  <a:pt x="410" y="452"/>
                  <a:pt x="410" y="452"/>
                </a:cubicBezTo>
                <a:cubicBezTo>
                  <a:pt x="410" y="452"/>
                  <a:pt x="409" y="453"/>
                  <a:pt x="409" y="453"/>
                </a:cubicBezTo>
                <a:cubicBezTo>
                  <a:pt x="409" y="453"/>
                  <a:pt x="409" y="453"/>
                  <a:pt x="409" y="453"/>
                </a:cubicBezTo>
                <a:cubicBezTo>
                  <a:pt x="408" y="454"/>
                  <a:pt x="408" y="454"/>
                  <a:pt x="407" y="455"/>
                </a:cubicBezTo>
                <a:cubicBezTo>
                  <a:pt x="407" y="455"/>
                  <a:pt x="407" y="455"/>
                  <a:pt x="407" y="455"/>
                </a:cubicBezTo>
                <a:cubicBezTo>
                  <a:pt x="407" y="455"/>
                  <a:pt x="407" y="455"/>
                  <a:pt x="407" y="455"/>
                </a:cubicBezTo>
                <a:cubicBezTo>
                  <a:pt x="406" y="455"/>
                  <a:pt x="406" y="456"/>
                  <a:pt x="405" y="456"/>
                </a:cubicBezTo>
                <a:cubicBezTo>
                  <a:pt x="405" y="456"/>
                  <a:pt x="405" y="456"/>
                  <a:pt x="405" y="456"/>
                </a:cubicBezTo>
                <a:cubicBezTo>
                  <a:pt x="404" y="456"/>
                  <a:pt x="404" y="456"/>
                  <a:pt x="404" y="456"/>
                </a:cubicBezTo>
                <a:cubicBezTo>
                  <a:pt x="403" y="456"/>
                  <a:pt x="403" y="457"/>
                  <a:pt x="403" y="457"/>
                </a:cubicBezTo>
                <a:cubicBezTo>
                  <a:pt x="403" y="457"/>
                  <a:pt x="403" y="457"/>
                  <a:pt x="402" y="457"/>
                </a:cubicBezTo>
                <a:cubicBezTo>
                  <a:pt x="402" y="457"/>
                  <a:pt x="402" y="457"/>
                  <a:pt x="402" y="457"/>
                </a:cubicBezTo>
                <a:cubicBezTo>
                  <a:pt x="402" y="457"/>
                  <a:pt x="401" y="457"/>
                  <a:pt x="400" y="457"/>
                </a:cubicBezTo>
                <a:cubicBezTo>
                  <a:pt x="400" y="457"/>
                  <a:pt x="399" y="457"/>
                  <a:pt x="399" y="457"/>
                </a:cubicBezTo>
                <a:cubicBezTo>
                  <a:pt x="398" y="458"/>
                  <a:pt x="398" y="458"/>
                  <a:pt x="397" y="458"/>
                </a:cubicBezTo>
                <a:cubicBezTo>
                  <a:pt x="397" y="458"/>
                  <a:pt x="397" y="458"/>
                  <a:pt x="397" y="458"/>
                </a:cubicBezTo>
                <a:cubicBezTo>
                  <a:pt x="396" y="458"/>
                  <a:pt x="396" y="458"/>
                  <a:pt x="396" y="458"/>
                </a:cubicBezTo>
                <a:cubicBezTo>
                  <a:pt x="396" y="458"/>
                  <a:pt x="396" y="458"/>
                  <a:pt x="396" y="458"/>
                </a:cubicBezTo>
                <a:cubicBezTo>
                  <a:pt x="393" y="458"/>
                  <a:pt x="390" y="458"/>
                  <a:pt x="387" y="458"/>
                </a:cubicBezTo>
                <a:cubicBezTo>
                  <a:pt x="373" y="458"/>
                  <a:pt x="212" y="458"/>
                  <a:pt x="200" y="458"/>
                </a:cubicBezTo>
                <a:cubicBezTo>
                  <a:pt x="199" y="458"/>
                  <a:pt x="198" y="458"/>
                  <a:pt x="198" y="458"/>
                </a:cubicBezTo>
                <a:cubicBezTo>
                  <a:pt x="197" y="458"/>
                  <a:pt x="196" y="458"/>
                  <a:pt x="195" y="457"/>
                </a:cubicBezTo>
                <a:cubicBezTo>
                  <a:pt x="193" y="457"/>
                  <a:pt x="192" y="456"/>
                  <a:pt x="191" y="455"/>
                </a:cubicBezTo>
                <a:cubicBezTo>
                  <a:pt x="190" y="454"/>
                  <a:pt x="190" y="453"/>
                  <a:pt x="189" y="452"/>
                </a:cubicBezTo>
                <a:cubicBezTo>
                  <a:pt x="189" y="451"/>
                  <a:pt x="189" y="450"/>
                  <a:pt x="190" y="449"/>
                </a:cubicBezTo>
                <a:cubicBezTo>
                  <a:pt x="191" y="448"/>
                  <a:pt x="191" y="448"/>
                  <a:pt x="191" y="448"/>
                </a:cubicBezTo>
                <a:cubicBezTo>
                  <a:pt x="191" y="448"/>
                  <a:pt x="191" y="448"/>
                  <a:pt x="191" y="448"/>
                </a:cubicBezTo>
                <a:cubicBezTo>
                  <a:pt x="192" y="444"/>
                  <a:pt x="194" y="440"/>
                  <a:pt x="196" y="437"/>
                </a:cubicBezTo>
                <a:cubicBezTo>
                  <a:pt x="196" y="436"/>
                  <a:pt x="197" y="435"/>
                  <a:pt x="197" y="435"/>
                </a:cubicBezTo>
                <a:cubicBezTo>
                  <a:pt x="198" y="432"/>
                  <a:pt x="198" y="432"/>
                  <a:pt x="198" y="432"/>
                </a:cubicBezTo>
                <a:cubicBezTo>
                  <a:pt x="199" y="431"/>
                  <a:pt x="200" y="430"/>
                  <a:pt x="201" y="428"/>
                </a:cubicBezTo>
                <a:cubicBezTo>
                  <a:pt x="201" y="428"/>
                  <a:pt x="202" y="428"/>
                  <a:pt x="202" y="428"/>
                </a:cubicBezTo>
                <a:cubicBezTo>
                  <a:pt x="202" y="428"/>
                  <a:pt x="202" y="428"/>
                  <a:pt x="203" y="428"/>
                </a:cubicBezTo>
                <a:cubicBezTo>
                  <a:pt x="203" y="427"/>
                  <a:pt x="203" y="427"/>
                  <a:pt x="203" y="427"/>
                </a:cubicBezTo>
                <a:cubicBezTo>
                  <a:pt x="203" y="427"/>
                  <a:pt x="203" y="427"/>
                  <a:pt x="203" y="427"/>
                </a:cubicBezTo>
                <a:cubicBezTo>
                  <a:pt x="204" y="427"/>
                  <a:pt x="204" y="427"/>
                  <a:pt x="204" y="427"/>
                </a:cubicBezTo>
                <a:cubicBezTo>
                  <a:pt x="204" y="426"/>
                  <a:pt x="205" y="426"/>
                  <a:pt x="205" y="426"/>
                </a:cubicBezTo>
                <a:cubicBezTo>
                  <a:pt x="205" y="426"/>
                  <a:pt x="206" y="426"/>
                  <a:pt x="206" y="425"/>
                </a:cubicBezTo>
                <a:cubicBezTo>
                  <a:pt x="206" y="425"/>
                  <a:pt x="207" y="425"/>
                  <a:pt x="207" y="425"/>
                </a:cubicBezTo>
                <a:cubicBezTo>
                  <a:pt x="208" y="425"/>
                  <a:pt x="208" y="425"/>
                  <a:pt x="209" y="424"/>
                </a:cubicBezTo>
                <a:cubicBezTo>
                  <a:pt x="209" y="424"/>
                  <a:pt x="210" y="424"/>
                  <a:pt x="210" y="424"/>
                </a:cubicBezTo>
                <a:cubicBezTo>
                  <a:pt x="210" y="424"/>
                  <a:pt x="210" y="424"/>
                  <a:pt x="210" y="424"/>
                </a:cubicBezTo>
                <a:cubicBezTo>
                  <a:pt x="212" y="423"/>
                  <a:pt x="214" y="423"/>
                  <a:pt x="216" y="423"/>
                </a:cubicBezTo>
                <a:cubicBezTo>
                  <a:pt x="216" y="423"/>
                  <a:pt x="385" y="423"/>
                  <a:pt x="392" y="423"/>
                </a:cubicBezTo>
                <a:cubicBezTo>
                  <a:pt x="393" y="423"/>
                  <a:pt x="395" y="423"/>
                  <a:pt x="397" y="423"/>
                </a:cubicBezTo>
                <a:cubicBezTo>
                  <a:pt x="398" y="423"/>
                  <a:pt x="399" y="423"/>
                  <a:pt x="400" y="423"/>
                </a:cubicBezTo>
                <a:cubicBezTo>
                  <a:pt x="400" y="423"/>
                  <a:pt x="400" y="423"/>
                  <a:pt x="400" y="423"/>
                </a:cubicBezTo>
                <a:cubicBezTo>
                  <a:pt x="401" y="423"/>
                  <a:pt x="402" y="423"/>
                  <a:pt x="402" y="423"/>
                </a:cubicBezTo>
                <a:cubicBezTo>
                  <a:pt x="403" y="423"/>
                  <a:pt x="403" y="423"/>
                  <a:pt x="403" y="423"/>
                </a:cubicBezTo>
                <a:cubicBezTo>
                  <a:pt x="403" y="423"/>
                  <a:pt x="403" y="423"/>
                  <a:pt x="403" y="423"/>
                </a:cubicBezTo>
                <a:cubicBezTo>
                  <a:pt x="404" y="424"/>
                  <a:pt x="404" y="424"/>
                  <a:pt x="405" y="424"/>
                </a:cubicBezTo>
                <a:cubicBezTo>
                  <a:pt x="405" y="424"/>
                  <a:pt x="405" y="424"/>
                  <a:pt x="405" y="424"/>
                </a:cubicBezTo>
                <a:cubicBezTo>
                  <a:pt x="406" y="425"/>
                  <a:pt x="406" y="425"/>
                  <a:pt x="407" y="425"/>
                </a:cubicBezTo>
                <a:cubicBezTo>
                  <a:pt x="407" y="425"/>
                  <a:pt x="407" y="425"/>
                  <a:pt x="407" y="425"/>
                </a:cubicBezTo>
                <a:cubicBezTo>
                  <a:pt x="407" y="425"/>
                  <a:pt x="407" y="425"/>
                  <a:pt x="407" y="425"/>
                </a:cubicBezTo>
                <a:cubicBezTo>
                  <a:pt x="408" y="426"/>
                  <a:pt x="408" y="426"/>
                  <a:pt x="408" y="426"/>
                </a:cubicBezTo>
                <a:cubicBezTo>
                  <a:pt x="409" y="427"/>
                  <a:pt x="409" y="427"/>
                  <a:pt x="410" y="428"/>
                </a:cubicBezTo>
                <a:cubicBezTo>
                  <a:pt x="411" y="429"/>
                  <a:pt x="411" y="430"/>
                  <a:pt x="411" y="431"/>
                </a:cubicBezTo>
                <a:cubicBezTo>
                  <a:pt x="411" y="432"/>
                  <a:pt x="411" y="432"/>
                  <a:pt x="411" y="432"/>
                </a:cubicBezTo>
                <a:cubicBezTo>
                  <a:pt x="411" y="432"/>
                  <a:pt x="411" y="432"/>
                  <a:pt x="411" y="432"/>
                </a:cubicBezTo>
                <a:cubicBezTo>
                  <a:pt x="411" y="436"/>
                  <a:pt x="411" y="441"/>
                  <a:pt x="411" y="445"/>
                </a:cubicBezTo>
                <a:cubicBezTo>
                  <a:pt x="411" y="446"/>
                  <a:pt x="411" y="447"/>
                  <a:pt x="411" y="448"/>
                </a:cubicBezTo>
                <a:close/>
                <a:moveTo>
                  <a:pt x="434" y="366"/>
                </a:moveTo>
                <a:cubicBezTo>
                  <a:pt x="434" y="366"/>
                  <a:pt x="434" y="366"/>
                  <a:pt x="434" y="366"/>
                </a:cubicBezTo>
                <a:cubicBezTo>
                  <a:pt x="434" y="366"/>
                  <a:pt x="434" y="366"/>
                  <a:pt x="434" y="365"/>
                </a:cubicBezTo>
                <a:cubicBezTo>
                  <a:pt x="433" y="365"/>
                  <a:pt x="433" y="364"/>
                  <a:pt x="432" y="363"/>
                </a:cubicBezTo>
                <a:cubicBezTo>
                  <a:pt x="432" y="362"/>
                  <a:pt x="432" y="362"/>
                  <a:pt x="432" y="362"/>
                </a:cubicBezTo>
                <a:cubicBezTo>
                  <a:pt x="432" y="362"/>
                  <a:pt x="432" y="361"/>
                  <a:pt x="432" y="360"/>
                </a:cubicBezTo>
                <a:cubicBezTo>
                  <a:pt x="432" y="360"/>
                  <a:pt x="432" y="360"/>
                  <a:pt x="432" y="360"/>
                </a:cubicBezTo>
                <a:cubicBezTo>
                  <a:pt x="432" y="358"/>
                  <a:pt x="432" y="355"/>
                  <a:pt x="432" y="353"/>
                </a:cubicBezTo>
                <a:cubicBezTo>
                  <a:pt x="432" y="352"/>
                  <a:pt x="432" y="352"/>
                  <a:pt x="432" y="352"/>
                </a:cubicBezTo>
                <a:cubicBezTo>
                  <a:pt x="432" y="351"/>
                  <a:pt x="432" y="350"/>
                  <a:pt x="432" y="350"/>
                </a:cubicBezTo>
                <a:cubicBezTo>
                  <a:pt x="433" y="349"/>
                  <a:pt x="434" y="349"/>
                  <a:pt x="435" y="348"/>
                </a:cubicBezTo>
                <a:cubicBezTo>
                  <a:pt x="436" y="348"/>
                  <a:pt x="437" y="347"/>
                  <a:pt x="438" y="347"/>
                </a:cubicBezTo>
                <a:cubicBezTo>
                  <a:pt x="438" y="347"/>
                  <a:pt x="438" y="347"/>
                  <a:pt x="438" y="347"/>
                </a:cubicBezTo>
                <a:cubicBezTo>
                  <a:pt x="438" y="347"/>
                  <a:pt x="438" y="347"/>
                  <a:pt x="438" y="347"/>
                </a:cubicBezTo>
                <a:cubicBezTo>
                  <a:pt x="439" y="347"/>
                  <a:pt x="439" y="347"/>
                  <a:pt x="440" y="347"/>
                </a:cubicBezTo>
                <a:cubicBezTo>
                  <a:pt x="440" y="347"/>
                  <a:pt x="440" y="347"/>
                  <a:pt x="441" y="347"/>
                </a:cubicBezTo>
                <a:cubicBezTo>
                  <a:pt x="443" y="346"/>
                  <a:pt x="445" y="346"/>
                  <a:pt x="447" y="346"/>
                </a:cubicBezTo>
                <a:cubicBezTo>
                  <a:pt x="463" y="346"/>
                  <a:pt x="463" y="346"/>
                  <a:pt x="463" y="346"/>
                </a:cubicBezTo>
                <a:cubicBezTo>
                  <a:pt x="464" y="346"/>
                  <a:pt x="465" y="346"/>
                  <a:pt x="465" y="347"/>
                </a:cubicBezTo>
                <a:cubicBezTo>
                  <a:pt x="469" y="347"/>
                  <a:pt x="474" y="348"/>
                  <a:pt x="475" y="352"/>
                </a:cubicBezTo>
                <a:cubicBezTo>
                  <a:pt x="476" y="355"/>
                  <a:pt x="476" y="359"/>
                  <a:pt x="477" y="362"/>
                </a:cubicBezTo>
                <a:cubicBezTo>
                  <a:pt x="477" y="363"/>
                  <a:pt x="477" y="363"/>
                  <a:pt x="477" y="363"/>
                </a:cubicBezTo>
                <a:cubicBezTo>
                  <a:pt x="477" y="364"/>
                  <a:pt x="477" y="364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6" y="367"/>
                  <a:pt x="474" y="368"/>
                  <a:pt x="472" y="369"/>
                </a:cubicBezTo>
                <a:cubicBezTo>
                  <a:pt x="471" y="369"/>
                  <a:pt x="471" y="369"/>
                  <a:pt x="471" y="369"/>
                </a:cubicBezTo>
                <a:cubicBezTo>
                  <a:pt x="471" y="369"/>
                  <a:pt x="471" y="369"/>
                  <a:pt x="470" y="369"/>
                </a:cubicBezTo>
                <a:cubicBezTo>
                  <a:pt x="470" y="369"/>
                  <a:pt x="470" y="369"/>
                  <a:pt x="470" y="369"/>
                </a:cubicBezTo>
                <a:cubicBezTo>
                  <a:pt x="469" y="369"/>
                  <a:pt x="469" y="369"/>
                  <a:pt x="469" y="369"/>
                </a:cubicBezTo>
                <a:cubicBezTo>
                  <a:pt x="463" y="370"/>
                  <a:pt x="457" y="369"/>
                  <a:pt x="455" y="369"/>
                </a:cubicBezTo>
                <a:cubicBezTo>
                  <a:pt x="445" y="369"/>
                  <a:pt x="445" y="369"/>
                  <a:pt x="445" y="369"/>
                </a:cubicBezTo>
                <a:cubicBezTo>
                  <a:pt x="444" y="369"/>
                  <a:pt x="443" y="369"/>
                  <a:pt x="442" y="369"/>
                </a:cubicBezTo>
                <a:cubicBezTo>
                  <a:pt x="442" y="369"/>
                  <a:pt x="441" y="369"/>
                  <a:pt x="441" y="369"/>
                </a:cubicBezTo>
                <a:cubicBezTo>
                  <a:pt x="440" y="369"/>
                  <a:pt x="440" y="369"/>
                  <a:pt x="440" y="369"/>
                </a:cubicBezTo>
                <a:cubicBezTo>
                  <a:pt x="440" y="369"/>
                  <a:pt x="440" y="369"/>
                  <a:pt x="440" y="369"/>
                </a:cubicBezTo>
                <a:cubicBezTo>
                  <a:pt x="439" y="369"/>
                  <a:pt x="439" y="369"/>
                  <a:pt x="438" y="368"/>
                </a:cubicBezTo>
                <a:cubicBezTo>
                  <a:pt x="438" y="368"/>
                  <a:pt x="438" y="368"/>
                  <a:pt x="438" y="368"/>
                </a:cubicBezTo>
                <a:cubicBezTo>
                  <a:pt x="437" y="368"/>
                  <a:pt x="437" y="368"/>
                  <a:pt x="436" y="367"/>
                </a:cubicBezTo>
                <a:cubicBezTo>
                  <a:pt x="436" y="367"/>
                  <a:pt x="435" y="367"/>
                  <a:pt x="434" y="366"/>
                </a:cubicBezTo>
                <a:cubicBezTo>
                  <a:pt x="434" y="366"/>
                  <a:pt x="434" y="366"/>
                  <a:pt x="434" y="366"/>
                </a:cubicBezTo>
                <a:close/>
                <a:moveTo>
                  <a:pt x="437" y="404"/>
                </a:moveTo>
                <a:cubicBezTo>
                  <a:pt x="436" y="403"/>
                  <a:pt x="436" y="402"/>
                  <a:pt x="435" y="402"/>
                </a:cubicBezTo>
                <a:cubicBezTo>
                  <a:pt x="435" y="400"/>
                  <a:pt x="435" y="400"/>
                  <a:pt x="435" y="400"/>
                </a:cubicBezTo>
                <a:cubicBezTo>
                  <a:pt x="435" y="400"/>
                  <a:pt x="435" y="400"/>
                  <a:pt x="435" y="400"/>
                </a:cubicBezTo>
                <a:cubicBezTo>
                  <a:pt x="435" y="396"/>
                  <a:pt x="435" y="392"/>
                  <a:pt x="434" y="388"/>
                </a:cubicBezTo>
                <a:cubicBezTo>
                  <a:pt x="434" y="388"/>
                  <a:pt x="434" y="388"/>
                  <a:pt x="434" y="388"/>
                </a:cubicBezTo>
                <a:cubicBezTo>
                  <a:pt x="434" y="388"/>
                  <a:pt x="434" y="388"/>
                  <a:pt x="434" y="388"/>
                </a:cubicBezTo>
                <a:cubicBezTo>
                  <a:pt x="434" y="388"/>
                  <a:pt x="434" y="388"/>
                  <a:pt x="434" y="387"/>
                </a:cubicBezTo>
                <a:cubicBezTo>
                  <a:pt x="435" y="379"/>
                  <a:pt x="453" y="381"/>
                  <a:pt x="458" y="381"/>
                </a:cubicBezTo>
                <a:cubicBezTo>
                  <a:pt x="465" y="381"/>
                  <a:pt x="477" y="380"/>
                  <a:pt x="481" y="386"/>
                </a:cubicBezTo>
                <a:cubicBezTo>
                  <a:pt x="481" y="387"/>
                  <a:pt x="482" y="387"/>
                  <a:pt x="482" y="388"/>
                </a:cubicBezTo>
                <a:cubicBezTo>
                  <a:pt x="482" y="389"/>
                  <a:pt x="482" y="389"/>
                  <a:pt x="482" y="389"/>
                </a:cubicBezTo>
                <a:cubicBezTo>
                  <a:pt x="482" y="389"/>
                  <a:pt x="482" y="389"/>
                  <a:pt x="482" y="389"/>
                </a:cubicBezTo>
                <a:cubicBezTo>
                  <a:pt x="483" y="391"/>
                  <a:pt x="483" y="392"/>
                  <a:pt x="484" y="395"/>
                </a:cubicBezTo>
                <a:cubicBezTo>
                  <a:pt x="485" y="401"/>
                  <a:pt x="485" y="401"/>
                  <a:pt x="485" y="401"/>
                </a:cubicBezTo>
                <a:cubicBezTo>
                  <a:pt x="485" y="402"/>
                  <a:pt x="485" y="403"/>
                  <a:pt x="484" y="404"/>
                </a:cubicBezTo>
                <a:cubicBezTo>
                  <a:pt x="484" y="405"/>
                  <a:pt x="484" y="405"/>
                  <a:pt x="483" y="406"/>
                </a:cubicBezTo>
                <a:cubicBezTo>
                  <a:pt x="483" y="406"/>
                  <a:pt x="483" y="406"/>
                  <a:pt x="482" y="407"/>
                </a:cubicBezTo>
                <a:cubicBezTo>
                  <a:pt x="482" y="407"/>
                  <a:pt x="482" y="407"/>
                  <a:pt x="482" y="407"/>
                </a:cubicBezTo>
                <a:cubicBezTo>
                  <a:pt x="482" y="407"/>
                  <a:pt x="482" y="407"/>
                  <a:pt x="482" y="407"/>
                </a:cubicBezTo>
                <a:cubicBezTo>
                  <a:pt x="481" y="407"/>
                  <a:pt x="481" y="407"/>
                  <a:pt x="481" y="407"/>
                </a:cubicBezTo>
                <a:cubicBezTo>
                  <a:pt x="480" y="408"/>
                  <a:pt x="480" y="408"/>
                  <a:pt x="480" y="408"/>
                </a:cubicBezTo>
                <a:cubicBezTo>
                  <a:pt x="479" y="408"/>
                  <a:pt x="479" y="408"/>
                  <a:pt x="479" y="408"/>
                </a:cubicBezTo>
                <a:cubicBezTo>
                  <a:pt x="479" y="408"/>
                  <a:pt x="479" y="408"/>
                  <a:pt x="478" y="408"/>
                </a:cubicBezTo>
                <a:cubicBezTo>
                  <a:pt x="478" y="408"/>
                  <a:pt x="478" y="409"/>
                  <a:pt x="477" y="409"/>
                </a:cubicBezTo>
                <a:cubicBezTo>
                  <a:pt x="477" y="409"/>
                  <a:pt x="477" y="409"/>
                  <a:pt x="477" y="409"/>
                </a:cubicBezTo>
                <a:cubicBezTo>
                  <a:pt x="477" y="409"/>
                  <a:pt x="476" y="409"/>
                  <a:pt x="475" y="409"/>
                </a:cubicBezTo>
                <a:cubicBezTo>
                  <a:pt x="474" y="409"/>
                  <a:pt x="474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65" y="409"/>
                  <a:pt x="457" y="409"/>
                  <a:pt x="449" y="409"/>
                </a:cubicBezTo>
                <a:cubicBezTo>
                  <a:pt x="448" y="409"/>
                  <a:pt x="447" y="409"/>
                  <a:pt x="447" y="409"/>
                </a:cubicBezTo>
                <a:cubicBezTo>
                  <a:pt x="446" y="409"/>
                  <a:pt x="446" y="409"/>
                  <a:pt x="446" y="409"/>
                </a:cubicBezTo>
                <a:cubicBezTo>
                  <a:pt x="445" y="409"/>
                  <a:pt x="445" y="409"/>
                  <a:pt x="444" y="409"/>
                </a:cubicBezTo>
                <a:cubicBezTo>
                  <a:pt x="444" y="409"/>
                  <a:pt x="444" y="409"/>
                  <a:pt x="444" y="409"/>
                </a:cubicBezTo>
                <a:cubicBezTo>
                  <a:pt x="444" y="408"/>
                  <a:pt x="444" y="408"/>
                  <a:pt x="444" y="408"/>
                </a:cubicBezTo>
                <a:cubicBezTo>
                  <a:pt x="443" y="408"/>
                  <a:pt x="442" y="408"/>
                  <a:pt x="442" y="408"/>
                </a:cubicBezTo>
                <a:cubicBezTo>
                  <a:pt x="441" y="408"/>
                  <a:pt x="441" y="407"/>
                  <a:pt x="441" y="407"/>
                </a:cubicBezTo>
                <a:cubicBezTo>
                  <a:pt x="441" y="407"/>
                  <a:pt x="440" y="407"/>
                  <a:pt x="440" y="407"/>
                </a:cubicBezTo>
                <a:cubicBezTo>
                  <a:pt x="440" y="407"/>
                  <a:pt x="440" y="407"/>
                  <a:pt x="440" y="407"/>
                </a:cubicBezTo>
                <a:cubicBezTo>
                  <a:pt x="439" y="406"/>
                  <a:pt x="437" y="405"/>
                  <a:pt x="437" y="404"/>
                </a:cubicBezTo>
                <a:close/>
                <a:moveTo>
                  <a:pt x="494" y="451"/>
                </a:moveTo>
                <a:cubicBezTo>
                  <a:pt x="493" y="453"/>
                  <a:pt x="492" y="453"/>
                  <a:pt x="491" y="454"/>
                </a:cubicBezTo>
                <a:cubicBezTo>
                  <a:pt x="490" y="455"/>
                  <a:pt x="489" y="456"/>
                  <a:pt x="487" y="456"/>
                </a:cubicBezTo>
                <a:cubicBezTo>
                  <a:pt x="485" y="457"/>
                  <a:pt x="484" y="457"/>
                  <a:pt x="481" y="457"/>
                </a:cubicBezTo>
                <a:cubicBezTo>
                  <a:pt x="476" y="457"/>
                  <a:pt x="476" y="457"/>
                  <a:pt x="476" y="457"/>
                </a:cubicBezTo>
                <a:cubicBezTo>
                  <a:pt x="476" y="457"/>
                  <a:pt x="476" y="457"/>
                  <a:pt x="476" y="457"/>
                </a:cubicBezTo>
                <a:cubicBezTo>
                  <a:pt x="469" y="457"/>
                  <a:pt x="462" y="457"/>
                  <a:pt x="454" y="457"/>
                </a:cubicBezTo>
                <a:cubicBezTo>
                  <a:pt x="453" y="457"/>
                  <a:pt x="453" y="457"/>
                  <a:pt x="452" y="457"/>
                </a:cubicBezTo>
                <a:cubicBezTo>
                  <a:pt x="451" y="457"/>
                  <a:pt x="451" y="457"/>
                  <a:pt x="451" y="457"/>
                </a:cubicBezTo>
                <a:cubicBezTo>
                  <a:pt x="450" y="457"/>
                  <a:pt x="450" y="457"/>
                  <a:pt x="449" y="457"/>
                </a:cubicBezTo>
                <a:cubicBezTo>
                  <a:pt x="449" y="457"/>
                  <a:pt x="449" y="457"/>
                  <a:pt x="448" y="457"/>
                </a:cubicBezTo>
                <a:cubicBezTo>
                  <a:pt x="448" y="457"/>
                  <a:pt x="448" y="457"/>
                  <a:pt x="448" y="457"/>
                </a:cubicBezTo>
                <a:cubicBezTo>
                  <a:pt x="445" y="456"/>
                  <a:pt x="442" y="454"/>
                  <a:pt x="440" y="451"/>
                </a:cubicBezTo>
                <a:cubicBezTo>
                  <a:pt x="440" y="451"/>
                  <a:pt x="440" y="451"/>
                  <a:pt x="440" y="451"/>
                </a:cubicBezTo>
                <a:cubicBezTo>
                  <a:pt x="440" y="451"/>
                  <a:pt x="440" y="451"/>
                  <a:pt x="440" y="451"/>
                </a:cubicBezTo>
                <a:cubicBezTo>
                  <a:pt x="440" y="451"/>
                  <a:pt x="440" y="451"/>
                  <a:pt x="440" y="450"/>
                </a:cubicBezTo>
                <a:cubicBezTo>
                  <a:pt x="439" y="450"/>
                  <a:pt x="439" y="449"/>
                  <a:pt x="439" y="449"/>
                </a:cubicBezTo>
                <a:cubicBezTo>
                  <a:pt x="439" y="449"/>
                  <a:pt x="439" y="449"/>
                  <a:pt x="439" y="448"/>
                </a:cubicBezTo>
                <a:cubicBezTo>
                  <a:pt x="439" y="448"/>
                  <a:pt x="439" y="448"/>
                  <a:pt x="439" y="448"/>
                </a:cubicBezTo>
                <a:cubicBezTo>
                  <a:pt x="439" y="447"/>
                  <a:pt x="439" y="447"/>
                  <a:pt x="439" y="447"/>
                </a:cubicBezTo>
                <a:cubicBezTo>
                  <a:pt x="439" y="447"/>
                  <a:pt x="439" y="447"/>
                  <a:pt x="439" y="447"/>
                </a:cubicBezTo>
                <a:cubicBezTo>
                  <a:pt x="439" y="444"/>
                  <a:pt x="438" y="439"/>
                  <a:pt x="438" y="435"/>
                </a:cubicBezTo>
                <a:cubicBezTo>
                  <a:pt x="438" y="435"/>
                  <a:pt x="438" y="434"/>
                  <a:pt x="438" y="433"/>
                </a:cubicBezTo>
                <a:cubicBezTo>
                  <a:pt x="438" y="431"/>
                  <a:pt x="438" y="431"/>
                  <a:pt x="438" y="431"/>
                </a:cubicBezTo>
                <a:cubicBezTo>
                  <a:pt x="438" y="431"/>
                  <a:pt x="438" y="431"/>
                  <a:pt x="438" y="431"/>
                </a:cubicBezTo>
                <a:cubicBezTo>
                  <a:pt x="438" y="430"/>
                  <a:pt x="438" y="430"/>
                  <a:pt x="438" y="430"/>
                </a:cubicBezTo>
                <a:cubicBezTo>
                  <a:pt x="438" y="430"/>
                  <a:pt x="438" y="429"/>
                  <a:pt x="438" y="429"/>
                </a:cubicBezTo>
                <a:cubicBezTo>
                  <a:pt x="438" y="429"/>
                  <a:pt x="438" y="429"/>
                  <a:pt x="438" y="428"/>
                </a:cubicBezTo>
                <a:cubicBezTo>
                  <a:pt x="439" y="428"/>
                  <a:pt x="439" y="428"/>
                  <a:pt x="439" y="428"/>
                </a:cubicBezTo>
                <a:cubicBezTo>
                  <a:pt x="439" y="428"/>
                  <a:pt x="439" y="428"/>
                  <a:pt x="439" y="428"/>
                </a:cubicBezTo>
                <a:cubicBezTo>
                  <a:pt x="439" y="427"/>
                  <a:pt x="439" y="427"/>
                  <a:pt x="439" y="427"/>
                </a:cubicBezTo>
                <a:cubicBezTo>
                  <a:pt x="440" y="426"/>
                  <a:pt x="440" y="426"/>
                  <a:pt x="440" y="426"/>
                </a:cubicBezTo>
                <a:cubicBezTo>
                  <a:pt x="440" y="426"/>
                  <a:pt x="441" y="426"/>
                  <a:pt x="441" y="425"/>
                </a:cubicBezTo>
                <a:cubicBezTo>
                  <a:pt x="441" y="425"/>
                  <a:pt x="441" y="425"/>
                  <a:pt x="441" y="425"/>
                </a:cubicBezTo>
                <a:cubicBezTo>
                  <a:pt x="441" y="425"/>
                  <a:pt x="441" y="425"/>
                  <a:pt x="441" y="425"/>
                </a:cubicBezTo>
                <a:cubicBezTo>
                  <a:pt x="442" y="425"/>
                  <a:pt x="442" y="425"/>
                  <a:pt x="443" y="424"/>
                </a:cubicBezTo>
                <a:cubicBezTo>
                  <a:pt x="443" y="424"/>
                  <a:pt x="443" y="424"/>
                  <a:pt x="443" y="424"/>
                </a:cubicBezTo>
                <a:cubicBezTo>
                  <a:pt x="444" y="424"/>
                  <a:pt x="444" y="424"/>
                  <a:pt x="444" y="424"/>
                </a:cubicBezTo>
                <a:cubicBezTo>
                  <a:pt x="444" y="424"/>
                  <a:pt x="444" y="424"/>
                  <a:pt x="444" y="424"/>
                </a:cubicBezTo>
                <a:cubicBezTo>
                  <a:pt x="444" y="424"/>
                  <a:pt x="445" y="423"/>
                  <a:pt x="445" y="423"/>
                </a:cubicBezTo>
                <a:cubicBezTo>
                  <a:pt x="446" y="423"/>
                  <a:pt x="446" y="423"/>
                  <a:pt x="446" y="423"/>
                </a:cubicBezTo>
                <a:cubicBezTo>
                  <a:pt x="446" y="423"/>
                  <a:pt x="447" y="423"/>
                  <a:pt x="447" y="423"/>
                </a:cubicBezTo>
                <a:cubicBezTo>
                  <a:pt x="448" y="423"/>
                  <a:pt x="448" y="423"/>
                  <a:pt x="449" y="423"/>
                </a:cubicBezTo>
                <a:cubicBezTo>
                  <a:pt x="450" y="423"/>
                  <a:pt x="450" y="423"/>
                  <a:pt x="450" y="423"/>
                </a:cubicBezTo>
                <a:cubicBezTo>
                  <a:pt x="450" y="423"/>
                  <a:pt x="450" y="423"/>
                  <a:pt x="451" y="423"/>
                </a:cubicBezTo>
                <a:cubicBezTo>
                  <a:pt x="452" y="423"/>
                  <a:pt x="452" y="423"/>
                  <a:pt x="452" y="423"/>
                </a:cubicBezTo>
                <a:cubicBezTo>
                  <a:pt x="453" y="423"/>
                  <a:pt x="454" y="423"/>
                  <a:pt x="455" y="423"/>
                </a:cubicBezTo>
                <a:cubicBezTo>
                  <a:pt x="457" y="423"/>
                  <a:pt x="458" y="423"/>
                  <a:pt x="459" y="423"/>
                </a:cubicBezTo>
                <a:cubicBezTo>
                  <a:pt x="469" y="423"/>
                  <a:pt x="469" y="423"/>
                  <a:pt x="469" y="423"/>
                </a:cubicBezTo>
                <a:cubicBezTo>
                  <a:pt x="472" y="423"/>
                  <a:pt x="475" y="423"/>
                  <a:pt x="478" y="423"/>
                </a:cubicBezTo>
                <a:cubicBezTo>
                  <a:pt x="478" y="423"/>
                  <a:pt x="479" y="423"/>
                  <a:pt x="479" y="423"/>
                </a:cubicBezTo>
                <a:cubicBezTo>
                  <a:pt x="479" y="423"/>
                  <a:pt x="480" y="423"/>
                  <a:pt x="480" y="423"/>
                </a:cubicBezTo>
                <a:cubicBezTo>
                  <a:pt x="480" y="423"/>
                  <a:pt x="480" y="423"/>
                  <a:pt x="481" y="423"/>
                </a:cubicBezTo>
                <a:cubicBezTo>
                  <a:pt x="481" y="423"/>
                  <a:pt x="481" y="423"/>
                  <a:pt x="481" y="423"/>
                </a:cubicBezTo>
                <a:cubicBezTo>
                  <a:pt x="481" y="423"/>
                  <a:pt x="481" y="423"/>
                  <a:pt x="481" y="423"/>
                </a:cubicBezTo>
                <a:cubicBezTo>
                  <a:pt x="482" y="423"/>
                  <a:pt x="482" y="424"/>
                  <a:pt x="483" y="424"/>
                </a:cubicBezTo>
                <a:cubicBezTo>
                  <a:pt x="483" y="424"/>
                  <a:pt x="484" y="424"/>
                  <a:pt x="484" y="424"/>
                </a:cubicBezTo>
                <a:cubicBezTo>
                  <a:pt x="484" y="424"/>
                  <a:pt x="484" y="424"/>
                  <a:pt x="484" y="425"/>
                </a:cubicBezTo>
                <a:cubicBezTo>
                  <a:pt x="485" y="425"/>
                  <a:pt x="485" y="425"/>
                  <a:pt x="486" y="425"/>
                </a:cubicBezTo>
                <a:cubicBezTo>
                  <a:pt x="487" y="426"/>
                  <a:pt x="488" y="427"/>
                  <a:pt x="489" y="428"/>
                </a:cubicBezTo>
                <a:cubicBezTo>
                  <a:pt x="490" y="429"/>
                  <a:pt x="491" y="430"/>
                  <a:pt x="491" y="431"/>
                </a:cubicBezTo>
                <a:cubicBezTo>
                  <a:pt x="492" y="438"/>
                  <a:pt x="492" y="438"/>
                  <a:pt x="492" y="438"/>
                </a:cubicBezTo>
                <a:cubicBezTo>
                  <a:pt x="493" y="441"/>
                  <a:pt x="493" y="443"/>
                  <a:pt x="494" y="446"/>
                </a:cubicBezTo>
                <a:cubicBezTo>
                  <a:pt x="494" y="446"/>
                  <a:pt x="494" y="446"/>
                  <a:pt x="494" y="446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9"/>
                  <a:pt x="494" y="450"/>
                  <a:pt x="494" y="451"/>
                </a:cubicBezTo>
                <a:close/>
                <a:moveTo>
                  <a:pt x="508" y="369"/>
                </a:moveTo>
                <a:cubicBezTo>
                  <a:pt x="507" y="368"/>
                  <a:pt x="505" y="368"/>
                  <a:pt x="505" y="367"/>
                </a:cubicBezTo>
                <a:cubicBezTo>
                  <a:pt x="504" y="366"/>
                  <a:pt x="503" y="365"/>
                  <a:pt x="503" y="365"/>
                </a:cubicBezTo>
                <a:cubicBezTo>
                  <a:pt x="502" y="363"/>
                  <a:pt x="502" y="363"/>
                  <a:pt x="502" y="363"/>
                </a:cubicBezTo>
                <a:cubicBezTo>
                  <a:pt x="502" y="361"/>
                  <a:pt x="501" y="359"/>
                  <a:pt x="500" y="357"/>
                </a:cubicBezTo>
                <a:cubicBezTo>
                  <a:pt x="500" y="356"/>
                  <a:pt x="499" y="355"/>
                  <a:pt x="499" y="353"/>
                </a:cubicBezTo>
                <a:cubicBezTo>
                  <a:pt x="499" y="353"/>
                  <a:pt x="499" y="353"/>
                  <a:pt x="499" y="353"/>
                </a:cubicBezTo>
                <a:cubicBezTo>
                  <a:pt x="499" y="353"/>
                  <a:pt x="499" y="353"/>
                  <a:pt x="499" y="353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501" y="348"/>
                  <a:pt x="508" y="348"/>
                  <a:pt x="511" y="348"/>
                </a:cubicBezTo>
                <a:cubicBezTo>
                  <a:pt x="528" y="348"/>
                  <a:pt x="528" y="348"/>
                  <a:pt x="528" y="348"/>
                </a:cubicBezTo>
                <a:cubicBezTo>
                  <a:pt x="529" y="348"/>
                  <a:pt x="531" y="348"/>
                  <a:pt x="532" y="349"/>
                </a:cubicBezTo>
                <a:cubicBezTo>
                  <a:pt x="532" y="349"/>
                  <a:pt x="533" y="349"/>
                  <a:pt x="533" y="349"/>
                </a:cubicBezTo>
                <a:cubicBezTo>
                  <a:pt x="533" y="349"/>
                  <a:pt x="534" y="349"/>
                  <a:pt x="534" y="349"/>
                </a:cubicBezTo>
                <a:cubicBezTo>
                  <a:pt x="534" y="349"/>
                  <a:pt x="534" y="349"/>
                  <a:pt x="534" y="349"/>
                </a:cubicBezTo>
                <a:cubicBezTo>
                  <a:pt x="535" y="349"/>
                  <a:pt x="536" y="350"/>
                  <a:pt x="536" y="350"/>
                </a:cubicBezTo>
                <a:cubicBezTo>
                  <a:pt x="536" y="350"/>
                  <a:pt x="536" y="350"/>
                  <a:pt x="536" y="350"/>
                </a:cubicBezTo>
                <a:cubicBezTo>
                  <a:pt x="536" y="350"/>
                  <a:pt x="536" y="350"/>
                  <a:pt x="536" y="350"/>
                </a:cubicBezTo>
                <a:cubicBezTo>
                  <a:pt x="537" y="350"/>
                  <a:pt x="537" y="350"/>
                  <a:pt x="538" y="350"/>
                </a:cubicBezTo>
                <a:cubicBezTo>
                  <a:pt x="538" y="351"/>
                  <a:pt x="538" y="351"/>
                  <a:pt x="538" y="351"/>
                </a:cubicBezTo>
                <a:cubicBezTo>
                  <a:pt x="538" y="351"/>
                  <a:pt x="538" y="351"/>
                  <a:pt x="539" y="351"/>
                </a:cubicBezTo>
                <a:cubicBezTo>
                  <a:pt x="539" y="351"/>
                  <a:pt x="539" y="351"/>
                  <a:pt x="539" y="351"/>
                </a:cubicBezTo>
                <a:cubicBezTo>
                  <a:pt x="539" y="352"/>
                  <a:pt x="539" y="352"/>
                  <a:pt x="539" y="352"/>
                </a:cubicBezTo>
                <a:cubicBezTo>
                  <a:pt x="540" y="352"/>
                  <a:pt x="541" y="353"/>
                  <a:pt x="541" y="354"/>
                </a:cubicBezTo>
                <a:cubicBezTo>
                  <a:pt x="541" y="354"/>
                  <a:pt x="541" y="354"/>
                  <a:pt x="541" y="354"/>
                </a:cubicBezTo>
                <a:cubicBezTo>
                  <a:pt x="543" y="356"/>
                  <a:pt x="544" y="359"/>
                  <a:pt x="545" y="361"/>
                </a:cubicBezTo>
                <a:cubicBezTo>
                  <a:pt x="545" y="361"/>
                  <a:pt x="545" y="361"/>
                  <a:pt x="545" y="361"/>
                </a:cubicBezTo>
                <a:cubicBezTo>
                  <a:pt x="546" y="363"/>
                  <a:pt x="547" y="364"/>
                  <a:pt x="547" y="365"/>
                </a:cubicBezTo>
                <a:cubicBezTo>
                  <a:pt x="547" y="366"/>
                  <a:pt x="547" y="366"/>
                  <a:pt x="547" y="366"/>
                </a:cubicBezTo>
                <a:cubicBezTo>
                  <a:pt x="547" y="366"/>
                  <a:pt x="547" y="366"/>
                  <a:pt x="547" y="366"/>
                </a:cubicBezTo>
                <a:cubicBezTo>
                  <a:pt x="547" y="368"/>
                  <a:pt x="545" y="369"/>
                  <a:pt x="543" y="370"/>
                </a:cubicBezTo>
                <a:cubicBezTo>
                  <a:pt x="542" y="370"/>
                  <a:pt x="542" y="370"/>
                  <a:pt x="542" y="370"/>
                </a:cubicBezTo>
                <a:cubicBezTo>
                  <a:pt x="542" y="370"/>
                  <a:pt x="542" y="370"/>
                  <a:pt x="542" y="370"/>
                </a:cubicBezTo>
                <a:cubicBezTo>
                  <a:pt x="542" y="370"/>
                  <a:pt x="541" y="370"/>
                  <a:pt x="541" y="371"/>
                </a:cubicBezTo>
                <a:cubicBezTo>
                  <a:pt x="540" y="371"/>
                  <a:pt x="540" y="371"/>
                  <a:pt x="540" y="371"/>
                </a:cubicBezTo>
                <a:cubicBezTo>
                  <a:pt x="540" y="371"/>
                  <a:pt x="539" y="371"/>
                  <a:pt x="539" y="371"/>
                </a:cubicBezTo>
                <a:cubicBezTo>
                  <a:pt x="539" y="371"/>
                  <a:pt x="538" y="371"/>
                  <a:pt x="538" y="371"/>
                </a:cubicBezTo>
                <a:cubicBezTo>
                  <a:pt x="538" y="371"/>
                  <a:pt x="538" y="371"/>
                  <a:pt x="538" y="371"/>
                </a:cubicBezTo>
                <a:cubicBezTo>
                  <a:pt x="538" y="371"/>
                  <a:pt x="538" y="371"/>
                  <a:pt x="538" y="371"/>
                </a:cubicBezTo>
                <a:cubicBezTo>
                  <a:pt x="535" y="371"/>
                  <a:pt x="532" y="371"/>
                  <a:pt x="530" y="371"/>
                </a:cubicBezTo>
                <a:cubicBezTo>
                  <a:pt x="526" y="371"/>
                  <a:pt x="521" y="371"/>
                  <a:pt x="517" y="371"/>
                </a:cubicBezTo>
                <a:cubicBezTo>
                  <a:pt x="514" y="371"/>
                  <a:pt x="511" y="370"/>
                  <a:pt x="508" y="369"/>
                </a:cubicBezTo>
                <a:cubicBezTo>
                  <a:pt x="508" y="369"/>
                  <a:pt x="508" y="369"/>
                  <a:pt x="508" y="369"/>
                </a:cubicBezTo>
                <a:close/>
                <a:moveTo>
                  <a:pt x="519" y="405"/>
                </a:moveTo>
                <a:cubicBezTo>
                  <a:pt x="518" y="404"/>
                  <a:pt x="517" y="403"/>
                  <a:pt x="517" y="402"/>
                </a:cubicBezTo>
                <a:cubicBezTo>
                  <a:pt x="515" y="396"/>
                  <a:pt x="515" y="396"/>
                  <a:pt x="515" y="396"/>
                </a:cubicBezTo>
                <a:cubicBezTo>
                  <a:pt x="514" y="394"/>
                  <a:pt x="513" y="392"/>
                  <a:pt x="512" y="390"/>
                </a:cubicBezTo>
                <a:cubicBezTo>
                  <a:pt x="512" y="390"/>
                  <a:pt x="512" y="390"/>
                  <a:pt x="512" y="390"/>
                </a:cubicBezTo>
                <a:cubicBezTo>
                  <a:pt x="512" y="389"/>
                  <a:pt x="512" y="389"/>
                  <a:pt x="512" y="389"/>
                </a:cubicBezTo>
                <a:cubicBezTo>
                  <a:pt x="512" y="388"/>
                  <a:pt x="512" y="387"/>
                  <a:pt x="512" y="386"/>
                </a:cubicBezTo>
                <a:cubicBezTo>
                  <a:pt x="512" y="386"/>
                  <a:pt x="513" y="385"/>
                  <a:pt x="513" y="385"/>
                </a:cubicBezTo>
                <a:cubicBezTo>
                  <a:pt x="513" y="385"/>
                  <a:pt x="513" y="385"/>
                  <a:pt x="514" y="385"/>
                </a:cubicBezTo>
                <a:cubicBezTo>
                  <a:pt x="514" y="384"/>
                  <a:pt x="514" y="384"/>
                  <a:pt x="514" y="384"/>
                </a:cubicBezTo>
                <a:cubicBezTo>
                  <a:pt x="515" y="384"/>
                  <a:pt x="516" y="383"/>
                  <a:pt x="517" y="383"/>
                </a:cubicBezTo>
                <a:cubicBezTo>
                  <a:pt x="518" y="383"/>
                  <a:pt x="519" y="383"/>
                  <a:pt x="520" y="382"/>
                </a:cubicBezTo>
                <a:cubicBezTo>
                  <a:pt x="525" y="382"/>
                  <a:pt x="530" y="382"/>
                  <a:pt x="532" y="382"/>
                </a:cubicBezTo>
                <a:cubicBezTo>
                  <a:pt x="540" y="382"/>
                  <a:pt x="554" y="381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61" y="393"/>
                  <a:pt x="562" y="396"/>
                  <a:pt x="564" y="400"/>
                </a:cubicBezTo>
                <a:cubicBezTo>
                  <a:pt x="565" y="401"/>
                  <a:pt x="565" y="402"/>
                  <a:pt x="566" y="403"/>
                </a:cubicBezTo>
                <a:cubicBezTo>
                  <a:pt x="566" y="403"/>
                  <a:pt x="566" y="403"/>
                  <a:pt x="566" y="403"/>
                </a:cubicBezTo>
                <a:cubicBezTo>
                  <a:pt x="566" y="404"/>
                  <a:pt x="566" y="404"/>
                  <a:pt x="566" y="404"/>
                </a:cubicBezTo>
                <a:cubicBezTo>
                  <a:pt x="566" y="404"/>
                  <a:pt x="566" y="405"/>
                  <a:pt x="566" y="405"/>
                </a:cubicBezTo>
                <a:cubicBezTo>
                  <a:pt x="566" y="405"/>
                  <a:pt x="566" y="405"/>
                  <a:pt x="566" y="405"/>
                </a:cubicBezTo>
                <a:cubicBezTo>
                  <a:pt x="566" y="405"/>
                  <a:pt x="566" y="405"/>
                  <a:pt x="566" y="405"/>
                </a:cubicBezTo>
                <a:cubicBezTo>
                  <a:pt x="566" y="406"/>
                  <a:pt x="565" y="406"/>
                  <a:pt x="565" y="406"/>
                </a:cubicBezTo>
                <a:cubicBezTo>
                  <a:pt x="565" y="406"/>
                  <a:pt x="565" y="406"/>
                  <a:pt x="565" y="406"/>
                </a:cubicBezTo>
                <a:cubicBezTo>
                  <a:pt x="565" y="407"/>
                  <a:pt x="565" y="407"/>
                  <a:pt x="564" y="407"/>
                </a:cubicBezTo>
                <a:cubicBezTo>
                  <a:pt x="564" y="407"/>
                  <a:pt x="564" y="407"/>
                  <a:pt x="564" y="407"/>
                </a:cubicBezTo>
                <a:cubicBezTo>
                  <a:pt x="564" y="408"/>
                  <a:pt x="564" y="408"/>
                  <a:pt x="564" y="408"/>
                </a:cubicBezTo>
                <a:cubicBezTo>
                  <a:pt x="564" y="408"/>
                  <a:pt x="563" y="408"/>
                  <a:pt x="563" y="408"/>
                </a:cubicBezTo>
                <a:cubicBezTo>
                  <a:pt x="563" y="408"/>
                  <a:pt x="562" y="409"/>
                  <a:pt x="561" y="409"/>
                </a:cubicBezTo>
                <a:cubicBezTo>
                  <a:pt x="561" y="409"/>
                  <a:pt x="561" y="409"/>
                  <a:pt x="560" y="409"/>
                </a:cubicBezTo>
                <a:cubicBezTo>
                  <a:pt x="560" y="409"/>
                  <a:pt x="559" y="409"/>
                  <a:pt x="559" y="410"/>
                </a:cubicBezTo>
                <a:cubicBezTo>
                  <a:pt x="559" y="410"/>
                  <a:pt x="559" y="410"/>
                  <a:pt x="559" y="410"/>
                </a:cubicBezTo>
                <a:cubicBezTo>
                  <a:pt x="558" y="410"/>
                  <a:pt x="558" y="410"/>
                  <a:pt x="558" y="410"/>
                </a:cubicBezTo>
                <a:cubicBezTo>
                  <a:pt x="550" y="410"/>
                  <a:pt x="541" y="410"/>
                  <a:pt x="532" y="410"/>
                </a:cubicBezTo>
                <a:cubicBezTo>
                  <a:pt x="532" y="410"/>
                  <a:pt x="531" y="410"/>
                  <a:pt x="530" y="410"/>
                </a:cubicBezTo>
                <a:cubicBezTo>
                  <a:pt x="530" y="410"/>
                  <a:pt x="530" y="410"/>
                  <a:pt x="530" y="410"/>
                </a:cubicBezTo>
                <a:cubicBezTo>
                  <a:pt x="527" y="409"/>
                  <a:pt x="524" y="408"/>
                  <a:pt x="521" y="406"/>
                </a:cubicBezTo>
                <a:cubicBezTo>
                  <a:pt x="520" y="406"/>
                  <a:pt x="520" y="406"/>
                  <a:pt x="519" y="405"/>
                </a:cubicBezTo>
                <a:close/>
                <a:moveTo>
                  <a:pt x="589" y="451"/>
                </a:moveTo>
                <a:cubicBezTo>
                  <a:pt x="589" y="452"/>
                  <a:pt x="588" y="452"/>
                  <a:pt x="588" y="452"/>
                </a:cubicBezTo>
                <a:cubicBezTo>
                  <a:pt x="588" y="452"/>
                  <a:pt x="588" y="452"/>
                  <a:pt x="588" y="453"/>
                </a:cubicBezTo>
                <a:cubicBezTo>
                  <a:pt x="588" y="453"/>
                  <a:pt x="588" y="453"/>
                  <a:pt x="588" y="453"/>
                </a:cubicBezTo>
                <a:cubicBezTo>
                  <a:pt x="588" y="453"/>
                  <a:pt x="588" y="453"/>
                  <a:pt x="588" y="454"/>
                </a:cubicBezTo>
                <a:cubicBezTo>
                  <a:pt x="588" y="454"/>
                  <a:pt x="588" y="454"/>
                  <a:pt x="587" y="454"/>
                </a:cubicBezTo>
                <a:cubicBezTo>
                  <a:pt x="587" y="454"/>
                  <a:pt x="587" y="454"/>
                  <a:pt x="587" y="454"/>
                </a:cubicBezTo>
                <a:cubicBezTo>
                  <a:pt x="587" y="454"/>
                  <a:pt x="587" y="454"/>
                  <a:pt x="587" y="455"/>
                </a:cubicBezTo>
                <a:cubicBezTo>
                  <a:pt x="585" y="456"/>
                  <a:pt x="583" y="457"/>
                  <a:pt x="581" y="457"/>
                </a:cubicBezTo>
                <a:cubicBezTo>
                  <a:pt x="581" y="457"/>
                  <a:pt x="581" y="457"/>
                  <a:pt x="581" y="457"/>
                </a:cubicBezTo>
                <a:cubicBezTo>
                  <a:pt x="580" y="457"/>
                  <a:pt x="579" y="457"/>
                  <a:pt x="578" y="457"/>
                </a:cubicBezTo>
                <a:cubicBezTo>
                  <a:pt x="578" y="457"/>
                  <a:pt x="578" y="457"/>
                  <a:pt x="578" y="457"/>
                </a:cubicBezTo>
                <a:cubicBezTo>
                  <a:pt x="577" y="457"/>
                  <a:pt x="577" y="457"/>
                  <a:pt x="577" y="457"/>
                </a:cubicBezTo>
                <a:cubicBezTo>
                  <a:pt x="577" y="457"/>
                  <a:pt x="576" y="457"/>
                  <a:pt x="575" y="457"/>
                </a:cubicBezTo>
                <a:cubicBezTo>
                  <a:pt x="552" y="457"/>
                  <a:pt x="552" y="457"/>
                  <a:pt x="552" y="457"/>
                </a:cubicBezTo>
                <a:cubicBezTo>
                  <a:pt x="551" y="457"/>
                  <a:pt x="550" y="457"/>
                  <a:pt x="549" y="457"/>
                </a:cubicBezTo>
                <a:cubicBezTo>
                  <a:pt x="549" y="457"/>
                  <a:pt x="549" y="457"/>
                  <a:pt x="548" y="457"/>
                </a:cubicBezTo>
                <a:cubicBezTo>
                  <a:pt x="543" y="456"/>
                  <a:pt x="538" y="454"/>
                  <a:pt x="535" y="450"/>
                </a:cubicBezTo>
                <a:cubicBezTo>
                  <a:pt x="534" y="449"/>
                  <a:pt x="534" y="449"/>
                  <a:pt x="534" y="448"/>
                </a:cubicBezTo>
                <a:cubicBezTo>
                  <a:pt x="534" y="448"/>
                  <a:pt x="534" y="448"/>
                  <a:pt x="534" y="448"/>
                </a:cubicBezTo>
                <a:cubicBezTo>
                  <a:pt x="534" y="448"/>
                  <a:pt x="534" y="448"/>
                  <a:pt x="534" y="448"/>
                </a:cubicBezTo>
                <a:cubicBezTo>
                  <a:pt x="533" y="444"/>
                  <a:pt x="531" y="441"/>
                  <a:pt x="530" y="438"/>
                </a:cubicBezTo>
                <a:cubicBezTo>
                  <a:pt x="530" y="436"/>
                  <a:pt x="528" y="434"/>
                  <a:pt x="528" y="432"/>
                </a:cubicBezTo>
                <a:cubicBezTo>
                  <a:pt x="528" y="432"/>
                  <a:pt x="528" y="432"/>
                  <a:pt x="528" y="432"/>
                </a:cubicBezTo>
                <a:cubicBezTo>
                  <a:pt x="528" y="431"/>
                  <a:pt x="528" y="431"/>
                  <a:pt x="528" y="431"/>
                </a:cubicBezTo>
                <a:cubicBezTo>
                  <a:pt x="528" y="431"/>
                  <a:pt x="528" y="431"/>
                  <a:pt x="528" y="431"/>
                </a:cubicBezTo>
                <a:cubicBezTo>
                  <a:pt x="528" y="430"/>
                  <a:pt x="528" y="429"/>
                  <a:pt x="528" y="428"/>
                </a:cubicBezTo>
                <a:cubicBezTo>
                  <a:pt x="528" y="428"/>
                  <a:pt x="528" y="427"/>
                  <a:pt x="528" y="427"/>
                </a:cubicBezTo>
                <a:cubicBezTo>
                  <a:pt x="528" y="427"/>
                  <a:pt x="528" y="427"/>
                  <a:pt x="528" y="427"/>
                </a:cubicBezTo>
                <a:cubicBezTo>
                  <a:pt x="530" y="425"/>
                  <a:pt x="532" y="424"/>
                  <a:pt x="535" y="423"/>
                </a:cubicBezTo>
                <a:cubicBezTo>
                  <a:pt x="535" y="423"/>
                  <a:pt x="535" y="423"/>
                  <a:pt x="536" y="423"/>
                </a:cubicBezTo>
                <a:cubicBezTo>
                  <a:pt x="536" y="423"/>
                  <a:pt x="537" y="423"/>
                  <a:pt x="538" y="423"/>
                </a:cubicBezTo>
                <a:cubicBezTo>
                  <a:pt x="538" y="423"/>
                  <a:pt x="538" y="423"/>
                  <a:pt x="538" y="423"/>
                </a:cubicBezTo>
                <a:cubicBezTo>
                  <a:pt x="540" y="423"/>
                  <a:pt x="540" y="423"/>
                  <a:pt x="540" y="423"/>
                </a:cubicBezTo>
                <a:cubicBezTo>
                  <a:pt x="540" y="423"/>
                  <a:pt x="540" y="423"/>
                  <a:pt x="541" y="423"/>
                </a:cubicBezTo>
                <a:cubicBezTo>
                  <a:pt x="548" y="423"/>
                  <a:pt x="555" y="423"/>
                  <a:pt x="563" y="423"/>
                </a:cubicBezTo>
                <a:cubicBezTo>
                  <a:pt x="563" y="423"/>
                  <a:pt x="563" y="423"/>
                  <a:pt x="563" y="423"/>
                </a:cubicBezTo>
                <a:cubicBezTo>
                  <a:pt x="563" y="423"/>
                  <a:pt x="563" y="423"/>
                  <a:pt x="563" y="423"/>
                </a:cubicBezTo>
                <a:cubicBezTo>
                  <a:pt x="563" y="423"/>
                  <a:pt x="564" y="423"/>
                  <a:pt x="565" y="423"/>
                </a:cubicBezTo>
                <a:cubicBezTo>
                  <a:pt x="565" y="423"/>
                  <a:pt x="565" y="423"/>
                  <a:pt x="565" y="423"/>
                </a:cubicBezTo>
                <a:cubicBezTo>
                  <a:pt x="570" y="424"/>
                  <a:pt x="576" y="426"/>
                  <a:pt x="579" y="430"/>
                </a:cubicBezTo>
                <a:cubicBezTo>
                  <a:pt x="579" y="430"/>
                  <a:pt x="579" y="431"/>
                  <a:pt x="580" y="431"/>
                </a:cubicBezTo>
                <a:cubicBezTo>
                  <a:pt x="581" y="433"/>
                  <a:pt x="581" y="433"/>
                  <a:pt x="581" y="433"/>
                </a:cubicBezTo>
                <a:cubicBezTo>
                  <a:pt x="582" y="436"/>
                  <a:pt x="584" y="439"/>
                  <a:pt x="585" y="442"/>
                </a:cubicBezTo>
                <a:cubicBezTo>
                  <a:pt x="586" y="443"/>
                  <a:pt x="588" y="446"/>
                  <a:pt x="588" y="448"/>
                </a:cubicBezTo>
                <a:cubicBezTo>
                  <a:pt x="589" y="449"/>
                  <a:pt x="589" y="450"/>
                  <a:pt x="589" y="451"/>
                </a:cubicBezTo>
                <a:close/>
                <a:moveTo>
                  <a:pt x="594" y="406"/>
                </a:moveTo>
                <a:cubicBezTo>
                  <a:pt x="593" y="406"/>
                  <a:pt x="593" y="405"/>
                  <a:pt x="592" y="405"/>
                </a:cubicBezTo>
                <a:cubicBezTo>
                  <a:pt x="591" y="404"/>
                  <a:pt x="590" y="403"/>
                  <a:pt x="590" y="402"/>
                </a:cubicBezTo>
                <a:cubicBezTo>
                  <a:pt x="589" y="401"/>
                  <a:pt x="589" y="401"/>
                  <a:pt x="589" y="401"/>
                </a:cubicBezTo>
                <a:cubicBezTo>
                  <a:pt x="589" y="401"/>
                  <a:pt x="589" y="401"/>
                  <a:pt x="589" y="401"/>
                </a:cubicBezTo>
                <a:cubicBezTo>
                  <a:pt x="587" y="398"/>
                  <a:pt x="585" y="394"/>
                  <a:pt x="583" y="390"/>
                </a:cubicBezTo>
                <a:cubicBezTo>
                  <a:pt x="583" y="390"/>
                  <a:pt x="583" y="390"/>
                  <a:pt x="583" y="390"/>
                </a:cubicBezTo>
                <a:cubicBezTo>
                  <a:pt x="582" y="389"/>
                  <a:pt x="582" y="389"/>
                  <a:pt x="582" y="389"/>
                </a:cubicBezTo>
                <a:cubicBezTo>
                  <a:pt x="582" y="388"/>
                  <a:pt x="582" y="387"/>
                  <a:pt x="582" y="386"/>
                </a:cubicBezTo>
                <a:cubicBezTo>
                  <a:pt x="582" y="385"/>
                  <a:pt x="582" y="385"/>
                  <a:pt x="583" y="384"/>
                </a:cubicBezTo>
                <a:cubicBezTo>
                  <a:pt x="584" y="383"/>
                  <a:pt x="585" y="383"/>
                  <a:pt x="586" y="383"/>
                </a:cubicBezTo>
                <a:cubicBezTo>
                  <a:pt x="588" y="382"/>
                  <a:pt x="589" y="382"/>
                  <a:pt x="591" y="382"/>
                </a:cubicBezTo>
                <a:cubicBezTo>
                  <a:pt x="591" y="382"/>
                  <a:pt x="591" y="382"/>
                  <a:pt x="591" y="382"/>
                </a:cubicBezTo>
                <a:cubicBezTo>
                  <a:pt x="594" y="382"/>
                  <a:pt x="598" y="382"/>
                  <a:pt x="600" y="382"/>
                </a:cubicBezTo>
                <a:cubicBezTo>
                  <a:pt x="609" y="382"/>
                  <a:pt x="623" y="380"/>
                  <a:pt x="629" y="389"/>
                </a:cubicBezTo>
                <a:cubicBezTo>
                  <a:pt x="631" y="392"/>
                  <a:pt x="633" y="394"/>
                  <a:pt x="635" y="397"/>
                </a:cubicBezTo>
                <a:cubicBezTo>
                  <a:pt x="636" y="399"/>
                  <a:pt x="637" y="401"/>
                  <a:pt x="638" y="402"/>
                </a:cubicBezTo>
                <a:cubicBezTo>
                  <a:pt x="639" y="403"/>
                  <a:pt x="639" y="404"/>
                  <a:pt x="639" y="405"/>
                </a:cubicBezTo>
                <a:cubicBezTo>
                  <a:pt x="639" y="405"/>
                  <a:pt x="639" y="406"/>
                  <a:pt x="639" y="406"/>
                </a:cubicBezTo>
                <a:cubicBezTo>
                  <a:pt x="639" y="407"/>
                  <a:pt x="638" y="407"/>
                  <a:pt x="638" y="407"/>
                </a:cubicBezTo>
                <a:cubicBezTo>
                  <a:pt x="638" y="407"/>
                  <a:pt x="638" y="407"/>
                  <a:pt x="638" y="407"/>
                </a:cubicBezTo>
                <a:cubicBezTo>
                  <a:pt x="638" y="407"/>
                  <a:pt x="638" y="407"/>
                  <a:pt x="638" y="407"/>
                </a:cubicBezTo>
                <a:cubicBezTo>
                  <a:pt x="638" y="408"/>
                  <a:pt x="638" y="408"/>
                  <a:pt x="637" y="408"/>
                </a:cubicBezTo>
                <a:cubicBezTo>
                  <a:pt x="637" y="408"/>
                  <a:pt x="637" y="408"/>
                  <a:pt x="637" y="408"/>
                </a:cubicBezTo>
                <a:cubicBezTo>
                  <a:pt x="637" y="408"/>
                  <a:pt x="637" y="408"/>
                  <a:pt x="636" y="408"/>
                </a:cubicBezTo>
                <a:cubicBezTo>
                  <a:pt x="636" y="408"/>
                  <a:pt x="635" y="409"/>
                  <a:pt x="635" y="409"/>
                </a:cubicBezTo>
                <a:cubicBezTo>
                  <a:pt x="635" y="409"/>
                  <a:pt x="635" y="409"/>
                  <a:pt x="635" y="409"/>
                </a:cubicBezTo>
                <a:cubicBezTo>
                  <a:pt x="635" y="409"/>
                  <a:pt x="635" y="409"/>
                  <a:pt x="635" y="409"/>
                </a:cubicBezTo>
                <a:cubicBezTo>
                  <a:pt x="631" y="410"/>
                  <a:pt x="625" y="410"/>
                  <a:pt x="621" y="410"/>
                </a:cubicBezTo>
                <a:cubicBezTo>
                  <a:pt x="616" y="410"/>
                  <a:pt x="611" y="410"/>
                  <a:pt x="607" y="410"/>
                </a:cubicBezTo>
                <a:cubicBezTo>
                  <a:pt x="602" y="410"/>
                  <a:pt x="598" y="408"/>
                  <a:pt x="594" y="406"/>
                </a:cubicBezTo>
                <a:close/>
                <a:moveTo>
                  <a:pt x="670" y="454"/>
                </a:moveTo>
                <a:cubicBezTo>
                  <a:pt x="670" y="454"/>
                  <a:pt x="670" y="454"/>
                  <a:pt x="670" y="454"/>
                </a:cubicBezTo>
                <a:cubicBezTo>
                  <a:pt x="669" y="455"/>
                  <a:pt x="668" y="456"/>
                  <a:pt x="666" y="456"/>
                </a:cubicBezTo>
                <a:cubicBezTo>
                  <a:pt x="665" y="457"/>
                  <a:pt x="664" y="457"/>
                  <a:pt x="662" y="457"/>
                </a:cubicBezTo>
                <a:cubicBezTo>
                  <a:pt x="660" y="457"/>
                  <a:pt x="660" y="457"/>
                  <a:pt x="660" y="457"/>
                </a:cubicBezTo>
                <a:cubicBezTo>
                  <a:pt x="660" y="457"/>
                  <a:pt x="660" y="457"/>
                  <a:pt x="660" y="457"/>
                </a:cubicBezTo>
                <a:cubicBezTo>
                  <a:pt x="651" y="457"/>
                  <a:pt x="643" y="457"/>
                  <a:pt x="635" y="457"/>
                </a:cubicBezTo>
                <a:cubicBezTo>
                  <a:pt x="634" y="457"/>
                  <a:pt x="633" y="457"/>
                  <a:pt x="632" y="457"/>
                </a:cubicBezTo>
                <a:cubicBezTo>
                  <a:pt x="632" y="457"/>
                  <a:pt x="632" y="457"/>
                  <a:pt x="632" y="457"/>
                </a:cubicBezTo>
                <a:cubicBezTo>
                  <a:pt x="626" y="456"/>
                  <a:pt x="620" y="454"/>
                  <a:pt x="616" y="449"/>
                </a:cubicBezTo>
                <a:cubicBezTo>
                  <a:pt x="616" y="449"/>
                  <a:pt x="616" y="448"/>
                  <a:pt x="615" y="448"/>
                </a:cubicBezTo>
                <a:cubicBezTo>
                  <a:pt x="615" y="448"/>
                  <a:pt x="615" y="448"/>
                  <a:pt x="615" y="448"/>
                </a:cubicBezTo>
                <a:cubicBezTo>
                  <a:pt x="615" y="448"/>
                  <a:pt x="615" y="448"/>
                  <a:pt x="615" y="448"/>
                </a:cubicBezTo>
                <a:cubicBezTo>
                  <a:pt x="614" y="445"/>
                  <a:pt x="612" y="441"/>
                  <a:pt x="610" y="438"/>
                </a:cubicBezTo>
                <a:cubicBezTo>
                  <a:pt x="609" y="436"/>
                  <a:pt x="606" y="433"/>
                  <a:pt x="606" y="430"/>
                </a:cubicBezTo>
                <a:cubicBezTo>
                  <a:pt x="606" y="430"/>
                  <a:pt x="606" y="430"/>
                  <a:pt x="606" y="430"/>
                </a:cubicBezTo>
                <a:cubicBezTo>
                  <a:pt x="605" y="429"/>
                  <a:pt x="605" y="429"/>
                  <a:pt x="605" y="429"/>
                </a:cubicBezTo>
                <a:cubicBezTo>
                  <a:pt x="605" y="426"/>
                  <a:pt x="607" y="425"/>
                  <a:pt x="610" y="424"/>
                </a:cubicBezTo>
                <a:cubicBezTo>
                  <a:pt x="610" y="424"/>
                  <a:pt x="610" y="424"/>
                  <a:pt x="610" y="424"/>
                </a:cubicBezTo>
                <a:cubicBezTo>
                  <a:pt x="610" y="424"/>
                  <a:pt x="610" y="424"/>
                  <a:pt x="610" y="424"/>
                </a:cubicBezTo>
                <a:cubicBezTo>
                  <a:pt x="610" y="424"/>
                  <a:pt x="610" y="424"/>
                  <a:pt x="611" y="423"/>
                </a:cubicBezTo>
                <a:cubicBezTo>
                  <a:pt x="612" y="423"/>
                  <a:pt x="613" y="423"/>
                  <a:pt x="615" y="423"/>
                </a:cubicBezTo>
                <a:cubicBezTo>
                  <a:pt x="631" y="423"/>
                  <a:pt x="631" y="423"/>
                  <a:pt x="631" y="423"/>
                </a:cubicBezTo>
                <a:cubicBezTo>
                  <a:pt x="634" y="423"/>
                  <a:pt x="637" y="423"/>
                  <a:pt x="639" y="423"/>
                </a:cubicBezTo>
                <a:cubicBezTo>
                  <a:pt x="639" y="423"/>
                  <a:pt x="639" y="423"/>
                  <a:pt x="639" y="423"/>
                </a:cubicBezTo>
                <a:cubicBezTo>
                  <a:pt x="639" y="423"/>
                  <a:pt x="639" y="423"/>
                  <a:pt x="640" y="423"/>
                </a:cubicBezTo>
                <a:cubicBezTo>
                  <a:pt x="640" y="423"/>
                  <a:pt x="641" y="423"/>
                  <a:pt x="642" y="423"/>
                </a:cubicBezTo>
                <a:cubicBezTo>
                  <a:pt x="642" y="423"/>
                  <a:pt x="642" y="423"/>
                  <a:pt x="642" y="423"/>
                </a:cubicBezTo>
                <a:cubicBezTo>
                  <a:pt x="647" y="424"/>
                  <a:pt x="653" y="426"/>
                  <a:pt x="656" y="429"/>
                </a:cubicBezTo>
                <a:cubicBezTo>
                  <a:pt x="657" y="429"/>
                  <a:pt x="657" y="430"/>
                  <a:pt x="657" y="430"/>
                </a:cubicBezTo>
                <a:cubicBezTo>
                  <a:pt x="657" y="430"/>
                  <a:pt x="657" y="430"/>
                  <a:pt x="657" y="431"/>
                </a:cubicBezTo>
                <a:cubicBezTo>
                  <a:pt x="658" y="431"/>
                  <a:pt x="658" y="431"/>
                  <a:pt x="658" y="431"/>
                </a:cubicBezTo>
                <a:cubicBezTo>
                  <a:pt x="658" y="431"/>
                  <a:pt x="658" y="431"/>
                  <a:pt x="658" y="431"/>
                </a:cubicBezTo>
                <a:cubicBezTo>
                  <a:pt x="659" y="432"/>
                  <a:pt x="659" y="432"/>
                  <a:pt x="659" y="432"/>
                </a:cubicBezTo>
                <a:cubicBezTo>
                  <a:pt x="660" y="434"/>
                  <a:pt x="662" y="436"/>
                  <a:pt x="663" y="439"/>
                </a:cubicBezTo>
                <a:cubicBezTo>
                  <a:pt x="663" y="439"/>
                  <a:pt x="663" y="439"/>
                  <a:pt x="663" y="439"/>
                </a:cubicBezTo>
                <a:cubicBezTo>
                  <a:pt x="665" y="442"/>
                  <a:pt x="668" y="445"/>
                  <a:pt x="670" y="449"/>
                </a:cubicBezTo>
                <a:cubicBezTo>
                  <a:pt x="670" y="449"/>
                  <a:pt x="670" y="449"/>
                  <a:pt x="670" y="449"/>
                </a:cubicBezTo>
                <a:cubicBezTo>
                  <a:pt x="670" y="449"/>
                  <a:pt x="670" y="449"/>
                  <a:pt x="670" y="449"/>
                </a:cubicBezTo>
                <a:cubicBezTo>
                  <a:pt x="671" y="451"/>
                  <a:pt x="671" y="453"/>
                  <a:pt x="670" y="454"/>
                </a:cubicBezTo>
                <a:close/>
                <a:moveTo>
                  <a:pt x="729" y="79"/>
                </a:moveTo>
                <a:cubicBezTo>
                  <a:pt x="753" y="103"/>
                  <a:pt x="766" y="136"/>
                  <a:pt x="766" y="170"/>
                </a:cubicBezTo>
                <a:cubicBezTo>
                  <a:pt x="766" y="204"/>
                  <a:pt x="753" y="237"/>
                  <a:pt x="729" y="261"/>
                </a:cubicBezTo>
                <a:cubicBezTo>
                  <a:pt x="757" y="248"/>
                  <a:pt x="782" y="212"/>
                  <a:pt x="782" y="170"/>
                </a:cubicBezTo>
                <a:cubicBezTo>
                  <a:pt x="782" y="127"/>
                  <a:pt x="757" y="92"/>
                  <a:pt x="729" y="79"/>
                </a:cubicBezTo>
                <a:close/>
                <a:moveTo>
                  <a:pt x="53" y="79"/>
                </a:moveTo>
                <a:cubicBezTo>
                  <a:pt x="26" y="92"/>
                  <a:pt x="0" y="127"/>
                  <a:pt x="0" y="170"/>
                </a:cubicBezTo>
                <a:cubicBezTo>
                  <a:pt x="0" y="212"/>
                  <a:pt x="26" y="248"/>
                  <a:pt x="53" y="261"/>
                </a:cubicBezTo>
                <a:cubicBezTo>
                  <a:pt x="30" y="237"/>
                  <a:pt x="16" y="204"/>
                  <a:pt x="16" y="170"/>
                </a:cubicBezTo>
                <a:cubicBezTo>
                  <a:pt x="16" y="136"/>
                  <a:pt x="30" y="103"/>
                  <a:pt x="53" y="79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>
            <a:noFill/>
            <a:round/>
          </a:ln>
        </p:spPr>
        <p:txBody>
          <a:bodyPr vert="horz" wrap="square" lIns="96419" tIns="48209" rIns="96419" bIns="48209" numCol="1" anchor="t" anchorCtr="0" compatLnSpc="1"/>
          <a:lstStyle/>
          <a:p>
            <a:pPr defTabSz="98298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63" name="Freeform 266"/>
          <p:cNvSpPr>
            <a:spLocks noChangeAspect="1" noEditPoints="1"/>
          </p:cNvSpPr>
          <p:nvPr/>
        </p:nvSpPr>
        <p:spPr bwMode="auto">
          <a:xfrm>
            <a:off x="2499315" y="4120554"/>
            <a:ext cx="345175" cy="378163"/>
          </a:xfrm>
          <a:custGeom>
            <a:avLst/>
            <a:gdLst>
              <a:gd name="T0" fmla="*/ 62 w 183"/>
              <a:gd name="T1" fmla="*/ 22 h 200"/>
              <a:gd name="T2" fmla="*/ 36 w 183"/>
              <a:gd name="T3" fmla="*/ 11 h 200"/>
              <a:gd name="T4" fmla="*/ 0 w 183"/>
              <a:gd name="T5" fmla="*/ 48 h 200"/>
              <a:gd name="T6" fmla="*/ 9 w 183"/>
              <a:gd name="T7" fmla="*/ 73 h 200"/>
              <a:gd name="T8" fmla="*/ 62 w 183"/>
              <a:gd name="T9" fmla="*/ 22 h 200"/>
              <a:gd name="T10" fmla="*/ 147 w 183"/>
              <a:gd name="T11" fmla="*/ 11 h 200"/>
              <a:gd name="T12" fmla="*/ 119 w 183"/>
              <a:gd name="T13" fmla="*/ 23 h 200"/>
              <a:gd name="T14" fmla="*/ 170 w 183"/>
              <a:gd name="T15" fmla="*/ 76 h 200"/>
              <a:gd name="T16" fmla="*/ 183 w 183"/>
              <a:gd name="T17" fmla="*/ 48 h 200"/>
              <a:gd name="T18" fmla="*/ 147 w 183"/>
              <a:gd name="T19" fmla="*/ 11 h 200"/>
              <a:gd name="T20" fmla="*/ 169 w 183"/>
              <a:gd name="T21" fmla="*/ 103 h 200"/>
              <a:gd name="T22" fmla="*/ 96 w 183"/>
              <a:gd name="T23" fmla="*/ 23 h 200"/>
              <a:gd name="T24" fmla="*/ 96 w 183"/>
              <a:gd name="T25" fmla="*/ 6 h 200"/>
              <a:gd name="T26" fmla="*/ 98 w 183"/>
              <a:gd name="T27" fmla="*/ 6 h 200"/>
              <a:gd name="T28" fmla="*/ 102 w 183"/>
              <a:gd name="T29" fmla="*/ 3 h 200"/>
              <a:gd name="T30" fmla="*/ 98 w 183"/>
              <a:gd name="T31" fmla="*/ 0 h 200"/>
              <a:gd name="T32" fmla="*/ 81 w 183"/>
              <a:gd name="T33" fmla="*/ 0 h 200"/>
              <a:gd name="T34" fmla="*/ 78 w 183"/>
              <a:gd name="T35" fmla="*/ 3 h 200"/>
              <a:gd name="T36" fmla="*/ 81 w 183"/>
              <a:gd name="T37" fmla="*/ 6 h 200"/>
              <a:gd name="T38" fmla="*/ 84 w 183"/>
              <a:gd name="T39" fmla="*/ 6 h 200"/>
              <a:gd name="T40" fmla="*/ 84 w 183"/>
              <a:gd name="T41" fmla="*/ 23 h 200"/>
              <a:gd name="T42" fmla="*/ 9 w 183"/>
              <a:gd name="T43" fmla="*/ 103 h 200"/>
              <a:gd name="T44" fmla="*/ 38 w 183"/>
              <a:gd name="T45" fmla="*/ 164 h 200"/>
              <a:gd name="T46" fmla="*/ 29 w 183"/>
              <a:gd name="T47" fmla="*/ 190 h 200"/>
              <a:gd name="T48" fmla="*/ 33 w 183"/>
              <a:gd name="T49" fmla="*/ 198 h 200"/>
              <a:gd name="T50" fmla="*/ 35 w 183"/>
              <a:gd name="T51" fmla="*/ 199 h 200"/>
              <a:gd name="T52" fmla="*/ 43 w 183"/>
              <a:gd name="T53" fmla="*/ 196 h 200"/>
              <a:gd name="T54" fmla="*/ 53 w 183"/>
              <a:gd name="T55" fmla="*/ 174 h 200"/>
              <a:gd name="T56" fmla="*/ 89 w 183"/>
              <a:gd name="T57" fmla="*/ 183 h 200"/>
              <a:gd name="T58" fmla="*/ 125 w 183"/>
              <a:gd name="T59" fmla="*/ 174 h 200"/>
              <a:gd name="T60" fmla="*/ 136 w 183"/>
              <a:gd name="T61" fmla="*/ 196 h 200"/>
              <a:gd name="T62" fmla="*/ 144 w 183"/>
              <a:gd name="T63" fmla="*/ 199 h 200"/>
              <a:gd name="T64" fmla="*/ 146 w 183"/>
              <a:gd name="T65" fmla="*/ 198 h 200"/>
              <a:gd name="T66" fmla="*/ 149 w 183"/>
              <a:gd name="T67" fmla="*/ 190 h 200"/>
              <a:gd name="T68" fmla="*/ 141 w 183"/>
              <a:gd name="T69" fmla="*/ 164 h 200"/>
              <a:gd name="T70" fmla="*/ 169 w 183"/>
              <a:gd name="T71" fmla="*/ 103 h 200"/>
              <a:gd name="T72" fmla="*/ 89 w 183"/>
              <a:gd name="T73" fmla="*/ 167 h 200"/>
              <a:gd name="T74" fmla="*/ 25 w 183"/>
              <a:gd name="T75" fmla="*/ 103 h 200"/>
              <a:gd name="T76" fmla="*/ 89 w 183"/>
              <a:gd name="T77" fmla="*/ 39 h 200"/>
              <a:gd name="T78" fmla="*/ 153 w 183"/>
              <a:gd name="T79" fmla="*/ 103 h 200"/>
              <a:gd name="T80" fmla="*/ 89 w 183"/>
              <a:gd name="T81" fmla="*/ 167 h 200"/>
              <a:gd name="T82" fmla="*/ 97 w 183"/>
              <a:gd name="T83" fmla="*/ 111 h 200"/>
              <a:gd name="T84" fmla="*/ 100 w 183"/>
              <a:gd name="T85" fmla="*/ 103 h 200"/>
              <a:gd name="T86" fmla="*/ 91 w 183"/>
              <a:gd name="T87" fmla="*/ 92 h 200"/>
              <a:gd name="T88" fmla="*/ 91 w 183"/>
              <a:gd name="T89" fmla="*/ 55 h 200"/>
              <a:gd name="T90" fmla="*/ 89 w 183"/>
              <a:gd name="T91" fmla="*/ 53 h 200"/>
              <a:gd name="T92" fmla="*/ 87 w 183"/>
              <a:gd name="T93" fmla="*/ 55 h 200"/>
              <a:gd name="T94" fmla="*/ 87 w 183"/>
              <a:gd name="T95" fmla="*/ 92 h 200"/>
              <a:gd name="T96" fmla="*/ 78 w 183"/>
              <a:gd name="T97" fmla="*/ 103 h 200"/>
              <a:gd name="T98" fmla="*/ 89 w 183"/>
              <a:gd name="T99" fmla="*/ 114 h 200"/>
              <a:gd name="T100" fmla="*/ 93 w 183"/>
              <a:gd name="T101" fmla="*/ 113 h 200"/>
              <a:gd name="T102" fmla="*/ 104 w 183"/>
              <a:gd name="T103" fmla="*/ 131 h 200"/>
              <a:gd name="T104" fmla="*/ 107 w 183"/>
              <a:gd name="T105" fmla="*/ 132 h 200"/>
              <a:gd name="T106" fmla="*/ 108 w 183"/>
              <a:gd name="T107" fmla="*/ 129 h 200"/>
              <a:gd name="T108" fmla="*/ 97 w 183"/>
              <a:gd name="T109" fmla="*/ 11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3" h="200">
                <a:moveTo>
                  <a:pt x="62" y="22"/>
                </a:moveTo>
                <a:cubicBezTo>
                  <a:pt x="56" y="15"/>
                  <a:pt x="46" y="11"/>
                  <a:pt x="36" y="11"/>
                </a:cubicBezTo>
                <a:cubicBezTo>
                  <a:pt x="16" y="11"/>
                  <a:pt x="0" y="28"/>
                  <a:pt x="0" y="48"/>
                </a:cubicBezTo>
                <a:cubicBezTo>
                  <a:pt x="0" y="57"/>
                  <a:pt x="3" y="66"/>
                  <a:pt x="9" y="73"/>
                </a:cubicBezTo>
                <a:cubicBezTo>
                  <a:pt x="18" y="49"/>
                  <a:pt x="38" y="30"/>
                  <a:pt x="62" y="22"/>
                </a:cubicBezTo>
                <a:close/>
                <a:moveTo>
                  <a:pt x="147" y="11"/>
                </a:moveTo>
                <a:cubicBezTo>
                  <a:pt x="136" y="11"/>
                  <a:pt x="126" y="16"/>
                  <a:pt x="119" y="23"/>
                </a:cubicBezTo>
                <a:cubicBezTo>
                  <a:pt x="143" y="32"/>
                  <a:pt x="162" y="52"/>
                  <a:pt x="170" y="76"/>
                </a:cubicBezTo>
                <a:cubicBezTo>
                  <a:pt x="178" y="69"/>
                  <a:pt x="183" y="59"/>
                  <a:pt x="183" y="48"/>
                </a:cubicBezTo>
                <a:cubicBezTo>
                  <a:pt x="183" y="28"/>
                  <a:pt x="167" y="11"/>
                  <a:pt x="147" y="11"/>
                </a:cubicBezTo>
                <a:close/>
                <a:moveTo>
                  <a:pt x="169" y="103"/>
                </a:moveTo>
                <a:cubicBezTo>
                  <a:pt x="169" y="61"/>
                  <a:pt x="137" y="26"/>
                  <a:pt x="96" y="23"/>
                </a:cubicBezTo>
                <a:cubicBezTo>
                  <a:pt x="96" y="6"/>
                  <a:pt x="96" y="6"/>
                  <a:pt x="96" y="6"/>
                </a:cubicBezTo>
                <a:cubicBezTo>
                  <a:pt x="98" y="6"/>
                  <a:pt x="98" y="6"/>
                  <a:pt x="98" y="6"/>
                </a:cubicBezTo>
                <a:cubicBezTo>
                  <a:pt x="100" y="6"/>
                  <a:pt x="102" y="5"/>
                  <a:pt x="102" y="3"/>
                </a:cubicBezTo>
                <a:cubicBezTo>
                  <a:pt x="102" y="1"/>
                  <a:pt x="100" y="0"/>
                  <a:pt x="98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0" y="0"/>
                  <a:pt x="78" y="1"/>
                  <a:pt x="78" y="3"/>
                </a:cubicBezTo>
                <a:cubicBezTo>
                  <a:pt x="78" y="5"/>
                  <a:pt x="80" y="6"/>
                  <a:pt x="81" y="6"/>
                </a:cubicBezTo>
                <a:cubicBezTo>
                  <a:pt x="84" y="6"/>
                  <a:pt x="84" y="6"/>
                  <a:pt x="84" y="6"/>
                </a:cubicBezTo>
                <a:cubicBezTo>
                  <a:pt x="84" y="23"/>
                  <a:pt x="84" y="23"/>
                  <a:pt x="84" y="23"/>
                </a:cubicBezTo>
                <a:cubicBezTo>
                  <a:pt x="42" y="25"/>
                  <a:pt x="9" y="60"/>
                  <a:pt x="9" y="103"/>
                </a:cubicBezTo>
                <a:cubicBezTo>
                  <a:pt x="9" y="127"/>
                  <a:pt x="20" y="150"/>
                  <a:pt x="38" y="164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28" y="194"/>
                  <a:pt x="30" y="197"/>
                  <a:pt x="33" y="198"/>
                </a:cubicBezTo>
                <a:cubicBezTo>
                  <a:pt x="35" y="199"/>
                  <a:pt x="35" y="199"/>
                  <a:pt x="35" y="199"/>
                </a:cubicBezTo>
                <a:cubicBezTo>
                  <a:pt x="38" y="200"/>
                  <a:pt x="41" y="199"/>
                  <a:pt x="43" y="196"/>
                </a:cubicBezTo>
                <a:cubicBezTo>
                  <a:pt x="53" y="174"/>
                  <a:pt x="53" y="174"/>
                  <a:pt x="53" y="174"/>
                </a:cubicBezTo>
                <a:cubicBezTo>
                  <a:pt x="64" y="180"/>
                  <a:pt x="76" y="183"/>
                  <a:pt x="89" y="183"/>
                </a:cubicBezTo>
                <a:cubicBezTo>
                  <a:pt x="102" y="183"/>
                  <a:pt x="114" y="180"/>
                  <a:pt x="125" y="174"/>
                </a:cubicBezTo>
                <a:cubicBezTo>
                  <a:pt x="136" y="196"/>
                  <a:pt x="136" y="196"/>
                  <a:pt x="136" y="196"/>
                </a:cubicBezTo>
                <a:cubicBezTo>
                  <a:pt x="137" y="199"/>
                  <a:pt x="141" y="200"/>
                  <a:pt x="144" y="199"/>
                </a:cubicBezTo>
                <a:cubicBezTo>
                  <a:pt x="146" y="198"/>
                  <a:pt x="146" y="198"/>
                  <a:pt x="146" y="198"/>
                </a:cubicBezTo>
                <a:cubicBezTo>
                  <a:pt x="149" y="197"/>
                  <a:pt x="150" y="194"/>
                  <a:pt x="149" y="190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58" y="149"/>
                  <a:pt x="169" y="127"/>
                  <a:pt x="169" y="103"/>
                </a:cubicBezTo>
                <a:close/>
                <a:moveTo>
                  <a:pt x="89" y="167"/>
                </a:moveTo>
                <a:cubicBezTo>
                  <a:pt x="54" y="167"/>
                  <a:pt x="25" y="138"/>
                  <a:pt x="25" y="103"/>
                </a:cubicBezTo>
                <a:cubicBezTo>
                  <a:pt x="25" y="67"/>
                  <a:pt x="54" y="39"/>
                  <a:pt x="89" y="39"/>
                </a:cubicBezTo>
                <a:cubicBezTo>
                  <a:pt x="124" y="39"/>
                  <a:pt x="153" y="67"/>
                  <a:pt x="153" y="103"/>
                </a:cubicBezTo>
                <a:cubicBezTo>
                  <a:pt x="153" y="138"/>
                  <a:pt x="124" y="167"/>
                  <a:pt x="89" y="167"/>
                </a:cubicBezTo>
                <a:close/>
                <a:moveTo>
                  <a:pt x="97" y="111"/>
                </a:moveTo>
                <a:cubicBezTo>
                  <a:pt x="99" y="109"/>
                  <a:pt x="100" y="106"/>
                  <a:pt x="100" y="103"/>
                </a:cubicBezTo>
                <a:cubicBezTo>
                  <a:pt x="100" y="97"/>
                  <a:pt x="96" y="93"/>
                  <a:pt x="91" y="92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4"/>
                  <a:pt x="90" y="53"/>
                  <a:pt x="89" y="53"/>
                </a:cubicBezTo>
                <a:cubicBezTo>
                  <a:pt x="88" y="53"/>
                  <a:pt x="87" y="54"/>
                  <a:pt x="87" y="55"/>
                </a:cubicBezTo>
                <a:cubicBezTo>
                  <a:pt x="87" y="92"/>
                  <a:pt x="87" y="92"/>
                  <a:pt x="87" y="92"/>
                </a:cubicBezTo>
                <a:cubicBezTo>
                  <a:pt x="82" y="93"/>
                  <a:pt x="78" y="97"/>
                  <a:pt x="78" y="103"/>
                </a:cubicBezTo>
                <a:cubicBezTo>
                  <a:pt x="78" y="109"/>
                  <a:pt x="83" y="114"/>
                  <a:pt x="89" y="114"/>
                </a:cubicBezTo>
                <a:cubicBezTo>
                  <a:pt x="90" y="114"/>
                  <a:pt x="92" y="114"/>
                  <a:pt x="93" y="113"/>
                </a:cubicBezTo>
                <a:cubicBezTo>
                  <a:pt x="104" y="131"/>
                  <a:pt x="104" y="131"/>
                  <a:pt x="104" y="131"/>
                </a:cubicBezTo>
                <a:cubicBezTo>
                  <a:pt x="105" y="132"/>
                  <a:pt x="106" y="133"/>
                  <a:pt x="107" y="132"/>
                </a:cubicBezTo>
                <a:cubicBezTo>
                  <a:pt x="108" y="131"/>
                  <a:pt x="109" y="130"/>
                  <a:pt x="108" y="129"/>
                </a:cubicBezTo>
                <a:lnTo>
                  <a:pt x="97" y="111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64" name="Freeform 55"/>
          <p:cNvSpPr>
            <a:spLocks noChangeAspect="1" noEditPoints="1"/>
          </p:cNvSpPr>
          <p:nvPr/>
        </p:nvSpPr>
        <p:spPr bwMode="auto">
          <a:xfrm>
            <a:off x="6315810" y="4146318"/>
            <a:ext cx="378184" cy="326637"/>
          </a:xfrm>
          <a:custGeom>
            <a:avLst/>
            <a:gdLst>
              <a:gd name="T0" fmla="*/ 121 w 136"/>
              <a:gd name="T1" fmla="*/ 15 h 117"/>
              <a:gd name="T2" fmla="*/ 68 w 136"/>
              <a:gd name="T3" fmla="*/ 14 h 117"/>
              <a:gd name="T4" fmla="*/ 15 w 136"/>
              <a:gd name="T5" fmla="*/ 15 h 117"/>
              <a:gd name="T6" fmla="*/ 15 w 136"/>
              <a:gd name="T7" fmla="*/ 69 h 117"/>
              <a:gd name="T8" fmla="*/ 59 w 136"/>
              <a:gd name="T9" fmla="*/ 112 h 117"/>
              <a:gd name="T10" fmla="*/ 77 w 136"/>
              <a:gd name="T11" fmla="*/ 112 h 117"/>
              <a:gd name="T12" fmla="*/ 121 w 136"/>
              <a:gd name="T13" fmla="*/ 69 h 117"/>
              <a:gd name="T14" fmla="*/ 121 w 136"/>
              <a:gd name="T15" fmla="*/ 15 h 117"/>
              <a:gd name="T16" fmla="*/ 115 w 136"/>
              <a:gd name="T17" fmla="*/ 63 h 117"/>
              <a:gd name="T18" fmla="*/ 71 w 136"/>
              <a:gd name="T19" fmla="*/ 107 h 117"/>
              <a:gd name="T20" fmla="*/ 65 w 136"/>
              <a:gd name="T21" fmla="*/ 107 h 117"/>
              <a:gd name="T22" fmla="*/ 21 w 136"/>
              <a:gd name="T23" fmla="*/ 63 h 117"/>
              <a:gd name="T24" fmla="*/ 21 w 136"/>
              <a:gd name="T25" fmla="*/ 21 h 117"/>
              <a:gd name="T26" fmla="*/ 63 w 136"/>
              <a:gd name="T27" fmla="*/ 20 h 117"/>
              <a:gd name="T28" fmla="*/ 68 w 136"/>
              <a:gd name="T29" fmla="*/ 25 h 117"/>
              <a:gd name="T30" fmla="*/ 73 w 136"/>
              <a:gd name="T31" fmla="*/ 20 h 117"/>
              <a:gd name="T32" fmla="*/ 115 w 136"/>
              <a:gd name="T33" fmla="*/ 21 h 117"/>
              <a:gd name="T34" fmla="*/ 115 w 136"/>
              <a:gd name="T35" fmla="*/ 6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6" h="117">
                <a:moveTo>
                  <a:pt x="121" y="15"/>
                </a:moveTo>
                <a:cubicBezTo>
                  <a:pt x="106" y="1"/>
                  <a:pt x="83" y="0"/>
                  <a:pt x="68" y="14"/>
                </a:cubicBezTo>
                <a:cubicBezTo>
                  <a:pt x="53" y="0"/>
                  <a:pt x="30" y="1"/>
                  <a:pt x="15" y="15"/>
                </a:cubicBezTo>
                <a:cubicBezTo>
                  <a:pt x="0" y="30"/>
                  <a:pt x="0" y="54"/>
                  <a:pt x="15" y="69"/>
                </a:cubicBezTo>
                <a:cubicBezTo>
                  <a:pt x="19" y="73"/>
                  <a:pt x="59" y="112"/>
                  <a:pt x="59" y="112"/>
                </a:cubicBezTo>
                <a:cubicBezTo>
                  <a:pt x="64" y="117"/>
                  <a:pt x="72" y="117"/>
                  <a:pt x="77" y="112"/>
                </a:cubicBezTo>
                <a:cubicBezTo>
                  <a:pt x="77" y="112"/>
                  <a:pt x="120" y="69"/>
                  <a:pt x="121" y="69"/>
                </a:cubicBezTo>
                <a:cubicBezTo>
                  <a:pt x="136" y="54"/>
                  <a:pt x="136" y="30"/>
                  <a:pt x="121" y="15"/>
                </a:cubicBezTo>
                <a:moveTo>
                  <a:pt x="115" y="63"/>
                </a:moveTo>
                <a:cubicBezTo>
                  <a:pt x="71" y="107"/>
                  <a:pt x="71" y="107"/>
                  <a:pt x="71" y="107"/>
                </a:cubicBezTo>
                <a:cubicBezTo>
                  <a:pt x="69" y="108"/>
                  <a:pt x="67" y="108"/>
                  <a:pt x="65" y="107"/>
                </a:cubicBezTo>
                <a:cubicBezTo>
                  <a:pt x="21" y="63"/>
                  <a:pt x="21" y="63"/>
                  <a:pt x="21" y="63"/>
                </a:cubicBezTo>
                <a:cubicBezTo>
                  <a:pt x="9" y="51"/>
                  <a:pt x="9" y="32"/>
                  <a:pt x="21" y="21"/>
                </a:cubicBezTo>
                <a:cubicBezTo>
                  <a:pt x="32" y="9"/>
                  <a:pt x="51" y="9"/>
                  <a:pt x="63" y="20"/>
                </a:cubicBezTo>
                <a:cubicBezTo>
                  <a:pt x="68" y="25"/>
                  <a:pt x="68" y="25"/>
                  <a:pt x="68" y="25"/>
                </a:cubicBezTo>
                <a:cubicBezTo>
                  <a:pt x="73" y="20"/>
                  <a:pt x="73" y="20"/>
                  <a:pt x="73" y="20"/>
                </a:cubicBezTo>
                <a:cubicBezTo>
                  <a:pt x="85" y="9"/>
                  <a:pt x="104" y="9"/>
                  <a:pt x="115" y="21"/>
                </a:cubicBezTo>
                <a:cubicBezTo>
                  <a:pt x="127" y="32"/>
                  <a:pt x="127" y="51"/>
                  <a:pt x="115" y="63"/>
                </a:cubicBezTo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65" name="Freeform 145"/>
          <p:cNvSpPr>
            <a:spLocks noChangeAspect="1" noEditPoints="1"/>
          </p:cNvSpPr>
          <p:nvPr/>
        </p:nvSpPr>
        <p:spPr bwMode="auto">
          <a:xfrm>
            <a:off x="5542142" y="4055336"/>
            <a:ext cx="378184" cy="508600"/>
          </a:xfrm>
          <a:custGeom>
            <a:avLst/>
            <a:gdLst>
              <a:gd name="T0" fmla="*/ 114 w 146"/>
              <a:gd name="T1" fmla="*/ 118 h 196"/>
              <a:gd name="T2" fmla="*/ 115 w 146"/>
              <a:gd name="T3" fmla="*/ 117 h 196"/>
              <a:gd name="T4" fmla="*/ 122 w 146"/>
              <a:gd name="T5" fmla="*/ 94 h 196"/>
              <a:gd name="T6" fmla="*/ 125 w 146"/>
              <a:gd name="T7" fmla="*/ 84 h 196"/>
              <a:gd name="T8" fmla="*/ 133 w 146"/>
              <a:gd name="T9" fmla="*/ 65 h 196"/>
              <a:gd name="T10" fmla="*/ 120 w 146"/>
              <a:gd name="T11" fmla="*/ 42 h 196"/>
              <a:gd name="T12" fmla="*/ 118 w 146"/>
              <a:gd name="T13" fmla="*/ 40 h 196"/>
              <a:gd name="T14" fmla="*/ 110 w 146"/>
              <a:gd name="T15" fmla="*/ 21 h 196"/>
              <a:gd name="T16" fmla="*/ 92 w 146"/>
              <a:gd name="T17" fmla="*/ 13 h 196"/>
              <a:gd name="T18" fmla="*/ 70 w 146"/>
              <a:gd name="T19" fmla="*/ 0 h 196"/>
              <a:gd name="T20" fmla="*/ 47 w 146"/>
              <a:gd name="T21" fmla="*/ 13 h 196"/>
              <a:gd name="T22" fmla="*/ 19 w 146"/>
              <a:gd name="T23" fmla="*/ 19 h 196"/>
              <a:gd name="T24" fmla="*/ 12 w 146"/>
              <a:gd name="T25" fmla="*/ 46 h 196"/>
              <a:gd name="T26" fmla="*/ 12 w 146"/>
              <a:gd name="T27" fmla="*/ 47 h 196"/>
              <a:gd name="T28" fmla="*/ 0 w 146"/>
              <a:gd name="T29" fmla="*/ 69 h 196"/>
              <a:gd name="T30" fmla="*/ 10 w 146"/>
              <a:gd name="T31" fmla="*/ 89 h 196"/>
              <a:gd name="T32" fmla="*/ 11 w 146"/>
              <a:gd name="T33" fmla="*/ 94 h 196"/>
              <a:gd name="T34" fmla="*/ 19 w 146"/>
              <a:gd name="T35" fmla="*/ 117 h 196"/>
              <a:gd name="T36" fmla="*/ 25 w 146"/>
              <a:gd name="T37" fmla="*/ 121 h 196"/>
              <a:gd name="T38" fmla="*/ 6 w 146"/>
              <a:gd name="T39" fmla="*/ 167 h 196"/>
              <a:gd name="T40" fmla="*/ 32 w 146"/>
              <a:gd name="T41" fmla="*/ 162 h 196"/>
              <a:gd name="T42" fmla="*/ 44 w 146"/>
              <a:gd name="T43" fmla="*/ 182 h 196"/>
              <a:gd name="T44" fmla="*/ 62 w 146"/>
              <a:gd name="T45" fmla="*/ 136 h 196"/>
              <a:gd name="T46" fmla="*/ 68 w 146"/>
              <a:gd name="T47" fmla="*/ 137 h 196"/>
              <a:gd name="T48" fmla="*/ 78 w 146"/>
              <a:gd name="T49" fmla="*/ 135 h 196"/>
              <a:gd name="T50" fmla="*/ 111 w 146"/>
              <a:gd name="T51" fmla="*/ 196 h 196"/>
              <a:gd name="T52" fmla="*/ 122 w 146"/>
              <a:gd name="T53" fmla="*/ 172 h 196"/>
              <a:gd name="T54" fmla="*/ 146 w 146"/>
              <a:gd name="T55" fmla="*/ 177 h 196"/>
              <a:gd name="T56" fmla="*/ 114 w 146"/>
              <a:gd name="T57" fmla="*/ 118 h 196"/>
              <a:gd name="T58" fmla="*/ 67 w 146"/>
              <a:gd name="T59" fmla="*/ 118 h 196"/>
              <a:gd name="T60" fmla="*/ 18 w 146"/>
              <a:gd name="T61" fmla="*/ 70 h 196"/>
              <a:gd name="T62" fmla="*/ 67 w 146"/>
              <a:gd name="T63" fmla="*/ 21 h 196"/>
              <a:gd name="T64" fmla="*/ 116 w 146"/>
              <a:gd name="T65" fmla="*/ 70 h 196"/>
              <a:gd name="T66" fmla="*/ 67 w 146"/>
              <a:gd name="T67" fmla="*/ 118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" h="196">
                <a:moveTo>
                  <a:pt x="114" y="118"/>
                </a:moveTo>
                <a:cubicBezTo>
                  <a:pt x="114" y="117"/>
                  <a:pt x="115" y="117"/>
                  <a:pt x="115" y="117"/>
                </a:cubicBezTo>
                <a:cubicBezTo>
                  <a:pt x="121" y="111"/>
                  <a:pt x="123" y="102"/>
                  <a:pt x="122" y="94"/>
                </a:cubicBezTo>
                <a:cubicBezTo>
                  <a:pt x="123" y="91"/>
                  <a:pt x="125" y="88"/>
                  <a:pt x="125" y="84"/>
                </a:cubicBezTo>
                <a:cubicBezTo>
                  <a:pt x="130" y="79"/>
                  <a:pt x="133" y="73"/>
                  <a:pt x="133" y="65"/>
                </a:cubicBezTo>
                <a:cubicBezTo>
                  <a:pt x="133" y="55"/>
                  <a:pt x="128" y="47"/>
                  <a:pt x="120" y="42"/>
                </a:cubicBezTo>
                <a:cubicBezTo>
                  <a:pt x="119" y="41"/>
                  <a:pt x="119" y="40"/>
                  <a:pt x="118" y="40"/>
                </a:cubicBezTo>
                <a:cubicBezTo>
                  <a:pt x="118" y="33"/>
                  <a:pt x="115" y="26"/>
                  <a:pt x="110" y="21"/>
                </a:cubicBezTo>
                <a:cubicBezTo>
                  <a:pt x="105" y="16"/>
                  <a:pt x="99" y="13"/>
                  <a:pt x="92" y="13"/>
                </a:cubicBezTo>
                <a:cubicBezTo>
                  <a:pt x="88" y="5"/>
                  <a:pt x="79" y="0"/>
                  <a:pt x="70" y="0"/>
                </a:cubicBezTo>
                <a:cubicBezTo>
                  <a:pt x="60" y="0"/>
                  <a:pt x="51" y="5"/>
                  <a:pt x="47" y="13"/>
                </a:cubicBezTo>
                <a:cubicBezTo>
                  <a:pt x="37" y="10"/>
                  <a:pt x="26" y="12"/>
                  <a:pt x="19" y="19"/>
                </a:cubicBezTo>
                <a:cubicBezTo>
                  <a:pt x="12" y="26"/>
                  <a:pt x="10" y="37"/>
                  <a:pt x="12" y="46"/>
                </a:cubicBezTo>
                <a:cubicBezTo>
                  <a:pt x="12" y="46"/>
                  <a:pt x="12" y="47"/>
                  <a:pt x="12" y="47"/>
                </a:cubicBezTo>
                <a:cubicBezTo>
                  <a:pt x="5" y="52"/>
                  <a:pt x="0" y="60"/>
                  <a:pt x="0" y="69"/>
                </a:cubicBezTo>
                <a:cubicBezTo>
                  <a:pt x="0" y="77"/>
                  <a:pt x="4" y="84"/>
                  <a:pt x="10" y="89"/>
                </a:cubicBezTo>
                <a:cubicBezTo>
                  <a:pt x="10" y="91"/>
                  <a:pt x="11" y="92"/>
                  <a:pt x="11" y="94"/>
                </a:cubicBezTo>
                <a:cubicBezTo>
                  <a:pt x="10" y="102"/>
                  <a:pt x="13" y="111"/>
                  <a:pt x="19" y="117"/>
                </a:cubicBezTo>
                <a:cubicBezTo>
                  <a:pt x="21" y="119"/>
                  <a:pt x="23" y="120"/>
                  <a:pt x="25" y="121"/>
                </a:cubicBezTo>
                <a:cubicBezTo>
                  <a:pt x="6" y="167"/>
                  <a:pt x="6" y="167"/>
                  <a:pt x="6" y="167"/>
                </a:cubicBezTo>
                <a:cubicBezTo>
                  <a:pt x="32" y="162"/>
                  <a:pt x="32" y="162"/>
                  <a:pt x="32" y="162"/>
                </a:cubicBezTo>
                <a:cubicBezTo>
                  <a:pt x="44" y="182"/>
                  <a:pt x="44" y="182"/>
                  <a:pt x="44" y="182"/>
                </a:cubicBezTo>
                <a:cubicBezTo>
                  <a:pt x="62" y="136"/>
                  <a:pt x="62" y="136"/>
                  <a:pt x="62" y="136"/>
                </a:cubicBezTo>
                <a:cubicBezTo>
                  <a:pt x="64" y="136"/>
                  <a:pt x="66" y="137"/>
                  <a:pt x="68" y="137"/>
                </a:cubicBezTo>
                <a:cubicBezTo>
                  <a:pt x="72" y="137"/>
                  <a:pt x="75" y="136"/>
                  <a:pt x="78" y="135"/>
                </a:cubicBezTo>
                <a:cubicBezTo>
                  <a:pt x="111" y="196"/>
                  <a:pt x="111" y="196"/>
                  <a:pt x="111" y="196"/>
                </a:cubicBezTo>
                <a:cubicBezTo>
                  <a:pt x="122" y="172"/>
                  <a:pt x="122" y="172"/>
                  <a:pt x="122" y="172"/>
                </a:cubicBezTo>
                <a:cubicBezTo>
                  <a:pt x="146" y="177"/>
                  <a:pt x="146" y="177"/>
                  <a:pt x="146" y="177"/>
                </a:cubicBezTo>
                <a:lnTo>
                  <a:pt x="114" y="118"/>
                </a:lnTo>
                <a:close/>
                <a:moveTo>
                  <a:pt x="67" y="118"/>
                </a:moveTo>
                <a:cubicBezTo>
                  <a:pt x="40" y="118"/>
                  <a:pt x="18" y="97"/>
                  <a:pt x="18" y="70"/>
                </a:cubicBezTo>
                <a:cubicBezTo>
                  <a:pt x="18" y="43"/>
                  <a:pt x="40" y="21"/>
                  <a:pt x="67" y="21"/>
                </a:cubicBezTo>
                <a:cubicBezTo>
                  <a:pt x="94" y="21"/>
                  <a:pt x="116" y="43"/>
                  <a:pt x="116" y="70"/>
                </a:cubicBezTo>
                <a:cubicBezTo>
                  <a:pt x="116" y="97"/>
                  <a:pt x="94" y="118"/>
                  <a:pt x="67" y="118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66" name="Freeform 9"/>
          <p:cNvSpPr>
            <a:spLocks noChangeAspect="1" noEditPoints="1"/>
          </p:cNvSpPr>
          <p:nvPr/>
        </p:nvSpPr>
        <p:spPr bwMode="black">
          <a:xfrm>
            <a:off x="4784566" y="4120554"/>
            <a:ext cx="378184" cy="378163"/>
          </a:xfrm>
          <a:custGeom>
            <a:avLst/>
            <a:gdLst>
              <a:gd name="T0" fmla="*/ 88 w 149"/>
              <a:gd name="T1" fmla="*/ 67 h 149"/>
              <a:gd name="T2" fmla="*/ 65 w 149"/>
              <a:gd name="T3" fmla="*/ 46 h 149"/>
              <a:gd name="T4" fmla="*/ 84 w 149"/>
              <a:gd name="T5" fmla="*/ 46 h 149"/>
              <a:gd name="T6" fmla="*/ 115 w 149"/>
              <a:gd name="T7" fmla="*/ 75 h 149"/>
              <a:gd name="T8" fmla="*/ 84 w 149"/>
              <a:gd name="T9" fmla="*/ 104 h 149"/>
              <a:gd name="T10" fmla="*/ 65 w 149"/>
              <a:gd name="T11" fmla="*/ 104 h 149"/>
              <a:gd name="T12" fmla="*/ 88 w 149"/>
              <a:gd name="T13" fmla="*/ 82 h 149"/>
              <a:gd name="T14" fmla="*/ 36 w 149"/>
              <a:gd name="T15" fmla="*/ 82 h 149"/>
              <a:gd name="T16" fmla="*/ 36 w 149"/>
              <a:gd name="T17" fmla="*/ 67 h 149"/>
              <a:gd name="T18" fmla="*/ 88 w 149"/>
              <a:gd name="T19" fmla="*/ 67 h 149"/>
              <a:gd name="T20" fmla="*/ 74 w 149"/>
              <a:gd name="T21" fmla="*/ 9 h 149"/>
              <a:gd name="T22" fmla="*/ 140 w 149"/>
              <a:gd name="T23" fmla="*/ 75 h 149"/>
              <a:gd name="T24" fmla="*/ 74 w 149"/>
              <a:gd name="T25" fmla="*/ 140 h 149"/>
              <a:gd name="T26" fmla="*/ 9 w 149"/>
              <a:gd name="T27" fmla="*/ 75 h 149"/>
              <a:gd name="T28" fmla="*/ 74 w 149"/>
              <a:gd name="T29" fmla="*/ 9 h 149"/>
              <a:gd name="T30" fmla="*/ 74 w 149"/>
              <a:gd name="T31" fmla="*/ 0 h 149"/>
              <a:gd name="T32" fmla="*/ 0 w 149"/>
              <a:gd name="T33" fmla="*/ 75 h 149"/>
              <a:gd name="T34" fmla="*/ 74 w 149"/>
              <a:gd name="T35" fmla="*/ 149 h 149"/>
              <a:gd name="T36" fmla="*/ 149 w 149"/>
              <a:gd name="T37" fmla="*/ 75 h 149"/>
              <a:gd name="T38" fmla="*/ 74 w 149"/>
              <a:gd name="T39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9" h="149">
                <a:moveTo>
                  <a:pt x="88" y="67"/>
                </a:moveTo>
                <a:cubicBezTo>
                  <a:pt x="65" y="46"/>
                  <a:pt x="65" y="46"/>
                  <a:pt x="65" y="46"/>
                </a:cubicBezTo>
                <a:cubicBezTo>
                  <a:pt x="84" y="46"/>
                  <a:pt x="84" y="46"/>
                  <a:pt x="84" y="46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88" y="82"/>
                  <a:pt x="88" y="82"/>
                  <a:pt x="88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67"/>
                  <a:pt x="36" y="67"/>
                  <a:pt x="36" y="67"/>
                </a:cubicBezTo>
                <a:lnTo>
                  <a:pt x="88" y="67"/>
                </a:lnTo>
                <a:close/>
                <a:moveTo>
                  <a:pt x="74" y="9"/>
                </a:moveTo>
                <a:cubicBezTo>
                  <a:pt x="110" y="9"/>
                  <a:pt x="140" y="39"/>
                  <a:pt x="140" y="75"/>
                </a:cubicBezTo>
                <a:cubicBezTo>
                  <a:pt x="140" y="111"/>
                  <a:pt x="110" y="140"/>
                  <a:pt x="74" y="140"/>
                </a:cubicBezTo>
                <a:cubicBezTo>
                  <a:pt x="38" y="140"/>
                  <a:pt x="9" y="111"/>
                  <a:pt x="9" y="75"/>
                </a:cubicBezTo>
                <a:cubicBezTo>
                  <a:pt x="9" y="39"/>
                  <a:pt x="38" y="9"/>
                  <a:pt x="74" y="9"/>
                </a:cubicBezTo>
                <a:moveTo>
                  <a:pt x="74" y="0"/>
                </a:moveTo>
                <a:cubicBezTo>
                  <a:pt x="33" y="0"/>
                  <a:pt x="0" y="33"/>
                  <a:pt x="0" y="75"/>
                </a:cubicBezTo>
                <a:cubicBezTo>
                  <a:pt x="0" y="116"/>
                  <a:pt x="33" y="149"/>
                  <a:pt x="74" y="149"/>
                </a:cubicBezTo>
                <a:cubicBezTo>
                  <a:pt x="116" y="149"/>
                  <a:pt x="149" y="116"/>
                  <a:pt x="149" y="75"/>
                </a:cubicBezTo>
                <a:cubicBezTo>
                  <a:pt x="149" y="33"/>
                  <a:pt x="116" y="0"/>
                  <a:pt x="74" y="0"/>
                </a:cubicBezTo>
              </a:path>
            </a:pathLst>
          </a:custGeom>
          <a:solidFill>
            <a:schemeClr val="accent5">
              <a:lumMod val="50000"/>
            </a:schemeClr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78596" tIns="154292" rIns="0" bIns="154292" numCol="1" spcCol="0" rtlCol="0" fromWordArt="0" anchor="ctr" anchorCtr="0" forceAA="0" compatLnSpc="1">
            <a:noAutofit/>
          </a:bodyPr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b="1" kern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Century Gothic" panose="020B0502020202020204"/>
            </a:endParaRPr>
          </a:p>
        </p:txBody>
      </p:sp>
      <p:sp>
        <p:nvSpPr>
          <p:cNvPr id="267" name="Freeform 4030"/>
          <p:cNvSpPr>
            <a:spLocks noChangeAspect="1"/>
          </p:cNvSpPr>
          <p:nvPr/>
        </p:nvSpPr>
        <p:spPr bwMode="auto">
          <a:xfrm>
            <a:off x="3255092" y="4120554"/>
            <a:ext cx="377311" cy="378163"/>
          </a:xfrm>
          <a:custGeom>
            <a:avLst/>
            <a:gdLst>
              <a:gd name="T0" fmla="*/ 1798 w 1798"/>
              <a:gd name="T1" fmla="*/ 903 h 1806"/>
              <a:gd name="T2" fmla="*/ 0 w 1798"/>
              <a:gd name="T3" fmla="*/ 1806 h 1806"/>
              <a:gd name="T4" fmla="*/ 596 w 1798"/>
              <a:gd name="T5" fmla="*/ 903 h 1806"/>
              <a:gd name="T6" fmla="*/ 0 w 1798"/>
              <a:gd name="T7" fmla="*/ 0 h 1806"/>
              <a:gd name="T8" fmla="*/ 1798 w 1798"/>
              <a:gd name="T9" fmla="*/ 903 h 1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8" h="1806">
                <a:moveTo>
                  <a:pt x="1798" y="903"/>
                </a:moveTo>
                <a:lnTo>
                  <a:pt x="0" y="1806"/>
                </a:lnTo>
                <a:lnTo>
                  <a:pt x="596" y="903"/>
                </a:lnTo>
                <a:lnTo>
                  <a:pt x="0" y="0"/>
                </a:lnTo>
                <a:lnTo>
                  <a:pt x="1798" y="903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 dirty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68" name="Freeform 230"/>
          <p:cNvSpPr>
            <a:spLocks noChangeAspect="1" noEditPoints="1"/>
          </p:cNvSpPr>
          <p:nvPr/>
        </p:nvSpPr>
        <p:spPr bwMode="auto">
          <a:xfrm>
            <a:off x="4013463" y="4120554"/>
            <a:ext cx="378184" cy="378163"/>
          </a:xfrm>
          <a:custGeom>
            <a:avLst/>
            <a:gdLst>
              <a:gd name="T0" fmla="*/ 0 w 1541"/>
              <a:gd name="T1" fmla="*/ 771 h 1541"/>
              <a:gd name="T2" fmla="*/ 154 w 1541"/>
              <a:gd name="T3" fmla="*/ 771 h 1541"/>
              <a:gd name="T4" fmla="*/ 335 w 1541"/>
              <a:gd name="T5" fmla="*/ 1207 h 1541"/>
              <a:gd name="T6" fmla="*/ 771 w 1541"/>
              <a:gd name="T7" fmla="*/ 1387 h 1541"/>
              <a:gd name="T8" fmla="*/ 1207 w 1541"/>
              <a:gd name="T9" fmla="*/ 1207 h 1541"/>
              <a:gd name="T10" fmla="*/ 1387 w 1541"/>
              <a:gd name="T11" fmla="*/ 771 h 1541"/>
              <a:gd name="T12" fmla="*/ 1210 w 1541"/>
              <a:gd name="T13" fmla="*/ 337 h 1541"/>
              <a:gd name="T14" fmla="*/ 782 w 1541"/>
              <a:gd name="T15" fmla="*/ 158 h 1541"/>
              <a:gd name="T16" fmla="*/ 782 w 1541"/>
              <a:gd name="T17" fmla="*/ 3 h 1541"/>
              <a:gd name="T18" fmla="*/ 1320 w 1541"/>
              <a:gd name="T19" fmla="*/ 228 h 1541"/>
              <a:gd name="T20" fmla="*/ 1541 w 1541"/>
              <a:gd name="T21" fmla="*/ 771 h 1541"/>
              <a:gd name="T22" fmla="*/ 1316 w 1541"/>
              <a:gd name="T23" fmla="*/ 1316 h 1541"/>
              <a:gd name="T24" fmla="*/ 771 w 1541"/>
              <a:gd name="T25" fmla="*/ 1541 h 1541"/>
              <a:gd name="T26" fmla="*/ 225 w 1541"/>
              <a:gd name="T27" fmla="*/ 1316 h 1541"/>
              <a:gd name="T28" fmla="*/ 0 w 1541"/>
              <a:gd name="T29" fmla="*/ 771 h 1541"/>
              <a:gd name="T30" fmla="*/ 0 w 1541"/>
              <a:gd name="T31" fmla="*/ 0 h 1541"/>
              <a:gd name="T32" fmla="*/ 545 w 1541"/>
              <a:gd name="T33" fmla="*/ 0 h 1541"/>
              <a:gd name="T34" fmla="*/ 327 w 1541"/>
              <a:gd name="T35" fmla="*/ 218 h 1541"/>
              <a:gd name="T36" fmla="*/ 825 w 1541"/>
              <a:gd name="T37" fmla="*/ 716 h 1541"/>
              <a:gd name="T38" fmla="*/ 717 w 1541"/>
              <a:gd name="T39" fmla="*/ 825 h 1541"/>
              <a:gd name="T40" fmla="*/ 218 w 1541"/>
              <a:gd name="T41" fmla="*/ 327 h 1541"/>
              <a:gd name="T42" fmla="*/ 0 w 1541"/>
              <a:gd name="T43" fmla="*/ 545 h 1541"/>
              <a:gd name="T44" fmla="*/ 0 w 1541"/>
              <a:gd name="T45" fmla="*/ 0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41" h="1541">
                <a:moveTo>
                  <a:pt x="0" y="771"/>
                </a:moveTo>
                <a:lnTo>
                  <a:pt x="154" y="771"/>
                </a:lnTo>
                <a:cubicBezTo>
                  <a:pt x="154" y="941"/>
                  <a:pt x="214" y="1086"/>
                  <a:pt x="335" y="1207"/>
                </a:cubicBezTo>
                <a:cubicBezTo>
                  <a:pt x="455" y="1327"/>
                  <a:pt x="601" y="1387"/>
                  <a:pt x="771" y="1387"/>
                </a:cubicBezTo>
                <a:cubicBezTo>
                  <a:pt x="941" y="1387"/>
                  <a:pt x="1086" y="1327"/>
                  <a:pt x="1207" y="1207"/>
                </a:cubicBezTo>
                <a:cubicBezTo>
                  <a:pt x="1327" y="1086"/>
                  <a:pt x="1387" y="941"/>
                  <a:pt x="1387" y="771"/>
                </a:cubicBezTo>
                <a:cubicBezTo>
                  <a:pt x="1387" y="602"/>
                  <a:pt x="1328" y="457"/>
                  <a:pt x="1210" y="337"/>
                </a:cubicBezTo>
                <a:cubicBezTo>
                  <a:pt x="1092" y="217"/>
                  <a:pt x="950" y="158"/>
                  <a:pt x="782" y="158"/>
                </a:cubicBezTo>
                <a:lnTo>
                  <a:pt x="782" y="3"/>
                </a:lnTo>
                <a:cubicBezTo>
                  <a:pt x="993" y="3"/>
                  <a:pt x="1172" y="78"/>
                  <a:pt x="1320" y="228"/>
                </a:cubicBezTo>
                <a:cubicBezTo>
                  <a:pt x="1468" y="377"/>
                  <a:pt x="1541" y="558"/>
                  <a:pt x="1541" y="771"/>
                </a:cubicBezTo>
                <a:cubicBezTo>
                  <a:pt x="1541" y="984"/>
                  <a:pt x="1466" y="1166"/>
                  <a:pt x="1316" y="1316"/>
                </a:cubicBezTo>
                <a:cubicBezTo>
                  <a:pt x="1166" y="1466"/>
                  <a:pt x="984" y="1541"/>
                  <a:pt x="771" y="1541"/>
                </a:cubicBezTo>
                <a:cubicBezTo>
                  <a:pt x="557" y="1541"/>
                  <a:pt x="376" y="1466"/>
                  <a:pt x="225" y="1316"/>
                </a:cubicBezTo>
                <a:cubicBezTo>
                  <a:pt x="75" y="1166"/>
                  <a:pt x="0" y="984"/>
                  <a:pt x="0" y="771"/>
                </a:cubicBezTo>
                <a:close/>
                <a:moveTo>
                  <a:pt x="0" y="0"/>
                </a:moveTo>
                <a:lnTo>
                  <a:pt x="545" y="0"/>
                </a:lnTo>
                <a:lnTo>
                  <a:pt x="327" y="218"/>
                </a:lnTo>
                <a:lnTo>
                  <a:pt x="825" y="716"/>
                </a:lnTo>
                <a:lnTo>
                  <a:pt x="717" y="825"/>
                </a:lnTo>
                <a:lnTo>
                  <a:pt x="218" y="327"/>
                </a:lnTo>
                <a:lnTo>
                  <a:pt x="0" y="5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69" name="Freeform 58"/>
          <p:cNvSpPr>
            <a:spLocks noEditPoints="1"/>
          </p:cNvSpPr>
          <p:nvPr/>
        </p:nvSpPr>
        <p:spPr bwMode="auto">
          <a:xfrm>
            <a:off x="7113366" y="4103651"/>
            <a:ext cx="317963" cy="411968"/>
          </a:xfrm>
          <a:custGeom>
            <a:avLst/>
            <a:gdLst>
              <a:gd name="T0" fmla="*/ 81 w 106"/>
              <a:gd name="T1" fmla="*/ 67 h 140"/>
              <a:gd name="T2" fmla="*/ 106 w 106"/>
              <a:gd name="T3" fmla="*/ 26 h 140"/>
              <a:gd name="T4" fmla="*/ 89 w 106"/>
              <a:gd name="T5" fmla="*/ 1 h 140"/>
              <a:gd name="T6" fmla="*/ 58 w 106"/>
              <a:gd name="T7" fmla="*/ 57 h 140"/>
              <a:gd name="T8" fmla="*/ 81 w 106"/>
              <a:gd name="T9" fmla="*/ 67 h 140"/>
              <a:gd name="T10" fmla="*/ 74 w 106"/>
              <a:gd name="T11" fmla="*/ 25 h 140"/>
              <a:gd name="T12" fmla="*/ 88 w 106"/>
              <a:gd name="T13" fmla="*/ 0 h 140"/>
              <a:gd name="T14" fmla="*/ 18 w 106"/>
              <a:gd name="T15" fmla="*/ 0 h 140"/>
              <a:gd name="T16" fmla="*/ 32 w 106"/>
              <a:gd name="T17" fmla="*/ 25 h 140"/>
              <a:gd name="T18" fmla="*/ 74 w 106"/>
              <a:gd name="T19" fmla="*/ 25 h 140"/>
              <a:gd name="T20" fmla="*/ 48 w 106"/>
              <a:gd name="T21" fmla="*/ 57 h 140"/>
              <a:gd name="T22" fmla="*/ 17 w 106"/>
              <a:gd name="T23" fmla="*/ 1 h 140"/>
              <a:gd name="T24" fmla="*/ 0 w 106"/>
              <a:gd name="T25" fmla="*/ 26 h 140"/>
              <a:gd name="T26" fmla="*/ 24 w 106"/>
              <a:gd name="T27" fmla="*/ 68 h 140"/>
              <a:gd name="T28" fmla="*/ 48 w 106"/>
              <a:gd name="T29" fmla="*/ 57 h 140"/>
              <a:gd name="T30" fmla="*/ 53 w 106"/>
              <a:gd name="T31" fmla="*/ 58 h 140"/>
              <a:gd name="T32" fmla="*/ 12 w 106"/>
              <a:gd name="T33" fmla="*/ 99 h 140"/>
              <a:gd name="T34" fmla="*/ 53 w 106"/>
              <a:gd name="T35" fmla="*/ 140 h 140"/>
              <a:gd name="T36" fmla="*/ 94 w 106"/>
              <a:gd name="T37" fmla="*/ 99 h 140"/>
              <a:gd name="T38" fmla="*/ 53 w 106"/>
              <a:gd name="T39" fmla="*/ 58 h 140"/>
              <a:gd name="T40" fmla="*/ 53 w 106"/>
              <a:gd name="T41" fmla="*/ 134 h 140"/>
              <a:gd name="T42" fmla="*/ 18 w 106"/>
              <a:gd name="T43" fmla="*/ 99 h 140"/>
              <a:gd name="T44" fmla="*/ 53 w 106"/>
              <a:gd name="T45" fmla="*/ 65 h 140"/>
              <a:gd name="T46" fmla="*/ 88 w 106"/>
              <a:gd name="T47" fmla="*/ 99 h 140"/>
              <a:gd name="T48" fmla="*/ 53 w 106"/>
              <a:gd name="T49" fmla="*/ 13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6" h="140">
                <a:moveTo>
                  <a:pt x="81" y="67"/>
                </a:moveTo>
                <a:cubicBezTo>
                  <a:pt x="106" y="26"/>
                  <a:pt x="106" y="26"/>
                  <a:pt x="106" y="26"/>
                </a:cubicBezTo>
                <a:cubicBezTo>
                  <a:pt x="89" y="1"/>
                  <a:pt x="89" y="1"/>
                  <a:pt x="89" y="1"/>
                </a:cubicBezTo>
                <a:cubicBezTo>
                  <a:pt x="58" y="57"/>
                  <a:pt x="58" y="57"/>
                  <a:pt x="58" y="57"/>
                </a:cubicBezTo>
                <a:cubicBezTo>
                  <a:pt x="71" y="58"/>
                  <a:pt x="81" y="67"/>
                  <a:pt x="81" y="67"/>
                </a:cubicBezTo>
                <a:close/>
                <a:moveTo>
                  <a:pt x="74" y="25"/>
                </a:moveTo>
                <a:cubicBezTo>
                  <a:pt x="88" y="0"/>
                  <a:pt x="88" y="0"/>
                  <a:pt x="8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32" y="25"/>
                  <a:pt x="32" y="25"/>
                  <a:pt x="32" y="25"/>
                </a:cubicBezTo>
                <a:lnTo>
                  <a:pt x="74" y="25"/>
                </a:lnTo>
                <a:close/>
                <a:moveTo>
                  <a:pt x="48" y="57"/>
                </a:moveTo>
                <a:cubicBezTo>
                  <a:pt x="17" y="1"/>
                  <a:pt x="17" y="1"/>
                  <a:pt x="17" y="1"/>
                </a:cubicBezTo>
                <a:cubicBezTo>
                  <a:pt x="0" y="26"/>
                  <a:pt x="0" y="26"/>
                  <a:pt x="0" y="26"/>
                </a:cubicBezTo>
                <a:cubicBezTo>
                  <a:pt x="24" y="68"/>
                  <a:pt x="24" y="68"/>
                  <a:pt x="24" y="68"/>
                </a:cubicBezTo>
                <a:cubicBezTo>
                  <a:pt x="24" y="68"/>
                  <a:pt x="33" y="59"/>
                  <a:pt x="48" y="57"/>
                </a:cubicBezTo>
                <a:close/>
                <a:moveTo>
                  <a:pt x="53" y="58"/>
                </a:moveTo>
                <a:cubicBezTo>
                  <a:pt x="30" y="58"/>
                  <a:pt x="12" y="76"/>
                  <a:pt x="12" y="99"/>
                </a:cubicBezTo>
                <a:cubicBezTo>
                  <a:pt x="12" y="122"/>
                  <a:pt x="30" y="140"/>
                  <a:pt x="53" y="140"/>
                </a:cubicBezTo>
                <a:cubicBezTo>
                  <a:pt x="76" y="140"/>
                  <a:pt x="94" y="122"/>
                  <a:pt x="94" y="99"/>
                </a:cubicBezTo>
                <a:cubicBezTo>
                  <a:pt x="94" y="76"/>
                  <a:pt x="76" y="58"/>
                  <a:pt x="53" y="58"/>
                </a:cubicBezTo>
                <a:close/>
                <a:moveTo>
                  <a:pt x="53" y="134"/>
                </a:moveTo>
                <a:cubicBezTo>
                  <a:pt x="34" y="134"/>
                  <a:pt x="18" y="119"/>
                  <a:pt x="18" y="99"/>
                </a:cubicBezTo>
                <a:cubicBezTo>
                  <a:pt x="18" y="80"/>
                  <a:pt x="34" y="65"/>
                  <a:pt x="53" y="65"/>
                </a:cubicBezTo>
                <a:cubicBezTo>
                  <a:pt x="72" y="65"/>
                  <a:pt x="88" y="80"/>
                  <a:pt x="88" y="99"/>
                </a:cubicBezTo>
                <a:cubicBezTo>
                  <a:pt x="88" y="119"/>
                  <a:pt x="72" y="134"/>
                  <a:pt x="53" y="134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270" name="组合 269"/>
          <p:cNvGrpSpPr/>
          <p:nvPr/>
        </p:nvGrpSpPr>
        <p:grpSpPr>
          <a:xfrm>
            <a:off x="10929376" y="4138449"/>
            <a:ext cx="353514" cy="342374"/>
            <a:chOff x="6557963" y="4448176"/>
            <a:chExt cx="706438" cy="684213"/>
          </a:xfrm>
          <a:solidFill>
            <a:schemeClr val="accent5">
              <a:lumMod val="50000"/>
            </a:schemeClr>
          </a:solidFill>
        </p:grpSpPr>
        <p:sp>
          <p:nvSpPr>
            <p:cNvPr id="271" name="Freeform 54"/>
            <p:cNvSpPr>
              <a:spLocks noEditPoints="1"/>
            </p:cNvSpPr>
            <p:nvPr/>
          </p:nvSpPr>
          <p:spPr bwMode="auto">
            <a:xfrm>
              <a:off x="6557963" y="4448176"/>
              <a:ext cx="706438" cy="684213"/>
            </a:xfrm>
            <a:custGeom>
              <a:avLst/>
              <a:gdLst>
                <a:gd name="T0" fmla="*/ 154 w 242"/>
                <a:gd name="T1" fmla="*/ 0 h 234"/>
                <a:gd name="T2" fmla="*/ 97 w 242"/>
                <a:gd name="T3" fmla="*/ 24 h 234"/>
                <a:gd name="T4" fmla="*/ 85 w 242"/>
                <a:gd name="T5" fmla="*/ 121 h 234"/>
                <a:gd name="T6" fmla="*/ 86 w 242"/>
                <a:gd name="T7" fmla="*/ 124 h 234"/>
                <a:gd name="T8" fmla="*/ 4 w 242"/>
                <a:gd name="T9" fmla="*/ 205 h 234"/>
                <a:gd name="T10" fmla="*/ 0 w 242"/>
                <a:gd name="T11" fmla="*/ 214 h 234"/>
                <a:gd name="T12" fmla="*/ 7 w 242"/>
                <a:gd name="T13" fmla="*/ 227 h 234"/>
                <a:gd name="T14" fmla="*/ 20 w 242"/>
                <a:gd name="T15" fmla="*/ 234 h 234"/>
                <a:gd name="T16" fmla="*/ 30 w 242"/>
                <a:gd name="T17" fmla="*/ 230 h 234"/>
                <a:gd name="T18" fmla="*/ 111 w 242"/>
                <a:gd name="T19" fmla="*/ 149 h 234"/>
                <a:gd name="T20" fmla="*/ 113 w 242"/>
                <a:gd name="T21" fmla="*/ 150 h 234"/>
                <a:gd name="T22" fmla="*/ 154 w 242"/>
                <a:gd name="T23" fmla="*/ 161 h 234"/>
                <a:gd name="T24" fmla="*/ 154 w 242"/>
                <a:gd name="T25" fmla="*/ 161 h 234"/>
                <a:gd name="T26" fmla="*/ 211 w 242"/>
                <a:gd name="T27" fmla="*/ 137 h 234"/>
                <a:gd name="T28" fmla="*/ 211 w 242"/>
                <a:gd name="T29" fmla="*/ 24 h 234"/>
                <a:gd name="T30" fmla="*/ 154 w 242"/>
                <a:gd name="T31" fmla="*/ 0 h 234"/>
                <a:gd name="T32" fmla="*/ 154 w 242"/>
                <a:gd name="T33" fmla="*/ 137 h 234"/>
                <a:gd name="T34" fmla="*/ 97 w 242"/>
                <a:gd name="T35" fmla="*/ 81 h 234"/>
                <a:gd name="T36" fmla="*/ 154 w 242"/>
                <a:gd name="T37" fmla="*/ 24 h 234"/>
                <a:gd name="T38" fmla="*/ 154 w 242"/>
                <a:gd name="T39" fmla="*/ 24 h 234"/>
                <a:gd name="T40" fmla="*/ 211 w 242"/>
                <a:gd name="T41" fmla="*/ 81 h 234"/>
                <a:gd name="T42" fmla="*/ 154 w 242"/>
                <a:gd name="T43" fmla="*/ 137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2" h="234">
                  <a:moveTo>
                    <a:pt x="154" y="0"/>
                  </a:moveTo>
                  <a:cubicBezTo>
                    <a:pt x="133" y="0"/>
                    <a:pt x="112" y="8"/>
                    <a:pt x="97" y="24"/>
                  </a:cubicBezTo>
                  <a:cubicBezTo>
                    <a:pt x="71" y="50"/>
                    <a:pt x="66" y="90"/>
                    <a:pt x="85" y="121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4" y="205"/>
                    <a:pt x="4" y="205"/>
                    <a:pt x="4" y="205"/>
                  </a:cubicBezTo>
                  <a:cubicBezTo>
                    <a:pt x="4" y="205"/>
                    <a:pt x="1" y="209"/>
                    <a:pt x="0" y="214"/>
                  </a:cubicBezTo>
                  <a:cubicBezTo>
                    <a:pt x="0" y="218"/>
                    <a:pt x="3" y="222"/>
                    <a:pt x="7" y="227"/>
                  </a:cubicBezTo>
                  <a:cubicBezTo>
                    <a:pt x="11" y="231"/>
                    <a:pt x="16" y="234"/>
                    <a:pt x="20" y="234"/>
                  </a:cubicBezTo>
                  <a:cubicBezTo>
                    <a:pt x="26" y="234"/>
                    <a:pt x="30" y="230"/>
                    <a:pt x="30" y="230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13" y="150"/>
                    <a:pt x="113" y="150"/>
                    <a:pt x="113" y="150"/>
                  </a:cubicBezTo>
                  <a:cubicBezTo>
                    <a:pt x="126" y="157"/>
                    <a:pt x="140" y="161"/>
                    <a:pt x="154" y="161"/>
                  </a:cubicBezTo>
                  <a:cubicBezTo>
                    <a:pt x="154" y="161"/>
                    <a:pt x="154" y="161"/>
                    <a:pt x="154" y="161"/>
                  </a:cubicBezTo>
                  <a:cubicBezTo>
                    <a:pt x="176" y="161"/>
                    <a:pt x="196" y="153"/>
                    <a:pt x="211" y="137"/>
                  </a:cubicBezTo>
                  <a:cubicBezTo>
                    <a:pt x="242" y="106"/>
                    <a:pt x="242" y="55"/>
                    <a:pt x="211" y="24"/>
                  </a:cubicBezTo>
                  <a:cubicBezTo>
                    <a:pt x="196" y="8"/>
                    <a:pt x="176" y="0"/>
                    <a:pt x="154" y="0"/>
                  </a:cubicBezTo>
                  <a:close/>
                  <a:moveTo>
                    <a:pt x="154" y="137"/>
                  </a:moveTo>
                  <a:cubicBezTo>
                    <a:pt x="123" y="137"/>
                    <a:pt x="97" y="112"/>
                    <a:pt x="97" y="81"/>
                  </a:cubicBezTo>
                  <a:cubicBezTo>
                    <a:pt x="97" y="49"/>
                    <a:pt x="123" y="24"/>
                    <a:pt x="154" y="24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85" y="24"/>
                    <a:pt x="211" y="49"/>
                    <a:pt x="211" y="81"/>
                  </a:cubicBezTo>
                  <a:cubicBezTo>
                    <a:pt x="211" y="112"/>
                    <a:pt x="185" y="137"/>
                    <a:pt x="15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72" name="Freeform 55"/>
            <p:cNvSpPr/>
            <p:nvPr/>
          </p:nvSpPr>
          <p:spPr bwMode="auto">
            <a:xfrm>
              <a:off x="6919913" y="4608513"/>
              <a:ext cx="173038" cy="173038"/>
            </a:xfrm>
            <a:custGeom>
              <a:avLst/>
              <a:gdLst>
                <a:gd name="T0" fmla="*/ 40 w 109"/>
                <a:gd name="T1" fmla="*/ 109 h 109"/>
                <a:gd name="T2" fmla="*/ 68 w 109"/>
                <a:gd name="T3" fmla="*/ 109 h 109"/>
                <a:gd name="T4" fmla="*/ 68 w 109"/>
                <a:gd name="T5" fmla="*/ 69 h 109"/>
                <a:gd name="T6" fmla="*/ 109 w 109"/>
                <a:gd name="T7" fmla="*/ 69 h 109"/>
                <a:gd name="T8" fmla="*/ 109 w 109"/>
                <a:gd name="T9" fmla="*/ 41 h 109"/>
                <a:gd name="T10" fmla="*/ 68 w 109"/>
                <a:gd name="T11" fmla="*/ 41 h 109"/>
                <a:gd name="T12" fmla="*/ 68 w 109"/>
                <a:gd name="T13" fmla="*/ 0 h 109"/>
                <a:gd name="T14" fmla="*/ 40 w 109"/>
                <a:gd name="T15" fmla="*/ 0 h 109"/>
                <a:gd name="T16" fmla="*/ 40 w 109"/>
                <a:gd name="T17" fmla="*/ 41 h 109"/>
                <a:gd name="T18" fmla="*/ 0 w 109"/>
                <a:gd name="T19" fmla="*/ 41 h 109"/>
                <a:gd name="T20" fmla="*/ 0 w 109"/>
                <a:gd name="T21" fmla="*/ 69 h 109"/>
                <a:gd name="T22" fmla="*/ 40 w 109"/>
                <a:gd name="T23" fmla="*/ 69 h 109"/>
                <a:gd name="T24" fmla="*/ 40 w 109"/>
                <a:gd name="T25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109">
                  <a:moveTo>
                    <a:pt x="40" y="109"/>
                  </a:moveTo>
                  <a:lnTo>
                    <a:pt x="68" y="109"/>
                  </a:lnTo>
                  <a:lnTo>
                    <a:pt x="68" y="69"/>
                  </a:lnTo>
                  <a:lnTo>
                    <a:pt x="109" y="69"/>
                  </a:lnTo>
                  <a:lnTo>
                    <a:pt x="109" y="41"/>
                  </a:lnTo>
                  <a:lnTo>
                    <a:pt x="68" y="41"/>
                  </a:lnTo>
                  <a:lnTo>
                    <a:pt x="68" y="0"/>
                  </a:lnTo>
                  <a:lnTo>
                    <a:pt x="40" y="0"/>
                  </a:lnTo>
                  <a:lnTo>
                    <a:pt x="40" y="41"/>
                  </a:lnTo>
                  <a:lnTo>
                    <a:pt x="0" y="41"/>
                  </a:lnTo>
                  <a:lnTo>
                    <a:pt x="0" y="69"/>
                  </a:lnTo>
                  <a:lnTo>
                    <a:pt x="40" y="69"/>
                  </a:lnTo>
                  <a:lnTo>
                    <a:pt x="40" y="1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73" name="组合 272"/>
          <p:cNvGrpSpPr/>
          <p:nvPr/>
        </p:nvGrpSpPr>
        <p:grpSpPr>
          <a:xfrm>
            <a:off x="7871095" y="4139243"/>
            <a:ext cx="352719" cy="340785"/>
            <a:chOff x="749301" y="4433888"/>
            <a:chExt cx="704850" cy="681038"/>
          </a:xfrm>
          <a:solidFill>
            <a:schemeClr val="accent5">
              <a:lumMod val="50000"/>
            </a:schemeClr>
          </a:solidFill>
        </p:grpSpPr>
        <p:sp>
          <p:nvSpPr>
            <p:cNvPr id="274" name="Freeform 56"/>
            <p:cNvSpPr>
              <a:spLocks noEditPoints="1"/>
            </p:cNvSpPr>
            <p:nvPr/>
          </p:nvSpPr>
          <p:spPr bwMode="auto">
            <a:xfrm>
              <a:off x="749301" y="4433888"/>
              <a:ext cx="704850" cy="681038"/>
            </a:xfrm>
            <a:custGeom>
              <a:avLst/>
              <a:gdLst>
                <a:gd name="T0" fmla="*/ 153 w 241"/>
                <a:gd name="T1" fmla="*/ 0 h 233"/>
                <a:gd name="T2" fmla="*/ 96 w 241"/>
                <a:gd name="T3" fmla="*/ 23 h 233"/>
                <a:gd name="T4" fmla="*/ 84 w 241"/>
                <a:gd name="T5" fmla="*/ 121 h 233"/>
                <a:gd name="T6" fmla="*/ 85 w 241"/>
                <a:gd name="T7" fmla="*/ 123 h 233"/>
                <a:gd name="T8" fmla="*/ 4 w 241"/>
                <a:gd name="T9" fmla="*/ 204 h 233"/>
                <a:gd name="T10" fmla="*/ 0 w 241"/>
                <a:gd name="T11" fmla="*/ 214 h 233"/>
                <a:gd name="T12" fmla="*/ 6 w 241"/>
                <a:gd name="T13" fmla="*/ 226 h 233"/>
                <a:gd name="T14" fmla="*/ 19 w 241"/>
                <a:gd name="T15" fmla="*/ 233 h 233"/>
                <a:gd name="T16" fmla="*/ 29 w 241"/>
                <a:gd name="T17" fmla="*/ 229 h 233"/>
                <a:gd name="T18" fmla="*/ 110 w 241"/>
                <a:gd name="T19" fmla="*/ 148 h 233"/>
                <a:gd name="T20" fmla="*/ 112 w 241"/>
                <a:gd name="T21" fmla="*/ 149 h 233"/>
                <a:gd name="T22" fmla="*/ 153 w 241"/>
                <a:gd name="T23" fmla="*/ 160 h 233"/>
                <a:gd name="T24" fmla="*/ 210 w 241"/>
                <a:gd name="T25" fmla="*/ 137 h 233"/>
                <a:gd name="T26" fmla="*/ 210 w 241"/>
                <a:gd name="T27" fmla="*/ 23 h 233"/>
                <a:gd name="T28" fmla="*/ 153 w 241"/>
                <a:gd name="T29" fmla="*/ 0 h 233"/>
                <a:gd name="T30" fmla="*/ 153 w 241"/>
                <a:gd name="T31" fmla="*/ 137 h 233"/>
                <a:gd name="T32" fmla="*/ 97 w 241"/>
                <a:gd name="T33" fmla="*/ 80 h 233"/>
                <a:gd name="T34" fmla="*/ 153 w 241"/>
                <a:gd name="T35" fmla="*/ 23 h 233"/>
                <a:gd name="T36" fmla="*/ 153 w 241"/>
                <a:gd name="T37" fmla="*/ 23 h 233"/>
                <a:gd name="T38" fmla="*/ 210 w 241"/>
                <a:gd name="T39" fmla="*/ 80 h 233"/>
                <a:gd name="T40" fmla="*/ 153 w 241"/>
                <a:gd name="T41" fmla="*/ 13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1" h="233">
                  <a:moveTo>
                    <a:pt x="153" y="0"/>
                  </a:moveTo>
                  <a:cubicBezTo>
                    <a:pt x="132" y="0"/>
                    <a:pt x="111" y="8"/>
                    <a:pt x="96" y="23"/>
                  </a:cubicBezTo>
                  <a:cubicBezTo>
                    <a:pt x="70" y="49"/>
                    <a:pt x="65" y="89"/>
                    <a:pt x="84" y="121"/>
                  </a:cubicBezTo>
                  <a:cubicBezTo>
                    <a:pt x="85" y="123"/>
                    <a:pt x="85" y="123"/>
                    <a:pt x="85" y="123"/>
                  </a:cubicBezTo>
                  <a:cubicBezTo>
                    <a:pt x="4" y="204"/>
                    <a:pt x="4" y="204"/>
                    <a:pt x="4" y="204"/>
                  </a:cubicBezTo>
                  <a:cubicBezTo>
                    <a:pt x="4" y="204"/>
                    <a:pt x="0" y="208"/>
                    <a:pt x="0" y="214"/>
                  </a:cubicBezTo>
                  <a:cubicBezTo>
                    <a:pt x="0" y="218"/>
                    <a:pt x="2" y="222"/>
                    <a:pt x="6" y="226"/>
                  </a:cubicBezTo>
                  <a:cubicBezTo>
                    <a:pt x="10" y="230"/>
                    <a:pt x="15" y="233"/>
                    <a:pt x="19" y="233"/>
                  </a:cubicBezTo>
                  <a:cubicBezTo>
                    <a:pt x="25" y="233"/>
                    <a:pt x="29" y="229"/>
                    <a:pt x="29" y="229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2" y="149"/>
                    <a:pt x="112" y="149"/>
                    <a:pt x="112" y="149"/>
                  </a:cubicBezTo>
                  <a:cubicBezTo>
                    <a:pt x="125" y="157"/>
                    <a:pt x="139" y="160"/>
                    <a:pt x="153" y="160"/>
                  </a:cubicBezTo>
                  <a:cubicBezTo>
                    <a:pt x="175" y="160"/>
                    <a:pt x="195" y="152"/>
                    <a:pt x="210" y="137"/>
                  </a:cubicBezTo>
                  <a:cubicBezTo>
                    <a:pt x="241" y="105"/>
                    <a:pt x="241" y="54"/>
                    <a:pt x="210" y="23"/>
                  </a:cubicBezTo>
                  <a:cubicBezTo>
                    <a:pt x="195" y="8"/>
                    <a:pt x="175" y="0"/>
                    <a:pt x="153" y="0"/>
                  </a:cubicBezTo>
                  <a:close/>
                  <a:moveTo>
                    <a:pt x="153" y="137"/>
                  </a:moveTo>
                  <a:cubicBezTo>
                    <a:pt x="122" y="137"/>
                    <a:pt x="97" y="111"/>
                    <a:pt x="97" y="80"/>
                  </a:cubicBezTo>
                  <a:cubicBezTo>
                    <a:pt x="97" y="49"/>
                    <a:pt x="122" y="23"/>
                    <a:pt x="153" y="23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84" y="23"/>
                    <a:pt x="210" y="49"/>
                    <a:pt x="210" y="80"/>
                  </a:cubicBezTo>
                  <a:cubicBezTo>
                    <a:pt x="210" y="111"/>
                    <a:pt x="184" y="137"/>
                    <a:pt x="153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75" name="Rectangle 57"/>
            <p:cNvSpPr>
              <a:spLocks noChangeArrowheads="1"/>
            </p:cNvSpPr>
            <p:nvPr/>
          </p:nvSpPr>
          <p:spPr bwMode="auto">
            <a:xfrm>
              <a:off x="1109663" y="4659313"/>
              <a:ext cx="171450" cy="42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76" name="组合 275"/>
          <p:cNvGrpSpPr/>
          <p:nvPr/>
        </p:nvGrpSpPr>
        <p:grpSpPr>
          <a:xfrm>
            <a:off x="211866" y="4776751"/>
            <a:ext cx="320149" cy="345552"/>
            <a:chOff x="7777163" y="4395788"/>
            <a:chExt cx="639763" cy="690563"/>
          </a:xfrm>
          <a:solidFill>
            <a:schemeClr val="accent5">
              <a:lumMod val="50000"/>
            </a:schemeClr>
          </a:solidFill>
        </p:grpSpPr>
        <p:sp>
          <p:nvSpPr>
            <p:cNvPr id="277" name="Freeform 58"/>
            <p:cNvSpPr/>
            <p:nvPr/>
          </p:nvSpPr>
          <p:spPr bwMode="auto">
            <a:xfrm>
              <a:off x="7926388" y="4395788"/>
              <a:ext cx="490538" cy="690563"/>
            </a:xfrm>
            <a:custGeom>
              <a:avLst/>
              <a:gdLst>
                <a:gd name="T0" fmla="*/ 2 w 168"/>
                <a:gd name="T1" fmla="*/ 226 h 236"/>
                <a:gd name="T2" fmla="*/ 96 w 168"/>
                <a:gd name="T3" fmla="*/ 236 h 236"/>
                <a:gd name="T4" fmla="*/ 100 w 168"/>
                <a:gd name="T5" fmla="*/ 236 h 236"/>
                <a:gd name="T6" fmla="*/ 105 w 168"/>
                <a:gd name="T7" fmla="*/ 236 h 236"/>
                <a:gd name="T8" fmla="*/ 106 w 168"/>
                <a:gd name="T9" fmla="*/ 236 h 236"/>
                <a:gd name="T10" fmla="*/ 133 w 168"/>
                <a:gd name="T11" fmla="*/ 233 h 236"/>
                <a:gd name="T12" fmla="*/ 150 w 168"/>
                <a:gd name="T13" fmla="*/ 217 h 236"/>
                <a:gd name="T14" fmla="*/ 150 w 168"/>
                <a:gd name="T15" fmla="*/ 212 h 236"/>
                <a:gd name="T16" fmla="*/ 150 w 168"/>
                <a:gd name="T17" fmla="*/ 204 h 236"/>
                <a:gd name="T18" fmla="*/ 158 w 168"/>
                <a:gd name="T19" fmla="*/ 194 h 236"/>
                <a:gd name="T20" fmla="*/ 163 w 168"/>
                <a:gd name="T21" fmla="*/ 186 h 236"/>
                <a:gd name="T22" fmla="*/ 161 w 168"/>
                <a:gd name="T23" fmla="*/ 179 h 236"/>
                <a:gd name="T24" fmla="*/ 158 w 168"/>
                <a:gd name="T25" fmla="*/ 168 h 236"/>
                <a:gd name="T26" fmla="*/ 164 w 168"/>
                <a:gd name="T27" fmla="*/ 158 h 236"/>
                <a:gd name="T28" fmla="*/ 168 w 168"/>
                <a:gd name="T29" fmla="*/ 151 h 236"/>
                <a:gd name="T30" fmla="*/ 165 w 168"/>
                <a:gd name="T31" fmla="*/ 145 h 236"/>
                <a:gd name="T32" fmla="*/ 160 w 168"/>
                <a:gd name="T33" fmla="*/ 133 h 236"/>
                <a:gd name="T34" fmla="*/ 165 w 168"/>
                <a:gd name="T35" fmla="*/ 124 h 236"/>
                <a:gd name="T36" fmla="*/ 168 w 168"/>
                <a:gd name="T37" fmla="*/ 119 h 236"/>
                <a:gd name="T38" fmla="*/ 154 w 168"/>
                <a:gd name="T39" fmla="*/ 98 h 236"/>
                <a:gd name="T40" fmla="*/ 129 w 168"/>
                <a:gd name="T41" fmla="*/ 96 h 236"/>
                <a:gd name="T42" fmla="*/ 124 w 168"/>
                <a:gd name="T43" fmla="*/ 96 h 236"/>
                <a:gd name="T44" fmla="*/ 110 w 168"/>
                <a:gd name="T45" fmla="*/ 96 h 236"/>
                <a:gd name="T46" fmla="*/ 97 w 168"/>
                <a:gd name="T47" fmla="*/ 97 h 236"/>
                <a:gd name="T48" fmla="*/ 97 w 168"/>
                <a:gd name="T49" fmla="*/ 97 h 236"/>
                <a:gd name="T50" fmla="*/ 89 w 168"/>
                <a:gd name="T51" fmla="*/ 96 h 236"/>
                <a:gd name="T52" fmla="*/ 86 w 168"/>
                <a:gd name="T53" fmla="*/ 96 h 236"/>
                <a:gd name="T54" fmla="*/ 86 w 168"/>
                <a:gd name="T55" fmla="*/ 93 h 236"/>
                <a:gd name="T56" fmla="*/ 94 w 168"/>
                <a:gd name="T57" fmla="*/ 61 h 236"/>
                <a:gd name="T58" fmla="*/ 103 w 168"/>
                <a:gd name="T59" fmla="*/ 24 h 236"/>
                <a:gd name="T60" fmla="*/ 80 w 168"/>
                <a:gd name="T61" fmla="*/ 0 h 236"/>
                <a:gd name="T62" fmla="*/ 77 w 168"/>
                <a:gd name="T63" fmla="*/ 0 h 236"/>
                <a:gd name="T64" fmla="*/ 76 w 168"/>
                <a:gd name="T65" fmla="*/ 7 h 236"/>
                <a:gd name="T66" fmla="*/ 76 w 168"/>
                <a:gd name="T67" fmla="*/ 12 h 236"/>
                <a:gd name="T68" fmla="*/ 64 w 168"/>
                <a:gd name="T69" fmla="*/ 53 h 236"/>
                <a:gd name="T70" fmla="*/ 54 w 168"/>
                <a:gd name="T71" fmla="*/ 63 h 236"/>
                <a:gd name="T72" fmla="*/ 44 w 168"/>
                <a:gd name="T73" fmla="*/ 72 h 236"/>
                <a:gd name="T74" fmla="*/ 37 w 168"/>
                <a:gd name="T75" fmla="*/ 88 h 236"/>
                <a:gd name="T76" fmla="*/ 30 w 168"/>
                <a:gd name="T77" fmla="*/ 105 h 236"/>
                <a:gd name="T78" fmla="*/ 6 w 168"/>
                <a:gd name="T79" fmla="*/ 132 h 236"/>
                <a:gd name="T80" fmla="*/ 0 w 168"/>
                <a:gd name="T81" fmla="*/ 133 h 236"/>
                <a:gd name="T82" fmla="*/ 2 w 168"/>
                <a:gd name="T83" fmla="*/ 22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8" h="236">
                  <a:moveTo>
                    <a:pt x="2" y="226"/>
                  </a:moveTo>
                  <a:cubicBezTo>
                    <a:pt x="37" y="233"/>
                    <a:pt x="69" y="236"/>
                    <a:pt x="96" y="236"/>
                  </a:cubicBezTo>
                  <a:cubicBezTo>
                    <a:pt x="97" y="236"/>
                    <a:pt x="98" y="236"/>
                    <a:pt x="100" y="236"/>
                  </a:cubicBezTo>
                  <a:cubicBezTo>
                    <a:pt x="101" y="236"/>
                    <a:pt x="103" y="236"/>
                    <a:pt x="105" y="236"/>
                  </a:cubicBezTo>
                  <a:cubicBezTo>
                    <a:pt x="106" y="236"/>
                    <a:pt x="106" y="236"/>
                    <a:pt x="106" y="236"/>
                  </a:cubicBezTo>
                  <a:cubicBezTo>
                    <a:pt x="115" y="236"/>
                    <a:pt x="126" y="236"/>
                    <a:pt x="133" y="233"/>
                  </a:cubicBezTo>
                  <a:cubicBezTo>
                    <a:pt x="139" y="231"/>
                    <a:pt x="149" y="222"/>
                    <a:pt x="150" y="217"/>
                  </a:cubicBezTo>
                  <a:cubicBezTo>
                    <a:pt x="150" y="216"/>
                    <a:pt x="150" y="214"/>
                    <a:pt x="150" y="212"/>
                  </a:cubicBezTo>
                  <a:cubicBezTo>
                    <a:pt x="150" y="209"/>
                    <a:pt x="149" y="207"/>
                    <a:pt x="150" y="204"/>
                  </a:cubicBezTo>
                  <a:cubicBezTo>
                    <a:pt x="151" y="199"/>
                    <a:pt x="155" y="197"/>
                    <a:pt x="158" y="194"/>
                  </a:cubicBezTo>
                  <a:cubicBezTo>
                    <a:pt x="161" y="192"/>
                    <a:pt x="163" y="190"/>
                    <a:pt x="163" y="186"/>
                  </a:cubicBezTo>
                  <a:cubicBezTo>
                    <a:pt x="164" y="184"/>
                    <a:pt x="162" y="181"/>
                    <a:pt x="161" y="179"/>
                  </a:cubicBezTo>
                  <a:cubicBezTo>
                    <a:pt x="159" y="175"/>
                    <a:pt x="158" y="172"/>
                    <a:pt x="158" y="168"/>
                  </a:cubicBezTo>
                  <a:cubicBezTo>
                    <a:pt x="158" y="163"/>
                    <a:pt x="161" y="160"/>
                    <a:pt x="164" y="158"/>
                  </a:cubicBezTo>
                  <a:cubicBezTo>
                    <a:pt x="167" y="155"/>
                    <a:pt x="168" y="154"/>
                    <a:pt x="168" y="151"/>
                  </a:cubicBezTo>
                  <a:cubicBezTo>
                    <a:pt x="168" y="149"/>
                    <a:pt x="167" y="147"/>
                    <a:pt x="165" y="145"/>
                  </a:cubicBezTo>
                  <a:cubicBezTo>
                    <a:pt x="163" y="142"/>
                    <a:pt x="160" y="138"/>
                    <a:pt x="160" y="133"/>
                  </a:cubicBezTo>
                  <a:cubicBezTo>
                    <a:pt x="160" y="129"/>
                    <a:pt x="163" y="126"/>
                    <a:pt x="165" y="124"/>
                  </a:cubicBezTo>
                  <a:cubicBezTo>
                    <a:pt x="167" y="122"/>
                    <a:pt x="168" y="121"/>
                    <a:pt x="168" y="119"/>
                  </a:cubicBezTo>
                  <a:cubicBezTo>
                    <a:pt x="168" y="111"/>
                    <a:pt x="159" y="100"/>
                    <a:pt x="154" y="98"/>
                  </a:cubicBezTo>
                  <a:cubicBezTo>
                    <a:pt x="148" y="96"/>
                    <a:pt x="138" y="96"/>
                    <a:pt x="129" y="96"/>
                  </a:cubicBezTo>
                  <a:cubicBezTo>
                    <a:pt x="127" y="96"/>
                    <a:pt x="125" y="96"/>
                    <a:pt x="124" y="96"/>
                  </a:cubicBezTo>
                  <a:cubicBezTo>
                    <a:pt x="119" y="96"/>
                    <a:pt x="115" y="96"/>
                    <a:pt x="110" y="96"/>
                  </a:cubicBezTo>
                  <a:cubicBezTo>
                    <a:pt x="106" y="96"/>
                    <a:pt x="101" y="97"/>
                    <a:pt x="97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4" y="97"/>
                    <a:pt x="92" y="97"/>
                    <a:pt x="89" y="96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6" y="93"/>
                    <a:pt x="86" y="93"/>
                    <a:pt x="86" y="93"/>
                  </a:cubicBezTo>
                  <a:cubicBezTo>
                    <a:pt x="85" y="81"/>
                    <a:pt x="89" y="71"/>
                    <a:pt x="94" y="61"/>
                  </a:cubicBezTo>
                  <a:cubicBezTo>
                    <a:pt x="99" y="51"/>
                    <a:pt x="104" y="40"/>
                    <a:pt x="103" y="24"/>
                  </a:cubicBezTo>
                  <a:cubicBezTo>
                    <a:pt x="102" y="14"/>
                    <a:pt x="94" y="0"/>
                    <a:pt x="80" y="0"/>
                  </a:cubicBezTo>
                  <a:cubicBezTo>
                    <a:pt x="79" y="0"/>
                    <a:pt x="78" y="0"/>
                    <a:pt x="77" y="0"/>
                  </a:cubicBezTo>
                  <a:cubicBezTo>
                    <a:pt x="76" y="1"/>
                    <a:pt x="76" y="2"/>
                    <a:pt x="76" y="7"/>
                  </a:cubicBezTo>
                  <a:cubicBezTo>
                    <a:pt x="76" y="9"/>
                    <a:pt x="76" y="10"/>
                    <a:pt x="76" y="12"/>
                  </a:cubicBezTo>
                  <a:cubicBezTo>
                    <a:pt x="74" y="26"/>
                    <a:pt x="72" y="42"/>
                    <a:pt x="64" y="53"/>
                  </a:cubicBezTo>
                  <a:cubicBezTo>
                    <a:pt x="61" y="57"/>
                    <a:pt x="57" y="60"/>
                    <a:pt x="54" y="63"/>
                  </a:cubicBezTo>
                  <a:cubicBezTo>
                    <a:pt x="50" y="65"/>
                    <a:pt x="46" y="68"/>
                    <a:pt x="44" y="72"/>
                  </a:cubicBezTo>
                  <a:cubicBezTo>
                    <a:pt x="42" y="77"/>
                    <a:pt x="39" y="82"/>
                    <a:pt x="37" y="88"/>
                  </a:cubicBezTo>
                  <a:cubicBezTo>
                    <a:pt x="35" y="94"/>
                    <a:pt x="33" y="99"/>
                    <a:pt x="30" y="105"/>
                  </a:cubicBezTo>
                  <a:cubicBezTo>
                    <a:pt x="22" y="121"/>
                    <a:pt x="14" y="129"/>
                    <a:pt x="6" y="132"/>
                  </a:cubicBezTo>
                  <a:cubicBezTo>
                    <a:pt x="4" y="133"/>
                    <a:pt x="2" y="133"/>
                    <a:pt x="0" y="133"/>
                  </a:cubicBezTo>
                  <a:lnTo>
                    <a:pt x="2" y="2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78" name="Freeform 59"/>
            <p:cNvSpPr/>
            <p:nvPr/>
          </p:nvSpPr>
          <p:spPr bwMode="auto">
            <a:xfrm>
              <a:off x="7777163" y="4778376"/>
              <a:ext cx="119063" cy="290513"/>
            </a:xfrm>
            <a:custGeom>
              <a:avLst/>
              <a:gdLst>
                <a:gd name="T0" fmla="*/ 41 w 41"/>
                <a:gd name="T1" fmla="*/ 84 h 99"/>
                <a:gd name="T2" fmla="*/ 20 w 41"/>
                <a:gd name="T3" fmla="*/ 99 h 99"/>
                <a:gd name="T4" fmla="*/ 20 w 41"/>
                <a:gd name="T5" fmla="*/ 99 h 99"/>
                <a:gd name="T6" fmla="*/ 0 w 41"/>
                <a:gd name="T7" fmla="*/ 84 h 99"/>
                <a:gd name="T8" fmla="*/ 0 w 41"/>
                <a:gd name="T9" fmla="*/ 14 h 99"/>
                <a:gd name="T10" fmla="*/ 20 w 41"/>
                <a:gd name="T11" fmla="*/ 0 h 99"/>
                <a:gd name="T12" fmla="*/ 20 w 41"/>
                <a:gd name="T13" fmla="*/ 0 h 99"/>
                <a:gd name="T14" fmla="*/ 41 w 41"/>
                <a:gd name="T15" fmla="*/ 14 h 99"/>
                <a:gd name="T16" fmla="*/ 41 w 41"/>
                <a:gd name="T17" fmla="*/ 8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99">
                  <a:moveTo>
                    <a:pt x="41" y="84"/>
                  </a:moveTo>
                  <a:cubicBezTo>
                    <a:pt x="41" y="95"/>
                    <a:pt x="32" y="99"/>
                    <a:pt x="20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9" y="99"/>
                    <a:pt x="0" y="95"/>
                    <a:pt x="0" y="8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"/>
                    <a:pt x="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2" y="0"/>
                    <a:pt x="41" y="2"/>
                    <a:pt x="41" y="14"/>
                  </a:cubicBezTo>
                  <a:lnTo>
                    <a:pt x="41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79" name="Freeform 95"/>
          <p:cNvSpPr>
            <a:spLocks noEditPoints="1"/>
          </p:cNvSpPr>
          <p:nvPr/>
        </p:nvSpPr>
        <p:spPr bwMode="auto">
          <a:xfrm>
            <a:off x="9458195" y="4100319"/>
            <a:ext cx="255802" cy="418633"/>
          </a:xfrm>
          <a:custGeom>
            <a:avLst/>
            <a:gdLst>
              <a:gd name="T0" fmla="*/ 165 w 175"/>
              <a:gd name="T1" fmla="*/ 0 h 286"/>
              <a:gd name="T2" fmla="*/ 156 w 175"/>
              <a:gd name="T3" fmla="*/ 0 h 286"/>
              <a:gd name="T4" fmla="*/ 10 w 175"/>
              <a:gd name="T5" fmla="*/ 0 h 286"/>
              <a:gd name="T6" fmla="*/ 0 w 175"/>
              <a:gd name="T7" fmla="*/ 11 h 286"/>
              <a:gd name="T8" fmla="*/ 0 w 175"/>
              <a:gd name="T9" fmla="*/ 273 h 286"/>
              <a:gd name="T10" fmla="*/ 11 w 175"/>
              <a:gd name="T11" fmla="*/ 286 h 286"/>
              <a:gd name="T12" fmla="*/ 26 w 175"/>
              <a:gd name="T13" fmla="*/ 286 h 286"/>
              <a:gd name="T14" fmla="*/ 165 w 175"/>
              <a:gd name="T15" fmla="*/ 286 h 286"/>
              <a:gd name="T16" fmla="*/ 175 w 175"/>
              <a:gd name="T17" fmla="*/ 274 h 286"/>
              <a:gd name="T18" fmla="*/ 175 w 175"/>
              <a:gd name="T19" fmla="*/ 12 h 286"/>
              <a:gd name="T20" fmla="*/ 165 w 175"/>
              <a:gd name="T21" fmla="*/ 0 h 286"/>
              <a:gd name="T22" fmla="*/ 70 w 175"/>
              <a:gd name="T23" fmla="*/ 8 h 286"/>
              <a:gd name="T24" fmla="*/ 106 w 175"/>
              <a:gd name="T25" fmla="*/ 8 h 286"/>
              <a:gd name="T26" fmla="*/ 107 w 175"/>
              <a:gd name="T27" fmla="*/ 8 h 286"/>
              <a:gd name="T28" fmla="*/ 105 w 175"/>
              <a:gd name="T29" fmla="*/ 10 h 286"/>
              <a:gd name="T30" fmla="*/ 71 w 175"/>
              <a:gd name="T31" fmla="*/ 10 h 286"/>
              <a:gd name="T32" fmla="*/ 69 w 175"/>
              <a:gd name="T33" fmla="*/ 8 h 286"/>
              <a:gd name="T34" fmla="*/ 70 w 175"/>
              <a:gd name="T35" fmla="*/ 8 h 286"/>
              <a:gd name="T36" fmla="*/ 99 w 175"/>
              <a:gd name="T37" fmla="*/ 275 h 286"/>
              <a:gd name="T38" fmla="*/ 97 w 175"/>
              <a:gd name="T39" fmla="*/ 277 h 286"/>
              <a:gd name="T40" fmla="*/ 84 w 175"/>
              <a:gd name="T41" fmla="*/ 277 h 286"/>
              <a:gd name="T42" fmla="*/ 78 w 175"/>
              <a:gd name="T43" fmla="*/ 277 h 286"/>
              <a:gd name="T44" fmla="*/ 76 w 175"/>
              <a:gd name="T45" fmla="*/ 275 h 286"/>
              <a:gd name="T46" fmla="*/ 76 w 175"/>
              <a:gd name="T47" fmla="*/ 266 h 286"/>
              <a:gd name="T48" fmla="*/ 78 w 175"/>
              <a:gd name="T49" fmla="*/ 264 h 286"/>
              <a:gd name="T50" fmla="*/ 89 w 175"/>
              <a:gd name="T51" fmla="*/ 264 h 286"/>
              <a:gd name="T52" fmla="*/ 97 w 175"/>
              <a:gd name="T53" fmla="*/ 264 h 286"/>
              <a:gd name="T54" fmla="*/ 99 w 175"/>
              <a:gd name="T55" fmla="*/ 266 h 286"/>
              <a:gd name="T56" fmla="*/ 99 w 175"/>
              <a:gd name="T57" fmla="*/ 275 h 286"/>
              <a:gd name="T58" fmla="*/ 164 w 175"/>
              <a:gd name="T59" fmla="*/ 256 h 286"/>
              <a:gd name="T60" fmla="*/ 13 w 175"/>
              <a:gd name="T61" fmla="*/ 256 h 286"/>
              <a:gd name="T62" fmla="*/ 13 w 175"/>
              <a:gd name="T63" fmla="*/ 25 h 286"/>
              <a:gd name="T64" fmla="*/ 164 w 175"/>
              <a:gd name="T65" fmla="*/ 25 h 286"/>
              <a:gd name="T66" fmla="*/ 164 w 175"/>
              <a:gd name="T67" fmla="*/ 25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5" h="286">
                <a:moveTo>
                  <a:pt x="165" y="0"/>
                </a:moveTo>
                <a:cubicBezTo>
                  <a:pt x="156" y="0"/>
                  <a:pt x="156" y="0"/>
                  <a:pt x="156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1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0"/>
                  <a:pt x="5" y="286"/>
                  <a:pt x="11" y="286"/>
                </a:cubicBezTo>
                <a:cubicBezTo>
                  <a:pt x="26" y="286"/>
                  <a:pt x="26" y="286"/>
                  <a:pt x="26" y="286"/>
                </a:cubicBezTo>
                <a:cubicBezTo>
                  <a:pt x="165" y="286"/>
                  <a:pt x="165" y="286"/>
                  <a:pt x="165" y="286"/>
                </a:cubicBezTo>
                <a:cubicBezTo>
                  <a:pt x="171" y="286"/>
                  <a:pt x="175" y="281"/>
                  <a:pt x="175" y="274"/>
                </a:cubicBezTo>
                <a:cubicBezTo>
                  <a:pt x="175" y="12"/>
                  <a:pt x="175" y="12"/>
                  <a:pt x="175" y="12"/>
                </a:cubicBezTo>
                <a:cubicBezTo>
                  <a:pt x="175" y="5"/>
                  <a:pt x="171" y="0"/>
                  <a:pt x="165" y="0"/>
                </a:cubicBezTo>
                <a:close/>
                <a:moveTo>
                  <a:pt x="70" y="8"/>
                </a:moveTo>
                <a:cubicBezTo>
                  <a:pt x="106" y="8"/>
                  <a:pt x="106" y="8"/>
                  <a:pt x="106" y="8"/>
                </a:cubicBezTo>
                <a:cubicBezTo>
                  <a:pt x="106" y="8"/>
                  <a:pt x="107" y="8"/>
                  <a:pt x="107" y="8"/>
                </a:cubicBezTo>
                <a:cubicBezTo>
                  <a:pt x="107" y="9"/>
                  <a:pt x="106" y="10"/>
                  <a:pt x="105" y="10"/>
                </a:cubicBezTo>
                <a:cubicBezTo>
                  <a:pt x="71" y="10"/>
                  <a:pt x="71" y="10"/>
                  <a:pt x="71" y="10"/>
                </a:cubicBezTo>
                <a:cubicBezTo>
                  <a:pt x="70" y="10"/>
                  <a:pt x="69" y="9"/>
                  <a:pt x="69" y="8"/>
                </a:cubicBezTo>
                <a:cubicBezTo>
                  <a:pt x="69" y="8"/>
                  <a:pt x="70" y="8"/>
                  <a:pt x="70" y="8"/>
                </a:cubicBezTo>
                <a:close/>
                <a:moveTo>
                  <a:pt x="99" y="275"/>
                </a:moveTo>
                <a:cubicBezTo>
                  <a:pt x="99" y="277"/>
                  <a:pt x="98" y="277"/>
                  <a:pt x="97" y="277"/>
                </a:cubicBezTo>
                <a:cubicBezTo>
                  <a:pt x="84" y="277"/>
                  <a:pt x="84" y="277"/>
                  <a:pt x="84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7" y="277"/>
                  <a:pt x="76" y="277"/>
                  <a:pt x="76" y="275"/>
                </a:cubicBezTo>
                <a:cubicBezTo>
                  <a:pt x="76" y="266"/>
                  <a:pt x="76" y="266"/>
                  <a:pt x="76" y="266"/>
                </a:cubicBezTo>
                <a:cubicBezTo>
                  <a:pt x="76" y="265"/>
                  <a:pt x="77" y="264"/>
                  <a:pt x="78" y="264"/>
                </a:cubicBezTo>
                <a:cubicBezTo>
                  <a:pt x="89" y="264"/>
                  <a:pt x="89" y="264"/>
                  <a:pt x="89" y="264"/>
                </a:cubicBezTo>
                <a:cubicBezTo>
                  <a:pt x="97" y="264"/>
                  <a:pt x="97" y="264"/>
                  <a:pt x="97" y="264"/>
                </a:cubicBezTo>
                <a:cubicBezTo>
                  <a:pt x="98" y="264"/>
                  <a:pt x="99" y="265"/>
                  <a:pt x="99" y="266"/>
                </a:cubicBezTo>
                <a:lnTo>
                  <a:pt x="99" y="275"/>
                </a:lnTo>
                <a:close/>
                <a:moveTo>
                  <a:pt x="164" y="256"/>
                </a:moveTo>
                <a:cubicBezTo>
                  <a:pt x="13" y="256"/>
                  <a:pt x="13" y="256"/>
                  <a:pt x="13" y="256"/>
                </a:cubicBezTo>
                <a:cubicBezTo>
                  <a:pt x="13" y="25"/>
                  <a:pt x="13" y="25"/>
                  <a:pt x="13" y="25"/>
                </a:cubicBezTo>
                <a:cubicBezTo>
                  <a:pt x="164" y="25"/>
                  <a:pt x="164" y="25"/>
                  <a:pt x="164" y="25"/>
                </a:cubicBezTo>
                <a:lnTo>
                  <a:pt x="164" y="256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280" name="组合 279"/>
          <p:cNvGrpSpPr/>
          <p:nvPr/>
        </p:nvGrpSpPr>
        <p:grpSpPr>
          <a:xfrm>
            <a:off x="10213251" y="4127328"/>
            <a:ext cx="286784" cy="364616"/>
            <a:chOff x="5346701" y="4424363"/>
            <a:chExt cx="573088" cy="728663"/>
          </a:xfrm>
          <a:solidFill>
            <a:schemeClr val="accent5">
              <a:lumMod val="50000"/>
            </a:schemeClr>
          </a:solidFill>
        </p:grpSpPr>
        <p:sp>
          <p:nvSpPr>
            <p:cNvPr id="281" name="Freeform 98"/>
            <p:cNvSpPr/>
            <p:nvPr/>
          </p:nvSpPr>
          <p:spPr bwMode="auto">
            <a:xfrm>
              <a:off x="5472113" y="4424363"/>
              <a:ext cx="312738" cy="388938"/>
            </a:xfrm>
            <a:custGeom>
              <a:avLst/>
              <a:gdLst>
                <a:gd name="T0" fmla="*/ 100 w 107"/>
                <a:gd name="T1" fmla="*/ 52 h 133"/>
                <a:gd name="T2" fmla="*/ 100 w 107"/>
                <a:gd name="T3" fmla="*/ 44 h 133"/>
                <a:gd name="T4" fmla="*/ 55 w 107"/>
                <a:gd name="T5" fmla="*/ 0 h 133"/>
                <a:gd name="T6" fmla="*/ 53 w 107"/>
                <a:gd name="T7" fmla="*/ 0 h 133"/>
                <a:gd name="T8" fmla="*/ 7 w 107"/>
                <a:gd name="T9" fmla="*/ 44 h 133"/>
                <a:gd name="T10" fmla="*/ 7 w 107"/>
                <a:gd name="T11" fmla="*/ 52 h 133"/>
                <a:gd name="T12" fmla="*/ 0 w 107"/>
                <a:gd name="T13" fmla="*/ 59 h 133"/>
                <a:gd name="T14" fmla="*/ 0 w 107"/>
                <a:gd name="T15" fmla="*/ 76 h 133"/>
                <a:gd name="T16" fmla="*/ 7 w 107"/>
                <a:gd name="T17" fmla="*/ 82 h 133"/>
                <a:gd name="T18" fmla="*/ 7 w 107"/>
                <a:gd name="T19" fmla="*/ 82 h 133"/>
                <a:gd name="T20" fmla="*/ 53 w 107"/>
                <a:gd name="T21" fmla="*/ 133 h 133"/>
                <a:gd name="T22" fmla="*/ 55 w 107"/>
                <a:gd name="T23" fmla="*/ 133 h 133"/>
                <a:gd name="T24" fmla="*/ 100 w 107"/>
                <a:gd name="T25" fmla="*/ 82 h 133"/>
                <a:gd name="T26" fmla="*/ 100 w 107"/>
                <a:gd name="T27" fmla="*/ 82 h 133"/>
                <a:gd name="T28" fmla="*/ 107 w 107"/>
                <a:gd name="T29" fmla="*/ 76 h 133"/>
                <a:gd name="T30" fmla="*/ 107 w 107"/>
                <a:gd name="T31" fmla="*/ 59 h 133"/>
                <a:gd name="T32" fmla="*/ 100 w 107"/>
                <a:gd name="T33" fmla="*/ 5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7" h="133">
                  <a:moveTo>
                    <a:pt x="100" y="52"/>
                  </a:moveTo>
                  <a:cubicBezTo>
                    <a:pt x="100" y="48"/>
                    <a:pt x="100" y="45"/>
                    <a:pt x="100" y="44"/>
                  </a:cubicBezTo>
                  <a:cubicBezTo>
                    <a:pt x="100" y="28"/>
                    <a:pt x="89" y="0"/>
                    <a:pt x="5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6" y="0"/>
                    <a:pt x="7" y="28"/>
                    <a:pt x="7" y="44"/>
                  </a:cubicBezTo>
                  <a:cubicBezTo>
                    <a:pt x="7" y="45"/>
                    <a:pt x="7" y="48"/>
                    <a:pt x="7" y="52"/>
                  </a:cubicBezTo>
                  <a:cubicBezTo>
                    <a:pt x="3" y="52"/>
                    <a:pt x="0" y="55"/>
                    <a:pt x="0" y="59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2"/>
                    <a:pt x="7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10" y="106"/>
                    <a:pt x="38" y="133"/>
                    <a:pt x="53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70" y="133"/>
                    <a:pt x="97" y="106"/>
                    <a:pt x="100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104" y="82"/>
                    <a:pt x="107" y="79"/>
                    <a:pt x="107" y="76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107" y="55"/>
                    <a:pt x="104" y="52"/>
                    <a:pt x="100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2" name="Freeform 99"/>
            <p:cNvSpPr/>
            <p:nvPr/>
          </p:nvSpPr>
          <p:spPr bwMode="auto">
            <a:xfrm>
              <a:off x="5346701" y="4851401"/>
              <a:ext cx="285750" cy="301625"/>
            </a:xfrm>
            <a:custGeom>
              <a:avLst/>
              <a:gdLst>
                <a:gd name="T0" fmla="*/ 51 w 98"/>
                <a:gd name="T1" fmla="*/ 0 h 103"/>
                <a:gd name="T2" fmla="*/ 0 w 98"/>
                <a:gd name="T3" fmla="*/ 51 h 103"/>
                <a:gd name="T4" fmla="*/ 0 w 98"/>
                <a:gd name="T5" fmla="*/ 103 h 103"/>
                <a:gd name="T6" fmla="*/ 98 w 98"/>
                <a:gd name="T7" fmla="*/ 103 h 103"/>
                <a:gd name="T8" fmla="*/ 53 w 98"/>
                <a:gd name="T9" fmla="*/ 0 h 103"/>
                <a:gd name="T10" fmla="*/ 51 w 98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03"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3" name="Freeform 100"/>
            <p:cNvSpPr/>
            <p:nvPr/>
          </p:nvSpPr>
          <p:spPr bwMode="auto">
            <a:xfrm>
              <a:off x="5632451" y="4851401"/>
              <a:ext cx="287338" cy="301625"/>
            </a:xfrm>
            <a:custGeom>
              <a:avLst/>
              <a:gdLst>
                <a:gd name="T0" fmla="*/ 47 w 98"/>
                <a:gd name="T1" fmla="*/ 0 h 103"/>
                <a:gd name="T2" fmla="*/ 42 w 98"/>
                <a:gd name="T3" fmla="*/ 0 h 103"/>
                <a:gd name="T4" fmla="*/ 0 w 98"/>
                <a:gd name="T5" fmla="*/ 103 h 103"/>
                <a:gd name="T6" fmla="*/ 98 w 98"/>
                <a:gd name="T7" fmla="*/ 103 h 103"/>
                <a:gd name="T8" fmla="*/ 98 w 98"/>
                <a:gd name="T9" fmla="*/ 51 h 103"/>
                <a:gd name="T10" fmla="*/ 47 w 98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03">
                  <a:moveTo>
                    <a:pt x="47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8" y="23"/>
                    <a:pt x="75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4" name="Freeform 101"/>
            <p:cNvSpPr/>
            <p:nvPr/>
          </p:nvSpPr>
          <p:spPr bwMode="auto">
            <a:xfrm>
              <a:off x="5554663" y="4822826"/>
              <a:ext cx="76200" cy="87313"/>
            </a:xfrm>
            <a:custGeom>
              <a:avLst/>
              <a:gdLst>
                <a:gd name="T0" fmla="*/ 48 w 48"/>
                <a:gd name="T1" fmla="*/ 28 h 55"/>
                <a:gd name="T2" fmla="*/ 0 w 48"/>
                <a:gd name="T3" fmla="*/ 0 h 55"/>
                <a:gd name="T4" fmla="*/ 0 w 48"/>
                <a:gd name="T5" fmla="*/ 55 h 55"/>
                <a:gd name="T6" fmla="*/ 48 w 48"/>
                <a:gd name="T7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55">
                  <a:moveTo>
                    <a:pt x="48" y="28"/>
                  </a:moveTo>
                  <a:lnTo>
                    <a:pt x="0" y="0"/>
                  </a:lnTo>
                  <a:lnTo>
                    <a:pt x="0" y="55"/>
                  </a:lnTo>
                  <a:lnTo>
                    <a:pt x="4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5" name="Freeform 102"/>
            <p:cNvSpPr/>
            <p:nvPr/>
          </p:nvSpPr>
          <p:spPr bwMode="auto">
            <a:xfrm>
              <a:off x="5630863" y="4822826"/>
              <a:ext cx="74613" cy="87313"/>
            </a:xfrm>
            <a:custGeom>
              <a:avLst/>
              <a:gdLst>
                <a:gd name="T0" fmla="*/ 0 w 47"/>
                <a:gd name="T1" fmla="*/ 28 h 55"/>
                <a:gd name="T2" fmla="*/ 47 w 47"/>
                <a:gd name="T3" fmla="*/ 0 h 55"/>
                <a:gd name="T4" fmla="*/ 47 w 47"/>
                <a:gd name="T5" fmla="*/ 55 h 55"/>
                <a:gd name="T6" fmla="*/ 0 w 47"/>
                <a:gd name="T7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55">
                  <a:moveTo>
                    <a:pt x="0" y="28"/>
                  </a:moveTo>
                  <a:lnTo>
                    <a:pt x="47" y="0"/>
                  </a:lnTo>
                  <a:lnTo>
                    <a:pt x="47" y="55"/>
                  </a:ln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6" name="Oval 103"/>
            <p:cNvSpPr>
              <a:spLocks noChangeArrowheads="1"/>
            </p:cNvSpPr>
            <p:nvPr/>
          </p:nvSpPr>
          <p:spPr bwMode="auto">
            <a:xfrm>
              <a:off x="5603876" y="4843463"/>
              <a:ext cx="49213" cy="49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8738586" y="4140435"/>
            <a:ext cx="166032" cy="338401"/>
            <a:chOff x="2462213" y="4459288"/>
            <a:chExt cx="331788" cy="676275"/>
          </a:xfrm>
          <a:solidFill>
            <a:schemeClr val="accent5">
              <a:lumMod val="50000"/>
            </a:schemeClr>
          </a:solidFill>
        </p:grpSpPr>
        <p:sp>
          <p:nvSpPr>
            <p:cNvPr id="288" name="Freeform 113"/>
            <p:cNvSpPr/>
            <p:nvPr/>
          </p:nvSpPr>
          <p:spPr bwMode="auto">
            <a:xfrm>
              <a:off x="2462213" y="4459288"/>
              <a:ext cx="76200" cy="485775"/>
            </a:xfrm>
            <a:custGeom>
              <a:avLst/>
              <a:gdLst>
                <a:gd name="T0" fmla="*/ 24 w 48"/>
                <a:gd name="T1" fmla="*/ 282 h 306"/>
                <a:gd name="T2" fmla="*/ 26 w 48"/>
                <a:gd name="T3" fmla="*/ 0 h 306"/>
                <a:gd name="T4" fmla="*/ 0 w 48"/>
                <a:gd name="T5" fmla="*/ 0 h 306"/>
                <a:gd name="T6" fmla="*/ 0 w 48"/>
                <a:gd name="T7" fmla="*/ 282 h 306"/>
                <a:gd name="T8" fmla="*/ 0 w 48"/>
                <a:gd name="T9" fmla="*/ 305 h 306"/>
                <a:gd name="T10" fmla="*/ 24 w 48"/>
                <a:gd name="T11" fmla="*/ 306 h 306"/>
                <a:gd name="T12" fmla="*/ 48 w 48"/>
                <a:gd name="T13" fmla="*/ 306 h 306"/>
                <a:gd name="T14" fmla="*/ 48 w 48"/>
                <a:gd name="T15" fmla="*/ 282 h 306"/>
                <a:gd name="T16" fmla="*/ 24 w 48"/>
                <a:gd name="T17" fmla="*/ 282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06">
                  <a:moveTo>
                    <a:pt x="24" y="282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0" y="282"/>
                  </a:lnTo>
                  <a:lnTo>
                    <a:pt x="0" y="305"/>
                  </a:lnTo>
                  <a:lnTo>
                    <a:pt x="24" y="306"/>
                  </a:lnTo>
                  <a:lnTo>
                    <a:pt x="48" y="306"/>
                  </a:lnTo>
                  <a:lnTo>
                    <a:pt x="48" y="282"/>
                  </a:lnTo>
                  <a:lnTo>
                    <a:pt x="2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9" name="Freeform 114"/>
            <p:cNvSpPr/>
            <p:nvPr/>
          </p:nvSpPr>
          <p:spPr bwMode="auto">
            <a:xfrm>
              <a:off x="2500313" y="4495801"/>
              <a:ext cx="38100" cy="36513"/>
            </a:xfrm>
            <a:custGeom>
              <a:avLst/>
              <a:gdLst>
                <a:gd name="T0" fmla="*/ 24 w 24"/>
                <a:gd name="T1" fmla="*/ 23 h 23"/>
                <a:gd name="T2" fmla="*/ 0 w 24"/>
                <a:gd name="T3" fmla="*/ 23 h 23"/>
                <a:gd name="T4" fmla="*/ 2 w 24"/>
                <a:gd name="T5" fmla="*/ 0 h 23"/>
                <a:gd name="T6" fmla="*/ 24 w 24"/>
                <a:gd name="T7" fmla="*/ 0 h 23"/>
                <a:gd name="T8" fmla="*/ 24 w 24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24" y="23"/>
                  </a:moveTo>
                  <a:lnTo>
                    <a:pt x="0" y="23"/>
                  </a:lnTo>
                  <a:lnTo>
                    <a:pt x="2" y="0"/>
                  </a:lnTo>
                  <a:lnTo>
                    <a:pt x="24" y="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0" name="Rectangle 115"/>
            <p:cNvSpPr>
              <a:spLocks noChangeArrowheads="1"/>
            </p:cNvSpPr>
            <p:nvPr/>
          </p:nvSpPr>
          <p:spPr bwMode="auto">
            <a:xfrm>
              <a:off x="2538413" y="4532313"/>
              <a:ext cx="349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1" name="Rectangle 116"/>
            <p:cNvSpPr>
              <a:spLocks noChangeArrowheads="1"/>
            </p:cNvSpPr>
            <p:nvPr/>
          </p:nvSpPr>
          <p:spPr bwMode="auto">
            <a:xfrm>
              <a:off x="2573338" y="4570413"/>
              <a:ext cx="3810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2" name="Rectangle 117"/>
            <p:cNvSpPr>
              <a:spLocks noChangeArrowheads="1"/>
            </p:cNvSpPr>
            <p:nvPr/>
          </p:nvSpPr>
          <p:spPr bwMode="auto">
            <a:xfrm>
              <a:off x="2611438" y="4608513"/>
              <a:ext cx="36513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3" name="Rectangle 118"/>
            <p:cNvSpPr>
              <a:spLocks noChangeArrowheads="1"/>
            </p:cNvSpPr>
            <p:nvPr/>
          </p:nvSpPr>
          <p:spPr bwMode="auto">
            <a:xfrm>
              <a:off x="2647951" y="4646613"/>
              <a:ext cx="36513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4" name="Rectangle 119"/>
            <p:cNvSpPr>
              <a:spLocks noChangeArrowheads="1"/>
            </p:cNvSpPr>
            <p:nvPr/>
          </p:nvSpPr>
          <p:spPr bwMode="auto">
            <a:xfrm>
              <a:off x="2684463" y="4681538"/>
              <a:ext cx="36513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5" name="Rectangle 120"/>
            <p:cNvSpPr>
              <a:spLocks noChangeArrowheads="1"/>
            </p:cNvSpPr>
            <p:nvPr/>
          </p:nvSpPr>
          <p:spPr bwMode="auto">
            <a:xfrm>
              <a:off x="2720976" y="4719638"/>
              <a:ext cx="349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6" name="Rectangle 121"/>
            <p:cNvSpPr>
              <a:spLocks noChangeArrowheads="1"/>
            </p:cNvSpPr>
            <p:nvPr/>
          </p:nvSpPr>
          <p:spPr bwMode="auto">
            <a:xfrm>
              <a:off x="2720976" y="4795838"/>
              <a:ext cx="349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7" name="Freeform 122"/>
            <p:cNvSpPr/>
            <p:nvPr/>
          </p:nvSpPr>
          <p:spPr bwMode="auto">
            <a:xfrm>
              <a:off x="2682876" y="4795838"/>
              <a:ext cx="38100" cy="38100"/>
            </a:xfrm>
            <a:custGeom>
              <a:avLst/>
              <a:gdLst>
                <a:gd name="T0" fmla="*/ 0 w 24"/>
                <a:gd name="T1" fmla="*/ 24 h 24"/>
                <a:gd name="T2" fmla="*/ 24 w 24"/>
                <a:gd name="T3" fmla="*/ 24 h 24"/>
                <a:gd name="T4" fmla="*/ 24 w 24"/>
                <a:gd name="T5" fmla="*/ 0 h 24"/>
                <a:gd name="T6" fmla="*/ 1 w 24"/>
                <a:gd name="T7" fmla="*/ 0 h 24"/>
                <a:gd name="T8" fmla="*/ 0 w 2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0" y="24"/>
                  </a:moveTo>
                  <a:lnTo>
                    <a:pt x="24" y="24"/>
                  </a:lnTo>
                  <a:lnTo>
                    <a:pt x="24" y="0"/>
                  </a:lnTo>
                  <a:lnTo>
                    <a:pt x="1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8" name="Rectangle 123"/>
            <p:cNvSpPr>
              <a:spLocks noChangeArrowheads="1"/>
            </p:cNvSpPr>
            <p:nvPr/>
          </p:nvSpPr>
          <p:spPr bwMode="auto">
            <a:xfrm>
              <a:off x="2720976" y="5097463"/>
              <a:ext cx="349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9" name="Rectangle 124"/>
            <p:cNvSpPr>
              <a:spLocks noChangeArrowheads="1"/>
            </p:cNvSpPr>
            <p:nvPr/>
          </p:nvSpPr>
          <p:spPr bwMode="auto">
            <a:xfrm>
              <a:off x="2538413" y="4872038"/>
              <a:ext cx="349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0" name="Freeform 125"/>
            <p:cNvSpPr/>
            <p:nvPr/>
          </p:nvSpPr>
          <p:spPr bwMode="auto">
            <a:xfrm>
              <a:off x="2647951" y="4795838"/>
              <a:ext cx="36513" cy="76200"/>
            </a:xfrm>
            <a:custGeom>
              <a:avLst/>
              <a:gdLst>
                <a:gd name="T0" fmla="*/ 0 w 23"/>
                <a:gd name="T1" fmla="*/ 24 h 48"/>
                <a:gd name="T2" fmla="*/ 0 w 23"/>
                <a:gd name="T3" fmla="*/ 48 h 48"/>
                <a:gd name="T4" fmla="*/ 22 w 23"/>
                <a:gd name="T5" fmla="*/ 48 h 48"/>
                <a:gd name="T6" fmla="*/ 22 w 23"/>
                <a:gd name="T7" fmla="*/ 24 h 48"/>
                <a:gd name="T8" fmla="*/ 23 w 23"/>
                <a:gd name="T9" fmla="*/ 0 h 48"/>
                <a:gd name="T10" fmla="*/ 0 w 23"/>
                <a:gd name="T11" fmla="*/ 0 h 48"/>
                <a:gd name="T12" fmla="*/ 0 w 23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48">
                  <a:moveTo>
                    <a:pt x="0" y="24"/>
                  </a:moveTo>
                  <a:lnTo>
                    <a:pt x="0" y="48"/>
                  </a:lnTo>
                  <a:lnTo>
                    <a:pt x="22" y="48"/>
                  </a:lnTo>
                  <a:lnTo>
                    <a:pt x="22" y="24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1" name="Freeform 126"/>
            <p:cNvSpPr/>
            <p:nvPr/>
          </p:nvSpPr>
          <p:spPr bwMode="auto">
            <a:xfrm>
              <a:off x="2682876" y="4872038"/>
              <a:ext cx="38100" cy="76200"/>
            </a:xfrm>
            <a:custGeom>
              <a:avLst/>
              <a:gdLst>
                <a:gd name="T0" fmla="*/ 0 w 24"/>
                <a:gd name="T1" fmla="*/ 24 h 48"/>
                <a:gd name="T2" fmla="*/ 0 w 24"/>
                <a:gd name="T3" fmla="*/ 48 h 48"/>
                <a:gd name="T4" fmla="*/ 24 w 24"/>
                <a:gd name="T5" fmla="*/ 48 h 48"/>
                <a:gd name="T6" fmla="*/ 24 w 24"/>
                <a:gd name="T7" fmla="*/ 24 h 48"/>
                <a:gd name="T8" fmla="*/ 24 w 24"/>
                <a:gd name="T9" fmla="*/ 0 h 48"/>
                <a:gd name="T10" fmla="*/ 0 w 24"/>
                <a:gd name="T11" fmla="*/ 0 h 48"/>
                <a:gd name="T12" fmla="*/ 0 w 24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24"/>
                  </a:moveTo>
                  <a:lnTo>
                    <a:pt x="0" y="48"/>
                  </a:lnTo>
                  <a:lnTo>
                    <a:pt x="24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2" name="Freeform 127"/>
            <p:cNvSpPr/>
            <p:nvPr/>
          </p:nvSpPr>
          <p:spPr bwMode="auto">
            <a:xfrm>
              <a:off x="2720976" y="4945063"/>
              <a:ext cx="34925" cy="76200"/>
            </a:xfrm>
            <a:custGeom>
              <a:avLst/>
              <a:gdLst>
                <a:gd name="T0" fmla="*/ 0 w 22"/>
                <a:gd name="T1" fmla="*/ 24 h 48"/>
                <a:gd name="T2" fmla="*/ 0 w 22"/>
                <a:gd name="T3" fmla="*/ 48 h 48"/>
                <a:gd name="T4" fmla="*/ 22 w 22"/>
                <a:gd name="T5" fmla="*/ 48 h 48"/>
                <a:gd name="T6" fmla="*/ 22 w 22"/>
                <a:gd name="T7" fmla="*/ 24 h 48"/>
                <a:gd name="T8" fmla="*/ 22 w 22"/>
                <a:gd name="T9" fmla="*/ 0 h 48"/>
                <a:gd name="T10" fmla="*/ 0 w 22"/>
                <a:gd name="T11" fmla="*/ 0 h 48"/>
                <a:gd name="T12" fmla="*/ 0 w 22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48">
                  <a:moveTo>
                    <a:pt x="0" y="24"/>
                  </a:moveTo>
                  <a:lnTo>
                    <a:pt x="0" y="48"/>
                  </a:lnTo>
                  <a:lnTo>
                    <a:pt x="22" y="48"/>
                  </a:lnTo>
                  <a:lnTo>
                    <a:pt x="22" y="24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3" name="Freeform 128"/>
            <p:cNvSpPr/>
            <p:nvPr/>
          </p:nvSpPr>
          <p:spPr bwMode="auto">
            <a:xfrm>
              <a:off x="2755901" y="5021263"/>
              <a:ext cx="38100" cy="76200"/>
            </a:xfrm>
            <a:custGeom>
              <a:avLst/>
              <a:gdLst>
                <a:gd name="T0" fmla="*/ 0 w 24"/>
                <a:gd name="T1" fmla="*/ 24 h 48"/>
                <a:gd name="T2" fmla="*/ 0 w 24"/>
                <a:gd name="T3" fmla="*/ 48 h 48"/>
                <a:gd name="T4" fmla="*/ 24 w 24"/>
                <a:gd name="T5" fmla="*/ 48 h 48"/>
                <a:gd name="T6" fmla="*/ 24 w 24"/>
                <a:gd name="T7" fmla="*/ 24 h 48"/>
                <a:gd name="T8" fmla="*/ 24 w 24"/>
                <a:gd name="T9" fmla="*/ 0 h 48"/>
                <a:gd name="T10" fmla="*/ 0 w 24"/>
                <a:gd name="T11" fmla="*/ 0 h 48"/>
                <a:gd name="T12" fmla="*/ 0 w 24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24"/>
                  </a:moveTo>
                  <a:lnTo>
                    <a:pt x="0" y="48"/>
                  </a:lnTo>
                  <a:lnTo>
                    <a:pt x="24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4" name="Freeform 129"/>
            <p:cNvSpPr/>
            <p:nvPr/>
          </p:nvSpPr>
          <p:spPr bwMode="auto">
            <a:xfrm>
              <a:off x="2682876" y="5059363"/>
              <a:ext cx="38100" cy="76200"/>
            </a:xfrm>
            <a:custGeom>
              <a:avLst/>
              <a:gdLst>
                <a:gd name="T0" fmla="*/ 0 w 24"/>
                <a:gd name="T1" fmla="*/ 24 h 48"/>
                <a:gd name="T2" fmla="*/ 0 w 24"/>
                <a:gd name="T3" fmla="*/ 48 h 48"/>
                <a:gd name="T4" fmla="*/ 24 w 24"/>
                <a:gd name="T5" fmla="*/ 48 h 48"/>
                <a:gd name="T6" fmla="*/ 24 w 24"/>
                <a:gd name="T7" fmla="*/ 24 h 48"/>
                <a:gd name="T8" fmla="*/ 24 w 24"/>
                <a:gd name="T9" fmla="*/ 0 h 48"/>
                <a:gd name="T10" fmla="*/ 0 w 24"/>
                <a:gd name="T11" fmla="*/ 0 h 48"/>
                <a:gd name="T12" fmla="*/ 0 w 24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24"/>
                  </a:moveTo>
                  <a:lnTo>
                    <a:pt x="0" y="48"/>
                  </a:lnTo>
                  <a:lnTo>
                    <a:pt x="24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5" name="Freeform 130"/>
            <p:cNvSpPr/>
            <p:nvPr/>
          </p:nvSpPr>
          <p:spPr bwMode="auto">
            <a:xfrm>
              <a:off x="2647951" y="4983163"/>
              <a:ext cx="34925" cy="76200"/>
            </a:xfrm>
            <a:custGeom>
              <a:avLst/>
              <a:gdLst>
                <a:gd name="T0" fmla="*/ 0 w 22"/>
                <a:gd name="T1" fmla="*/ 24 h 48"/>
                <a:gd name="T2" fmla="*/ 0 w 22"/>
                <a:gd name="T3" fmla="*/ 48 h 48"/>
                <a:gd name="T4" fmla="*/ 22 w 22"/>
                <a:gd name="T5" fmla="*/ 48 h 48"/>
                <a:gd name="T6" fmla="*/ 22 w 22"/>
                <a:gd name="T7" fmla="*/ 24 h 48"/>
                <a:gd name="T8" fmla="*/ 22 w 22"/>
                <a:gd name="T9" fmla="*/ 0 h 48"/>
                <a:gd name="T10" fmla="*/ 0 w 22"/>
                <a:gd name="T11" fmla="*/ 0 h 48"/>
                <a:gd name="T12" fmla="*/ 0 w 22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48">
                  <a:moveTo>
                    <a:pt x="0" y="24"/>
                  </a:moveTo>
                  <a:lnTo>
                    <a:pt x="0" y="48"/>
                  </a:lnTo>
                  <a:lnTo>
                    <a:pt x="22" y="48"/>
                  </a:lnTo>
                  <a:lnTo>
                    <a:pt x="22" y="24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6" name="Freeform 131"/>
            <p:cNvSpPr/>
            <p:nvPr/>
          </p:nvSpPr>
          <p:spPr bwMode="auto">
            <a:xfrm>
              <a:off x="2609851" y="4910138"/>
              <a:ext cx="38100" cy="76200"/>
            </a:xfrm>
            <a:custGeom>
              <a:avLst/>
              <a:gdLst>
                <a:gd name="T0" fmla="*/ 0 w 24"/>
                <a:gd name="T1" fmla="*/ 24 h 48"/>
                <a:gd name="T2" fmla="*/ 0 w 24"/>
                <a:gd name="T3" fmla="*/ 48 h 48"/>
                <a:gd name="T4" fmla="*/ 24 w 24"/>
                <a:gd name="T5" fmla="*/ 48 h 48"/>
                <a:gd name="T6" fmla="*/ 24 w 24"/>
                <a:gd name="T7" fmla="*/ 24 h 48"/>
                <a:gd name="T8" fmla="*/ 24 w 24"/>
                <a:gd name="T9" fmla="*/ 0 h 48"/>
                <a:gd name="T10" fmla="*/ 1 w 24"/>
                <a:gd name="T11" fmla="*/ 0 h 48"/>
                <a:gd name="T12" fmla="*/ 0 w 24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24"/>
                  </a:moveTo>
                  <a:lnTo>
                    <a:pt x="0" y="48"/>
                  </a:lnTo>
                  <a:lnTo>
                    <a:pt x="24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1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7" name="Freeform 132"/>
            <p:cNvSpPr/>
            <p:nvPr/>
          </p:nvSpPr>
          <p:spPr bwMode="auto">
            <a:xfrm>
              <a:off x="2573338" y="4833938"/>
              <a:ext cx="38100" cy="76200"/>
            </a:xfrm>
            <a:custGeom>
              <a:avLst/>
              <a:gdLst>
                <a:gd name="T0" fmla="*/ 0 w 24"/>
                <a:gd name="T1" fmla="*/ 24 h 48"/>
                <a:gd name="T2" fmla="*/ 0 w 24"/>
                <a:gd name="T3" fmla="*/ 48 h 48"/>
                <a:gd name="T4" fmla="*/ 23 w 24"/>
                <a:gd name="T5" fmla="*/ 48 h 48"/>
                <a:gd name="T6" fmla="*/ 24 w 24"/>
                <a:gd name="T7" fmla="*/ 24 h 48"/>
                <a:gd name="T8" fmla="*/ 24 w 24"/>
                <a:gd name="T9" fmla="*/ 0 h 48"/>
                <a:gd name="T10" fmla="*/ 0 w 24"/>
                <a:gd name="T11" fmla="*/ 0 h 48"/>
                <a:gd name="T12" fmla="*/ 0 w 24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24"/>
                  </a:moveTo>
                  <a:lnTo>
                    <a:pt x="0" y="48"/>
                  </a:lnTo>
                  <a:lnTo>
                    <a:pt x="23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8" name="Freeform 133"/>
            <p:cNvSpPr/>
            <p:nvPr/>
          </p:nvSpPr>
          <p:spPr bwMode="auto">
            <a:xfrm>
              <a:off x="2755901" y="4757738"/>
              <a:ext cx="38100" cy="76200"/>
            </a:xfrm>
            <a:custGeom>
              <a:avLst/>
              <a:gdLst>
                <a:gd name="T0" fmla="*/ 0 w 24"/>
                <a:gd name="T1" fmla="*/ 0 h 48"/>
                <a:gd name="T2" fmla="*/ 0 w 24"/>
                <a:gd name="T3" fmla="*/ 24 h 48"/>
                <a:gd name="T4" fmla="*/ 0 w 24"/>
                <a:gd name="T5" fmla="*/ 48 h 48"/>
                <a:gd name="T6" fmla="*/ 24 w 24"/>
                <a:gd name="T7" fmla="*/ 48 h 48"/>
                <a:gd name="T8" fmla="*/ 24 w 24"/>
                <a:gd name="T9" fmla="*/ 24 h 48"/>
                <a:gd name="T10" fmla="*/ 24 w 24"/>
                <a:gd name="T11" fmla="*/ 0 h 48"/>
                <a:gd name="T12" fmla="*/ 0 w 24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0"/>
                  </a:moveTo>
                  <a:lnTo>
                    <a:pt x="0" y="24"/>
                  </a:lnTo>
                  <a:lnTo>
                    <a:pt x="0" y="48"/>
                  </a:lnTo>
                  <a:lnTo>
                    <a:pt x="24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09" name="组合 308"/>
          <p:cNvGrpSpPr/>
          <p:nvPr/>
        </p:nvGrpSpPr>
        <p:grpSpPr>
          <a:xfrm>
            <a:off x="989061" y="4787078"/>
            <a:ext cx="278044" cy="324898"/>
            <a:chOff x="9124951" y="4468813"/>
            <a:chExt cx="555625" cy="649288"/>
          </a:xfrm>
          <a:solidFill>
            <a:schemeClr val="accent5">
              <a:lumMod val="50000"/>
            </a:schemeClr>
          </a:solidFill>
        </p:grpSpPr>
        <p:sp>
          <p:nvSpPr>
            <p:cNvPr id="310" name="Freeform 34"/>
            <p:cNvSpPr>
              <a:spLocks noEditPoints="1"/>
            </p:cNvSpPr>
            <p:nvPr/>
          </p:nvSpPr>
          <p:spPr bwMode="auto">
            <a:xfrm>
              <a:off x="9124951" y="4468813"/>
              <a:ext cx="555625" cy="649288"/>
            </a:xfrm>
            <a:custGeom>
              <a:avLst/>
              <a:gdLst>
                <a:gd name="T0" fmla="*/ 163 w 190"/>
                <a:gd name="T1" fmla="*/ 0 h 222"/>
                <a:gd name="T2" fmla="*/ 28 w 190"/>
                <a:gd name="T3" fmla="*/ 0 h 222"/>
                <a:gd name="T4" fmla="*/ 0 w 190"/>
                <a:gd name="T5" fmla="*/ 27 h 222"/>
                <a:gd name="T6" fmla="*/ 0 w 190"/>
                <a:gd name="T7" fmla="*/ 194 h 222"/>
                <a:gd name="T8" fmla="*/ 28 w 190"/>
                <a:gd name="T9" fmla="*/ 222 h 222"/>
                <a:gd name="T10" fmla="*/ 163 w 190"/>
                <a:gd name="T11" fmla="*/ 222 h 222"/>
                <a:gd name="T12" fmla="*/ 190 w 190"/>
                <a:gd name="T13" fmla="*/ 194 h 222"/>
                <a:gd name="T14" fmla="*/ 190 w 190"/>
                <a:gd name="T15" fmla="*/ 27 h 222"/>
                <a:gd name="T16" fmla="*/ 163 w 190"/>
                <a:gd name="T17" fmla="*/ 0 h 222"/>
                <a:gd name="T18" fmla="*/ 167 w 190"/>
                <a:gd name="T19" fmla="*/ 179 h 222"/>
                <a:gd name="T20" fmla="*/ 149 w 190"/>
                <a:gd name="T21" fmla="*/ 198 h 222"/>
                <a:gd name="T22" fmla="*/ 42 w 190"/>
                <a:gd name="T23" fmla="*/ 198 h 222"/>
                <a:gd name="T24" fmla="*/ 23 w 190"/>
                <a:gd name="T25" fmla="*/ 179 h 222"/>
                <a:gd name="T26" fmla="*/ 23 w 190"/>
                <a:gd name="T27" fmla="*/ 42 h 222"/>
                <a:gd name="T28" fmla="*/ 42 w 190"/>
                <a:gd name="T29" fmla="*/ 24 h 222"/>
                <a:gd name="T30" fmla="*/ 149 w 190"/>
                <a:gd name="T31" fmla="*/ 24 h 222"/>
                <a:gd name="T32" fmla="*/ 167 w 190"/>
                <a:gd name="T33" fmla="*/ 42 h 222"/>
                <a:gd name="T34" fmla="*/ 167 w 190"/>
                <a:gd name="T35" fmla="*/ 17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0" h="222">
                  <a:moveTo>
                    <a:pt x="163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2"/>
                    <a:pt x="0" y="27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10"/>
                    <a:pt x="13" y="222"/>
                    <a:pt x="28" y="222"/>
                  </a:cubicBezTo>
                  <a:cubicBezTo>
                    <a:pt x="163" y="222"/>
                    <a:pt x="163" y="222"/>
                    <a:pt x="163" y="222"/>
                  </a:cubicBezTo>
                  <a:cubicBezTo>
                    <a:pt x="178" y="222"/>
                    <a:pt x="190" y="210"/>
                    <a:pt x="190" y="194"/>
                  </a:cubicBezTo>
                  <a:cubicBezTo>
                    <a:pt x="190" y="27"/>
                    <a:pt x="190" y="27"/>
                    <a:pt x="190" y="27"/>
                  </a:cubicBezTo>
                  <a:cubicBezTo>
                    <a:pt x="190" y="12"/>
                    <a:pt x="178" y="0"/>
                    <a:pt x="163" y="0"/>
                  </a:cubicBezTo>
                  <a:close/>
                  <a:moveTo>
                    <a:pt x="167" y="179"/>
                  </a:moveTo>
                  <a:cubicBezTo>
                    <a:pt x="167" y="189"/>
                    <a:pt x="159" y="198"/>
                    <a:pt x="149" y="198"/>
                  </a:cubicBezTo>
                  <a:cubicBezTo>
                    <a:pt x="42" y="198"/>
                    <a:pt x="42" y="198"/>
                    <a:pt x="42" y="198"/>
                  </a:cubicBezTo>
                  <a:cubicBezTo>
                    <a:pt x="32" y="198"/>
                    <a:pt x="23" y="189"/>
                    <a:pt x="23" y="179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32"/>
                    <a:pt x="32" y="24"/>
                    <a:pt x="42" y="24"/>
                  </a:cubicBezTo>
                  <a:cubicBezTo>
                    <a:pt x="149" y="24"/>
                    <a:pt x="149" y="24"/>
                    <a:pt x="149" y="24"/>
                  </a:cubicBezTo>
                  <a:cubicBezTo>
                    <a:pt x="159" y="24"/>
                    <a:pt x="167" y="32"/>
                    <a:pt x="167" y="42"/>
                  </a:cubicBezTo>
                  <a:lnTo>
                    <a:pt x="167" y="1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11" name="Freeform 35"/>
            <p:cNvSpPr/>
            <p:nvPr/>
          </p:nvSpPr>
          <p:spPr bwMode="auto">
            <a:xfrm>
              <a:off x="9244013" y="4757738"/>
              <a:ext cx="319088" cy="76200"/>
            </a:xfrm>
            <a:custGeom>
              <a:avLst/>
              <a:gdLst>
                <a:gd name="T0" fmla="*/ 100 w 109"/>
                <a:gd name="T1" fmla="*/ 0 h 26"/>
                <a:gd name="T2" fmla="*/ 9 w 109"/>
                <a:gd name="T3" fmla="*/ 0 h 26"/>
                <a:gd name="T4" fmla="*/ 0 w 109"/>
                <a:gd name="T5" fmla="*/ 9 h 26"/>
                <a:gd name="T6" fmla="*/ 0 w 109"/>
                <a:gd name="T7" fmla="*/ 17 h 26"/>
                <a:gd name="T8" fmla="*/ 9 w 109"/>
                <a:gd name="T9" fmla="*/ 26 h 26"/>
                <a:gd name="T10" fmla="*/ 100 w 109"/>
                <a:gd name="T11" fmla="*/ 26 h 26"/>
                <a:gd name="T12" fmla="*/ 109 w 109"/>
                <a:gd name="T13" fmla="*/ 17 h 26"/>
                <a:gd name="T14" fmla="*/ 109 w 109"/>
                <a:gd name="T15" fmla="*/ 9 h 26"/>
                <a:gd name="T16" fmla="*/ 100 w 109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26">
                  <a:moveTo>
                    <a:pt x="10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2"/>
                    <a:pt x="4" y="26"/>
                    <a:pt x="9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5" y="26"/>
                    <a:pt x="109" y="22"/>
                    <a:pt x="109" y="17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4"/>
                    <a:pt x="105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12" name="Freeform 36"/>
            <p:cNvSpPr/>
            <p:nvPr/>
          </p:nvSpPr>
          <p:spPr bwMode="auto">
            <a:xfrm>
              <a:off x="9244013" y="4635501"/>
              <a:ext cx="319088" cy="79375"/>
            </a:xfrm>
            <a:custGeom>
              <a:avLst/>
              <a:gdLst>
                <a:gd name="T0" fmla="*/ 100 w 109"/>
                <a:gd name="T1" fmla="*/ 0 h 27"/>
                <a:gd name="T2" fmla="*/ 9 w 109"/>
                <a:gd name="T3" fmla="*/ 0 h 27"/>
                <a:gd name="T4" fmla="*/ 0 w 109"/>
                <a:gd name="T5" fmla="*/ 9 h 27"/>
                <a:gd name="T6" fmla="*/ 0 w 109"/>
                <a:gd name="T7" fmla="*/ 18 h 27"/>
                <a:gd name="T8" fmla="*/ 9 w 109"/>
                <a:gd name="T9" fmla="*/ 27 h 27"/>
                <a:gd name="T10" fmla="*/ 100 w 109"/>
                <a:gd name="T11" fmla="*/ 27 h 27"/>
                <a:gd name="T12" fmla="*/ 109 w 109"/>
                <a:gd name="T13" fmla="*/ 18 h 27"/>
                <a:gd name="T14" fmla="*/ 109 w 109"/>
                <a:gd name="T15" fmla="*/ 9 h 27"/>
                <a:gd name="T16" fmla="*/ 100 w 109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27">
                  <a:moveTo>
                    <a:pt x="10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4" y="27"/>
                    <a:pt x="9" y="27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5" y="27"/>
                    <a:pt x="109" y="23"/>
                    <a:pt x="109" y="18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4"/>
                    <a:pt x="105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13" name="Freeform 37"/>
            <p:cNvSpPr/>
            <p:nvPr/>
          </p:nvSpPr>
          <p:spPr bwMode="auto">
            <a:xfrm>
              <a:off x="9244013" y="4878388"/>
              <a:ext cx="319088" cy="79375"/>
            </a:xfrm>
            <a:custGeom>
              <a:avLst/>
              <a:gdLst>
                <a:gd name="T0" fmla="*/ 100 w 109"/>
                <a:gd name="T1" fmla="*/ 0 h 27"/>
                <a:gd name="T2" fmla="*/ 9 w 109"/>
                <a:gd name="T3" fmla="*/ 0 h 27"/>
                <a:gd name="T4" fmla="*/ 0 w 109"/>
                <a:gd name="T5" fmla="*/ 9 h 27"/>
                <a:gd name="T6" fmla="*/ 0 w 109"/>
                <a:gd name="T7" fmla="*/ 18 h 27"/>
                <a:gd name="T8" fmla="*/ 9 w 109"/>
                <a:gd name="T9" fmla="*/ 27 h 27"/>
                <a:gd name="T10" fmla="*/ 100 w 109"/>
                <a:gd name="T11" fmla="*/ 27 h 27"/>
                <a:gd name="T12" fmla="*/ 109 w 109"/>
                <a:gd name="T13" fmla="*/ 18 h 27"/>
                <a:gd name="T14" fmla="*/ 109 w 109"/>
                <a:gd name="T15" fmla="*/ 9 h 27"/>
                <a:gd name="T16" fmla="*/ 100 w 109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27">
                  <a:moveTo>
                    <a:pt x="10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4" y="27"/>
                    <a:pt x="9" y="27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5" y="27"/>
                    <a:pt x="109" y="23"/>
                    <a:pt x="109" y="18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4"/>
                    <a:pt x="105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14" name="组合 313"/>
          <p:cNvGrpSpPr/>
          <p:nvPr/>
        </p:nvGrpSpPr>
        <p:grpSpPr>
          <a:xfrm>
            <a:off x="1729160" y="4793071"/>
            <a:ext cx="346937" cy="312913"/>
            <a:chOff x="5321300" y="431800"/>
            <a:chExt cx="1603375" cy="1446213"/>
          </a:xfrm>
          <a:solidFill>
            <a:schemeClr val="accent5">
              <a:lumMod val="50000"/>
            </a:schemeClr>
          </a:solidFill>
        </p:grpSpPr>
        <p:sp>
          <p:nvSpPr>
            <p:cNvPr id="315" name="Freeform 21"/>
            <p:cNvSpPr/>
            <p:nvPr/>
          </p:nvSpPr>
          <p:spPr bwMode="auto">
            <a:xfrm>
              <a:off x="5321300" y="1555750"/>
              <a:ext cx="1603375" cy="322263"/>
            </a:xfrm>
            <a:custGeom>
              <a:avLst/>
              <a:gdLst>
                <a:gd name="T0" fmla="*/ 517 w 551"/>
                <a:gd name="T1" fmla="*/ 0 h 111"/>
                <a:gd name="T2" fmla="*/ 496 w 551"/>
                <a:gd name="T3" fmla="*/ 0 h 111"/>
                <a:gd name="T4" fmla="*/ 496 w 551"/>
                <a:gd name="T5" fmla="*/ 23 h 111"/>
                <a:gd name="T6" fmla="*/ 454 w 551"/>
                <a:gd name="T7" fmla="*/ 66 h 111"/>
                <a:gd name="T8" fmla="*/ 97 w 551"/>
                <a:gd name="T9" fmla="*/ 66 h 111"/>
                <a:gd name="T10" fmla="*/ 54 w 551"/>
                <a:gd name="T11" fmla="*/ 23 h 111"/>
                <a:gd name="T12" fmla="*/ 54 w 551"/>
                <a:gd name="T13" fmla="*/ 0 h 111"/>
                <a:gd name="T14" fmla="*/ 34 w 551"/>
                <a:gd name="T15" fmla="*/ 0 h 111"/>
                <a:gd name="T16" fmla="*/ 0 w 551"/>
                <a:gd name="T17" fmla="*/ 35 h 111"/>
                <a:gd name="T18" fmla="*/ 0 w 551"/>
                <a:gd name="T19" fmla="*/ 77 h 111"/>
                <a:gd name="T20" fmla="*/ 34 w 551"/>
                <a:gd name="T21" fmla="*/ 111 h 111"/>
                <a:gd name="T22" fmla="*/ 517 w 551"/>
                <a:gd name="T23" fmla="*/ 111 h 111"/>
                <a:gd name="T24" fmla="*/ 551 w 551"/>
                <a:gd name="T25" fmla="*/ 77 h 111"/>
                <a:gd name="T26" fmla="*/ 551 w 551"/>
                <a:gd name="T27" fmla="*/ 35 h 111"/>
                <a:gd name="T28" fmla="*/ 517 w 551"/>
                <a:gd name="T2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1" h="111">
                  <a:moveTo>
                    <a:pt x="517" y="0"/>
                  </a:moveTo>
                  <a:cubicBezTo>
                    <a:pt x="496" y="0"/>
                    <a:pt x="496" y="0"/>
                    <a:pt x="496" y="0"/>
                  </a:cubicBezTo>
                  <a:cubicBezTo>
                    <a:pt x="496" y="23"/>
                    <a:pt x="496" y="23"/>
                    <a:pt x="496" y="23"/>
                  </a:cubicBezTo>
                  <a:cubicBezTo>
                    <a:pt x="496" y="47"/>
                    <a:pt x="477" y="66"/>
                    <a:pt x="454" y="66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74" y="66"/>
                    <a:pt x="54" y="47"/>
                    <a:pt x="54" y="23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96"/>
                    <a:pt x="15" y="111"/>
                    <a:pt x="34" y="111"/>
                  </a:cubicBezTo>
                  <a:cubicBezTo>
                    <a:pt x="517" y="111"/>
                    <a:pt x="517" y="111"/>
                    <a:pt x="517" y="111"/>
                  </a:cubicBezTo>
                  <a:cubicBezTo>
                    <a:pt x="536" y="111"/>
                    <a:pt x="551" y="96"/>
                    <a:pt x="551" y="77"/>
                  </a:cubicBezTo>
                  <a:cubicBezTo>
                    <a:pt x="551" y="35"/>
                    <a:pt x="551" y="35"/>
                    <a:pt x="551" y="35"/>
                  </a:cubicBezTo>
                  <a:cubicBezTo>
                    <a:pt x="551" y="16"/>
                    <a:pt x="536" y="0"/>
                    <a:pt x="5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16" name="Freeform 22"/>
            <p:cNvSpPr/>
            <p:nvPr/>
          </p:nvSpPr>
          <p:spPr bwMode="auto">
            <a:xfrm>
              <a:off x="6191250" y="431800"/>
              <a:ext cx="555625" cy="474663"/>
            </a:xfrm>
            <a:custGeom>
              <a:avLst/>
              <a:gdLst>
                <a:gd name="T0" fmla="*/ 78 w 191"/>
                <a:gd name="T1" fmla="*/ 158 h 163"/>
                <a:gd name="T2" fmla="*/ 188 w 191"/>
                <a:gd name="T3" fmla="*/ 5 h 163"/>
                <a:gd name="T4" fmla="*/ 186 w 191"/>
                <a:gd name="T5" fmla="*/ 3 h 163"/>
                <a:gd name="T6" fmla="*/ 83 w 191"/>
                <a:gd name="T7" fmla="*/ 87 h 163"/>
                <a:gd name="T8" fmla="*/ 66 w 191"/>
                <a:gd name="T9" fmla="*/ 90 h 163"/>
                <a:gd name="T10" fmla="*/ 7 w 191"/>
                <a:gd name="T11" fmla="*/ 66 h 163"/>
                <a:gd name="T12" fmla="*/ 3 w 191"/>
                <a:gd name="T13" fmla="*/ 70 h 163"/>
                <a:gd name="T14" fmla="*/ 67 w 191"/>
                <a:gd name="T15" fmla="*/ 158 h 163"/>
                <a:gd name="T16" fmla="*/ 78 w 191"/>
                <a:gd name="T17" fmla="*/ 15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163">
                  <a:moveTo>
                    <a:pt x="78" y="158"/>
                  </a:moveTo>
                  <a:cubicBezTo>
                    <a:pt x="188" y="5"/>
                    <a:pt x="188" y="5"/>
                    <a:pt x="188" y="5"/>
                  </a:cubicBezTo>
                  <a:cubicBezTo>
                    <a:pt x="191" y="1"/>
                    <a:pt x="190" y="0"/>
                    <a:pt x="186" y="3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78" y="91"/>
                    <a:pt x="71" y="92"/>
                    <a:pt x="66" y="90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2" y="64"/>
                    <a:pt x="0" y="66"/>
                    <a:pt x="3" y="70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70" y="163"/>
                    <a:pt x="75" y="163"/>
                    <a:pt x="78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17" name="Freeform 23"/>
            <p:cNvSpPr>
              <a:spLocks noEditPoints="1"/>
            </p:cNvSpPr>
            <p:nvPr/>
          </p:nvSpPr>
          <p:spPr bwMode="auto">
            <a:xfrm>
              <a:off x="5440363" y="819150"/>
              <a:ext cx="1362075" cy="971550"/>
            </a:xfrm>
            <a:custGeom>
              <a:avLst/>
              <a:gdLst>
                <a:gd name="T0" fmla="*/ 409 w 468"/>
                <a:gd name="T1" fmla="*/ 0 h 334"/>
                <a:gd name="T2" fmla="*/ 372 w 468"/>
                <a:gd name="T3" fmla="*/ 0 h 334"/>
                <a:gd name="T4" fmla="*/ 347 w 468"/>
                <a:gd name="T5" fmla="*/ 34 h 334"/>
                <a:gd name="T6" fmla="*/ 347 w 468"/>
                <a:gd name="T7" fmla="*/ 34 h 334"/>
                <a:gd name="T8" fmla="*/ 347 w 468"/>
                <a:gd name="T9" fmla="*/ 34 h 334"/>
                <a:gd name="T10" fmla="*/ 408 w 468"/>
                <a:gd name="T11" fmla="*/ 34 h 334"/>
                <a:gd name="T12" fmla="*/ 249 w 468"/>
                <a:gd name="T13" fmla="*/ 174 h 334"/>
                <a:gd name="T14" fmla="*/ 249 w 468"/>
                <a:gd name="T15" fmla="*/ 174 h 334"/>
                <a:gd name="T16" fmla="*/ 234 w 468"/>
                <a:gd name="T17" fmla="*/ 181 h 334"/>
                <a:gd name="T18" fmla="*/ 218 w 468"/>
                <a:gd name="T19" fmla="*/ 175 h 334"/>
                <a:gd name="T20" fmla="*/ 218 w 468"/>
                <a:gd name="T21" fmla="*/ 174 h 334"/>
                <a:gd name="T22" fmla="*/ 59 w 468"/>
                <a:gd name="T23" fmla="*/ 34 h 334"/>
                <a:gd name="T24" fmla="*/ 59 w 468"/>
                <a:gd name="T25" fmla="*/ 34 h 334"/>
                <a:gd name="T26" fmla="*/ 277 w 468"/>
                <a:gd name="T27" fmla="*/ 34 h 334"/>
                <a:gd name="T28" fmla="*/ 287 w 468"/>
                <a:gd name="T29" fmla="*/ 34 h 334"/>
                <a:gd name="T30" fmla="*/ 314 w 468"/>
                <a:gd name="T31" fmla="*/ 34 h 334"/>
                <a:gd name="T32" fmla="*/ 313 w 468"/>
                <a:gd name="T33" fmla="*/ 34 h 334"/>
                <a:gd name="T34" fmla="*/ 289 w 468"/>
                <a:gd name="T35" fmla="*/ 0 h 334"/>
                <a:gd name="T36" fmla="*/ 287 w 468"/>
                <a:gd name="T37" fmla="*/ 0 h 334"/>
                <a:gd name="T38" fmla="*/ 277 w 468"/>
                <a:gd name="T39" fmla="*/ 0 h 334"/>
                <a:gd name="T40" fmla="*/ 59 w 468"/>
                <a:gd name="T41" fmla="*/ 0 h 334"/>
                <a:gd name="T42" fmla="*/ 0 w 468"/>
                <a:gd name="T43" fmla="*/ 59 h 334"/>
                <a:gd name="T44" fmla="*/ 0 w 468"/>
                <a:gd name="T45" fmla="*/ 275 h 334"/>
                <a:gd name="T46" fmla="*/ 59 w 468"/>
                <a:gd name="T47" fmla="*/ 334 h 334"/>
                <a:gd name="T48" fmla="*/ 409 w 468"/>
                <a:gd name="T49" fmla="*/ 334 h 334"/>
                <a:gd name="T50" fmla="*/ 468 w 468"/>
                <a:gd name="T51" fmla="*/ 275 h 334"/>
                <a:gd name="T52" fmla="*/ 468 w 468"/>
                <a:gd name="T53" fmla="*/ 59 h 334"/>
                <a:gd name="T54" fmla="*/ 409 w 468"/>
                <a:gd name="T55" fmla="*/ 0 h 334"/>
                <a:gd name="T56" fmla="*/ 431 w 468"/>
                <a:gd name="T57" fmla="*/ 48 h 334"/>
                <a:gd name="T58" fmla="*/ 434 w 468"/>
                <a:gd name="T59" fmla="*/ 59 h 334"/>
                <a:gd name="T60" fmla="*/ 434 w 468"/>
                <a:gd name="T61" fmla="*/ 275 h 334"/>
                <a:gd name="T62" fmla="*/ 434 w 468"/>
                <a:gd name="T63" fmla="*/ 277 h 334"/>
                <a:gd name="T64" fmla="*/ 303 w 468"/>
                <a:gd name="T65" fmla="*/ 161 h 334"/>
                <a:gd name="T66" fmla="*/ 431 w 468"/>
                <a:gd name="T67" fmla="*/ 48 h 334"/>
                <a:gd name="T68" fmla="*/ 35 w 468"/>
                <a:gd name="T69" fmla="*/ 276 h 334"/>
                <a:gd name="T70" fmla="*/ 35 w 468"/>
                <a:gd name="T71" fmla="*/ 275 h 334"/>
                <a:gd name="T72" fmla="*/ 35 w 468"/>
                <a:gd name="T73" fmla="*/ 59 h 334"/>
                <a:gd name="T74" fmla="*/ 37 w 468"/>
                <a:gd name="T75" fmla="*/ 49 h 334"/>
                <a:gd name="T76" fmla="*/ 164 w 468"/>
                <a:gd name="T77" fmla="*/ 161 h 334"/>
                <a:gd name="T78" fmla="*/ 35 w 468"/>
                <a:gd name="T79" fmla="*/ 276 h 334"/>
                <a:gd name="T80" fmla="*/ 59 w 468"/>
                <a:gd name="T81" fmla="*/ 300 h 334"/>
                <a:gd name="T82" fmla="*/ 49 w 468"/>
                <a:gd name="T83" fmla="*/ 297 h 334"/>
                <a:gd name="T84" fmla="*/ 184 w 468"/>
                <a:gd name="T85" fmla="*/ 179 h 334"/>
                <a:gd name="T86" fmla="*/ 200 w 468"/>
                <a:gd name="T87" fmla="*/ 193 h 334"/>
                <a:gd name="T88" fmla="*/ 234 w 468"/>
                <a:gd name="T89" fmla="*/ 207 h 334"/>
                <a:gd name="T90" fmla="*/ 234 w 468"/>
                <a:gd name="T91" fmla="*/ 207 h 334"/>
                <a:gd name="T92" fmla="*/ 267 w 468"/>
                <a:gd name="T93" fmla="*/ 193 h 334"/>
                <a:gd name="T94" fmla="*/ 283 w 468"/>
                <a:gd name="T95" fmla="*/ 179 h 334"/>
                <a:gd name="T96" fmla="*/ 419 w 468"/>
                <a:gd name="T97" fmla="*/ 298 h 334"/>
                <a:gd name="T98" fmla="*/ 409 w 468"/>
                <a:gd name="T99" fmla="*/ 300 h 334"/>
                <a:gd name="T100" fmla="*/ 59 w 468"/>
                <a:gd name="T101" fmla="*/ 30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68" h="334">
                  <a:moveTo>
                    <a:pt x="409" y="0"/>
                  </a:moveTo>
                  <a:cubicBezTo>
                    <a:pt x="372" y="0"/>
                    <a:pt x="372" y="0"/>
                    <a:pt x="372" y="0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408" y="34"/>
                    <a:pt x="408" y="34"/>
                    <a:pt x="408" y="34"/>
                  </a:cubicBezTo>
                  <a:cubicBezTo>
                    <a:pt x="249" y="174"/>
                    <a:pt x="249" y="174"/>
                    <a:pt x="249" y="174"/>
                  </a:cubicBezTo>
                  <a:cubicBezTo>
                    <a:pt x="249" y="174"/>
                    <a:pt x="249" y="174"/>
                    <a:pt x="249" y="174"/>
                  </a:cubicBezTo>
                  <a:cubicBezTo>
                    <a:pt x="245" y="179"/>
                    <a:pt x="239" y="181"/>
                    <a:pt x="234" y="181"/>
                  </a:cubicBezTo>
                  <a:cubicBezTo>
                    <a:pt x="228" y="181"/>
                    <a:pt x="222" y="179"/>
                    <a:pt x="218" y="175"/>
                  </a:cubicBezTo>
                  <a:cubicBezTo>
                    <a:pt x="218" y="174"/>
                    <a:pt x="218" y="174"/>
                    <a:pt x="218" y="174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277" y="34"/>
                    <a:pt x="277" y="34"/>
                    <a:pt x="277" y="34"/>
                  </a:cubicBezTo>
                  <a:cubicBezTo>
                    <a:pt x="287" y="34"/>
                    <a:pt x="287" y="34"/>
                    <a:pt x="287" y="34"/>
                  </a:cubicBezTo>
                  <a:cubicBezTo>
                    <a:pt x="314" y="34"/>
                    <a:pt x="314" y="34"/>
                    <a:pt x="314" y="34"/>
                  </a:cubicBezTo>
                  <a:cubicBezTo>
                    <a:pt x="314" y="34"/>
                    <a:pt x="314" y="34"/>
                    <a:pt x="313" y="34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77" y="0"/>
                    <a:pt x="277" y="0"/>
                    <a:pt x="277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27" y="0"/>
                    <a:pt x="0" y="26"/>
                    <a:pt x="0" y="59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0" y="308"/>
                    <a:pt x="27" y="334"/>
                    <a:pt x="59" y="334"/>
                  </a:cubicBezTo>
                  <a:cubicBezTo>
                    <a:pt x="409" y="334"/>
                    <a:pt x="409" y="334"/>
                    <a:pt x="409" y="334"/>
                  </a:cubicBezTo>
                  <a:cubicBezTo>
                    <a:pt x="442" y="334"/>
                    <a:pt x="468" y="308"/>
                    <a:pt x="468" y="275"/>
                  </a:cubicBezTo>
                  <a:cubicBezTo>
                    <a:pt x="468" y="59"/>
                    <a:pt x="468" y="59"/>
                    <a:pt x="468" y="59"/>
                  </a:cubicBezTo>
                  <a:cubicBezTo>
                    <a:pt x="468" y="26"/>
                    <a:pt x="442" y="0"/>
                    <a:pt x="409" y="0"/>
                  </a:cubicBezTo>
                  <a:close/>
                  <a:moveTo>
                    <a:pt x="431" y="48"/>
                  </a:moveTo>
                  <a:cubicBezTo>
                    <a:pt x="433" y="51"/>
                    <a:pt x="434" y="55"/>
                    <a:pt x="434" y="59"/>
                  </a:cubicBezTo>
                  <a:cubicBezTo>
                    <a:pt x="434" y="275"/>
                    <a:pt x="434" y="275"/>
                    <a:pt x="434" y="275"/>
                  </a:cubicBezTo>
                  <a:cubicBezTo>
                    <a:pt x="434" y="276"/>
                    <a:pt x="434" y="276"/>
                    <a:pt x="434" y="277"/>
                  </a:cubicBezTo>
                  <a:cubicBezTo>
                    <a:pt x="303" y="161"/>
                    <a:pt x="303" y="161"/>
                    <a:pt x="303" y="161"/>
                  </a:cubicBezTo>
                  <a:lnTo>
                    <a:pt x="431" y="48"/>
                  </a:lnTo>
                  <a:close/>
                  <a:moveTo>
                    <a:pt x="35" y="276"/>
                  </a:moveTo>
                  <a:cubicBezTo>
                    <a:pt x="35" y="275"/>
                    <a:pt x="35" y="275"/>
                    <a:pt x="35" y="275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5"/>
                    <a:pt x="35" y="52"/>
                    <a:pt x="37" y="49"/>
                  </a:cubicBezTo>
                  <a:cubicBezTo>
                    <a:pt x="164" y="161"/>
                    <a:pt x="164" y="161"/>
                    <a:pt x="164" y="161"/>
                  </a:cubicBezTo>
                  <a:lnTo>
                    <a:pt x="35" y="276"/>
                  </a:lnTo>
                  <a:close/>
                  <a:moveTo>
                    <a:pt x="59" y="300"/>
                  </a:moveTo>
                  <a:cubicBezTo>
                    <a:pt x="56" y="300"/>
                    <a:pt x="52" y="299"/>
                    <a:pt x="49" y="297"/>
                  </a:cubicBezTo>
                  <a:cubicBezTo>
                    <a:pt x="184" y="179"/>
                    <a:pt x="184" y="179"/>
                    <a:pt x="184" y="179"/>
                  </a:cubicBezTo>
                  <a:cubicBezTo>
                    <a:pt x="200" y="193"/>
                    <a:pt x="200" y="193"/>
                    <a:pt x="200" y="193"/>
                  </a:cubicBezTo>
                  <a:cubicBezTo>
                    <a:pt x="210" y="202"/>
                    <a:pt x="222" y="207"/>
                    <a:pt x="234" y="207"/>
                  </a:cubicBezTo>
                  <a:cubicBezTo>
                    <a:pt x="234" y="207"/>
                    <a:pt x="234" y="207"/>
                    <a:pt x="234" y="207"/>
                  </a:cubicBezTo>
                  <a:cubicBezTo>
                    <a:pt x="246" y="207"/>
                    <a:pt x="258" y="202"/>
                    <a:pt x="267" y="193"/>
                  </a:cubicBezTo>
                  <a:cubicBezTo>
                    <a:pt x="283" y="179"/>
                    <a:pt x="283" y="179"/>
                    <a:pt x="283" y="179"/>
                  </a:cubicBezTo>
                  <a:cubicBezTo>
                    <a:pt x="419" y="298"/>
                    <a:pt x="419" y="298"/>
                    <a:pt x="419" y="298"/>
                  </a:cubicBezTo>
                  <a:cubicBezTo>
                    <a:pt x="416" y="299"/>
                    <a:pt x="413" y="300"/>
                    <a:pt x="409" y="300"/>
                  </a:cubicBezTo>
                  <a:lnTo>
                    <a:pt x="59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18" name="组合 317"/>
          <p:cNvGrpSpPr/>
          <p:nvPr/>
        </p:nvGrpSpPr>
        <p:grpSpPr>
          <a:xfrm>
            <a:off x="3282285" y="4773672"/>
            <a:ext cx="322925" cy="351711"/>
            <a:chOff x="6169025" y="6338888"/>
            <a:chExt cx="338138" cy="368300"/>
          </a:xfrm>
          <a:solidFill>
            <a:schemeClr val="accent5">
              <a:lumMod val="50000"/>
            </a:schemeClr>
          </a:solidFill>
        </p:grpSpPr>
        <p:sp>
          <p:nvSpPr>
            <p:cNvPr id="319" name="Oval 5"/>
            <p:cNvSpPr>
              <a:spLocks noChangeArrowheads="1"/>
            </p:cNvSpPr>
            <p:nvPr/>
          </p:nvSpPr>
          <p:spPr bwMode="auto">
            <a:xfrm>
              <a:off x="6296025" y="6338888"/>
              <a:ext cx="79375" cy="80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20" name="Freeform 6"/>
            <p:cNvSpPr/>
            <p:nvPr/>
          </p:nvSpPr>
          <p:spPr bwMode="auto">
            <a:xfrm>
              <a:off x="6262688" y="6435725"/>
              <a:ext cx="146050" cy="271463"/>
            </a:xfrm>
            <a:custGeom>
              <a:avLst/>
              <a:gdLst>
                <a:gd name="T0" fmla="*/ 31 w 39"/>
                <a:gd name="T1" fmla="*/ 0 h 71"/>
                <a:gd name="T2" fmla="*/ 28 w 39"/>
                <a:gd name="T3" fmla="*/ 0 h 71"/>
                <a:gd name="T4" fmla="*/ 19 w 39"/>
                <a:gd name="T5" fmla="*/ 8 h 71"/>
                <a:gd name="T6" fmla="*/ 11 w 39"/>
                <a:gd name="T7" fmla="*/ 0 h 71"/>
                <a:gd name="T8" fmla="*/ 8 w 39"/>
                <a:gd name="T9" fmla="*/ 0 h 71"/>
                <a:gd name="T10" fmla="*/ 0 w 39"/>
                <a:gd name="T11" fmla="*/ 8 h 71"/>
                <a:gd name="T12" fmla="*/ 0 w 39"/>
                <a:gd name="T13" fmla="*/ 26 h 71"/>
                <a:gd name="T14" fmla="*/ 8 w 39"/>
                <a:gd name="T15" fmla="*/ 34 h 71"/>
                <a:gd name="T16" fmla="*/ 8 w 39"/>
                <a:gd name="T17" fmla="*/ 34 h 71"/>
                <a:gd name="T18" fmla="*/ 8 w 39"/>
                <a:gd name="T19" fmla="*/ 36 h 71"/>
                <a:gd name="T20" fmla="*/ 8 w 39"/>
                <a:gd name="T21" fmla="*/ 65 h 71"/>
                <a:gd name="T22" fmla="*/ 14 w 39"/>
                <a:gd name="T23" fmla="*/ 71 h 71"/>
                <a:gd name="T24" fmla="*/ 20 w 39"/>
                <a:gd name="T25" fmla="*/ 65 h 71"/>
                <a:gd name="T26" fmla="*/ 26 w 39"/>
                <a:gd name="T27" fmla="*/ 71 h 71"/>
                <a:gd name="T28" fmla="*/ 31 w 39"/>
                <a:gd name="T29" fmla="*/ 65 h 71"/>
                <a:gd name="T30" fmla="*/ 31 w 39"/>
                <a:gd name="T31" fmla="*/ 36 h 71"/>
                <a:gd name="T32" fmla="*/ 31 w 39"/>
                <a:gd name="T33" fmla="*/ 34 h 71"/>
                <a:gd name="T34" fmla="*/ 31 w 39"/>
                <a:gd name="T35" fmla="*/ 34 h 71"/>
                <a:gd name="T36" fmla="*/ 39 w 39"/>
                <a:gd name="T37" fmla="*/ 26 h 71"/>
                <a:gd name="T38" fmla="*/ 39 w 39"/>
                <a:gd name="T39" fmla="*/ 8 h 71"/>
                <a:gd name="T40" fmla="*/ 31 w 39"/>
                <a:gd name="T4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" h="71">
                  <a:moveTo>
                    <a:pt x="31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5"/>
                    <a:pt x="8" y="36"/>
                    <a:pt x="8" y="36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8" y="69"/>
                    <a:pt x="11" y="71"/>
                    <a:pt x="14" y="71"/>
                  </a:cubicBezTo>
                  <a:cubicBezTo>
                    <a:pt x="17" y="71"/>
                    <a:pt x="20" y="69"/>
                    <a:pt x="20" y="65"/>
                  </a:cubicBezTo>
                  <a:cubicBezTo>
                    <a:pt x="20" y="69"/>
                    <a:pt x="22" y="71"/>
                    <a:pt x="26" y="71"/>
                  </a:cubicBezTo>
                  <a:cubicBezTo>
                    <a:pt x="29" y="71"/>
                    <a:pt x="31" y="69"/>
                    <a:pt x="31" y="65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5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6" y="34"/>
                    <a:pt x="39" y="30"/>
                    <a:pt x="39" y="26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3"/>
                    <a:pt x="36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21" name="Oval 7"/>
            <p:cNvSpPr>
              <a:spLocks noChangeArrowheads="1"/>
            </p:cNvSpPr>
            <p:nvPr/>
          </p:nvSpPr>
          <p:spPr bwMode="auto">
            <a:xfrm>
              <a:off x="6419850" y="6362700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22" name="Freeform 8"/>
            <p:cNvSpPr/>
            <p:nvPr/>
          </p:nvSpPr>
          <p:spPr bwMode="auto">
            <a:xfrm>
              <a:off x="6416675" y="6430963"/>
              <a:ext cx="90488" cy="227013"/>
            </a:xfrm>
            <a:custGeom>
              <a:avLst/>
              <a:gdLst>
                <a:gd name="T0" fmla="*/ 18 w 24"/>
                <a:gd name="T1" fmla="*/ 0 h 59"/>
                <a:gd name="T2" fmla="*/ 15 w 24"/>
                <a:gd name="T3" fmla="*/ 0 h 59"/>
                <a:gd name="T4" fmla="*/ 8 w 24"/>
                <a:gd name="T5" fmla="*/ 7 h 59"/>
                <a:gd name="T6" fmla="*/ 2 w 24"/>
                <a:gd name="T7" fmla="*/ 0 h 59"/>
                <a:gd name="T8" fmla="*/ 1 w 24"/>
                <a:gd name="T9" fmla="*/ 0 h 59"/>
                <a:gd name="T10" fmla="*/ 4 w 24"/>
                <a:gd name="T11" fmla="*/ 7 h 59"/>
                <a:gd name="T12" fmla="*/ 4 w 24"/>
                <a:gd name="T13" fmla="*/ 30 h 59"/>
                <a:gd name="T14" fmla="*/ 0 w 24"/>
                <a:gd name="T15" fmla="*/ 38 h 59"/>
                <a:gd name="T16" fmla="*/ 0 w 24"/>
                <a:gd name="T17" fmla="*/ 54 h 59"/>
                <a:gd name="T18" fmla="*/ 4 w 24"/>
                <a:gd name="T19" fmla="*/ 59 h 59"/>
                <a:gd name="T20" fmla="*/ 9 w 24"/>
                <a:gd name="T21" fmla="*/ 54 h 59"/>
                <a:gd name="T22" fmla="*/ 13 w 24"/>
                <a:gd name="T23" fmla="*/ 59 h 59"/>
                <a:gd name="T24" fmla="*/ 18 w 24"/>
                <a:gd name="T25" fmla="*/ 54 h 59"/>
                <a:gd name="T26" fmla="*/ 18 w 24"/>
                <a:gd name="T27" fmla="*/ 29 h 59"/>
                <a:gd name="T28" fmla="*/ 18 w 24"/>
                <a:gd name="T29" fmla="*/ 27 h 59"/>
                <a:gd name="T30" fmla="*/ 18 w 24"/>
                <a:gd name="T31" fmla="*/ 27 h 59"/>
                <a:gd name="T32" fmla="*/ 24 w 24"/>
                <a:gd name="T33" fmla="*/ 21 h 59"/>
                <a:gd name="T34" fmla="*/ 24 w 24"/>
                <a:gd name="T35" fmla="*/ 7 h 59"/>
                <a:gd name="T36" fmla="*/ 18 w 24"/>
                <a:gd name="T3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" h="59">
                  <a:moveTo>
                    <a:pt x="1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2"/>
                    <a:pt x="4" y="4"/>
                    <a:pt x="4" y="7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4"/>
                    <a:pt x="2" y="36"/>
                    <a:pt x="0" y="38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7"/>
                    <a:pt x="2" y="59"/>
                    <a:pt x="4" y="59"/>
                  </a:cubicBezTo>
                  <a:cubicBezTo>
                    <a:pt x="7" y="59"/>
                    <a:pt x="9" y="57"/>
                    <a:pt x="9" y="54"/>
                  </a:cubicBezTo>
                  <a:cubicBezTo>
                    <a:pt x="9" y="57"/>
                    <a:pt x="11" y="59"/>
                    <a:pt x="13" y="59"/>
                  </a:cubicBezTo>
                  <a:cubicBezTo>
                    <a:pt x="16" y="59"/>
                    <a:pt x="18" y="57"/>
                    <a:pt x="18" y="54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21" y="27"/>
                    <a:pt x="24" y="24"/>
                    <a:pt x="24" y="21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1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23" name="Oval 9"/>
            <p:cNvSpPr>
              <a:spLocks noChangeArrowheads="1"/>
            </p:cNvSpPr>
            <p:nvPr/>
          </p:nvSpPr>
          <p:spPr bwMode="auto">
            <a:xfrm>
              <a:off x="6194425" y="6362700"/>
              <a:ext cx="60325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24" name="Freeform 10"/>
            <p:cNvSpPr/>
            <p:nvPr/>
          </p:nvSpPr>
          <p:spPr bwMode="auto">
            <a:xfrm>
              <a:off x="6169025" y="6430963"/>
              <a:ext cx="88900" cy="227013"/>
            </a:xfrm>
            <a:custGeom>
              <a:avLst/>
              <a:gdLst>
                <a:gd name="T0" fmla="*/ 6 w 24"/>
                <a:gd name="T1" fmla="*/ 0 h 59"/>
                <a:gd name="T2" fmla="*/ 9 w 24"/>
                <a:gd name="T3" fmla="*/ 0 h 59"/>
                <a:gd name="T4" fmla="*/ 15 w 24"/>
                <a:gd name="T5" fmla="*/ 7 h 59"/>
                <a:gd name="T6" fmla="*/ 22 w 24"/>
                <a:gd name="T7" fmla="*/ 0 h 59"/>
                <a:gd name="T8" fmla="*/ 23 w 24"/>
                <a:gd name="T9" fmla="*/ 0 h 59"/>
                <a:gd name="T10" fmla="*/ 20 w 24"/>
                <a:gd name="T11" fmla="*/ 7 h 59"/>
                <a:gd name="T12" fmla="*/ 20 w 24"/>
                <a:gd name="T13" fmla="*/ 30 h 59"/>
                <a:gd name="T14" fmla="*/ 24 w 24"/>
                <a:gd name="T15" fmla="*/ 38 h 59"/>
                <a:gd name="T16" fmla="*/ 24 w 24"/>
                <a:gd name="T17" fmla="*/ 54 h 59"/>
                <a:gd name="T18" fmla="*/ 20 w 24"/>
                <a:gd name="T19" fmla="*/ 59 h 59"/>
                <a:gd name="T20" fmla="*/ 15 w 24"/>
                <a:gd name="T21" fmla="*/ 54 h 59"/>
                <a:gd name="T22" fmla="*/ 10 w 24"/>
                <a:gd name="T23" fmla="*/ 59 h 59"/>
                <a:gd name="T24" fmla="*/ 6 w 24"/>
                <a:gd name="T25" fmla="*/ 54 h 59"/>
                <a:gd name="T26" fmla="*/ 6 w 24"/>
                <a:gd name="T27" fmla="*/ 29 h 59"/>
                <a:gd name="T28" fmla="*/ 6 w 24"/>
                <a:gd name="T29" fmla="*/ 27 h 59"/>
                <a:gd name="T30" fmla="*/ 6 w 24"/>
                <a:gd name="T31" fmla="*/ 27 h 59"/>
                <a:gd name="T32" fmla="*/ 0 w 24"/>
                <a:gd name="T33" fmla="*/ 21 h 59"/>
                <a:gd name="T34" fmla="*/ 0 w 24"/>
                <a:gd name="T35" fmla="*/ 7 h 59"/>
                <a:gd name="T36" fmla="*/ 6 w 24"/>
                <a:gd name="T3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" h="59">
                  <a:moveTo>
                    <a:pt x="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1" y="2"/>
                    <a:pt x="20" y="4"/>
                    <a:pt x="20" y="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4"/>
                    <a:pt x="22" y="36"/>
                    <a:pt x="24" y="38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7"/>
                    <a:pt x="22" y="59"/>
                    <a:pt x="20" y="59"/>
                  </a:cubicBezTo>
                  <a:cubicBezTo>
                    <a:pt x="17" y="59"/>
                    <a:pt x="15" y="57"/>
                    <a:pt x="15" y="54"/>
                  </a:cubicBezTo>
                  <a:cubicBezTo>
                    <a:pt x="15" y="57"/>
                    <a:pt x="13" y="59"/>
                    <a:pt x="10" y="59"/>
                  </a:cubicBezTo>
                  <a:cubicBezTo>
                    <a:pt x="8" y="59"/>
                    <a:pt x="6" y="57"/>
                    <a:pt x="6" y="54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8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3" y="27"/>
                    <a:pt x="0" y="24"/>
                    <a:pt x="0" y="2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25" name="组合 324"/>
          <p:cNvGrpSpPr/>
          <p:nvPr/>
        </p:nvGrpSpPr>
        <p:grpSpPr>
          <a:xfrm>
            <a:off x="2548341" y="4759271"/>
            <a:ext cx="247122" cy="380514"/>
            <a:chOff x="10534650" y="6297613"/>
            <a:chExt cx="258763" cy="398462"/>
          </a:xfrm>
          <a:solidFill>
            <a:schemeClr val="accent5">
              <a:lumMod val="50000"/>
            </a:schemeClr>
          </a:solidFill>
        </p:grpSpPr>
        <p:sp>
          <p:nvSpPr>
            <p:cNvPr id="326" name="Freeform 11"/>
            <p:cNvSpPr/>
            <p:nvPr/>
          </p:nvSpPr>
          <p:spPr bwMode="auto">
            <a:xfrm>
              <a:off x="10591800" y="6638925"/>
              <a:ext cx="146050" cy="57150"/>
            </a:xfrm>
            <a:custGeom>
              <a:avLst/>
              <a:gdLst>
                <a:gd name="T0" fmla="*/ 35 w 39"/>
                <a:gd name="T1" fmla="*/ 0 h 15"/>
                <a:gd name="T2" fmla="*/ 4 w 39"/>
                <a:gd name="T3" fmla="*/ 0 h 15"/>
                <a:gd name="T4" fmla="*/ 0 w 39"/>
                <a:gd name="T5" fmla="*/ 5 h 15"/>
                <a:gd name="T6" fmla="*/ 4 w 39"/>
                <a:gd name="T7" fmla="*/ 9 h 15"/>
                <a:gd name="T8" fmla="*/ 11 w 39"/>
                <a:gd name="T9" fmla="*/ 9 h 15"/>
                <a:gd name="T10" fmla="*/ 11 w 39"/>
                <a:gd name="T11" fmla="*/ 9 h 15"/>
                <a:gd name="T12" fmla="*/ 20 w 39"/>
                <a:gd name="T13" fmla="*/ 15 h 15"/>
                <a:gd name="T14" fmla="*/ 29 w 39"/>
                <a:gd name="T15" fmla="*/ 9 h 15"/>
                <a:gd name="T16" fmla="*/ 29 w 39"/>
                <a:gd name="T17" fmla="*/ 9 h 15"/>
                <a:gd name="T18" fmla="*/ 35 w 39"/>
                <a:gd name="T19" fmla="*/ 9 h 15"/>
                <a:gd name="T20" fmla="*/ 39 w 39"/>
                <a:gd name="T21" fmla="*/ 5 h 15"/>
                <a:gd name="T22" fmla="*/ 35 w 39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" h="15">
                  <a:moveTo>
                    <a:pt x="3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3"/>
                    <a:pt x="15" y="15"/>
                    <a:pt x="20" y="15"/>
                  </a:cubicBezTo>
                  <a:cubicBezTo>
                    <a:pt x="25" y="15"/>
                    <a:pt x="29" y="13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7" y="9"/>
                    <a:pt x="39" y="7"/>
                    <a:pt x="39" y="5"/>
                  </a:cubicBezTo>
                  <a:cubicBezTo>
                    <a:pt x="39" y="2"/>
                    <a:pt x="37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27" name="Freeform 12"/>
            <p:cNvSpPr>
              <a:spLocks noEditPoints="1"/>
            </p:cNvSpPr>
            <p:nvPr/>
          </p:nvSpPr>
          <p:spPr bwMode="auto">
            <a:xfrm>
              <a:off x="10534650" y="6297613"/>
              <a:ext cx="258763" cy="295275"/>
            </a:xfrm>
            <a:custGeom>
              <a:avLst/>
              <a:gdLst>
                <a:gd name="T0" fmla="*/ 69 w 69"/>
                <a:gd name="T1" fmla="*/ 35 h 77"/>
                <a:gd name="T2" fmla="*/ 35 w 69"/>
                <a:gd name="T3" fmla="*/ 0 h 77"/>
                <a:gd name="T4" fmla="*/ 0 w 69"/>
                <a:gd name="T5" fmla="*/ 35 h 77"/>
                <a:gd name="T6" fmla="*/ 15 w 69"/>
                <a:gd name="T7" fmla="*/ 77 h 77"/>
                <a:gd name="T8" fmla="*/ 55 w 69"/>
                <a:gd name="T9" fmla="*/ 77 h 77"/>
                <a:gd name="T10" fmla="*/ 69 w 69"/>
                <a:gd name="T11" fmla="*/ 35 h 77"/>
                <a:gd name="T12" fmla="*/ 35 w 69"/>
                <a:gd name="T13" fmla="*/ 9 h 77"/>
                <a:gd name="T14" fmla="*/ 42 w 69"/>
                <a:gd name="T15" fmla="*/ 16 h 77"/>
                <a:gd name="T16" fmla="*/ 35 w 69"/>
                <a:gd name="T17" fmla="*/ 23 h 77"/>
                <a:gd name="T18" fmla="*/ 28 w 69"/>
                <a:gd name="T19" fmla="*/ 16 h 77"/>
                <a:gd name="T20" fmla="*/ 35 w 69"/>
                <a:gd name="T21" fmla="*/ 9 h 77"/>
                <a:gd name="T22" fmla="*/ 48 w 69"/>
                <a:gd name="T23" fmla="*/ 44 h 77"/>
                <a:gd name="T24" fmla="*/ 43 w 69"/>
                <a:gd name="T25" fmla="*/ 49 h 77"/>
                <a:gd name="T26" fmla="*/ 43 w 69"/>
                <a:gd name="T27" fmla="*/ 49 h 77"/>
                <a:gd name="T28" fmla="*/ 43 w 69"/>
                <a:gd name="T29" fmla="*/ 51 h 77"/>
                <a:gd name="T30" fmla="*/ 43 w 69"/>
                <a:gd name="T31" fmla="*/ 71 h 77"/>
                <a:gd name="T32" fmla="*/ 39 w 69"/>
                <a:gd name="T33" fmla="*/ 75 h 77"/>
                <a:gd name="T34" fmla="*/ 35 w 69"/>
                <a:gd name="T35" fmla="*/ 71 h 77"/>
                <a:gd name="T36" fmla="*/ 31 w 69"/>
                <a:gd name="T37" fmla="*/ 75 h 77"/>
                <a:gd name="T38" fmla="*/ 27 w 69"/>
                <a:gd name="T39" fmla="*/ 71 h 77"/>
                <a:gd name="T40" fmla="*/ 27 w 69"/>
                <a:gd name="T41" fmla="*/ 51 h 77"/>
                <a:gd name="T42" fmla="*/ 27 w 69"/>
                <a:gd name="T43" fmla="*/ 49 h 77"/>
                <a:gd name="T44" fmla="*/ 27 w 69"/>
                <a:gd name="T45" fmla="*/ 49 h 77"/>
                <a:gd name="T46" fmla="*/ 21 w 69"/>
                <a:gd name="T47" fmla="*/ 44 h 77"/>
                <a:gd name="T48" fmla="*/ 21 w 69"/>
                <a:gd name="T49" fmla="*/ 31 h 77"/>
                <a:gd name="T50" fmla="*/ 27 w 69"/>
                <a:gd name="T51" fmla="*/ 26 h 77"/>
                <a:gd name="T52" fmla="*/ 29 w 69"/>
                <a:gd name="T53" fmla="*/ 26 h 77"/>
                <a:gd name="T54" fmla="*/ 34 w 69"/>
                <a:gd name="T55" fmla="*/ 31 h 77"/>
                <a:gd name="T56" fmla="*/ 40 w 69"/>
                <a:gd name="T57" fmla="*/ 26 h 77"/>
                <a:gd name="T58" fmla="*/ 43 w 69"/>
                <a:gd name="T59" fmla="*/ 26 h 77"/>
                <a:gd name="T60" fmla="*/ 48 w 69"/>
                <a:gd name="T61" fmla="*/ 31 h 77"/>
                <a:gd name="T62" fmla="*/ 48 w 69"/>
                <a:gd name="T63" fmla="*/ 4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9" h="77">
                  <a:moveTo>
                    <a:pt x="69" y="35"/>
                  </a:moveTo>
                  <a:cubicBezTo>
                    <a:pt x="69" y="15"/>
                    <a:pt x="54" y="0"/>
                    <a:pt x="35" y="0"/>
                  </a:cubicBezTo>
                  <a:cubicBezTo>
                    <a:pt x="16" y="0"/>
                    <a:pt x="0" y="15"/>
                    <a:pt x="0" y="35"/>
                  </a:cubicBezTo>
                  <a:cubicBezTo>
                    <a:pt x="0" y="51"/>
                    <a:pt x="15" y="61"/>
                    <a:pt x="15" y="7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5" y="60"/>
                    <a:pt x="69" y="51"/>
                    <a:pt x="69" y="35"/>
                  </a:cubicBezTo>
                  <a:close/>
                  <a:moveTo>
                    <a:pt x="35" y="9"/>
                  </a:moveTo>
                  <a:cubicBezTo>
                    <a:pt x="39" y="9"/>
                    <a:pt x="42" y="12"/>
                    <a:pt x="42" y="16"/>
                  </a:cubicBezTo>
                  <a:cubicBezTo>
                    <a:pt x="42" y="20"/>
                    <a:pt x="39" y="23"/>
                    <a:pt x="35" y="23"/>
                  </a:cubicBezTo>
                  <a:cubicBezTo>
                    <a:pt x="31" y="23"/>
                    <a:pt x="28" y="20"/>
                    <a:pt x="28" y="16"/>
                  </a:cubicBezTo>
                  <a:cubicBezTo>
                    <a:pt x="28" y="12"/>
                    <a:pt x="31" y="9"/>
                    <a:pt x="35" y="9"/>
                  </a:cubicBezTo>
                  <a:close/>
                  <a:moveTo>
                    <a:pt x="48" y="44"/>
                  </a:moveTo>
                  <a:cubicBezTo>
                    <a:pt x="48" y="47"/>
                    <a:pt x="46" y="49"/>
                    <a:pt x="43" y="49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50"/>
                    <a:pt x="43" y="50"/>
                    <a:pt x="43" y="5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3"/>
                    <a:pt x="41" y="75"/>
                    <a:pt x="39" y="75"/>
                  </a:cubicBezTo>
                  <a:cubicBezTo>
                    <a:pt x="37" y="75"/>
                    <a:pt x="35" y="73"/>
                    <a:pt x="35" y="71"/>
                  </a:cubicBezTo>
                  <a:cubicBezTo>
                    <a:pt x="35" y="73"/>
                    <a:pt x="33" y="75"/>
                    <a:pt x="31" y="75"/>
                  </a:cubicBezTo>
                  <a:cubicBezTo>
                    <a:pt x="28" y="75"/>
                    <a:pt x="27" y="73"/>
                    <a:pt x="27" y="7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0"/>
                    <a:pt x="27" y="50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4" y="49"/>
                    <a:pt x="21" y="47"/>
                    <a:pt x="21" y="44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28"/>
                    <a:pt x="24" y="26"/>
                    <a:pt x="27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6" y="26"/>
                    <a:pt x="48" y="28"/>
                    <a:pt x="48" y="31"/>
                  </a:cubicBezTo>
                  <a:lnTo>
                    <a:pt x="48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28" name="Freeform 13"/>
            <p:cNvSpPr/>
            <p:nvPr/>
          </p:nvSpPr>
          <p:spPr bwMode="auto">
            <a:xfrm>
              <a:off x="10591800" y="6608763"/>
              <a:ext cx="146050" cy="19050"/>
            </a:xfrm>
            <a:custGeom>
              <a:avLst/>
              <a:gdLst>
                <a:gd name="T0" fmla="*/ 39 w 39"/>
                <a:gd name="T1" fmla="*/ 2 h 5"/>
                <a:gd name="T2" fmla="*/ 36 w 39"/>
                <a:gd name="T3" fmla="*/ 5 h 5"/>
                <a:gd name="T4" fmla="*/ 3 w 39"/>
                <a:gd name="T5" fmla="*/ 5 h 5"/>
                <a:gd name="T6" fmla="*/ 0 w 39"/>
                <a:gd name="T7" fmla="*/ 2 h 5"/>
                <a:gd name="T8" fmla="*/ 0 w 39"/>
                <a:gd name="T9" fmla="*/ 2 h 5"/>
                <a:gd name="T10" fmla="*/ 3 w 39"/>
                <a:gd name="T11" fmla="*/ 0 h 5"/>
                <a:gd name="T12" fmla="*/ 36 w 39"/>
                <a:gd name="T13" fmla="*/ 0 h 5"/>
                <a:gd name="T14" fmla="*/ 39 w 39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5">
                  <a:moveTo>
                    <a:pt x="39" y="2"/>
                  </a:moveTo>
                  <a:cubicBezTo>
                    <a:pt x="39" y="4"/>
                    <a:pt x="38" y="5"/>
                    <a:pt x="36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39" y="1"/>
                    <a:pt x="3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29" name="组合 328"/>
          <p:cNvGrpSpPr/>
          <p:nvPr/>
        </p:nvGrpSpPr>
        <p:grpSpPr>
          <a:xfrm>
            <a:off x="4743973" y="4800959"/>
            <a:ext cx="459372" cy="297136"/>
            <a:chOff x="8375650" y="6343650"/>
            <a:chExt cx="481013" cy="311151"/>
          </a:xfrm>
          <a:solidFill>
            <a:schemeClr val="accent5">
              <a:lumMod val="50000"/>
            </a:schemeClr>
          </a:solidFill>
        </p:grpSpPr>
        <p:sp>
          <p:nvSpPr>
            <p:cNvPr id="330" name="Freeform 26"/>
            <p:cNvSpPr/>
            <p:nvPr/>
          </p:nvSpPr>
          <p:spPr bwMode="auto">
            <a:xfrm>
              <a:off x="8375650" y="6405563"/>
              <a:ext cx="247650" cy="249238"/>
            </a:xfrm>
            <a:custGeom>
              <a:avLst/>
              <a:gdLst>
                <a:gd name="T0" fmla="*/ 27 w 66"/>
                <a:gd name="T1" fmla="*/ 20 h 65"/>
                <a:gd name="T2" fmla="*/ 33 w 66"/>
                <a:gd name="T3" fmla="*/ 0 h 65"/>
                <a:gd name="T4" fmla="*/ 3 w 66"/>
                <a:gd name="T5" fmla="*/ 31 h 65"/>
                <a:gd name="T6" fmla="*/ 8 w 66"/>
                <a:gd name="T7" fmla="*/ 47 h 65"/>
                <a:gd name="T8" fmla="*/ 0 w 66"/>
                <a:gd name="T9" fmla="*/ 65 h 65"/>
                <a:gd name="T10" fmla="*/ 25 w 66"/>
                <a:gd name="T11" fmla="*/ 59 h 65"/>
                <a:gd name="T12" fmla="*/ 44 w 66"/>
                <a:gd name="T13" fmla="*/ 63 h 65"/>
                <a:gd name="T14" fmla="*/ 66 w 66"/>
                <a:gd name="T15" fmla="*/ 58 h 65"/>
                <a:gd name="T16" fmla="*/ 27 w 66"/>
                <a:gd name="T17" fmla="*/ 2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65">
                  <a:moveTo>
                    <a:pt x="27" y="20"/>
                  </a:moveTo>
                  <a:cubicBezTo>
                    <a:pt x="27" y="13"/>
                    <a:pt x="29" y="6"/>
                    <a:pt x="33" y="0"/>
                  </a:cubicBezTo>
                  <a:cubicBezTo>
                    <a:pt x="16" y="4"/>
                    <a:pt x="3" y="16"/>
                    <a:pt x="3" y="31"/>
                  </a:cubicBezTo>
                  <a:cubicBezTo>
                    <a:pt x="3" y="37"/>
                    <a:pt x="5" y="42"/>
                    <a:pt x="8" y="47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31" y="61"/>
                    <a:pt x="37" y="63"/>
                    <a:pt x="44" y="63"/>
                  </a:cubicBezTo>
                  <a:cubicBezTo>
                    <a:pt x="52" y="63"/>
                    <a:pt x="60" y="61"/>
                    <a:pt x="66" y="58"/>
                  </a:cubicBezTo>
                  <a:cubicBezTo>
                    <a:pt x="44" y="55"/>
                    <a:pt x="27" y="39"/>
                    <a:pt x="2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1" name="Freeform 27"/>
            <p:cNvSpPr>
              <a:spLocks noEditPoints="1"/>
            </p:cNvSpPr>
            <p:nvPr/>
          </p:nvSpPr>
          <p:spPr bwMode="auto">
            <a:xfrm>
              <a:off x="8499475" y="6343650"/>
              <a:ext cx="357188" cy="284163"/>
            </a:xfrm>
            <a:custGeom>
              <a:avLst/>
              <a:gdLst>
                <a:gd name="T0" fmla="*/ 95 w 95"/>
                <a:gd name="T1" fmla="*/ 74 h 74"/>
                <a:gd name="T2" fmla="*/ 64 w 95"/>
                <a:gd name="T3" fmla="*/ 67 h 74"/>
                <a:gd name="T4" fmla="*/ 45 w 95"/>
                <a:gd name="T5" fmla="*/ 70 h 74"/>
                <a:gd name="T6" fmla="*/ 0 w 95"/>
                <a:gd name="T7" fmla="*/ 35 h 74"/>
                <a:gd name="T8" fmla="*/ 45 w 95"/>
                <a:gd name="T9" fmla="*/ 0 h 74"/>
                <a:gd name="T10" fmla="*/ 90 w 95"/>
                <a:gd name="T11" fmla="*/ 35 h 74"/>
                <a:gd name="T12" fmla="*/ 85 w 95"/>
                <a:gd name="T13" fmla="*/ 51 h 74"/>
                <a:gd name="T14" fmla="*/ 95 w 95"/>
                <a:gd name="T15" fmla="*/ 74 h 74"/>
                <a:gd name="T16" fmla="*/ 64 w 95"/>
                <a:gd name="T17" fmla="*/ 59 h 74"/>
                <a:gd name="T18" fmla="*/ 83 w 95"/>
                <a:gd name="T19" fmla="*/ 64 h 74"/>
                <a:gd name="T20" fmla="*/ 76 w 95"/>
                <a:gd name="T21" fmla="*/ 50 h 74"/>
                <a:gd name="T22" fmla="*/ 78 w 95"/>
                <a:gd name="T23" fmla="*/ 49 h 74"/>
                <a:gd name="T24" fmla="*/ 83 w 95"/>
                <a:gd name="T25" fmla="*/ 35 h 74"/>
                <a:gd name="T26" fmla="*/ 45 w 95"/>
                <a:gd name="T27" fmla="*/ 7 h 74"/>
                <a:gd name="T28" fmla="*/ 7 w 95"/>
                <a:gd name="T29" fmla="*/ 35 h 74"/>
                <a:gd name="T30" fmla="*/ 45 w 95"/>
                <a:gd name="T31" fmla="*/ 63 h 74"/>
                <a:gd name="T32" fmla="*/ 63 w 95"/>
                <a:gd name="T33" fmla="*/ 60 h 74"/>
                <a:gd name="T34" fmla="*/ 64 w 95"/>
                <a:gd name="T35" fmla="*/ 5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5" h="74">
                  <a:moveTo>
                    <a:pt x="95" y="74"/>
                  </a:moveTo>
                  <a:cubicBezTo>
                    <a:pt x="64" y="67"/>
                    <a:pt x="64" y="67"/>
                    <a:pt x="64" y="67"/>
                  </a:cubicBezTo>
                  <a:cubicBezTo>
                    <a:pt x="58" y="69"/>
                    <a:pt x="52" y="70"/>
                    <a:pt x="45" y="70"/>
                  </a:cubicBezTo>
                  <a:cubicBezTo>
                    <a:pt x="20" y="70"/>
                    <a:pt x="0" y="54"/>
                    <a:pt x="0" y="35"/>
                  </a:cubicBezTo>
                  <a:cubicBezTo>
                    <a:pt x="0" y="16"/>
                    <a:pt x="20" y="0"/>
                    <a:pt x="45" y="0"/>
                  </a:cubicBezTo>
                  <a:cubicBezTo>
                    <a:pt x="70" y="0"/>
                    <a:pt x="90" y="16"/>
                    <a:pt x="90" y="35"/>
                  </a:cubicBezTo>
                  <a:cubicBezTo>
                    <a:pt x="90" y="41"/>
                    <a:pt x="88" y="46"/>
                    <a:pt x="85" y="51"/>
                  </a:cubicBezTo>
                  <a:lnTo>
                    <a:pt x="95" y="74"/>
                  </a:lnTo>
                  <a:close/>
                  <a:moveTo>
                    <a:pt x="64" y="59"/>
                  </a:moveTo>
                  <a:cubicBezTo>
                    <a:pt x="83" y="64"/>
                    <a:pt x="83" y="64"/>
                    <a:pt x="83" y="64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78" y="49"/>
                    <a:pt x="78" y="49"/>
                    <a:pt x="78" y="49"/>
                  </a:cubicBezTo>
                  <a:cubicBezTo>
                    <a:pt x="81" y="44"/>
                    <a:pt x="83" y="40"/>
                    <a:pt x="83" y="35"/>
                  </a:cubicBezTo>
                  <a:cubicBezTo>
                    <a:pt x="83" y="19"/>
                    <a:pt x="66" y="7"/>
                    <a:pt x="45" y="7"/>
                  </a:cubicBezTo>
                  <a:cubicBezTo>
                    <a:pt x="24" y="7"/>
                    <a:pt x="7" y="19"/>
                    <a:pt x="7" y="35"/>
                  </a:cubicBezTo>
                  <a:cubicBezTo>
                    <a:pt x="7" y="50"/>
                    <a:pt x="24" y="63"/>
                    <a:pt x="45" y="63"/>
                  </a:cubicBezTo>
                  <a:cubicBezTo>
                    <a:pt x="51" y="63"/>
                    <a:pt x="57" y="62"/>
                    <a:pt x="63" y="60"/>
                  </a:cubicBezTo>
                  <a:lnTo>
                    <a:pt x="64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2" name="Freeform 28"/>
            <p:cNvSpPr/>
            <p:nvPr/>
          </p:nvSpPr>
          <p:spPr bwMode="auto">
            <a:xfrm>
              <a:off x="8609013" y="6381750"/>
              <a:ext cx="123825" cy="192088"/>
            </a:xfrm>
            <a:custGeom>
              <a:avLst/>
              <a:gdLst>
                <a:gd name="T0" fmla="*/ 31 w 33"/>
                <a:gd name="T1" fmla="*/ 27 h 50"/>
                <a:gd name="T2" fmla="*/ 26 w 33"/>
                <a:gd name="T3" fmla="*/ 24 h 50"/>
                <a:gd name="T4" fmla="*/ 21 w 33"/>
                <a:gd name="T5" fmla="*/ 22 h 50"/>
                <a:gd name="T6" fmla="*/ 18 w 33"/>
                <a:gd name="T7" fmla="*/ 21 h 50"/>
                <a:gd name="T8" fmla="*/ 14 w 33"/>
                <a:gd name="T9" fmla="*/ 20 h 50"/>
                <a:gd name="T10" fmla="*/ 11 w 33"/>
                <a:gd name="T11" fmla="*/ 19 h 50"/>
                <a:gd name="T12" fmla="*/ 9 w 33"/>
                <a:gd name="T13" fmla="*/ 18 h 50"/>
                <a:gd name="T14" fmla="*/ 9 w 33"/>
                <a:gd name="T15" fmla="*/ 16 h 50"/>
                <a:gd name="T16" fmla="*/ 9 w 33"/>
                <a:gd name="T17" fmla="*/ 14 h 50"/>
                <a:gd name="T18" fmla="*/ 11 w 33"/>
                <a:gd name="T19" fmla="*/ 13 h 50"/>
                <a:gd name="T20" fmla="*/ 14 w 33"/>
                <a:gd name="T21" fmla="*/ 12 h 50"/>
                <a:gd name="T22" fmla="*/ 17 w 33"/>
                <a:gd name="T23" fmla="*/ 12 h 50"/>
                <a:gd name="T24" fmla="*/ 22 w 33"/>
                <a:gd name="T25" fmla="*/ 12 h 50"/>
                <a:gd name="T26" fmla="*/ 26 w 33"/>
                <a:gd name="T27" fmla="*/ 14 h 50"/>
                <a:gd name="T28" fmla="*/ 27 w 33"/>
                <a:gd name="T29" fmla="*/ 14 h 50"/>
                <a:gd name="T30" fmla="*/ 28 w 33"/>
                <a:gd name="T31" fmla="*/ 14 h 50"/>
                <a:gd name="T32" fmla="*/ 30 w 33"/>
                <a:gd name="T33" fmla="*/ 13 h 50"/>
                <a:gd name="T34" fmla="*/ 31 w 33"/>
                <a:gd name="T35" fmla="*/ 12 h 50"/>
                <a:gd name="T36" fmla="*/ 30 w 33"/>
                <a:gd name="T37" fmla="*/ 10 h 50"/>
                <a:gd name="T38" fmla="*/ 27 w 33"/>
                <a:gd name="T39" fmla="*/ 8 h 50"/>
                <a:gd name="T40" fmla="*/ 23 w 33"/>
                <a:gd name="T41" fmla="*/ 6 h 50"/>
                <a:gd name="T42" fmla="*/ 18 w 33"/>
                <a:gd name="T43" fmla="*/ 6 h 50"/>
                <a:gd name="T44" fmla="*/ 18 w 33"/>
                <a:gd name="T45" fmla="*/ 2 h 50"/>
                <a:gd name="T46" fmla="*/ 16 w 33"/>
                <a:gd name="T47" fmla="*/ 0 h 50"/>
                <a:gd name="T48" fmla="*/ 14 w 33"/>
                <a:gd name="T49" fmla="*/ 2 h 50"/>
                <a:gd name="T50" fmla="*/ 14 w 33"/>
                <a:gd name="T51" fmla="*/ 6 h 50"/>
                <a:gd name="T52" fmla="*/ 10 w 33"/>
                <a:gd name="T53" fmla="*/ 6 h 50"/>
                <a:gd name="T54" fmla="*/ 5 w 33"/>
                <a:gd name="T55" fmla="*/ 8 h 50"/>
                <a:gd name="T56" fmla="*/ 2 w 33"/>
                <a:gd name="T57" fmla="*/ 12 h 50"/>
                <a:gd name="T58" fmla="*/ 0 w 33"/>
                <a:gd name="T59" fmla="*/ 16 h 50"/>
                <a:gd name="T60" fmla="*/ 1 w 33"/>
                <a:gd name="T61" fmla="*/ 20 h 50"/>
                <a:gd name="T62" fmla="*/ 3 w 33"/>
                <a:gd name="T63" fmla="*/ 23 h 50"/>
                <a:gd name="T64" fmla="*/ 7 w 33"/>
                <a:gd name="T65" fmla="*/ 25 h 50"/>
                <a:gd name="T66" fmla="*/ 11 w 33"/>
                <a:gd name="T67" fmla="*/ 26 h 50"/>
                <a:gd name="T68" fmla="*/ 15 w 33"/>
                <a:gd name="T69" fmla="*/ 28 h 50"/>
                <a:gd name="T70" fmla="*/ 20 w 33"/>
                <a:gd name="T71" fmla="*/ 29 h 50"/>
                <a:gd name="T72" fmla="*/ 24 w 33"/>
                <a:gd name="T73" fmla="*/ 31 h 50"/>
                <a:gd name="T74" fmla="*/ 25 w 33"/>
                <a:gd name="T75" fmla="*/ 33 h 50"/>
                <a:gd name="T76" fmla="*/ 24 w 33"/>
                <a:gd name="T77" fmla="*/ 36 h 50"/>
                <a:gd name="T78" fmla="*/ 23 w 33"/>
                <a:gd name="T79" fmla="*/ 38 h 50"/>
                <a:gd name="T80" fmla="*/ 20 w 33"/>
                <a:gd name="T81" fmla="*/ 39 h 50"/>
                <a:gd name="T82" fmla="*/ 17 w 33"/>
                <a:gd name="T83" fmla="*/ 39 h 50"/>
                <a:gd name="T84" fmla="*/ 12 w 33"/>
                <a:gd name="T85" fmla="*/ 39 h 50"/>
                <a:gd name="T86" fmla="*/ 8 w 33"/>
                <a:gd name="T87" fmla="*/ 37 h 50"/>
                <a:gd name="T88" fmla="*/ 5 w 33"/>
                <a:gd name="T89" fmla="*/ 36 h 50"/>
                <a:gd name="T90" fmla="*/ 3 w 33"/>
                <a:gd name="T91" fmla="*/ 36 h 50"/>
                <a:gd name="T92" fmla="*/ 1 w 33"/>
                <a:gd name="T93" fmla="*/ 36 h 50"/>
                <a:gd name="T94" fmla="*/ 0 w 33"/>
                <a:gd name="T95" fmla="*/ 38 h 50"/>
                <a:gd name="T96" fmla="*/ 2 w 33"/>
                <a:gd name="T97" fmla="*/ 41 h 50"/>
                <a:gd name="T98" fmla="*/ 5 w 33"/>
                <a:gd name="T99" fmla="*/ 43 h 50"/>
                <a:gd name="T100" fmla="*/ 10 w 33"/>
                <a:gd name="T101" fmla="*/ 44 h 50"/>
                <a:gd name="T102" fmla="*/ 14 w 33"/>
                <a:gd name="T103" fmla="*/ 45 h 50"/>
                <a:gd name="T104" fmla="*/ 14 w 33"/>
                <a:gd name="T105" fmla="*/ 47 h 50"/>
                <a:gd name="T106" fmla="*/ 16 w 33"/>
                <a:gd name="T107" fmla="*/ 50 h 50"/>
                <a:gd name="T108" fmla="*/ 18 w 33"/>
                <a:gd name="T109" fmla="*/ 47 h 50"/>
                <a:gd name="T110" fmla="*/ 18 w 33"/>
                <a:gd name="T111" fmla="*/ 45 h 50"/>
                <a:gd name="T112" fmla="*/ 23 w 33"/>
                <a:gd name="T113" fmla="*/ 44 h 50"/>
                <a:gd name="T114" fmla="*/ 28 w 33"/>
                <a:gd name="T115" fmla="*/ 42 h 50"/>
                <a:gd name="T116" fmla="*/ 32 w 33"/>
                <a:gd name="T117" fmla="*/ 38 h 50"/>
                <a:gd name="T118" fmla="*/ 33 w 33"/>
                <a:gd name="T119" fmla="*/ 33 h 50"/>
                <a:gd name="T120" fmla="*/ 31 w 33"/>
                <a:gd name="T121" fmla="*/ 2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" h="50">
                  <a:moveTo>
                    <a:pt x="31" y="27"/>
                  </a:moveTo>
                  <a:cubicBezTo>
                    <a:pt x="30" y="25"/>
                    <a:pt x="28" y="24"/>
                    <a:pt x="26" y="24"/>
                  </a:cubicBezTo>
                  <a:cubicBezTo>
                    <a:pt x="24" y="23"/>
                    <a:pt x="23" y="23"/>
                    <a:pt x="21" y="22"/>
                  </a:cubicBezTo>
                  <a:cubicBezTo>
                    <a:pt x="20" y="22"/>
                    <a:pt x="19" y="22"/>
                    <a:pt x="18" y="21"/>
                  </a:cubicBezTo>
                  <a:cubicBezTo>
                    <a:pt x="16" y="21"/>
                    <a:pt x="15" y="21"/>
                    <a:pt x="14" y="20"/>
                  </a:cubicBezTo>
                  <a:cubicBezTo>
                    <a:pt x="13" y="20"/>
                    <a:pt x="12" y="20"/>
                    <a:pt x="11" y="19"/>
                  </a:cubicBezTo>
                  <a:cubicBezTo>
                    <a:pt x="10" y="19"/>
                    <a:pt x="10" y="19"/>
                    <a:pt x="9" y="18"/>
                  </a:cubicBezTo>
                  <a:cubicBezTo>
                    <a:pt x="9" y="17"/>
                    <a:pt x="9" y="17"/>
                    <a:pt x="9" y="16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4"/>
                    <a:pt x="10" y="13"/>
                    <a:pt x="11" y="13"/>
                  </a:cubicBezTo>
                  <a:cubicBezTo>
                    <a:pt x="12" y="12"/>
                    <a:pt x="12" y="12"/>
                    <a:pt x="14" y="12"/>
                  </a:cubicBezTo>
                  <a:cubicBezTo>
                    <a:pt x="15" y="12"/>
                    <a:pt x="16" y="12"/>
                    <a:pt x="17" y="12"/>
                  </a:cubicBezTo>
                  <a:cubicBezTo>
                    <a:pt x="19" y="12"/>
                    <a:pt x="21" y="12"/>
                    <a:pt x="22" y="12"/>
                  </a:cubicBezTo>
                  <a:cubicBezTo>
                    <a:pt x="24" y="13"/>
                    <a:pt x="25" y="13"/>
                    <a:pt x="26" y="14"/>
                  </a:cubicBezTo>
                  <a:cubicBezTo>
                    <a:pt x="26" y="14"/>
                    <a:pt x="27" y="14"/>
                    <a:pt x="27" y="14"/>
                  </a:cubicBezTo>
                  <a:cubicBezTo>
                    <a:pt x="27" y="14"/>
                    <a:pt x="28" y="14"/>
                    <a:pt x="28" y="14"/>
                  </a:cubicBezTo>
                  <a:cubicBezTo>
                    <a:pt x="29" y="14"/>
                    <a:pt x="29" y="14"/>
                    <a:pt x="30" y="13"/>
                  </a:cubicBezTo>
                  <a:cubicBezTo>
                    <a:pt x="30" y="13"/>
                    <a:pt x="31" y="13"/>
                    <a:pt x="31" y="12"/>
                  </a:cubicBezTo>
                  <a:cubicBezTo>
                    <a:pt x="31" y="11"/>
                    <a:pt x="30" y="10"/>
                    <a:pt x="30" y="10"/>
                  </a:cubicBezTo>
                  <a:cubicBezTo>
                    <a:pt x="29" y="9"/>
                    <a:pt x="28" y="8"/>
                    <a:pt x="27" y="8"/>
                  </a:cubicBezTo>
                  <a:cubicBezTo>
                    <a:pt x="26" y="7"/>
                    <a:pt x="25" y="7"/>
                    <a:pt x="23" y="6"/>
                  </a:cubicBezTo>
                  <a:cubicBezTo>
                    <a:pt x="21" y="6"/>
                    <a:pt x="20" y="6"/>
                    <a:pt x="18" y="6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5" y="0"/>
                    <a:pt x="14" y="1"/>
                    <a:pt x="14" y="2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2" y="6"/>
                    <a:pt x="11" y="6"/>
                    <a:pt x="10" y="6"/>
                  </a:cubicBezTo>
                  <a:cubicBezTo>
                    <a:pt x="8" y="7"/>
                    <a:pt x="6" y="7"/>
                    <a:pt x="5" y="8"/>
                  </a:cubicBezTo>
                  <a:cubicBezTo>
                    <a:pt x="4" y="9"/>
                    <a:pt x="2" y="10"/>
                    <a:pt x="2" y="12"/>
                  </a:cubicBezTo>
                  <a:cubicBezTo>
                    <a:pt x="1" y="13"/>
                    <a:pt x="0" y="15"/>
                    <a:pt x="0" y="16"/>
                  </a:cubicBezTo>
                  <a:cubicBezTo>
                    <a:pt x="0" y="18"/>
                    <a:pt x="1" y="19"/>
                    <a:pt x="1" y="20"/>
                  </a:cubicBezTo>
                  <a:cubicBezTo>
                    <a:pt x="2" y="21"/>
                    <a:pt x="2" y="22"/>
                    <a:pt x="3" y="23"/>
                  </a:cubicBezTo>
                  <a:cubicBezTo>
                    <a:pt x="4" y="24"/>
                    <a:pt x="5" y="25"/>
                    <a:pt x="7" y="25"/>
                  </a:cubicBezTo>
                  <a:cubicBezTo>
                    <a:pt x="8" y="26"/>
                    <a:pt x="9" y="26"/>
                    <a:pt x="11" y="26"/>
                  </a:cubicBezTo>
                  <a:cubicBezTo>
                    <a:pt x="12" y="27"/>
                    <a:pt x="14" y="27"/>
                    <a:pt x="15" y="28"/>
                  </a:cubicBezTo>
                  <a:cubicBezTo>
                    <a:pt x="17" y="28"/>
                    <a:pt x="19" y="28"/>
                    <a:pt x="20" y="29"/>
                  </a:cubicBezTo>
                  <a:cubicBezTo>
                    <a:pt x="22" y="29"/>
                    <a:pt x="23" y="30"/>
                    <a:pt x="24" y="31"/>
                  </a:cubicBezTo>
                  <a:cubicBezTo>
                    <a:pt x="25" y="31"/>
                    <a:pt x="25" y="32"/>
                    <a:pt x="25" y="33"/>
                  </a:cubicBezTo>
                  <a:cubicBezTo>
                    <a:pt x="25" y="34"/>
                    <a:pt x="25" y="35"/>
                    <a:pt x="24" y="36"/>
                  </a:cubicBezTo>
                  <a:cubicBezTo>
                    <a:pt x="24" y="37"/>
                    <a:pt x="23" y="37"/>
                    <a:pt x="23" y="38"/>
                  </a:cubicBezTo>
                  <a:cubicBezTo>
                    <a:pt x="22" y="38"/>
                    <a:pt x="21" y="38"/>
                    <a:pt x="20" y="39"/>
                  </a:cubicBezTo>
                  <a:cubicBezTo>
                    <a:pt x="19" y="39"/>
                    <a:pt x="18" y="39"/>
                    <a:pt x="17" y="39"/>
                  </a:cubicBezTo>
                  <a:cubicBezTo>
                    <a:pt x="15" y="39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7"/>
                    <a:pt x="6" y="36"/>
                    <a:pt x="5" y="36"/>
                  </a:cubicBezTo>
                  <a:cubicBezTo>
                    <a:pt x="4" y="36"/>
                    <a:pt x="4" y="36"/>
                    <a:pt x="3" y="36"/>
                  </a:cubicBezTo>
                  <a:cubicBezTo>
                    <a:pt x="2" y="36"/>
                    <a:pt x="2" y="36"/>
                    <a:pt x="1" y="36"/>
                  </a:cubicBezTo>
                  <a:cubicBezTo>
                    <a:pt x="1" y="37"/>
                    <a:pt x="0" y="37"/>
                    <a:pt x="0" y="38"/>
                  </a:cubicBezTo>
                  <a:cubicBezTo>
                    <a:pt x="0" y="39"/>
                    <a:pt x="1" y="40"/>
                    <a:pt x="2" y="41"/>
                  </a:cubicBezTo>
                  <a:cubicBezTo>
                    <a:pt x="2" y="42"/>
                    <a:pt x="4" y="42"/>
                    <a:pt x="5" y="43"/>
                  </a:cubicBezTo>
                  <a:cubicBezTo>
                    <a:pt x="6" y="44"/>
                    <a:pt x="8" y="44"/>
                    <a:pt x="10" y="44"/>
                  </a:cubicBezTo>
                  <a:cubicBezTo>
                    <a:pt x="11" y="45"/>
                    <a:pt x="12" y="45"/>
                    <a:pt x="14" y="45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9"/>
                    <a:pt x="15" y="50"/>
                    <a:pt x="16" y="50"/>
                  </a:cubicBezTo>
                  <a:cubicBezTo>
                    <a:pt x="17" y="50"/>
                    <a:pt x="18" y="49"/>
                    <a:pt x="18" y="47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20" y="45"/>
                    <a:pt x="21" y="44"/>
                    <a:pt x="23" y="44"/>
                  </a:cubicBezTo>
                  <a:cubicBezTo>
                    <a:pt x="25" y="44"/>
                    <a:pt x="27" y="43"/>
                    <a:pt x="28" y="42"/>
                  </a:cubicBezTo>
                  <a:cubicBezTo>
                    <a:pt x="30" y="41"/>
                    <a:pt x="31" y="39"/>
                    <a:pt x="32" y="38"/>
                  </a:cubicBezTo>
                  <a:cubicBezTo>
                    <a:pt x="33" y="36"/>
                    <a:pt x="33" y="35"/>
                    <a:pt x="33" y="33"/>
                  </a:cubicBezTo>
                  <a:cubicBezTo>
                    <a:pt x="33" y="30"/>
                    <a:pt x="33" y="28"/>
                    <a:pt x="3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33" name="组合 332"/>
          <p:cNvGrpSpPr/>
          <p:nvPr/>
        </p:nvGrpSpPr>
        <p:grpSpPr>
          <a:xfrm>
            <a:off x="4024442" y="4811839"/>
            <a:ext cx="356228" cy="275378"/>
            <a:chOff x="9175750" y="6338888"/>
            <a:chExt cx="412750" cy="319088"/>
          </a:xfrm>
          <a:solidFill>
            <a:schemeClr val="accent5">
              <a:lumMod val="50000"/>
            </a:schemeClr>
          </a:solidFill>
        </p:grpSpPr>
        <p:sp>
          <p:nvSpPr>
            <p:cNvPr id="334" name="Freeform 51"/>
            <p:cNvSpPr>
              <a:spLocks noEditPoints="1"/>
            </p:cNvSpPr>
            <p:nvPr/>
          </p:nvSpPr>
          <p:spPr bwMode="auto">
            <a:xfrm>
              <a:off x="9175750" y="6338888"/>
              <a:ext cx="412750" cy="319088"/>
            </a:xfrm>
            <a:custGeom>
              <a:avLst/>
              <a:gdLst>
                <a:gd name="T0" fmla="*/ 102 w 110"/>
                <a:gd name="T1" fmla="*/ 0 h 83"/>
                <a:gd name="T2" fmla="*/ 9 w 110"/>
                <a:gd name="T3" fmla="*/ 0 h 83"/>
                <a:gd name="T4" fmla="*/ 0 w 110"/>
                <a:gd name="T5" fmla="*/ 8 h 83"/>
                <a:gd name="T6" fmla="*/ 0 w 110"/>
                <a:gd name="T7" fmla="*/ 74 h 83"/>
                <a:gd name="T8" fmla="*/ 9 w 110"/>
                <a:gd name="T9" fmla="*/ 83 h 83"/>
                <a:gd name="T10" fmla="*/ 102 w 110"/>
                <a:gd name="T11" fmla="*/ 83 h 83"/>
                <a:gd name="T12" fmla="*/ 110 w 110"/>
                <a:gd name="T13" fmla="*/ 74 h 83"/>
                <a:gd name="T14" fmla="*/ 110 w 110"/>
                <a:gd name="T15" fmla="*/ 8 h 83"/>
                <a:gd name="T16" fmla="*/ 102 w 110"/>
                <a:gd name="T17" fmla="*/ 0 h 83"/>
                <a:gd name="T18" fmla="*/ 104 w 110"/>
                <a:gd name="T19" fmla="*/ 38 h 83"/>
                <a:gd name="T20" fmla="*/ 86 w 110"/>
                <a:gd name="T21" fmla="*/ 24 h 83"/>
                <a:gd name="T22" fmla="*/ 80 w 110"/>
                <a:gd name="T23" fmla="*/ 24 h 83"/>
                <a:gd name="T24" fmla="*/ 52 w 110"/>
                <a:gd name="T25" fmla="*/ 47 h 83"/>
                <a:gd name="T26" fmla="*/ 45 w 110"/>
                <a:gd name="T27" fmla="*/ 47 h 83"/>
                <a:gd name="T28" fmla="*/ 30 w 110"/>
                <a:gd name="T29" fmla="*/ 35 h 83"/>
                <a:gd name="T30" fmla="*/ 23 w 110"/>
                <a:gd name="T31" fmla="*/ 35 h 83"/>
                <a:gd name="T32" fmla="*/ 7 w 110"/>
                <a:gd name="T33" fmla="*/ 48 h 83"/>
                <a:gd name="T34" fmla="*/ 7 w 110"/>
                <a:gd name="T35" fmla="*/ 10 h 83"/>
                <a:gd name="T36" fmla="*/ 11 w 110"/>
                <a:gd name="T37" fmla="*/ 6 h 83"/>
                <a:gd name="T38" fmla="*/ 100 w 110"/>
                <a:gd name="T39" fmla="*/ 6 h 83"/>
                <a:gd name="T40" fmla="*/ 104 w 110"/>
                <a:gd name="T41" fmla="*/ 10 h 83"/>
                <a:gd name="T42" fmla="*/ 104 w 110"/>
                <a:gd name="T43" fmla="*/ 3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" h="83">
                  <a:moveTo>
                    <a:pt x="10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9"/>
                    <a:pt x="4" y="83"/>
                    <a:pt x="9" y="83"/>
                  </a:cubicBezTo>
                  <a:cubicBezTo>
                    <a:pt x="102" y="83"/>
                    <a:pt x="102" y="83"/>
                    <a:pt x="102" y="83"/>
                  </a:cubicBezTo>
                  <a:cubicBezTo>
                    <a:pt x="106" y="83"/>
                    <a:pt x="110" y="79"/>
                    <a:pt x="110" y="74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4"/>
                    <a:pt x="106" y="0"/>
                    <a:pt x="102" y="0"/>
                  </a:cubicBezTo>
                  <a:close/>
                  <a:moveTo>
                    <a:pt x="104" y="38"/>
                  </a:moveTo>
                  <a:cubicBezTo>
                    <a:pt x="86" y="24"/>
                    <a:pt x="86" y="24"/>
                    <a:pt x="86" y="24"/>
                  </a:cubicBezTo>
                  <a:cubicBezTo>
                    <a:pt x="85" y="22"/>
                    <a:pt x="82" y="22"/>
                    <a:pt x="80" y="24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0" y="49"/>
                    <a:pt x="47" y="49"/>
                    <a:pt x="45" y="47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8" y="34"/>
                    <a:pt x="25" y="34"/>
                    <a:pt x="23" y="35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2" y="6"/>
                    <a:pt x="104" y="8"/>
                    <a:pt x="104" y="10"/>
                  </a:cubicBezTo>
                  <a:lnTo>
                    <a:pt x="104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5" name="Oval 52"/>
            <p:cNvSpPr>
              <a:spLocks noChangeArrowheads="1"/>
            </p:cNvSpPr>
            <p:nvPr/>
          </p:nvSpPr>
          <p:spPr bwMode="auto">
            <a:xfrm>
              <a:off x="9302750" y="6392863"/>
              <a:ext cx="71438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36" name="组合 335"/>
          <p:cNvGrpSpPr/>
          <p:nvPr/>
        </p:nvGrpSpPr>
        <p:grpSpPr>
          <a:xfrm>
            <a:off x="5571794" y="4800022"/>
            <a:ext cx="318882" cy="299012"/>
            <a:chOff x="7629525" y="6324600"/>
            <a:chExt cx="407988" cy="382588"/>
          </a:xfrm>
          <a:solidFill>
            <a:schemeClr val="accent5">
              <a:lumMod val="50000"/>
            </a:schemeClr>
          </a:solidFill>
        </p:grpSpPr>
        <p:grpSp>
          <p:nvGrpSpPr>
            <p:cNvPr id="337" name="组合 336"/>
            <p:cNvGrpSpPr/>
            <p:nvPr/>
          </p:nvGrpSpPr>
          <p:grpSpPr>
            <a:xfrm>
              <a:off x="7820025" y="6324600"/>
              <a:ext cx="217488" cy="382588"/>
              <a:chOff x="7820025" y="6324600"/>
              <a:chExt cx="217488" cy="382588"/>
            </a:xfrm>
            <a:grpFill/>
          </p:grpSpPr>
          <p:sp>
            <p:nvSpPr>
              <p:cNvPr id="340" name="Oval 61"/>
              <p:cNvSpPr>
                <a:spLocks noChangeArrowheads="1"/>
              </p:cNvSpPr>
              <p:nvPr/>
            </p:nvSpPr>
            <p:spPr bwMode="auto">
              <a:xfrm>
                <a:off x="7910513" y="6324600"/>
                <a:ext cx="74613" cy="762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4198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>
                  <a:solidFill>
                    <a:srgbClr val="FFFFFF"/>
                  </a:solidFill>
                  <a:latin typeface="Century Gothic" panose="020B0502020202020204"/>
                </a:endParaRPr>
              </a:p>
            </p:txBody>
          </p:sp>
          <p:sp>
            <p:nvSpPr>
              <p:cNvPr id="341" name="Freeform 62"/>
              <p:cNvSpPr/>
              <p:nvPr/>
            </p:nvSpPr>
            <p:spPr bwMode="auto">
              <a:xfrm>
                <a:off x="7820025" y="6408738"/>
                <a:ext cx="217488" cy="298450"/>
              </a:xfrm>
              <a:custGeom>
                <a:avLst/>
                <a:gdLst>
                  <a:gd name="T0" fmla="*/ 57 w 58"/>
                  <a:gd name="T1" fmla="*/ 71 h 78"/>
                  <a:gd name="T2" fmla="*/ 53 w 58"/>
                  <a:gd name="T3" fmla="*/ 58 h 78"/>
                  <a:gd name="T4" fmla="*/ 48 w 58"/>
                  <a:gd name="T5" fmla="*/ 35 h 78"/>
                  <a:gd name="T6" fmla="*/ 46 w 58"/>
                  <a:gd name="T7" fmla="*/ 9 h 78"/>
                  <a:gd name="T8" fmla="*/ 37 w 58"/>
                  <a:gd name="T9" fmla="*/ 0 h 78"/>
                  <a:gd name="T10" fmla="*/ 29 w 58"/>
                  <a:gd name="T11" fmla="*/ 5 h 78"/>
                  <a:gd name="T12" fmla="*/ 23 w 58"/>
                  <a:gd name="T13" fmla="*/ 13 h 78"/>
                  <a:gd name="T14" fmla="*/ 3 w 58"/>
                  <a:gd name="T15" fmla="*/ 23 h 78"/>
                  <a:gd name="T16" fmla="*/ 1 w 58"/>
                  <a:gd name="T17" fmla="*/ 29 h 78"/>
                  <a:gd name="T18" fmla="*/ 5 w 58"/>
                  <a:gd name="T19" fmla="*/ 31 h 78"/>
                  <a:gd name="T20" fmla="*/ 7 w 58"/>
                  <a:gd name="T21" fmla="*/ 30 h 78"/>
                  <a:gd name="T22" fmla="*/ 27 w 58"/>
                  <a:gd name="T23" fmla="*/ 20 h 78"/>
                  <a:gd name="T24" fmla="*/ 28 w 58"/>
                  <a:gd name="T25" fmla="*/ 19 h 78"/>
                  <a:gd name="T26" fmla="*/ 28 w 58"/>
                  <a:gd name="T27" fmla="*/ 28 h 78"/>
                  <a:gd name="T28" fmla="*/ 29 w 58"/>
                  <a:gd name="T29" fmla="*/ 31 h 78"/>
                  <a:gd name="T30" fmla="*/ 20 w 58"/>
                  <a:gd name="T31" fmla="*/ 50 h 78"/>
                  <a:gd name="T32" fmla="*/ 16 w 58"/>
                  <a:gd name="T33" fmla="*/ 72 h 78"/>
                  <a:gd name="T34" fmla="*/ 20 w 58"/>
                  <a:gd name="T35" fmla="*/ 78 h 78"/>
                  <a:gd name="T36" fmla="*/ 21 w 58"/>
                  <a:gd name="T37" fmla="*/ 78 h 78"/>
                  <a:gd name="T38" fmla="*/ 26 w 58"/>
                  <a:gd name="T39" fmla="*/ 74 h 78"/>
                  <a:gd name="T40" fmla="*/ 30 w 58"/>
                  <a:gd name="T41" fmla="*/ 52 h 78"/>
                  <a:gd name="T42" fmla="*/ 37 w 58"/>
                  <a:gd name="T43" fmla="*/ 37 h 78"/>
                  <a:gd name="T44" fmla="*/ 47 w 58"/>
                  <a:gd name="T45" fmla="*/ 74 h 78"/>
                  <a:gd name="T46" fmla="*/ 52 w 58"/>
                  <a:gd name="T47" fmla="*/ 78 h 78"/>
                  <a:gd name="T48" fmla="*/ 53 w 58"/>
                  <a:gd name="T49" fmla="*/ 78 h 78"/>
                  <a:gd name="T50" fmla="*/ 57 w 58"/>
                  <a:gd name="T51" fmla="*/ 7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8" h="78">
                    <a:moveTo>
                      <a:pt x="57" y="71"/>
                    </a:moveTo>
                    <a:cubicBezTo>
                      <a:pt x="56" y="67"/>
                      <a:pt x="55" y="62"/>
                      <a:pt x="53" y="58"/>
                    </a:cubicBezTo>
                    <a:cubicBezTo>
                      <a:pt x="51" y="50"/>
                      <a:pt x="49" y="43"/>
                      <a:pt x="48" y="35"/>
                    </a:cubicBezTo>
                    <a:cubicBezTo>
                      <a:pt x="45" y="27"/>
                      <a:pt x="46" y="18"/>
                      <a:pt x="46" y="9"/>
                    </a:cubicBezTo>
                    <a:cubicBezTo>
                      <a:pt x="46" y="4"/>
                      <a:pt x="42" y="0"/>
                      <a:pt x="37" y="0"/>
                    </a:cubicBezTo>
                    <a:cubicBezTo>
                      <a:pt x="34" y="0"/>
                      <a:pt x="31" y="2"/>
                      <a:pt x="29" y="5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1" y="24"/>
                      <a:pt x="0" y="27"/>
                      <a:pt x="1" y="29"/>
                    </a:cubicBezTo>
                    <a:cubicBezTo>
                      <a:pt x="2" y="30"/>
                      <a:pt x="3" y="31"/>
                      <a:pt x="5" y="31"/>
                    </a:cubicBezTo>
                    <a:cubicBezTo>
                      <a:pt x="5" y="31"/>
                      <a:pt x="6" y="31"/>
                      <a:pt x="7" y="3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9"/>
                      <a:pt x="28" y="30"/>
                      <a:pt x="29" y="31"/>
                    </a:cubicBezTo>
                    <a:cubicBezTo>
                      <a:pt x="27" y="34"/>
                      <a:pt x="21" y="45"/>
                      <a:pt x="20" y="50"/>
                    </a:cubicBezTo>
                    <a:cubicBezTo>
                      <a:pt x="19" y="56"/>
                      <a:pt x="16" y="72"/>
                      <a:pt x="16" y="72"/>
                    </a:cubicBezTo>
                    <a:cubicBezTo>
                      <a:pt x="15" y="75"/>
                      <a:pt x="17" y="78"/>
                      <a:pt x="20" y="78"/>
                    </a:cubicBezTo>
                    <a:cubicBezTo>
                      <a:pt x="20" y="78"/>
                      <a:pt x="20" y="78"/>
                      <a:pt x="21" y="78"/>
                    </a:cubicBezTo>
                    <a:cubicBezTo>
                      <a:pt x="23" y="78"/>
                      <a:pt x="25" y="77"/>
                      <a:pt x="26" y="74"/>
                    </a:cubicBezTo>
                    <a:cubicBezTo>
                      <a:pt x="26" y="73"/>
                      <a:pt x="29" y="57"/>
                      <a:pt x="30" y="52"/>
                    </a:cubicBezTo>
                    <a:cubicBezTo>
                      <a:pt x="31" y="49"/>
                      <a:pt x="34" y="42"/>
                      <a:pt x="37" y="37"/>
                    </a:cubicBezTo>
                    <a:cubicBezTo>
                      <a:pt x="47" y="74"/>
                      <a:pt x="47" y="74"/>
                      <a:pt x="47" y="74"/>
                    </a:cubicBezTo>
                    <a:cubicBezTo>
                      <a:pt x="48" y="76"/>
                      <a:pt x="50" y="78"/>
                      <a:pt x="52" y="78"/>
                    </a:cubicBezTo>
                    <a:cubicBezTo>
                      <a:pt x="52" y="78"/>
                      <a:pt x="53" y="78"/>
                      <a:pt x="53" y="78"/>
                    </a:cubicBezTo>
                    <a:cubicBezTo>
                      <a:pt x="56" y="77"/>
                      <a:pt x="58" y="74"/>
                      <a:pt x="57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4198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>
                  <a:solidFill>
                    <a:srgbClr val="FFFFFF"/>
                  </a:solidFill>
                  <a:latin typeface="Century Gothic" panose="020B0502020202020204"/>
                </a:endParaRPr>
              </a:p>
            </p:txBody>
          </p:sp>
        </p:grpSp>
        <p:sp>
          <p:nvSpPr>
            <p:cNvPr id="338" name="Freeform 63"/>
            <p:cNvSpPr/>
            <p:nvPr/>
          </p:nvSpPr>
          <p:spPr bwMode="auto">
            <a:xfrm>
              <a:off x="7629525" y="6411913"/>
              <a:ext cx="220663" cy="295275"/>
            </a:xfrm>
            <a:custGeom>
              <a:avLst/>
              <a:gdLst>
                <a:gd name="T0" fmla="*/ 57 w 59"/>
                <a:gd name="T1" fmla="*/ 22 h 77"/>
                <a:gd name="T2" fmla="*/ 44 w 59"/>
                <a:gd name="T3" fmla="*/ 10 h 77"/>
                <a:gd name="T4" fmla="*/ 36 w 59"/>
                <a:gd name="T5" fmla="*/ 2 h 77"/>
                <a:gd name="T6" fmla="*/ 35 w 59"/>
                <a:gd name="T7" fmla="*/ 7 h 77"/>
                <a:gd name="T8" fmla="*/ 31 w 59"/>
                <a:gd name="T9" fmla="*/ 10 h 77"/>
                <a:gd name="T10" fmla="*/ 31 w 59"/>
                <a:gd name="T11" fmla="*/ 4 h 77"/>
                <a:gd name="T12" fmla="*/ 33 w 59"/>
                <a:gd name="T13" fmla="*/ 2 h 77"/>
                <a:gd name="T14" fmla="*/ 31 w 59"/>
                <a:gd name="T15" fmla="*/ 0 h 77"/>
                <a:gd name="T16" fmla="*/ 29 w 59"/>
                <a:gd name="T17" fmla="*/ 1 h 77"/>
                <a:gd name="T18" fmla="*/ 29 w 59"/>
                <a:gd name="T19" fmla="*/ 4 h 77"/>
                <a:gd name="T20" fmla="*/ 27 w 59"/>
                <a:gd name="T21" fmla="*/ 10 h 77"/>
                <a:gd name="T22" fmla="*/ 25 w 59"/>
                <a:gd name="T23" fmla="*/ 5 h 77"/>
                <a:gd name="T24" fmla="*/ 25 w 59"/>
                <a:gd name="T25" fmla="*/ 0 h 77"/>
                <a:gd name="T26" fmla="*/ 6 w 59"/>
                <a:gd name="T27" fmla="*/ 13 h 77"/>
                <a:gd name="T28" fmla="*/ 1 w 59"/>
                <a:gd name="T29" fmla="*/ 31 h 77"/>
                <a:gd name="T30" fmla="*/ 4 w 59"/>
                <a:gd name="T31" fmla="*/ 36 h 77"/>
                <a:gd name="T32" fmla="*/ 5 w 59"/>
                <a:gd name="T33" fmla="*/ 36 h 77"/>
                <a:gd name="T34" fmla="*/ 9 w 59"/>
                <a:gd name="T35" fmla="*/ 33 h 77"/>
                <a:gd name="T36" fmla="*/ 13 w 59"/>
                <a:gd name="T37" fmla="*/ 16 h 77"/>
                <a:gd name="T38" fmla="*/ 17 w 59"/>
                <a:gd name="T39" fmla="*/ 13 h 77"/>
                <a:gd name="T40" fmla="*/ 14 w 59"/>
                <a:gd name="T41" fmla="*/ 35 h 77"/>
                <a:gd name="T42" fmla="*/ 12 w 59"/>
                <a:gd name="T43" fmla="*/ 49 h 77"/>
                <a:gd name="T44" fmla="*/ 4 w 59"/>
                <a:gd name="T45" fmla="*/ 69 h 77"/>
                <a:gd name="T46" fmla="*/ 7 w 59"/>
                <a:gd name="T47" fmla="*/ 76 h 77"/>
                <a:gd name="T48" fmla="*/ 9 w 59"/>
                <a:gd name="T49" fmla="*/ 76 h 77"/>
                <a:gd name="T50" fmla="*/ 14 w 59"/>
                <a:gd name="T51" fmla="*/ 73 h 77"/>
                <a:gd name="T52" fmla="*/ 22 w 59"/>
                <a:gd name="T53" fmla="*/ 52 h 77"/>
                <a:gd name="T54" fmla="*/ 23 w 59"/>
                <a:gd name="T55" fmla="*/ 51 h 77"/>
                <a:gd name="T56" fmla="*/ 25 w 59"/>
                <a:gd name="T57" fmla="*/ 34 h 77"/>
                <a:gd name="T58" fmla="*/ 25 w 59"/>
                <a:gd name="T59" fmla="*/ 34 h 77"/>
                <a:gd name="T60" fmla="*/ 37 w 59"/>
                <a:gd name="T61" fmla="*/ 49 h 77"/>
                <a:gd name="T62" fmla="*/ 42 w 59"/>
                <a:gd name="T63" fmla="*/ 73 h 77"/>
                <a:gd name="T64" fmla="*/ 47 w 59"/>
                <a:gd name="T65" fmla="*/ 77 h 77"/>
                <a:gd name="T66" fmla="*/ 48 w 59"/>
                <a:gd name="T67" fmla="*/ 77 h 77"/>
                <a:gd name="T68" fmla="*/ 52 w 59"/>
                <a:gd name="T69" fmla="*/ 71 h 77"/>
                <a:gd name="T70" fmla="*/ 47 w 59"/>
                <a:gd name="T71" fmla="*/ 45 h 77"/>
                <a:gd name="T72" fmla="*/ 46 w 59"/>
                <a:gd name="T73" fmla="*/ 43 h 77"/>
                <a:gd name="T74" fmla="*/ 35 w 59"/>
                <a:gd name="T75" fmla="*/ 31 h 77"/>
                <a:gd name="T76" fmla="*/ 37 w 59"/>
                <a:gd name="T77" fmla="*/ 14 h 77"/>
                <a:gd name="T78" fmla="*/ 52 w 59"/>
                <a:gd name="T79" fmla="*/ 28 h 77"/>
                <a:gd name="T80" fmla="*/ 58 w 59"/>
                <a:gd name="T81" fmla="*/ 28 h 77"/>
                <a:gd name="T82" fmla="*/ 57 w 59"/>
                <a:gd name="T83" fmla="*/ 2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9" h="77">
                  <a:moveTo>
                    <a:pt x="57" y="22"/>
                  </a:moveTo>
                  <a:cubicBezTo>
                    <a:pt x="53" y="18"/>
                    <a:pt x="49" y="14"/>
                    <a:pt x="44" y="10"/>
                  </a:cubicBezTo>
                  <a:cubicBezTo>
                    <a:pt x="42" y="7"/>
                    <a:pt x="39" y="4"/>
                    <a:pt x="36" y="2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9"/>
                    <a:pt x="33" y="10"/>
                    <a:pt x="31" y="1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5" y="9"/>
                    <a:pt x="24" y="7"/>
                    <a:pt x="25" y="5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1"/>
                    <a:pt x="8" y="9"/>
                    <a:pt x="6" y="13"/>
                  </a:cubicBezTo>
                  <a:cubicBezTo>
                    <a:pt x="5" y="18"/>
                    <a:pt x="1" y="31"/>
                    <a:pt x="1" y="31"/>
                  </a:cubicBezTo>
                  <a:cubicBezTo>
                    <a:pt x="0" y="33"/>
                    <a:pt x="1" y="35"/>
                    <a:pt x="4" y="36"/>
                  </a:cubicBezTo>
                  <a:cubicBezTo>
                    <a:pt x="4" y="36"/>
                    <a:pt x="4" y="36"/>
                    <a:pt x="5" y="36"/>
                  </a:cubicBezTo>
                  <a:cubicBezTo>
                    <a:pt x="7" y="36"/>
                    <a:pt x="8" y="35"/>
                    <a:pt x="9" y="33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21"/>
                    <a:pt x="15" y="28"/>
                    <a:pt x="14" y="35"/>
                  </a:cubicBezTo>
                  <a:cubicBezTo>
                    <a:pt x="14" y="40"/>
                    <a:pt x="14" y="45"/>
                    <a:pt x="12" y="4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72"/>
                    <a:pt x="5" y="75"/>
                    <a:pt x="7" y="76"/>
                  </a:cubicBezTo>
                  <a:cubicBezTo>
                    <a:pt x="8" y="76"/>
                    <a:pt x="8" y="76"/>
                    <a:pt x="9" y="76"/>
                  </a:cubicBezTo>
                  <a:cubicBezTo>
                    <a:pt x="11" y="76"/>
                    <a:pt x="13" y="75"/>
                    <a:pt x="14" y="73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3" y="52"/>
                    <a:pt x="23" y="51"/>
                    <a:pt x="23" y="51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2" y="76"/>
                    <a:pt x="44" y="77"/>
                    <a:pt x="47" y="77"/>
                  </a:cubicBezTo>
                  <a:cubicBezTo>
                    <a:pt x="47" y="77"/>
                    <a:pt x="47" y="77"/>
                    <a:pt x="48" y="77"/>
                  </a:cubicBezTo>
                  <a:cubicBezTo>
                    <a:pt x="50" y="77"/>
                    <a:pt x="52" y="74"/>
                    <a:pt x="52" y="71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4"/>
                    <a:pt x="46" y="44"/>
                    <a:pt x="46" y="43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3" y="30"/>
                    <a:pt x="56" y="29"/>
                    <a:pt x="58" y="28"/>
                  </a:cubicBezTo>
                  <a:cubicBezTo>
                    <a:pt x="59" y="26"/>
                    <a:pt x="59" y="23"/>
                    <a:pt x="5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9" name="Oval 64"/>
            <p:cNvSpPr>
              <a:spLocks noChangeArrowheads="1"/>
            </p:cNvSpPr>
            <p:nvPr/>
          </p:nvSpPr>
          <p:spPr bwMode="auto">
            <a:xfrm>
              <a:off x="7726363" y="6324600"/>
              <a:ext cx="74613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342" name="Freeform 45"/>
          <p:cNvSpPr>
            <a:spLocks noEditPoints="1"/>
          </p:cNvSpPr>
          <p:nvPr/>
        </p:nvSpPr>
        <p:spPr bwMode="auto">
          <a:xfrm>
            <a:off x="6418202" y="4804846"/>
            <a:ext cx="173399" cy="289363"/>
          </a:xfrm>
          <a:custGeom>
            <a:avLst/>
            <a:gdLst>
              <a:gd name="T0" fmla="*/ 427 w 463"/>
              <a:gd name="T1" fmla="*/ 0 h 773"/>
              <a:gd name="T2" fmla="*/ 42 w 463"/>
              <a:gd name="T3" fmla="*/ 0 h 773"/>
              <a:gd name="T4" fmla="*/ 0 w 463"/>
              <a:gd name="T5" fmla="*/ 35 h 773"/>
              <a:gd name="T6" fmla="*/ 0 w 463"/>
              <a:gd name="T7" fmla="*/ 733 h 773"/>
              <a:gd name="T8" fmla="*/ 42 w 463"/>
              <a:gd name="T9" fmla="*/ 773 h 773"/>
              <a:gd name="T10" fmla="*/ 427 w 463"/>
              <a:gd name="T11" fmla="*/ 773 h 773"/>
              <a:gd name="T12" fmla="*/ 463 w 463"/>
              <a:gd name="T13" fmla="*/ 733 h 773"/>
              <a:gd name="T14" fmla="*/ 463 w 463"/>
              <a:gd name="T15" fmla="*/ 35 h 773"/>
              <a:gd name="T16" fmla="*/ 427 w 463"/>
              <a:gd name="T17" fmla="*/ 0 h 773"/>
              <a:gd name="T18" fmla="*/ 152 w 463"/>
              <a:gd name="T19" fmla="*/ 730 h 773"/>
              <a:gd name="T20" fmla="*/ 139 w 463"/>
              <a:gd name="T21" fmla="*/ 743 h 773"/>
              <a:gd name="T22" fmla="*/ 112 w 463"/>
              <a:gd name="T23" fmla="*/ 743 h 773"/>
              <a:gd name="T24" fmla="*/ 99 w 463"/>
              <a:gd name="T25" fmla="*/ 730 h 773"/>
              <a:gd name="T26" fmla="*/ 99 w 463"/>
              <a:gd name="T27" fmla="*/ 722 h 773"/>
              <a:gd name="T28" fmla="*/ 112 w 463"/>
              <a:gd name="T29" fmla="*/ 709 h 773"/>
              <a:gd name="T30" fmla="*/ 139 w 463"/>
              <a:gd name="T31" fmla="*/ 709 h 773"/>
              <a:gd name="T32" fmla="*/ 152 w 463"/>
              <a:gd name="T33" fmla="*/ 722 h 773"/>
              <a:gd name="T34" fmla="*/ 152 w 463"/>
              <a:gd name="T35" fmla="*/ 730 h 773"/>
              <a:gd name="T36" fmla="*/ 263 w 463"/>
              <a:gd name="T37" fmla="*/ 724 h 773"/>
              <a:gd name="T38" fmla="*/ 247 w 463"/>
              <a:gd name="T39" fmla="*/ 743 h 773"/>
              <a:gd name="T40" fmla="*/ 219 w 463"/>
              <a:gd name="T41" fmla="*/ 743 h 773"/>
              <a:gd name="T42" fmla="*/ 202 w 463"/>
              <a:gd name="T43" fmla="*/ 724 h 773"/>
              <a:gd name="T44" fmla="*/ 202 w 463"/>
              <a:gd name="T45" fmla="*/ 716 h 773"/>
              <a:gd name="T46" fmla="*/ 219 w 463"/>
              <a:gd name="T47" fmla="*/ 699 h 773"/>
              <a:gd name="T48" fmla="*/ 247 w 463"/>
              <a:gd name="T49" fmla="*/ 699 h 773"/>
              <a:gd name="T50" fmla="*/ 263 w 463"/>
              <a:gd name="T51" fmla="*/ 716 h 773"/>
              <a:gd name="T52" fmla="*/ 263 w 463"/>
              <a:gd name="T53" fmla="*/ 724 h 773"/>
              <a:gd name="T54" fmla="*/ 366 w 463"/>
              <a:gd name="T55" fmla="*/ 730 h 773"/>
              <a:gd name="T56" fmla="*/ 354 w 463"/>
              <a:gd name="T57" fmla="*/ 743 h 773"/>
              <a:gd name="T58" fmla="*/ 326 w 463"/>
              <a:gd name="T59" fmla="*/ 743 h 773"/>
              <a:gd name="T60" fmla="*/ 314 w 463"/>
              <a:gd name="T61" fmla="*/ 730 h 773"/>
              <a:gd name="T62" fmla="*/ 314 w 463"/>
              <a:gd name="T63" fmla="*/ 722 h 773"/>
              <a:gd name="T64" fmla="*/ 326 w 463"/>
              <a:gd name="T65" fmla="*/ 709 h 773"/>
              <a:gd name="T66" fmla="*/ 354 w 463"/>
              <a:gd name="T67" fmla="*/ 709 h 773"/>
              <a:gd name="T68" fmla="*/ 366 w 463"/>
              <a:gd name="T69" fmla="*/ 722 h 773"/>
              <a:gd name="T70" fmla="*/ 366 w 463"/>
              <a:gd name="T71" fmla="*/ 730 h 773"/>
              <a:gd name="T72" fmla="*/ 417 w 463"/>
              <a:gd name="T73" fmla="*/ 644 h 773"/>
              <a:gd name="T74" fmla="*/ 394 w 463"/>
              <a:gd name="T75" fmla="*/ 671 h 773"/>
              <a:gd name="T76" fmla="*/ 74 w 463"/>
              <a:gd name="T77" fmla="*/ 671 h 773"/>
              <a:gd name="T78" fmla="*/ 49 w 463"/>
              <a:gd name="T79" fmla="*/ 644 h 773"/>
              <a:gd name="T80" fmla="*/ 49 w 463"/>
              <a:gd name="T81" fmla="*/ 67 h 773"/>
              <a:gd name="T82" fmla="*/ 74 w 463"/>
              <a:gd name="T83" fmla="*/ 46 h 773"/>
              <a:gd name="T84" fmla="*/ 394 w 463"/>
              <a:gd name="T85" fmla="*/ 46 h 773"/>
              <a:gd name="T86" fmla="*/ 417 w 463"/>
              <a:gd name="T87" fmla="*/ 67 h 773"/>
              <a:gd name="T88" fmla="*/ 417 w 463"/>
              <a:gd name="T89" fmla="*/ 644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3" h="773">
                <a:moveTo>
                  <a:pt x="427" y="0"/>
                </a:moveTo>
                <a:cubicBezTo>
                  <a:pt x="42" y="0"/>
                  <a:pt x="42" y="0"/>
                  <a:pt x="42" y="0"/>
                </a:cubicBezTo>
                <a:cubicBezTo>
                  <a:pt x="19" y="0"/>
                  <a:pt x="0" y="17"/>
                  <a:pt x="0" y="35"/>
                </a:cubicBezTo>
                <a:cubicBezTo>
                  <a:pt x="0" y="733"/>
                  <a:pt x="0" y="733"/>
                  <a:pt x="0" y="733"/>
                </a:cubicBezTo>
                <a:cubicBezTo>
                  <a:pt x="0" y="756"/>
                  <a:pt x="17" y="773"/>
                  <a:pt x="42" y="773"/>
                </a:cubicBezTo>
                <a:cubicBezTo>
                  <a:pt x="427" y="773"/>
                  <a:pt x="427" y="773"/>
                  <a:pt x="427" y="773"/>
                </a:cubicBezTo>
                <a:cubicBezTo>
                  <a:pt x="448" y="773"/>
                  <a:pt x="463" y="756"/>
                  <a:pt x="463" y="733"/>
                </a:cubicBezTo>
                <a:cubicBezTo>
                  <a:pt x="463" y="35"/>
                  <a:pt x="463" y="35"/>
                  <a:pt x="463" y="35"/>
                </a:cubicBezTo>
                <a:cubicBezTo>
                  <a:pt x="463" y="19"/>
                  <a:pt x="451" y="0"/>
                  <a:pt x="427" y="0"/>
                </a:cubicBezTo>
                <a:close/>
                <a:moveTo>
                  <a:pt x="152" y="730"/>
                </a:moveTo>
                <a:cubicBezTo>
                  <a:pt x="152" y="737"/>
                  <a:pt x="146" y="743"/>
                  <a:pt x="139" y="743"/>
                </a:cubicBezTo>
                <a:cubicBezTo>
                  <a:pt x="112" y="743"/>
                  <a:pt x="112" y="743"/>
                  <a:pt x="112" y="743"/>
                </a:cubicBezTo>
                <a:cubicBezTo>
                  <a:pt x="106" y="743"/>
                  <a:pt x="99" y="737"/>
                  <a:pt x="99" y="730"/>
                </a:cubicBezTo>
                <a:cubicBezTo>
                  <a:pt x="99" y="722"/>
                  <a:pt x="99" y="722"/>
                  <a:pt x="99" y="722"/>
                </a:cubicBezTo>
                <a:cubicBezTo>
                  <a:pt x="99" y="714"/>
                  <a:pt x="106" y="709"/>
                  <a:pt x="112" y="709"/>
                </a:cubicBezTo>
                <a:cubicBezTo>
                  <a:pt x="139" y="709"/>
                  <a:pt x="139" y="709"/>
                  <a:pt x="139" y="709"/>
                </a:cubicBezTo>
                <a:cubicBezTo>
                  <a:pt x="146" y="709"/>
                  <a:pt x="152" y="714"/>
                  <a:pt x="152" y="722"/>
                </a:cubicBezTo>
                <a:cubicBezTo>
                  <a:pt x="152" y="730"/>
                  <a:pt x="152" y="730"/>
                  <a:pt x="152" y="730"/>
                </a:cubicBezTo>
                <a:close/>
                <a:moveTo>
                  <a:pt x="263" y="724"/>
                </a:moveTo>
                <a:cubicBezTo>
                  <a:pt x="263" y="735"/>
                  <a:pt x="255" y="743"/>
                  <a:pt x="247" y="743"/>
                </a:cubicBezTo>
                <a:cubicBezTo>
                  <a:pt x="219" y="743"/>
                  <a:pt x="219" y="743"/>
                  <a:pt x="219" y="743"/>
                </a:cubicBezTo>
                <a:cubicBezTo>
                  <a:pt x="211" y="743"/>
                  <a:pt x="202" y="735"/>
                  <a:pt x="202" y="724"/>
                </a:cubicBezTo>
                <a:cubicBezTo>
                  <a:pt x="202" y="716"/>
                  <a:pt x="202" y="716"/>
                  <a:pt x="202" y="716"/>
                </a:cubicBezTo>
                <a:cubicBezTo>
                  <a:pt x="202" y="705"/>
                  <a:pt x="209" y="699"/>
                  <a:pt x="219" y="699"/>
                </a:cubicBezTo>
                <a:cubicBezTo>
                  <a:pt x="247" y="699"/>
                  <a:pt x="247" y="699"/>
                  <a:pt x="247" y="699"/>
                </a:cubicBezTo>
                <a:cubicBezTo>
                  <a:pt x="255" y="699"/>
                  <a:pt x="263" y="705"/>
                  <a:pt x="263" y="716"/>
                </a:cubicBezTo>
                <a:cubicBezTo>
                  <a:pt x="263" y="724"/>
                  <a:pt x="263" y="724"/>
                  <a:pt x="263" y="724"/>
                </a:cubicBezTo>
                <a:close/>
                <a:moveTo>
                  <a:pt x="366" y="730"/>
                </a:moveTo>
                <a:cubicBezTo>
                  <a:pt x="366" y="737"/>
                  <a:pt x="360" y="743"/>
                  <a:pt x="354" y="743"/>
                </a:cubicBezTo>
                <a:cubicBezTo>
                  <a:pt x="326" y="743"/>
                  <a:pt x="326" y="743"/>
                  <a:pt x="326" y="743"/>
                </a:cubicBezTo>
                <a:cubicBezTo>
                  <a:pt x="320" y="743"/>
                  <a:pt x="314" y="737"/>
                  <a:pt x="314" y="730"/>
                </a:cubicBezTo>
                <a:cubicBezTo>
                  <a:pt x="314" y="722"/>
                  <a:pt x="314" y="722"/>
                  <a:pt x="314" y="722"/>
                </a:cubicBezTo>
                <a:cubicBezTo>
                  <a:pt x="314" y="714"/>
                  <a:pt x="320" y="709"/>
                  <a:pt x="326" y="709"/>
                </a:cubicBezTo>
                <a:cubicBezTo>
                  <a:pt x="354" y="709"/>
                  <a:pt x="354" y="709"/>
                  <a:pt x="354" y="709"/>
                </a:cubicBezTo>
                <a:cubicBezTo>
                  <a:pt x="360" y="709"/>
                  <a:pt x="366" y="714"/>
                  <a:pt x="366" y="722"/>
                </a:cubicBezTo>
                <a:cubicBezTo>
                  <a:pt x="366" y="730"/>
                  <a:pt x="366" y="730"/>
                  <a:pt x="366" y="730"/>
                </a:cubicBezTo>
                <a:close/>
                <a:moveTo>
                  <a:pt x="417" y="644"/>
                </a:moveTo>
                <a:cubicBezTo>
                  <a:pt x="417" y="657"/>
                  <a:pt x="409" y="671"/>
                  <a:pt x="394" y="671"/>
                </a:cubicBezTo>
                <a:cubicBezTo>
                  <a:pt x="74" y="671"/>
                  <a:pt x="74" y="671"/>
                  <a:pt x="74" y="671"/>
                </a:cubicBezTo>
                <a:cubicBezTo>
                  <a:pt x="59" y="671"/>
                  <a:pt x="49" y="659"/>
                  <a:pt x="49" y="644"/>
                </a:cubicBezTo>
                <a:cubicBezTo>
                  <a:pt x="49" y="67"/>
                  <a:pt x="49" y="67"/>
                  <a:pt x="49" y="67"/>
                </a:cubicBezTo>
                <a:cubicBezTo>
                  <a:pt x="49" y="50"/>
                  <a:pt x="61" y="46"/>
                  <a:pt x="74" y="46"/>
                </a:cubicBezTo>
                <a:cubicBezTo>
                  <a:pt x="394" y="46"/>
                  <a:pt x="394" y="46"/>
                  <a:pt x="394" y="46"/>
                </a:cubicBezTo>
                <a:cubicBezTo>
                  <a:pt x="404" y="46"/>
                  <a:pt x="417" y="48"/>
                  <a:pt x="417" y="67"/>
                </a:cubicBezTo>
                <a:cubicBezTo>
                  <a:pt x="417" y="644"/>
                  <a:pt x="417" y="644"/>
                  <a:pt x="417" y="644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8348" tIns="49173" rIns="98348" bIns="49173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3" name="Freeform 118"/>
          <p:cNvSpPr>
            <a:spLocks noEditPoints="1"/>
          </p:cNvSpPr>
          <p:nvPr/>
        </p:nvSpPr>
        <p:spPr bwMode="auto">
          <a:xfrm>
            <a:off x="7085091" y="4762953"/>
            <a:ext cx="374513" cy="373149"/>
          </a:xfrm>
          <a:custGeom>
            <a:avLst/>
            <a:gdLst>
              <a:gd name="T0" fmla="*/ 170 w 199"/>
              <a:gd name="T1" fmla="*/ 94 h 198"/>
              <a:gd name="T2" fmla="*/ 171 w 199"/>
              <a:gd name="T3" fmla="*/ 166 h 198"/>
              <a:gd name="T4" fmla="*/ 147 w 199"/>
              <a:gd name="T5" fmla="*/ 186 h 198"/>
              <a:gd name="T6" fmla="*/ 135 w 199"/>
              <a:gd name="T7" fmla="*/ 186 h 198"/>
              <a:gd name="T8" fmla="*/ 135 w 199"/>
              <a:gd name="T9" fmla="*/ 110 h 198"/>
              <a:gd name="T10" fmla="*/ 123 w 199"/>
              <a:gd name="T11" fmla="*/ 98 h 198"/>
              <a:gd name="T12" fmla="*/ 79 w 199"/>
              <a:gd name="T13" fmla="*/ 98 h 198"/>
              <a:gd name="T14" fmla="*/ 67 w 199"/>
              <a:gd name="T15" fmla="*/ 110 h 198"/>
              <a:gd name="T16" fmla="*/ 67 w 199"/>
              <a:gd name="T17" fmla="*/ 186 h 198"/>
              <a:gd name="T18" fmla="*/ 55 w 199"/>
              <a:gd name="T19" fmla="*/ 186 h 198"/>
              <a:gd name="T20" fmla="*/ 31 w 199"/>
              <a:gd name="T21" fmla="*/ 166 h 198"/>
              <a:gd name="T22" fmla="*/ 31 w 199"/>
              <a:gd name="T23" fmla="*/ 94 h 198"/>
              <a:gd name="T24" fmla="*/ 19 w 199"/>
              <a:gd name="T25" fmla="*/ 114 h 198"/>
              <a:gd name="T26" fmla="*/ 19 w 199"/>
              <a:gd name="T27" fmla="*/ 178 h 198"/>
              <a:gd name="T28" fmla="*/ 39 w 199"/>
              <a:gd name="T29" fmla="*/ 198 h 198"/>
              <a:gd name="T30" fmla="*/ 163 w 199"/>
              <a:gd name="T31" fmla="*/ 198 h 198"/>
              <a:gd name="T32" fmla="*/ 183 w 199"/>
              <a:gd name="T33" fmla="*/ 178 h 198"/>
              <a:gd name="T34" fmla="*/ 183 w 199"/>
              <a:gd name="T35" fmla="*/ 114 h 198"/>
              <a:gd name="T36" fmla="*/ 170 w 199"/>
              <a:gd name="T37" fmla="*/ 94 h 198"/>
              <a:gd name="T38" fmla="*/ 95 w 199"/>
              <a:gd name="T39" fmla="*/ 130 h 198"/>
              <a:gd name="T40" fmla="*/ 103 w 199"/>
              <a:gd name="T41" fmla="*/ 121 h 198"/>
              <a:gd name="T42" fmla="*/ 112 w 199"/>
              <a:gd name="T43" fmla="*/ 130 h 198"/>
              <a:gd name="T44" fmla="*/ 103 w 199"/>
              <a:gd name="T45" fmla="*/ 138 h 198"/>
              <a:gd name="T46" fmla="*/ 95 w 199"/>
              <a:gd name="T47" fmla="*/ 130 h 198"/>
              <a:gd name="T48" fmla="*/ 123 w 199"/>
              <a:gd name="T49" fmla="*/ 158 h 198"/>
              <a:gd name="T50" fmla="*/ 103 w 199"/>
              <a:gd name="T51" fmla="*/ 158 h 198"/>
              <a:gd name="T52" fmla="*/ 103 w 199"/>
              <a:gd name="T53" fmla="*/ 150 h 198"/>
              <a:gd name="T54" fmla="*/ 123 w 199"/>
              <a:gd name="T55" fmla="*/ 150 h 198"/>
              <a:gd name="T56" fmla="*/ 123 w 199"/>
              <a:gd name="T57" fmla="*/ 158 h 198"/>
              <a:gd name="T58" fmla="*/ 193 w 199"/>
              <a:gd name="T59" fmla="*/ 73 h 198"/>
              <a:gd name="T60" fmla="*/ 180 w 199"/>
              <a:gd name="T61" fmla="*/ 63 h 198"/>
              <a:gd name="T62" fmla="*/ 100 w 199"/>
              <a:gd name="T63" fmla="*/ 0 h 198"/>
              <a:gd name="T64" fmla="*/ 3 w 199"/>
              <a:gd name="T65" fmla="*/ 74 h 198"/>
              <a:gd name="T66" fmla="*/ 2 w 199"/>
              <a:gd name="T67" fmla="*/ 86 h 198"/>
              <a:gd name="T68" fmla="*/ 15 w 199"/>
              <a:gd name="T69" fmla="*/ 89 h 198"/>
              <a:gd name="T70" fmla="*/ 27 w 199"/>
              <a:gd name="T71" fmla="*/ 80 h 198"/>
              <a:gd name="T72" fmla="*/ 29 w 199"/>
              <a:gd name="T73" fmla="*/ 86 h 198"/>
              <a:gd name="T74" fmla="*/ 42 w 199"/>
              <a:gd name="T75" fmla="*/ 89 h 198"/>
              <a:gd name="T76" fmla="*/ 54 w 199"/>
              <a:gd name="T77" fmla="*/ 80 h 198"/>
              <a:gd name="T78" fmla="*/ 55 w 199"/>
              <a:gd name="T79" fmla="*/ 86 h 198"/>
              <a:gd name="T80" fmla="*/ 68 w 199"/>
              <a:gd name="T81" fmla="*/ 89 h 198"/>
              <a:gd name="T82" fmla="*/ 80 w 199"/>
              <a:gd name="T83" fmla="*/ 80 h 198"/>
              <a:gd name="T84" fmla="*/ 82 w 199"/>
              <a:gd name="T85" fmla="*/ 86 h 198"/>
              <a:gd name="T86" fmla="*/ 95 w 199"/>
              <a:gd name="T87" fmla="*/ 89 h 198"/>
              <a:gd name="T88" fmla="*/ 99 w 199"/>
              <a:gd name="T89" fmla="*/ 86 h 198"/>
              <a:gd name="T90" fmla="*/ 103 w 199"/>
              <a:gd name="T91" fmla="*/ 89 h 198"/>
              <a:gd name="T92" fmla="*/ 116 w 199"/>
              <a:gd name="T93" fmla="*/ 86 h 198"/>
              <a:gd name="T94" fmla="*/ 118 w 199"/>
              <a:gd name="T95" fmla="*/ 80 h 198"/>
              <a:gd name="T96" fmla="*/ 130 w 199"/>
              <a:gd name="T97" fmla="*/ 89 h 198"/>
              <a:gd name="T98" fmla="*/ 143 w 199"/>
              <a:gd name="T99" fmla="*/ 86 h 198"/>
              <a:gd name="T100" fmla="*/ 144 w 199"/>
              <a:gd name="T101" fmla="*/ 80 h 198"/>
              <a:gd name="T102" fmla="*/ 156 w 199"/>
              <a:gd name="T103" fmla="*/ 89 h 198"/>
              <a:gd name="T104" fmla="*/ 169 w 199"/>
              <a:gd name="T105" fmla="*/ 86 h 198"/>
              <a:gd name="T106" fmla="*/ 171 w 199"/>
              <a:gd name="T107" fmla="*/ 80 h 198"/>
              <a:gd name="T108" fmla="*/ 183 w 199"/>
              <a:gd name="T109" fmla="*/ 89 h 198"/>
              <a:gd name="T110" fmla="*/ 196 w 199"/>
              <a:gd name="T111" fmla="*/ 86 h 198"/>
              <a:gd name="T112" fmla="*/ 193 w 199"/>
              <a:gd name="T113" fmla="*/ 7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9" h="198">
                <a:moveTo>
                  <a:pt x="170" y="94"/>
                </a:moveTo>
                <a:cubicBezTo>
                  <a:pt x="170" y="141"/>
                  <a:pt x="171" y="166"/>
                  <a:pt x="171" y="166"/>
                </a:cubicBezTo>
                <a:cubicBezTo>
                  <a:pt x="171" y="177"/>
                  <a:pt x="158" y="186"/>
                  <a:pt x="147" y="186"/>
                </a:cubicBezTo>
                <a:cubicBezTo>
                  <a:pt x="135" y="186"/>
                  <a:pt x="135" y="186"/>
                  <a:pt x="135" y="186"/>
                </a:cubicBezTo>
                <a:cubicBezTo>
                  <a:pt x="135" y="110"/>
                  <a:pt x="135" y="110"/>
                  <a:pt x="135" y="110"/>
                </a:cubicBezTo>
                <a:cubicBezTo>
                  <a:pt x="135" y="104"/>
                  <a:pt x="129" y="98"/>
                  <a:pt x="123" y="98"/>
                </a:cubicBezTo>
                <a:cubicBezTo>
                  <a:pt x="79" y="98"/>
                  <a:pt x="79" y="98"/>
                  <a:pt x="79" y="98"/>
                </a:cubicBezTo>
                <a:cubicBezTo>
                  <a:pt x="72" y="98"/>
                  <a:pt x="67" y="104"/>
                  <a:pt x="67" y="110"/>
                </a:cubicBezTo>
                <a:cubicBezTo>
                  <a:pt x="67" y="186"/>
                  <a:pt x="67" y="186"/>
                  <a:pt x="67" y="186"/>
                </a:cubicBezTo>
                <a:cubicBezTo>
                  <a:pt x="55" y="186"/>
                  <a:pt x="55" y="186"/>
                  <a:pt x="55" y="186"/>
                </a:cubicBezTo>
                <a:cubicBezTo>
                  <a:pt x="44" y="186"/>
                  <a:pt x="31" y="177"/>
                  <a:pt x="31" y="166"/>
                </a:cubicBezTo>
                <a:cubicBezTo>
                  <a:pt x="31" y="166"/>
                  <a:pt x="31" y="142"/>
                  <a:pt x="31" y="94"/>
                </a:cubicBezTo>
                <a:cubicBezTo>
                  <a:pt x="22" y="96"/>
                  <a:pt x="19" y="104"/>
                  <a:pt x="19" y="114"/>
                </a:cubicBezTo>
                <a:cubicBezTo>
                  <a:pt x="19" y="178"/>
                  <a:pt x="19" y="178"/>
                  <a:pt x="19" y="178"/>
                </a:cubicBezTo>
                <a:cubicBezTo>
                  <a:pt x="19" y="189"/>
                  <a:pt x="28" y="198"/>
                  <a:pt x="39" y="198"/>
                </a:cubicBezTo>
                <a:cubicBezTo>
                  <a:pt x="163" y="198"/>
                  <a:pt x="163" y="198"/>
                  <a:pt x="163" y="198"/>
                </a:cubicBezTo>
                <a:cubicBezTo>
                  <a:pt x="174" y="198"/>
                  <a:pt x="183" y="189"/>
                  <a:pt x="183" y="178"/>
                </a:cubicBezTo>
                <a:cubicBezTo>
                  <a:pt x="183" y="114"/>
                  <a:pt x="183" y="114"/>
                  <a:pt x="183" y="114"/>
                </a:cubicBezTo>
                <a:cubicBezTo>
                  <a:pt x="183" y="104"/>
                  <a:pt x="180" y="96"/>
                  <a:pt x="170" y="94"/>
                </a:cubicBezTo>
                <a:close/>
                <a:moveTo>
                  <a:pt x="95" y="130"/>
                </a:moveTo>
                <a:cubicBezTo>
                  <a:pt x="95" y="125"/>
                  <a:pt x="99" y="121"/>
                  <a:pt x="103" y="121"/>
                </a:cubicBezTo>
                <a:cubicBezTo>
                  <a:pt x="108" y="121"/>
                  <a:pt x="112" y="125"/>
                  <a:pt x="112" y="130"/>
                </a:cubicBezTo>
                <a:cubicBezTo>
                  <a:pt x="112" y="135"/>
                  <a:pt x="108" y="138"/>
                  <a:pt x="103" y="138"/>
                </a:cubicBezTo>
                <a:cubicBezTo>
                  <a:pt x="99" y="138"/>
                  <a:pt x="95" y="135"/>
                  <a:pt x="95" y="130"/>
                </a:cubicBezTo>
                <a:close/>
                <a:moveTo>
                  <a:pt x="123" y="158"/>
                </a:moveTo>
                <a:cubicBezTo>
                  <a:pt x="103" y="158"/>
                  <a:pt x="103" y="158"/>
                  <a:pt x="103" y="158"/>
                </a:cubicBezTo>
                <a:cubicBezTo>
                  <a:pt x="103" y="150"/>
                  <a:pt x="103" y="150"/>
                  <a:pt x="103" y="150"/>
                </a:cubicBezTo>
                <a:cubicBezTo>
                  <a:pt x="123" y="150"/>
                  <a:pt x="123" y="150"/>
                  <a:pt x="123" y="150"/>
                </a:cubicBezTo>
                <a:lnTo>
                  <a:pt x="123" y="158"/>
                </a:lnTo>
                <a:close/>
                <a:moveTo>
                  <a:pt x="193" y="73"/>
                </a:moveTo>
                <a:cubicBezTo>
                  <a:pt x="180" y="63"/>
                  <a:pt x="180" y="63"/>
                  <a:pt x="180" y="63"/>
                </a:cubicBezTo>
                <a:cubicBezTo>
                  <a:pt x="100" y="0"/>
                  <a:pt x="100" y="0"/>
                  <a:pt x="100" y="0"/>
                </a:cubicBezTo>
                <a:cubicBezTo>
                  <a:pt x="3" y="74"/>
                  <a:pt x="3" y="74"/>
                  <a:pt x="3" y="74"/>
                </a:cubicBezTo>
                <a:cubicBezTo>
                  <a:pt x="0" y="77"/>
                  <a:pt x="0" y="82"/>
                  <a:pt x="2" y="86"/>
                </a:cubicBezTo>
                <a:cubicBezTo>
                  <a:pt x="5" y="91"/>
                  <a:pt x="11" y="92"/>
                  <a:pt x="15" y="89"/>
                </a:cubicBezTo>
                <a:cubicBezTo>
                  <a:pt x="27" y="80"/>
                  <a:pt x="27" y="80"/>
                  <a:pt x="27" y="80"/>
                </a:cubicBezTo>
                <a:cubicBezTo>
                  <a:pt x="27" y="82"/>
                  <a:pt x="27" y="84"/>
                  <a:pt x="29" y="86"/>
                </a:cubicBezTo>
                <a:cubicBezTo>
                  <a:pt x="31" y="91"/>
                  <a:pt x="37" y="92"/>
                  <a:pt x="42" y="89"/>
                </a:cubicBezTo>
                <a:cubicBezTo>
                  <a:pt x="54" y="80"/>
                  <a:pt x="54" y="80"/>
                  <a:pt x="54" y="80"/>
                </a:cubicBezTo>
                <a:cubicBezTo>
                  <a:pt x="53" y="82"/>
                  <a:pt x="54" y="84"/>
                  <a:pt x="55" y="86"/>
                </a:cubicBezTo>
                <a:cubicBezTo>
                  <a:pt x="58" y="91"/>
                  <a:pt x="64" y="92"/>
                  <a:pt x="68" y="89"/>
                </a:cubicBezTo>
                <a:cubicBezTo>
                  <a:pt x="80" y="80"/>
                  <a:pt x="80" y="80"/>
                  <a:pt x="80" y="80"/>
                </a:cubicBezTo>
                <a:cubicBezTo>
                  <a:pt x="80" y="82"/>
                  <a:pt x="80" y="84"/>
                  <a:pt x="82" y="86"/>
                </a:cubicBezTo>
                <a:cubicBezTo>
                  <a:pt x="84" y="91"/>
                  <a:pt x="90" y="92"/>
                  <a:pt x="95" y="89"/>
                </a:cubicBezTo>
                <a:cubicBezTo>
                  <a:pt x="99" y="86"/>
                  <a:pt x="99" y="86"/>
                  <a:pt x="99" y="86"/>
                </a:cubicBezTo>
                <a:cubicBezTo>
                  <a:pt x="103" y="89"/>
                  <a:pt x="103" y="89"/>
                  <a:pt x="103" y="89"/>
                </a:cubicBezTo>
                <a:cubicBezTo>
                  <a:pt x="108" y="92"/>
                  <a:pt x="113" y="91"/>
                  <a:pt x="116" y="86"/>
                </a:cubicBezTo>
                <a:cubicBezTo>
                  <a:pt x="118" y="84"/>
                  <a:pt x="118" y="82"/>
                  <a:pt x="118" y="80"/>
                </a:cubicBezTo>
                <a:cubicBezTo>
                  <a:pt x="130" y="89"/>
                  <a:pt x="130" y="89"/>
                  <a:pt x="130" y="89"/>
                </a:cubicBezTo>
                <a:cubicBezTo>
                  <a:pt x="134" y="92"/>
                  <a:pt x="140" y="91"/>
                  <a:pt x="143" y="86"/>
                </a:cubicBezTo>
                <a:cubicBezTo>
                  <a:pt x="144" y="84"/>
                  <a:pt x="145" y="82"/>
                  <a:pt x="144" y="80"/>
                </a:cubicBezTo>
                <a:cubicBezTo>
                  <a:pt x="156" y="89"/>
                  <a:pt x="156" y="89"/>
                  <a:pt x="156" y="89"/>
                </a:cubicBezTo>
                <a:cubicBezTo>
                  <a:pt x="161" y="92"/>
                  <a:pt x="166" y="91"/>
                  <a:pt x="169" y="86"/>
                </a:cubicBezTo>
                <a:cubicBezTo>
                  <a:pt x="171" y="84"/>
                  <a:pt x="171" y="82"/>
                  <a:pt x="171" y="80"/>
                </a:cubicBezTo>
                <a:cubicBezTo>
                  <a:pt x="183" y="89"/>
                  <a:pt x="183" y="89"/>
                  <a:pt x="183" y="89"/>
                </a:cubicBezTo>
                <a:cubicBezTo>
                  <a:pt x="187" y="92"/>
                  <a:pt x="193" y="91"/>
                  <a:pt x="196" y="86"/>
                </a:cubicBezTo>
                <a:cubicBezTo>
                  <a:pt x="199" y="82"/>
                  <a:pt x="197" y="76"/>
                  <a:pt x="193" y="73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4" name="Freeform 119"/>
          <p:cNvSpPr>
            <a:spLocks noEditPoints="1"/>
          </p:cNvSpPr>
          <p:nvPr/>
        </p:nvSpPr>
        <p:spPr bwMode="auto">
          <a:xfrm>
            <a:off x="7858856" y="4764966"/>
            <a:ext cx="377198" cy="369124"/>
          </a:xfrm>
          <a:custGeom>
            <a:avLst/>
            <a:gdLst>
              <a:gd name="T0" fmla="*/ 0 w 200"/>
              <a:gd name="T1" fmla="*/ 176 h 196"/>
              <a:gd name="T2" fmla="*/ 180 w 200"/>
              <a:gd name="T3" fmla="*/ 0 h 196"/>
              <a:gd name="T4" fmla="*/ 180 w 200"/>
              <a:gd name="T5" fmla="*/ 196 h 196"/>
              <a:gd name="T6" fmla="*/ 28 w 200"/>
              <a:gd name="T7" fmla="*/ 8 h 196"/>
              <a:gd name="T8" fmla="*/ 28 w 200"/>
              <a:gd name="T9" fmla="*/ 188 h 196"/>
              <a:gd name="T10" fmla="*/ 192 w 200"/>
              <a:gd name="T11" fmla="*/ 28 h 196"/>
              <a:gd name="T12" fmla="*/ 120 w 200"/>
              <a:gd name="T13" fmla="*/ 180 h 196"/>
              <a:gd name="T14" fmla="*/ 184 w 200"/>
              <a:gd name="T15" fmla="*/ 16 h 196"/>
              <a:gd name="T16" fmla="*/ 168 w 200"/>
              <a:gd name="T17" fmla="*/ 168 h 196"/>
              <a:gd name="T18" fmla="*/ 62 w 200"/>
              <a:gd name="T19" fmla="*/ 95 h 196"/>
              <a:gd name="T20" fmla="*/ 54 w 200"/>
              <a:gd name="T21" fmla="*/ 89 h 196"/>
              <a:gd name="T22" fmla="*/ 65 w 200"/>
              <a:gd name="T23" fmla="*/ 86 h 196"/>
              <a:gd name="T24" fmla="*/ 68 w 200"/>
              <a:gd name="T25" fmla="*/ 78 h 196"/>
              <a:gd name="T26" fmla="*/ 61 w 200"/>
              <a:gd name="T27" fmla="*/ 80 h 196"/>
              <a:gd name="T28" fmla="*/ 47 w 200"/>
              <a:gd name="T29" fmla="*/ 84 h 196"/>
              <a:gd name="T30" fmla="*/ 39 w 200"/>
              <a:gd name="T31" fmla="*/ 88 h 196"/>
              <a:gd name="T32" fmla="*/ 45 w 200"/>
              <a:gd name="T33" fmla="*/ 106 h 196"/>
              <a:gd name="T34" fmla="*/ 50 w 200"/>
              <a:gd name="T35" fmla="*/ 115 h 196"/>
              <a:gd name="T36" fmla="*/ 58 w 200"/>
              <a:gd name="T37" fmla="*/ 104 h 196"/>
              <a:gd name="T38" fmla="*/ 75 w 200"/>
              <a:gd name="T39" fmla="*/ 111 h 196"/>
              <a:gd name="T40" fmla="*/ 59 w 200"/>
              <a:gd name="T41" fmla="*/ 130 h 196"/>
              <a:gd name="T42" fmla="*/ 50 w 200"/>
              <a:gd name="T43" fmla="*/ 129 h 196"/>
              <a:gd name="T44" fmla="*/ 67 w 200"/>
              <a:gd name="T45" fmla="*/ 136 h 196"/>
              <a:gd name="T46" fmla="*/ 115 w 200"/>
              <a:gd name="T47" fmla="*/ 98 h 196"/>
              <a:gd name="T48" fmla="*/ 105 w 200"/>
              <a:gd name="T49" fmla="*/ 97 h 196"/>
              <a:gd name="T50" fmla="*/ 101 w 200"/>
              <a:gd name="T51" fmla="*/ 92 h 196"/>
              <a:gd name="T52" fmla="*/ 96 w 200"/>
              <a:gd name="T53" fmla="*/ 88 h 196"/>
              <a:gd name="T54" fmla="*/ 95 w 200"/>
              <a:gd name="T55" fmla="*/ 96 h 196"/>
              <a:gd name="T56" fmla="*/ 87 w 200"/>
              <a:gd name="T57" fmla="*/ 102 h 196"/>
              <a:gd name="T58" fmla="*/ 98 w 200"/>
              <a:gd name="T59" fmla="*/ 106 h 196"/>
              <a:gd name="T60" fmla="*/ 101 w 200"/>
              <a:gd name="T61" fmla="*/ 115 h 196"/>
              <a:gd name="T62" fmla="*/ 104 w 200"/>
              <a:gd name="T63" fmla="*/ 104 h 196"/>
              <a:gd name="T64" fmla="*/ 112 w 200"/>
              <a:gd name="T65" fmla="*/ 102 h 196"/>
              <a:gd name="T66" fmla="*/ 115 w 200"/>
              <a:gd name="T67" fmla="*/ 98 h 196"/>
              <a:gd name="T68" fmla="*/ 151 w 200"/>
              <a:gd name="T69" fmla="*/ 103 h 196"/>
              <a:gd name="T70" fmla="*/ 135 w 200"/>
              <a:gd name="T71" fmla="*/ 99 h 196"/>
              <a:gd name="T72" fmla="*/ 150 w 200"/>
              <a:gd name="T73" fmla="*/ 75 h 196"/>
              <a:gd name="T74" fmla="*/ 132 w 200"/>
              <a:gd name="T75" fmla="*/ 61 h 196"/>
              <a:gd name="T76" fmla="*/ 118 w 200"/>
              <a:gd name="T77" fmla="*/ 76 h 196"/>
              <a:gd name="T78" fmla="*/ 128 w 200"/>
              <a:gd name="T79" fmla="*/ 71 h 196"/>
              <a:gd name="T80" fmla="*/ 143 w 200"/>
              <a:gd name="T81" fmla="*/ 71 h 196"/>
              <a:gd name="T82" fmla="*/ 128 w 200"/>
              <a:gd name="T83" fmla="*/ 97 h 196"/>
              <a:gd name="T84" fmla="*/ 132 w 200"/>
              <a:gd name="T85" fmla="*/ 116 h 196"/>
              <a:gd name="T86" fmla="*/ 139 w 200"/>
              <a:gd name="T87" fmla="*/ 114 h 196"/>
              <a:gd name="T88" fmla="*/ 153 w 200"/>
              <a:gd name="T89" fmla="*/ 110 h 196"/>
              <a:gd name="T90" fmla="*/ 160 w 200"/>
              <a:gd name="T91" fmla="*/ 108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00" h="196">
                <a:moveTo>
                  <a:pt x="180" y="196"/>
                </a:moveTo>
                <a:cubicBezTo>
                  <a:pt x="20" y="196"/>
                  <a:pt x="20" y="196"/>
                  <a:pt x="20" y="196"/>
                </a:cubicBezTo>
                <a:cubicBezTo>
                  <a:pt x="9" y="196"/>
                  <a:pt x="0" y="187"/>
                  <a:pt x="0" y="176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180" y="0"/>
                  <a:pt x="180" y="0"/>
                  <a:pt x="180" y="0"/>
                </a:cubicBezTo>
                <a:cubicBezTo>
                  <a:pt x="191" y="0"/>
                  <a:pt x="200" y="9"/>
                  <a:pt x="200" y="20"/>
                </a:cubicBezTo>
                <a:cubicBezTo>
                  <a:pt x="200" y="176"/>
                  <a:pt x="200" y="176"/>
                  <a:pt x="200" y="176"/>
                </a:cubicBezTo>
                <a:cubicBezTo>
                  <a:pt x="200" y="187"/>
                  <a:pt x="191" y="196"/>
                  <a:pt x="180" y="196"/>
                </a:cubicBezTo>
                <a:close/>
                <a:moveTo>
                  <a:pt x="192" y="28"/>
                </a:moveTo>
                <a:cubicBezTo>
                  <a:pt x="192" y="17"/>
                  <a:pt x="183" y="8"/>
                  <a:pt x="172" y="8"/>
                </a:cubicBezTo>
                <a:cubicBezTo>
                  <a:pt x="28" y="8"/>
                  <a:pt x="28" y="8"/>
                  <a:pt x="28" y="8"/>
                </a:cubicBezTo>
                <a:cubicBezTo>
                  <a:pt x="17" y="8"/>
                  <a:pt x="8" y="17"/>
                  <a:pt x="8" y="28"/>
                </a:cubicBezTo>
                <a:cubicBezTo>
                  <a:pt x="8" y="168"/>
                  <a:pt x="8" y="168"/>
                  <a:pt x="8" y="168"/>
                </a:cubicBezTo>
                <a:cubicBezTo>
                  <a:pt x="8" y="179"/>
                  <a:pt x="17" y="188"/>
                  <a:pt x="28" y="188"/>
                </a:cubicBezTo>
                <a:cubicBezTo>
                  <a:pt x="172" y="188"/>
                  <a:pt x="172" y="188"/>
                  <a:pt x="172" y="188"/>
                </a:cubicBezTo>
                <a:cubicBezTo>
                  <a:pt x="183" y="188"/>
                  <a:pt x="192" y="179"/>
                  <a:pt x="192" y="168"/>
                </a:cubicBezTo>
                <a:lnTo>
                  <a:pt x="192" y="28"/>
                </a:lnTo>
                <a:close/>
                <a:moveTo>
                  <a:pt x="168" y="168"/>
                </a:moveTo>
                <a:cubicBezTo>
                  <a:pt x="120" y="168"/>
                  <a:pt x="120" y="168"/>
                  <a:pt x="120" y="168"/>
                </a:cubicBezTo>
                <a:cubicBezTo>
                  <a:pt x="120" y="180"/>
                  <a:pt x="120" y="180"/>
                  <a:pt x="120" y="180"/>
                </a:cubicBezTo>
                <a:cubicBezTo>
                  <a:pt x="16" y="180"/>
                  <a:pt x="16" y="180"/>
                  <a:pt x="16" y="180"/>
                </a:cubicBezTo>
                <a:cubicBezTo>
                  <a:pt x="16" y="16"/>
                  <a:pt x="16" y="16"/>
                  <a:pt x="16" y="16"/>
                </a:cubicBezTo>
                <a:cubicBezTo>
                  <a:pt x="184" y="16"/>
                  <a:pt x="184" y="16"/>
                  <a:pt x="184" y="16"/>
                </a:cubicBezTo>
                <a:cubicBezTo>
                  <a:pt x="184" y="180"/>
                  <a:pt x="184" y="180"/>
                  <a:pt x="184" y="180"/>
                </a:cubicBezTo>
                <a:cubicBezTo>
                  <a:pt x="168" y="180"/>
                  <a:pt x="168" y="180"/>
                  <a:pt x="168" y="180"/>
                </a:cubicBezTo>
                <a:lnTo>
                  <a:pt x="168" y="168"/>
                </a:lnTo>
                <a:close/>
                <a:moveTo>
                  <a:pt x="82" y="109"/>
                </a:moveTo>
                <a:cubicBezTo>
                  <a:pt x="80" y="104"/>
                  <a:pt x="78" y="100"/>
                  <a:pt x="75" y="98"/>
                </a:cubicBezTo>
                <a:cubicBezTo>
                  <a:pt x="71" y="95"/>
                  <a:pt x="67" y="94"/>
                  <a:pt x="62" y="95"/>
                </a:cubicBezTo>
                <a:cubicBezTo>
                  <a:pt x="57" y="96"/>
                  <a:pt x="53" y="99"/>
                  <a:pt x="51" y="102"/>
                </a:cubicBezTo>
                <a:cubicBezTo>
                  <a:pt x="50" y="95"/>
                  <a:pt x="49" y="91"/>
                  <a:pt x="49" y="90"/>
                </a:cubicBezTo>
                <a:cubicBezTo>
                  <a:pt x="54" y="89"/>
                  <a:pt x="54" y="89"/>
                  <a:pt x="54" y="89"/>
                </a:cubicBezTo>
                <a:cubicBezTo>
                  <a:pt x="60" y="87"/>
                  <a:pt x="60" y="87"/>
                  <a:pt x="60" y="87"/>
                </a:cubicBezTo>
                <a:cubicBezTo>
                  <a:pt x="60" y="87"/>
                  <a:pt x="61" y="87"/>
                  <a:pt x="62" y="87"/>
                </a:cubicBezTo>
                <a:cubicBezTo>
                  <a:pt x="63" y="86"/>
                  <a:pt x="64" y="86"/>
                  <a:pt x="65" y="86"/>
                </a:cubicBezTo>
                <a:cubicBezTo>
                  <a:pt x="70" y="84"/>
                  <a:pt x="72" y="82"/>
                  <a:pt x="72" y="80"/>
                </a:cubicBezTo>
                <a:cubicBezTo>
                  <a:pt x="72" y="79"/>
                  <a:pt x="71" y="78"/>
                  <a:pt x="70" y="78"/>
                </a:cubicBezTo>
                <a:cubicBezTo>
                  <a:pt x="69" y="77"/>
                  <a:pt x="68" y="77"/>
                  <a:pt x="68" y="78"/>
                </a:cubicBezTo>
                <a:cubicBezTo>
                  <a:pt x="67" y="78"/>
                  <a:pt x="67" y="78"/>
                  <a:pt x="66" y="78"/>
                </a:cubicBezTo>
                <a:cubicBezTo>
                  <a:pt x="65" y="79"/>
                  <a:pt x="64" y="79"/>
                  <a:pt x="64" y="79"/>
                </a:cubicBezTo>
                <a:cubicBezTo>
                  <a:pt x="63" y="79"/>
                  <a:pt x="62" y="79"/>
                  <a:pt x="61" y="80"/>
                </a:cubicBezTo>
                <a:cubicBezTo>
                  <a:pt x="60" y="80"/>
                  <a:pt x="59" y="80"/>
                  <a:pt x="58" y="80"/>
                </a:cubicBezTo>
                <a:cubicBezTo>
                  <a:pt x="57" y="81"/>
                  <a:pt x="55" y="81"/>
                  <a:pt x="53" y="82"/>
                </a:cubicBezTo>
                <a:cubicBezTo>
                  <a:pt x="50" y="83"/>
                  <a:pt x="48" y="84"/>
                  <a:pt x="47" y="84"/>
                </a:cubicBezTo>
                <a:cubicBezTo>
                  <a:pt x="46" y="84"/>
                  <a:pt x="45" y="84"/>
                  <a:pt x="45" y="84"/>
                </a:cubicBezTo>
                <a:cubicBezTo>
                  <a:pt x="44" y="84"/>
                  <a:pt x="43" y="85"/>
                  <a:pt x="42" y="85"/>
                </a:cubicBezTo>
                <a:cubicBezTo>
                  <a:pt x="40" y="85"/>
                  <a:pt x="39" y="86"/>
                  <a:pt x="39" y="88"/>
                </a:cubicBezTo>
                <a:cubicBezTo>
                  <a:pt x="40" y="88"/>
                  <a:pt x="40" y="89"/>
                  <a:pt x="41" y="90"/>
                </a:cubicBezTo>
                <a:cubicBezTo>
                  <a:pt x="41" y="91"/>
                  <a:pt x="42" y="91"/>
                  <a:pt x="42" y="92"/>
                </a:cubicBezTo>
                <a:cubicBezTo>
                  <a:pt x="42" y="94"/>
                  <a:pt x="43" y="99"/>
                  <a:pt x="45" y="106"/>
                </a:cubicBezTo>
                <a:cubicBezTo>
                  <a:pt x="45" y="110"/>
                  <a:pt x="45" y="112"/>
                  <a:pt x="46" y="113"/>
                </a:cubicBezTo>
                <a:cubicBezTo>
                  <a:pt x="46" y="114"/>
                  <a:pt x="46" y="114"/>
                  <a:pt x="47" y="115"/>
                </a:cubicBezTo>
                <a:cubicBezTo>
                  <a:pt x="48" y="115"/>
                  <a:pt x="49" y="115"/>
                  <a:pt x="50" y="115"/>
                </a:cubicBezTo>
                <a:cubicBezTo>
                  <a:pt x="51" y="115"/>
                  <a:pt x="52" y="114"/>
                  <a:pt x="52" y="113"/>
                </a:cubicBezTo>
                <a:cubicBezTo>
                  <a:pt x="55" y="108"/>
                  <a:pt x="55" y="108"/>
                  <a:pt x="55" y="108"/>
                </a:cubicBezTo>
                <a:cubicBezTo>
                  <a:pt x="56" y="106"/>
                  <a:pt x="57" y="105"/>
                  <a:pt x="58" y="104"/>
                </a:cubicBezTo>
                <a:cubicBezTo>
                  <a:pt x="59" y="103"/>
                  <a:pt x="61" y="102"/>
                  <a:pt x="64" y="101"/>
                </a:cubicBezTo>
                <a:cubicBezTo>
                  <a:pt x="67" y="101"/>
                  <a:pt x="69" y="101"/>
                  <a:pt x="71" y="104"/>
                </a:cubicBezTo>
                <a:cubicBezTo>
                  <a:pt x="73" y="105"/>
                  <a:pt x="74" y="108"/>
                  <a:pt x="75" y="111"/>
                </a:cubicBezTo>
                <a:cubicBezTo>
                  <a:pt x="76" y="115"/>
                  <a:pt x="76" y="119"/>
                  <a:pt x="74" y="123"/>
                </a:cubicBezTo>
                <a:cubicBezTo>
                  <a:pt x="72" y="126"/>
                  <a:pt x="69" y="129"/>
                  <a:pt x="65" y="130"/>
                </a:cubicBezTo>
                <a:cubicBezTo>
                  <a:pt x="63" y="130"/>
                  <a:pt x="61" y="130"/>
                  <a:pt x="59" y="130"/>
                </a:cubicBezTo>
                <a:cubicBezTo>
                  <a:pt x="58" y="129"/>
                  <a:pt x="57" y="129"/>
                  <a:pt x="56" y="128"/>
                </a:cubicBezTo>
                <a:cubicBezTo>
                  <a:pt x="55" y="127"/>
                  <a:pt x="53" y="127"/>
                  <a:pt x="53" y="127"/>
                </a:cubicBezTo>
                <a:cubicBezTo>
                  <a:pt x="52" y="127"/>
                  <a:pt x="51" y="128"/>
                  <a:pt x="50" y="129"/>
                </a:cubicBezTo>
                <a:cubicBezTo>
                  <a:pt x="50" y="129"/>
                  <a:pt x="50" y="130"/>
                  <a:pt x="50" y="131"/>
                </a:cubicBezTo>
                <a:cubicBezTo>
                  <a:pt x="50" y="132"/>
                  <a:pt x="51" y="132"/>
                  <a:pt x="51" y="133"/>
                </a:cubicBezTo>
                <a:cubicBezTo>
                  <a:pt x="55" y="137"/>
                  <a:pt x="61" y="138"/>
                  <a:pt x="67" y="136"/>
                </a:cubicBezTo>
                <a:cubicBezTo>
                  <a:pt x="73" y="135"/>
                  <a:pt x="78" y="131"/>
                  <a:pt x="80" y="126"/>
                </a:cubicBezTo>
                <a:cubicBezTo>
                  <a:pt x="83" y="121"/>
                  <a:pt x="83" y="116"/>
                  <a:pt x="82" y="109"/>
                </a:cubicBezTo>
                <a:close/>
                <a:moveTo>
                  <a:pt x="115" y="98"/>
                </a:moveTo>
                <a:cubicBezTo>
                  <a:pt x="115" y="95"/>
                  <a:pt x="112" y="95"/>
                  <a:pt x="109" y="96"/>
                </a:cubicBezTo>
                <a:cubicBezTo>
                  <a:pt x="108" y="96"/>
                  <a:pt x="108" y="96"/>
                  <a:pt x="107" y="97"/>
                </a:cubicBezTo>
                <a:cubicBezTo>
                  <a:pt x="106" y="97"/>
                  <a:pt x="105" y="97"/>
                  <a:pt x="105" y="97"/>
                </a:cubicBezTo>
                <a:cubicBezTo>
                  <a:pt x="102" y="98"/>
                  <a:pt x="102" y="98"/>
                  <a:pt x="102" y="98"/>
                </a:cubicBezTo>
                <a:cubicBezTo>
                  <a:pt x="101" y="94"/>
                  <a:pt x="101" y="94"/>
                  <a:pt x="101" y="94"/>
                </a:cubicBezTo>
                <a:cubicBezTo>
                  <a:pt x="101" y="93"/>
                  <a:pt x="101" y="93"/>
                  <a:pt x="101" y="92"/>
                </a:cubicBezTo>
                <a:cubicBezTo>
                  <a:pt x="100" y="91"/>
                  <a:pt x="100" y="90"/>
                  <a:pt x="100" y="90"/>
                </a:cubicBezTo>
                <a:cubicBezTo>
                  <a:pt x="100" y="89"/>
                  <a:pt x="100" y="89"/>
                  <a:pt x="99" y="88"/>
                </a:cubicBezTo>
                <a:cubicBezTo>
                  <a:pt x="98" y="88"/>
                  <a:pt x="97" y="88"/>
                  <a:pt x="96" y="88"/>
                </a:cubicBezTo>
                <a:cubicBezTo>
                  <a:pt x="96" y="88"/>
                  <a:pt x="95" y="89"/>
                  <a:pt x="95" y="89"/>
                </a:cubicBezTo>
                <a:cubicBezTo>
                  <a:pt x="94" y="90"/>
                  <a:pt x="94" y="90"/>
                  <a:pt x="94" y="91"/>
                </a:cubicBezTo>
                <a:cubicBezTo>
                  <a:pt x="94" y="92"/>
                  <a:pt x="94" y="93"/>
                  <a:pt x="95" y="96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93" y="100"/>
                  <a:pt x="91" y="101"/>
                  <a:pt x="90" y="101"/>
                </a:cubicBezTo>
                <a:cubicBezTo>
                  <a:pt x="88" y="102"/>
                  <a:pt x="87" y="102"/>
                  <a:pt x="87" y="102"/>
                </a:cubicBezTo>
                <a:cubicBezTo>
                  <a:pt x="86" y="103"/>
                  <a:pt x="85" y="104"/>
                  <a:pt x="86" y="106"/>
                </a:cubicBezTo>
                <a:cubicBezTo>
                  <a:pt x="86" y="108"/>
                  <a:pt x="88" y="108"/>
                  <a:pt x="92" y="107"/>
                </a:cubicBezTo>
                <a:cubicBezTo>
                  <a:pt x="93" y="107"/>
                  <a:pt x="95" y="106"/>
                  <a:pt x="98" y="106"/>
                </a:cubicBezTo>
                <a:cubicBezTo>
                  <a:pt x="99" y="109"/>
                  <a:pt x="99" y="109"/>
                  <a:pt x="99" y="109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100" y="114"/>
                  <a:pt x="101" y="115"/>
                  <a:pt x="101" y="115"/>
                </a:cubicBezTo>
                <a:cubicBezTo>
                  <a:pt x="102" y="116"/>
                  <a:pt x="103" y="116"/>
                  <a:pt x="104" y="116"/>
                </a:cubicBezTo>
                <a:cubicBezTo>
                  <a:pt x="106" y="115"/>
                  <a:pt x="106" y="114"/>
                  <a:pt x="106" y="112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5" y="104"/>
                  <a:pt x="106" y="103"/>
                  <a:pt x="107" y="103"/>
                </a:cubicBezTo>
                <a:cubicBezTo>
                  <a:pt x="111" y="102"/>
                  <a:pt x="111" y="102"/>
                  <a:pt x="111" y="102"/>
                </a:cubicBezTo>
                <a:cubicBezTo>
                  <a:pt x="111" y="102"/>
                  <a:pt x="111" y="102"/>
                  <a:pt x="112" y="102"/>
                </a:cubicBezTo>
                <a:cubicBezTo>
                  <a:pt x="112" y="102"/>
                  <a:pt x="113" y="102"/>
                  <a:pt x="113" y="102"/>
                </a:cubicBezTo>
                <a:cubicBezTo>
                  <a:pt x="114" y="101"/>
                  <a:pt x="115" y="101"/>
                  <a:pt x="115" y="100"/>
                </a:cubicBezTo>
                <a:cubicBezTo>
                  <a:pt x="115" y="99"/>
                  <a:pt x="115" y="98"/>
                  <a:pt x="115" y="98"/>
                </a:cubicBezTo>
                <a:close/>
                <a:moveTo>
                  <a:pt x="160" y="105"/>
                </a:moveTo>
                <a:cubicBezTo>
                  <a:pt x="160" y="104"/>
                  <a:pt x="158" y="103"/>
                  <a:pt x="156" y="103"/>
                </a:cubicBezTo>
                <a:cubicBezTo>
                  <a:pt x="154" y="103"/>
                  <a:pt x="153" y="103"/>
                  <a:pt x="151" y="103"/>
                </a:cubicBezTo>
                <a:cubicBezTo>
                  <a:pt x="149" y="104"/>
                  <a:pt x="145" y="105"/>
                  <a:pt x="141" y="107"/>
                </a:cubicBezTo>
                <a:cubicBezTo>
                  <a:pt x="134" y="109"/>
                  <a:pt x="134" y="109"/>
                  <a:pt x="134" y="109"/>
                </a:cubicBezTo>
                <a:cubicBezTo>
                  <a:pt x="133" y="105"/>
                  <a:pt x="133" y="102"/>
                  <a:pt x="135" y="99"/>
                </a:cubicBezTo>
                <a:cubicBezTo>
                  <a:pt x="136" y="97"/>
                  <a:pt x="138" y="94"/>
                  <a:pt x="142" y="90"/>
                </a:cubicBezTo>
                <a:cubicBezTo>
                  <a:pt x="145" y="87"/>
                  <a:pt x="147" y="84"/>
                  <a:pt x="149" y="81"/>
                </a:cubicBezTo>
                <a:cubicBezTo>
                  <a:pt x="150" y="79"/>
                  <a:pt x="150" y="77"/>
                  <a:pt x="150" y="75"/>
                </a:cubicBezTo>
                <a:cubicBezTo>
                  <a:pt x="150" y="73"/>
                  <a:pt x="150" y="71"/>
                  <a:pt x="149" y="68"/>
                </a:cubicBezTo>
                <a:cubicBezTo>
                  <a:pt x="149" y="65"/>
                  <a:pt x="146" y="62"/>
                  <a:pt x="142" y="61"/>
                </a:cubicBezTo>
                <a:cubicBezTo>
                  <a:pt x="139" y="60"/>
                  <a:pt x="135" y="60"/>
                  <a:pt x="132" y="61"/>
                </a:cubicBezTo>
                <a:cubicBezTo>
                  <a:pt x="129" y="61"/>
                  <a:pt x="126" y="63"/>
                  <a:pt x="124" y="65"/>
                </a:cubicBezTo>
                <a:cubicBezTo>
                  <a:pt x="122" y="67"/>
                  <a:pt x="120" y="69"/>
                  <a:pt x="118" y="73"/>
                </a:cubicBezTo>
                <a:cubicBezTo>
                  <a:pt x="118" y="74"/>
                  <a:pt x="118" y="75"/>
                  <a:pt x="118" y="76"/>
                </a:cubicBezTo>
                <a:cubicBezTo>
                  <a:pt x="118" y="77"/>
                  <a:pt x="120" y="78"/>
                  <a:pt x="122" y="77"/>
                </a:cubicBezTo>
                <a:cubicBezTo>
                  <a:pt x="123" y="77"/>
                  <a:pt x="123" y="77"/>
                  <a:pt x="124" y="76"/>
                </a:cubicBezTo>
                <a:cubicBezTo>
                  <a:pt x="128" y="71"/>
                  <a:pt x="128" y="71"/>
                  <a:pt x="128" y="71"/>
                </a:cubicBezTo>
                <a:cubicBezTo>
                  <a:pt x="130" y="69"/>
                  <a:pt x="131" y="68"/>
                  <a:pt x="133" y="67"/>
                </a:cubicBezTo>
                <a:cubicBezTo>
                  <a:pt x="135" y="67"/>
                  <a:pt x="137" y="67"/>
                  <a:pt x="139" y="67"/>
                </a:cubicBezTo>
                <a:cubicBezTo>
                  <a:pt x="141" y="68"/>
                  <a:pt x="142" y="69"/>
                  <a:pt x="143" y="71"/>
                </a:cubicBezTo>
                <a:cubicBezTo>
                  <a:pt x="143" y="73"/>
                  <a:pt x="143" y="76"/>
                  <a:pt x="142" y="79"/>
                </a:cubicBezTo>
                <a:cubicBezTo>
                  <a:pt x="141" y="80"/>
                  <a:pt x="139" y="83"/>
                  <a:pt x="137" y="86"/>
                </a:cubicBezTo>
                <a:cubicBezTo>
                  <a:pt x="132" y="91"/>
                  <a:pt x="129" y="95"/>
                  <a:pt x="128" y="97"/>
                </a:cubicBezTo>
                <a:cubicBezTo>
                  <a:pt x="126" y="101"/>
                  <a:pt x="126" y="106"/>
                  <a:pt x="127" y="111"/>
                </a:cubicBezTo>
                <a:cubicBezTo>
                  <a:pt x="128" y="113"/>
                  <a:pt x="128" y="114"/>
                  <a:pt x="129" y="115"/>
                </a:cubicBezTo>
                <a:cubicBezTo>
                  <a:pt x="130" y="116"/>
                  <a:pt x="131" y="117"/>
                  <a:pt x="132" y="116"/>
                </a:cubicBezTo>
                <a:cubicBezTo>
                  <a:pt x="133" y="116"/>
                  <a:pt x="133" y="116"/>
                  <a:pt x="134" y="116"/>
                </a:cubicBezTo>
                <a:cubicBezTo>
                  <a:pt x="134" y="116"/>
                  <a:pt x="134" y="116"/>
                  <a:pt x="135" y="116"/>
                </a:cubicBezTo>
                <a:cubicBezTo>
                  <a:pt x="136" y="116"/>
                  <a:pt x="137" y="115"/>
                  <a:pt x="139" y="114"/>
                </a:cubicBezTo>
                <a:cubicBezTo>
                  <a:pt x="140" y="114"/>
                  <a:pt x="141" y="113"/>
                  <a:pt x="142" y="113"/>
                </a:cubicBezTo>
                <a:cubicBezTo>
                  <a:pt x="144" y="113"/>
                  <a:pt x="145" y="112"/>
                  <a:pt x="148" y="112"/>
                </a:cubicBezTo>
                <a:cubicBezTo>
                  <a:pt x="150" y="111"/>
                  <a:pt x="151" y="110"/>
                  <a:pt x="153" y="110"/>
                </a:cubicBezTo>
                <a:cubicBezTo>
                  <a:pt x="153" y="110"/>
                  <a:pt x="154" y="110"/>
                  <a:pt x="155" y="110"/>
                </a:cubicBezTo>
                <a:cubicBezTo>
                  <a:pt x="156" y="110"/>
                  <a:pt x="157" y="110"/>
                  <a:pt x="158" y="110"/>
                </a:cubicBezTo>
                <a:cubicBezTo>
                  <a:pt x="159" y="109"/>
                  <a:pt x="159" y="109"/>
                  <a:pt x="160" y="108"/>
                </a:cubicBezTo>
                <a:cubicBezTo>
                  <a:pt x="160" y="107"/>
                  <a:pt x="160" y="106"/>
                  <a:pt x="160" y="105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5" name="Freeform 120"/>
          <p:cNvSpPr>
            <a:spLocks noEditPoints="1"/>
          </p:cNvSpPr>
          <p:nvPr/>
        </p:nvSpPr>
        <p:spPr bwMode="auto">
          <a:xfrm>
            <a:off x="8633002" y="4760938"/>
            <a:ext cx="377198" cy="377178"/>
          </a:xfrm>
          <a:custGeom>
            <a:avLst/>
            <a:gdLst>
              <a:gd name="T0" fmla="*/ 20 w 200"/>
              <a:gd name="T1" fmla="*/ 200 h 200"/>
              <a:gd name="T2" fmla="*/ 0 w 200"/>
              <a:gd name="T3" fmla="*/ 88 h 200"/>
              <a:gd name="T4" fmla="*/ 12 w 200"/>
              <a:gd name="T5" fmla="*/ 168 h 200"/>
              <a:gd name="T6" fmla="*/ 164 w 200"/>
              <a:gd name="T7" fmla="*/ 188 h 200"/>
              <a:gd name="T8" fmla="*/ 187 w 200"/>
              <a:gd name="T9" fmla="*/ 88 h 200"/>
              <a:gd name="T10" fmla="*/ 200 w 200"/>
              <a:gd name="T11" fmla="*/ 180 h 200"/>
              <a:gd name="T12" fmla="*/ 155 w 200"/>
              <a:gd name="T13" fmla="*/ 137 h 200"/>
              <a:gd name="T14" fmla="*/ 154 w 200"/>
              <a:gd name="T15" fmla="*/ 155 h 200"/>
              <a:gd name="T16" fmla="*/ 131 w 200"/>
              <a:gd name="T17" fmla="*/ 165 h 200"/>
              <a:gd name="T18" fmla="*/ 110 w 200"/>
              <a:gd name="T19" fmla="*/ 157 h 200"/>
              <a:gd name="T20" fmla="*/ 122 w 200"/>
              <a:gd name="T21" fmla="*/ 145 h 200"/>
              <a:gd name="T22" fmla="*/ 131 w 200"/>
              <a:gd name="T23" fmla="*/ 155 h 200"/>
              <a:gd name="T24" fmla="*/ 139 w 200"/>
              <a:gd name="T25" fmla="*/ 145 h 200"/>
              <a:gd name="T26" fmla="*/ 131 w 200"/>
              <a:gd name="T27" fmla="*/ 136 h 200"/>
              <a:gd name="T28" fmla="*/ 126 w 200"/>
              <a:gd name="T29" fmla="*/ 125 h 200"/>
              <a:gd name="T30" fmla="*/ 134 w 200"/>
              <a:gd name="T31" fmla="*/ 123 h 200"/>
              <a:gd name="T32" fmla="*/ 134 w 200"/>
              <a:gd name="T33" fmla="*/ 113 h 200"/>
              <a:gd name="T34" fmla="*/ 125 w 200"/>
              <a:gd name="T35" fmla="*/ 113 h 200"/>
              <a:gd name="T36" fmla="*/ 106 w 200"/>
              <a:gd name="T37" fmla="*/ 117 h 200"/>
              <a:gd name="T38" fmla="*/ 130 w 200"/>
              <a:gd name="T39" fmla="*/ 100 h 200"/>
              <a:gd name="T40" fmla="*/ 153 w 200"/>
              <a:gd name="T41" fmla="*/ 116 h 200"/>
              <a:gd name="T42" fmla="*/ 144 w 200"/>
              <a:gd name="T43" fmla="*/ 130 h 200"/>
              <a:gd name="T44" fmla="*/ 155 w 200"/>
              <a:gd name="T45" fmla="*/ 137 h 200"/>
              <a:gd name="T46" fmla="*/ 43 w 200"/>
              <a:gd name="T47" fmla="*/ 164 h 200"/>
              <a:gd name="T48" fmla="*/ 66 w 200"/>
              <a:gd name="T49" fmla="*/ 134 h 200"/>
              <a:gd name="T50" fmla="*/ 78 w 200"/>
              <a:gd name="T51" fmla="*/ 119 h 200"/>
              <a:gd name="T52" fmla="*/ 70 w 200"/>
              <a:gd name="T53" fmla="*/ 112 h 200"/>
              <a:gd name="T54" fmla="*/ 62 w 200"/>
              <a:gd name="T55" fmla="*/ 120 h 200"/>
              <a:gd name="T56" fmla="*/ 48 w 200"/>
              <a:gd name="T57" fmla="*/ 109 h 200"/>
              <a:gd name="T58" fmla="*/ 70 w 200"/>
              <a:gd name="T59" fmla="*/ 100 h 200"/>
              <a:gd name="T60" fmla="*/ 92 w 200"/>
              <a:gd name="T61" fmla="*/ 109 h 200"/>
              <a:gd name="T62" fmla="*/ 92 w 200"/>
              <a:gd name="T63" fmla="*/ 130 h 200"/>
              <a:gd name="T64" fmla="*/ 72 w 200"/>
              <a:gd name="T65" fmla="*/ 146 h 200"/>
              <a:gd name="T66" fmla="*/ 95 w 200"/>
              <a:gd name="T67" fmla="*/ 150 h 200"/>
              <a:gd name="T68" fmla="*/ 0 w 200"/>
              <a:gd name="T69" fmla="*/ 36 h 200"/>
              <a:gd name="T70" fmla="*/ 28 w 200"/>
              <a:gd name="T71" fmla="*/ 16 h 200"/>
              <a:gd name="T72" fmla="*/ 44 w 200"/>
              <a:gd name="T73" fmla="*/ 72 h 200"/>
              <a:gd name="T74" fmla="*/ 60 w 200"/>
              <a:gd name="T75" fmla="*/ 16 h 200"/>
              <a:gd name="T76" fmla="*/ 140 w 200"/>
              <a:gd name="T77" fmla="*/ 56 h 200"/>
              <a:gd name="T78" fmla="*/ 172 w 200"/>
              <a:gd name="T79" fmla="*/ 56 h 200"/>
              <a:gd name="T80" fmla="*/ 180 w 200"/>
              <a:gd name="T81" fmla="*/ 16 h 200"/>
              <a:gd name="T82" fmla="*/ 200 w 200"/>
              <a:gd name="T83" fmla="*/ 80 h 200"/>
              <a:gd name="T84" fmla="*/ 0 w 200"/>
              <a:gd name="T85" fmla="*/ 36 h 200"/>
              <a:gd name="T86" fmla="*/ 144 w 200"/>
              <a:gd name="T87" fmla="*/ 52 h 200"/>
              <a:gd name="T88" fmla="*/ 156 w 200"/>
              <a:gd name="T89" fmla="*/ 0 h 200"/>
              <a:gd name="T90" fmla="*/ 168 w 200"/>
              <a:gd name="T91" fmla="*/ 52 h 200"/>
              <a:gd name="T92" fmla="*/ 44 w 200"/>
              <a:gd name="T93" fmla="*/ 64 h 200"/>
              <a:gd name="T94" fmla="*/ 32 w 200"/>
              <a:gd name="T95" fmla="*/ 12 h 200"/>
              <a:gd name="T96" fmla="*/ 56 w 200"/>
              <a:gd name="T97" fmla="*/ 12 h 200"/>
              <a:gd name="T98" fmla="*/ 44 w 200"/>
              <a:gd name="T99" fmla="*/ 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0" h="200">
                <a:moveTo>
                  <a:pt x="180" y="200"/>
                </a:moveTo>
                <a:cubicBezTo>
                  <a:pt x="20" y="200"/>
                  <a:pt x="20" y="200"/>
                  <a:pt x="20" y="200"/>
                </a:cubicBezTo>
                <a:cubicBezTo>
                  <a:pt x="9" y="200"/>
                  <a:pt x="0" y="191"/>
                  <a:pt x="0" y="180"/>
                </a:cubicBezTo>
                <a:cubicBezTo>
                  <a:pt x="0" y="88"/>
                  <a:pt x="0" y="88"/>
                  <a:pt x="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12" y="123"/>
                  <a:pt x="12" y="168"/>
                  <a:pt x="12" y="168"/>
                </a:cubicBezTo>
                <a:cubicBezTo>
                  <a:pt x="12" y="179"/>
                  <a:pt x="25" y="188"/>
                  <a:pt x="36" y="188"/>
                </a:cubicBezTo>
                <a:cubicBezTo>
                  <a:pt x="164" y="188"/>
                  <a:pt x="164" y="188"/>
                  <a:pt x="164" y="188"/>
                </a:cubicBezTo>
                <a:cubicBezTo>
                  <a:pt x="175" y="188"/>
                  <a:pt x="188" y="179"/>
                  <a:pt x="188" y="168"/>
                </a:cubicBezTo>
                <a:cubicBezTo>
                  <a:pt x="188" y="168"/>
                  <a:pt x="188" y="122"/>
                  <a:pt x="187" y="88"/>
                </a:cubicBezTo>
                <a:cubicBezTo>
                  <a:pt x="200" y="88"/>
                  <a:pt x="200" y="88"/>
                  <a:pt x="200" y="88"/>
                </a:cubicBezTo>
                <a:cubicBezTo>
                  <a:pt x="200" y="180"/>
                  <a:pt x="200" y="180"/>
                  <a:pt x="200" y="180"/>
                </a:cubicBezTo>
                <a:cubicBezTo>
                  <a:pt x="200" y="191"/>
                  <a:pt x="191" y="200"/>
                  <a:pt x="180" y="200"/>
                </a:cubicBezTo>
                <a:close/>
                <a:moveTo>
                  <a:pt x="155" y="137"/>
                </a:moveTo>
                <a:cubicBezTo>
                  <a:pt x="156" y="139"/>
                  <a:pt x="157" y="141"/>
                  <a:pt x="157" y="144"/>
                </a:cubicBezTo>
                <a:cubicBezTo>
                  <a:pt x="157" y="148"/>
                  <a:pt x="156" y="152"/>
                  <a:pt x="154" y="155"/>
                </a:cubicBezTo>
                <a:cubicBezTo>
                  <a:pt x="152" y="158"/>
                  <a:pt x="149" y="161"/>
                  <a:pt x="145" y="163"/>
                </a:cubicBezTo>
                <a:cubicBezTo>
                  <a:pt x="142" y="165"/>
                  <a:pt x="137" y="165"/>
                  <a:pt x="131" y="165"/>
                </a:cubicBezTo>
                <a:cubicBezTo>
                  <a:pt x="126" y="165"/>
                  <a:pt x="121" y="165"/>
                  <a:pt x="118" y="163"/>
                </a:cubicBezTo>
                <a:cubicBezTo>
                  <a:pt x="114" y="162"/>
                  <a:pt x="112" y="160"/>
                  <a:pt x="110" y="157"/>
                </a:cubicBezTo>
                <a:cubicBezTo>
                  <a:pt x="107" y="155"/>
                  <a:pt x="106" y="152"/>
                  <a:pt x="105" y="148"/>
                </a:cubicBezTo>
                <a:cubicBezTo>
                  <a:pt x="122" y="145"/>
                  <a:pt x="122" y="145"/>
                  <a:pt x="122" y="145"/>
                </a:cubicBezTo>
                <a:cubicBezTo>
                  <a:pt x="123" y="149"/>
                  <a:pt x="124" y="151"/>
                  <a:pt x="125" y="153"/>
                </a:cubicBezTo>
                <a:cubicBezTo>
                  <a:pt x="127" y="154"/>
                  <a:pt x="129" y="155"/>
                  <a:pt x="131" y="155"/>
                </a:cubicBezTo>
                <a:cubicBezTo>
                  <a:pt x="133" y="155"/>
                  <a:pt x="135" y="154"/>
                  <a:pt x="137" y="152"/>
                </a:cubicBezTo>
                <a:cubicBezTo>
                  <a:pt x="138" y="150"/>
                  <a:pt x="139" y="148"/>
                  <a:pt x="139" y="145"/>
                </a:cubicBezTo>
                <a:cubicBezTo>
                  <a:pt x="139" y="142"/>
                  <a:pt x="138" y="140"/>
                  <a:pt x="137" y="139"/>
                </a:cubicBezTo>
                <a:cubicBezTo>
                  <a:pt x="135" y="137"/>
                  <a:pt x="133" y="136"/>
                  <a:pt x="131" y="136"/>
                </a:cubicBezTo>
                <a:cubicBezTo>
                  <a:pt x="129" y="136"/>
                  <a:pt x="127" y="136"/>
                  <a:pt x="125" y="137"/>
                </a:cubicBezTo>
                <a:cubicBezTo>
                  <a:pt x="126" y="125"/>
                  <a:pt x="126" y="125"/>
                  <a:pt x="126" y="125"/>
                </a:cubicBezTo>
                <a:cubicBezTo>
                  <a:pt x="127" y="125"/>
                  <a:pt x="128" y="125"/>
                  <a:pt x="128" y="125"/>
                </a:cubicBezTo>
                <a:cubicBezTo>
                  <a:pt x="130" y="125"/>
                  <a:pt x="132" y="124"/>
                  <a:pt x="134" y="123"/>
                </a:cubicBezTo>
                <a:cubicBezTo>
                  <a:pt x="135" y="121"/>
                  <a:pt x="136" y="119"/>
                  <a:pt x="136" y="117"/>
                </a:cubicBezTo>
                <a:cubicBezTo>
                  <a:pt x="136" y="116"/>
                  <a:pt x="136" y="114"/>
                  <a:pt x="134" y="113"/>
                </a:cubicBezTo>
                <a:cubicBezTo>
                  <a:pt x="133" y="112"/>
                  <a:pt x="132" y="111"/>
                  <a:pt x="130" y="111"/>
                </a:cubicBezTo>
                <a:cubicBezTo>
                  <a:pt x="128" y="111"/>
                  <a:pt x="126" y="112"/>
                  <a:pt x="125" y="113"/>
                </a:cubicBezTo>
                <a:cubicBezTo>
                  <a:pt x="123" y="114"/>
                  <a:pt x="123" y="116"/>
                  <a:pt x="122" y="120"/>
                </a:cubicBezTo>
                <a:cubicBezTo>
                  <a:pt x="106" y="117"/>
                  <a:pt x="106" y="117"/>
                  <a:pt x="106" y="117"/>
                </a:cubicBezTo>
                <a:cubicBezTo>
                  <a:pt x="107" y="111"/>
                  <a:pt x="110" y="107"/>
                  <a:pt x="113" y="104"/>
                </a:cubicBezTo>
                <a:cubicBezTo>
                  <a:pt x="117" y="102"/>
                  <a:pt x="123" y="100"/>
                  <a:pt x="130" y="100"/>
                </a:cubicBezTo>
                <a:cubicBezTo>
                  <a:pt x="138" y="100"/>
                  <a:pt x="144" y="102"/>
                  <a:pt x="148" y="105"/>
                </a:cubicBezTo>
                <a:cubicBezTo>
                  <a:pt x="152" y="108"/>
                  <a:pt x="153" y="112"/>
                  <a:pt x="153" y="116"/>
                </a:cubicBezTo>
                <a:cubicBezTo>
                  <a:pt x="153" y="119"/>
                  <a:pt x="153" y="122"/>
                  <a:pt x="151" y="124"/>
                </a:cubicBezTo>
                <a:cubicBezTo>
                  <a:pt x="150" y="126"/>
                  <a:pt x="147" y="128"/>
                  <a:pt x="144" y="130"/>
                </a:cubicBezTo>
                <a:cubicBezTo>
                  <a:pt x="147" y="130"/>
                  <a:pt x="149" y="131"/>
                  <a:pt x="150" y="132"/>
                </a:cubicBezTo>
                <a:cubicBezTo>
                  <a:pt x="152" y="133"/>
                  <a:pt x="154" y="135"/>
                  <a:pt x="155" y="137"/>
                </a:cubicBezTo>
                <a:close/>
                <a:moveTo>
                  <a:pt x="95" y="164"/>
                </a:moveTo>
                <a:cubicBezTo>
                  <a:pt x="43" y="164"/>
                  <a:pt x="43" y="164"/>
                  <a:pt x="43" y="164"/>
                </a:cubicBezTo>
                <a:cubicBezTo>
                  <a:pt x="44" y="159"/>
                  <a:pt x="45" y="154"/>
                  <a:pt x="48" y="150"/>
                </a:cubicBezTo>
                <a:cubicBezTo>
                  <a:pt x="51" y="145"/>
                  <a:pt x="57" y="140"/>
                  <a:pt x="66" y="134"/>
                </a:cubicBezTo>
                <a:cubicBezTo>
                  <a:pt x="71" y="130"/>
                  <a:pt x="74" y="127"/>
                  <a:pt x="75" y="125"/>
                </a:cubicBezTo>
                <a:cubicBezTo>
                  <a:pt x="77" y="123"/>
                  <a:pt x="78" y="121"/>
                  <a:pt x="78" y="119"/>
                </a:cubicBezTo>
                <a:cubicBezTo>
                  <a:pt x="78" y="117"/>
                  <a:pt x="77" y="116"/>
                  <a:pt x="75" y="114"/>
                </a:cubicBezTo>
                <a:cubicBezTo>
                  <a:pt x="74" y="113"/>
                  <a:pt x="72" y="112"/>
                  <a:pt x="70" y="112"/>
                </a:cubicBezTo>
                <a:cubicBezTo>
                  <a:pt x="68" y="112"/>
                  <a:pt x="66" y="113"/>
                  <a:pt x="65" y="114"/>
                </a:cubicBezTo>
                <a:cubicBezTo>
                  <a:pt x="63" y="116"/>
                  <a:pt x="62" y="117"/>
                  <a:pt x="62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5" y="115"/>
                  <a:pt x="46" y="112"/>
                  <a:pt x="48" y="109"/>
                </a:cubicBezTo>
                <a:cubicBezTo>
                  <a:pt x="50" y="106"/>
                  <a:pt x="52" y="104"/>
                  <a:pt x="56" y="102"/>
                </a:cubicBezTo>
                <a:cubicBezTo>
                  <a:pt x="59" y="101"/>
                  <a:pt x="64" y="100"/>
                  <a:pt x="70" y="100"/>
                </a:cubicBezTo>
                <a:cubicBezTo>
                  <a:pt x="76" y="100"/>
                  <a:pt x="81" y="101"/>
                  <a:pt x="84" y="102"/>
                </a:cubicBezTo>
                <a:cubicBezTo>
                  <a:pt x="87" y="104"/>
                  <a:pt x="90" y="106"/>
                  <a:pt x="92" y="109"/>
                </a:cubicBezTo>
                <a:cubicBezTo>
                  <a:pt x="94" y="112"/>
                  <a:pt x="95" y="115"/>
                  <a:pt x="95" y="119"/>
                </a:cubicBezTo>
                <a:cubicBezTo>
                  <a:pt x="95" y="122"/>
                  <a:pt x="94" y="126"/>
                  <a:pt x="92" y="130"/>
                </a:cubicBezTo>
                <a:cubicBezTo>
                  <a:pt x="89" y="133"/>
                  <a:pt x="85" y="137"/>
                  <a:pt x="79" y="141"/>
                </a:cubicBezTo>
                <a:cubicBezTo>
                  <a:pt x="76" y="144"/>
                  <a:pt x="73" y="145"/>
                  <a:pt x="72" y="146"/>
                </a:cubicBezTo>
                <a:cubicBezTo>
                  <a:pt x="71" y="147"/>
                  <a:pt x="70" y="148"/>
                  <a:pt x="68" y="150"/>
                </a:cubicBezTo>
                <a:cubicBezTo>
                  <a:pt x="95" y="150"/>
                  <a:pt x="95" y="150"/>
                  <a:pt x="95" y="150"/>
                </a:cubicBezTo>
                <a:lnTo>
                  <a:pt x="95" y="164"/>
                </a:lnTo>
                <a:close/>
                <a:moveTo>
                  <a:pt x="0" y="36"/>
                </a:moveTo>
                <a:cubicBezTo>
                  <a:pt x="0" y="25"/>
                  <a:pt x="9" y="16"/>
                  <a:pt x="20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65"/>
                  <a:pt x="35" y="72"/>
                  <a:pt x="44" y="72"/>
                </a:cubicBezTo>
                <a:cubicBezTo>
                  <a:pt x="53" y="72"/>
                  <a:pt x="60" y="65"/>
                  <a:pt x="60" y="56"/>
                </a:cubicBezTo>
                <a:cubicBezTo>
                  <a:pt x="60" y="16"/>
                  <a:pt x="60" y="16"/>
                  <a:pt x="60" y="16"/>
                </a:cubicBezTo>
                <a:cubicBezTo>
                  <a:pt x="140" y="16"/>
                  <a:pt x="140" y="16"/>
                  <a:pt x="140" y="16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40" y="65"/>
                  <a:pt x="147" y="72"/>
                  <a:pt x="156" y="72"/>
                </a:cubicBezTo>
                <a:cubicBezTo>
                  <a:pt x="165" y="72"/>
                  <a:pt x="172" y="65"/>
                  <a:pt x="172" y="56"/>
                </a:cubicBezTo>
                <a:cubicBezTo>
                  <a:pt x="172" y="16"/>
                  <a:pt x="172" y="16"/>
                  <a:pt x="172" y="16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91" y="16"/>
                  <a:pt x="200" y="25"/>
                  <a:pt x="200" y="36"/>
                </a:cubicBezTo>
                <a:cubicBezTo>
                  <a:pt x="200" y="80"/>
                  <a:pt x="200" y="80"/>
                  <a:pt x="200" y="80"/>
                </a:cubicBezTo>
                <a:cubicBezTo>
                  <a:pt x="114" y="80"/>
                  <a:pt x="96" y="80"/>
                  <a:pt x="0" y="80"/>
                </a:cubicBezTo>
                <a:lnTo>
                  <a:pt x="0" y="36"/>
                </a:lnTo>
                <a:close/>
                <a:moveTo>
                  <a:pt x="156" y="64"/>
                </a:moveTo>
                <a:cubicBezTo>
                  <a:pt x="149" y="64"/>
                  <a:pt x="144" y="59"/>
                  <a:pt x="144" y="52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6"/>
                  <a:pt x="149" y="0"/>
                  <a:pt x="156" y="0"/>
                </a:cubicBezTo>
                <a:cubicBezTo>
                  <a:pt x="162" y="0"/>
                  <a:pt x="168" y="6"/>
                  <a:pt x="168" y="12"/>
                </a:cubicBezTo>
                <a:cubicBezTo>
                  <a:pt x="168" y="52"/>
                  <a:pt x="168" y="52"/>
                  <a:pt x="168" y="52"/>
                </a:cubicBezTo>
                <a:cubicBezTo>
                  <a:pt x="168" y="59"/>
                  <a:pt x="162" y="64"/>
                  <a:pt x="156" y="64"/>
                </a:cubicBezTo>
                <a:close/>
                <a:moveTo>
                  <a:pt x="44" y="64"/>
                </a:moveTo>
                <a:cubicBezTo>
                  <a:pt x="37" y="64"/>
                  <a:pt x="32" y="59"/>
                  <a:pt x="32" y="52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6"/>
                  <a:pt x="37" y="0"/>
                  <a:pt x="44" y="0"/>
                </a:cubicBezTo>
                <a:cubicBezTo>
                  <a:pt x="50" y="0"/>
                  <a:pt x="56" y="6"/>
                  <a:pt x="56" y="12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59"/>
                  <a:pt x="50" y="64"/>
                  <a:pt x="44" y="64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6" name="Freeform 121"/>
          <p:cNvSpPr>
            <a:spLocks noEditPoints="1"/>
          </p:cNvSpPr>
          <p:nvPr/>
        </p:nvSpPr>
        <p:spPr bwMode="auto">
          <a:xfrm>
            <a:off x="9397497" y="4761610"/>
            <a:ext cx="377198" cy="375834"/>
          </a:xfrm>
          <a:custGeom>
            <a:avLst/>
            <a:gdLst>
              <a:gd name="T0" fmla="*/ 0 w 200"/>
              <a:gd name="T1" fmla="*/ 180 h 200"/>
              <a:gd name="T2" fmla="*/ 12 w 200"/>
              <a:gd name="T3" fmla="*/ 168 h 200"/>
              <a:gd name="T4" fmla="*/ 188 w 200"/>
              <a:gd name="T5" fmla="*/ 168 h 200"/>
              <a:gd name="T6" fmla="*/ 200 w 200"/>
              <a:gd name="T7" fmla="*/ 180 h 200"/>
              <a:gd name="T8" fmla="*/ 84 w 200"/>
              <a:gd name="T9" fmla="*/ 88 h 200"/>
              <a:gd name="T10" fmla="*/ 116 w 200"/>
              <a:gd name="T11" fmla="*/ 88 h 200"/>
              <a:gd name="T12" fmla="*/ 168 w 200"/>
              <a:gd name="T13" fmla="*/ 88 h 200"/>
              <a:gd name="T14" fmla="*/ 168 w 200"/>
              <a:gd name="T15" fmla="*/ 176 h 200"/>
              <a:gd name="T16" fmla="*/ 116 w 200"/>
              <a:gd name="T17" fmla="*/ 176 h 200"/>
              <a:gd name="T18" fmla="*/ 84 w 200"/>
              <a:gd name="T19" fmla="*/ 176 h 200"/>
              <a:gd name="T20" fmla="*/ 32 w 200"/>
              <a:gd name="T21" fmla="*/ 176 h 200"/>
              <a:gd name="T22" fmla="*/ 32 w 200"/>
              <a:gd name="T23" fmla="*/ 88 h 200"/>
              <a:gd name="T24" fmla="*/ 144 w 200"/>
              <a:gd name="T25" fmla="*/ 172 h 200"/>
              <a:gd name="T26" fmla="*/ 144 w 200"/>
              <a:gd name="T27" fmla="*/ 148 h 200"/>
              <a:gd name="T28" fmla="*/ 168 w 200"/>
              <a:gd name="T29" fmla="*/ 144 h 200"/>
              <a:gd name="T30" fmla="*/ 144 w 200"/>
              <a:gd name="T31" fmla="*/ 144 h 200"/>
              <a:gd name="T32" fmla="*/ 168 w 200"/>
              <a:gd name="T33" fmla="*/ 92 h 200"/>
              <a:gd name="T34" fmla="*/ 116 w 200"/>
              <a:gd name="T35" fmla="*/ 172 h 200"/>
              <a:gd name="T36" fmla="*/ 116 w 200"/>
              <a:gd name="T37" fmla="*/ 148 h 200"/>
              <a:gd name="T38" fmla="*/ 140 w 200"/>
              <a:gd name="T39" fmla="*/ 144 h 200"/>
              <a:gd name="T40" fmla="*/ 116 w 200"/>
              <a:gd name="T41" fmla="*/ 144 h 200"/>
              <a:gd name="T42" fmla="*/ 140 w 200"/>
              <a:gd name="T43" fmla="*/ 92 h 200"/>
              <a:gd name="T44" fmla="*/ 88 w 200"/>
              <a:gd name="T45" fmla="*/ 172 h 200"/>
              <a:gd name="T46" fmla="*/ 88 w 200"/>
              <a:gd name="T47" fmla="*/ 148 h 200"/>
              <a:gd name="T48" fmla="*/ 112 w 200"/>
              <a:gd name="T49" fmla="*/ 144 h 200"/>
              <a:gd name="T50" fmla="*/ 88 w 200"/>
              <a:gd name="T51" fmla="*/ 144 h 200"/>
              <a:gd name="T52" fmla="*/ 112 w 200"/>
              <a:gd name="T53" fmla="*/ 92 h 200"/>
              <a:gd name="T54" fmla="*/ 60 w 200"/>
              <a:gd name="T55" fmla="*/ 172 h 200"/>
              <a:gd name="T56" fmla="*/ 60 w 200"/>
              <a:gd name="T57" fmla="*/ 148 h 200"/>
              <a:gd name="T58" fmla="*/ 84 w 200"/>
              <a:gd name="T59" fmla="*/ 144 h 200"/>
              <a:gd name="T60" fmla="*/ 60 w 200"/>
              <a:gd name="T61" fmla="*/ 144 h 200"/>
              <a:gd name="T62" fmla="*/ 84 w 200"/>
              <a:gd name="T63" fmla="*/ 92 h 200"/>
              <a:gd name="T64" fmla="*/ 32 w 200"/>
              <a:gd name="T65" fmla="*/ 172 h 200"/>
              <a:gd name="T66" fmla="*/ 32 w 200"/>
              <a:gd name="T67" fmla="*/ 148 h 200"/>
              <a:gd name="T68" fmla="*/ 56 w 200"/>
              <a:gd name="T69" fmla="*/ 144 h 200"/>
              <a:gd name="T70" fmla="*/ 32 w 200"/>
              <a:gd name="T71" fmla="*/ 144 h 200"/>
              <a:gd name="T72" fmla="*/ 56 w 200"/>
              <a:gd name="T73" fmla="*/ 92 h 200"/>
              <a:gd name="T74" fmla="*/ 0 w 200"/>
              <a:gd name="T75" fmla="*/ 36 h 200"/>
              <a:gd name="T76" fmla="*/ 28 w 200"/>
              <a:gd name="T77" fmla="*/ 56 h 200"/>
              <a:gd name="T78" fmla="*/ 140 w 200"/>
              <a:gd name="T79" fmla="*/ 16 h 200"/>
              <a:gd name="T80" fmla="*/ 172 w 200"/>
              <a:gd name="T81" fmla="*/ 16 h 200"/>
              <a:gd name="T82" fmla="*/ 200 w 200"/>
              <a:gd name="T83" fmla="*/ 80 h 200"/>
              <a:gd name="T84" fmla="*/ 144 w 200"/>
              <a:gd name="T85" fmla="*/ 12 h 200"/>
              <a:gd name="T86" fmla="*/ 168 w 200"/>
              <a:gd name="T87" fmla="*/ 52 h 200"/>
              <a:gd name="T88" fmla="*/ 32 w 200"/>
              <a:gd name="T89" fmla="*/ 12 h 200"/>
              <a:gd name="T90" fmla="*/ 56 w 200"/>
              <a:gd name="T91" fmla="*/ 5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00" h="200">
                <a:moveTo>
                  <a:pt x="180" y="200"/>
                </a:moveTo>
                <a:cubicBezTo>
                  <a:pt x="20" y="200"/>
                  <a:pt x="20" y="200"/>
                  <a:pt x="20" y="200"/>
                </a:cubicBezTo>
                <a:cubicBezTo>
                  <a:pt x="9" y="200"/>
                  <a:pt x="0" y="191"/>
                  <a:pt x="0" y="180"/>
                </a:cubicBezTo>
                <a:cubicBezTo>
                  <a:pt x="0" y="88"/>
                  <a:pt x="0" y="88"/>
                  <a:pt x="0" y="88"/>
                </a:cubicBezTo>
                <a:cubicBezTo>
                  <a:pt x="13" y="88"/>
                  <a:pt x="13" y="88"/>
                  <a:pt x="13" y="88"/>
                </a:cubicBezTo>
                <a:cubicBezTo>
                  <a:pt x="12" y="123"/>
                  <a:pt x="12" y="168"/>
                  <a:pt x="12" y="168"/>
                </a:cubicBezTo>
                <a:cubicBezTo>
                  <a:pt x="12" y="179"/>
                  <a:pt x="25" y="188"/>
                  <a:pt x="36" y="188"/>
                </a:cubicBezTo>
                <a:cubicBezTo>
                  <a:pt x="164" y="188"/>
                  <a:pt x="164" y="188"/>
                  <a:pt x="164" y="188"/>
                </a:cubicBezTo>
                <a:cubicBezTo>
                  <a:pt x="175" y="188"/>
                  <a:pt x="188" y="179"/>
                  <a:pt x="188" y="168"/>
                </a:cubicBezTo>
                <a:cubicBezTo>
                  <a:pt x="188" y="168"/>
                  <a:pt x="188" y="122"/>
                  <a:pt x="188" y="88"/>
                </a:cubicBezTo>
                <a:cubicBezTo>
                  <a:pt x="200" y="88"/>
                  <a:pt x="200" y="88"/>
                  <a:pt x="200" y="88"/>
                </a:cubicBezTo>
                <a:cubicBezTo>
                  <a:pt x="200" y="180"/>
                  <a:pt x="200" y="180"/>
                  <a:pt x="200" y="180"/>
                </a:cubicBezTo>
                <a:cubicBezTo>
                  <a:pt x="200" y="191"/>
                  <a:pt x="191" y="200"/>
                  <a:pt x="180" y="200"/>
                </a:cubicBezTo>
                <a:close/>
                <a:moveTo>
                  <a:pt x="60" y="88"/>
                </a:moveTo>
                <a:cubicBezTo>
                  <a:pt x="84" y="88"/>
                  <a:pt x="84" y="88"/>
                  <a:pt x="84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40" y="88"/>
                  <a:pt x="140" y="88"/>
                  <a:pt x="140" y="88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176"/>
                  <a:pt x="172" y="176"/>
                  <a:pt x="172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0" y="176"/>
                  <a:pt x="140" y="176"/>
                  <a:pt x="140" y="176"/>
                </a:cubicBezTo>
                <a:cubicBezTo>
                  <a:pt x="116" y="176"/>
                  <a:pt x="116" y="176"/>
                  <a:pt x="116" y="176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84" y="176"/>
                  <a:pt x="84" y="176"/>
                  <a:pt x="84" y="176"/>
                </a:cubicBezTo>
                <a:cubicBezTo>
                  <a:pt x="60" y="176"/>
                  <a:pt x="60" y="176"/>
                  <a:pt x="60" y="176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32" y="176"/>
                  <a:pt x="32" y="176"/>
                  <a:pt x="32" y="176"/>
                </a:cubicBezTo>
                <a:cubicBezTo>
                  <a:pt x="28" y="176"/>
                  <a:pt x="28" y="176"/>
                  <a:pt x="28" y="176"/>
                </a:cubicBezTo>
                <a:cubicBezTo>
                  <a:pt x="28" y="88"/>
                  <a:pt x="28" y="88"/>
                  <a:pt x="28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56" y="88"/>
                  <a:pt x="56" y="88"/>
                  <a:pt x="56" y="88"/>
                </a:cubicBezTo>
                <a:lnTo>
                  <a:pt x="60" y="88"/>
                </a:lnTo>
                <a:close/>
                <a:moveTo>
                  <a:pt x="144" y="172"/>
                </a:moveTo>
                <a:cubicBezTo>
                  <a:pt x="168" y="172"/>
                  <a:pt x="168" y="172"/>
                  <a:pt x="168" y="172"/>
                </a:cubicBezTo>
                <a:cubicBezTo>
                  <a:pt x="168" y="148"/>
                  <a:pt x="168" y="148"/>
                  <a:pt x="168" y="148"/>
                </a:cubicBezTo>
                <a:cubicBezTo>
                  <a:pt x="144" y="148"/>
                  <a:pt x="144" y="148"/>
                  <a:pt x="144" y="148"/>
                </a:cubicBezTo>
                <a:lnTo>
                  <a:pt x="144" y="172"/>
                </a:lnTo>
                <a:close/>
                <a:moveTo>
                  <a:pt x="144" y="144"/>
                </a:moveTo>
                <a:cubicBezTo>
                  <a:pt x="168" y="144"/>
                  <a:pt x="168" y="144"/>
                  <a:pt x="168" y="144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44" y="120"/>
                  <a:pt x="144" y="120"/>
                  <a:pt x="144" y="120"/>
                </a:cubicBezTo>
                <a:lnTo>
                  <a:pt x="144" y="144"/>
                </a:lnTo>
                <a:close/>
                <a:moveTo>
                  <a:pt x="144" y="116"/>
                </a:moveTo>
                <a:cubicBezTo>
                  <a:pt x="168" y="116"/>
                  <a:pt x="168" y="116"/>
                  <a:pt x="168" y="116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44" y="92"/>
                  <a:pt x="144" y="92"/>
                  <a:pt x="144" y="92"/>
                </a:cubicBezTo>
                <a:lnTo>
                  <a:pt x="144" y="116"/>
                </a:lnTo>
                <a:close/>
                <a:moveTo>
                  <a:pt x="116" y="172"/>
                </a:moveTo>
                <a:cubicBezTo>
                  <a:pt x="140" y="172"/>
                  <a:pt x="140" y="172"/>
                  <a:pt x="140" y="172"/>
                </a:cubicBezTo>
                <a:cubicBezTo>
                  <a:pt x="140" y="148"/>
                  <a:pt x="140" y="148"/>
                  <a:pt x="140" y="148"/>
                </a:cubicBezTo>
                <a:cubicBezTo>
                  <a:pt x="116" y="148"/>
                  <a:pt x="116" y="148"/>
                  <a:pt x="116" y="148"/>
                </a:cubicBezTo>
                <a:lnTo>
                  <a:pt x="116" y="172"/>
                </a:lnTo>
                <a:close/>
                <a:moveTo>
                  <a:pt x="116" y="144"/>
                </a:moveTo>
                <a:cubicBezTo>
                  <a:pt x="140" y="144"/>
                  <a:pt x="140" y="144"/>
                  <a:pt x="140" y="144"/>
                </a:cubicBezTo>
                <a:cubicBezTo>
                  <a:pt x="140" y="120"/>
                  <a:pt x="140" y="120"/>
                  <a:pt x="140" y="120"/>
                </a:cubicBezTo>
                <a:cubicBezTo>
                  <a:pt x="116" y="120"/>
                  <a:pt x="116" y="120"/>
                  <a:pt x="116" y="120"/>
                </a:cubicBezTo>
                <a:lnTo>
                  <a:pt x="116" y="144"/>
                </a:lnTo>
                <a:close/>
                <a:moveTo>
                  <a:pt x="116" y="116"/>
                </a:moveTo>
                <a:cubicBezTo>
                  <a:pt x="140" y="116"/>
                  <a:pt x="140" y="116"/>
                  <a:pt x="140" y="116"/>
                </a:cubicBezTo>
                <a:cubicBezTo>
                  <a:pt x="140" y="92"/>
                  <a:pt x="140" y="92"/>
                  <a:pt x="140" y="92"/>
                </a:cubicBezTo>
                <a:cubicBezTo>
                  <a:pt x="116" y="92"/>
                  <a:pt x="116" y="92"/>
                  <a:pt x="116" y="92"/>
                </a:cubicBezTo>
                <a:lnTo>
                  <a:pt x="116" y="116"/>
                </a:lnTo>
                <a:close/>
                <a:moveTo>
                  <a:pt x="88" y="172"/>
                </a:moveTo>
                <a:cubicBezTo>
                  <a:pt x="112" y="172"/>
                  <a:pt x="112" y="172"/>
                  <a:pt x="112" y="172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88" y="148"/>
                  <a:pt x="88" y="148"/>
                  <a:pt x="88" y="148"/>
                </a:cubicBezTo>
                <a:lnTo>
                  <a:pt x="88" y="172"/>
                </a:lnTo>
                <a:close/>
                <a:moveTo>
                  <a:pt x="88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88" y="120"/>
                  <a:pt x="88" y="120"/>
                  <a:pt x="88" y="120"/>
                </a:cubicBezTo>
                <a:lnTo>
                  <a:pt x="88" y="144"/>
                </a:lnTo>
                <a:close/>
                <a:moveTo>
                  <a:pt x="88" y="116"/>
                </a:moveTo>
                <a:cubicBezTo>
                  <a:pt x="112" y="116"/>
                  <a:pt x="112" y="116"/>
                  <a:pt x="112" y="116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88" y="92"/>
                  <a:pt x="88" y="92"/>
                  <a:pt x="88" y="92"/>
                </a:cubicBezTo>
                <a:lnTo>
                  <a:pt x="88" y="116"/>
                </a:lnTo>
                <a:close/>
                <a:moveTo>
                  <a:pt x="60" y="172"/>
                </a:moveTo>
                <a:cubicBezTo>
                  <a:pt x="84" y="172"/>
                  <a:pt x="84" y="172"/>
                  <a:pt x="84" y="172"/>
                </a:cubicBezTo>
                <a:cubicBezTo>
                  <a:pt x="84" y="148"/>
                  <a:pt x="84" y="148"/>
                  <a:pt x="84" y="148"/>
                </a:cubicBezTo>
                <a:cubicBezTo>
                  <a:pt x="60" y="148"/>
                  <a:pt x="60" y="148"/>
                  <a:pt x="60" y="148"/>
                </a:cubicBezTo>
                <a:lnTo>
                  <a:pt x="60" y="172"/>
                </a:lnTo>
                <a:close/>
                <a:moveTo>
                  <a:pt x="60" y="144"/>
                </a:moveTo>
                <a:cubicBezTo>
                  <a:pt x="84" y="144"/>
                  <a:pt x="84" y="144"/>
                  <a:pt x="84" y="144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60" y="120"/>
                  <a:pt x="60" y="120"/>
                  <a:pt x="60" y="120"/>
                </a:cubicBezTo>
                <a:lnTo>
                  <a:pt x="60" y="144"/>
                </a:lnTo>
                <a:close/>
                <a:moveTo>
                  <a:pt x="60" y="116"/>
                </a:moveTo>
                <a:cubicBezTo>
                  <a:pt x="84" y="116"/>
                  <a:pt x="84" y="116"/>
                  <a:pt x="84" y="116"/>
                </a:cubicBezTo>
                <a:cubicBezTo>
                  <a:pt x="84" y="92"/>
                  <a:pt x="84" y="92"/>
                  <a:pt x="84" y="92"/>
                </a:cubicBezTo>
                <a:cubicBezTo>
                  <a:pt x="60" y="92"/>
                  <a:pt x="60" y="92"/>
                  <a:pt x="60" y="92"/>
                </a:cubicBezTo>
                <a:lnTo>
                  <a:pt x="60" y="116"/>
                </a:lnTo>
                <a:close/>
                <a:moveTo>
                  <a:pt x="32" y="172"/>
                </a:moveTo>
                <a:cubicBezTo>
                  <a:pt x="56" y="172"/>
                  <a:pt x="56" y="172"/>
                  <a:pt x="56" y="172"/>
                </a:cubicBezTo>
                <a:cubicBezTo>
                  <a:pt x="56" y="148"/>
                  <a:pt x="56" y="148"/>
                  <a:pt x="56" y="148"/>
                </a:cubicBezTo>
                <a:cubicBezTo>
                  <a:pt x="32" y="148"/>
                  <a:pt x="32" y="148"/>
                  <a:pt x="32" y="148"/>
                </a:cubicBezTo>
                <a:lnTo>
                  <a:pt x="32" y="172"/>
                </a:lnTo>
                <a:close/>
                <a:moveTo>
                  <a:pt x="32" y="144"/>
                </a:moveTo>
                <a:cubicBezTo>
                  <a:pt x="56" y="144"/>
                  <a:pt x="56" y="144"/>
                  <a:pt x="56" y="144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32" y="120"/>
                  <a:pt x="32" y="120"/>
                  <a:pt x="32" y="120"/>
                </a:cubicBezTo>
                <a:lnTo>
                  <a:pt x="32" y="144"/>
                </a:lnTo>
                <a:close/>
                <a:moveTo>
                  <a:pt x="32" y="116"/>
                </a:moveTo>
                <a:cubicBezTo>
                  <a:pt x="56" y="116"/>
                  <a:pt x="56" y="116"/>
                  <a:pt x="56" y="116"/>
                </a:cubicBezTo>
                <a:cubicBezTo>
                  <a:pt x="56" y="92"/>
                  <a:pt x="56" y="92"/>
                  <a:pt x="56" y="92"/>
                </a:cubicBezTo>
                <a:cubicBezTo>
                  <a:pt x="32" y="92"/>
                  <a:pt x="32" y="92"/>
                  <a:pt x="32" y="92"/>
                </a:cubicBezTo>
                <a:lnTo>
                  <a:pt x="32" y="116"/>
                </a:lnTo>
                <a:close/>
                <a:moveTo>
                  <a:pt x="0" y="36"/>
                </a:moveTo>
                <a:cubicBezTo>
                  <a:pt x="0" y="25"/>
                  <a:pt x="9" y="16"/>
                  <a:pt x="20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56"/>
                  <a:pt x="28" y="56"/>
                  <a:pt x="28" y="56"/>
                </a:cubicBezTo>
                <a:cubicBezTo>
                  <a:pt x="44" y="56"/>
                  <a:pt x="44" y="56"/>
                  <a:pt x="60" y="56"/>
                </a:cubicBezTo>
                <a:cubicBezTo>
                  <a:pt x="60" y="16"/>
                  <a:pt x="60" y="16"/>
                  <a:pt x="60" y="16"/>
                </a:cubicBezTo>
                <a:cubicBezTo>
                  <a:pt x="140" y="16"/>
                  <a:pt x="140" y="16"/>
                  <a:pt x="140" y="16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56" y="56"/>
                  <a:pt x="156" y="56"/>
                  <a:pt x="172" y="56"/>
                </a:cubicBezTo>
                <a:cubicBezTo>
                  <a:pt x="172" y="16"/>
                  <a:pt x="172" y="16"/>
                  <a:pt x="172" y="16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91" y="16"/>
                  <a:pt x="200" y="25"/>
                  <a:pt x="200" y="36"/>
                </a:cubicBezTo>
                <a:cubicBezTo>
                  <a:pt x="200" y="80"/>
                  <a:pt x="200" y="80"/>
                  <a:pt x="200" y="80"/>
                </a:cubicBezTo>
                <a:cubicBezTo>
                  <a:pt x="115" y="80"/>
                  <a:pt x="96" y="80"/>
                  <a:pt x="0" y="80"/>
                </a:cubicBezTo>
                <a:lnTo>
                  <a:pt x="0" y="36"/>
                </a:lnTo>
                <a:close/>
                <a:moveTo>
                  <a:pt x="144" y="12"/>
                </a:moveTo>
                <a:cubicBezTo>
                  <a:pt x="144" y="5"/>
                  <a:pt x="150" y="0"/>
                  <a:pt x="156" y="0"/>
                </a:cubicBezTo>
                <a:cubicBezTo>
                  <a:pt x="163" y="0"/>
                  <a:pt x="168" y="5"/>
                  <a:pt x="168" y="12"/>
                </a:cubicBezTo>
                <a:cubicBezTo>
                  <a:pt x="168" y="52"/>
                  <a:pt x="168" y="52"/>
                  <a:pt x="168" y="52"/>
                </a:cubicBezTo>
                <a:cubicBezTo>
                  <a:pt x="168" y="52"/>
                  <a:pt x="159" y="52"/>
                  <a:pt x="144" y="52"/>
                </a:cubicBezTo>
                <a:cubicBezTo>
                  <a:pt x="144" y="45"/>
                  <a:pt x="144" y="12"/>
                  <a:pt x="144" y="12"/>
                </a:cubicBezTo>
                <a:close/>
                <a:moveTo>
                  <a:pt x="32" y="12"/>
                </a:moveTo>
                <a:cubicBezTo>
                  <a:pt x="32" y="5"/>
                  <a:pt x="38" y="0"/>
                  <a:pt x="44" y="0"/>
                </a:cubicBezTo>
                <a:cubicBezTo>
                  <a:pt x="51" y="0"/>
                  <a:pt x="56" y="5"/>
                  <a:pt x="56" y="12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52"/>
                  <a:pt x="43" y="52"/>
                  <a:pt x="32" y="52"/>
                </a:cubicBezTo>
                <a:cubicBezTo>
                  <a:pt x="32" y="54"/>
                  <a:pt x="32" y="12"/>
                  <a:pt x="32" y="12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7" name="Freeform 122"/>
          <p:cNvSpPr>
            <a:spLocks noEditPoints="1"/>
          </p:cNvSpPr>
          <p:nvPr/>
        </p:nvSpPr>
        <p:spPr bwMode="auto">
          <a:xfrm>
            <a:off x="10168044" y="4773691"/>
            <a:ext cx="377198" cy="351674"/>
          </a:xfrm>
          <a:custGeom>
            <a:avLst/>
            <a:gdLst>
              <a:gd name="T0" fmla="*/ 117 w 200"/>
              <a:gd name="T1" fmla="*/ 132 h 187"/>
              <a:gd name="T2" fmla="*/ 103 w 200"/>
              <a:gd name="T3" fmla="*/ 117 h 187"/>
              <a:gd name="T4" fmla="*/ 103 w 200"/>
              <a:gd name="T5" fmla="*/ 104 h 187"/>
              <a:gd name="T6" fmla="*/ 117 w 200"/>
              <a:gd name="T7" fmla="*/ 91 h 187"/>
              <a:gd name="T8" fmla="*/ 200 w 200"/>
              <a:gd name="T9" fmla="*/ 91 h 187"/>
              <a:gd name="T10" fmla="*/ 200 w 200"/>
              <a:gd name="T11" fmla="*/ 132 h 187"/>
              <a:gd name="T12" fmla="*/ 117 w 200"/>
              <a:gd name="T13" fmla="*/ 132 h 187"/>
              <a:gd name="T14" fmla="*/ 127 w 200"/>
              <a:gd name="T15" fmla="*/ 100 h 187"/>
              <a:gd name="T16" fmla="*/ 117 w 200"/>
              <a:gd name="T17" fmla="*/ 110 h 187"/>
              <a:gd name="T18" fmla="*/ 127 w 200"/>
              <a:gd name="T19" fmla="*/ 121 h 187"/>
              <a:gd name="T20" fmla="*/ 138 w 200"/>
              <a:gd name="T21" fmla="*/ 110 h 187"/>
              <a:gd name="T22" fmla="*/ 127 w 200"/>
              <a:gd name="T23" fmla="*/ 100 h 187"/>
              <a:gd name="T24" fmla="*/ 96 w 200"/>
              <a:gd name="T25" fmla="*/ 103 h 187"/>
              <a:gd name="T26" fmla="*/ 96 w 200"/>
              <a:gd name="T27" fmla="*/ 117 h 187"/>
              <a:gd name="T28" fmla="*/ 117 w 200"/>
              <a:gd name="T29" fmla="*/ 139 h 187"/>
              <a:gd name="T30" fmla="*/ 188 w 200"/>
              <a:gd name="T31" fmla="*/ 139 h 187"/>
              <a:gd name="T32" fmla="*/ 188 w 200"/>
              <a:gd name="T33" fmla="*/ 165 h 187"/>
              <a:gd name="T34" fmla="*/ 165 w 200"/>
              <a:gd name="T35" fmla="*/ 187 h 187"/>
              <a:gd name="T36" fmla="*/ 20 w 200"/>
              <a:gd name="T37" fmla="*/ 187 h 187"/>
              <a:gd name="T38" fmla="*/ 0 w 200"/>
              <a:gd name="T39" fmla="*/ 165 h 187"/>
              <a:gd name="T40" fmla="*/ 0 w 200"/>
              <a:gd name="T41" fmla="*/ 34 h 187"/>
              <a:gd name="T42" fmla="*/ 20 w 200"/>
              <a:gd name="T43" fmla="*/ 12 h 187"/>
              <a:gd name="T44" fmla="*/ 87 w 200"/>
              <a:gd name="T45" fmla="*/ 12 h 187"/>
              <a:gd name="T46" fmla="*/ 71 w 200"/>
              <a:gd name="T47" fmla="*/ 23 h 187"/>
              <a:gd name="T48" fmla="*/ 17 w 200"/>
              <a:gd name="T49" fmla="*/ 23 h 187"/>
              <a:gd name="T50" fmla="*/ 7 w 200"/>
              <a:gd name="T51" fmla="*/ 31 h 187"/>
              <a:gd name="T52" fmla="*/ 17 w 200"/>
              <a:gd name="T53" fmla="*/ 39 h 187"/>
              <a:gd name="T54" fmla="*/ 188 w 200"/>
              <a:gd name="T55" fmla="*/ 39 h 187"/>
              <a:gd name="T56" fmla="*/ 188 w 200"/>
              <a:gd name="T57" fmla="*/ 83 h 187"/>
              <a:gd name="T58" fmla="*/ 117 w 200"/>
              <a:gd name="T59" fmla="*/ 83 h 187"/>
              <a:gd name="T60" fmla="*/ 96 w 200"/>
              <a:gd name="T61" fmla="*/ 103 h 187"/>
              <a:gd name="T62" fmla="*/ 20 w 200"/>
              <a:gd name="T63" fmla="*/ 56 h 187"/>
              <a:gd name="T64" fmla="*/ 12 w 200"/>
              <a:gd name="T65" fmla="*/ 56 h 187"/>
              <a:gd name="T66" fmla="*/ 12 w 200"/>
              <a:gd name="T67" fmla="*/ 72 h 187"/>
              <a:gd name="T68" fmla="*/ 20 w 200"/>
              <a:gd name="T69" fmla="*/ 72 h 187"/>
              <a:gd name="T70" fmla="*/ 20 w 200"/>
              <a:gd name="T71" fmla="*/ 56 h 187"/>
              <a:gd name="T72" fmla="*/ 20 w 200"/>
              <a:gd name="T73" fmla="*/ 88 h 187"/>
              <a:gd name="T74" fmla="*/ 12 w 200"/>
              <a:gd name="T75" fmla="*/ 88 h 187"/>
              <a:gd name="T76" fmla="*/ 12 w 200"/>
              <a:gd name="T77" fmla="*/ 104 h 187"/>
              <a:gd name="T78" fmla="*/ 20 w 200"/>
              <a:gd name="T79" fmla="*/ 104 h 187"/>
              <a:gd name="T80" fmla="*/ 20 w 200"/>
              <a:gd name="T81" fmla="*/ 88 h 187"/>
              <a:gd name="T82" fmla="*/ 20 w 200"/>
              <a:gd name="T83" fmla="*/ 120 h 187"/>
              <a:gd name="T84" fmla="*/ 12 w 200"/>
              <a:gd name="T85" fmla="*/ 120 h 187"/>
              <a:gd name="T86" fmla="*/ 12 w 200"/>
              <a:gd name="T87" fmla="*/ 136 h 187"/>
              <a:gd name="T88" fmla="*/ 20 w 200"/>
              <a:gd name="T89" fmla="*/ 136 h 187"/>
              <a:gd name="T90" fmla="*/ 20 w 200"/>
              <a:gd name="T91" fmla="*/ 120 h 187"/>
              <a:gd name="T92" fmla="*/ 20 w 200"/>
              <a:gd name="T93" fmla="*/ 152 h 187"/>
              <a:gd name="T94" fmla="*/ 12 w 200"/>
              <a:gd name="T95" fmla="*/ 152 h 187"/>
              <a:gd name="T96" fmla="*/ 12 w 200"/>
              <a:gd name="T97" fmla="*/ 168 h 187"/>
              <a:gd name="T98" fmla="*/ 20 w 200"/>
              <a:gd name="T99" fmla="*/ 168 h 187"/>
              <a:gd name="T100" fmla="*/ 20 w 200"/>
              <a:gd name="T101" fmla="*/ 152 h 187"/>
              <a:gd name="T102" fmla="*/ 55 w 200"/>
              <a:gd name="T103" fmla="*/ 35 h 187"/>
              <a:gd name="T104" fmla="*/ 136 w 200"/>
              <a:gd name="T105" fmla="*/ 0 h 187"/>
              <a:gd name="T106" fmla="*/ 151 w 200"/>
              <a:gd name="T107" fmla="*/ 35 h 187"/>
              <a:gd name="T108" fmla="*/ 55 w 200"/>
              <a:gd name="T109" fmla="*/ 35 h 187"/>
              <a:gd name="T110" fmla="*/ 149 w 200"/>
              <a:gd name="T111" fmla="*/ 12 h 187"/>
              <a:gd name="T112" fmla="*/ 165 w 200"/>
              <a:gd name="T113" fmla="*/ 12 h 187"/>
              <a:gd name="T114" fmla="*/ 181 w 200"/>
              <a:gd name="T115" fmla="*/ 23 h 187"/>
              <a:gd name="T116" fmla="*/ 152 w 200"/>
              <a:gd name="T117" fmla="*/ 23 h 187"/>
              <a:gd name="T118" fmla="*/ 149 w 200"/>
              <a:gd name="T119" fmla="*/ 1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0" h="187">
                <a:moveTo>
                  <a:pt x="117" y="132"/>
                </a:moveTo>
                <a:cubicBezTo>
                  <a:pt x="109" y="132"/>
                  <a:pt x="103" y="124"/>
                  <a:pt x="103" y="117"/>
                </a:cubicBezTo>
                <a:cubicBezTo>
                  <a:pt x="103" y="104"/>
                  <a:pt x="103" y="104"/>
                  <a:pt x="103" y="104"/>
                </a:cubicBezTo>
                <a:cubicBezTo>
                  <a:pt x="103" y="97"/>
                  <a:pt x="109" y="91"/>
                  <a:pt x="117" y="91"/>
                </a:cubicBezTo>
                <a:cubicBezTo>
                  <a:pt x="200" y="91"/>
                  <a:pt x="200" y="91"/>
                  <a:pt x="200" y="91"/>
                </a:cubicBezTo>
                <a:cubicBezTo>
                  <a:pt x="200" y="132"/>
                  <a:pt x="200" y="132"/>
                  <a:pt x="200" y="132"/>
                </a:cubicBezTo>
                <a:lnTo>
                  <a:pt x="117" y="132"/>
                </a:lnTo>
                <a:close/>
                <a:moveTo>
                  <a:pt x="127" y="100"/>
                </a:moveTo>
                <a:cubicBezTo>
                  <a:pt x="122" y="100"/>
                  <a:pt x="117" y="105"/>
                  <a:pt x="117" y="110"/>
                </a:cubicBezTo>
                <a:cubicBezTo>
                  <a:pt x="117" y="116"/>
                  <a:pt x="122" y="121"/>
                  <a:pt x="127" y="121"/>
                </a:cubicBezTo>
                <a:cubicBezTo>
                  <a:pt x="133" y="121"/>
                  <a:pt x="138" y="116"/>
                  <a:pt x="138" y="110"/>
                </a:cubicBezTo>
                <a:cubicBezTo>
                  <a:pt x="138" y="105"/>
                  <a:pt x="133" y="100"/>
                  <a:pt x="127" y="100"/>
                </a:cubicBezTo>
                <a:close/>
                <a:moveTo>
                  <a:pt x="96" y="103"/>
                </a:moveTo>
                <a:cubicBezTo>
                  <a:pt x="96" y="117"/>
                  <a:pt x="96" y="117"/>
                  <a:pt x="96" y="117"/>
                </a:cubicBezTo>
                <a:cubicBezTo>
                  <a:pt x="96" y="128"/>
                  <a:pt x="106" y="139"/>
                  <a:pt x="117" y="139"/>
                </a:cubicBezTo>
                <a:cubicBezTo>
                  <a:pt x="188" y="139"/>
                  <a:pt x="188" y="139"/>
                  <a:pt x="188" y="139"/>
                </a:cubicBezTo>
                <a:cubicBezTo>
                  <a:pt x="188" y="165"/>
                  <a:pt x="188" y="165"/>
                  <a:pt x="188" y="165"/>
                </a:cubicBezTo>
                <a:cubicBezTo>
                  <a:pt x="188" y="177"/>
                  <a:pt x="177" y="187"/>
                  <a:pt x="165" y="187"/>
                </a:cubicBezTo>
                <a:cubicBezTo>
                  <a:pt x="20" y="187"/>
                  <a:pt x="20" y="187"/>
                  <a:pt x="20" y="187"/>
                </a:cubicBezTo>
                <a:cubicBezTo>
                  <a:pt x="9" y="187"/>
                  <a:pt x="0" y="177"/>
                  <a:pt x="0" y="165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23"/>
                  <a:pt x="9" y="12"/>
                  <a:pt x="20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71" y="23"/>
                  <a:pt x="71" y="23"/>
                  <a:pt x="71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1" y="23"/>
                  <a:pt x="7" y="26"/>
                  <a:pt x="7" y="31"/>
                </a:cubicBezTo>
                <a:cubicBezTo>
                  <a:pt x="7" y="37"/>
                  <a:pt x="11" y="39"/>
                  <a:pt x="17" y="39"/>
                </a:cubicBezTo>
                <a:cubicBezTo>
                  <a:pt x="188" y="39"/>
                  <a:pt x="188" y="39"/>
                  <a:pt x="188" y="39"/>
                </a:cubicBezTo>
                <a:cubicBezTo>
                  <a:pt x="188" y="83"/>
                  <a:pt x="188" y="83"/>
                  <a:pt x="188" y="83"/>
                </a:cubicBezTo>
                <a:cubicBezTo>
                  <a:pt x="117" y="83"/>
                  <a:pt x="117" y="83"/>
                  <a:pt x="117" y="83"/>
                </a:cubicBezTo>
                <a:cubicBezTo>
                  <a:pt x="106" y="83"/>
                  <a:pt x="96" y="92"/>
                  <a:pt x="96" y="103"/>
                </a:cubicBezTo>
                <a:close/>
                <a:moveTo>
                  <a:pt x="20" y="56"/>
                </a:moveTo>
                <a:cubicBezTo>
                  <a:pt x="12" y="56"/>
                  <a:pt x="12" y="56"/>
                  <a:pt x="12" y="56"/>
                </a:cubicBezTo>
                <a:cubicBezTo>
                  <a:pt x="12" y="72"/>
                  <a:pt x="12" y="72"/>
                  <a:pt x="12" y="72"/>
                </a:cubicBezTo>
                <a:cubicBezTo>
                  <a:pt x="20" y="72"/>
                  <a:pt x="20" y="72"/>
                  <a:pt x="20" y="72"/>
                </a:cubicBezTo>
                <a:lnTo>
                  <a:pt x="20" y="56"/>
                </a:lnTo>
                <a:close/>
                <a:moveTo>
                  <a:pt x="20" y="88"/>
                </a:moveTo>
                <a:cubicBezTo>
                  <a:pt x="12" y="88"/>
                  <a:pt x="12" y="88"/>
                  <a:pt x="12" y="88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20" y="104"/>
                  <a:pt x="20" y="104"/>
                  <a:pt x="20" y="104"/>
                </a:cubicBezTo>
                <a:lnTo>
                  <a:pt x="20" y="88"/>
                </a:lnTo>
                <a:close/>
                <a:moveTo>
                  <a:pt x="20" y="120"/>
                </a:moveTo>
                <a:cubicBezTo>
                  <a:pt x="12" y="120"/>
                  <a:pt x="12" y="120"/>
                  <a:pt x="12" y="120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20" y="136"/>
                  <a:pt x="20" y="136"/>
                  <a:pt x="20" y="136"/>
                </a:cubicBezTo>
                <a:lnTo>
                  <a:pt x="20" y="120"/>
                </a:lnTo>
                <a:close/>
                <a:moveTo>
                  <a:pt x="20" y="152"/>
                </a:moveTo>
                <a:cubicBezTo>
                  <a:pt x="12" y="152"/>
                  <a:pt x="12" y="152"/>
                  <a:pt x="12" y="152"/>
                </a:cubicBezTo>
                <a:cubicBezTo>
                  <a:pt x="12" y="168"/>
                  <a:pt x="12" y="168"/>
                  <a:pt x="12" y="168"/>
                </a:cubicBezTo>
                <a:cubicBezTo>
                  <a:pt x="20" y="168"/>
                  <a:pt x="20" y="168"/>
                  <a:pt x="20" y="168"/>
                </a:cubicBezTo>
                <a:lnTo>
                  <a:pt x="20" y="152"/>
                </a:lnTo>
                <a:close/>
                <a:moveTo>
                  <a:pt x="55" y="35"/>
                </a:moveTo>
                <a:cubicBezTo>
                  <a:pt x="136" y="0"/>
                  <a:pt x="136" y="0"/>
                  <a:pt x="136" y="0"/>
                </a:cubicBezTo>
                <a:cubicBezTo>
                  <a:pt x="151" y="35"/>
                  <a:pt x="151" y="35"/>
                  <a:pt x="151" y="35"/>
                </a:cubicBezTo>
                <a:lnTo>
                  <a:pt x="55" y="35"/>
                </a:lnTo>
                <a:close/>
                <a:moveTo>
                  <a:pt x="149" y="12"/>
                </a:moveTo>
                <a:cubicBezTo>
                  <a:pt x="165" y="12"/>
                  <a:pt x="165" y="12"/>
                  <a:pt x="165" y="12"/>
                </a:cubicBezTo>
                <a:cubicBezTo>
                  <a:pt x="171" y="12"/>
                  <a:pt x="177" y="19"/>
                  <a:pt x="181" y="23"/>
                </a:cubicBezTo>
                <a:cubicBezTo>
                  <a:pt x="152" y="23"/>
                  <a:pt x="152" y="23"/>
                  <a:pt x="152" y="23"/>
                </a:cubicBezTo>
                <a:lnTo>
                  <a:pt x="149" y="12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8" name="Freeform 123"/>
          <p:cNvSpPr>
            <a:spLocks noEditPoints="1"/>
          </p:cNvSpPr>
          <p:nvPr/>
        </p:nvSpPr>
        <p:spPr bwMode="auto">
          <a:xfrm>
            <a:off x="10930959" y="4761610"/>
            <a:ext cx="350351" cy="375834"/>
          </a:xfrm>
          <a:custGeom>
            <a:avLst/>
            <a:gdLst>
              <a:gd name="T0" fmla="*/ 173 w 186"/>
              <a:gd name="T1" fmla="*/ 88 h 200"/>
              <a:gd name="T2" fmla="*/ 112 w 186"/>
              <a:gd name="T3" fmla="*/ 36 h 200"/>
              <a:gd name="T4" fmla="*/ 146 w 186"/>
              <a:gd name="T5" fmla="*/ 18 h 200"/>
              <a:gd name="T6" fmla="*/ 186 w 186"/>
              <a:gd name="T7" fmla="*/ 59 h 200"/>
              <a:gd name="T8" fmla="*/ 173 w 186"/>
              <a:gd name="T9" fmla="*/ 88 h 200"/>
              <a:gd name="T10" fmla="*/ 95 w 186"/>
              <a:gd name="T11" fmla="*/ 20 h 200"/>
              <a:gd name="T12" fmla="*/ 95 w 186"/>
              <a:gd name="T13" fmla="*/ 45 h 200"/>
              <a:gd name="T14" fmla="*/ 165 w 186"/>
              <a:gd name="T15" fmla="*/ 118 h 200"/>
              <a:gd name="T16" fmla="*/ 151 w 186"/>
              <a:gd name="T17" fmla="*/ 162 h 200"/>
              <a:gd name="T18" fmla="*/ 168 w 186"/>
              <a:gd name="T19" fmla="*/ 191 h 200"/>
              <a:gd name="T20" fmla="*/ 154 w 186"/>
              <a:gd name="T21" fmla="*/ 199 h 200"/>
              <a:gd name="T22" fmla="*/ 139 w 186"/>
              <a:gd name="T23" fmla="*/ 174 h 200"/>
              <a:gd name="T24" fmla="*/ 92 w 186"/>
              <a:gd name="T25" fmla="*/ 191 h 200"/>
              <a:gd name="T26" fmla="*/ 46 w 186"/>
              <a:gd name="T27" fmla="*/ 174 h 200"/>
              <a:gd name="T28" fmla="*/ 31 w 186"/>
              <a:gd name="T29" fmla="*/ 200 h 200"/>
              <a:gd name="T30" fmla="*/ 17 w 186"/>
              <a:gd name="T31" fmla="*/ 192 h 200"/>
              <a:gd name="T32" fmla="*/ 34 w 186"/>
              <a:gd name="T33" fmla="*/ 162 h 200"/>
              <a:gd name="T34" fmla="*/ 19 w 186"/>
              <a:gd name="T35" fmla="*/ 118 h 200"/>
              <a:gd name="T36" fmla="*/ 89 w 186"/>
              <a:gd name="T37" fmla="*/ 45 h 200"/>
              <a:gd name="T38" fmla="*/ 89 w 186"/>
              <a:gd name="T39" fmla="*/ 20 h 200"/>
              <a:gd name="T40" fmla="*/ 82 w 186"/>
              <a:gd name="T41" fmla="*/ 10 h 200"/>
              <a:gd name="T42" fmla="*/ 92 w 186"/>
              <a:gd name="T43" fmla="*/ 0 h 200"/>
              <a:gd name="T44" fmla="*/ 102 w 186"/>
              <a:gd name="T45" fmla="*/ 10 h 200"/>
              <a:gd name="T46" fmla="*/ 95 w 186"/>
              <a:gd name="T47" fmla="*/ 20 h 200"/>
              <a:gd name="T48" fmla="*/ 36 w 186"/>
              <a:gd name="T49" fmla="*/ 118 h 200"/>
              <a:gd name="T50" fmla="*/ 92 w 186"/>
              <a:gd name="T51" fmla="*/ 175 h 200"/>
              <a:gd name="T52" fmla="*/ 149 w 186"/>
              <a:gd name="T53" fmla="*/ 118 h 200"/>
              <a:gd name="T54" fmla="*/ 92 w 186"/>
              <a:gd name="T55" fmla="*/ 61 h 200"/>
              <a:gd name="T56" fmla="*/ 36 w 186"/>
              <a:gd name="T57" fmla="*/ 118 h 200"/>
              <a:gd name="T58" fmla="*/ 109 w 186"/>
              <a:gd name="T59" fmla="*/ 130 h 200"/>
              <a:gd name="T60" fmla="*/ 89 w 186"/>
              <a:gd name="T61" fmla="*/ 130 h 200"/>
              <a:gd name="T62" fmla="*/ 82 w 186"/>
              <a:gd name="T63" fmla="*/ 124 h 200"/>
              <a:gd name="T64" fmla="*/ 82 w 186"/>
              <a:gd name="T65" fmla="*/ 96 h 200"/>
              <a:gd name="T66" fmla="*/ 89 w 186"/>
              <a:gd name="T67" fmla="*/ 90 h 200"/>
              <a:gd name="T68" fmla="*/ 96 w 186"/>
              <a:gd name="T69" fmla="*/ 96 h 200"/>
              <a:gd name="T70" fmla="*/ 96 w 186"/>
              <a:gd name="T71" fmla="*/ 117 h 200"/>
              <a:gd name="T72" fmla="*/ 109 w 186"/>
              <a:gd name="T73" fmla="*/ 117 h 200"/>
              <a:gd name="T74" fmla="*/ 116 w 186"/>
              <a:gd name="T75" fmla="*/ 124 h 200"/>
              <a:gd name="T76" fmla="*/ 109 w 186"/>
              <a:gd name="T77" fmla="*/ 130 h 200"/>
              <a:gd name="T78" fmla="*/ 12 w 186"/>
              <a:gd name="T79" fmla="*/ 88 h 200"/>
              <a:gd name="T80" fmla="*/ 0 w 186"/>
              <a:gd name="T81" fmla="*/ 59 h 200"/>
              <a:gd name="T82" fmla="*/ 40 w 186"/>
              <a:gd name="T83" fmla="*/ 18 h 200"/>
              <a:gd name="T84" fmla="*/ 73 w 186"/>
              <a:gd name="T85" fmla="*/ 36 h 200"/>
              <a:gd name="T86" fmla="*/ 12 w 186"/>
              <a:gd name="T87" fmla="*/ 8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6" h="200">
                <a:moveTo>
                  <a:pt x="173" y="88"/>
                </a:moveTo>
                <a:cubicBezTo>
                  <a:pt x="164" y="62"/>
                  <a:pt x="141" y="42"/>
                  <a:pt x="112" y="36"/>
                </a:cubicBezTo>
                <a:cubicBezTo>
                  <a:pt x="120" y="25"/>
                  <a:pt x="132" y="18"/>
                  <a:pt x="146" y="18"/>
                </a:cubicBezTo>
                <a:cubicBezTo>
                  <a:pt x="168" y="18"/>
                  <a:pt x="186" y="36"/>
                  <a:pt x="186" y="59"/>
                </a:cubicBezTo>
                <a:cubicBezTo>
                  <a:pt x="186" y="70"/>
                  <a:pt x="181" y="81"/>
                  <a:pt x="173" y="88"/>
                </a:cubicBezTo>
                <a:close/>
                <a:moveTo>
                  <a:pt x="95" y="20"/>
                </a:moveTo>
                <a:cubicBezTo>
                  <a:pt x="95" y="45"/>
                  <a:pt x="95" y="45"/>
                  <a:pt x="95" y="45"/>
                </a:cubicBezTo>
                <a:cubicBezTo>
                  <a:pt x="134" y="47"/>
                  <a:pt x="165" y="79"/>
                  <a:pt x="165" y="118"/>
                </a:cubicBezTo>
                <a:cubicBezTo>
                  <a:pt x="165" y="134"/>
                  <a:pt x="160" y="150"/>
                  <a:pt x="151" y="162"/>
                </a:cubicBezTo>
                <a:cubicBezTo>
                  <a:pt x="168" y="191"/>
                  <a:pt x="168" y="191"/>
                  <a:pt x="168" y="191"/>
                </a:cubicBezTo>
                <a:cubicBezTo>
                  <a:pt x="154" y="199"/>
                  <a:pt x="154" y="199"/>
                  <a:pt x="154" y="199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26" y="185"/>
                  <a:pt x="110" y="191"/>
                  <a:pt x="92" y="191"/>
                </a:cubicBezTo>
                <a:cubicBezTo>
                  <a:pt x="75" y="191"/>
                  <a:pt x="58" y="185"/>
                  <a:pt x="46" y="174"/>
                </a:cubicBezTo>
                <a:cubicBezTo>
                  <a:pt x="31" y="200"/>
                  <a:pt x="31" y="200"/>
                  <a:pt x="31" y="200"/>
                </a:cubicBezTo>
                <a:cubicBezTo>
                  <a:pt x="17" y="192"/>
                  <a:pt x="17" y="192"/>
                  <a:pt x="17" y="192"/>
                </a:cubicBezTo>
                <a:cubicBezTo>
                  <a:pt x="34" y="162"/>
                  <a:pt x="34" y="162"/>
                  <a:pt x="34" y="162"/>
                </a:cubicBezTo>
                <a:cubicBezTo>
                  <a:pt x="25" y="150"/>
                  <a:pt x="19" y="135"/>
                  <a:pt x="19" y="118"/>
                </a:cubicBezTo>
                <a:cubicBezTo>
                  <a:pt x="19" y="79"/>
                  <a:pt x="50" y="47"/>
                  <a:pt x="89" y="45"/>
                </a:cubicBezTo>
                <a:cubicBezTo>
                  <a:pt x="89" y="20"/>
                  <a:pt x="89" y="20"/>
                  <a:pt x="89" y="20"/>
                </a:cubicBezTo>
                <a:cubicBezTo>
                  <a:pt x="85" y="18"/>
                  <a:pt x="82" y="15"/>
                  <a:pt x="82" y="10"/>
                </a:cubicBezTo>
                <a:cubicBezTo>
                  <a:pt x="82" y="5"/>
                  <a:pt x="86" y="0"/>
                  <a:pt x="92" y="0"/>
                </a:cubicBezTo>
                <a:cubicBezTo>
                  <a:pt x="98" y="0"/>
                  <a:pt x="102" y="5"/>
                  <a:pt x="102" y="10"/>
                </a:cubicBezTo>
                <a:cubicBezTo>
                  <a:pt x="102" y="15"/>
                  <a:pt x="99" y="18"/>
                  <a:pt x="95" y="20"/>
                </a:cubicBezTo>
                <a:close/>
                <a:moveTo>
                  <a:pt x="36" y="118"/>
                </a:moveTo>
                <a:cubicBezTo>
                  <a:pt x="36" y="149"/>
                  <a:pt x="61" y="175"/>
                  <a:pt x="92" y="175"/>
                </a:cubicBezTo>
                <a:cubicBezTo>
                  <a:pt x="124" y="175"/>
                  <a:pt x="149" y="149"/>
                  <a:pt x="149" y="118"/>
                </a:cubicBezTo>
                <a:cubicBezTo>
                  <a:pt x="149" y="87"/>
                  <a:pt x="124" y="61"/>
                  <a:pt x="92" y="61"/>
                </a:cubicBezTo>
                <a:cubicBezTo>
                  <a:pt x="61" y="61"/>
                  <a:pt x="36" y="87"/>
                  <a:pt x="36" y="118"/>
                </a:cubicBezTo>
                <a:close/>
                <a:moveTo>
                  <a:pt x="109" y="130"/>
                </a:moveTo>
                <a:cubicBezTo>
                  <a:pt x="89" y="130"/>
                  <a:pt x="89" y="130"/>
                  <a:pt x="89" y="130"/>
                </a:cubicBezTo>
                <a:cubicBezTo>
                  <a:pt x="85" y="130"/>
                  <a:pt x="82" y="127"/>
                  <a:pt x="82" y="124"/>
                </a:cubicBezTo>
                <a:cubicBezTo>
                  <a:pt x="82" y="96"/>
                  <a:pt x="82" y="96"/>
                  <a:pt x="82" y="96"/>
                </a:cubicBezTo>
                <a:cubicBezTo>
                  <a:pt x="82" y="93"/>
                  <a:pt x="85" y="90"/>
                  <a:pt x="89" y="90"/>
                </a:cubicBezTo>
                <a:cubicBezTo>
                  <a:pt x="93" y="90"/>
                  <a:pt x="96" y="93"/>
                  <a:pt x="96" y="96"/>
                </a:cubicBezTo>
                <a:cubicBezTo>
                  <a:pt x="96" y="117"/>
                  <a:pt x="96" y="117"/>
                  <a:pt x="96" y="117"/>
                </a:cubicBezTo>
                <a:cubicBezTo>
                  <a:pt x="109" y="117"/>
                  <a:pt x="109" y="117"/>
                  <a:pt x="109" y="117"/>
                </a:cubicBezTo>
                <a:cubicBezTo>
                  <a:pt x="113" y="117"/>
                  <a:pt x="116" y="120"/>
                  <a:pt x="116" y="124"/>
                </a:cubicBezTo>
                <a:cubicBezTo>
                  <a:pt x="116" y="127"/>
                  <a:pt x="113" y="130"/>
                  <a:pt x="109" y="130"/>
                </a:cubicBezTo>
                <a:close/>
                <a:moveTo>
                  <a:pt x="12" y="88"/>
                </a:moveTo>
                <a:cubicBezTo>
                  <a:pt x="4" y="81"/>
                  <a:pt x="0" y="70"/>
                  <a:pt x="0" y="59"/>
                </a:cubicBezTo>
                <a:cubicBezTo>
                  <a:pt x="0" y="36"/>
                  <a:pt x="18" y="18"/>
                  <a:pt x="40" y="18"/>
                </a:cubicBezTo>
                <a:cubicBezTo>
                  <a:pt x="54" y="18"/>
                  <a:pt x="66" y="25"/>
                  <a:pt x="73" y="36"/>
                </a:cubicBezTo>
                <a:cubicBezTo>
                  <a:pt x="45" y="42"/>
                  <a:pt x="22" y="62"/>
                  <a:pt x="12" y="88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9" name="Freeform 33"/>
          <p:cNvSpPr>
            <a:spLocks noEditPoints="1"/>
          </p:cNvSpPr>
          <p:nvPr/>
        </p:nvSpPr>
        <p:spPr bwMode="auto">
          <a:xfrm>
            <a:off x="6315632" y="5409716"/>
            <a:ext cx="378540" cy="378519"/>
          </a:xfrm>
          <a:custGeom>
            <a:avLst/>
            <a:gdLst>
              <a:gd name="T0" fmla="*/ 195 w 201"/>
              <a:gd name="T1" fmla="*/ 53 h 201"/>
              <a:gd name="T2" fmla="*/ 181 w 201"/>
              <a:gd name="T3" fmla="*/ 67 h 201"/>
              <a:gd name="T4" fmla="*/ 133 w 201"/>
              <a:gd name="T5" fmla="*/ 20 h 201"/>
              <a:gd name="T6" fmla="*/ 148 w 201"/>
              <a:gd name="T7" fmla="*/ 5 h 201"/>
              <a:gd name="T8" fmla="*/ 166 w 201"/>
              <a:gd name="T9" fmla="*/ 5 h 201"/>
              <a:gd name="T10" fmla="*/ 196 w 201"/>
              <a:gd name="T11" fmla="*/ 35 h 201"/>
              <a:gd name="T12" fmla="*/ 195 w 201"/>
              <a:gd name="T13" fmla="*/ 53 h 201"/>
              <a:gd name="T14" fmla="*/ 71 w 201"/>
              <a:gd name="T15" fmla="*/ 177 h 201"/>
              <a:gd name="T16" fmla="*/ 24 w 201"/>
              <a:gd name="T17" fmla="*/ 129 h 201"/>
              <a:gd name="T18" fmla="*/ 129 w 201"/>
              <a:gd name="T19" fmla="*/ 24 h 201"/>
              <a:gd name="T20" fmla="*/ 176 w 201"/>
              <a:gd name="T21" fmla="*/ 72 h 201"/>
              <a:gd name="T22" fmla="*/ 71 w 201"/>
              <a:gd name="T23" fmla="*/ 177 h 201"/>
              <a:gd name="T24" fmla="*/ 0 w 201"/>
              <a:gd name="T25" fmla="*/ 201 h 201"/>
              <a:gd name="T26" fmla="*/ 19 w 201"/>
              <a:gd name="T27" fmla="*/ 134 h 201"/>
              <a:gd name="T28" fmla="*/ 66 w 201"/>
              <a:gd name="T29" fmla="*/ 182 h 201"/>
              <a:gd name="T30" fmla="*/ 0 w 201"/>
              <a:gd name="T31" fmla="*/ 20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1" h="201">
                <a:moveTo>
                  <a:pt x="195" y="53"/>
                </a:moveTo>
                <a:cubicBezTo>
                  <a:pt x="181" y="67"/>
                  <a:pt x="181" y="67"/>
                  <a:pt x="181" y="67"/>
                </a:cubicBezTo>
                <a:cubicBezTo>
                  <a:pt x="133" y="20"/>
                  <a:pt x="133" y="20"/>
                  <a:pt x="133" y="20"/>
                </a:cubicBezTo>
                <a:cubicBezTo>
                  <a:pt x="148" y="5"/>
                  <a:pt x="148" y="5"/>
                  <a:pt x="148" y="5"/>
                </a:cubicBezTo>
                <a:cubicBezTo>
                  <a:pt x="153" y="0"/>
                  <a:pt x="161" y="0"/>
                  <a:pt x="166" y="5"/>
                </a:cubicBezTo>
                <a:cubicBezTo>
                  <a:pt x="196" y="35"/>
                  <a:pt x="196" y="35"/>
                  <a:pt x="196" y="35"/>
                </a:cubicBezTo>
                <a:cubicBezTo>
                  <a:pt x="201" y="39"/>
                  <a:pt x="201" y="48"/>
                  <a:pt x="195" y="53"/>
                </a:cubicBezTo>
                <a:close/>
                <a:moveTo>
                  <a:pt x="71" y="177"/>
                </a:moveTo>
                <a:cubicBezTo>
                  <a:pt x="24" y="129"/>
                  <a:pt x="24" y="129"/>
                  <a:pt x="24" y="129"/>
                </a:cubicBezTo>
                <a:cubicBezTo>
                  <a:pt x="129" y="24"/>
                  <a:pt x="129" y="24"/>
                  <a:pt x="129" y="24"/>
                </a:cubicBezTo>
                <a:cubicBezTo>
                  <a:pt x="176" y="72"/>
                  <a:pt x="176" y="72"/>
                  <a:pt x="176" y="72"/>
                </a:cubicBezTo>
                <a:lnTo>
                  <a:pt x="71" y="177"/>
                </a:lnTo>
                <a:close/>
                <a:moveTo>
                  <a:pt x="0" y="201"/>
                </a:moveTo>
                <a:cubicBezTo>
                  <a:pt x="19" y="134"/>
                  <a:pt x="19" y="134"/>
                  <a:pt x="19" y="134"/>
                </a:cubicBezTo>
                <a:cubicBezTo>
                  <a:pt x="66" y="182"/>
                  <a:pt x="66" y="182"/>
                  <a:pt x="66" y="182"/>
                </a:cubicBezTo>
                <a:lnTo>
                  <a:pt x="0" y="201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0" name="Freeform 34"/>
          <p:cNvSpPr>
            <a:spLocks noEditPoints="1"/>
          </p:cNvSpPr>
          <p:nvPr/>
        </p:nvSpPr>
        <p:spPr bwMode="auto">
          <a:xfrm>
            <a:off x="7085091" y="5411729"/>
            <a:ext cx="374513" cy="374493"/>
          </a:xfrm>
          <a:custGeom>
            <a:avLst/>
            <a:gdLst>
              <a:gd name="T0" fmla="*/ 180 w 199"/>
              <a:gd name="T1" fmla="*/ 80 h 199"/>
              <a:gd name="T2" fmla="*/ 118 w 199"/>
              <a:gd name="T3" fmla="*/ 19 h 199"/>
              <a:gd name="T4" fmla="*/ 137 w 199"/>
              <a:gd name="T5" fmla="*/ 0 h 199"/>
              <a:gd name="T6" fmla="*/ 199 w 199"/>
              <a:gd name="T7" fmla="*/ 62 h 199"/>
              <a:gd name="T8" fmla="*/ 180 w 199"/>
              <a:gd name="T9" fmla="*/ 80 h 199"/>
              <a:gd name="T10" fmla="*/ 162 w 199"/>
              <a:gd name="T11" fmla="*/ 98 h 199"/>
              <a:gd name="T12" fmla="*/ 160 w 199"/>
              <a:gd name="T13" fmla="*/ 99 h 199"/>
              <a:gd name="T14" fmla="*/ 149 w 199"/>
              <a:gd name="T15" fmla="*/ 99 h 199"/>
              <a:gd name="T16" fmla="*/ 137 w 199"/>
              <a:gd name="T17" fmla="*/ 99 h 199"/>
              <a:gd name="T18" fmla="*/ 124 w 199"/>
              <a:gd name="T19" fmla="*/ 149 h 199"/>
              <a:gd name="T20" fmla="*/ 25 w 199"/>
              <a:gd name="T21" fmla="*/ 199 h 199"/>
              <a:gd name="T22" fmla="*/ 13 w 199"/>
              <a:gd name="T23" fmla="*/ 199 h 199"/>
              <a:gd name="T24" fmla="*/ 52 w 199"/>
              <a:gd name="T25" fmla="*/ 159 h 199"/>
              <a:gd name="T26" fmla="*/ 62 w 199"/>
              <a:gd name="T27" fmla="*/ 161 h 199"/>
              <a:gd name="T28" fmla="*/ 87 w 199"/>
              <a:gd name="T29" fmla="*/ 137 h 199"/>
              <a:gd name="T30" fmla="*/ 62 w 199"/>
              <a:gd name="T31" fmla="*/ 112 h 199"/>
              <a:gd name="T32" fmla="*/ 37 w 199"/>
              <a:gd name="T33" fmla="*/ 137 h 199"/>
              <a:gd name="T34" fmla="*/ 40 w 199"/>
              <a:gd name="T35" fmla="*/ 147 h 199"/>
              <a:gd name="T36" fmla="*/ 0 w 199"/>
              <a:gd name="T37" fmla="*/ 186 h 199"/>
              <a:gd name="T38" fmla="*/ 0 w 199"/>
              <a:gd name="T39" fmla="*/ 174 h 199"/>
              <a:gd name="T40" fmla="*/ 50 w 199"/>
              <a:gd name="T41" fmla="*/ 75 h 199"/>
              <a:gd name="T42" fmla="*/ 100 w 199"/>
              <a:gd name="T43" fmla="*/ 62 h 199"/>
              <a:gd name="T44" fmla="*/ 100 w 199"/>
              <a:gd name="T45" fmla="*/ 50 h 199"/>
              <a:gd name="T46" fmla="*/ 100 w 199"/>
              <a:gd name="T47" fmla="*/ 38 h 199"/>
              <a:gd name="T48" fmla="*/ 100 w 199"/>
              <a:gd name="T49" fmla="*/ 37 h 199"/>
              <a:gd name="T50" fmla="*/ 106 w 199"/>
              <a:gd name="T51" fmla="*/ 31 h 199"/>
              <a:gd name="T52" fmla="*/ 167 w 199"/>
              <a:gd name="T53" fmla="*/ 93 h 199"/>
              <a:gd name="T54" fmla="*/ 162 w 199"/>
              <a:gd name="T55" fmla="*/ 9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9">
                <a:moveTo>
                  <a:pt x="180" y="80"/>
                </a:moveTo>
                <a:cubicBezTo>
                  <a:pt x="118" y="19"/>
                  <a:pt x="118" y="19"/>
                  <a:pt x="118" y="19"/>
                </a:cubicBezTo>
                <a:cubicBezTo>
                  <a:pt x="137" y="0"/>
                  <a:pt x="137" y="0"/>
                  <a:pt x="137" y="0"/>
                </a:cubicBezTo>
                <a:cubicBezTo>
                  <a:pt x="199" y="62"/>
                  <a:pt x="199" y="62"/>
                  <a:pt x="199" y="62"/>
                </a:cubicBezTo>
                <a:lnTo>
                  <a:pt x="180" y="80"/>
                </a:lnTo>
                <a:close/>
                <a:moveTo>
                  <a:pt x="162" y="98"/>
                </a:moveTo>
                <a:cubicBezTo>
                  <a:pt x="161" y="99"/>
                  <a:pt x="161" y="99"/>
                  <a:pt x="160" y="99"/>
                </a:cubicBezTo>
                <a:cubicBezTo>
                  <a:pt x="149" y="99"/>
                  <a:pt x="149" y="99"/>
                  <a:pt x="149" y="99"/>
                </a:cubicBezTo>
                <a:cubicBezTo>
                  <a:pt x="137" y="99"/>
                  <a:pt x="137" y="99"/>
                  <a:pt x="137" y="99"/>
                </a:cubicBezTo>
                <a:cubicBezTo>
                  <a:pt x="124" y="149"/>
                  <a:pt x="124" y="149"/>
                  <a:pt x="124" y="149"/>
                </a:cubicBezTo>
                <a:cubicBezTo>
                  <a:pt x="25" y="199"/>
                  <a:pt x="25" y="199"/>
                  <a:pt x="25" y="199"/>
                </a:cubicBezTo>
                <a:cubicBezTo>
                  <a:pt x="13" y="199"/>
                  <a:pt x="13" y="199"/>
                  <a:pt x="13" y="199"/>
                </a:cubicBezTo>
                <a:cubicBezTo>
                  <a:pt x="52" y="159"/>
                  <a:pt x="52" y="159"/>
                  <a:pt x="52" y="159"/>
                </a:cubicBezTo>
                <a:cubicBezTo>
                  <a:pt x="55" y="161"/>
                  <a:pt x="59" y="161"/>
                  <a:pt x="62" y="161"/>
                </a:cubicBezTo>
                <a:cubicBezTo>
                  <a:pt x="76" y="161"/>
                  <a:pt x="87" y="150"/>
                  <a:pt x="87" y="137"/>
                </a:cubicBezTo>
                <a:cubicBezTo>
                  <a:pt x="87" y="123"/>
                  <a:pt x="76" y="112"/>
                  <a:pt x="62" y="112"/>
                </a:cubicBezTo>
                <a:cubicBezTo>
                  <a:pt x="49" y="112"/>
                  <a:pt x="37" y="123"/>
                  <a:pt x="37" y="137"/>
                </a:cubicBezTo>
                <a:cubicBezTo>
                  <a:pt x="37" y="140"/>
                  <a:pt x="38" y="144"/>
                  <a:pt x="40" y="147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74"/>
                  <a:pt x="0" y="174"/>
                  <a:pt x="0" y="174"/>
                </a:cubicBezTo>
                <a:cubicBezTo>
                  <a:pt x="50" y="75"/>
                  <a:pt x="50" y="75"/>
                  <a:pt x="50" y="75"/>
                </a:cubicBezTo>
                <a:cubicBezTo>
                  <a:pt x="100" y="62"/>
                  <a:pt x="100" y="62"/>
                  <a:pt x="100" y="62"/>
                </a:cubicBezTo>
                <a:cubicBezTo>
                  <a:pt x="100" y="50"/>
                  <a:pt x="100" y="50"/>
                  <a:pt x="100" y="50"/>
                </a:cubicBezTo>
                <a:cubicBezTo>
                  <a:pt x="100" y="38"/>
                  <a:pt x="100" y="38"/>
                  <a:pt x="100" y="38"/>
                </a:cubicBezTo>
                <a:cubicBezTo>
                  <a:pt x="100" y="37"/>
                  <a:pt x="100" y="37"/>
                  <a:pt x="100" y="37"/>
                </a:cubicBezTo>
                <a:cubicBezTo>
                  <a:pt x="106" y="31"/>
                  <a:pt x="106" y="31"/>
                  <a:pt x="106" y="31"/>
                </a:cubicBezTo>
                <a:cubicBezTo>
                  <a:pt x="167" y="93"/>
                  <a:pt x="167" y="93"/>
                  <a:pt x="167" y="93"/>
                </a:cubicBezTo>
                <a:lnTo>
                  <a:pt x="162" y="98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1" name="Freeform 35"/>
          <p:cNvSpPr/>
          <p:nvPr/>
        </p:nvSpPr>
        <p:spPr bwMode="auto">
          <a:xfrm>
            <a:off x="7862214" y="5413744"/>
            <a:ext cx="370485" cy="370465"/>
          </a:xfrm>
          <a:custGeom>
            <a:avLst/>
            <a:gdLst>
              <a:gd name="T0" fmla="*/ 74 w 197"/>
              <a:gd name="T1" fmla="*/ 172 h 197"/>
              <a:gd name="T2" fmla="*/ 46 w 197"/>
              <a:gd name="T3" fmla="*/ 163 h 197"/>
              <a:gd name="T4" fmla="*/ 12 w 197"/>
              <a:gd name="T5" fmla="*/ 197 h 197"/>
              <a:gd name="T6" fmla="*/ 0 w 197"/>
              <a:gd name="T7" fmla="*/ 197 h 197"/>
              <a:gd name="T8" fmla="*/ 0 w 197"/>
              <a:gd name="T9" fmla="*/ 184 h 197"/>
              <a:gd name="T10" fmla="*/ 34 w 197"/>
              <a:gd name="T11" fmla="*/ 151 h 197"/>
              <a:gd name="T12" fmla="*/ 34 w 197"/>
              <a:gd name="T13" fmla="*/ 151 h 197"/>
              <a:gd name="T14" fmla="*/ 148 w 197"/>
              <a:gd name="T15" fmla="*/ 37 h 197"/>
              <a:gd name="T16" fmla="*/ 27 w 197"/>
              <a:gd name="T17" fmla="*/ 136 h 197"/>
              <a:gd name="T18" fmla="*/ 25 w 197"/>
              <a:gd name="T19" fmla="*/ 123 h 197"/>
              <a:gd name="T20" fmla="*/ 185 w 197"/>
              <a:gd name="T21" fmla="*/ 0 h 197"/>
              <a:gd name="T22" fmla="*/ 197 w 197"/>
              <a:gd name="T23" fmla="*/ 12 h 197"/>
              <a:gd name="T24" fmla="*/ 74 w 197"/>
              <a:gd name="T25" fmla="*/ 172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7" h="197">
                <a:moveTo>
                  <a:pt x="74" y="172"/>
                </a:moveTo>
                <a:cubicBezTo>
                  <a:pt x="64" y="172"/>
                  <a:pt x="54" y="169"/>
                  <a:pt x="46" y="163"/>
                </a:cubicBezTo>
                <a:cubicBezTo>
                  <a:pt x="12" y="197"/>
                  <a:pt x="12" y="197"/>
                  <a:pt x="12" y="197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184"/>
                  <a:pt x="0" y="184"/>
                  <a:pt x="0" y="184"/>
                </a:cubicBezTo>
                <a:cubicBezTo>
                  <a:pt x="34" y="151"/>
                  <a:pt x="34" y="151"/>
                  <a:pt x="34" y="151"/>
                </a:cubicBezTo>
                <a:cubicBezTo>
                  <a:pt x="34" y="151"/>
                  <a:pt x="34" y="151"/>
                  <a:pt x="34" y="151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27" y="136"/>
                  <a:pt x="27" y="136"/>
                  <a:pt x="27" y="136"/>
                </a:cubicBezTo>
                <a:cubicBezTo>
                  <a:pt x="25" y="132"/>
                  <a:pt x="25" y="127"/>
                  <a:pt x="25" y="123"/>
                </a:cubicBezTo>
                <a:cubicBezTo>
                  <a:pt x="25" y="95"/>
                  <a:pt x="158" y="0"/>
                  <a:pt x="185" y="0"/>
                </a:cubicBezTo>
                <a:cubicBezTo>
                  <a:pt x="197" y="0"/>
                  <a:pt x="197" y="0"/>
                  <a:pt x="197" y="12"/>
                </a:cubicBezTo>
                <a:cubicBezTo>
                  <a:pt x="197" y="39"/>
                  <a:pt x="101" y="172"/>
                  <a:pt x="74" y="172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2" name="Freeform 36"/>
          <p:cNvSpPr>
            <a:spLocks noEditPoints="1"/>
          </p:cNvSpPr>
          <p:nvPr/>
        </p:nvSpPr>
        <p:spPr bwMode="auto">
          <a:xfrm>
            <a:off x="8630318" y="5407032"/>
            <a:ext cx="382568" cy="383887"/>
          </a:xfrm>
          <a:custGeom>
            <a:avLst/>
            <a:gdLst>
              <a:gd name="T0" fmla="*/ 200 w 203"/>
              <a:gd name="T1" fmla="*/ 2 h 204"/>
              <a:gd name="T2" fmla="*/ 160 w 203"/>
              <a:gd name="T3" fmla="*/ 25 h 204"/>
              <a:gd name="T4" fmla="*/ 99 w 203"/>
              <a:gd name="T5" fmla="*/ 75 h 204"/>
              <a:gd name="T6" fmla="*/ 84 w 203"/>
              <a:gd name="T7" fmla="*/ 80 h 204"/>
              <a:gd name="T8" fmla="*/ 76 w 203"/>
              <a:gd name="T9" fmla="*/ 95 h 204"/>
              <a:gd name="T10" fmla="*/ 68 w 203"/>
              <a:gd name="T11" fmla="*/ 102 h 204"/>
              <a:gd name="T12" fmla="*/ 100 w 203"/>
              <a:gd name="T13" fmla="*/ 134 h 204"/>
              <a:gd name="T14" fmla="*/ 107 w 203"/>
              <a:gd name="T15" fmla="*/ 125 h 204"/>
              <a:gd name="T16" fmla="*/ 122 w 203"/>
              <a:gd name="T17" fmla="*/ 118 h 204"/>
              <a:gd name="T18" fmla="*/ 125 w 203"/>
              <a:gd name="T19" fmla="*/ 104 h 204"/>
              <a:gd name="T20" fmla="*/ 173 w 203"/>
              <a:gd name="T21" fmla="*/ 47 h 204"/>
              <a:gd name="T22" fmla="*/ 200 w 203"/>
              <a:gd name="T23" fmla="*/ 2 h 204"/>
              <a:gd name="T24" fmla="*/ 33 w 203"/>
              <a:gd name="T25" fmla="*/ 141 h 204"/>
              <a:gd name="T26" fmla="*/ 0 w 203"/>
              <a:gd name="T27" fmla="*/ 167 h 204"/>
              <a:gd name="T28" fmla="*/ 95 w 203"/>
              <a:gd name="T29" fmla="*/ 139 h 204"/>
              <a:gd name="T30" fmla="*/ 65 w 203"/>
              <a:gd name="T31" fmla="*/ 109 h 204"/>
              <a:gd name="T32" fmla="*/ 33 w 203"/>
              <a:gd name="T33" fmla="*/ 141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3" h="204">
                <a:moveTo>
                  <a:pt x="200" y="2"/>
                </a:moveTo>
                <a:cubicBezTo>
                  <a:pt x="200" y="2"/>
                  <a:pt x="195" y="0"/>
                  <a:pt x="160" y="25"/>
                </a:cubicBezTo>
                <a:cubicBezTo>
                  <a:pt x="160" y="25"/>
                  <a:pt x="124" y="54"/>
                  <a:pt x="99" y="75"/>
                </a:cubicBezTo>
                <a:cubicBezTo>
                  <a:pt x="89" y="72"/>
                  <a:pt x="84" y="80"/>
                  <a:pt x="84" y="80"/>
                </a:cubicBezTo>
                <a:cubicBezTo>
                  <a:pt x="74" y="88"/>
                  <a:pt x="78" y="94"/>
                  <a:pt x="76" y="95"/>
                </a:cubicBezTo>
                <a:cubicBezTo>
                  <a:pt x="71" y="99"/>
                  <a:pt x="68" y="102"/>
                  <a:pt x="68" y="102"/>
                </a:cubicBezTo>
                <a:cubicBezTo>
                  <a:pt x="100" y="134"/>
                  <a:pt x="100" y="134"/>
                  <a:pt x="100" y="134"/>
                </a:cubicBezTo>
                <a:cubicBezTo>
                  <a:pt x="100" y="134"/>
                  <a:pt x="102" y="132"/>
                  <a:pt x="107" y="125"/>
                </a:cubicBezTo>
                <a:cubicBezTo>
                  <a:pt x="115" y="125"/>
                  <a:pt x="122" y="118"/>
                  <a:pt x="122" y="118"/>
                </a:cubicBezTo>
                <a:cubicBezTo>
                  <a:pt x="122" y="118"/>
                  <a:pt x="128" y="107"/>
                  <a:pt x="125" y="104"/>
                </a:cubicBezTo>
                <a:cubicBezTo>
                  <a:pt x="146" y="79"/>
                  <a:pt x="173" y="47"/>
                  <a:pt x="173" y="47"/>
                </a:cubicBezTo>
                <a:cubicBezTo>
                  <a:pt x="184" y="33"/>
                  <a:pt x="203" y="2"/>
                  <a:pt x="200" y="2"/>
                </a:cubicBezTo>
                <a:close/>
                <a:moveTo>
                  <a:pt x="33" y="141"/>
                </a:moveTo>
                <a:cubicBezTo>
                  <a:pt x="33" y="171"/>
                  <a:pt x="0" y="167"/>
                  <a:pt x="0" y="167"/>
                </a:cubicBezTo>
                <a:cubicBezTo>
                  <a:pt x="0" y="167"/>
                  <a:pt x="67" y="204"/>
                  <a:pt x="95" y="139"/>
                </a:cubicBezTo>
                <a:cubicBezTo>
                  <a:pt x="65" y="109"/>
                  <a:pt x="65" y="109"/>
                  <a:pt x="65" y="109"/>
                </a:cubicBezTo>
                <a:cubicBezTo>
                  <a:pt x="65" y="109"/>
                  <a:pt x="33" y="111"/>
                  <a:pt x="33" y="141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3" name="Freeform 37"/>
          <p:cNvSpPr>
            <a:spLocks noEditPoints="1"/>
          </p:cNvSpPr>
          <p:nvPr/>
        </p:nvSpPr>
        <p:spPr bwMode="auto">
          <a:xfrm>
            <a:off x="9390787" y="5403676"/>
            <a:ext cx="390621" cy="390599"/>
          </a:xfrm>
          <a:custGeom>
            <a:avLst/>
            <a:gdLst>
              <a:gd name="T0" fmla="*/ 173 w 208"/>
              <a:gd name="T1" fmla="*/ 68 h 208"/>
              <a:gd name="T2" fmla="*/ 195 w 208"/>
              <a:gd name="T3" fmla="*/ 57 h 208"/>
              <a:gd name="T4" fmla="*/ 195 w 208"/>
              <a:gd name="T5" fmla="*/ 13 h 208"/>
              <a:gd name="T6" fmla="*/ 150 w 208"/>
              <a:gd name="T7" fmla="*/ 13 h 208"/>
              <a:gd name="T8" fmla="*/ 140 w 208"/>
              <a:gd name="T9" fmla="*/ 36 h 208"/>
              <a:gd name="T10" fmla="*/ 117 w 208"/>
              <a:gd name="T11" fmla="*/ 13 h 208"/>
              <a:gd name="T12" fmla="*/ 106 w 208"/>
              <a:gd name="T13" fmla="*/ 13 h 208"/>
              <a:gd name="T14" fmla="*/ 100 w 208"/>
              <a:gd name="T15" fmla="*/ 18 h 208"/>
              <a:gd name="T16" fmla="*/ 100 w 208"/>
              <a:gd name="T17" fmla="*/ 29 h 208"/>
              <a:gd name="T18" fmla="*/ 123 w 208"/>
              <a:gd name="T19" fmla="*/ 52 h 208"/>
              <a:gd name="T20" fmla="*/ 18 w 208"/>
              <a:gd name="T21" fmla="*/ 157 h 208"/>
              <a:gd name="T22" fmla="*/ 20 w 208"/>
              <a:gd name="T23" fmla="*/ 167 h 208"/>
              <a:gd name="T24" fmla="*/ 12 w 208"/>
              <a:gd name="T25" fmla="*/ 174 h 208"/>
              <a:gd name="T26" fmla="*/ 11 w 208"/>
              <a:gd name="T27" fmla="*/ 196 h 208"/>
              <a:gd name="T28" fmla="*/ 34 w 208"/>
              <a:gd name="T29" fmla="*/ 196 h 208"/>
              <a:gd name="T30" fmla="*/ 42 w 208"/>
              <a:gd name="T31" fmla="*/ 188 h 208"/>
              <a:gd name="T32" fmla="*/ 51 w 208"/>
              <a:gd name="T33" fmla="*/ 191 h 208"/>
              <a:gd name="T34" fmla="*/ 156 w 208"/>
              <a:gd name="T35" fmla="*/ 85 h 208"/>
              <a:gd name="T36" fmla="*/ 178 w 208"/>
              <a:gd name="T37" fmla="*/ 108 h 208"/>
              <a:gd name="T38" fmla="*/ 189 w 208"/>
              <a:gd name="T39" fmla="*/ 108 h 208"/>
              <a:gd name="T40" fmla="*/ 195 w 208"/>
              <a:gd name="T41" fmla="*/ 102 h 208"/>
              <a:gd name="T42" fmla="*/ 195 w 208"/>
              <a:gd name="T43" fmla="*/ 91 h 208"/>
              <a:gd name="T44" fmla="*/ 173 w 208"/>
              <a:gd name="T45" fmla="*/ 68 h 208"/>
              <a:gd name="T46" fmla="*/ 28 w 208"/>
              <a:gd name="T47" fmla="*/ 191 h 208"/>
              <a:gd name="T48" fmla="*/ 17 w 208"/>
              <a:gd name="T49" fmla="*/ 190 h 208"/>
              <a:gd name="T50" fmla="*/ 17 w 208"/>
              <a:gd name="T51" fmla="*/ 179 h 208"/>
              <a:gd name="T52" fmla="*/ 23 w 208"/>
              <a:gd name="T53" fmla="*/ 173 h 208"/>
              <a:gd name="T54" fmla="*/ 28 w 208"/>
              <a:gd name="T55" fmla="*/ 180 h 208"/>
              <a:gd name="T56" fmla="*/ 34 w 208"/>
              <a:gd name="T57" fmla="*/ 184 h 208"/>
              <a:gd name="T58" fmla="*/ 28 w 208"/>
              <a:gd name="T59" fmla="*/ 191 h 208"/>
              <a:gd name="T60" fmla="*/ 56 w 208"/>
              <a:gd name="T61" fmla="*/ 174 h 208"/>
              <a:gd name="T62" fmla="*/ 34 w 208"/>
              <a:gd name="T63" fmla="*/ 174 h 208"/>
              <a:gd name="T64" fmla="*/ 34 w 208"/>
              <a:gd name="T65" fmla="*/ 151 h 208"/>
              <a:gd name="T66" fmla="*/ 128 w 208"/>
              <a:gd name="T67" fmla="*/ 57 h 208"/>
              <a:gd name="T68" fmla="*/ 150 w 208"/>
              <a:gd name="T69" fmla="*/ 80 h 208"/>
              <a:gd name="T70" fmla="*/ 56 w 208"/>
              <a:gd name="T71" fmla="*/ 174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8" h="208">
                <a:moveTo>
                  <a:pt x="173" y="68"/>
                </a:moveTo>
                <a:cubicBezTo>
                  <a:pt x="195" y="57"/>
                  <a:pt x="195" y="57"/>
                  <a:pt x="195" y="57"/>
                </a:cubicBezTo>
                <a:cubicBezTo>
                  <a:pt x="208" y="45"/>
                  <a:pt x="208" y="25"/>
                  <a:pt x="195" y="13"/>
                </a:cubicBezTo>
                <a:cubicBezTo>
                  <a:pt x="183" y="0"/>
                  <a:pt x="163" y="0"/>
                  <a:pt x="150" y="13"/>
                </a:cubicBezTo>
                <a:cubicBezTo>
                  <a:pt x="140" y="36"/>
                  <a:pt x="140" y="36"/>
                  <a:pt x="140" y="36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7" y="13"/>
                  <a:pt x="111" y="7"/>
                  <a:pt x="106" y="13"/>
                </a:cubicBezTo>
                <a:cubicBezTo>
                  <a:pt x="100" y="18"/>
                  <a:pt x="100" y="18"/>
                  <a:pt x="100" y="18"/>
                </a:cubicBezTo>
                <a:cubicBezTo>
                  <a:pt x="100" y="18"/>
                  <a:pt x="96" y="25"/>
                  <a:pt x="100" y="29"/>
                </a:cubicBezTo>
                <a:cubicBezTo>
                  <a:pt x="123" y="52"/>
                  <a:pt x="123" y="52"/>
                  <a:pt x="123" y="52"/>
                </a:cubicBezTo>
                <a:cubicBezTo>
                  <a:pt x="18" y="157"/>
                  <a:pt x="18" y="157"/>
                  <a:pt x="18" y="157"/>
                </a:cubicBezTo>
                <a:cubicBezTo>
                  <a:pt x="18" y="157"/>
                  <a:pt x="17" y="161"/>
                  <a:pt x="20" y="167"/>
                </a:cubicBezTo>
                <a:cubicBezTo>
                  <a:pt x="12" y="174"/>
                  <a:pt x="12" y="174"/>
                  <a:pt x="12" y="174"/>
                </a:cubicBezTo>
                <a:cubicBezTo>
                  <a:pt x="12" y="174"/>
                  <a:pt x="0" y="185"/>
                  <a:pt x="11" y="196"/>
                </a:cubicBezTo>
                <a:cubicBezTo>
                  <a:pt x="11" y="196"/>
                  <a:pt x="22" y="208"/>
                  <a:pt x="34" y="196"/>
                </a:cubicBezTo>
                <a:cubicBezTo>
                  <a:pt x="42" y="188"/>
                  <a:pt x="42" y="188"/>
                  <a:pt x="42" y="188"/>
                </a:cubicBezTo>
                <a:cubicBezTo>
                  <a:pt x="44" y="189"/>
                  <a:pt x="47" y="190"/>
                  <a:pt x="51" y="191"/>
                </a:cubicBezTo>
                <a:cubicBezTo>
                  <a:pt x="156" y="85"/>
                  <a:pt x="156" y="85"/>
                  <a:pt x="156" y="85"/>
                </a:cubicBezTo>
                <a:cubicBezTo>
                  <a:pt x="178" y="108"/>
                  <a:pt x="178" y="108"/>
                  <a:pt x="178" y="108"/>
                </a:cubicBezTo>
                <a:cubicBezTo>
                  <a:pt x="178" y="108"/>
                  <a:pt x="184" y="113"/>
                  <a:pt x="189" y="108"/>
                </a:cubicBezTo>
                <a:cubicBezTo>
                  <a:pt x="195" y="102"/>
                  <a:pt x="195" y="102"/>
                  <a:pt x="195" y="102"/>
                </a:cubicBezTo>
                <a:cubicBezTo>
                  <a:pt x="195" y="102"/>
                  <a:pt x="201" y="96"/>
                  <a:pt x="195" y="91"/>
                </a:cubicBezTo>
                <a:lnTo>
                  <a:pt x="173" y="68"/>
                </a:lnTo>
                <a:close/>
                <a:moveTo>
                  <a:pt x="28" y="191"/>
                </a:moveTo>
                <a:cubicBezTo>
                  <a:pt x="23" y="196"/>
                  <a:pt x="17" y="190"/>
                  <a:pt x="17" y="190"/>
                </a:cubicBezTo>
                <a:cubicBezTo>
                  <a:pt x="12" y="185"/>
                  <a:pt x="17" y="179"/>
                  <a:pt x="17" y="179"/>
                </a:cubicBezTo>
                <a:cubicBezTo>
                  <a:pt x="23" y="173"/>
                  <a:pt x="23" y="173"/>
                  <a:pt x="23" y="173"/>
                </a:cubicBezTo>
                <a:cubicBezTo>
                  <a:pt x="23" y="173"/>
                  <a:pt x="26" y="177"/>
                  <a:pt x="28" y="180"/>
                </a:cubicBezTo>
                <a:cubicBezTo>
                  <a:pt x="28" y="180"/>
                  <a:pt x="30" y="181"/>
                  <a:pt x="34" y="184"/>
                </a:cubicBezTo>
                <a:lnTo>
                  <a:pt x="28" y="191"/>
                </a:lnTo>
                <a:close/>
                <a:moveTo>
                  <a:pt x="56" y="174"/>
                </a:moveTo>
                <a:cubicBezTo>
                  <a:pt x="46" y="184"/>
                  <a:pt x="43" y="183"/>
                  <a:pt x="34" y="174"/>
                </a:cubicBezTo>
                <a:cubicBezTo>
                  <a:pt x="25" y="165"/>
                  <a:pt x="24" y="161"/>
                  <a:pt x="34" y="151"/>
                </a:cubicBezTo>
                <a:cubicBezTo>
                  <a:pt x="128" y="57"/>
                  <a:pt x="128" y="57"/>
                  <a:pt x="128" y="57"/>
                </a:cubicBezTo>
                <a:cubicBezTo>
                  <a:pt x="150" y="80"/>
                  <a:pt x="150" y="80"/>
                  <a:pt x="150" y="80"/>
                </a:cubicBezTo>
                <a:lnTo>
                  <a:pt x="56" y="174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4" name="Freeform 38"/>
          <p:cNvSpPr>
            <a:spLocks noEditPoints="1"/>
          </p:cNvSpPr>
          <p:nvPr/>
        </p:nvSpPr>
        <p:spPr bwMode="auto">
          <a:xfrm>
            <a:off x="10164689" y="5408375"/>
            <a:ext cx="383909" cy="381203"/>
          </a:xfrm>
          <a:custGeom>
            <a:avLst/>
            <a:gdLst>
              <a:gd name="T0" fmla="*/ 200 w 204"/>
              <a:gd name="T1" fmla="*/ 82 h 203"/>
              <a:gd name="T2" fmla="*/ 105 w 204"/>
              <a:gd name="T3" fmla="*/ 100 h 203"/>
              <a:gd name="T4" fmla="*/ 104 w 204"/>
              <a:gd name="T5" fmla="*/ 99 h 203"/>
              <a:gd name="T6" fmla="*/ 121 w 204"/>
              <a:gd name="T7" fmla="*/ 4 h 203"/>
              <a:gd name="T8" fmla="*/ 113 w 204"/>
              <a:gd name="T9" fmla="*/ 4 h 203"/>
              <a:gd name="T10" fmla="*/ 86 w 204"/>
              <a:gd name="T11" fmla="*/ 56 h 203"/>
              <a:gd name="T12" fmla="*/ 79 w 204"/>
              <a:gd name="T13" fmla="*/ 104 h 203"/>
              <a:gd name="T14" fmla="*/ 65 w 204"/>
              <a:gd name="T15" fmla="*/ 108 h 203"/>
              <a:gd name="T16" fmla="*/ 59 w 204"/>
              <a:gd name="T17" fmla="*/ 97 h 203"/>
              <a:gd name="T18" fmla="*/ 15 w 204"/>
              <a:gd name="T19" fmla="*/ 102 h 203"/>
              <a:gd name="T20" fmla="*/ 11 w 204"/>
              <a:gd name="T21" fmla="*/ 145 h 203"/>
              <a:gd name="T22" fmla="*/ 54 w 204"/>
              <a:gd name="T23" fmla="*/ 141 h 203"/>
              <a:gd name="T24" fmla="*/ 64 w 204"/>
              <a:gd name="T25" fmla="*/ 123 h 203"/>
              <a:gd name="T26" fmla="*/ 65 w 204"/>
              <a:gd name="T27" fmla="*/ 122 h 203"/>
              <a:gd name="T28" fmla="*/ 81 w 204"/>
              <a:gd name="T29" fmla="*/ 122 h 203"/>
              <a:gd name="T30" fmla="*/ 81 w 204"/>
              <a:gd name="T31" fmla="*/ 139 h 203"/>
              <a:gd name="T32" fmla="*/ 63 w 204"/>
              <a:gd name="T33" fmla="*/ 150 h 203"/>
              <a:gd name="T34" fmla="*/ 58 w 204"/>
              <a:gd name="T35" fmla="*/ 193 h 203"/>
              <a:gd name="T36" fmla="*/ 102 w 204"/>
              <a:gd name="T37" fmla="*/ 189 h 203"/>
              <a:gd name="T38" fmla="*/ 106 w 204"/>
              <a:gd name="T39" fmla="*/ 145 h 203"/>
              <a:gd name="T40" fmla="*/ 95 w 204"/>
              <a:gd name="T41" fmla="*/ 139 h 203"/>
              <a:gd name="T42" fmla="*/ 98 w 204"/>
              <a:gd name="T43" fmla="*/ 123 h 203"/>
              <a:gd name="T44" fmla="*/ 155 w 204"/>
              <a:gd name="T45" fmla="*/ 116 h 203"/>
              <a:gd name="T46" fmla="*/ 199 w 204"/>
              <a:gd name="T47" fmla="*/ 90 h 203"/>
              <a:gd name="T48" fmla="*/ 200 w 204"/>
              <a:gd name="T49" fmla="*/ 82 h 203"/>
              <a:gd name="T50" fmla="*/ 41 w 204"/>
              <a:gd name="T51" fmla="*/ 129 h 203"/>
              <a:gd name="T52" fmla="*/ 24 w 204"/>
              <a:gd name="T53" fmla="*/ 132 h 203"/>
              <a:gd name="T54" fmla="*/ 27 w 204"/>
              <a:gd name="T55" fmla="*/ 114 h 203"/>
              <a:gd name="T56" fmla="*/ 45 w 204"/>
              <a:gd name="T57" fmla="*/ 111 h 203"/>
              <a:gd name="T58" fmla="*/ 41 w 204"/>
              <a:gd name="T59" fmla="*/ 129 h 203"/>
              <a:gd name="T60" fmla="*/ 89 w 204"/>
              <a:gd name="T61" fmla="*/ 177 h 203"/>
              <a:gd name="T62" fmla="*/ 71 w 204"/>
              <a:gd name="T63" fmla="*/ 180 h 203"/>
              <a:gd name="T64" fmla="*/ 75 w 204"/>
              <a:gd name="T65" fmla="*/ 162 h 203"/>
              <a:gd name="T66" fmla="*/ 93 w 204"/>
              <a:gd name="T67" fmla="*/ 158 h 203"/>
              <a:gd name="T68" fmla="*/ 89 w 204"/>
              <a:gd name="T69" fmla="*/ 177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4" h="203">
                <a:moveTo>
                  <a:pt x="200" y="82"/>
                </a:moveTo>
                <a:cubicBezTo>
                  <a:pt x="105" y="100"/>
                  <a:pt x="105" y="100"/>
                  <a:pt x="105" y="100"/>
                </a:cubicBezTo>
                <a:cubicBezTo>
                  <a:pt x="104" y="99"/>
                  <a:pt x="104" y="99"/>
                  <a:pt x="104" y="99"/>
                </a:cubicBezTo>
                <a:cubicBezTo>
                  <a:pt x="121" y="4"/>
                  <a:pt x="121" y="4"/>
                  <a:pt x="121" y="4"/>
                </a:cubicBezTo>
                <a:cubicBezTo>
                  <a:pt x="121" y="4"/>
                  <a:pt x="117" y="0"/>
                  <a:pt x="113" y="4"/>
                </a:cubicBezTo>
                <a:cubicBezTo>
                  <a:pt x="91" y="26"/>
                  <a:pt x="89" y="40"/>
                  <a:pt x="86" y="56"/>
                </a:cubicBezTo>
                <a:cubicBezTo>
                  <a:pt x="86" y="56"/>
                  <a:pt x="81" y="91"/>
                  <a:pt x="79" y="104"/>
                </a:cubicBezTo>
                <a:cubicBezTo>
                  <a:pt x="65" y="108"/>
                  <a:pt x="65" y="108"/>
                  <a:pt x="65" y="108"/>
                </a:cubicBezTo>
                <a:cubicBezTo>
                  <a:pt x="64" y="104"/>
                  <a:pt x="62" y="100"/>
                  <a:pt x="59" y="97"/>
                </a:cubicBezTo>
                <a:cubicBezTo>
                  <a:pt x="48" y="87"/>
                  <a:pt x="28" y="88"/>
                  <a:pt x="15" y="102"/>
                </a:cubicBezTo>
                <a:cubicBezTo>
                  <a:pt x="1" y="115"/>
                  <a:pt x="0" y="135"/>
                  <a:pt x="11" y="145"/>
                </a:cubicBezTo>
                <a:cubicBezTo>
                  <a:pt x="21" y="156"/>
                  <a:pt x="40" y="154"/>
                  <a:pt x="54" y="141"/>
                </a:cubicBezTo>
                <a:cubicBezTo>
                  <a:pt x="59" y="135"/>
                  <a:pt x="63" y="129"/>
                  <a:pt x="64" y="123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81" y="122"/>
                  <a:pt x="81" y="122"/>
                  <a:pt x="81" y="122"/>
                </a:cubicBezTo>
                <a:cubicBezTo>
                  <a:pt x="81" y="139"/>
                  <a:pt x="81" y="139"/>
                  <a:pt x="81" y="139"/>
                </a:cubicBezTo>
                <a:cubicBezTo>
                  <a:pt x="75" y="141"/>
                  <a:pt x="68" y="144"/>
                  <a:pt x="63" y="150"/>
                </a:cubicBezTo>
                <a:cubicBezTo>
                  <a:pt x="50" y="163"/>
                  <a:pt x="48" y="182"/>
                  <a:pt x="58" y="193"/>
                </a:cubicBezTo>
                <a:cubicBezTo>
                  <a:pt x="69" y="203"/>
                  <a:pt x="89" y="202"/>
                  <a:pt x="102" y="189"/>
                </a:cubicBezTo>
                <a:cubicBezTo>
                  <a:pt x="115" y="176"/>
                  <a:pt x="117" y="155"/>
                  <a:pt x="106" y="145"/>
                </a:cubicBezTo>
                <a:cubicBezTo>
                  <a:pt x="103" y="142"/>
                  <a:pt x="99" y="140"/>
                  <a:pt x="95" y="139"/>
                </a:cubicBezTo>
                <a:cubicBezTo>
                  <a:pt x="98" y="123"/>
                  <a:pt x="98" y="123"/>
                  <a:pt x="98" y="123"/>
                </a:cubicBezTo>
                <a:cubicBezTo>
                  <a:pt x="155" y="116"/>
                  <a:pt x="155" y="116"/>
                  <a:pt x="155" y="116"/>
                </a:cubicBezTo>
                <a:cubicBezTo>
                  <a:pt x="171" y="113"/>
                  <a:pt x="179" y="111"/>
                  <a:pt x="199" y="90"/>
                </a:cubicBezTo>
                <a:cubicBezTo>
                  <a:pt x="204" y="86"/>
                  <a:pt x="200" y="82"/>
                  <a:pt x="200" y="82"/>
                </a:cubicBezTo>
                <a:close/>
                <a:moveTo>
                  <a:pt x="41" y="129"/>
                </a:moveTo>
                <a:cubicBezTo>
                  <a:pt x="35" y="135"/>
                  <a:pt x="27" y="136"/>
                  <a:pt x="24" y="132"/>
                </a:cubicBezTo>
                <a:cubicBezTo>
                  <a:pt x="20" y="129"/>
                  <a:pt x="21" y="120"/>
                  <a:pt x="27" y="114"/>
                </a:cubicBezTo>
                <a:cubicBezTo>
                  <a:pt x="33" y="108"/>
                  <a:pt x="41" y="107"/>
                  <a:pt x="45" y="111"/>
                </a:cubicBezTo>
                <a:cubicBezTo>
                  <a:pt x="49" y="115"/>
                  <a:pt x="47" y="123"/>
                  <a:pt x="41" y="129"/>
                </a:cubicBezTo>
                <a:close/>
                <a:moveTo>
                  <a:pt x="89" y="177"/>
                </a:moveTo>
                <a:cubicBezTo>
                  <a:pt x="83" y="183"/>
                  <a:pt x="75" y="184"/>
                  <a:pt x="71" y="180"/>
                </a:cubicBezTo>
                <a:cubicBezTo>
                  <a:pt x="67" y="176"/>
                  <a:pt x="69" y="168"/>
                  <a:pt x="75" y="162"/>
                </a:cubicBezTo>
                <a:cubicBezTo>
                  <a:pt x="81" y="156"/>
                  <a:pt x="89" y="154"/>
                  <a:pt x="93" y="158"/>
                </a:cubicBezTo>
                <a:cubicBezTo>
                  <a:pt x="97" y="162"/>
                  <a:pt x="95" y="171"/>
                  <a:pt x="89" y="177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5" name="Freeform 39"/>
          <p:cNvSpPr>
            <a:spLocks noEditPoints="1"/>
          </p:cNvSpPr>
          <p:nvPr/>
        </p:nvSpPr>
        <p:spPr bwMode="auto">
          <a:xfrm>
            <a:off x="10928945" y="5411059"/>
            <a:ext cx="354377" cy="375834"/>
          </a:xfrm>
          <a:custGeom>
            <a:avLst/>
            <a:gdLst>
              <a:gd name="T0" fmla="*/ 162 w 188"/>
              <a:gd name="T1" fmla="*/ 63 h 199"/>
              <a:gd name="T2" fmla="*/ 50 w 188"/>
              <a:gd name="T3" fmla="*/ 63 h 199"/>
              <a:gd name="T4" fmla="*/ 25 w 188"/>
              <a:gd name="T5" fmla="*/ 36 h 199"/>
              <a:gd name="T6" fmla="*/ 24 w 188"/>
              <a:gd name="T7" fmla="*/ 36 h 199"/>
              <a:gd name="T8" fmla="*/ 12 w 188"/>
              <a:gd name="T9" fmla="*/ 48 h 199"/>
              <a:gd name="T10" fmla="*/ 12 w 188"/>
              <a:gd name="T11" fmla="*/ 68 h 199"/>
              <a:gd name="T12" fmla="*/ 24 w 188"/>
              <a:gd name="T13" fmla="*/ 80 h 199"/>
              <a:gd name="T14" fmla="*/ 100 w 188"/>
              <a:gd name="T15" fmla="*/ 80 h 199"/>
              <a:gd name="T16" fmla="*/ 112 w 188"/>
              <a:gd name="T17" fmla="*/ 92 h 199"/>
              <a:gd name="T18" fmla="*/ 112 w 188"/>
              <a:gd name="T19" fmla="*/ 113 h 199"/>
              <a:gd name="T20" fmla="*/ 124 w 188"/>
              <a:gd name="T21" fmla="*/ 130 h 199"/>
              <a:gd name="T22" fmla="*/ 124 w 188"/>
              <a:gd name="T23" fmla="*/ 180 h 199"/>
              <a:gd name="T24" fmla="*/ 106 w 188"/>
              <a:gd name="T25" fmla="*/ 199 h 199"/>
              <a:gd name="T26" fmla="*/ 88 w 188"/>
              <a:gd name="T27" fmla="*/ 180 h 199"/>
              <a:gd name="T28" fmla="*/ 88 w 188"/>
              <a:gd name="T29" fmla="*/ 130 h 199"/>
              <a:gd name="T30" fmla="*/ 100 w 188"/>
              <a:gd name="T31" fmla="*/ 113 h 199"/>
              <a:gd name="T32" fmla="*/ 100 w 188"/>
              <a:gd name="T33" fmla="*/ 102 h 199"/>
              <a:gd name="T34" fmla="*/ 88 w 188"/>
              <a:gd name="T35" fmla="*/ 92 h 199"/>
              <a:gd name="T36" fmla="*/ 12 w 188"/>
              <a:gd name="T37" fmla="*/ 92 h 199"/>
              <a:gd name="T38" fmla="*/ 0 w 188"/>
              <a:gd name="T39" fmla="*/ 80 h 199"/>
              <a:gd name="T40" fmla="*/ 0 w 188"/>
              <a:gd name="T41" fmla="*/ 36 h 199"/>
              <a:gd name="T42" fmla="*/ 12 w 188"/>
              <a:gd name="T43" fmla="*/ 24 h 199"/>
              <a:gd name="T44" fmla="*/ 12 w 188"/>
              <a:gd name="T45" fmla="*/ 24 h 199"/>
              <a:gd name="T46" fmla="*/ 12 w 188"/>
              <a:gd name="T47" fmla="*/ 24 h 199"/>
              <a:gd name="T48" fmla="*/ 25 w 188"/>
              <a:gd name="T49" fmla="*/ 24 h 199"/>
              <a:gd name="T50" fmla="*/ 50 w 188"/>
              <a:gd name="T51" fmla="*/ 0 h 199"/>
              <a:gd name="T52" fmla="*/ 162 w 188"/>
              <a:gd name="T53" fmla="*/ 0 h 199"/>
              <a:gd name="T54" fmla="*/ 188 w 188"/>
              <a:gd name="T55" fmla="*/ 24 h 199"/>
              <a:gd name="T56" fmla="*/ 188 w 188"/>
              <a:gd name="T57" fmla="*/ 37 h 199"/>
              <a:gd name="T58" fmla="*/ 162 w 188"/>
              <a:gd name="T59" fmla="*/ 63 h 199"/>
              <a:gd name="T60" fmla="*/ 170 w 188"/>
              <a:gd name="T61" fmla="*/ 16 h 199"/>
              <a:gd name="T62" fmla="*/ 42 w 188"/>
              <a:gd name="T63" fmla="*/ 16 h 199"/>
              <a:gd name="T64" fmla="*/ 36 w 188"/>
              <a:gd name="T65" fmla="*/ 22 h 199"/>
              <a:gd name="T66" fmla="*/ 42 w 188"/>
              <a:gd name="T67" fmla="*/ 28 h 199"/>
              <a:gd name="T68" fmla="*/ 170 w 188"/>
              <a:gd name="T69" fmla="*/ 28 h 199"/>
              <a:gd name="T70" fmla="*/ 176 w 188"/>
              <a:gd name="T71" fmla="*/ 22 h 199"/>
              <a:gd name="T72" fmla="*/ 170 w 188"/>
              <a:gd name="T73" fmla="*/ 1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8" h="199">
                <a:moveTo>
                  <a:pt x="162" y="63"/>
                </a:moveTo>
                <a:cubicBezTo>
                  <a:pt x="50" y="63"/>
                  <a:pt x="50" y="63"/>
                  <a:pt x="50" y="63"/>
                </a:cubicBezTo>
                <a:cubicBezTo>
                  <a:pt x="36" y="63"/>
                  <a:pt x="25" y="49"/>
                  <a:pt x="25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17" y="36"/>
                  <a:pt x="12" y="41"/>
                  <a:pt x="12" y="4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74"/>
                  <a:pt x="17" y="80"/>
                  <a:pt x="24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7" y="80"/>
                  <a:pt x="112" y="85"/>
                  <a:pt x="112" y="92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19" y="115"/>
                  <a:pt x="124" y="122"/>
                  <a:pt x="124" y="130"/>
                </a:cubicBezTo>
                <a:cubicBezTo>
                  <a:pt x="124" y="180"/>
                  <a:pt x="124" y="180"/>
                  <a:pt x="124" y="180"/>
                </a:cubicBezTo>
                <a:cubicBezTo>
                  <a:pt x="124" y="190"/>
                  <a:pt x="116" y="199"/>
                  <a:pt x="106" y="199"/>
                </a:cubicBezTo>
                <a:cubicBezTo>
                  <a:pt x="96" y="199"/>
                  <a:pt x="88" y="190"/>
                  <a:pt x="88" y="180"/>
                </a:cubicBezTo>
                <a:cubicBezTo>
                  <a:pt x="88" y="130"/>
                  <a:pt x="88" y="130"/>
                  <a:pt x="88" y="130"/>
                </a:cubicBezTo>
                <a:cubicBezTo>
                  <a:pt x="88" y="122"/>
                  <a:pt x="93" y="115"/>
                  <a:pt x="100" y="113"/>
                </a:cubicBezTo>
                <a:cubicBezTo>
                  <a:pt x="100" y="102"/>
                  <a:pt x="100" y="102"/>
                  <a:pt x="100" y="102"/>
                </a:cubicBezTo>
                <a:cubicBezTo>
                  <a:pt x="99" y="96"/>
                  <a:pt x="94" y="92"/>
                  <a:pt x="88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5" y="92"/>
                  <a:pt x="0" y="86"/>
                  <a:pt x="0" y="80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9"/>
                  <a:pt x="5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10"/>
                  <a:pt x="36" y="0"/>
                  <a:pt x="50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76" y="0"/>
                  <a:pt x="188" y="11"/>
                  <a:pt x="188" y="24"/>
                </a:cubicBezTo>
                <a:cubicBezTo>
                  <a:pt x="188" y="37"/>
                  <a:pt x="188" y="37"/>
                  <a:pt x="188" y="37"/>
                </a:cubicBezTo>
                <a:cubicBezTo>
                  <a:pt x="188" y="51"/>
                  <a:pt x="176" y="63"/>
                  <a:pt x="162" y="63"/>
                </a:cubicBezTo>
                <a:close/>
                <a:moveTo>
                  <a:pt x="170" y="16"/>
                </a:moveTo>
                <a:cubicBezTo>
                  <a:pt x="42" y="16"/>
                  <a:pt x="42" y="16"/>
                  <a:pt x="42" y="16"/>
                </a:cubicBezTo>
                <a:cubicBezTo>
                  <a:pt x="39" y="16"/>
                  <a:pt x="36" y="18"/>
                  <a:pt x="36" y="22"/>
                </a:cubicBezTo>
                <a:cubicBezTo>
                  <a:pt x="36" y="25"/>
                  <a:pt x="39" y="28"/>
                  <a:pt x="42" y="28"/>
                </a:cubicBezTo>
                <a:cubicBezTo>
                  <a:pt x="170" y="28"/>
                  <a:pt x="170" y="28"/>
                  <a:pt x="170" y="28"/>
                </a:cubicBezTo>
                <a:cubicBezTo>
                  <a:pt x="173" y="28"/>
                  <a:pt x="176" y="25"/>
                  <a:pt x="176" y="22"/>
                </a:cubicBezTo>
                <a:cubicBezTo>
                  <a:pt x="176" y="18"/>
                  <a:pt x="173" y="16"/>
                  <a:pt x="170" y="16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6" name="Freeform 90"/>
          <p:cNvSpPr>
            <a:spLocks noEditPoints="1"/>
          </p:cNvSpPr>
          <p:nvPr/>
        </p:nvSpPr>
        <p:spPr bwMode="auto">
          <a:xfrm>
            <a:off x="950893" y="5411059"/>
            <a:ext cx="354377" cy="375834"/>
          </a:xfrm>
          <a:custGeom>
            <a:avLst/>
            <a:gdLst>
              <a:gd name="T0" fmla="*/ 20 w 188"/>
              <a:gd name="T1" fmla="*/ 116 h 200"/>
              <a:gd name="T2" fmla="*/ 160 w 188"/>
              <a:gd name="T3" fmla="*/ 96 h 200"/>
              <a:gd name="T4" fmla="*/ 180 w 188"/>
              <a:gd name="T5" fmla="*/ 56 h 200"/>
              <a:gd name="T6" fmla="*/ 180 w 188"/>
              <a:gd name="T7" fmla="*/ 36 h 200"/>
              <a:gd name="T8" fmla="*/ 20 w 188"/>
              <a:gd name="T9" fmla="*/ 8 h 200"/>
              <a:gd name="T10" fmla="*/ 188 w 188"/>
              <a:gd name="T11" fmla="*/ 104 h 200"/>
              <a:gd name="T12" fmla="*/ 120 w 188"/>
              <a:gd name="T13" fmla="*/ 36 h 200"/>
              <a:gd name="T14" fmla="*/ 120 w 188"/>
              <a:gd name="T15" fmla="*/ 56 h 200"/>
              <a:gd name="T16" fmla="*/ 100 w 188"/>
              <a:gd name="T17" fmla="*/ 36 h 200"/>
              <a:gd name="T18" fmla="*/ 40 w 188"/>
              <a:gd name="T19" fmla="*/ 56 h 200"/>
              <a:gd name="T20" fmla="*/ 60 w 188"/>
              <a:gd name="T21" fmla="*/ 56 h 200"/>
              <a:gd name="T22" fmla="*/ 40 w 188"/>
              <a:gd name="T23" fmla="*/ 96 h 200"/>
              <a:gd name="T24" fmla="*/ 60 w 188"/>
              <a:gd name="T25" fmla="*/ 96 h 200"/>
              <a:gd name="T26" fmla="*/ 80 w 188"/>
              <a:gd name="T27" fmla="*/ 96 h 200"/>
              <a:gd name="T28" fmla="*/ 140 w 188"/>
              <a:gd name="T29" fmla="*/ 76 h 200"/>
              <a:gd name="T30" fmla="*/ 120 w 188"/>
              <a:gd name="T31" fmla="*/ 76 h 200"/>
              <a:gd name="T32" fmla="*/ 160 w 188"/>
              <a:gd name="T33" fmla="*/ 56 h 200"/>
              <a:gd name="T34" fmla="*/ 140 w 188"/>
              <a:gd name="T35" fmla="*/ 56 h 200"/>
              <a:gd name="T36" fmla="*/ 120 w 188"/>
              <a:gd name="T37" fmla="*/ 56 h 200"/>
              <a:gd name="T38" fmla="*/ 60 w 188"/>
              <a:gd name="T39" fmla="*/ 76 h 200"/>
              <a:gd name="T40" fmla="*/ 80 w 188"/>
              <a:gd name="T41" fmla="*/ 76 h 200"/>
              <a:gd name="T42" fmla="*/ 16 w 188"/>
              <a:gd name="T43" fmla="*/ 192 h 200"/>
              <a:gd name="T44" fmla="*/ 0 w 188"/>
              <a:gd name="T45" fmla="*/ 8 h 200"/>
              <a:gd name="T46" fmla="*/ 16 w 188"/>
              <a:gd name="T47" fmla="*/ 124 h 200"/>
              <a:gd name="T48" fmla="*/ 16 w 188"/>
              <a:gd name="T49" fmla="*/ 124 h 200"/>
              <a:gd name="T50" fmla="*/ 140 w 188"/>
              <a:gd name="T51" fmla="*/ 96 h 200"/>
              <a:gd name="T52" fmla="*/ 120 w 188"/>
              <a:gd name="T53" fmla="*/ 116 h 200"/>
              <a:gd name="T54" fmla="*/ 120 w 188"/>
              <a:gd name="T55" fmla="*/ 96 h 200"/>
              <a:gd name="T56" fmla="*/ 60 w 188"/>
              <a:gd name="T57" fmla="*/ 116 h 200"/>
              <a:gd name="T58" fmla="*/ 80 w 188"/>
              <a:gd name="T59" fmla="*/ 116 h 200"/>
              <a:gd name="T60" fmla="*/ 40 w 188"/>
              <a:gd name="T61" fmla="*/ 96 h 200"/>
              <a:gd name="T62" fmla="*/ 20 w 188"/>
              <a:gd name="T63" fmla="*/ 76 h 200"/>
              <a:gd name="T64" fmla="*/ 40 w 188"/>
              <a:gd name="T65" fmla="*/ 76 h 200"/>
              <a:gd name="T66" fmla="*/ 20 w 188"/>
              <a:gd name="T67" fmla="*/ 16 h 200"/>
              <a:gd name="T68" fmla="*/ 40 w 188"/>
              <a:gd name="T69" fmla="*/ 36 h 200"/>
              <a:gd name="T70" fmla="*/ 60 w 188"/>
              <a:gd name="T71" fmla="*/ 16 h 200"/>
              <a:gd name="T72" fmla="*/ 80 w 188"/>
              <a:gd name="T73" fmla="*/ 36 h 200"/>
              <a:gd name="T74" fmla="*/ 100 w 188"/>
              <a:gd name="T75" fmla="*/ 16 h 200"/>
              <a:gd name="T76" fmla="*/ 120 w 188"/>
              <a:gd name="T77" fmla="*/ 36 h 200"/>
              <a:gd name="T78" fmla="*/ 140 w 188"/>
              <a:gd name="T79" fmla="*/ 16 h 200"/>
              <a:gd name="T80" fmla="*/ 160 w 188"/>
              <a:gd name="T81" fmla="*/ 36 h 200"/>
              <a:gd name="T82" fmla="*/ 20 w 188"/>
              <a:gd name="T83" fmla="*/ 8 h 200"/>
              <a:gd name="T84" fmla="*/ 20 w 188"/>
              <a:gd name="T85" fmla="*/ 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8" h="200">
                <a:moveTo>
                  <a:pt x="168" y="124"/>
                </a:moveTo>
                <a:cubicBezTo>
                  <a:pt x="168" y="124"/>
                  <a:pt x="57" y="124"/>
                  <a:pt x="20" y="124"/>
                </a:cubicBezTo>
                <a:cubicBezTo>
                  <a:pt x="20" y="116"/>
                  <a:pt x="20" y="116"/>
                  <a:pt x="20" y="116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71" y="116"/>
                  <a:pt x="180" y="107"/>
                  <a:pt x="180" y="9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0" y="76"/>
                  <a:pt x="160" y="76"/>
                  <a:pt x="160" y="76"/>
                </a:cubicBezTo>
                <a:cubicBezTo>
                  <a:pt x="180" y="76"/>
                  <a:pt x="180" y="76"/>
                  <a:pt x="180" y="76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60" y="56"/>
                  <a:pt x="160" y="56"/>
                  <a:pt x="160" y="56"/>
                </a:cubicBezTo>
                <a:cubicBezTo>
                  <a:pt x="160" y="36"/>
                  <a:pt x="160" y="36"/>
                  <a:pt x="160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25"/>
                  <a:pt x="171" y="16"/>
                  <a:pt x="16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8"/>
                  <a:pt x="20" y="8"/>
                  <a:pt x="20" y="8"/>
                </a:cubicBezTo>
                <a:cubicBezTo>
                  <a:pt x="57" y="8"/>
                  <a:pt x="168" y="8"/>
                  <a:pt x="168" y="8"/>
                </a:cubicBezTo>
                <a:cubicBezTo>
                  <a:pt x="179" y="8"/>
                  <a:pt x="188" y="17"/>
                  <a:pt x="188" y="28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88" y="115"/>
                  <a:pt x="179" y="124"/>
                  <a:pt x="168" y="124"/>
                </a:cubicBezTo>
                <a:close/>
                <a:moveTo>
                  <a:pt x="120" y="56"/>
                </a:moveTo>
                <a:cubicBezTo>
                  <a:pt x="120" y="36"/>
                  <a:pt x="120" y="36"/>
                  <a:pt x="120" y="36"/>
                </a:cubicBezTo>
                <a:cubicBezTo>
                  <a:pt x="140" y="36"/>
                  <a:pt x="140" y="36"/>
                  <a:pt x="140" y="36"/>
                </a:cubicBezTo>
                <a:cubicBezTo>
                  <a:pt x="140" y="56"/>
                  <a:pt x="140" y="56"/>
                  <a:pt x="140" y="56"/>
                </a:cubicBezTo>
                <a:lnTo>
                  <a:pt x="120" y="56"/>
                </a:lnTo>
                <a:close/>
                <a:moveTo>
                  <a:pt x="80" y="56"/>
                </a:moveTo>
                <a:cubicBezTo>
                  <a:pt x="80" y="36"/>
                  <a:pt x="80" y="36"/>
                  <a:pt x="80" y="36"/>
                </a:cubicBezTo>
                <a:cubicBezTo>
                  <a:pt x="100" y="36"/>
                  <a:pt x="100" y="36"/>
                  <a:pt x="100" y="36"/>
                </a:cubicBezTo>
                <a:cubicBezTo>
                  <a:pt x="100" y="56"/>
                  <a:pt x="100" y="56"/>
                  <a:pt x="100" y="56"/>
                </a:cubicBezTo>
                <a:lnTo>
                  <a:pt x="80" y="56"/>
                </a:lnTo>
                <a:close/>
                <a:moveTo>
                  <a:pt x="40" y="56"/>
                </a:moveTo>
                <a:cubicBezTo>
                  <a:pt x="40" y="36"/>
                  <a:pt x="40" y="36"/>
                  <a:pt x="4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56"/>
                  <a:pt x="60" y="56"/>
                  <a:pt x="60" y="56"/>
                </a:cubicBezTo>
                <a:lnTo>
                  <a:pt x="40" y="56"/>
                </a:lnTo>
                <a:close/>
                <a:moveTo>
                  <a:pt x="60" y="96"/>
                </a:moveTo>
                <a:cubicBezTo>
                  <a:pt x="40" y="96"/>
                  <a:pt x="40" y="96"/>
                  <a:pt x="40" y="96"/>
                </a:cubicBezTo>
                <a:cubicBezTo>
                  <a:pt x="40" y="76"/>
                  <a:pt x="40" y="76"/>
                  <a:pt x="40" y="76"/>
                </a:cubicBezTo>
                <a:cubicBezTo>
                  <a:pt x="60" y="76"/>
                  <a:pt x="60" y="76"/>
                  <a:pt x="60" y="76"/>
                </a:cubicBezTo>
                <a:lnTo>
                  <a:pt x="60" y="96"/>
                </a:lnTo>
                <a:close/>
                <a:moveTo>
                  <a:pt x="100" y="76"/>
                </a:moveTo>
                <a:cubicBezTo>
                  <a:pt x="100" y="96"/>
                  <a:pt x="100" y="96"/>
                  <a:pt x="100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76"/>
                  <a:pt x="80" y="76"/>
                  <a:pt x="80" y="76"/>
                </a:cubicBezTo>
                <a:lnTo>
                  <a:pt x="100" y="76"/>
                </a:lnTo>
                <a:close/>
                <a:moveTo>
                  <a:pt x="140" y="76"/>
                </a:moveTo>
                <a:cubicBezTo>
                  <a:pt x="140" y="96"/>
                  <a:pt x="140" y="96"/>
                  <a:pt x="140" y="96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0" y="76"/>
                  <a:pt x="120" y="76"/>
                  <a:pt x="120" y="76"/>
                </a:cubicBezTo>
                <a:lnTo>
                  <a:pt x="140" y="76"/>
                </a:lnTo>
                <a:close/>
                <a:moveTo>
                  <a:pt x="140" y="56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76"/>
                  <a:pt x="160" y="76"/>
                  <a:pt x="160" y="76"/>
                </a:cubicBezTo>
                <a:cubicBezTo>
                  <a:pt x="140" y="76"/>
                  <a:pt x="140" y="76"/>
                  <a:pt x="140" y="76"/>
                </a:cubicBezTo>
                <a:lnTo>
                  <a:pt x="140" y="56"/>
                </a:lnTo>
                <a:close/>
                <a:moveTo>
                  <a:pt x="100" y="76"/>
                </a:moveTo>
                <a:cubicBezTo>
                  <a:pt x="100" y="56"/>
                  <a:pt x="100" y="56"/>
                  <a:pt x="100" y="5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76"/>
                  <a:pt x="120" y="76"/>
                  <a:pt x="120" y="76"/>
                </a:cubicBezTo>
                <a:lnTo>
                  <a:pt x="100" y="76"/>
                </a:lnTo>
                <a:close/>
                <a:moveTo>
                  <a:pt x="60" y="76"/>
                </a:moveTo>
                <a:cubicBezTo>
                  <a:pt x="60" y="56"/>
                  <a:pt x="60" y="56"/>
                  <a:pt x="60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76"/>
                  <a:pt x="80" y="76"/>
                  <a:pt x="80" y="76"/>
                </a:cubicBezTo>
                <a:lnTo>
                  <a:pt x="60" y="76"/>
                </a:lnTo>
                <a:close/>
                <a:moveTo>
                  <a:pt x="16" y="124"/>
                </a:moveTo>
                <a:cubicBezTo>
                  <a:pt x="16" y="192"/>
                  <a:pt x="16" y="192"/>
                  <a:pt x="16" y="192"/>
                </a:cubicBezTo>
                <a:cubicBezTo>
                  <a:pt x="16" y="196"/>
                  <a:pt x="12" y="200"/>
                  <a:pt x="8" y="200"/>
                </a:cubicBezTo>
                <a:cubicBezTo>
                  <a:pt x="3" y="200"/>
                  <a:pt x="0" y="196"/>
                  <a:pt x="0" y="192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3" y="0"/>
                  <a:pt x="8" y="0"/>
                </a:cubicBezTo>
                <a:cubicBezTo>
                  <a:pt x="12" y="0"/>
                  <a:pt x="16" y="3"/>
                  <a:pt x="16" y="8"/>
                </a:cubicBezTo>
                <a:cubicBezTo>
                  <a:pt x="16" y="124"/>
                  <a:pt x="16" y="124"/>
                  <a:pt x="16" y="124"/>
                </a:cubicBezTo>
                <a:cubicBezTo>
                  <a:pt x="17" y="124"/>
                  <a:pt x="18" y="124"/>
                  <a:pt x="20" y="124"/>
                </a:cubicBezTo>
                <a:cubicBezTo>
                  <a:pt x="20" y="124"/>
                  <a:pt x="20" y="124"/>
                  <a:pt x="20" y="124"/>
                </a:cubicBezTo>
                <a:cubicBezTo>
                  <a:pt x="18" y="124"/>
                  <a:pt x="17" y="124"/>
                  <a:pt x="16" y="124"/>
                </a:cubicBezTo>
                <a:close/>
                <a:moveTo>
                  <a:pt x="160" y="116"/>
                </a:moveTo>
                <a:cubicBezTo>
                  <a:pt x="140" y="116"/>
                  <a:pt x="140" y="116"/>
                  <a:pt x="140" y="116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116"/>
                </a:lnTo>
                <a:close/>
                <a:moveTo>
                  <a:pt x="120" y="116"/>
                </a:moveTo>
                <a:cubicBezTo>
                  <a:pt x="100" y="116"/>
                  <a:pt x="100" y="116"/>
                  <a:pt x="100" y="116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20" y="96"/>
                  <a:pt x="120" y="96"/>
                  <a:pt x="120" y="96"/>
                </a:cubicBezTo>
                <a:lnTo>
                  <a:pt x="120" y="116"/>
                </a:lnTo>
                <a:close/>
                <a:moveTo>
                  <a:pt x="80" y="116"/>
                </a:moveTo>
                <a:cubicBezTo>
                  <a:pt x="60" y="116"/>
                  <a:pt x="60" y="116"/>
                  <a:pt x="60" y="116"/>
                </a:cubicBezTo>
                <a:cubicBezTo>
                  <a:pt x="60" y="96"/>
                  <a:pt x="60" y="96"/>
                  <a:pt x="60" y="96"/>
                </a:cubicBezTo>
                <a:cubicBezTo>
                  <a:pt x="80" y="96"/>
                  <a:pt x="80" y="96"/>
                  <a:pt x="80" y="96"/>
                </a:cubicBezTo>
                <a:lnTo>
                  <a:pt x="80" y="116"/>
                </a:lnTo>
                <a:close/>
                <a:moveTo>
                  <a:pt x="20" y="116"/>
                </a:moveTo>
                <a:cubicBezTo>
                  <a:pt x="20" y="96"/>
                  <a:pt x="20" y="96"/>
                  <a:pt x="20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116"/>
                  <a:pt x="40" y="116"/>
                  <a:pt x="40" y="116"/>
                </a:cubicBezTo>
                <a:lnTo>
                  <a:pt x="20" y="116"/>
                </a:lnTo>
                <a:close/>
                <a:moveTo>
                  <a:pt x="20" y="76"/>
                </a:moveTo>
                <a:cubicBezTo>
                  <a:pt x="20" y="56"/>
                  <a:pt x="20" y="56"/>
                  <a:pt x="2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76"/>
                  <a:pt x="40" y="76"/>
                  <a:pt x="40" y="76"/>
                </a:cubicBezTo>
                <a:lnTo>
                  <a:pt x="20" y="76"/>
                </a:lnTo>
                <a:close/>
                <a:moveTo>
                  <a:pt x="20" y="36"/>
                </a:moveTo>
                <a:cubicBezTo>
                  <a:pt x="20" y="16"/>
                  <a:pt x="20" y="16"/>
                  <a:pt x="20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20" y="36"/>
                  <a:pt x="20" y="36"/>
                  <a:pt x="20" y="36"/>
                </a:cubicBezTo>
                <a:close/>
                <a:moveTo>
                  <a:pt x="60" y="36"/>
                </a:moveTo>
                <a:cubicBezTo>
                  <a:pt x="60" y="16"/>
                  <a:pt x="60" y="16"/>
                  <a:pt x="60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36"/>
                  <a:pt x="80" y="36"/>
                  <a:pt x="80" y="36"/>
                </a:cubicBezTo>
                <a:cubicBezTo>
                  <a:pt x="80" y="36"/>
                  <a:pt x="80" y="36"/>
                  <a:pt x="80" y="36"/>
                </a:cubicBezTo>
                <a:cubicBezTo>
                  <a:pt x="60" y="36"/>
                  <a:pt x="60" y="36"/>
                  <a:pt x="60" y="36"/>
                </a:cubicBezTo>
                <a:close/>
                <a:moveTo>
                  <a:pt x="100" y="36"/>
                </a:moveTo>
                <a:cubicBezTo>
                  <a:pt x="100" y="16"/>
                  <a:pt x="100" y="16"/>
                  <a:pt x="100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00" y="36"/>
                  <a:pt x="100" y="36"/>
                  <a:pt x="100" y="36"/>
                </a:cubicBezTo>
                <a:close/>
                <a:moveTo>
                  <a:pt x="140" y="36"/>
                </a:moveTo>
                <a:cubicBezTo>
                  <a:pt x="140" y="16"/>
                  <a:pt x="140" y="16"/>
                  <a:pt x="140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36"/>
                  <a:pt x="160" y="36"/>
                  <a:pt x="160" y="36"/>
                </a:cubicBezTo>
                <a:cubicBezTo>
                  <a:pt x="160" y="36"/>
                  <a:pt x="160" y="36"/>
                  <a:pt x="160" y="36"/>
                </a:cubicBezTo>
                <a:cubicBezTo>
                  <a:pt x="140" y="36"/>
                  <a:pt x="140" y="36"/>
                  <a:pt x="140" y="36"/>
                </a:cubicBezTo>
                <a:close/>
                <a:moveTo>
                  <a:pt x="20" y="8"/>
                </a:moveTo>
                <a:cubicBezTo>
                  <a:pt x="20" y="8"/>
                  <a:pt x="20" y="8"/>
                  <a:pt x="20" y="8"/>
                </a:cubicBezTo>
                <a:cubicBezTo>
                  <a:pt x="15" y="8"/>
                  <a:pt x="16" y="8"/>
                  <a:pt x="20" y="8"/>
                </a:cubicBezTo>
                <a:close/>
                <a:moveTo>
                  <a:pt x="20" y="8"/>
                </a:moveTo>
                <a:cubicBezTo>
                  <a:pt x="20" y="8"/>
                  <a:pt x="20" y="8"/>
                  <a:pt x="20" y="8"/>
                </a:cubicBezTo>
                <a:cubicBezTo>
                  <a:pt x="43" y="8"/>
                  <a:pt x="27" y="8"/>
                  <a:pt x="20" y="8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7" name="Freeform 91"/>
          <p:cNvSpPr>
            <a:spLocks noEditPoints="1"/>
          </p:cNvSpPr>
          <p:nvPr/>
        </p:nvSpPr>
        <p:spPr bwMode="auto">
          <a:xfrm>
            <a:off x="1700606" y="5396294"/>
            <a:ext cx="404044" cy="405364"/>
          </a:xfrm>
          <a:custGeom>
            <a:avLst/>
            <a:gdLst>
              <a:gd name="T0" fmla="*/ 40 w 215"/>
              <a:gd name="T1" fmla="*/ 215 h 215"/>
              <a:gd name="T2" fmla="*/ 202 w 215"/>
              <a:gd name="T3" fmla="*/ 215 h 215"/>
              <a:gd name="T4" fmla="*/ 215 w 215"/>
              <a:gd name="T5" fmla="*/ 154 h 215"/>
              <a:gd name="T6" fmla="*/ 107 w 215"/>
              <a:gd name="T7" fmla="*/ 129 h 215"/>
              <a:gd name="T8" fmla="*/ 109 w 215"/>
              <a:gd name="T9" fmla="*/ 91 h 215"/>
              <a:gd name="T10" fmla="*/ 176 w 215"/>
              <a:gd name="T11" fmla="*/ 91 h 215"/>
              <a:gd name="T12" fmla="*/ 27 w 215"/>
              <a:gd name="T13" fmla="*/ 94 h 215"/>
              <a:gd name="T14" fmla="*/ 40 w 215"/>
              <a:gd name="T15" fmla="*/ 215 h 215"/>
              <a:gd name="T16" fmla="*/ 146 w 215"/>
              <a:gd name="T17" fmla="*/ 75 h 215"/>
              <a:gd name="T18" fmla="*/ 93 w 215"/>
              <a:gd name="T19" fmla="*/ 76 h 215"/>
              <a:gd name="T20" fmla="*/ 64 w 215"/>
              <a:gd name="T21" fmla="*/ 195 h 215"/>
              <a:gd name="T22" fmla="*/ 48 w 215"/>
              <a:gd name="T23" fmla="*/ 195 h 215"/>
              <a:gd name="T24" fmla="*/ 146 w 215"/>
              <a:gd name="T25" fmla="*/ 75 h 215"/>
              <a:gd name="T26" fmla="*/ 198 w 215"/>
              <a:gd name="T27" fmla="*/ 147 h 215"/>
              <a:gd name="T28" fmla="*/ 210 w 215"/>
              <a:gd name="T29" fmla="*/ 147 h 215"/>
              <a:gd name="T30" fmla="*/ 183 w 215"/>
              <a:gd name="T31" fmla="*/ 95 h 215"/>
              <a:gd name="T32" fmla="*/ 171 w 215"/>
              <a:gd name="T33" fmla="*/ 95 h 215"/>
              <a:gd name="T34" fmla="*/ 198 w 215"/>
              <a:gd name="T35" fmla="*/ 147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5" h="215">
                <a:moveTo>
                  <a:pt x="40" y="215"/>
                </a:moveTo>
                <a:cubicBezTo>
                  <a:pt x="202" y="215"/>
                  <a:pt x="202" y="215"/>
                  <a:pt x="202" y="215"/>
                </a:cubicBezTo>
                <a:cubicBezTo>
                  <a:pt x="215" y="154"/>
                  <a:pt x="215" y="154"/>
                  <a:pt x="215" y="154"/>
                </a:cubicBezTo>
                <a:cubicBezTo>
                  <a:pt x="215" y="154"/>
                  <a:pt x="132" y="163"/>
                  <a:pt x="107" y="129"/>
                </a:cubicBezTo>
                <a:cubicBezTo>
                  <a:pt x="100" y="106"/>
                  <a:pt x="109" y="91"/>
                  <a:pt x="109" y="91"/>
                </a:cubicBezTo>
                <a:cubicBezTo>
                  <a:pt x="109" y="91"/>
                  <a:pt x="156" y="91"/>
                  <a:pt x="176" y="91"/>
                </a:cubicBezTo>
                <a:cubicBezTo>
                  <a:pt x="185" y="72"/>
                  <a:pt x="79" y="0"/>
                  <a:pt x="27" y="94"/>
                </a:cubicBezTo>
                <a:cubicBezTo>
                  <a:pt x="0" y="172"/>
                  <a:pt x="40" y="215"/>
                  <a:pt x="40" y="215"/>
                </a:cubicBezTo>
                <a:close/>
                <a:moveTo>
                  <a:pt x="146" y="75"/>
                </a:moveTo>
                <a:cubicBezTo>
                  <a:pt x="142" y="86"/>
                  <a:pt x="106" y="72"/>
                  <a:pt x="93" y="76"/>
                </a:cubicBezTo>
                <a:cubicBezTo>
                  <a:pt x="18" y="91"/>
                  <a:pt x="64" y="195"/>
                  <a:pt x="64" y="195"/>
                </a:cubicBezTo>
                <a:cubicBezTo>
                  <a:pt x="64" y="195"/>
                  <a:pt x="51" y="195"/>
                  <a:pt x="48" y="195"/>
                </a:cubicBezTo>
                <a:cubicBezTo>
                  <a:pt x="28" y="185"/>
                  <a:pt x="0" y="13"/>
                  <a:pt x="146" y="75"/>
                </a:cubicBezTo>
                <a:close/>
                <a:moveTo>
                  <a:pt x="198" y="147"/>
                </a:moveTo>
                <a:cubicBezTo>
                  <a:pt x="210" y="147"/>
                  <a:pt x="210" y="147"/>
                  <a:pt x="210" y="147"/>
                </a:cubicBezTo>
                <a:cubicBezTo>
                  <a:pt x="183" y="95"/>
                  <a:pt x="183" y="95"/>
                  <a:pt x="183" y="95"/>
                </a:cubicBezTo>
                <a:cubicBezTo>
                  <a:pt x="171" y="95"/>
                  <a:pt x="171" y="95"/>
                  <a:pt x="171" y="95"/>
                </a:cubicBezTo>
                <a:lnTo>
                  <a:pt x="198" y="147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8" name="Freeform 92"/>
          <p:cNvSpPr>
            <a:spLocks noEditPoints="1"/>
          </p:cNvSpPr>
          <p:nvPr/>
        </p:nvSpPr>
        <p:spPr bwMode="auto">
          <a:xfrm>
            <a:off x="2488001" y="5410387"/>
            <a:ext cx="367801" cy="377178"/>
          </a:xfrm>
          <a:custGeom>
            <a:avLst/>
            <a:gdLst>
              <a:gd name="T0" fmla="*/ 161 w 195"/>
              <a:gd name="T1" fmla="*/ 101 h 200"/>
              <a:gd name="T2" fmla="*/ 152 w 195"/>
              <a:gd name="T3" fmla="*/ 99 h 200"/>
              <a:gd name="T4" fmla="*/ 159 w 195"/>
              <a:gd name="T5" fmla="*/ 87 h 200"/>
              <a:gd name="T6" fmla="*/ 161 w 195"/>
              <a:gd name="T7" fmla="*/ 87 h 200"/>
              <a:gd name="T8" fmla="*/ 184 w 195"/>
              <a:gd name="T9" fmla="*/ 46 h 200"/>
              <a:gd name="T10" fmla="*/ 164 w 195"/>
              <a:gd name="T11" fmla="*/ 23 h 200"/>
              <a:gd name="T12" fmla="*/ 164 w 195"/>
              <a:gd name="T13" fmla="*/ 9 h 200"/>
              <a:gd name="T14" fmla="*/ 195 w 195"/>
              <a:gd name="T15" fmla="*/ 46 h 200"/>
              <a:gd name="T16" fmla="*/ 161 w 195"/>
              <a:gd name="T17" fmla="*/ 101 h 200"/>
              <a:gd name="T18" fmla="*/ 98 w 195"/>
              <a:gd name="T19" fmla="*/ 130 h 200"/>
              <a:gd name="T20" fmla="*/ 36 w 195"/>
              <a:gd name="T21" fmla="*/ 40 h 200"/>
              <a:gd name="T22" fmla="*/ 36 w 195"/>
              <a:gd name="T23" fmla="*/ 0 h 200"/>
              <a:gd name="T24" fmla="*/ 160 w 195"/>
              <a:gd name="T25" fmla="*/ 0 h 200"/>
              <a:gd name="T26" fmla="*/ 160 w 195"/>
              <a:gd name="T27" fmla="*/ 40 h 200"/>
              <a:gd name="T28" fmla="*/ 98 w 195"/>
              <a:gd name="T29" fmla="*/ 130 h 200"/>
              <a:gd name="T30" fmla="*/ 67 w 195"/>
              <a:gd name="T31" fmla="*/ 12 h 200"/>
              <a:gd name="T32" fmla="*/ 52 w 195"/>
              <a:gd name="T33" fmla="*/ 12 h 200"/>
              <a:gd name="T34" fmla="*/ 99 w 195"/>
              <a:gd name="T35" fmla="*/ 119 h 200"/>
              <a:gd name="T36" fmla="*/ 67 w 195"/>
              <a:gd name="T37" fmla="*/ 12 h 200"/>
              <a:gd name="T38" fmla="*/ 34 w 195"/>
              <a:gd name="T39" fmla="*/ 87 h 200"/>
              <a:gd name="T40" fmla="*/ 36 w 195"/>
              <a:gd name="T41" fmla="*/ 87 h 200"/>
              <a:gd name="T42" fmla="*/ 43 w 195"/>
              <a:gd name="T43" fmla="*/ 99 h 200"/>
              <a:gd name="T44" fmla="*/ 34 w 195"/>
              <a:gd name="T45" fmla="*/ 101 h 200"/>
              <a:gd name="T46" fmla="*/ 0 w 195"/>
              <a:gd name="T47" fmla="*/ 46 h 200"/>
              <a:gd name="T48" fmla="*/ 31 w 195"/>
              <a:gd name="T49" fmla="*/ 9 h 200"/>
              <a:gd name="T50" fmla="*/ 31 w 195"/>
              <a:gd name="T51" fmla="*/ 23 h 200"/>
              <a:gd name="T52" fmla="*/ 11 w 195"/>
              <a:gd name="T53" fmla="*/ 46 h 200"/>
              <a:gd name="T54" fmla="*/ 34 w 195"/>
              <a:gd name="T55" fmla="*/ 87 h 200"/>
              <a:gd name="T56" fmla="*/ 87 w 195"/>
              <a:gd name="T57" fmla="*/ 147 h 200"/>
              <a:gd name="T58" fmla="*/ 97 w 195"/>
              <a:gd name="T59" fmla="*/ 136 h 200"/>
              <a:gd name="T60" fmla="*/ 108 w 195"/>
              <a:gd name="T61" fmla="*/ 147 h 200"/>
              <a:gd name="T62" fmla="*/ 97 w 195"/>
              <a:gd name="T63" fmla="*/ 157 h 200"/>
              <a:gd name="T64" fmla="*/ 87 w 195"/>
              <a:gd name="T65" fmla="*/ 147 h 200"/>
              <a:gd name="T66" fmla="*/ 128 w 195"/>
              <a:gd name="T67" fmla="*/ 170 h 200"/>
              <a:gd name="T68" fmla="*/ 118 w 195"/>
              <a:gd name="T69" fmla="*/ 180 h 200"/>
              <a:gd name="T70" fmla="*/ 78 w 195"/>
              <a:gd name="T71" fmla="*/ 180 h 200"/>
              <a:gd name="T72" fmla="*/ 68 w 195"/>
              <a:gd name="T73" fmla="*/ 170 h 200"/>
              <a:gd name="T74" fmla="*/ 78 w 195"/>
              <a:gd name="T75" fmla="*/ 160 h 200"/>
              <a:gd name="T76" fmla="*/ 118 w 195"/>
              <a:gd name="T77" fmla="*/ 160 h 200"/>
              <a:gd name="T78" fmla="*/ 128 w 195"/>
              <a:gd name="T79" fmla="*/ 170 h 200"/>
              <a:gd name="T80" fmla="*/ 58 w 195"/>
              <a:gd name="T81" fmla="*/ 184 h 200"/>
              <a:gd name="T82" fmla="*/ 134 w 195"/>
              <a:gd name="T83" fmla="*/ 184 h 200"/>
              <a:gd name="T84" fmla="*/ 144 w 195"/>
              <a:gd name="T85" fmla="*/ 200 h 200"/>
              <a:gd name="T86" fmla="*/ 48 w 195"/>
              <a:gd name="T87" fmla="*/ 200 h 200"/>
              <a:gd name="T88" fmla="*/ 58 w 195"/>
              <a:gd name="T89" fmla="*/ 18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5" h="200">
                <a:moveTo>
                  <a:pt x="161" y="101"/>
                </a:moveTo>
                <a:cubicBezTo>
                  <a:pt x="158" y="101"/>
                  <a:pt x="155" y="100"/>
                  <a:pt x="152" y="99"/>
                </a:cubicBezTo>
                <a:cubicBezTo>
                  <a:pt x="155" y="96"/>
                  <a:pt x="157" y="92"/>
                  <a:pt x="159" y="87"/>
                </a:cubicBezTo>
                <a:cubicBezTo>
                  <a:pt x="159" y="87"/>
                  <a:pt x="160" y="87"/>
                  <a:pt x="161" y="87"/>
                </a:cubicBezTo>
                <a:cubicBezTo>
                  <a:pt x="176" y="87"/>
                  <a:pt x="184" y="64"/>
                  <a:pt x="184" y="46"/>
                </a:cubicBezTo>
                <a:cubicBezTo>
                  <a:pt x="184" y="31"/>
                  <a:pt x="175" y="23"/>
                  <a:pt x="164" y="23"/>
                </a:cubicBezTo>
                <a:cubicBezTo>
                  <a:pt x="164" y="18"/>
                  <a:pt x="164" y="13"/>
                  <a:pt x="164" y="9"/>
                </a:cubicBezTo>
                <a:cubicBezTo>
                  <a:pt x="181" y="9"/>
                  <a:pt x="195" y="23"/>
                  <a:pt x="195" y="46"/>
                </a:cubicBezTo>
                <a:cubicBezTo>
                  <a:pt x="195" y="71"/>
                  <a:pt x="182" y="101"/>
                  <a:pt x="161" y="101"/>
                </a:cubicBezTo>
                <a:close/>
                <a:moveTo>
                  <a:pt x="98" y="130"/>
                </a:moveTo>
                <a:cubicBezTo>
                  <a:pt x="65" y="130"/>
                  <a:pt x="36" y="90"/>
                  <a:pt x="36" y="40"/>
                </a:cubicBezTo>
                <a:cubicBezTo>
                  <a:pt x="36" y="37"/>
                  <a:pt x="36" y="3"/>
                  <a:pt x="36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60" y="3"/>
                  <a:pt x="160" y="37"/>
                  <a:pt x="160" y="40"/>
                </a:cubicBezTo>
                <a:cubicBezTo>
                  <a:pt x="160" y="90"/>
                  <a:pt x="131" y="130"/>
                  <a:pt x="98" y="130"/>
                </a:cubicBezTo>
                <a:close/>
                <a:moveTo>
                  <a:pt x="67" y="12"/>
                </a:move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0" y="116"/>
                  <a:pt x="99" y="119"/>
                </a:cubicBezTo>
                <a:cubicBezTo>
                  <a:pt x="62" y="92"/>
                  <a:pt x="67" y="12"/>
                  <a:pt x="67" y="12"/>
                </a:cubicBezTo>
                <a:close/>
                <a:moveTo>
                  <a:pt x="34" y="87"/>
                </a:moveTo>
                <a:cubicBezTo>
                  <a:pt x="35" y="87"/>
                  <a:pt x="36" y="87"/>
                  <a:pt x="36" y="87"/>
                </a:cubicBezTo>
                <a:cubicBezTo>
                  <a:pt x="38" y="92"/>
                  <a:pt x="40" y="96"/>
                  <a:pt x="43" y="99"/>
                </a:cubicBezTo>
                <a:cubicBezTo>
                  <a:pt x="40" y="100"/>
                  <a:pt x="37" y="101"/>
                  <a:pt x="34" y="101"/>
                </a:cubicBezTo>
                <a:cubicBezTo>
                  <a:pt x="13" y="101"/>
                  <a:pt x="0" y="71"/>
                  <a:pt x="0" y="46"/>
                </a:cubicBezTo>
                <a:cubicBezTo>
                  <a:pt x="0" y="23"/>
                  <a:pt x="14" y="9"/>
                  <a:pt x="31" y="9"/>
                </a:cubicBezTo>
                <a:cubicBezTo>
                  <a:pt x="31" y="13"/>
                  <a:pt x="31" y="18"/>
                  <a:pt x="31" y="23"/>
                </a:cubicBezTo>
                <a:cubicBezTo>
                  <a:pt x="20" y="23"/>
                  <a:pt x="11" y="31"/>
                  <a:pt x="11" y="46"/>
                </a:cubicBezTo>
                <a:cubicBezTo>
                  <a:pt x="11" y="64"/>
                  <a:pt x="19" y="87"/>
                  <a:pt x="34" y="87"/>
                </a:cubicBezTo>
                <a:close/>
                <a:moveTo>
                  <a:pt x="87" y="147"/>
                </a:moveTo>
                <a:cubicBezTo>
                  <a:pt x="87" y="141"/>
                  <a:pt x="91" y="136"/>
                  <a:pt x="97" y="136"/>
                </a:cubicBezTo>
                <a:cubicBezTo>
                  <a:pt x="103" y="136"/>
                  <a:pt x="108" y="141"/>
                  <a:pt x="108" y="147"/>
                </a:cubicBezTo>
                <a:cubicBezTo>
                  <a:pt x="108" y="153"/>
                  <a:pt x="103" y="157"/>
                  <a:pt x="97" y="157"/>
                </a:cubicBezTo>
                <a:cubicBezTo>
                  <a:pt x="91" y="157"/>
                  <a:pt x="87" y="153"/>
                  <a:pt x="87" y="147"/>
                </a:cubicBezTo>
                <a:close/>
                <a:moveTo>
                  <a:pt x="128" y="170"/>
                </a:moveTo>
                <a:cubicBezTo>
                  <a:pt x="128" y="176"/>
                  <a:pt x="123" y="180"/>
                  <a:pt x="118" y="180"/>
                </a:cubicBezTo>
                <a:cubicBezTo>
                  <a:pt x="78" y="180"/>
                  <a:pt x="78" y="180"/>
                  <a:pt x="78" y="180"/>
                </a:cubicBezTo>
                <a:cubicBezTo>
                  <a:pt x="72" y="180"/>
                  <a:pt x="68" y="176"/>
                  <a:pt x="68" y="170"/>
                </a:cubicBezTo>
                <a:cubicBezTo>
                  <a:pt x="68" y="165"/>
                  <a:pt x="72" y="160"/>
                  <a:pt x="78" y="160"/>
                </a:cubicBezTo>
                <a:cubicBezTo>
                  <a:pt x="118" y="160"/>
                  <a:pt x="118" y="160"/>
                  <a:pt x="118" y="160"/>
                </a:cubicBezTo>
                <a:cubicBezTo>
                  <a:pt x="123" y="160"/>
                  <a:pt x="128" y="165"/>
                  <a:pt x="128" y="170"/>
                </a:cubicBezTo>
                <a:close/>
                <a:moveTo>
                  <a:pt x="58" y="184"/>
                </a:moveTo>
                <a:cubicBezTo>
                  <a:pt x="134" y="184"/>
                  <a:pt x="134" y="184"/>
                  <a:pt x="134" y="184"/>
                </a:cubicBezTo>
                <a:cubicBezTo>
                  <a:pt x="143" y="184"/>
                  <a:pt x="144" y="195"/>
                  <a:pt x="144" y="200"/>
                </a:cubicBezTo>
                <a:cubicBezTo>
                  <a:pt x="102" y="200"/>
                  <a:pt x="88" y="200"/>
                  <a:pt x="48" y="200"/>
                </a:cubicBezTo>
                <a:cubicBezTo>
                  <a:pt x="48" y="195"/>
                  <a:pt x="48" y="184"/>
                  <a:pt x="58" y="184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9" name="Freeform 93"/>
          <p:cNvSpPr>
            <a:spLocks noEditPoints="1"/>
          </p:cNvSpPr>
          <p:nvPr/>
        </p:nvSpPr>
        <p:spPr bwMode="auto">
          <a:xfrm>
            <a:off x="3290048" y="5410387"/>
            <a:ext cx="307397" cy="377178"/>
          </a:xfrm>
          <a:custGeom>
            <a:avLst/>
            <a:gdLst>
              <a:gd name="T0" fmla="*/ 164 w 164"/>
              <a:gd name="T1" fmla="*/ 182 h 200"/>
              <a:gd name="T2" fmla="*/ 146 w 164"/>
              <a:gd name="T3" fmla="*/ 200 h 200"/>
              <a:gd name="T4" fmla="*/ 18 w 164"/>
              <a:gd name="T5" fmla="*/ 200 h 200"/>
              <a:gd name="T6" fmla="*/ 0 w 164"/>
              <a:gd name="T7" fmla="*/ 182 h 200"/>
              <a:gd name="T8" fmla="*/ 18 w 164"/>
              <a:gd name="T9" fmla="*/ 164 h 200"/>
              <a:gd name="T10" fmla="*/ 22 w 164"/>
              <a:gd name="T11" fmla="*/ 164 h 200"/>
              <a:gd name="T12" fmla="*/ 25 w 164"/>
              <a:gd name="T13" fmla="*/ 148 h 200"/>
              <a:gd name="T14" fmla="*/ 143 w 164"/>
              <a:gd name="T15" fmla="*/ 148 h 200"/>
              <a:gd name="T16" fmla="*/ 146 w 164"/>
              <a:gd name="T17" fmla="*/ 164 h 200"/>
              <a:gd name="T18" fmla="*/ 164 w 164"/>
              <a:gd name="T19" fmla="*/ 182 h 200"/>
              <a:gd name="T20" fmla="*/ 33 w 164"/>
              <a:gd name="T21" fmla="*/ 104 h 200"/>
              <a:gd name="T22" fmla="*/ 135 w 164"/>
              <a:gd name="T23" fmla="*/ 104 h 200"/>
              <a:gd name="T24" fmla="*/ 139 w 164"/>
              <a:gd name="T25" fmla="*/ 124 h 200"/>
              <a:gd name="T26" fmla="*/ 29 w 164"/>
              <a:gd name="T27" fmla="*/ 124 h 200"/>
              <a:gd name="T28" fmla="*/ 33 w 164"/>
              <a:gd name="T29" fmla="*/ 104 h 200"/>
              <a:gd name="T30" fmla="*/ 42 w 164"/>
              <a:gd name="T31" fmla="*/ 60 h 200"/>
              <a:gd name="T32" fmla="*/ 126 w 164"/>
              <a:gd name="T33" fmla="*/ 60 h 200"/>
              <a:gd name="T34" fmla="*/ 130 w 164"/>
              <a:gd name="T35" fmla="*/ 80 h 200"/>
              <a:gd name="T36" fmla="*/ 38 w 164"/>
              <a:gd name="T37" fmla="*/ 80 h 200"/>
              <a:gd name="T38" fmla="*/ 42 w 164"/>
              <a:gd name="T39" fmla="*/ 60 h 200"/>
              <a:gd name="T40" fmla="*/ 52 w 164"/>
              <a:gd name="T41" fmla="*/ 16 h 200"/>
              <a:gd name="T42" fmla="*/ 52 w 164"/>
              <a:gd name="T43" fmla="*/ 15 h 200"/>
              <a:gd name="T44" fmla="*/ 84 w 164"/>
              <a:gd name="T45" fmla="*/ 0 h 200"/>
              <a:gd name="T46" fmla="*/ 115 w 164"/>
              <a:gd name="T47" fmla="*/ 15 h 200"/>
              <a:gd name="T48" fmla="*/ 115 w 164"/>
              <a:gd name="T49" fmla="*/ 16 h 200"/>
              <a:gd name="T50" fmla="*/ 116 w 164"/>
              <a:gd name="T51" fmla="*/ 16 h 200"/>
              <a:gd name="T52" fmla="*/ 121 w 164"/>
              <a:gd name="T53" fmla="*/ 44 h 200"/>
              <a:gd name="T54" fmla="*/ 46 w 164"/>
              <a:gd name="T55" fmla="*/ 44 h 200"/>
              <a:gd name="T56" fmla="*/ 52 w 164"/>
              <a:gd name="T57" fmla="*/ 16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4" h="200">
                <a:moveTo>
                  <a:pt x="164" y="182"/>
                </a:moveTo>
                <a:cubicBezTo>
                  <a:pt x="164" y="192"/>
                  <a:pt x="156" y="200"/>
                  <a:pt x="146" y="200"/>
                </a:cubicBezTo>
                <a:cubicBezTo>
                  <a:pt x="18" y="200"/>
                  <a:pt x="18" y="200"/>
                  <a:pt x="18" y="200"/>
                </a:cubicBezTo>
                <a:cubicBezTo>
                  <a:pt x="8" y="200"/>
                  <a:pt x="0" y="192"/>
                  <a:pt x="0" y="182"/>
                </a:cubicBezTo>
                <a:cubicBezTo>
                  <a:pt x="0" y="172"/>
                  <a:pt x="8" y="164"/>
                  <a:pt x="18" y="164"/>
                </a:cubicBezTo>
                <a:cubicBezTo>
                  <a:pt x="22" y="164"/>
                  <a:pt x="22" y="164"/>
                  <a:pt x="22" y="164"/>
                </a:cubicBezTo>
                <a:cubicBezTo>
                  <a:pt x="25" y="148"/>
                  <a:pt x="25" y="148"/>
                  <a:pt x="25" y="148"/>
                </a:cubicBezTo>
                <a:cubicBezTo>
                  <a:pt x="143" y="148"/>
                  <a:pt x="143" y="148"/>
                  <a:pt x="143" y="148"/>
                </a:cubicBezTo>
                <a:cubicBezTo>
                  <a:pt x="146" y="164"/>
                  <a:pt x="146" y="164"/>
                  <a:pt x="146" y="164"/>
                </a:cubicBezTo>
                <a:cubicBezTo>
                  <a:pt x="156" y="165"/>
                  <a:pt x="164" y="172"/>
                  <a:pt x="164" y="182"/>
                </a:cubicBezTo>
                <a:close/>
                <a:moveTo>
                  <a:pt x="33" y="104"/>
                </a:moveTo>
                <a:cubicBezTo>
                  <a:pt x="135" y="104"/>
                  <a:pt x="135" y="104"/>
                  <a:pt x="135" y="104"/>
                </a:cubicBezTo>
                <a:cubicBezTo>
                  <a:pt x="139" y="124"/>
                  <a:pt x="139" y="124"/>
                  <a:pt x="139" y="124"/>
                </a:cubicBezTo>
                <a:cubicBezTo>
                  <a:pt x="29" y="124"/>
                  <a:pt x="29" y="124"/>
                  <a:pt x="29" y="124"/>
                </a:cubicBezTo>
                <a:lnTo>
                  <a:pt x="33" y="104"/>
                </a:lnTo>
                <a:close/>
                <a:moveTo>
                  <a:pt x="42" y="60"/>
                </a:moveTo>
                <a:cubicBezTo>
                  <a:pt x="126" y="60"/>
                  <a:pt x="126" y="60"/>
                  <a:pt x="126" y="60"/>
                </a:cubicBezTo>
                <a:cubicBezTo>
                  <a:pt x="130" y="80"/>
                  <a:pt x="130" y="80"/>
                  <a:pt x="130" y="80"/>
                </a:cubicBezTo>
                <a:cubicBezTo>
                  <a:pt x="38" y="80"/>
                  <a:pt x="38" y="80"/>
                  <a:pt x="38" y="80"/>
                </a:cubicBezTo>
                <a:lnTo>
                  <a:pt x="42" y="60"/>
                </a:lnTo>
                <a:close/>
                <a:moveTo>
                  <a:pt x="52" y="16"/>
                </a:moveTo>
                <a:cubicBezTo>
                  <a:pt x="52" y="16"/>
                  <a:pt x="52" y="16"/>
                  <a:pt x="52" y="15"/>
                </a:cubicBezTo>
                <a:cubicBezTo>
                  <a:pt x="52" y="7"/>
                  <a:pt x="67" y="0"/>
                  <a:pt x="84" y="0"/>
                </a:cubicBezTo>
                <a:cubicBezTo>
                  <a:pt x="101" y="0"/>
                  <a:pt x="115" y="7"/>
                  <a:pt x="115" y="15"/>
                </a:cubicBezTo>
                <a:cubicBezTo>
                  <a:pt x="115" y="16"/>
                  <a:pt x="115" y="16"/>
                  <a:pt x="115" y="16"/>
                </a:cubicBezTo>
                <a:cubicBezTo>
                  <a:pt x="116" y="16"/>
                  <a:pt x="116" y="16"/>
                  <a:pt x="116" y="16"/>
                </a:cubicBezTo>
                <a:cubicBezTo>
                  <a:pt x="121" y="44"/>
                  <a:pt x="121" y="44"/>
                  <a:pt x="121" y="44"/>
                </a:cubicBezTo>
                <a:cubicBezTo>
                  <a:pt x="46" y="44"/>
                  <a:pt x="46" y="44"/>
                  <a:pt x="46" y="44"/>
                </a:cubicBezTo>
                <a:lnTo>
                  <a:pt x="52" y="16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0" name="Freeform 94"/>
          <p:cNvSpPr>
            <a:spLocks noEditPoints="1"/>
          </p:cNvSpPr>
          <p:nvPr/>
        </p:nvSpPr>
        <p:spPr bwMode="auto">
          <a:xfrm>
            <a:off x="4015298" y="5411729"/>
            <a:ext cx="374513" cy="374493"/>
          </a:xfrm>
          <a:custGeom>
            <a:avLst/>
            <a:gdLst>
              <a:gd name="T0" fmla="*/ 99 w 199"/>
              <a:gd name="T1" fmla="*/ 199 h 199"/>
              <a:gd name="T2" fmla="*/ 0 w 199"/>
              <a:gd name="T3" fmla="*/ 100 h 199"/>
              <a:gd name="T4" fmla="*/ 99 w 199"/>
              <a:gd name="T5" fmla="*/ 0 h 199"/>
              <a:gd name="T6" fmla="*/ 199 w 199"/>
              <a:gd name="T7" fmla="*/ 100 h 199"/>
              <a:gd name="T8" fmla="*/ 99 w 199"/>
              <a:gd name="T9" fmla="*/ 199 h 199"/>
              <a:gd name="T10" fmla="*/ 99 w 199"/>
              <a:gd name="T11" fmla="*/ 35 h 199"/>
              <a:gd name="T12" fmla="*/ 35 w 199"/>
              <a:gd name="T13" fmla="*/ 100 h 199"/>
              <a:gd name="T14" fmla="*/ 99 w 199"/>
              <a:gd name="T15" fmla="*/ 164 h 199"/>
              <a:gd name="T16" fmla="*/ 164 w 199"/>
              <a:gd name="T17" fmla="*/ 100 h 199"/>
              <a:gd name="T18" fmla="*/ 99 w 199"/>
              <a:gd name="T19" fmla="*/ 35 h 199"/>
              <a:gd name="T20" fmla="*/ 132 w 199"/>
              <a:gd name="T21" fmla="*/ 99 h 199"/>
              <a:gd name="T22" fmla="*/ 131 w 199"/>
              <a:gd name="T23" fmla="*/ 92 h 199"/>
              <a:gd name="T24" fmla="*/ 149 w 199"/>
              <a:gd name="T25" fmla="*/ 81 h 199"/>
              <a:gd name="T26" fmla="*/ 152 w 199"/>
              <a:gd name="T27" fmla="*/ 96 h 199"/>
              <a:gd name="T28" fmla="*/ 151 w 199"/>
              <a:gd name="T29" fmla="*/ 100 h 199"/>
              <a:gd name="T30" fmla="*/ 152 w 199"/>
              <a:gd name="T31" fmla="*/ 104 h 199"/>
              <a:gd name="T32" fmla="*/ 149 w 199"/>
              <a:gd name="T33" fmla="*/ 119 h 199"/>
              <a:gd name="T34" fmla="*/ 131 w 199"/>
              <a:gd name="T35" fmla="*/ 108 h 199"/>
              <a:gd name="T36" fmla="*/ 132 w 199"/>
              <a:gd name="T37" fmla="*/ 99 h 199"/>
              <a:gd name="T38" fmla="*/ 110 w 199"/>
              <a:gd name="T39" fmla="*/ 69 h 199"/>
              <a:gd name="T40" fmla="*/ 109 w 199"/>
              <a:gd name="T41" fmla="*/ 47 h 199"/>
              <a:gd name="T42" fmla="*/ 140 w 199"/>
              <a:gd name="T43" fmla="*/ 67 h 199"/>
              <a:gd name="T44" fmla="*/ 123 w 199"/>
              <a:gd name="T45" fmla="*/ 77 h 199"/>
              <a:gd name="T46" fmla="*/ 110 w 199"/>
              <a:gd name="T47" fmla="*/ 69 h 199"/>
              <a:gd name="T48" fmla="*/ 115 w 199"/>
              <a:gd name="T49" fmla="*/ 99 h 199"/>
              <a:gd name="T50" fmla="*/ 99 w 199"/>
              <a:gd name="T51" fmla="*/ 115 h 199"/>
              <a:gd name="T52" fmla="*/ 83 w 199"/>
              <a:gd name="T53" fmla="*/ 99 h 199"/>
              <a:gd name="T54" fmla="*/ 99 w 199"/>
              <a:gd name="T55" fmla="*/ 83 h 199"/>
              <a:gd name="T56" fmla="*/ 115 w 199"/>
              <a:gd name="T57" fmla="*/ 99 h 199"/>
              <a:gd name="T58" fmla="*/ 77 w 199"/>
              <a:gd name="T59" fmla="*/ 78 h 199"/>
              <a:gd name="T60" fmla="*/ 57 w 199"/>
              <a:gd name="T61" fmla="*/ 67 h 199"/>
              <a:gd name="T62" fmla="*/ 90 w 199"/>
              <a:gd name="T63" fmla="*/ 47 h 199"/>
              <a:gd name="T64" fmla="*/ 89 w 199"/>
              <a:gd name="T65" fmla="*/ 70 h 199"/>
              <a:gd name="T66" fmla="*/ 77 w 199"/>
              <a:gd name="T67" fmla="*/ 78 h 199"/>
              <a:gd name="T68" fmla="*/ 68 w 199"/>
              <a:gd name="T69" fmla="*/ 99 h 199"/>
              <a:gd name="T70" fmla="*/ 69 w 199"/>
              <a:gd name="T71" fmla="*/ 106 h 199"/>
              <a:gd name="T72" fmla="*/ 48 w 199"/>
              <a:gd name="T73" fmla="*/ 119 h 199"/>
              <a:gd name="T74" fmla="*/ 46 w 199"/>
              <a:gd name="T75" fmla="*/ 104 h 199"/>
              <a:gd name="T76" fmla="*/ 46 w 199"/>
              <a:gd name="T77" fmla="*/ 100 h 199"/>
              <a:gd name="T78" fmla="*/ 46 w 199"/>
              <a:gd name="T79" fmla="*/ 96 h 199"/>
              <a:gd name="T80" fmla="*/ 48 w 199"/>
              <a:gd name="T81" fmla="*/ 81 h 199"/>
              <a:gd name="T82" fmla="*/ 69 w 199"/>
              <a:gd name="T83" fmla="*/ 93 h 199"/>
              <a:gd name="T84" fmla="*/ 68 w 199"/>
              <a:gd name="T85" fmla="*/ 99 h 199"/>
              <a:gd name="T86" fmla="*/ 89 w 199"/>
              <a:gd name="T87" fmla="*/ 129 h 199"/>
              <a:gd name="T88" fmla="*/ 90 w 199"/>
              <a:gd name="T89" fmla="*/ 153 h 199"/>
              <a:gd name="T90" fmla="*/ 57 w 199"/>
              <a:gd name="T91" fmla="*/ 133 h 199"/>
              <a:gd name="T92" fmla="*/ 78 w 199"/>
              <a:gd name="T93" fmla="*/ 122 h 199"/>
              <a:gd name="T94" fmla="*/ 89 w 199"/>
              <a:gd name="T95" fmla="*/ 129 h 199"/>
              <a:gd name="T96" fmla="*/ 122 w 199"/>
              <a:gd name="T97" fmla="*/ 122 h 199"/>
              <a:gd name="T98" fmla="*/ 140 w 199"/>
              <a:gd name="T99" fmla="*/ 133 h 199"/>
              <a:gd name="T100" fmla="*/ 109 w 199"/>
              <a:gd name="T101" fmla="*/ 152 h 199"/>
              <a:gd name="T102" fmla="*/ 110 w 199"/>
              <a:gd name="T103" fmla="*/ 130 h 199"/>
              <a:gd name="T104" fmla="*/ 122 w 199"/>
              <a:gd name="T105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9" h="199">
                <a:moveTo>
                  <a:pt x="99" y="199"/>
                </a:moveTo>
                <a:cubicBezTo>
                  <a:pt x="44" y="199"/>
                  <a:pt x="0" y="155"/>
                  <a:pt x="0" y="100"/>
                </a:cubicBezTo>
                <a:cubicBezTo>
                  <a:pt x="0" y="45"/>
                  <a:pt x="44" y="0"/>
                  <a:pt x="99" y="0"/>
                </a:cubicBezTo>
                <a:cubicBezTo>
                  <a:pt x="154" y="0"/>
                  <a:pt x="199" y="45"/>
                  <a:pt x="199" y="100"/>
                </a:cubicBezTo>
                <a:cubicBezTo>
                  <a:pt x="199" y="155"/>
                  <a:pt x="154" y="199"/>
                  <a:pt x="99" y="199"/>
                </a:cubicBezTo>
                <a:close/>
                <a:moveTo>
                  <a:pt x="99" y="35"/>
                </a:moveTo>
                <a:cubicBezTo>
                  <a:pt x="64" y="35"/>
                  <a:pt x="35" y="64"/>
                  <a:pt x="35" y="100"/>
                </a:cubicBezTo>
                <a:cubicBezTo>
                  <a:pt x="35" y="135"/>
                  <a:pt x="64" y="164"/>
                  <a:pt x="99" y="164"/>
                </a:cubicBezTo>
                <a:cubicBezTo>
                  <a:pt x="135" y="164"/>
                  <a:pt x="164" y="135"/>
                  <a:pt x="164" y="100"/>
                </a:cubicBezTo>
                <a:cubicBezTo>
                  <a:pt x="164" y="64"/>
                  <a:pt x="135" y="35"/>
                  <a:pt x="99" y="35"/>
                </a:cubicBezTo>
                <a:close/>
                <a:moveTo>
                  <a:pt x="132" y="99"/>
                </a:moveTo>
                <a:cubicBezTo>
                  <a:pt x="132" y="97"/>
                  <a:pt x="131" y="94"/>
                  <a:pt x="131" y="92"/>
                </a:cubicBezTo>
                <a:cubicBezTo>
                  <a:pt x="137" y="87"/>
                  <a:pt x="144" y="83"/>
                  <a:pt x="149" y="81"/>
                </a:cubicBezTo>
                <a:cubicBezTo>
                  <a:pt x="151" y="86"/>
                  <a:pt x="152" y="91"/>
                  <a:pt x="152" y="96"/>
                </a:cubicBezTo>
                <a:cubicBezTo>
                  <a:pt x="152" y="97"/>
                  <a:pt x="151" y="98"/>
                  <a:pt x="151" y="100"/>
                </a:cubicBezTo>
                <a:cubicBezTo>
                  <a:pt x="151" y="101"/>
                  <a:pt x="152" y="103"/>
                  <a:pt x="152" y="104"/>
                </a:cubicBezTo>
                <a:cubicBezTo>
                  <a:pt x="152" y="109"/>
                  <a:pt x="151" y="114"/>
                  <a:pt x="149" y="119"/>
                </a:cubicBezTo>
                <a:cubicBezTo>
                  <a:pt x="144" y="117"/>
                  <a:pt x="137" y="113"/>
                  <a:pt x="131" y="108"/>
                </a:cubicBezTo>
                <a:cubicBezTo>
                  <a:pt x="131" y="105"/>
                  <a:pt x="132" y="102"/>
                  <a:pt x="132" y="99"/>
                </a:cubicBezTo>
                <a:close/>
                <a:moveTo>
                  <a:pt x="110" y="69"/>
                </a:moveTo>
                <a:cubicBezTo>
                  <a:pt x="109" y="64"/>
                  <a:pt x="108" y="56"/>
                  <a:pt x="109" y="47"/>
                </a:cubicBezTo>
                <a:cubicBezTo>
                  <a:pt x="122" y="50"/>
                  <a:pt x="133" y="57"/>
                  <a:pt x="140" y="67"/>
                </a:cubicBezTo>
                <a:cubicBezTo>
                  <a:pt x="135" y="72"/>
                  <a:pt x="128" y="75"/>
                  <a:pt x="123" y="77"/>
                </a:cubicBezTo>
                <a:cubicBezTo>
                  <a:pt x="119" y="73"/>
                  <a:pt x="115" y="71"/>
                  <a:pt x="110" y="69"/>
                </a:cubicBezTo>
                <a:close/>
                <a:moveTo>
                  <a:pt x="115" y="99"/>
                </a:moveTo>
                <a:cubicBezTo>
                  <a:pt x="115" y="108"/>
                  <a:pt x="108" y="115"/>
                  <a:pt x="99" y="115"/>
                </a:cubicBezTo>
                <a:cubicBezTo>
                  <a:pt x="90" y="115"/>
                  <a:pt x="83" y="108"/>
                  <a:pt x="83" y="99"/>
                </a:cubicBezTo>
                <a:cubicBezTo>
                  <a:pt x="83" y="90"/>
                  <a:pt x="90" y="83"/>
                  <a:pt x="99" y="83"/>
                </a:cubicBezTo>
                <a:cubicBezTo>
                  <a:pt x="108" y="83"/>
                  <a:pt x="115" y="90"/>
                  <a:pt x="115" y="99"/>
                </a:cubicBezTo>
                <a:close/>
                <a:moveTo>
                  <a:pt x="77" y="78"/>
                </a:moveTo>
                <a:cubicBezTo>
                  <a:pt x="71" y="76"/>
                  <a:pt x="64" y="72"/>
                  <a:pt x="57" y="67"/>
                </a:cubicBezTo>
                <a:cubicBezTo>
                  <a:pt x="65" y="56"/>
                  <a:pt x="77" y="49"/>
                  <a:pt x="90" y="47"/>
                </a:cubicBezTo>
                <a:cubicBezTo>
                  <a:pt x="91" y="53"/>
                  <a:pt x="91" y="61"/>
                  <a:pt x="89" y="70"/>
                </a:cubicBezTo>
                <a:cubicBezTo>
                  <a:pt x="85" y="71"/>
                  <a:pt x="80" y="74"/>
                  <a:pt x="77" y="78"/>
                </a:cubicBezTo>
                <a:close/>
                <a:moveTo>
                  <a:pt x="68" y="99"/>
                </a:moveTo>
                <a:cubicBezTo>
                  <a:pt x="68" y="102"/>
                  <a:pt x="69" y="104"/>
                  <a:pt x="69" y="106"/>
                </a:cubicBezTo>
                <a:cubicBezTo>
                  <a:pt x="62" y="113"/>
                  <a:pt x="54" y="117"/>
                  <a:pt x="48" y="119"/>
                </a:cubicBezTo>
                <a:cubicBezTo>
                  <a:pt x="47" y="114"/>
                  <a:pt x="46" y="109"/>
                  <a:pt x="46" y="104"/>
                </a:cubicBezTo>
                <a:cubicBezTo>
                  <a:pt x="46" y="103"/>
                  <a:pt x="46" y="101"/>
                  <a:pt x="46" y="100"/>
                </a:cubicBezTo>
                <a:cubicBezTo>
                  <a:pt x="46" y="98"/>
                  <a:pt x="46" y="97"/>
                  <a:pt x="46" y="96"/>
                </a:cubicBezTo>
                <a:cubicBezTo>
                  <a:pt x="46" y="91"/>
                  <a:pt x="47" y="86"/>
                  <a:pt x="48" y="81"/>
                </a:cubicBezTo>
                <a:cubicBezTo>
                  <a:pt x="54" y="83"/>
                  <a:pt x="62" y="87"/>
                  <a:pt x="69" y="93"/>
                </a:cubicBezTo>
                <a:cubicBezTo>
                  <a:pt x="69" y="95"/>
                  <a:pt x="68" y="97"/>
                  <a:pt x="68" y="99"/>
                </a:cubicBezTo>
                <a:close/>
                <a:moveTo>
                  <a:pt x="89" y="129"/>
                </a:moveTo>
                <a:cubicBezTo>
                  <a:pt x="91" y="138"/>
                  <a:pt x="91" y="146"/>
                  <a:pt x="90" y="153"/>
                </a:cubicBezTo>
                <a:cubicBezTo>
                  <a:pt x="77" y="150"/>
                  <a:pt x="65" y="143"/>
                  <a:pt x="57" y="133"/>
                </a:cubicBezTo>
                <a:cubicBezTo>
                  <a:pt x="64" y="127"/>
                  <a:pt x="72" y="124"/>
                  <a:pt x="78" y="122"/>
                </a:cubicBezTo>
                <a:cubicBezTo>
                  <a:pt x="81" y="125"/>
                  <a:pt x="85" y="127"/>
                  <a:pt x="89" y="129"/>
                </a:cubicBezTo>
                <a:close/>
                <a:moveTo>
                  <a:pt x="122" y="122"/>
                </a:moveTo>
                <a:cubicBezTo>
                  <a:pt x="128" y="124"/>
                  <a:pt x="134" y="128"/>
                  <a:pt x="140" y="133"/>
                </a:cubicBezTo>
                <a:cubicBezTo>
                  <a:pt x="133" y="143"/>
                  <a:pt x="122" y="150"/>
                  <a:pt x="109" y="152"/>
                </a:cubicBezTo>
                <a:cubicBezTo>
                  <a:pt x="108" y="143"/>
                  <a:pt x="109" y="135"/>
                  <a:pt x="110" y="130"/>
                </a:cubicBezTo>
                <a:cubicBezTo>
                  <a:pt x="114" y="128"/>
                  <a:pt x="119" y="126"/>
                  <a:pt x="122" y="122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1" name="Freeform 95"/>
          <p:cNvSpPr>
            <a:spLocks noEditPoints="1"/>
          </p:cNvSpPr>
          <p:nvPr/>
        </p:nvSpPr>
        <p:spPr bwMode="auto">
          <a:xfrm>
            <a:off x="4788416" y="5414415"/>
            <a:ext cx="370485" cy="369124"/>
          </a:xfrm>
          <a:custGeom>
            <a:avLst/>
            <a:gdLst>
              <a:gd name="T0" fmla="*/ 128 w 197"/>
              <a:gd name="T1" fmla="*/ 100 h 196"/>
              <a:gd name="T2" fmla="*/ 147 w 197"/>
              <a:gd name="T3" fmla="*/ 104 h 196"/>
              <a:gd name="T4" fmla="*/ 197 w 197"/>
              <a:gd name="T5" fmla="*/ 54 h 196"/>
              <a:gd name="T6" fmla="*/ 196 w 197"/>
              <a:gd name="T7" fmla="*/ 45 h 196"/>
              <a:gd name="T8" fmla="*/ 161 w 197"/>
              <a:gd name="T9" fmla="*/ 83 h 196"/>
              <a:gd name="T10" fmla="*/ 127 w 197"/>
              <a:gd name="T11" fmla="*/ 77 h 196"/>
              <a:gd name="T12" fmla="*/ 115 w 197"/>
              <a:gd name="T13" fmla="*/ 45 h 196"/>
              <a:gd name="T14" fmla="*/ 154 w 197"/>
              <a:gd name="T15" fmla="*/ 4 h 196"/>
              <a:gd name="T16" fmla="*/ 147 w 197"/>
              <a:gd name="T17" fmla="*/ 3 h 196"/>
              <a:gd name="T18" fmla="*/ 96 w 197"/>
              <a:gd name="T19" fmla="*/ 54 h 196"/>
              <a:gd name="T20" fmla="*/ 101 w 197"/>
              <a:gd name="T21" fmla="*/ 74 h 196"/>
              <a:gd name="T22" fmla="*/ 53 w 197"/>
              <a:gd name="T23" fmla="*/ 133 h 196"/>
              <a:gd name="T24" fmla="*/ 44 w 197"/>
              <a:gd name="T25" fmla="*/ 131 h 196"/>
              <a:gd name="T26" fmla="*/ 12 w 197"/>
              <a:gd name="T27" fmla="*/ 162 h 196"/>
              <a:gd name="T28" fmla="*/ 44 w 197"/>
              <a:gd name="T29" fmla="*/ 194 h 196"/>
              <a:gd name="T30" fmla="*/ 75 w 197"/>
              <a:gd name="T31" fmla="*/ 162 h 196"/>
              <a:gd name="T32" fmla="*/ 72 w 197"/>
              <a:gd name="T33" fmla="*/ 151 h 196"/>
              <a:gd name="T34" fmla="*/ 128 w 197"/>
              <a:gd name="T35" fmla="*/ 100 h 196"/>
              <a:gd name="T36" fmla="*/ 44 w 197"/>
              <a:gd name="T37" fmla="*/ 179 h 196"/>
              <a:gd name="T38" fmla="*/ 27 w 197"/>
              <a:gd name="T39" fmla="*/ 162 h 196"/>
              <a:gd name="T40" fmla="*/ 44 w 197"/>
              <a:gd name="T41" fmla="*/ 146 h 196"/>
              <a:gd name="T42" fmla="*/ 60 w 197"/>
              <a:gd name="T43" fmla="*/ 162 h 196"/>
              <a:gd name="T44" fmla="*/ 44 w 197"/>
              <a:gd name="T45" fmla="*/ 179 h 196"/>
              <a:gd name="T46" fmla="*/ 47 w 197"/>
              <a:gd name="T47" fmla="*/ 61 h 196"/>
              <a:gd name="T48" fmla="*/ 76 w 197"/>
              <a:gd name="T49" fmla="*/ 92 h 196"/>
              <a:gd name="T50" fmla="*/ 90 w 197"/>
              <a:gd name="T51" fmla="*/ 77 h 196"/>
              <a:gd name="T52" fmla="*/ 61 w 197"/>
              <a:gd name="T53" fmla="*/ 47 h 196"/>
              <a:gd name="T54" fmla="*/ 68 w 197"/>
              <a:gd name="T55" fmla="*/ 40 h 196"/>
              <a:gd name="T56" fmla="*/ 28 w 197"/>
              <a:gd name="T57" fmla="*/ 0 h 196"/>
              <a:gd name="T58" fmla="*/ 0 w 197"/>
              <a:gd name="T59" fmla="*/ 29 h 196"/>
              <a:gd name="T60" fmla="*/ 39 w 197"/>
              <a:gd name="T61" fmla="*/ 68 h 196"/>
              <a:gd name="T62" fmla="*/ 47 w 197"/>
              <a:gd name="T63" fmla="*/ 61 h 196"/>
              <a:gd name="T64" fmla="*/ 138 w 197"/>
              <a:gd name="T65" fmla="*/ 107 h 196"/>
              <a:gd name="T66" fmla="*/ 97 w 197"/>
              <a:gd name="T67" fmla="*/ 143 h 196"/>
              <a:gd name="T68" fmla="*/ 142 w 197"/>
              <a:gd name="T69" fmla="*/ 188 h 196"/>
              <a:gd name="T70" fmla="*/ 170 w 197"/>
              <a:gd name="T71" fmla="*/ 188 h 196"/>
              <a:gd name="T72" fmla="*/ 182 w 197"/>
              <a:gd name="T73" fmla="*/ 177 h 196"/>
              <a:gd name="T74" fmla="*/ 182 w 197"/>
              <a:gd name="T75" fmla="*/ 149 h 196"/>
              <a:gd name="T76" fmla="*/ 138 w 197"/>
              <a:gd name="T77" fmla="*/ 107 h 196"/>
              <a:gd name="T78" fmla="*/ 158 w 197"/>
              <a:gd name="T79" fmla="*/ 180 h 196"/>
              <a:gd name="T80" fmla="*/ 151 w 197"/>
              <a:gd name="T81" fmla="*/ 180 h 196"/>
              <a:gd name="T82" fmla="*/ 114 w 197"/>
              <a:gd name="T83" fmla="*/ 144 h 196"/>
              <a:gd name="T84" fmla="*/ 114 w 197"/>
              <a:gd name="T85" fmla="*/ 137 h 196"/>
              <a:gd name="T86" fmla="*/ 121 w 197"/>
              <a:gd name="T87" fmla="*/ 137 h 196"/>
              <a:gd name="T88" fmla="*/ 158 w 197"/>
              <a:gd name="T89" fmla="*/ 173 h 196"/>
              <a:gd name="T90" fmla="*/ 158 w 197"/>
              <a:gd name="T91" fmla="*/ 180 h 196"/>
              <a:gd name="T92" fmla="*/ 174 w 197"/>
              <a:gd name="T93" fmla="*/ 164 h 196"/>
              <a:gd name="T94" fmla="*/ 167 w 197"/>
              <a:gd name="T95" fmla="*/ 164 h 196"/>
              <a:gd name="T96" fmla="*/ 130 w 197"/>
              <a:gd name="T97" fmla="*/ 128 h 196"/>
              <a:gd name="T98" fmla="*/ 130 w 197"/>
              <a:gd name="T99" fmla="*/ 121 h 196"/>
              <a:gd name="T100" fmla="*/ 137 w 197"/>
              <a:gd name="T101" fmla="*/ 121 h 196"/>
              <a:gd name="T102" fmla="*/ 174 w 197"/>
              <a:gd name="T103" fmla="*/ 157 h 196"/>
              <a:gd name="T104" fmla="*/ 174 w 197"/>
              <a:gd name="T105" fmla="*/ 164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7" h="196">
                <a:moveTo>
                  <a:pt x="128" y="100"/>
                </a:moveTo>
                <a:cubicBezTo>
                  <a:pt x="134" y="103"/>
                  <a:pt x="140" y="104"/>
                  <a:pt x="147" y="104"/>
                </a:cubicBezTo>
                <a:cubicBezTo>
                  <a:pt x="175" y="104"/>
                  <a:pt x="197" y="82"/>
                  <a:pt x="197" y="54"/>
                </a:cubicBezTo>
                <a:cubicBezTo>
                  <a:pt x="197" y="51"/>
                  <a:pt x="197" y="48"/>
                  <a:pt x="196" y="45"/>
                </a:cubicBezTo>
                <a:cubicBezTo>
                  <a:pt x="161" y="83"/>
                  <a:pt x="161" y="83"/>
                  <a:pt x="161" y="83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15" y="45"/>
                  <a:pt x="115" y="45"/>
                  <a:pt x="115" y="45"/>
                </a:cubicBezTo>
                <a:cubicBezTo>
                  <a:pt x="154" y="4"/>
                  <a:pt x="154" y="4"/>
                  <a:pt x="154" y="4"/>
                </a:cubicBezTo>
                <a:cubicBezTo>
                  <a:pt x="152" y="3"/>
                  <a:pt x="149" y="3"/>
                  <a:pt x="147" y="3"/>
                </a:cubicBezTo>
                <a:cubicBezTo>
                  <a:pt x="119" y="3"/>
                  <a:pt x="96" y="26"/>
                  <a:pt x="96" y="54"/>
                </a:cubicBezTo>
                <a:cubicBezTo>
                  <a:pt x="96" y="61"/>
                  <a:pt x="98" y="68"/>
                  <a:pt x="101" y="74"/>
                </a:cubicBezTo>
                <a:cubicBezTo>
                  <a:pt x="85" y="101"/>
                  <a:pt x="62" y="124"/>
                  <a:pt x="53" y="133"/>
                </a:cubicBezTo>
                <a:cubicBezTo>
                  <a:pt x="50" y="132"/>
                  <a:pt x="47" y="131"/>
                  <a:pt x="44" y="131"/>
                </a:cubicBezTo>
                <a:cubicBezTo>
                  <a:pt x="26" y="131"/>
                  <a:pt x="12" y="145"/>
                  <a:pt x="12" y="162"/>
                </a:cubicBezTo>
                <a:cubicBezTo>
                  <a:pt x="12" y="180"/>
                  <a:pt x="26" y="194"/>
                  <a:pt x="44" y="194"/>
                </a:cubicBezTo>
                <a:cubicBezTo>
                  <a:pt x="61" y="194"/>
                  <a:pt x="75" y="180"/>
                  <a:pt x="75" y="162"/>
                </a:cubicBezTo>
                <a:cubicBezTo>
                  <a:pt x="75" y="158"/>
                  <a:pt x="74" y="154"/>
                  <a:pt x="72" y="151"/>
                </a:cubicBezTo>
                <a:cubicBezTo>
                  <a:pt x="79" y="141"/>
                  <a:pt x="98" y="119"/>
                  <a:pt x="128" y="100"/>
                </a:cubicBezTo>
                <a:close/>
                <a:moveTo>
                  <a:pt x="44" y="179"/>
                </a:moveTo>
                <a:cubicBezTo>
                  <a:pt x="34" y="179"/>
                  <a:pt x="27" y="172"/>
                  <a:pt x="27" y="162"/>
                </a:cubicBezTo>
                <a:cubicBezTo>
                  <a:pt x="27" y="153"/>
                  <a:pt x="34" y="146"/>
                  <a:pt x="44" y="146"/>
                </a:cubicBezTo>
                <a:cubicBezTo>
                  <a:pt x="53" y="146"/>
                  <a:pt x="60" y="153"/>
                  <a:pt x="60" y="162"/>
                </a:cubicBezTo>
                <a:cubicBezTo>
                  <a:pt x="60" y="172"/>
                  <a:pt x="53" y="179"/>
                  <a:pt x="44" y="179"/>
                </a:cubicBezTo>
                <a:close/>
                <a:moveTo>
                  <a:pt x="47" y="61"/>
                </a:moveTo>
                <a:cubicBezTo>
                  <a:pt x="76" y="92"/>
                  <a:pt x="76" y="92"/>
                  <a:pt x="76" y="92"/>
                </a:cubicBezTo>
                <a:cubicBezTo>
                  <a:pt x="90" y="77"/>
                  <a:pt x="90" y="77"/>
                  <a:pt x="90" y="77"/>
                </a:cubicBezTo>
                <a:cubicBezTo>
                  <a:pt x="61" y="47"/>
                  <a:pt x="61" y="47"/>
                  <a:pt x="61" y="47"/>
                </a:cubicBezTo>
                <a:cubicBezTo>
                  <a:pt x="68" y="40"/>
                  <a:pt x="68" y="40"/>
                  <a:pt x="68" y="40"/>
                </a:cubicBezTo>
                <a:cubicBezTo>
                  <a:pt x="28" y="0"/>
                  <a:pt x="28" y="0"/>
                  <a:pt x="28" y="0"/>
                </a:cubicBezTo>
                <a:cubicBezTo>
                  <a:pt x="0" y="29"/>
                  <a:pt x="0" y="29"/>
                  <a:pt x="0" y="29"/>
                </a:cubicBezTo>
                <a:cubicBezTo>
                  <a:pt x="39" y="68"/>
                  <a:pt x="39" y="68"/>
                  <a:pt x="39" y="68"/>
                </a:cubicBezTo>
                <a:lnTo>
                  <a:pt x="47" y="61"/>
                </a:lnTo>
                <a:close/>
                <a:moveTo>
                  <a:pt x="138" y="107"/>
                </a:moveTo>
                <a:cubicBezTo>
                  <a:pt x="138" y="107"/>
                  <a:pt x="114" y="114"/>
                  <a:pt x="97" y="143"/>
                </a:cubicBezTo>
                <a:cubicBezTo>
                  <a:pt x="97" y="141"/>
                  <a:pt x="142" y="188"/>
                  <a:pt x="142" y="188"/>
                </a:cubicBezTo>
                <a:cubicBezTo>
                  <a:pt x="150" y="196"/>
                  <a:pt x="163" y="196"/>
                  <a:pt x="170" y="188"/>
                </a:cubicBezTo>
                <a:cubicBezTo>
                  <a:pt x="182" y="177"/>
                  <a:pt x="182" y="177"/>
                  <a:pt x="182" y="177"/>
                </a:cubicBezTo>
                <a:cubicBezTo>
                  <a:pt x="189" y="169"/>
                  <a:pt x="189" y="156"/>
                  <a:pt x="182" y="149"/>
                </a:cubicBezTo>
                <a:lnTo>
                  <a:pt x="138" y="107"/>
                </a:lnTo>
                <a:close/>
                <a:moveTo>
                  <a:pt x="158" y="180"/>
                </a:moveTo>
                <a:cubicBezTo>
                  <a:pt x="156" y="182"/>
                  <a:pt x="153" y="182"/>
                  <a:pt x="151" y="180"/>
                </a:cubicBezTo>
                <a:cubicBezTo>
                  <a:pt x="114" y="144"/>
                  <a:pt x="114" y="144"/>
                  <a:pt x="114" y="144"/>
                </a:cubicBezTo>
                <a:cubicBezTo>
                  <a:pt x="112" y="142"/>
                  <a:pt x="112" y="139"/>
                  <a:pt x="114" y="137"/>
                </a:cubicBezTo>
                <a:cubicBezTo>
                  <a:pt x="116" y="135"/>
                  <a:pt x="120" y="135"/>
                  <a:pt x="121" y="137"/>
                </a:cubicBezTo>
                <a:cubicBezTo>
                  <a:pt x="158" y="173"/>
                  <a:pt x="158" y="173"/>
                  <a:pt x="158" y="173"/>
                </a:cubicBezTo>
                <a:cubicBezTo>
                  <a:pt x="160" y="175"/>
                  <a:pt x="160" y="178"/>
                  <a:pt x="158" y="180"/>
                </a:cubicBezTo>
                <a:close/>
                <a:moveTo>
                  <a:pt x="174" y="164"/>
                </a:moveTo>
                <a:cubicBezTo>
                  <a:pt x="172" y="166"/>
                  <a:pt x="169" y="166"/>
                  <a:pt x="167" y="164"/>
                </a:cubicBezTo>
                <a:cubicBezTo>
                  <a:pt x="130" y="128"/>
                  <a:pt x="130" y="128"/>
                  <a:pt x="130" y="128"/>
                </a:cubicBezTo>
                <a:cubicBezTo>
                  <a:pt x="128" y="126"/>
                  <a:pt x="128" y="123"/>
                  <a:pt x="130" y="121"/>
                </a:cubicBezTo>
                <a:cubicBezTo>
                  <a:pt x="132" y="119"/>
                  <a:pt x="136" y="119"/>
                  <a:pt x="137" y="121"/>
                </a:cubicBezTo>
                <a:cubicBezTo>
                  <a:pt x="174" y="157"/>
                  <a:pt x="174" y="157"/>
                  <a:pt x="174" y="157"/>
                </a:cubicBezTo>
                <a:cubicBezTo>
                  <a:pt x="176" y="159"/>
                  <a:pt x="176" y="162"/>
                  <a:pt x="174" y="164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2" name="Freeform 96"/>
          <p:cNvSpPr>
            <a:spLocks noEditPoints="1"/>
          </p:cNvSpPr>
          <p:nvPr/>
        </p:nvSpPr>
        <p:spPr bwMode="auto">
          <a:xfrm>
            <a:off x="5543307" y="5411059"/>
            <a:ext cx="375856" cy="375834"/>
          </a:xfrm>
          <a:custGeom>
            <a:avLst/>
            <a:gdLst>
              <a:gd name="T0" fmla="*/ 140 w 200"/>
              <a:gd name="T1" fmla="*/ 200 h 200"/>
              <a:gd name="T2" fmla="*/ 140 w 200"/>
              <a:gd name="T3" fmla="*/ 184 h 200"/>
              <a:gd name="T4" fmla="*/ 200 w 200"/>
              <a:gd name="T5" fmla="*/ 184 h 200"/>
              <a:gd name="T6" fmla="*/ 200 w 200"/>
              <a:gd name="T7" fmla="*/ 200 h 200"/>
              <a:gd name="T8" fmla="*/ 140 w 200"/>
              <a:gd name="T9" fmla="*/ 200 h 200"/>
              <a:gd name="T10" fmla="*/ 160 w 200"/>
              <a:gd name="T11" fmla="*/ 87 h 200"/>
              <a:gd name="T12" fmla="*/ 40 w 200"/>
              <a:gd name="T13" fmla="*/ 87 h 200"/>
              <a:gd name="T14" fmla="*/ 40 w 200"/>
              <a:gd name="T15" fmla="*/ 180 h 200"/>
              <a:gd name="T16" fmla="*/ 20 w 200"/>
              <a:gd name="T17" fmla="*/ 180 h 200"/>
              <a:gd name="T18" fmla="*/ 20 w 200"/>
              <a:gd name="T19" fmla="*/ 10 h 200"/>
              <a:gd name="T20" fmla="*/ 30 w 200"/>
              <a:gd name="T21" fmla="*/ 0 h 200"/>
              <a:gd name="T22" fmla="*/ 40 w 200"/>
              <a:gd name="T23" fmla="*/ 10 h 200"/>
              <a:gd name="T24" fmla="*/ 40 w 200"/>
              <a:gd name="T25" fmla="*/ 28 h 200"/>
              <a:gd name="T26" fmla="*/ 160 w 200"/>
              <a:gd name="T27" fmla="*/ 28 h 200"/>
              <a:gd name="T28" fmla="*/ 160 w 200"/>
              <a:gd name="T29" fmla="*/ 10 h 200"/>
              <a:gd name="T30" fmla="*/ 170 w 200"/>
              <a:gd name="T31" fmla="*/ 0 h 200"/>
              <a:gd name="T32" fmla="*/ 180 w 200"/>
              <a:gd name="T33" fmla="*/ 10 h 200"/>
              <a:gd name="T34" fmla="*/ 180 w 200"/>
              <a:gd name="T35" fmla="*/ 180 h 200"/>
              <a:gd name="T36" fmla="*/ 160 w 200"/>
              <a:gd name="T37" fmla="*/ 180 h 200"/>
              <a:gd name="T38" fmla="*/ 160 w 200"/>
              <a:gd name="T39" fmla="*/ 87 h 200"/>
              <a:gd name="T40" fmla="*/ 140 w 200"/>
              <a:gd name="T41" fmla="*/ 40 h 200"/>
              <a:gd name="T42" fmla="*/ 140 w 200"/>
              <a:gd name="T43" fmla="*/ 60 h 200"/>
              <a:gd name="T44" fmla="*/ 120 w 200"/>
              <a:gd name="T45" fmla="*/ 60 h 200"/>
              <a:gd name="T46" fmla="*/ 120 w 200"/>
              <a:gd name="T47" fmla="*/ 40 h 200"/>
              <a:gd name="T48" fmla="*/ 100 w 200"/>
              <a:gd name="T49" fmla="*/ 40 h 200"/>
              <a:gd name="T50" fmla="*/ 100 w 200"/>
              <a:gd name="T51" fmla="*/ 60 h 200"/>
              <a:gd name="T52" fmla="*/ 80 w 200"/>
              <a:gd name="T53" fmla="*/ 60 h 200"/>
              <a:gd name="T54" fmla="*/ 80 w 200"/>
              <a:gd name="T55" fmla="*/ 40 h 200"/>
              <a:gd name="T56" fmla="*/ 60 w 200"/>
              <a:gd name="T57" fmla="*/ 40 h 200"/>
              <a:gd name="T58" fmla="*/ 60 w 200"/>
              <a:gd name="T59" fmla="*/ 60 h 200"/>
              <a:gd name="T60" fmla="*/ 40 w 200"/>
              <a:gd name="T61" fmla="*/ 60 h 200"/>
              <a:gd name="T62" fmla="*/ 40 w 200"/>
              <a:gd name="T63" fmla="*/ 80 h 200"/>
              <a:gd name="T64" fmla="*/ 60 w 200"/>
              <a:gd name="T65" fmla="*/ 80 h 200"/>
              <a:gd name="T66" fmla="*/ 60 w 200"/>
              <a:gd name="T67" fmla="*/ 60 h 200"/>
              <a:gd name="T68" fmla="*/ 80 w 200"/>
              <a:gd name="T69" fmla="*/ 60 h 200"/>
              <a:gd name="T70" fmla="*/ 80 w 200"/>
              <a:gd name="T71" fmla="*/ 80 h 200"/>
              <a:gd name="T72" fmla="*/ 100 w 200"/>
              <a:gd name="T73" fmla="*/ 80 h 200"/>
              <a:gd name="T74" fmla="*/ 100 w 200"/>
              <a:gd name="T75" fmla="*/ 60 h 200"/>
              <a:gd name="T76" fmla="*/ 120 w 200"/>
              <a:gd name="T77" fmla="*/ 60 h 200"/>
              <a:gd name="T78" fmla="*/ 120 w 200"/>
              <a:gd name="T79" fmla="*/ 80 h 200"/>
              <a:gd name="T80" fmla="*/ 140 w 200"/>
              <a:gd name="T81" fmla="*/ 80 h 200"/>
              <a:gd name="T82" fmla="*/ 140 w 200"/>
              <a:gd name="T83" fmla="*/ 60 h 200"/>
              <a:gd name="T84" fmla="*/ 160 w 200"/>
              <a:gd name="T85" fmla="*/ 60 h 200"/>
              <a:gd name="T86" fmla="*/ 160 w 200"/>
              <a:gd name="T87" fmla="*/ 40 h 200"/>
              <a:gd name="T88" fmla="*/ 140 w 200"/>
              <a:gd name="T89" fmla="*/ 40 h 200"/>
              <a:gd name="T90" fmla="*/ 60 w 200"/>
              <a:gd name="T91" fmla="*/ 200 h 200"/>
              <a:gd name="T92" fmla="*/ 0 w 200"/>
              <a:gd name="T93" fmla="*/ 200 h 200"/>
              <a:gd name="T94" fmla="*/ 0 w 200"/>
              <a:gd name="T95" fmla="*/ 184 h 200"/>
              <a:gd name="T96" fmla="*/ 60 w 200"/>
              <a:gd name="T97" fmla="*/ 184 h 200"/>
              <a:gd name="T98" fmla="*/ 60 w 200"/>
              <a:gd name="T99" fmla="*/ 20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0" h="200">
                <a:moveTo>
                  <a:pt x="140" y="200"/>
                </a:moveTo>
                <a:cubicBezTo>
                  <a:pt x="140" y="184"/>
                  <a:pt x="140" y="184"/>
                  <a:pt x="140" y="184"/>
                </a:cubicBezTo>
                <a:cubicBezTo>
                  <a:pt x="200" y="184"/>
                  <a:pt x="200" y="184"/>
                  <a:pt x="200" y="184"/>
                </a:cubicBezTo>
                <a:cubicBezTo>
                  <a:pt x="200" y="200"/>
                  <a:pt x="200" y="200"/>
                  <a:pt x="200" y="200"/>
                </a:cubicBezTo>
                <a:lnTo>
                  <a:pt x="140" y="200"/>
                </a:lnTo>
                <a:close/>
                <a:moveTo>
                  <a:pt x="160" y="87"/>
                </a:moveTo>
                <a:cubicBezTo>
                  <a:pt x="40" y="87"/>
                  <a:pt x="40" y="87"/>
                  <a:pt x="40" y="87"/>
                </a:cubicBezTo>
                <a:cubicBezTo>
                  <a:pt x="40" y="180"/>
                  <a:pt x="40" y="180"/>
                  <a:pt x="40" y="180"/>
                </a:cubicBezTo>
                <a:cubicBezTo>
                  <a:pt x="20" y="180"/>
                  <a:pt x="20" y="180"/>
                  <a:pt x="20" y="18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4"/>
                  <a:pt x="24" y="0"/>
                  <a:pt x="30" y="0"/>
                </a:cubicBezTo>
                <a:cubicBezTo>
                  <a:pt x="35" y="0"/>
                  <a:pt x="40" y="4"/>
                  <a:pt x="40" y="10"/>
                </a:cubicBezTo>
                <a:cubicBezTo>
                  <a:pt x="40" y="28"/>
                  <a:pt x="40" y="28"/>
                  <a:pt x="40" y="28"/>
                </a:cubicBezTo>
                <a:cubicBezTo>
                  <a:pt x="160" y="28"/>
                  <a:pt x="160" y="28"/>
                  <a:pt x="160" y="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4"/>
                  <a:pt x="164" y="0"/>
                  <a:pt x="170" y="0"/>
                </a:cubicBezTo>
                <a:cubicBezTo>
                  <a:pt x="175" y="0"/>
                  <a:pt x="180" y="4"/>
                  <a:pt x="180" y="10"/>
                </a:cubicBezTo>
                <a:cubicBezTo>
                  <a:pt x="180" y="180"/>
                  <a:pt x="180" y="180"/>
                  <a:pt x="180" y="180"/>
                </a:cubicBezTo>
                <a:cubicBezTo>
                  <a:pt x="160" y="180"/>
                  <a:pt x="160" y="180"/>
                  <a:pt x="160" y="180"/>
                </a:cubicBezTo>
                <a:lnTo>
                  <a:pt x="160" y="87"/>
                </a:lnTo>
                <a:close/>
                <a:moveTo>
                  <a:pt x="140" y="40"/>
                </a:moveTo>
                <a:cubicBezTo>
                  <a:pt x="140" y="60"/>
                  <a:pt x="140" y="60"/>
                  <a:pt x="140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40"/>
                  <a:pt x="80" y="40"/>
                  <a:pt x="8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40" y="80"/>
                  <a:pt x="40" y="80"/>
                  <a:pt x="40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60" y="60"/>
                  <a:pt x="60" y="60"/>
                  <a:pt x="6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80"/>
                  <a:pt x="80" y="80"/>
                  <a:pt x="80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60" y="60"/>
                  <a:pt x="160" y="60"/>
                  <a:pt x="160" y="60"/>
                </a:cubicBezTo>
                <a:cubicBezTo>
                  <a:pt x="160" y="40"/>
                  <a:pt x="160" y="40"/>
                  <a:pt x="160" y="40"/>
                </a:cubicBezTo>
                <a:lnTo>
                  <a:pt x="140" y="40"/>
                </a:lnTo>
                <a:close/>
                <a:moveTo>
                  <a:pt x="60" y="200"/>
                </a:moveTo>
                <a:cubicBezTo>
                  <a:pt x="0" y="200"/>
                  <a:pt x="0" y="200"/>
                  <a:pt x="0" y="200"/>
                </a:cubicBezTo>
                <a:cubicBezTo>
                  <a:pt x="0" y="184"/>
                  <a:pt x="0" y="184"/>
                  <a:pt x="0" y="184"/>
                </a:cubicBezTo>
                <a:cubicBezTo>
                  <a:pt x="60" y="184"/>
                  <a:pt x="60" y="184"/>
                  <a:pt x="60" y="184"/>
                </a:cubicBezTo>
                <a:lnTo>
                  <a:pt x="60" y="20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3" name="Freeform 124"/>
          <p:cNvSpPr>
            <a:spLocks noEditPoints="1"/>
          </p:cNvSpPr>
          <p:nvPr/>
        </p:nvSpPr>
        <p:spPr bwMode="auto">
          <a:xfrm>
            <a:off x="184012" y="5411059"/>
            <a:ext cx="375856" cy="375834"/>
          </a:xfrm>
          <a:custGeom>
            <a:avLst/>
            <a:gdLst>
              <a:gd name="T0" fmla="*/ 162 w 200"/>
              <a:gd name="T1" fmla="*/ 200 h 200"/>
              <a:gd name="T2" fmla="*/ 38 w 200"/>
              <a:gd name="T3" fmla="*/ 200 h 200"/>
              <a:gd name="T4" fmla="*/ 0 w 200"/>
              <a:gd name="T5" fmla="*/ 162 h 200"/>
              <a:gd name="T6" fmla="*/ 0 w 200"/>
              <a:gd name="T7" fmla="*/ 38 h 200"/>
              <a:gd name="T8" fmla="*/ 38 w 200"/>
              <a:gd name="T9" fmla="*/ 0 h 200"/>
              <a:gd name="T10" fmla="*/ 162 w 200"/>
              <a:gd name="T11" fmla="*/ 0 h 200"/>
              <a:gd name="T12" fmla="*/ 200 w 200"/>
              <a:gd name="T13" fmla="*/ 38 h 200"/>
              <a:gd name="T14" fmla="*/ 200 w 200"/>
              <a:gd name="T15" fmla="*/ 162 h 200"/>
              <a:gd name="T16" fmla="*/ 162 w 200"/>
              <a:gd name="T17" fmla="*/ 200 h 200"/>
              <a:gd name="T18" fmla="*/ 176 w 200"/>
              <a:gd name="T19" fmla="*/ 38 h 200"/>
              <a:gd name="T20" fmla="*/ 162 w 200"/>
              <a:gd name="T21" fmla="*/ 24 h 200"/>
              <a:gd name="T22" fmla="*/ 38 w 200"/>
              <a:gd name="T23" fmla="*/ 24 h 200"/>
              <a:gd name="T24" fmla="*/ 24 w 200"/>
              <a:gd name="T25" fmla="*/ 38 h 200"/>
              <a:gd name="T26" fmla="*/ 24 w 200"/>
              <a:gd name="T27" fmla="*/ 50 h 200"/>
              <a:gd name="T28" fmla="*/ 13 w 200"/>
              <a:gd name="T29" fmla="*/ 63 h 200"/>
              <a:gd name="T30" fmla="*/ 13 w 200"/>
              <a:gd name="T31" fmla="*/ 75 h 200"/>
              <a:gd name="T32" fmla="*/ 24 w 200"/>
              <a:gd name="T33" fmla="*/ 88 h 200"/>
              <a:gd name="T34" fmla="*/ 24 w 200"/>
              <a:gd name="T35" fmla="*/ 113 h 200"/>
              <a:gd name="T36" fmla="*/ 13 w 200"/>
              <a:gd name="T37" fmla="*/ 125 h 200"/>
              <a:gd name="T38" fmla="*/ 13 w 200"/>
              <a:gd name="T39" fmla="*/ 137 h 200"/>
              <a:gd name="T40" fmla="*/ 24 w 200"/>
              <a:gd name="T41" fmla="*/ 150 h 200"/>
              <a:gd name="T42" fmla="*/ 24 w 200"/>
              <a:gd name="T43" fmla="*/ 162 h 200"/>
              <a:gd name="T44" fmla="*/ 38 w 200"/>
              <a:gd name="T45" fmla="*/ 176 h 200"/>
              <a:gd name="T46" fmla="*/ 162 w 200"/>
              <a:gd name="T47" fmla="*/ 176 h 200"/>
              <a:gd name="T48" fmla="*/ 176 w 200"/>
              <a:gd name="T49" fmla="*/ 162 h 200"/>
              <a:gd name="T50" fmla="*/ 176 w 200"/>
              <a:gd name="T51" fmla="*/ 38 h 200"/>
              <a:gd name="T52" fmla="*/ 150 w 200"/>
              <a:gd name="T53" fmla="*/ 164 h 200"/>
              <a:gd name="T54" fmla="*/ 50 w 200"/>
              <a:gd name="T55" fmla="*/ 164 h 200"/>
              <a:gd name="T56" fmla="*/ 38 w 200"/>
              <a:gd name="T57" fmla="*/ 150 h 200"/>
              <a:gd name="T58" fmla="*/ 48 w 200"/>
              <a:gd name="T59" fmla="*/ 137 h 200"/>
              <a:gd name="T60" fmla="*/ 48 w 200"/>
              <a:gd name="T61" fmla="*/ 125 h 200"/>
              <a:gd name="T62" fmla="*/ 36 w 200"/>
              <a:gd name="T63" fmla="*/ 113 h 200"/>
              <a:gd name="T64" fmla="*/ 36 w 200"/>
              <a:gd name="T65" fmla="*/ 88 h 200"/>
              <a:gd name="T66" fmla="*/ 48 w 200"/>
              <a:gd name="T67" fmla="*/ 75 h 200"/>
              <a:gd name="T68" fmla="*/ 48 w 200"/>
              <a:gd name="T69" fmla="*/ 63 h 200"/>
              <a:gd name="T70" fmla="*/ 38 w 200"/>
              <a:gd name="T71" fmla="*/ 50 h 200"/>
              <a:gd name="T72" fmla="*/ 50 w 200"/>
              <a:gd name="T73" fmla="*/ 36 h 200"/>
              <a:gd name="T74" fmla="*/ 150 w 200"/>
              <a:gd name="T75" fmla="*/ 36 h 200"/>
              <a:gd name="T76" fmla="*/ 164 w 200"/>
              <a:gd name="T77" fmla="*/ 50 h 200"/>
              <a:gd name="T78" fmla="*/ 164 w 200"/>
              <a:gd name="T79" fmla="*/ 150 h 200"/>
              <a:gd name="T80" fmla="*/ 150 w 200"/>
              <a:gd name="T81" fmla="*/ 164 h 200"/>
              <a:gd name="T82" fmla="*/ 100 w 200"/>
              <a:gd name="T83" fmla="*/ 63 h 200"/>
              <a:gd name="T84" fmla="*/ 63 w 200"/>
              <a:gd name="T85" fmla="*/ 100 h 200"/>
              <a:gd name="T86" fmla="*/ 100 w 200"/>
              <a:gd name="T87" fmla="*/ 137 h 200"/>
              <a:gd name="T88" fmla="*/ 137 w 200"/>
              <a:gd name="T89" fmla="*/ 100 h 200"/>
              <a:gd name="T90" fmla="*/ 100 w 200"/>
              <a:gd name="T91" fmla="*/ 63 h 200"/>
              <a:gd name="T92" fmla="*/ 100 w 200"/>
              <a:gd name="T93" fmla="*/ 125 h 200"/>
              <a:gd name="T94" fmla="*/ 75 w 200"/>
              <a:gd name="T95" fmla="*/ 100 h 200"/>
              <a:gd name="T96" fmla="*/ 100 w 200"/>
              <a:gd name="T97" fmla="*/ 75 h 200"/>
              <a:gd name="T98" fmla="*/ 125 w 200"/>
              <a:gd name="T99" fmla="*/ 100 h 200"/>
              <a:gd name="T100" fmla="*/ 100 w 200"/>
              <a:gd name="T101" fmla="*/ 125 h 200"/>
              <a:gd name="T102" fmla="*/ 31 w 200"/>
              <a:gd name="T103" fmla="*/ 75 h 200"/>
              <a:gd name="T104" fmla="*/ 25 w 200"/>
              <a:gd name="T105" fmla="*/ 69 h 200"/>
              <a:gd name="T106" fmla="*/ 31 w 200"/>
              <a:gd name="T107" fmla="*/ 63 h 200"/>
              <a:gd name="T108" fmla="*/ 38 w 200"/>
              <a:gd name="T109" fmla="*/ 69 h 200"/>
              <a:gd name="T110" fmla="*/ 31 w 200"/>
              <a:gd name="T111" fmla="*/ 75 h 200"/>
              <a:gd name="T112" fmla="*/ 31 w 200"/>
              <a:gd name="T113" fmla="*/ 125 h 200"/>
              <a:gd name="T114" fmla="*/ 38 w 200"/>
              <a:gd name="T115" fmla="*/ 131 h 200"/>
              <a:gd name="T116" fmla="*/ 31 w 200"/>
              <a:gd name="T117" fmla="*/ 137 h 200"/>
              <a:gd name="T118" fmla="*/ 25 w 200"/>
              <a:gd name="T119" fmla="*/ 131 h 200"/>
              <a:gd name="T120" fmla="*/ 31 w 200"/>
              <a:gd name="T121" fmla="*/ 125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0" h="200">
                <a:moveTo>
                  <a:pt x="162" y="200"/>
                </a:moveTo>
                <a:cubicBezTo>
                  <a:pt x="38" y="200"/>
                  <a:pt x="38" y="200"/>
                  <a:pt x="38" y="200"/>
                </a:cubicBezTo>
                <a:cubicBezTo>
                  <a:pt x="17" y="200"/>
                  <a:pt x="0" y="183"/>
                  <a:pt x="0" y="162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17"/>
                  <a:pt x="17" y="0"/>
                  <a:pt x="38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83" y="0"/>
                  <a:pt x="200" y="17"/>
                  <a:pt x="200" y="38"/>
                </a:cubicBezTo>
                <a:cubicBezTo>
                  <a:pt x="200" y="162"/>
                  <a:pt x="200" y="162"/>
                  <a:pt x="200" y="162"/>
                </a:cubicBezTo>
                <a:cubicBezTo>
                  <a:pt x="200" y="183"/>
                  <a:pt x="183" y="200"/>
                  <a:pt x="162" y="200"/>
                </a:cubicBezTo>
                <a:close/>
                <a:moveTo>
                  <a:pt x="176" y="38"/>
                </a:moveTo>
                <a:cubicBezTo>
                  <a:pt x="176" y="31"/>
                  <a:pt x="169" y="24"/>
                  <a:pt x="162" y="24"/>
                </a:cubicBezTo>
                <a:cubicBezTo>
                  <a:pt x="38" y="24"/>
                  <a:pt x="38" y="24"/>
                  <a:pt x="38" y="24"/>
                </a:cubicBezTo>
                <a:cubicBezTo>
                  <a:pt x="31" y="24"/>
                  <a:pt x="24" y="31"/>
                  <a:pt x="24" y="38"/>
                </a:cubicBezTo>
                <a:cubicBezTo>
                  <a:pt x="24" y="50"/>
                  <a:pt x="24" y="50"/>
                  <a:pt x="24" y="50"/>
                </a:cubicBezTo>
                <a:cubicBezTo>
                  <a:pt x="17" y="50"/>
                  <a:pt x="13" y="56"/>
                  <a:pt x="13" y="63"/>
                </a:cubicBezTo>
                <a:cubicBezTo>
                  <a:pt x="13" y="75"/>
                  <a:pt x="13" y="75"/>
                  <a:pt x="13" y="75"/>
                </a:cubicBezTo>
                <a:cubicBezTo>
                  <a:pt x="13" y="82"/>
                  <a:pt x="17" y="88"/>
                  <a:pt x="24" y="88"/>
                </a:cubicBezTo>
                <a:cubicBezTo>
                  <a:pt x="24" y="113"/>
                  <a:pt x="24" y="113"/>
                  <a:pt x="24" y="113"/>
                </a:cubicBezTo>
                <a:cubicBezTo>
                  <a:pt x="17" y="113"/>
                  <a:pt x="13" y="118"/>
                  <a:pt x="13" y="125"/>
                </a:cubicBezTo>
                <a:cubicBezTo>
                  <a:pt x="13" y="137"/>
                  <a:pt x="13" y="137"/>
                  <a:pt x="13" y="137"/>
                </a:cubicBezTo>
                <a:cubicBezTo>
                  <a:pt x="13" y="144"/>
                  <a:pt x="17" y="150"/>
                  <a:pt x="24" y="150"/>
                </a:cubicBezTo>
                <a:cubicBezTo>
                  <a:pt x="24" y="162"/>
                  <a:pt x="24" y="162"/>
                  <a:pt x="24" y="162"/>
                </a:cubicBezTo>
                <a:cubicBezTo>
                  <a:pt x="24" y="169"/>
                  <a:pt x="31" y="176"/>
                  <a:pt x="38" y="176"/>
                </a:cubicBezTo>
                <a:cubicBezTo>
                  <a:pt x="162" y="176"/>
                  <a:pt x="162" y="176"/>
                  <a:pt x="162" y="176"/>
                </a:cubicBezTo>
                <a:cubicBezTo>
                  <a:pt x="169" y="176"/>
                  <a:pt x="176" y="169"/>
                  <a:pt x="176" y="162"/>
                </a:cubicBezTo>
                <a:lnTo>
                  <a:pt x="176" y="38"/>
                </a:lnTo>
                <a:close/>
                <a:moveTo>
                  <a:pt x="150" y="164"/>
                </a:moveTo>
                <a:cubicBezTo>
                  <a:pt x="50" y="164"/>
                  <a:pt x="50" y="164"/>
                  <a:pt x="50" y="164"/>
                </a:cubicBezTo>
                <a:cubicBezTo>
                  <a:pt x="43" y="164"/>
                  <a:pt x="38" y="157"/>
                  <a:pt x="38" y="150"/>
                </a:cubicBezTo>
                <a:cubicBezTo>
                  <a:pt x="45" y="150"/>
                  <a:pt x="48" y="144"/>
                  <a:pt x="48" y="137"/>
                </a:cubicBezTo>
                <a:cubicBezTo>
                  <a:pt x="48" y="125"/>
                  <a:pt x="48" y="125"/>
                  <a:pt x="48" y="125"/>
                </a:cubicBezTo>
                <a:cubicBezTo>
                  <a:pt x="48" y="118"/>
                  <a:pt x="43" y="113"/>
                  <a:pt x="36" y="113"/>
                </a:cubicBezTo>
                <a:cubicBezTo>
                  <a:pt x="36" y="88"/>
                  <a:pt x="36" y="88"/>
                  <a:pt x="36" y="88"/>
                </a:cubicBezTo>
                <a:cubicBezTo>
                  <a:pt x="43" y="88"/>
                  <a:pt x="48" y="82"/>
                  <a:pt x="48" y="75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56"/>
                  <a:pt x="45" y="50"/>
                  <a:pt x="38" y="50"/>
                </a:cubicBezTo>
                <a:cubicBezTo>
                  <a:pt x="38" y="43"/>
                  <a:pt x="43" y="36"/>
                  <a:pt x="50" y="36"/>
                </a:cubicBezTo>
                <a:cubicBezTo>
                  <a:pt x="150" y="36"/>
                  <a:pt x="150" y="36"/>
                  <a:pt x="150" y="36"/>
                </a:cubicBezTo>
                <a:cubicBezTo>
                  <a:pt x="157" y="36"/>
                  <a:pt x="164" y="43"/>
                  <a:pt x="164" y="50"/>
                </a:cubicBezTo>
                <a:cubicBezTo>
                  <a:pt x="164" y="150"/>
                  <a:pt x="164" y="150"/>
                  <a:pt x="164" y="150"/>
                </a:cubicBezTo>
                <a:cubicBezTo>
                  <a:pt x="164" y="157"/>
                  <a:pt x="157" y="164"/>
                  <a:pt x="150" y="164"/>
                </a:cubicBezTo>
                <a:close/>
                <a:moveTo>
                  <a:pt x="100" y="63"/>
                </a:moveTo>
                <a:cubicBezTo>
                  <a:pt x="79" y="63"/>
                  <a:pt x="63" y="79"/>
                  <a:pt x="63" y="100"/>
                </a:cubicBezTo>
                <a:cubicBezTo>
                  <a:pt x="63" y="121"/>
                  <a:pt x="79" y="137"/>
                  <a:pt x="100" y="137"/>
                </a:cubicBezTo>
                <a:cubicBezTo>
                  <a:pt x="121" y="137"/>
                  <a:pt x="137" y="121"/>
                  <a:pt x="137" y="100"/>
                </a:cubicBezTo>
                <a:cubicBezTo>
                  <a:pt x="137" y="79"/>
                  <a:pt x="121" y="63"/>
                  <a:pt x="100" y="63"/>
                </a:cubicBezTo>
                <a:close/>
                <a:moveTo>
                  <a:pt x="100" y="125"/>
                </a:moveTo>
                <a:cubicBezTo>
                  <a:pt x="86" y="125"/>
                  <a:pt x="75" y="114"/>
                  <a:pt x="75" y="100"/>
                </a:cubicBezTo>
                <a:cubicBezTo>
                  <a:pt x="75" y="86"/>
                  <a:pt x="86" y="75"/>
                  <a:pt x="100" y="75"/>
                </a:cubicBezTo>
                <a:cubicBezTo>
                  <a:pt x="114" y="75"/>
                  <a:pt x="125" y="86"/>
                  <a:pt x="125" y="100"/>
                </a:cubicBezTo>
                <a:cubicBezTo>
                  <a:pt x="125" y="114"/>
                  <a:pt x="114" y="125"/>
                  <a:pt x="100" y="125"/>
                </a:cubicBezTo>
                <a:close/>
                <a:moveTo>
                  <a:pt x="31" y="75"/>
                </a:moveTo>
                <a:cubicBezTo>
                  <a:pt x="28" y="75"/>
                  <a:pt x="25" y="72"/>
                  <a:pt x="25" y="69"/>
                </a:cubicBezTo>
                <a:cubicBezTo>
                  <a:pt x="25" y="65"/>
                  <a:pt x="28" y="63"/>
                  <a:pt x="31" y="63"/>
                </a:cubicBezTo>
                <a:cubicBezTo>
                  <a:pt x="35" y="63"/>
                  <a:pt x="38" y="65"/>
                  <a:pt x="38" y="69"/>
                </a:cubicBezTo>
                <a:cubicBezTo>
                  <a:pt x="38" y="72"/>
                  <a:pt x="35" y="75"/>
                  <a:pt x="31" y="75"/>
                </a:cubicBezTo>
                <a:close/>
                <a:moveTo>
                  <a:pt x="31" y="125"/>
                </a:moveTo>
                <a:cubicBezTo>
                  <a:pt x="35" y="125"/>
                  <a:pt x="38" y="128"/>
                  <a:pt x="38" y="131"/>
                </a:cubicBezTo>
                <a:cubicBezTo>
                  <a:pt x="38" y="135"/>
                  <a:pt x="35" y="137"/>
                  <a:pt x="31" y="137"/>
                </a:cubicBezTo>
                <a:cubicBezTo>
                  <a:pt x="28" y="137"/>
                  <a:pt x="25" y="135"/>
                  <a:pt x="25" y="131"/>
                </a:cubicBezTo>
                <a:cubicBezTo>
                  <a:pt x="25" y="128"/>
                  <a:pt x="28" y="125"/>
                  <a:pt x="31" y="125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4" name="Freeform 40"/>
          <p:cNvSpPr>
            <a:spLocks noEditPoints="1"/>
          </p:cNvSpPr>
          <p:nvPr/>
        </p:nvSpPr>
        <p:spPr bwMode="auto">
          <a:xfrm>
            <a:off x="10917534" y="6039901"/>
            <a:ext cx="377198" cy="377178"/>
          </a:xfrm>
          <a:custGeom>
            <a:avLst/>
            <a:gdLst>
              <a:gd name="T0" fmla="*/ 188 w 200"/>
              <a:gd name="T1" fmla="*/ 200 h 200"/>
              <a:gd name="T2" fmla="*/ 12 w 200"/>
              <a:gd name="T3" fmla="*/ 200 h 200"/>
              <a:gd name="T4" fmla="*/ 0 w 200"/>
              <a:gd name="T5" fmla="*/ 188 h 200"/>
              <a:gd name="T6" fmla="*/ 0 w 200"/>
              <a:gd name="T7" fmla="*/ 72 h 200"/>
              <a:gd name="T8" fmla="*/ 0 w 200"/>
              <a:gd name="T9" fmla="*/ 40 h 200"/>
              <a:gd name="T10" fmla="*/ 0 w 200"/>
              <a:gd name="T11" fmla="*/ 12 h 200"/>
              <a:gd name="T12" fmla="*/ 12 w 200"/>
              <a:gd name="T13" fmla="*/ 0 h 200"/>
              <a:gd name="T14" fmla="*/ 167 w 200"/>
              <a:gd name="T15" fmla="*/ 0 h 200"/>
              <a:gd name="T16" fmla="*/ 199 w 200"/>
              <a:gd name="T17" fmla="*/ 32 h 200"/>
              <a:gd name="T18" fmla="*/ 200 w 200"/>
              <a:gd name="T19" fmla="*/ 188 h 200"/>
              <a:gd name="T20" fmla="*/ 188 w 200"/>
              <a:gd name="T21" fmla="*/ 200 h 200"/>
              <a:gd name="T22" fmla="*/ 160 w 200"/>
              <a:gd name="T23" fmla="*/ 32 h 200"/>
              <a:gd name="T24" fmla="*/ 148 w 200"/>
              <a:gd name="T25" fmla="*/ 20 h 200"/>
              <a:gd name="T26" fmla="*/ 44 w 200"/>
              <a:gd name="T27" fmla="*/ 20 h 200"/>
              <a:gd name="T28" fmla="*/ 32 w 200"/>
              <a:gd name="T29" fmla="*/ 32 h 200"/>
              <a:gd name="T30" fmla="*/ 32 w 200"/>
              <a:gd name="T31" fmla="*/ 68 h 200"/>
              <a:gd name="T32" fmla="*/ 44 w 200"/>
              <a:gd name="T33" fmla="*/ 80 h 200"/>
              <a:gd name="T34" fmla="*/ 148 w 200"/>
              <a:gd name="T35" fmla="*/ 80 h 200"/>
              <a:gd name="T36" fmla="*/ 160 w 200"/>
              <a:gd name="T37" fmla="*/ 68 h 200"/>
              <a:gd name="T38" fmla="*/ 160 w 200"/>
              <a:gd name="T39" fmla="*/ 32 h 200"/>
              <a:gd name="T40" fmla="*/ 172 w 200"/>
              <a:gd name="T41" fmla="*/ 96 h 200"/>
              <a:gd name="T42" fmla="*/ 28 w 200"/>
              <a:gd name="T43" fmla="*/ 96 h 200"/>
              <a:gd name="T44" fmla="*/ 28 w 200"/>
              <a:gd name="T45" fmla="*/ 188 h 200"/>
              <a:gd name="T46" fmla="*/ 172 w 200"/>
              <a:gd name="T47" fmla="*/ 188 h 200"/>
              <a:gd name="T48" fmla="*/ 172 w 200"/>
              <a:gd name="T49" fmla="*/ 96 h 200"/>
              <a:gd name="T50" fmla="*/ 156 w 200"/>
              <a:gd name="T51" fmla="*/ 124 h 200"/>
              <a:gd name="T52" fmla="*/ 44 w 200"/>
              <a:gd name="T53" fmla="*/ 124 h 200"/>
              <a:gd name="T54" fmla="*/ 44 w 200"/>
              <a:gd name="T55" fmla="*/ 116 h 200"/>
              <a:gd name="T56" fmla="*/ 156 w 200"/>
              <a:gd name="T57" fmla="*/ 116 h 200"/>
              <a:gd name="T58" fmla="*/ 156 w 200"/>
              <a:gd name="T59" fmla="*/ 124 h 200"/>
              <a:gd name="T60" fmla="*/ 156 w 200"/>
              <a:gd name="T61" fmla="*/ 140 h 200"/>
              <a:gd name="T62" fmla="*/ 44 w 200"/>
              <a:gd name="T63" fmla="*/ 140 h 200"/>
              <a:gd name="T64" fmla="*/ 44 w 200"/>
              <a:gd name="T65" fmla="*/ 132 h 200"/>
              <a:gd name="T66" fmla="*/ 156 w 200"/>
              <a:gd name="T67" fmla="*/ 132 h 200"/>
              <a:gd name="T68" fmla="*/ 156 w 200"/>
              <a:gd name="T69" fmla="*/ 140 h 200"/>
              <a:gd name="T70" fmla="*/ 156 w 200"/>
              <a:gd name="T71" fmla="*/ 156 h 200"/>
              <a:gd name="T72" fmla="*/ 44 w 200"/>
              <a:gd name="T73" fmla="*/ 156 h 200"/>
              <a:gd name="T74" fmla="*/ 44 w 200"/>
              <a:gd name="T75" fmla="*/ 148 h 200"/>
              <a:gd name="T76" fmla="*/ 156 w 200"/>
              <a:gd name="T77" fmla="*/ 148 h 200"/>
              <a:gd name="T78" fmla="*/ 156 w 200"/>
              <a:gd name="T79" fmla="*/ 156 h 200"/>
              <a:gd name="T80" fmla="*/ 156 w 200"/>
              <a:gd name="T81" fmla="*/ 172 h 200"/>
              <a:gd name="T82" fmla="*/ 44 w 200"/>
              <a:gd name="T83" fmla="*/ 172 h 200"/>
              <a:gd name="T84" fmla="*/ 44 w 200"/>
              <a:gd name="T85" fmla="*/ 164 h 200"/>
              <a:gd name="T86" fmla="*/ 156 w 200"/>
              <a:gd name="T87" fmla="*/ 164 h 200"/>
              <a:gd name="T88" fmla="*/ 156 w 200"/>
              <a:gd name="T89" fmla="*/ 172 h 200"/>
              <a:gd name="T90" fmla="*/ 112 w 200"/>
              <a:gd name="T91" fmla="*/ 28 h 200"/>
              <a:gd name="T92" fmla="*/ 136 w 200"/>
              <a:gd name="T93" fmla="*/ 28 h 200"/>
              <a:gd name="T94" fmla="*/ 136 w 200"/>
              <a:gd name="T95" fmla="*/ 72 h 200"/>
              <a:gd name="T96" fmla="*/ 112 w 200"/>
              <a:gd name="T97" fmla="*/ 72 h 200"/>
              <a:gd name="T98" fmla="*/ 112 w 200"/>
              <a:gd name="T99" fmla="*/ 2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0" h="200">
                <a:moveTo>
                  <a:pt x="188" y="200"/>
                </a:moveTo>
                <a:cubicBezTo>
                  <a:pt x="12" y="200"/>
                  <a:pt x="12" y="200"/>
                  <a:pt x="12" y="200"/>
                </a:cubicBezTo>
                <a:cubicBezTo>
                  <a:pt x="5" y="200"/>
                  <a:pt x="0" y="195"/>
                  <a:pt x="0" y="18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99" y="32"/>
                  <a:pt x="199" y="32"/>
                  <a:pt x="199" y="32"/>
                </a:cubicBezTo>
                <a:cubicBezTo>
                  <a:pt x="200" y="188"/>
                  <a:pt x="200" y="188"/>
                  <a:pt x="200" y="188"/>
                </a:cubicBezTo>
                <a:cubicBezTo>
                  <a:pt x="200" y="195"/>
                  <a:pt x="194" y="200"/>
                  <a:pt x="188" y="200"/>
                </a:cubicBezTo>
                <a:close/>
                <a:moveTo>
                  <a:pt x="160" y="32"/>
                </a:moveTo>
                <a:cubicBezTo>
                  <a:pt x="160" y="25"/>
                  <a:pt x="154" y="20"/>
                  <a:pt x="148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37" y="20"/>
                  <a:pt x="32" y="25"/>
                  <a:pt x="32" y="32"/>
                </a:cubicBezTo>
                <a:cubicBezTo>
                  <a:pt x="32" y="68"/>
                  <a:pt x="32" y="68"/>
                  <a:pt x="32" y="68"/>
                </a:cubicBezTo>
                <a:cubicBezTo>
                  <a:pt x="32" y="75"/>
                  <a:pt x="37" y="80"/>
                  <a:pt x="44" y="80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54" y="80"/>
                  <a:pt x="160" y="75"/>
                  <a:pt x="160" y="68"/>
                </a:cubicBezTo>
                <a:lnTo>
                  <a:pt x="160" y="32"/>
                </a:lnTo>
                <a:close/>
                <a:moveTo>
                  <a:pt x="172" y="96"/>
                </a:moveTo>
                <a:cubicBezTo>
                  <a:pt x="28" y="96"/>
                  <a:pt x="28" y="96"/>
                  <a:pt x="28" y="96"/>
                </a:cubicBezTo>
                <a:cubicBezTo>
                  <a:pt x="28" y="188"/>
                  <a:pt x="28" y="188"/>
                  <a:pt x="28" y="188"/>
                </a:cubicBezTo>
                <a:cubicBezTo>
                  <a:pt x="172" y="188"/>
                  <a:pt x="172" y="188"/>
                  <a:pt x="172" y="188"/>
                </a:cubicBezTo>
                <a:lnTo>
                  <a:pt x="172" y="96"/>
                </a:lnTo>
                <a:close/>
                <a:moveTo>
                  <a:pt x="156" y="124"/>
                </a:moveTo>
                <a:cubicBezTo>
                  <a:pt x="44" y="124"/>
                  <a:pt x="44" y="124"/>
                  <a:pt x="44" y="124"/>
                </a:cubicBezTo>
                <a:cubicBezTo>
                  <a:pt x="44" y="116"/>
                  <a:pt x="44" y="116"/>
                  <a:pt x="44" y="116"/>
                </a:cubicBezTo>
                <a:cubicBezTo>
                  <a:pt x="156" y="116"/>
                  <a:pt x="156" y="116"/>
                  <a:pt x="156" y="116"/>
                </a:cubicBezTo>
                <a:lnTo>
                  <a:pt x="156" y="124"/>
                </a:lnTo>
                <a:close/>
                <a:moveTo>
                  <a:pt x="156" y="140"/>
                </a:moveTo>
                <a:cubicBezTo>
                  <a:pt x="44" y="140"/>
                  <a:pt x="44" y="140"/>
                  <a:pt x="44" y="140"/>
                </a:cubicBezTo>
                <a:cubicBezTo>
                  <a:pt x="44" y="132"/>
                  <a:pt x="44" y="132"/>
                  <a:pt x="44" y="132"/>
                </a:cubicBezTo>
                <a:cubicBezTo>
                  <a:pt x="156" y="132"/>
                  <a:pt x="156" y="132"/>
                  <a:pt x="156" y="132"/>
                </a:cubicBezTo>
                <a:lnTo>
                  <a:pt x="156" y="140"/>
                </a:lnTo>
                <a:close/>
                <a:moveTo>
                  <a:pt x="156" y="156"/>
                </a:moveTo>
                <a:cubicBezTo>
                  <a:pt x="44" y="156"/>
                  <a:pt x="44" y="156"/>
                  <a:pt x="44" y="156"/>
                </a:cubicBezTo>
                <a:cubicBezTo>
                  <a:pt x="44" y="148"/>
                  <a:pt x="44" y="148"/>
                  <a:pt x="44" y="148"/>
                </a:cubicBezTo>
                <a:cubicBezTo>
                  <a:pt x="156" y="148"/>
                  <a:pt x="156" y="148"/>
                  <a:pt x="156" y="148"/>
                </a:cubicBezTo>
                <a:lnTo>
                  <a:pt x="156" y="156"/>
                </a:lnTo>
                <a:close/>
                <a:moveTo>
                  <a:pt x="156" y="172"/>
                </a:moveTo>
                <a:cubicBezTo>
                  <a:pt x="44" y="172"/>
                  <a:pt x="44" y="172"/>
                  <a:pt x="44" y="172"/>
                </a:cubicBezTo>
                <a:cubicBezTo>
                  <a:pt x="44" y="164"/>
                  <a:pt x="44" y="164"/>
                  <a:pt x="44" y="164"/>
                </a:cubicBezTo>
                <a:cubicBezTo>
                  <a:pt x="156" y="164"/>
                  <a:pt x="156" y="164"/>
                  <a:pt x="156" y="164"/>
                </a:cubicBezTo>
                <a:lnTo>
                  <a:pt x="156" y="172"/>
                </a:lnTo>
                <a:close/>
                <a:moveTo>
                  <a:pt x="112" y="28"/>
                </a:moveTo>
                <a:cubicBezTo>
                  <a:pt x="136" y="28"/>
                  <a:pt x="136" y="28"/>
                  <a:pt x="136" y="28"/>
                </a:cubicBezTo>
                <a:cubicBezTo>
                  <a:pt x="136" y="72"/>
                  <a:pt x="136" y="72"/>
                  <a:pt x="136" y="72"/>
                </a:cubicBezTo>
                <a:cubicBezTo>
                  <a:pt x="112" y="72"/>
                  <a:pt x="112" y="72"/>
                  <a:pt x="112" y="72"/>
                </a:cubicBezTo>
                <a:lnTo>
                  <a:pt x="112" y="28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5" name="Freeform 97"/>
          <p:cNvSpPr>
            <a:spLocks noEditPoints="1"/>
          </p:cNvSpPr>
          <p:nvPr/>
        </p:nvSpPr>
        <p:spPr bwMode="auto">
          <a:xfrm>
            <a:off x="5545992" y="6041916"/>
            <a:ext cx="370485" cy="373149"/>
          </a:xfrm>
          <a:custGeom>
            <a:avLst/>
            <a:gdLst>
              <a:gd name="T0" fmla="*/ 0 w 197"/>
              <a:gd name="T1" fmla="*/ 99 h 198"/>
              <a:gd name="T2" fmla="*/ 197 w 197"/>
              <a:gd name="T3" fmla="*/ 99 h 198"/>
              <a:gd name="T4" fmla="*/ 98 w 197"/>
              <a:gd name="T5" fmla="*/ 15 h 198"/>
              <a:gd name="T6" fmla="*/ 98 w 197"/>
              <a:gd name="T7" fmla="*/ 183 h 198"/>
              <a:gd name="T8" fmla="*/ 98 w 197"/>
              <a:gd name="T9" fmla="*/ 15 h 198"/>
              <a:gd name="T10" fmla="*/ 160 w 197"/>
              <a:gd name="T11" fmla="*/ 99 h 198"/>
              <a:gd name="T12" fmla="*/ 151 w 197"/>
              <a:gd name="T13" fmla="*/ 66 h 198"/>
              <a:gd name="T14" fmla="*/ 171 w 197"/>
              <a:gd name="T15" fmla="*/ 99 h 198"/>
              <a:gd name="T16" fmla="*/ 109 w 197"/>
              <a:gd name="T17" fmla="*/ 86 h 198"/>
              <a:gd name="T18" fmla="*/ 124 w 197"/>
              <a:gd name="T19" fmla="*/ 97 h 198"/>
              <a:gd name="T20" fmla="*/ 99 w 197"/>
              <a:gd name="T21" fmla="*/ 37 h 198"/>
              <a:gd name="T22" fmla="*/ 50 w 197"/>
              <a:gd name="T23" fmla="*/ 95 h 198"/>
              <a:gd name="T24" fmla="*/ 26 w 197"/>
              <a:gd name="T25" fmla="*/ 103 h 198"/>
              <a:gd name="T26" fmla="*/ 26 w 197"/>
              <a:gd name="T27" fmla="*/ 99 h 198"/>
              <a:gd name="T28" fmla="*/ 99 w 197"/>
              <a:gd name="T29" fmla="*/ 26 h 198"/>
              <a:gd name="T30" fmla="*/ 134 w 197"/>
              <a:gd name="T31" fmla="*/ 48 h 198"/>
              <a:gd name="T32" fmla="*/ 78 w 197"/>
              <a:gd name="T33" fmla="*/ 140 h 198"/>
              <a:gd name="T34" fmla="*/ 66 w 197"/>
              <a:gd name="T35" fmla="*/ 153 h 198"/>
              <a:gd name="T36" fmla="*/ 100 w 197"/>
              <a:gd name="T37" fmla="*/ 92 h 198"/>
              <a:gd name="T38" fmla="*/ 100 w 197"/>
              <a:gd name="T39" fmla="*/ 131 h 198"/>
              <a:gd name="T40" fmla="*/ 100 w 197"/>
              <a:gd name="T41" fmla="*/ 92 h 198"/>
              <a:gd name="T42" fmla="*/ 110 w 197"/>
              <a:gd name="T43" fmla="*/ 108 h 198"/>
              <a:gd name="T44" fmla="*/ 89 w 197"/>
              <a:gd name="T45" fmla="*/ 108 h 198"/>
              <a:gd name="T46" fmla="*/ 90 w 197"/>
              <a:gd name="T47" fmla="*/ 167 h 198"/>
              <a:gd name="T48" fmla="*/ 82 w 197"/>
              <a:gd name="T49" fmla="*/ 139 h 198"/>
              <a:gd name="T50" fmla="*/ 90 w 197"/>
              <a:gd name="T51" fmla="*/ 167 h 198"/>
              <a:gd name="T52" fmla="*/ 94 w 197"/>
              <a:gd name="T53" fmla="*/ 167 h 198"/>
              <a:gd name="T54" fmla="*/ 102 w 197"/>
              <a:gd name="T55" fmla="*/ 139 h 198"/>
              <a:gd name="T56" fmla="*/ 114 w 197"/>
              <a:gd name="T57" fmla="*/ 167 h 198"/>
              <a:gd name="T58" fmla="*/ 106 w 197"/>
              <a:gd name="T59" fmla="*/ 139 h 198"/>
              <a:gd name="T60" fmla="*/ 114 w 197"/>
              <a:gd name="T61" fmla="*/ 167 h 198"/>
              <a:gd name="T62" fmla="*/ 118 w 197"/>
              <a:gd name="T63" fmla="*/ 167 h 198"/>
              <a:gd name="T64" fmla="*/ 130 w 197"/>
              <a:gd name="T65" fmla="*/ 15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7" h="198">
                <a:moveTo>
                  <a:pt x="98" y="198"/>
                </a:moveTo>
                <a:cubicBezTo>
                  <a:pt x="44" y="198"/>
                  <a:pt x="0" y="154"/>
                  <a:pt x="0" y="99"/>
                </a:cubicBezTo>
                <a:cubicBezTo>
                  <a:pt x="0" y="45"/>
                  <a:pt x="44" y="0"/>
                  <a:pt x="98" y="0"/>
                </a:cubicBezTo>
                <a:cubicBezTo>
                  <a:pt x="153" y="0"/>
                  <a:pt x="197" y="45"/>
                  <a:pt x="197" y="99"/>
                </a:cubicBezTo>
                <a:cubicBezTo>
                  <a:pt x="197" y="154"/>
                  <a:pt x="153" y="198"/>
                  <a:pt x="98" y="198"/>
                </a:cubicBezTo>
                <a:close/>
                <a:moveTo>
                  <a:pt x="98" y="15"/>
                </a:moveTo>
                <a:cubicBezTo>
                  <a:pt x="52" y="15"/>
                  <a:pt x="15" y="53"/>
                  <a:pt x="15" y="99"/>
                </a:cubicBezTo>
                <a:cubicBezTo>
                  <a:pt x="15" y="145"/>
                  <a:pt x="52" y="183"/>
                  <a:pt x="98" y="183"/>
                </a:cubicBezTo>
                <a:cubicBezTo>
                  <a:pt x="145" y="183"/>
                  <a:pt x="182" y="145"/>
                  <a:pt x="182" y="99"/>
                </a:cubicBezTo>
                <a:cubicBezTo>
                  <a:pt x="182" y="53"/>
                  <a:pt x="145" y="15"/>
                  <a:pt x="98" y="15"/>
                </a:cubicBezTo>
                <a:close/>
                <a:moveTo>
                  <a:pt x="171" y="99"/>
                </a:moveTo>
                <a:cubicBezTo>
                  <a:pt x="160" y="99"/>
                  <a:pt x="160" y="99"/>
                  <a:pt x="160" y="99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0" y="87"/>
                  <a:pt x="157" y="76"/>
                  <a:pt x="151" y="66"/>
                </a:cubicBezTo>
                <a:cubicBezTo>
                  <a:pt x="153" y="63"/>
                  <a:pt x="156" y="59"/>
                  <a:pt x="158" y="57"/>
                </a:cubicBezTo>
                <a:cubicBezTo>
                  <a:pt x="166" y="69"/>
                  <a:pt x="171" y="83"/>
                  <a:pt x="171" y="99"/>
                </a:cubicBezTo>
                <a:cubicBezTo>
                  <a:pt x="171" y="99"/>
                  <a:pt x="171" y="99"/>
                  <a:pt x="171" y="99"/>
                </a:cubicBezTo>
                <a:close/>
                <a:moveTo>
                  <a:pt x="109" y="86"/>
                </a:moveTo>
                <a:cubicBezTo>
                  <a:pt x="153" y="44"/>
                  <a:pt x="153" y="44"/>
                  <a:pt x="153" y="44"/>
                </a:cubicBezTo>
                <a:cubicBezTo>
                  <a:pt x="153" y="44"/>
                  <a:pt x="124" y="97"/>
                  <a:pt x="124" y="97"/>
                </a:cubicBezTo>
                <a:cubicBezTo>
                  <a:pt x="120" y="88"/>
                  <a:pt x="109" y="86"/>
                  <a:pt x="109" y="86"/>
                </a:cubicBezTo>
                <a:close/>
                <a:moveTo>
                  <a:pt x="99" y="37"/>
                </a:moveTo>
                <a:cubicBezTo>
                  <a:pt x="66" y="37"/>
                  <a:pt x="39" y="63"/>
                  <a:pt x="37" y="95"/>
                </a:cubicBezTo>
                <a:cubicBezTo>
                  <a:pt x="50" y="95"/>
                  <a:pt x="50" y="95"/>
                  <a:pt x="50" y="95"/>
                </a:cubicBezTo>
                <a:cubicBezTo>
                  <a:pt x="50" y="103"/>
                  <a:pt x="50" y="103"/>
                  <a:pt x="50" y="103"/>
                </a:cubicBezTo>
                <a:cubicBezTo>
                  <a:pt x="26" y="103"/>
                  <a:pt x="26" y="103"/>
                  <a:pt x="26" y="103"/>
                </a:cubicBezTo>
                <a:cubicBezTo>
                  <a:pt x="26" y="99"/>
                  <a:pt x="26" y="99"/>
                  <a:pt x="26" y="99"/>
                </a:cubicBezTo>
                <a:cubicBezTo>
                  <a:pt x="26" y="99"/>
                  <a:pt x="26" y="99"/>
                  <a:pt x="26" y="99"/>
                </a:cubicBezTo>
                <a:cubicBezTo>
                  <a:pt x="26" y="99"/>
                  <a:pt x="26" y="99"/>
                  <a:pt x="26" y="99"/>
                </a:cubicBezTo>
                <a:cubicBezTo>
                  <a:pt x="26" y="59"/>
                  <a:pt x="58" y="26"/>
                  <a:pt x="99" y="26"/>
                </a:cubicBezTo>
                <a:cubicBezTo>
                  <a:pt x="115" y="26"/>
                  <a:pt x="130" y="32"/>
                  <a:pt x="142" y="41"/>
                </a:cubicBezTo>
                <a:cubicBezTo>
                  <a:pt x="134" y="48"/>
                  <a:pt x="134" y="48"/>
                  <a:pt x="134" y="48"/>
                </a:cubicBezTo>
                <a:cubicBezTo>
                  <a:pt x="124" y="41"/>
                  <a:pt x="112" y="37"/>
                  <a:pt x="99" y="37"/>
                </a:cubicBezTo>
                <a:close/>
                <a:moveTo>
                  <a:pt x="78" y="140"/>
                </a:moveTo>
                <a:cubicBezTo>
                  <a:pt x="78" y="167"/>
                  <a:pt x="78" y="167"/>
                  <a:pt x="78" y="167"/>
                </a:cubicBezTo>
                <a:cubicBezTo>
                  <a:pt x="71" y="166"/>
                  <a:pt x="66" y="161"/>
                  <a:pt x="66" y="153"/>
                </a:cubicBezTo>
                <a:cubicBezTo>
                  <a:pt x="66" y="146"/>
                  <a:pt x="71" y="141"/>
                  <a:pt x="78" y="140"/>
                </a:cubicBezTo>
                <a:close/>
                <a:moveTo>
                  <a:pt x="100" y="92"/>
                </a:moveTo>
                <a:cubicBezTo>
                  <a:pt x="110" y="92"/>
                  <a:pt x="119" y="101"/>
                  <a:pt x="119" y="112"/>
                </a:cubicBezTo>
                <a:cubicBezTo>
                  <a:pt x="119" y="122"/>
                  <a:pt x="110" y="131"/>
                  <a:pt x="100" y="131"/>
                </a:cubicBezTo>
                <a:cubicBezTo>
                  <a:pt x="89" y="131"/>
                  <a:pt x="80" y="122"/>
                  <a:pt x="80" y="112"/>
                </a:cubicBezTo>
                <a:cubicBezTo>
                  <a:pt x="80" y="101"/>
                  <a:pt x="89" y="92"/>
                  <a:pt x="100" y="92"/>
                </a:cubicBezTo>
                <a:close/>
                <a:moveTo>
                  <a:pt x="100" y="115"/>
                </a:moveTo>
                <a:cubicBezTo>
                  <a:pt x="105" y="115"/>
                  <a:pt x="110" y="112"/>
                  <a:pt x="110" y="108"/>
                </a:cubicBezTo>
                <a:cubicBezTo>
                  <a:pt x="110" y="103"/>
                  <a:pt x="105" y="100"/>
                  <a:pt x="100" y="100"/>
                </a:cubicBezTo>
                <a:cubicBezTo>
                  <a:pt x="94" y="100"/>
                  <a:pt x="89" y="103"/>
                  <a:pt x="89" y="108"/>
                </a:cubicBezTo>
                <a:cubicBezTo>
                  <a:pt x="89" y="112"/>
                  <a:pt x="94" y="115"/>
                  <a:pt x="100" y="115"/>
                </a:cubicBezTo>
                <a:close/>
                <a:moveTo>
                  <a:pt x="90" y="167"/>
                </a:moveTo>
                <a:cubicBezTo>
                  <a:pt x="82" y="167"/>
                  <a:pt x="82" y="167"/>
                  <a:pt x="82" y="167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90" y="139"/>
                  <a:pt x="90" y="139"/>
                  <a:pt x="90" y="139"/>
                </a:cubicBezTo>
                <a:lnTo>
                  <a:pt x="90" y="167"/>
                </a:lnTo>
                <a:close/>
                <a:moveTo>
                  <a:pt x="102" y="167"/>
                </a:moveTo>
                <a:cubicBezTo>
                  <a:pt x="94" y="167"/>
                  <a:pt x="94" y="167"/>
                  <a:pt x="94" y="167"/>
                </a:cubicBezTo>
                <a:cubicBezTo>
                  <a:pt x="94" y="139"/>
                  <a:pt x="94" y="139"/>
                  <a:pt x="94" y="139"/>
                </a:cubicBezTo>
                <a:cubicBezTo>
                  <a:pt x="102" y="139"/>
                  <a:pt x="102" y="139"/>
                  <a:pt x="102" y="139"/>
                </a:cubicBezTo>
                <a:lnTo>
                  <a:pt x="102" y="167"/>
                </a:lnTo>
                <a:close/>
                <a:moveTo>
                  <a:pt x="114" y="167"/>
                </a:moveTo>
                <a:cubicBezTo>
                  <a:pt x="106" y="167"/>
                  <a:pt x="106" y="167"/>
                  <a:pt x="106" y="167"/>
                </a:cubicBezTo>
                <a:cubicBezTo>
                  <a:pt x="106" y="139"/>
                  <a:pt x="106" y="139"/>
                  <a:pt x="106" y="139"/>
                </a:cubicBezTo>
                <a:cubicBezTo>
                  <a:pt x="114" y="139"/>
                  <a:pt x="114" y="139"/>
                  <a:pt x="114" y="139"/>
                </a:cubicBezTo>
                <a:lnTo>
                  <a:pt x="114" y="167"/>
                </a:lnTo>
                <a:close/>
                <a:moveTo>
                  <a:pt x="130" y="153"/>
                </a:moveTo>
                <a:cubicBezTo>
                  <a:pt x="130" y="161"/>
                  <a:pt x="125" y="166"/>
                  <a:pt x="118" y="167"/>
                </a:cubicBezTo>
                <a:cubicBezTo>
                  <a:pt x="118" y="140"/>
                  <a:pt x="118" y="140"/>
                  <a:pt x="118" y="140"/>
                </a:cubicBezTo>
                <a:cubicBezTo>
                  <a:pt x="125" y="141"/>
                  <a:pt x="130" y="146"/>
                  <a:pt x="130" y="153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6" name="Freeform 98"/>
          <p:cNvSpPr>
            <a:spLocks noEditPoints="1"/>
          </p:cNvSpPr>
          <p:nvPr/>
        </p:nvSpPr>
        <p:spPr bwMode="auto">
          <a:xfrm>
            <a:off x="6343150" y="6040573"/>
            <a:ext cx="323505" cy="375834"/>
          </a:xfrm>
          <a:custGeom>
            <a:avLst/>
            <a:gdLst>
              <a:gd name="T0" fmla="*/ 146 w 172"/>
              <a:gd name="T1" fmla="*/ 68 h 200"/>
              <a:gd name="T2" fmla="*/ 19 w 172"/>
              <a:gd name="T3" fmla="*/ 63 h 200"/>
              <a:gd name="T4" fmla="*/ 33 w 172"/>
              <a:gd name="T5" fmla="*/ 48 h 200"/>
              <a:gd name="T6" fmla="*/ 131 w 172"/>
              <a:gd name="T7" fmla="*/ 48 h 200"/>
              <a:gd name="T8" fmla="*/ 144 w 172"/>
              <a:gd name="T9" fmla="*/ 48 h 200"/>
              <a:gd name="T10" fmla="*/ 162 w 172"/>
              <a:gd name="T11" fmla="*/ 48 h 200"/>
              <a:gd name="T12" fmla="*/ 162 w 172"/>
              <a:gd name="T13" fmla="*/ 68 h 200"/>
              <a:gd name="T14" fmla="*/ 82 w 172"/>
              <a:gd name="T15" fmla="*/ 111 h 200"/>
              <a:gd name="T16" fmla="*/ 32 w 172"/>
              <a:gd name="T17" fmla="*/ 68 h 200"/>
              <a:gd name="T18" fmla="*/ 143 w 172"/>
              <a:gd name="T19" fmla="*/ 44 h 200"/>
              <a:gd name="T20" fmla="*/ 82 w 172"/>
              <a:gd name="T21" fmla="*/ 0 h 200"/>
              <a:gd name="T22" fmla="*/ 95 w 172"/>
              <a:gd name="T23" fmla="*/ 38 h 200"/>
              <a:gd name="T24" fmla="*/ 104 w 172"/>
              <a:gd name="T25" fmla="*/ 27 h 200"/>
              <a:gd name="T26" fmla="*/ 92 w 172"/>
              <a:gd name="T27" fmla="*/ 20 h 200"/>
              <a:gd name="T28" fmla="*/ 104 w 172"/>
              <a:gd name="T29" fmla="*/ 12 h 200"/>
              <a:gd name="T30" fmla="*/ 86 w 172"/>
              <a:gd name="T31" fmla="*/ 8 h 200"/>
              <a:gd name="T32" fmla="*/ 92 w 172"/>
              <a:gd name="T33" fmla="*/ 25 h 200"/>
              <a:gd name="T34" fmla="*/ 96 w 172"/>
              <a:gd name="T35" fmla="*/ 27 h 200"/>
              <a:gd name="T36" fmla="*/ 94 w 172"/>
              <a:gd name="T37" fmla="*/ 33 h 200"/>
              <a:gd name="T38" fmla="*/ 92 w 172"/>
              <a:gd name="T39" fmla="*/ 29 h 200"/>
              <a:gd name="T40" fmla="*/ 85 w 172"/>
              <a:gd name="T41" fmla="*/ 30 h 200"/>
              <a:gd name="T42" fmla="*/ 52 w 172"/>
              <a:gd name="T43" fmla="*/ 123 h 200"/>
              <a:gd name="T44" fmla="*/ 80 w 172"/>
              <a:gd name="T45" fmla="*/ 175 h 200"/>
              <a:gd name="T46" fmla="*/ 88 w 172"/>
              <a:gd name="T47" fmla="*/ 144 h 200"/>
              <a:gd name="T48" fmla="*/ 120 w 172"/>
              <a:gd name="T49" fmla="*/ 138 h 200"/>
              <a:gd name="T50" fmla="*/ 88 w 172"/>
              <a:gd name="T51" fmla="*/ 144 h 200"/>
              <a:gd name="T52" fmla="*/ 44 w 172"/>
              <a:gd name="T53" fmla="*/ 136 h 200"/>
              <a:gd name="T54" fmla="*/ 40 w 172"/>
              <a:gd name="T55" fmla="*/ 144 h 200"/>
              <a:gd name="T56" fmla="*/ 16 w 172"/>
              <a:gd name="T57" fmla="*/ 192 h 200"/>
              <a:gd name="T58" fmla="*/ 138 w 172"/>
              <a:gd name="T59" fmla="*/ 156 h 200"/>
              <a:gd name="T60" fmla="*/ 124 w 172"/>
              <a:gd name="T61" fmla="*/ 144 h 200"/>
              <a:gd name="T62" fmla="*/ 135 w 172"/>
              <a:gd name="T63" fmla="*/ 136 h 200"/>
              <a:gd name="T64" fmla="*/ 168 w 172"/>
              <a:gd name="T65" fmla="*/ 200 h 200"/>
              <a:gd name="T66" fmla="*/ 38 w 172"/>
              <a:gd name="T67" fmla="*/ 200 h 200"/>
              <a:gd name="T68" fmla="*/ 20 w 172"/>
              <a:gd name="T69" fmla="*/ 15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2" h="200">
                <a:moveTo>
                  <a:pt x="162" y="68"/>
                </a:moveTo>
                <a:cubicBezTo>
                  <a:pt x="146" y="68"/>
                  <a:pt x="146" y="68"/>
                  <a:pt x="146" y="68"/>
                </a:cubicBezTo>
                <a:cubicBezTo>
                  <a:pt x="143" y="101"/>
                  <a:pt x="116" y="127"/>
                  <a:pt x="82" y="127"/>
                </a:cubicBezTo>
                <a:cubicBezTo>
                  <a:pt x="47" y="127"/>
                  <a:pt x="19" y="98"/>
                  <a:pt x="19" y="63"/>
                </a:cubicBezTo>
                <a:cubicBezTo>
                  <a:pt x="19" y="58"/>
                  <a:pt x="20" y="53"/>
                  <a:pt x="21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62" y="48"/>
                  <a:pt x="162" y="48"/>
                  <a:pt x="162" y="48"/>
                </a:cubicBezTo>
                <a:cubicBezTo>
                  <a:pt x="168" y="48"/>
                  <a:pt x="172" y="52"/>
                  <a:pt x="172" y="58"/>
                </a:cubicBezTo>
                <a:cubicBezTo>
                  <a:pt x="172" y="63"/>
                  <a:pt x="168" y="68"/>
                  <a:pt x="162" y="68"/>
                </a:cubicBezTo>
                <a:close/>
                <a:moveTo>
                  <a:pt x="32" y="68"/>
                </a:moveTo>
                <a:cubicBezTo>
                  <a:pt x="35" y="94"/>
                  <a:pt x="61" y="111"/>
                  <a:pt x="82" y="111"/>
                </a:cubicBezTo>
                <a:cubicBezTo>
                  <a:pt x="104" y="111"/>
                  <a:pt x="128" y="96"/>
                  <a:pt x="132" y="68"/>
                </a:cubicBezTo>
                <a:lnTo>
                  <a:pt x="32" y="68"/>
                </a:lnTo>
                <a:close/>
                <a:moveTo>
                  <a:pt x="82" y="0"/>
                </a:moveTo>
                <a:cubicBezTo>
                  <a:pt x="123" y="0"/>
                  <a:pt x="135" y="18"/>
                  <a:pt x="143" y="44"/>
                </a:cubicBezTo>
                <a:cubicBezTo>
                  <a:pt x="22" y="44"/>
                  <a:pt x="22" y="44"/>
                  <a:pt x="22" y="44"/>
                </a:cubicBezTo>
                <a:cubicBezTo>
                  <a:pt x="30" y="18"/>
                  <a:pt x="37" y="0"/>
                  <a:pt x="82" y="0"/>
                </a:cubicBezTo>
                <a:close/>
                <a:moveTo>
                  <a:pt x="85" y="30"/>
                </a:moveTo>
                <a:cubicBezTo>
                  <a:pt x="85" y="35"/>
                  <a:pt x="88" y="38"/>
                  <a:pt x="95" y="38"/>
                </a:cubicBezTo>
                <a:cubicBezTo>
                  <a:pt x="98" y="38"/>
                  <a:pt x="100" y="37"/>
                  <a:pt x="102" y="35"/>
                </a:cubicBezTo>
                <a:cubicBezTo>
                  <a:pt x="103" y="33"/>
                  <a:pt x="104" y="31"/>
                  <a:pt x="104" y="27"/>
                </a:cubicBezTo>
                <a:cubicBezTo>
                  <a:pt x="104" y="21"/>
                  <a:pt x="102" y="18"/>
                  <a:pt x="97" y="18"/>
                </a:cubicBezTo>
                <a:cubicBezTo>
                  <a:pt x="95" y="18"/>
                  <a:pt x="93" y="18"/>
                  <a:pt x="92" y="20"/>
                </a:cubicBezTo>
                <a:cubicBezTo>
                  <a:pt x="92" y="12"/>
                  <a:pt x="92" y="12"/>
                  <a:pt x="92" y="12"/>
                </a:cubicBezTo>
                <a:cubicBezTo>
                  <a:pt x="104" y="12"/>
                  <a:pt x="104" y="12"/>
                  <a:pt x="104" y="12"/>
                </a:cubicBezTo>
                <a:cubicBezTo>
                  <a:pt x="104" y="8"/>
                  <a:pt x="104" y="8"/>
                  <a:pt x="104" y="8"/>
                </a:cubicBezTo>
                <a:cubicBezTo>
                  <a:pt x="86" y="8"/>
                  <a:pt x="86" y="8"/>
                  <a:pt x="86" y="8"/>
                </a:cubicBezTo>
                <a:cubicBezTo>
                  <a:pt x="86" y="25"/>
                  <a:pt x="86" y="25"/>
                  <a:pt x="86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2" y="24"/>
                  <a:pt x="93" y="23"/>
                  <a:pt x="94" y="23"/>
                </a:cubicBezTo>
                <a:cubicBezTo>
                  <a:pt x="96" y="23"/>
                  <a:pt x="96" y="24"/>
                  <a:pt x="96" y="27"/>
                </a:cubicBezTo>
                <a:cubicBezTo>
                  <a:pt x="96" y="30"/>
                  <a:pt x="96" y="31"/>
                  <a:pt x="96" y="32"/>
                </a:cubicBezTo>
                <a:cubicBezTo>
                  <a:pt x="96" y="33"/>
                  <a:pt x="95" y="33"/>
                  <a:pt x="94" y="33"/>
                </a:cubicBezTo>
                <a:cubicBezTo>
                  <a:pt x="93" y="33"/>
                  <a:pt x="92" y="32"/>
                  <a:pt x="92" y="30"/>
                </a:cubicBezTo>
                <a:cubicBezTo>
                  <a:pt x="92" y="29"/>
                  <a:pt x="92" y="29"/>
                  <a:pt x="92" y="29"/>
                </a:cubicBezTo>
                <a:cubicBezTo>
                  <a:pt x="85" y="29"/>
                  <a:pt x="85" y="29"/>
                  <a:pt x="85" y="29"/>
                </a:cubicBezTo>
                <a:lnTo>
                  <a:pt x="85" y="30"/>
                </a:lnTo>
                <a:close/>
                <a:moveTo>
                  <a:pt x="48" y="138"/>
                </a:moveTo>
                <a:cubicBezTo>
                  <a:pt x="48" y="126"/>
                  <a:pt x="52" y="124"/>
                  <a:pt x="52" y="123"/>
                </a:cubicBezTo>
                <a:cubicBezTo>
                  <a:pt x="58" y="135"/>
                  <a:pt x="80" y="144"/>
                  <a:pt x="80" y="144"/>
                </a:cubicBezTo>
                <a:cubicBezTo>
                  <a:pt x="80" y="175"/>
                  <a:pt x="80" y="175"/>
                  <a:pt x="80" y="175"/>
                </a:cubicBezTo>
                <a:cubicBezTo>
                  <a:pt x="80" y="175"/>
                  <a:pt x="48" y="152"/>
                  <a:pt x="48" y="138"/>
                </a:cubicBezTo>
                <a:close/>
                <a:moveTo>
                  <a:pt x="88" y="144"/>
                </a:moveTo>
                <a:cubicBezTo>
                  <a:pt x="88" y="144"/>
                  <a:pt x="110" y="135"/>
                  <a:pt x="116" y="123"/>
                </a:cubicBezTo>
                <a:cubicBezTo>
                  <a:pt x="116" y="124"/>
                  <a:pt x="120" y="125"/>
                  <a:pt x="120" y="138"/>
                </a:cubicBezTo>
                <a:cubicBezTo>
                  <a:pt x="120" y="152"/>
                  <a:pt x="88" y="175"/>
                  <a:pt x="88" y="175"/>
                </a:cubicBezTo>
                <a:lnTo>
                  <a:pt x="88" y="144"/>
                </a:lnTo>
                <a:close/>
                <a:moveTo>
                  <a:pt x="36" y="136"/>
                </a:moveTo>
                <a:cubicBezTo>
                  <a:pt x="44" y="136"/>
                  <a:pt x="44" y="136"/>
                  <a:pt x="44" y="136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2" y="144"/>
                  <a:pt x="40" y="144"/>
                  <a:pt x="40" y="144"/>
                </a:cubicBezTo>
                <a:cubicBezTo>
                  <a:pt x="38" y="144"/>
                  <a:pt x="32" y="156"/>
                  <a:pt x="32" y="156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151" y="192"/>
                  <a:pt x="151" y="192"/>
                  <a:pt x="151" y="192"/>
                </a:cubicBezTo>
                <a:cubicBezTo>
                  <a:pt x="138" y="156"/>
                  <a:pt x="138" y="156"/>
                  <a:pt x="138" y="156"/>
                </a:cubicBezTo>
                <a:cubicBezTo>
                  <a:pt x="138" y="156"/>
                  <a:pt x="132" y="144"/>
                  <a:pt x="128" y="144"/>
                </a:cubicBezTo>
                <a:cubicBezTo>
                  <a:pt x="128" y="144"/>
                  <a:pt x="126" y="144"/>
                  <a:pt x="124" y="144"/>
                </a:cubicBezTo>
                <a:cubicBezTo>
                  <a:pt x="124" y="136"/>
                  <a:pt x="124" y="136"/>
                  <a:pt x="124" y="136"/>
                </a:cubicBezTo>
                <a:cubicBezTo>
                  <a:pt x="135" y="136"/>
                  <a:pt x="135" y="136"/>
                  <a:pt x="135" y="136"/>
                </a:cubicBezTo>
                <a:cubicBezTo>
                  <a:pt x="144" y="136"/>
                  <a:pt x="151" y="152"/>
                  <a:pt x="151" y="152"/>
                </a:cubicBezTo>
                <a:cubicBezTo>
                  <a:pt x="168" y="200"/>
                  <a:pt x="168" y="200"/>
                  <a:pt x="168" y="200"/>
                </a:cubicBezTo>
                <a:cubicBezTo>
                  <a:pt x="130" y="200"/>
                  <a:pt x="130" y="200"/>
                  <a:pt x="130" y="200"/>
                </a:cubicBezTo>
                <a:cubicBezTo>
                  <a:pt x="128" y="200"/>
                  <a:pt x="43" y="200"/>
                  <a:pt x="38" y="200"/>
                </a:cubicBezTo>
                <a:cubicBezTo>
                  <a:pt x="0" y="200"/>
                  <a:pt x="0" y="200"/>
                  <a:pt x="0" y="200"/>
                </a:cubicBezTo>
                <a:cubicBezTo>
                  <a:pt x="20" y="152"/>
                  <a:pt x="20" y="152"/>
                  <a:pt x="20" y="152"/>
                </a:cubicBezTo>
                <a:cubicBezTo>
                  <a:pt x="20" y="152"/>
                  <a:pt x="27" y="136"/>
                  <a:pt x="36" y="136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7" name="Freeform 99"/>
          <p:cNvSpPr>
            <a:spLocks noEditPoints="1"/>
          </p:cNvSpPr>
          <p:nvPr/>
        </p:nvSpPr>
        <p:spPr bwMode="auto">
          <a:xfrm>
            <a:off x="7084420" y="6039901"/>
            <a:ext cx="375856" cy="377178"/>
          </a:xfrm>
          <a:custGeom>
            <a:avLst/>
            <a:gdLst>
              <a:gd name="T0" fmla="*/ 40 w 200"/>
              <a:gd name="T1" fmla="*/ 200 h 200"/>
              <a:gd name="T2" fmla="*/ 0 w 200"/>
              <a:gd name="T3" fmla="*/ 40 h 200"/>
              <a:gd name="T4" fmla="*/ 160 w 200"/>
              <a:gd name="T5" fmla="*/ 0 h 200"/>
              <a:gd name="T6" fmla="*/ 200 w 200"/>
              <a:gd name="T7" fmla="*/ 160 h 200"/>
              <a:gd name="T8" fmla="*/ 132 w 200"/>
              <a:gd name="T9" fmla="*/ 184 h 200"/>
              <a:gd name="T10" fmla="*/ 168 w 200"/>
              <a:gd name="T11" fmla="*/ 175 h 200"/>
              <a:gd name="T12" fmla="*/ 136 w 200"/>
              <a:gd name="T13" fmla="*/ 176 h 200"/>
              <a:gd name="T14" fmla="*/ 132 w 200"/>
              <a:gd name="T15" fmla="*/ 184 h 200"/>
              <a:gd name="T16" fmla="*/ 120 w 200"/>
              <a:gd name="T17" fmla="*/ 184 h 200"/>
              <a:gd name="T18" fmla="*/ 84 w 200"/>
              <a:gd name="T19" fmla="*/ 176 h 200"/>
              <a:gd name="T20" fmla="*/ 56 w 200"/>
              <a:gd name="T21" fmla="*/ 184 h 200"/>
              <a:gd name="T22" fmla="*/ 72 w 200"/>
              <a:gd name="T23" fmla="*/ 176 h 200"/>
              <a:gd name="T24" fmla="*/ 38 w 200"/>
              <a:gd name="T25" fmla="*/ 168 h 200"/>
              <a:gd name="T26" fmla="*/ 56 w 200"/>
              <a:gd name="T27" fmla="*/ 184 h 200"/>
              <a:gd name="T28" fmla="*/ 23 w 200"/>
              <a:gd name="T29" fmla="*/ 167 h 200"/>
              <a:gd name="T30" fmla="*/ 24 w 200"/>
              <a:gd name="T31" fmla="*/ 136 h 200"/>
              <a:gd name="T32" fmla="*/ 16 w 200"/>
              <a:gd name="T33" fmla="*/ 128 h 200"/>
              <a:gd name="T34" fmla="*/ 16 w 200"/>
              <a:gd name="T35" fmla="*/ 116 h 200"/>
              <a:gd name="T36" fmla="*/ 24 w 200"/>
              <a:gd name="T37" fmla="*/ 80 h 200"/>
              <a:gd name="T38" fmla="*/ 16 w 200"/>
              <a:gd name="T39" fmla="*/ 116 h 200"/>
              <a:gd name="T40" fmla="*/ 16 w 200"/>
              <a:gd name="T41" fmla="*/ 56 h 200"/>
              <a:gd name="T42" fmla="*/ 24 w 200"/>
              <a:gd name="T43" fmla="*/ 68 h 200"/>
              <a:gd name="T44" fmla="*/ 32 w 200"/>
              <a:gd name="T45" fmla="*/ 39 h 200"/>
              <a:gd name="T46" fmla="*/ 72 w 200"/>
              <a:gd name="T47" fmla="*/ 16 h 200"/>
              <a:gd name="T48" fmla="*/ 33 w 200"/>
              <a:gd name="T49" fmla="*/ 23 h 200"/>
              <a:gd name="T50" fmla="*/ 63 w 200"/>
              <a:gd name="T51" fmla="*/ 24 h 200"/>
              <a:gd name="T52" fmla="*/ 72 w 200"/>
              <a:gd name="T53" fmla="*/ 16 h 200"/>
              <a:gd name="T54" fmla="*/ 84 w 200"/>
              <a:gd name="T55" fmla="*/ 16 h 200"/>
              <a:gd name="T56" fmla="*/ 120 w 200"/>
              <a:gd name="T57" fmla="*/ 24 h 200"/>
              <a:gd name="T58" fmla="*/ 80 w 200"/>
              <a:gd name="T59" fmla="*/ 40 h 200"/>
              <a:gd name="T60" fmla="*/ 40 w 200"/>
              <a:gd name="T61" fmla="*/ 120 h 200"/>
              <a:gd name="T62" fmla="*/ 120 w 200"/>
              <a:gd name="T63" fmla="*/ 160 h 200"/>
              <a:gd name="T64" fmla="*/ 160 w 200"/>
              <a:gd name="T65" fmla="*/ 80 h 200"/>
              <a:gd name="T66" fmla="*/ 80 w 200"/>
              <a:gd name="T67" fmla="*/ 40 h 200"/>
              <a:gd name="T68" fmla="*/ 132 w 200"/>
              <a:gd name="T69" fmla="*/ 16 h 200"/>
              <a:gd name="T70" fmla="*/ 136 w 200"/>
              <a:gd name="T71" fmla="*/ 24 h 200"/>
              <a:gd name="T72" fmla="*/ 166 w 200"/>
              <a:gd name="T73" fmla="*/ 23 h 200"/>
              <a:gd name="T74" fmla="*/ 184 w 200"/>
              <a:gd name="T75" fmla="*/ 56 h 200"/>
              <a:gd name="T76" fmla="*/ 167 w 200"/>
              <a:gd name="T77" fmla="*/ 39 h 200"/>
              <a:gd name="T78" fmla="*/ 176 w 200"/>
              <a:gd name="T79" fmla="*/ 68 h 200"/>
              <a:gd name="T80" fmla="*/ 184 w 200"/>
              <a:gd name="T81" fmla="*/ 56 h 200"/>
              <a:gd name="T82" fmla="*/ 176 w 200"/>
              <a:gd name="T83" fmla="*/ 80 h 200"/>
              <a:gd name="T84" fmla="*/ 184 w 200"/>
              <a:gd name="T85" fmla="*/ 116 h 200"/>
              <a:gd name="T86" fmla="*/ 184 w 200"/>
              <a:gd name="T87" fmla="*/ 128 h 200"/>
              <a:gd name="T88" fmla="*/ 176 w 200"/>
              <a:gd name="T89" fmla="*/ 136 h 200"/>
              <a:gd name="T90" fmla="*/ 177 w 200"/>
              <a:gd name="T91" fmla="*/ 167 h 200"/>
              <a:gd name="T92" fmla="*/ 184 w 200"/>
              <a:gd name="T93" fmla="*/ 12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0" h="200">
                <a:moveTo>
                  <a:pt x="160" y="200"/>
                </a:moveTo>
                <a:cubicBezTo>
                  <a:pt x="40" y="200"/>
                  <a:pt x="40" y="200"/>
                  <a:pt x="40" y="200"/>
                </a:cubicBezTo>
                <a:cubicBezTo>
                  <a:pt x="17" y="200"/>
                  <a:pt x="0" y="182"/>
                  <a:pt x="0" y="16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7" y="0"/>
                  <a:pt x="40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82" y="0"/>
                  <a:pt x="200" y="18"/>
                  <a:pt x="200" y="40"/>
                </a:cubicBezTo>
                <a:cubicBezTo>
                  <a:pt x="200" y="160"/>
                  <a:pt x="200" y="160"/>
                  <a:pt x="200" y="160"/>
                </a:cubicBezTo>
                <a:cubicBezTo>
                  <a:pt x="200" y="182"/>
                  <a:pt x="182" y="200"/>
                  <a:pt x="160" y="200"/>
                </a:cubicBezTo>
                <a:close/>
                <a:moveTo>
                  <a:pt x="132" y="184"/>
                </a:moveTo>
                <a:cubicBezTo>
                  <a:pt x="144" y="184"/>
                  <a:pt x="144" y="184"/>
                  <a:pt x="144" y="184"/>
                </a:cubicBezTo>
                <a:cubicBezTo>
                  <a:pt x="153" y="184"/>
                  <a:pt x="162" y="181"/>
                  <a:pt x="168" y="175"/>
                </a:cubicBezTo>
                <a:cubicBezTo>
                  <a:pt x="161" y="168"/>
                  <a:pt x="161" y="168"/>
                  <a:pt x="161" y="168"/>
                </a:cubicBezTo>
                <a:cubicBezTo>
                  <a:pt x="154" y="173"/>
                  <a:pt x="145" y="176"/>
                  <a:pt x="136" y="176"/>
                </a:cubicBezTo>
                <a:cubicBezTo>
                  <a:pt x="132" y="176"/>
                  <a:pt x="132" y="176"/>
                  <a:pt x="132" y="176"/>
                </a:cubicBezTo>
                <a:lnTo>
                  <a:pt x="132" y="184"/>
                </a:lnTo>
                <a:close/>
                <a:moveTo>
                  <a:pt x="84" y="184"/>
                </a:moveTo>
                <a:cubicBezTo>
                  <a:pt x="120" y="184"/>
                  <a:pt x="120" y="184"/>
                  <a:pt x="120" y="184"/>
                </a:cubicBezTo>
                <a:cubicBezTo>
                  <a:pt x="120" y="176"/>
                  <a:pt x="120" y="176"/>
                  <a:pt x="120" y="176"/>
                </a:cubicBezTo>
                <a:cubicBezTo>
                  <a:pt x="84" y="176"/>
                  <a:pt x="84" y="176"/>
                  <a:pt x="84" y="176"/>
                </a:cubicBezTo>
                <a:lnTo>
                  <a:pt x="84" y="184"/>
                </a:lnTo>
                <a:close/>
                <a:moveTo>
                  <a:pt x="56" y="184"/>
                </a:moveTo>
                <a:cubicBezTo>
                  <a:pt x="72" y="184"/>
                  <a:pt x="72" y="184"/>
                  <a:pt x="72" y="184"/>
                </a:cubicBezTo>
                <a:cubicBezTo>
                  <a:pt x="72" y="176"/>
                  <a:pt x="72" y="176"/>
                  <a:pt x="72" y="176"/>
                </a:cubicBezTo>
                <a:cubicBezTo>
                  <a:pt x="63" y="176"/>
                  <a:pt x="63" y="176"/>
                  <a:pt x="63" y="176"/>
                </a:cubicBezTo>
                <a:cubicBezTo>
                  <a:pt x="54" y="176"/>
                  <a:pt x="45" y="173"/>
                  <a:pt x="38" y="168"/>
                </a:cubicBezTo>
                <a:cubicBezTo>
                  <a:pt x="31" y="175"/>
                  <a:pt x="31" y="175"/>
                  <a:pt x="31" y="175"/>
                </a:cubicBezTo>
                <a:cubicBezTo>
                  <a:pt x="38" y="181"/>
                  <a:pt x="46" y="184"/>
                  <a:pt x="56" y="184"/>
                </a:cubicBezTo>
                <a:close/>
                <a:moveTo>
                  <a:pt x="16" y="144"/>
                </a:moveTo>
                <a:cubicBezTo>
                  <a:pt x="16" y="152"/>
                  <a:pt x="18" y="160"/>
                  <a:pt x="23" y="167"/>
                </a:cubicBezTo>
                <a:cubicBezTo>
                  <a:pt x="30" y="159"/>
                  <a:pt x="30" y="159"/>
                  <a:pt x="30" y="159"/>
                </a:cubicBezTo>
                <a:cubicBezTo>
                  <a:pt x="26" y="152"/>
                  <a:pt x="24" y="145"/>
                  <a:pt x="24" y="136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144"/>
                </a:lnTo>
                <a:close/>
                <a:moveTo>
                  <a:pt x="16" y="116"/>
                </a:moveTo>
                <a:cubicBezTo>
                  <a:pt x="24" y="116"/>
                  <a:pt x="24" y="116"/>
                  <a:pt x="24" y="116"/>
                </a:cubicBezTo>
                <a:cubicBezTo>
                  <a:pt x="24" y="80"/>
                  <a:pt x="24" y="80"/>
                  <a:pt x="24" y="80"/>
                </a:cubicBezTo>
                <a:cubicBezTo>
                  <a:pt x="16" y="80"/>
                  <a:pt x="16" y="80"/>
                  <a:pt x="16" y="80"/>
                </a:cubicBezTo>
                <a:lnTo>
                  <a:pt x="16" y="116"/>
                </a:lnTo>
                <a:close/>
                <a:moveTo>
                  <a:pt x="24" y="31"/>
                </a:moveTo>
                <a:cubicBezTo>
                  <a:pt x="19" y="38"/>
                  <a:pt x="16" y="47"/>
                  <a:pt x="16" y="56"/>
                </a:cubicBezTo>
                <a:cubicBezTo>
                  <a:pt x="16" y="68"/>
                  <a:pt x="16" y="68"/>
                  <a:pt x="16" y="68"/>
                </a:cubicBezTo>
                <a:cubicBezTo>
                  <a:pt x="24" y="68"/>
                  <a:pt x="24" y="68"/>
                  <a:pt x="24" y="68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55"/>
                  <a:pt x="27" y="46"/>
                  <a:pt x="32" y="39"/>
                </a:cubicBezTo>
                <a:lnTo>
                  <a:pt x="24" y="31"/>
                </a:lnTo>
                <a:close/>
                <a:moveTo>
                  <a:pt x="72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47" y="16"/>
                  <a:pt x="39" y="19"/>
                  <a:pt x="33" y="23"/>
                </a:cubicBezTo>
                <a:cubicBezTo>
                  <a:pt x="41" y="31"/>
                  <a:pt x="41" y="31"/>
                  <a:pt x="41" y="31"/>
                </a:cubicBezTo>
                <a:cubicBezTo>
                  <a:pt x="47" y="27"/>
                  <a:pt x="55" y="24"/>
                  <a:pt x="63" y="24"/>
                </a:cubicBezTo>
                <a:cubicBezTo>
                  <a:pt x="72" y="24"/>
                  <a:pt x="72" y="24"/>
                  <a:pt x="72" y="24"/>
                </a:cubicBezTo>
                <a:lnTo>
                  <a:pt x="72" y="16"/>
                </a:lnTo>
                <a:close/>
                <a:moveTo>
                  <a:pt x="120" y="16"/>
                </a:moveTo>
                <a:cubicBezTo>
                  <a:pt x="84" y="16"/>
                  <a:pt x="84" y="16"/>
                  <a:pt x="84" y="16"/>
                </a:cubicBezTo>
                <a:cubicBezTo>
                  <a:pt x="84" y="24"/>
                  <a:pt x="84" y="24"/>
                  <a:pt x="84" y="24"/>
                </a:cubicBezTo>
                <a:cubicBezTo>
                  <a:pt x="120" y="24"/>
                  <a:pt x="120" y="24"/>
                  <a:pt x="120" y="24"/>
                </a:cubicBezTo>
                <a:lnTo>
                  <a:pt x="120" y="16"/>
                </a:lnTo>
                <a:close/>
                <a:moveTo>
                  <a:pt x="80" y="40"/>
                </a:moveTo>
                <a:cubicBezTo>
                  <a:pt x="57" y="40"/>
                  <a:pt x="40" y="58"/>
                  <a:pt x="40" y="8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42"/>
                  <a:pt x="57" y="160"/>
                  <a:pt x="80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42" y="160"/>
                  <a:pt x="160" y="142"/>
                  <a:pt x="160" y="120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58"/>
                  <a:pt x="142" y="40"/>
                  <a:pt x="120" y="40"/>
                </a:cubicBezTo>
                <a:lnTo>
                  <a:pt x="80" y="40"/>
                </a:lnTo>
                <a:close/>
                <a:moveTo>
                  <a:pt x="144" y="16"/>
                </a:moveTo>
                <a:cubicBezTo>
                  <a:pt x="132" y="16"/>
                  <a:pt x="132" y="16"/>
                  <a:pt x="132" y="16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36" y="24"/>
                  <a:pt x="136" y="24"/>
                  <a:pt x="136" y="24"/>
                </a:cubicBezTo>
                <a:cubicBezTo>
                  <a:pt x="144" y="24"/>
                  <a:pt x="152" y="27"/>
                  <a:pt x="158" y="31"/>
                </a:cubicBezTo>
                <a:cubicBezTo>
                  <a:pt x="166" y="23"/>
                  <a:pt x="166" y="23"/>
                  <a:pt x="166" y="23"/>
                </a:cubicBezTo>
                <a:cubicBezTo>
                  <a:pt x="160" y="19"/>
                  <a:pt x="152" y="16"/>
                  <a:pt x="144" y="16"/>
                </a:cubicBezTo>
                <a:close/>
                <a:moveTo>
                  <a:pt x="184" y="56"/>
                </a:moveTo>
                <a:cubicBezTo>
                  <a:pt x="184" y="47"/>
                  <a:pt x="180" y="38"/>
                  <a:pt x="175" y="31"/>
                </a:cubicBezTo>
                <a:cubicBezTo>
                  <a:pt x="167" y="39"/>
                  <a:pt x="167" y="39"/>
                  <a:pt x="167" y="39"/>
                </a:cubicBezTo>
                <a:cubicBezTo>
                  <a:pt x="172" y="46"/>
                  <a:pt x="176" y="55"/>
                  <a:pt x="176" y="64"/>
                </a:cubicBezTo>
                <a:cubicBezTo>
                  <a:pt x="176" y="68"/>
                  <a:pt x="176" y="68"/>
                  <a:pt x="176" y="68"/>
                </a:cubicBezTo>
                <a:cubicBezTo>
                  <a:pt x="184" y="68"/>
                  <a:pt x="184" y="68"/>
                  <a:pt x="184" y="68"/>
                </a:cubicBezTo>
                <a:lnTo>
                  <a:pt x="184" y="56"/>
                </a:lnTo>
                <a:close/>
                <a:moveTo>
                  <a:pt x="184" y="80"/>
                </a:moveTo>
                <a:cubicBezTo>
                  <a:pt x="176" y="80"/>
                  <a:pt x="176" y="80"/>
                  <a:pt x="176" y="80"/>
                </a:cubicBezTo>
                <a:cubicBezTo>
                  <a:pt x="176" y="116"/>
                  <a:pt x="176" y="116"/>
                  <a:pt x="176" y="116"/>
                </a:cubicBezTo>
                <a:cubicBezTo>
                  <a:pt x="184" y="116"/>
                  <a:pt x="184" y="116"/>
                  <a:pt x="184" y="116"/>
                </a:cubicBezTo>
                <a:lnTo>
                  <a:pt x="184" y="80"/>
                </a:lnTo>
                <a:close/>
                <a:moveTo>
                  <a:pt x="184" y="128"/>
                </a:moveTo>
                <a:cubicBezTo>
                  <a:pt x="176" y="128"/>
                  <a:pt x="176" y="128"/>
                  <a:pt x="176" y="128"/>
                </a:cubicBezTo>
                <a:cubicBezTo>
                  <a:pt x="176" y="136"/>
                  <a:pt x="176" y="136"/>
                  <a:pt x="176" y="136"/>
                </a:cubicBezTo>
                <a:cubicBezTo>
                  <a:pt x="176" y="145"/>
                  <a:pt x="173" y="152"/>
                  <a:pt x="169" y="159"/>
                </a:cubicBezTo>
                <a:cubicBezTo>
                  <a:pt x="177" y="167"/>
                  <a:pt x="177" y="167"/>
                  <a:pt x="177" y="167"/>
                </a:cubicBezTo>
                <a:cubicBezTo>
                  <a:pt x="181" y="160"/>
                  <a:pt x="184" y="152"/>
                  <a:pt x="184" y="144"/>
                </a:cubicBezTo>
                <a:lnTo>
                  <a:pt x="184" y="128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8" name="Freeform 100"/>
          <p:cNvSpPr>
            <a:spLocks noEditPoints="1"/>
          </p:cNvSpPr>
          <p:nvPr/>
        </p:nvSpPr>
        <p:spPr bwMode="auto">
          <a:xfrm>
            <a:off x="7858856" y="6051982"/>
            <a:ext cx="377198" cy="353016"/>
          </a:xfrm>
          <a:custGeom>
            <a:avLst/>
            <a:gdLst>
              <a:gd name="T0" fmla="*/ 0 w 200"/>
              <a:gd name="T1" fmla="*/ 172 h 188"/>
              <a:gd name="T2" fmla="*/ 200 w 200"/>
              <a:gd name="T3" fmla="*/ 188 h 188"/>
              <a:gd name="T4" fmla="*/ 184 w 200"/>
              <a:gd name="T5" fmla="*/ 117 h 188"/>
              <a:gd name="T6" fmla="*/ 158 w 200"/>
              <a:gd name="T7" fmla="*/ 129 h 188"/>
              <a:gd name="T8" fmla="*/ 165 w 200"/>
              <a:gd name="T9" fmla="*/ 116 h 188"/>
              <a:gd name="T10" fmla="*/ 169 w 200"/>
              <a:gd name="T11" fmla="*/ 124 h 188"/>
              <a:gd name="T12" fmla="*/ 172 w 200"/>
              <a:gd name="T13" fmla="*/ 117 h 188"/>
              <a:gd name="T14" fmla="*/ 167 w 200"/>
              <a:gd name="T15" fmla="*/ 112 h 188"/>
              <a:gd name="T16" fmla="*/ 164 w 200"/>
              <a:gd name="T17" fmla="*/ 104 h 188"/>
              <a:gd name="T18" fmla="*/ 170 w 200"/>
              <a:gd name="T19" fmla="*/ 103 h 188"/>
              <a:gd name="T20" fmla="*/ 168 w 200"/>
              <a:gd name="T21" fmla="*/ 93 h 188"/>
              <a:gd name="T22" fmla="*/ 165 w 200"/>
              <a:gd name="T23" fmla="*/ 100 h 188"/>
              <a:gd name="T24" fmla="*/ 169 w 200"/>
              <a:gd name="T25" fmla="*/ 85 h 188"/>
              <a:gd name="T26" fmla="*/ 183 w 200"/>
              <a:gd name="T27" fmla="*/ 98 h 188"/>
              <a:gd name="T28" fmla="*/ 177 w 200"/>
              <a:gd name="T29" fmla="*/ 107 h 188"/>
              <a:gd name="T30" fmla="*/ 184 w 200"/>
              <a:gd name="T31" fmla="*/ 117 h 188"/>
              <a:gd name="T32" fmla="*/ 192 w 200"/>
              <a:gd name="T33" fmla="*/ 152 h 188"/>
              <a:gd name="T34" fmla="*/ 148 w 200"/>
              <a:gd name="T35" fmla="*/ 76 h 188"/>
              <a:gd name="T36" fmla="*/ 200 w 200"/>
              <a:gd name="T37" fmla="*/ 56 h 188"/>
              <a:gd name="T38" fmla="*/ 148 w 200"/>
              <a:gd name="T39" fmla="*/ 164 h 188"/>
              <a:gd name="T40" fmla="*/ 64 w 200"/>
              <a:gd name="T41" fmla="*/ 0 h 188"/>
              <a:gd name="T42" fmla="*/ 140 w 200"/>
              <a:gd name="T43" fmla="*/ 164 h 188"/>
              <a:gd name="T44" fmla="*/ 64 w 200"/>
              <a:gd name="T45" fmla="*/ 0 h 188"/>
              <a:gd name="T46" fmla="*/ 132 w 200"/>
              <a:gd name="T47" fmla="*/ 152 h 188"/>
              <a:gd name="T48" fmla="*/ 72 w 200"/>
              <a:gd name="T49" fmla="*/ 20 h 188"/>
              <a:gd name="T50" fmla="*/ 100 w 200"/>
              <a:gd name="T51" fmla="*/ 56 h 188"/>
              <a:gd name="T52" fmla="*/ 92 w 200"/>
              <a:gd name="T53" fmla="*/ 48 h 188"/>
              <a:gd name="T54" fmla="*/ 104 w 200"/>
              <a:gd name="T55" fmla="*/ 40 h 188"/>
              <a:gd name="T56" fmla="*/ 112 w 200"/>
              <a:gd name="T57" fmla="*/ 88 h 188"/>
              <a:gd name="T58" fmla="*/ 100 w 200"/>
              <a:gd name="T59" fmla="*/ 56 h 188"/>
              <a:gd name="T60" fmla="*/ 22 w 200"/>
              <a:gd name="T61" fmla="*/ 124 h 188"/>
              <a:gd name="T62" fmla="*/ 37 w 200"/>
              <a:gd name="T63" fmla="*/ 97 h 188"/>
              <a:gd name="T64" fmla="*/ 37 w 200"/>
              <a:gd name="T65" fmla="*/ 85 h 188"/>
              <a:gd name="T66" fmla="*/ 33 w 200"/>
              <a:gd name="T67" fmla="*/ 93 h 188"/>
              <a:gd name="T68" fmla="*/ 25 w 200"/>
              <a:gd name="T69" fmla="*/ 82 h 188"/>
              <a:gd name="T70" fmla="*/ 49 w 200"/>
              <a:gd name="T71" fmla="*/ 81 h 188"/>
              <a:gd name="T72" fmla="*/ 46 w 200"/>
              <a:gd name="T73" fmla="*/ 103 h 188"/>
              <a:gd name="T74" fmla="*/ 37 w 200"/>
              <a:gd name="T75" fmla="*/ 112 h 188"/>
              <a:gd name="T76" fmla="*/ 52 w 200"/>
              <a:gd name="T77" fmla="*/ 112 h 188"/>
              <a:gd name="T78" fmla="*/ 0 w 200"/>
              <a:gd name="T79" fmla="*/ 40 h 188"/>
              <a:gd name="T80" fmla="*/ 56 w 200"/>
              <a:gd name="T81" fmla="*/ 60 h 188"/>
              <a:gd name="T82" fmla="*/ 8 w 200"/>
              <a:gd name="T83" fmla="*/ 152 h 188"/>
              <a:gd name="T84" fmla="*/ 56 w 200"/>
              <a:gd name="T85" fmla="*/ 164 h 188"/>
              <a:gd name="T86" fmla="*/ 0 w 200"/>
              <a:gd name="T87" fmla="*/ 4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00" h="188">
                <a:moveTo>
                  <a:pt x="0" y="188"/>
                </a:moveTo>
                <a:cubicBezTo>
                  <a:pt x="0" y="172"/>
                  <a:pt x="0" y="172"/>
                  <a:pt x="0" y="172"/>
                </a:cubicBezTo>
                <a:cubicBezTo>
                  <a:pt x="200" y="172"/>
                  <a:pt x="200" y="172"/>
                  <a:pt x="200" y="172"/>
                </a:cubicBezTo>
                <a:cubicBezTo>
                  <a:pt x="200" y="188"/>
                  <a:pt x="200" y="188"/>
                  <a:pt x="200" y="188"/>
                </a:cubicBezTo>
                <a:lnTo>
                  <a:pt x="0" y="188"/>
                </a:lnTo>
                <a:close/>
                <a:moveTo>
                  <a:pt x="184" y="117"/>
                </a:moveTo>
                <a:cubicBezTo>
                  <a:pt x="184" y="127"/>
                  <a:pt x="179" y="132"/>
                  <a:pt x="169" y="132"/>
                </a:cubicBezTo>
                <a:cubicBezTo>
                  <a:pt x="164" y="132"/>
                  <a:pt x="160" y="131"/>
                  <a:pt x="158" y="129"/>
                </a:cubicBezTo>
                <a:cubicBezTo>
                  <a:pt x="155" y="126"/>
                  <a:pt x="154" y="122"/>
                  <a:pt x="154" y="116"/>
                </a:cubicBezTo>
                <a:cubicBezTo>
                  <a:pt x="165" y="116"/>
                  <a:pt x="165" y="116"/>
                  <a:pt x="165" y="116"/>
                </a:cubicBezTo>
                <a:cubicBezTo>
                  <a:pt x="165" y="119"/>
                  <a:pt x="165" y="121"/>
                  <a:pt x="166" y="122"/>
                </a:cubicBezTo>
                <a:cubicBezTo>
                  <a:pt x="166" y="124"/>
                  <a:pt x="167" y="124"/>
                  <a:pt x="169" y="124"/>
                </a:cubicBezTo>
                <a:cubicBezTo>
                  <a:pt x="170" y="124"/>
                  <a:pt x="171" y="123"/>
                  <a:pt x="172" y="122"/>
                </a:cubicBezTo>
                <a:cubicBezTo>
                  <a:pt x="172" y="121"/>
                  <a:pt x="172" y="120"/>
                  <a:pt x="172" y="117"/>
                </a:cubicBezTo>
                <a:cubicBezTo>
                  <a:pt x="172" y="115"/>
                  <a:pt x="171" y="114"/>
                  <a:pt x="171" y="113"/>
                </a:cubicBezTo>
                <a:cubicBezTo>
                  <a:pt x="170" y="112"/>
                  <a:pt x="169" y="112"/>
                  <a:pt x="167" y="112"/>
                </a:cubicBezTo>
                <a:cubicBezTo>
                  <a:pt x="164" y="112"/>
                  <a:pt x="164" y="112"/>
                  <a:pt x="164" y="112"/>
                </a:cubicBezTo>
                <a:cubicBezTo>
                  <a:pt x="164" y="104"/>
                  <a:pt x="164" y="104"/>
                  <a:pt x="164" y="104"/>
                </a:cubicBezTo>
                <a:cubicBezTo>
                  <a:pt x="166" y="104"/>
                  <a:pt x="166" y="104"/>
                  <a:pt x="166" y="104"/>
                </a:cubicBezTo>
                <a:cubicBezTo>
                  <a:pt x="168" y="104"/>
                  <a:pt x="169" y="104"/>
                  <a:pt x="170" y="103"/>
                </a:cubicBezTo>
                <a:cubicBezTo>
                  <a:pt x="171" y="102"/>
                  <a:pt x="171" y="100"/>
                  <a:pt x="171" y="98"/>
                </a:cubicBezTo>
                <a:cubicBezTo>
                  <a:pt x="171" y="94"/>
                  <a:pt x="170" y="93"/>
                  <a:pt x="168" y="93"/>
                </a:cubicBezTo>
                <a:cubicBezTo>
                  <a:pt x="167" y="93"/>
                  <a:pt x="166" y="93"/>
                  <a:pt x="166" y="94"/>
                </a:cubicBezTo>
                <a:cubicBezTo>
                  <a:pt x="165" y="95"/>
                  <a:pt x="165" y="97"/>
                  <a:pt x="165" y="100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5" y="91"/>
                  <a:pt x="159" y="85"/>
                  <a:pt x="169" y="85"/>
                </a:cubicBezTo>
                <a:cubicBezTo>
                  <a:pt x="174" y="85"/>
                  <a:pt x="178" y="87"/>
                  <a:pt x="180" y="89"/>
                </a:cubicBezTo>
                <a:cubicBezTo>
                  <a:pt x="182" y="91"/>
                  <a:pt x="183" y="94"/>
                  <a:pt x="183" y="98"/>
                </a:cubicBezTo>
                <a:cubicBezTo>
                  <a:pt x="183" y="100"/>
                  <a:pt x="182" y="102"/>
                  <a:pt x="181" y="103"/>
                </a:cubicBezTo>
                <a:cubicBezTo>
                  <a:pt x="180" y="105"/>
                  <a:pt x="179" y="106"/>
                  <a:pt x="177" y="107"/>
                </a:cubicBezTo>
                <a:cubicBezTo>
                  <a:pt x="177" y="107"/>
                  <a:pt x="177" y="107"/>
                  <a:pt x="177" y="107"/>
                </a:cubicBezTo>
                <a:cubicBezTo>
                  <a:pt x="181" y="108"/>
                  <a:pt x="184" y="111"/>
                  <a:pt x="184" y="117"/>
                </a:cubicBezTo>
                <a:close/>
                <a:moveTo>
                  <a:pt x="148" y="152"/>
                </a:moveTo>
                <a:cubicBezTo>
                  <a:pt x="192" y="152"/>
                  <a:pt x="192" y="152"/>
                  <a:pt x="192" y="152"/>
                </a:cubicBezTo>
                <a:cubicBezTo>
                  <a:pt x="192" y="76"/>
                  <a:pt x="192" y="76"/>
                  <a:pt x="192" y="76"/>
                </a:cubicBezTo>
                <a:cubicBezTo>
                  <a:pt x="148" y="76"/>
                  <a:pt x="148" y="76"/>
                  <a:pt x="148" y="76"/>
                </a:cubicBezTo>
                <a:cubicBezTo>
                  <a:pt x="148" y="56"/>
                  <a:pt x="148" y="56"/>
                  <a:pt x="148" y="56"/>
                </a:cubicBezTo>
                <a:cubicBezTo>
                  <a:pt x="200" y="56"/>
                  <a:pt x="200" y="56"/>
                  <a:pt x="200" y="56"/>
                </a:cubicBezTo>
                <a:cubicBezTo>
                  <a:pt x="200" y="164"/>
                  <a:pt x="200" y="164"/>
                  <a:pt x="200" y="164"/>
                </a:cubicBezTo>
                <a:cubicBezTo>
                  <a:pt x="148" y="164"/>
                  <a:pt x="148" y="164"/>
                  <a:pt x="148" y="164"/>
                </a:cubicBezTo>
                <a:lnTo>
                  <a:pt x="148" y="152"/>
                </a:lnTo>
                <a:close/>
                <a:moveTo>
                  <a:pt x="64" y="0"/>
                </a:moveTo>
                <a:cubicBezTo>
                  <a:pt x="140" y="0"/>
                  <a:pt x="140" y="0"/>
                  <a:pt x="140" y="0"/>
                </a:cubicBezTo>
                <a:cubicBezTo>
                  <a:pt x="140" y="164"/>
                  <a:pt x="140" y="164"/>
                  <a:pt x="140" y="164"/>
                </a:cubicBezTo>
                <a:cubicBezTo>
                  <a:pt x="64" y="164"/>
                  <a:pt x="64" y="164"/>
                  <a:pt x="64" y="164"/>
                </a:cubicBezTo>
                <a:lnTo>
                  <a:pt x="64" y="0"/>
                </a:lnTo>
                <a:close/>
                <a:moveTo>
                  <a:pt x="72" y="152"/>
                </a:moveTo>
                <a:cubicBezTo>
                  <a:pt x="132" y="152"/>
                  <a:pt x="132" y="152"/>
                  <a:pt x="132" y="152"/>
                </a:cubicBezTo>
                <a:cubicBezTo>
                  <a:pt x="132" y="20"/>
                  <a:pt x="132" y="20"/>
                  <a:pt x="132" y="20"/>
                </a:cubicBezTo>
                <a:cubicBezTo>
                  <a:pt x="72" y="20"/>
                  <a:pt x="72" y="20"/>
                  <a:pt x="72" y="20"/>
                </a:cubicBezTo>
                <a:lnTo>
                  <a:pt x="72" y="152"/>
                </a:lnTo>
                <a:close/>
                <a:moveTo>
                  <a:pt x="100" y="56"/>
                </a:moveTo>
                <a:cubicBezTo>
                  <a:pt x="92" y="56"/>
                  <a:pt x="92" y="56"/>
                  <a:pt x="92" y="56"/>
                </a:cubicBezTo>
                <a:cubicBezTo>
                  <a:pt x="92" y="48"/>
                  <a:pt x="92" y="48"/>
                  <a:pt x="92" y="48"/>
                </a:cubicBezTo>
                <a:cubicBezTo>
                  <a:pt x="96" y="48"/>
                  <a:pt x="98" y="48"/>
                  <a:pt x="100" y="47"/>
                </a:cubicBezTo>
                <a:cubicBezTo>
                  <a:pt x="102" y="46"/>
                  <a:pt x="103" y="43"/>
                  <a:pt x="104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00" y="88"/>
                  <a:pt x="100" y="88"/>
                  <a:pt x="100" y="88"/>
                </a:cubicBezTo>
                <a:lnTo>
                  <a:pt x="100" y="56"/>
                </a:lnTo>
                <a:close/>
                <a:moveTo>
                  <a:pt x="52" y="124"/>
                </a:moveTo>
                <a:cubicBezTo>
                  <a:pt x="22" y="124"/>
                  <a:pt x="22" y="124"/>
                  <a:pt x="22" y="124"/>
                </a:cubicBezTo>
                <a:cubicBezTo>
                  <a:pt x="22" y="117"/>
                  <a:pt x="24" y="110"/>
                  <a:pt x="29" y="105"/>
                </a:cubicBezTo>
                <a:cubicBezTo>
                  <a:pt x="37" y="97"/>
                  <a:pt x="37" y="97"/>
                  <a:pt x="37" y="97"/>
                </a:cubicBezTo>
                <a:cubicBezTo>
                  <a:pt x="39" y="95"/>
                  <a:pt x="40" y="93"/>
                  <a:pt x="40" y="90"/>
                </a:cubicBezTo>
                <a:cubicBezTo>
                  <a:pt x="40" y="87"/>
                  <a:pt x="39" y="85"/>
                  <a:pt x="37" y="85"/>
                </a:cubicBezTo>
                <a:cubicBezTo>
                  <a:pt x="35" y="85"/>
                  <a:pt x="33" y="87"/>
                  <a:pt x="33" y="91"/>
                </a:cubicBezTo>
                <a:cubicBezTo>
                  <a:pt x="33" y="93"/>
                  <a:pt x="33" y="93"/>
                  <a:pt x="33" y="93"/>
                </a:cubicBezTo>
                <a:cubicBezTo>
                  <a:pt x="22" y="93"/>
                  <a:pt x="22" y="93"/>
                  <a:pt x="22" y="93"/>
                </a:cubicBezTo>
                <a:cubicBezTo>
                  <a:pt x="22" y="88"/>
                  <a:pt x="23" y="84"/>
                  <a:pt x="25" y="82"/>
                </a:cubicBezTo>
                <a:cubicBezTo>
                  <a:pt x="27" y="79"/>
                  <a:pt x="31" y="77"/>
                  <a:pt x="37" y="77"/>
                </a:cubicBezTo>
                <a:cubicBezTo>
                  <a:pt x="43" y="77"/>
                  <a:pt x="47" y="79"/>
                  <a:pt x="49" y="81"/>
                </a:cubicBezTo>
                <a:cubicBezTo>
                  <a:pt x="51" y="83"/>
                  <a:pt x="52" y="86"/>
                  <a:pt x="52" y="90"/>
                </a:cubicBezTo>
                <a:cubicBezTo>
                  <a:pt x="52" y="95"/>
                  <a:pt x="50" y="100"/>
                  <a:pt x="46" y="103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38" y="111"/>
                  <a:pt x="38" y="111"/>
                  <a:pt x="37" y="112"/>
                </a:cubicBezTo>
                <a:cubicBezTo>
                  <a:pt x="37" y="113"/>
                  <a:pt x="36" y="112"/>
                  <a:pt x="36" y="112"/>
                </a:cubicBezTo>
                <a:cubicBezTo>
                  <a:pt x="52" y="112"/>
                  <a:pt x="52" y="112"/>
                  <a:pt x="52" y="112"/>
                </a:cubicBezTo>
                <a:lnTo>
                  <a:pt x="52" y="124"/>
                </a:lnTo>
                <a:close/>
                <a:moveTo>
                  <a:pt x="0" y="40"/>
                </a:moveTo>
                <a:cubicBezTo>
                  <a:pt x="56" y="40"/>
                  <a:pt x="56" y="40"/>
                  <a:pt x="56" y="40"/>
                </a:cubicBezTo>
                <a:cubicBezTo>
                  <a:pt x="56" y="60"/>
                  <a:pt x="56" y="60"/>
                  <a:pt x="56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152"/>
                  <a:pt x="8" y="152"/>
                  <a:pt x="8" y="152"/>
                </a:cubicBezTo>
                <a:cubicBezTo>
                  <a:pt x="56" y="152"/>
                  <a:pt x="56" y="152"/>
                  <a:pt x="56" y="152"/>
                </a:cubicBezTo>
                <a:cubicBezTo>
                  <a:pt x="56" y="164"/>
                  <a:pt x="56" y="164"/>
                  <a:pt x="56" y="164"/>
                </a:cubicBezTo>
                <a:cubicBezTo>
                  <a:pt x="0" y="164"/>
                  <a:pt x="0" y="164"/>
                  <a:pt x="0" y="164"/>
                </a:cubicBezTo>
                <a:lnTo>
                  <a:pt x="0" y="4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9" name="Freeform 101"/>
          <p:cNvSpPr>
            <a:spLocks noEditPoints="1"/>
          </p:cNvSpPr>
          <p:nvPr/>
        </p:nvSpPr>
        <p:spPr bwMode="auto">
          <a:xfrm>
            <a:off x="8629647" y="6039901"/>
            <a:ext cx="383909" cy="377178"/>
          </a:xfrm>
          <a:custGeom>
            <a:avLst/>
            <a:gdLst>
              <a:gd name="T0" fmla="*/ 192 w 204"/>
              <a:gd name="T1" fmla="*/ 200 h 200"/>
              <a:gd name="T2" fmla="*/ 168 w 204"/>
              <a:gd name="T3" fmla="*/ 200 h 200"/>
              <a:gd name="T4" fmla="*/ 84 w 204"/>
              <a:gd name="T5" fmla="*/ 200 h 200"/>
              <a:gd name="T6" fmla="*/ 60 w 204"/>
              <a:gd name="T7" fmla="*/ 200 h 200"/>
              <a:gd name="T8" fmla="*/ 48 w 204"/>
              <a:gd name="T9" fmla="*/ 188 h 200"/>
              <a:gd name="T10" fmla="*/ 48 w 204"/>
              <a:gd name="T11" fmla="*/ 184 h 200"/>
              <a:gd name="T12" fmla="*/ 60 w 204"/>
              <a:gd name="T13" fmla="*/ 172 h 200"/>
              <a:gd name="T14" fmla="*/ 64 w 204"/>
              <a:gd name="T15" fmla="*/ 172 h 200"/>
              <a:gd name="T16" fmla="*/ 188 w 204"/>
              <a:gd name="T17" fmla="*/ 172 h 200"/>
              <a:gd name="T18" fmla="*/ 192 w 204"/>
              <a:gd name="T19" fmla="*/ 172 h 200"/>
              <a:gd name="T20" fmla="*/ 204 w 204"/>
              <a:gd name="T21" fmla="*/ 184 h 200"/>
              <a:gd name="T22" fmla="*/ 204 w 204"/>
              <a:gd name="T23" fmla="*/ 188 h 200"/>
              <a:gd name="T24" fmla="*/ 192 w 204"/>
              <a:gd name="T25" fmla="*/ 200 h 200"/>
              <a:gd name="T26" fmla="*/ 64 w 204"/>
              <a:gd name="T27" fmla="*/ 160 h 200"/>
              <a:gd name="T28" fmla="*/ 32 w 204"/>
              <a:gd name="T29" fmla="*/ 160 h 200"/>
              <a:gd name="T30" fmla="*/ 0 w 204"/>
              <a:gd name="T31" fmla="*/ 128 h 200"/>
              <a:gd name="T32" fmla="*/ 0 w 204"/>
              <a:gd name="T33" fmla="*/ 48 h 200"/>
              <a:gd name="T34" fmla="*/ 32 w 204"/>
              <a:gd name="T35" fmla="*/ 16 h 200"/>
              <a:gd name="T36" fmla="*/ 56 w 204"/>
              <a:gd name="T37" fmla="*/ 16 h 200"/>
              <a:gd name="T38" fmla="*/ 56 w 204"/>
              <a:gd name="T39" fmla="*/ 32 h 200"/>
              <a:gd name="T40" fmla="*/ 48 w 204"/>
              <a:gd name="T41" fmla="*/ 32 h 200"/>
              <a:gd name="T42" fmla="*/ 45 w 204"/>
              <a:gd name="T43" fmla="*/ 32 h 200"/>
              <a:gd name="T44" fmla="*/ 47 w 204"/>
              <a:gd name="T45" fmla="*/ 43 h 200"/>
              <a:gd name="T46" fmla="*/ 17 w 204"/>
              <a:gd name="T47" fmla="*/ 73 h 200"/>
              <a:gd name="T48" fmla="*/ 16 w 204"/>
              <a:gd name="T49" fmla="*/ 73 h 200"/>
              <a:gd name="T50" fmla="*/ 16 w 204"/>
              <a:gd name="T51" fmla="*/ 116 h 200"/>
              <a:gd name="T52" fmla="*/ 48 w 204"/>
              <a:gd name="T53" fmla="*/ 144 h 200"/>
              <a:gd name="T54" fmla="*/ 64 w 204"/>
              <a:gd name="T55" fmla="*/ 144 h 200"/>
              <a:gd name="T56" fmla="*/ 64 w 204"/>
              <a:gd name="T57" fmla="*/ 20 h 200"/>
              <a:gd name="T58" fmla="*/ 84 w 204"/>
              <a:gd name="T59" fmla="*/ 0 h 200"/>
              <a:gd name="T60" fmla="*/ 168 w 204"/>
              <a:gd name="T61" fmla="*/ 0 h 200"/>
              <a:gd name="T62" fmla="*/ 188 w 204"/>
              <a:gd name="T63" fmla="*/ 20 h 200"/>
              <a:gd name="T64" fmla="*/ 188 w 204"/>
              <a:gd name="T65" fmla="*/ 168 h 200"/>
              <a:gd name="T66" fmla="*/ 64 w 204"/>
              <a:gd name="T67" fmla="*/ 168 h 200"/>
              <a:gd name="T68" fmla="*/ 64 w 204"/>
              <a:gd name="T69" fmla="*/ 160 h 200"/>
              <a:gd name="T70" fmla="*/ 17 w 204"/>
              <a:gd name="T71" fmla="*/ 63 h 200"/>
              <a:gd name="T72" fmla="*/ 36 w 204"/>
              <a:gd name="T73" fmla="*/ 43 h 200"/>
              <a:gd name="T74" fmla="*/ 34 w 204"/>
              <a:gd name="T75" fmla="*/ 35 h 200"/>
              <a:gd name="T76" fmla="*/ 16 w 204"/>
              <a:gd name="T77" fmla="*/ 60 h 200"/>
              <a:gd name="T78" fmla="*/ 16 w 204"/>
              <a:gd name="T79" fmla="*/ 62 h 200"/>
              <a:gd name="T80" fmla="*/ 17 w 204"/>
              <a:gd name="T81" fmla="*/ 63 h 200"/>
              <a:gd name="T82" fmla="*/ 168 w 204"/>
              <a:gd name="T83" fmla="*/ 28 h 200"/>
              <a:gd name="T84" fmla="*/ 156 w 204"/>
              <a:gd name="T85" fmla="*/ 16 h 200"/>
              <a:gd name="T86" fmla="*/ 96 w 204"/>
              <a:gd name="T87" fmla="*/ 16 h 200"/>
              <a:gd name="T88" fmla="*/ 84 w 204"/>
              <a:gd name="T89" fmla="*/ 28 h 200"/>
              <a:gd name="T90" fmla="*/ 84 w 204"/>
              <a:gd name="T91" fmla="*/ 60 h 200"/>
              <a:gd name="T92" fmla="*/ 96 w 204"/>
              <a:gd name="T93" fmla="*/ 72 h 200"/>
              <a:gd name="T94" fmla="*/ 156 w 204"/>
              <a:gd name="T95" fmla="*/ 72 h 200"/>
              <a:gd name="T96" fmla="*/ 168 w 204"/>
              <a:gd name="T97" fmla="*/ 60 h 200"/>
              <a:gd name="T98" fmla="*/ 168 w 204"/>
              <a:gd name="T99" fmla="*/ 28 h 200"/>
              <a:gd name="T100" fmla="*/ 168 w 204"/>
              <a:gd name="T101" fmla="*/ 96 h 200"/>
              <a:gd name="T102" fmla="*/ 168 w 204"/>
              <a:gd name="T103" fmla="*/ 92 h 200"/>
              <a:gd name="T104" fmla="*/ 164 w 204"/>
              <a:gd name="T105" fmla="*/ 88 h 200"/>
              <a:gd name="T106" fmla="*/ 88 w 204"/>
              <a:gd name="T107" fmla="*/ 88 h 200"/>
              <a:gd name="T108" fmla="*/ 84 w 204"/>
              <a:gd name="T109" fmla="*/ 92 h 200"/>
              <a:gd name="T110" fmla="*/ 84 w 204"/>
              <a:gd name="T111" fmla="*/ 96 h 200"/>
              <a:gd name="T112" fmla="*/ 88 w 204"/>
              <a:gd name="T113" fmla="*/ 100 h 200"/>
              <a:gd name="T114" fmla="*/ 164 w 204"/>
              <a:gd name="T115" fmla="*/ 100 h 200"/>
              <a:gd name="T116" fmla="*/ 168 w 204"/>
              <a:gd name="T117" fmla="*/ 96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4" h="200">
                <a:moveTo>
                  <a:pt x="192" y="200"/>
                </a:moveTo>
                <a:cubicBezTo>
                  <a:pt x="168" y="200"/>
                  <a:pt x="168" y="200"/>
                  <a:pt x="168" y="200"/>
                </a:cubicBezTo>
                <a:cubicBezTo>
                  <a:pt x="84" y="200"/>
                  <a:pt x="84" y="200"/>
                  <a:pt x="84" y="200"/>
                </a:cubicBezTo>
                <a:cubicBezTo>
                  <a:pt x="60" y="200"/>
                  <a:pt x="60" y="200"/>
                  <a:pt x="60" y="200"/>
                </a:cubicBezTo>
                <a:cubicBezTo>
                  <a:pt x="54" y="200"/>
                  <a:pt x="48" y="195"/>
                  <a:pt x="48" y="188"/>
                </a:cubicBezTo>
                <a:cubicBezTo>
                  <a:pt x="48" y="184"/>
                  <a:pt x="48" y="184"/>
                  <a:pt x="48" y="184"/>
                </a:cubicBezTo>
                <a:cubicBezTo>
                  <a:pt x="48" y="177"/>
                  <a:pt x="54" y="172"/>
                  <a:pt x="60" y="172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188" y="172"/>
                  <a:pt x="188" y="172"/>
                  <a:pt x="188" y="172"/>
                </a:cubicBezTo>
                <a:cubicBezTo>
                  <a:pt x="192" y="172"/>
                  <a:pt x="192" y="172"/>
                  <a:pt x="192" y="172"/>
                </a:cubicBezTo>
                <a:cubicBezTo>
                  <a:pt x="199" y="172"/>
                  <a:pt x="204" y="177"/>
                  <a:pt x="204" y="184"/>
                </a:cubicBezTo>
                <a:cubicBezTo>
                  <a:pt x="204" y="188"/>
                  <a:pt x="204" y="188"/>
                  <a:pt x="204" y="188"/>
                </a:cubicBezTo>
                <a:cubicBezTo>
                  <a:pt x="204" y="195"/>
                  <a:pt x="199" y="200"/>
                  <a:pt x="192" y="200"/>
                </a:cubicBezTo>
                <a:close/>
                <a:moveTo>
                  <a:pt x="64" y="160"/>
                </a:moveTo>
                <a:cubicBezTo>
                  <a:pt x="32" y="160"/>
                  <a:pt x="32" y="160"/>
                  <a:pt x="32" y="160"/>
                </a:cubicBezTo>
                <a:cubicBezTo>
                  <a:pt x="15" y="160"/>
                  <a:pt x="0" y="146"/>
                  <a:pt x="0" y="12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0"/>
                  <a:pt x="15" y="16"/>
                  <a:pt x="32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32"/>
                  <a:pt x="56" y="32"/>
                  <a:pt x="56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6" y="32"/>
                  <a:pt x="45" y="32"/>
                </a:cubicBezTo>
                <a:cubicBezTo>
                  <a:pt x="46" y="36"/>
                  <a:pt x="47" y="39"/>
                  <a:pt x="47" y="43"/>
                </a:cubicBezTo>
                <a:cubicBezTo>
                  <a:pt x="47" y="60"/>
                  <a:pt x="34" y="73"/>
                  <a:pt x="17" y="73"/>
                </a:cubicBezTo>
                <a:cubicBezTo>
                  <a:pt x="17" y="73"/>
                  <a:pt x="17" y="73"/>
                  <a:pt x="16" y="73"/>
                </a:cubicBezTo>
                <a:cubicBezTo>
                  <a:pt x="16" y="116"/>
                  <a:pt x="16" y="116"/>
                  <a:pt x="16" y="116"/>
                </a:cubicBezTo>
                <a:cubicBezTo>
                  <a:pt x="16" y="134"/>
                  <a:pt x="31" y="144"/>
                  <a:pt x="48" y="144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64" y="20"/>
                  <a:pt x="64" y="20"/>
                  <a:pt x="64" y="20"/>
                </a:cubicBezTo>
                <a:cubicBezTo>
                  <a:pt x="64" y="9"/>
                  <a:pt x="73" y="0"/>
                  <a:pt x="84" y="0"/>
                </a:cubicBezTo>
                <a:cubicBezTo>
                  <a:pt x="168" y="0"/>
                  <a:pt x="168" y="0"/>
                  <a:pt x="168" y="0"/>
                </a:cubicBezTo>
                <a:cubicBezTo>
                  <a:pt x="179" y="0"/>
                  <a:pt x="188" y="9"/>
                  <a:pt x="188" y="20"/>
                </a:cubicBezTo>
                <a:cubicBezTo>
                  <a:pt x="188" y="168"/>
                  <a:pt x="188" y="168"/>
                  <a:pt x="188" y="168"/>
                </a:cubicBezTo>
                <a:cubicBezTo>
                  <a:pt x="64" y="168"/>
                  <a:pt x="64" y="168"/>
                  <a:pt x="64" y="168"/>
                </a:cubicBezTo>
                <a:lnTo>
                  <a:pt x="64" y="160"/>
                </a:lnTo>
                <a:close/>
                <a:moveTo>
                  <a:pt x="17" y="63"/>
                </a:moveTo>
                <a:cubicBezTo>
                  <a:pt x="28" y="63"/>
                  <a:pt x="36" y="54"/>
                  <a:pt x="36" y="43"/>
                </a:cubicBezTo>
                <a:cubicBezTo>
                  <a:pt x="36" y="40"/>
                  <a:pt x="36" y="37"/>
                  <a:pt x="34" y="35"/>
                </a:cubicBezTo>
                <a:cubicBezTo>
                  <a:pt x="24" y="39"/>
                  <a:pt x="16" y="47"/>
                  <a:pt x="16" y="60"/>
                </a:cubicBezTo>
                <a:cubicBezTo>
                  <a:pt x="16" y="62"/>
                  <a:pt x="16" y="62"/>
                  <a:pt x="16" y="62"/>
                </a:cubicBezTo>
                <a:cubicBezTo>
                  <a:pt x="17" y="62"/>
                  <a:pt x="17" y="63"/>
                  <a:pt x="17" y="63"/>
                </a:cubicBezTo>
                <a:close/>
                <a:moveTo>
                  <a:pt x="168" y="28"/>
                </a:moveTo>
                <a:cubicBezTo>
                  <a:pt x="168" y="21"/>
                  <a:pt x="163" y="16"/>
                  <a:pt x="156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90" y="16"/>
                  <a:pt x="84" y="21"/>
                  <a:pt x="84" y="28"/>
                </a:cubicBezTo>
                <a:cubicBezTo>
                  <a:pt x="84" y="60"/>
                  <a:pt x="84" y="60"/>
                  <a:pt x="84" y="60"/>
                </a:cubicBezTo>
                <a:cubicBezTo>
                  <a:pt x="84" y="67"/>
                  <a:pt x="90" y="72"/>
                  <a:pt x="96" y="72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63" y="72"/>
                  <a:pt x="168" y="67"/>
                  <a:pt x="168" y="60"/>
                </a:cubicBezTo>
                <a:lnTo>
                  <a:pt x="168" y="28"/>
                </a:lnTo>
                <a:close/>
                <a:moveTo>
                  <a:pt x="168" y="96"/>
                </a:moveTo>
                <a:cubicBezTo>
                  <a:pt x="168" y="92"/>
                  <a:pt x="168" y="92"/>
                  <a:pt x="168" y="92"/>
                </a:cubicBezTo>
                <a:cubicBezTo>
                  <a:pt x="168" y="90"/>
                  <a:pt x="167" y="88"/>
                  <a:pt x="164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6" y="88"/>
                  <a:pt x="84" y="90"/>
                  <a:pt x="84" y="92"/>
                </a:cubicBezTo>
                <a:cubicBezTo>
                  <a:pt x="84" y="96"/>
                  <a:pt x="84" y="96"/>
                  <a:pt x="84" y="96"/>
                </a:cubicBezTo>
                <a:cubicBezTo>
                  <a:pt x="84" y="98"/>
                  <a:pt x="86" y="100"/>
                  <a:pt x="88" y="100"/>
                </a:cubicBezTo>
                <a:cubicBezTo>
                  <a:pt x="164" y="100"/>
                  <a:pt x="164" y="100"/>
                  <a:pt x="164" y="100"/>
                </a:cubicBezTo>
                <a:cubicBezTo>
                  <a:pt x="167" y="100"/>
                  <a:pt x="168" y="98"/>
                  <a:pt x="168" y="96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0" name="Freeform 102"/>
          <p:cNvSpPr>
            <a:spLocks noEditPoints="1"/>
          </p:cNvSpPr>
          <p:nvPr/>
        </p:nvSpPr>
        <p:spPr bwMode="auto">
          <a:xfrm>
            <a:off x="9433070" y="6039231"/>
            <a:ext cx="306054" cy="378519"/>
          </a:xfrm>
          <a:custGeom>
            <a:avLst/>
            <a:gdLst>
              <a:gd name="T0" fmla="*/ 154 w 163"/>
              <a:gd name="T1" fmla="*/ 54 h 201"/>
              <a:gd name="T2" fmla="*/ 163 w 163"/>
              <a:gd name="T3" fmla="*/ 70 h 201"/>
              <a:gd name="T4" fmla="*/ 123 w 163"/>
              <a:gd name="T5" fmla="*/ 139 h 201"/>
              <a:gd name="T6" fmla="*/ 121 w 163"/>
              <a:gd name="T7" fmla="*/ 139 h 201"/>
              <a:gd name="T8" fmla="*/ 124 w 163"/>
              <a:gd name="T9" fmla="*/ 156 h 201"/>
              <a:gd name="T10" fmla="*/ 79 w 163"/>
              <a:gd name="T11" fmla="*/ 201 h 201"/>
              <a:gd name="T12" fmla="*/ 35 w 163"/>
              <a:gd name="T13" fmla="*/ 156 h 201"/>
              <a:gd name="T14" fmla="*/ 39 w 163"/>
              <a:gd name="T15" fmla="*/ 137 h 201"/>
              <a:gd name="T16" fmla="*/ 0 w 163"/>
              <a:gd name="T17" fmla="*/ 70 h 201"/>
              <a:gd name="T18" fmla="*/ 9 w 163"/>
              <a:gd name="T19" fmla="*/ 54 h 201"/>
              <a:gd name="T20" fmla="*/ 49 w 163"/>
              <a:gd name="T21" fmla="*/ 123 h 201"/>
              <a:gd name="T22" fmla="*/ 63 w 163"/>
              <a:gd name="T23" fmla="*/ 115 h 201"/>
              <a:gd name="T24" fmla="*/ 25 w 163"/>
              <a:gd name="T25" fmla="*/ 48 h 201"/>
              <a:gd name="T26" fmla="*/ 11 w 163"/>
              <a:gd name="T27" fmla="*/ 48 h 201"/>
              <a:gd name="T28" fmla="*/ 20 w 163"/>
              <a:gd name="T29" fmla="*/ 32 h 201"/>
              <a:gd name="T30" fmla="*/ 136 w 163"/>
              <a:gd name="T31" fmla="*/ 32 h 201"/>
              <a:gd name="T32" fmla="*/ 145 w 163"/>
              <a:gd name="T33" fmla="*/ 48 h 201"/>
              <a:gd name="T34" fmla="*/ 138 w 163"/>
              <a:gd name="T35" fmla="*/ 48 h 201"/>
              <a:gd name="T36" fmla="*/ 99 w 163"/>
              <a:gd name="T37" fmla="*/ 116 h 201"/>
              <a:gd name="T38" fmla="*/ 112 w 163"/>
              <a:gd name="T39" fmla="*/ 126 h 201"/>
              <a:gd name="T40" fmla="*/ 154 w 163"/>
              <a:gd name="T41" fmla="*/ 54 h 201"/>
              <a:gd name="T42" fmla="*/ 64 w 163"/>
              <a:gd name="T43" fmla="*/ 148 h 201"/>
              <a:gd name="T44" fmla="*/ 74 w 163"/>
              <a:gd name="T45" fmla="*/ 148 h 201"/>
              <a:gd name="T46" fmla="*/ 74 w 163"/>
              <a:gd name="T47" fmla="*/ 184 h 201"/>
              <a:gd name="T48" fmla="*/ 90 w 163"/>
              <a:gd name="T49" fmla="*/ 184 h 201"/>
              <a:gd name="T50" fmla="*/ 90 w 163"/>
              <a:gd name="T51" fmla="*/ 128 h 201"/>
              <a:gd name="T52" fmla="*/ 78 w 163"/>
              <a:gd name="T53" fmla="*/ 128 h 201"/>
              <a:gd name="T54" fmla="*/ 74 w 163"/>
              <a:gd name="T55" fmla="*/ 137 h 201"/>
              <a:gd name="T56" fmla="*/ 64 w 163"/>
              <a:gd name="T57" fmla="*/ 139 h 201"/>
              <a:gd name="T58" fmla="*/ 64 w 163"/>
              <a:gd name="T59" fmla="*/ 148 h 201"/>
              <a:gd name="T60" fmla="*/ 120 w 163"/>
              <a:gd name="T61" fmla="*/ 48 h 201"/>
              <a:gd name="T62" fmla="*/ 43 w 163"/>
              <a:gd name="T63" fmla="*/ 48 h 201"/>
              <a:gd name="T64" fmla="*/ 80 w 163"/>
              <a:gd name="T65" fmla="*/ 112 h 201"/>
              <a:gd name="T66" fmla="*/ 83 w 163"/>
              <a:gd name="T67" fmla="*/ 112 h 201"/>
              <a:gd name="T68" fmla="*/ 120 w 163"/>
              <a:gd name="T69" fmla="*/ 48 h 201"/>
              <a:gd name="T70" fmla="*/ 38 w 163"/>
              <a:gd name="T71" fmla="*/ 0 h 201"/>
              <a:gd name="T72" fmla="*/ 118 w 163"/>
              <a:gd name="T73" fmla="*/ 0 h 201"/>
              <a:gd name="T74" fmla="*/ 127 w 163"/>
              <a:gd name="T75" fmla="*/ 16 h 201"/>
              <a:gd name="T76" fmla="*/ 29 w 163"/>
              <a:gd name="T77" fmla="*/ 16 h 201"/>
              <a:gd name="T78" fmla="*/ 38 w 163"/>
              <a:gd name="T79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3" h="201">
                <a:moveTo>
                  <a:pt x="154" y="54"/>
                </a:moveTo>
                <a:cubicBezTo>
                  <a:pt x="163" y="70"/>
                  <a:pt x="163" y="70"/>
                  <a:pt x="163" y="70"/>
                </a:cubicBezTo>
                <a:cubicBezTo>
                  <a:pt x="123" y="139"/>
                  <a:pt x="123" y="139"/>
                  <a:pt x="123" y="139"/>
                </a:cubicBezTo>
                <a:cubicBezTo>
                  <a:pt x="121" y="139"/>
                  <a:pt x="121" y="139"/>
                  <a:pt x="121" y="139"/>
                </a:cubicBezTo>
                <a:cubicBezTo>
                  <a:pt x="123" y="144"/>
                  <a:pt x="124" y="150"/>
                  <a:pt x="124" y="156"/>
                </a:cubicBezTo>
                <a:cubicBezTo>
                  <a:pt x="124" y="181"/>
                  <a:pt x="104" y="201"/>
                  <a:pt x="79" y="201"/>
                </a:cubicBezTo>
                <a:cubicBezTo>
                  <a:pt x="55" y="201"/>
                  <a:pt x="35" y="181"/>
                  <a:pt x="35" y="156"/>
                </a:cubicBezTo>
                <a:cubicBezTo>
                  <a:pt x="35" y="149"/>
                  <a:pt x="36" y="143"/>
                  <a:pt x="39" y="137"/>
                </a:cubicBezTo>
                <a:cubicBezTo>
                  <a:pt x="0" y="70"/>
                  <a:pt x="0" y="70"/>
                  <a:pt x="0" y="70"/>
                </a:cubicBezTo>
                <a:cubicBezTo>
                  <a:pt x="9" y="54"/>
                  <a:pt x="9" y="54"/>
                  <a:pt x="9" y="54"/>
                </a:cubicBezTo>
                <a:cubicBezTo>
                  <a:pt x="49" y="123"/>
                  <a:pt x="49" y="123"/>
                  <a:pt x="49" y="123"/>
                </a:cubicBezTo>
                <a:cubicBezTo>
                  <a:pt x="53" y="120"/>
                  <a:pt x="58" y="117"/>
                  <a:pt x="63" y="115"/>
                </a:cubicBezTo>
                <a:cubicBezTo>
                  <a:pt x="25" y="48"/>
                  <a:pt x="25" y="48"/>
                  <a:pt x="25" y="48"/>
                </a:cubicBezTo>
                <a:cubicBezTo>
                  <a:pt x="11" y="48"/>
                  <a:pt x="11" y="48"/>
                  <a:pt x="11" y="48"/>
                </a:cubicBezTo>
                <a:cubicBezTo>
                  <a:pt x="20" y="32"/>
                  <a:pt x="20" y="32"/>
                  <a:pt x="20" y="32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45" y="48"/>
                  <a:pt x="145" y="48"/>
                  <a:pt x="145" y="48"/>
                </a:cubicBezTo>
                <a:cubicBezTo>
                  <a:pt x="138" y="48"/>
                  <a:pt x="138" y="48"/>
                  <a:pt x="138" y="48"/>
                </a:cubicBezTo>
                <a:cubicBezTo>
                  <a:pt x="99" y="116"/>
                  <a:pt x="99" y="116"/>
                  <a:pt x="99" y="116"/>
                </a:cubicBezTo>
                <a:cubicBezTo>
                  <a:pt x="104" y="119"/>
                  <a:pt x="108" y="122"/>
                  <a:pt x="112" y="126"/>
                </a:cubicBezTo>
                <a:lnTo>
                  <a:pt x="154" y="54"/>
                </a:lnTo>
                <a:close/>
                <a:moveTo>
                  <a:pt x="64" y="148"/>
                </a:moveTo>
                <a:cubicBezTo>
                  <a:pt x="74" y="148"/>
                  <a:pt x="74" y="148"/>
                  <a:pt x="74" y="148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90" y="184"/>
                  <a:pt x="90" y="184"/>
                  <a:pt x="90" y="184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77" y="132"/>
                  <a:pt x="76" y="135"/>
                  <a:pt x="74" y="137"/>
                </a:cubicBezTo>
                <a:cubicBezTo>
                  <a:pt x="71" y="138"/>
                  <a:pt x="68" y="139"/>
                  <a:pt x="64" y="139"/>
                </a:cubicBezTo>
                <a:lnTo>
                  <a:pt x="64" y="148"/>
                </a:lnTo>
                <a:close/>
                <a:moveTo>
                  <a:pt x="120" y="48"/>
                </a:moveTo>
                <a:cubicBezTo>
                  <a:pt x="43" y="48"/>
                  <a:pt x="43" y="48"/>
                  <a:pt x="43" y="48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81" y="112"/>
                  <a:pt x="82" y="112"/>
                  <a:pt x="83" y="112"/>
                </a:cubicBezTo>
                <a:lnTo>
                  <a:pt x="120" y="48"/>
                </a:lnTo>
                <a:close/>
                <a:moveTo>
                  <a:pt x="38" y="0"/>
                </a:moveTo>
                <a:cubicBezTo>
                  <a:pt x="118" y="0"/>
                  <a:pt x="118" y="0"/>
                  <a:pt x="118" y="0"/>
                </a:cubicBezTo>
                <a:cubicBezTo>
                  <a:pt x="127" y="16"/>
                  <a:pt x="127" y="16"/>
                  <a:pt x="127" y="16"/>
                </a:cubicBezTo>
                <a:cubicBezTo>
                  <a:pt x="29" y="16"/>
                  <a:pt x="29" y="16"/>
                  <a:pt x="29" y="16"/>
                </a:cubicBezTo>
                <a:lnTo>
                  <a:pt x="38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1" name="Freeform 103"/>
          <p:cNvSpPr>
            <a:spLocks noEditPoints="1"/>
          </p:cNvSpPr>
          <p:nvPr/>
        </p:nvSpPr>
        <p:spPr bwMode="auto">
          <a:xfrm>
            <a:off x="10168716" y="6092923"/>
            <a:ext cx="375856" cy="271138"/>
          </a:xfrm>
          <a:custGeom>
            <a:avLst/>
            <a:gdLst>
              <a:gd name="T0" fmla="*/ 164 w 200"/>
              <a:gd name="T1" fmla="*/ 120 h 144"/>
              <a:gd name="T2" fmla="*/ 76 w 200"/>
              <a:gd name="T3" fmla="*/ 144 h 144"/>
              <a:gd name="T4" fmla="*/ 40 w 200"/>
              <a:gd name="T5" fmla="*/ 120 h 144"/>
              <a:gd name="T6" fmla="*/ 40 w 200"/>
              <a:gd name="T7" fmla="*/ 80 h 144"/>
              <a:gd name="T8" fmla="*/ 46 w 200"/>
              <a:gd name="T9" fmla="*/ 64 h 144"/>
              <a:gd name="T10" fmla="*/ 46 w 200"/>
              <a:gd name="T11" fmla="*/ 52 h 144"/>
              <a:gd name="T12" fmla="*/ 60 w 200"/>
              <a:gd name="T13" fmla="*/ 53 h 144"/>
              <a:gd name="T14" fmla="*/ 164 w 200"/>
              <a:gd name="T15" fmla="*/ 32 h 144"/>
              <a:gd name="T16" fmla="*/ 182 w 200"/>
              <a:gd name="T17" fmla="*/ 52 h 144"/>
              <a:gd name="T18" fmla="*/ 200 w 200"/>
              <a:gd name="T19" fmla="*/ 58 h 144"/>
              <a:gd name="T20" fmla="*/ 188 w 200"/>
              <a:gd name="T21" fmla="*/ 64 h 144"/>
              <a:gd name="T22" fmla="*/ 200 w 200"/>
              <a:gd name="T23" fmla="*/ 100 h 144"/>
              <a:gd name="T24" fmla="*/ 200 w 200"/>
              <a:gd name="T25" fmla="*/ 144 h 144"/>
              <a:gd name="T26" fmla="*/ 56 w 200"/>
              <a:gd name="T27" fmla="*/ 80 h 144"/>
              <a:gd name="T28" fmla="*/ 76 w 200"/>
              <a:gd name="T29" fmla="*/ 88 h 144"/>
              <a:gd name="T30" fmla="*/ 76 w 200"/>
              <a:gd name="T31" fmla="*/ 72 h 144"/>
              <a:gd name="T32" fmla="*/ 56 w 200"/>
              <a:gd name="T33" fmla="*/ 80 h 144"/>
              <a:gd name="T34" fmla="*/ 81 w 200"/>
              <a:gd name="T35" fmla="*/ 40 h 144"/>
              <a:gd name="T36" fmla="*/ 176 w 200"/>
              <a:gd name="T37" fmla="*/ 64 h 144"/>
              <a:gd name="T38" fmla="*/ 176 w 200"/>
              <a:gd name="T39" fmla="*/ 72 h 144"/>
              <a:gd name="T40" fmla="*/ 156 w 200"/>
              <a:gd name="T41" fmla="*/ 80 h 144"/>
              <a:gd name="T42" fmla="*/ 176 w 200"/>
              <a:gd name="T43" fmla="*/ 88 h 144"/>
              <a:gd name="T44" fmla="*/ 176 w 200"/>
              <a:gd name="T45" fmla="*/ 72 h 144"/>
              <a:gd name="T46" fmla="*/ 101 w 200"/>
              <a:gd name="T47" fmla="*/ 22 h 144"/>
              <a:gd name="T48" fmla="*/ 95 w 200"/>
              <a:gd name="T49" fmla="*/ 28 h 144"/>
              <a:gd name="T50" fmla="*/ 85 w 200"/>
              <a:gd name="T51" fmla="*/ 27 h 144"/>
              <a:gd name="T52" fmla="*/ 71 w 200"/>
              <a:gd name="T53" fmla="*/ 28 h 144"/>
              <a:gd name="T54" fmla="*/ 52 w 200"/>
              <a:gd name="T55" fmla="*/ 48 h 144"/>
              <a:gd name="T56" fmla="*/ 31 w 200"/>
              <a:gd name="T57" fmla="*/ 56 h 144"/>
              <a:gd name="T58" fmla="*/ 24 w 200"/>
              <a:gd name="T59" fmla="*/ 60 h 144"/>
              <a:gd name="T60" fmla="*/ 0 w 200"/>
              <a:gd name="T61" fmla="*/ 76 h 144"/>
              <a:gd name="T62" fmla="*/ 0 w 200"/>
              <a:gd name="T63" fmla="*/ 47 h 144"/>
              <a:gd name="T64" fmla="*/ 8 w 200"/>
              <a:gd name="T65" fmla="*/ 22 h 144"/>
              <a:gd name="T66" fmla="*/ 0 w 200"/>
              <a:gd name="T67" fmla="*/ 18 h 144"/>
              <a:gd name="T68" fmla="*/ 12 w 200"/>
              <a:gd name="T69" fmla="*/ 14 h 144"/>
              <a:gd name="T70" fmla="*/ 25 w 200"/>
              <a:gd name="T71" fmla="*/ 0 h 144"/>
              <a:gd name="T72" fmla="*/ 96 w 200"/>
              <a:gd name="T73" fmla="*/ 14 h 144"/>
              <a:gd name="T74" fmla="*/ 105 w 200"/>
              <a:gd name="T75" fmla="*/ 14 h 144"/>
              <a:gd name="T76" fmla="*/ 105 w 200"/>
              <a:gd name="T77" fmla="*/ 22 h 144"/>
              <a:gd name="T78" fmla="*/ 16 w 200"/>
              <a:gd name="T79" fmla="*/ 38 h 144"/>
              <a:gd name="T80" fmla="*/ 30 w 200"/>
              <a:gd name="T81" fmla="*/ 33 h 144"/>
              <a:gd name="T82" fmla="*/ 16 w 200"/>
              <a:gd name="T83" fmla="*/ 27 h 144"/>
              <a:gd name="T84" fmla="*/ 81 w 200"/>
              <a:gd name="T85" fmla="*/ 8 h 144"/>
              <a:gd name="T86" fmla="*/ 18 w 200"/>
              <a:gd name="T87" fmla="*/ 20 h 144"/>
              <a:gd name="T88" fmla="*/ 81 w 200"/>
              <a:gd name="T89" fmla="*/ 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00" h="144">
                <a:moveTo>
                  <a:pt x="164" y="144"/>
                </a:moveTo>
                <a:cubicBezTo>
                  <a:pt x="164" y="120"/>
                  <a:pt x="164" y="120"/>
                  <a:pt x="164" y="120"/>
                </a:cubicBezTo>
                <a:cubicBezTo>
                  <a:pt x="76" y="120"/>
                  <a:pt x="76" y="120"/>
                  <a:pt x="76" y="120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00"/>
                  <a:pt x="40" y="100"/>
                  <a:pt x="40" y="100"/>
                </a:cubicBezTo>
                <a:cubicBezTo>
                  <a:pt x="40" y="80"/>
                  <a:pt x="40" y="80"/>
                  <a:pt x="40" y="80"/>
                </a:cubicBezTo>
                <a:cubicBezTo>
                  <a:pt x="52" y="64"/>
                  <a:pt x="52" y="64"/>
                  <a:pt x="52" y="64"/>
                </a:cubicBezTo>
                <a:cubicBezTo>
                  <a:pt x="46" y="64"/>
                  <a:pt x="46" y="64"/>
                  <a:pt x="46" y="64"/>
                </a:cubicBezTo>
                <a:cubicBezTo>
                  <a:pt x="43" y="64"/>
                  <a:pt x="40" y="61"/>
                  <a:pt x="40" y="58"/>
                </a:cubicBezTo>
                <a:cubicBezTo>
                  <a:pt x="40" y="55"/>
                  <a:pt x="43" y="52"/>
                  <a:pt x="46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9" y="52"/>
                  <a:pt x="60" y="52"/>
                  <a:pt x="60" y="53"/>
                </a:cubicBezTo>
                <a:cubicBezTo>
                  <a:pt x="76" y="32"/>
                  <a:pt x="76" y="32"/>
                  <a:pt x="76" y="32"/>
                </a:cubicBezTo>
                <a:cubicBezTo>
                  <a:pt x="164" y="32"/>
                  <a:pt x="164" y="32"/>
                  <a:pt x="164" y="32"/>
                </a:cubicBezTo>
                <a:cubicBezTo>
                  <a:pt x="179" y="53"/>
                  <a:pt x="179" y="53"/>
                  <a:pt x="179" y="53"/>
                </a:cubicBezTo>
                <a:cubicBezTo>
                  <a:pt x="180" y="52"/>
                  <a:pt x="181" y="52"/>
                  <a:pt x="182" y="52"/>
                </a:cubicBezTo>
                <a:cubicBezTo>
                  <a:pt x="194" y="52"/>
                  <a:pt x="194" y="52"/>
                  <a:pt x="194" y="52"/>
                </a:cubicBezTo>
                <a:cubicBezTo>
                  <a:pt x="197" y="52"/>
                  <a:pt x="200" y="55"/>
                  <a:pt x="200" y="58"/>
                </a:cubicBezTo>
                <a:cubicBezTo>
                  <a:pt x="200" y="61"/>
                  <a:pt x="197" y="64"/>
                  <a:pt x="194" y="64"/>
                </a:cubicBezTo>
                <a:cubicBezTo>
                  <a:pt x="188" y="64"/>
                  <a:pt x="188" y="64"/>
                  <a:pt x="188" y="64"/>
                </a:cubicBezTo>
                <a:cubicBezTo>
                  <a:pt x="200" y="80"/>
                  <a:pt x="200" y="80"/>
                  <a:pt x="200" y="80"/>
                </a:cubicBezTo>
                <a:cubicBezTo>
                  <a:pt x="200" y="100"/>
                  <a:pt x="200" y="100"/>
                  <a:pt x="200" y="100"/>
                </a:cubicBezTo>
                <a:cubicBezTo>
                  <a:pt x="200" y="120"/>
                  <a:pt x="200" y="120"/>
                  <a:pt x="200" y="120"/>
                </a:cubicBezTo>
                <a:cubicBezTo>
                  <a:pt x="200" y="144"/>
                  <a:pt x="200" y="144"/>
                  <a:pt x="200" y="144"/>
                </a:cubicBezTo>
                <a:lnTo>
                  <a:pt x="164" y="144"/>
                </a:lnTo>
                <a:close/>
                <a:moveTo>
                  <a:pt x="56" y="80"/>
                </a:moveTo>
                <a:cubicBezTo>
                  <a:pt x="56" y="85"/>
                  <a:pt x="60" y="88"/>
                  <a:pt x="64" y="88"/>
                </a:cubicBezTo>
                <a:cubicBezTo>
                  <a:pt x="76" y="88"/>
                  <a:pt x="76" y="88"/>
                  <a:pt x="76" y="88"/>
                </a:cubicBezTo>
                <a:cubicBezTo>
                  <a:pt x="80" y="88"/>
                  <a:pt x="84" y="85"/>
                  <a:pt x="84" y="80"/>
                </a:cubicBezTo>
                <a:cubicBezTo>
                  <a:pt x="84" y="76"/>
                  <a:pt x="80" y="72"/>
                  <a:pt x="76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0" y="72"/>
                  <a:pt x="56" y="76"/>
                  <a:pt x="56" y="80"/>
                </a:cubicBezTo>
                <a:close/>
                <a:moveTo>
                  <a:pt x="158" y="40"/>
                </a:moveTo>
                <a:cubicBezTo>
                  <a:pt x="81" y="40"/>
                  <a:pt x="81" y="40"/>
                  <a:pt x="81" y="40"/>
                </a:cubicBezTo>
                <a:cubicBezTo>
                  <a:pt x="63" y="64"/>
                  <a:pt x="63" y="64"/>
                  <a:pt x="63" y="64"/>
                </a:cubicBezTo>
                <a:cubicBezTo>
                  <a:pt x="176" y="64"/>
                  <a:pt x="176" y="64"/>
                  <a:pt x="176" y="64"/>
                </a:cubicBezTo>
                <a:lnTo>
                  <a:pt x="158" y="40"/>
                </a:lnTo>
                <a:close/>
                <a:moveTo>
                  <a:pt x="176" y="72"/>
                </a:moveTo>
                <a:cubicBezTo>
                  <a:pt x="164" y="72"/>
                  <a:pt x="164" y="72"/>
                  <a:pt x="164" y="72"/>
                </a:cubicBezTo>
                <a:cubicBezTo>
                  <a:pt x="160" y="72"/>
                  <a:pt x="156" y="76"/>
                  <a:pt x="156" y="80"/>
                </a:cubicBezTo>
                <a:cubicBezTo>
                  <a:pt x="156" y="85"/>
                  <a:pt x="160" y="88"/>
                  <a:pt x="164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80" y="88"/>
                  <a:pt x="184" y="85"/>
                  <a:pt x="184" y="80"/>
                </a:cubicBezTo>
                <a:cubicBezTo>
                  <a:pt x="184" y="76"/>
                  <a:pt x="180" y="72"/>
                  <a:pt x="176" y="72"/>
                </a:cubicBezTo>
                <a:close/>
                <a:moveTo>
                  <a:pt x="105" y="22"/>
                </a:moveTo>
                <a:cubicBezTo>
                  <a:pt x="101" y="22"/>
                  <a:pt x="101" y="22"/>
                  <a:pt x="101" y="22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8"/>
                  <a:pt x="94" y="27"/>
                  <a:pt x="93" y="27"/>
                </a:cubicBezTo>
                <a:cubicBezTo>
                  <a:pt x="85" y="27"/>
                  <a:pt x="85" y="27"/>
                  <a:pt x="85" y="27"/>
                </a:cubicBezTo>
                <a:cubicBezTo>
                  <a:pt x="84" y="27"/>
                  <a:pt x="84" y="28"/>
                  <a:pt x="83" y="28"/>
                </a:cubicBezTo>
                <a:cubicBezTo>
                  <a:pt x="71" y="28"/>
                  <a:pt x="71" y="28"/>
                  <a:pt x="71" y="28"/>
                </a:cubicBezTo>
                <a:cubicBezTo>
                  <a:pt x="55" y="49"/>
                  <a:pt x="55" y="49"/>
                  <a:pt x="55" y="49"/>
                </a:cubicBezTo>
                <a:cubicBezTo>
                  <a:pt x="54" y="48"/>
                  <a:pt x="53" y="48"/>
                  <a:pt x="52" y="48"/>
                </a:cubicBezTo>
                <a:cubicBezTo>
                  <a:pt x="39" y="48"/>
                  <a:pt x="39" y="48"/>
                  <a:pt x="39" y="48"/>
                </a:cubicBezTo>
                <a:cubicBezTo>
                  <a:pt x="36" y="48"/>
                  <a:pt x="31" y="52"/>
                  <a:pt x="31" y="56"/>
                </a:cubicBezTo>
                <a:cubicBezTo>
                  <a:pt x="31" y="57"/>
                  <a:pt x="32" y="59"/>
                  <a:pt x="33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76"/>
                  <a:pt x="24" y="76"/>
                  <a:pt x="24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33"/>
                  <a:pt x="0" y="33"/>
                  <a:pt x="0" y="33"/>
                </a:cubicBezTo>
                <a:cubicBezTo>
                  <a:pt x="8" y="22"/>
                  <a:pt x="8" y="22"/>
                  <a:pt x="8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2" y="22"/>
                  <a:pt x="0" y="20"/>
                  <a:pt x="0" y="18"/>
                </a:cubicBezTo>
                <a:cubicBezTo>
                  <a:pt x="0" y="16"/>
                  <a:pt x="2" y="14"/>
                  <a:pt x="4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3" y="14"/>
                  <a:pt x="13" y="14"/>
                  <a:pt x="14" y="14"/>
                </a:cubicBezTo>
                <a:cubicBezTo>
                  <a:pt x="25" y="0"/>
                  <a:pt x="25" y="0"/>
                  <a:pt x="2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96" y="14"/>
                  <a:pt x="96" y="14"/>
                  <a:pt x="96" y="14"/>
                </a:cubicBezTo>
                <a:cubicBezTo>
                  <a:pt x="96" y="14"/>
                  <a:pt x="97" y="14"/>
                  <a:pt x="97" y="14"/>
                </a:cubicBezTo>
                <a:cubicBezTo>
                  <a:pt x="105" y="14"/>
                  <a:pt x="105" y="14"/>
                  <a:pt x="105" y="14"/>
                </a:cubicBezTo>
                <a:cubicBezTo>
                  <a:pt x="108" y="14"/>
                  <a:pt x="110" y="16"/>
                  <a:pt x="110" y="18"/>
                </a:cubicBezTo>
                <a:cubicBezTo>
                  <a:pt x="110" y="20"/>
                  <a:pt x="108" y="22"/>
                  <a:pt x="105" y="22"/>
                </a:cubicBezTo>
                <a:close/>
                <a:moveTo>
                  <a:pt x="11" y="33"/>
                </a:moveTo>
                <a:cubicBezTo>
                  <a:pt x="11" y="36"/>
                  <a:pt x="13" y="38"/>
                  <a:pt x="16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8" y="38"/>
                  <a:pt x="30" y="36"/>
                  <a:pt x="30" y="33"/>
                </a:cubicBezTo>
                <a:cubicBezTo>
                  <a:pt x="30" y="30"/>
                  <a:pt x="28" y="27"/>
                  <a:pt x="25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3" y="27"/>
                  <a:pt x="11" y="30"/>
                  <a:pt x="11" y="33"/>
                </a:cubicBezTo>
                <a:close/>
                <a:moveTo>
                  <a:pt x="81" y="8"/>
                </a:moveTo>
                <a:cubicBezTo>
                  <a:pt x="28" y="8"/>
                  <a:pt x="28" y="8"/>
                  <a:pt x="28" y="8"/>
                </a:cubicBezTo>
                <a:cubicBezTo>
                  <a:pt x="18" y="20"/>
                  <a:pt x="18" y="20"/>
                  <a:pt x="18" y="20"/>
                </a:cubicBezTo>
                <a:cubicBezTo>
                  <a:pt x="91" y="20"/>
                  <a:pt x="91" y="20"/>
                  <a:pt x="91" y="20"/>
                </a:cubicBezTo>
                <a:lnTo>
                  <a:pt x="81" y="8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2" name="Freeform 125"/>
          <p:cNvSpPr>
            <a:spLocks noEditPoints="1"/>
          </p:cNvSpPr>
          <p:nvPr/>
        </p:nvSpPr>
        <p:spPr bwMode="auto">
          <a:xfrm>
            <a:off x="144413" y="5995607"/>
            <a:ext cx="455053" cy="465767"/>
          </a:xfrm>
          <a:custGeom>
            <a:avLst/>
            <a:gdLst>
              <a:gd name="T0" fmla="*/ 169 w 242"/>
              <a:gd name="T1" fmla="*/ 126 h 247"/>
              <a:gd name="T2" fmla="*/ 103 w 242"/>
              <a:gd name="T3" fmla="*/ 175 h 247"/>
              <a:gd name="T4" fmla="*/ 142 w 242"/>
              <a:gd name="T5" fmla="*/ 106 h 247"/>
              <a:gd name="T6" fmla="*/ 160 w 242"/>
              <a:gd name="T7" fmla="*/ 67 h 247"/>
              <a:gd name="T8" fmla="*/ 98 w 242"/>
              <a:gd name="T9" fmla="*/ 30 h 247"/>
              <a:gd name="T10" fmla="*/ 71 w 242"/>
              <a:gd name="T11" fmla="*/ 180 h 247"/>
              <a:gd name="T12" fmla="*/ 202 w 242"/>
              <a:gd name="T13" fmla="*/ 102 h 247"/>
              <a:gd name="T14" fmla="*/ 169 w 242"/>
              <a:gd name="T15" fmla="*/ 126 h 247"/>
              <a:gd name="T16" fmla="*/ 128 w 242"/>
              <a:gd name="T17" fmla="*/ 41 h 247"/>
              <a:gd name="T18" fmla="*/ 144 w 242"/>
              <a:gd name="T19" fmla="*/ 57 h 247"/>
              <a:gd name="T20" fmla="*/ 128 w 242"/>
              <a:gd name="T21" fmla="*/ 72 h 247"/>
              <a:gd name="T22" fmla="*/ 113 w 242"/>
              <a:gd name="T23" fmla="*/ 57 h 247"/>
              <a:gd name="T24" fmla="*/ 128 w 242"/>
              <a:gd name="T25" fmla="*/ 41 h 247"/>
              <a:gd name="T26" fmla="*/ 78 w 242"/>
              <a:gd name="T27" fmla="*/ 147 h 247"/>
              <a:gd name="T28" fmla="*/ 63 w 242"/>
              <a:gd name="T29" fmla="*/ 131 h 247"/>
              <a:gd name="T30" fmla="*/ 78 w 242"/>
              <a:gd name="T31" fmla="*/ 116 h 247"/>
              <a:gd name="T32" fmla="*/ 94 w 242"/>
              <a:gd name="T33" fmla="*/ 131 h 247"/>
              <a:gd name="T34" fmla="*/ 78 w 242"/>
              <a:gd name="T35" fmla="*/ 147 h 247"/>
              <a:gd name="T36" fmla="*/ 91 w 242"/>
              <a:gd name="T37" fmla="*/ 101 h 247"/>
              <a:gd name="T38" fmla="*/ 75 w 242"/>
              <a:gd name="T39" fmla="*/ 86 h 247"/>
              <a:gd name="T40" fmla="*/ 91 w 242"/>
              <a:gd name="T41" fmla="*/ 70 h 247"/>
              <a:gd name="T42" fmla="*/ 106 w 242"/>
              <a:gd name="T43" fmla="*/ 86 h 247"/>
              <a:gd name="T44" fmla="*/ 91 w 242"/>
              <a:gd name="T45" fmla="*/ 101 h 247"/>
              <a:gd name="T46" fmla="*/ 150 w 242"/>
              <a:gd name="T47" fmla="*/ 107 h 247"/>
              <a:gd name="T48" fmla="*/ 151 w 242"/>
              <a:gd name="T49" fmla="*/ 106 h 247"/>
              <a:gd name="T50" fmla="*/ 150 w 242"/>
              <a:gd name="T51" fmla="*/ 107 h 247"/>
              <a:gd name="T52" fmla="*/ 166 w 242"/>
              <a:gd name="T53" fmla="*/ 118 h 247"/>
              <a:gd name="T54" fmla="*/ 242 w 242"/>
              <a:gd name="T55" fmla="*/ 15 h 247"/>
              <a:gd name="T56" fmla="*/ 238 w 242"/>
              <a:gd name="T57" fmla="*/ 11 h 247"/>
              <a:gd name="T58" fmla="*/ 151 w 242"/>
              <a:gd name="T59" fmla="*/ 106 h 247"/>
              <a:gd name="T60" fmla="*/ 166 w 242"/>
              <a:gd name="T61" fmla="*/ 118 h 247"/>
              <a:gd name="T62" fmla="*/ 126 w 242"/>
              <a:gd name="T63" fmla="*/ 119 h 247"/>
              <a:gd name="T64" fmla="*/ 112 w 242"/>
              <a:gd name="T65" fmla="*/ 165 h 247"/>
              <a:gd name="T66" fmla="*/ 155 w 242"/>
              <a:gd name="T67" fmla="*/ 141 h 247"/>
              <a:gd name="T68" fmla="*/ 126 w 242"/>
              <a:gd name="T69" fmla="*/ 119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42" h="247">
                <a:moveTo>
                  <a:pt x="169" y="126"/>
                </a:moveTo>
                <a:cubicBezTo>
                  <a:pt x="173" y="162"/>
                  <a:pt x="119" y="173"/>
                  <a:pt x="103" y="175"/>
                </a:cubicBezTo>
                <a:cubicBezTo>
                  <a:pt x="105" y="149"/>
                  <a:pt x="102" y="106"/>
                  <a:pt x="142" y="106"/>
                </a:cubicBezTo>
                <a:cubicBezTo>
                  <a:pt x="138" y="103"/>
                  <a:pt x="149" y="79"/>
                  <a:pt x="160" y="67"/>
                </a:cubicBezTo>
                <a:cubicBezTo>
                  <a:pt x="174" y="0"/>
                  <a:pt x="121" y="21"/>
                  <a:pt x="98" y="30"/>
                </a:cubicBezTo>
                <a:cubicBezTo>
                  <a:pt x="0" y="102"/>
                  <a:pt x="68" y="176"/>
                  <a:pt x="71" y="180"/>
                </a:cubicBezTo>
                <a:cubicBezTo>
                  <a:pt x="143" y="247"/>
                  <a:pt x="225" y="137"/>
                  <a:pt x="202" y="102"/>
                </a:cubicBezTo>
                <a:cubicBezTo>
                  <a:pt x="200" y="103"/>
                  <a:pt x="179" y="125"/>
                  <a:pt x="169" y="126"/>
                </a:cubicBezTo>
                <a:close/>
                <a:moveTo>
                  <a:pt x="128" y="41"/>
                </a:moveTo>
                <a:cubicBezTo>
                  <a:pt x="137" y="41"/>
                  <a:pt x="144" y="48"/>
                  <a:pt x="144" y="57"/>
                </a:cubicBezTo>
                <a:cubicBezTo>
                  <a:pt x="144" y="65"/>
                  <a:pt x="137" y="72"/>
                  <a:pt x="128" y="72"/>
                </a:cubicBezTo>
                <a:cubicBezTo>
                  <a:pt x="120" y="72"/>
                  <a:pt x="113" y="65"/>
                  <a:pt x="113" y="57"/>
                </a:cubicBezTo>
                <a:cubicBezTo>
                  <a:pt x="113" y="48"/>
                  <a:pt x="120" y="41"/>
                  <a:pt x="128" y="41"/>
                </a:cubicBezTo>
                <a:close/>
                <a:moveTo>
                  <a:pt x="78" y="147"/>
                </a:moveTo>
                <a:cubicBezTo>
                  <a:pt x="70" y="147"/>
                  <a:pt x="63" y="140"/>
                  <a:pt x="63" y="131"/>
                </a:cubicBezTo>
                <a:cubicBezTo>
                  <a:pt x="63" y="123"/>
                  <a:pt x="70" y="116"/>
                  <a:pt x="78" y="116"/>
                </a:cubicBezTo>
                <a:cubicBezTo>
                  <a:pt x="87" y="116"/>
                  <a:pt x="94" y="123"/>
                  <a:pt x="94" y="131"/>
                </a:cubicBezTo>
                <a:cubicBezTo>
                  <a:pt x="94" y="140"/>
                  <a:pt x="87" y="147"/>
                  <a:pt x="78" y="147"/>
                </a:cubicBezTo>
                <a:close/>
                <a:moveTo>
                  <a:pt x="91" y="101"/>
                </a:moveTo>
                <a:cubicBezTo>
                  <a:pt x="82" y="101"/>
                  <a:pt x="75" y="94"/>
                  <a:pt x="75" y="86"/>
                </a:cubicBezTo>
                <a:cubicBezTo>
                  <a:pt x="75" y="77"/>
                  <a:pt x="82" y="70"/>
                  <a:pt x="91" y="70"/>
                </a:cubicBezTo>
                <a:cubicBezTo>
                  <a:pt x="100" y="70"/>
                  <a:pt x="106" y="77"/>
                  <a:pt x="106" y="86"/>
                </a:cubicBezTo>
                <a:cubicBezTo>
                  <a:pt x="106" y="94"/>
                  <a:pt x="100" y="101"/>
                  <a:pt x="91" y="101"/>
                </a:cubicBezTo>
                <a:close/>
                <a:moveTo>
                  <a:pt x="150" y="107"/>
                </a:moveTo>
                <a:cubicBezTo>
                  <a:pt x="150" y="107"/>
                  <a:pt x="151" y="106"/>
                  <a:pt x="151" y="106"/>
                </a:cubicBezTo>
                <a:cubicBezTo>
                  <a:pt x="150" y="106"/>
                  <a:pt x="149" y="106"/>
                  <a:pt x="150" y="107"/>
                </a:cubicBezTo>
                <a:close/>
                <a:moveTo>
                  <a:pt x="166" y="118"/>
                </a:moveTo>
                <a:cubicBezTo>
                  <a:pt x="190" y="108"/>
                  <a:pt x="242" y="15"/>
                  <a:pt x="242" y="15"/>
                </a:cubicBezTo>
                <a:cubicBezTo>
                  <a:pt x="238" y="11"/>
                  <a:pt x="238" y="11"/>
                  <a:pt x="238" y="11"/>
                </a:cubicBezTo>
                <a:cubicBezTo>
                  <a:pt x="238" y="11"/>
                  <a:pt x="159" y="79"/>
                  <a:pt x="151" y="106"/>
                </a:cubicBezTo>
                <a:cubicBezTo>
                  <a:pt x="153" y="108"/>
                  <a:pt x="163" y="116"/>
                  <a:pt x="166" y="118"/>
                </a:cubicBezTo>
                <a:close/>
                <a:moveTo>
                  <a:pt x="126" y="119"/>
                </a:moveTo>
                <a:cubicBezTo>
                  <a:pt x="114" y="128"/>
                  <a:pt x="118" y="155"/>
                  <a:pt x="112" y="165"/>
                </a:cubicBezTo>
                <a:cubicBezTo>
                  <a:pt x="125" y="155"/>
                  <a:pt x="144" y="158"/>
                  <a:pt x="155" y="141"/>
                </a:cubicBezTo>
                <a:cubicBezTo>
                  <a:pt x="158" y="131"/>
                  <a:pt x="152" y="107"/>
                  <a:pt x="126" y="119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3" name="Freeform 126"/>
          <p:cNvSpPr>
            <a:spLocks noEditPoints="1"/>
          </p:cNvSpPr>
          <p:nvPr/>
        </p:nvSpPr>
        <p:spPr bwMode="auto">
          <a:xfrm>
            <a:off x="947538" y="6043930"/>
            <a:ext cx="361090" cy="369124"/>
          </a:xfrm>
          <a:custGeom>
            <a:avLst/>
            <a:gdLst>
              <a:gd name="T0" fmla="*/ 118 w 192"/>
              <a:gd name="T1" fmla="*/ 196 h 196"/>
              <a:gd name="T2" fmla="*/ 118 w 192"/>
              <a:gd name="T3" fmla="*/ 196 h 196"/>
              <a:gd name="T4" fmla="*/ 117 w 192"/>
              <a:gd name="T5" fmla="*/ 196 h 196"/>
              <a:gd name="T6" fmla="*/ 116 w 192"/>
              <a:gd name="T7" fmla="*/ 196 h 196"/>
              <a:gd name="T8" fmla="*/ 116 w 192"/>
              <a:gd name="T9" fmla="*/ 196 h 196"/>
              <a:gd name="T10" fmla="*/ 72 w 192"/>
              <a:gd name="T11" fmla="*/ 159 h 196"/>
              <a:gd name="T12" fmla="*/ 73 w 192"/>
              <a:gd name="T13" fmla="*/ 159 h 196"/>
              <a:gd name="T14" fmla="*/ 73 w 192"/>
              <a:gd name="T15" fmla="*/ 159 h 196"/>
              <a:gd name="T16" fmla="*/ 74 w 192"/>
              <a:gd name="T17" fmla="*/ 159 h 196"/>
              <a:gd name="T18" fmla="*/ 76 w 192"/>
              <a:gd name="T19" fmla="*/ 159 h 196"/>
              <a:gd name="T20" fmla="*/ 76 w 192"/>
              <a:gd name="T21" fmla="*/ 159 h 196"/>
              <a:gd name="T22" fmla="*/ 97 w 192"/>
              <a:gd name="T23" fmla="*/ 151 h 196"/>
              <a:gd name="T24" fmla="*/ 93 w 192"/>
              <a:gd name="T25" fmla="*/ 172 h 196"/>
              <a:gd name="T26" fmla="*/ 146 w 192"/>
              <a:gd name="T27" fmla="*/ 172 h 196"/>
              <a:gd name="T28" fmla="*/ 122 w 192"/>
              <a:gd name="T29" fmla="*/ 133 h 196"/>
              <a:gd name="T30" fmla="*/ 116 w 192"/>
              <a:gd name="T31" fmla="*/ 134 h 196"/>
              <a:gd name="T32" fmla="*/ 135 w 192"/>
              <a:gd name="T33" fmla="*/ 106 h 196"/>
              <a:gd name="T34" fmla="*/ 147 w 192"/>
              <a:gd name="T35" fmla="*/ 114 h 196"/>
              <a:gd name="T36" fmla="*/ 159 w 192"/>
              <a:gd name="T37" fmla="*/ 102 h 196"/>
              <a:gd name="T38" fmla="*/ 147 w 192"/>
              <a:gd name="T39" fmla="*/ 89 h 196"/>
              <a:gd name="T40" fmla="*/ 143 w 192"/>
              <a:gd name="T41" fmla="*/ 90 h 196"/>
              <a:gd name="T42" fmla="*/ 152 w 192"/>
              <a:gd name="T43" fmla="*/ 64 h 196"/>
              <a:gd name="T44" fmla="*/ 192 w 192"/>
              <a:gd name="T45" fmla="*/ 55 h 196"/>
              <a:gd name="T46" fmla="*/ 118 w 192"/>
              <a:gd name="T47" fmla="*/ 196 h 196"/>
              <a:gd name="T48" fmla="*/ 75 w 192"/>
              <a:gd name="T49" fmla="*/ 141 h 196"/>
              <a:gd name="T50" fmla="*/ 75 w 192"/>
              <a:gd name="T51" fmla="*/ 141 h 196"/>
              <a:gd name="T52" fmla="*/ 74 w 192"/>
              <a:gd name="T53" fmla="*/ 141 h 196"/>
              <a:gd name="T54" fmla="*/ 73 w 192"/>
              <a:gd name="T55" fmla="*/ 141 h 196"/>
              <a:gd name="T56" fmla="*/ 73 w 192"/>
              <a:gd name="T57" fmla="*/ 141 h 196"/>
              <a:gd name="T58" fmla="*/ 0 w 192"/>
              <a:gd name="T59" fmla="*/ 0 h 196"/>
              <a:gd name="T60" fmla="*/ 74 w 192"/>
              <a:gd name="T61" fmla="*/ 11 h 196"/>
              <a:gd name="T62" fmla="*/ 149 w 192"/>
              <a:gd name="T63" fmla="*/ 0 h 196"/>
              <a:gd name="T64" fmla="*/ 75 w 192"/>
              <a:gd name="T65" fmla="*/ 141 h 196"/>
              <a:gd name="T66" fmla="*/ 49 w 192"/>
              <a:gd name="T67" fmla="*/ 34 h 196"/>
              <a:gd name="T68" fmla="*/ 36 w 192"/>
              <a:gd name="T69" fmla="*/ 47 h 196"/>
              <a:gd name="T70" fmla="*/ 49 w 192"/>
              <a:gd name="T71" fmla="*/ 59 h 196"/>
              <a:gd name="T72" fmla="*/ 61 w 192"/>
              <a:gd name="T73" fmla="*/ 47 h 196"/>
              <a:gd name="T74" fmla="*/ 49 w 192"/>
              <a:gd name="T75" fmla="*/ 34 h 196"/>
              <a:gd name="T76" fmla="*/ 112 w 192"/>
              <a:gd name="T77" fmla="*/ 47 h 196"/>
              <a:gd name="T78" fmla="*/ 100 w 192"/>
              <a:gd name="T79" fmla="*/ 34 h 196"/>
              <a:gd name="T80" fmla="*/ 87 w 192"/>
              <a:gd name="T81" fmla="*/ 47 h 196"/>
              <a:gd name="T82" fmla="*/ 100 w 192"/>
              <a:gd name="T83" fmla="*/ 59 h 196"/>
              <a:gd name="T84" fmla="*/ 112 w 192"/>
              <a:gd name="T85" fmla="*/ 47 h 196"/>
              <a:gd name="T86" fmla="*/ 38 w 192"/>
              <a:gd name="T87" fmla="*/ 83 h 196"/>
              <a:gd name="T88" fmla="*/ 74 w 192"/>
              <a:gd name="T89" fmla="*/ 122 h 196"/>
              <a:gd name="T90" fmla="*/ 108 w 192"/>
              <a:gd name="T91" fmla="*/ 83 h 196"/>
              <a:gd name="T92" fmla="*/ 38 w 192"/>
              <a:gd name="T93" fmla="*/ 83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196">
                <a:moveTo>
                  <a:pt x="118" y="196"/>
                </a:moveTo>
                <a:cubicBezTo>
                  <a:pt x="118" y="196"/>
                  <a:pt x="118" y="196"/>
                  <a:pt x="118" y="196"/>
                </a:cubicBezTo>
                <a:cubicBezTo>
                  <a:pt x="118" y="196"/>
                  <a:pt x="118" y="196"/>
                  <a:pt x="117" y="196"/>
                </a:cubicBezTo>
                <a:cubicBezTo>
                  <a:pt x="117" y="196"/>
                  <a:pt x="117" y="196"/>
                  <a:pt x="116" y="196"/>
                </a:cubicBezTo>
                <a:cubicBezTo>
                  <a:pt x="116" y="196"/>
                  <a:pt x="116" y="196"/>
                  <a:pt x="116" y="196"/>
                </a:cubicBezTo>
                <a:cubicBezTo>
                  <a:pt x="85" y="196"/>
                  <a:pt x="84" y="180"/>
                  <a:pt x="72" y="159"/>
                </a:cubicBezTo>
                <a:cubicBezTo>
                  <a:pt x="72" y="159"/>
                  <a:pt x="73" y="159"/>
                  <a:pt x="73" y="159"/>
                </a:cubicBezTo>
                <a:cubicBezTo>
                  <a:pt x="73" y="159"/>
                  <a:pt x="73" y="159"/>
                  <a:pt x="73" y="159"/>
                </a:cubicBezTo>
                <a:cubicBezTo>
                  <a:pt x="73" y="159"/>
                  <a:pt x="74" y="159"/>
                  <a:pt x="74" y="159"/>
                </a:cubicBezTo>
                <a:cubicBezTo>
                  <a:pt x="75" y="159"/>
                  <a:pt x="75" y="159"/>
                  <a:pt x="76" y="159"/>
                </a:cubicBezTo>
                <a:cubicBezTo>
                  <a:pt x="76" y="159"/>
                  <a:pt x="76" y="159"/>
                  <a:pt x="76" y="159"/>
                </a:cubicBezTo>
                <a:cubicBezTo>
                  <a:pt x="83" y="158"/>
                  <a:pt x="90" y="156"/>
                  <a:pt x="97" y="151"/>
                </a:cubicBezTo>
                <a:cubicBezTo>
                  <a:pt x="93" y="161"/>
                  <a:pt x="93" y="172"/>
                  <a:pt x="93" y="172"/>
                </a:cubicBezTo>
                <a:cubicBezTo>
                  <a:pt x="93" y="172"/>
                  <a:pt x="118" y="122"/>
                  <a:pt x="146" y="172"/>
                </a:cubicBezTo>
                <a:cubicBezTo>
                  <a:pt x="146" y="174"/>
                  <a:pt x="149" y="133"/>
                  <a:pt x="122" y="133"/>
                </a:cubicBezTo>
                <a:cubicBezTo>
                  <a:pt x="120" y="133"/>
                  <a:pt x="118" y="133"/>
                  <a:pt x="116" y="134"/>
                </a:cubicBezTo>
                <a:cubicBezTo>
                  <a:pt x="123" y="126"/>
                  <a:pt x="129" y="116"/>
                  <a:pt x="135" y="106"/>
                </a:cubicBezTo>
                <a:cubicBezTo>
                  <a:pt x="136" y="111"/>
                  <a:pt x="141" y="114"/>
                  <a:pt x="147" y="114"/>
                </a:cubicBezTo>
                <a:cubicBezTo>
                  <a:pt x="154" y="114"/>
                  <a:pt x="159" y="109"/>
                  <a:pt x="159" y="102"/>
                </a:cubicBezTo>
                <a:cubicBezTo>
                  <a:pt x="159" y="95"/>
                  <a:pt x="154" y="89"/>
                  <a:pt x="147" y="89"/>
                </a:cubicBezTo>
                <a:cubicBezTo>
                  <a:pt x="145" y="89"/>
                  <a:pt x="144" y="89"/>
                  <a:pt x="143" y="90"/>
                </a:cubicBezTo>
                <a:cubicBezTo>
                  <a:pt x="146" y="82"/>
                  <a:pt x="149" y="73"/>
                  <a:pt x="152" y="64"/>
                </a:cubicBezTo>
                <a:cubicBezTo>
                  <a:pt x="166" y="63"/>
                  <a:pt x="180" y="60"/>
                  <a:pt x="192" y="55"/>
                </a:cubicBezTo>
                <a:cubicBezTo>
                  <a:pt x="192" y="108"/>
                  <a:pt x="177" y="196"/>
                  <a:pt x="118" y="196"/>
                </a:cubicBezTo>
                <a:close/>
                <a:moveTo>
                  <a:pt x="75" y="141"/>
                </a:moveTo>
                <a:cubicBezTo>
                  <a:pt x="75" y="141"/>
                  <a:pt x="75" y="141"/>
                  <a:pt x="75" y="141"/>
                </a:cubicBezTo>
                <a:cubicBezTo>
                  <a:pt x="75" y="141"/>
                  <a:pt x="75" y="141"/>
                  <a:pt x="74" y="141"/>
                </a:cubicBezTo>
                <a:cubicBezTo>
                  <a:pt x="74" y="141"/>
                  <a:pt x="73" y="141"/>
                  <a:pt x="73" y="141"/>
                </a:cubicBezTo>
                <a:cubicBezTo>
                  <a:pt x="73" y="141"/>
                  <a:pt x="73" y="141"/>
                  <a:pt x="73" y="141"/>
                </a:cubicBezTo>
                <a:cubicBezTo>
                  <a:pt x="18" y="141"/>
                  <a:pt x="0" y="53"/>
                  <a:pt x="0" y="0"/>
                </a:cubicBezTo>
                <a:cubicBezTo>
                  <a:pt x="22" y="9"/>
                  <a:pt x="48" y="11"/>
                  <a:pt x="74" y="11"/>
                </a:cubicBezTo>
                <a:cubicBezTo>
                  <a:pt x="101" y="11"/>
                  <a:pt x="127" y="9"/>
                  <a:pt x="149" y="0"/>
                </a:cubicBezTo>
                <a:cubicBezTo>
                  <a:pt x="149" y="53"/>
                  <a:pt x="132" y="141"/>
                  <a:pt x="75" y="141"/>
                </a:cubicBezTo>
                <a:close/>
                <a:moveTo>
                  <a:pt x="49" y="34"/>
                </a:moveTo>
                <a:cubicBezTo>
                  <a:pt x="41" y="34"/>
                  <a:pt x="36" y="40"/>
                  <a:pt x="36" y="47"/>
                </a:cubicBezTo>
                <a:cubicBezTo>
                  <a:pt x="36" y="54"/>
                  <a:pt x="41" y="59"/>
                  <a:pt x="49" y="59"/>
                </a:cubicBezTo>
                <a:cubicBezTo>
                  <a:pt x="56" y="59"/>
                  <a:pt x="61" y="54"/>
                  <a:pt x="61" y="47"/>
                </a:cubicBezTo>
                <a:cubicBezTo>
                  <a:pt x="61" y="40"/>
                  <a:pt x="56" y="34"/>
                  <a:pt x="49" y="34"/>
                </a:cubicBezTo>
                <a:close/>
                <a:moveTo>
                  <a:pt x="112" y="47"/>
                </a:moveTo>
                <a:cubicBezTo>
                  <a:pt x="112" y="40"/>
                  <a:pt x="107" y="34"/>
                  <a:pt x="100" y="34"/>
                </a:cubicBezTo>
                <a:cubicBezTo>
                  <a:pt x="93" y="34"/>
                  <a:pt x="87" y="40"/>
                  <a:pt x="87" y="47"/>
                </a:cubicBezTo>
                <a:cubicBezTo>
                  <a:pt x="87" y="54"/>
                  <a:pt x="93" y="59"/>
                  <a:pt x="100" y="59"/>
                </a:cubicBezTo>
                <a:cubicBezTo>
                  <a:pt x="107" y="59"/>
                  <a:pt x="112" y="54"/>
                  <a:pt x="112" y="47"/>
                </a:cubicBezTo>
                <a:close/>
                <a:moveTo>
                  <a:pt x="38" y="83"/>
                </a:moveTo>
                <a:cubicBezTo>
                  <a:pt x="38" y="83"/>
                  <a:pt x="46" y="122"/>
                  <a:pt x="74" y="122"/>
                </a:cubicBezTo>
                <a:cubicBezTo>
                  <a:pt x="102" y="122"/>
                  <a:pt x="109" y="81"/>
                  <a:pt x="108" y="83"/>
                </a:cubicBezTo>
                <a:cubicBezTo>
                  <a:pt x="74" y="109"/>
                  <a:pt x="38" y="83"/>
                  <a:pt x="38" y="83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4" name="Freeform 127"/>
          <p:cNvSpPr>
            <a:spLocks noEditPoints="1"/>
          </p:cNvSpPr>
          <p:nvPr/>
        </p:nvSpPr>
        <p:spPr bwMode="auto">
          <a:xfrm>
            <a:off x="1720071" y="6039231"/>
            <a:ext cx="365117" cy="378519"/>
          </a:xfrm>
          <a:custGeom>
            <a:avLst/>
            <a:gdLst>
              <a:gd name="T0" fmla="*/ 147 w 194"/>
              <a:gd name="T1" fmla="*/ 70 h 201"/>
              <a:gd name="T2" fmla="*/ 107 w 194"/>
              <a:gd name="T3" fmla="*/ 80 h 201"/>
              <a:gd name="T4" fmla="*/ 105 w 194"/>
              <a:gd name="T5" fmla="*/ 46 h 201"/>
              <a:gd name="T6" fmla="*/ 84 w 194"/>
              <a:gd name="T7" fmla="*/ 66 h 201"/>
              <a:gd name="T8" fmla="*/ 69 w 194"/>
              <a:gd name="T9" fmla="*/ 80 h 201"/>
              <a:gd name="T10" fmla="*/ 182 w 194"/>
              <a:gd name="T11" fmla="*/ 89 h 201"/>
              <a:gd name="T12" fmla="*/ 188 w 194"/>
              <a:gd name="T13" fmla="*/ 126 h 201"/>
              <a:gd name="T14" fmla="*/ 188 w 194"/>
              <a:gd name="T15" fmla="*/ 163 h 201"/>
              <a:gd name="T16" fmla="*/ 67 w 194"/>
              <a:gd name="T17" fmla="*/ 201 h 201"/>
              <a:gd name="T18" fmla="*/ 67 w 194"/>
              <a:gd name="T19" fmla="*/ 201 h 201"/>
              <a:gd name="T20" fmla="*/ 0 w 194"/>
              <a:gd name="T21" fmla="*/ 163 h 201"/>
              <a:gd name="T22" fmla="*/ 0 w 194"/>
              <a:gd name="T23" fmla="*/ 126 h 201"/>
              <a:gd name="T24" fmla="*/ 172 w 194"/>
              <a:gd name="T25" fmla="*/ 89 h 201"/>
              <a:gd name="T26" fmla="*/ 158 w 194"/>
              <a:gd name="T27" fmla="*/ 80 h 201"/>
              <a:gd name="T28" fmla="*/ 121 w 194"/>
              <a:gd name="T29" fmla="*/ 38 h 201"/>
              <a:gd name="T30" fmla="*/ 81 w 194"/>
              <a:gd name="T31" fmla="*/ 62 h 201"/>
              <a:gd name="T32" fmla="*/ 80 w 194"/>
              <a:gd name="T33" fmla="*/ 63 h 201"/>
              <a:gd name="T34" fmla="*/ 36 w 194"/>
              <a:gd name="T35" fmla="*/ 80 h 201"/>
              <a:gd name="T36" fmla="*/ 143 w 194"/>
              <a:gd name="T37" fmla="*/ 25 h 201"/>
              <a:gd name="T38" fmla="*/ 167 w 194"/>
              <a:gd name="T39" fmla="*/ 50 h 201"/>
              <a:gd name="T40" fmla="*/ 182 w 194"/>
              <a:gd name="T41" fmla="*/ 89 h 201"/>
              <a:gd name="T42" fmla="*/ 149 w 194"/>
              <a:gd name="T43" fmla="*/ 105 h 201"/>
              <a:gd name="T44" fmla="*/ 111 w 194"/>
              <a:gd name="T45" fmla="*/ 105 h 201"/>
              <a:gd name="T46" fmla="*/ 24 w 194"/>
              <a:gd name="T47" fmla="*/ 119 h 201"/>
              <a:gd name="T48" fmla="*/ 38 w 194"/>
              <a:gd name="T49" fmla="*/ 185 h 201"/>
              <a:gd name="T50" fmla="*/ 120 w 194"/>
              <a:gd name="T51" fmla="*/ 185 h 201"/>
              <a:gd name="T52" fmla="*/ 164 w 194"/>
              <a:gd name="T53" fmla="*/ 169 h 201"/>
              <a:gd name="T54" fmla="*/ 142 w 194"/>
              <a:gd name="T55" fmla="*/ 177 h 201"/>
              <a:gd name="T56" fmla="*/ 120 w 194"/>
              <a:gd name="T57" fmla="*/ 113 h 201"/>
              <a:gd name="T58" fmla="*/ 156 w 194"/>
              <a:gd name="T59" fmla="*/ 125 h 201"/>
              <a:gd name="T60" fmla="*/ 142 w 194"/>
              <a:gd name="T61" fmla="*/ 177 h 201"/>
              <a:gd name="T62" fmla="*/ 31 w 194"/>
              <a:gd name="T63" fmla="*/ 163 h 201"/>
              <a:gd name="T64" fmla="*/ 44 w 194"/>
              <a:gd name="T65" fmla="*/ 113 h 201"/>
              <a:gd name="T66" fmla="*/ 111 w 194"/>
              <a:gd name="T67" fmla="*/ 177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4" h="201">
                <a:moveTo>
                  <a:pt x="121" y="46"/>
                </a:moveTo>
                <a:cubicBezTo>
                  <a:pt x="147" y="70"/>
                  <a:pt x="147" y="70"/>
                  <a:pt x="147" y="70"/>
                </a:cubicBezTo>
                <a:cubicBezTo>
                  <a:pt x="149" y="73"/>
                  <a:pt x="150" y="77"/>
                  <a:pt x="150" y="80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88" y="63"/>
                  <a:pt x="88" y="63"/>
                  <a:pt x="88" y="63"/>
                </a:cubicBezTo>
                <a:cubicBezTo>
                  <a:pt x="105" y="46"/>
                  <a:pt x="105" y="46"/>
                  <a:pt x="105" y="46"/>
                </a:cubicBezTo>
                <a:cubicBezTo>
                  <a:pt x="109" y="41"/>
                  <a:pt x="117" y="41"/>
                  <a:pt x="121" y="46"/>
                </a:cubicBezTo>
                <a:close/>
                <a:moveTo>
                  <a:pt x="84" y="66"/>
                </a:moveTo>
                <a:cubicBezTo>
                  <a:pt x="98" y="80"/>
                  <a:pt x="98" y="80"/>
                  <a:pt x="98" y="80"/>
                </a:cubicBezTo>
                <a:cubicBezTo>
                  <a:pt x="69" y="80"/>
                  <a:pt x="69" y="80"/>
                  <a:pt x="69" y="80"/>
                </a:cubicBezTo>
                <a:lnTo>
                  <a:pt x="84" y="66"/>
                </a:lnTo>
                <a:close/>
                <a:moveTo>
                  <a:pt x="182" y="89"/>
                </a:moveTo>
                <a:cubicBezTo>
                  <a:pt x="188" y="89"/>
                  <a:pt x="188" y="89"/>
                  <a:pt x="188" y="89"/>
                </a:cubicBezTo>
                <a:cubicBezTo>
                  <a:pt x="188" y="126"/>
                  <a:pt x="188" y="126"/>
                  <a:pt x="188" y="126"/>
                </a:cubicBezTo>
                <a:cubicBezTo>
                  <a:pt x="181" y="127"/>
                  <a:pt x="174" y="135"/>
                  <a:pt x="174" y="144"/>
                </a:cubicBezTo>
                <a:cubicBezTo>
                  <a:pt x="174" y="153"/>
                  <a:pt x="181" y="161"/>
                  <a:pt x="188" y="163"/>
                </a:cubicBezTo>
                <a:cubicBezTo>
                  <a:pt x="188" y="201"/>
                  <a:pt x="188" y="201"/>
                  <a:pt x="188" y="201"/>
                </a:cubicBezTo>
                <a:cubicBezTo>
                  <a:pt x="67" y="201"/>
                  <a:pt x="67" y="201"/>
                  <a:pt x="67" y="201"/>
                </a:cubicBezTo>
                <a:cubicBezTo>
                  <a:pt x="67" y="201"/>
                  <a:pt x="67" y="201"/>
                  <a:pt x="67" y="201"/>
                </a:cubicBezTo>
                <a:cubicBezTo>
                  <a:pt x="67" y="201"/>
                  <a:pt x="67" y="201"/>
                  <a:pt x="67" y="201"/>
                </a:cubicBezTo>
                <a:cubicBezTo>
                  <a:pt x="0" y="201"/>
                  <a:pt x="0" y="201"/>
                  <a:pt x="0" y="201"/>
                </a:cubicBezTo>
                <a:cubicBezTo>
                  <a:pt x="0" y="163"/>
                  <a:pt x="0" y="163"/>
                  <a:pt x="0" y="163"/>
                </a:cubicBezTo>
                <a:cubicBezTo>
                  <a:pt x="7" y="161"/>
                  <a:pt x="12" y="153"/>
                  <a:pt x="12" y="144"/>
                </a:cubicBezTo>
                <a:cubicBezTo>
                  <a:pt x="12" y="135"/>
                  <a:pt x="7" y="127"/>
                  <a:pt x="0" y="126"/>
                </a:cubicBezTo>
                <a:cubicBezTo>
                  <a:pt x="0" y="89"/>
                  <a:pt x="0" y="89"/>
                  <a:pt x="0" y="89"/>
                </a:cubicBezTo>
                <a:cubicBezTo>
                  <a:pt x="172" y="89"/>
                  <a:pt x="172" y="89"/>
                  <a:pt x="172" y="89"/>
                </a:cubicBezTo>
                <a:cubicBezTo>
                  <a:pt x="172" y="80"/>
                  <a:pt x="172" y="80"/>
                  <a:pt x="172" y="80"/>
                </a:cubicBezTo>
                <a:cubicBezTo>
                  <a:pt x="158" y="80"/>
                  <a:pt x="158" y="80"/>
                  <a:pt x="158" y="80"/>
                </a:cubicBezTo>
                <a:cubicBezTo>
                  <a:pt x="159" y="77"/>
                  <a:pt x="158" y="73"/>
                  <a:pt x="155" y="70"/>
                </a:cubicBezTo>
                <a:cubicBezTo>
                  <a:pt x="121" y="38"/>
                  <a:pt x="121" y="38"/>
                  <a:pt x="121" y="38"/>
                </a:cubicBezTo>
                <a:cubicBezTo>
                  <a:pt x="117" y="33"/>
                  <a:pt x="109" y="33"/>
                  <a:pt x="105" y="38"/>
                </a:cubicBezTo>
                <a:cubicBezTo>
                  <a:pt x="81" y="62"/>
                  <a:pt x="81" y="62"/>
                  <a:pt x="81" y="62"/>
                </a:cubicBezTo>
                <a:cubicBezTo>
                  <a:pt x="80" y="63"/>
                  <a:pt x="80" y="63"/>
                  <a:pt x="80" y="63"/>
                </a:cubicBezTo>
                <a:cubicBezTo>
                  <a:pt x="80" y="63"/>
                  <a:pt x="80" y="63"/>
                  <a:pt x="80" y="63"/>
                </a:cubicBezTo>
                <a:cubicBezTo>
                  <a:pt x="61" y="80"/>
                  <a:pt x="61" y="80"/>
                  <a:pt x="61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117" y="0"/>
                  <a:pt x="117" y="0"/>
                  <a:pt x="117" y="0"/>
                </a:cubicBezTo>
                <a:cubicBezTo>
                  <a:pt x="143" y="25"/>
                  <a:pt x="143" y="25"/>
                  <a:pt x="143" y="25"/>
                </a:cubicBezTo>
                <a:cubicBezTo>
                  <a:pt x="139" y="31"/>
                  <a:pt x="140" y="40"/>
                  <a:pt x="147" y="46"/>
                </a:cubicBezTo>
                <a:cubicBezTo>
                  <a:pt x="153" y="52"/>
                  <a:pt x="161" y="54"/>
                  <a:pt x="167" y="50"/>
                </a:cubicBezTo>
                <a:cubicBezTo>
                  <a:pt x="194" y="75"/>
                  <a:pt x="194" y="75"/>
                  <a:pt x="194" y="75"/>
                </a:cubicBezTo>
                <a:lnTo>
                  <a:pt x="182" y="89"/>
                </a:lnTo>
                <a:close/>
                <a:moveTo>
                  <a:pt x="164" y="119"/>
                </a:moveTo>
                <a:cubicBezTo>
                  <a:pt x="164" y="112"/>
                  <a:pt x="156" y="105"/>
                  <a:pt x="149" y="105"/>
                </a:cubicBezTo>
                <a:cubicBezTo>
                  <a:pt x="120" y="105"/>
                  <a:pt x="120" y="105"/>
                  <a:pt x="120" y="105"/>
                </a:cubicBezTo>
                <a:cubicBezTo>
                  <a:pt x="111" y="105"/>
                  <a:pt x="111" y="105"/>
                  <a:pt x="111" y="105"/>
                </a:cubicBezTo>
                <a:cubicBezTo>
                  <a:pt x="38" y="105"/>
                  <a:pt x="38" y="105"/>
                  <a:pt x="38" y="105"/>
                </a:cubicBezTo>
                <a:cubicBezTo>
                  <a:pt x="31" y="105"/>
                  <a:pt x="24" y="112"/>
                  <a:pt x="24" y="119"/>
                </a:cubicBezTo>
                <a:cubicBezTo>
                  <a:pt x="24" y="169"/>
                  <a:pt x="24" y="169"/>
                  <a:pt x="24" y="169"/>
                </a:cubicBezTo>
                <a:cubicBezTo>
                  <a:pt x="24" y="176"/>
                  <a:pt x="31" y="185"/>
                  <a:pt x="38" y="185"/>
                </a:cubicBezTo>
                <a:cubicBezTo>
                  <a:pt x="111" y="185"/>
                  <a:pt x="111" y="185"/>
                  <a:pt x="111" y="185"/>
                </a:cubicBezTo>
                <a:cubicBezTo>
                  <a:pt x="120" y="185"/>
                  <a:pt x="120" y="185"/>
                  <a:pt x="120" y="185"/>
                </a:cubicBezTo>
                <a:cubicBezTo>
                  <a:pt x="149" y="185"/>
                  <a:pt x="149" y="185"/>
                  <a:pt x="149" y="185"/>
                </a:cubicBezTo>
                <a:cubicBezTo>
                  <a:pt x="156" y="185"/>
                  <a:pt x="164" y="176"/>
                  <a:pt x="164" y="169"/>
                </a:cubicBezTo>
                <a:lnTo>
                  <a:pt x="164" y="119"/>
                </a:lnTo>
                <a:close/>
                <a:moveTo>
                  <a:pt x="142" y="177"/>
                </a:moveTo>
                <a:cubicBezTo>
                  <a:pt x="120" y="177"/>
                  <a:pt x="120" y="177"/>
                  <a:pt x="120" y="177"/>
                </a:cubicBezTo>
                <a:cubicBezTo>
                  <a:pt x="120" y="113"/>
                  <a:pt x="120" y="113"/>
                  <a:pt x="120" y="113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9" y="113"/>
                  <a:pt x="156" y="118"/>
                  <a:pt x="156" y="125"/>
                </a:cubicBezTo>
                <a:cubicBezTo>
                  <a:pt x="156" y="163"/>
                  <a:pt x="156" y="163"/>
                  <a:pt x="156" y="163"/>
                </a:cubicBezTo>
                <a:cubicBezTo>
                  <a:pt x="156" y="170"/>
                  <a:pt x="149" y="177"/>
                  <a:pt x="142" y="177"/>
                </a:cubicBezTo>
                <a:close/>
                <a:moveTo>
                  <a:pt x="44" y="177"/>
                </a:moveTo>
                <a:cubicBezTo>
                  <a:pt x="37" y="177"/>
                  <a:pt x="31" y="170"/>
                  <a:pt x="31" y="163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31" y="118"/>
                  <a:pt x="37" y="113"/>
                  <a:pt x="44" y="113"/>
                </a:cubicBezTo>
                <a:cubicBezTo>
                  <a:pt x="111" y="113"/>
                  <a:pt x="111" y="113"/>
                  <a:pt x="111" y="113"/>
                </a:cubicBezTo>
                <a:cubicBezTo>
                  <a:pt x="111" y="177"/>
                  <a:pt x="111" y="177"/>
                  <a:pt x="111" y="177"/>
                </a:cubicBezTo>
                <a:lnTo>
                  <a:pt x="44" y="177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5" name="Freeform 128"/>
          <p:cNvSpPr>
            <a:spLocks noEditPoints="1"/>
          </p:cNvSpPr>
          <p:nvPr/>
        </p:nvSpPr>
        <p:spPr bwMode="auto">
          <a:xfrm>
            <a:off x="2479948" y="6064734"/>
            <a:ext cx="383909" cy="327513"/>
          </a:xfrm>
          <a:custGeom>
            <a:avLst/>
            <a:gdLst>
              <a:gd name="T0" fmla="*/ 175 w 204"/>
              <a:gd name="T1" fmla="*/ 146 h 174"/>
              <a:gd name="T2" fmla="*/ 169 w 204"/>
              <a:gd name="T3" fmla="*/ 170 h 174"/>
              <a:gd name="T4" fmla="*/ 147 w 204"/>
              <a:gd name="T5" fmla="*/ 172 h 174"/>
              <a:gd name="T6" fmla="*/ 144 w 204"/>
              <a:gd name="T7" fmla="*/ 163 h 174"/>
              <a:gd name="T8" fmla="*/ 116 w 204"/>
              <a:gd name="T9" fmla="*/ 166 h 174"/>
              <a:gd name="T10" fmla="*/ 104 w 204"/>
              <a:gd name="T11" fmla="*/ 165 h 174"/>
              <a:gd name="T12" fmla="*/ 100 w 204"/>
              <a:gd name="T13" fmla="*/ 172 h 174"/>
              <a:gd name="T14" fmla="*/ 84 w 204"/>
              <a:gd name="T15" fmla="*/ 172 h 174"/>
              <a:gd name="T16" fmla="*/ 78 w 204"/>
              <a:gd name="T17" fmla="*/ 160 h 174"/>
              <a:gd name="T18" fmla="*/ 74 w 204"/>
              <a:gd name="T19" fmla="*/ 159 h 174"/>
              <a:gd name="T20" fmla="*/ 72 w 204"/>
              <a:gd name="T21" fmla="*/ 165 h 174"/>
              <a:gd name="T22" fmla="*/ 48 w 204"/>
              <a:gd name="T23" fmla="*/ 163 h 174"/>
              <a:gd name="T24" fmla="*/ 50 w 204"/>
              <a:gd name="T25" fmla="*/ 146 h 174"/>
              <a:gd name="T26" fmla="*/ 31 w 204"/>
              <a:gd name="T27" fmla="*/ 128 h 174"/>
              <a:gd name="T28" fmla="*/ 5 w 204"/>
              <a:gd name="T29" fmla="*/ 118 h 174"/>
              <a:gd name="T30" fmla="*/ 6 w 204"/>
              <a:gd name="T31" fmla="*/ 87 h 174"/>
              <a:gd name="T32" fmla="*/ 16 w 204"/>
              <a:gd name="T33" fmla="*/ 80 h 174"/>
              <a:gd name="T34" fmla="*/ 41 w 204"/>
              <a:gd name="T35" fmla="*/ 30 h 174"/>
              <a:gd name="T36" fmla="*/ 36 w 204"/>
              <a:gd name="T37" fmla="*/ 3 h 174"/>
              <a:gd name="T38" fmla="*/ 79 w 204"/>
              <a:gd name="T39" fmla="*/ 15 h 174"/>
              <a:gd name="T40" fmla="*/ 114 w 204"/>
              <a:gd name="T41" fmla="*/ 9 h 174"/>
              <a:gd name="T42" fmla="*/ 204 w 204"/>
              <a:gd name="T43" fmla="*/ 87 h 174"/>
              <a:gd name="T44" fmla="*/ 175 w 204"/>
              <a:gd name="T45" fmla="*/ 146 h 174"/>
              <a:gd name="T46" fmla="*/ 56 w 204"/>
              <a:gd name="T47" fmla="*/ 47 h 174"/>
              <a:gd name="T48" fmla="*/ 45 w 204"/>
              <a:gd name="T49" fmla="*/ 58 h 174"/>
              <a:gd name="T50" fmla="*/ 56 w 204"/>
              <a:gd name="T51" fmla="*/ 69 h 174"/>
              <a:gd name="T52" fmla="*/ 67 w 204"/>
              <a:gd name="T53" fmla="*/ 58 h 174"/>
              <a:gd name="T54" fmla="*/ 56 w 204"/>
              <a:gd name="T55" fmla="*/ 47 h 174"/>
              <a:gd name="T56" fmla="*/ 154 w 204"/>
              <a:gd name="T57" fmla="*/ 41 h 174"/>
              <a:gd name="T58" fmla="*/ 110 w 204"/>
              <a:gd name="T59" fmla="*/ 35 h 174"/>
              <a:gd name="T60" fmla="*/ 104 w 204"/>
              <a:gd name="T61" fmla="*/ 41 h 174"/>
              <a:gd name="T62" fmla="*/ 110 w 204"/>
              <a:gd name="T63" fmla="*/ 47 h 174"/>
              <a:gd name="T64" fmla="*/ 154 w 204"/>
              <a:gd name="T65" fmla="*/ 53 h 174"/>
              <a:gd name="T66" fmla="*/ 160 w 204"/>
              <a:gd name="T67" fmla="*/ 47 h 174"/>
              <a:gd name="T68" fmla="*/ 154 w 204"/>
              <a:gd name="T69" fmla="*/ 41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4" h="174">
                <a:moveTo>
                  <a:pt x="175" y="146"/>
                </a:moveTo>
                <a:cubicBezTo>
                  <a:pt x="170" y="149"/>
                  <a:pt x="175" y="165"/>
                  <a:pt x="169" y="170"/>
                </a:cubicBezTo>
                <a:cubicBezTo>
                  <a:pt x="166" y="174"/>
                  <a:pt x="149" y="171"/>
                  <a:pt x="147" y="172"/>
                </a:cubicBezTo>
                <a:cubicBezTo>
                  <a:pt x="142" y="171"/>
                  <a:pt x="150" y="162"/>
                  <a:pt x="144" y="163"/>
                </a:cubicBezTo>
                <a:cubicBezTo>
                  <a:pt x="134" y="165"/>
                  <a:pt x="127" y="166"/>
                  <a:pt x="116" y="166"/>
                </a:cubicBezTo>
                <a:cubicBezTo>
                  <a:pt x="112" y="166"/>
                  <a:pt x="108" y="166"/>
                  <a:pt x="104" y="165"/>
                </a:cubicBezTo>
                <a:cubicBezTo>
                  <a:pt x="103" y="165"/>
                  <a:pt x="104" y="171"/>
                  <a:pt x="100" y="172"/>
                </a:cubicBezTo>
                <a:cubicBezTo>
                  <a:pt x="93" y="172"/>
                  <a:pt x="87" y="173"/>
                  <a:pt x="84" y="172"/>
                </a:cubicBezTo>
                <a:cubicBezTo>
                  <a:pt x="76" y="172"/>
                  <a:pt x="80" y="162"/>
                  <a:pt x="78" y="160"/>
                </a:cubicBezTo>
                <a:cubicBezTo>
                  <a:pt x="77" y="159"/>
                  <a:pt x="76" y="159"/>
                  <a:pt x="74" y="159"/>
                </a:cubicBezTo>
                <a:cubicBezTo>
                  <a:pt x="72" y="159"/>
                  <a:pt x="75" y="163"/>
                  <a:pt x="72" y="165"/>
                </a:cubicBezTo>
                <a:cubicBezTo>
                  <a:pt x="67" y="168"/>
                  <a:pt x="50" y="167"/>
                  <a:pt x="48" y="163"/>
                </a:cubicBezTo>
                <a:cubicBezTo>
                  <a:pt x="44" y="152"/>
                  <a:pt x="51" y="147"/>
                  <a:pt x="50" y="146"/>
                </a:cubicBezTo>
                <a:cubicBezTo>
                  <a:pt x="43" y="140"/>
                  <a:pt x="36" y="135"/>
                  <a:pt x="31" y="128"/>
                </a:cubicBezTo>
                <a:cubicBezTo>
                  <a:pt x="21" y="117"/>
                  <a:pt x="15" y="126"/>
                  <a:pt x="5" y="118"/>
                </a:cubicBezTo>
                <a:cubicBezTo>
                  <a:pt x="0" y="110"/>
                  <a:pt x="4" y="89"/>
                  <a:pt x="6" y="87"/>
                </a:cubicBezTo>
                <a:cubicBezTo>
                  <a:pt x="10" y="82"/>
                  <a:pt x="12" y="88"/>
                  <a:pt x="16" y="80"/>
                </a:cubicBezTo>
                <a:cubicBezTo>
                  <a:pt x="17" y="61"/>
                  <a:pt x="26" y="43"/>
                  <a:pt x="41" y="30"/>
                </a:cubicBezTo>
                <a:cubicBezTo>
                  <a:pt x="34" y="23"/>
                  <a:pt x="20" y="12"/>
                  <a:pt x="36" y="3"/>
                </a:cubicBezTo>
                <a:cubicBezTo>
                  <a:pt x="50" y="0"/>
                  <a:pt x="79" y="15"/>
                  <a:pt x="79" y="15"/>
                </a:cubicBezTo>
                <a:cubicBezTo>
                  <a:pt x="79" y="15"/>
                  <a:pt x="96" y="9"/>
                  <a:pt x="114" y="9"/>
                </a:cubicBezTo>
                <a:cubicBezTo>
                  <a:pt x="167" y="9"/>
                  <a:pt x="204" y="44"/>
                  <a:pt x="204" y="87"/>
                </a:cubicBezTo>
                <a:cubicBezTo>
                  <a:pt x="204" y="113"/>
                  <a:pt x="198" y="132"/>
                  <a:pt x="175" y="146"/>
                </a:cubicBezTo>
                <a:close/>
                <a:moveTo>
                  <a:pt x="56" y="47"/>
                </a:moveTo>
                <a:cubicBezTo>
                  <a:pt x="50" y="47"/>
                  <a:pt x="45" y="52"/>
                  <a:pt x="45" y="58"/>
                </a:cubicBezTo>
                <a:cubicBezTo>
                  <a:pt x="45" y="64"/>
                  <a:pt x="50" y="69"/>
                  <a:pt x="56" y="69"/>
                </a:cubicBezTo>
                <a:cubicBezTo>
                  <a:pt x="62" y="69"/>
                  <a:pt x="67" y="64"/>
                  <a:pt x="67" y="58"/>
                </a:cubicBezTo>
                <a:cubicBezTo>
                  <a:pt x="67" y="52"/>
                  <a:pt x="62" y="47"/>
                  <a:pt x="56" y="47"/>
                </a:cubicBezTo>
                <a:close/>
                <a:moveTo>
                  <a:pt x="154" y="41"/>
                </a:moveTo>
                <a:cubicBezTo>
                  <a:pt x="154" y="41"/>
                  <a:pt x="132" y="34"/>
                  <a:pt x="110" y="35"/>
                </a:cubicBezTo>
                <a:cubicBezTo>
                  <a:pt x="106" y="35"/>
                  <a:pt x="104" y="37"/>
                  <a:pt x="104" y="41"/>
                </a:cubicBezTo>
                <a:cubicBezTo>
                  <a:pt x="104" y="44"/>
                  <a:pt x="106" y="47"/>
                  <a:pt x="110" y="47"/>
                </a:cubicBezTo>
                <a:cubicBezTo>
                  <a:pt x="110" y="47"/>
                  <a:pt x="133" y="45"/>
                  <a:pt x="154" y="53"/>
                </a:cubicBezTo>
                <a:cubicBezTo>
                  <a:pt x="157" y="53"/>
                  <a:pt x="160" y="51"/>
                  <a:pt x="160" y="47"/>
                </a:cubicBezTo>
                <a:cubicBezTo>
                  <a:pt x="160" y="44"/>
                  <a:pt x="157" y="41"/>
                  <a:pt x="154" y="41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6" name="Freeform 129"/>
          <p:cNvSpPr>
            <a:spLocks noEditPoints="1"/>
          </p:cNvSpPr>
          <p:nvPr/>
        </p:nvSpPr>
        <p:spPr bwMode="auto">
          <a:xfrm>
            <a:off x="3254476" y="6039231"/>
            <a:ext cx="378540" cy="378519"/>
          </a:xfrm>
          <a:custGeom>
            <a:avLst/>
            <a:gdLst>
              <a:gd name="T0" fmla="*/ 78 w 201"/>
              <a:gd name="T1" fmla="*/ 194 h 201"/>
              <a:gd name="T2" fmla="*/ 91 w 201"/>
              <a:gd name="T3" fmla="*/ 164 h 201"/>
              <a:gd name="T4" fmla="*/ 154 w 201"/>
              <a:gd name="T5" fmla="*/ 123 h 201"/>
              <a:gd name="T6" fmla="*/ 150 w 201"/>
              <a:gd name="T7" fmla="*/ 168 h 201"/>
              <a:gd name="T8" fmla="*/ 78 w 201"/>
              <a:gd name="T9" fmla="*/ 194 h 201"/>
              <a:gd name="T10" fmla="*/ 35 w 201"/>
              <a:gd name="T11" fmla="*/ 128 h 201"/>
              <a:gd name="T12" fmla="*/ 82 w 201"/>
              <a:gd name="T13" fmla="*/ 54 h 201"/>
              <a:gd name="T14" fmla="*/ 106 w 201"/>
              <a:gd name="T15" fmla="*/ 35 h 201"/>
              <a:gd name="T16" fmla="*/ 167 w 201"/>
              <a:gd name="T17" fmla="*/ 95 h 201"/>
              <a:gd name="T18" fmla="*/ 148 w 201"/>
              <a:gd name="T19" fmla="*/ 119 h 201"/>
              <a:gd name="T20" fmla="*/ 74 w 201"/>
              <a:gd name="T21" fmla="*/ 166 h 201"/>
              <a:gd name="T22" fmla="*/ 35 w 201"/>
              <a:gd name="T23" fmla="*/ 128 h 201"/>
              <a:gd name="T24" fmla="*/ 127 w 201"/>
              <a:gd name="T25" fmla="*/ 75 h 201"/>
              <a:gd name="T26" fmla="*/ 102 w 201"/>
              <a:gd name="T27" fmla="*/ 75 h 201"/>
              <a:gd name="T28" fmla="*/ 102 w 201"/>
              <a:gd name="T29" fmla="*/ 99 h 201"/>
              <a:gd name="T30" fmla="*/ 127 w 201"/>
              <a:gd name="T31" fmla="*/ 99 h 201"/>
              <a:gd name="T32" fmla="*/ 127 w 201"/>
              <a:gd name="T33" fmla="*/ 75 h 201"/>
              <a:gd name="T34" fmla="*/ 179 w 201"/>
              <a:gd name="T35" fmla="*/ 17 h 201"/>
              <a:gd name="T36" fmla="*/ 196 w 201"/>
              <a:gd name="T37" fmla="*/ 0 h 201"/>
              <a:gd name="T38" fmla="*/ 201 w 201"/>
              <a:gd name="T39" fmla="*/ 5 h 201"/>
              <a:gd name="T40" fmla="*/ 184 w 201"/>
              <a:gd name="T41" fmla="*/ 21 h 201"/>
              <a:gd name="T42" fmla="*/ 170 w 201"/>
              <a:gd name="T43" fmla="*/ 90 h 201"/>
              <a:gd name="T44" fmla="*/ 112 w 201"/>
              <a:gd name="T45" fmla="*/ 31 h 201"/>
              <a:gd name="T46" fmla="*/ 179 w 201"/>
              <a:gd name="T47" fmla="*/ 17 h 201"/>
              <a:gd name="T48" fmla="*/ 7 w 201"/>
              <a:gd name="T49" fmla="*/ 123 h 201"/>
              <a:gd name="T50" fmla="*/ 34 w 201"/>
              <a:gd name="T51" fmla="*/ 51 h 201"/>
              <a:gd name="T52" fmla="*/ 78 w 201"/>
              <a:gd name="T53" fmla="*/ 47 h 201"/>
              <a:gd name="T54" fmla="*/ 37 w 201"/>
              <a:gd name="T55" fmla="*/ 110 h 201"/>
              <a:gd name="T56" fmla="*/ 7 w 201"/>
              <a:gd name="T57" fmla="*/ 123 h 201"/>
              <a:gd name="T58" fmla="*/ 48 w 201"/>
              <a:gd name="T59" fmla="*/ 169 h 201"/>
              <a:gd name="T60" fmla="*/ 48 w 201"/>
              <a:gd name="T61" fmla="*/ 161 h 201"/>
              <a:gd name="T62" fmla="*/ 31 w 201"/>
              <a:gd name="T63" fmla="*/ 170 h 201"/>
              <a:gd name="T64" fmla="*/ 39 w 201"/>
              <a:gd name="T65" fmla="*/ 152 h 201"/>
              <a:gd name="T66" fmla="*/ 29 w 201"/>
              <a:gd name="T67" fmla="*/ 155 h 201"/>
              <a:gd name="T68" fmla="*/ 36 w 201"/>
              <a:gd name="T69" fmla="*/ 138 h 201"/>
              <a:gd name="T70" fmla="*/ 64 w 201"/>
              <a:gd name="T71" fmla="*/ 165 h 201"/>
              <a:gd name="T72" fmla="*/ 48 w 201"/>
              <a:gd name="T73" fmla="*/ 169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1" h="201">
                <a:moveTo>
                  <a:pt x="78" y="194"/>
                </a:moveTo>
                <a:cubicBezTo>
                  <a:pt x="78" y="194"/>
                  <a:pt x="89" y="186"/>
                  <a:pt x="91" y="164"/>
                </a:cubicBezTo>
                <a:cubicBezTo>
                  <a:pt x="128" y="147"/>
                  <a:pt x="154" y="123"/>
                  <a:pt x="154" y="123"/>
                </a:cubicBezTo>
                <a:cubicBezTo>
                  <a:pt x="154" y="123"/>
                  <a:pt x="170" y="148"/>
                  <a:pt x="150" y="168"/>
                </a:cubicBezTo>
                <a:cubicBezTo>
                  <a:pt x="116" y="201"/>
                  <a:pt x="78" y="194"/>
                  <a:pt x="78" y="194"/>
                </a:cubicBezTo>
                <a:close/>
                <a:moveTo>
                  <a:pt x="35" y="128"/>
                </a:moveTo>
                <a:cubicBezTo>
                  <a:pt x="35" y="128"/>
                  <a:pt x="65" y="71"/>
                  <a:pt x="82" y="54"/>
                </a:cubicBezTo>
                <a:cubicBezTo>
                  <a:pt x="90" y="46"/>
                  <a:pt x="98" y="40"/>
                  <a:pt x="106" y="35"/>
                </a:cubicBezTo>
                <a:cubicBezTo>
                  <a:pt x="167" y="95"/>
                  <a:pt x="167" y="95"/>
                  <a:pt x="167" y="95"/>
                </a:cubicBezTo>
                <a:cubicBezTo>
                  <a:pt x="162" y="103"/>
                  <a:pt x="156" y="111"/>
                  <a:pt x="148" y="119"/>
                </a:cubicBezTo>
                <a:cubicBezTo>
                  <a:pt x="130" y="137"/>
                  <a:pt x="74" y="166"/>
                  <a:pt x="74" y="166"/>
                </a:cubicBezTo>
                <a:lnTo>
                  <a:pt x="35" y="128"/>
                </a:lnTo>
                <a:close/>
                <a:moveTo>
                  <a:pt x="127" y="75"/>
                </a:moveTo>
                <a:cubicBezTo>
                  <a:pt x="120" y="68"/>
                  <a:pt x="109" y="68"/>
                  <a:pt x="102" y="75"/>
                </a:cubicBezTo>
                <a:cubicBezTo>
                  <a:pt x="95" y="81"/>
                  <a:pt x="95" y="93"/>
                  <a:pt x="102" y="99"/>
                </a:cubicBezTo>
                <a:cubicBezTo>
                  <a:pt x="109" y="106"/>
                  <a:pt x="120" y="106"/>
                  <a:pt x="127" y="99"/>
                </a:cubicBezTo>
                <a:cubicBezTo>
                  <a:pt x="134" y="93"/>
                  <a:pt x="134" y="81"/>
                  <a:pt x="127" y="75"/>
                </a:cubicBezTo>
                <a:close/>
                <a:moveTo>
                  <a:pt x="179" y="17"/>
                </a:moveTo>
                <a:cubicBezTo>
                  <a:pt x="196" y="0"/>
                  <a:pt x="196" y="0"/>
                  <a:pt x="196" y="0"/>
                </a:cubicBezTo>
                <a:cubicBezTo>
                  <a:pt x="201" y="5"/>
                  <a:pt x="201" y="5"/>
                  <a:pt x="201" y="5"/>
                </a:cubicBezTo>
                <a:cubicBezTo>
                  <a:pt x="184" y="21"/>
                  <a:pt x="184" y="21"/>
                  <a:pt x="184" y="21"/>
                </a:cubicBezTo>
                <a:cubicBezTo>
                  <a:pt x="186" y="31"/>
                  <a:pt x="188" y="58"/>
                  <a:pt x="170" y="90"/>
                </a:cubicBezTo>
                <a:cubicBezTo>
                  <a:pt x="112" y="31"/>
                  <a:pt x="112" y="31"/>
                  <a:pt x="112" y="31"/>
                </a:cubicBezTo>
                <a:cubicBezTo>
                  <a:pt x="142" y="14"/>
                  <a:pt x="169" y="15"/>
                  <a:pt x="179" y="17"/>
                </a:cubicBezTo>
                <a:close/>
                <a:moveTo>
                  <a:pt x="7" y="123"/>
                </a:moveTo>
                <a:cubicBezTo>
                  <a:pt x="7" y="123"/>
                  <a:pt x="0" y="85"/>
                  <a:pt x="34" y="51"/>
                </a:cubicBezTo>
                <a:cubicBezTo>
                  <a:pt x="53" y="32"/>
                  <a:pt x="78" y="47"/>
                  <a:pt x="78" y="47"/>
                </a:cubicBezTo>
                <a:cubicBezTo>
                  <a:pt x="78" y="47"/>
                  <a:pt x="55" y="73"/>
                  <a:pt x="37" y="110"/>
                </a:cubicBezTo>
                <a:cubicBezTo>
                  <a:pt x="15" y="112"/>
                  <a:pt x="7" y="123"/>
                  <a:pt x="7" y="123"/>
                </a:cubicBezTo>
                <a:close/>
                <a:moveTo>
                  <a:pt x="48" y="169"/>
                </a:moveTo>
                <a:cubicBezTo>
                  <a:pt x="48" y="161"/>
                  <a:pt x="48" y="161"/>
                  <a:pt x="48" y="161"/>
                </a:cubicBezTo>
                <a:cubicBezTo>
                  <a:pt x="31" y="170"/>
                  <a:pt x="31" y="170"/>
                  <a:pt x="31" y="170"/>
                </a:cubicBezTo>
                <a:cubicBezTo>
                  <a:pt x="39" y="152"/>
                  <a:pt x="39" y="152"/>
                  <a:pt x="39" y="152"/>
                </a:cubicBezTo>
                <a:cubicBezTo>
                  <a:pt x="29" y="155"/>
                  <a:pt x="29" y="155"/>
                  <a:pt x="29" y="155"/>
                </a:cubicBezTo>
                <a:cubicBezTo>
                  <a:pt x="36" y="138"/>
                  <a:pt x="36" y="138"/>
                  <a:pt x="36" y="138"/>
                </a:cubicBezTo>
                <a:cubicBezTo>
                  <a:pt x="64" y="165"/>
                  <a:pt x="64" y="165"/>
                  <a:pt x="64" y="165"/>
                </a:cubicBezTo>
                <a:lnTo>
                  <a:pt x="48" y="169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7" name="Freeform 130"/>
          <p:cNvSpPr>
            <a:spLocks noEditPoints="1"/>
          </p:cNvSpPr>
          <p:nvPr/>
        </p:nvSpPr>
        <p:spPr bwMode="auto">
          <a:xfrm>
            <a:off x="4014628" y="6092923"/>
            <a:ext cx="375856" cy="271138"/>
          </a:xfrm>
          <a:custGeom>
            <a:avLst/>
            <a:gdLst>
              <a:gd name="T0" fmla="*/ 188 w 200"/>
              <a:gd name="T1" fmla="*/ 144 h 144"/>
              <a:gd name="T2" fmla="*/ 176 w 200"/>
              <a:gd name="T3" fmla="*/ 134 h 144"/>
              <a:gd name="T4" fmla="*/ 176 w 200"/>
              <a:gd name="T5" fmla="*/ 10 h 144"/>
              <a:gd name="T6" fmla="*/ 188 w 200"/>
              <a:gd name="T7" fmla="*/ 0 h 144"/>
              <a:gd name="T8" fmla="*/ 200 w 200"/>
              <a:gd name="T9" fmla="*/ 10 h 144"/>
              <a:gd name="T10" fmla="*/ 200 w 200"/>
              <a:gd name="T11" fmla="*/ 134 h 144"/>
              <a:gd name="T12" fmla="*/ 188 w 200"/>
              <a:gd name="T13" fmla="*/ 144 h 144"/>
              <a:gd name="T14" fmla="*/ 137 w 200"/>
              <a:gd name="T15" fmla="*/ 130 h 144"/>
              <a:gd name="T16" fmla="*/ 123 w 200"/>
              <a:gd name="T17" fmla="*/ 144 h 144"/>
              <a:gd name="T18" fmla="*/ 61 w 200"/>
              <a:gd name="T19" fmla="*/ 144 h 144"/>
              <a:gd name="T20" fmla="*/ 48 w 200"/>
              <a:gd name="T21" fmla="*/ 130 h 144"/>
              <a:gd name="T22" fmla="*/ 48 w 200"/>
              <a:gd name="T23" fmla="*/ 103 h 144"/>
              <a:gd name="T24" fmla="*/ 20 w 200"/>
              <a:gd name="T25" fmla="*/ 97 h 144"/>
              <a:gd name="T26" fmla="*/ 20 w 200"/>
              <a:gd name="T27" fmla="*/ 47 h 144"/>
              <a:gd name="T28" fmla="*/ 172 w 200"/>
              <a:gd name="T29" fmla="*/ 14 h 144"/>
              <a:gd name="T30" fmla="*/ 172 w 200"/>
              <a:gd name="T31" fmla="*/ 131 h 144"/>
              <a:gd name="T32" fmla="*/ 137 w 200"/>
              <a:gd name="T33" fmla="*/ 123 h 144"/>
              <a:gd name="T34" fmla="*/ 137 w 200"/>
              <a:gd name="T35" fmla="*/ 130 h 144"/>
              <a:gd name="T36" fmla="*/ 128 w 200"/>
              <a:gd name="T37" fmla="*/ 121 h 144"/>
              <a:gd name="T38" fmla="*/ 56 w 200"/>
              <a:gd name="T39" fmla="*/ 105 h 144"/>
              <a:gd name="T40" fmla="*/ 56 w 200"/>
              <a:gd name="T41" fmla="*/ 129 h 144"/>
              <a:gd name="T42" fmla="*/ 64 w 200"/>
              <a:gd name="T43" fmla="*/ 136 h 144"/>
              <a:gd name="T44" fmla="*/ 121 w 200"/>
              <a:gd name="T45" fmla="*/ 136 h 144"/>
              <a:gd name="T46" fmla="*/ 128 w 200"/>
              <a:gd name="T47" fmla="*/ 129 h 144"/>
              <a:gd name="T48" fmla="*/ 128 w 200"/>
              <a:gd name="T49" fmla="*/ 121 h 144"/>
              <a:gd name="T50" fmla="*/ 7 w 200"/>
              <a:gd name="T51" fmla="*/ 103 h 144"/>
              <a:gd name="T52" fmla="*/ 0 w 200"/>
              <a:gd name="T53" fmla="*/ 96 h 144"/>
              <a:gd name="T54" fmla="*/ 0 w 200"/>
              <a:gd name="T55" fmla="*/ 48 h 144"/>
              <a:gd name="T56" fmla="*/ 7 w 200"/>
              <a:gd name="T57" fmla="*/ 41 h 144"/>
              <a:gd name="T58" fmla="*/ 15 w 200"/>
              <a:gd name="T59" fmla="*/ 48 h 144"/>
              <a:gd name="T60" fmla="*/ 15 w 200"/>
              <a:gd name="T61" fmla="*/ 96 h 144"/>
              <a:gd name="T62" fmla="*/ 7 w 200"/>
              <a:gd name="T63" fmla="*/ 10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0" h="144">
                <a:moveTo>
                  <a:pt x="188" y="144"/>
                </a:moveTo>
                <a:cubicBezTo>
                  <a:pt x="182" y="144"/>
                  <a:pt x="176" y="139"/>
                  <a:pt x="176" y="134"/>
                </a:cubicBezTo>
                <a:cubicBezTo>
                  <a:pt x="176" y="10"/>
                  <a:pt x="176" y="10"/>
                  <a:pt x="176" y="10"/>
                </a:cubicBezTo>
                <a:cubicBezTo>
                  <a:pt x="176" y="5"/>
                  <a:pt x="182" y="0"/>
                  <a:pt x="188" y="0"/>
                </a:cubicBezTo>
                <a:cubicBezTo>
                  <a:pt x="194" y="0"/>
                  <a:pt x="200" y="5"/>
                  <a:pt x="200" y="10"/>
                </a:cubicBezTo>
                <a:cubicBezTo>
                  <a:pt x="200" y="134"/>
                  <a:pt x="200" y="134"/>
                  <a:pt x="200" y="134"/>
                </a:cubicBezTo>
                <a:cubicBezTo>
                  <a:pt x="200" y="139"/>
                  <a:pt x="194" y="144"/>
                  <a:pt x="188" y="144"/>
                </a:cubicBezTo>
                <a:close/>
                <a:moveTo>
                  <a:pt x="137" y="130"/>
                </a:moveTo>
                <a:cubicBezTo>
                  <a:pt x="137" y="138"/>
                  <a:pt x="131" y="144"/>
                  <a:pt x="123" y="144"/>
                </a:cubicBezTo>
                <a:cubicBezTo>
                  <a:pt x="61" y="144"/>
                  <a:pt x="61" y="144"/>
                  <a:pt x="61" y="144"/>
                </a:cubicBezTo>
                <a:cubicBezTo>
                  <a:pt x="54" y="144"/>
                  <a:pt x="48" y="138"/>
                  <a:pt x="48" y="130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20" y="97"/>
                  <a:pt x="20" y="97"/>
                  <a:pt x="20" y="97"/>
                </a:cubicBezTo>
                <a:cubicBezTo>
                  <a:pt x="20" y="47"/>
                  <a:pt x="20" y="47"/>
                  <a:pt x="20" y="47"/>
                </a:cubicBezTo>
                <a:cubicBezTo>
                  <a:pt x="172" y="14"/>
                  <a:pt x="172" y="14"/>
                  <a:pt x="172" y="14"/>
                </a:cubicBezTo>
                <a:cubicBezTo>
                  <a:pt x="172" y="131"/>
                  <a:pt x="172" y="131"/>
                  <a:pt x="172" y="131"/>
                </a:cubicBezTo>
                <a:cubicBezTo>
                  <a:pt x="137" y="123"/>
                  <a:pt x="137" y="123"/>
                  <a:pt x="137" y="123"/>
                </a:cubicBezTo>
                <a:lnTo>
                  <a:pt x="137" y="130"/>
                </a:lnTo>
                <a:close/>
                <a:moveTo>
                  <a:pt x="128" y="121"/>
                </a:moveTo>
                <a:cubicBezTo>
                  <a:pt x="56" y="105"/>
                  <a:pt x="56" y="105"/>
                  <a:pt x="56" y="105"/>
                </a:cubicBezTo>
                <a:cubicBezTo>
                  <a:pt x="56" y="129"/>
                  <a:pt x="56" y="129"/>
                  <a:pt x="56" y="129"/>
                </a:cubicBezTo>
                <a:cubicBezTo>
                  <a:pt x="56" y="133"/>
                  <a:pt x="61" y="136"/>
                  <a:pt x="64" y="136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25" y="136"/>
                  <a:pt x="128" y="133"/>
                  <a:pt x="128" y="129"/>
                </a:cubicBezTo>
                <a:lnTo>
                  <a:pt x="128" y="121"/>
                </a:lnTo>
                <a:close/>
                <a:moveTo>
                  <a:pt x="7" y="103"/>
                </a:moveTo>
                <a:cubicBezTo>
                  <a:pt x="3" y="103"/>
                  <a:pt x="0" y="100"/>
                  <a:pt x="0" y="9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4"/>
                  <a:pt x="3" y="41"/>
                  <a:pt x="7" y="41"/>
                </a:cubicBezTo>
                <a:cubicBezTo>
                  <a:pt x="10" y="41"/>
                  <a:pt x="15" y="44"/>
                  <a:pt x="15" y="48"/>
                </a:cubicBezTo>
                <a:cubicBezTo>
                  <a:pt x="15" y="96"/>
                  <a:pt x="15" y="96"/>
                  <a:pt x="15" y="96"/>
                </a:cubicBezTo>
                <a:cubicBezTo>
                  <a:pt x="15" y="100"/>
                  <a:pt x="10" y="103"/>
                  <a:pt x="7" y="103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8" name="Freeform 131"/>
          <p:cNvSpPr>
            <a:spLocks noEditPoints="1"/>
          </p:cNvSpPr>
          <p:nvPr/>
        </p:nvSpPr>
        <p:spPr bwMode="auto">
          <a:xfrm>
            <a:off x="4786401" y="6077485"/>
            <a:ext cx="374513" cy="302010"/>
          </a:xfrm>
          <a:custGeom>
            <a:avLst/>
            <a:gdLst>
              <a:gd name="T0" fmla="*/ 139 w 279"/>
              <a:gd name="T1" fmla="*/ 225 h 225"/>
              <a:gd name="T2" fmla="*/ 0 w 279"/>
              <a:gd name="T3" fmla="*/ 70 h 225"/>
              <a:gd name="T4" fmla="*/ 52 w 279"/>
              <a:gd name="T5" fmla="*/ 0 h 225"/>
              <a:gd name="T6" fmla="*/ 226 w 279"/>
              <a:gd name="T7" fmla="*/ 0 h 225"/>
              <a:gd name="T8" fmla="*/ 279 w 279"/>
              <a:gd name="T9" fmla="*/ 70 h 225"/>
              <a:gd name="T10" fmla="*/ 139 w 279"/>
              <a:gd name="T11" fmla="*/ 225 h 225"/>
              <a:gd name="T12" fmla="*/ 178 w 279"/>
              <a:gd name="T13" fmla="*/ 89 h 225"/>
              <a:gd name="T14" fmla="*/ 139 w 279"/>
              <a:gd name="T15" fmla="*/ 95 h 225"/>
              <a:gd name="T16" fmla="*/ 101 w 279"/>
              <a:gd name="T17" fmla="*/ 89 h 225"/>
              <a:gd name="T18" fmla="*/ 139 w 279"/>
              <a:gd name="T19" fmla="*/ 172 h 225"/>
              <a:gd name="T20" fmla="*/ 178 w 279"/>
              <a:gd name="T21" fmla="*/ 89 h 225"/>
              <a:gd name="T22" fmla="*/ 196 w 279"/>
              <a:gd name="T23" fmla="*/ 85 h 225"/>
              <a:gd name="T24" fmla="*/ 159 w 279"/>
              <a:gd name="T25" fmla="*/ 169 h 225"/>
              <a:gd name="T26" fmla="*/ 234 w 279"/>
              <a:gd name="T27" fmla="*/ 80 h 225"/>
              <a:gd name="T28" fmla="*/ 196 w 279"/>
              <a:gd name="T29" fmla="*/ 85 h 225"/>
              <a:gd name="T30" fmla="*/ 121 w 279"/>
              <a:gd name="T31" fmla="*/ 169 h 225"/>
              <a:gd name="T32" fmla="*/ 81 w 279"/>
              <a:gd name="T33" fmla="*/ 85 h 225"/>
              <a:gd name="T34" fmla="*/ 44 w 279"/>
              <a:gd name="T35" fmla="*/ 80 h 225"/>
              <a:gd name="T36" fmla="*/ 121 w 279"/>
              <a:gd name="T37" fmla="*/ 169 h 225"/>
              <a:gd name="T38" fmla="*/ 41 w 279"/>
              <a:gd name="T39" fmla="*/ 61 h 225"/>
              <a:gd name="T40" fmla="*/ 100 w 279"/>
              <a:gd name="T41" fmla="*/ 71 h 225"/>
              <a:gd name="T42" fmla="*/ 101 w 279"/>
              <a:gd name="T43" fmla="*/ 70 h 225"/>
              <a:gd name="T44" fmla="*/ 87 w 279"/>
              <a:gd name="T45" fmla="*/ 70 h 225"/>
              <a:gd name="T46" fmla="*/ 65 w 279"/>
              <a:gd name="T47" fmla="*/ 32 h 225"/>
              <a:gd name="T48" fmla="*/ 41 w 279"/>
              <a:gd name="T49" fmla="*/ 61 h 225"/>
              <a:gd name="T50" fmla="*/ 79 w 279"/>
              <a:gd name="T51" fmla="*/ 26 h 225"/>
              <a:gd name="T52" fmla="*/ 103 w 279"/>
              <a:gd name="T53" fmla="*/ 67 h 225"/>
              <a:gd name="T54" fmla="*/ 131 w 279"/>
              <a:gd name="T55" fmla="*/ 26 h 225"/>
              <a:gd name="T56" fmla="*/ 79 w 279"/>
              <a:gd name="T57" fmla="*/ 26 h 225"/>
              <a:gd name="T58" fmla="*/ 115 w 279"/>
              <a:gd name="T59" fmla="*/ 74 h 225"/>
              <a:gd name="T60" fmla="*/ 139 w 279"/>
              <a:gd name="T61" fmla="*/ 78 h 225"/>
              <a:gd name="T62" fmla="*/ 163 w 279"/>
              <a:gd name="T63" fmla="*/ 74 h 225"/>
              <a:gd name="T64" fmla="*/ 139 w 279"/>
              <a:gd name="T65" fmla="*/ 39 h 225"/>
              <a:gd name="T66" fmla="*/ 115 w 279"/>
              <a:gd name="T67" fmla="*/ 74 h 225"/>
              <a:gd name="T68" fmla="*/ 147 w 279"/>
              <a:gd name="T69" fmla="*/ 26 h 225"/>
              <a:gd name="T70" fmla="*/ 175 w 279"/>
              <a:gd name="T71" fmla="*/ 67 h 225"/>
              <a:gd name="T72" fmla="*/ 201 w 279"/>
              <a:gd name="T73" fmla="*/ 26 h 225"/>
              <a:gd name="T74" fmla="*/ 147 w 279"/>
              <a:gd name="T75" fmla="*/ 26 h 225"/>
              <a:gd name="T76" fmla="*/ 213 w 279"/>
              <a:gd name="T77" fmla="*/ 32 h 225"/>
              <a:gd name="T78" fmla="*/ 191 w 279"/>
              <a:gd name="T79" fmla="*/ 70 h 225"/>
              <a:gd name="T80" fmla="*/ 177 w 279"/>
              <a:gd name="T81" fmla="*/ 70 h 225"/>
              <a:gd name="T82" fmla="*/ 178 w 279"/>
              <a:gd name="T83" fmla="*/ 71 h 225"/>
              <a:gd name="T84" fmla="*/ 237 w 279"/>
              <a:gd name="T85" fmla="*/ 61 h 225"/>
              <a:gd name="T86" fmla="*/ 213 w 279"/>
              <a:gd name="T87" fmla="*/ 3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9" h="225">
                <a:moveTo>
                  <a:pt x="139" y="225"/>
                </a:moveTo>
                <a:lnTo>
                  <a:pt x="0" y="70"/>
                </a:lnTo>
                <a:lnTo>
                  <a:pt x="52" y="0"/>
                </a:lnTo>
                <a:lnTo>
                  <a:pt x="226" y="0"/>
                </a:lnTo>
                <a:lnTo>
                  <a:pt x="279" y="70"/>
                </a:lnTo>
                <a:lnTo>
                  <a:pt x="139" y="225"/>
                </a:lnTo>
                <a:close/>
                <a:moveTo>
                  <a:pt x="178" y="89"/>
                </a:moveTo>
                <a:lnTo>
                  <a:pt x="139" y="95"/>
                </a:lnTo>
                <a:lnTo>
                  <a:pt x="101" y="89"/>
                </a:lnTo>
                <a:lnTo>
                  <a:pt x="139" y="172"/>
                </a:lnTo>
                <a:lnTo>
                  <a:pt x="178" y="89"/>
                </a:lnTo>
                <a:close/>
                <a:moveTo>
                  <a:pt x="196" y="85"/>
                </a:moveTo>
                <a:lnTo>
                  <a:pt x="159" y="169"/>
                </a:lnTo>
                <a:lnTo>
                  <a:pt x="234" y="80"/>
                </a:lnTo>
                <a:lnTo>
                  <a:pt x="196" y="85"/>
                </a:lnTo>
                <a:close/>
                <a:moveTo>
                  <a:pt x="121" y="169"/>
                </a:moveTo>
                <a:lnTo>
                  <a:pt x="81" y="85"/>
                </a:lnTo>
                <a:lnTo>
                  <a:pt x="44" y="80"/>
                </a:lnTo>
                <a:lnTo>
                  <a:pt x="121" y="169"/>
                </a:lnTo>
                <a:close/>
                <a:moveTo>
                  <a:pt x="41" y="61"/>
                </a:moveTo>
                <a:lnTo>
                  <a:pt x="100" y="71"/>
                </a:lnTo>
                <a:lnTo>
                  <a:pt x="101" y="70"/>
                </a:lnTo>
                <a:lnTo>
                  <a:pt x="87" y="70"/>
                </a:lnTo>
                <a:lnTo>
                  <a:pt x="65" y="32"/>
                </a:lnTo>
                <a:lnTo>
                  <a:pt x="41" y="61"/>
                </a:lnTo>
                <a:close/>
                <a:moveTo>
                  <a:pt x="79" y="26"/>
                </a:moveTo>
                <a:lnTo>
                  <a:pt x="103" y="67"/>
                </a:lnTo>
                <a:lnTo>
                  <a:pt x="131" y="26"/>
                </a:lnTo>
                <a:lnTo>
                  <a:pt x="79" y="26"/>
                </a:lnTo>
                <a:close/>
                <a:moveTo>
                  <a:pt x="115" y="74"/>
                </a:moveTo>
                <a:lnTo>
                  <a:pt x="139" y="78"/>
                </a:lnTo>
                <a:lnTo>
                  <a:pt x="163" y="74"/>
                </a:lnTo>
                <a:lnTo>
                  <a:pt x="139" y="39"/>
                </a:lnTo>
                <a:lnTo>
                  <a:pt x="115" y="74"/>
                </a:lnTo>
                <a:close/>
                <a:moveTo>
                  <a:pt x="147" y="26"/>
                </a:moveTo>
                <a:lnTo>
                  <a:pt x="175" y="67"/>
                </a:lnTo>
                <a:lnTo>
                  <a:pt x="201" y="26"/>
                </a:lnTo>
                <a:lnTo>
                  <a:pt x="147" y="26"/>
                </a:lnTo>
                <a:close/>
                <a:moveTo>
                  <a:pt x="213" y="32"/>
                </a:moveTo>
                <a:lnTo>
                  <a:pt x="191" y="70"/>
                </a:lnTo>
                <a:lnTo>
                  <a:pt x="177" y="70"/>
                </a:lnTo>
                <a:lnTo>
                  <a:pt x="178" y="71"/>
                </a:lnTo>
                <a:lnTo>
                  <a:pt x="237" y="61"/>
                </a:lnTo>
                <a:lnTo>
                  <a:pt x="213" y="32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9" name="Freeform 41"/>
          <p:cNvSpPr>
            <a:spLocks noEditPoints="1"/>
          </p:cNvSpPr>
          <p:nvPr/>
        </p:nvSpPr>
        <p:spPr bwMode="auto">
          <a:xfrm>
            <a:off x="184683" y="6676823"/>
            <a:ext cx="374513" cy="377178"/>
          </a:xfrm>
          <a:custGeom>
            <a:avLst/>
            <a:gdLst>
              <a:gd name="T0" fmla="*/ 186 w 199"/>
              <a:gd name="T1" fmla="*/ 80 h 200"/>
              <a:gd name="T2" fmla="*/ 170 w 199"/>
              <a:gd name="T3" fmla="*/ 80 h 200"/>
              <a:gd name="T4" fmla="*/ 163 w 199"/>
              <a:gd name="T5" fmla="*/ 64 h 200"/>
              <a:gd name="T6" fmla="*/ 175 w 199"/>
              <a:gd name="T7" fmla="*/ 52 h 200"/>
              <a:gd name="T8" fmla="*/ 175 w 199"/>
              <a:gd name="T9" fmla="*/ 33 h 200"/>
              <a:gd name="T10" fmla="*/ 165 w 199"/>
              <a:gd name="T11" fmla="*/ 24 h 200"/>
              <a:gd name="T12" fmla="*/ 146 w 199"/>
              <a:gd name="T13" fmla="*/ 24 h 200"/>
              <a:gd name="T14" fmla="*/ 135 w 199"/>
              <a:gd name="T15" fmla="*/ 36 h 200"/>
              <a:gd name="T16" fmla="*/ 120 w 199"/>
              <a:gd name="T17" fmla="*/ 30 h 200"/>
              <a:gd name="T18" fmla="*/ 120 w 199"/>
              <a:gd name="T19" fmla="*/ 13 h 200"/>
              <a:gd name="T20" fmla="*/ 106 w 199"/>
              <a:gd name="T21" fmla="*/ 0 h 200"/>
              <a:gd name="T22" fmla="*/ 93 w 199"/>
              <a:gd name="T23" fmla="*/ 0 h 200"/>
              <a:gd name="T24" fmla="*/ 80 w 199"/>
              <a:gd name="T25" fmla="*/ 13 h 200"/>
              <a:gd name="T26" fmla="*/ 80 w 199"/>
              <a:gd name="T27" fmla="*/ 30 h 200"/>
              <a:gd name="T28" fmla="*/ 64 w 199"/>
              <a:gd name="T29" fmla="*/ 36 h 200"/>
              <a:gd name="T30" fmla="*/ 52 w 199"/>
              <a:gd name="T31" fmla="*/ 24 h 200"/>
              <a:gd name="T32" fmla="*/ 33 w 199"/>
              <a:gd name="T33" fmla="*/ 24 h 200"/>
              <a:gd name="T34" fmla="*/ 24 w 199"/>
              <a:gd name="T35" fmla="*/ 33 h 200"/>
              <a:gd name="T36" fmla="*/ 24 w 199"/>
              <a:gd name="T37" fmla="*/ 52 h 200"/>
              <a:gd name="T38" fmla="*/ 36 w 199"/>
              <a:gd name="T39" fmla="*/ 64 h 200"/>
              <a:gd name="T40" fmla="*/ 29 w 199"/>
              <a:gd name="T41" fmla="*/ 80 h 200"/>
              <a:gd name="T42" fmla="*/ 13 w 199"/>
              <a:gd name="T43" fmla="*/ 80 h 200"/>
              <a:gd name="T44" fmla="*/ 0 w 199"/>
              <a:gd name="T45" fmla="*/ 93 h 200"/>
              <a:gd name="T46" fmla="*/ 0 w 199"/>
              <a:gd name="T47" fmla="*/ 107 h 200"/>
              <a:gd name="T48" fmla="*/ 13 w 199"/>
              <a:gd name="T49" fmla="*/ 120 h 200"/>
              <a:gd name="T50" fmla="*/ 29 w 199"/>
              <a:gd name="T51" fmla="*/ 120 h 200"/>
              <a:gd name="T52" fmla="*/ 35 w 199"/>
              <a:gd name="T53" fmla="*/ 135 h 200"/>
              <a:gd name="T54" fmla="*/ 24 w 199"/>
              <a:gd name="T55" fmla="*/ 147 h 200"/>
              <a:gd name="T56" fmla="*/ 24 w 199"/>
              <a:gd name="T57" fmla="*/ 166 h 200"/>
              <a:gd name="T58" fmla="*/ 33 w 199"/>
              <a:gd name="T59" fmla="*/ 175 h 200"/>
              <a:gd name="T60" fmla="*/ 52 w 199"/>
              <a:gd name="T61" fmla="*/ 175 h 200"/>
              <a:gd name="T62" fmla="*/ 63 w 199"/>
              <a:gd name="T63" fmla="*/ 163 h 200"/>
              <a:gd name="T64" fmla="*/ 80 w 199"/>
              <a:gd name="T65" fmla="*/ 170 h 200"/>
              <a:gd name="T66" fmla="*/ 80 w 199"/>
              <a:gd name="T67" fmla="*/ 186 h 200"/>
              <a:gd name="T68" fmla="*/ 93 w 199"/>
              <a:gd name="T69" fmla="*/ 200 h 200"/>
              <a:gd name="T70" fmla="*/ 106 w 199"/>
              <a:gd name="T71" fmla="*/ 200 h 200"/>
              <a:gd name="T72" fmla="*/ 120 w 199"/>
              <a:gd name="T73" fmla="*/ 186 h 200"/>
              <a:gd name="T74" fmla="*/ 120 w 199"/>
              <a:gd name="T75" fmla="*/ 170 h 200"/>
              <a:gd name="T76" fmla="*/ 135 w 199"/>
              <a:gd name="T77" fmla="*/ 164 h 200"/>
              <a:gd name="T78" fmla="*/ 146 w 199"/>
              <a:gd name="T79" fmla="*/ 175 h 200"/>
              <a:gd name="T80" fmla="*/ 165 w 199"/>
              <a:gd name="T81" fmla="*/ 175 h 200"/>
              <a:gd name="T82" fmla="*/ 175 w 199"/>
              <a:gd name="T83" fmla="*/ 166 h 200"/>
              <a:gd name="T84" fmla="*/ 175 w 199"/>
              <a:gd name="T85" fmla="*/ 147 h 200"/>
              <a:gd name="T86" fmla="*/ 163 w 199"/>
              <a:gd name="T87" fmla="*/ 135 h 200"/>
              <a:gd name="T88" fmla="*/ 170 w 199"/>
              <a:gd name="T89" fmla="*/ 120 h 200"/>
              <a:gd name="T90" fmla="*/ 186 w 199"/>
              <a:gd name="T91" fmla="*/ 120 h 200"/>
              <a:gd name="T92" fmla="*/ 199 w 199"/>
              <a:gd name="T93" fmla="*/ 107 h 200"/>
              <a:gd name="T94" fmla="*/ 199 w 199"/>
              <a:gd name="T95" fmla="*/ 93 h 200"/>
              <a:gd name="T96" fmla="*/ 186 w 199"/>
              <a:gd name="T97" fmla="*/ 80 h 200"/>
              <a:gd name="T98" fmla="*/ 100 w 199"/>
              <a:gd name="T99" fmla="*/ 140 h 200"/>
              <a:gd name="T100" fmla="*/ 60 w 199"/>
              <a:gd name="T101" fmla="*/ 100 h 200"/>
              <a:gd name="T102" fmla="*/ 100 w 199"/>
              <a:gd name="T103" fmla="*/ 60 h 200"/>
              <a:gd name="T104" fmla="*/ 139 w 199"/>
              <a:gd name="T105" fmla="*/ 100 h 200"/>
              <a:gd name="T106" fmla="*/ 100 w 199"/>
              <a:gd name="T107" fmla="*/ 140 h 200"/>
              <a:gd name="T108" fmla="*/ 100 w 199"/>
              <a:gd name="T109" fmla="*/ 80 h 200"/>
              <a:gd name="T110" fmla="*/ 80 w 199"/>
              <a:gd name="T111" fmla="*/ 100 h 200"/>
              <a:gd name="T112" fmla="*/ 100 w 199"/>
              <a:gd name="T113" fmla="*/ 120 h 200"/>
              <a:gd name="T114" fmla="*/ 120 w 199"/>
              <a:gd name="T115" fmla="*/ 100 h 200"/>
              <a:gd name="T116" fmla="*/ 100 w 199"/>
              <a:gd name="T117" fmla="*/ 8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9" h="200">
                <a:moveTo>
                  <a:pt x="186" y="80"/>
                </a:moveTo>
                <a:cubicBezTo>
                  <a:pt x="170" y="80"/>
                  <a:pt x="170" y="80"/>
                  <a:pt x="170" y="80"/>
                </a:cubicBezTo>
                <a:cubicBezTo>
                  <a:pt x="168" y="74"/>
                  <a:pt x="166" y="69"/>
                  <a:pt x="163" y="64"/>
                </a:cubicBezTo>
                <a:cubicBezTo>
                  <a:pt x="175" y="52"/>
                  <a:pt x="175" y="52"/>
                  <a:pt x="175" y="52"/>
                </a:cubicBezTo>
                <a:cubicBezTo>
                  <a:pt x="180" y="47"/>
                  <a:pt x="180" y="38"/>
                  <a:pt x="175" y="33"/>
                </a:cubicBezTo>
                <a:cubicBezTo>
                  <a:pt x="165" y="24"/>
                  <a:pt x="165" y="24"/>
                  <a:pt x="165" y="24"/>
                </a:cubicBezTo>
                <a:cubicBezTo>
                  <a:pt x="160" y="19"/>
                  <a:pt x="152" y="19"/>
                  <a:pt x="146" y="24"/>
                </a:cubicBezTo>
                <a:cubicBezTo>
                  <a:pt x="135" y="36"/>
                  <a:pt x="135" y="36"/>
                  <a:pt x="135" y="36"/>
                </a:cubicBezTo>
                <a:cubicBezTo>
                  <a:pt x="130" y="33"/>
                  <a:pt x="125" y="31"/>
                  <a:pt x="120" y="30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6"/>
                  <a:pt x="114" y="0"/>
                  <a:pt x="106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86" y="0"/>
                  <a:pt x="80" y="6"/>
                  <a:pt x="80" y="13"/>
                </a:cubicBezTo>
                <a:cubicBezTo>
                  <a:pt x="80" y="30"/>
                  <a:pt x="80" y="30"/>
                  <a:pt x="80" y="30"/>
                </a:cubicBezTo>
                <a:cubicBezTo>
                  <a:pt x="74" y="31"/>
                  <a:pt x="69" y="33"/>
                  <a:pt x="64" y="36"/>
                </a:cubicBezTo>
                <a:cubicBezTo>
                  <a:pt x="52" y="24"/>
                  <a:pt x="52" y="24"/>
                  <a:pt x="52" y="24"/>
                </a:cubicBezTo>
                <a:cubicBezTo>
                  <a:pt x="47" y="19"/>
                  <a:pt x="38" y="19"/>
                  <a:pt x="33" y="24"/>
                </a:cubicBezTo>
                <a:cubicBezTo>
                  <a:pt x="24" y="33"/>
                  <a:pt x="24" y="33"/>
                  <a:pt x="24" y="33"/>
                </a:cubicBezTo>
                <a:cubicBezTo>
                  <a:pt x="18" y="38"/>
                  <a:pt x="18" y="47"/>
                  <a:pt x="24" y="52"/>
                </a:cubicBezTo>
                <a:cubicBezTo>
                  <a:pt x="36" y="64"/>
                  <a:pt x="36" y="64"/>
                  <a:pt x="36" y="64"/>
                </a:cubicBezTo>
                <a:cubicBezTo>
                  <a:pt x="33" y="69"/>
                  <a:pt x="31" y="74"/>
                  <a:pt x="29" y="80"/>
                </a:cubicBezTo>
                <a:cubicBezTo>
                  <a:pt x="13" y="80"/>
                  <a:pt x="13" y="80"/>
                  <a:pt x="13" y="80"/>
                </a:cubicBezTo>
                <a:cubicBezTo>
                  <a:pt x="6" y="80"/>
                  <a:pt x="0" y="86"/>
                  <a:pt x="0" y="93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14"/>
                  <a:pt x="6" y="120"/>
                  <a:pt x="13" y="120"/>
                </a:cubicBezTo>
                <a:cubicBezTo>
                  <a:pt x="29" y="120"/>
                  <a:pt x="29" y="120"/>
                  <a:pt x="29" y="120"/>
                </a:cubicBezTo>
                <a:cubicBezTo>
                  <a:pt x="31" y="125"/>
                  <a:pt x="33" y="130"/>
                  <a:pt x="35" y="135"/>
                </a:cubicBezTo>
                <a:cubicBezTo>
                  <a:pt x="24" y="147"/>
                  <a:pt x="24" y="147"/>
                  <a:pt x="24" y="147"/>
                </a:cubicBezTo>
                <a:cubicBezTo>
                  <a:pt x="18" y="152"/>
                  <a:pt x="18" y="160"/>
                  <a:pt x="24" y="166"/>
                </a:cubicBezTo>
                <a:cubicBezTo>
                  <a:pt x="33" y="175"/>
                  <a:pt x="33" y="175"/>
                  <a:pt x="33" y="175"/>
                </a:cubicBezTo>
                <a:cubicBezTo>
                  <a:pt x="38" y="180"/>
                  <a:pt x="47" y="180"/>
                  <a:pt x="52" y="175"/>
                </a:cubicBezTo>
                <a:cubicBezTo>
                  <a:pt x="63" y="163"/>
                  <a:pt x="63" y="163"/>
                  <a:pt x="63" y="163"/>
                </a:cubicBezTo>
                <a:cubicBezTo>
                  <a:pt x="69" y="166"/>
                  <a:pt x="74" y="169"/>
                  <a:pt x="80" y="170"/>
                </a:cubicBezTo>
                <a:cubicBezTo>
                  <a:pt x="80" y="186"/>
                  <a:pt x="80" y="186"/>
                  <a:pt x="80" y="186"/>
                </a:cubicBezTo>
                <a:cubicBezTo>
                  <a:pt x="80" y="194"/>
                  <a:pt x="86" y="200"/>
                  <a:pt x="93" y="200"/>
                </a:cubicBezTo>
                <a:cubicBezTo>
                  <a:pt x="106" y="200"/>
                  <a:pt x="106" y="200"/>
                  <a:pt x="106" y="200"/>
                </a:cubicBezTo>
                <a:cubicBezTo>
                  <a:pt x="114" y="200"/>
                  <a:pt x="120" y="194"/>
                  <a:pt x="120" y="186"/>
                </a:cubicBezTo>
                <a:cubicBezTo>
                  <a:pt x="120" y="170"/>
                  <a:pt x="120" y="170"/>
                  <a:pt x="120" y="170"/>
                </a:cubicBezTo>
                <a:cubicBezTo>
                  <a:pt x="125" y="169"/>
                  <a:pt x="130" y="166"/>
                  <a:pt x="135" y="164"/>
                </a:cubicBezTo>
                <a:cubicBezTo>
                  <a:pt x="146" y="175"/>
                  <a:pt x="146" y="175"/>
                  <a:pt x="146" y="175"/>
                </a:cubicBezTo>
                <a:cubicBezTo>
                  <a:pt x="152" y="180"/>
                  <a:pt x="160" y="180"/>
                  <a:pt x="165" y="175"/>
                </a:cubicBezTo>
                <a:cubicBezTo>
                  <a:pt x="175" y="166"/>
                  <a:pt x="175" y="166"/>
                  <a:pt x="175" y="166"/>
                </a:cubicBezTo>
                <a:cubicBezTo>
                  <a:pt x="180" y="160"/>
                  <a:pt x="180" y="152"/>
                  <a:pt x="175" y="147"/>
                </a:cubicBezTo>
                <a:cubicBezTo>
                  <a:pt x="163" y="135"/>
                  <a:pt x="163" y="135"/>
                  <a:pt x="163" y="135"/>
                </a:cubicBezTo>
                <a:cubicBezTo>
                  <a:pt x="166" y="131"/>
                  <a:pt x="168" y="125"/>
                  <a:pt x="170" y="120"/>
                </a:cubicBezTo>
                <a:cubicBezTo>
                  <a:pt x="186" y="120"/>
                  <a:pt x="186" y="120"/>
                  <a:pt x="186" y="120"/>
                </a:cubicBezTo>
                <a:cubicBezTo>
                  <a:pt x="193" y="120"/>
                  <a:pt x="199" y="114"/>
                  <a:pt x="199" y="107"/>
                </a:cubicBezTo>
                <a:cubicBezTo>
                  <a:pt x="199" y="93"/>
                  <a:pt x="199" y="93"/>
                  <a:pt x="199" y="93"/>
                </a:cubicBezTo>
                <a:cubicBezTo>
                  <a:pt x="199" y="86"/>
                  <a:pt x="193" y="80"/>
                  <a:pt x="186" y="80"/>
                </a:cubicBezTo>
                <a:close/>
                <a:moveTo>
                  <a:pt x="100" y="140"/>
                </a:moveTo>
                <a:cubicBezTo>
                  <a:pt x="78" y="140"/>
                  <a:pt x="60" y="122"/>
                  <a:pt x="60" y="100"/>
                </a:cubicBezTo>
                <a:cubicBezTo>
                  <a:pt x="60" y="78"/>
                  <a:pt x="78" y="60"/>
                  <a:pt x="100" y="60"/>
                </a:cubicBezTo>
                <a:cubicBezTo>
                  <a:pt x="122" y="60"/>
                  <a:pt x="139" y="78"/>
                  <a:pt x="139" y="100"/>
                </a:cubicBezTo>
                <a:cubicBezTo>
                  <a:pt x="139" y="122"/>
                  <a:pt x="122" y="140"/>
                  <a:pt x="100" y="140"/>
                </a:cubicBezTo>
                <a:close/>
                <a:moveTo>
                  <a:pt x="100" y="80"/>
                </a:moveTo>
                <a:cubicBezTo>
                  <a:pt x="89" y="80"/>
                  <a:pt x="80" y="89"/>
                  <a:pt x="80" y="100"/>
                </a:cubicBezTo>
                <a:cubicBezTo>
                  <a:pt x="80" y="111"/>
                  <a:pt x="89" y="120"/>
                  <a:pt x="100" y="120"/>
                </a:cubicBezTo>
                <a:cubicBezTo>
                  <a:pt x="111" y="120"/>
                  <a:pt x="120" y="111"/>
                  <a:pt x="120" y="100"/>
                </a:cubicBezTo>
                <a:cubicBezTo>
                  <a:pt x="120" y="89"/>
                  <a:pt x="111" y="80"/>
                  <a:pt x="100" y="8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0" name="Freeform 42"/>
          <p:cNvSpPr>
            <a:spLocks noEditPoints="1"/>
          </p:cNvSpPr>
          <p:nvPr/>
        </p:nvSpPr>
        <p:spPr bwMode="auto">
          <a:xfrm>
            <a:off x="966330" y="6678165"/>
            <a:ext cx="323505" cy="374493"/>
          </a:xfrm>
          <a:custGeom>
            <a:avLst/>
            <a:gdLst>
              <a:gd name="T0" fmla="*/ 159 w 172"/>
              <a:gd name="T1" fmla="*/ 36 h 199"/>
              <a:gd name="T2" fmla="*/ 124 w 172"/>
              <a:gd name="T3" fmla="*/ 36 h 199"/>
              <a:gd name="T4" fmla="*/ 86 w 172"/>
              <a:gd name="T5" fmla="*/ 0 h 199"/>
              <a:gd name="T6" fmla="*/ 49 w 172"/>
              <a:gd name="T7" fmla="*/ 36 h 199"/>
              <a:gd name="T8" fmla="*/ 12 w 172"/>
              <a:gd name="T9" fmla="*/ 36 h 199"/>
              <a:gd name="T10" fmla="*/ 0 w 172"/>
              <a:gd name="T11" fmla="*/ 49 h 199"/>
              <a:gd name="T12" fmla="*/ 11 w 172"/>
              <a:gd name="T13" fmla="*/ 62 h 199"/>
              <a:gd name="T14" fmla="*/ 11 w 172"/>
              <a:gd name="T15" fmla="*/ 162 h 199"/>
              <a:gd name="T16" fmla="*/ 49 w 172"/>
              <a:gd name="T17" fmla="*/ 199 h 199"/>
              <a:gd name="T18" fmla="*/ 124 w 172"/>
              <a:gd name="T19" fmla="*/ 199 h 199"/>
              <a:gd name="T20" fmla="*/ 159 w 172"/>
              <a:gd name="T21" fmla="*/ 162 h 199"/>
              <a:gd name="T22" fmla="*/ 159 w 172"/>
              <a:gd name="T23" fmla="*/ 62 h 199"/>
              <a:gd name="T24" fmla="*/ 172 w 172"/>
              <a:gd name="T25" fmla="*/ 49 h 199"/>
              <a:gd name="T26" fmla="*/ 159 w 172"/>
              <a:gd name="T27" fmla="*/ 36 h 199"/>
              <a:gd name="T28" fmla="*/ 86 w 172"/>
              <a:gd name="T29" fmla="*/ 22 h 199"/>
              <a:gd name="T30" fmla="*/ 99 w 172"/>
              <a:gd name="T31" fmla="*/ 36 h 199"/>
              <a:gd name="T32" fmla="*/ 74 w 172"/>
              <a:gd name="T33" fmla="*/ 36 h 199"/>
              <a:gd name="T34" fmla="*/ 86 w 172"/>
              <a:gd name="T35" fmla="*/ 22 h 199"/>
              <a:gd name="T36" fmla="*/ 136 w 172"/>
              <a:gd name="T37" fmla="*/ 163 h 199"/>
              <a:gd name="T38" fmla="*/ 123 w 172"/>
              <a:gd name="T39" fmla="*/ 176 h 199"/>
              <a:gd name="T40" fmla="*/ 48 w 172"/>
              <a:gd name="T41" fmla="*/ 176 h 199"/>
              <a:gd name="T42" fmla="*/ 36 w 172"/>
              <a:gd name="T43" fmla="*/ 163 h 199"/>
              <a:gd name="T44" fmla="*/ 36 w 172"/>
              <a:gd name="T45" fmla="*/ 63 h 199"/>
              <a:gd name="T46" fmla="*/ 136 w 172"/>
              <a:gd name="T47" fmla="*/ 63 h 199"/>
              <a:gd name="T48" fmla="*/ 136 w 172"/>
              <a:gd name="T49" fmla="*/ 163 h 199"/>
              <a:gd name="T50" fmla="*/ 55 w 172"/>
              <a:gd name="T51" fmla="*/ 149 h 199"/>
              <a:gd name="T52" fmla="*/ 64 w 172"/>
              <a:gd name="T53" fmla="*/ 142 h 199"/>
              <a:gd name="T54" fmla="*/ 64 w 172"/>
              <a:gd name="T55" fmla="*/ 93 h 199"/>
              <a:gd name="T56" fmla="*/ 55 w 172"/>
              <a:gd name="T57" fmla="*/ 86 h 199"/>
              <a:gd name="T58" fmla="*/ 47 w 172"/>
              <a:gd name="T59" fmla="*/ 93 h 199"/>
              <a:gd name="T60" fmla="*/ 47 w 172"/>
              <a:gd name="T61" fmla="*/ 142 h 199"/>
              <a:gd name="T62" fmla="*/ 55 w 172"/>
              <a:gd name="T63" fmla="*/ 149 h 199"/>
              <a:gd name="T64" fmla="*/ 115 w 172"/>
              <a:gd name="T65" fmla="*/ 149 h 199"/>
              <a:gd name="T66" fmla="*/ 124 w 172"/>
              <a:gd name="T67" fmla="*/ 142 h 199"/>
              <a:gd name="T68" fmla="*/ 124 w 172"/>
              <a:gd name="T69" fmla="*/ 93 h 199"/>
              <a:gd name="T70" fmla="*/ 115 w 172"/>
              <a:gd name="T71" fmla="*/ 86 h 199"/>
              <a:gd name="T72" fmla="*/ 107 w 172"/>
              <a:gd name="T73" fmla="*/ 93 h 199"/>
              <a:gd name="T74" fmla="*/ 107 w 172"/>
              <a:gd name="T75" fmla="*/ 142 h 199"/>
              <a:gd name="T76" fmla="*/ 115 w 172"/>
              <a:gd name="T77" fmla="*/ 149 h 199"/>
              <a:gd name="T78" fmla="*/ 84 w 172"/>
              <a:gd name="T79" fmla="*/ 149 h 199"/>
              <a:gd name="T80" fmla="*/ 93 w 172"/>
              <a:gd name="T81" fmla="*/ 142 h 199"/>
              <a:gd name="T82" fmla="*/ 93 w 172"/>
              <a:gd name="T83" fmla="*/ 93 h 199"/>
              <a:gd name="T84" fmla="*/ 84 w 172"/>
              <a:gd name="T85" fmla="*/ 86 h 199"/>
              <a:gd name="T86" fmla="*/ 76 w 172"/>
              <a:gd name="T87" fmla="*/ 93 h 199"/>
              <a:gd name="T88" fmla="*/ 76 w 172"/>
              <a:gd name="T89" fmla="*/ 142 h 199"/>
              <a:gd name="T90" fmla="*/ 84 w 172"/>
              <a:gd name="T91" fmla="*/ 14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2" h="199">
                <a:moveTo>
                  <a:pt x="159" y="36"/>
                </a:moveTo>
                <a:cubicBezTo>
                  <a:pt x="124" y="36"/>
                  <a:pt x="124" y="36"/>
                  <a:pt x="124" y="36"/>
                </a:cubicBezTo>
                <a:cubicBezTo>
                  <a:pt x="124" y="15"/>
                  <a:pt x="107" y="0"/>
                  <a:pt x="86" y="0"/>
                </a:cubicBezTo>
                <a:cubicBezTo>
                  <a:pt x="66" y="0"/>
                  <a:pt x="49" y="15"/>
                  <a:pt x="49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5" y="36"/>
                  <a:pt x="0" y="42"/>
                  <a:pt x="0" y="49"/>
                </a:cubicBezTo>
                <a:cubicBezTo>
                  <a:pt x="0" y="56"/>
                  <a:pt x="4" y="62"/>
                  <a:pt x="11" y="62"/>
                </a:cubicBezTo>
                <a:cubicBezTo>
                  <a:pt x="11" y="162"/>
                  <a:pt x="11" y="162"/>
                  <a:pt x="11" y="162"/>
                </a:cubicBezTo>
                <a:cubicBezTo>
                  <a:pt x="11" y="183"/>
                  <a:pt x="29" y="199"/>
                  <a:pt x="49" y="199"/>
                </a:cubicBezTo>
                <a:cubicBezTo>
                  <a:pt x="124" y="199"/>
                  <a:pt x="124" y="199"/>
                  <a:pt x="124" y="199"/>
                </a:cubicBezTo>
                <a:cubicBezTo>
                  <a:pt x="144" y="199"/>
                  <a:pt x="159" y="183"/>
                  <a:pt x="159" y="162"/>
                </a:cubicBezTo>
                <a:cubicBezTo>
                  <a:pt x="159" y="62"/>
                  <a:pt x="159" y="62"/>
                  <a:pt x="159" y="62"/>
                </a:cubicBezTo>
                <a:cubicBezTo>
                  <a:pt x="166" y="62"/>
                  <a:pt x="172" y="56"/>
                  <a:pt x="172" y="49"/>
                </a:cubicBezTo>
                <a:cubicBezTo>
                  <a:pt x="172" y="42"/>
                  <a:pt x="166" y="36"/>
                  <a:pt x="159" y="36"/>
                </a:cubicBezTo>
                <a:close/>
                <a:moveTo>
                  <a:pt x="86" y="22"/>
                </a:moveTo>
                <a:cubicBezTo>
                  <a:pt x="93" y="22"/>
                  <a:pt x="99" y="29"/>
                  <a:pt x="99" y="36"/>
                </a:cubicBezTo>
                <a:cubicBezTo>
                  <a:pt x="74" y="36"/>
                  <a:pt x="74" y="36"/>
                  <a:pt x="74" y="36"/>
                </a:cubicBezTo>
                <a:cubicBezTo>
                  <a:pt x="74" y="29"/>
                  <a:pt x="80" y="22"/>
                  <a:pt x="86" y="22"/>
                </a:cubicBezTo>
                <a:close/>
                <a:moveTo>
                  <a:pt x="136" y="163"/>
                </a:moveTo>
                <a:cubicBezTo>
                  <a:pt x="136" y="170"/>
                  <a:pt x="130" y="176"/>
                  <a:pt x="123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1" y="176"/>
                  <a:pt x="36" y="170"/>
                  <a:pt x="36" y="163"/>
                </a:cubicBezTo>
                <a:cubicBezTo>
                  <a:pt x="36" y="63"/>
                  <a:pt x="36" y="63"/>
                  <a:pt x="36" y="63"/>
                </a:cubicBezTo>
                <a:cubicBezTo>
                  <a:pt x="136" y="63"/>
                  <a:pt x="136" y="63"/>
                  <a:pt x="136" y="63"/>
                </a:cubicBezTo>
                <a:lnTo>
                  <a:pt x="136" y="163"/>
                </a:lnTo>
                <a:close/>
                <a:moveTo>
                  <a:pt x="55" y="149"/>
                </a:moveTo>
                <a:cubicBezTo>
                  <a:pt x="58" y="149"/>
                  <a:pt x="64" y="146"/>
                  <a:pt x="64" y="142"/>
                </a:cubicBezTo>
                <a:cubicBezTo>
                  <a:pt x="64" y="93"/>
                  <a:pt x="64" y="93"/>
                  <a:pt x="64" y="93"/>
                </a:cubicBezTo>
                <a:cubicBezTo>
                  <a:pt x="64" y="89"/>
                  <a:pt x="58" y="86"/>
                  <a:pt x="55" y="86"/>
                </a:cubicBezTo>
                <a:cubicBezTo>
                  <a:pt x="51" y="86"/>
                  <a:pt x="47" y="89"/>
                  <a:pt x="47" y="93"/>
                </a:cubicBezTo>
                <a:cubicBezTo>
                  <a:pt x="47" y="142"/>
                  <a:pt x="47" y="142"/>
                  <a:pt x="47" y="142"/>
                </a:cubicBezTo>
                <a:cubicBezTo>
                  <a:pt x="47" y="146"/>
                  <a:pt x="51" y="149"/>
                  <a:pt x="55" y="149"/>
                </a:cubicBezTo>
                <a:close/>
                <a:moveTo>
                  <a:pt x="115" y="149"/>
                </a:moveTo>
                <a:cubicBezTo>
                  <a:pt x="118" y="149"/>
                  <a:pt x="124" y="146"/>
                  <a:pt x="124" y="142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24" y="89"/>
                  <a:pt x="118" y="86"/>
                  <a:pt x="115" y="86"/>
                </a:cubicBezTo>
                <a:cubicBezTo>
                  <a:pt x="111" y="86"/>
                  <a:pt x="107" y="89"/>
                  <a:pt x="107" y="93"/>
                </a:cubicBezTo>
                <a:cubicBezTo>
                  <a:pt x="107" y="142"/>
                  <a:pt x="107" y="142"/>
                  <a:pt x="107" y="142"/>
                </a:cubicBezTo>
                <a:cubicBezTo>
                  <a:pt x="107" y="146"/>
                  <a:pt x="111" y="149"/>
                  <a:pt x="115" y="149"/>
                </a:cubicBezTo>
                <a:close/>
                <a:moveTo>
                  <a:pt x="84" y="149"/>
                </a:moveTo>
                <a:cubicBezTo>
                  <a:pt x="87" y="149"/>
                  <a:pt x="93" y="146"/>
                  <a:pt x="93" y="142"/>
                </a:cubicBezTo>
                <a:cubicBezTo>
                  <a:pt x="93" y="93"/>
                  <a:pt x="93" y="93"/>
                  <a:pt x="93" y="93"/>
                </a:cubicBezTo>
                <a:cubicBezTo>
                  <a:pt x="93" y="89"/>
                  <a:pt x="87" y="86"/>
                  <a:pt x="84" y="86"/>
                </a:cubicBezTo>
                <a:cubicBezTo>
                  <a:pt x="80" y="86"/>
                  <a:pt x="76" y="89"/>
                  <a:pt x="76" y="93"/>
                </a:cubicBezTo>
                <a:cubicBezTo>
                  <a:pt x="76" y="142"/>
                  <a:pt x="76" y="142"/>
                  <a:pt x="76" y="142"/>
                </a:cubicBezTo>
                <a:cubicBezTo>
                  <a:pt x="76" y="146"/>
                  <a:pt x="80" y="149"/>
                  <a:pt x="84" y="149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1" name="Freeform 43"/>
          <p:cNvSpPr>
            <a:spLocks noEditPoints="1"/>
          </p:cNvSpPr>
          <p:nvPr/>
        </p:nvSpPr>
        <p:spPr bwMode="auto">
          <a:xfrm>
            <a:off x="1714701" y="6676823"/>
            <a:ext cx="375856" cy="377178"/>
          </a:xfrm>
          <a:custGeom>
            <a:avLst/>
            <a:gdLst>
              <a:gd name="T0" fmla="*/ 200 w 200"/>
              <a:gd name="T1" fmla="*/ 166 h 200"/>
              <a:gd name="T2" fmla="*/ 166 w 200"/>
              <a:gd name="T3" fmla="*/ 200 h 200"/>
              <a:gd name="T4" fmla="*/ 148 w 200"/>
              <a:gd name="T5" fmla="*/ 200 h 200"/>
              <a:gd name="T6" fmla="*/ 132 w 200"/>
              <a:gd name="T7" fmla="*/ 200 h 200"/>
              <a:gd name="T8" fmla="*/ 35 w 200"/>
              <a:gd name="T9" fmla="*/ 200 h 200"/>
              <a:gd name="T10" fmla="*/ 0 w 200"/>
              <a:gd name="T11" fmla="*/ 166 h 200"/>
              <a:gd name="T12" fmla="*/ 0 w 200"/>
              <a:gd name="T13" fmla="*/ 100 h 200"/>
              <a:gd name="T14" fmla="*/ 0 w 200"/>
              <a:gd name="T15" fmla="*/ 100 h 200"/>
              <a:gd name="T16" fmla="*/ 0 w 200"/>
              <a:gd name="T17" fmla="*/ 33 h 200"/>
              <a:gd name="T18" fmla="*/ 34 w 200"/>
              <a:gd name="T19" fmla="*/ 0 h 200"/>
              <a:gd name="T20" fmla="*/ 79 w 200"/>
              <a:gd name="T21" fmla="*/ 0 h 200"/>
              <a:gd name="T22" fmla="*/ 110 w 200"/>
              <a:gd name="T23" fmla="*/ 23 h 200"/>
              <a:gd name="T24" fmla="*/ 166 w 200"/>
              <a:gd name="T25" fmla="*/ 23 h 200"/>
              <a:gd name="T26" fmla="*/ 200 w 200"/>
              <a:gd name="T27" fmla="*/ 55 h 200"/>
              <a:gd name="T28" fmla="*/ 200 w 200"/>
              <a:gd name="T29" fmla="*/ 100 h 200"/>
              <a:gd name="T30" fmla="*/ 200 w 200"/>
              <a:gd name="T31" fmla="*/ 100 h 200"/>
              <a:gd name="T32" fmla="*/ 200 w 200"/>
              <a:gd name="T33" fmla="*/ 166 h 200"/>
              <a:gd name="T34" fmla="*/ 20 w 200"/>
              <a:gd name="T35" fmla="*/ 168 h 200"/>
              <a:gd name="T36" fmla="*/ 32 w 200"/>
              <a:gd name="T37" fmla="*/ 179 h 200"/>
              <a:gd name="T38" fmla="*/ 132 w 200"/>
              <a:gd name="T39" fmla="*/ 179 h 200"/>
              <a:gd name="T40" fmla="*/ 148 w 200"/>
              <a:gd name="T41" fmla="*/ 179 h 200"/>
              <a:gd name="T42" fmla="*/ 169 w 200"/>
              <a:gd name="T43" fmla="*/ 179 h 200"/>
              <a:gd name="T44" fmla="*/ 180 w 200"/>
              <a:gd name="T45" fmla="*/ 168 h 200"/>
              <a:gd name="T46" fmla="*/ 180 w 200"/>
              <a:gd name="T47" fmla="*/ 108 h 200"/>
              <a:gd name="T48" fmla="*/ 180 w 200"/>
              <a:gd name="T49" fmla="*/ 103 h 200"/>
              <a:gd name="T50" fmla="*/ 169 w 200"/>
              <a:gd name="T51" fmla="*/ 92 h 200"/>
              <a:gd name="T52" fmla="*/ 148 w 200"/>
              <a:gd name="T53" fmla="*/ 92 h 200"/>
              <a:gd name="T54" fmla="*/ 132 w 200"/>
              <a:gd name="T55" fmla="*/ 92 h 200"/>
              <a:gd name="T56" fmla="*/ 32 w 200"/>
              <a:gd name="T57" fmla="*/ 92 h 200"/>
              <a:gd name="T58" fmla="*/ 29 w 200"/>
              <a:gd name="T59" fmla="*/ 92 h 200"/>
              <a:gd name="T60" fmla="*/ 28 w 200"/>
              <a:gd name="T61" fmla="*/ 92 h 200"/>
              <a:gd name="T62" fmla="*/ 27 w 200"/>
              <a:gd name="T63" fmla="*/ 93 h 200"/>
              <a:gd name="T64" fmla="*/ 26 w 200"/>
              <a:gd name="T65" fmla="*/ 93 h 200"/>
              <a:gd name="T66" fmla="*/ 25 w 200"/>
              <a:gd name="T67" fmla="*/ 94 h 200"/>
              <a:gd name="T68" fmla="*/ 24 w 200"/>
              <a:gd name="T69" fmla="*/ 95 h 200"/>
              <a:gd name="T70" fmla="*/ 24 w 200"/>
              <a:gd name="T71" fmla="*/ 95 h 200"/>
              <a:gd name="T72" fmla="*/ 20 w 200"/>
              <a:gd name="T73" fmla="*/ 103 h 200"/>
              <a:gd name="T74" fmla="*/ 20 w 200"/>
              <a:gd name="T75" fmla="*/ 108 h 200"/>
              <a:gd name="T76" fmla="*/ 20 w 200"/>
              <a:gd name="T77" fmla="*/ 108 h 200"/>
              <a:gd name="T78" fmla="*/ 20 w 200"/>
              <a:gd name="T79" fmla="*/ 168 h 200"/>
              <a:gd name="T80" fmla="*/ 169 w 200"/>
              <a:gd name="T81" fmla="*/ 47 h 200"/>
              <a:gd name="T82" fmla="*/ 88 w 200"/>
              <a:gd name="T83" fmla="*/ 47 h 200"/>
              <a:gd name="T84" fmla="*/ 88 w 200"/>
              <a:gd name="T85" fmla="*/ 34 h 200"/>
              <a:gd name="T86" fmla="*/ 77 w 200"/>
              <a:gd name="T87" fmla="*/ 23 h 200"/>
              <a:gd name="T88" fmla="*/ 32 w 200"/>
              <a:gd name="T89" fmla="*/ 23 h 200"/>
              <a:gd name="T90" fmla="*/ 20 w 200"/>
              <a:gd name="T91" fmla="*/ 34 h 200"/>
              <a:gd name="T92" fmla="*/ 20 w 200"/>
              <a:gd name="T93" fmla="*/ 71 h 200"/>
              <a:gd name="T94" fmla="*/ 24 w 200"/>
              <a:gd name="T95" fmla="*/ 69 h 200"/>
              <a:gd name="T96" fmla="*/ 24 w 200"/>
              <a:gd name="T97" fmla="*/ 69 h 200"/>
              <a:gd name="T98" fmla="*/ 27 w 200"/>
              <a:gd name="T99" fmla="*/ 68 h 200"/>
              <a:gd name="T100" fmla="*/ 28 w 200"/>
              <a:gd name="T101" fmla="*/ 68 h 200"/>
              <a:gd name="T102" fmla="*/ 31 w 200"/>
              <a:gd name="T103" fmla="*/ 68 h 200"/>
              <a:gd name="T104" fmla="*/ 32 w 200"/>
              <a:gd name="T105" fmla="*/ 68 h 200"/>
              <a:gd name="T106" fmla="*/ 35 w 200"/>
              <a:gd name="T107" fmla="*/ 67 h 200"/>
              <a:gd name="T108" fmla="*/ 132 w 200"/>
              <a:gd name="T109" fmla="*/ 67 h 200"/>
              <a:gd name="T110" fmla="*/ 148 w 200"/>
              <a:gd name="T111" fmla="*/ 67 h 200"/>
              <a:gd name="T112" fmla="*/ 166 w 200"/>
              <a:gd name="T113" fmla="*/ 67 h 200"/>
              <a:gd name="T114" fmla="*/ 180 w 200"/>
              <a:gd name="T115" fmla="*/ 71 h 200"/>
              <a:gd name="T116" fmla="*/ 180 w 200"/>
              <a:gd name="T117" fmla="*/ 58 h 200"/>
              <a:gd name="T118" fmla="*/ 169 w 200"/>
              <a:gd name="T119" fmla="*/ 47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0" h="200">
                <a:moveTo>
                  <a:pt x="200" y="166"/>
                </a:moveTo>
                <a:cubicBezTo>
                  <a:pt x="200" y="185"/>
                  <a:pt x="184" y="200"/>
                  <a:pt x="166" y="200"/>
                </a:cubicBezTo>
                <a:cubicBezTo>
                  <a:pt x="148" y="200"/>
                  <a:pt x="148" y="200"/>
                  <a:pt x="148" y="200"/>
                </a:cubicBezTo>
                <a:cubicBezTo>
                  <a:pt x="132" y="200"/>
                  <a:pt x="132" y="200"/>
                  <a:pt x="132" y="200"/>
                </a:cubicBezTo>
                <a:cubicBezTo>
                  <a:pt x="35" y="200"/>
                  <a:pt x="35" y="200"/>
                  <a:pt x="35" y="200"/>
                </a:cubicBezTo>
                <a:cubicBezTo>
                  <a:pt x="17" y="200"/>
                  <a:pt x="0" y="185"/>
                  <a:pt x="0" y="16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5"/>
                  <a:pt x="15" y="0"/>
                  <a:pt x="34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93" y="0"/>
                  <a:pt x="105" y="10"/>
                  <a:pt x="110" y="23"/>
                </a:cubicBezTo>
                <a:cubicBezTo>
                  <a:pt x="166" y="23"/>
                  <a:pt x="166" y="23"/>
                  <a:pt x="166" y="23"/>
                </a:cubicBezTo>
                <a:cubicBezTo>
                  <a:pt x="184" y="23"/>
                  <a:pt x="200" y="37"/>
                  <a:pt x="200" y="55"/>
                </a:cubicBezTo>
                <a:cubicBezTo>
                  <a:pt x="200" y="100"/>
                  <a:pt x="200" y="100"/>
                  <a:pt x="200" y="100"/>
                </a:cubicBezTo>
                <a:cubicBezTo>
                  <a:pt x="200" y="100"/>
                  <a:pt x="200" y="100"/>
                  <a:pt x="200" y="100"/>
                </a:cubicBezTo>
                <a:lnTo>
                  <a:pt x="200" y="166"/>
                </a:lnTo>
                <a:close/>
                <a:moveTo>
                  <a:pt x="20" y="168"/>
                </a:moveTo>
                <a:cubicBezTo>
                  <a:pt x="20" y="174"/>
                  <a:pt x="25" y="179"/>
                  <a:pt x="32" y="179"/>
                </a:cubicBezTo>
                <a:cubicBezTo>
                  <a:pt x="132" y="179"/>
                  <a:pt x="132" y="179"/>
                  <a:pt x="132" y="179"/>
                </a:cubicBezTo>
                <a:cubicBezTo>
                  <a:pt x="148" y="179"/>
                  <a:pt x="148" y="179"/>
                  <a:pt x="148" y="179"/>
                </a:cubicBezTo>
                <a:cubicBezTo>
                  <a:pt x="169" y="179"/>
                  <a:pt x="169" y="179"/>
                  <a:pt x="169" y="179"/>
                </a:cubicBezTo>
                <a:cubicBezTo>
                  <a:pt x="175" y="179"/>
                  <a:pt x="180" y="174"/>
                  <a:pt x="180" y="168"/>
                </a:cubicBezTo>
                <a:cubicBezTo>
                  <a:pt x="180" y="108"/>
                  <a:pt x="180" y="108"/>
                  <a:pt x="180" y="108"/>
                </a:cubicBezTo>
                <a:cubicBezTo>
                  <a:pt x="180" y="103"/>
                  <a:pt x="180" y="103"/>
                  <a:pt x="180" y="103"/>
                </a:cubicBezTo>
                <a:cubicBezTo>
                  <a:pt x="180" y="97"/>
                  <a:pt x="175" y="92"/>
                  <a:pt x="169" y="92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32" y="92"/>
                  <a:pt x="132" y="92"/>
                  <a:pt x="132" y="92"/>
                </a:cubicBezTo>
                <a:cubicBezTo>
                  <a:pt x="32" y="92"/>
                  <a:pt x="32" y="92"/>
                  <a:pt x="32" y="92"/>
                </a:cubicBezTo>
                <a:cubicBezTo>
                  <a:pt x="31" y="92"/>
                  <a:pt x="30" y="92"/>
                  <a:pt x="29" y="92"/>
                </a:cubicBezTo>
                <a:cubicBezTo>
                  <a:pt x="29" y="92"/>
                  <a:pt x="29" y="92"/>
                  <a:pt x="28" y="92"/>
                </a:cubicBezTo>
                <a:cubicBezTo>
                  <a:pt x="28" y="92"/>
                  <a:pt x="28" y="93"/>
                  <a:pt x="27" y="93"/>
                </a:cubicBezTo>
                <a:cubicBezTo>
                  <a:pt x="27" y="93"/>
                  <a:pt x="26" y="93"/>
                  <a:pt x="26" y="93"/>
                </a:cubicBezTo>
                <a:cubicBezTo>
                  <a:pt x="26" y="94"/>
                  <a:pt x="26" y="94"/>
                  <a:pt x="25" y="94"/>
                </a:cubicBezTo>
                <a:cubicBezTo>
                  <a:pt x="25" y="94"/>
                  <a:pt x="24" y="95"/>
                  <a:pt x="24" y="95"/>
                </a:cubicBezTo>
                <a:cubicBezTo>
                  <a:pt x="24" y="95"/>
                  <a:pt x="24" y="95"/>
                  <a:pt x="24" y="95"/>
                </a:cubicBezTo>
                <a:cubicBezTo>
                  <a:pt x="22" y="97"/>
                  <a:pt x="20" y="100"/>
                  <a:pt x="20" y="103"/>
                </a:cubicBezTo>
                <a:cubicBezTo>
                  <a:pt x="20" y="108"/>
                  <a:pt x="20" y="108"/>
                  <a:pt x="20" y="108"/>
                </a:cubicBezTo>
                <a:cubicBezTo>
                  <a:pt x="20" y="108"/>
                  <a:pt x="20" y="108"/>
                  <a:pt x="20" y="108"/>
                </a:cubicBezTo>
                <a:lnTo>
                  <a:pt x="20" y="168"/>
                </a:lnTo>
                <a:close/>
                <a:moveTo>
                  <a:pt x="169" y="47"/>
                </a:moveTo>
                <a:cubicBezTo>
                  <a:pt x="88" y="47"/>
                  <a:pt x="88" y="47"/>
                  <a:pt x="88" y="47"/>
                </a:cubicBezTo>
                <a:cubicBezTo>
                  <a:pt x="88" y="34"/>
                  <a:pt x="88" y="34"/>
                  <a:pt x="88" y="34"/>
                </a:cubicBezTo>
                <a:cubicBezTo>
                  <a:pt x="88" y="28"/>
                  <a:pt x="83" y="23"/>
                  <a:pt x="77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25" y="23"/>
                  <a:pt x="20" y="28"/>
                  <a:pt x="20" y="34"/>
                </a:cubicBezTo>
                <a:cubicBezTo>
                  <a:pt x="20" y="71"/>
                  <a:pt x="20" y="71"/>
                  <a:pt x="20" y="71"/>
                </a:cubicBezTo>
                <a:cubicBezTo>
                  <a:pt x="22" y="70"/>
                  <a:pt x="23" y="70"/>
                  <a:pt x="24" y="69"/>
                </a:cubicBezTo>
                <a:cubicBezTo>
                  <a:pt x="24" y="69"/>
                  <a:pt x="24" y="69"/>
                  <a:pt x="24" y="69"/>
                </a:cubicBezTo>
                <a:cubicBezTo>
                  <a:pt x="25" y="69"/>
                  <a:pt x="26" y="69"/>
                  <a:pt x="27" y="68"/>
                </a:cubicBezTo>
                <a:cubicBezTo>
                  <a:pt x="27" y="68"/>
                  <a:pt x="28" y="68"/>
                  <a:pt x="28" y="68"/>
                </a:cubicBezTo>
                <a:cubicBezTo>
                  <a:pt x="29" y="68"/>
                  <a:pt x="30" y="68"/>
                  <a:pt x="31" y="68"/>
                </a:cubicBezTo>
                <a:cubicBezTo>
                  <a:pt x="31" y="68"/>
                  <a:pt x="31" y="68"/>
                  <a:pt x="32" y="68"/>
                </a:cubicBezTo>
                <a:cubicBezTo>
                  <a:pt x="33" y="68"/>
                  <a:pt x="34" y="67"/>
                  <a:pt x="35" y="67"/>
                </a:cubicBezTo>
                <a:cubicBezTo>
                  <a:pt x="132" y="67"/>
                  <a:pt x="132" y="67"/>
                  <a:pt x="132" y="67"/>
                </a:cubicBezTo>
                <a:cubicBezTo>
                  <a:pt x="148" y="67"/>
                  <a:pt x="148" y="67"/>
                  <a:pt x="148" y="67"/>
                </a:cubicBezTo>
                <a:cubicBezTo>
                  <a:pt x="166" y="67"/>
                  <a:pt x="166" y="67"/>
                  <a:pt x="166" y="67"/>
                </a:cubicBezTo>
                <a:cubicBezTo>
                  <a:pt x="171" y="67"/>
                  <a:pt x="176" y="69"/>
                  <a:pt x="180" y="71"/>
                </a:cubicBezTo>
                <a:cubicBezTo>
                  <a:pt x="180" y="58"/>
                  <a:pt x="180" y="58"/>
                  <a:pt x="180" y="58"/>
                </a:cubicBezTo>
                <a:cubicBezTo>
                  <a:pt x="180" y="52"/>
                  <a:pt x="175" y="47"/>
                  <a:pt x="169" y="47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2" name="Freeform 44"/>
          <p:cNvSpPr>
            <a:spLocks noEditPoints="1"/>
          </p:cNvSpPr>
          <p:nvPr/>
        </p:nvSpPr>
        <p:spPr bwMode="auto">
          <a:xfrm>
            <a:off x="2484645" y="6676823"/>
            <a:ext cx="374513" cy="377178"/>
          </a:xfrm>
          <a:custGeom>
            <a:avLst/>
            <a:gdLst>
              <a:gd name="T0" fmla="*/ 66 w 279"/>
              <a:gd name="T1" fmla="*/ 281 h 281"/>
              <a:gd name="T2" fmla="*/ 264 w 279"/>
              <a:gd name="T3" fmla="*/ 264 h 281"/>
              <a:gd name="T4" fmla="*/ 279 w 279"/>
              <a:gd name="T5" fmla="*/ 73 h 281"/>
              <a:gd name="T6" fmla="*/ 279 w 279"/>
              <a:gd name="T7" fmla="*/ 281 h 281"/>
              <a:gd name="T8" fmla="*/ 264 w 279"/>
              <a:gd name="T9" fmla="*/ 56 h 281"/>
              <a:gd name="T10" fmla="*/ 245 w 279"/>
              <a:gd name="T11" fmla="*/ 34 h 281"/>
              <a:gd name="T12" fmla="*/ 227 w 279"/>
              <a:gd name="T13" fmla="*/ 56 h 281"/>
              <a:gd name="T14" fmla="*/ 210 w 279"/>
              <a:gd name="T15" fmla="*/ 17 h 281"/>
              <a:gd name="T16" fmla="*/ 192 w 279"/>
              <a:gd name="T17" fmla="*/ 56 h 281"/>
              <a:gd name="T18" fmla="*/ 175 w 279"/>
              <a:gd name="T19" fmla="*/ 34 h 281"/>
              <a:gd name="T20" fmla="*/ 157 w 279"/>
              <a:gd name="T21" fmla="*/ 56 h 281"/>
              <a:gd name="T22" fmla="*/ 140 w 279"/>
              <a:gd name="T23" fmla="*/ 34 h 281"/>
              <a:gd name="T24" fmla="*/ 122 w 279"/>
              <a:gd name="T25" fmla="*/ 56 h 281"/>
              <a:gd name="T26" fmla="*/ 105 w 279"/>
              <a:gd name="T27" fmla="*/ 34 h 281"/>
              <a:gd name="T28" fmla="*/ 88 w 279"/>
              <a:gd name="T29" fmla="*/ 56 h 281"/>
              <a:gd name="T30" fmla="*/ 66 w 279"/>
              <a:gd name="T31" fmla="*/ 0 h 281"/>
              <a:gd name="T32" fmla="*/ 279 w 279"/>
              <a:gd name="T33" fmla="*/ 34 h 281"/>
              <a:gd name="T34" fmla="*/ 264 w 279"/>
              <a:gd name="T35" fmla="*/ 56 h 281"/>
              <a:gd name="T36" fmla="*/ 0 w 279"/>
              <a:gd name="T37" fmla="*/ 281 h 281"/>
              <a:gd name="T38" fmla="*/ 55 w 279"/>
              <a:gd name="T39" fmla="*/ 73 h 281"/>
              <a:gd name="T40" fmla="*/ 34 w 279"/>
              <a:gd name="T41" fmla="*/ 88 h 281"/>
              <a:gd name="T42" fmla="*/ 55 w 279"/>
              <a:gd name="T43" fmla="*/ 105 h 281"/>
              <a:gd name="T44" fmla="*/ 34 w 279"/>
              <a:gd name="T45" fmla="*/ 124 h 281"/>
              <a:gd name="T46" fmla="*/ 55 w 279"/>
              <a:gd name="T47" fmla="*/ 140 h 281"/>
              <a:gd name="T48" fmla="*/ 34 w 279"/>
              <a:gd name="T49" fmla="*/ 159 h 281"/>
              <a:gd name="T50" fmla="*/ 55 w 279"/>
              <a:gd name="T51" fmla="*/ 175 h 281"/>
              <a:gd name="T52" fmla="*/ 17 w 279"/>
              <a:gd name="T53" fmla="*/ 194 h 281"/>
              <a:gd name="T54" fmla="*/ 55 w 279"/>
              <a:gd name="T55" fmla="*/ 210 h 281"/>
              <a:gd name="T56" fmla="*/ 34 w 279"/>
              <a:gd name="T57" fmla="*/ 229 h 281"/>
              <a:gd name="T58" fmla="*/ 55 w 279"/>
              <a:gd name="T59" fmla="*/ 246 h 281"/>
              <a:gd name="T60" fmla="*/ 34 w 279"/>
              <a:gd name="T61" fmla="*/ 264 h 281"/>
              <a:gd name="T62" fmla="*/ 0 w 279"/>
              <a:gd name="T63" fmla="*/ 0 h 281"/>
              <a:gd name="T64" fmla="*/ 55 w 279"/>
              <a:gd name="T65" fmla="*/ 56 h 281"/>
              <a:gd name="T66" fmla="*/ 0 w 279"/>
              <a:gd name="T67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79" h="281">
                <a:moveTo>
                  <a:pt x="264" y="281"/>
                </a:moveTo>
                <a:lnTo>
                  <a:pt x="66" y="281"/>
                </a:lnTo>
                <a:lnTo>
                  <a:pt x="66" y="264"/>
                </a:lnTo>
                <a:lnTo>
                  <a:pt x="264" y="264"/>
                </a:lnTo>
                <a:lnTo>
                  <a:pt x="264" y="73"/>
                </a:lnTo>
                <a:lnTo>
                  <a:pt x="279" y="73"/>
                </a:lnTo>
                <a:lnTo>
                  <a:pt x="279" y="264"/>
                </a:lnTo>
                <a:lnTo>
                  <a:pt x="279" y="281"/>
                </a:lnTo>
                <a:lnTo>
                  <a:pt x="264" y="281"/>
                </a:lnTo>
                <a:close/>
                <a:moveTo>
                  <a:pt x="264" y="56"/>
                </a:moveTo>
                <a:lnTo>
                  <a:pt x="245" y="56"/>
                </a:lnTo>
                <a:lnTo>
                  <a:pt x="245" y="34"/>
                </a:lnTo>
                <a:lnTo>
                  <a:pt x="227" y="34"/>
                </a:lnTo>
                <a:lnTo>
                  <a:pt x="227" y="56"/>
                </a:lnTo>
                <a:lnTo>
                  <a:pt x="210" y="56"/>
                </a:lnTo>
                <a:lnTo>
                  <a:pt x="210" y="17"/>
                </a:lnTo>
                <a:lnTo>
                  <a:pt x="192" y="17"/>
                </a:lnTo>
                <a:lnTo>
                  <a:pt x="192" y="56"/>
                </a:lnTo>
                <a:lnTo>
                  <a:pt x="175" y="56"/>
                </a:lnTo>
                <a:lnTo>
                  <a:pt x="175" y="34"/>
                </a:lnTo>
                <a:lnTo>
                  <a:pt x="157" y="34"/>
                </a:lnTo>
                <a:lnTo>
                  <a:pt x="157" y="56"/>
                </a:lnTo>
                <a:lnTo>
                  <a:pt x="140" y="56"/>
                </a:lnTo>
                <a:lnTo>
                  <a:pt x="140" y="34"/>
                </a:lnTo>
                <a:lnTo>
                  <a:pt x="122" y="34"/>
                </a:lnTo>
                <a:lnTo>
                  <a:pt x="122" y="56"/>
                </a:lnTo>
                <a:lnTo>
                  <a:pt x="105" y="56"/>
                </a:lnTo>
                <a:lnTo>
                  <a:pt x="105" y="34"/>
                </a:lnTo>
                <a:lnTo>
                  <a:pt x="88" y="34"/>
                </a:lnTo>
                <a:lnTo>
                  <a:pt x="88" y="56"/>
                </a:lnTo>
                <a:lnTo>
                  <a:pt x="66" y="56"/>
                </a:lnTo>
                <a:lnTo>
                  <a:pt x="66" y="0"/>
                </a:lnTo>
                <a:lnTo>
                  <a:pt x="279" y="0"/>
                </a:lnTo>
                <a:lnTo>
                  <a:pt x="279" y="34"/>
                </a:lnTo>
                <a:lnTo>
                  <a:pt x="264" y="34"/>
                </a:lnTo>
                <a:lnTo>
                  <a:pt x="264" y="56"/>
                </a:lnTo>
                <a:close/>
                <a:moveTo>
                  <a:pt x="34" y="281"/>
                </a:moveTo>
                <a:lnTo>
                  <a:pt x="0" y="281"/>
                </a:lnTo>
                <a:lnTo>
                  <a:pt x="0" y="73"/>
                </a:lnTo>
                <a:lnTo>
                  <a:pt x="55" y="73"/>
                </a:lnTo>
                <a:lnTo>
                  <a:pt x="55" y="88"/>
                </a:lnTo>
                <a:lnTo>
                  <a:pt x="34" y="88"/>
                </a:lnTo>
                <a:lnTo>
                  <a:pt x="34" y="105"/>
                </a:lnTo>
                <a:lnTo>
                  <a:pt x="55" y="105"/>
                </a:lnTo>
                <a:lnTo>
                  <a:pt x="55" y="124"/>
                </a:lnTo>
                <a:lnTo>
                  <a:pt x="34" y="124"/>
                </a:lnTo>
                <a:lnTo>
                  <a:pt x="34" y="140"/>
                </a:lnTo>
                <a:lnTo>
                  <a:pt x="55" y="140"/>
                </a:lnTo>
                <a:lnTo>
                  <a:pt x="55" y="159"/>
                </a:lnTo>
                <a:lnTo>
                  <a:pt x="34" y="159"/>
                </a:lnTo>
                <a:lnTo>
                  <a:pt x="34" y="175"/>
                </a:lnTo>
                <a:lnTo>
                  <a:pt x="55" y="175"/>
                </a:lnTo>
                <a:lnTo>
                  <a:pt x="55" y="194"/>
                </a:lnTo>
                <a:lnTo>
                  <a:pt x="17" y="194"/>
                </a:lnTo>
                <a:lnTo>
                  <a:pt x="17" y="210"/>
                </a:lnTo>
                <a:lnTo>
                  <a:pt x="55" y="210"/>
                </a:lnTo>
                <a:lnTo>
                  <a:pt x="55" y="229"/>
                </a:lnTo>
                <a:lnTo>
                  <a:pt x="34" y="229"/>
                </a:lnTo>
                <a:lnTo>
                  <a:pt x="34" y="246"/>
                </a:lnTo>
                <a:lnTo>
                  <a:pt x="55" y="246"/>
                </a:lnTo>
                <a:lnTo>
                  <a:pt x="55" y="264"/>
                </a:lnTo>
                <a:lnTo>
                  <a:pt x="34" y="264"/>
                </a:lnTo>
                <a:lnTo>
                  <a:pt x="34" y="281"/>
                </a:lnTo>
                <a:close/>
                <a:moveTo>
                  <a:pt x="0" y="0"/>
                </a:moveTo>
                <a:lnTo>
                  <a:pt x="55" y="0"/>
                </a:lnTo>
                <a:lnTo>
                  <a:pt x="55" y="56"/>
                </a:lnTo>
                <a:lnTo>
                  <a:pt x="0" y="5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3" name="Freeform 45"/>
          <p:cNvSpPr/>
          <p:nvPr/>
        </p:nvSpPr>
        <p:spPr bwMode="auto">
          <a:xfrm>
            <a:off x="3274613" y="6680180"/>
            <a:ext cx="338269" cy="370465"/>
          </a:xfrm>
          <a:custGeom>
            <a:avLst/>
            <a:gdLst>
              <a:gd name="T0" fmla="*/ 0 w 180"/>
              <a:gd name="T1" fmla="*/ 0 h 197"/>
              <a:gd name="T2" fmla="*/ 0 w 180"/>
              <a:gd name="T3" fmla="*/ 61 h 197"/>
              <a:gd name="T4" fmla="*/ 8 w 180"/>
              <a:gd name="T5" fmla="*/ 61 h 197"/>
              <a:gd name="T6" fmla="*/ 23 w 180"/>
              <a:gd name="T7" fmla="*/ 29 h 197"/>
              <a:gd name="T8" fmla="*/ 56 w 180"/>
              <a:gd name="T9" fmla="*/ 21 h 197"/>
              <a:gd name="T10" fmla="*/ 67 w 180"/>
              <a:gd name="T11" fmla="*/ 21 h 197"/>
              <a:gd name="T12" fmla="*/ 67 w 180"/>
              <a:gd name="T13" fmla="*/ 158 h 197"/>
              <a:gd name="T14" fmla="*/ 66 w 180"/>
              <a:gd name="T15" fmla="*/ 176 h 197"/>
              <a:gd name="T16" fmla="*/ 62 w 180"/>
              <a:gd name="T17" fmla="*/ 183 h 197"/>
              <a:gd name="T18" fmla="*/ 45 w 180"/>
              <a:gd name="T19" fmla="*/ 186 h 197"/>
              <a:gd name="T20" fmla="*/ 39 w 180"/>
              <a:gd name="T21" fmla="*/ 186 h 197"/>
              <a:gd name="T22" fmla="*/ 39 w 180"/>
              <a:gd name="T23" fmla="*/ 197 h 197"/>
              <a:gd name="T24" fmla="*/ 139 w 180"/>
              <a:gd name="T25" fmla="*/ 197 h 197"/>
              <a:gd name="T26" fmla="*/ 139 w 180"/>
              <a:gd name="T27" fmla="*/ 186 h 197"/>
              <a:gd name="T28" fmla="*/ 129 w 180"/>
              <a:gd name="T29" fmla="*/ 186 h 197"/>
              <a:gd name="T30" fmla="*/ 116 w 180"/>
              <a:gd name="T31" fmla="*/ 183 h 197"/>
              <a:gd name="T32" fmla="*/ 109 w 180"/>
              <a:gd name="T33" fmla="*/ 176 h 197"/>
              <a:gd name="T34" fmla="*/ 108 w 180"/>
              <a:gd name="T35" fmla="*/ 158 h 197"/>
              <a:gd name="T36" fmla="*/ 108 w 180"/>
              <a:gd name="T37" fmla="*/ 21 h 197"/>
              <a:gd name="T38" fmla="*/ 122 w 180"/>
              <a:gd name="T39" fmla="*/ 21 h 197"/>
              <a:gd name="T40" fmla="*/ 145 w 180"/>
              <a:gd name="T41" fmla="*/ 24 h 197"/>
              <a:gd name="T42" fmla="*/ 160 w 180"/>
              <a:gd name="T43" fmla="*/ 36 h 197"/>
              <a:gd name="T44" fmla="*/ 170 w 180"/>
              <a:gd name="T45" fmla="*/ 61 h 197"/>
              <a:gd name="T46" fmla="*/ 180 w 180"/>
              <a:gd name="T47" fmla="*/ 61 h 197"/>
              <a:gd name="T48" fmla="*/ 180 w 180"/>
              <a:gd name="T49" fmla="*/ 0 h 197"/>
              <a:gd name="T50" fmla="*/ 0 w 180"/>
              <a:gd name="T51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0" h="197">
                <a:moveTo>
                  <a:pt x="0" y="0"/>
                </a:moveTo>
                <a:cubicBezTo>
                  <a:pt x="0" y="61"/>
                  <a:pt x="0" y="61"/>
                  <a:pt x="0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10" y="47"/>
                  <a:pt x="15" y="37"/>
                  <a:pt x="23" y="29"/>
                </a:cubicBezTo>
                <a:cubicBezTo>
                  <a:pt x="29" y="24"/>
                  <a:pt x="43" y="21"/>
                  <a:pt x="56" y="21"/>
                </a:cubicBezTo>
                <a:cubicBezTo>
                  <a:pt x="67" y="21"/>
                  <a:pt x="67" y="21"/>
                  <a:pt x="67" y="21"/>
                </a:cubicBezTo>
                <a:cubicBezTo>
                  <a:pt x="67" y="158"/>
                  <a:pt x="67" y="158"/>
                  <a:pt x="67" y="158"/>
                </a:cubicBezTo>
                <a:cubicBezTo>
                  <a:pt x="67" y="168"/>
                  <a:pt x="67" y="174"/>
                  <a:pt x="66" y="176"/>
                </a:cubicBezTo>
                <a:cubicBezTo>
                  <a:pt x="65" y="179"/>
                  <a:pt x="65" y="181"/>
                  <a:pt x="62" y="183"/>
                </a:cubicBezTo>
                <a:cubicBezTo>
                  <a:pt x="59" y="185"/>
                  <a:pt x="50" y="186"/>
                  <a:pt x="45" y="186"/>
                </a:cubicBezTo>
                <a:cubicBezTo>
                  <a:pt x="39" y="186"/>
                  <a:pt x="39" y="186"/>
                  <a:pt x="39" y="186"/>
                </a:cubicBezTo>
                <a:cubicBezTo>
                  <a:pt x="39" y="197"/>
                  <a:pt x="39" y="197"/>
                  <a:pt x="39" y="197"/>
                </a:cubicBezTo>
                <a:cubicBezTo>
                  <a:pt x="139" y="197"/>
                  <a:pt x="139" y="197"/>
                  <a:pt x="139" y="197"/>
                </a:cubicBezTo>
                <a:cubicBezTo>
                  <a:pt x="139" y="186"/>
                  <a:pt x="139" y="186"/>
                  <a:pt x="139" y="186"/>
                </a:cubicBezTo>
                <a:cubicBezTo>
                  <a:pt x="129" y="186"/>
                  <a:pt x="129" y="186"/>
                  <a:pt x="129" y="186"/>
                </a:cubicBezTo>
                <a:cubicBezTo>
                  <a:pt x="123" y="186"/>
                  <a:pt x="119" y="185"/>
                  <a:pt x="116" y="183"/>
                </a:cubicBezTo>
                <a:cubicBezTo>
                  <a:pt x="113" y="181"/>
                  <a:pt x="110" y="179"/>
                  <a:pt x="109" y="176"/>
                </a:cubicBezTo>
                <a:cubicBezTo>
                  <a:pt x="108" y="174"/>
                  <a:pt x="108" y="168"/>
                  <a:pt x="108" y="158"/>
                </a:cubicBezTo>
                <a:cubicBezTo>
                  <a:pt x="108" y="21"/>
                  <a:pt x="108" y="21"/>
                  <a:pt x="108" y="21"/>
                </a:cubicBezTo>
                <a:cubicBezTo>
                  <a:pt x="122" y="21"/>
                  <a:pt x="122" y="21"/>
                  <a:pt x="122" y="21"/>
                </a:cubicBezTo>
                <a:cubicBezTo>
                  <a:pt x="131" y="21"/>
                  <a:pt x="141" y="22"/>
                  <a:pt x="145" y="24"/>
                </a:cubicBezTo>
                <a:cubicBezTo>
                  <a:pt x="152" y="27"/>
                  <a:pt x="157" y="31"/>
                  <a:pt x="160" y="36"/>
                </a:cubicBezTo>
                <a:cubicBezTo>
                  <a:pt x="164" y="41"/>
                  <a:pt x="167" y="49"/>
                  <a:pt x="170" y="61"/>
                </a:cubicBezTo>
                <a:cubicBezTo>
                  <a:pt x="180" y="61"/>
                  <a:pt x="180" y="61"/>
                  <a:pt x="180" y="61"/>
                </a:cubicBezTo>
                <a:cubicBezTo>
                  <a:pt x="180" y="0"/>
                  <a:pt x="180" y="0"/>
                  <a:pt x="18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4" name="Freeform 46"/>
          <p:cNvSpPr>
            <a:spLocks noEditPoints="1"/>
          </p:cNvSpPr>
          <p:nvPr/>
        </p:nvSpPr>
        <p:spPr bwMode="auto">
          <a:xfrm>
            <a:off x="4013956" y="6675482"/>
            <a:ext cx="377198" cy="379862"/>
          </a:xfrm>
          <a:custGeom>
            <a:avLst/>
            <a:gdLst>
              <a:gd name="T0" fmla="*/ 198 w 201"/>
              <a:gd name="T1" fmla="*/ 35 h 202"/>
              <a:gd name="T2" fmla="*/ 188 w 201"/>
              <a:gd name="T3" fmla="*/ 44 h 202"/>
              <a:gd name="T4" fmla="*/ 157 w 201"/>
              <a:gd name="T5" fmla="*/ 13 h 202"/>
              <a:gd name="T6" fmla="*/ 167 w 201"/>
              <a:gd name="T7" fmla="*/ 4 h 202"/>
              <a:gd name="T8" fmla="*/ 179 w 201"/>
              <a:gd name="T9" fmla="*/ 3 h 202"/>
              <a:gd name="T10" fmla="*/ 198 w 201"/>
              <a:gd name="T11" fmla="*/ 23 h 202"/>
              <a:gd name="T12" fmla="*/ 198 w 201"/>
              <a:gd name="T13" fmla="*/ 35 h 202"/>
              <a:gd name="T14" fmla="*/ 115 w 201"/>
              <a:gd name="T15" fmla="*/ 117 h 202"/>
              <a:gd name="T16" fmla="*/ 84 w 201"/>
              <a:gd name="T17" fmla="*/ 86 h 202"/>
              <a:gd name="T18" fmla="*/ 153 w 201"/>
              <a:gd name="T19" fmla="*/ 18 h 202"/>
              <a:gd name="T20" fmla="*/ 184 w 201"/>
              <a:gd name="T21" fmla="*/ 49 h 202"/>
              <a:gd name="T22" fmla="*/ 115 w 201"/>
              <a:gd name="T23" fmla="*/ 117 h 202"/>
              <a:gd name="T24" fmla="*/ 111 w 201"/>
              <a:gd name="T25" fmla="*/ 121 h 202"/>
              <a:gd name="T26" fmla="*/ 67 w 201"/>
              <a:gd name="T27" fmla="*/ 133 h 202"/>
              <a:gd name="T28" fmla="*/ 80 w 201"/>
              <a:gd name="T29" fmla="*/ 90 h 202"/>
              <a:gd name="T30" fmla="*/ 111 w 201"/>
              <a:gd name="T31" fmla="*/ 121 h 202"/>
              <a:gd name="T32" fmla="*/ 39 w 201"/>
              <a:gd name="T33" fmla="*/ 26 h 202"/>
              <a:gd name="T34" fmla="*/ 20 w 201"/>
              <a:gd name="T35" fmla="*/ 45 h 202"/>
              <a:gd name="T36" fmla="*/ 20 w 201"/>
              <a:gd name="T37" fmla="*/ 162 h 202"/>
              <a:gd name="T38" fmla="*/ 39 w 201"/>
              <a:gd name="T39" fmla="*/ 182 h 202"/>
              <a:gd name="T40" fmla="*/ 156 w 201"/>
              <a:gd name="T41" fmla="*/ 182 h 202"/>
              <a:gd name="T42" fmla="*/ 176 w 201"/>
              <a:gd name="T43" fmla="*/ 162 h 202"/>
              <a:gd name="T44" fmla="*/ 176 w 201"/>
              <a:gd name="T45" fmla="*/ 85 h 202"/>
              <a:gd name="T46" fmla="*/ 196 w 201"/>
              <a:gd name="T47" fmla="*/ 66 h 202"/>
              <a:gd name="T48" fmla="*/ 196 w 201"/>
              <a:gd name="T49" fmla="*/ 169 h 202"/>
              <a:gd name="T50" fmla="*/ 163 w 201"/>
              <a:gd name="T51" fmla="*/ 202 h 202"/>
              <a:gd name="T52" fmla="*/ 32 w 201"/>
              <a:gd name="T53" fmla="*/ 202 h 202"/>
              <a:gd name="T54" fmla="*/ 0 w 201"/>
              <a:gd name="T55" fmla="*/ 169 h 202"/>
              <a:gd name="T56" fmla="*/ 0 w 201"/>
              <a:gd name="T57" fmla="*/ 40 h 202"/>
              <a:gd name="T58" fmla="*/ 32 w 201"/>
              <a:gd name="T59" fmla="*/ 6 h 202"/>
              <a:gd name="T60" fmla="*/ 136 w 201"/>
              <a:gd name="T61" fmla="*/ 6 h 202"/>
              <a:gd name="T62" fmla="*/ 116 w 201"/>
              <a:gd name="T63" fmla="*/ 26 h 202"/>
              <a:gd name="T64" fmla="*/ 39 w 201"/>
              <a:gd name="T65" fmla="*/ 26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1" h="202">
                <a:moveTo>
                  <a:pt x="198" y="35"/>
                </a:moveTo>
                <a:cubicBezTo>
                  <a:pt x="188" y="44"/>
                  <a:pt x="188" y="44"/>
                  <a:pt x="188" y="44"/>
                </a:cubicBezTo>
                <a:cubicBezTo>
                  <a:pt x="157" y="13"/>
                  <a:pt x="157" y="13"/>
                  <a:pt x="157" y="13"/>
                </a:cubicBezTo>
                <a:cubicBezTo>
                  <a:pt x="167" y="4"/>
                  <a:pt x="167" y="4"/>
                  <a:pt x="167" y="4"/>
                </a:cubicBezTo>
                <a:cubicBezTo>
                  <a:pt x="170" y="0"/>
                  <a:pt x="175" y="0"/>
                  <a:pt x="179" y="3"/>
                </a:cubicBezTo>
                <a:cubicBezTo>
                  <a:pt x="198" y="23"/>
                  <a:pt x="198" y="23"/>
                  <a:pt x="198" y="23"/>
                </a:cubicBezTo>
                <a:cubicBezTo>
                  <a:pt x="201" y="26"/>
                  <a:pt x="201" y="31"/>
                  <a:pt x="198" y="35"/>
                </a:cubicBezTo>
                <a:close/>
                <a:moveTo>
                  <a:pt x="115" y="117"/>
                </a:moveTo>
                <a:cubicBezTo>
                  <a:pt x="84" y="86"/>
                  <a:pt x="84" y="86"/>
                  <a:pt x="84" y="86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84" y="49"/>
                  <a:pt x="184" y="49"/>
                  <a:pt x="184" y="49"/>
                </a:cubicBezTo>
                <a:lnTo>
                  <a:pt x="115" y="117"/>
                </a:lnTo>
                <a:close/>
                <a:moveTo>
                  <a:pt x="111" y="121"/>
                </a:moveTo>
                <a:cubicBezTo>
                  <a:pt x="67" y="133"/>
                  <a:pt x="67" y="133"/>
                  <a:pt x="67" y="133"/>
                </a:cubicBezTo>
                <a:cubicBezTo>
                  <a:pt x="80" y="90"/>
                  <a:pt x="80" y="90"/>
                  <a:pt x="80" y="90"/>
                </a:cubicBezTo>
                <a:lnTo>
                  <a:pt x="111" y="121"/>
                </a:lnTo>
                <a:close/>
                <a:moveTo>
                  <a:pt x="39" y="26"/>
                </a:moveTo>
                <a:cubicBezTo>
                  <a:pt x="28" y="26"/>
                  <a:pt x="20" y="34"/>
                  <a:pt x="20" y="45"/>
                </a:cubicBezTo>
                <a:cubicBezTo>
                  <a:pt x="20" y="162"/>
                  <a:pt x="20" y="162"/>
                  <a:pt x="20" y="162"/>
                </a:cubicBezTo>
                <a:cubicBezTo>
                  <a:pt x="20" y="173"/>
                  <a:pt x="28" y="182"/>
                  <a:pt x="39" y="182"/>
                </a:cubicBezTo>
                <a:cubicBezTo>
                  <a:pt x="156" y="182"/>
                  <a:pt x="156" y="182"/>
                  <a:pt x="156" y="182"/>
                </a:cubicBezTo>
                <a:cubicBezTo>
                  <a:pt x="167" y="182"/>
                  <a:pt x="176" y="173"/>
                  <a:pt x="176" y="162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169"/>
                  <a:pt x="196" y="169"/>
                  <a:pt x="196" y="169"/>
                </a:cubicBezTo>
                <a:cubicBezTo>
                  <a:pt x="196" y="187"/>
                  <a:pt x="181" y="202"/>
                  <a:pt x="163" y="202"/>
                </a:cubicBezTo>
                <a:cubicBezTo>
                  <a:pt x="32" y="202"/>
                  <a:pt x="32" y="202"/>
                  <a:pt x="32" y="202"/>
                </a:cubicBezTo>
                <a:cubicBezTo>
                  <a:pt x="14" y="202"/>
                  <a:pt x="0" y="187"/>
                  <a:pt x="0" y="169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2"/>
                  <a:pt x="14" y="6"/>
                  <a:pt x="32" y="6"/>
                </a:cubicBezTo>
                <a:cubicBezTo>
                  <a:pt x="136" y="6"/>
                  <a:pt x="136" y="6"/>
                  <a:pt x="136" y="6"/>
                </a:cubicBezTo>
                <a:cubicBezTo>
                  <a:pt x="116" y="26"/>
                  <a:pt x="116" y="26"/>
                  <a:pt x="116" y="26"/>
                </a:cubicBezTo>
                <a:lnTo>
                  <a:pt x="39" y="26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5" name="Freeform 104"/>
          <p:cNvSpPr>
            <a:spLocks noEditPoints="1"/>
          </p:cNvSpPr>
          <p:nvPr/>
        </p:nvSpPr>
        <p:spPr bwMode="auto">
          <a:xfrm>
            <a:off x="10186165" y="6674139"/>
            <a:ext cx="340955" cy="382546"/>
          </a:xfrm>
          <a:custGeom>
            <a:avLst/>
            <a:gdLst>
              <a:gd name="T0" fmla="*/ 139 w 181"/>
              <a:gd name="T1" fmla="*/ 4 h 203"/>
              <a:gd name="T2" fmla="*/ 51 w 181"/>
              <a:gd name="T3" fmla="*/ 4 h 203"/>
              <a:gd name="T4" fmla="*/ 21 w 181"/>
              <a:gd name="T5" fmla="*/ 76 h 203"/>
              <a:gd name="T6" fmla="*/ 28 w 181"/>
              <a:gd name="T7" fmla="*/ 98 h 203"/>
              <a:gd name="T8" fmla="*/ 16 w 181"/>
              <a:gd name="T9" fmla="*/ 118 h 203"/>
              <a:gd name="T10" fmla="*/ 21 w 181"/>
              <a:gd name="T11" fmla="*/ 166 h 203"/>
              <a:gd name="T12" fmla="*/ 62 w 181"/>
              <a:gd name="T13" fmla="*/ 203 h 203"/>
              <a:gd name="T14" fmla="*/ 105 w 181"/>
              <a:gd name="T15" fmla="*/ 168 h 203"/>
              <a:gd name="T16" fmla="*/ 105 w 181"/>
              <a:gd name="T17" fmla="*/ 164 h 203"/>
              <a:gd name="T18" fmla="*/ 85 w 181"/>
              <a:gd name="T19" fmla="*/ 164 h 203"/>
              <a:gd name="T20" fmla="*/ 62 w 181"/>
              <a:gd name="T21" fmla="*/ 180 h 203"/>
              <a:gd name="T22" fmla="*/ 40 w 181"/>
              <a:gd name="T23" fmla="*/ 152 h 203"/>
              <a:gd name="T24" fmla="*/ 38 w 181"/>
              <a:gd name="T25" fmla="*/ 116 h 203"/>
              <a:gd name="T26" fmla="*/ 49 w 181"/>
              <a:gd name="T27" fmla="*/ 98 h 203"/>
              <a:gd name="T28" fmla="*/ 44 w 181"/>
              <a:gd name="T29" fmla="*/ 75 h 203"/>
              <a:gd name="T30" fmla="*/ 61 w 181"/>
              <a:gd name="T31" fmla="*/ 20 h 203"/>
              <a:gd name="T32" fmla="*/ 129 w 181"/>
              <a:gd name="T33" fmla="*/ 20 h 203"/>
              <a:gd name="T34" fmla="*/ 161 w 181"/>
              <a:gd name="T35" fmla="*/ 47 h 203"/>
              <a:gd name="T36" fmla="*/ 161 w 181"/>
              <a:gd name="T37" fmla="*/ 73 h 203"/>
              <a:gd name="T38" fmla="*/ 147 w 181"/>
              <a:gd name="T39" fmla="*/ 93 h 203"/>
              <a:gd name="T40" fmla="*/ 126 w 181"/>
              <a:gd name="T41" fmla="*/ 100 h 203"/>
              <a:gd name="T42" fmla="*/ 85 w 181"/>
              <a:gd name="T43" fmla="*/ 126 h 203"/>
              <a:gd name="T44" fmla="*/ 85 w 181"/>
              <a:gd name="T45" fmla="*/ 132 h 203"/>
              <a:gd name="T46" fmla="*/ 109 w 181"/>
              <a:gd name="T47" fmla="*/ 132 h 203"/>
              <a:gd name="T48" fmla="*/ 136 w 181"/>
              <a:gd name="T49" fmla="*/ 117 h 203"/>
              <a:gd name="T50" fmla="*/ 162 w 181"/>
              <a:gd name="T51" fmla="*/ 109 h 203"/>
              <a:gd name="T52" fmla="*/ 181 w 181"/>
              <a:gd name="T53" fmla="*/ 82 h 203"/>
              <a:gd name="T54" fmla="*/ 181 w 181"/>
              <a:gd name="T55" fmla="*/ 40 h 203"/>
              <a:gd name="T56" fmla="*/ 139 w 181"/>
              <a:gd name="T57" fmla="*/ 4 h 203"/>
              <a:gd name="T58" fmla="*/ 73 w 181"/>
              <a:gd name="T59" fmla="*/ 160 h 203"/>
              <a:gd name="T60" fmla="*/ 121 w 181"/>
              <a:gd name="T61" fmla="*/ 160 h 203"/>
              <a:gd name="T62" fmla="*/ 121 w 181"/>
              <a:gd name="T63" fmla="*/ 136 h 203"/>
              <a:gd name="T64" fmla="*/ 73 w 181"/>
              <a:gd name="T65" fmla="*/ 136 h 203"/>
              <a:gd name="T66" fmla="*/ 73 w 181"/>
              <a:gd name="T67" fmla="*/ 160 h 203"/>
              <a:gd name="T68" fmla="*/ 77 w 181"/>
              <a:gd name="T69" fmla="*/ 148 h 203"/>
              <a:gd name="T70" fmla="*/ 85 w 181"/>
              <a:gd name="T71" fmla="*/ 148 h 203"/>
              <a:gd name="T72" fmla="*/ 85 w 181"/>
              <a:gd name="T73" fmla="*/ 140 h 203"/>
              <a:gd name="T74" fmla="*/ 93 w 181"/>
              <a:gd name="T75" fmla="*/ 140 h 203"/>
              <a:gd name="T76" fmla="*/ 93 w 181"/>
              <a:gd name="T77" fmla="*/ 148 h 203"/>
              <a:gd name="T78" fmla="*/ 101 w 181"/>
              <a:gd name="T79" fmla="*/ 148 h 203"/>
              <a:gd name="T80" fmla="*/ 101 w 181"/>
              <a:gd name="T81" fmla="*/ 140 h 203"/>
              <a:gd name="T82" fmla="*/ 109 w 181"/>
              <a:gd name="T83" fmla="*/ 140 h 203"/>
              <a:gd name="T84" fmla="*/ 109 w 181"/>
              <a:gd name="T85" fmla="*/ 148 h 203"/>
              <a:gd name="T86" fmla="*/ 117 w 181"/>
              <a:gd name="T87" fmla="*/ 148 h 203"/>
              <a:gd name="T88" fmla="*/ 117 w 181"/>
              <a:gd name="T89" fmla="*/ 156 h 203"/>
              <a:gd name="T90" fmla="*/ 109 w 181"/>
              <a:gd name="T91" fmla="*/ 156 h 203"/>
              <a:gd name="T92" fmla="*/ 109 w 181"/>
              <a:gd name="T93" fmla="*/ 148 h 203"/>
              <a:gd name="T94" fmla="*/ 101 w 181"/>
              <a:gd name="T95" fmla="*/ 148 h 203"/>
              <a:gd name="T96" fmla="*/ 101 w 181"/>
              <a:gd name="T97" fmla="*/ 156 h 203"/>
              <a:gd name="T98" fmla="*/ 93 w 181"/>
              <a:gd name="T99" fmla="*/ 156 h 203"/>
              <a:gd name="T100" fmla="*/ 93 w 181"/>
              <a:gd name="T101" fmla="*/ 148 h 203"/>
              <a:gd name="T102" fmla="*/ 85 w 181"/>
              <a:gd name="T103" fmla="*/ 148 h 203"/>
              <a:gd name="T104" fmla="*/ 85 w 181"/>
              <a:gd name="T105" fmla="*/ 156 h 203"/>
              <a:gd name="T106" fmla="*/ 77 w 181"/>
              <a:gd name="T107" fmla="*/ 156 h 203"/>
              <a:gd name="T108" fmla="*/ 77 w 181"/>
              <a:gd name="T109" fmla="*/ 14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1" h="203">
                <a:moveTo>
                  <a:pt x="139" y="4"/>
                </a:moveTo>
                <a:cubicBezTo>
                  <a:pt x="139" y="4"/>
                  <a:pt x="65" y="4"/>
                  <a:pt x="51" y="4"/>
                </a:cubicBezTo>
                <a:cubicBezTo>
                  <a:pt x="7" y="4"/>
                  <a:pt x="0" y="68"/>
                  <a:pt x="21" y="76"/>
                </a:cubicBezTo>
                <a:cubicBezTo>
                  <a:pt x="39" y="84"/>
                  <a:pt x="28" y="98"/>
                  <a:pt x="28" y="98"/>
                </a:cubicBezTo>
                <a:cubicBezTo>
                  <a:pt x="28" y="98"/>
                  <a:pt x="15" y="111"/>
                  <a:pt x="16" y="118"/>
                </a:cubicBezTo>
                <a:cubicBezTo>
                  <a:pt x="16" y="125"/>
                  <a:pt x="21" y="166"/>
                  <a:pt x="21" y="166"/>
                </a:cubicBezTo>
                <a:cubicBezTo>
                  <a:pt x="21" y="166"/>
                  <a:pt x="25" y="203"/>
                  <a:pt x="62" y="203"/>
                </a:cubicBezTo>
                <a:cubicBezTo>
                  <a:pt x="100" y="203"/>
                  <a:pt x="105" y="168"/>
                  <a:pt x="105" y="168"/>
                </a:cubicBezTo>
                <a:cubicBezTo>
                  <a:pt x="105" y="168"/>
                  <a:pt x="105" y="166"/>
                  <a:pt x="105" y="164"/>
                </a:cubicBezTo>
                <a:cubicBezTo>
                  <a:pt x="85" y="164"/>
                  <a:pt x="85" y="164"/>
                  <a:pt x="85" y="164"/>
                </a:cubicBezTo>
                <a:cubicBezTo>
                  <a:pt x="83" y="172"/>
                  <a:pt x="78" y="180"/>
                  <a:pt x="62" y="180"/>
                </a:cubicBezTo>
                <a:cubicBezTo>
                  <a:pt x="37" y="180"/>
                  <a:pt x="40" y="152"/>
                  <a:pt x="40" y="152"/>
                </a:cubicBezTo>
                <a:cubicBezTo>
                  <a:pt x="40" y="152"/>
                  <a:pt x="39" y="122"/>
                  <a:pt x="38" y="116"/>
                </a:cubicBezTo>
                <a:cubicBezTo>
                  <a:pt x="38" y="111"/>
                  <a:pt x="49" y="98"/>
                  <a:pt x="49" y="98"/>
                </a:cubicBezTo>
                <a:cubicBezTo>
                  <a:pt x="49" y="98"/>
                  <a:pt x="58" y="81"/>
                  <a:pt x="44" y="75"/>
                </a:cubicBezTo>
                <a:cubicBezTo>
                  <a:pt x="28" y="68"/>
                  <a:pt x="28" y="20"/>
                  <a:pt x="61" y="20"/>
                </a:cubicBezTo>
                <a:cubicBezTo>
                  <a:pt x="73" y="20"/>
                  <a:pt x="129" y="20"/>
                  <a:pt x="129" y="20"/>
                </a:cubicBezTo>
                <a:cubicBezTo>
                  <a:pt x="129" y="20"/>
                  <a:pt x="161" y="16"/>
                  <a:pt x="161" y="47"/>
                </a:cubicBezTo>
                <a:cubicBezTo>
                  <a:pt x="161" y="73"/>
                  <a:pt x="161" y="73"/>
                  <a:pt x="161" y="73"/>
                </a:cubicBezTo>
                <a:cubicBezTo>
                  <a:pt x="161" y="73"/>
                  <a:pt x="159" y="88"/>
                  <a:pt x="147" y="93"/>
                </a:cubicBezTo>
                <a:cubicBezTo>
                  <a:pt x="142" y="95"/>
                  <a:pt x="135" y="97"/>
                  <a:pt x="126" y="100"/>
                </a:cubicBezTo>
                <a:cubicBezTo>
                  <a:pt x="118" y="101"/>
                  <a:pt x="85" y="112"/>
                  <a:pt x="85" y="126"/>
                </a:cubicBezTo>
                <a:cubicBezTo>
                  <a:pt x="85" y="132"/>
                  <a:pt x="85" y="132"/>
                  <a:pt x="85" y="132"/>
                </a:cubicBezTo>
                <a:cubicBezTo>
                  <a:pt x="109" y="132"/>
                  <a:pt x="109" y="132"/>
                  <a:pt x="109" y="132"/>
                </a:cubicBezTo>
                <a:cubicBezTo>
                  <a:pt x="115" y="123"/>
                  <a:pt x="127" y="119"/>
                  <a:pt x="136" y="117"/>
                </a:cubicBezTo>
                <a:cubicBezTo>
                  <a:pt x="147" y="114"/>
                  <a:pt x="156" y="111"/>
                  <a:pt x="162" y="109"/>
                </a:cubicBezTo>
                <a:cubicBezTo>
                  <a:pt x="178" y="103"/>
                  <a:pt x="181" y="82"/>
                  <a:pt x="181" y="82"/>
                </a:cubicBezTo>
                <a:cubicBezTo>
                  <a:pt x="181" y="82"/>
                  <a:pt x="181" y="79"/>
                  <a:pt x="181" y="40"/>
                </a:cubicBezTo>
                <a:cubicBezTo>
                  <a:pt x="181" y="0"/>
                  <a:pt x="139" y="4"/>
                  <a:pt x="139" y="4"/>
                </a:cubicBezTo>
                <a:close/>
                <a:moveTo>
                  <a:pt x="73" y="160"/>
                </a:moveTo>
                <a:cubicBezTo>
                  <a:pt x="121" y="160"/>
                  <a:pt x="121" y="160"/>
                  <a:pt x="121" y="160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73" y="136"/>
                  <a:pt x="73" y="136"/>
                  <a:pt x="73" y="136"/>
                </a:cubicBezTo>
                <a:lnTo>
                  <a:pt x="73" y="160"/>
                </a:lnTo>
                <a:close/>
                <a:moveTo>
                  <a:pt x="77" y="148"/>
                </a:moveTo>
                <a:cubicBezTo>
                  <a:pt x="85" y="148"/>
                  <a:pt x="85" y="148"/>
                  <a:pt x="85" y="148"/>
                </a:cubicBezTo>
                <a:cubicBezTo>
                  <a:pt x="85" y="140"/>
                  <a:pt x="85" y="140"/>
                  <a:pt x="85" y="140"/>
                </a:cubicBezTo>
                <a:cubicBezTo>
                  <a:pt x="93" y="140"/>
                  <a:pt x="93" y="140"/>
                  <a:pt x="93" y="140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01" y="148"/>
                  <a:pt x="101" y="148"/>
                  <a:pt x="101" y="148"/>
                </a:cubicBezTo>
                <a:cubicBezTo>
                  <a:pt x="101" y="140"/>
                  <a:pt x="101" y="140"/>
                  <a:pt x="101" y="140"/>
                </a:cubicBezTo>
                <a:cubicBezTo>
                  <a:pt x="109" y="140"/>
                  <a:pt x="109" y="140"/>
                  <a:pt x="109" y="140"/>
                </a:cubicBezTo>
                <a:cubicBezTo>
                  <a:pt x="109" y="148"/>
                  <a:pt x="109" y="148"/>
                  <a:pt x="109" y="148"/>
                </a:cubicBezTo>
                <a:cubicBezTo>
                  <a:pt x="117" y="148"/>
                  <a:pt x="117" y="148"/>
                  <a:pt x="117" y="148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09" y="156"/>
                  <a:pt x="109" y="156"/>
                  <a:pt x="109" y="156"/>
                </a:cubicBezTo>
                <a:cubicBezTo>
                  <a:pt x="109" y="148"/>
                  <a:pt x="109" y="148"/>
                  <a:pt x="109" y="148"/>
                </a:cubicBezTo>
                <a:cubicBezTo>
                  <a:pt x="101" y="148"/>
                  <a:pt x="101" y="148"/>
                  <a:pt x="101" y="148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93" y="156"/>
                  <a:pt x="93" y="156"/>
                  <a:pt x="93" y="156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85" y="148"/>
                  <a:pt x="85" y="148"/>
                  <a:pt x="85" y="148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77" y="156"/>
                  <a:pt x="77" y="156"/>
                  <a:pt x="77" y="156"/>
                </a:cubicBezTo>
                <a:lnTo>
                  <a:pt x="77" y="148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6" name="Freeform 105"/>
          <p:cNvSpPr>
            <a:spLocks noEditPoints="1"/>
          </p:cNvSpPr>
          <p:nvPr/>
        </p:nvSpPr>
        <p:spPr bwMode="auto">
          <a:xfrm>
            <a:off x="10973242" y="6678165"/>
            <a:ext cx="265783" cy="374493"/>
          </a:xfrm>
          <a:custGeom>
            <a:avLst/>
            <a:gdLst>
              <a:gd name="T0" fmla="*/ 141 w 141"/>
              <a:gd name="T1" fmla="*/ 189 h 199"/>
              <a:gd name="T2" fmla="*/ 133 w 141"/>
              <a:gd name="T3" fmla="*/ 199 h 199"/>
              <a:gd name="T4" fmla="*/ 9 w 141"/>
              <a:gd name="T5" fmla="*/ 199 h 199"/>
              <a:gd name="T6" fmla="*/ 1 w 141"/>
              <a:gd name="T7" fmla="*/ 189 h 199"/>
              <a:gd name="T8" fmla="*/ 4 w 141"/>
              <a:gd name="T9" fmla="*/ 181 h 199"/>
              <a:gd name="T10" fmla="*/ 1 w 141"/>
              <a:gd name="T11" fmla="*/ 175 h 199"/>
              <a:gd name="T12" fmla="*/ 1 w 141"/>
              <a:gd name="T13" fmla="*/ 174 h 199"/>
              <a:gd name="T14" fmla="*/ 1 w 141"/>
              <a:gd name="T15" fmla="*/ 173 h 199"/>
              <a:gd name="T16" fmla="*/ 7 w 141"/>
              <a:gd name="T17" fmla="*/ 162 h 199"/>
              <a:gd name="T18" fmla="*/ 117 w 141"/>
              <a:gd name="T19" fmla="*/ 126 h 199"/>
              <a:gd name="T20" fmla="*/ 127 w 141"/>
              <a:gd name="T21" fmla="*/ 134 h 199"/>
              <a:gd name="T22" fmla="*/ 121 w 141"/>
              <a:gd name="T23" fmla="*/ 146 h 199"/>
              <a:gd name="T24" fmla="*/ 82 w 141"/>
              <a:gd name="T25" fmla="*/ 158 h 199"/>
              <a:gd name="T26" fmla="*/ 127 w 141"/>
              <a:gd name="T27" fmla="*/ 155 h 199"/>
              <a:gd name="T28" fmla="*/ 135 w 141"/>
              <a:gd name="T29" fmla="*/ 164 h 199"/>
              <a:gd name="T30" fmla="*/ 128 w 141"/>
              <a:gd name="T31" fmla="*/ 175 h 199"/>
              <a:gd name="T32" fmla="*/ 75 w 141"/>
              <a:gd name="T33" fmla="*/ 179 h 199"/>
              <a:gd name="T34" fmla="*/ 133 w 141"/>
              <a:gd name="T35" fmla="*/ 179 h 199"/>
              <a:gd name="T36" fmla="*/ 141 w 141"/>
              <a:gd name="T37" fmla="*/ 189 h 199"/>
              <a:gd name="T38" fmla="*/ 113 w 141"/>
              <a:gd name="T39" fmla="*/ 121 h 199"/>
              <a:gd name="T40" fmla="*/ 15 w 141"/>
              <a:gd name="T41" fmla="*/ 153 h 199"/>
              <a:gd name="T42" fmla="*/ 5 w 141"/>
              <a:gd name="T43" fmla="*/ 145 h 199"/>
              <a:gd name="T44" fmla="*/ 10 w 141"/>
              <a:gd name="T45" fmla="*/ 134 h 199"/>
              <a:gd name="T46" fmla="*/ 109 w 141"/>
              <a:gd name="T47" fmla="*/ 102 h 199"/>
              <a:gd name="T48" fmla="*/ 119 w 141"/>
              <a:gd name="T49" fmla="*/ 110 h 199"/>
              <a:gd name="T50" fmla="*/ 113 w 141"/>
              <a:gd name="T51" fmla="*/ 121 h 199"/>
              <a:gd name="T52" fmla="*/ 54 w 141"/>
              <a:gd name="T53" fmla="*/ 63 h 199"/>
              <a:gd name="T54" fmla="*/ 67 w 141"/>
              <a:gd name="T55" fmla="*/ 107 h 199"/>
              <a:gd name="T56" fmla="*/ 52 w 141"/>
              <a:gd name="T57" fmla="*/ 112 h 199"/>
              <a:gd name="T58" fmla="*/ 39 w 141"/>
              <a:gd name="T59" fmla="*/ 68 h 199"/>
              <a:gd name="T60" fmla="*/ 36 w 141"/>
              <a:gd name="T61" fmla="*/ 68 h 199"/>
              <a:gd name="T62" fmla="*/ 2 w 141"/>
              <a:gd name="T63" fmla="*/ 34 h 199"/>
              <a:gd name="T64" fmla="*/ 36 w 141"/>
              <a:gd name="T65" fmla="*/ 0 h 199"/>
              <a:gd name="T66" fmla="*/ 71 w 141"/>
              <a:gd name="T67" fmla="*/ 34 h 199"/>
              <a:gd name="T68" fmla="*/ 54 w 141"/>
              <a:gd name="T69" fmla="*/ 63 h 199"/>
              <a:gd name="T70" fmla="*/ 42 w 141"/>
              <a:gd name="T71" fmla="*/ 53 h 199"/>
              <a:gd name="T72" fmla="*/ 11 w 141"/>
              <a:gd name="T73" fmla="*/ 26 h 199"/>
              <a:gd name="T74" fmla="*/ 10 w 141"/>
              <a:gd name="T75" fmla="*/ 34 h 199"/>
              <a:gd name="T76" fmla="*/ 36 w 141"/>
              <a:gd name="T77" fmla="*/ 60 h 199"/>
              <a:gd name="T78" fmla="*/ 58 w 141"/>
              <a:gd name="T79" fmla="*/ 48 h 199"/>
              <a:gd name="T80" fmla="*/ 42 w 141"/>
              <a:gd name="T81" fmla="*/ 53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1" h="199">
                <a:moveTo>
                  <a:pt x="141" y="189"/>
                </a:moveTo>
                <a:cubicBezTo>
                  <a:pt x="141" y="194"/>
                  <a:pt x="137" y="199"/>
                  <a:pt x="133" y="199"/>
                </a:cubicBezTo>
                <a:cubicBezTo>
                  <a:pt x="9" y="199"/>
                  <a:pt x="9" y="199"/>
                  <a:pt x="9" y="199"/>
                </a:cubicBezTo>
                <a:cubicBezTo>
                  <a:pt x="4" y="199"/>
                  <a:pt x="1" y="194"/>
                  <a:pt x="1" y="189"/>
                </a:cubicBezTo>
                <a:cubicBezTo>
                  <a:pt x="1" y="186"/>
                  <a:pt x="2" y="183"/>
                  <a:pt x="4" y="181"/>
                </a:cubicBezTo>
                <a:cubicBezTo>
                  <a:pt x="2" y="180"/>
                  <a:pt x="1" y="177"/>
                  <a:pt x="1" y="175"/>
                </a:cubicBezTo>
                <a:cubicBezTo>
                  <a:pt x="1" y="175"/>
                  <a:pt x="1" y="174"/>
                  <a:pt x="1" y="174"/>
                </a:cubicBezTo>
                <a:cubicBezTo>
                  <a:pt x="1" y="174"/>
                  <a:pt x="1" y="173"/>
                  <a:pt x="1" y="173"/>
                </a:cubicBezTo>
                <a:cubicBezTo>
                  <a:pt x="0" y="168"/>
                  <a:pt x="2" y="163"/>
                  <a:pt x="7" y="162"/>
                </a:cubicBezTo>
                <a:cubicBezTo>
                  <a:pt x="117" y="126"/>
                  <a:pt x="117" y="126"/>
                  <a:pt x="117" y="126"/>
                </a:cubicBezTo>
                <a:cubicBezTo>
                  <a:pt x="122" y="125"/>
                  <a:pt x="126" y="129"/>
                  <a:pt x="127" y="134"/>
                </a:cubicBezTo>
                <a:cubicBezTo>
                  <a:pt x="128" y="140"/>
                  <a:pt x="126" y="145"/>
                  <a:pt x="121" y="146"/>
                </a:cubicBezTo>
                <a:cubicBezTo>
                  <a:pt x="82" y="158"/>
                  <a:pt x="82" y="158"/>
                  <a:pt x="82" y="158"/>
                </a:cubicBezTo>
                <a:cubicBezTo>
                  <a:pt x="127" y="155"/>
                  <a:pt x="127" y="155"/>
                  <a:pt x="127" y="155"/>
                </a:cubicBezTo>
                <a:cubicBezTo>
                  <a:pt x="131" y="154"/>
                  <a:pt x="135" y="159"/>
                  <a:pt x="135" y="164"/>
                </a:cubicBezTo>
                <a:cubicBezTo>
                  <a:pt x="136" y="170"/>
                  <a:pt x="133" y="174"/>
                  <a:pt x="128" y="175"/>
                </a:cubicBezTo>
                <a:cubicBezTo>
                  <a:pt x="75" y="179"/>
                  <a:pt x="75" y="179"/>
                  <a:pt x="75" y="179"/>
                </a:cubicBezTo>
                <a:cubicBezTo>
                  <a:pt x="133" y="179"/>
                  <a:pt x="133" y="179"/>
                  <a:pt x="133" y="179"/>
                </a:cubicBezTo>
                <a:cubicBezTo>
                  <a:pt x="137" y="179"/>
                  <a:pt x="141" y="183"/>
                  <a:pt x="141" y="189"/>
                </a:cubicBezTo>
                <a:close/>
                <a:moveTo>
                  <a:pt x="113" y="121"/>
                </a:moveTo>
                <a:cubicBezTo>
                  <a:pt x="15" y="153"/>
                  <a:pt x="15" y="153"/>
                  <a:pt x="15" y="153"/>
                </a:cubicBezTo>
                <a:cubicBezTo>
                  <a:pt x="10" y="154"/>
                  <a:pt x="6" y="150"/>
                  <a:pt x="5" y="145"/>
                </a:cubicBezTo>
                <a:cubicBezTo>
                  <a:pt x="3" y="140"/>
                  <a:pt x="6" y="135"/>
                  <a:pt x="10" y="134"/>
                </a:cubicBezTo>
                <a:cubicBezTo>
                  <a:pt x="109" y="102"/>
                  <a:pt x="109" y="102"/>
                  <a:pt x="109" y="102"/>
                </a:cubicBezTo>
                <a:cubicBezTo>
                  <a:pt x="113" y="101"/>
                  <a:pt x="118" y="105"/>
                  <a:pt x="119" y="110"/>
                </a:cubicBezTo>
                <a:cubicBezTo>
                  <a:pt x="120" y="115"/>
                  <a:pt x="117" y="121"/>
                  <a:pt x="113" y="121"/>
                </a:cubicBezTo>
                <a:close/>
                <a:moveTo>
                  <a:pt x="54" y="63"/>
                </a:moveTo>
                <a:cubicBezTo>
                  <a:pt x="67" y="107"/>
                  <a:pt x="67" y="107"/>
                  <a:pt x="67" y="107"/>
                </a:cubicBezTo>
                <a:cubicBezTo>
                  <a:pt x="52" y="112"/>
                  <a:pt x="52" y="112"/>
                  <a:pt x="52" y="112"/>
                </a:cubicBezTo>
                <a:cubicBezTo>
                  <a:pt x="39" y="68"/>
                  <a:pt x="39" y="68"/>
                  <a:pt x="39" y="68"/>
                </a:cubicBezTo>
                <a:cubicBezTo>
                  <a:pt x="38" y="68"/>
                  <a:pt x="37" y="68"/>
                  <a:pt x="36" y="68"/>
                </a:cubicBezTo>
                <a:cubicBezTo>
                  <a:pt x="17" y="68"/>
                  <a:pt x="2" y="53"/>
                  <a:pt x="2" y="34"/>
                </a:cubicBezTo>
                <a:cubicBezTo>
                  <a:pt x="2" y="15"/>
                  <a:pt x="17" y="0"/>
                  <a:pt x="36" y="0"/>
                </a:cubicBezTo>
                <a:cubicBezTo>
                  <a:pt x="55" y="0"/>
                  <a:pt x="71" y="15"/>
                  <a:pt x="71" y="34"/>
                </a:cubicBezTo>
                <a:cubicBezTo>
                  <a:pt x="71" y="46"/>
                  <a:pt x="64" y="57"/>
                  <a:pt x="54" y="63"/>
                </a:cubicBezTo>
                <a:close/>
                <a:moveTo>
                  <a:pt x="42" y="53"/>
                </a:moveTo>
                <a:cubicBezTo>
                  <a:pt x="26" y="53"/>
                  <a:pt x="13" y="41"/>
                  <a:pt x="11" y="26"/>
                </a:cubicBezTo>
                <a:cubicBezTo>
                  <a:pt x="11" y="28"/>
                  <a:pt x="10" y="31"/>
                  <a:pt x="10" y="34"/>
                </a:cubicBezTo>
                <a:cubicBezTo>
                  <a:pt x="10" y="48"/>
                  <a:pt x="22" y="60"/>
                  <a:pt x="36" y="60"/>
                </a:cubicBezTo>
                <a:cubicBezTo>
                  <a:pt x="46" y="60"/>
                  <a:pt x="54" y="55"/>
                  <a:pt x="58" y="48"/>
                </a:cubicBezTo>
                <a:cubicBezTo>
                  <a:pt x="54" y="51"/>
                  <a:pt x="48" y="53"/>
                  <a:pt x="42" y="53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7" name="Freeform 132"/>
          <p:cNvSpPr>
            <a:spLocks noEditPoints="1"/>
          </p:cNvSpPr>
          <p:nvPr/>
        </p:nvSpPr>
        <p:spPr bwMode="auto">
          <a:xfrm>
            <a:off x="4785059" y="6676823"/>
            <a:ext cx="377198" cy="377178"/>
          </a:xfrm>
          <a:custGeom>
            <a:avLst/>
            <a:gdLst>
              <a:gd name="T0" fmla="*/ 162 w 200"/>
              <a:gd name="T1" fmla="*/ 200 h 200"/>
              <a:gd name="T2" fmla="*/ 37 w 200"/>
              <a:gd name="T3" fmla="*/ 200 h 200"/>
              <a:gd name="T4" fmla="*/ 0 w 200"/>
              <a:gd name="T5" fmla="*/ 162 h 200"/>
              <a:gd name="T6" fmla="*/ 0 w 200"/>
              <a:gd name="T7" fmla="*/ 0 h 200"/>
              <a:gd name="T8" fmla="*/ 148 w 200"/>
              <a:gd name="T9" fmla="*/ 0 h 200"/>
              <a:gd name="T10" fmla="*/ 148 w 200"/>
              <a:gd name="T11" fmla="*/ 12 h 200"/>
              <a:gd name="T12" fmla="*/ 176 w 200"/>
              <a:gd name="T13" fmla="*/ 12 h 200"/>
              <a:gd name="T14" fmla="*/ 176 w 200"/>
              <a:gd name="T15" fmla="*/ 12 h 200"/>
              <a:gd name="T16" fmla="*/ 176 w 200"/>
              <a:gd name="T17" fmla="*/ 24 h 200"/>
              <a:gd name="T18" fmla="*/ 187 w 200"/>
              <a:gd name="T19" fmla="*/ 24 h 200"/>
              <a:gd name="T20" fmla="*/ 200 w 200"/>
              <a:gd name="T21" fmla="*/ 24 h 200"/>
              <a:gd name="T22" fmla="*/ 200 w 200"/>
              <a:gd name="T23" fmla="*/ 162 h 200"/>
              <a:gd name="T24" fmla="*/ 162 w 200"/>
              <a:gd name="T25" fmla="*/ 200 h 200"/>
              <a:gd name="T26" fmla="*/ 132 w 200"/>
              <a:gd name="T27" fmla="*/ 16 h 200"/>
              <a:gd name="T28" fmla="*/ 16 w 200"/>
              <a:gd name="T29" fmla="*/ 16 h 200"/>
              <a:gd name="T30" fmla="*/ 16 w 200"/>
              <a:gd name="T31" fmla="*/ 166 h 200"/>
              <a:gd name="T32" fmla="*/ 29 w 200"/>
              <a:gd name="T33" fmla="*/ 180 h 200"/>
              <a:gd name="T34" fmla="*/ 132 w 200"/>
              <a:gd name="T35" fmla="*/ 180 h 200"/>
              <a:gd name="T36" fmla="*/ 132 w 200"/>
              <a:gd name="T37" fmla="*/ 16 h 200"/>
              <a:gd name="T38" fmla="*/ 187 w 200"/>
              <a:gd name="T39" fmla="*/ 36 h 200"/>
              <a:gd name="T40" fmla="*/ 176 w 200"/>
              <a:gd name="T41" fmla="*/ 36 h 200"/>
              <a:gd name="T42" fmla="*/ 176 w 200"/>
              <a:gd name="T43" fmla="*/ 156 h 200"/>
              <a:gd name="T44" fmla="*/ 168 w 200"/>
              <a:gd name="T45" fmla="*/ 162 h 200"/>
              <a:gd name="T46" fmla="*/ 160 w 200"/>
              <a:gd name="T47" fmla="*/ 156 h 200"/>
              <a:gd name="T48" fmla="*/ 160 w 200"/>
              <a:gd name="T49" fmla="*/ 24 h 200"/>
              <a:gd name="T50" fmla="*/ 148 w 200"/>
              <a:gd name="T51" fmla="*/ 24 h 200"/>
              <a:gd name="T52" fmla="*/ 148 w 200"/>
              <a:gd name="T53" fmla="*/ 162 h 200"/>
              <a:gd name="T54" fmla="*/ 168 w 200"/>
              <a:gd name="T55" fmla="*/ 181 h 200"/>
              <a:gd name="T56" fmla="*/ 187 w 200"/>
              <a:gd name="T57" fmla="*/ 162 h 200"/>
              <a:gd name="T58" fmla="*/ 187 w 200"/>
              <a:gd name="T59" fmla="*/ 36 h 200"/>
              <a:gd name="T60" fmla="*/ 36 w 200"/>
              <a:gd name="T61" fmla="*/ 148 h 200"/>
              <a:gd name="T62" fmla="*/ 76 w 200"/>
              <a:gd name="T63" fmla="*/ 148 h 200"/>
              <a:gd name="T64" fmla="*/ 76 w 200"/>
              <a:gd name="T65" fmla="*/ 160 h 200"/>
              <a:gd name="T66" fmla="*/ 36 w 200"/>
              <a:gd name="T67" fmla="*/ 160 h 200"/>
              <a:gd name="T68" fmla="*/ 36 w 200"/>
              <a:gd name="T69" fmla="*/ 148 h 200"/>
              <a:gd name="T70" fmla="*/ 36 w 200"/>
              <a:gd name="T71" fmla="*/ 124 h 200"/>
              <a:gd name="T72" fmla="*/ 87 w 200"/>
              <a:gd name="T73" fmla="*/ 124 h 200"/>
              <a:gd name="T74" fmla="*/ 87 w 200"/>
              <a:gd name="T75" fmla="*/ 136 h 200"/>
              <a:gd name="T76" fmla="*/ 36 w 200"/>
              <a:gd name="T77" fmla="*/ 136 h 200"/>
              <a:gd name="T78" fmla="*/ 36 w 200"/>
              <a:gd name="T79" fmla="*/ 124 h 200"/>
              <a:gd name="T80" fmla="*/ 112 w 200"/>
              <a:gd name="T81" fmla="*/ 136 h 200"/>
              <a:gd name="T82" fmla="*/ 99 w 200"/>
              <a:gd name="T83" fmla="*/ 136 h 200"/>
              <a:gd name="T84" fmla="*/ 99 w 200"/>
              <a:gd name="T85" fmla="*/ 124 h 200"/>
              <a:gd name="T86" fmla="*/ 112 w 200"/>
              <a:gd name="T87" fmla="*/ 124 h 200"/>
              <a:gd name="T88" fmla="*/ 112 w 200"/>
              <a:gd name="T89" fmla="*/ 136 h 200"/>
              <a:gd name="T90" fmla="*/ 87 w 200"/>
              <a:gd name="T91" fmla="*/ 100 h 200"/>
              <a:gd name="T92" fmla="*/ 112 w 200"/>
              <a:gd name="T93" fmla="*/ 100 h 200"/>
              <a:gd name="T94" fmla="*/ 112 w 200"/>
              <a:gd name="T95" fmla="*/ 113 h 200"/>
              <a:gd name="T96" fmla="*/ 87 w 200"/>
              <a:gd name="T97" fmla="*/ 113 h 200"/>
              <a:gd name="T98" fmla="*/ 87 w 200"/>
              <a:gd name="T99" fmla="*/ 100 h 200"/>
              <a:gd name="T100" fmla="*/ 36 w 200"/>
              <a:gd name="T101" fmla="*/ 37 h 200"/>
              <a:gd name="T102" fmla="*/ 112 w 200"/>
              <a:gd name="T103" fmla="*/ 37 h 200"/>
              <a:gd name="T104" fmla="*/ 112 w 200"/>
              <a:gd name="T105" fmla="*/ 88 h 200"/>
              <a:gd name="T106" fmla="*/ 36 w 200"/>
              <a:gd name="T107" fmla="*/ 88 h 200"/>
              <a:gd name="T108" fmla="*/ 36 w 200"/>
              <a:gd name="T109" fmla="*/ 37 h 200"/>
              <a:gd name="T110" fmla="*/ 76 w 200"/>
              <a:gd name="T111" fmla="*/ 113 h 200"/>
              <a:gd name="T112" fmla="*/ 36 w 200"/>
              <a:gd name="T113" fmla="*/ 113 h 200"/>
              <a:gd name="T114" fmla="*/ 36 w 200"/>
              <a:gd name="T115" fmla="*/ 100 h 200"/>
              <a:gd name="T116" fmla="*/ 76 w 200"/>
              <a:gd name="T117" fmla="*/ 100 h 200"/>
              <a:gd name="T118" fmla="*/ 76 w 200"/>
              <a:gd name="T119" fmla="*/ 113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0" h="200">
                <a:moveTo>
                  <a:pt x="162" y="200"/>
                </a:moveTo>
                <a:cubicBezTo>
                  <a:pt x="37" y="200"/>
                  <a:pt x="37" y="200"/>
                  <a:pt x="37" y="200"/>
                </a:cubicBezTo>
                <a:cubicBezTo>
                  <a:pt x="16" y="200"/>
                  <a:pt x="0" y="183"/>
                  <a:pt x="0" y="162"/>
                </a:cubicBezTo>
                <a:cubicBezTo>
                  <a:pt x="0" y="0"/>
                  <a:pt x="0" y="0"/>
                  <a:pt x="0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12"/>
                  <a:pt x="148" y="12"/>
                  <a:pt x="148" y="12"/>
                </a:cubicBezTo>
                <a:cubicBezTo>
                  <a:pt x="176" y="12"/>
                  <a:pt x="176" y="12"/>
                  <a:pt x="176" y="12"/>
                </a:cubicBezTo>
                <a:cubicBezTo>
                  <a:pt x="176" y="12"/>
                  <a:pt x="176" y="12"/>
                  <a:pt x="176" y="12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87" y="24"/>
                  <a:pt x="187" y="24"/>
                  <a:pt x="187" y="24"/>
                </a:cubicBezTo>
                <a:cubicBezTo>
                  <a:pt x="200" y="24"/>
                  <a:pt x="200" y="24"/>
                  <a:pt x="200" y="24"/>
                </a:cubicBezTo>
                <a:cubicBezTo>
                  <a:pt x="200" y="162"/>
                  <a:pt x="200" y="162"/>
                  <a:pt x="200" y="162"/>
                </a:cubicBezTo>
                <a:cubicBezTo>
                  <a:pt x="200" y="183"/>
                  <a:pt x="182" y="200"/>
                  <a:pt x="162" y="200"/>
                </a:cubicBezTo>
                <a:close/>
                <a:moveTo>
                  <a:pt x="132" y="16"/>
                </a:moveTo>
                <a:cubicBezTo>
                  <a:pt x="16" y="16"/>
                  <a:pt x="16" y="16"/>
                  <a:pt x="16" y="16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6" y="173"/>
                  <a:pt x="22" y="180"/>
                  <a:pt x="29" y="180"/>
                </a:cubicBezTo>
                <a:cubicBezTo>
                  <a:pt x="132" y="180"/>
                  <a:pt x="132" y="180"/>
                  <a:pt x="132" y="180"/>
                </a:cubicBezTo>
                <a:lnTo>
                  <a:pt x="132" y="16"/>
                </a:lnTo>
                <a:close/>
                <a:moveTo>
                  <a:pt x="187" y="36"/>
                </a:moveTo>
                <a:cubicBezTo>
                  <a:pt x="176" y="36"/>
                  <a:pt x="176" y="36"/>
                  <a:pt x="176" y="36"/>
                </a:cubicBezTo>
                <a:cubicBezTo>
                  <a:pt x="176" y="156"/>
                  <a:pt x="176" y="156"/>
                  <a:pt x="176" y="156"/>
                </a:cubicBezTo>
                <a:cubicBezTo>
                  <a:pt x="176" y="160"/>
                  <a:pt x="171" y="162"/>
                  <a:pt x="168" y="162"/>
                </a:cubicBezTo>
                <a:cubicBezTo>
                  <a:pt x="165" y="162"/>
                  <a:pt x="160" y="160"/>
                  <a:pt x="160" y="156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48" y="162"/>
                  <a:pt x="148" y="162"/>
                  <a:pt x="148" y="162"/>
                </a:cubicBezTo>
                <a:cubicBezTo>
                  <a:pt x="148" y="173"/>
                  <a:pt x="158" y="181"/>
                  <a:pt x="168" y="181"/>
                </a:cubicBezTo>
                <a:cubicBezTo>
                  <a:pt x="178" y="181"/>
                  <a:pt x="187" y="173"/>
                  <a:pt x="187" y="162"/>
                </a:cubicBezTo>
                <a:lnTo>
                  <a:pt x="187" y="36"/>
                </a:lnTo>
                <a:close/>
                <a:moveTo>
                  <a:pt x="36" y="148"/>
                </a:moveTo>
                <a:cubicBezTo>
                  <a:pt x="76" y="148"/>
                  <a:pt x="76" y="148"/>
                  <a:pt x="76" y="148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36" y="160"/>
                  <a:pt x="36" y="160"/>
                  <a:pt x="36" y="160"/>
                </a:cubicBezTo>
                <a:lnTo>
                  <a:pt x="36" y="148"/>
                </a:lnTo>
                <a:close/>
                <a:moveTo>
                  <a:pt x="36" y="124"/>
                </a:moveTo>
                <a:cubicBezTo>
                  <a:pt x="87" y="124"/>
                  <a:pt x="87" y="124"/>
                  <a:pt x="87" y="124"/>
                </a:cubicBezTo>
                <a:cubicBezTo>
                  <a:pt x="87" y="136"/>
                  <a:pt x="87" y="136"/>
                  <a:pt x="87" y="136"/>
                </a:cubicBezTo>
                <a:cubicBezTo>
                  <a:pt x="36" y="136"/>
                  <a:pt x="36" y="136"/>
                  <a:pt x="36" y="136"/>
                </a:cubicBezTo>
                <a:lnTo>
                  <a:pt x="36" y="124"/>
                </a:lnTo>
                <a:close/>
                <a:moveTo>
                  <a:pt x="112" y="136"/>
                </a:moveTo>
                <a:cubicBezTo>
                  <a:pt x="99" y="136"/>
                  <a:pt x="99" y="136"/>
                  <a:pt x="99" y="136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112" y="124"/>
                  <a:pt x="112" y="124"/>
                  <a:pt x="112" y="124"/>
                </a:cubicBezTo>
                <a:lnTo>
                  <a:pt x="112" y="136"/>
                </a:lnTo>
                <a:close/>
                <a:moveTo>
                  <a:pt x="87" y="100"/>
                </a:moveTo>
                <a:cubicBezTo>
                  <a:pt x="112" y="100"/>
                  <a:pt x="112" y="100"/>
                  <a:pt x="112" y="100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87" y="113"/>
                  <a:pt x="87" y="113"/>
                  <a:pt x="87" y="113"/>
                </a:cubicBezTo>
                <a:lnTo>
                  <a:pt x="87" y="100"/>
                </a:lnTo>
                <a:close/>
                <a:moveTo>
                  <a:pt x="36" y="37"/>
                </a:moveTo>
                <a:cubicBezTo>
                  <a:pt x="112" y="37"/>
                  <a:pt x="112" y="37"/>
                  <a:pt x="112" y="37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36" y="88"/>
                  <a:pt x="36" y="88"/>
                  <a:pt x="36" y="88"/>
                </a:cubicBezTo>
                <a:lnTo>
                  <a:pt x="36" y="37"/>
                </a:lnTo>
                <a:close/>
                <a:moveTo>
                  <a:pt x="76" y="113"/>
                </a:moveTo>
                <a:cubicBezTo>
                  <a:pt x="36" y="113"/>
                  <a:pt x="36" y="113"/>
                  <a:pt x="36" y="113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76" y="100"/>
                  <a:pt x="76" y="100"/>
                  <a:pt x="76" y="100"/>
                </a:cubicBezTo>
                <a:lnTo>
                  <a:pt x="76" y="113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8" name="Freeform 133"/>
          <p:cNvSpPr>
            <a:spLocks noEditPoints="1"/>
          </p:cNvSpPr>
          <p:nvPr/>
        </p:nvSpPr>
        <p:spPr bwMode="auto">
          <a:xfrm>
            <a:off x="5538608" y="6679508"/>
            <a:ext cx="385252" cy="371808"/>
          </a:xfrm>
          <a:custGeom>
            <a:avLst/>
            <a:gdLst>
              <a:gd name="T0" fmla="*/ 113 w 205"/>
              <a:gd name="T1" fmla="*/ 114 h 197"/>
              <a:gd name="T2" fmla="*/ 36 w 205"/>
              <a:gd name="T3" fmla="*/ 191 h 197"/>
              <a:gd name="T4" fmla="*/ 14 w 205"/>
              <a:gd name="T5" fmla="*/ 191 h 197"/>
              <a:gd name="T6" fmla="*/ 14 w 205"/>
              <a:gd name="T7" fmla="*/ 169 h 197"/>
              <a:gd name="T8" fmla="*/ 20 w 205"/>
              <a:gd name="T9" fmla="*/ 164 h 197"/>
              <a:gd name="T10" fmla="*/ 3 w 205"/>
              <a:gd name="T11" fmla="*/ 147 h 197"/>
              <a:gd name="T12" fmla="*/ 3 w 205"/>
              <a:gd name="T13" fmla="*/ 136 h 197"/>
              <a:gd name="T14" fmla="*/ 14 w 205"/>
              <a:gd name="T15" fmla="*/ 136 h 197"/>
              <a:gd name="T16" fmla="*/ 31 w 205"/>
              <a:gd name="T17" fmla="*/ 153 h 197"/>
              <a:gd name="T18" fmla="*/ 36 w 205"/>
              <a:gd name="T19" fmla="*/ 147 h 197"/>
              <a:gd name="T20" fmla="*/ 30 w 205"/>
              <a:gd name="T21" fmla="*/ 141 h 197"/>
              <a:gd name="T22" fmla="*/ 30 w 205"/>
              <a:gd name="T23" fmla="*/ 131 h 197"/>
              <a:gd name="T24" fmla="*/ 41 w 205"/>
              <a:gd name="T25" fmla="*/ 131 h 197"/>
              <a:gd name="T26" fmla="*/ 47 w 205"/>
              <a:gd name="T27" fmla="*/ 136 h 197"/>
              <a:gd name="T28" fmla="*/ 52 w 205"/>
              <a:gd name="T29" fmla="*/ 131 h 197"/>
              <a:gd name="T30" fmla="*/ 36 w 205"/>
              <a:gd name="T31" fmla="*/ 114 h 197"/>
              <a:gd name="T32" fmla="*/ 36 w 205"/>
              <a:gd name="T33" fmla="*/ 103 h 197"/>
              <a:gd name="T34" fmla="*/ 46 w 205"/>
              <a:gd name="T35" fmla="*/ 103 h 197"/>
              <a:gd name="T36" fmla="*/ 63 w 205"/>
              <a:gd name="T37" fmla="*/ 120 h 197"/>
              <a:gd name="T38" fmla="*/ 91 w 205"/>
              <a:gd name="T39" fmla="*/ 92 h 197"/>
              <a:gd name="T40" fmla="*/ 87 w 205"/>
              <a:gd name="T41" fmla="*/ 20 h 197"/>
              <a:gd name="T42" fmla="*/ 172 w 205"/>
              <a:gd name="T43" fmla="*/ 33 h 197"/>
              <a:gd name="T44" fmla="*/ 185 w 205"/>
              <a:gd name="T45" fmla="*/ 118 h 197"/>
              <a:gd name="T46" fmla="*/ 113 w 205"/>
              <a:gd name="T47" fmla="*/ 114 h 197"/>
              <a:gd name="T48" fmla="*/ 155 w 205"/>
              <a:gd name="T49" fmla="*/ 50 h 197"/>
              <a:gd name="T50" fmla="*/ 120 w 205"/>
              <a:gd name="T51" fmla="*/ 41 h 197"/>
              <a:gd name="T52" fmla="*/ 128 w 205"/>
              <a:gd name="T53" fmla="*/ 77 h 197"/>
              <a:gd name="T54" fmla="*/ 164 w 205"/>
              <a:gd name="T55" fmla="*/ 85 h 197"/>
              <a:gd name="T56" fmla="*/ 155 w 205"/>
              <a:gd name="T57" fmla="*/ 5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5" h="197">
                <a:moveTo>
                  <a:pt x="113" y="114"/>
                </a:moveTo>
                <a:cubicBezTo>
                  <a:pt x="36" y="191"/>
                  <a:pt x="36" y="191"/>
                  <a:pt x="36" y="191"/>
                </a:cubicBezTo>
                <a:cubicBezTo>
                  <a:pt x="30" y="197"/>
                  <a:pt x="20" y="197"/>
                  <a:pt x="14" y="191"/>
                </a:cubicBezTo>
                <a:cubicBezTo>
                  <a:pt x="8" y="185"/>
                  <a:pt x="8" y="175"/>
                  <a:pt x="14" y="169"/>
                </a:cubicBezTo>
                <a:cubicBezTo>
                  <a:pt x="20" y="164"/>
                  <a:pt x="20" y="164"/>
                  <a:pt x="20" y="164"/>
                </a:cubicBezTo>
                <a:cubicBezTo>
                  <a:pt x="3" y="147"/>
                  <a:pt x="3" y="147"/>
                  <a:pt x="3" y="147"/>
                </a:cubicBezTo>
                <a:cubicBezTo>
                  <a:pt x="0" y="144"/>
                  <a:pt x="0" y="139"/>
                  <a:pt x="3" y="136"/>
                </a:cubicBezTo>
                <a:cubicBezTo>
                  <a:pt x="6" y="133"/>
                  <a:pt x="11" y="133"/>
                  <a:pt x="14" y="136"/>
                </a:cubicBezTo>
                <a:cubicBezTo>
                  <a:pt x="31" y="153"/>
                  <a:pt x="31" y="153"/>
                  <a:pt x="31" y="153"/>
                </a:cubicBezTo>
                <a:cubicBezTo>
                  <a:pt x="36" y="147"/>
                  <a:pt x="36" y="147"/>
                  <a:pt x="36" y="147"/>
                </a:cubicBezTo>
                <a:cubicBezTo>
                  <a:pt x="30" y="141"/>
                  <a:pt x="30" y="141"/>
                  <a:pt x="30" y="141"/>
                </a:cubicBezTo>
                <a:cubicBezTo>
                  <a:pt x="27" y="138"/>
                  <a:pt x="27" y="134"/>
                  <a:pt x="30" y="131"/>
                </a:cubicBezTo>
                <a:cubicBezTo>
                  <a:pt x="33" y="128"/>
                  <a:pt x="38" y="128"/>
                  <a:pt x="41" y="131"/>
                </a:cubicBezTo>
                <a:cubicBezTo>
                  <a:pt x="47" y="136"/>
                  <a:pt x="47" y="136"/>
                  <a:pt x="47" y="136"/>
                </a:cubicBezTo>
                <a:cubicBezTo>
                  <a:pt x="52" y="131"/>
                  <a:pt x="52" y="131"/>
                  <a:pt x="52" y="131"/>
                </a:cubicBezTo>
                <a:cubicBezTo>
                  <a:pt x="36" y="114"/>
                  <a:pt x="36" y="114"/>
                  <a:pt x="36" y="114"/>
                </a:cubicBezTo>
                <a:cubicBezTo>
                  <a:pt x="33" y="111"/>
                  <a:pt x="33" y="106"/>
                  <a:pt x="36" y="103"/>
                </a:cubicBezTo>
                <a:cubicBezTo>
                  <a:pt x="39" y="100"/>
                  <a:pt x="43" y="100"/>
                  <a:pt x="46" y="103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91" y="92"/>
                  <a:pt x="91" y="92"/>
                  <a:pt x="91" y="92"/>
                </a:cubicBezTo>
                <a:cubicBezTo>
                  <a:pt x="73" y="67"/>
                  <a:pt x="71" y="36"/>
                  <a:pt x="87" y="20"/>
                </a:cubicBezTo>
                <a:cubicBezTo>
                  <a:pt x="107" y="0"/>
                  <a:pt x="145" y="6"/>
                  <a:pt x="172" y="33"/>
                </a:cubicBezTo>
                <a:cubicBezTo>
                  <a:pt x="199" y="60"/>
                  <a:pt x="205" y="98"/>
                  <a:pt x="185" y="118"/>
                </a:cubicBezTo>
                <a:cubicBezTo>
                  <a:pt x="169" y="134"/>
                  <a:pt x="138" y="132"/>
                  <a:pt x="113" y="114"/>
                </a:cubicBezTo>
                <a:close/>
                <a:moveTo>
                  <a:pt x="155" y="50"/>
                </a:moveTo>
                <a:cubicBezTo>
                  <a:pt x="143" y="38"/>
                  <a:pt x="127" y="34"/>
                  <a:pt x="120" y="41"/>
                </a:cubicBezTo>
                <a:cubicBezTo>
                  <a:pt x="113" y="49"/>
                  <a:pt x="116" y="65"/>
                  <a:pt x="128" y="77"/>
                </a:cubicBezTo>
                <a:cubicBezTo>
                  <a:pt x="140" y="89"/>
                  <a:pt x="156" y="92"/>
                  <a:pt x="164" y="85"/>
                </a:cubicBezTo>
                <a:cubicBezTo>
                  <a:pt x="171" y="77"/>
                  <a:pt x="167" y="62"/>
                  <a:pt x="155" y="5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9" name="Freeform 134"/>
          <p:cNvSpPr>
            <a:spLocks noEditPoints="1"/>
          </p:cNvSpPr>
          <p:nvPr/>
        </p:nvSpPr>
        <p:spPr bwMode="auto">
          <a:xfrm>
            <a:off x="6317645" y="6751991"/>
            <a:ext cx="374513" cy="226843"/>
          </a:xfrm>
          <a:custGeom>
            <a:avLst/>
            <a:gdLst>
              <a:gd name="T0" fmla="*/ 155 w 199"/>
              <a:gd name="T1" fmla="*/ 65 h 121"/>
              <a:gd name="T2" fmla="*/ 103 w 199"/>
              <a:gd name="T3" fmla="*/ 43 h 121"/>
              <a:gd name="T4" fmla="*/ 45 w 199"/>
              <a:gd name="T5" fmla="*/ 65 h 121"/>
              <a:gd name="T6" fmla="*/ 29 w 199"/>
              <a:gd name="T7" fmla="*/ 58 h 121"/>
              <a:gd name="T8" fmla="*/ 29 w 199"/>
              <a:gd name="T9" fmla="*/ 78 h 121"/>
              <a:gd name="T10" fmla="*/ 33 w 199"/>
              <a:gd name="T11" fmla="*/ 84 h 121"/>
              <a:gd name="T12" fmla="*/ 29 w 199"/>
              <a:gd name="T13" fmla="*/ 90 h 121"/>
              <a:gd name="T14" fmla="*/ 33 w 199"/>
              <a:gd name="T15" fmla="*/ 112 h 121"/>
              <a:gd name="T16" fmla="*/ 19 w 199"/>
              <a:gd name="T17" fmla="*/ 112 h 121"/>
              <a:gd name="T18" fmla="*/ 24 w 199"/>
              <a:gd name="T19" fmla="*/ 90 h 121"/>
              <a:gd name="T20" fmla="*/ 20 w 199"/>
              <a:gd name="T21" fmla="*/ 84 h 121"/>
              <a:gd name="T22" fmla="*/ 24 w 199"/>
              <a:gd name="T23" fmla="*/ 78 h 121"/>
              <a:gd name="T24" fmla="*/ 24 w 199"/>
              <a:gd name="T25" fmla="*/ 56 h 121"/>
              <a:gd name="T26" fmla="*/ 0 w 199"/>
              <a:gd name="T27" fmla="*/ 46 h 121"/>
              <a:gd name="T28" fmla="*/ 104 w 199"/>
              <a:gd name="T29" fmla="*/ 0 h 121"/>
              <a:gd name="T30" fmla="*/ 199 w 199"/>
              <a:gd name="T31" fmla="*/ 47 h 121"/>
              <a:gd name="T32" fmla="*/ 155 w 199"/>
              <a:gd name="T33" fmla="*/ 65 h 121"/>
              <a:gd name="T34" fmla="*/ 102 w 199"/>
              <a:gd name="T35" fmla="*/ 54 h 121"/>
              <a:gd name="T36" fmla="*/ 149 w 199"/>
              <a:gd name="T37" fmla="*/ 70 h 121"/>
              <a:gd name="T38" fmla="*/ 149 w 199"/>
              <a:gd name="T39" fmla="*/ 108 h 121"/>
              <a:gd name="T40" fmla="*/ 99 w 199"/>
              <a:gd name="T41" fmla="*/ 121 h 121"/>
              <a:gd name="T42" fmla="*/ 56 w 199"/>
              <a:gd name="T43" fmla="*/ 108 h 121"/>
              <a:gd name="T44" fmla="*/ 56 w 199"/>
              <a:gd name="T45" fmla="*/ 70 h 121"/>
              <a:gd name="T46" fmla="*/ 102 w 199"/>
              <a:gd name="T47" fmla="*/ 54 h 121"/>
              <a:gd name="T48" fmla="*/ 101 w 199"/>
              <a:gd name="T49" fmla="*/ 114 h 121"/>
              <a:gd name="T50" fmla="*/ 139 w 199"/>
              <a:gd name="T51" fmla="*/ 104 h 121"/>
              <a:gd name="T52" fmla="*/ 101 w 199"/>
              <a:gd name="T53" fmla="*/ 95 h 121"/>
              <a:gd name="T54" fmla="*/ 63 w 199"/>
              <a:gd name="T55" fmla="*/ 104 h 121"/>
              <a:gd name="T56" fmla="*/ 101 w 199"/>
              <a:gd name="T57" fmla="*/ 11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9" h="121">
                <a:moveTo>
                  <a:pt x="155" y="65"/>
                </a:moveTo>
                <a:cubicBezTo>
                  <a:pt x="155" y="65"/>
                  <a:pt x="133" y="43"/>
                  <a:pt x="103" y="43"/>
                </a:cubicBezTo>
                <a:cubicBezTo>
                  <a:pt x="74" y="43"/>
                  <a:pt x="45" y="65"/>
                  <a:pt x="45" y="65"/>
                </a:cubicBezTo>
                <a:cubicBezTo>
                  <a:pt x="29" y="58"/>
                  <a:pt x="29" y="58"/>
                  <a:pt x="29" y="58"/>
                </a:cubicBezTo>
                <a:cubicBezTo>
                  <a:pt x="29" y="78"/>
                  <a:pt x="29" y="78"/>
                  <a:pt x="29" y="78"/>
                </a:cubicBezTo>
                <a:cubicBezTo>
                  <a:pt x="31" y="79"/>
                  <a:pt x="33" y="81"/>
                  <a:pt x="33" y="84"/>
                </a:cubicBezTo>
                <a:cubicBezTo>
                  <a:pt x="33" y="87"/>
                  <a:pt x="31" y="89"/>
                  <a:pt x="29" y="90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24" y="90"/>
                  <a:pt x="24" y="90"/>
                  <a:pt x="24" y="90"/>
                </a:cubicBezTo>
                <a:cubicBezTo>
                  <a:pt x="22" y="89"/>
                  <a:pt x="20" y="87"/>
                  <a:pt x="20" y="84"/>
                </a:cubicBezTo>
                <a:cubicBezTo>
                  <a:pt x="20" y="81"/>
                  <a:pt x="22" y="79"/>
                  <a:pt x="24" y="78"/>
                </a:cubicBezTo>
                <a:cubicBezTo>
                  <a:pt x="24" y="56"/>
                  <a:pt x="24" y="56"/>
                  <a:pt x="24" y="56"/>
                </a:cubicBezTo>
                <a:cubicBezTo>
                  <a:pt x="0" y="46"/>
                  <a:pt x="0" y="46"/>
                  <a:pt x="0" y="46"/>
                </a:cubicBezTo>
                <a:cubicBezTo>
                  <a:pt x="104" y="0"/>
                  <a:pt x="104" y="0"/>
                  <a:pt x="104" y="0"/>
                </a:cubicBezTo>
                <a:cubicBezTo>
                  <a:pt x="199" y="47"/>
                  <a:pt x="199" y="47"/>
                  <a:pt x="199" y="47"/>
                </a:cubicBezTo>
                <a:lnTo>
                  <a:pt x="155" y="65"/>
                </a:lnTo>
                <a:close/>
                <a:moveTo>
                  <a:pt x="102" y="54"/>
                </a:moveTo>
                <a:cubicBezTo>
                  <a:pt x="132" y="54"/>
                  <a:pt x="149" y="70"/>
                  <a:pt x="149" y="70"/>
                </a:cubicBezTo>
                <a:cubicBezTo>
                  <a:pt x="149" y="108"/>
                  <a:pt x="149" y="108"/>
                  <a:pt x="149" y="108"/>
                </a:cubicBezTo>
                <a:cubicBezTo>
                  <a:pt x="149" y="108"/>
                  <a:pt x="131" y="121"/>
                  <a:pt x="99" y="121"/>
                </a:cubicBezTo>
                <a:cubicBezTo>
                  <a:pt x="68" y="121"/>
                  <a:pt x="56" y="108"/>
                  <a:pt x="56" y="108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70"/>
                  <a:pt x="72" y="54"/>
                  <a:pt x="102" y="54"/>
                </a:cubicBezTo>
                <a:close/>
                <a:moveTo>
                  <a:pt x="101" y="114"/>
                </a:moveTo>
                <a:cubicBezTo>
                  <a:pt x="122" y="114"/>
                  <a:pt x="139" y="110"/>
                  <a:pt x="139" y="104"/>
                </a:cubicBezTo>
                <a:cubicBezTo>
                  <a:pt x="139" y="99"/>
                  <a:pt x="122" y="95"/>
                  <a:pt x="101" y="95"/>
                </a:cubicBezTo>
                <a:cubicBezTo>
                  <a:pt x="80" y="95"/>
                  <a:pt x="63" y="99"/>
                  <a:pt x="63" y="104"/>
                </a:cubicBezTo>
                <a:cubicBezTo>
                  <a:pt x="63" y="110"/>
                  <a:pt x="80" y="114"/>
                  <a:pt x="101" y="114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90" name="Freeform 135"/>
          <p:cNvSpPr>
            <a:spLocks noEditPoints="1"/>
          </p:cNvSpPr>
          <p:nvPr/>
        </p:nvSpPr>
        <p:spPr bwMode="auto">
          <a:xfrm>
            <a:off x="7093144" y="6676823"/>
            <a:ext cx="358406" cy="377178"/>
          </a:xfrm>
          <a:custGeom>
            <a:avLst/>
            <a:gdLst>
              <a:gd name="T0" fmla="*/ 95 w 190"/>
              <a:gd name="T1" fmla="*/ 200 h 200"/>
              <a:gd name="T2" fmla="*/ 0 w 190"/>
              <a:gd name="T3" fmla="*/ 118 h 200"/>
              <a:gd name="T4" fmla="*/ 7 w 190"/>
              <a:gd name="T5" fmla="*/ 56 h 200"/>
              <a:gd name="T6" fmla="*/ 54 w 190"/>
              <a:gd name="T7" fmla="*/ 56 h 200"/>
              <a:gd name="T8" fmla="*/ 49 w 190"/>
              <a:gd name="T9" fmla="*/ 116 h 200"/>
              <a:gd name="T10" fmla="*/ 95 w 190"/>
              <a:gd name="T11" fmla="*/ 150 h 200"/>
              <a:gd name="T12" fmla="*/ 141 w 190"/>
              <a:gd name="T13" fmla="*/ 116 h 200"/>
              <a:gd name="T14" fmla="*/ 136 w 190"/>
              <a:gd name="T15" fmla="*/ 56 h 200"/>
              <a:gd name="T16" fmla="*/ 183 w 190"/>
              <a:gd name="T17" fmla="*/ 56 h 200"/>
              <a:gd name="T18" fmla="*/ 190 w 190"/>
              <a:gd name="T19" fmla="*/ 118 h 200"/>
              <a:gd name="T20" fmla="*/ 95 w 190"/>
              <a:gd name="T21" fmla="*/ 200 h 200"/>
              <a:gd name="T22" fmla="*/ 127 w 190"/>
              <a:gd name="T23" fmla="*/ 0 h 200"/>
              <a:gd name="T24" fmla="*/ 172 w 190"/>
              <a:gd name="T25" fmla="*/ 0 h 200"/>
              <a:gd name="T26" fmla="*/ 181 w 190"/>
              <a:gd name="T27" fmla="*/ 48 h 200"/>
              <a:gd name="T28" fmla="*/ 135 w 190"/>
              <a:gd name="T29" fmla="*/ 48 h 200"/>
              <a:gd name="T30" fmla="*/ 127 w 190"/>
              <a:gd name="T31" fmla="*/ 0 h 200"/>
              <a:gd name="T32" fmla="*/ 63 w 190"/>
              <a:gd name="T33" fmla="*/ 0 h 200"/>
              <a:gd name="T34" fmla="*/ 55 w 190"/>
              <a:gd name="T35" fmla="*/ 48 h 200"/>
              <a:gd name="T36" fmla="*/ 9 w 190"/>
              <a:gd name="T37" fmla="*/ 48 h 200"/>
              <a:gd name="T38" fmla="*/ 18 w 190"/>
              <a:gd name="T39" fmla="*/ 0 h 200"/>
              <a:gd name="T40" fmla="*/ 63 w 190"/>
              <a:gd name="T41" fmla="*/ 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0" h="200">
                <a:moveTo>
                  <a:pt x="95" y="200"/>
                </a:moveTo>
                <a:cubicBezTo>
                  <a:pt x="20" y="200"/>
                  <a:pt x="0" y="159"/>
                  <a:pt x="0" y="118"/>
                </a:cubicBezTo>
                <a:cubicBezTo>
                  <a:pt x="0" y="100"/>
                  <a:pt x="3" y="78"/>
                  <a:pt x="7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1" y="75"/>
                  <a:pt x="49" y="95"/>
                  <a:pt x="49" y="116"/>
                </a:cubicBezTo>
                <a:cubicBezTo>
                  <a:pt x="53" y="136"/>
                  <a:pt x="80" y="150"/>
                  <a:pt x="95" y="150"/>
                </a:cubicBezTo>
                <a:cubicBezTo>
                  <a:pt x="111" y="150"/>
                  <a:pt x="137" y="136"/>
                  <a:pt x="141" y="116"/>
                </a:cubicBezTo>
                <a:cubicBezTo>
                  <a:pt x="141" y="95"/>
                  <a:pt x="139" y="75"/>
                  <a:pt x="136" y="56"/>
                </a:cubicBezTo>
                <a:cubicBezTo>
                  <a:pt x="183" y="56"/>
                  <a:pt x="183" y="56"/>
                  <a:pt x="183" y="56"/>
                </a:cubicBezTo>
                <a:cubicBezTo>
                  <a:pt x="187" y="78"/>
                  <a:pt x="190" y="101"/>
                  <a:pt x="190" y="118"/>
                </a:cubicBezTo>
                <a:cubicBezTo>
                  <a:pt x="190" y="159"/>
                  <a:pt x="166" y="200"/>
                  <a:pt x="95" y="200"/>
                </a:cubicBezTo>
                <a:close/>
                <a:moveTo>
                  <a:pt x="127" y="0"/>
                </a:moveTo>
                <a:cubicBezTo>
                  <a:pt x="172" y="0"/>
                  <a:pt x="172" y="0"/>
                  <a:pt x="172" y="0"/>
                </a:cubicBezTo>
                <a:cubicBezTo>
                  <a:pt x="172" y="0"/>
                  <a:pt x="176" y="23"/>
                  <a:pt x="181" y="48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1" y="22"/>
                  <a:pt x="127" y="0"/>
                  <a:pt x="127" y="0"/>
                </a:cubicBezTo>
                <a:close/>
                <a:moveTo>
                  <a:pt x="63" y="0"/>
                </a:moveTo>
                <a:cubicBezTo>
                  <a:pt x="63" y="0"/>
                  <a:pt x="59" y="22"/>
                  <a:pt x="55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3" y="23"/>
                  <a:pt x="18" y="0"/>
                  <a:pt x="18" y="0"/>
                </a:cubicBezTo>
                <a:lnTo>
                  <a:pt x="63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91" name="Freeform 136"/>
          <p:cNvSpPr>
            <a:spLocks noEditPoints="1"/>
          </p:cNvSpPr>
          <p:nvPr/>
        </p:nvSpPr>
        <p:spPr bwMode="auto">
          <a:xfrm>
            <a:off x="7871610" y="6678837"/>
            <a:ext cx="351693" cy="373149"/>
          </a:xfrm>
          <a:custGeom>
            <a:avLst/>
            <a:gdLst>
              <a:gd name="T0" fmla="*/ 151 w 187"/>
              <a:gd name="T1" fmla="*/ 29 h 198"/>
              <a:gd name="T2" fmla="*/ 123 w 187"/>
              <a:gd name="T3" fmla="*/ 89 h 198"/>
              <a:gd name="T4" fmla="*/ 116 w 187"/>
              <a:gd name="T5" fmla="*/ 89 h 198"/>
              <a:gd name="T6" fmla="*/ 144 w 187"/>
              <a:gd name="T7" fmla="*/ 26 h 198"/>
              <a:gd name="T8" fmla="*/ 100 w 187"/>
              <a:gd name="T9" fmla="*/ 26 h 198"/>
              <a:gd name="T10" fmla="*/ 100 w 187"/>
              <a:gd name="T11" fmla="*/ 175 h 198"/>
              <a:gd name="T12" fmla="*/ 156 w 187"/>
              <a:gd name="T13" fmla="*/ 190 h 198"/>
              <a:gd name="T14" fmla="*/ 156 w 187"/>
              <a:gd name="T15" fmla="*/ 198 h 198"/>
              <a:gd name="T16" fmla="*/ 30 w 187"/>
              <a:gd name="T17" fmla="*/ 198 h 198"/>
              <a:gd name="T18" fmla="*/ 30 w 187"/>
              <a:gd name="T19" fmla="*/ 190 h 198"/>
              <a:gd name="T20" fmla="*/ 84 w 187"/>
              <a:gd name="T21" fmla="*/ 175 h 198"/>
              <a:gd name="T22" fmla="*/ 84 w 187"/>
              <a:gd name="T23" fmla="*/ 26 h 198"/>
              <a:gd name="T24" fmla="*/ 42 w 187"/>
              <a:gd name="T25" fmla="*/ 26 h 198"/>
              <a:gd name="T26" fmla="*/ 71 w 187"/>
              <a:gd name="T27" fmla="*/ 89 h 198"/>
              <a:gd name="T28" fmla="*/ 63 w 187"/>
              <a:gd name="T29" fmla="*/ 89 h 198"/>
              <a:gd name="T30" fmla="*/ 36 w 187"/>
              <a:gd name="T31" fmla="*/ 29 h 198"/>
              <a:gd name="T32" fmla="*/ 9 w 187"/>
              <a:gd name="T33" fmla="*/ 89 h 198"/>
              <a:gd name="T34" fmla="*/ 1 w 187"/>
              <a:gd name="T35" fmla="*/ 89 h 198"/>
              <a:gd name="T36" fmla="*/ 30 w 187"/>
              <a:gd name="T37" fmla="*/ 25 h 198"/>
              <a:gd name="T38" fmla="*/ 30 w 187"/>
              <a:gd name="T39" fmla="*/ 18 h 198"/>
              <a:gd name="T40" fmla="*/ 30 w 187"/>
              <a:gd name="T41" fmla="*/ 18 h 198"/>
              <a:gd name="T42" fmla="*/ 78 w 187"/>
              <a:gd name="T43" fmla="*/ 18 h 198"/>
              <a:gd name="T44" fmla="*/ 93 w 187"/>
              <a:gd name="T45" fmla="*/ 0 h 198"/>
              <a:gd name="T46" fmla="*/ 107 w 187"/>
              <a:gd name="T47" fmla="*/ 18 h 198"/>
              <a:gd name="T48" fmla="*/ 156 w 187"/>
              <a:gd name="T49" fmla="*/ 18 h 198"/>
              <a:gd name="T50" fmla="*/ 156 w 187"/>
              <a:gd name="T51" fmla="*/ 24 h 198"/>
              <a:gd name="T52" fmla="*/ 186 w 187"/>
              <a:gd name="T53" fmla="*/ 89 h 198"/>
              <a:gd name="T54" fmla="*/ 178 w 187"/>
              <a:gd name="T55" fmla="*/ 89 h 198"/>
              <a:gd name="T56" fmla="*/ 151 w 187"/>
              <a:gd name="T57" fmla="*/ 29 h 198"/>
              <a:gd name="T58" fmla="*/ 71 w 187"/>
              <a:gd name="T59" fmla="*/ 98 h 198"/>
              <a:gd name="T60" fmla="*/ 36 w 187"/>
              <a:gd name="T61" fmla="*/ 135 h 198"/>
              <a:gd name="T62" fmla="*/ 0 w 187"/>
              <a:gd name="T63" fmla="*/ 98 h 198"/>
              <a:gd name="T64" fmla="*/ 71 w 187"/>
              <a:gd name="T65" fmla="*/ 98 h 198"/>
              <a:gd name="T66" fmla="*/ 116 w 187"/>
              <a:gd name="T67" fmla="*/ 98 h 198"/>
              <a:gd name="T68" fmla="*/ 187 w 187"/>
              <a:gd name="T69" fmla="*/ 98 h 198"/>
              <a:gd name="T70" fmla="*/ 152 w 187"/>
              <a:gd name="T71" fmla="*/ 135 h 198"/>
              <a:gd name="T72" fmla="*/ 116 w 187"/>
              <a:gd name="T73" fmla="*/ 9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7" h="198">
                <a:moveTo>
                  <a:pt x="151" y="29"/>
                </a:moveTo>
                <a:cubicBezTo>
                  <a:pt x="123" y="89"/>
                  <a:pt x="123" y="89"/>
                  <a:pt x="123" y="89"/>
                </a:cubicBezTo>
                <a:cubicBezTo>
                  <a:pt x="116" y="89"/>
                  <a:pt x="116" y="89"/>
                  <a:pt x="116" y="89"/>
                </a:cubicBezTo>
                <a:cubicBezTo>
                  <a:pt x="144" y="26"/>
                  <a:pt x="144" y="26"/>
                  <a:pt x="144" y="26"/>
                </a:cubicBezTo>
                <a:cubicBezTo>
                  <a:pt x="100" y="26"/>
                  <a:pt x="100" y="26"/>
                  <a:pt x="100" y="26"/>
                </a:cubicBezTo>
                <a:cubicBezTo>
                  <a:pt x="100" y="175"/>
                  <a:pt x="100" y="175"/>
                  <a:pt x="100" y="175"/>
                </a:cubicBezTo>
                <a:cubicBezTo>
                  <a:pt x="109" y="175"/>
                  <a:pt x="156" y="190"/>
                  <a:pt x="156" y="190"/>
                </a:cubicBezTo>
                <a:cubicBezTo>
                  <a:pt x="156" y="198"/>
                  <a:pt x="156" y="198"/>
                  <a:pt x="156" y="198"/>
                </a:cubicBezTo>
                <a:cubicBezTo>
                  <a:pt x="30" y="198"/>
                  <a:pt x="30" y="198"/>
                  <a:pt x="30" y="198"/>
                </a:cubicBezTo>
                <a:cubicBezTo>
                  <a:pt x="30" y="190"/>
                  <a:pt x="30" y="190"/>
                  <a:pt x="30" y="190"/>
                </a:cubicBezTo>
                <a:cubicBezTo>
                  <a:pt x="30" y="190"/>
                  <a:pt x="77" y="175"/>
                  <a:pt x="84" y="175"/>
                </a:cubicBezTo>
                <a:cubicBezTo>
                  <a:pt x="84" y="26"/>
                  <a:pt x="84" y="26"/>
                  <a:pt x="84" y="26"/>
                </a:cubicBezTo>
                <a:cubicBezTo>
                  <a:pt x="42" y="26"/>
                  <a:pt x="42" y="26"/>
                  <a:pt x="42" y="26"/>
                </a:cubicBezTo>
                <a:cubicBezTo>
                  <a:pt x="71" y="89"/>
                  <a:pt x="71" y="89"/>
                  <a:pt x="71" y="89"/>
                </a:cubicBezTo>
                <a:cubicBezTo>
                  <a:pt x="63" y="89"/>
                  <a:pt x="63" y="89"/>
                  <a:pt x="63" y="89"/>
                </a:cubicBezTo>
                <a:cubicBezTo>
                  <a:pt x="36" y="29"/>
                  <a:pt x="36" y="29"/>
                  <a:pt x="36" y="29"/>
                </a:cubicBezTo>
                <a:cubicBezTo>
                  <a:pt x="9" y="89"/>
                  <a:pt x="9" y="89"/>
                  <a:pt x="9" y="89"/>
                </a:cubicBezTo>
                <a:cubicBezTo>
                  <a:pt x="1" y="89"/>
                  <a:pt x="1" y="89"/>
                  <a:pt x="1" y="89"/>
                </a:cubicBezTo>
                <a:cubicBezTo>
                  <a:pt x="30" y="25"/>
                  <a:pt x="30" y="25"/>
                  <a:pt x="30" y="25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78" y="18"/>
                  <a:pt x="78" y="18"/>
                  <a:pt x="78" y="18"/>
                </a:cubicBezTo>
                <a:cubicBezTo>
                  <a:pt x="78" y="8"/>
                  <a:pt x="85" y="0"/>
                  <a:pt x="93" y="0"/>
                </a:cubicBezTo>
                <a:cubicBezTo>
                  <a:pt x="101" y="0"/>
                  <a:pt x="107" y="9"/>
                  <a:pt x="107" y="18"/>
                </a:cubicBezTo>
                <a:cubicBezTo>
                  <a:pt x="156" y="18"/>
                  <a:pt x="156" y="18"/>
                  <a:pt x="156" y="18"/>
                </a:cubicBezTo>
                <a:cubicBezTo>
                  <a:pt x="156" y="24"/>
                  <a:pt x="156" y="24"/>
                  <a:pt x="156" y="24"/>
                </a:cubicBezTo>
                <a:cubicBezTo>
                  <a:pt x="186" y="89"/>
                  <a:pt x="186" y="89"/>
                  <a:pt x="186" y="89"/>
                </a:cubicBezTo>
                <a:cubicBezTo>
                  <a:pt x="178" y="89"/>
                  <a:pt x="178" y="89"/>
                  <a:pt x="178" y="89"/>
                </a:cubicBezTo>
                <a:lnTo>
                  <a:pt x="151" y="29"/>
                </a:lnTo>
                <a:close/>
                <a:moveTo>
                  <a:pt x="71" y="98"/>
                </a:moveTo>
                <a:cubicBezTo>
                  <a:pt x="71" y="117"/>
                  <a:pt x="58" y="135"/>
                  <a:pt x="36" y="135"/>
                </a:cubicBezTo>
                <a:cubicBezTo>
                  <a:pt x="14" y="135"/>
                  <a:pt x="0" y="117"/>
                  <a:pt x="0" y="98"/>
                </a:cubicBezTo>
                <a:cubicBezTo>
                  <a:pt x="0" y="98"/>
                  <a:pt x="71" y="98"/>
                  <a:pt x="71" y="98"/>
                </a:cubicBezTo>
                <a:close/>
                <a:moveTo>
                  <a:pt x="116" y="98"/>
                </a:moveTo>
                <a:cubicBezTo>
                  <a:pt x="116" y="98"/>
                  <a:pt x="187" y="98"/>
                  <a:pt x="187" y="98"/>
                </a:cubicBezTo>
                <a:cubicBezTo>
                  <a:pt x="187" y="117"/>
                  <a:pt x="174" y="135"/>
                  <a:pt x="152" y="135"/>
                </a:cubicBezTo>
                <a:cubicBezTo>
                  <a:pt x="130" y="135"/>
                  <a:pt x="116" y="117"/>
                  <a:pt x="116" y="98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92" name="Freeform 137"/>
          <p:cNvSpPr>
            <a:spLocks noEditPoints="1"/>
          </p:cNvSpPr>
          <p:nvPr/>
        </p:nvSpPr>
        <p:spPr bwMode="auto">
          <a:xfrm>
            <a:off x="8652467" y="6678165"/>
            <a:ext cx="338269" cy="374493"/>
          </a:xfrm>
          <a:custGeom>
            <a:avLst/>
            <a:gdLst>
              <a:gd name="T0" fmla="*/ 168 w 180"/>
              <a:gd name="T1" fmla="*/ 23 h 199"/>
              <a:gd name="T2" fmla="*/ 173 w 180"/>
              <a:gd name="T3" fmla="*/ 8 h 199"/>
              <a:gd name="T4" fmla="*/ 180 w 180"/>
              <a:gd name="T5" fmla="*/ 18 h 199"/>
              <a:gd name="T6" fmla="*/ 16 w 180"/>
              <a:gd name="T7" fmla="*/ 8 h 199"/>
              <a:gd name="T8" fmla="*/ 72 w 180"/>
              <a:gd name="T9" fmla="*/ 0 h 199"/>
              <a:gd name="T10" fmla="*/ 108 w 180"/>
              <a:gd name="T11" fmla="*/ 8 h 199"/>
              <a:gd name="T12" fmla="*/ 164 w 180"/>
              <a:gd name="T13" fmla="*/ 23 h 199"/>
              <a:gd name="T14" fmla="*/ 16 w 180"/>
              <a:gd name="T15" fmla="*/ 8 h 199"/>
              <a:gd name="T16" fmla="*/ 0 w 180"/>
              <a:gd name="T17" fmla="*/ 12 h 199"/>
              <a:gd name="T18" fmla="*/ 12 w 180"/>
              <a:gd name="T19" fmla="*/ 8 h 199"/>
              <a:gd name="T20" fmla="*/ 6 w 180"/>
              <a:gd name="T21" fmla="*/ 23 h 199"/>
              <a:gd name="T22" fmla="*/ 160 w 180"/>
              <a:gd name="T23" fmla="*/ 31 h 199"/>
              <a:gd name="T24" fmla="*/ 20 w 180"/>
              <a:gd name="T25" fmla="*/ 144 h 199"/>
              <a:gd name="T26" fmla="*/ 160 w 180"/>
              <a:gd name="T27" fmla="*/ 31 h 199"/>
              <a:gd name="T28" fmla="*/ 132 w 180"/>
              <a:gd name="T29" fmla="*/ 124 h 199"/>
              <a:gd name="T30" fmla="*/ 104 w 180"/>
              <a:gd name="T31" fmla="*/ 116 h 199"/>
              <a:gd name="T32" fmla="*/ 104 w 180"/>
              <a:gd name="T33" fmla="*/ 108 h 199"/>
              <a:gd name="T34" fmla="*/ 148 w 180"/>
              <a:gd name="T35" fmla="*/ 99 h 199"/>
              <a:gd name="T36" fmla="*/ 104 w 180"/>
              <a:gd name="T37" fmla="*/ 108 h 199"/>
              <a:gd name="T38" fmla="*/ 148 w 180"/>
              <a:gd name="T39" fmla="*/ 87 h 199"/>
              <a:gd name="T40" fmla="*/ 104 w 180"/>
              <a:gd name="T41" fmla="*/ 80 h 199"/>
              <a:gd name="T42" fmla="*/ 61 w 180"/>
              <a:gd name="T43" fmla="*/ 131 h 199"/>
              <a:gd name="T44" fmla="*/ 56 w 180"/>
              <a:gd name="T45" fmla="*/ 107 h 199"/>
              <a:gd name="T46" fmla="*/ 33 w 180"/>
              <a:gd name="T47" fmla="*/ 102 h 199"/>
              <a:gd name="T48" fmla="*/ 96 w 180"/>
              <a:gd name="T49" fmla="*/ 99 h 199"/>
              <a:gd name="T50" fmla="*/ 64 w 180"/>
              <a:gd name="T51" fmla="*/ 99 h 199"/>
              <a:gd name="T52" fmla="*/ 32 w 180"/>
              <a:gd name="T53" fmla="*/ 56 h 199"/>
              <a:gd name="T54" fmla="*/ 96 w 180"/>
              <a:gd name="T55" fmla="*/ 43 h 199"/>
              <a:gd name="T56" fmla="*/ 32 w 180"/>
              <a:gd name="T57" fmla="*/ 56 h 199"/>
              <a:gd name="T58" fmla="*/ 12 w 180"/>
              <a:gd name="T59" fmla="*/ 163 h 199"/>
              <a:gd name="T60" fmla="*/ 172 w 180"/>
              <a:gd name="T61" fmla="*/ 151 h 199"/>
              <a:gd name="T62" fmla="*/ 77 w 180"/>
              <a:gd name="T63" fmla="*/ 168 h 199"/>
              <a:gd name="T64" fmla="*/ 40 w 180"/>
              <a:gd name="T65" fmla="*/ 199 h 199"/>
              <a:gd name="T66" fmla="*/ 77 w 180"/>
              <a:gd name="T67" fmla="*/ 168 h 199"/>
              <a:gd name="T68" fmla="*/ 121 w 180"/>
              <a:gd name="T69" fmla="*/ 199 h 199"/>
              <a:gd name="T70" fmla="*/ 121 w 180"/>
              <a:gd name="T71" fmla="*/ 16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0" h="199">
                <a:moveTo>
                  <a:pt x="173" y="23"/>
                </a:moveTo>
                <a:cubicBezTo>
                  <a:pt x="168" y="23"/>
                  <a:pt x="168" y="23"/>
                  <a:pt x="168" y="23"/>
                </a:cubicBezTo>
                <a:cubicBezTo>
                  <a:pt x="168" y="8"/>
                  <a:pt x="168" y="8"/>
                  <a:pt x="168" y="8"/>
                </a:cubicBezTo>
                <a:cubicBezTo>
                  <a:pt x="173" y="8"/>
                  <a:pt x="173" y="8"/>
                  <a:pt x="173" y="8"/>
                </a:cubicBezTo>
                <a:cubicBezTo>
                  <a:pt x="180" y="12"/>
                  <a:pt x="180" y="12"/>
                  <a:pt x="180" y="12"/>
                </a:cubicBezTo>
                <a:cubicBezTo>
                  <a:pt x="180" y="18"/>
                  <a:pt x="180" y="18"/>
                  <a:pt x="180" y="18"/>
                </a:cubicBezTo>
                <a:lnTo>
                  <a:pt x="173" y="23"/>
                </a:lnTo>
                <a:close/>
                <a:moveTo>
                  <a:pt x="16" y="8"/>
                </a:moveTo>
                <a:cubicBezTo>
                  <a:pt x="72" y="8"/>
                  <a:pt x="72" y="8"/>
                  <a:pt x="72" y="8"/>
                </a:cubicBezTo>
                <a:cubicBezTo>
                  <a:pt x="72" y="0"/>
                  <a:pt x="72" y="0"/>
                  <a:pt x="72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8" y="8"/>
                  <a:pt x="108" y="8"/>
                  <a:pt x="108" y="8"/>
                </a:cubicBezTo>
                <a:cubicBezTo>
                  <a:pt x="164" y="8"/>
                  <a:pt x="164" y="8"/>
                  <a:pt x="164" y="8"/>
                </a:cubicBezTo>
                <a:cubicBezTo>
                  <a:pt x="164" y="23"/>
                  <a:pt x="164" y="23"/>
                  <a:pt x="164" y="23"/>
                </a:cubicBezTo>
                <a:cubicBezTo>
                  <a:pt x="16" y="23"/>
                  <a:pt x="16" y="23"/>
                  <a:pt x="16" y="23"/>
                </a:cubicBezTo>
                <a:lnTo>
                  <a:pt x="16" y="8"/>
                </a:lnTo>
                <a:close/>
                <a:moveTo>
                  <a:pt x="0" y="18"/>
                </a:moveTo>
                <a:cubicBezTo>
                  <a:pt x="0" y="12"/>
                  <a:pt x="0" y="12"/>
                  <a:pt x="0" y="12"/>
                </a:cubicBezTo>
                <a:cubicBezTo>
                  <a:pt x="6" y="8"/>
                  <a:pt x="6" y="8"/>
                  <a:pt x="6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23"/>
                  <a:pt x="12" y="23"/>
                  <a:pt x="12" y="23"/>
                </a:cubicBezTo>
                <a:cubicBezTo>
                  <a:pt x="6" y="23"/>
                  <a:pt x="6" y="23"/>
                  <a:pt x="6" y="23"/>
                </a:cubicBezTo>
                <a:lnTo>
                  <a:pt x="0" y="18"/>
                </a:lnTo>
                <a:close/>
                <a:moveTo>
                  <a:pt x="160" y="31"/>
                </a:moveTo>
                <a:cubicBezTo>
                  <a:pt x="160" y="144"/>
                  <a:pt x="160" y="144"/>
                  <a:pt x="160" y="144"/>
                </a:cubicBezTo>
                <a:cubicBezTo>
                  <a:pt x="20" y="144"/>
                  <a:pt x="20" y="144"/>
                  <a:pt x="20" y="144"/>
                </a:cubicBezTo>
                <a:cubicBezTo>
                  <a:pt x="20" y="31"/>
                  <a:pt x="20" y="31"/>
                  <a:pt x="20" y="31"/>
                </a:cubicBezTo>
                <a:lnTo>
                  <a:pt x="160" y="31"/>
                </a:lnTo>
                <a:close/>
                <a:moveTo>
                  <a:pt x="104" y="124"/>
                </a:moveTo>
                <a:cubicBezTo>
                  <a:pt x="132" y="124"/>
                  <a:pt x="132" y="124"/>
                  <a:pt x="132" y="124"/>
                </a:cubicBezTo>
                <a:cubicBezTo>
                  <a:pt x="132" y="116"/>
                  <a:pt x="132" y="116"/>
                  <a:pt x="132" y="116"/>
                </a:cubicBezTo>
                <a:cubicBezTo>
                  <a:pt x="104" y="116"/>
                  <a:pt x="104" y="116"/>
                  <a:pt x="104" y="116"/>
                </a:cubicBezTo>
                <a:lnTo>
                  <a:pt x="104" y="124"/>
                </a:lnTo>
                <a:close/>
                <a:moveTo>
                  <a:pt x="104" y="108"/>
                </a:moveTo>
                <a:cubicBezTo>
                  <a:pt x="148" y="108"/>
                  <a:pt x="148" y="108"/>
                  <a:pt x="148" y="108"/>
                </a:cubicBezTo>
                <a:cubicBezTo>
                  <a:pt x="148" y="99"/>
                  <a:pt x="148" y="99"/>
                  <a:pt x="148" y="99"/>
                </a:cubicBezTo>
                <a:cubicBezTo>
                  <a:pt x="104" y="99"/>
                  <a:pt x="104" y="99"/>
                  <a:pt x="104" y="99"/>
                </a:cubicBezTo>
                <a:lnTo>
                  <a:pt x="104" y="108"/>
                </a:lnTo>
                <a:close/>
                <a:moveTo>
                  <a:pt x="104" y="87"/>
                </a:moveTo>
                <a:cubicBezTo>
                  <a:pt x="148" y="87"/>
                  <a:pt x="148" y="87"/>
                  <a:pt x="148" y="87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104" y="87"/>
                </a:lnTo>
                <a:close/>
                <a:moveTo>
                  <a:pt x="61" y="131"/>
                </a:moveTo>
                <a:cubicBezTo>
                  <a:pt x="76" y="131"/>
                  <a:pt x="88" y="121"/>
                  <a:pt x="89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75"/>
                  <a:pt x="56" y="75"/>
                  <a:pt x="56" y="75"/>
                </a:cubicBezTo>
                <a:cubicBezTo>
                  <a:pt x="42" y="76"/>
                  <a:pt x="33" y="88"/>
                  <a:pt x="33" y="102"/>
                </a:cubicBezTo>
                <a:cubicBezTo>
                  <a:pt x="33" y="118"/>
                  <a:pt x="46" y="131"/>
                  <a:pt x="61" y="131"/>
                </a:cubicBezTo>
                <a:close/>
                <a:moveTo>
                  <a:pt x="96" y="99"/>
                </a:moveTo>
                <a:cubicBezTo>
                  <a:pt x="96" y="99"/>
                  <a:pt x="95" y="68"/>
                  <a:pt x="64" y="68"/>
                </a:cubicBezTo>
                <a:cubicBezTo>
                  <a:pt x="64" y="99"/>
                  <a:pt x="64" y="99"/>
                  <a:pt x="64" y="99"/>
                </a:cubicBezTo>
                <a:lnTo>
                  <a:pt x="96" y="99"/>
                </a:lnTo>
                <a:close/>
                <a:moveTo>
                  <a:pt x="32" y="56"/>
                </a:moveTo>
                <a:cubicBezTo>
                  <a:pt x="96" y="56"/>
                  <a:pt x="96" y="56"/>
                  <a:pt x="96" y="56"/>
                </a:cubicBezTo>
                <a:cubicBezTo>
                  <a:pt x="96" y="43"/>
                  <a:pt x="96" y="43"/>
                  <a:pt x="96" y="43"/>
                </a:cubicBezTo>
                <a:cubicBezTo>
                  <a:pt x="32" y="43"/>
                  <a:pt x="32" y="43"/>
                  <a:pt x="32" y="43"/>
                </a:cubicBezTo>
                <a:lnTo>
                  <a:pt x="32" y="56"/>
                </a:lnTo>
                <a:close/>
                <a:moveTo>
                  <a:pt x="172" y="163"/>
                </a:moveTo>
                <a:cubicBezTo>
                  <a:pt x="12" y="163"/>
                  <a:pt x="12" y="163"/>
                  <a:pt x="12" y="163"/>
                </a:cubicBezTo>
                <a:cubicBezTo>
                  <a:pt x="12" y="151"/>
                  <a:pt x="12" y="151"/>
                  <a:pt x="12" y="151"/>
                </a:cubicBezTo>
                <a:cubicBezTo>
                  <a:pt x="172" y="151"/>
                  <a:pt x="172" y="151"/>
                  <a:pt x="172" y="151"/>
                </a:cubicBezTo>
                <a:lnTo>
                  <a:pt x="172" y="163"/>
                </a:lnTo>
                <a:close/>
                <a:moveTo>
                  <a:pt x="77" y="168"/>
                </a:moveTo>
                <a:cubicBezTo>
                  <a:pt x="58" y="199"/>
                  <a:pt x="58" y="199"/>
                  <a:pt x="58" y="199"/>
                </a:cubicBezTo>
                <a:cubicBezTo>
                  <a:pt x="40" y="199"/>
                  <a:pt x="40" y="199"/>
                  <a:pt x="40" y="199"/>
                </a:cubicBezTo>
                <a:cubicBezTo>
                  <a:pt x="58" y="168"/>
                  <a:pt x="58" y="168"/>
                  <a:pt x="58" y="168"/>
                </a:cubicBezTo>
                <a:lnTo>
                  <a:pt x="77" y="168"/>
                </a:lnTo>
                <a:close/>
                <a:moveTo>
                  <a:pt x="139" y="199"/>
                </a:moveTo>
                <a:cubicBezTo>
                  <a:pt x="121" y="199"/>
                  <a:pt x="121" y="199"/>
                  <a:pt x="121" y="199"/>
                </a:cubicBezTo>
                <a:cubicBezTo>
                  <a:pt x="102" y="168"/>
                  <a:pt x="102" y="168"/>
                  <a:pt x="102" y="168"/>
                </a:cubicBezTo>
                <a:cubicBezTo>
                  <a:pt x="121" y="168"/>
                  <a:pt x="121" y="168"/>
                  <a:pt x="121" y="168"/>
                </a:cubicBezTo>
                <a:lnTo>
                  <a:pt x="139" y="199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93" name="Freeform 138"/>
          <p:cNvSpPr>
            <a:spLocks noEditPoints="1"/>
          </p:cNvSpPr>
          <p:nvPr/>
        </p:nvSpPr>
        <p:spPr bwMode="auto">
          <a:xfrm>
            <a:off x="9396826" y="6676152"/>
            <a:ext cx="378540" cy="378519"/>
          </a:xfrm>
          <a:custGeom>
            <a:avLst/>
            <a:gdLst>
              <a:gd name="T0" fmla="*/ 194 w 201"/>
              <a:gd name="T1" fmla="*/ 101 h 201"/>
              <a:gd name="T2" fmla="*/ 92 w 201"/>
              <a:gd name="T3" fmla="*/ 0 h 201"/>
              <a:gd name="T4" fmla="*/ 0 w 201"/>
              <a:gd name="T5" fmla="*/ 0 h 201"/>
              <a:gd name="T6" fmla="*/ 0 w 201"/>
              <a:gd name="T7" fmla="*/ 92 h 201"/>
              <a:gd name="T8" fmla="*/ 100 w 201"/>
              <a:gd name="T9" fmla="*/ 195 h 201"/>
              <a:gd name="T10" fmla="*/ 124 w 201"/>
              <a:gd name="T11" fmla="*/ 195 h 201"/>
              <a:gd name="T12" fmla="*/ 194 w 201"/>
              <a:gd name="T13" fmla="*/ 125 h 201"/>
              <a:gd name="T14" fmla="*/ 194 w 201"/>
              <a:gd name="T15" fmla="*/ 101 h 201"/>
              <a:gd name="T16" fmla="*/ 24 w 201"/>
              <a:gd name="T17" fmla="*/ 42 h 201"/>
              <a:gd name="T18" fmla="*/ 41 w 201"/>
              <a:gd name="T19" fmla="*/ 25 h 201"/>
              <a:gd name="T20" fmla="*/ 58 w 201"/>
              <a:gd name="T21" fmla="*/ 42 h 201"/>
              <a:gd name="T22" fmla="*/ 41 w 201"/>
              <a:gd name="T23" fmla="*/ 58 h 201"/>
              <a:gd name="T24" fmla="*/ 24 w 201"/>
              <a:gd name="T25" fmla="*/ 42 h 201"/>
              <a:gd name="T26" fmla="*/ 115 w 201"/>
              <a:gd name="T27" fmla="*/ 158 h 201"/>
              <a:gd name="T28" fmla="*/ 50 w 201"/>
              <a:gd name="T29" fmla="*/ 93 h 201"/>
              <a:gd name="T30" fmla="*/ 56 w 201"/>
              <a:gd name="T31" fmla="*/ 87 h 201"/>
              <a:gd name="T32" fmla="*/ 121 w 201"/>
              <a:gd name="T33" fmla="*/ 152 h 201"/>
              <a:gd name="T34" fmla="*/ 115 w 201"/>
              <a:gd name="T35" fmla="*/ 158 h 201"/>
              <a:gd name="T36" fmla="*/ 132 w 201"/>
              <a:gd name="T37" fmla="*/ 140 h 201"/>
              <a:gd name="T38" fmla="*/ 68 w 201"/>
              <a:gd name="T39" fmla="*/ 75 h 201"/>
              <a:gd name="T40" fmla="*/ 74 w 201"/>
              <a:gd name="T41" fmla="*/ 70 h 201"/>
              <a:gd name="T42" fmla="*/ 138 w 201"/>
              <a:gd name="T43" fmla="*/ 134 h 201"/>
              <a:gd name="T44" fmla="*/ 132 w 201"/>
              <a:gd name="T45" fmla="*/ 140 h 201"/>
              <a:gd name="T46" fmla="*/ 150 w 201"/>
              <a:gd name="T47" fmla="*/ 122 h 201"/>
              <a:gd name="T48" fmla="*/ 85 w 201"/>
              <a:gd name="T49" fmla="*/ 58 h 201"/>
              <a:gd name="T50" fmla="*/ 91 w 201"/>
              <a:gd name="T51" fmla="*/ 52 h 201"/>
              <a:gd name="T52" fmla="*/ 156 w 201"/>
              <a:gd name="T53" fmla="*/ 117 h 201"/>
              <a:gd name="T54" fmla="*/ 150 w 201"/>
              <a:gd name="T55" fmla="*/ 122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01" h="201">
                <a:moveTo>
                  <a:pt x="194" y="101"/>
                </a:moveTo>
                <a:cubicBezTo>
                  <a:pt x="92" y="0"/>
                  <a:pt x="92" y="0"/>
                  <a:pt x="9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92"/>
                  <a:pt x="0" y="92"/>
                  <a:pt x="0" y="92"/>
                </a:cubicBezTo>
                <a:cubicBezTo>
                  <a:pt x="100" y="195"/>
                  <a:pt x="100" y="195"/>
                  <a:pt x="100" y="195"/>
                </a:cubicBezTo>
                <a:cubicBezTo>
                  <a:pt x="106" y="201"/>
                  <a:pt x="117" y="201"/>
                  <a:pt x="124" y="195"/>
                </a:cubicBezTo>
                <a:cubicBezTo>
                  <a:pt x="194" y="125"/>
                  <a:pt x="194" y="125"/>
                  <a:pt x="194" y="125"/>
                </a:cubicBezTo>
                <a:cubicBezTo>
                  <a:pt x="201" y="118"/>
                  <a:pt x="200" y="107"/>
                  <a:pt x="194" y="101"/>
                </a:cubicBezTo>
                <a:close/>
                <a:moveTo>
                  <a:pt x="24" y="42"/>
                </a:moveTo>
                <a:cubicBezTo>
                  <a:pt x="24" y="33"/>
                  <a:pt x="32" y="25"/>
                  <a:pt x="41" y="25"/>
                </a:cubicBezTo>
                <a:cubicBezTo>
                  <a:pt x="50" y="25"/>
                  <a:pt x="58" y="33"/>
                  <a:pt x="58" y="42"/>
                </a:cubicBezTo>
                <a:cubicBezTo>
                  <a:pt x="58" y="51"/>
                  <a:pt x="50" y="58"/>
                  <a:pt x="41" y="58"/>
                </a:cubicBezTo>
                <a:cubicBezTo>
                  <a:pt x="32" y="58"/>
                  <a:pt x="24" y="51"/>
                  <a:pt x="24" y="42"/>
                </a:cubicBezTo>
                <a:close/>
                <a:moveTo>
                  <a:pt x="115" y="158"/>
                </a:moveTo>
                <a:cubicBezTo>
                  <a:pt x="50" y="93"/>
                  <a:pt x="50" y="93"/>
                  <a:pt x="50" y="93"/>
                </a:cubicBezTo>
                <a:cubicBezTo>
                  <a:pt x="56" y="87"/>
                  <a:pt x="56" y="87"/>
                  <a:pt x="56" y="87"/>
                </a:cubicBezTo>
                <a:cubicBezTo>
                  <a:pt x="121" y="152"/>
                  <a:pt x="121" y="152"/>
                  <a:pt x="121" y="152"/>
                </a:cubicBezTo>
                <a:lnTo>
                  <a:pt x="115" y="158"/>
                </a:lnTo>
                <a:close/>
                <a:moveTo>
                  <a:pt x="132" y="140"/>
                </a:moveTo>
                <a:cubicBezTo>
                  <a:pt x="68" y="75"/>
                  <a:pt x="68" y="75"/>
                  <a:pt x="68" y="75"/>
                </a:cubicBezTo>
                <a:cubicBezTo>
                  <a:pt x="74" y="70"/>
                  <a:pt x="74" y="70"/>
                  <a:pt x="74" y="70"/>
                </a:cubicBezTo>
                <a:cubicBezTo>
                  <a:pt x="138" y="134"/>
                  <a:pt x="138" y="134"/>
                  <a:pt x="138" y="134"/>
                </a:cubicBezTo>
                <a:lnTo>
                  <a:pt x="132" y="140"/>
                </a:lnTo>
                <a:close/>
                <a:moveTo>
                  <a:pt x="150" y="122"/>
                </a:moveTo>
                <a:cubicBezTo>
                  <a:pt x="85" y="58"/>
                  <a:pt x="85" y="58"/>
                  <a:pt x="85" y="58"/>
                </a:cubicBezTo>
                <a:cubicBezTo>
                  <a:pt x="91" y="52"/>
                  <a:pt x="91" y="52"/>
                  <a:pt x="91" y="52"/>
                </a:cubicBezTo>
                <a:cubicBezTo>
                  <a:pt x="156" y="117"/>
                  <a:pt x="156" y="117"/>
                  <a:pt x="156" y="117"/>
                </a:cubicBezTo>
                <a:lnTo>
                  <a:pt x="150" y="122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7"/>
          <p:cNvSpPr>
            <a:spLocks noEditPoints="1"/>
          </p:cNvSpPr>
          <p:nvPr/>
        </p:nvSpPr>
        <p:spPr bwMode="auto">
          <a:xfrm>
            <a:off x="4037381" y="1666392"/>
            <a:ext cx="378540" cy="369124"/>
          </a:xfrm>
          <a:custGeom>
            <a:avLst/>
            <a:gdLst>
              <a:gd name="T0" fmla="*/ 47 w 201"/>
              <a:gd name="T1" fmla="*/ 0 h 196"/>
              <a:gd name="T2" fmla="*/ 7 w 201"/>
              <a:gd name="T3" fmla="*/ 0 h 196"/>
              <a:gd name="T4" fmla="*/ 0 w 201"/>
              <a:gd name="T5" fmla="*/ 7 h 196"/>
              <a:gd name="T6" fmla="*/ 0 w 201"/>
              <a:gd name="T7" fmla="*/ 46 h 196"/>
              <a:gd name="T8" fmla="*/ 7 w 201"/>
              <a:gd name="T9" fmla="*/ 52 h 196"/>
              <a:gd name="T10" fmla="*/ 47 w 201"/>
              <a:gd name="T11" fmla="*/ 52 h 196"/>
              <a:gd name="T12" fmla="*/ 54 w 201"/>
              <a:gd name="T13" fmla="*/ 46 h 196"/>
              <a:gd name="T14" fmla="*/ 54 w 201"/>
              <a:gd name="T15" fmla="*/ 7 h 196"/>
              <a:gd name="T16" fmla="*/ 47 w 201"/>
              <a:gd name="T17" fmla="*/ 0 h 196"/>
              <a:gd name="T18" fmla="*/ 47 w 201"/>
              <a:gd name="T19" fmla="*/ 72 h 196"/>
              <a:gd name="T20" fmla="*/ 7 w 201"/>
              <a:gd name="T21" fmla="*/ 72 h 196"/>
              <a:gd name="T22" fmla="*/ 0 w 201"/>
              <a:gd name="T23" fmla="*/ 79 h 196"/>
              <a:gd name="T24" fmla="*/ 0 w 201"/>
              <a:gd name="T25" fmla="*/ 117 h 196"/>
              <a:gd name="T26" fmla="*/ 7 w 201"/>
              <a:gd name="T27" fmla="*/ 124 h 196"/>
              <a:gd name="T28" fmla="*/ 47 w 201"/>
              <a:gd name="T29" fmla="*/ 124 h 196"/>
              <a:gd name="T30" fmla="*/ 54 w 201"/>
              <a:gd name="T31" fmla="*/ 117 h 196"/>
              <a:gd name="T32" fmla="*/ 54 w 201"/>
              <a:gd name="T33" fmla="*/ 79 h 196"/>
              <a:gd name="T34" fmla="*/ 47 w 201"/>
              <a:gd name="T35" fmla="*/ 72 h 196"/>
              <a:gd name="T36" fmla="*/ 47 w 201"/>
              <a:gd name="T37" fmla="*/ 144 h 196"/>
              <a:gd name="T38" fmla="*/ 7 w 201"/>
              <a:gd name="T39" fmla="*/ 144 h 196"/>
              <a:gd name="T40" fmla="*/ 0 w 201"/>
              <a:gd name="T41" fmla="*/ 150 h 196"/>
              <a:gd name="T42" fmla="*/ 0 w 201"/>
              <a:gd name="T43" fmla="*/ 190 h 196"/>
              <a:gd name="T44" fmla="*/ 7 w 201"/>
              <a:gd name="T45" fmla="*/ 196 h 196"/>
              <a:gd name="T46" fmla="*/ 47 w 201"/>
              <a:gd name="T47" fmla="*/ 196 h 196"/>
              <a:gd name="T48" fmla="*/ 54 w 201"/>
              <a:gd name="T49" fmla="*/ 190 h 196"/>
              <a:gd name="T50" fmla="*/ 54 w 201"/>
              <a:gd name="T51" fmla="*/ 150 h 196"/>
              <a:gd name="T52" fmla="*/ 47 w 201"/>
              <a:gd name="T53" fmla="*/ 144 h 196"/>
              <a:gd name="T54" fmla="*/ 194 w 201"/>
              <a:gd name="T55" fmla="*/ 0 h 196"/>
              <a:gd name="T56" fmla="*/ 79 w 201"/>
              <a:gd name="T57" fmla="*/ 0 h 196"/>
              <a:gd name="T58" fmla="*/ 72 w 201"/>
              <a:gd name="T59" fmla="*/ 7 h 196"/>
              <a:gd name="T60" fmla="*/ 72 w 201"/>
              <a:gd name="T61" fmla="*/ 46 h 196"/>
              <a:gd name="T62" fmla="*/ 79 w 201"/>
              <a:gd name="T63" fmla="*/ 52 h 196"/>
              <a:gd name="T64" fmla="*/ 194 w 201"/>
              <a:gd name="T65" fmla="*/ 52 h 196"/>
              <a:gd name="T66" fmla="*/ 201 w 201"/>
              <a:gd name="T67" fmla="*/ 46 h 196"/>
              <a:gd name="T68" fmla="*/ 201 w 201"/>
              <a:gd name="T69" fmla="*/ 7 h 196"/>
              <a:gd name="T70" fmla="*/ 194 w 201"/>
              <a:gd name="T71" fmla="*/ 0 h 196"/>
              <a:gd name="T72" fmla="*/ 194 w 201"/>
              <a:gd name="T73" fmla="*/ 72 h 196"/>
              <a:gd name="T74" fmla="*/ 79 w 201"/>
              <a:gd name="T75" fmla="*/ 72 h 196"/>
              <a:gd name="T76" fmla="*/ 72 w 201"/>
              <a:gd name="T77" fmla="*/ 79 h 196"/>
              <a:gd name="T78" fmla="*/ 72 w 201"/>
              <a:gd name="T79" fmla="*/ 117 h 196"/>
              <a:gd name="T80" fmla="*/ 79 w 201"/>
              <a:gd name="T81" fmla="*/ 124 h 196"/>
              <a:gd name="T82" fmla="*/ 194 w 201"/>
              <a:gd name="T83" fmla="*/ 124 h 196"/>
              <a:gd name="T84" fmla="*/ 201 w 201"/>
              <a:gd name="T85" fmla="*/ 117 h 196"/>
              <a:gd name="T86" fmla="*/ 201 w 201"/>
              <a:gd name="T87" fmla="*/ 79 h 196"/>
              <a:gd name="T88" fmla="*/ 194 w 201"/>
              <a:gd name="T89" fmla="*/ 72 h 196"/>
              <a:gd name="T90" fmla="*/ 194 w 201"/>
              <a:gd name="T91" fmla="*/ 144 h 196"/>
              <a:gd name="T92" fmla="*/ 79 w 201"/>
              <a:gd name="T93" fmla="*/ 144 h 196"/>
              <a:gd name="T94" fmla="*/ 72 w 201"/>
              <a:gd name="T95" fmla="*/ 150 h 196"/>
              <a:gd name="T96" fmla="*/ 72 w 201"/>
              <a:gd name="T97" fmla="*/ 190 h 196"/>
              <a:gd name="T98" fmla="*/ 79 w 201"/>
              <a:gd name="T99" fmla="*/ 196 h 196"/>
              <a:gd name="T100" fmla="*/ 194 w 201"/>
              <a:gd name="T101" fmla="*/ 196 h 196"/>
              <a:gd name="T102" fmla="*/ 201 w 201"/>
              <a:gd name="T103" fmla="*/ 190 h 196"/>
              <a:gd name="T104" fmla="*/ 201 w 201"/>
              <a:gd name="T105" fmla="*/ 150 h 196"/>
              <a:gd name="T106" fmla="*/ 194 w 201"/>
              <a:gd name="T107" fmla="*/ 144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1" h="196">
                <a:moveTo>
                  <a:pt x="47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9"/>
                  <a:pt x="3" y="52"/>
                  <a:pt x="7" y="52"/>
                </a:cubicBezTo>
                <a:cubicBezTo>
                  <a:pt x="47" y="52"/>
                  <a:pt x="47" y="52"/>
                  <a:pt x="47" y="52"/>
                </a:cubicBezTo>
                <a:cubicBezTo>
                  <a:pt x="51" y="52"/>
                  <a:pt x="54" y="49"/>
                  <a:pt x="54" y="46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1" y="0"/>
                  <a:pt x="47" y="0"/>
                </a:cubicBezTo>
                <a:close/>
                <a:moveTo>
                  <a:pt x="47" y="72"/>
                </a:moveTo>
                <a:cubicBezTo>
                  <a:pt x="7" y="72"/>
                  <a:pt x="7" y="72"/>
                  <a:pt x="7" y="72"/>
                </a:cubicBezTo>
                <a:cubicBezTo>
                  <a:pt x="3" y="72"/>
                  <a:pt x="0" y="75"/>
                  <a:pt x="0" y="79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1"/>
                  <a:pt x="3" y="124"/>
                  <a:pt x="7" y="124"/>
                </a:cubicBezTo>
                <a:cubicBezTo>
                  <a:pt x="47" y="124"/>
                  <a:pt x="47" y="124"/>
                  <a:pt x="47" y="124"/>
                </a:cubicBezTo>
                <a:cubicBezTo>
                  <a:pt x="51" y="124"/>
                  <a:pt x="54" y="121"/>
                  <a:pt x="54" y="117"/>
                </a:cubicBezTo>
                <a:cubicBezTo>
                  <a:pt x="54" y="79"/>
                  <a:pt x="54" y="79"/>
                  <a:pt x="54" y="79"/>
                </a:cubicBezTo>
                <a:cubicBezTo>
                  <a:pt x="54" y="75"/>
                  <a:pt x="51" y="72"/>
                  <a:pt x="47" y="72"/>
                </a:cubicBezTo>
                <a:close/>
                <a:moveTo>
                  <a:pt x="47" y="144"/>
                </a:moveTo>
                <a:cubicBezTo>
                  <a:pt x="7" y="144"/>
                  <a:pt x="7" y="144"/>
                  <a:pt x="7" y="144"/>
                </a:cubicBezTo>
                <a:cubicBezTo>
                  <a:pt x="3" y="144"/>
                  <a:pt x="0" y="147"/>
                  <a:pt x="0" y="15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3"/>
                  <a:pt x="3" y="196"/>
                  <a:pt x="7" y="196"/>
                </a:cubicBezTo>
                <a:cubicBezTo>
                  <a:pt x="47" y="196"/>
                  <a:pt x="47" y="196"/>
                  <a:pt x="47" y="196"/>
                </a:cubicBezTo>
                <a:cubicBezTo>
                  <a:pt x="51" y="196"/>
                  <a:pt x="54" y="193"/>
                  <a:pt x="54" y="190"/>
                </a:cubicBezTo>
                <a:cubicBezTo>
                  <a:pt x="54" y="150"/>
                  <a:pt x="54" y="150"/>
                  <a:pt x="54" y="150"/>
                </a:cubicBezTo>
                <a:cubicBezTo>
                  <a:pt x="54" y="147"/>
                  <a:pt x="51" y="144"/>
                  <a:pt x="47" y="144"/>
                </a:cubicBezTo>
                <a:close/>
                <a:moveTo>
                  <a:pt x="194" y="0"/>
                </a:moveTo>
                <a:cubicBezTo>
                  <a:pt x="79" y="0"/>
                  <a:pt x="79" y="0"/>
                  <a:pt x="79" y="0"/>
                </a:cubicBezTo>
                <a:cubicBezTo>
                  <a:pt x="75" y="0"/>
                  <a:pt x="72" y="3"/>
                  <a:pt x="72" y="7"/>
                </a:cubicBezTo>
                <a:cubicBezTo>
                  <a:pt x="72" y="46"/>
                  <a:pt x="72" y="46"/>
                  <a:pt x="72" y="46"/>
                </a:cubicBezTo>
                <a:cubicBezTo>
                  <a:pt x="72" y="49"/>
                  <a:pt x="75" y="52"/>
                  <a:pt x="79" y="52"/>
                </a:cubicBezTo>
                <a:cubicBezTo>
                  <a:pt x="194" y="52"/>
                  <a:pt x="194" y="52"/>
                  <a:pt x="194" y="52"/>
                </a:cubicBezTo>
                <a:cubicBezTo>
                  <a:pt x="198" y="52"/>
                  <a:pt x="201" y="49"/>
                  <a:pt x="201" y="46"/>
                </a:cubicBezTo>
                <a:cubicBezTo>
                  <a:pt x="201" y="7"/>
                  <a:pt x="201" y="7"/>
                  <a:pt x="201" y="7"/>
                </a:cubicBezTo>
                <a:cubicBezTo>
                  <a:pt x="201" y="3"/>
                  <a:pt x="198" y="0"/>
                  <a:pt x="194" y="0"/>
                </a:cubicBezTo>
                <a:close/>
                <a:moveTo>
                  <a:pt x="194" y="72"/>
                </a:moveTo>
                <a:cubicBezTo>
                  <a:pt x="79" y="72"/>
                  <a:pt x="79" y="72"/>
                  <a:pt x="79" y="72"/>
                </a:cubicBezTo>
                <a:cubicBezTo>
                  <a:pt x="75" y="72"/>
                  <a:pt x="72" y="75"/>
                  <a:pt x="72" y="79"/>
                </a:cubicBezTo>
                <a:cubicBezTo>
                  <a:pt x="72" y="117"/>
                  <a:pt x="72" y="117"/>
                  <a:pt x="72" y="117"/>
                </a:cubicBezTo>
                <a:cubicBezTo>
                  <a:pt x="72" y="121"/>
                  <a:pt x="75" y="124"/>
                  <a:pt x="79" y="124"/>
                </a:cubicBezTo>
                <a:cubicBezTo>
                  <a:pt x="194" y="124"/>
                  <a:pt x="194" y="124"/>
                  <a:pt x="194" y="124"/>
                </a:cubicBezTo>
                <a:cubicBezTo>
                  <a:pt x="198" y="124"/>
                  <a:pt x="201" y="121"/>
                  <a:pt x="201" y="117"/>
                </a:cubicBezTo>
                <a:cubicBezTo>
                  <a:pt x="201" y="79"/>
                  <a:pt x="201" y="79"/>
                  <a:pt x="201" y="79"/>
                </a:cubicBezTo>
                <a:cubicBezTo>
                  <a:pt x="201" y="75"/>
                  <a:pt x="198" y="72"/>
                  <a:pt x="194" y="72"/>
                </a:cubicBezTo>
                <a:close/>
                <a:moveTo>
                  <a:pt x="194" y="144"/>
                </a:moveTo>
                <a:cubicBezTo>
                  <a:pt x="79" y="144"/>
                  <a:pt x="79" y="144"/>
                  <a:pt x="79" y="144"/>
                </a:cubicBezTo>
                <a:cubicBezTo>
                  <a:pt x="75" y="144"/>
                  <a:pt x="72" y="147"/>
                  <a:pt x="72" y="150"/>
                </a:cubicBezTo>
                <a:cubicBezTo>
                  <a:pt x="72" y="190"/>
                  <a:pt x="72" y="190"/>
                  <a:pt x="72" y="190"/>
                </a:cubicBezTo>
                <a:cubicBezTo>
                  <a:pt x="72" y="193"/>
                  <a:pt x="75" y="196"/>
                  <a:pt x="79" y="196"/>
                </a:cubicBezTo>
                <a:cubicBezTo>
                  <a:pt x="194" y="196"/>
                  <a:pt x="194" y="196"/>
                  <a:pt x="194" y="196"/>
                </a:cubicBezTo>
                <a:cubicBezTo>
                  <a:pt x="198" y="196"/>
                  <a:pt x="201" y="193"/>
                  <a:pt x="201" y="190"/>
                </a:cubicBezTo>
                <a:cubicBezTo>
                  <a:pt x="201" y="150"/>
                  <a:pt x="201" y="150"/>
                  <a:pt x="201" y="150"/>
                </a:cubicBezTo>
                <a:cubicBezTo>
                  <a:pt x="201" y="147"/>
                  <a:pt x="198" y="144"/>
                  <a:pt x="194" y="144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" name="Freeform 48"/>
          <p:cNvSpPr>
            <a:spLocks noEditPoints="1"/>
          </p:cNvSpPr>
          <p:nvPr/>
        </p:nvSpPr>
        <p:spPr bwMode="auto">
          <a:xfrm>
            <a:off x="4810286" y="1662364"/>
            <a:ext cx="378540" cy="377178"/>
          </a:xfrm>
          <a:custGeom>
            <a:avLst/>
            <a:gdLst>
              <a:gd name="T0" fmla="*/ 187 w 201"/>
              <a:gd name="T1" fmla="*/ 104 h 200"/>
              <a:gd name="T2" fmla="*/ 122 w 201"/>
              <a:gd name="T3" fmla="*/ 104 h 200"/>
              <a:gd name="T4" fmla="*/ 108 w 201"/>
              <a:gd name="T5" fmla="*/ 118 h 200"/>
              <a:gd name="T6" fmla="*/ 108 w 201"/>
              <a:gd name="T7" fmla="*/ 187 h 200"/>
              <a:gd name="T8" fmla="*/ 122 w 201"/>
              <a:gd name="T9" fmla="*/ 200 h 200"/>
              <a:gd name="T10" fmla="*/ 187 w 201"/>
              <a:gd name="T11" fmla="*/ 200 h 200"/>
              <a:gd name="T12" fmla="*/ 201 w 201"/>
              <a:gd name="T13" fmla="*/ 187 h 200"/>
              <a:gd name="T14" fmla="*/ 201 w 201"/>
              <a:gd name="T15" fmla="*/ 118 h 200"/>
              <a:gd name="T16" fmla="*/ 187 w 201"/>
              <a:gd name="T17" fmla="*/ 104 h 200"/>
              <a:gd name="T18" fmla="*/ 187 w 201"/>
              <a:gd name="T19" fmla="*/ 0 h 200"/>
              <a:gd name="T20" fmla="*/ 122 w 201"/>
              <a:gd name="T21" fmla="*/ 0 h 200"/>
              <a:gd name="T22" fmla="*/ 108 w 201"/>
              <a:gd name="T23" fmla="*/ 14 h 200"/>
              <a:gd name="T24" fmla="*/ 108 w 201"/>
              <a:gd name="T25" fmla="*/ 79 h 200"/>
              <a:gd name="T26" fmla="*/ 122 w 201"/>
              <a:gd name="T27" fmla="*/ 93 h 200"/>
              <a:gd name="T28" fmla="*/ 187 w 201"/>
              <a:gd name="T29" fmla="*/ 93 h 200"/>
              <a:gd name="T30" fmla="*/ 201 w 201"/>
              <a:gd name="T31" fmla="*/ 79 h 200"/>
              <a:gd name="T32" fmla="*/ 201 w 201"/>
              <a:gd name="T33" fmla="*/ 14 h 200"/>
              <a:gd name="T34" fmla="*/ 187 w 201"/>
              <a:gd name="T35" fmla="*/ 0 h 200"/>
              <a:gd name="T36" fmla="*/ 78 w 201"/>
              <a:gd name="T37" fmla="*/ 104 h 200"/>
              <a:gd name="T38" fmla="*/ 14 w 201"/>
              <a:gd name="T39" fmla="*/ 104 h 200"/>
              <a:gd name="T40" fmla="*/ 0 w 201"/>
              <a:gd name="T41" fmla="*/ 118 h 200"/>
              <a:gd name="T42" fmla="*/ 0 w 201"/>
              <a:gd name="T43" fmla="*/ 187 h 200"/>
              <a:gd name="T44" fmla="*/ 14 w 201"/>
              <a:gd name="T45" fmla="*/ 200 h 200"/>
              <a:gd name="T46" fmla="*/ 78 w 201"/>
              <a:gd name="T47" fmla="*/ 200 h 200"/>
              <a:gd name="T48" fmla="*/ 92 w 201"/>
              <a:gd name="T49" fmla="*/ 187 h 200"/>
              <a:gd name="T50" fmla="*/ 92 w 201"/>
              <a:gd name="T51" fmla="*/ 118 h 200"/>
              <a:gd name="T52" fmla="*/ 78 w 201"/>
              <a:gd name="T53" fmla="*/ 104 h 200"/>
              <a:gd name="T54" fmla="*/ 78 w 201"/>
              <a:gd name="T55" fmla="*/ 0 h 200"/>
              <a:gd name="T56" fmla="*/ 14 w 201"/>
              <a:gd name="T57" fmla="*/ 0 h 200"/>
              <a:gd name="T58" fmla="*/ 0 w 201"/>
              <a:gd name="T59" fmla="*/ 14 h 200"/>
              <a:gd name="T60" fmla="*/ 0 w 201"/>
              <a:gd name="T61" fmla="*/ 79 h 200"/>
              <a:gd name="T62" fmla="*/ 14 w 201"/>
              <a:gd name="T63" fmla="*/ 93 h 200"/>
              <a:gd name="T64" fmla="*/ 78 w 201"/>
              <a:gd name="T65" fmla="*/ 93 h 200"/>
              <a:gd name="T66" fmla="*/ 92 w 201"/>
              <a:gd name="T67" fmla="*/ 79 h 200"/>
              <a:gd name="T68" fmla="*/ 92 w 201"/>
              <a:gd name="T69" fmla="*/ 14 h 200"/>
              <a:gd name="T70" fmla="*/ 78 w 201"/>
              <a:gd name="T71" fmla="*/ 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1" h="200">
                <a:moveTo>
                  <a:pt x="187" y="104"/>
                </a:moveTo>
                <a:cubicBezTo>
                  <a:pt x="122" y="104"/>
                  <a:pt x="122" y="104"/>
                  <a:pt x="122" y="104"/>
                </a:cubicBezTo>
                <a:cubicBezTo>
                  <a:pt x="114" y="104"/>
                  <a:pt x="108" y="110"/>
                  <a:pt x="108" y="118"/>
                </a:cubicBezTo>
                <a:cubicBezTo>
                  <a:pt x="108" y="187"/>
                  <a:pt x="108" y="187"/>
                  <a:pt x="108" y="187"/>
                </a:cubicBezTo>
                <a:cubicBezTo>
                  <a:pt x="108" y="194"/>
                  <a:pt x="114" y="200"/>
                  <a:pt x="122" y="200"/>
                </a:cubicBezTo>
                <a:cubicBezTo>
                  <a:pt x="187" y="200"/>
                  <a:pt x="187" y="200"/>
                  <a:pt x="187" y="200"/>
                </a:cubicBezTo>
                <a:cubicBezTo>
                  <a:pt x="195" y="200"/>
                  <a:pt x="201" y="194"/>
                  <a:pt x="201" y="187"/>
                </a:cubicBezTo>
                <a:cubicBezTo>
                  <a:pt x="201" y="118"/>
                  <a:pt x="201" y="118"/>
                  <a:pt x="201" y="118"/>
                </a:cubicBezTo>
                <a:cubicBezTo>
                  <a:pt x="201" y="110"/>
                  <a:pt x="195" y="104"/>
                  <a:pt x="187" y="104"/>
                </a:cubicBezTo>
                <a:close/>
                <a:moveTo>
                  <a:pt x="187" y="0"/>
                </a:moveTo>
                <a:cubicBezTo>
                  <a:pt x="122" y="0"/>
                  <a:pt x="122" y="0"/>
                  <a:pt x="122" y="0"/>
                </a:cubicBezTo>
                <a:cubicBezTo>
                  <a:pt x="114" y="0"/>
                  <a:pt x="108" y="6"/>
                  <a:pt x="108" y="14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08" y="87"/>
                  <a:pt x="114" y="93"/>
                  <a:pt x="122" y="93"/>
                </a:cubicBezTo>
                <a:cubicBezTo>
                  <a:pt x="187" y="93"/>
                  <a:pt x="187" y="93"/>
                  <a:pt x="187" y="93"/>
                </a:cubicBezTo>
                <a:cubicBezTo>
                  <a:pt x="195" y="93"/>
                  <a:pt x="201" y="87"/>
                  <a:pt x="201" y="79"/>
                </a:cubicBezTo>
                <a:cubicBezTo>
                  <a:pt x="201" y="14"/>
                  <a:pt x="201" y="14"/>
                  <a:pt x="201" y="14"/>
                </a:cubicBezTo>
                <a:cubicBezTo>
                  <a:pt x="201" y="6"/>
                  <a:pt x="195" y="0"/>
                  <a:pt x="187" y="0"/>
                </a:cubicBezTo>
                <a:close/>
                <a:moveTo>
                  <a:pt x="78" y="104"/>
                </a:moveTo>
                <a:cubicBezTo>
                  <a:pt x="14" y="104"/>
                  <a:pt x="14" y="104"/>
                  <a:pt x="14" y="104"/>
                </a:cubicBezTo>
                <a:cubicBezTo>
                  <a:pt x="6" y="104"/>
                  <a:pt x="0" y="110"/>
                  <a:pt x="0" y="118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94"/>
                  <a:pt x="6" y="200"/>
                  <a:pt x="14" y="200"/>
                </a:cubicBezTo>
                <a:cubicBezTo>
                  <a:pt x="78" y="200"/>
                  <a:pt x="78" y="200"/>
                  <a:pt x="78" y="200"/>
                </a:cubicBezTo>
                <a:cubicBezTo>
                  <a:pt x="86" y="200"/>
                  <a:pt x="92" y="194"/>
                  <a:pt x="92" y="187"/>
                </a:cubicBezTo>
                <a:cubicBezTo>
                  <a:pt x="92" y="118"/>
                  <a:pt x="92" y="118"/>
                  <a:pt x="92" y="118"/>
                </a:cubicBezTo>
                <a:cubicBezTo>
                  <a:pt x="92" y="110"/>
                  <a:pt x="86" y="104"/>
                  <a:pt x="78" y="104"/>
                </a:cubicBezTo>
                <a:close/>
                <a:moveTo>
                  <a:pt x="78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87"/>
                  <a:pt x="6" y="93"/>
                  <a:pt x="14" y="93"/>
                </a:cubicBezTo>
                <a:cubicBezTo>
                  <a:pt x="78" y="93"/>
                  <a:pt x="78" y="93"/>
                  <a:pt x="78" y="93"/>
                </a:cubicBezTo>
                <a:cubicBezTo>
                  <a:pt x="86" y="93"/>
                  <a:pt x="92" y="87"/>
                  <a:pt x="92" y="79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6"/>
                  <a:pt x="86" y="0"/>
                  <a:pt x="78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4" name="Freeform 49"/>
          <p:cNvSpPr>
            <a:spLocks noEditPoints="1"/>
          </p:cNvSpPr>
          <p:nvPr/>
        </p:nvSpPr>
        <p:spPr bwMode="auto">
          <a:xfrm>
            <a:off x="5580035" y="1666392"/>
            <a:ext cx="367801" cy="369124"/>
          </a:xfrm>
          <a:custGeom>
            <a:avLst/>
            <a:gdLst>
              <a:gd name="T0" fmla="*/ 78 w 196"/>
              <a:gd name="T1" fmla="*/ 0 h 196"/>
              <a:gd name="T2" fmla="*/ 72 w 196"/>
              <a:gd name="T3" fmla="*/ 46 h 196"/>
              <a:gd name="T4" fmla="*/ 117 w 196"/>
              <a:gd name="T5" fmla="*/ 52 h 196"/>
              <a:gd name="T6" fmla="*/ 124 w 196"/>
              <a:gd name="T7" fmla="*/ 7 h 196"/>
              <a:gd name="T8" fmla="*/ 189 w 196"/>
              <a:gd name="T9" fmla="*/ 0 h 196"/>
              <a:gd name="T10" fmla="*/ 143 w 196"/>
              <a:gd name="T11" fmla="*/ 7 h 196"/>
              <a:gd name="T12" fmla="*/ 150 w 196"/>
              <a:gd name="T13" fmla="*/ 52 h 196"/>
              <a:gd name="T14" fmla="*/ 196 w 196"/>
              <a:gd name="T15" fmla="*/ 46 h 196"/>
              <a:gd name="T16" fmla="*/ 189 w 196"/>
              <a:gd name="T17" fmla="*/ 0 h 196"/>
              <a:gd name="T18" fmla="*/ 6 w 196"/>
              <a:gd name="T19" fmla="*/ 0 h 196"/>
              <a:gd name="T20" fmla="*/ 0 w 196"/>
              <a:gd name="T21" fmla="*/ 46 h 196"/>
              <a:gd name="T22" fmla="*/ 45 w 196"/>
              <a:gd name="T23" fmla="*/ 52 h 196"/>
              <a:gd name="T24" fmla="*/ 52 w 196"/>
              <a:gd name="T25" fmla="*/ 7 h 196"/>
              <a:gd name="T26" fmla="*/ 117 w 196"/>
              <a:gd name="T27" fmla="*/ 72 h 196"/>
              <a:gd name="T28" fmla="*/ 72 w 196"/>
              <a:gd name="T29" fmla="*/ 78 h 196"/>
              <a:gd name="T30" fmla="*/ 78 w 196"/>
              <a:gd name="T31" fmla="*/ 124 h 196"/>
              <a:gd name="T32" fmla="*/ 124 w 196"/>
              <a:gd name="T33" fmla="*/ 118 h 196"/>
              <a:gd name="T34" fmla="*/ 117 w 196"/>
              <a:gd name="T35" fmla="*/ 72 h 196"/>
              <a:gd name="T36" fmla="*/ 150 w 196"/>
              <a:gd name="T37" fmla="*/ 72 h 196"/>
              <a:gd name="T38" fmla="*/ 143 w 196"/>
              <a:gd name="T39" fmla="*/ 118 h 196"/>
              <a:gd name="T40" fmla="*/ 189 w 196"/>
              <a:gd name="T41" fmla="*/ 124 h 196"/>
              <a:gd name="T42" fmla="*/ 196 w 196"/>
              <a:gd name="T43" fmla="*/ 78 h 196"/>
              <a:gd name="T44" fmla="*/ 45 w 196"/>
              <a:gd name="T45" fmla="*/ 72 h 196"/>
              <a:gd name="T46" fmla="*/ 0 w 196"/>
              <a:gd name="T47" fmla="*/ 78 h 196"/>
              <a:gd name="T48" fmla="*/ 6 w 196"/>
              <a:gd name="T49" fmla="*/ 124 h 196"/>
              <a:gd name="T50" fmla="*/ 52 w 196"/>
              <a:gd name="T51" fmla="*/ 118 h 196"/>
              <a:gd name="T52" fmla="*/ 45 w 196"/>
              <a:gd name="T53" fmla="*/ 72 h 196"/>
              <a:gd name="T54" fmla="*/ 78 w 196"/>
              <a:gd name="T55" fmla="*/ 144 h 196"/>
              <a:gd name="T56" fmla="*/ 72 w 196"/>
              <a:gd name="T57" fmla="*/ 190 h 196"/>
              <a:gd name="T58" fmla="*/ 117 w 196"/>
              <a:gd name="T59" fmla="*/ 196 h 196"/>
              <a:gd name="T60" fmla="*/ 124 w 196"/>
              <a:gd name="T61" fmla="*/ 150 h 196"/>
              <a:gd name="T62" fmla="*/ 189 w 196"/>
              <a:gd name="T63" fmla="*/ 144 h 196"/>
              <a:gd name="T64" fmla="*/ 143 w 196"/>
              <a:gd name="T65" fmla="*/ 150 h 196"/>
              <a:gd name="T66" fmla="*/ 150 w 196"/>
              <a:gd name="T67" fmla="*/ 196 h 196"/>
              <a:gd name="T68" fmla="*/ 196 w 196"/>
              <a:gd name="T69" fmla="*/ 190 h 196"/>
              <a:gd name="T70" fmla="*/ 189 w 196"/>
              <a:gd name="T71" fmla="*/ 144 h 196"/>
              <a:gd name="T72" fmla="*/ 6 w 196"/>
              <a:gd name="T73" fmla="*/ 144 h 196"/>
              <a:gd name="T74" fmla="*/ 0 w 196"/>
              <a:gd name="T75" fmla="*/ 190 h 196"/>
              <a:gd name="T76" fmla="*/ 45 w 196"/>
              <a:gd name="T77" fmla="*/ 196 h 196"/>
              <a:gd name="T78" fmla="*/ 52 w 196"/>
              <a:gd name="T79" fmla="*/ 15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6" h="196">
                <a:moveTo>
                  <a:pt x="117" y="0"/>
                </a:moveTo>
                <a:cubicBezTo>
                  <a:pt x="78" y="0"/>
                  <a:pt x="78" y="0"/>
                  <a:pt x="78" y="0"/>
                </a:cubicBezTo>
                <a:cubicBezTo>
                  <a:pt x="74" y="0"/>
                  <a:pt x="72" y="3"/>
                  <a:pt x="72" y="7"/>
                </a:cubicBezTo>
                <a:cubicBezTo>
                  <a:pt x="72" y="46"/>
                  <a:pt x="72" y="46"/>
                  <a:pt x="72" y="46"/>
                </a:cubicBezTo>
                <a:cubicBezTo>
                  <a:pt x="72" y="49"/>
                  <a:pt x="74" y="52"/>
                  <a:pt x="78" y="52"/>
                </a:cubicBezTo>
                <a:cubicBezTo>
                  <a:pt x="117" y="52"/>
                  <a:pt x="117" y="52"/>
                  <a:pt x="117" y="52"/>
                </a:cubicBezTo>
                <a:cubicBezTo>
                  <a:pt x="121" y="52"/>
                  <a:pt x="124" y="49"/>
                  <a:pt x="124" y="46"/>
                </a:cubicBezTo>
                <a:cubicBezTo>
                  <a:pt x="124" y="7"/>
                  <a:pt x="124" y="7"/>
                  <a:pt x="124" y="7"/>
                </a:cubicBezTo>
                <a:cubicBezTo>
                  <a:pt x="124" y="3"/>
                  <a:pt x="121" y="0"/>
                  <a:pt x="117" y="0"/>
                </a:cubicBezTo>
                <a:close/>
                <a:moveTo>
                  <a:pt x="189" y="0"/>
                </a:moveTo>
                <a:cubicBezTo>
                  <a:pt x="150" y="0"/>
                  <a:pt x="150" y="0"/>
                  <a:pt x="150" y="0"/>
                </a:cubicBezTo>
                <a:cubicBezTo>
                  <a:pt x="146" y="0"/>
                  <a:pt x="143" y="3"/>
                  <a:pt x="143" y="7"/>
                </a:cubicBezTo>
                <a:cubicBezTo>
                  <a:pt x="143" y="46"/>
                  <a:pt x="143" y="46"/>
                  <a:pt x="143" y="46"/>
                </a:cubicBezTo>
                <a:cubicBezTo>
                  <a:pt x="143" y="49"/>
                  <a:pt x="146" y="52"/>
                  <a:pt x="150" y="52"/>
                </a:cubicBezTo>
                <a:cubicBezTo>
                  <a:pt x="189" y="52"/>
                  <a:pt x="189" y="52"/>
                  <a:pt x="189" y="52"/>
                </a:cubicBezTo>
                <a:cubicBezTo>
                  <a:pt x="193" y="52"/>
                  <a:pt x="196" y="49"/>
                  <a:pt x="196" y="46"/>
                </a:cubicBezTo>
                <a:cubicBezTo>
                  <a:pt x="196" y="7"/>
                  <a:pt x="196" y="7"/>
                  <a:pt x="196" y="7"/>
                </a:cubicBezTo>
                <a:cubicBezTo>
                  <a:pt x="196" y="3"/>
                  <a:pt x="193" y="0"/>
                  <a:pt x="189" y="0"/>
                </a:cubicBezTo>
                <a:close/>
                <a:moveTo>
                  <a:pt x="45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9"/>
                  <a:pt x="3" y="52"/>
                  <a:pt x="6" y="52"/>
                </a:cubicBezTo>
                <a:cubicBezTo>
                  <a:pt x="45" y="52"/>
                  <a:pt x="45" y="52"/>
                  <a:pt x="45" y="52"/>
                </a:cubicBezTo>
                <a:cubicBezTo>
                  <a:pt x="49" y="52"/>
                  <a:pt x="52" y="49"/>
                  <a:pt x="52" y="46"/>
                </a:cubicBezTo>
                <a:cubicBezTo>
                  <a:pt x="52" y="7"/>
                  <a:pt x="52" y="7"/>
                  <a:pt x="52" y="7"/>
                </a:cubicBezTo>
                <a:cubicBezTo>
                  <a:pt x="52" y="3"/>
                  <a:pt x="49" y="0"/>
                  <a:pt x="45" y="0"/>
                </a:cubicBezTo>
                <a:close/>
                <a:moveTo>
                  <a:pt x="117" y="72"/>
                </a:moveTo>
                <a:cubicBezTo>
                  <a:pt x="78" y="72"/>
                  <a:pt x="78" y="72"/>
                  <a:pt x="78" y="72"/>
                </a:cubicBezTo>
                <a:cubicBezTo>
                  <a:pt x="74" y="72"/>
                  <a:pt x="72" y="75"/>
                  <a:pt x="72" y="78"/>
                </a:cubicBezTo>
                <a:cubicBezTo>
                  <a:pt x="72" y="118"/>
                  <a:pt x="72" y="118"/>
                  <a:pt x="72" y="118"/>
                </a:cubicBezTo>
                <a:cubicBezTo>
                  <a:pt x="72" y="121"/>
                  <a:pt x="74" y="124"/>
                  <a:pt x="78" y="124"/>
                </a:cubicBezTo>
                <a:cubicBezTo>
                  <a:pt x="117" y="124"/>
                  <a:pt x="117" y="124"/>
                  <a:pt x="117" y="124"/>
                </a:cubicBezTo>
                <a:cubicBezTo>
                  <a:pt x="121" y="124"/>
                  <a:pt x="124" y="121"/>
                  <a:pt x="124" y="118"/>
                </a:cubicBezTo>
                <a:cubicBezTo>
                  <a:pt x="124" y="78"/>
                  <a:pt x="124" y="78"/>
                  <a:pt x="124" y="78"/>
                </a:cubicBezTo>
                <a:cubicBezTo>
                  <a:pt x="124" y="75"/>
                  <a:pt x="121" y="72"/>
                  <a:pt x="117" y="72"/>
                </a:cubicBezTo>
                <a:close/>
                <a:moveTo>
                  <a:pt x="189" y="72"/>
                </a:moveTo>
                <a:cubicBezTo>
                  <a:pt x="150" y="72"/>
                  <a:pt x="150" y="72"/>
                  <a:pt x="150" y="72"/>
                </a:cubicBezTo>
                <a:cubicBezTo>
                  <a:pt x="146" y="72"/>
                  <a:pt x="143" y="75"/>
                  <a:pt x="143" y="7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3" y="121"/>
                  <a:pt x="146" y="124"/>
                  <a:pt x="150" y="124"/>
                </a:cubicBezTo>
                <a:cubicBezTo>
                  <a:pt x="189" y="124"/>
                  <a:pt x="189" y="124"/>
                  <a:pt x="189" y="124"/>
                </a:cubicBezTo>
                <a:cubicBezTo>
                  <a:pt x="193" y="124"/>
                  <a:pt x="196" y="121"/>
                  <a:pt x="196" y="118"/>
                </a:cubicBezTo>
                <a:cubicBezTo>
                  <a:pt x="196" y="78"/>
                  <a:pt x="196" y="78"/>
                  <a:pt x="196" y="78"/>
                </a:cubicBezTo>
                <a:cubicBezTo>
                  <a:pt x="196" y="75"/>
                  <a:pt x="193" y="72"/>
                  <a:pt x="189" y="72"/>
                </a:cubicBezTo>
                <a:close/>
                <a:moveTo>
                  <a:pt x="45" y="72"/>
                </a:moveTo>
                <a:cubicBezTo>
                  <a:pt x="6" y="72"/>
                  <a:pt x="6" y="72"/>
                  <a:pt x="6" y="72"/>
                </a:cubicBezTo>
                <a:cubicBezTo>
                  <a:pt x="3" y="72"/>
                  <a:pt x="0" y="75"/>
                  <a:pt x="0" y="7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1"/>
                  <a:pt x="3" y="124"/>
                  <a:pt x="6" y="124"/>
                </a:cubicBezTo>
                <a:cubicBezTo>
                  <a:pt x="45" y="124"/>
                  <a:pt x="45" y="124"/>
                  <a:pt x="45" y="124"/>
                </a:cubicBezTo>
                <a:cubicBezTo>
                  <a:pt x="49" y="124"/>
                  <a:pt x="52" y="121"/>
                  <a:pt x="52" y="118"/>
                </a:cubicBezTo>
                <a:cubicBezTo>
                  <a:pt x="52" y="78"/>
                  <a:pt x="52" y="78"/>
                  <a:pt x="52" y="78"/>
                </a:cubicBezTo>
                <a:cubicBezTo>
                  <a:pt x="52" y="75"/>
                  <a:pt x="49" y="72"/>
                  <a:pt x="45" y="72"/>
                </a:cubicBezTo>
                <a:close/>
                <a:moveTo>
                  <a:pt x="117" y="144"/>
                </a:moveTo>
                <a:cubicBezTo>
                  <a:pt x="78" y="144"/>
                  <a:pt x="78" y="144"/>
                  <a:pt x="78" y="144"/>
                </a:cubicBezTo>
                <a:cubicBezTo>
                  <a:pt x="74" y="144"/>
                  <a:pt x="72" y="147"/>
                  <a:pt x="72" y="150"/>
                </a:cubicBezTo>
                <a:cubicBezTo>
                  <a:pt x="72" y="190"/>
                  <a:pt x="72" y="190"/>
                  <a:pt x="72" y="190"/>
                </a:cubicBezTo>
                <a:cubicBezTo>
                  <a:pt x="72" y="193"/>
                  <a:pt x="74" y="196"/>
                  <a:pt x="78" y="196"/>
                </a:cubicBezTo>
                <a:cubicBezTo>
                  <a:pt x="117" y="196"/>
                  <a:pt x="117" y="196"/>
                  <a:pt x="117" y="196"/>
                </a:cubicBezTo>
                <a:cubicBezTo>
                  <a:pt x="121" y="196"/>
                  <a:pt x="124" y="193"/>
                  <a:pt x="124" y="190"/>
                </a:cubicBezTo>
                <a:cubicBezTo>
                  <a:pt x="124" y="150"/>
                  <a:pt x="124" y="150"/>
                  <a:pt x="124" y="150"/>
                </a:cubicBezTo>
                <a:cubicBezTo>
                  <a:pt x="124" y="147"/>
                  <a:pt x="121" y="144"/>
                  <a:pt x="117" y="144"/>
                </a:cubicBezTo>
                <a:close/>
                <a:moveTo>
                  <a:pt x="189" y="144"/>
                </a:moveTo>
                <a:cubicBezTo>
                  <a:pt x="150" y="144"/>
                  <a:pt x="150" y="144"/>
                  <a:pt x="150" y="144"/>
                </a:cubicBezTo>
                <a:cubicBezTo>
                  <a:pt x="146" y="144"/>
                  <a:pt x="143" y="147"/>
                  <a:pt x="143" y="150"/>
                </a:cubicBezTo>
                <a:cubicBezTo>
                  <a:pt x="143" y="190"/>
                  <a:pt x="143" y="190"/>
                  <a:pt x="143" y="190"/>
                </a:cubicBezTo>
                <a:cubicBezTo>
                  <a:pt x="143" y="193"/>
                  <a:pt x="146" y="196"/>
                  <a:pt x="150" y="196"/>
                </a:cubicBezTo>
                <a:cubicBezTo>
                  <a:pt x="189" y="196"/>
                  <a:pt x="189" y="196"/>
                  <a:pt x="189" y="196"/>
                </a:cubicBezTo>
                <a:cubicBezTo>
                  <a:pt x="193" y="196"/>
                  <a:pt x="196" y="193"/>
                  <a:pt x="196" y="190"/>
                </a:cubicBezTo>
                <a:cubicBezTo>
                  <a:pt x="196" y="150"/>
                  <a:pt x="196" y="150"/>
                  <a:pt x="196" y="150"/>
                </a:cubicBezTo>
                <a:cubicBezTo>
                  <a:pt x="196" y="147"/>
                  <a:pt x="193" y="144"/>
                  <a:pt x="189" y="144"/>
                </a:cubicBezTo>
                <a:close/>
                <a:moveTo>
                  <a:pt x="45" y="144"/>
                </a:moveTo>
                <a:cubicBezTo>
                  <a:pt x="6" y="144"/>
                  <a:pt x="6" y="144"/>
                  <a:pt x="6" y="144"/>
                </a:cubicBezTo>
                <a:cubicBezTo>
                  <a:pt x="3" y="144"/>
                  <a:pt x="0" y="147"/>
                  <a:pt x="0" y="15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3"/>
                  <a:pt x="3" y="196"/>
                  <a:pt x="6" y="196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49" y="196"/>
                  <a:pt x="52" y="193"/>
                  <a:pt x="52" y="190"/>
                </a:cubicBezTo>
                <a:cubicBezTo>
                  <a:pt x="52" y="150"/>
                  <a:pt x="52" y="150"/>
                  <a:pt x="52" y="150"/>
                </a:cubicBezTo>
                <a:cubicBezTo>
                  <a:pt x="52" y="147"/>
                  <a:pt x="49" y="144"/>
                  <a:pt x="45" y="144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5" name="Freeform 50"/>
          <p:cNvSpPr>
            <a:spLocks noEditPoints="1"/>
          </p:cNvSpPr>
          <p:nvPr/>
        </p:nvSpPr>
        <p:spPr bwMode="auto">
          <a:xfrm>
            <a:off x="6349562" y="1665049"/>
            <a:ext cx="375856" cy="375834"/>
          </a:xfrm>
          <a:custGeom>
            <a:avLst/>
            <a:gdLst>
              <a:gd name="T0" fmla="*/ 34 w 280"/>
              <a:gd name="T1" fmla="*/ 246 h 280"/>
              <a:gd name="T2" fmla="*/ 34 w 280"/>
              <a:gd name="T3" fmla="*/ 192 h 280"/>
              <a:gd name="T4" fmla="*/ 34 w 280"/>
              <a:gd name="T5" fmla="*/ 0 h 280"/>
              <a:gd name="T6" fmla="*/ 90 w 280"/>
              <a:gd name="T7" fmla="*/ 0 h 280"/>
              <a:gd name="T8" fmla="*/ 90 w 280"/>
              <a:gd name="T9" fmla="*/ 192 h 280"/>
              <a:gd name="T10" fmla="*/ 280 w 280"/>
              <a:gd name="T11" fmla="*/ 192 h 280"/>
              <a:gd name="T12" fmla="*/ 280 w 280"/>
              <a:gd name="T13" fmla="*/ 246 h 280"/>
              <a:gd name="T14" fmla="*/ 34 w 280"/>
              <a:gd name="T15" fmla="*/ 246 h 280"/>
              <a:gd name="T16" fmla="*/ 191 w 280"/>
              <a:gd name="T17" fmla="*/ 89 h 280"/>
              <a:gd name="T18" fmla="*/ 95 w 280"/>
              <a:gd name="T19" fmla="*/ 89 h 280"/>
              <a:gd name="T20" fmla="*/ 95 w 280"/>
              <a:gd name="T21" fmla="*/ 35 h 280"/>
              <a:gd name="T22" fmla="*/ 247 w 280"/>
              <a:gd name="T23" fmla="*/ 35 h 280"/>
              <a:gd name="T24" fmla="*/ 247 w 280"/>
              <a:gd name="T25" fmla="*/ 186 h 280"/>
              <a:gd name="T26" fmla="*/ 191 w 280"/>
              <a:gd name="T27" fmla="*/ 186 h 280"/>
              <a:gd name="T28" fmla="*/ 191 w 280"/>
              <a:gd name="T29" fmla="*/ 89 h 280"/>
              <a:gd name="T30" fmla="*/ 0 w 280"/>
              <a:gd name="T31" fmla="*/ 35 h 280"/>
              <a:gd name="T32" fmla="*/ 28 w 280"/>
              <a:gd name="T33" fmla="*/ 35 h 280"/>
              <a:gd name="T34" fmla="*/ 28 w 280"/>
              <a:gd name="T35" fmla="*/ 89 h 280"/>
              <a:gd name="T36" fmla="*/ 0 w 280"/>
              <a:gd name="T37" fmla="*/ 89 h 280"/>
              <a:gd name="T38" fmla="*/ 0 w 280"/>
              <a:gd name="T39" fmla="*/ 35 h 280"/>
              <a:gd name="T40" fmla="*/ 247 w 280"/>
              <a:gd name="T41" fmla="*/ 280 h 280"/>
              <a:gd name="T42" fmla="*/ 191 w 280"/>
              <a:gd name="T43" fmla="*/ 280 h 280"/>
              <a:gd name="T44" fmla="*/ 191 w 280"/>
              <a:gd name="T45" fmla="*/ 252 h 280"/>
              <a:gd name="T46" fmla="*/ 247 w 280"/>
              <a:gd name="T47" fmla="*/ 252 h 280"/>
              <a:gd name="T48" fmla="*/ 247 w 280"/>
              <a:gd name="T49" fmla="*/ 28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0" h="280">
                <a:moveTo>
                  <a:pt x="34" y="246"/>
                </a:moveTo>
                <a:lnTo>
                  <a:pt x="34" y="192"/>
                </a:lnTo>
                <a:lnTo>
                  <a:pt x="34" y="0"/>
                </a:lnTo>
                <a:lnTo>
                  <a:pt x="90" y="0"/>
                </a:lnTo>
                <a:lnTo>
                  <a:pt x="90" y="192"/>
                </a:lnTo>
                <a:lnTo>
                  <a:pt x="280" y="192"/>
                </a:lnTo>
                <a:lnTo>
                  <a:pt x="280" y="246"/>
                </a:lnTo>
                <a:lnTo>
                  <a:pt x="34" y="246"/>
                </a:lnTo>
                <a:close/>
                <a:moveTo>
                  <a:pt x="191" y="89"/>
                </a:moveTo>
                <a:lnTo>
                  <a:pt x="95" y="89"/>
                </a:lnTo>
                <a:lnTo>
                  <a:pt x="95" y="35"/>
                </a:lnTo>
                <a:lnTo>
                  <a:pt x="247" y="35"/>
                </a:lnTo>
                <a:lnTo>
                  <a:pt x="247" y="186"/>
                </a:lnTo>
                <a:lnTo>
                  <a:pt x="191" y="186"/>
                </a:lnTo>
                <a:lnTo>
                  <a:pt x="191" y="89"/>
                </a:lnTo>
                <a:close/>
                <a:moveTo>
                  <a:pt x="0" y="35"/>
                </a:moveTo>
                <a:lnTo>
                  <a:pt x="28" y="35"/>
                </a:lnTo>
                <a:lnTo>
                  <a:pt x="28" y="89"/>
                </a:lnTo>
                <a:lnTo>
                  <a:pt x="0" y="89"/>
                </a:lnTo>
                <a:lnTo>
                  <a:pt x="0" y="35"/>
                </a:lnTo>
                <a:close/>
                <a:moveTo>
                  <a:pt x="247" y="280"/>
                </a:moveTo>
                <a:lnTo>
                  <a:pt x="191" y="280"/>
                </a:lnTo>
                <a:lnTo>
                  <a:pt x="191" y="252"/>
                </a:lnTo>
                <a:lnTo>
                  <a:pt x="247" y="252"/>
                </a:lnTo>
                <a:lnTo>
                  <a:pt x="247" y="28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6" name="Freeform 51"/>
          <p:cNvSpPr>
            <a:spLocks noEditPoints="1"/>
          </p:cNvSpPr>
          <p:nvPr/>
        </p:nvSpPr>
        <p:spPr bwMode="auto">
          <a:xfrm>
            <a:off x="7121972" y="1679814"/>
            <a:ext cx="375856" cy="346305"/>
          </a:xfrm>
          <a:custGeom>
            <a:avLst/>
            <a:gdLst>
              <a:gd name="T0" fmla="*/ 199 w 200"/>
              <a:gd name="T1" fmla="*/ 115 h 184"/>
              <a:gd name="T2" fmla="*/ 164 w 200"/>
              <a:gd name="T3" fmla="*/ 0 h 184"/>
              <a:gd name="T4" fmla="*/ 35 w 200"/>
              <a:gd name="T5" fmla="*/ 0 h 184"/>
              <a:gd name="T6" fmla="*/ 0 w 200"/>
              <a:gd name="T7" fmla="*/ 115 h 184"/>
              <a:gd name="T8" fmla="*/ 0 w 200"/>
              <a:gd name="T9" fmla="*/ 115 h 184"/>
              <a:gd name="T10" fmla="*/ 0 w 200"/>
              <a:gd name="T11" fmla="*/ 172 h 184"/>
              <a:gd name="T12" fmla="*/ 12 w 200"/>
              <a:gd name="T13" fmla="*/ 184 h 184"/>
              <a:gd name="T14" fmla="*/ 188 w 200"/>
              <a:gd name="T15" fmla="*/ 184 h 184"/>
              <a:gd name="T16" fmla="*/ 200 w 200"/>
              <a:gd name="T17" fmla="*/ 172 h 184"/>
              <a:gd name="T18" fmla="*/ 200 w 200"/>
              <a:gd name="T19" fmla="*/ 115 h 184"/>
              <a:gd name="T20" fmla="*/ 199 w 200"/>
              <a:gd name="T21" fmla="*/ 115 h 184"/>
              <a:gd name="T22" fmla="*/ 143 w 200"/>
              <a:gd name="T23" fmla="*/ 112 h 184"/>
              <a:gd name="T24" fmla="*/ 125 w 200"/>
              <a:gd name="T25" fmla="*/ 148 h 184"/>
              <a:gd name="T26" fmla="*/ 73 w 200"/>
              <a:gd name="T27" fmla="*/ 148 h 184"/>
              <a:gd name="T28" fmla="*/ 54 w 200"/>
              <a:gd name="T29" fmla="*/ 112 h 184"/>
              <a:gd name="T30" fmla="*/ 20 w 200"/>
              <a:gd name="T31" fmla="*/ 112 h 184"/>
              <a:gd name="T32" fmla="*/ 50 w 200"/>
              <a:gd name="T33" fmla="*/ 12 h 184"/>
              <a:gd name="T34" fmla="*/ 149 w 200"/>
              <a:gd name="T35" fmla="*/ 12 h 184"/>
              <a:gd name="T36" fmla="*/ 180 w 200"/>
              <a:gd name="T37" fmla="*/ 112 h 184"/>
              <a:gd name="T38" fmla="*/ 143 w 200"/>
              <a:gd name="T39" fmla="*/ 112 h 184"/>
              <a:gd name="T40" fmla="*/ 132 w 200"/>
              <a:gd name="T41" fmla="*/ 28 h 184"/>
              <a:gd name="T42" fmla="*/ 67 w 200"/>
              <a:gd name="T43" fmla="*/ 28 h 184"/>
              <a:gd name="T44" fmla="*/ 65 w 200"/>
              <a:gd name="T45" fmla="*/ 36 h 184"/>
              <a:gd name="T46" fmla="*/ 134 w 200"/>
              <a:gd name="T47" fmla="*/ 36 h 184"/>
              <a:gd name="T48" fmla="*/ 132 w 200"/>
              <a:gd name="T49" fmla="*/ 28 h 184"/>
              <a:gd name="T50" fmla="*/ 138 w 200"/>
              <a:gd name="T51" fmla="*/ 48 h 184"/>
              <a:gd name="T52" fmla="*/ 61 w 200"/>
              <a:gd name="T53" fmla="*/ 48 h 184"/>
              <a:gd name="T54" fmla="*/ 59 w 200"/>
              <a:gd name="T55" fmla="*/ 56 h 184"/>
              <a:gd name="T56" fmla="*/ 140 w 200"/>
              <a:gd name="T57" fmla="*/ 56 h 184"/>
              <a:gd name="T58" fmla="*/ 138 w 200"/>
              <a:gd name="T59" fmla="*/ 48 h 184"/>
              <a:gd name="T60" fmla="*/ 144 w 200"/>
              <a:gd name="T61" fmla="*/ 68 h 184"/>
              <a:gd name="T62" fmla="*/ 55 w 200"/>
              <a:gd name="T63" fmla="*/ 68 h 184"/>
              <a:gd name="T64" fmla="*/ 53 w 200"/>
              <a:gd name="T65" fmla="*/ 76 h 184"/>
              <a:gd name="T66" fmla="*/ 146 w 200"/>
              <a:gd name="T67" fmla="*/ 76 h 184"/>
              <a:gd name="T68" fmla="*/ 144 w 200"/>
              <a:gd name="T69" fmla="*/ 68 h 184"/>
              <a:gd name="T70" fmla="*/ 47 w 200"/>
              <a:gd name="T71" fmla="*/ 96 h 184"/>
              <a:gd name="T72" fmla="*/ 152 w 200"/>
              <a:gd name="T73" fmla="*/ 96 h 184"/>
              <a:gd name="T74" fmla="*/ 149 w 200"/>
              <a:gd name="T75" fmla="*/ 88 h 184"/>
              <a:gd name="T76" fmla="*/ 50 w 200"/>
              <a:gd name="T77" fmla="*/ 88 h 184"/>
              <a:gd name="T78" fmla="*/ 47 w 200"/>
              <a:gd name="T79" fmla="*/ 9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0" h="184">
                <a:moveTo>
                  <a:pt x="199" y="115"/>
                </a:moveTo>
                <a:cubicBezTo>
                  <a:pt x="164" y="0"/>
                  <a:pt x="164" y="0"/>
                  <a:pt x="164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8"/>
                  <a:pt x="5" y="184"/>
                  <a:pt x="12" y="184"/>
                </a:cubicBezTo>
                <a:cubicBezTo>
                  <a:pt x="188" y="184"/>
                  <a:pt x="188" y="184"/>
                  <a:pt x="188" y="184"/>
                </a:cubicBezTo>
                <a:cubicBezTo>
                  <a:pt x="194" y="184"/>
                  <a:pt x="200" y="178"/>
                  <a:pt x="200" y="172"/>
                </a:cubicBezTo>
                <a:cubicBezTo>
                  <a:pt x="200" y="115"/>
                  <a:pt x="200" y="115"/>
                  <a:pt x="200" y="115"/>
                </a:cubicBezTo>
                <a:lnTo>
                  <a:pt x="199" y="115"/>
                </a:lnTo>
                <a:close/>
                <a:moveTo>
                  <a:pt x="143" y="112"/>
                </a:moveTo>
                <a:cubicBezTo>
                  <a:pt x="125" y="148"/>
                  <a:pt x="125" y="148"/>
                  <a:pt x="125" y="148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54" y="112"/>
                  <a:pt x="54" y="112"/>
                  <a:pt x="54" y="112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50" y="12"/>
                  <a:pt x="50" y="12"/>
                  <a:pt x="50" y="12"/>
                </a:cubicBezTo>
                <a:cubicBezTo>
                  <a:pt x="149" y="12"/>
                  <a:pt x="149" y="12"/>
                  <a:pt x="149" y="12"/>
                </a:cubicBezTo>
                <a:cubicBezTo>
                  <a:pt x="180" y="112"/>
                  <a:pt x="180" y="112"/>
                  <a:pt x="180" y="112"/>
                </a:cubicBezTo>
                <a:lnTo>
                  <a:pt x="143" y="112"/>
                </a:lnTo>
                <a:close/>
                <a:moveTo>
                  <a:pt x="132" y="28"/>
                </a:moveTo>
                <a:cubicBezTo>
                  <a:pt x="67" y="28"/>
                  <a:pt x="67" y="28"/>
                  <a:pt x="67" y="28"/>
                </a:cubicBezTo>
                <a:cubicBezTo>
                  <a:pt x="65" y="36"/>
                  <a:pt x="65" y="36"/>
                  <a:pt x="65" y="36"/>
                </a:cubicBezTo>
                <a:cubicBezTo>
                  <a:pt x="134" y="36"/>
                  <a:pt x="134" y="36"/>
                  <a:pt x="134" y="36"/>
                </a:cubicBezTo>
                <a:lnTo>
                  <a:pt x="132" y="28"/>
                </a:lnTo>
                <a:close/>
                <a:moveTo>
                  <a:pt x="138" y="48"/>
                </a:moveTo>
                <a:cubicBezTo>
                  <a:pt x="61" y="48"/>
                  <a:pt x="61" y="48"/>
                  <a:pt x="61" y="48"/>
                </a:cubicBezTo>
                <a:cubicBezTo>
                  <a:pt x="59" y="56"/>
                  <a:pt x="59" y="56"/>
                  <a:pt x="59" y="56"/>
                </a:cubicBezTo>
                <a:cubicBezTo>
                  <a:pt x="140" y="56"/>
                  <a:pt x="140" y="56"/>
                  <a:pt x="140" y="56"/>
                </a:cubicBezTo>
                <a:lnTo>
                  <a:pt x="138" y="48"/>
                </a:lnTo>
                <a:close/>
                <a:moveTo>
                  <a:pt x="144" y="68"/>
                </a:moveTo>
                <a:cubicBezTo>
                  <a:pt x="55" y="68"/>
                  <a:pt x="55" y="68"/>
                  <a:pt x="55" y="68"/>
                </a:cubicBezTo>
                <a:cubicBezTo>
                  <a:pt x="53" y="76"/>
                  <a:pt x="53" y="76"/>
                  <a:pt x="53" y="76"/>
                </a:cubicBezTo>
                <a:cubicBezTo>
                  <a:pt x="146" y="76"/>
                  <a:pt x="146" y="76"/>
                  <a:pt x="146" y="76"/>
                </a:cubicBezTo>
                <a:lnTo>
                  <a:pt x="144" y="68"/>
                </a:lnTo>
                <a:close/>
                <a:moveTo>
                  <a:pt x="47" y="96"/>
                </a:moveTo>
                <a:cubicBezTo>
                  <a:pt x="152" y="96"/>
                  <a:pt x="152" y="96"/>
                  <a:pt x="152" y="96"/>
                </a:cubicBezTo>
                <a:cubicBezTo>
                  <a:pt x="149" y="88"/>
                  <a:pt x="149" y="88"/>
                  <a:pt x="149" y="88"/>
                </a:cubicBezTo>
                <a:cubicBezTo>
                  <a:pt x="50" y="88"/>
                  <a:pt x="50" y="88"/>
                  <a:pt x="50" y="88"/>
                </a:cubicBezTo>
                <a:lnTo>
                  <a:pt x="47" y="96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7" name="Freeform 52"/>
          <p:cNvSpPr>
            <a:spLocks noEditPoints="1"/>
          </p:cNvSpPr>
          <p:nvPr/>
        </p:nvSpPr>
        <p:spPr bwMode="auto">
          <a:xfrm>
            <a:off x="7886806" y="1666392"/>
            <a:ext cx="366460" cy="369124"/>
          </a:xfrm>
          <a:custGeom>
            <a:avLst/>
            <a:gdLst>
              <a:gd name="T0" fmla="*/ 159 w 195"/>
              <a:gd name="T1" fmla="*/ 171 h 196"/>
              <a:gd name="T2" fmla="*/ 159 w 195"/>
              <a:gd name="T3" fmla="*/ 184 h 196"/>
              <a:gd name="T4" fmla="*/ 146 w 195"/>
              <a:gd name="T5" fmla="*/ 196 h 196"/>
              <a:gd name="T6" fmla="*/ 49 w 195"/>
              <a:gd name="T7" fmla="*/ 196 h 196"/>
              <a:gd name="T8" fmla="*/ 36 w 195"/>
              <a:gd name="T9" fmla="*/ 184 h 196"/>
              <a:gd name="T10" fmla="*/ 36 w 195"/>
              <a:gd name="T11" fmla="*/ 171 h 196"/>
              <a:gd name="T12" fmla="*/ 0 w 195"/>
              <a:gd name="T13" fmla="*/ 134 h 196"/>
              <a:gd name="T14" fmla="*/ 0 w 195"/>
              <a:gd name="T15" fmla="*/ 98 h 196"/>
              <a:gd name="T16" fmla="*/ 36 w 195"/>
              <a:gd name="T17" fmla="*/ 61 h 196"/>
              <a:gd name="T18" fmla="*/ 36 w 195"/>
              <a:gd name="T19" fmla="*/ 12 h 196"/>
              <a:gd name="T20" fmla="*/ 49 w 195"/>
              <a:gd name="T21" fmla="*/ 0 h 196"/>
              <a:gd name="T22" fmla="*/ 146 w 195"/>
              <a:gd name="T23" fmla="*/ 0 h 196"/>
              <a:gd name="T24" fmla="*/ 159 w 195"/>
              <a:gd name="T25" fmla="*/ 12 h 196"/>
              <a:gd name="T26" fmla="*/ 159 w 195"/>
              <a:gd name="T27" fmla="*/ 61 h 196"/>
              <a:gd name="T28" fmla="*/ 195 w 195"/>
              <a:gd name="T29" fmla="*/ 98 h 196"/>
              <a:gd name="T30" fmla="*/ 195 w 195"/>
              <a:gd name="T31" fmla="*/ 134 h 196"/>
              <a:gd name="T32" fmla="*/ 159 w 195"/>
              <a:gd name="T33" fmla="*/ 171 h 196"/>
              <a:gd name="T34" fmla="*/ 48 w 195"/>
              <a:gd name="T35" fmla="*/ 184 h 196"/>
              <a:gd name="T36" fmla="*/ 147 w 195"/>
              <a:gd name="T37" fmla="*/ 184 h 196"/>
              <a:gd name="T38" fmla="*/ 147 w 195"/>
              <a:gd name="T39" fmla="*/ 132 h 196"/>
              <a:gd name="T40" fmla="*/ 48 w 195"/>
              <a:gd name="T41" fmla="*/ 132 h 196"/>
              <a:gd name="T42" fmla="*/ 48 w 195"/>
              <a:gd name="T43" fmla="*/ 184 h 196"/>
              <a:gd name="T44" fmla="*/ 147 w 195"/>
              <a:gd name="T45" fmla="*/ 12 h 196"/>
              <a:gd name="T46" fmla="*/ 48 w 195"/>
              <a:gd name="T47" fmla="*/ 12 h 196"/>
              <a:gd name="T48" fmla="*/ 48 w 195"/>
              <a:gd name="T49" fmla="*/ 61 h 196"/>
              <a:gd name="T50" fmla="*/ 60 w 195"/>
              <a:gd name="T51" fmla="*/ 61 h 196"/>
              <a:gd name="T52" fmla="*/ 60 w 195"/>
              <a:gd name="T53" fmla="*/ 25 h 196"/>
              <a:gd name="T54" fmla="*/ 136 w 195"/>
              <a:gd name="T55" fmla="*/ 25 h 196"/>
              <a:gd name="T56" fmla="*/ 136 w 195"/>
              <a:gd name="T57" fmla="*/ 61 h 196"/>
              <a:gd name="T58" fmla="*/ 147 w 195"/>
              <a:gd name="T59" fmla="*/ 61 h 196"/>
              <a:gd name="T60" fmla="*/ 147 w 195"/>
              <a:gd name="T61" fmla="*/ 12 h 196"/>
              <a:gd name="T62" fmla="*/ 72 w 195"/>
              <a:gd name="T63" fmla="*/ 36 h 196"/>
              <a:gd name="T64" fmla="*/ 72 w 195"/>
              <a:gd name="T65" fmla="*/ 61 h 196"/>
              <a:gd name="T66" fmla="*/ 123 w 195"/>
              <a:gd name="T67" fmla="*/ 61 h 196"/>
              <a:gd name="T68" fmla="*/ 123 w 195"/>
              <a:gd name="T69" fmla="*/ 36 h 196"/>
              <a:gd name="T70" fmla="*/ 72 w 195"/>
              <a:gd name="T71" fmla="*/ 36 h 196"/>
              <a:gd name="T72" fmla="*/ 147 w 195"/>
              <a:gd name="T73" fmla="*/ 88 h 196"/>
              <a:gd name="T74" fmla="*/ 140 w 195"/>
              <a:gd name="T75" fmla="*/ 88 h 196"/>
              <a:gd name="T76" fmla="*/ 140 w 195"/>
              <a:gd name="T77" fmla="*/ 96 h 196"/>
              <a:gd name="T78" fmla="*/ 147 w 195"/>
              <a:gd name="T79" fmla="*/ 96 h 196"/>
              <a:gd name="T80" fmla="*/ 147 w 195"/>
              <a:gd name="T81" fmla="*/ 88 h 196"/>
              <a:gd name="T82" fmla="*/ 146 w 195"/>
              <a:gd name="T83" fmla="*/ 108 h 196"/>
              <a:gd name="T84" fmla="*/ 49 w 195"/>
              <a:gd name="T85" fmla="*/ 108 h 196"/>
              <a:gd name="T86" fmla="*/ 24 w 195"/>
              <a:gd name="T87" fmla="*/ 134 h 196"/>
              <a:gd name="T88" fmla="*/ 24 w 195"/>
              <a:gd name="T89" fmla="*/ 148 h 196"/>
              <a:gd name="T90" fmla="*/ 36 w 195"/>
              <a:gd name="T91" fmla="*/ 148 h 196"/>
              <a:gd name="T92" fmla="*/ 36 w 195"/>
              <a:gd name="T93" fmla="*/ 134 h 196"/>
              <a:gd name="T94" fmla="*/ 49 w 195"/>
              <a:gd name="T95" fmla="*/ 120 h 196"/>
              <a:gd name="T96" fmla="*/ 146 w 195"/>
              <a:gd name="T97" fmla="*/ 120 h 196"/>
              <a:gd name="T98" fmla="*/ 159 w 195"/>
              <a:gd name="T99" fmla="*/ 134 h 196"/>
              <a:gd name="T100" fmla="*/ 159 w 195"/>
              <a:gd name="T101" fmla="*/ 148 h 196"/>
              <a:gd name="T102" fmla="*/ 172 w 195"/>
              <a:gd name="T103" fmla="*/ 148 h 196"/>
              <a:gd name="T104" fmla="*/ 172 w 195"/>
              <a:gd name="T105" fmla="*/ 134 h 196"/>
              <a:gd name="T106" fmla="*/ 146 w 195"/>
              <a:gd name="T107" fmla="*/ 108 h 196"/>
              <a:gd name="T108" fmla="*/ 168 w 195"/>
              <a:gd name="T109" fmla="*/ 88 h 196"/>
              <a:gd name="T110" fmla="*/ 159 w 195"/>
              <a:gd name="T111" fmla="*/ 88 h 196"/>
              <a:gd name="T112" fmla="*/ 159 w 195"/>
              <a:gd name="T113" fmla="*/ 96 h 196"/>
              <a:gd name="T114" fmla="*/ 168 w 195"/>
              <a:gd name="T115" fmla="*/ 96 h 196"/>
              <a:gd name="T116" fmla="*/ 168 w 195"/>
              <a:gd name="T117" fmla="*/ 88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5" h="196">
                <a:moveTo>
                  <a:pt x="159" y="171"/>
                </a:moveTo>
                <a:cubicBezTo>
                  <a:pt x="159" y="184"/>
                  <a:pt x="159" y="184"/>
                  <a:pt x="159" y="184"/>
                </a:cubicBezTo>
                <a:cubicBezTo>
                  <a:pt x="159" y="191"/>
                  <a:pt x="153" y="196"/>
                  <a:pt x="146" y="196"/>
                </a:cubicBezTo>
                <a:cubicBezTo>
                  <a:pt x="49" y="196"/>
                  <a:pt x="49" y="196"/>
                  <a:pt x="49" y="196"/>
                </a:cubicBezTo>
                <a:cubicBezTo>
                  <a:pt x="42" y="196"/>
                  <a:pt x="36" y="191"/>
                  <a:pt x="36" y="184"/>
                </a:cubicBezTo>
                <a:cubicBezTo>
                  <a:pt x="36" y="171"/>
                  <a:pt x="36" y="171"/>
                  <a:pt x="36" y="171"/>
                </a:cubicBezTo>
                <a:cubicBezTo>
                  <a:pt x="16" y="171"/>
                  <a:pt x="0" y="155"/>
                  <a:pt x="0" y="134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78"/>
                  <a:pt x="16" y="61"/>
                  <a:pt x="36" y="61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6"/>
                  <a:pt x="42" y="0"/>
                  <a:pt x="49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53" y="0"/>
                  <a:pt x="159" y="6"/>
                  <a:pt x="159" y="12"/>
                </a:cubicBezTo>
                <a:cubicBezTo>
                  <a:pt x="159" y="61"/>
                  <a:pt x="159" y="61"/>
                  <a:pt x="159" y="61"/>
                </a:cubicBezTo>
                <a:cubicBezTo>
                  <a:pt x="180" y="61"/>
                  <a:pt x="195" y="78"/>
                  <a:pt x="195" y="98"/>
                </a:cubicBezTo>
                <a:cubicBezTo>
                  <a:pt x="195" y="134"/>
                  <a:pt x="195" y="134"/>
                  <a:pt x="195" y="134"/>
                </a:cubicBezTo>
                <a:cubicBezTo>
                  <a:pt x="195" y="155"/>
                  <a:pt x="180" y="171"/>
                  <a:pt x="159" y="171"/>
                </a:cubicBezTo>
                <a:close/>
                <a:moveTo>
                  <a:pt x="48" y="184"/>
                </a:moveTo>
                <a:cubicBezTo>
                  <a:pt x="147" y="184"/>
                  <a:pt x="147" y="184"/>
                  <a:pt x="147" y="184"/>
                </a:cubicBezTo>
                <a:cubicBezTo>
                  <a:pt x="147" y="132"/>
                  <a:pt x="147" y="132"/>
                  <a:pt x="147" y="132"/>
                </a:cubicBezTo>
                <a:cubicBezTo>
                  <a:pt x="48" y="132"/>
                  <a:pt x="48" y="132"/>
                  <a:pt x="48" y="132"/>
                </a:cubicBezTo>
                <a:lnTo>
                  <a:pt x="48" y="184"/>
                </a:lnTo>
                <a:close/>
                <a:moveTo>
                  <a:pt x="147" y="12"/>
                </a:moveTo>
                <a:cubicBezTo>
                  <a:pt x="48" y="12"/>
                  <a:pt x="48" y="12"/>
                  <a:pt x="48" y="12"/>
                </a:cubicBezTo>
                <a:cubicBezTo>
                  <a:pt x="48" y="61"/>
                  <a:pt x="48" y="61"/>
                  <a:pt x="48" y="61"/>
                </a:cubicBezTo>
                <a:cubicBezTo>
                  <a:pt x="60" y="61"/>
                  <a:pt x="60" y="61"/>
                  <a:pt x="60" y="61"/>
                </a:cubicBezTo>
                <a:cubicBezTo>
                  <a:pt x="60" y="25"/>
                  <a:pt x="60" y="25"/>
                  <a:pt x="60" y="25"/>
                </a:cubicBezTo>
                <a:cubicBezTo>
                  <a:pt x="136" y="25"/>
                  <a:pt x="136" y="25"/>
                  <a:pt x="136" y="25"/>
                </a:cubicBezTo>
                <a:cubicBezTo>
                  <a:pt x="136" y="61"/>
                  <a:pt x="136" y="61"/>
                  <a:pt x="136" y="61"/>
                </a:cubicBezTo>
                <a:cubicBezTo>
                  <a:pt x="147" y="61"/>
                  <a:pt x="147" y="61"/>
                  <a:pt x="147" y="61"/>
                </a:cubicBezTo>
                <a:lnTo>
                  <a:pt x="147" y="12"/>
                </a:lnTo>
                <a:close/>
                <a:moveTo>
                  <a:pt x="72" y="36"/>
                </a:moveTo>
                <a:cubicBezTo>
                  <a:pt x="72" y="61"/>
                  <a:pt x="72" y="61"/>
                  <a:pt x="72" y="61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36"/>
                  <a:pt x="123" y="36"/>
                  <a:pt x="123" y="36"/>
                </a:cubicBezTo>
                <a:lnTo>
                  <a:pt x="72" y="36"/>
                </a:lnTo>
                <a:close/>
                <a:moveTo>
                  <a:pt x="147" y="88"/>
                </a:moveTo>
                <a:cubicBezTo>
                  <a:pt x="140" y="88"/>
                  <a:pt x="140" y="88"/>
                  <a:pt x="140" y="88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47" y="96"/>
                  <a:pt x="147" y="96"/>
                  <a:pt x="147" y="96"/>
                </a:cubicBezTo>
                <a:lnTo>
                  <a:pt x="147" y="88"/>
                </a:lnTo>
                <a:close/>
                <a:moveTo>
                  <a:pt x="146" y="108"/>
                </a:moveTo>
                <a:cubicBezTo>
                  <a:pt x="49" y="108"/>
                  <a:pt x="49" y="108"/>
                  <a:pt x="49" y="108"/>
                </a:cubicBezTo>
                <a:cubicBezTo>
                  <a:pt x="35" y="108"/>
                  <a:pt x="24" y="121"/>
                  <a:pt x="24" y="134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36" y="148"/>
                  <a:pt x="36" y="148"/>
                  <a:pt x="36" y="148"/>
                </a:cubicBezTo>
                <a:cubicBezTo>
                  <a:pt x="36" y="134"/>
                  <a:pt x="36" y="134"/>
                  <a:pt x="36" y="134"/>
                </a:cubicBezTo>
                <a:cubicBezTo>
                  <a:pt x="36" y="128"/>
                  <a:pt x="42" y="120"/>
                  <a:pt x="49" y="120"/>
                </a:cubicBezTo>
                <a:cubicBezTo>
                  <a:pt x="146" y="120"/>
                  <a:pt x="146" y="120"/>
                  <a:pt x="146" y="120"/>
                </a:cubicBezTo>
                <a:cubicBezTo>
                  <a:pt x="153" y="120"/>
                  <a:pt x="159" y="128"/>
                  <a:pt x="159" y="134"/>
                </a:cubicBezTo>
                <a:cubicBezTo>
                  <a:pt x="159" y="148"/>
                  <a:pt x="159" y="148"/>
                  <a:pt x="159" y="148"/>
                </a:cubicBezTo>
                <a:cubicBezTo>
                  <a:pt x="172" y="148"/>
                  <a:pt x="172" y="148"/>
                  <a:pt x="172" y="148"/>
                </a:cubicBezTo>
                <a:cubicBezTo>
                  <a:pt x="172" y="134"/>
                  <a:pt x="172" y="134"/>
                  <a:pt x="172" y="134"/>
                </a:cubicBezTo>
                <a:cubicBezTo>
                  <a:pt x="172" y="121"/>
                  <a:pt x="160" y="108"/>
                  <a:pt x="146" y="108"/>
                </a:cubicBezTo>
                <a:close/>
                <a:moveTo>
                  <a:pt x="168" y="88"/>
                </a:moveTo>
                <a:cubicBezTo>
                  <a:pt x="159" y="88"/>
                  <a:pt x="159" y="88"/>
                  <a:pt x="159" y="88"/>
                </a:cubicBezTo>
                <a:cubicBezTo>
                  <a:pt x="159" y="96"/>
                  <a:pt x="159" y="96"/>
                  <a:pt x="159" y="96"/>
                </a:cubicBezTo>
                <a:cubicBezTo>
                  <a:pt x="168" y="96"/>
                  <a:pt x="168" y="96"/>
                  <a:pt x="168" y="96"/>
                </a:cubicBezTo>
                <a:lnTo>
                  <a:pt x="168" y="88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8" name="Freeform 53"/>
          <p:cNvSpPr>
            <a:spLocks noEditPoints="1"/>
          </p:cNvSpPr>
          <p:nvPr/>
        </p:nvSpPr>
        <p:spPr bwMode="auto">
          <a:xfrm>
            <a:off x="8644026" y="1665049"/>
            <a:ext cx="373171" cy="371808"/>
          </a:xfrm>
          <a:custGeom>
            <a:avLst/>
            <a:gdLst>
              <a:gd name="T0" fmla="*/ 150 w 198"/>
              <a:gd name="T1" fmla="*/ 132 h 198"/>
              <a:gd name="T2" fmla="*/ 150 w 198"/>
              <a:gd name="T3" fmla="*/ 66 h 198"/>
              <a:gd name="T4" fmla="*/ 198 w 198"/>
              <a:gd name="T5" fmla="*/ 99 h 198"/>
              <a:gd name="T6" fmla="*/ 150 w 198"/>
              <a:gd name="T7" fmla="*/ 132 h 198"/>
              <a:gd name="T8" fmla="*/ 99 w 198"/>
              <a:gd name="T9" fmla="*/ 135 h 198"/>
              <a:gd name="T10" fmla="*/ 64 w 198"/>
              <a:gd name="T11" fmla="*/ 100 h 198"/>
              <a:gd name="T12" fmla="*/ 99 w 198"/>
              <a:gd name="T13" fmla="*/ 66 h 198"/>
              <a:gd name="T14" fmla="*/ 133 w 198"/>
              <a:gd name="T15" fmla="*/ 100 h 198"/>
              <a:gd name="T16" fmla="*/ 99 w 198"/>
              <a:gd name="T17" fmla="*/ 135 h 198"/>
              <a:gd name="T18" fmla="*/ 99 w 198"/>
              <a:gd name="T19" fmla="*/ 78 h 198"/>
              <a:gd name="T20" fmla="*/ 76 w 198"/>
              <a:gd name="T21" fmla="*/ 100 h 198"/>
              <a:gd name="T22" fmla="*/ 99 w 198"/>
              <a:gd name="T23" fmla="*/ 123 h 198"/>
              <a:gd name="T24" fmla="*/ 121 w 198"/>
              <a:gd name="T25" fmla="*/ 100 h 198"/>
              <a:gd name="T26" fmla="*/ 99 w 198"/>
              <a:gd name="T27" fmla="*/ 78 h 198"/>
              <a:gd name="T28" fmla="*/ 99 w 198"/>
              <a:gd name="T29" fmla="*/ 0 h 198"/>
              <a:gd name="T30" fmla="*/ 132 w 198"/>
              <a:gd name="T31" fmla="*/ 50 h 198"/>
              <a:gd name="T32" fmla="*/ 66 w 198"/>
              <a:gd name="T33" fmla="*/ 50 h 198"/>
              <a:gd name="T34" fmla="*/ 99 w 198"/>
              <a:gd name="T35" fmla="*/ 0 h 198"/>
              <a:gd name="T36" fmla="*/ 49 w 198"/>
              <a:gd name="T37" fmla="*/ 66 h 198"/>
              <a:gd name="T38" fmla="*/ 49 w 198"/>
              <a:gd name="T39" fmla="*/ 132 h 198"/>
              <a:gd name="T40" fmla="*/ 0 w 198"/>
              <a:gd name="T41" fmla="*/ 99 h 198"/>
              <a:gd name="T42" fmla="*/ 49 w 198"/>
              <a:gd name="T43" fmla="*/ 66 h 198"/>
              <a:gd name="T44" fmla="*/ 99 w 198"/>
              <a:gd name="T45" fmla="*/ 198 h 198"/>
              <a:gd name="T46" fmla="*/ 66 w 198"/>
              <a:gd name="T47" fmla="*/ 150 h 198"/>
              <a:gd name="T48" fmla="*/ 132 w 198"/>
              <a:gd name="T49" fmla="*/ 150 h 198"/>
              <a:gd name="T50" fmla="*/ 99 w 198"/>
              <a:gd name="T51" fmla="*/ 19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98" h="198">
                <a:moveTo>
                  <a:pt x="150" y="132"/>
                </a:moveTo>
                <a:cubicBezTo>
                  <a:pt x="150" y="66"/>
                  <a:pt x="150" y="66"/>
                  <a:pt x="150" y="66"/>
                </a:cubicBezTo>
                <a:cubicBezTo>
                  <a:pt x="198" y="99"/>
                  <a:pt x="198" y="99"/>
                  <a:pt x="198" y="99"/>
                </a:cubicBezTo>
                <a:lnTo>
                  <a:pt x="150" y="132"/>
                </a:lnTo>
                <a:close/>
                <a:moveTo>
                  <a:pt x="99" y="135"/>
                </a:moveTo>
                <a:cubicBezTo>
                  <a:pt x="80" y="135"/>
                  <a:pt x="64" y="119"/>
                  <a:pt x="64" y="100"/>
                </a:cubicBezTo>
                <a:cubicBezTo>
                  <a:pt x="64" y="82"/>
                  <a:pt x="80" y="66"/>
                  <a:pt x="99" y="66"/>
                </a:cubicBezTo>
                <a:cubicBezTo>
                  <a:pt x="117" y="66"/>
                  <a:pt x="133" y="82"/>
                  <a:pt x="133" y="100"/>
                </a:cubicBezTo>
                <a:cubicBezTo>
                  <a:pt x="133" y="119"/>
                  <a:pt x="117" y="135"/>
                  <a:pt x="99" y="135"/>
                </a:cubicBezTo>
                <a:close/>
                <a:moveTo>
                  <a:pt x="99" y="78"/>
                </a:moveTo>
                <a:cubicBezTo>
                  <a:pt x="86" y="78"/>
                  <a:pt x="76" y="88"/>
                  <a:pt x="76" y="100"/>
                </a:cubicBezTo>
                <a:cubicBezTo>
                  <a:pt x="76" y="113"/>
                  <a:pt x="86" y="123"/>
                  <a:pt x="99" y="123"/>
                </a:cubicBezTo>
                <a:cubicBezTo>
                  <a:pt x="111" y="123"/>
                  <a:pt x="121" y="113"/>
                  <a:pt x="121" y="100"/>
                </a:cubicBezTo>
                <a:cubicBezTo>
                  <a:pt x="121" y="88"/>
                  <a:pt x="111" y="78"/>
                  <a:pt x="99" y="78"/>
                </a:cubicBezTo>
                <a:close/>
                <a:moveTo>
                  <a:pt x="99" y="0"/>
                </a:moveTo>
                <a:cubicBezTo>
                  <a:pt x="132" y="50"/>
                  <a:pt x="132" y="50"/>
                  <a:pt x="132" y="50"/>
                </a:cubicBezTo>
                <a:cubicBezTo>
                  <a:pt x="66" y="50"/>
                  <a:pt x="66" y="50"/>
                  <a:pt x="66" y="50"/>
                </a:cubicBezTo>
                <a:lnTo>
                  <a:pt x="99" y="0"/>
                </a:lnTo>
                <a:close/>
                <a:moveTo>
                  <a:pt x="49" y="66"/>
                </a:moveTo>
                <a:cubicBezTo>
                  <a:pt x="49" y="132"/>
                  <a:pt x="49" y="132"/>
                  <a:pt x="49" y="132"/>
                </a:cubicBezTo>
                <a:cubicBezTo>
                  <a:pt x="0" y="99"/>
                  <a:pt x="0" y="99"/>
                  <a:pt x="0" y="99"/>
                </a:cubicBezTo>
                <a:lnTo>
                  <a:pt x="49" y="66"/>
                </a:lnTo>
                <a:close/>
                <a:moveTo>
                  <a:pt x="99" y="198"/>
                </a:moveTo>
                <a:cubicBezTo>
                  <a:pt x="66" y="150"/>
                  <a:pt x="66" y="150"/>
                  <a:pt x="66" y="150"/>
                </a:cubicBezTo>
                <a:cubicBezTo>
                  <a:pt x="132" y="150"/>
                  <a:pt x="132" y="150"/>
                  <a:pt x="132" y="150"/>
                </a:cubicBezTo>
                <a:lnTo>
                  <a:pt x="99" y="198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9" name="Freeform 106"/>
          <p:cNvSpPr>
            <a:spLocks noEditPoints="1"/>
          </p:cNvSpPr>
          <p:nvPr/>
        </p:nvSpPr>
        <p:spPr bwMode="auto">
          <a:xfrm>
            <a:off x="216421" y="1679814"/>
            <a:ext cx="377198" cy="378519"/>
          </a:xfrm>
          <a:custGeom>
            <a:avLst/>
            <a:gdLst>
              <a:gd name="T0" fmla="*/ 192 w 200"/>
              <a:gd name="T1" fmla="*/ 201 h 201"/>
              <a:gd name="T2" fmla="*/ 112 w 200"/>
              <a:gd name="T3" fmla="*/ 193 h 201"/>
              <a:gd name="T4" fmla="*/ 132 w 200"/>
              <a:gd name="T5" fmla="*/ 192 h 201"/>
              <a:gd name="T6" fmla="*/ 142 w 200"/>
              <a:gd name="T7" fmla="*/ 172 h 201"/>
              <a:gd name="T8" fmla="*/ 152 w 200"/>
              <a:gd name="T9" fmla="*/ 192 h 201"/>
              <a:gd name="T10" fmla="*/ 172 w 200"/>
              <a:gd name="T11" fmla="*/ 172 h 201"/>
              <a:gd name="T12" fmla="*/ 192 w 200"/>
              <a:gd name="T13" fmla="*/ 152 h 201"/>
              <a:gd name="T14" fmla="*/ 172 w 200"/>
              <a:gd name="T15" fmla="*/ 132 h 201"/>
              <a:gd name="T16" fmla="*/ 192 w 200"/>
              <a:gd name="T17" fmla="*/ 112 h 201"/>
              <a:gd name="T18" fmla="*/ 172 w 200"/>
              <a:gd name="T19" fmla="*/ 92 h 201"/>
              <a:gd name="T20" fmla="*/ 164 w 200"/>
              <a:gd name="T21" fmla="*/ 84 h 201"/>
              <a:gd name="T22" fmla="*/ 192 w 200"/>
              <a:gd name="T23" fmla="*/ 84 h 201"/>
              <a:gd name="T24" fmla="*/ 200 w 200"/>
              <a:gd name="T25" fmla="*/ 200 h 201"/>
              <a:gd name="T26" fmla="*/ 152 w 200"/>
              <a:gd name="T27" fmla="*/ 172 h 201"/>
              <a:gd name="T28" fmla="*/ 157 w 200"/>
              <a:gd name="T29" fmla="*/ 152 h 201"/>
              <a:gd name="T30" fmla="*/ 172 w 200"/>
              <a:gd name="T31" fmla="*/ 172 h 201"/>
              <a:gd name="T32" fmla="*/ 165 w 200"/>
              <a:gd name="T33" fmla="*/ 132 h 201"/>
              <a:gd name="T34" fmla="*/ 172 w 200"/>
              <a:gd name="T35" fmla="*/ 112 h 201"/>
              <a:gd name="T36" fmla="*/ 165 w 200"/>
              <a:gd name="T37" fmla="*/ 132 h 201"/>
              <a:gd name="T38" fmla="*/ 192 w 200"/>
              <a:gd name="T39" fmla="*/ 84 h 201"/>
              <a:gd name="T40" fmla="*/ 157 w 200"/>
              <a:gd name="T41" fmla="*/ 108 h 201"/>
              <a:gd name="T42" fmla="*/ 0 w 200"/>
              <a:gd name="T43" fmla="*/ 108 h 201"/>
              <a:gd name="T44" fmla="*/ 70 w 200"/>
              <a:gd name="T45" fmla="*/ 12 h 201"/>
              <a:gd name="T46" fmla="*/ 59 w 200"/>
              <a:gd name="T47" fmla="*/ 7 h 201"/>
              <a:gd name="T48" fmla="*/ 93 w 200"/>
              <a:gd name="T49" fmla="*/ 0 h 201"/>
              <a:gd name="T50" fmla="*/ 93 w 200"/>
              <a:gd name="T51" fmla="*/ 12 h 201"/>
              <a:gd name="T52" fmla="*/ 87 w 200"/>
              <a:gd name="T53" fmla="*/ 29 h 201"/>
              <a:gd name="T54" fmla="*/ 130 w 200"/>
              <a:gd name="T55" fmla="*/ 34 h 201"/>
              <a:gd name="T56" fmla="*/ 132 w 200"/>
              <a:gd name="T57" fmla="*/ 24 h 201"/>
              <a:gd name="T58" fmla="*/ 141 w 200"/>
              <a:gd name="T59" fmla="*/ 42 h 201"/>
              <a:gd name="T60" fmla="*/ 129 w 200"/>
              <a:gd name="T61" fmla="*/ 48 h 201"/>
              <a:gd name="T62" fmla="*/ 127 w 200"/>
              <a:gd name="T63" fmla="*/ 71 h 201"/>
              <a:gd name="T64" fmla="*/ 115 w 200"/>
              <a:gd name="T65" fmla="*/ 71 h 201"/>
              <a:gd name="T66" fmla="*/ 78 w 200"/>
              <a:gd name="T67" fmla="*/ 47 h 201"/>
              <a:gd name="T68" fmla="*/ 41 w 200"/>
              <a:gd name="T69" fmla="*/ 71 h 201"/>
              <a:gd name="T70" fmla="*/ 30 w 200"/>
              <a:gd name="T71" fmla="*/ 70 h 201"/>
              <a:gd name="T72" fmla="*/ 29 w 200"/>
              <a:gd name="T73" fmla="*/ 105 h 201"/>
              <a:gd name="T74" fmla="*/ 17 w 200"/>
              <a:gd name="T75" fmla="*/ 111 h 201"/>
              <a:gd name="T76" fmla="*/ 37 w 200"/>
              <a:gd name="T77" fmla="*/ 140 h 201"/>
              <a:gd name="T78" fmla="*/ 35 w 200"/>
              <a:gd name="T79" fmla="*/ 152 h 201"/>
              <a:gd name="T80" fmla="*/ 75 w 200"/>
              <a:gd name="T81" fmla="*/ 169 h 201"/>
              <a:gd name="T82" fmla="*/ 81 w 200"/>
              <a:gd name="T83" fmla="*/ 158 h 201"/>
              <a:gd name="T84" fmla="*/ 122 w 200"/>
              <a:gd name="T85" fmla="*/ 152 h 201"/>
              <a:gd name="T86" fmla="*/ 118 w 200"/>
              <a:gd name="T87" fmla="*/ 140 h 201"/>
              <a:gd name="T88" fmla="*/ 140 w 200"/>
              <a:gd name="T89" fmla="*/ 111 h 201"/>
              <a:gd name="T90" fmla="*/ 127 w 200"/>
              <a:gd name="T91" fmla="*/ 105 h 201"/>
              <a:gd name="T92" fmla="*/ 127 w 200"/>
              <a:gd name="T93" fmla="*/ 71 h 201"/>
              <a:gd name="T94" fmla="*/ 69 w 200"/>
              <a:gd name="T95" fmla="*/ 114 h 201"/>
              <a:gd name="T96" fmla="*/ 75 w 200"/>
              <a:gd name="T97" fmla="*/ 56 h 201"/>
              <a:gd name="T98" fmla="*/ 81 w 200"/>
              <a:gd name="T99" fmla="*/ 56 h 201"/>
              <a:gd name="T100" fmla="*/ 87 w 200"/>
              <a:gd name="T101" fmla="*/ 114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0" h="201">
                <a:moveTo>
                  <a:pt x="192" y="200"/>
                </a:moveTo>
                <a:cubicBezTo>
                  <a:pt x="192" y="201"/>
                  <a:pt x="192" y="201"/>
                  <a:pt x="192" y="201"/>
                </a:cubicBezTo>
                <a:cubicBezTo>
                  <a:pt x="175" y="201"/>
                  <a:pt x="142" y="200"/>
                  <a:pt x="112" y="200"/>
                </a:cubicBezTo>
                <a:cubicBezTo>
                  <a:pt x="112" y="193"/>
                  <a:pt x="112" y="193"/>
                  <a:pt x="112" y="193"/>
                </a:cubicBezTo>
                <a:cubicBezTo>
                  <a:pt x="112" y="193"/>
                  <a:pt x="112" y="193"/>
                  <a:pt x="113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32" y="181"/>
                  <a:pt x="132" y="181"/>
                  <a:pt x="132" y="181"/>
                </a:cubicBezTo>
                <a:cubicBezTo>
                  <a:pt x="135" y="179"/>
                  <a:pt x="139" y="176"/>
                  <a:pt x="142" y="172"/>
                </a:cubicBezTo>
                <a:cubicBezTo>
                  <a:pt x="152" y="172"/>
                  <a:pt x="152" y="172"/>
                  <a:pt x="152" y="172"/>
                </a:cubicBezTo>
                <a:cubicBezTo>
                  <a:pt x="152" y="192"/>
                  <a:pt x="152" y="192"/>
                  <a:pt x="152" y="192"/>
                </a:cubicBezTo>
                <a:cubicBezTo>
                  <a:pt x="172" y="192"/>
                  <a:pt x="172" y="192"/>
                  <a:pt x="172" y="192"/>
                </a:cubicBezTo>
                <a:cubicBezTo>
                  <a:pt x="172" y="172"/>
                  <a:pt x="172" y="172"/>
                  <a:pt x="172" y="172"/>
                </a:cubicBezTo>
                <a:cubicBezTo>
                  <a:pt x="192" y="172"/>
                  <a:pt x="192" y="172"/>
                  <a:pt x="192" y="172"/>
                </a:cubicBezTo>
                <a:cubicBezTo>
                  <a:pt x="192" y="152"/>
                  <a:pt x="192" y="152"/>
                  <a:pt x="192" y="152"/>
                </a:cubicBezTo>
                <a:cubicBezTo>
                  <a:pt x="172" y="152"/>
                  <a:pt x="172" y="152"/>
                  <a:pt x="172" y="152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192" y="132"/>
                  <a:pt x="192" y="132"/>
                  <a:pt x="192" y="132"/>
                </a:cubicBezTo>
                <a:cubicBezTo>
                  <a:pt x="192" y="112"/>
                  <a:pt x="192" y="112"/>
                  <a:pt x="192" y="112"/>
                </a:cubicBezTo>
                <a:cubicBezTo>
                  <a:pt x="172" y="112"/>
                  <a:pt x="172" y="112"/>
                  <a:pt x="172" y="112"/>
                </a:cubicBezTo>
                <a:cubicBezTo>
                  <a:pt x="172" y="92"/>
                  <a:pt x="172" y="92"/>
                  <a:pt x="172" y="92"/>
                </a:cubicBezTo>
                <a:cubicBezTo>
                  <a:pt x="166" y="92"/>
                  <a:pt x="166" y="92"/>
                  <a:pt x="166" y="92"/>
                </a:cubicBezTo>
                <a:cubicBezTo>
                  <a:pt x="165" y="90"/>
                  <a:pt x="165" y="87"/>
                  <a:pt x="164" y="84"/>
                </a:cubicBezTo>
                <a:cubicBezTo>
                  <a:pt x="175" y="84"/>
                  <a:pt x="185" y="84"/>
                  <a:pt x="192" y="84"/>
                </a:cubicBezTo>
                <a:cubicBezTo>
                  <a:pt x="192" y="84"/>
                  <a:pt x="192" y="84"/>
                  <a:pt x="192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200"/>
                  <a:pt x="200" y="200"/>
                  <a:pt x="200" y="200"/>
                </a:cubicBezTo>
                <a:lnTo>
                  <a:pt x="192" y="200"/>
                </a:lnTo>
                <a:close/>
                <a:moveTo>
                  <a:pt x="152" y="172"/>
                </a:moveTo>
                <a:cubicBezTo>
                  <a:pt x="152" y="161"/>
                  <a:pt x="152" y="161"/>
                  <a:pt x="152" y="161"/>
                </a:cubicBezTo>
                <a:cubicBezTo>
                  <a:pt x="154" y="158"/>
                  <a:pt x="155" y="155"/>
                  <a:pt x="157" y="152"/>
                </a:cubicBezTo>
                <a:cubicBezTo>
                  <a:pt x="172" y="152"/>
                  <a:pt x="172" y="152"/>
                  <a:pt x="172" y="152"/>
                </a:cubicBezTo>
                <a:cubicBezTo>
                  <a:pt x="172" y="172"/>
                  <a:pt x="172" y="172"/>
                  <a:pt x="172" y="172"/>
                </a:cubicBezTo>
                <a:lnTo>
                  <a:pt x="152" y="172"/>
                </a:lnTo>
                <a:close/>
                <a:moveTo>
                  <a:pt x="165" y="132"/>
                </a:moveTo>
                <a:cubicBezTo>
                  <a:pt x="166" y="126"/>
                  <a:pt x="167" y="119"/>
                  <a:pt x="168" y="112"/>
                </a:cubicBezTo>
                <a:cubicBezTo>
                  <a:pt x="172" y="112"/>
                  <a:pt x="172" y="112"/>
                  <a:pt x="172" y="112"/>
                </a:cubicBezTo>
                <a:cubicBezTo>
                  <a:pt x="172" y="132"/>
                  <a:pt x="172" y="132"/>
                  <a:pt x="172" y="132"/>
                </a:cubicBezTo>
                <a:lnTo>
                  <a:pt x="165" y="132"/>
                </a:lnTo>
                <a:close/>
                <a:moveTo>
                  <a:pt x="192" y="84"/>
                </a:moveTo>
                <a:cubicBezTo>
                  <a:pt x="192" y="84"/>
                  <a:pt x="192" y="84"/>
                  <a:pt x="192" y="84"/>
                </a:cubicBezTo>
                <a:cubicBezTo>
                  <a:pt x="185" y="84"/>
                  <a:pt x="168" y="84"/>
                  <a:pt x="192" y="84"/>
                </a:cubicBezTo>
                <a:close/>
                <a:moveTo>
                  <a:pt x="157" y="108"/>
                </a:moveTo>
                <a:cubicBezTo>
                  <a:pt x="157" y="152"/>
                  <a:pt x="122" y="187"/>
                  <a:pt x="78" y="187"/>
                </a:cubicBezTo>
                <a:cubicBezTo>
                  <a:pt x="35" y="187"/>
                  <a:pt x="0" y="152"/>
                  <a:pt x="0" y="108"/>
                </a:cubicBezTo>
                <a:cubicBezTo>
                  <a:pt x="0" y="66"/>
                  <a:pt x="36" y="29"/>
                  <a:pt x="70" y="29"/>
                </a:cubicBezTo>
                <a:cubicBezTo>
                  <a:pt x="70" y="12"/>
                  <a:pt x="70" y="12"/>
                  <a:pt x="70" y="12"/>
                </a:cubicBezTo>
                <a:cubicBezTo>
                  <a:pt x="64" y="12"/>
                  <a:pt x="64" y="12"/>
                  <a:pt x="64" y="12"/>
                </a:cubicBezTo>
                <a:cubicBezTo>
                  <a:pt x="64" y="12"/>
                  <a:pt x="59" y="12"/>
                  <a:pt x="59" y="7"/>
                </a:cubicBezTo>
                <a:cubicBezTo>
                  <a:pt x="59" y="7"/>
                  <a:pt x="58" y="0"/>
                  <a:pt x="64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0"/>
                  <a:pt x="99" y="1"/>
                  <a:pt x="99" y="6"/>
                </a:cubicBezTo>
                <a:cubicBezTo>
                  <a:pt x="99" y="6"/>
                  <a:pt x="98" y="12"/>
                  <a:pt x="93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87" y="29"/>
                  <a:pt x="87" y="29"/>
                  <a:pt x="87" y="29"/>
                </a:cubicBezTo>
                <a:cubicBezTo>
                  <a:pt x="103" y="31"/>
                  <a:pt x="111" y="36"/>
                  <a:pt x="122" y="42"/>
                </a:cubicBezTo>
                <a:cubicBezTo>
                  <a:pt x="130" y="34"/>
                  <a:pt x="130" y="34"/>
                  <a:pt x="130" y="34"/>
                </a:cubicBezTo>
                <a:cubicBezTo>
                  <a:pt x="126" y="30"/>
                  <a:pt x="126" y="30"/>
                  <a:pt x="126" y="30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46" y="36"/>
                  <a:pt x="146" y="36"/>
                  <a:pt x="146" y="36"/>
                </a:cubicBezTo>
                <a:cubicBezTo>
                  <a:pt x="141" y="42"/>
                  <a:pt x="141" y="42"/>
                  <a:pt x="141" y="42"/>
                </a:cubicBezTo>
                <a:cubicBezTo>
                  <a:pt x="137" y="39"/>
                  <a:pt x="137" y="39"/>
                  <a:pt x="137" y="39"/>
                </a:cubicBezTo>
                <a:cubicBezTo>
                  <a:pt x="129" y="48"/>
                  <a:pt x="129" y="48"/>
                  <a:pt x="129" y="48"/>
                </a:cubicBezTo>
                <a:cubicBezTo>
                  <a:pt x="146" y="63"/>
                  <a:pt x="157" y="84"/>
                  <a:pt x="157" y="108"/>
                </a:cubicBezTo>
                <a:close/>
                <a:moveTo>
                  <a:pt x="127" y="71"/>
                </a:moveTo>
                <a:cubicBezTo>
                  <a:pt x="127" y="70"/>
                  <a:pt x="119" y="76"/>
                  <a:pt x="119" y="76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5" y="71"/>
                  <a:pt x="120" y="66"/>
                  <a:pt x="122" y="65"/>
                </a:cubicBezTo>
                <a:cubicBezTo>
                  <a:pt x="111" y="54"/>
                  <a:pt x="95" y="47"/>
                  <a:pt x="78" y="47"/>
                </a:cubicBezTo>
                <a:cubicBezTo>
                  <a:pt x="61" y="47"/>
                  <a:pt x="46" y="54"/>
                  <a:pt x="35" y="65"/>
                </a:cubicBezTo>
                <a:cubicBezTo>
                  <a:pt x="36" y="66"/>
                  <a:pt x="41" y="71"/>
                  <a:pt x="41" y="71"/>
                </a:cubicBezTo>
                <a:cubicBezTo>
                  <a:pt x="36" y="77"/>
                  <a:pt x="36" y="77"/>
                  <a:pt x="36" y="77"/>
                </a:cubicBezTo>
                <a:cubicBezTo>
                  <a:pt x="36" y="77"/>
                  <a:pt x="30" y="70"/>
                  <a:pt x="30" y="70"/>
                </a:cubicBezTo>
                <a:cubicBezTo>
                  <a:pt x="23" y="80"/>
                  <a:pt x="18" y="93"/>
                  <a:pt x="17" y="105"/>
                </a:cubicBezTo>
                <a:cubicBezTo>
                  <a:pt x="22" y="105"/>
                  <a:pt x="29" y="105"/>
                  <a:pt x="29" y="105"/>
                </a:cubicBezTo>
                <a:cubicBezTo>
                  <a:pt x="29" y="111"/>
                  <a:pt x="29" y="111"/>
                  <a:pt x="29" y="111"/>
                </a:cubicBezTo>
                <a:cubicBezTo>
                  <a:pt x="29" y="111"/>
                  <a:pt x="17" y="111"/>
                  <a:pt x="17" y="111"/>
                </a:cubicBezTo>
                <a:cubicBezTo>
                  <a:pt x="18" y="124"/>
                  <a:pt x="22" y="136"/>
                  <a:pt x="29" y="145"/>
                </a:cubicBezTo>
                <a:cubicBezTo>
                  <a:pt x="32" y="143"/>
                  <a:pt x="37" y="140"/>
                  <a:pt x="37" y="140"/>
                </a:cubicBezTo>
                <a:cubicBezTo>
                  <a:pt x="41" y="145"/>
                  <a:pt x="41" y="145"/>
                  <a:pt x="41" y="145"/>
                </a:cubicBezTo>
                <a:cubicBezTo>
                  <a:pt x="41" y="145"/>
                  <a:pt x="34" y="151"/>
                  <a:pt x="35" y="152"/>
                </a:cubicBezTo>
                <a:cubicBezTo>
                  <a:pt x="37" y="153"/>
                  <a:pt x="39" y="155"/>
                  <a:pt x="41" y="157"/>
                </a:cubicBezTo>
                <a:cubicBezTo>
                  <a:pt x="50" y="164"/>
                  <a:pt x="62" y="169"/>
                  <a:pt x="75" y="169"/>
                </a:cubicBezTo>
                <a:cubicBezTo>
                  <a:pt x="75" y="165"/>
                  <a:pt x="76" y="157"/>
                  <a:pt x="76" y="157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81" y="158"/>
                  <a:pt x="81" y="169"/>
                  <a:pt x="81" y="169"/>
                </a:cubicBezTo>
                <a:cubicBezTo>
                  <a:pt x="97" y="169"/>
                  <a:pt x="111" y="162"/>
                  <a:pt x="122" y="152"/>
                </a:cubicBezTo>
                <a:cubicBezTo>
                  <a:pt x="123" y="151"/>
                  <a:pt x="115" y="145"/>
                  <a:pt x="115" y="145"/>
                </a:cubicBezTo>
                <a:cubicBezTo>
                  <a:pt x="118" y="140"/>
                  <a:pt x="118" y="140"/>
                  <a:pt x="118" y="140"/>
                </a:cubicBezTo>
                <a:cubicBezTo>
                  <a:pt x="118" y="140"/>
                  <a:pt x="127" y="146"/>
                  <a:pt x="127" y="145"/>
                </a:cubicBezTo>
                <a:cubicBezTo>
                  <a:pt x="135" y="136"/>
                  <a:pt x="139" y="124"/>
                  <a:pt x="140" y="111"/>
                </a:cubicBezTo>
                <a:cubicBezTo>
                  <a:pt x="140" y="111"/>
                  <a:pt x="128" y="111"/>
                  <a:pt x="128" y="111"/>
                </a:cubicBezTo>
                <a:cubicBezTo>
                  <a:pt x="127" y="105"/>
                  <a:pt x="127" y="105"/>
                  <a:pt x="127" y="105"/>
                </a:cubicBezTo>
                <a:cubicBezTo>
                  <a:pt x="127" y="105"/>
                  <a:pt x="137" y="105"/>
                  <a:pt x="140" y="105"/>
                </a:cubicBezTo>
                <a:cubicBezTo>
                  <a:pt x="139" y="92"/>
                  <a:pt x="134" y="80"/>
                  <a:pt x="127" y="71"/>
                </a:cubicBezTo>
                <a:close/>
                <a:moveTo>
                  <a:pt x="78" y="123"/>
                </a:moveTo>
                <a:cubicBezTo>
                  <a:pt x="73" y="123"/>
                  <a:pt x="69" y="119"/>
                  <a:pt x="69" y="114"/>
                </a:cubicBezTo>
                <a:cubicBezTo>
                  <a:pt x="69" y="106"/>
                  <a:pt x="75" y="105"/>
                  <a:pt x="75" y="105"/>
                </a:cubicBezTo>
                <a:cubicBezTo>
                  <a:pt x="75" y="94"/>
                  <a:pt x="75" y="56"/>
                  <a:pt x="75" y="56"/>
                </a:cubicBezTo>
                <a:cubicBezTo>
                  <a:pt x="75" y="54"/>
                  <a:pt x="77" y="53"/>
                  <a:pt x="78" y="53"/>
                </a:cubicBezTo>
                <a:cubicBezTo>
                  <a:pt x="80" y="53"/>
                  <a:pt x="81" y="54"/>
                  <a:pt x="81" y="56"/>
                </a:cubicBezTo>
                <a:cubicBezTo>
                  <a:pt x="81" y="56"/>
                  <a:pt x="81" y="93"/>
                  <a:pt x="81" y="105"/>
                </a:cubicBezTo>
                <a:cubicBezTo>
                  <a:pt x="81" y="105"/>
                  <a:pt x="87" y="106"/>
                  <a:pt x="87" y="114"/>
                </a:cubicBezTo>
                <a:cubicBezTo>
                  <a:pt x="87" y="119"/>
                  <a:pt x="83" y="123"/>
                  <a:pt x="78" y="123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0" name="Freeform 107"/>
          <p:cNvSpPr>
            <a:spLocks noEditPoints="1"/>
          </p:cNvSpPr>
          <p:nvPr/>
        </p:nvSpPr>
        <p:spPr bwMode="auto">
          <a:xfrm>
            <a:off x="977920" y="1698606"/>
            <a:ext cx="370485" cy="350331"/>
          </a:xfrm>
          <a:custGeom>
            <a:avLst/>
            <a:gdLst>
              <a:gd name="T0" fmla="*/ 94 w 197"/>
              <a:gd name="T1" fmla="*/ 124 h 186"/>
              <a:gd name="T2" fmla="*/ 94 w 197"/>
              <a:gd name="T3" fmla="*/ 108 h 186"/>
              <a:gd name="T4" fmla="*/ 109 w 197"/>
              <a:gd name="T5" fmla="*/ 93 h 186"/>
              <a:gd name="T6" fmla="*/ 22 w 197"/>
              <a:gd name="T7" fmla="*/ 93 h 186"/>
              <a:gd name="T8" fmla="*/ 164 w 197"/>
              <a:gd name="T9" fmla="*/ 32 h 186"/>
              <a:gd name="T10" fmla="*/ 94 w 197"/>
              <a:gd name="T11" fmla="*/ 186 h 186"/>
              <a:gd name="T12" fmla="*/ 93 w 197"/>
              <a:gd name="T13" fmla="*/ 164 h 186"/>
              <a:gd name="T14" fmla="*/ 165 w 197"/>
              <a:gd name="T15" fmla="*/ 93 h 186"/>
              <a:gd name="T16" fmla="*/ 197 w 197"/>
              <a:gd name="T17" fmla="*/ 93 h 186"/>
              <a:gd name="T18" fmla="*/ 59 w 197"/>
              <a:gd name="T19" fmla="*/ 140 h 186"/>
              <a:gd name="T20" fmla="*/ 57 w 197"/>
              <a:gd name="T21" fmla="*/ 146 h 186"/>
              <a:gd name="T22" fmla="*/ 49 w 197"/>
              <a:gd name="T23" fmla="*/ 123 h 186"/>
              <a:gd name="T24" fmla="*/ 59 w 197"/>
              <a:gd name="T25" fmla="*/ 108 h 186"/>
              <a:gd name="T26" fmla="*/ 58 w 197"/>
              <a:gd name="T27" fmla="*/ 113 h 186"/>
              <a:gd name="T28" fmla="*/ 91 w 197"/>
              <a:gd name="T29" fmla="*/ 147 h 186"/>
              <a:gd name="T30" fmla="*/ 86 w 197"/>
              <a:gd name="T31" fmla="*/ 149 h 186"/>
              <a:gd name="T32" fmla="*/ 78 w 197"/>
              <a:gd name="T33" fmla="*/ 134 h 186"/>
              <a:gd name="T34" fmla="*/ 97 w 197"/>
              <a:gd name="T35" fmla="*/ 153 h 186"/>
              <a:gd name="T36" fmla="*/ 102 w 197"/>
              <a:gd name="T37" fmla="*/ 151 h 186"/>
              <a:gd name="T38" fmla="*/ 109 w 197"/>
              <a:gd name="T39" fmla="*/ 131 h 186"/>
              <a:gd name="T40" fmla="*/ 110 w 197"/>
              <a:gd name="T41" fmla="*/ 126 h 186"/>
              <a:gd name="T42" fmla="*/ 121 w 197"/>
              <a:gd name="T43" fmla="*/ 51 h 186"/>
              <a:gd name="T44" fmla="*/ 130 w 197"/>
              <a:gd name="T45" fmla="*/ 138 h 186"/>
              <a:gd name="T46" fmla="*/ 125 w 197"/>
              <a:gd name="T47" fmla="*/ 136 h 186"/>
              <a:gd name="T48" fmla="*/ 141 w 197"/>
              <a:gd name="T49" fmla="*/ 132 h 186"/>
              <a:gd name="T50" fmla="*/ 142 w 197"/>
              <a:gd name="T51" fmla="*/ 126 h 186"/>
              <a:gd name="T52" fmla="*/ 124 w 197"/>
              <a:gd name="T53" fmla="*/ 69 h 186"/>
              <a:gd name="T54" fmla="*/ 155 w 197"/>
              <a:gd name="T55" fmla="*/ 71 h 186"/>
              <a:gd name="T56" fmla="*/ 151 w 197"/>
              <a:gd name="T57" fmla="*/ 75 h 186"/>
              <a:gd name="T58" fmla="*/ 147 w 197"/>
              <a:gd name="T59" fmla="*/ 83 h 186"/>
              <a:gd name="T60" fmla="*/ 151 w 197"/>
              <a:gd name="T61" fmla="*/ 87 h 186"/>
              <a:gd name="T62" fmla="*/ 120 w 197"/>
              <a:gd name="T63" fmla="*/ 37 h 186"/>
              <a:gd name="T64" fmla="*/ 138 w 197"/>
              <a:gd name="T65" fmla="*/ 99 h 186"/>
              <a:gd name="T66" fmla="*/ 134 w 197"/>
              <a:gd name="T67" fmla="*/ 102 h 186"/>
              <a:gd name="T68" fmla="*/ 46 w 197"/>
              <a:gd name="T69" fmla="*/ 64 h 186"/>
              <a:gd name="T70" fmla="*/ 46 w 197"/>
              <a:gd name="T71" fmla="*/ 58 h 186"/>
              <a:gd name="T72" fmla="*/ 31 w 197"/>
              <a:gd name="T73" fmla="*/ 111 h 186"/>
              <a:gd name="T74" fmla="*/ 38 w 197"/>
              <a:gd name="T75" fmla="*/ 67 h 186"/>
              <a:gd name="T76" fmla="*/ 38 w 197"/>
              <a:gd name="T77" fmla="*/ 72 h 186"/>
              <a:gd name="T78" fmla="*/ 53 w 197"/>
              <a:gd name="T79" fmla="*/ 89 h 186"/>
              <a:gd name="T80" fmla="*/ 51 w 197"/>
              <a:gd name="T81" fmla="*/ 84 h 186"/>
              <a:gd name="T82" fmla="*/ 41 w 197"/>
              <a:gd name="T83" fmla="*/ 89 h 186"/>
              <a:gd name="T84" fmla="*/ 66 w 197"/>
              <a:gd name="T85" fmla="*/ 41 h 186"/>
              <a:gd name="T86" fmla="*/ 62 w 197"/>
              <a:gd name="T87" fmla="*/ 37 h 186"/>
              <a:gd name="T88" fmla="*/ 94 w 197"/>
              <a:gd name="T89" fmla="*/ 49 h 186"/>
              <a:gd name="T90" fmla="*/ 98 w 197"/>
              <a:gd name="T91" fmla="*/ 53 h 186"/>
              <a:gd name="T92" fmla="*/ 69 w 197"/>
              <a:gd name="T93" fmla="*/ 58 h 186"/>
              <a:gd name="T94" fmla="*/ 86 w 197"/>
              <a:gd name="T95" fmla="*/ 41 h 186"/>
              <a:gd name="T96" fmla="*/ 82 w 197"/>
              <a:gd name="T97" fmla="*/ 45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97" h="186">
                <a:moveTo>
                  <a:pt x="94" y="61"/>
                </a:moveTo>
                <a:cubicBezTo>
                  <a:pt x="76" y="61"/>
                  <a:pt x="62" y="75"/>
                  <a:pt x="62" y="93"/>
                </a:cubicBezTo>
                <a:cubicBezTo>
                  <a:pt x="62" y="110"/>
                  <a:pt x="76" y="124"/>
                  <a:pt x="94" y="124"/>
                </a:cubicBezTo>
                <a:cubicBezTo>
                  <a:pt x="111" y="124"/>
                  <a:pt x="125" y="110"/>
                  <a:pt x="125" y="93"/>
                </a:cubicBezTo>
                <a:cubicBezTo>
                  <a:pt x="125" y="75"/>
                  <a:pt x="111" y="61"/>
                  <a:pt x="94" y="61"/>
                </a:cubicBezTo>
                <a:close/>
                <a:moveTo>
                  <a:pt x="94" y="108"/>
                </a:moveTo>
                <a:cubicBezTo>
                  <a:pt x="85" y="108"/>
                  <a:pt x="78" y="101"/>
                  <a:pt x="78" y="93"/>
                </a:cubicBezTo>
                <a:cubicBezTo>
                  <a:pt x="78" y="84"/>
                  <a:pt x="85" y="77"/>
                  <a:pt x="94" y="77"/>
                </a:cubicBezTo>
                <a:cubicBezTo>
                  <a:pt x="102" y="77"/>
                  <a:pt x="109" y="84"/>
                  <a:pt x="109" y="93"/>
                </a:cubicBezTo>
                <a:cubicBezTo>
                  <a:pt x="109" y="101"/>
                  <a:pt x="102" y="108"/>
                  <a:pt x="94" y="108"/>
                </a:cubicBezTo>
                <a:close/>
                <a:moveTo>
                  <a:pt x="93" y="164"/>
                </a:moveTo>
                <a:cubicBezTo>
                  <a:pt x="53" y="164"/>
                  <a:pt x="22" y="132"/>
                  <a:pt x="22" y="93"/>
                </a:cubicBezTo>
                <a:cubicBezTo>
                  <a:pt x="22" y="53"/>
                  <a:pt x="53" y="22"/>
                  <a:pt x="93" y="22"/>
                </a:cubicBezTo>
                <a:cubicBezTo>
                  <a:pt x="115" y="22"/>
                  <a:pt x="135" y="32"/>
                  <a:pt x="148" y="48"/>
                </a:cubicBezTo>
                <a:cubicBezTo>
                  <a:pt x="164" y="32"/>
                  <a:pt x="164" y="32"/>
                  <a:pt x="164" y="32"/>
                </a:cubicBezTo>
                <a:cubicBezTo>
                  <a:pt x="147" y="12"/>
                  <a:pt x="122" y="0"/>
                  <a:pt x="94" y="0"/>
                </a:cubicBezTo>
                <a:cubicBezTo>
                  <a:pt x="42" y="0"/>
                  <a:pt x="0" y="41"/>
                  <a:pt x="0" y="93"/>
                </a:cubicBezTo>
                <a:cubicBezTo>
                  <a:pt x="0" y="144"/>
                  <a:pt x="42" y="186"/>
                  <a:pt x="94" y="186"/>
                </a:cubicBezTo>
                <a:cubicBezTo>
                  <a:pt x="122" y="186"/>
                  <a:pt x="147" y="173"/>
                  <a:pt x="164" y="154"/>
                </a:cubicBezTo>
                <a:cubicBezTo>
                  <a:pt x="146" y="140"/>
                  <a:pt x="146" y="140"/>
                  <a:pt x="146" y="140"/>
                </a:cubicBezTo>
                <a:cubicBezTo>
                  <a:pt x="133" y="155"/>
                  <a:pt x="114" y="164"/>
                  <a:pt x="93" y="164"/>
                </a:cubicBezTo>
                <a:close/>
                <a:moveTo>
                  <a:pt x="180" y="36"/>
                </a:moveTo>
                <a:cubicBezTo>
                  <a:pt x="157" y="61"/>
                  <a:pt x="157" y="61"/>
                  <a:pt x="157" y="61"/>
                </a:cubicBezTo>
                <a:cubicBezTo>
                  <a:pt x="162" y="71"/>
                  <a:pt x="165" y="81"/>
                  <a:pt x="165" y="93"/>
                </a:cubicBezTo>
                <a:cubicBezTo>
                  <a:pt x="165" y="105"/>
                  <a:pt x="161" y="116"/>
                  <a:pt x="156" y="126"/>
                </a:cubicBezTo>
                <a:cubicBezTo>
                  <a:pt x="180" y="150"/>
                  <a:pt x="180" y="150"/>
                  <a:pt x="180" y="150"/>
                </a:cubicBezTo>
                <a:cubicBezTo>
                  <a:pt x="191" y="134"/>
                  <a:pt x="197" y="114"/>
                  <a:pt x="197" y="93"/>
                </a:cubicBezTo>
                <a:cubicBezTo>
                  <a:pt x="197" y="72"/>
                  <a:pt x="191" y="52"/>
                  <a:pt x="180" y="36"/>
                </a:cubicBezTo>
                <a:close/>
                <a:moveTo>
                  <a:pt x="57" y="146"/>
                </a:moveTo>
                <a:cubicBezTo>
                  <a:pt x="59" y="145"/>
                  <a:pt x="60" y="142"/>
                  <a:pt x="59" y="140"/>
                </a:cubicBezTo>
                <a:cubicBezTo>
                  <a:pt x="58" y="138"/>
                  <a:pt x="55" y="138"/>
                  <a:pt x="53" y="139"/>
                </a:cubicBezTo>
                <a:cubicBezTo>
                  <a:pt x="51" y="140"/>
                  <a:pt x="51" y="142"/>
                  <a:pt x="52" y="144"/>
                </a:cubicBezTo>
                <a:cubicBezTo>
                  <a:pt x="53" y="146"/>
                  <a:pt x="55" y="147"/>
                  <a:pt x="57" y="146"/>
                </a:cubicBezTo>
                <a:close/>
                <a:moveTo>
                  <a:pt x="53" y="130"/>
                </a:moveTo>
                <a:cubicBezTo>
                  <a:pt x="55" y="129"/>
                  <a:pt x="56" y="126"/>
                  <a:pt x="55" y="124"/>
                </a:cubicBezTo>
                <a:cubicBezTo>
                  <a:pt x="54" y="122"/>
                  <a:pt x="51" y="122"/>
                  <a:pt x="49" y="123"/>
                </a:cubicBezTo>
                <a:cubicBezTo>
                  <a:pt x="47" y="124"/>
                  <a:pt x="47" y="126"/>
                  <a:pt x="48" y="128"/>
                </a:cubicBezTo>
                <a:cubicBezTo>
                  <a:pt x="49" y="130"/>
                  <a:pt x="51" y="131"/>
                  <a:pt x="53" y="130"/>
                </a:cubicBezTo>
                <a:close/>
                <a:moveTo>
                  <a:pt x="59" y="108"/>
                </a:moveTo>
                <a:cubicBezTo>
                  <a:pt x="58" y="106"/>
                  <a:pt x="56" y="105"/>
                  <a:pt x="54" y="106"/>
                </a:cubicBezTo>
                <a:cubicBezTo>
                  <a:pt x="52" y="107"/>
                  <a:pt x="51" y="110"/>
                  <a:pt x="52" y="112"/>
                </a:cubicBezTo>
                <a:cubicBezTo>
                  <a:pt x="53" y="114"/>
                  <a:pt x="56" y="114"/>
                  <a:pt x="58" y="113"/>
                </a:cubicBezTo>
                <a:cubicBezTo>
                  <a:pt x="60" y="112"/>
                  <a:pt x="60" y="110"/>
                  <a:pt x="59" y="108"/>
                </a:cubicBezTo>
                <a:close/>
                <a:moveTo>
                  <a:pt x="86" y="149"/>
                </a:moveTo>
                <a:cubicBezTo>
                  <a:pt x="88" y="150"/>
                  <a:pt x="90" y="149"/>
                  <a:pt x="91" y="147"/>
                </a:cubicBezTo>
                <a:cubicBezTo>
                  <a:pt x="91" y="145"/>
                  <a:pt x="90" y="142"/>
                  <a:pt x="88" y="141"/>
                </a:cubicBezTo>
                <a:cubicBezTo>
                  <a:pt x="86" y="141"/>
                  <a:pt x="84" y="142"/>
                  <a:pt x="83" y="144"/>
                </a:cubicBezTo>
                <a:cubicBezTo>
                  <a:pt x="82" y="146"/>
                  <a:pt x="83" y="148"/>
                  <a:pt x="86" y="149"/>
                </a:cubicBezTo>
                <a:close/>
                <a:moveTo>
                  <a:pt x="81" y="126"/>
                </a:moveTo>
                <a:cubicBezTo>
                  <a:pt x="79" y="125"/>
                  <a:pt x="77" y="126"/>
                  <a:pt x="76" y="128"/>
                </a:cubicBezTo>
                <a:cubicBezTo>
                  <a:pt x="75" y="130"/>
                  <a:pt x="76" y="133"/>
                  <a:pt x="78" y="134"/>
                </a:cubicBezTo>
                <a:cubicBezTo>
                  <a:pt x="81" y="134"/>
                  <a:pt x="83" y="133"/>
                  <a:pt x="84" y="131"/>
                </a:cubicBezTo>
                <a:cubicBezTo>
                  <a:pt x="84" y="129"/>
                  <a:pt x="83" y="127"/>
                  <a:pt x="81" y="126"/>
                </a:cubicBezTo>
                <a:close/>
                <a:moveTo>
                  <a:pt x="97" y="153"/>
                </a:moveTo>
                <a:cubicBezTo>
                  <a:pt x="96" y="155"/>
                  <a:pt x="97" y="157"/>
                  <a:pt x="99" y="158"/>
                </a:cubicBezTo>
                <a:cubicBezTo>
                  <a:pt x="101" y="159"/>
                  <a:pt x="104" y="158"/>
                  <a:pt x="104" y="156"/>
                </a:cubicBezTo>
                <a:cubicBezTo>
                  <a:pt x="105" y="154"/>
                  <a:pt x="104" y="152"/>
                  <a:pt x="102" y="151"/>
                </a:cubicBezTo>
                <a:cubicBezTo>
                  <a:pt x="100" y="150"/>
                  <a:pt x="98" y="151"/>
                  <a:pt x="97" y="153"/>
                </a:cubicBezTo>
                <a:close/>
                <a:moveTo>
                  <a:pt x="110" y="126"/>
                </a:moveTo>
                <a:cubicBezTo>
                  <a:pt x="108" y="127"/>
                  <a:pt x="108" y="129"/>
                  <a:pt x="109" y="131"/>
                </a:cubicBezTo>
                <a:cubicBezTo>
                  <a:pt x="110" y="133"/>
                  <a:pt x="112" y="134"/>
                  <a:pt x="114" y="133"/>
                </a:cubicBezTo>
                <a:cubicBezTo>
                  <a:pt x="116" y="132"/>
                  <a:pt x="117" y="129"/>
                  <a:pt x="116" y="127"/>
                </a:cubicBezTo>
                <a:cubicBezTo>
                  <a:pt x="115" y="126"/>
                  <a:pt x="112" y="125"/>
                  <a:pt x="110" y="126"/>
                </a:cubicBezTo>
                <a:close/>
                <a:moveTo>
                  <a:pt x="128" y="47"/>
                </a:moveTo>
                <a:cubicBezTo>
                  <a:pt x="126" y="45"/>
                  <a:pt x="124" y="44"/>
                  <a:pt x="122" y="46"/>
                </a:cubicBezTo>
                <a:cubicBezTo>
                  <a:pt x="120" y="47"/>
                  <a:pt x="120" y="50"/>
                  <a:pt x="121" y="51"/>
                </a:cubicBezTo>
                <a:cubicBezTo>
                  <a:pt x="123" y="53"/>
                  <a:pt x="125" y="53"/>
                  <a:pt x="127" y="52"/>
                </a:cubicBezTo>
                <a:cubicBezTo>
                  <a:pt x="129" y="51"/>
                  <a:pt x="129" y="48"/>
                  <a:pt x="128" y="47"/>
                </a:cubicBezTo>
                <a:close/>
                <a:moveTo>
                  <a:pt x="130" y="138"/>
                </a:moveTo>
                <a:cubicBezTo>
                  <a:pt x="132" y="137"/>
                  <a:pt x="133" y="134"/>
                  <a:pt x="132" y="132"/>
                </a:cubicBezTo>
                <a:cubicBezTo>
                  <a:pt x="131" y="130"/>
                  <a:pt x="128" y="130"/>
                  <a:pt x="127" y="131"/>
                </a:cubicBezTo>
                <a:cubicBezTo>
                  <a:pt x="125" y="132"/>
                  <a:pt x="124" y="134"/>
                  <a:pt x="125" y="136"/>
                </a:cubicBezTo>
                <a:cubicBezTo>
                  <a:pt x="126" y="138"/>
                  <a:pt x="128" y="139"/>
                  <a:pt x="130" y="138"/>
                </a:cubicBezTo>
                <a:close/>
                <a:moveTo>
                  <a:pt x="142" y="126"/>
                </a:moveTo>
                <a:cubicBezTo>
                  <a:pt x="141" y="127"/>
                  <a:pt x="140" y="130"/>
                  <a:pt x="141" y="132"/>
                </a:cubicBezTo>
                <a:cubicBezTo>
                  <a:pt x="142" y="134"/>
                  <a:pt x="144" y="134"/>
                  <a:pt x="146" y="133"/>
                </a:cubicBezTo>
                <a:cubicBezTo>
                  <a:pt x="148" y="132"/>
                  <a:pt x="149" y="130"/>
                  <a:pt x="148" y="128"/>
                </a:cubicBezTo>
                <a:cubicBezTo>
                  <a:pt x="147" y="126"/>
                  <a:pt x="144" y="125"/>
                  <a:pt x="142" y="126"/>
                </a:cubicBezTo>
                <a:close/>
                <a:moveTo>
                  <a:pt x="120" y="63"/>
                </a:moveTo>
                <a:cubicBezTo>
                  <a:pt x="118" y="64"/>
                  <a:pt x="117" y="66"/>
                  <a:pt x="119" y="68"/>
                </a:cubicBezTo>
                <a:cubicBezTo>
                  <a:pt x="120" y="70"/>
                  <a:pt x="123" y="70"/>
                  <a:pt x="124" y="69"/>
                </a:cubicBezTo>
                <a:cubicBezTo>
                  <a:pt x="126" y="68"/>
                  <a:pt x="127" y="65"/>
                  <a:pt x="125" y="63"/>
                </a:cubicBezTo>
                <a:cubicBezTo>
                  <a:pt x="124" y="62"/>
                  <a:pt x="121" y="61"/>
                  <a:pt x="120" y="63"/>
                </a:cubicBezTo>
                <a:close/>
                <a:moveTo>
                  <a:pt x="155" y="71"/>
                </a:moveTo>
                <a:cubicBezTo>
                  <a:pt x="155" y="69"/>
                  <a:pt x="153" y="67"/>
                  <a:pt x="151" y="67"/>
                </a:cubicBezTo>
                <a:cubicBezTo>
                  <a:pt x="149" y="67"/>
                  <a:pt x="147" y="69"/>
                  <a:pt x="147" y="71"/>
                </a:cubicBezTo>
                <a:cubicBezTo>
                  <a:pt x="147" y="73"/>
                  <a:pt x="149" y="75"/>
                  <a:pt x="151" y="75"/>
                </a:cubicBezTo>
                <a:cubicBezTo>
                  <a:pt x="153" y="75"/>
                  <a:pt x="155" y="73"/>
                  <a:pt x="155" y="71"/>
                </a:cubicBezTo>
                <a:close/>
                <a:moveTo>
                  <a:pt x="151" y="87"/>
                </a:moveTo>
                <a:cubicBezTo>
                  <a:pt x="151" y="85"/>
                  <a:pt x="149" y="83"/>
                  <a:pt x="147" y="83"/>
                </a:cubicBezTo>
                <a:cubicBezTo>
                  <a:pt x="145" y="83"/>
                  <a:pt x="143" y="84"/>
                  <a:pt x="143" y="87"/>
                </a:cubicBezTo>
                <a:cubicBezTo>
                  <a:pt x="143" y="89"/>
                  <a:pt x="144" y="91"/>
                  <a:pt x="147" y="91"/>
                </a:cubicBezTo>
                <a:cubicBezTo>
                  <a:pt x="149" y="91"/>
                  <a:pt x="151" y="89"/>
                  <a:pt x="151" y="87"/>
                </a:cubicBezTo>
                <a:close/>
                <a:moveTo>
                  <a:pt x="116" y="30"/>
                </a:moveTo>
                <a:cubicBezTo>
                  <a:pt x="114" y="32"/>
                  <a:pt x="114" y="34"/>
                  <a:pt x="115" y="36"/>
                </a:cubicBezTo>
                <a:cubicBezTo>
                  <a:pt x="116" y="38"/>
                  <a:pt x="119" y="38"/>
                  <a:pt x="120" y="37"/>
                </a:cubicBezTo>
                <a:cubicBezTo>
                  <a:pt x="122" y="36"/>
                  <a:pt x="123" y="33"/>
                  <a:pt x="121" y="31"/>
                </a:cubicBezTo>
                <a:cubicBezTo>
                  <a:pt x="120" y="30"/>
                  <a:pt x="117" y="29"/>
                  <a:pt x="116" y="30"/>
                </a:cubicBezTo>
                <a:close/>
                <a:moveTo>
                  <a:pt x="138" y="99"/>
                </a:moveTo>
                <a:cubicBezTo>
                  <a:pt x="138" y="96"/>
                  <a:pt x="137" y="95"/>
                  <a:pt x="134" y="94"/>
                </a:cubicBezTo>
                <a:cubicBezTo>
                  <a:pt x="132" y="94"/>
                  <a:pt x="130" y="96"/>
                  <a:pt x="130" y="98"/>
                </a:cubicBezTo>
                <a:cubicBezTo>
                  <a:pt x="130" y="101"/>
                  <a:pt x="132" y="102"/>
                  <a:pt x="134" y="102"/>
                </a:cubicBezTo>
                <a:cubicBezTo>
                  <a:pt x="137" y="103"/>
                  <a:pt x="138" y="101"/>
                  <a:pt x="138" y="99"/>
                </a:cubicBezTo>
                <a:close/>
                <a:moveTo>
                  <a:pt x="46" y="58"/>
                </a:moveTo>
                <a:cubicBezTo>
                  <a:pt x="44" y="60"/>
                  <a:pt x="44" y="62"/>
                  <a:pt x="46" y="64"/>
                </a:cubicBezTo>
                <a:cubicBezTo>
                  <a:pt x="48" y="66"/>
                  <a:pt x="50" y="66"/>
                  <a:pt x="52" y="64"/>
                </a:cubicBezTo>
                <a:cubicBezTo>
                  <a:pt x="53" y="62"/>
                  <a:pt x="53" y="60"/>
                  <a:pt x="52" y="58"/>
                </a:cubicBezTo>
                <a:cubicBezTo>
                  <a:pt x="50" y="57"/>
                  <a:pt x="48" y="57"/>
                  <a:pt x="46" y="58"/>
                </a:cubicBezTo>
                <a:close/>
                <a:moveTo>
                  <a:pt x="33" y="104"/>
                </a:moveTo>
                <a:cubicBezTo>
                  <a:pt x="31" y="103"/>
                  <a:pt x="28" y="104"/>
                  <a:pt x="28" y="106"/>
                </a:cubicBezTo>
                <a:cubicBezTo>
                  <a:pt x="27" y="109"/>
                  <a:pt x="28" y="111"/>
                  <a:pt x="31" y="111"/>
                </a:cubicBezTo>
                <a:cubicBezTo>
                  <a:pt x="33" y="112"/>
                  <a:pt x="35" y="111"/>
                  <a:pt x="35" y="109"/>
                </a:cubicBezTo>
                <a:cubicBezTo>
                  <a:pt x="36" y="106"/>
                  <a:pt x="35" y="104"/>
                  <a:pt x="33" y="104"/>
                </a:cubicBezTo>
                <a:close/>
                <a:moveTo>
                  <a:pt x="38" y="67"/>
                </a:moveTo>
                <a:cubicBezTo>
                  <a:pt x="36" y="65"/>
                  <a:pt x="33" y="65"/>
                  <a:pt x="32" y="67"/>
                </a:cubicBezTo>
                <a:cubicBezTo>
                  <a:pt x="30" y="68"/>
                  <a:pt x="30" y="71"/>
                  <a:pt x="32" y="72"/>
                </a:cubicBezTo>
                <a:cubicBezTo>
                  <a:pt x="33" y="74"/>
                  <a:pt x="36" y="74"/>
                  <a:pt x="38" y="72"/>
                </a:cubicBezTo>
                <a:cubicBezTo>
                  <a:pt x="39" y="71"/>
                  <a:pt x="39" y="68"/>
                  <a:pt x="38" y="67"/>
                </a:cubicBezTo>
                <a:close/>
                <a:moveTo>
                  <a:pt x="51" y="84"/>
                </a:moveTo>
                <a:cubicBezTo>
                  <a:pt x="50" y="86"/>
                  <a:pt x="51" y="88"/>
                  <a:pt x="53" y="89"/>
                </a:cubicBezTo>
                <a:cubicBezTo>
                  <a:pt x="56" y="89"/>
                  <a:pt x="58" y="88"/>
                  <a:pt x="58" y="86"/>
                </a:cubicBezTo>
                <a:cubicBezTo>
                  <a:pt x="59" y="84"/>
                  <a:pt x="58" y="81"/>
                  <a:pt x="55" y="81"/>
                </a:cubicBezTo>
                <a:cubicBezTo>
                  <a:pt x="53" y="80"/>
                  <a:pt x="51" y="81"/>
                  <a:pt x="51" y="84"/>
                </a:cubicBezTo>
                <a:close/>
                <a:moveTo>
                  <a:pt x="39" y="97"/>
                </a:moveTo>
                <a:cubicBezTo>
                  <a:pt x="41" y="98"/>
                  <a:pt x="43" y="96"/>
                  <a:pt x="44" y="94"/>
                </a:cubicBezTo>
                <a:cubicBezTo>
                  <a:pt x="44" y="92"/>
                  <a:pt x="43" y="90"/>
                  <a:pt x="41" y="89"/>
                </a:cubicBezTo>
                <a:cubicBezTo>
                  <a:pt x="39" y="89"/>
                  <a:pt x="36" y="90"/>
                  <a:pt x="36" y="92"/>
                </a:cubicBezTo>
                <a:cubicBezTo>
                  <a:pt x="35" y="94"/>
                  <a:pt x="37" y="96"/>
                  <a:pt x="39" y="97"/>
                </a:cubicBezTo>
                <a:close/>
                <a:moveTo>
                  <a:pt x="66" y="41"/>
                </a:moveTo>
                <a:cubicBezTo>
                  <a:pt x="68" y="41"/>
                  <a:pt x="70" y="39"/>
                  <a:pt x="70" y="37"/>
                </a:cubicBezTo>
                <a:cubicBezTo>
                  <a:pt x="70" y="35"/>
                  <a:pt x="68" y="33"/>
                  <a:pt x="66" y="33"/>
                </a:cubicBezTo>
                <a:cubicBezTo>
                  <a:pt x="64" y="33"/>
                  <a:pt x="62" y="35"/>
                  <a:pt x="62" y="37"/>
                </a:cubicBezTo>
                <a:cubicBezTo>
                  <a:pt x="62" y="39"/>
                  <a:pt x="64" y="41"/>
                  <a:pt x="66" y="41"/>
                </a:cubicBezTo>
                <a:close/>
                <a:moveTo>
                  <a:pt x="98" y="53"/>
                </a:moveTo>
                <a:cubicBezTo>
                  <a:pt x="98" y="51"/>
                  <a:pt x="96" y="49"/>
                  <a:pt x="94" y="49"/>
                </a:cubicBezTo>
                <a:cubicBezTo>
                  <a:pt x="92" y="49"/>
                  <a:pt x="90" y="51"/>
                  <a:pt x="90" y="53"/>
                </a:cubicBezTo>
                <a:cubicBezTo>
                  <a:pt x="90" y="55"/>
                  <a:pt x="92" y="57"/>
                  <a:pt x="94" y="57"/>
                </a:cubicBezTo>
                <a:cubicBezTo>
                  <a:pt x="96" y="57"/>
                  <a:pt x="98" y="55"/>
                  <a:pt x="98" y="53"/>
                </a:cubicBezTo>
                <a:close/>
                <a:moveTo>
                  <a:pt x="63" y="64"/>
                </a:moveTo>
                <a:cubicBezTo>
                  <a:pt x="65" y="66"/>
                  <a:pt x="67" y="66"/>
                  <a:pt x="69" y="64"/>
                </a:cubicBezTo>
                <a:cubicBezTo>
                  <a:pt x="70" y="62"/>
                  <a:pt x="70" y="60"/>
                  <a:pt x="69" y="58"/>
                </a:cubicBezTo>
                <a:cubicBezTo>
                  <a:pt x="67" y="57"/>
                  <a:pt x="65" y="57"/>
                  <a:pt x="63" y="58"/>
                </a:cubicBezTo>
                <a:cubicBezTo>
                  <a:pt x="61" y="60"/>
                  <a:pt x="61" y="62"/>
                  <a:pt x="63" y="64"/>
                </a:cubicBezTo>
                <a:close/>
                <a:moveTo>
                  <a:pt x="86" y="41"/>
                </a:moveTo>
                <a:cubicBezTo>
                  <a:pt x="86" y="39"/>
                  <a:pt x="84" y="37"/>
                  <a:pt x="82" y="37"/>
                </a:cubicBezTo>
                <a:cubicBezTo>
                  <a:pt x="80" y="37"/>
                  <a:pt x="78" y="39"/>
                  <a:pt x="78" y="41"/>
                </a:cubicBezTo>
                <a:cubicBezTo>
                  <a:pt x="78" y="43"/>
                  <a:pt x="80" y="45"/>
                  <a:pt x="82" y="45"/>
                </a:cubicBezTo>
                <a:cubicBezTo>
                  <a:pt x="84" y="45"/>
                  <a:pt x="86" y="43"/>
                  <a:pt x="86" y="41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1" name="Freeform 108"/>
          <p:cNvSpPr>
            <a:spLocks noEditPoints="1"/>
          </p:cNvSpPr>
          <p:nvPr/>
        </p:nvSpPr>
        <p:spPr bwMode="auto">
          <a:xfrm>
            <a:off x="1796555" y="1685184"/>
            <a:ext cx="256388" cy="377178"/>
          </a:xfrm>
          <a:custGeom>
            <a:avLst/>
            <a:gdLst>
              <a:gd name="T0" fmla="*/ 80 w 136"/>
              <a:gd name="T1" fmla="*/ 24 h 200"/>
              <a:gd name="T2" fmla="*/ 80 w 136"/>
              <a:gd name="T3" fmla="*/ 0 h 200"/>
              <a:gd name="T4" fmla="*/ 136 w 136"/>
              <a:gd name="T5" fmla="*/ 0 h 200"/>
              <a:gd name="T6" fmla="*/ 136 w 136"/>
              <a:gd name="T7" fmla="*/ 24 h 200"/>
              <a:gd name="T8" fmla="*/ 80 w 136"/>
              <a:gd name="T9" fmla="*/ 24 h 200"/>
              <a:gd name="T10" fmla="*/ 88 w 136"/>
              <a:gd name="T11" fmla="*/ 43 h 200"/>
              <a:gd name="T12" fmla="*/ 88 w 136"/>
              <a:gd name="T13" fmla="*/ 28 h 200"/>
              <a:gd name="T14" fmla="*/ 128 w 136"/>
              <a:gd name="T15" fmla="*/ 28 h 200"/>
              <a:gd name="T16" fmla="*/ 128 w 136"/>
              <a:gd name="T17" fmla="*/ 94 h 200"/>
              <a:gd name="T18" fmla="*/ 128 w 136"/>
              <a:gd name="T19" fmla="*/ 164 h 200"/>
              <a:gd name="T20" fmla="*/ 128 w 136"/>
              <a:gd name="T21" fmla="*/ 180 h 200"/>
              <a:gd name="T22" fmla="*/ 108 w 136"/>
              <a:gd name="T23" fmla="*/ 200 h 200"/>
              <a:gd name="T24" fmla="*/ 20 w 136"/>
              <a:gd name="T25" fmla="*/ 200 h 200"/>
              <a:gd name="T26" fmla="*/ 0 w 136"/>
              <a:gd name="T27" fmla="*/ 180 h 200"/>
              <a:gd name="T28" fmla="*/ 0 w 136"/>
              <a:gd name="T29" fmla="*/ 99 h 200"/>
              <a:gd name="T30" fmla="*/ 20 w 136"/>
              <a:gd name="T31" fmla="*/ 74 h 200"/>
              <a:gd name="T32" fmla="*/ 88 w 136"/>
              <a:gd name="T33" fmla="*/ 44 h 200"/>
              <a:gd name="T34" fmla="*/ 88 w 136"/>
              <a:gd name="T35" fmla="*/ 43 h 200"/>
              <a:gd name="T36" fmla="*/ 46 w 136"/>
              <a:gd name="T37" fmla="*/ 143 h 200"/>
              <a:gd name="T38" fmla="*/ 70 w 136"/>
              <a:gd name="T39" fmla="*/ 166 h 200"/>
              <a:gd name="T40" fmla="*/ 93 w 136"/>
              <a:gd name="T41" fmla="*/ 143 h 200"/>
              <a:gd name="T42" fmla="*/ 70 w 136"/>
              <a:gd name="T43" fmla="*/ 91 h 200"/>
              <a:gd name="T44" fmla="*/ 46 w 136"/>
              <a:gd name="T45" fmla="*/ 143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6" h="200">
                <a:moveTo>
                  <a:pt x="80" y="24"/>
                </a:moveTo>
                <a:cubicBezTo>
                  <a:pt x="80" y="0"/>
                  <a:pt x="80" y="0"/>
                  <a:pt x="80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24"/>
                  <a:pt x="136" y="24"/>
                  <a:pt x="136" y="24"/>
                </a:cubicBezTo>
                <a:lnTo>
                  <a:pt x="80" y="24"/>
                </a:lnTo>
                <a:close/>
                <a:moveTo>
                  <a:pt x="88" y="43"/>
                </a:moveTo>
                <a:cubicBezTo>
                  <a:pt x="88" y="28"/>
                  <a:pt x="88" y="28"/>
                  <a:pt x="88" y="28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8" y="94"/>
                  <a:pt x="128" y="94"/>
                  <a:pt x="128" y="94"/>
                </a:cubicBezTo>
                <a:cubicBezTo>
                  <a:pt x="128" y="164"/>
                  <a:pt x="128" y="164"/>
                  <a:pt x="128" y="164"/>
                </a:cubicBezTo>
                <a:cubicBezTo>
                  <a:pt x="128" y="180"/>
                  <a:pt x="128" y="180"/>
                  <a:pt x="128" y="180"/>
                </a:cubicBezTo>
                <a:cubicBezTo>
                  <a:pt x="128" y="191"/>
                  <a:pt x="119" y="200"/>
                  <a:pt x="108" y="200"/>
                </a:cubicBezTo>
                <a:cubicBezTo>
                  <a:pt x="20" y="200"/>
                  <a:pt x="20" y="200"/>
                  <a:pt x="20" y="200"/>
                </a:cubicBezTo>
                <a:cubicBezTo>
                  <a:pt x="9" y="200"/>
                  <a:pt x="0" y="191"/>
                  <a:pt x="0" y="180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84"/>
                  <a:pt x="8" y="80"/>
                  <a:pt x="20" y="74"/>
                </a:cubicBezTo>
                <a:cubicBezTo>
                  <a:pt x="20" y="74"/>
                  <a:pt x="54" y="59"/>
                  <a:pt x="88" y="44"/>
                </a:cubicBezTo>
                <a:cubicBezTo>
                  <a:pt x="88" y="43"/>
                  <a:pt x="88" y="43"/>
                  <a:pt x="88" y="43"/>
                </a:cubicBezTo>
                <a:close/>
                <a:moveTo>
                  <a:pt x="46" y="143"/>
                </a:moveTo>
                <a:cubicBezTo>
                  <a:pt x="46" y="156"/>
                  <a:pt x="57" y="166"/>
                  <a:pt x="70" y="166"/>
                </a:cubicBezTo>
                <a:cubicBezTo>
                  <a:pt x="83" y="166"/>
                  <a:pt x="93" y="156"/>
                  <a:pt x="93" y="143"/>
                </a:cubicBezTo>
                <a:cubicBezTo>
                  <a:pt x="93" y="130"/>
                  <a:pt x="70" y="91"/>
                  <a:pt x="70" y="91"/>
                </a:cubicBezTo>
                <a:cubicBezTo>
                  <a:pt x="70" y="91"/>
                  <a:pt x="46" y="130"/>
                  <a:pt x="46" y="143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2" name="Freeform 109"/>
          <p:cNvSpPr>
            <a:spLocks noEditPoints="1"/>
          </p:cNvSpPr>
          <p:nvPr/>
        </p:nvSpPr>
        <p:spPr bwMode="auto">
          <a:xfrm>
            <a:off x="2504280" y="1690553"/>
            <a:ext cx="377198" cy="355700"/>
          </a:xfrm>
          <a:custGeom>
            <a:avLst/>
            <a:gdLst>
              <a:gd name="T0" fmla="*/ 0 w 200"/>
              <a:gd name="T1" fmla="*/ 173 h 189"/>
              <a:gd name="T2" fmla="*/ 200 w 200"/>
              <a:gd name="T3" fmla="*/ 189 h 189"/>
              <a:gd name="T4" fmla="*/ 48 w 200"/>
              <a:gd name="T5" fmla="*/ 113 h 189"/>
              <a:gd name="T6" fmla="*/ 59 w 200"/>
              <a:gd name="T7" fmla="*/ 109 h 189"/>
              <a:gd name="T8" fmla="*/ 71 w 200"/>
              <a:gd name="T9" fmla="*/ 92 h 189"/>
              <a:gd name="T10" fmla="*/ 138 w 200"/>
              <a:gd name="T11" fmla="*/ 109 h 189"/>
              <a:gd name="T12" fmla="*/ 148 w 200"/>
              <a:gd name="T13" fmla="*/ 109 h 189"/>
              <a:gd name="T14" fmla="*/ 148 w 200"/>
              <a:gd name="T15" fmla="*/ 117 h 189"/>
              <a:gd name="T16" fmla="*/ 152 w 200"/>
              <a:gd name="T17" fmla="*/ 127 h 189"/>
              <a:gd name="T18" fmla="*/ 152 w 200"/>
              <a:gd name="T19" fmla="*/ 153 h 189"/>
              <a:gd name="T20" fmla="*/ 128 w 200"/>
              <a:gd name="T21" fmla="*/ 169 h 189"/>
              <a:gd name="T22" fmla="*/ 72 w 200"/>
              <a:gd name="T23" fmla="*/ 152 h 189"/>
              <a:gd name="T24" fmla="*/ 48 w 200"/>
              <a:gd name="T25" fmla="*/ 169 h 189"/>
              <a:gd name="T26" fmla="*/ 48 w 200"/>
              <a:gd name="T27" fmla="*/ 140 h 189"/>
              <a:gd name="T28" fmla="*/ 55 w 200"/>
              <a:gd name="T29" fmla="*/ 117 h 189"/>
              <a:gd name="T30" fmla="*/ 48 w 200"/>
              <a:gd name="T31" fmla="*/ 113 h 189"/>
              <a:gd name="T32" fmla="*/ 74 w 200"/>
              <a:gd name="T33" fmla="*/ 101 h 189"/>
              <a:gd name="T34" fmla="*/ 136 w 200"/>
              <a:gd name="T35" fmla="*/ 117 h 189"/>
              <a:gd name="T36" fmla="*/ 128 w 200"/>
              <a:gd name="T37" fmla="*/ 132 h 189"/>
              <a:gd name="T38" fmla="*/ 141 w 200"/>
              <a:gd name="T39" fmla="*/ 127 h 189"/>
              <a:gd name="T40" fmla="*/ 128 w 200"/>
              <a:gd name="T41" fmla="*/ 122 h 189"/>
              <a:gd name="T42" fmla="*/ 128 w 200"/>
              <a:gd name="T43" fmla="*/ 132 h 189"/>
              <a:gd name="T44" fmla="*/ 71 w 200"/>
              <a:gd name="T45" fmla="*/ 132 h 189"/>
              <a:gd name="T46" fmla="*/ 71 w 200"/>
              <a:gd name="T47" fmla="*/ 122 h 189"/>
              <a:gd name="T48" fmla="*/ 58 w 200"/>
              <a:gd name="T49" fmla="*/ 127 h 189"/>
              <a:gd name="T50" fmla="*/ 184 w 200"/>
              <a:gd name="T51" fmla="*/ 169 h 189"/>
              <a:gd name="T52" fmla="*/ 164 w 200"/>
              <a:gd name="T53" fmla="*/ 69 h 189"/>
              <a:gd name="T54" fmla="*/ 36 w 200"/>
              <a:gd name="T55" fmla="*/ 169 h 189"/>
              <a:gd name="T56" fmla="*/ 16 w 200"/>
              <a:gd name="T57" fmla="*/ 69 h 189"/>
              <a:gd name="T58" fmla="*/ 16 w 200"/>
              <a:gd name="T59" fmla="*/ 21 h 189"/>
              <a:gd name="T60" fmla="*/ 155 w 200"/>
              <a:gd name="T61" fmla="*/ 21 h 189"/>
              <a:gd name="T62" fmla="*/ 199 w 200"/>
              <a:gd name="T63" fmla="*/ 69 h 189"/>
              <a:gd name="T64" fmla="*/ 184 w 200"/>
              <a:gd name="T65" fmla="*/ 169 h 189"/>
              <a:gd name="T66" fmla="*/ 51 w 200"/>
              <a:gd name="T67" fmla="*/ 0 h 189"/>
              <a:gd name="T68" fmla="*/ 154 w 200"/>
              <a:gd name="T69" fmla="*/ 17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0" h="189">
                <a:moveTo>
                  <a:pt x="0" y="189"/>
                </a:moveTo>
                <a:cubicBezTo>
                  <a:pt x="0" y="173"/>
                  <a:pt x="0" y="173"/>
                  <a:pt x="0" y="173"/>
                </a:cubicBezTo>
                <a:cubicBezTo>
                  <a:pt x="200" y="173"/>
                  <a:pt x="200" y="173"/>
                  <a:pt x="200" y="173"/>
                </a:cubicBezTo>
                <a:cubicBezTo>
                  <a:pt x="200" y="189"/>
                  <a:pt x="200" y="189"/>
                  <a:pt x="200" y="189"/>
                </a:cubicBezTo>
                <a:lnTo>
                  <a:pt x="0" y="189"/>
                </a:lnTo>
                <a:close/>
                <a:moveTo>
                  <a:pt x="48" y="113"/>
                </a:moveTo>
                <a:cubicBezTo>
                  <a:pt x="48" y="111"/>
                  <a:pt x="49" y="109"/>
                  <a:pt x="51" y="10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0" y="109"/>
                  <a:pt x="60" y="109"/>
                  <a:pt x="61" y="109"/>
                </a:cubicBezTo>
                <a:cubicBezTo>
                  <a:pt x="71" y="92"/>
                  <a:pt x="71" y="92"/>
                  <a:pt x="71" y="92"/>
                </a:cubicBezTo>
                <a:cubicBezTo>
                  <a:pt x="128" y="92"/>
                  <a:pt x="128" y="92"/>
                  <a:pt x="128" y="92"/>
                </a:cubicBezTo>
                <a:cubicBezTo>
                  <a:pt x="138" y="109"/>
                  <a:pt x="138" y="109"/>
                  <a:pt x="138" y="109"/>
                </a:cubicBezTo>
                <a:cubicBezTo>
                  <a:pt x="139" y="109"/>
                  <a:pt x="139" y="109"/>
                  <a:pt x="140" y="109"/>
                </a:cubicBezTo>
                <a:cubicBezTo>
                  <a:pt x="148" y="109"/>
                  <a:pt x="148" y="109"/>
                  <a:pt x="148" y="109"/>
                </a:cubicBezTo>
                <a:cubicBezTo>
                  <a:pt x="150" y="109"/>
                  <a:pt x="152" y="111"/>
                  <a:pt x="152" y="113"/>
                </a:cubicBezTo>
                <a:cubicBezTo>
                  <a:pt x="152" y="115"/>
                  <a:pt x="150" y="117"/>
                  <a:pt x="148" y="117"/>
                </a:cubicBezTo>
                <a:cubicBezTo>
                  <a:pt x="144" y="117"/>
                  <a:pt x="144" y="117"/>
                  <a:pt x="144" y="117"/>
                </a:cubicBezTo>
                <a:cubicBezTo>
                  <a:pt x="152" y="127"/>
                  <a:pt x="152" y="127"/>
                  <a:pt x="152" y="127"/>
                </a:cubicBezTo>
                <a:cubicBezTo>
                  <a:pt x="152" y="140"/>
                  <a:pt x="152" y="140"/>
                  <a:pt x="152" y="140"/>
                </a:cubicBezTo>
                <a:cubicBezTo>
                  <a:pt x="152" y="153"/>
                  <a:pt x="152" y="153"/>
                  <a:pt x="152" y="153"/>
                </a:cubicBezTo>
                <a:cubicBezTo>
                  <a:pt x="152" y="169"/>
                  <a:pt x="152" y="169"/>
                  <a:pt x="152" y="169"/>
                </a:cubicBezTo>
                <a:cubicBezTo>
                  <a:pt x="128" y="169"/>
                  <a:pt x="128" y="169"/>
                  <a:pt x="128" y="169"/>
                </a:cubicBezTo>
                <a:cubicBezTo>
                  <a:pt x="128" y="152"/>
                  <a:pt x="128" y="152"/>
                  <a:pt x="128" y="152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72" y="169"/>
                  <a:pt x="72" y="169"/>
                  <a:pt x="72" y="169"/>
                </a:cubicBezTo>
                <a:cubicBezTo>
                  <a:pt x="48" y="169"/>
                  <a:pt x="48" y="169"/>
                  <a:pt x="48" y="169"/>
                </a:cubicBezTo>
                <a:cubicBezTo>
                  <a:pt x="48" y="153"/>
                  <a:pt x="48" y="153"/>
                  <a:pt x="48" y="153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8" y="127"/>
                  <a:pt x="48" y="127"/>
                  <a:pt x="48" y="127"/>
                </a:cubicBezTo>
                <a:cubicBezTo>
                  <a:pt x="55" y="117"/>
                  <a:pt x="55" y="117"/>
                  <a:pt x="55" y="117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49" y="117"/>
                  <a:pt x="48" y="115"/>
                  <a:pt x="48" y="113"/>
                </a:cubicBezTo>
                <a:close/>
                <a:moveTo>
                  <a:pt x="125" y="101"/>
                </a:moveTo>
                <a:cubicBezTo>
                  <a:pt x="74" y="101"/>
                  <a:pt x="74" y="101"/>
                  <a:pt x="74" y="101"/>
                </a:cubicBezTo>
                <a:cubicBezTo>
                  <a:pt x="63" y="117"/>
                  <a:pt x="63" y="117"/>
                  <a:pt x="63" y="117"/>
                </a:cubicBezTo>
                <a:cubicBezTo>
                  <a:pt x="136" y="117"/>
                  <a:pt x="136" y="117"/>
                  <a:pt x="136" y="117"/>
                </a:cubicBezTo>
                <a:lnTo>
                  <a:pt x="125" y="101"/>
                </a:lnTo>
                <a:close/>
                <a:moveTo>
                  <a:pt x="128" y="132"/>
                </a:moveTo>
                <a:cubicBezTo>
                  <a:pt x="136" y="132"/>
                  <a:pt x="136" y="132"/>
                  <a:pt x="136" y="132"/>
                </a:cubicBezTo>
                <a:cubicBezTo>
                  <a:pt x="139" y="132"/>
                  <a:pt x="141" y="130"/>
                  <a:pt x="141" y="127"/>
                </a:cubicBezTo>
                <a:cubicBezTo>
                  <a:pt x="141" y="124"/>
                  <a:pt x="139" y="122"/>
                  <a:pt x="136" y="122"/>
                </a:cubicBezTo>
                <a:cubicBezTo>
                  <a:pt x="128" y="122"/>
                  <a:pt x="128" y="122"/>
                  <a:pt x="128" y="122"/>
                </a:cubicBezTo>
                <a:cubicBezTo>
                  <a:pt x="125" y="122"/>
                  <a:pt x="123" y="124"/>
                  <a:pt x="123" y="127"/>
                </a:cubicBezTo>
                <a:cubicBezTo>
                  <a:pt x="123" y="130"/>
                  <a:pt x="125" y="132"/>
                  <a:pt x="128" y="132"/>
                </a:cubicBezTo>
                <a:close/>
                <a:moveTo>
                  <a:pt x="63" y="132"/>
                </a:moveTo>
                <a:cubicBezTo>
                  <a:pt x="71" y="132"/>
                  <a:pt x="71" y="132"/>
                  <a:pt x="71" y="132"/>
                </a:cubicBezTo>
                <a:cubicBezTo>
                  <a:pt x="74" y="132"/>
                  <a:pt x="76" y="130"/>
                  <a:pt x="76" y="127"/>
                </a:cubicBezTo>
                <a:cubicBezTo>
                  <a:pt x="76" y="124"/>
                  <a:pt x="74" y="122"/>
                  <a:pt x="71" y="122"/>
                </a:cubicBezTo>
                <a:cubicBezTo>
                  <a:pt x="63" y="122"/>
                  <a:pt x="63" y="122"/>
                  <a:pt x="63" y="122"/>
                </a:cubicBezTo>
                <a:cubicBezTo>
                  <a:pt x="60" y="122"/>
                  <a:pt x="58" y="124"/>
                  <a:pt x="58" y="127"/>
                </a:cubicBezTo>
                <a:cubicBezTo>
                  <a:pt x="58" y="130"/>
                  <a:pt x="60" y="132"/>
                  <a:pt x="63" y="132"/>
                </a:cubicBezTo>
                <a:close/>
                <a:moveTo>
                  <a:pt x="184" y="169"/>
                </a:moveTo>
                <a:cubicBezTo>
                  <a:pt x="164" y="169"/>
                  <a:pt x="164" y="169"/>
                  <a:pt x="164" y="169"/>
                </a:cubicBezTo>
                <a:cubicBezTo>
                  <a:pt x="164" y="69"/>
                  <a:pt x="164" y="69"/>
                  <a:pt x="164" y="69"/>
                </a:cubicBezTo>
                <a:cubicBezTo>
                  <a:pt x="36" y="69"/>
                  <a:pt x="36" y="69"/>
                  <a:pt x="36" y="69"/>
                </a:cubicBezTo>
                <a:cubicBezTo>
                  <a:pt x="36" y="169"/>
                  <a:pt x="36" y="169"/>
                  <a:pt x="36" y="169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16" y="69"/>
                  <a:pt x="16" y="69"/>
                  <a:pt x="16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16" y="21"/>
                  <a:pt x="16" y="21"/>
                  <a:pt x="16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155" y="21"/>
                  <a:pt x="155" y="21"/>
                  <a:pt x="155" y="21"/>
                </a:cubicBezTo>
                <a:cubicBezTo>
                  <a:pt x="184" y="21"/>
                  <a:pt x="184" y="21"/>
                  <a:pt x="184" y="21"/>
                </a:cubicBezTo>
                <a:cubicBezTo>
                  <a:pt x="199" y="69"/>
                  <a:pt x="199" y="69"/>
                  <a:pt x="199" y="69"/>
                </a:cubicBezTo>
                <a:cubicBezTo>
                  <a:pt x="184" y="69"/>
                  <a:pt x="184" y="69"/>
                  <a:pt x="184" y="69"/>
                </a:cubicBezTo>
                <a:lnTo>
                  <a:pt x="184" y="169"/>
                </a:lnTo>
                <a:close/>
                <a:moveTo>
                  <a:pt x="45" y="17"/>
                </a:moveTo>
                <a:cubicBezTo>
                  <a:pt x="51" y="0"/>
                  <a:pt x="51" y="0"/>
                  <a:pt x="51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54" y="17"/>
                  <a:pt x="154" y="17"/>
                  <a:pt x="154" y="17"/>
                </a:cubicBezTo>
                <a:lnTo>
                  <a:pt x="45" y="17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3" name="Freeform 110"/>
          <p:cNvSpPr>
            <a:spLocks noEditPoints="1"/>
          </p:cNvSpPr>
          <p:nvPr/>
        </p:nvSpPr>
        <p:spPr bwMode="auto">
          <a:xfrm>
            <a:off x="3263091" y="1642232"/>
            <a:ext cx="373171" cy="457712"/>
          </a:xfrm>
          <a:custGeom>
            <a:avLst/>
            <a:gdLst>
              <a:gd name="T0" fmla="*/ 99 w 198"/>
              <a:gd name="T1" fmla="*/ 220 h 243"/>
              <a:gd name="T2" fmla="*/ 0 w 198"/>
              <a:gd name="T3" fmla="*/ 121 h 243"/>
              <a:gd name="T4" fmla="*/ 99 w 198"/>
              <a:gd name="T5" fmla="*/ 22 h 243"/>
              <a:gd name="T6" fmla="*/ 198 w 198"/>
              <a:gd name="T7" fmla="*/ 121 h 243"/>
              <a:gd name="T8" fmla="*/ 99 w 198"/>
              <a:gd name="T9" fmla="*/ 220 h 243"/>
              <a:gd name="T10" fmla="*/ 99 w 198"/>
              <a:gd name="T11" fmla="*/ 214 h 243"/>
              <a:gd name="T12" fmla="*/ 168 w 198"/>
              <a:gd name="T13" fmla="*/ 181 h 243"/>
              <a:gd name="T14" fmla="*/ 29 w 198"/>
              <a:gd name="T15" fmla="*/ 181 h 243"/>
              <a:gd name="T16" fmla="*/ 99 w 198"/>
              <a:gd name="T17" fmla="*/ 214 h 243"/>
              <a:gd name="T18" fmla="*/ 99 w 198"/>
              <a:gd name="T19" fmla="*/ 29 h 243"/>
              <a:gd name="T20" fmla="*/ 29 w 198"/>
              <a:gd name="T21" fmla="*/ 62 h 243"/>
              <a:gd name="T22" fmla="*/ 168 w 198"/>
              <a:gd name="T23" fmla="*/ 62 h 243"/>
              <a:gd name="T24" fmla="*/ 99 w 198"/>
              <a:gd name="T25" fmla="*/ 29 h 243"/>
              <a:gd name="T26" fmla="*/ 174 w 198"/>
              <a:gd name="T27" fmla="*/ 91 h 243"/>
              <a:gd name="T28" fmla="*/ 160 w 198"/>
              <a:gd name="T29" fmla="*/ 81 h 243"/>
              <a:gd name="T30" fmla="*/ 154 w 198"/>
              <a:gd name="T31" fmla="*/ 63 h 243"/>
              <a:gd name="T32" fmla="*/ 99 w 198"/>
              <a:gd name="T33" fmla="*/ 42 h 243"/>
              <a:gd name="T34" fmla="*/ 44 w 198"/>
              <a:gd name="T35" fmla="*/ 63 h 243"/>
              <a:gd name="T36" fmla="*/ 39 w 198"/>
              <a:gd name="T37" fmla="*/ 81 h 243"/>
              <a:gd name="T38" fmla="*/ 24 w 198"/>
              <a:gd name="T39" fmla="*/ 91 h 243"/>
              <a:gd name="T40" fmla="*/ 18 w 198"/>
              <a:gd name="T41" fmla="*/ 121 h 243"/>
              <a:gd name="T42" fmla="*/ 99 w 198"/>
              <a:gd name="T43" fmla="*/ 201 h 243"/>
              <a:gd name="T44" fmla="*/ 180 w 198"/>
              <a:gd name="T45" fmla="*/ 121 h 243"/>
              <a:gd name="T46" fmla="*/ 174 w 198"/>
              <a:gd name="T47" fmla="*/ 91 h 243"/>
              <a:gd name="T48" fmla="*/ 149 w 198"/>
              <a:gd name="T49" fmla="*/ 138 h 243"/>
              <a:gd name="T50" fmla="*/ 116 w 198"/>
              <a:gd name="T51" fmla="*/ 163 h 243"/>
              <a:gd name="T52" fmla="*/ 116 w 198"/>
              <a:gd name="T53" fmla="*/ 194 h 243"/>
              <a:gd name="T54" fmla="*/ 100 w 198"/>
              <a:gd name="T55" fmla="*/ 194 h 243"/>
              <a:gd name="T56" fmla="*/ 100 w 198"/>
              <a:gd name="T57" fmla="*/ 194 h 243"/>
              <a:gd name="T58" fmla="*/ 98 w 198"/>
              <a:gd name="T59" fmla="*/ 194 h 243"/>
              <a:gd name="T60" fmla="*/ 96 w 198"/>
              <a:gd name="T61" fmla="*/ 194 h 243"/>
              <a:gd name="T62" fmla="*/ 96 w 198"/>
              <a:gd name="T63" fmla="*/ 194 h 243"/>
              <a:gd name="T64" fmla="*/ 80 w 198"/>
              <a:gd name="T65" fmla="*/ 194 h 243"/>
              <a:gd name="T66" fmla="*/ 80 w 198"/>
              <a:gd name="T67" fmla="*/ 163 h 243"/>
              <a:gd name="T68" fmla="*/ 48 w 198"/>
              <a:gd name="T69" fmla="*/ 138 h 243"/>
              <a:gd name="T70" fmla="*/ 27 w 198"/>
              <a:gd name="T71" fmla="*/ 138 h 243"/>
              <a:gd name="T72" fmla="*/ 24 w 198"/>
              <a:gd name="T73" fmla="*/ 115 h 243"/>
              <a:gd name="T74" fmla="*/ 96 w 198"/>
              <a:gd name="T75" fmla="*/ 90 h 243"/>
              <a:gd name="T76" fmla="*/ 96 w 198"/>
              <a:gd name="T77" fmla="*/ 90 h 243"/>
              <a:gd name="T78" fmla="*/ 98 w 198"/>
              <a:gd name="T79" fmla="*/ 90 h 243"/>
              <a:gd name="T80" fmla="*/ 100 w 198"/>
              <a:gd name="T81" fmla="*/ 90 h 243"/>
              <a:gd name="T82" fmla="*/ 100 w 198"/>
              <a:gd name="T83" fmla="*/ 90 h 243"/>
              <a:gd name="T84" fmla="*/ 174 w 198"/>
              <a:gd name="T85" fmla="*/ 115 h 243"/>
              <a:gd name="T86" fmla="*/ 170 w 198"/>
              <a:gd name="T87" fmla="*/ 138 h 243"/>
              <a:gd name="T88" fmla="*/ 149 w 198"/>
              <a:gd name="T89" fmla="*/ 138 h 243"/>
              <a:gd name="T90" fmla="*/ 98 w 198"/>
              <a:gd name="T91" fmla="*/ 97 h 243"/>
              <a:gd name="T92" fmla="*/ 69 w 198"/>
              <a:gd name="T93" fmla="*/ 122 h 243"/>
              <a:gd name="T94" fmla="*/ 98 w 198"/>
              <a:gd name="T95" fmla="*/ 148 h 243"/>
              <a:gd name="T96" fmla="*/ 128 w 198"/>
              <a:gd name="T97" fmla="*/ 122 h 243"/>
              <a:gd name="T98" fmla="*/ 98 w 198"/>
              <a:gd name="T99" fmla="*/ 97 h 243"/>
              <a:gd name="T100" fmla="*/ 98 w 198"/>
              <a:gd name="T101" fmla="*/ 141 h 243"/>
              <a:gd name="T102" fmla="*/ 77 w 198"/>
              <a:gd name="T103" fmla="*/ 122 h 243"/>
              <a:gd name="T104" fmla="*/ 98 w 198"/>
              <a:gd name="T105" fmla="*/ 104 h 243"/>
              <a:gd name="T106" fmla="*/ 120 w 198"/>
              <a:gd name="T107" fmla="*/ 122 h 243"/>
              <a:gd name="T108" fmla="*/ 98 w 198"/>
              <a:gd name="T109" fmla="*/ 141 h 243"/>
              <a:gd name="T110" fmla="*/ 99 w 198"/>
              <a:gd name="T111" fmla="*/ 110 h 243"/>
              <a:gd name="T112" fmla="*/ 83 w 198"/>
              <a:gd name="T113" fmla="*/ 122 h 243"/>
              <a:gd name="T114" fmla="*/ 99 w 198"/>
              <a:gd name="T115" fmla="*/ 120 h 243"/>
              <a:gd name="T116" fmla="*/ 115 w 198"/>
              <a:gd name="T117" fmla="*/ 122 h 243"/>
              <a:gd name="T118" fmla="*/ 99 w 198"/>
              <a:gd name="T119" fmla="*/ 11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98" h="243">
                <a:moveTo>
                  <a:pt x="99" y="220"/>
                </a:moveTo>
                <a:cubicBezTo>
                  <a:pt x="44" y="220"/>
                  <a:pt x="0" y="176"/>
                  <a:pt x="0" y="121"/>
                </a:cubicBezTo>
                <a:cubicBezTo>
                  <a:pt x="0" y="67"/>
                  <a:pt x="44" y="22"/>
                  <a:pt x="99" y="22"/>
                </a:cubicBezTo>
                <a:cubicBezTo>
                  <a:pt x="154" y="22"/>
                  <a:pt x="198" y="67"/>
                  <a:pt x="198" y="121"/>
                </a:cubicBezTo>
                <a:cubicBezTo>
                  <a:pt x="198" y="176"/>
                  <a:pt x="154" y="220"/>
                  <a:pt x="99" y="220"/>
                </a:cubicBezTo>
                <a:close/>
                <a:moveTo>
                  <a:pt x="99" y="214"/>
                </a:moveTo>
                <a:cubicBezTo>
                  <a:pt x="143" y="214"/>
                  <a:pt x="170" y="181"/>
                  <a:pt x="168" y="181"/>
                </a:cubicBezTo>
                <a:cubicBezTo>
                  <a:pt x="94" y="243"/>
                  <a:pt x="29" y="181"/>
                  <a:pt x="29" y="181"/>
                </a:cubicBezTo>
                <a:cubicBezTo>
                  <a:pt x="29" y="181"/>
                  <a:pt x="56" y="214"/>
                  <a:pt x="99" y="214"/>
                </a:cubicBezTo>
                <a:close/>
                <a:moveTo>
                  <a:pt x="99" y="29"/>
                </a:moveTo>
                <a:cubicBezTo>
                  <a:pt x="56" y="29"/>
                  <a:pt x="29" y="62"/>
                  <a:pt x="29" y="62"/>
                </a:cubicBezTo>
                <a:cubicBezTo>
                  <a:pt x="29" y="62"/>
                  <a:pt x="94" y="0"/>
                  <a:pt x="168" y="62"/>
                </a:cubicBezTo>
                <a:cubicBezTo>
                  <a:pt x="170" y="62"/>
                  <a:pt x="143" y="29"/>
                  <a:pt x="99" y="29"/>
                </a:cubicBezTo>
                <a:close/>
                <a:moveTo>
                  <a:pt x="174" y="91"/>
                </a:moveTo>
                <a:cubicBezTo>
                  <a:pt x="170" y="91"/>
                  <a:pt x="165" y="87"/>
                  <a:pt x="160" y="81"/>
                </a:cubicBezTo>
                <a:cubicBezTo>
                  <a:pt x="154" y="74"/>
                  <a:pt x="152" y="66"/>
                  <a:pt x="154" y="63"/>
                </a:cubicBezTo>
                <a:cubicBezTo>
                  <a:pt x="140" y="50"/>
                  <a:pt x="120" y="42"/>
                  <a:pt x="99" y="42"/>
                </a:cubicBezTo>
                <a:cubicBezTo>
                  <a:pt x="78" y="42"/>
                  <a:pt x="59" y="50"/>
                  <a:pt x="44" y="63"/>
                </a:cubicBezTo>
                <a:cubicBezTo>
                  <a:pt x="47" y="65"/>
                  <a:pt x="45" y="73"/>
                  <a:pt x="39" y="81"/>
                </a:cubicBezTo>
                <a:cubicBezTo>
                  <a:pt x="34" y="87"/>
                  <a:pt x="28" y="91"/>
                  <a:pt x="24" y="91"/>
                </a:cubicBezTo>
                <a:cubicBezTo>
                  <a:pt x="20" y="100"/>
                  <a:pt x="18" y="111"/>
                  <a:pt x="18" y="121"/>
                </a:cubicBezTo>
                <a:cubicBezTo>
                  <a:pt x="18" y="165"/>
                  <a:pt x="54" y="201"/>
                  <a:pt x="99" y="201"/>
                </a:cubicBezTo>
                <a:cubicBezTo>
                  <a:pt x="144" y="201"/>
                  <a:pt x="180" y="165"/>
                  <a:pt x="180" y="121"/>
                </a:cubicBezTo>
                <a:cubicBezTo>
                  <a:pt x="180" y="111"/>
                  <a:pt x="178" y="100"/>
                  <a:pt x="174" y="91"/>
                </a:cubicBezTo>
                <a:close/>
                <a:moveTo>
                  <a:pt x="149" y="138"/>
                </a:moveTo>
                <a:cubicBezTo>
                  <a:pt x="125" y="138"/>
                  <a:pt x="116" y="163"/>
                  <a:pt x="116" y="163"/>
                </a:cubicBezTo>
                <a:cubicBezTo>
                  <a:pt x="116" y="194"/>
                  <a:pt x="116" y="194"/>
                  <a:pt x="116" y="194"/>
                </a:cubicBezTo>
                <a:cubicBezTo>
                  <a:pt x="100" y="194"/>
                  <a:pt x="100" y="194"/>
                  <a:pt x="100" y="194"/>
                </a:cubicBezTo>
                <a:cubicBezTo>
                  <a:pt x="100" y="194"/>
                  <a:pt x="100" y="194"/>
                  <a:pt x="100" y="194"/>
                </a:cubicBezTo>
                <a:cubicBezTo>
                  <a:pt x="98" y="194"/>
                  <a:pt x="98" y="194"/>
                  <a:pt x="98" y="194"/>
                </a:cubicBezTo>
                <a:cubicBezTo>
                  <a:pt x="96" y="194"/>
                  <a:pt x="96" y="194"/>
                  <a:pt x="96" y="194"/>
                </a:cubicBezTo>
                <a:cubicBezTo>
                  <a:pt x="96" y="194"/>
                  <a:pt x="96" y="194"/>
                  <a:pt x="96" y="194"/>
                </a:cubicBezTo>
                <a:cubicBezTo>
                  <a:pt x="80" y="194"/>
                  <a:pt x="80" y="194"/>
                  <a:pt x="80" y="194"/>
                </a:cubicBezTo>
                <a:cubicBezTo>
                  <a:pt x="80" y="163"/>
                  <a:pt x="80" y="163"/>
                  <a:pt x="80" y="163"/>
                </a:cubicBezTo>
                <a:cubicBezTo>
                  <a:pt x="80" y="163"/>
                  <a:pt x="72" y="138"/>
                  <a:pt x="48" y="138"/>
                </a:cubicBezTo>
                <a:cubicBezTo>
                  <a:pt x="33" y="138"/>
                  <a:pt x="27" y="138"/>
                  <a:pt x="27" y="138"/>
                </a:cubicBezTo>
                <a:cubicBezTo>
                  <a:pt x="27" y="138"/>
                  <a:pt x="23" y="131"/>
                  <a:pt x="24" y="115"/>
                </a:cubicBezTo>
                <a:cubicBezTo>
                  <a:pt x="58" y="114"/>
                  <a:pt x="51" y="91"/>
                  <a:pt x="96" y="90"/>
                </a:cubicBezTo>
                <a:cubicBezTo>
                  <a:pt x="96" y="90"/>
                  <a:pt x="96" y="90"/>
                  <a:pt x="96" y="90"/>
                </a:cubicBezTo>
                <a:cubicBezTo>
                  <a:pt x="97" y="90"/>
                  <a:pt x="97" y="90"/>
                  <a:pt x="98" y="90"/>
                </a:cubicBezTo>
                <a:cubicBezTo>
                  <a:pt x="99" y="90"/>
                  <a:pt x="99" y="90"/>
                  <a:pt x="100" y="90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45" y="91"/>
                  <a:pt x="139" y="114"/>
                  <a:pt x="174" y="115"/>
                </a:cubicBezTo>
                <a:cubicBezTo>
                  <a:pt x="174" y="131"/>
                  <a:pt x="170" y="138"/>
                  <a:pt x="170" y="138"/>
                </a:cubicBezTo>
                <a:cubicBezTo>
                  <a:pt x="170" y="138"/>
                  <a:pt x="164" y="138"/>
                  <a:pt x="149" y="138"/>
                </a:cubicBezTo>
                <a:close/>
                <a:moveTo>
                  <a:pt x="98" y="97"/>
                </a:moveTo>
                <a:cubicBezTo>
                  <a:pt x="82" y="97"/>
                  <a:pt x="69" y="108"/>
                  <a:pt x="69" y="122"/>
                </a:cubicBezTo>
                <a:cubicBezTo>
                  <a:pt x="69" y="136"/>
                  <a:pt x="82" y="148"/>
                  <a:pt x="98" y="148"/>
                </a:cubicBezTo>
                <a:cubicBezTo>
                  <a:pt x="115" y="148"/>
                  <a:pt x="128" y="136"/>
                  <a:pt x="128" y="122"/>
                </a:cubicBezTo>
                <a:cubicBezTo>
                  <a:pt x="128" y="108"/>
                  <a:pt x="115" y="97"/>
                  <a:pt x="98" y="97"/>
                </a:cubicBezTo>
                <a:close/>
                <a:moveTo>
                  <a:pt x="98" y="141"/>
                </a:moveTo>
                <a:cubicBezTo>
                  <a:pt x="86" y="141"/>
                  <a:pt x="77" y="133"/>
                  <a:pt x="77" y="122"/>
                </a:cubicBezTo>
                <a:cubicBezTo>
                  <a:pt x="77" y="112"/>
                  <a:pt x="86" y="104"/>
                  <a:pt x="98" y="104"/>
                </a:cubicBezTo>
                <a:cubicBezTo>
                  <a:pt x="111" y="104"/>
                  <a:pt x="120" y="112"/>
                  <a:pt x="120" y="122"/>
                </a:cubicBezTo>
                <a:cubicBezTo>
                  <a:pt x="120" y="133"/>
                  <a:pt x="111" y="141"/>
                  <a:pt x="98" y="141"/>
                </a:cubicBezTo>
                <a:close/>
                <a:moveTo>
                  <a:pt x="99" y="110"/>
                </a:moveTo>
                <a:cubicBezTo>
                  <a:pt x="90" y="110"/>
                  <a:pt x="83" y="115"/>
                  <a:pt x="83" y="122"/>
                </a:cubicBezTo>
                <a:cubicBezTo>
                  <a:pt x="83" y="128"/>
                  <a:pt x="90" y="120"/>
                  <a:pt x="99" y="120"/>
                </a:cubicBezTo>
                <a:cubicBezTo>
                  <a:pt x="107" y="120"/>
                  <a:pt x="115" y="128"/>
                  <a:pt x="115" y="122"/>
                </a:cubicBezTo>
                <a:cubicBezTo>
                  <a:pt x="115" y="115"/>
                  <a:pt x="107" y="110"/>
                  <a:pt x="99" y="11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4" name="Freeform 139"/>
          <p:cNvSpPr>
            <a:spLocks noEditPoints="1"/>
          </p:cNvSpPr>
          <p:nvPr/>
        </p:nvSpPr>
        <p:spPr bwMode="auto">
          <a:xfrm>
            <a:off x="9432186" y="1710901"/>
            <a:ext cx="320819" cy="374493"/>
          </a:xfrm>
          <a:custGeom>
            <a:avLst/>
            <a:gdLst>
              <a:gd name="T0" fmla="*/ 86 w 171"/>
              <a:gd name="T1" fmla="*/ 199 h 199"/>
              <a:gd name="T2" fmla="*/ 0 w 171"/>
              <a:gd name="T3" fmla="*/ 156 h 199"/>
              <a:gd name="T4" fmla="*/ 16 w 171"/>
              <a:gd name="T5" fmla="*/ 133 h 199"/>
              <a:gd name="T6" fmla="*/ 16 w 171"/>
              <a:gd name="T7" fmla="*/ 99 h 199"/>
              <a:gd name="T8" fmla="*/ 58 w 171"/>
              <a:gd name="T9" fmla="*/ 34 h 199"/>
              <a:gd name="T10" fmla="*/ 57 w 171"/>
              <a:gd name="T11" fmla="*/ 28 h 199"/>
              <a:gd name="T12" fmla="*/ 86 w 171"/>
              <a:gd name="T13" fmla="*/ 0 h 199"/>
              <a:gd name="T14" fmla="*/ 114 w 171"/>
              <a:gd name="T15" fmla="*/ 28 h 199"/>
              <a:gd name="T16" fmla="*/ 113 w 171"/>
              <a:gd name="T17" fmla="*/ 34 h 199"/>
              <a:gd name="T18" fmla="*/ 156 w 171"/>
              <a:gd name="T19" fmla="*/ 99 h 199"/>
              <a:gd name="T20" fmla="*/ 156 w 171"/>
              <a:gd name="T21" fmla="*/ 133 h 199"/>
              <a:gd name="T22" fmla="*/ 171 w 171"/>
              <a:gd name="T23" fmla="*/ 156 h 199"/>
              <a:gd name="T24" fmla="*/ 86 w 171"/>
              <a:gd name="T25" fmla="*/ 199 h 199"/>
              <a:gd name="T26" fmla="*/ 60 w 171"/>
              <a:gd name="T27" fmla="*/ 46 h 199"/>
              <a:gd name="T28" fmla="*/ 32 w 171"/>
              <a:gd name="T29" fmla="*/ 128 h 199"/>
              <a:gd name="T30" fmla="*/ 59 w 171"/>
              <a:gd name="T31" fmla="*/ 117 h 199"/>
              <a:gd name="T32" fmla="*/ 60 w 171"/>
              <a:gd name="T33" fmla="*/ 46 h 199"/>
              <a:gd name="T34" fmla="*/ 62 w 171"/>
              <a:gd name="T35" fmla="*/ 45 h 199"/>
              <a:gd name="T36" fmla="*/ 60 w 171"/>
              <a:gd name="T37" fmla="*/ 46 h 199"/>
              <a:gd name="T38" fmla="*/ 86 w 171"/>
              <a:gd name="T39" fmla="*/ 128 h 199"/>
              <a:gd name="T40" fmla="*/ 29 w 171"/>
              <a:gd name="T41" fmla="*/ 156 h 199"/>
              <a:gd name="T42" fmla="*/ 86 w 171"/>
              <a:gd name="T43" fmla="*/ 185 h 199"/>
              <a:gd name="T44" fmla="*/ 142 w 171"/>
              <a:gd name="T45" fmla="*/ 156 h 199"/>
              <a:gd name="T46" fmla="*/ 86 w 171"/>
              <a:gd name="T47" fmla="*/ 128 h 199"/>
              <a:gd name="T48" fmla="*/ 86 w 171"/>
              <a:gd name="T49" fmla="*/ 171 h 199"/>
              <a:gd name="T50" fmla="*/ 58 w 171"/>
              <a:gd name="T51" fmla="*/ 147 h 199"/>
              <a:gd name="T52" fmla="*/ 86 w 171"/>
              <a:gd name="T53" fmla="*/ 142 h 199"/>
              <a:gd name="T54" fmla="*/ 113 w 171"/>
              <a:gd name="T55" fmla="*/ 147 h 199"/>
              <a:gd name="T56" fmla="*/ 86 w 171"/>
              <a:gd name="T57" fmla="*/ 171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1" h="199">
                <a:moveTo>
                  <a:pt x="86" y="199"/>
                </a:moveTo>
                <a:cubicBezTo>
                  <a:pt x="38" y="199"/>
                  <a:pt x="0" y="180"/>
                  <a:pt x="0" y="156"/>
                </a:cubicBezTo>
                <a:cubicBezTo>
                  <a:pt x="0" y="148"/>
                  <a:pt x="7" y="139"/>
                  <a:pt x="16" y="133"/>
                </a:cubicBezTo>
                <a:cubicBezTo>
                  <a:pt x="16" y="99"/>
                  <a:pt x="16" y="99"/>
                  <a:pt x="16" y="99"/>
                </a:cubicBezTo>
                <a:cubicBezTo>
                  <a:pt x="16" y="70"/>
                  <a:pt x="32" y="45"/>
                  <a:pt x="58" y="34"/>
                </a:cubicBezTo>
                <a:cubicBezTo>
                  <a:pt x="57" y="32"/>
                  <a:pt x="57" y="30"/>
                  <a:pt x="57" y="28"/>
                </a:cubicBezTo>
                <a:cubicBezTo>
                  <a:pt x="57" y="12"/>
                  <a:pt x="70" y="0"/>
                  <a:pt x="86" y="0"/>
                </a:cubicBezTo>
                <a:cubicBezTo>
                  <a:pt x="101" y="0"/>
                  <a:pt x="114" y="12"/>
                  <a:pt x="114" y="28"/>
                </a:cubicBezTo>
                <a:cubicBezTo>
                  <a:pt x="114" y="30"/>
                  <a:pt x="114" y="32"/>
                  <a:pt x="113" y="34"/>
                </a:cubicBezTo>
                <a:cubicBezTo>
                  <a:pt x="139" y="45"/>
                  <a:pt x="156" y="70"/>
                  <a:pt x="156" y="99"/>
                </a:cubicBezTo>
                <a:cubicBezTo>
                  <a:pt x="156" y="133"/>
                  <a:pt x="156" y="133"/>
                  <a:pt x="156" y="133"/>
                </a:cubicBezTo>
                <a:cubicBezTo>
                  <a:pt x="165" y="139"/>
                  <a:pt x="171" y="148"/>
                  <a:pt x="171" y="156"/>
                </a:cubicBezTo>
                <a:cubicBezTo>
                  <a:pt x="171" y="180"/>
                  <a:pt x="133" y="199"/>
                  <a:pt x="86" y="199"/>
                </a:cubicBezTo>
                <a:close/>
                <a:moveTo>
                  <a:pt x="60" y="46"/>
                </a:moveTo>
                <a:cubicBezTo>
                  <a:pt x="23" y="72"/>
                  <a:pt x="32" y="128"/>
                  <a:pt x="32" y="128"/>
                </a:cubicBezTo>
                <a:cubicBezTo>
                  <a:pt x="32" y="128"/>
                  <a:pt x="45" y="113"/>
                  <a:pt x="59" y="117"/>
                </a:cubicBezTo>
                <a:cubicBezTo>
                  <a:pt x="42" y="92"/>
                  <a:pt x="55" y="56"/>
                  <a:pt x="60" y="46"/>
                </a:cubicBezTo>
                <a:cubicBezTo>
                  <a:pt x="61" y="46"/>
                  <a:pt x="61" y="45"/>
                  <a:pt x="62" y="45"/>
                </a:cubicBezTo>
                <a:cubicBezTo>
                  <a:pt x="62" y="44"/>
                  <a:pt x="61" y="44"/>
                  <a:pt x="60" y="46"/>
                </a:cubicBezTo>
                <a:close/>
                <a:moveTo>
                  <a:pt x="86" y="128"/>
                </a:moveTo>
                <a:cubicBezTo>
                  <a:pt x="54" y="128"/>
                  <a:pt x="29" y="141"/>
                  <a:pt x="29" y="156"/>
                </a:cubicBezTo>
                <a:cubicBezTo>
                  <a:pt x="29" y="172"/>
                  <a:pt x="54" y="185"/>
                  <a:pt x="86" y="185"/>
                </a:cubicBezTo>
                <a:cubicBezTo>
                  <a:pt x="117" y="185"/>
                  <a:pt x="142" y="172"/>
                  <a:pt x="142" y="156"/>
                </a:cubicBezTo>
                <a:cubicBezTo>
                  <a:pt x="142" y="141"/>
                  <a:pt x="117" y="128"/>
                  <a:pt x="86" y="128"/>
                </a:cubicBezTo>
                <a:close/>
                <a:moveTo>
                  <a:pt x="86" y="171"/>
                </a:moveTo>
                <a:cubicBezTo>
                  <a:pt x="72" y="171"/>
                  <a:pt x="60" y="161"/>
                  <a:pt x="58" y="147"/>
                </a:cubicBezTo>
                <a:cubicBezTo>
                  <a:pt x="65" y="144"/>
                  <a:pt x="75" y="142"/>
                  <a:pt x="86" y="142"/>
                </a:cubicBezTo>
                <a:cubicBezTo>
                  <a:pt x="96" y="142"/>
                  <a:pt x="106" y="144"/>
                  <a:pt x="113" y="147"/>
                </a:cubicBezTo>
                <a:cubicBezTo>
                  <a:pt x="111" y="161"/>
                  <a:pt x="99" y="171"/>
                  <a:pt x="86" y="171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5" name="Freeform 140"/>
          <p:cNvSpPr>
            <a:spLocks noEditPoints="1"/>
          </p:cNvSpPr>
          <p:nvPr/>
        </p:nvSpPr>
        <p:spPr bwMode="auto">
          <a:xfrm>
            <a:off x="10231285" y="1712245"/>
            <a:ext cx="302027" cy="377178"/>
          </a:xfrm>
          <a:custGeom>
            <a:avLst/>
            <a:gdLst>
              <a:gd name="T0" fmla="*/ 13 w 160"/>
              <a:gd name="T1" fmla="*/ 200 h 200"/>
              <a:gd name="T2" fmla="*/ 0 w 160"/>
              <a:gd name="T3" fmla="*/ 12 h 200"/>
              <a:gd name="T4" fmla="*/ 147 w 160"/>
              <a:gd name="T5" fmla="*/ 0 h 200"/>
              <a:gd name="T6" fmla="*/ 160 w 160"/>
              <a:gd name="T7" fmla="*/ 187 h 200"/>
              <a:gd name="T8" fmla="*/ 108 w 160"/>
              <a:gd name="T9" fmla="*/ 180 h 200"/>
              <a:gd name="T10" fmla="*/ 132 w 160"/>
              <a:gd name="T11" fmla="*/ 188 h 200"/>
              <a:gd name="T12" fmla="*/ 140 w 160"/>
              <a:gd name="T13" fmla="*/ 164 h 200"/>
              <a:gd name="T14" fmla="*/ 116 w 160"/>
              <a:gd name="T15" fmla="*/ 156 h 200"/>
              <a:gd name="T16" fmla="*/ 108 w 160"/>
              <a:gd name="T17" fmla="*/ 180 h 200"/>
              <a:gd name="T18" fmla="*/ 116 w 160"/>
              <a:gd name="T19" fmla="*/ 144 h 200"/>
              <a:gd name="T20" fmla="*/ 140 w 160"/>
              <a:gd name="T21" fmla="*/ 136 h 200"/>
              <a:gd name="T22" fmla="*/ 132 w 160"/>
              <a:gd name="T23" fmla="*/ 112 h 200"/>
              <a:gd name="T24" fmla="*/ 108 w 160"/>
              <a:gd name="T25" fmla="*/ 120 h 200"/>
              <a:gd name="T26" fmla="*/ 108 w 160"/>
              <a:gd name="T27" fmla="*/ 92 h 200"/>
              <a:gd name="T28" fmla="*/ 132 w 160"/>
              <a:gd name="T29" fmla="*/ 100 h 200"/>
              <a:gd name="T30" fmla="*/ 140 w 160"/>
              <a:gd name="T31" fmla="*/ 76 h 200"/>
              <a:gd name="T32" fmla="*/ 116 w 160"/>
              <a:gd name="T33" fmla="*/ 68 h 200"/>
              <a:gd name="T34" fmla="*/ 108 w 160"/>
              <a:gd name="T35" fmla="*/ 92 h 200"/>
              <a:gd name="T36" fmla="*/ 72 w 160"/>
              <a:gd name="T37" fmla="*/ 188 h 200"/>
              <a:gd name="T38" fmla="*/ 96 w 160"/>
              <a:gd name="T39" fmla="*/ 180 h 200"/>
              <a:gd name="T40" fmla="*/ 88 w 160"/>
              <a:gd name="T41" fmla="*/ 156 h 200"/>
              <a:gd name="T42" fmla="*/ 64 w 160"/>
              <a:gd name="T43" fmla="*/ 164 h 200"/>
              <a:gd name="T44" fmla="*/ 64 w 160"/>
              <a:gd name="T45" fmla="*/ 136 h 200"/>
              <a:gd name="T46" fmla="*/ 88 w 160"/>
              <a:gd name="T47" fmla="*/ 144 h 200"/>
              <a:gd name="T48" fmla="*/ 96 w 160"/>
              <a:gd name="T49" fmla="*/ 120 h 200"/>
              <a:gd name="T50" fmla="*/ 72 w 160"/>
              <a:gd name="T51" fmla="*/ 112 h 200"/>
              <a:gd name="T52" fmla="*/ 64 w 160"/>
              <a:gd name="T53" fmla="*/ 136 h 200"/>
              <a:gd name="T54" fmla="*/ 72 w 160"/>
              <a:gd name="T55" fmla="*/ 100 h 200"/>
              <a:gd name="T56" fmla="*/ 96 w 160"/>
              <a:gd name="T57" fmla="*/ 92 h 200"/>
              <a:gd name="T58" fmla="*/ 88 w 160"/>
              <a:gd name="T59" fmla="*/ 68 h 200"/>
              <a:gd name="T60" fmla="*/ 64 w 160"/>
              <a:gd name="T61" fmla="*/ 76 h 200"/>
              <a:gd name="T62" fmla="*/ 20 w 160"/>
              <a:gd name="T63" fmla="*/ 180 h 200"/>
              <a:gd name="T64" fmla="*/ 44 w 160"/>
              <a:gd name="T65" fmla="*/ 188 h 200"/>
              <a:gd name="T66" fmla="*/ 52 w 160"/>
              <a:gd name="T67" fmla="*/ 164 h 200"/>
              <a:gd name="T68" fmla="*/ 28 w 160"/>
              <a:gd name="T69" fmla="*/ 156 h 200"/>
              <a:gd name="T70" fmla="*/ 20 w 160"/>
              <a:gd name="T71" fmla="*/ 180 h 200"/>
              <a:gd name="T72" fmla="*/ 28 w 160"/>
              <a:gd name="T73" fmla="*/ 144 h 200"/>
              <a:gd name="T74" fmla="*/ 52 w 160"/>
              <a:gd name="T75" fmla="*/ 136 h 200"/>
              <a:gd name="T76" fmla="*/ 44 w 160"/>
              <a:gd name="T77" fmla="*/ 112 h 200"/>
              <a:gd name="T78" fmla="*/ 20 w 160"/>
              <a:gd name="T79" fmla="*/ 120 h 200"/>
              <a:gd name="T80" fmla="*/ 20 w 160"/>
              <a:gd name="T81" fmla="*/ 92 h 200"/>
              <a:gd name="T82" fmla="*/ 44 w 160"/>
              <a:gd name="T83" fmla="*/ 100 h 200"/>
              <a:gd name="T84" fmla="*/ 52 w 160"/>
              <a:gd name="T85" fmla="*/ 76 h 200"/>
              <a:gd name="T86" fmla="*/ 28 w 160"/>
              <a:gd name="T87" fmla="*/ 68 h 200"/>
              <a:gd name="T88" fmla="*/ 20 w 160"/>
              <a:gd name="T89" fmla="*/ 92 h 200"/>
              <a:gd name="T90" fmla="*/ 20 w 160"/>
              <a:gd name="T91" fmla="*/ 20 h 200"/>
              <a:gd name="T92" fmla="*/ 140 w 160"/>
              <a:gd name="T93" fmla="*/ 5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0" h="200">
                <a:moveTo>
                  <a:pt x="147" y="200"/>
                </a:moveTo>
                <a:cubicBezTo>
                  <a:pt x="13" y="200"/>
                  <a:pt x="13" y="200"/>
                  <a:pt x="13" y="200"/>
                </a:cubicBezTo>
                <a:cubicBezTo>
                  <a:pt x="7" y="200"/>
                  <a:pt x="0" y="194"/>
                  <a:pt x="0" y="187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2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54" y="0"/>
                  <a:pt x="160" y="6"/>
                  <a:pt x="160" y="12"/>
                </a:cubicBezTo>
                <a:cubicBezTo>
                  <a:pt x="160" y="187"/>
                  <a:pt x="160" y="187"/>
                  <a:pt x="160" y="187"/>
                </a:cubicBezTo>
                <a:cubicBezTo>
                  <a:pt x="160" y="194"/>
                  <a:pt x="154" y="200"/>
                  <a:pt x="147" y="200"/>
                </a:cubicBezTo>
                <a:close/>
                <a:moveTo>
                  <a:pt x="108" y="180"/>
                </a:moveTo>
                <a:cubicBezTo>
                  <a:pt x="108" y="184"/>
                  <a:pt x="111" y="188"/>
                  <a:pt x="116" y="188"/>
                </a:cubicBezTo>
                <a:cubicBezTo>
                  <a:pt x="132" y="188"/>
                  <a:pt x="132" y="188"/>
                  <a:pt x="132" y="188"/>
                </a:cubicBezTo>
                <a:cubicBezTo>
                  <a:pt x="136" y="188"/>
                  <a:pt x="140" y="184"/>
                  <a:pt x="140" y="180"/>
                </a:cubicBezTo>
                <a:cubicBezTo>
                  <a:pt x="140" y="164"/>
                  <a:pt x="140" y="164"/>
                  <a:pt x="140" y="164"/>
                </a:cubicBezTo>
                <a:cubicBezTo>
                  <a:pt x="140" y="160"/>
                  <a:pt x="136" y="156"/>
                  <a:pt x="132" y="156"/>
                </a:cubicBezTo>
                <a:cubicBezTo>
                  <a:pt x="116" y="156"/>
                  <a:pt x="116" y="156"/>
                  <a:pt x="116" y="156"/>
                </a:cubicBezTo>
                <a:cubicBezTo>
                  <a:pt x="111" y="156"/>
                  <a:pt x="108" y="160"/>
                  <a:pt x="108" y="164"/>
                </a:cubicBezTo>
                <a:lnTo>
                  <a:pt x="108" y="180"/>
                </a:lnTo>
                <a:close/>
                <a:moveTo>
                  <a:pt x="108" y="136"/>
                </a:moveTo>
                <a:cubicBezTo>
                  <a:pt x="108" y="140"/>
                  <a:pt x="111" y="144"/>
                  <a:pt x="116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6" y="144"/>
                  <a:pt x="140" y="140"/>
                  <a:pt x="140" y="136"/>
                </a:cubicBezTo>
                <a:cubicBezTo>
                  <a:pt x="140" y="120"/>
                  <a:pt x="140" y="120"/>
                  <a:pt x="140" y="120"/>
                </a:cubicBezTo>
                <a:cubicBezTo>
                  <a:pt x="140" y="116"/>
                  <a:pt x="136" y="112"/>
                  <a:pt x="132" y="112"/>
                </a:cubicBezTo>
                <a:cubicBezTo>
                  <a:pt x="116" y="112"/>
                  <a:pt x="116" y="112"/>
                  <a:pt x="116" y="112"/>
                </a:cubicBezTo>
                <a:cubicBezTo>
                  <a:pt x="111" y="112"/>
                  <a:pt x="108" y="116"/>
                  <a:pt x="108" y="120"/>
                </a:cubicBezTo>
                <a:lnTo>
                  <a:pt x="108" y="136"/>
                </a:lnTo>
                <a:close/>
                <a:moveTo>
                  <a:pt x="108" y="92"/>
                </a:moveTo>
                <a:cubicBezTo>
                  <a:pt x="108" y="96"/>
                  <a:pt x="111" y="100"/>
                  <a:pt x="116" y="10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6" y="100"/>
                  <a:pt x="140" y="96"/>
                  <a:pt x="140" y="92"/>
                </a:cubicBezTo>
                <a:cubicBezTo>
                  <a:pt x="140" y="76"/>
                  <a:pt x="140" y="76"/>
                  <a:pt x="140" y="76"/>
                </a:cubicBezTo>
                <a:cubicBezTo>
                  <a:pt x="140" y="72"/>
                  <a:pt x="136" y="68"/>
                  <a:pt x="132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1" y="68"/>
                  <a:pt x="108" y="72"/>
                  <a:pt x="108" y="76"/>
                </a:cubicBezTo>
                <a:lnTo>
                  <a:pt x="108" y="92"/>
                </a:lnTo>
                <a:close/>
                <a:moveTo>
                  <a:pt x="64" y="180"/>
                </a:moveTo>
                <a:cubicBezTo>
                  <a:pt x="64" y="184"/>
                  <a:pt x="67" y="188"/>
                  <a:pt x="72" y="188"/>
                </a:cubicBezTo>
                <a:cubicBezTo>
                  <a:pt x="88" y="188"/>
                  <a:pt x="88" y="188"/>
                  <a:pt x="88" y="188"/>
                </a:cubicBezTo>
                <a:cubicBezTo>
                  <a:pt x="92" y="188"/>
                  <a:pt x="96" y="184"/>
                  <a:pt x="96" y="180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96" y="160"/>
                  <a:pt x="92" y="156"/>
                  <a:pt x="88" y="156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67" y="156"/>
                  <a:pt x="64" y="160"/>
                  <a:pt x="64" y="164"/>
                </a:cubicBezTo>
                <a:lnTo>
                  <a:pt x="64" y="180"/>
                </a:lnTo>
                <a:close/>
                <a:moveTo>
                  <a:pt x="64" y="136"/>
                </a:moveTo>
                <a:cubicBezTo>
                  <a:pt x="64" y="140"/>
                  <a:pt x="67" y="144"/>
                  <a:pt x="72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92" y="144"/>
                  <a:pt x="96" y="140"/>
                  <a:pt x="96" y="136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6" y="116"/>
                  <a:pt x="92" y="112"/>
                  <a:pt x="88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67" y="112"/>
                  <a:pt x="64" y="116"/>
                  <a:pt x="64" y="120"/>
                </a:cubicBezTo>
                <a:lnTo>
                  <a:pt x="64" y="136"/>
                </a:lnTo>
                <a:close/>
                <a:moveTo>
                  <a:pt x="64" y="92"/>
                </a:moveTo>
                <a:cubicBezTo>
                  <a:pt x="64" y="96"/>
                  <a:pt x="67" y="100"/>
                  <a:pt x="72" y="100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92" y="100"/>
                  <a:pt x="96" y="96"/>
                  <a:pt x="96" y="92"/>
                </a:cubicBezTo>
                <a:cubicBezTo>
                  <a:pt x="96" y="76"/>
                  <a:pt x="96" y="76"/>
                  <a:pt x="96" y="76"/>
                </a:cubicBezTo>
                <a:cubicBezTo>
                  <a:pt x="96" y="72"/>
                  <a:pt x="92" y="68"/>
                  <a:pt x="88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67" y="68"/>
                  <a:pt x="64" y="72"/>
                  <a:pt x="64" y="76"/>
                </a:cubicBezTo>
                <a:lnTo>
                  <a:pt x="64" y="92"/>
                </a:lnTo>
                <a:close/>
                <a:moveTo>
                  <a:pt x="20" y="180"/>
                </a:moveTo>
                <a:cubicBezTo>
                  <a:pt x="20" y="184"/>
                  <a:pt x="23" y="188"/>
                  <a:pt x="28" y="188"/>
                </a:cubicBezTo>
                <a:cubicBezTo>
                  <a:pt x="44" y="188"/>
                  <a:pt x="44" y="188"/>
                  <a:pt x="44" y="188"/>
                </a:cubicBezTo>
                <a:cubicBezTo>
                  <a:pt x="48" y="188"/>
                  <a:pt x="52" y="184"/>
                  <a:pt x="52" y="180"/>
                </a:cubicBezTo>
                <a:cubicBezTo>
                  <a:pt x="52" y="164"/>
                  <a:pt x="52" y="164"/>
                  <a:pt x="52" y="164"/>
                </a:cubicBezTo>
                <a:cubicBezTo>
                  <a:pt x="52" y="160"/>
                  <a:pt x="48" y="156"/>
                  <a:pt x="44" y="156"/>
                </a:cubicBezTo>
                <a:cubicBezTo>
                  <a:pt x="28" y="156"/>
                  <a:pt x="28" y="156"/>
                  <a:pt x="28" y="156"/>
                </a:cubicBezTo>
                <a:cubicBezTo>
                  <a:pt x="23" y="156"/>
                  <a:pt x="20" y="160"/>
                  <a:pt x="20" y="164"/>
                </a:cubicBezTo>
                <a:lnTo>
                  <a:pt x="20" y="180"/>
                </a:lnTo>
                <a:close/>
                <a:moveTo>
                  <a:pt x="20" y="136"/>
                </a:moveTo>
                <a:cubicBezTo>
                  <a:pt x="20" y="140"/>
                  <a:pt x="23" y="144"/>
                  <a:pt x="28" y="144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8" y="144"/>
                  <a:pt x="52" y="140"/>
                  <a:pt x="52" y="136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52" y="116"/>
                  <a:pt x="48" y="112"/>
                  <a:pt x="44" y="112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23" y="112"/>
                  <a:pt x="20" y="116"/>
                  <a:pt x="20" y="120"/>
                </a:cubicBezTo>
                <a:lnTo>
                  <a:pt x="20" y="136"/>
                </a:lnTo>
                <a:close/>
                <a:moveTo>
                  <a:pt x="20" y="92"/>
                </a:moveTo>
                <a:cubicBezTo>
                  <a:pt x="20" y="96"/>
                  <a:pt x="23" y="100"/>
                  <a:pt x="28" y="100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48" y="100"/>
                  <a:pt x="52" y="96"/>
                  <a:pt x="52" y="92"/>
                </a:cubicBezTo>
                <a:cubicBezTo>
                  <a:pt x="52" y="76"/>
                  <a:pt x="52" y="76"/>
                  <a:pt x="52" y="76"/>
                </a:cubicBezTo>
                <a:cubicBezTo>
                  <a:pt x="52" y="72"/>
                  <a:pt x="48" y="68"/>
                  <a:pt x="44" y="68"/>
                </a:cubicBezTo>
                <a:cubicBezTo>
                  <a:pt x="28" y="68"/>
                  <a:pt x="28" y="68"/>
                  <a:pt x="28" y="68"/>
                </a:cubicBezTo>
                <a:cubicBezTo>
                  <a:pt x="23" y="68"/>
                  <a:pt x="20" y="72"/>
                  <a:pt x="20" y="76"/>
                </a:cubicBezTo>
                <a:lnTo>
                  <a:pt x="20" y="92"/>
                </a:lnTo>
                <a:close/>
                <a:moveTo>
                  <a:pt x="140" y="20"/>
                </a:moveTo>
                <a:cubicBezTo>
                  <a:pt x="20" y="20"/>
                  <a:pt x="20" y="20"/>
                  <a:pt x="20" y="20"/>
                </a:cubicBezTo>
                <a:cubicBezTo>
                  <a:pt x="20" y="52"/>
                  <a:pt x="20" y="52"/>
                  <a:pt x="20" y="52"/>
                </a:cubicBezTo>
                <a:cubicBezTo>
                  <a:pt x="140" y="52"/>
                  <a:pt x="140" y="52"/>
                  <a:pt x="140" y="52"/>
                </a:cubicBezTo>
                <a:lnTo>
                  <a:pt x="140" y="2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6" name="Freeform 141"/>
          <p:cNvSpPr>
            <a:spLocks noEditPoints="1"/>
          </p:cNvSpPr>
          <p:nvPr/>
        </p:nvSpPr>
        <p:spPr bwMode="auto">
          <a:xfrm>
            <a:off x="10949543" y="1714930"/>
            <a:ext cx="369144" cy="370465"/>
          </a:xfrm>
          <a:custGeom>
            <a:avLst/>
            <a:gdLst>
              <a:gd name="T0" fmla="*/ 24 w 196"/>
              <a:gd name="T1" fmla="*/ 133 h 197"/>
              <a:gd name="T2" fmla="*/ 24 w 196"/>
              <a:gd name="T3" fmla="*/ 62 h 197"/>
              <a:gd name="T4" fmla="*/ 61 w 196"/>
              <a:gd name="T5" fmla="*/ 24 h 197"/>
              <a:gd name="T6" fmla="*/ 158 w 196"/>
              <a:gd name="T7" fmla="*/ 24 h 197"/>
              <a:gd name="T8" fmla="*/ 123 w 196"/>
              <a:gd name="T9" fmla="*/ 0 h 197"/>
              <a:gd name="T10" fmla="*/ 37 w 196"/>
              <a:gd name="T11" fmla="*/ 0 h 197"/>
              <a:gd name="T12" fmla="*/ 0 w 196"/>
              <a:gd name="T13" fmla="*/ 37 h 197"/>
              <a:gd name="T14" fmla="*/ 0 w 196"/>
              <a:gd name="T15" fmla="*/ 99 h 197"/>
              <a:gd name="T16" fmla="*/ 24 w 196"/>
              <a:gd name="T17" fmla="*/ 133 h 197"/>
              <a:gd name="T18" fmla="*/ 36 w 196"/>
              <a:gd name="T19" fmla="*/ 74 h 197"/>
              <a:gd name="T20" fmla="*/ 36 w 196"/>
              <a:gd name="T21" fmla="*/ 123 h 197"/>
              <a:gd name="T22" fmla="*/ 74 w 196"/>
              <a:gd name="T23" fmla="*/ 160 h 197"/>
              <a:gd name="T24" fmla="*/ 111 w 196"/>
              <a:gd name="T25" fmla="*/ 160 h 197"/>
              <a:gd name="T26" fmla="*/ 135 w 196"/>
              <a:gd name="T27" fmla="*/ 197 h 197"/>
              <a:gd name="T28" fmla="*/ 160 w 196"/>
              <a:gd name="T29" fmla="*/ 160 h 197"/>
              <a:gd name="T30" fmla="*/ 196 w 196"/>
              <a:gd name="T31" fmla="*/ 123 h 197"/>
              <a:gd name="T32" fmla="*/ 196 w 196"/>
              <a:gd name="T33" fmla="*/ 74 h 197"/>
              <a:gd name="T34" fmla="*/ 160 w 196"/>
              <a:gd name="T35" fmla="*/ 37 h 197"/>
              <a:gd name="T36" fmla="*/ 74 w 196"/>
              <a:gd name="T37" fmla="*/ 37 h 197"/>
              <a:gd name="T38" fmla="*/ 36 w 196"/>
              <a:gd name="T39" fmla="*/ 74 h 197"/>
              <a:gd name="T40" fmla="*/ 172 w 196"/>
              <a:gd name="T41" fmla="*/ 72 h 197"/>
              <a:gd name="T42" fmla="*/ 172 w 196"/>
              <a:gd name="T43" fmla="*/ 123 h 197"/>
              <a:gd name="T44" fmla="*/ 159 w 196"/>
              <a:gd name="T45" fmla="*/ 136 h 197"/>
              <a:gd name="T46" fmla="*/ 152 w 196"/>
              <a:gd name="T47" fmla="*/ 136 h 197"/>
              <a:gd name="T48" fmla="*/ 135 w 196"/>
              <a:gd name="T49" fmla="*/ 160 h 197"/>
              <a:gd name="T50" fmla="*/ 119 w 196"/>
              <a:gd name="T51" fmla="*/ 136 h 197"/>
              <a:gd name="T52" fmla="*/ 74 w 196"/>
              <a:gd name="T53" fmla="*/ 136 h 197"/>
              <a:gd name="T54" fmla="*/ 60 w 196"/>
              <a:gd name="T55" fmla="*/ 123 h 197"/>
              <a:gd name="T56" fmla="*/ 60 w 196"/>
              <a:gd name="T57" fmla="*/ 72 h 197"/>
              <a:gd name="T58" fmla="*/ 74 w 196"/>
              <a:gd name="T59" fmla="*/ 60 h 197"/>
              <a:gd name="T60" fmla="*/ 159 w 196"/>
              <a:gd name="T61" fmla="*/ 60 h 197"/>
              <a:gd name="T62" fmla="*/ 172 w 196"/>
              <a:gd name="T63" fmla="*/ 72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6" h="197">
                <a:moveTo>
                  <a:pt x="24" y="133"/>
                </a:moveTo>
                <a:cubicBezTo>
                  <a:pt x="24" y="62"/>
                  <a:pt x="24" y="62"/>
                  <a:pt x="24" y="62"/>
                </a:cubicBezTo>
                <a:cubicBezTo>
                  <a:pt x="24" y="41"/>
                  <a:pt x="41" y="24"/>
                  <a:pt x="61" y="24"/>
                </a:cubicBezTo>
                <a:cubicBezTo>
                  <a:pt x="158" y="24"/>
                  <a:pt x="158" y="24"/>
                  <a:pt x="158" y="24"/>
                </a:cubicBezTo>
                <a:cubicBezTo>
                  <a:pt x="153" y="10"/>
                  <a:pt x="139" y="0"/>
                  <a:pt x="123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16" y="0"/>
                  <a:pt x="0" y="17"/>
                  <a:pt x="0" y="37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15"/>
                  <a:pt x="9" y="128"/>
                  <a:pt x="24" y="133"/>
                </a:cubicBezTo>
                <a:close/>
                <a:moveTo>
                  <a:pt x="36" y="74"/>
                </a:moveTo>
                <a:cubicBezTo>
                  <a:pt x="36" y="123"/>
                  <a:pt x="36" y="123"/>
                  <a:pt x="36" y="123"/>
                </a:cubicBezTo>
                <a:cubicBezTo>
                  <a:pt x="36" y="144"/>
                  <a:pt x="53" y="160"/>
                  <a:pt x="74" y="160"/>
                </a:cubicBezTo>
                <a:cubicBezTo>
                  <a:pt x="111" y="160"/>
                  <a:pt x="111" y="160"/>
                  <a:pt x="111" y="160"/>
                </a:cubicBezTo>
                <a:cubicBezTo>
                  <a:pt x="135" y="197"/>
                  <a:pt x="135" y="197"/>
                  <a:pt x="135" y="197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80" y="160"/>
                  <a:pt x="196" y="144"/>
                  <a:pt x="196" y="123"/>
                </a:cubicBezTo>
                <a:cubicBezTo>
                  <a:pt x="196" y="74"/>
                  <a:pt x="196" y="74"/>
                  <a:pt x="196" y="74"/>
                </a:cubicBezTo>
                <a:cubicBezTo>
                  <a:pt x="196" y="54"/>
                  <a:pt x="180" y="37"/>
                  <a:pt x="160" y="37"/>
                </a:cubicBezTo>
                <a:cubicBezTo>
                  <a:pt x="74" y="37"/>
                  <a:pt x="74" y="37"/>
                  <a:pt x="74" y="37"/>
                </a:cubicBezTo>
                <a:cubicBezTo>
                  <a:pt x="53" y="37"/>
                  <a:pt x="36" y="54"/>
                  <a:pt x="36" y="74"/>
                </a:cubicBezTo>
                <a:close/>
                <a:moveTo>
                  <a:pt x="172" y="72"/>
                </a:moveTo>
                <a:cubicBezTo>
                  <a:pt x="172" y="123"/>
                  <a:pt x="172" y="123"/>
                  <a:pt x="172" y="123"/>
                </a:cubicBezTo>
                <a:cubicBezTo>
                  <a:pt x="172" y="130"/>
                  <a:pt x="166" y="136"/>
                  <a:pt x="159" y="136"/>
                </a:cubicBezTo>
                <a:cubicBezTo>
                  <a:pt x="152" y="136"/>
                  <a:pt x="152" y="136"/>
                  <a:pt x="152" y="136"/>
                </a:cubicBezTo>
                <a:cubicBezTo>
                  <a:pt x="135" y="160"/>
                  <a:pt x="135" y="160"/>
                  <a:pt x="135" y="160"/>
                </a:cubicBezTo>
                <a:cubicBezTo>
                  <a:pt x="119" y="136"/>
                  <a:pt x="119" y="136"/>
                  <a:pt x="119" y="136"/>
                </a:cubicBezTo>
                <a:cubicBezTo>
                  <a:pt x="74" y="136"/>
                  <a:pt x="74" y="136"/>
                  <a:pt x="74" y="136"/>
                </a:cubicBezTo>
                <a:cubicBezTo>
                  <a:pt x="67" y="136"/>
                  <a:pt x="60" y="130"/>
                  <a:pt x="60" y="123"/>
                </a:cubicBezTo>
                <a:cubicBezTo>
                  <a:pt x="60" y="72"/>
                  <a:pt x="60" y="72"/>
                  <a:pt x="60" y="72"/>
                </a:cubicBezTo>
                <a:cubicBezTo>
                  <a:pt x="60" y="66"/>
                  <a:pt x="67" y="60"/>
                  <a:pt x="74" y="60"/>
                </a:cubicBezTo>
                <a:cubicBezTo>
                  <a:pt x="159" y="60"/>
                  <a:pt x="159" y="60"/>
                  <a:pt x="159" y="60"/>
                </a:cubicBezTo>
                <a:cubicBezTo>
                  <a:pt x="166" y="60"/>
                  <a:pt x="172" y="66"/>
                  <a:pt x="172" y="72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7" name="Freeform 111"/>
          <p:cNvSpPr>
            <a:spLocks noEditPoints="1"/>
          </p:cNvSpPr>
          <p:nvPr/>
        </p:nvSpPr>
        <p:spPr bwMode="auto">
          <a:xfrm>
            <a:off x="3264434" y="2387721"/>
            <a:ext cx="370485" cy="226843"/>
          </a:xfrm>
          <a:custGeom>
            <a:avLst/>
            <a:gdLst>
              <a:gd name="T0" fmla="*/ 28 w 197"/>
              <a:gd name="T1" fmla="*/ 56 h 120"/>
              <a:gd name="T2" fmla="*/ 0 w 197"/>
              <a:gd name="T3" fmla="*/ 64 h 120"/>
              <a:gd name="T4" fmla="*/ 0 w 197"/>
              <a:gd name="T5" fmla="*/ 92 h 120"/>
              <a:gd name="T6" fmla="*/ 18 w 197"/>
              <a:gd name="T7" fmla="*/ 104 h 120"/>
              <a:gd name="T8" fmla="*/ 48 w 197"/>
              <a:gd name="T9" fmla="*/ 66 h 120"/>
              <a:gd name="T10" fmla="*/ 77 w 197"/>
              <a:gd name="T11" fmla="*/ 104 h 120"/>
              <a:gd name="T12" fmla="*/ 117 w 197"/>
              <a:gd name="T13" fmla="*/ 96 h 120"/>
              <a:gd name="T14" fmla="*/ 178 w 197"/>
              <a:gd name="T15" fmla="*/ 96 h 120"/>
              <a:gd name="T16" fmla="*/ 185 w 197"/>
              <a:gd name="T17" fmla="*/ 104 h 120"/>
              <a:gd name="T18" fmla="*/ 197 w 197"/>
              <a:gd name="T19" fmla="*/ 64 h 120"/>
              <a:gd name="T20" fmla="*/ 184 w 197"/>
              <a:gd name="T21" fmla="*/ 56 h 120"/>
              <a:gd name="T22" fmla="*/ 196 w 197"/>
              <a:gd name="T23" fmla="*/ 48 h 120"/>
              <a:gd name="T24" fmla="*/ 174 w 197"/>
              <a:gd name="T25" fmla="*/ 40 h 120"/>
              <a:gd name="T26" fmla="*/ 80 w 197"/>
              <a:gd name="T27" fmla="*/ 0 h 120"/>
              <a:gd name="T28" fmla="*/ 12 w 197"/>
              <a:gd name="T29" fmla="*/ 40 h 120"/>
              <a:gd name="T30" fmla="*/ 20 w 197"/>
              <a:gd name="T31" fmla="*/ 48 h 120"/>
              <a:gd name="T32" fmla="*/ 140 w 197"/>
              <a:gd name="T33" fmla="*/ 8 h 120"/>
              <a:gd name="T34" fmla="*/ 120 w 197"/>
              <a:gd name="T35" fmla="*/ 40 h 120"/>
              <a:gd name="T36" fmla="*/ 120 w 197"/>
              <a:gd name="T37" fmla="*/ 52 h 120"/>
              <a:gd name="T38" fmla="*/ 124 w 197"/>
              <a:gd name="T39" fmla="*/ 60 h 120"/>
              <a:gd name="T40" fmla="*/ 120 w 197"/>
              <a:gd name="T41" fmla="*/ 52 h 120"/>
              <a:gd name="T42" fmla="*/ 104 w 197"/>
              <a:gd name="T43" fmla="*/ 60 h 120"/>
              <a:gd name="T44" fmla="*/ 108 w 197"/>
              <a:gd name="T45" fmla="*/ 52 h 120"/>
              <a:gd name="T46" fmla="*/ 88 w 197"/>
              <a:gd name="T47" fmla="*/ 8 h 120"/>
              <a:gd name="T48" fmla="*/ 108 w 197"/>
              <a:gd name="T49" fmla="*/ 40 h 120"/>
              <a:gd name="T50" fmla="*/ 88 w 197"/>
              <a:gd name="T51" fmla="*/ 8 h 120"/>
              <a:gd name="T52" fmla="*/ 123 w 197"/>
              <a:gd name="T53" fmla="*/ 96 h 120"/>
              <a:gd name="T54" fmla="*/ 170 w 197"/>
              <a:gd name="T55" fmla="*/ 96 h 120"/>
              <a:gd name="T56" fmla="*/ 147 w 197"/>
              <a:gd name="T57" fmla="*/ 105 h 120"/>
              <a:gd name="T58" fmla="*/ 147 w 197"/>
              <a:gd name="T59" fmla="*/ 88 h 120"/>
              <a:gd name="T60" fmla="*/ 147 w 197"/>
              <a:gd name="T61" fmla="*/ 105 h 120"/>
              <a:gd name="T62" fmla="*/ 23 w 197"/>
              <a:gd name="T63" fmla="*/ 96 h 120"/>
              <a:gd name="T64" fmla="*/ 70 w 197"/>
              <a:gd name="T65" fmla="*/ 96 h 120"/>
              <a:gd name="T66" fmla="*/ 47 w 197"/>
              <a:gd name="T67" fmla="*/ 105 h 120"/>
              <a:gd name="T68" fmla="*/ 47 w 197"/>
              <a:gd name="T69" fmla="*/ 88 h 120"/>
              <a:gd name="T70" fmla="*/ 47 w 197"/>
              <a:gd name="T71" fmla="*/ 10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7" h="120">
                <a:moveTo>
                  <a:pt x="20" y="48"/>
                </a:moveTo>
                <a:cubicBezTo>
                  <a:pt x="24" y="48"/>
                  <a:pt x="28" y="52"/>
                  <a:pt x="28" y="56"/>
                </a:cubicBezTo>
                <a:cubicBezTo>
                  <a:pt x="28" y="61"/>
                  <a:pt x="24" y="64"/>
                  <a:pt x="2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9"/>
                  <a:pt x="5" y="104"/>
                  <a:pt x="12" y="104"/>
                </a:cubicBezTo>
                <a:cubicBezTo>
                  <a:pt x="18" y="104"/>
                  <a:pt x="18" y="104"/>
                  <a:pt x="18" y="104"/>
                </a:cubicBezTo>
                <a:cubicBezTo>
                  <a:pt x="17" y="102"/>
                  <a:pt x="17" y="99"/>
                  <a:pt x="17" y="96"/>
                </a:cubicBezTo>
                <a:cubicBezTo>
                  <a:pt x="17" y="79"/>
                  <a:pt x="31" y="66"/>
                  <a:pt x="48" y="66"/>
                </a:cubicBezTo>
                <a:cubicBezTo>
                  <a:pt x="64" y="66"/>
                  <a:pt x="78" y="79"/>
                  <a:pt x="78" y="96"/>
                </a:cubicBezTo>
                <a:cubicBezTo>
                  <a:pt x="78" y="99"/>
                  <a:pt x="78" y="102"/>
                  <a:pt x="77" y="104"/>
                </a:cubicBezTo>
                <a:cubicBezTo>
                  <a:pt x="118" y="104"/>
                  <a:pt x="118" y="104"/>
                  <a:pt x="118" y="104"/>
                </a:cubicBezTo>
                <a:cubicBezTo>
                  <a:pt x="117" y="102"/>
                  <a:pt x="117" y="99"/>
                  <a:pt x="117" y="96"/>
                </a:cubicBezTo>
                <a:cubicBezTo>
                  <a:pt x="117" y="79"/>
                  <a:pt x="131" y="66"/>
                  <a:pt x="148" y="66"/>
                </a:cubicBezTo>
                <a:cubicBezTo>
                  <a:pt x="164" y="66"/>
                  <a:pt x="178" y="79"/>
                  <a:pt x="178" y="96"/>
                </a:cubicBezTo>
                <a:cubicBezTo>
                  <a:pt x="178" y="99"/>
                  <a:pt x="178" y="102"/>
                  <a:pt x="177" y="104"/>
                </a:cubicBezTo>
                <a:cubicBezTo>
                  <a:pt x="185" y="104"/>
                  <a:pt x="185" y="104"/>
                  <a:pt x="185" y="104"/>
                </a:cubicBezTo>
                <a:cubicBezTo>
                  <a:pt x="191" y="104"/>
                  <a:pt x="197" y="99"/>
                  <a:pt x="197" y="92"/>
                </a:cubicBezTo>
                <a:cubicBezTo>
                  <a:pt x="197" y="64"/>
                  <a:pt x="197" y="64"/>
                  <a:pt x="197" y="64"/>
                </a:cubicBezTo>
                <a:cubicBezTo>
                  <a:pt x="192" y="64"/>
                  <a:pt x="192" y="64"/>
                  <a:pt x="192" y="64"/>
                </a:cubicBezTo>
                <a:cubicBezTo>
                  <a:pt x="188" y="64"/>
                  <a:pt x="184" y="61"/>
                  <a:pt x="184" y="56"/>
                </a:cubicBezTo>
                <a:cubicBezTo>
                  <a:pt x="184" y="52"/>
                  <a:pt x="188" y="48"/>
                  <a:pt x="192" y="48"/>
                </a:cubicBezTo>
                <a:cubicBezTo>
                  <a:pt x="196" y="48"/>
                  <a:pt x="196" y="48"/>
                  <a:pt x="196" y="48"/>
                </a:cubicBezTo>
                <a:cubicBezTo>
                  <a:pt x="194" y="44"/>
                  <a:pt x="190" y="40"/>
                  <a:pt x="185" y="40"/>
                </a:cubicBezTo>
                <a:cubicBezTo>
                  <a:pt x="174" y="40"/>
                  <a:pt x="174" y="40"/>
                  <a:pt x="174" y="40"/>
                </a:cubicBezTo>
                <a:cubicBezTo>
                  <a:pt x="148" y="0"/>
                  <a:pt x="148" y="0"/>
                  <a:pt x="148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45" y="40"/>
                  <a:pt x="45" y="40"/>
                  <a:pt x="45" y="40"/>
                </a:cubicBezTo>
                <a:cubicBezTo>
                  <a:pt x="12" y="40"/>
                  <a:pt x="12" y="40"/>
                  <a:pt x="12" y="40"/>
                </a:cubicBezTo>
                <a:cubicBezTo>
                  <a:pt x="7" y="40"/>
                  <a:pt x="2" y="44"/>
                  <a:pt x="1" y="48"/>
                </a:cubicBezTo>
                <a:lnTo>
                  <a:pt x="20" y="48"/>
                </a:lnTo>
                <a:close/>
                <a:moveTo>
                  <a:pt x="120" y="8"/>
                </a:moveTo>
                <a:cubicBezTo>
                  <a:pt x="140" y="8"/>
                  <a:pt x="140" y="8"/>
                  <a:pt x="140" y="8"/>
                </a:cubicBezTo>
                <a:cubicBezTo>
                  <a:pt x="161" y="40"/>
                  <a:pt x="161" y="40"/>
                  <a:pt x="161" y="40"/>
                </a:cubicBezTo>
                <a:cubicBezTo>
                  <a:pt x="120" y="40"/>
                  <a:pt x="120" y="40"/>
                  <a:pt x="120" y="40"/>
                </a:cubicBezTo>
                <a:lnTo>
                  <a:pt x="120" y="8"/>
                </a:lnTo>
                <a:close/>
                <a:moveTo>
                  <a:pt x="120" y="52"/>
                </a:moveTo>
                <a:cubicBezTo>
                  <a:pt x="124" y="52"/>
                  <a:pt x="124" y="52"/>
                  <a:pt x="124" y="52"/>
                </a:cubicBezTo>
                <a:cubicBezTo>
                  <a:pt x="124" y="60"/>
                  <a:pt x="124" y="60"/>
                  <a:pt x="124" y="60"/>
                </a:cubicBezTo>
                <a:cubicBezTo>
                  <a:pt x="120" y="60"/>
                  <a:pt x="120" y="60"/>
                  <a:pt x="120" y="60"/>
                </a:cubicBezTo>
                <a:lnTo>
                  <a:pt x="120" y="52"/>
                </a:lnTo>
                <a:close/>
                <a:moveTo>
                  <a:pt x="108" y="60"/>
                </a:moveTo>
                <a:cubicBezTo>
                  <a:pt x="104" y="60"/>
                  <a:pt x="104" y="60"/>
                  <a:pt x="104" y="60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108" y="52"/>
                  <a:pt x="108" y="52"/>
                  <a:pt x="108" y="52"/>
                </a:cubicBezTo>
                <a:lnTo>
                  <a:pt x="108" y="60"/>
                </a:lnTo>
                <a:close/>
                <a:moveTo>
                  <a:pt x="88" y="8"/>
                </a:moveTo>
                <a:cubicBezTo>
                  <a:pt x="108" y="8"/>
                  <a:pt x="108" y="8"/>
                  <a:pt x="108" y="8"/>
                </a:cubicBezTo>
                <a:cubicBezTo>
                  <a:pt x="108" y="40"/>
                  <a:pt x="108" y="40"/>
                  <a:pt x="108" y="40"/>
                </a:cubicBezTo>
                <a:cubicBezTo>
                  <a:pt x="60" y="40"/>
                  <a:pt x="60" y="40"/>
                  <a:pt x="60" y="40"/>
                </a:cubicBezTo>
                <a:lnTo>
                  <a:pt x="88" y="8"/>
                </a:lnTo>
                <a:close/>
                <a:moveTo>
                  <a:pt x="147" y="73"/>
                </a:moveTo>
                <a:cubicBezTo>
                  <a:pt x="134" y="73"/>
                  <a:pt x="123" y="84"/>
                  <a:pt x="123" y="96"/>
                </a:cubicBezTo>
                <a:cubicBezTo>
                  <a:pt x="123" y="109"/>
                  <a:pt x="134" y="120"/>
                  <a:pt x="147" y="120"/>
                </a:cubicBezTo>
                <a:cubicBezTo>
                  <a:pt x="160" y="120"/>
                  <a:pt x="170" y="109"/>
                  <a:pt x="170" y="96"/>
                </a:cubicBezTo>
                <a:cubicBezTo>
                  <a:pt x="170" y="84"/>
                  <a:pt x="160" y="73"/>
                  <a:pt x="147" y="73"/>
                </a:cubicBezTo>
                <a:close/>
                <a:moveTo>
                  <a:pt x="147" y="105"/>
                </a:moveTo>
                <a:cubicBezTo>
                  <a:pt x="142" y="105"/>
                  <a:pt x="138" y="101"/>
                  <a:pt x="138" y="96"/>
                </a:cubicBezTo>
                <a:cubicBezTo>
                  <a:pt x="138" y="92"/>
                  <a:pt x="142" y="88"/>
                  <a:pt x="147" y="88"/>
                </a:cubicBezTo>
                <a:cubicBezTo>
                  <a:pt x="152" y="88"/>
                  <a:pt x="156" y="92"/>
                  <a:pt x="156" y="96"/>
                </a:cubicBezTo>
                <a:cubicBezTo>
                  <a:pt x="156" y="101"/>
                  <a:pt x="152" y="105"/>
                  <a:pt x="147" y="105"/>
                </a:cubicBezTo>
                <a:close/>
                <a:moveTo>
                  <a:pt x="47" y="73"/>
                </a:moveTo>
                <a:cubicBezTo>
                  <a:pt x="34" y="73"/>
                  <a:pt x="23" y="84"/>
                  <a:pt x="23" y="96"/>
                </a:cubicBezTo>
                <a:cubicBezTo>
                  <a:pt x="23" y="109"/>
                  <a:pt x="34" y="120"/>
                  <a:pt x="47" y="120"/>
                </a:cubicBezTo>
                <a:cubicBezTo>
                  <a:pt x="60" y="120"/>
                  <a:pt x="70" y="109"/>
                  <a:pt x="70" y="96"/>
                </a:cubicBezTo>
                <a:cubicBezTo>
                  <a:pt x="70" y="84"/>
                  <a:pt x="60" y="73"/>
                  <a:pt x="47" y="73"/>
                </a:cubicBezTo>
                <a:close/>
                <a:moveTo>
                  <a:pt x="47" y="105"/>
                </a:moveTo>
                <a:cubicBezTo>
                  <a:pt x="42" y="105"/>
                  <a:pt x="38" y="101"/>
                  <a:pt x="38" y="96"/>
                </a:cubicBezTo>
                <a:cubicBezTo>
                  <a:pt x="38" y="92"/>
                  <a:pt x="42" y="88"/>
                  <a:pt x="47" y="88"/>
                </a:cubicBezTo>
                <a:cubicBezTo>
                  <a:pt x="52" y="88"/>
                  <a:pt x="56" y="92"/>
                  <a:pt x="56" y="96"/>
                </a:cubicBezTo>
                <a:cubicBezTo>
                  <a:pt x="56" y="101"/>
                  <a:pt x="52" y="105"/>
                  <a:pt x="47" y="105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8" name="Freeform 112"/>
          <p:cNvSpPr>
            <a:spLocks noEditPoints="1"/>
          </p:cNvSpPr>
          <p:nvPr/>
        </p:nvSpPr>
        <p:spPr bwMode="auto">
          <a:xfrm>
            <a:off x="4037381" y="2382351"/>
            <a:ext cx="378540" cy="233554"/>
          </a:xfrm>
          <a:custGeom>
            <a:avLst/>
            <a:gdLst>
              <a:gd name="T0" fmla="*/ 196 w 201"/>
              <a:gd name="T1" fmla="*/ 48 h 124"/>
              <a:gd name="T2" fmla="*/ 156 w 201"/>
              <a:gd name="T3" fmla="*/ 48 h 124"/>
              <a:gd name="T4" fmla="*/ 120 w 201"/>
              <a:gd name="T5" fmla="*/ 87 h 124"/>
              <a:gd name="T6" fmla="*/ 78 w 201"/>
              <a:gd name="T7" fmla="*/ 87 h 124"/>
              <a:gd name="T8" fmla="*/ 13 w 201"/>
              <a:gd name="T9" fmla="*/ 52 h 124"/>
              <a:gd name="T10" fmla="*/ 34 w 201"/>
              <a:gd name="T11" fmla="*/ 24 h 124"/>
              <a:gd name="T12" fmla="*/ 57 w 201"/>
              <a:gd name="T13" fmla="*/ 0 h 124"/>
              <a:gd name="T14" fmla="*/ 81 w 201"/>
              <a:gd name="T15" fmla="*/ 0 h 124"/>
              <a:gd name="T16" fmla="*/ 81 w 201"/>
              <a:gd name="T17" fmla="*/ 8 h 124"/>
              <a:gd name="T18" fmla="*/ 61 w 201"/>
              <a:gd name="T19" fmla="*/ 8 h 124"/>
              <a:gd name="T20" fmla="*/ 45 w 201"/>
              <a:gd name="T21" fmla="*/ 24 h 124"/>
              <a:gd name="T22" fmla="*/ 73 w 201"/>
              <a:gd name="T23" fmla="*/ 24 h 124"/>
              <a:gd name="T24" fmla="*/ 116 w 201"/>
              <a:gd name="T25" fmla="*/ 39 h 124"/>
              <a:gd name="T26" fmla="*/ 151 w 201"/>
              <a:gd name="T27" fmla="*/ 24 h 124"/>
              <a:gd name="T28" fmla="*/ 184 w 201"/>
              <a:gd name="T29" fmla="*/ 24 h 124"/>
              <a:gd name="T30" fmla="*/ 196 w 201"/>
              <a:gd name="T31" fmla="*/ 48 h 124"/>
              <a:gd name="T32" fmla="*/ 35 w 201"/>
              <a:gd name="T33" fmla="*/ 53 h 124"/>
              <a:gd name="T34" fmla="*/ 71 w 201"/>
              <a:gd name="T35" fmla="*/ 88 h 124"/>
              <a:gd name="T36" fmla="*/ 35 w 201"/>
              <a:gd name="T37" fmla="*/ 124 h 124"/>
              <a:gd name="T38" fmla="*/ 0 w 201"/>
              <a:gd name="T39" fmla="*/ 88 h 124"/>
              <a:gd name="T40" fmla="*/ 35 w 201"/>
              <a:gd name="T41" fmla="*/ 53 h 124"/>
              <a:gd name="T42" fmla="*/ 35 w 201"/>
              <a:gd name="T43" fmla="*/ 105 h 124"/>
              <a:gd name="T44" fmla="*/ 51 w 201"/>
              <a:gd name="T45" fmla="*/ 88 h 124"/>
              <a:gd name="T46" fmla="*/ 35 w 201"/>
              <a:gd name="T47" fmla="*/ 72 h 124"/>
              <a:gd name="T48" fmla="*/ 19 w 201"/>
              <a:gd name="T49" fmla="*/ 88 h 124"/>
              <a:gd name="T50" fmla="*/ 35 w 201"/>
              <a:gd name="T51" fmla="*/ 105 h 124"/>
              <a:gd name="T52" fmla="*/ 159 w 201"/>
              <a:gd name="T53" fmla="*/ 53 h 124"/>
              <a:gd name="T54" fmla="*/ 195 w 201"/>
              <a:gd name="T55" fmla="*/ 88 h 124"/>
              <a:gd name="T56" fmla="*/ 159 w 201"/>
              <a:gd name="T57" fmla="*/ 124 h 124"/>
              <a:gd name="T58" fmla="*/ 124 w 201"/>
              <a:gd name="T59" fmla="*/ 88 h 124"/>
              <a:gd name="T60" fmla="*/ 159 w 201"/>
              <a:gd name="T61" fmla="*/ 53 h 124"/>
              <a:gd name="T62" fmla="*/ 159 w 201"/>
              <a:gd name="T63" fmla="*/ 105 h 124"/>
              <a:gd name="T64" fmla="*/ 175 w 201"/>
              <a:gd name="T65" fmla="*/ 88 h 124"/>
              <a:gd name="T66" fmla="*/ 159 w 201"/>
              <a:gd name="T67" fmla="*/ 72 h 124"/>
              <a:gd name="T68" fmla="*/ 143 w 201"/>
              <a:gd name="T69" fmla="*/ 88 h 124"/>
              <a:gd name="T70" fmla="*/ 159 w 201"/>
              <a:gd name="T71" fmla="*/ 105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1" h="124">
                <a:moveTo>
                  <a:pt x="196" y="48"/>
                </a:moveTo>
                <a:cubicBezTo>
                  <a:pt x="156" y="48"/>
                  <a:pt x="156" y="48"/>
                  <a:pt x="156" y="48"/>
                </a:cubicBezTo>
                <a:cubicBezTo>
                  <a:pt x="156" y="48"/>
                  <a:pt x="120" y="47"/>
                  <a:pt x="120" y="87"/>
                </a:cubicBezTo>
                <a:cubicBezTo>
                  <a:pt x="116" y="87"/>
                  <a:pt x="80" y="87"/>
                  <a:pt x="78" y="87"/>
                </a:cubicBezTo>
                <a:cubicBezTo>
                  <a:pt x="78" y="35"/>
                  <a:pt x="13" y="52"/>
                  <a:pt x="13" y="52"/>
                </a:cubicBezTo>
                <a:cubicBezTo>
                  <a:pt x="13" y="52"/>
                  <a:pt x="12" y="26"/>
                  <a:pt x="34" y="24"/>
                </a:cubicBezTo>
                <a:cubicBezTo>
                  <a:pt x="57" y="0"/>
                  <a:pt x="57" y="0"/>
                  <a:pt x="57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8"/>
                  <a:pt x="81" y="8"/>
                  <a:pt x="81" y="8"/>
                </a:cubicBezTo>
                <a:cubicBezTo>
                  <a:pt x="61" y="8"/>
                  <a:pt x="61" y="8"/>
                  <a:pt x="61" y="8"/>
                </a:cubicBezTo>
                <a:cubicBezTo>
                  <a:pt x="45" y="24"/>
                  <a:pt x="45" y="24"/>
                  <a:pt x="45" y="24"/>
                </a:cubicBezTo>
                <a:cubicBezTo>
                  <a:pt x="58" y="24"/>
                  <a:pt x="48" y="24"/>
                  <a:pt x="73" y="24"/>
                </a:cubicBezTo>
                <a:cubicBezTo>
                  <a:pt x="101" y="24"/>
                  <a:pt x="84" y="39"/>
                  <a:pt x="116" y="39"/>
                </a:cubicBezTo>
                <a:cubicBezTo>
                  <a:pt x="147" y="39"/>
                  <a:pt x="141" y="24"/>
                  <a:pt x="151" y="24"/>
                </a:cubicBezTo>
                <a:cubicBezTo>
                  <a:pt x="160" y="24"/>
                  <a:pt x="168" y="24"/>
                  <a:pt x="184" y="24"/>
                </a:cubicBezTo>
                <a:cubicBezTo>
                  <a:pt x="201" y="24"/>
                  <a:pt x="196" y="48"/>
                  <a:pt x="196" y="48"/>
                </a:cubicBezTo>
                <a:close/>
                <a:moveTo>
                  <a:pt x="35" y="53"/>
                </a:moveTo>
                <a:cubicBezTo>
                  <a:pt x="55" y="53"/>
                  <a:pt x="71" y="69"/>
                  <a:pt x="71" y="88"/>
                </a:cubicBezTo>
                <a:cubicBezTo>
                  <a:pt x="71" y="108"/>
                  <a:pt x="55" y="124"/>
                  <a:pt x="35" y="124"/>
                </a:cubicBezTo>
                <a:cubicBezTo>
                  <a:pt x="16" y="124"/>
                  <a:pt x="0" y="108"/>
                  <a:pt x="0" y="88"/>
                </a:cubicBezTo>
                <a:cubicBezTo>
                  <a:pt x="0" y="69"/>
                  <a:pt x="16" y="53"/>
                  <a:pt x="35" y="53"/>
                </a:cubicBezTo>
                <a:close/>
                <a:moveTo>
                  <a:pt x="35" y="105"/>
                </a:moveTo>
                <a:cubicBezTo>
                  <a:pt x="44" y="105"/>
                  <a:pt x="51" y="97"/>
                  <a:pt x="51" y="88"/>
                </a:cubicBezTo>
                <a:cubicBezTo>
                  <a:pt x="51" y="80"/>
                  <a:pt x="44" y="72"/>
                  <a:pt x="35" y="72"/>
                </a:cubicBezTo>
                <a:cubicBezTo>
                  <a:pt x="27" y="72"/>
                  <a:pt x="19" y="80"/>
                  <a:pt x="19" y="88"/>
                </a:cubicBezTo>
                <a:cubicBezTo>
                  <a:pt x="19" y="97"/>
                  <a:pt x="27" y="105"/>
                  <a:pt x="35" y="105"/>
                </a:cubicBezTo>
                <a:close/>
                <a:moveTo>
                  <a:pt x="159" y="53"/>
                </a:moveTo>
                <a:cubicBezTo>
                  <a:pt x="179" y="53"/>
                  <a:pt x="195" y="69"/>
                  <a:pt x="195" y="88"/>
                </a:cubicBezTo>
                <a:cubicBezTo>
                  <a:pt x="195" y="108"/>
                  <a:pt x="179" y="124"/>
                  <a:pt x="159" y="124"/>
                </a:cubicBezTo>
                <a:cubicBezTo>
                  <a:pt x="140" y="124"/>
                  <a:pt x="124" y="108"/>
                  <a:pt x="124" y="88"/>
                </a:cubicBezTo>
                <a:cubicBezTo>
                  <a:pt x="124" y="69"/>
                  <a:pt x="140" y="53"/>
                  <a:pt x="159" y="53"/>
                </a:cubicBezTo>
                <a:close/>
                <a:moveTo>
                  <a:pt x="159" y="105"/>
                </a:moveTo>
                <a:cubicBezTo>
                  <a:pt x="168" y="105"/>
                  <a:pt x="175" y="97"/>
                  <a:pt x="175" y="88"/>
                </a:cubicBezTo>
                <a:cubicBezTo>
                  <a:pt x="175" y="80"/>
                  <a:pt x="168" y="72"/>
                  <a:pt x="159" y="72"/>
                </a:cubicBezTo>
                <a:cubicBezTo>
                  <a:pt x="151" y="72"/>
                  <a:pt x="143" y="80"/>
                  <a:pt x="143" y="88"/>
                </a:cubicBezTo>
                <a:cubicBezTo>
                  <a:pt x="143" y="97"/>
                  <a:pt x="151" y="105"/>
                  <a:pt x="159" y="105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9" name="Freeform 113"/>
          <p:cNvSpPr>
            <a:spLocks noEditPoints="1"/>
          </p:cNvSpPr>
          <p:nvPr/>
        </p:nvSpPr>
        <p:spPr bwMode="auto">
          <a:xfrm>
            <a:off x="4813642" y="2381010"/>
            <a:ext cx="371828" cy="228185"/>
          </a:xfrm>
          <a:custGeom>
            <a:avLst/>
            <a:gdLst>
              <a:gd name="T0" fmla="*/ 136 w 198"/>
              <a:gd name="T1" fmla="*/ 90 h 121"/>
              <a:gd name="T2" fmla="*/ 148 w 198"/>
              <a:gd name="T3" fmla="*/ 88 h 121"/>
              <a:gd name="T4" fmla="*/ 167 w 198"/>
              <a:gd name="T5" fmla="*/ 109 h 121"/>
              <a:gd name="T6" fmla="*/ 168 w 198"/>
              <a:gd name="T7" fmla="*/ 72 h 121"/>
              <a:gd name="T8" fmla="*/ 167 w 198"/>
              <a:gd name="T9" fmla="*/ 59 h 121"/>
              <a:gd name="T10" fmla="*/ 167 w 198"/>
              <a:gd name="T11" fmla="*/ 121 h 121"/>
              <a:gd name="T12" fmla="*/ 106 w 198"/>
              <a:gd name="T13" fmla="*/ 31 h 121"/>
              <a:gd name="T14" fmla="*/ 180 w 198"/>
              <a:gd name="T15" fmla="*/ 30 h 121"/>
              <a:gd name="T16" fmla="*/ 76 w 198"/>
              <a:gd name="T17" fmla="*/ 33 h 121"/>
              <a:gd name="T18" fmla="*/ 145 w 198"/>
              <a:gd name="T19" fmla="*/ 54 h 121"/>
              <a:gd name="T20" fmla="*/ 149 w 198"/>
              <a:gd name="T21" fmla="*/ 60 h 121"/>
              <a:gd name="T22" fmla="*/ 94 w 198"/>
              <a:gd name="T23" fmla="*/ 53 h 121"/>
              <a:gd name="T24" fmla="*/ 136 w 198"/>
              <a:gd name="T25" fmla="*/ 57 h 121"/>
              <a:gd name="T26" fmla="*/ 166 w 198"/>
              <a:gd name="T27" fmla="*/ 82 h 121"/>
              <a:gd name="T28" fmla="*/ 166 w 198"/>
              <a:gd name="T29" fmla="*/ 96 h 121"/>
              <a:gd name="T30" fmla="*/ 161 w 198"/>
              <a:gd name="T31" fmla="*/ 84 h 121"/>
              <a:gd name="T32" fmla="*/ 130 w 198"/>
              <a:gd name="T33" fmla="*/ 88 h 121"/>
              <a:gd name="T34" fmla="*/ 65 w 198"/>
              <a:gd name="T35" fmla="*/ 105 h 121"/>
              <a:gd name="T36" fmla="*/ 41 w 198"/>
              <a:gd name="T37" fmla="*/ 10 h 121"/>
              <a:gd name="T38" fmla="*/ 49 w 198"/>
              <a:gd name="T39" fmla="*/ 34 h 121"/>
              <a:gd name="T40" fmla="*/ 171 w 198"/>
              <a:gd name="T41" fmla="*/ 89 h 121"/>
              <a:gd name="T42" fmla="*/ 164 w 198"/>
              <a:gd name="T43" fmla="*/ 85 h 121"/>
              <a:gd name="T44" fmla="*/ 166 w 198"/>
              <a:gd name="T45" fmla="*/ 94 h 121"/>
              <a:gd name="T46" fmla="*/ 28 w 198"/>
              <a:gd name="T47" fmla="*/ 43 h 121"/>
              <a:gd name="T48" fmla="*/ 47 w 198"/>
              <a:gd name="T49" fmla="*/ 13 h 121"/>
              <a:gd name="T50" fmla="*/ 60 w 198"/>
              <a:gd name="T51" fmla="*/ 101 h 121"/>
              <a:gd name="T52" fmla="*/ 0 w 198"/>
              <a:gd name="T53" fmla="*/ 90 h 121"/>
              <a:gd name="T54" fmla="*/ 32 w 198"/>
              <a:gd name="T55" fmla="*/ 59 h 121"/>
              <a:gd name="T56" fmla="*/ 31 w 198"/>
              <a:gd name="T57" fmla="*/ 109 h 121"/>
              <a:gd name="T58" fmla="*/ 31 w 198"/>
              <a:gd name="T59" fmla="*/ 72 h 121"/>
              <a:gd name="T60" fmla="*/ 30 w 198"/>
              <a:gd name="T61" fmla="*/ 96 h 121"/>
              <a:gd name="T62" fmla="*/ 30 w 198"/>
              <a:gd name="T63" fmla="*/ 82 h 121"/>
              <a:gd name="T64" fmla="*/ 30 w 198"/>
              <a:gd name="T65" fmla="*/ 96 h 121"/>
              <a:gd name="T66" fmla="*/ 25 w 198"/>
              <a:gd name="T67" fmla="*/ 89 h 121"/>
              <a:gd name="T68" fmla="*/ 35 w 198"/>
              <a:gd name="T69" fmla="*/ 8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8" h="121">
                <a:moveTo>
                  <a:pt x="167" y="121"/>
                </a:moveTo>
                <a:cubicBezTo>
                  <a:pt x="150" y="121"/>
                  <a:pt x="136" y="107"/>
                  <a:pt x="136" y="90"/>
                </a:cubicBezTo>
                <a:cubicBezTo>
                  <a:pt x="136" y="89"/>
                  <a:pt x="136" y="88"/>
                  <a:pt x="136" y="87"/>
                </a:cubicBezTo>
                <a:cubicBezTo>
                  <a:pt x="140" y="87"/>
                  <a:pt x="144" y="88"/>
                  <a:pt x="148" y="88"/>
                </a:cubicBezTo>
                <a:cubicBezTo>
                  <a:pt x="148" y="89"/>
                  <a:pt x="148" y="89"/>
                  <a:pt x="148" y="90"/>
                </a:cubicBezTo>
                <a:cubicBezTo>
                  <a:pt x="148" y="100"/>
                  <a:pt x="156" y="109"/>
                  <a:pt x="167" y="109"/>
                </a:cubicBezTo>
                <a:cubicBezTo>
                  <a:pt x="177" y="109"/>
                  <a:pt x="185" y="100"/>
                  <a:pt x="185" y="90"/>
                </a:cubicBezTo>
                <a:cubicBezTo>
                  <a:pt x="185" y="80"/>
                  <a:pt x="177" y="72"/>
                  <a:pt x="168" y="72"/>
                </a:cubicBezTo>
                <a:cubicBezTo>
                  <a:pt x="160" y="60"/>
                  <a:pt x="160" y="60"/>
                  <a:pt x="160" y="60"/>
                </a:cubicBezTo>
                <a:cubicBezTo>
                  <a:pt x="162" y="60"/>
                  <a:pt x="164" y="59"/>
                  <a:pt x="167" y="59"/>
                </a:cubicBezTo>
                <a:cubicBezTo>
                  <a:pt x="184" y="59"/>
                  <a:pt x="198" y="73"/>
                  <a:pt x="198" y="90"/>
                </a:cubicBezTo>
                <a:cubicBezTo>
                  <a:pt x="198" y="107"/>
                  <a:pt x="184" y="121"/>
                  <a:pt x="167" y="121"/>
                </a:cubicBezTo>
                <a:close/>
                <a:moveTo>
                  <a:pt x="76" y="33"/>
                </a:moveTo>
                <a:cubicBezTo>
                  <a:pt x="94" y="32"/>
                  <a:pt x="102" y="31"/>
                  <a:pt x="106" y="31"/>
                </a:cubicBezTo>
                <a:cubicBezTo>
                  <a:pt x="127" y="56"/>
                  <a:pt x="145" y="29"/>
                  <a:pt x="145" y="29"/>
                </a:cubicBezTo>
                <a:cubicBezTo>
                  <a:pt x="180" y="30"/>
                  <a:pt x="180" y="30"/>
                  <a:pt x="180" y="30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11" y="65"/>
                  <a:pt x="99" y="39"/>
                  <a:pt x="76" y="33"/>
                </a:cubicBezTo>
                <a:close/>
                <a:moveTo>
                  <a:pt x="149" y="60"/>
                </a:moveTo>
                <a:cubicBezTo>
                  <a:pt x="145" y="54"/>
                  <a:pt x="145" y="54"/>
                  <a:pt x="145" y="54"/>
                </a:cubicBezTo>
                <a:cubicBezTo>
                  <a:pt x="177" y="44"/>
                  <a:pt x="177" y="44"/>
                  <a:pt x="177" y="44"/>
                </a:cubicBezTo>
                <a:lnTo>
                  <a:pt x="149" y="60"/>
                </a:lnTo>
                <a:close/>
                <a:moveTo>
                  <a:pt x="49" y="34"/>
                </a:moveTo>
                <a:cubicBezTo>
                  <a:pt x="51" y="33"/>
                  <a:pt x="68" y="30"/>
                  <a:pt x="94" y="53"/>
                </a:cubicBezTo>
                <a:cubicBezTo>
                  <a:pt x="102" y="59"/>
                  <a:pt x="105" y="73"/>
                  <a:pt x="106" y="77"/>
                </a:cubicBezTo>
                <a:cubicBezTo>
                  <a:pt x="136" y="57"/>
                  <a:pt x="136" y="57"/>
                  <a:pt x="136" y="57"/>
                </a:cubicBezTo>
                <a:cubicBezTo>
                  <a:pt x="165" y="82"/>
                  <a:pt x="165" y="82"/>
                  <a:pt x="165" y="82"/>
                </a:cubicBezTo>
                <a:cubicBezTo>
                  <a:pt x="165" y="82"/>
                  <a:pt x="166" y="82"/>
                  <a:pt x="166" y="82"/>
                </a:cubicBezTo>
                <a:cubicBezTo>
                  <a:pt x="170" y="82"/>
                  <a:pt x="173" y="85"/>
                  <a:pt x="173" y="89"/>
                </a:cubicBezTo>
                <a:cubicBezTo>
                  <a:pt x="173" y="93"/>
                  <a:pt x="170" y="96"/>
                  <a:pt x="166" y="96"/>
                </a:cubicBezTo>
                <a:cubicBezTo>
                  <a:pt x="162" y="96"/>
                  <a:pt x="159" y="93"/>
                  <a:pt x="159" y="89"/>
                </a:cubicBezTo>
                <a:cubicBezTo>
                  <a:pt x="159" y="87"/>
                  <a:pt x="160" y="85"/>
                  <a:pt x="161" y="84"/>
                </a:cubicBezTo>
                <a:cubicBezTo>
                  <a:pt x="149" y="80"/>
                  <a:pt x="128" y="76"/>
                  <a:pt x="114" y="86"/>
                </a:cubicBezTo>
                <a:cubicBezTo>
                  <a:pt x="118" y="88"/>
                  <a:pt x="123" y="89"/>
                  <a:pt x="130" y="88"/>
                </a:cubicBezTo>
                <a:cubicBezTo>
                  <a:pt x="130" y="91"/>
                  <a:pt x="130" y="101"/>
                  <a:pt x="130" y="101"/>
                </a:cubicBezTo>
                <a:cubicBezTo>
                  <a:pt x="130" y="101"/>
                  <a:pt x="110" y="105"/>
                  <a:pt x="65" y="105"/>
                </a:cubicBezTo>
                <a:cubicBezTo>
                  <a:pt x="60" y="54"/>
                  <a:pt x="17" y="46"/>
                  <a:pt x="17" y="46"/>
                </a:cubicBezTo>
                <a:cubicBezTo>
                  <a:pt x="17" y="46"/>
                  <a:pt x="37" y="15"/>
                  <a:pt x="41" y="10"/>
                </a:cubicBezTo>
                <a:cubicBezTo>
                  <a:pt x="59" y="0"/>
                  <a:pt x="64" y="16"/>
                  <a:pt x="64" y="16"/>
                </a:cubicBezTo>
                <a:cubicBezTo>
                  <a:pt x="64" y="16"/>
                  <a:pt x="49" y="23"/>
                  <a:pt x="49" y="34"/>
                </a:cubicBezTo>
                <a:close/>
                <a:moveTo>
                  <a:pt x="166" y="94"/>
                </a:moveTo>
                <a:cubicBezTo>
                  <a:pt x="169" y="94"/>
                  <a:pt x="171" y="92"/>
                  <a:pt x="171" y="89"/>
                </a:cubicBezTo>
                <a:cubicBezTo>
                  <a:pt x="171" y="88"/>
                  <a:pt x="170" y="88"/>
                  <a:pt x="170" y="87"/>
                </a:cubicBezTo>
                <a:cubicBezTo>
                  <a:pt x="169" y="86"/>
                  <a:pt x="167" y="86"/>
                  <a:pt x="164" y="85"/>
                </a:cubicBezTo>
                <a:cubicBezTo>
                  <a:pt x="162" y="85"/>
                  <a:pt x="161" y="87"/>
                  <a:pt x="161" y="89"/>
                </a:cubicBezTo>
                <a:cubicBezTo>
                  <a:pt x="161" y="92"/>
                  <a:pt x="163" y="94"/>
                  <a:pt x="166" y="94"/>
                </a:cubicBezTo>
                <a:close/>
                <a:moveTo>
                  <a:pt x="47" y="13"/>
                </a:moveTo>
                <a:cubicBezTo>
                  <a:pt x="44" y="15"/>
                  <a:pt x="37" y="22"/>
                  <a:pt x="28" y="43"/>
                </a:cubicBezTo>
                <a:cubicBezTo>
                  <a:pt x="41" y="22"/>
                  <a:pt x="56" y="16"/>
                  <a:pt x="56" y="16"/>
                </a:cubicBezTo>
                <a:cubicBezTo>
                  <a:pt x="56" y="16"/>
                  <a:pt x="53" y="10"/>
                  <a:pt x="47" y="13"/>
                </a:cubicBezTo>
                <a:close/>
                <a:moveTo>
                  <a:pt x="32" y="59"/>
                </a:moveTo>
                <a:cubicBezTo>
                  <a:pt x="54" y="75"/>
                  <a:pt x="54" y="79"/>
                  <a:pt x="60" y="101"/>
                </a:cubicBezTo>
                <a:cubicBezTo>
                  <a:pt x="55" y="113"/>
                  <a:pt x="44" y="121"/>
                  <a:pt x="31" y="121"/>
                </a:cubicBezTo>
                <a:cubicBezTo>
                  <a:pt x="14" y="121"/>
                  <a:pt x="0" y="107"/>
                  <a:pt x="0" y="90"/>
                </a:cubicBezTo>
                <a:cubicBezTo>
                  <a:pt x="0" y="73"/>
                  <a:pt x="14" y="59"/>
                  <a:pt x="31" y="59"/>
                </a:cubicBezTo>
                <a:cubicBezTo>
                  <a:pt x="31" y="59"/>
                  <a:pt x="31" y="59"/>
                  <a:pt x="32" y="59"/>
                </a:cubicBezTo>
                <a:close/>
                <a:moveTo>
                  <a:pt x="12" y="90"/>
                </a:moveTo>
                <a:cubicBezTo>
                  <a:pt x="12" y="100"/>
                  <a:pt x="20" y="109"/>
                  <a:pt x="31" y="109"/>
                </a:cubicBezTo>
                <a:cubicBezTo>
                  <a:pt x="41" y="109"/>
                  <a:pt x="49" y="100"/>
                  <a:pt x="49" y="90"/>
                </a:cubicBezTo>
                <a:cubicBezTo>
                  <a:pt x="49" y="80"/>
                  <a:pt x="41" y="72"/>
                  <a:pt x="31" y="72"/>
                </a:cubicBezTo>
                <a:cubicBezTo>
                  <a:pt x="20" y="72"/>
                  <a:pt x="12" y="80"/>
                  <a:pt x="12" y="90"/>
                </a:cubicBezTo>
                <a:close/>
                <a:moveTo>
                  <a:pt x="30" y="96"/>
                </a:moveTo>
                <a:cubicBezTo>
                  <a:pt x="26" y="96"/>
                  <a:pt x="23" y="93"/>
                  <a:pt x="23" y="89"/>
                </a:cubicBezTo>
                <a:cubicBezTo>
                  <a:pt x="23" y="85"/>
                  <a:pt x="26" y="82"/>
                  <a:pt x="30" y="82"/>
                </a:cubicBezTo>
                <a:cubicBezTo>
                  <a:pt x="34" y="82"/>
                  <a:pt x="37" y="85"/>
                  <a:pt x="37" y="89"/>
                </a:cubicBezTo>
                <a:cubicBezTo>
                  <a:pt x="37" y="93"/>
                  <a:pt x="34" y="96"/>
                  <a:pt x="30" y="96"/>
                </a:cubicBezTo>
                <a:close/>
                <a:moveTo>
                  <a:pt x="30" y="84"/>
                </a:moveTo>
                <a:cubicBezTo>
                  <a:pt x="27" y="84"/>
                  <a:pt x="25" y="86"/>
                  <a:pt x="25" y="89"/>
                </a:cubicBezTo>
                <a:cubicBezTo>
                  <a:pt x="25" y="92"/>
                  <a:pt x="27" y="94"/>
                  <a:pt x="30" y="94"/>
                </a:cubicBezTo>
                <a:cubicBezTo>
                  <a:pt x="33" y="94"/>
                  <a:pt x="35" y="92"/>
                  <a:pt x="35" y="89"/>
                </a:cubicBezTo>
                <a:cubicBezTo>
                  <a:pt x="35" y="86"/>
                  <a:pt x="33" y="84"/>
                  <a:pt x="30" y="84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0" name="Freeform 114"/>
          <p:cNvSpPr>
            <a:spLocks noEditPoints="1"/>
          </p:cNvSpPr>
          <p:nvPr/>
        </p:nvSpPr>
        <p:spPr bwMode="auto">
          <a:xfrm>
            <a:off x="5573995" y="2311212"/>
            <a:ext cx="379883" cy="377178"/>
          </a:xfrm>
          <a:custGeom>
            <a:avLst/>
            <a:gdLst>
              <a:gd name="T0" fmla="*/ 228 w 283"/>
              <a:gd name="T1" fmla="*/ 281 h 281"/>
              <a:gd name="T2" fmla="*/ 0 w 283"/>
              <a:gd name="T3" fmla="*/ 281 h 281"/>
              <a:gd name="T4" fmla="*/ 166 w 283"/>
              <a:gd name="T5" fmla="*/ 0 h 281"/>
              <a:gd name="T6" fmla="*/ 283 w 283"/>
              <a:gd name="T7" fmla="*/ 0 h 281"/>
              <a:gd name="T8" fmla="*/ 228 w 283"/>
              <a:gd name="T9" fmla="*/ 281 h 281"/>
              <a:gd name="T10" fmla="*/ 116 w 283"/>
              <a:gd name="T11" fmla="*/ 269 h 281"/>
              <a:gd name="T12" fmla="*/ 133 w 283"/>
              <a:gd name="T13" fmla="*/ 269 h 281"/>
              <a:gd name="T14" fmla="*/ 150 w 283"/>
              <a:gd name="T15" fmla="*/ 219 h 281"/>
              <a:gd name="T16" fmla="*/ 133 w 283"/>
              <a:gd name="T17" fmla="*/ 219 h 281"/>
              <a:gd name="T18" fmla="*/ 116 w 283"/>
              <a:gd name="T19" fmla="*/ 269 h 281"/>
              <a:gd name="T20" fmla="*/ 158 w 283"/>
              <a:gd name="T21" fmla="*/ 146 h 281"/>
              <a:gd name="T22" fmla="*/ 143 w 283"/>
              <a:gd name="T23" fmla="*/ 191 h 281"/>
              <a:gd name="T24" fmla="*/ 159 w 283"/>
              <a:gd name="T25" fmla="*/ 191 h 281"/>
              <a:gd name="T26" fmla="*/ 175 w 283"/>
              <a:gd name="T27" fmla="*/ 146 h 281"/>
              <a:gd name="T28" fmla="*/ 158 w 283"/>
              <a:gd name="T29" fmla="*/ 146 h 281"/>
              <a:gd name="T30" fmla="*/ 168 w 283"/>
              <a:gd name="T31" fmla="*/ 118 h 281"/>
              <a:gd name="T32" fmla="*/ 185 w 283"/>
              <a:gd name="T33" fmla="*/ 118 h 281"/>
              <a:gd name="T34" fmla="*/ 200 w 283"/>
              <a:gd name="T35" fmla="*/ 73 h 281"/>
              <a:gd name="T36" fmla="*/ 183 w 283"/>
              <a:gd name="T37" fmla="*/ 73 h 281"/>
              <a:gd name="T38" fmla="*/ 168 w 283"/>
              <a:gd name="T39" fmla="*/ 118 h 281"/>
              <a:gd name="T40" fmla="*/ 204 w 283"/>
              <a:gd name="T41" fmla="*/ 11 h 281"/>
              <a:gd name="T42" fmla="*/ 192 w 283"/>
              <a:gd name="T43" fmla="*/ 50 h 281"/>
              <a:gd name="T44" fmla="*/ 208 w 283"/>
              <a:gd name="T45" fmla="*/ 50 h 281"/>
              <a:gd name="T46" fmla="*/ 221 w 283"/>
              <a:gd name="T47" fmla="*/ 11 h 281"/>
              <a:gd name="T48" fmla="*/ 204 w 283"/>
              <a:gd name="T49" fmla="*/ 1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3" h="281">
                <a:moveTo>
                  <a:pt x="228" y="281"/>
                </a:moveTo>
                <a:lnTo>
                  <a:pt x="0" y="281"/>
                </a:lnTo>
                <a:lnTo>
                  <a:pt x="166" y="0"/>
                </a:lnTo>
                <a:lnTo>
                  <a:pt x="283" y="0"/>
                </a:lnTo>
                <a:lnTo>
                  <a:pt x="228" y="281"/>
                </a:lnTo>
                <a:close/>
                <a:moveTo>
                  <a:pt x="116" y="269"/>
                </a:moveTo>
                <a:lnTo>
                  <a:pt x="133" y="269"/>
                </a:lnTo>
                <a:lnTo>
                  <a:pt x="150" y="219"/>
                </a:lnTo>
                <a:lnTo>
                  <a:pt x="133" y="219"/>
                </a:lnTo>
                <a:lnTo>
                  <a:pt x="116" y="269"/>
                </a:lnTo>
                <a:close/>
                <a:moveTo>
                  <a:pt x="158" y="146"/>
                </a:moveTo>
                <a:lnTo>
                  <a:pt x="143" y="191"/>
                </a:lnTo>
                <a:lnTo>
                  <a:pt x="159" y="191"/>
                </a:lnTo>
                <a:lnTo>
                  <a:pt x="175" y="146"/>
                </a:lnTo>
                <a:lnTo>
                  <a:pt x="158" y="146"/>
                </a:lnTo>
                <a:close/>
                <a:moveTo>
                  <a:pt x="168" y="118"/>
                </a:moveTo>
                <a:lnTo>
                  <a:pt x="185" y="118"/>
                </a:lnTo>
                <a:lnTo>
                  <a:pt x="200" y="73"/>
                </a:lnTo>
                <a:lnTo>
                  <a:pt x="183" y="73"/>
                </a:lnTo>
                <a:lnTo>
                  <a:pt x="168" y="118"/>
                </a:lnTo>
                <a:close/>
                <a:moveTo>
                  <a:pt x="204" y="11"/>
                </a:moveTo>
                <a:lnTo>
                  <a:pt x="192" y="50"/>
                </a:lnTo>
                <a:lnTo>
                  <a:pt x="208" y="50"/>
                </a:lnTo>
                <a:lnTo>
                  <a:pt x="221" y="11"/>
                </a:lnTo>
                <a:lnTo>
                  <a:pt x="204" y="11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1" name="Freeform 115"/>
          <p:cNvSpPr>
            <a:spLocks noEditPoints="1"/>
          </p:cNvSpPr>
          <p:nvPr/>
        </p:nvSpPr>
        <p:spPr bwMode="auto">
          <a:xfrm>
            <a:off x="6349562" y="2312554"/>
            <a:ext cx="375856" cy="377178"/>
          </a:xfrm>
          <a:custGeom>
            <a:avLst/>
            <a:gdLst>
              <a:gd name="T0" fmla="*/ 180 w 200"/>
              <a:gd name="T1" fmla="*/ 10 h 200"/>
              <a:gd name="T2" fmla="*/ 20 w 200"/>
              <a:gd name="T3" fmla="*/ 28 h 200"/>
              <a:gd name="T4" fmla="*/ 10 w 200"/>
              <a:gd name="T5" fmla="*/ 0 h 200"/>
              <a:gd name="T6" fmla="*/ 0 w 200"/>
              <a:gd name="T7" fmla="*/ 200 h 200"/>
              <a:gd name="T8" fmla="*/ 20 w 200"/>
              <a:gd name="T9" fmla="*/ 108 h 200"/>
              <a:gd name="T10" fmla="*/ 180 w 200"/>
              <a:gd name="T11" fmla="*/ 200 h 200"/>
              <a:gd name="T12" fmla="*/ 200 w 200"/>
              <a:gd name="T13" fmla="*/ 10 h 200"/>
              <a:gd name="T14" fmla="*/ 180 w 200"/>
              <a:gd name="T15" fmla="*/ 100 h 200"/>
              <a:gd name="T16" fmla="*/ 20 w 200"/>
              <a:gd name="T17" fmla="*/ 36 h 200"/>
              <a:gd name="T18" fmla="*/ 180 w 200"/>
              <a:gd name="T19" fmla="*/ 100 h 200"/>
              <a:gd name="T20" fmla="*/ 37 w 200"/>
              <a:gd name="T21" fmla="*/ 76 h 200"/>
              <a:gd name="T22" fmla="*/ 44 w 200"/>
              <a:gd name="T23" fmla="*/ 84 h 200"/>
              <a:gd name="T24" fmla="*/ 49 w 200"/>
              <a:gd name="T25" fmla="*/ 65 h 200"/>
              <a:gd name="T26" fmla="*/ 48 w 200"/>
              <a:gd name="T27" fmla="*/ 57 h 200"/>
              <a:gd name="T28" fmla="*/ 56 w 200"/>
              <a:gd name="T29" fmla="*/ 53 h 200"/>
              <a:gd name="T30" fmla="*/ 35 w 200"/>
              <a:gd name="T31" fmla="*/ 61 h 200"/>
              <a:gd name="T32" fmla="*/ 50 w 200"/>
              <a:gd name="T33" fmla="*/ 75 h 200"/>
              <a:gd name="T34" fmla="*/ 68 w 200"/>
              <a:gd name="T35" fmla="*/ 84 h 200"/>
              <a:gd name="T36" fmla="*/ 76 w 200"/>
              <a:gd name="T37" fmla="*/ 58 h 200"/>
              <a:gd name="T38" fmla="*/ 85 w 200"/>
              <a:gd name="T39" fmla="*/ 52 h 200"/>
              <a:gd name="T40" fmla="*/ 60 w 200"/>
              <a:gd name="T41" fmla="*/ 58 h 200"/>
              <a:gd name="T42" fmla="*/ 68 w 200"/>
              <a:gd name="T43" fmla="*/ 84 h 200"/>
              <a:gd name="T44" fmla="*/ 93 w 200"/>
              <a:gd name="T45" fmla="*/ 76 h 200"/>
              <a:gd name="T46" fmla="*/ 104 w 200"/>
              <a:gd name="T47" fmla="*/ 84 h 200"/>
              <a:gd name="T48" fmla="*/ 102 w 200"/>
              <a:gd name="T49" fmla="*/ 52 h 200"/>
              <a:gd name="T50" fmla="*/ 83 w 200"/>
              <a:gd name="T51" fmla="*/ 84 h 200"/>
              <a:gd name="T52" fmla="*/ 96 w 200"/>
              <a:gd name="T53" fmla="*/ 63 h 200"/>
              <a:gd name="T54" fmla="*/ 97 w 200"/>
              <a:gd name="T55" fmla="*/ 57 h 200"/>
              <a:gd name="T56" fmla="*/ 101 w 200"/>
              <a:gd name="T57" fmla="*/ 70 h 200"/>
              <a:gd name="T58" fmla="*/ 96 w 200"/>
              <a:gd name="T59" fmla="*/ 63 h 200"/>
              <a:gd name="T60" fmla="*/ 126 w 200"/>
              <a:gd name="T61" fmla="*/ 71 h 200"/>
              <a:gd name="T62" fmla="*/ 133 w 200"/>
              <a:gd name="T63" fmla="*/ 84 h 200"/>
              <a:gd name="T64" fmla="*/ 138 w 200"/>
              <a:gd name="T65" fmla="*/ 75 h 200"/>
              <a:gd name="T66" fmla="*/ 134 w 200"/>
              <a:gd name="T67" fmla="*/ 69 h 200"/>
              <a:gd name="T68" fmla="*/ 137 w 200"/>
              <a:gd name="T69" fmla="*/ 54 h 200"/>
              <a:gd name="T70" fmla="*/ 117 w 200"/>
              <a:gd name="T71" fmla="*/ 52 h 200"/>
              <a:gd name="T72" fmla="*/ 124 w 200"/>
              <a:gd name="T73" fmla="*/ 84 h 200"/>
              <a:gd name="T74" fmla="*/ 124 w 200"/>
              <a:gd name="T75" fmla="*/ 57 h 200"/>
              <a:gd name="T76" fmla="*/ 132 w 200"/>
              <a:gd name="T77" fmla="*/ 61 h 200"/>
              <a:gd name="T78" fmla="*/ 124 w 200"/>
              <a:gd name="T79" fmla="*/ 66 h 200"/>
              <a:gd name="T80" fmla="*/ 151 w 200"/>
              <a:gd name="T81" fmla="*/ 84 h 200"/>
              <a:gd name="T82" fmla="*/ 159 w 200"/>
              <a:gd name="T83" fmla="*/ 58 h 200"/>
              <a:gd name="T84" fmla="*/ 167 w 200"/>
              <a:gd name="T85" fmla="*/ 52 h 200"/>
              <a:gd name="T86" fmla="*/ 143 w 200"/>
              <a:gd name="T87" fmla="*/ 58 h 200"/>
              <a:gd name="T88" fmla="*/ 151 w 200"/>
              <a:gd name="T89" fmla="*/ 8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00" h="200">
                <a:moveTo>
                  <a:pt x="190" y="0"/>
                </a:moveTo>
                <a:cubicBezTo>
                  <a:pt x="185" y="0"/>
                  <a:pt x="180" y="5"/>
                  <a:pt x="180" y="10"/>
                </a:cubicBezTo>
                <a:cubicBezTo>
                  <a:pt x="180" y="28"/>
                  <a:pt x="180" y="28"/>
                  <a:pt x="18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5"/>
                  <a:pt x="16" y="0"/>
                  <a:pt x="10" y="0"/>
                </a:cubicBezTo>
                <a:cubicBezTo>
                  <a:pt x="5" y="0"/>
                  <a:pt x="0" y="5"/>
                  <a:pt x="0" y="10"/>
                </a:cubicBezTo>
                <a:cubicBezTo>
                  <a:pt x="0" y="200"/>
                  <a:pt x="0" y="200"/>
                  <a:pt x="0" y="200"/>
                </a:cubicBezTo>
                <a:cubicBezTo>
                  <a:pt x="20" y="200"/>
                  <a:pt x="20" y="200"/>
                  <a:pt x="20" y="200"/>
                </a:cubicBezTo>
                <a:cubicBezTo>
                  <a:pt x="20" y="108"/>
                  <a:pt x="20" y="108"/>
                  <a:pt x="20" y="108"/>
                </a:cubicBezTo>
                <a:cubicBezTo>
                  <a:pt x="180" y="108"/>
                  <a:pt x="180" y="108"/>
                  <a:pt x="180" y="108"/>
                </a:cubicBezTo>
                <a:cubicBezTo>
                  <a:pt x="180" y="200"/>
                  <a:pt x="180" y="200"/>
                  <a:pt x="180" y="200"/>
                </a:cubicBezTo>
                <a:cubicBezTo>
                  <a:pt x="200" y="200"/>
                  <a:pt x="200" y="200"/>
                  <a:pt x="200" y="200"/>
                </a:cubicBezTo>
                <a:cubicBezTo>
                  <a:pt x="200" y="10"/>
                  <a:pt x="200" y="10"/>
                  <a:pt x="200" y="10"/>
                </a:cubicBezTo>
                <a:cubicBezTo>
                  <a:pt x="200" y="5"/>
                  <a:pt x="196" y="0"/>
                  <a:pt x="190" y="0"/>
                </a:cubicBezTo>
                <a:close/>
                <a:moveTo>
                  <a:pt x="180" y="100"/>
                </a:moveTo>
                <a:cubicBezTo>
                  <a:pt x="20" y="100"/>
                  <a:pt x="20" y="100"/>
                  <a:pt x="20" y="100"/>
                </a:cubicBezTo>
                <a:cubicBezTo>
                  <a:pt x="20" y="36"/>
                  <a:pt x="20" y="36"/>
                  <a:pt x="20" y="36"/>
                </a:cubicBezTo>
                <a:cubicBezTo>
                  <a:pt x="180" y="36"/>
                  <a:pt x="180" y="36"/>
                  <a:pt x="180" y="36"/>
                </a:cubicBezTo>
                <a:lnTo>
                  <a:pt x="180" y="100"/>
                </a:lnTo>
                <a:close/>
                <a:moveTo>
                  <a:pt x="45" y="78"/>
                </a:moveTo>
                <a:cubicBezTo>
                  <a:pt x="42" y="78"/>
                  <a:pt x="38" y="77"/>
                  <a:pt x="37" y="76"/>
                </a:cubicBezTo>
                <a:cubicBezTo>
                  <a:pt x="35" y="82"/>
                  <a:pt x="35" y="82"/>
                  <a:pt x="35" y="82"/>
                </a:cubicBezTo>
                <a:cubicBezTo>
                  <a:pt x="37" y="83"/>
                  <a:pt x="41" y="84"/>
                  <a:pt x="44" y="84"/>
                </a:cubicBezTo>
                <a:cubicBezTo>
                  <a:pt x="53" y="84"/>
                  <a:pt x="57" y="80"/>
                  <a:pt x="57" y="74"/>
                </a:cubicBezTo>
                <a:cubicBezTo>
                  <a:pt x="57" y="70"/>
                  <a:pt x="55" y="67"/>
                  <a:pt x="49" y="65"/>
                </a:cubicBezTo>
                <a:cubicBezTo>
                  <a:pt x="45" y="63"/>
                  <a:pt x="43" y="62"/>
                  <a:pt x="43" y="60"/>
                </a:cubicBezTo>
                <a:cubicBezTo>
                  <a:pt x="43" y="59"/>
                  <a:pt x="44" y="57"/>
                  <a:pt x="48" y="57"/>
                </a:cubicBezTo>
                <a:cubicBezTo>
                  <a:pt x="51" y="57"/>
                  <a:pt x="53" y="58"/>
                  <a:pt x="54" y="59"/>
                </a:cubicBezTo>
                <a:cubicBezTo>
                  <a:pt x="56" y="53"/>
                  <a:pt x="56" y="53"/>
                  <a:pt x="56" y="53"/>
                </a:cubicBezTo>
                <a:cubicBezTo>
                  <a:pt x="54" y="52"/>
                  <a:pt x="51" y="51"/>
                  <a:pt x="48" y="51"/>
                </a:cubicBezTo>
                <a:cubicBezTo>
                  <a:pt x="40" y="51"/>
                  <a:pt x="35" y="55"/>
                  <a:pt x="35" y="61"/>
                </a:cubicBezTo>
                <a:cubicBezTo>
                  <a:pt x="35" y="65"/>
                  <a:pt x="39" y="68"/>
                  <a:pt x="44" y="70"/>
                </a:cubicBezTo>
                <a:cubicBezTo>
                  <a:pt x="48" y="72"/>
                  <a:pt x="50" y="73"/>
                  <a:pt x="50" y="75"/>
                </a:cubicBezTo>
                <a:cubicBezTo>
                  <a:pt x="50" y="77"/>
                  <a:pt x="48" y="78"/>
                  <a:pt x="45" y="78"/>
                </a:cubicBezTo>
                <a:close/>
                <a:moveTo>
                  <a:pt x="68" y="84"/>
                </a:moveTo>
                <a:cubicBezTo>
                  <a:pt x="76" y="84"/>
                  <a:pt x="76" y="84"/>
                  <a:pt x="76" y="84"/>
                </a:cubicBezTo>
                <a:cubicBezTo>
                  <a:pt x="76" y="58"/>
                  <a:pt x="76" y="58"/>
                  <a:pt x="76" y="58"/>
                </a:cubicBezTo>
                <a:cubicBezTo>
                  <a:pt x="85" y="58"/>
                  <a:pt x="85" y="58"/>
                  <a:pt x="85" y="58"/>
                </a:cubicBezTo>
                <a:cubicBezTo>
                  <a:pt x="85" y="52"/>
                  <a:pt x="85" y="52"/>
                  <a:pt x="85" y="52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8"/>
                  <a:pt x="60" y="58"/>
                  <a:pt x="60" y="58"/>
                </a:cubicBezTo>
                <a:cubicBezTo>
                  <a:pt x="68" y="58"/>
                  <a:pt x="68" y="58"/>
                  <a:pt x="68" y="58"/>
                </a:cubicBezTo>
                <a:lnTo>
                  <a:pt x="68" y="84"/>
                </a:lnTo>
                <a:close/>
                <a:moveTo>
                  <a:pt x="90" y="84"/>
                </a:moveTo>
                <a:cubicBezTo>
                  <a:pt x="93" y="76"/>
                  <a:pt x="93" y="76"/>
                  <a:pt x="93" y="76"/>
                </a:cubicBezTo>
                <a:cubicBezTo>
                  <a:pt x="102" y="76"/>
                  <a:pt x="102" y="76"/>
                  <a:pt x="102" y="76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93" y="52"/>
                  <a:pt x="93" y="52"/>
                  <a:pt x="93" y="52"/>
                </a:cubicBezTo>
                <a:cubicBezTo>
                  <a:pt x="83" y="84"/>
                  <a:pt x="83" y="84"/>
                  <a:pt x="83" y="84"/>
                </a:cubicBezTo>
                <a:lnTo>
                  <a:pt x="90" y="84"/>
                </a:lnTo>
                <a:close/>
                <a:moveTo>
                  <a:pt x="96" y="63"/>
                </a:moveTo>
                <a:cubicBezTo>
                  <a:pt x="96" y="61"/>
                  <a:pt x="97" y="59"/>
                  <a:pt x="97" y="57"/>
                </a:cubicBezTo>
                <a:cubicBezTo>
                  <a:pt x="97" y="57"/>
                  <a:pt x="97" y="57"/>
                  <a:pt x="97" y="57"/>
                </a:cubicBezTo>
                <a:cubicBezTo>
                  <a:pt x="98" y="59"/>
                  <a:pt x="98" y="61"/>
                  <a:pt x="99" y="63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94" y="70"/>
                  <a:pt x="94" y="70"/>
                  <a:pt x="94" y="70"/>
                </a:cubicBezTo>
                <a:lnTo>
                  <a:pt x="96" y="63"/>
                </a:lnTo>
                <a:close/>
                <a:moveTo>
                  <a:pt x="124" y="71"/>
                </a:moveTo>
                <a:cubicBezTo>
                  <a:pt x="126" y="71"/>
                  <a:pt x="126" y="71"/>
                  <a:pt x="126" y="71"/>
                </a:cubicBezTo>
                <a:cubicBezTo>
                  <a:pt x="129" y="71"/>
                  <a:pt x="130" y="72"/>
                  <a:pt x="131" y="76"/>
                </a:cubicBezTo>
                <a:cubicBezTo>
                  <a:pt x="132" y="80"/>
                  <a:pt x="133" y="83"/>
                  <a:pt x="133" y="84"/>
                </a:cubicBezTo>
                <a:cubicBezTo>
                  <a:pt x="141" y="84"/>
                  <a:pt x="141" y="84"/>
                  <a:pt x="141" y="84"/>
                </a:cubicBezTo>
                <a:cubicBezTo>
                  <a:pt x="140" y="83"/>
                  <a:pt x="139" y="78"/>
                  <a:pt x="138" y="75"/>
                </a:cubicBezTo>
                <a:cubicBezTo>
                  <a:pt x="138" y="72"/>
                  <a:pt x="136" y="70"/>
                  <a:pt x="134" y="69"/>
                </a:cubicBezTo>
                <a:cubicBezTo>
                  <a:pt x="134" y="69"/>
                  <a:pt x="134" y="69"/>
                  <a:pt x="134" y="69"/>
                </a:cubicBezTo>
                <a:cubicBezTo>
                  <a:pt x="137" y="68"/>
                  <a:pt x="140" y="65"/>
                  <a:pt x="140" y="61"/>
                </a:cubicBezTo>
                <a:cubicBezTo>
                  <a:pt x="140" y="58"/>
                  <a:pt x="139" y="55"/>
                  <a:pt x="137" y="54"/>
                </a:cubicBezTo>
                <a:cubicBezTo>
                  <a:pt x="134" y="52"/>
                  <a:pt x="131" y="51"/>
                  <a:pt x="126" y="51"/>
                </a:cubicBezTo>
                <a:cubicBezTo>
                  <a:pt x="122" y="51"/>
                  <a:pt x="119" y="52"/>
                  <a:pt x="117" y="52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24" y="84"/>
                  <a:pt x="124" y="84"/>
                  <a:pt x="124" y="84"/>
                </a:cubicBezTo>
                <a:lnTo>
                  <a:pt x="124" y="71"/>
                </a:lnTo>
                <a:close/>
                <a:moveTo>
                  <a:pt x="124" y="57"/>
                </a:moveTo>
                <a:cubicBezTo>
                  <a:pt x="124" y="57"/>
                  <a:pt x="125" y="57"/>
                  <a:pt x="127" y="57"/>
                </a:cubicBezTo>
                <a:cubicBezTo>
                  <a:pt x="130" y="57"/>
                  <a:pt x="132" y="58"/>
                  <a:pt x="132" y="61"/>
                </a:cubicBezTo>
                <a:cubicBezTo>
                  <a:pt x="132" y="64"/>
                  <a:pt x="130" y="66"/>
                  <a:pt x="127" y="66"/>
                </a:cubicBezTo>
                <a:cubicBezTo>
                  <a:pt x="124" y="66"/>
                  <a:pt x="124" y="66"/>
                  <a:pt x="124" y="66"/>
                </a:cubicBezTo>
                <a:lnTo>
                  <a:pt x="124" y="57"/>
                </a:lnTo>
                <a:close/>
                <a:moveTo>
                  <a:pt x="151" y="84"/>
                </a:moveTo>
                <a:cubicBezTo>
                  <a:pt x="159" y="84"/>
                  <a:pt x="159" y="84"/>
                  <a:pt x="159" y="84"/>
                </a:cubicBezTo>
                <a:cubicBezTo>
                  <a:pt x="159" y="58"/>
                  <a:pt x="159" y="58"/>
                  <a:pt x="159" y="58"/>
                </a:cubicBezTo>
                <a:cubicBezTo>
                  <a:pt x="167" y="58"/>
                  <a:pt x="167" y="58"/>
                  <a:pt x="167" y="58"/>
                </a:cubicBezTo>
                <a:cubicBezTo>
                  <a:pt x="167" y="52"/>
                  <a:pt x="167" y="52"/>
                  <a:pt x="167" y="52"/>
                </a:cubicBezTo>
                <a:cubicBezTo>
                  <a:pt x="143" y="52"/>
                  <a:pt x="143" y="52"/>
                  <a:pt x="143" y="52"/>
                </a:cubicBezTo>
                <a:cubicBezTo>
                  <a:pt x="143" y="58"/>
                  <a:pt x="143" y="58"/>
                  <a:pt x="143" y="58"/>
                </a:cubicBezTo>
                <a:cubicBezTo>
                  <a:pt x="151" y="58"/>
                  <a:pt x="151" y="58"/>
                  <a:pt x="151" y="58"/>
                </a:cubicBezTo>
                <a:lnTo>
                  <a:pt x="151" y="84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2" name="Freeform 116"/>
          <p:cNvSpPr>
            <a:spLocks noEditPoints="1"/>
          </p:cNvSpPr>
          <p:nvPr/>
        </p:nvSpPr>
        <p:spPr bwMode="auto">
          <a:xfrm>
            <a:off x="7122643" y="2368929"/>
            <a:ext cx="374513" cy="265769"/>
          </a:xfrm>
          <a:custGeom>
            <a:avLst/>
            <a:gdLst>
              <a:gd name="T0" fmla="*/ 190 w 199"/>
              <a:gd name="T1" fmla="*/ 140 h 141"/>
              <a:gd name="T2" fmla="*/ 187 w 199"/>
              <a:gd name="T3" fmla="*/ 140 h 141"/>
              <a:gd name="T4" fmla="*/ 187 w 199"/>
              <a:gd name="T5" fmla="*/ 141 h 141"/>
              <a:gd name="T6" fmla="*/ 7 w 199"/>
              <a:gd name="T7" fmla="*/ 141 h 141"/>
              <a:gd name="T8" fmla="*/ 7 w 199"/>
              <a:gd name="T9" fmla="*/ 136 h 141"/>
              <a:gd name="T10" fmla="*/ 0 w 199"/>
              <a:gd name="T11" fmla="*/ 99 h 141"/>
              <a:gd name="T12" fmla="*/ 99 w 199"/>
              <a:gd name="T13" fmla="*/ 0 h 141"/>
              <a:gd name="T14" fmla="*/ 199 w 199"/>
              <a:gd name="T15" fmla="*/ 99 h 141"/>
              <a:gd name="T16" fmla="*/ 190 w 199"/>
              <a:gd name="T17" fmla="*/ 140 h 141"/>
              <a:gd name="T18" fmla="*/ 99 w 199"/>
              <a:gd name="T19" fmla="*/ 14 h 141"/>
              <a:gd name="T20" fmla="*/ 15 w 199"/>
              <a:gd name="T21" fmla="*/ 99 h 141"/>
              <a:gd name="T22" fmla="*/ 19 w 199"/>
              <a:gd name="T23" fmla="*/ 125 h 141"/>
              <a:gd name="T24" fmla="*/ 180 w 199"/>
              <a:gd name="T25" fmla="*/ 125 h 141"/>
              <a:gd name="T26" fmla="*/ 184 w 199"/>
              <a:gd name="T27" fmla="*/ 99 h 141"/>
              <a:gd name="T28" fmla="*/ 99 w 199"/>
              <a:gd name="T29" fmla="*/ 14 h 141"/>
              <a:gd name="T30" fmla="*/ 155 w 199"/>
              <a:gd name="T31" fmla="*/ 93 h 141"/>
              <a:gd name="T32" fmla="*/ 175 w 199"/>
              <a:gd name="T33" fmla="*/ 93 h 141"/>
              <a:gd name="T34" fmla="*/ 175 w 199"/>
              <a:gd name="T35" fmla="*/ 105 h 141"/>
              <a:gd name="T36" fmla="*/ 155 w 199"/>
              <a:gd name="T37" fmla="*/ 105 h 141"/>
              <a:gd name="T38" fmla="*/ 155 w 199"/>
              <a:gd name="T39" fmla="*/ 93 h 141"/>
              <a:gd name="T40" fmla="*/ 142 w 199"/>
              <a:gd name="T41" fmla="*/ 67 h 141"/>
              <a:gd name="T42" fmla="*/ 158 w 199"/>
              <a:gd name="T43" fmla="*/ 56 h 141"/>
              <a:gd name="T44" fmla="*/ 165 w 199"/>
              <a:gd name="T45" fmla="*/ 66 h 141"/>
              <a:gd name="T46" fmla="*/ 148 w 199"/>
              <a:gd name="T47" fmla="*/ 77 h 141"/>
              <a:gd name="T48" fmla="*/ 142 w 199"/>
              <a:gd name="T49" fmla="*/ 67 h 141"/>
              <a:gd name="T50" fmla="*/ 91 w 199"/>
              <a:gd name="T51" fmla="*/ 94 h 141"/>
              <a:gd name="T52" fmla="*/ 150 w 199"/>
              <a:gd name="T53" fmla="*/ 46 h 141"/>
              <a:gd name="T54" fmla="*/ 101 w 199"/>
              <a:gd name="T55" fmla="*/ 105 h 141"/>
              <a:gd name="T56" fmla="*/ 91 w 199"/>
              <a:gd name="T57" fmla="*/ 94 h 141"/>
              <a:gd name="T58" fmla="*/ 119 w 199"/>
              <a:gd name="T59" fmla="*/ 47 h 141"/>
              <a:gd name="T60" fmla="*/ 130 w 199"/>
              <a:gd name="T61" fmla="*/ 31 h 141"/>
              <a:gd name="T62" fmla="*/ 140 w 199"/>
              <a:gd name="T63" fmla="*/ 38 h 141"/>
              <a:gd name="T64" fmla="*/ 129 w 199"/>
              <a:gd name="T65" fmla="*/ 54 h 141"/>
              <a:gd name="T66" fmla="*/ 119 w 199"/>
              <a:gd name="T67" fmla="*/ 47 h 141"/>
              <a:gd name="T68" fmla="*/ 91 w 199"/>
              <a:gd name="T69" fmla="*/ 25 h 141"/>
              <a:gd name="T70" fmla="*/ 103 w 199"/>
              <a:gd name="T71" fmla="*/ 25 h 141"/>
              <a:gd name="T72" fmla="*/ 103 w 199"/>
              <a:gd name="T73" fmla="*/ 45 h 141"/>
              <a:gd name="T74" fmla="*/ 91 w 199"/>
              <a:gd name="T75" fmla="*/ 45 h 141"/>
              <a:gd name="T76" fmla="*/ 91 w 199"/>
              <a:gd name="T77" fmla="*/ 25 h 141"/>
              <a:gd name="T78" fmla="*/ 102 w 199"/>
              <a:gd name="T79" fmla="*/ 81 h 141"/>
              <a:gd name="T80" fmla="*/ 84 w 199"/>
              <a:gd name="T81" fmla="*/ 95 h 141"/>
              <a:gd name="T82" fmla="*/ 102 w 199"/>
              <a:gd name="T83" fmla="*/ 112 h 141"/>
              <a:gd name="T84" fmla="*/ 116 w 199"/>
              <a:gd name="T85" fmla="*/ 93 h 141"/>
              <a:gd name="T86" fmla="*/ 116 w 199"/>
              <a:gd name="T87" fmla="*/ 98 h 141"/>
              <a:gd name="T88" fmla="*/ 98 w 199"/>
              <a:gd name="T89" fmla="*/ 117 h 141"/>
              <a:gd name="T90" fmla="*/ 80 w 199"/>
              <a:gd name="T91" fmla="*/ 98 h 141"/>
              <a:gd name="T92" fmla="*/ 98 w 199"/>
              <a:gd name="T93" fmla="*/ 80 h 141"/>
              <a:gd name="T94" fmla="*/ 102 w 199"/>
              <a:gd name="T95" fmla="*/ 81 h 141"/>
              <a:gd name="T96" fmla="*/ 55 w 199"/>
              <a:gd name="T97" fmla="*/ 38 h 141"/>
              <a:gd name="T98" fmla="*/ 65 w 199"/>
              <a:gd name="T99" fmla="*/ 31 h 141"/>
              <a:gd name="T100" fmla="*/ 76 w 199"/>
              <a:gd name="T101" fmla="*/ 47 h 141"/>
              <a:gd name="T102" fmla="*/ 66 w 199"/>
              <a:gd name="T103" fmla="*/ 54 h 141"/>
              <a:gd name="T104" fmla="*/ 55 w 199"/>
              <a:gd name="T105" fmla="*/ 38 h 141"/>
              <a:gd name="T106" fmla="*/ 50 w 199"/>
              <a:gd name="T107" fmla="*/ 77 h 141"/>
              <a:gd name="T108" fmla="*/ 34 w 199"/>
              <a:gd name="T109" fmla="*/ 66 h 141"/>
              <a:gd name="T110" fmla="*/ 40 w 199"/>
              <a:gd name="T111" fmla="*/ 56 h 141"/>
              <a:gd name="T112" fmla="*/ 57 w 199"/>
              <a:gd name="T113" fmla="*/ 67 h 141"/>
              <a:gd name="T114" fmla="*/ 50 w 199"/>
              <a:gd name="T115" fmla="*/ 77 h 141"/>
              <a:gd name="T116" fmla="*/ 43 w 199"/>
              <a:gd name="T117" fmla="*/ 105 h 141"/>
              <a:gd name="T118" fmla="*/ 23 w 199"/>
              <a:gd name="T119" fmla="*/ 105 h 141"/>
              <a:gd name="T120" fmla="*/ 23 w 199"/>
              <a:gd name="T121" fmla="*/ 93 h 141"/>
              <a:gd name="T122" fmla="*/ 43 w 199"/>
              <a:gd name="T123" fmla="*/ 93 h 141"/>
              <a:gd name="T124" fmla="*/ 43 w 199"/>
              <a:gd name="T125" fmla="*/ 105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9" h="141">
                <a:moveTo>
                  <a:pt x="190" y="140"/>
                </a:moveTo>
                <a:cubicBezTo>
                  <a:pt x="187" y="140"/>
                  <a:pt x="187" y="140"/>
                  <a:pt x="187" y="140"/>
                </a:cubicBezTo>
                <a:cubicBezTo>
                  <a:pt x="187" y="141"/>
                  <a:pt x="187" y="141"/>
                  <a:pt x="187" y="141"/>
                </a:cubicBezTo>
                <a:cubicBezTo>
                  <a:pt x="7" y="141"/>
                  <a:pt x="7" y="141"/>
                  <a:pt x="7" y="141"/>
                </a:cubicBezTo>
                <a:cubicBezTo>
                  <a:pt x="7" y="136"/>
                  <a:pt x="7" y="136"/>
                  <a:pt x="7" y="136"/>
                </a:cubicBezTo>
                <a:cubicBezTo>
                  <a:pt x="3" y="124"/>
                  <a:pt x="0" y="112"/>
                  <a:pt x="0" y="99"/>
                </a:cubicBezTo>
                <a:cubicBezTo>
                  <a:pt x="0" y="44"/>
                  <a:pt x="44" y="0"/>
                  <a:pt x="99" y="0"/>
                </a:cubicBezTo>
                <a:cubicBezTo>
                  <a:pt x="154" y="0"/>
                  <a:pt x="199" y="44"/>
                  <a:pt x="199" y="99"/>
                </a:cubicBezTo>
                <a:cubicBezTo>
                  <a:pt x="199" y="114"/>
                  <a:pt x="195" y="128"/>
                  <a:pt x="190" y="140"/>
                </a:cubicBezTo>
                <a:close/>
                <a:moveTo>
                  <a:pt x="99" y="14"/>
                </a:moveTo>
                <a:cubicBezTo>
                  <a:pt x="53" y="14"/>
                  <a:pt x="15" y="52"/>
                  <a:pt x="15" y="99"/>
                </a:cubicBezTo>
                <a:cubicBezTo>
                  <a:pt x="15" y="108"/>
                  <a:pt x="16" y="117"/>
                  <a:pt x="19" y="125"/>
                </a:cubicBezTo>
                <a:cubicBezTo>
                  <a:pt x="180" y="125"/>
                  <a:pt x="180" y="125"/>
                  <a:pt x="180" y="125"/>
                </a:cubicBezTo>
                <a:cubicBezTo>
                  <a:pt x="183" y="117"/>
                  <a:pt x="184" y="108"/>
                  <a:pt x="184" y="99"/>
                </a:cubicBezTo>
                <a:cubicBezTo>
                  <a:pt x="184" y="52"/>
                  <a:pt x="146" y="14"/>
                  <a:pt x="99" y="14"/>
                </a:cubicBezTo>
                <a:close/>
                <a:moveTo>
                  <a:pt x="155" y="93"/>
                </a:moveTo>
                <a:cubicBezTo>
                  <a:pt x="175" y="93"/>
                  <a:pt x="175" y="93"/>
                  <a:pt x="175" y="93"/>
                </a:cubicBezTo>
                <a:cubicBezTo>
                  <a:pt x="175" y="105"/>
                  <a:pt x="175" y="105"/>
                  <a:pt x="175" y="105"/>
                </a:cubicBezTo>
                <a:cubicBezTo>
                  <a:pt x="155" y="105"/>
                  <a:pt x="155" y="105"/>
                  <a:pt x="155" y="105"/>
                </a:cubicBezTo>
                <a:lnTo>
                  <a:pt x="155" y="93"/>
                </a:lnTo>
                <a:close/>
                <a:moveTo>
                  <a:pt x="142" y="67"/>
                </a:moveTo>
                <a:cubicBezTo>
                  <a:pt x="158" y="56"/>
                  <a:pt x="158" y="56"/>
                  <a:pt x="158" y="56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48" y="77"/>
                  <a:pt x="148" y="77"/>
                  <a:pt x="148" y="77"/>
                </a:cubicBezTo>
                <a:lnTo>
                  <a:pt x="142" y="67"/>
                </a:lnTo>
                <a:close/>
                <a:moveTo>
                  <a:pt x="91" y="94"/>
                </a:moveTo>
                <a:cubicBezTo>
                  <a:pt x="150" y="46"/>
                  <a:pt x="150" y="46"/>
                  <a:pt x="150" y="46"/>
                </a:cubicBezTo>
                <a:cubicBezTo>
                  <a:pt x="101" y="105"/>
                  <a:pt x="101" y="105"/>
                  <a:pt x="101" y="105"/>
                </a:cubicBezTo>
                <a:lnTo>
                  <a:pt x="91" y="94"/>
                </a:lnTo>
                <a:close/>
                <a:moveTo>
                  <a:pt x="119" y="47"/>
                </a:moveTo>
                <a:cubicBezTo>
                  <a:pt x="130" y="31"/>
                  <a:pt x="130" y="31"/>
                  <a:pt x="130" y="31"/>
                </a:cubicBezTo>
                <a:cubicBezTo>
                  <a:pt x="140" y="38"/>
                  <a:pt x="140" y="38"/>
                  <a:pt x="140" y="38"/>
                </a:cubicBezTo>
                <a:cubicBezTo>
                  <a:pt x="129" y="54"/>
                  <a:pt x="129" y="54"/>
                  <a:pt x="129" y="54"/>
                </a:cubicBezTo>
                <a:lnTo>
                  <a:pt x="119" y="47"/>
                </a:lnTo>
                <a:close/>
                <a:moveTo>
                  <a:pt x="91" y="25"/>
                </a:moveTo>
                <a:cubicBezTo>
                  <a:pt x="103" y="25"/>
                  <a:pt x="103" y="25"/>
                  <a:pt x="103" y="25"/>
                </a:cubicBezTo>
                <a:cubicBezTo>
                  <a:pt x="103" y="45"/>
                  <a:pt x="103" y="45"/>
                  <a:pt x="103" y="45"/>
                </a:cubicBezTo>
                <a:cubicBezTo>
                  <a:pt x="91" y="45"/>
                  <a:pt x="91" y="45"/>
                  <a:pt x="91" y="45"/>
                </a:cubicBezTo>
                <a:lnTo>
                  <a:pt x="91" y="25"/>
                </a:lnTo>
                <a:close/>
                <a:moveTo>
                  <a:pt x="102" y="81"/>
                </a:moveTo>
                <a:cubicBezTo>
                  <a:pt x="84" y="95"/>
                  <a:pt x="84" y="95"/>
                  <a:pt x="84" y="95"/>
                </a:cubicBezTo>
                <a:cubicBezTo>
                  <a:pt x="102" y="112"/>
                  <a:pt x="102" y="112"/>
                  <a:pt x="102" y="112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95"/>
                  <a:pt x="116" y="97"/>
                  <a:pt x="116" y="98"/>
                </a:cubicBezTo>
                <a:cubicBezTo>
                  <a:pt x="116" y="108"/>
                  <a:pt x="108" y="117"/>
                  <a:pt x="98" y="117"/>
                </a:cubicBezTo>
                <a:cubicBezTo>
                  <a:pt x="88" y="117"/>
                  <a:pt x="80" y="108"/>
                  <a:pt x="80" y="98"/>
                </a:cubicBezTo>
                <a:cubicBezTo>
                  <a:pt x="80" y="88"/>
                  <a:pt x="88" y="80"/>
                  <a:pt x="98" y="80"/>
                </a:cubicBezTo>
                <a:cubicBezTo>
                  <a:pt x="100" y="80"/>
                  <a:pt x="101" y="80"/>
                  <a:pt x="102" y="81"/>
                </a:cubicBezTo>
                <a:close/>
                <a:moveTo>
                  <a:pt x="55" y="38"/>
                </a:moveTo>
                <a:cubicBezTo>
                  <a:pt x="65" y="31"/>
                  <a:pt x="65" y="31"/>
                  <a:pt x="65" y="31"/>
                </a:cubicBezTo>
                <a:cubicBezTo>
                  <a:pt x="76" y="47"/>
                  <a:pt x="76" y="47"/>
                  <a:pt x="76" y="47"/>
                </a:cubicBezTo>
                <a:cubicBezTo>
                  <a:pt x="66" y="54"/>
                  <a:pt x="66" y="54"/>
                  <a:pt x="66" y="54"/>
                </a:cubicBezTo>
                <a:lnTo>
                  <a:pt x="55" y="38"/>
                </a:lnTo>
                <a:close/>
                <a:moveTo>
                  <a:pt x="50" y="77"/>
                </a:moveTo>
                <a:cubicBezTo>
                  <a:pt x="34" y="66"/>
                  <a:pt x="34" y="66"/>
                  <a:pt x="34" y="66"/>
                </a:cubicBezTo>
                <a:cubicBezTo>
                  <a:pt x="40" y="56"/>
                  <a:pt x="40" y="56"/>
                  <a:pt x="40" y="56"/>
                </a:cubicBezTo>
                <a:cubicBezTo>
                  <a:pt x="57" y="67"/>
                  <a:pt x="57" y="67"/>
                  <a:pt x="57" y="67"/>
                </a:cubicBezTo>
                <a:lnTo>
                  <a:pt x="50" y="77"/>
                </a:lnTo>
                <a:close/>
                <a:moveTo>
                  <a:pt x="43" y="105"/>
                </a:moveTo>
                <a:cubicBezTo>
                  <a:pt x="23" y="105"/>
                  <a:pt x="23" y="105"/>
                  <a:pt x="23" y="105"/>
                </a:cubicBezTo>
                <a:cubicBezTo>
                  <a:pt x="23" y="93"/>
                  <a:pt x="23" y="93"/>
                  <a:pt x="23" y="93"/>
                </a:cubicBezTo>
                <a:cubicBezTo>
                  <a:pt x="43" y="93"/>
                  <a:pt x="43" y="93"/>
                  <a:pt x="43" y="93"/>
                </a:cubicBezTo>
                <a:lnTo>
                  <a:pt x="43" y="105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3" name="Freeform 117"/>
          <p:cNvSpPr>
            <a:spLocks noEditPoints="1"/>
          </p:cNvSpPr>
          <p:nvPr/>
        </p:nvSpPr>
        <p:spPr bwMode="auto">
          <a:xfrm>
            <a:off x="7986810" y="2315238"/>
            <a:ext cx="166451" cy="374493"/>
          </a:xfrm>
          <a:custGeom>
            <a:avLst/>
            <a:gdLst>
              <a:gd name="T0" fmla="*/ 0 w 88"/>
              <a:gd name="T1" fmla="*/ 175 h 199"/>
              <a:gd name="T2" fmla="*/ 0 w 88"/>
              <a:gd name="T3" fmla="*/ 27 h 199"/>
              <a:gd name="T4" fmla="*/ 88 w 88"/>
              <a:gd name="T5" fmla="*/ 27 h 199"/>
              <a:gd name="T6" fmla="*/ 88 w 88"/>
              <a:gd name="T7" fmla="*/ 175 h 199"/>
              <a:gd name="T8" fmla="*/ 0 w 88"/>
              <a:gd name="T9" fmla="*/ 175 h 199"/>
              <a:gd name="T10" fmla="*/ 44 w 88"/>
              <a:gd name="T11" fmla="*/ 33 h 199"/>
              <a:gd name="T12" fmla="*/ 24 w 88"/>
              <a:gd name="T13" fmla="*/ 53 h 199"/>
              <a:gd name="T14" fmla="*/ 44 w 88"/>
              <a:gd name="T15" fmla="*/ 73 h 199"/>
              <a:gd name="T16" fmla="*/ 65 w 88"/>
              <a:gd name="T17" fmla="*/ 53 h 199"/>
              <a:gd name="T18" fmla="*/ 44 w 88"/>
              <a:gd name="T19" fmla="*/ 33 h 199"/>
              <a:gd name="T20" fmla="*/ 44 w 88"/>
              <a:gd name="T21" fmla="*/ 81 h 199"/>
              <a:gd name="T22" fmla="*/ 24 w 88"/>
              <a:gd name="T23" fmla="*/ 101 h 199"/>
              <a:gd name="T24" fmla="*/ 44 w 88"/>
              <a:gd name="T25" fmla="*/ 121 h 199"/>
              <a:gd name="T26" fmla="*/ 65 w 88"/>
              <a:gd name="T27" fmla="*/ 101 h 199"/>
              <a:gd name="T28" fmla="*/ 44 w 88"/>
              <a:gd name="T29" fmla="*/ 81 h 199"/>
              <a:gd name="T30" fmla="*/ 44 w 88"/>
              <a:gd name="T31" fmla="*/ 129 h 199"/>
              <a:gd name="T32" fmla="*/ 24 w 88"/>
              <a:gd name="T33" fmla="*/ 149 h 199"/>
              <a:gd name="T34" fmla="*/ 44 w 88"/>
              <a:gd name="T35" fmla="*/ 169 h 199"/>
              <a:gd name="T36" fmla="*/ 65 w 88"/>
              <a:gd name="T37" fmla="*/ 149 h 199"/>
              <a:gd name="T38" fmla="*/ 44 w 88"/>
              <a:gd name="T39" fmla="*/ 129 h 199"/>
              <a:gd name="T40" fmla="*/ 44 w 88"/>
              <a:gd name="T41" fmla="*/ 162 h 199"/>
              <a:gd name="T42" fmla="*/ 31 w 88"/>
              <a:gd name="T43" fmla="*/ 150 h 199"/>
              <a:gd name="T44" fmla="*/ 44 w 88"/>
              <a:gd name="T45" fmla="*/ 137 h 199"/>
              <a:gd name="T46" fmla="*/ 57 w 88"/>
              <a:gd name="T47" fmla="*/ 150 h 199"/>
              <a:gd name="T48" fmla="*/ 44 w 88"/>
              <a:gd name="T49" fmla="*/ 162 h 199"/>
              <a:gd name="T50" fmla="*/ 44 w 88"/>
              <a:gd name="T51" fmla="*/ 114 h 199"/>
              <a:gd name="T52" fmla="*/ 31 w 88"/>
              <a:gd name="T53" fmla="*/ 102 h 199"/>
              <a:gd name="T54" fmla="*/ 44 w 88"/>
              <a:gd name="T55" fmla="*/ 89 h 199"/>
              <a:gd name="T56" fmla="*/ 57 w 88"/>
              <a:gd name="T57" fmla="*/ 102 h 199"/>
              <a:gd name="T58" fmla="*/ 44 w 88"/>
              <a:gd name="T59" fmla="*/ 114 h 199"/>
              <a:gd name="T60" fmla="*/ 44 w 88"/>
              <a:gd name="T61" fmla="*/ 66 h 199"/>
              <a:gd name="T62" fmla="*/ 31 w 88"/>
              <a:gd name="T63" fmla="*/ 54 h 199"/>
              <a:gd name="T64" fmla="*/ 44 w 88"/>
              <a:gd name="T65" fmla="*/ 41 h 199"/>
              <a:gd name="T66" fmla="*/ 57 w 88"/>
              <a:gd name="T67" fmla="*/ 54 h 199"/>
              <a:gd name="T68" fmla="*/ 44 w 88"/>
              <a:gd name="T69" fmla="*/ 66 h 199"/>
              <a:gd name="T70" fmla="*/ 45 w 88"/>
              <a:gd name="T71" fmla="*/ 0 h 199"/>
              <a:gd name="T72" fmla="*/ 78 w 88"/>
              <a:gd name="T73" fmla="*/ 23 h 199"/>
              <a:gd name="T74" fmla="*/ 13 w 88"/>
              <a:gd name="T75" fmla="*/ 23 h 199"/>
              <a:gd name="T76" fmla="*/ 45 w 88"/>
              <a:gd name="T77" fmla="*/ 0 h 199"/>
              <a:gd name="T78" fmla="*/ 68 w 88"/>
              <a:gd name="T79" fmla="*/ 187 h 199"/>
              <a:gd name="T80" fmla="*/ 48 w 88"/>
              <a:gd name="T81" fmla="*/ 187 h 199"/>
              <a:gd name="T82" fmla="*/ 48 w 88"/>
              <a:gd name="T83" fmla="*/ 199 h 199"/>
              <a:gd name="T84" fmla="*/ 40 w 88"/>
              <a:gd name="T85" fmla="*/ 199 h 199"/>
              <a:gd name="T86" fmla="*/ 40 w 88"/>
              <a:gd name="T87" fmla="*/ 187 h 199"/>
              <a:gd name="T88" fmla="*/ 20 w 88"/>
              <a:gd name="T89" fmla="*/ 187 h 199"/>
              <a:gd name="T90" fmla="*/ 20 w 88"/>
              <a:gd name="T91" fmla="*/ 179 h 199"/>
              <a:gd name="T92" fmla="*/ 68 w 88"/>
              <a:gd name="T93" fmla="*/ 179 h 199"/>
              <a:gd name="T94" fmla="*/ 68 w 88"/>
              <a:gd name="T95" fmla="*/ 187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8" h="199">
                <a:moveTo>
                  <a:pt x="0" y="175"/>
                </a:moveTo>
                <a:cubicBezTo>
                  <a:pt x="0" y="27"/>
                  <a:pt x="0" y="27"/>
                  <a:pt x="0" y="27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175"/>
                  <a:pt x="88" y="175"/>
                  <a:pt x="88" y="175"/>
                </a:cubicBezTo>
                <a:lnTo>
                  <a:pt x="0" y="175"/>
                </a:lnTo>
                <a:close/>
                <a:moveTo>
                  <a:pt x="44" y="33"/>
                </a:moveTo>
                <a:cubicBezTo>
                  <a:pt x="33" y="33"/>
                  <a:pt x="24" y="42"/>
                  <a:pt x="24" y="53"/>
                </a:cubicBezTo>
                <a:cubicBezTo>
                  <a:pt x="24" y="64"/>
                  <a:pt x="33" y="73"/>
                  <a:pt x="44" y="73"/>
                </a:cubicBezTo>
                <a:cubicBezTo>
                  <a:pt x="56" y="73"/>
                  <a:pt x="65" y="64"/>
                  <a:pt x="65" y="53"/>
                </a:cubicBezTo>
                <a:cubicBezTo>
                  <a:pt x="65" y="42"/>
                  <a:pt x="56" y="33"/>
                  <a:pt x="44" y="33"/>
                </a:cubicBezTo>
                <a:close/>
                <a:moveTo>
                  <a:pt x="44" y="81"/>
                </a:moveTo>
                <a:cubicBezTo>
                  <a:pt x="33" y="81"/>
                  <a:pt x="24" y="90"/>
                  <a:pt x="24" y="101"/>
                </a:cubicBezTo>
                <a:cubicBezTo>
                  <a:pt x="24" y="112"/>
                  <a:pt x="33" y="121"/>
                  <a:pt x="44" y="121"/>
                </a:cubicBezTo>
                <a:cubicBezTo>
                  <a:pt x="56" y="121"/>
                  <a:pt x="65" y="112"/>
                  <a:pt x="65" y="101"/>
                </a:cubicBezTo>
                <a:cubicBezTo>
                  <a:pt x="65" y="90"/>
                  <a:pt x="56" y="81"/>
                  <a:pt x="44" y="81"/>
                </a:cubicBezTo>
                <a:close/>
                <a:moveTo>
                  <a:pt x="44" y="129"/>
                </a:moveTo>
                <a:cubicBezTo>
                  <a:pt x="33" y="129"/>
                  <a:pt x="24" y="138"/>
                  <a:pt x="24" y="149"/>
                </a:cubicBezTo>
                <a:cubicBezTo>
                  <a:pt x="24" y="160"/>
                  <a:pt x="33" y="169"/>
                  <a:pt x="44" y="169"/>
                </a:cubicBezTo>
                <a:cubicBezTo>
                  <a:pt x="56" y="169"/>
                  <a:pt x="65" y="160"/>
                  <a:pt x="65" y="149"/>
                </a:cubicBezTo>
                <a:cubicBezTo>
                  <a:pt x="65" y="138"/>
                  <a:pt x="56" y="129"/>
                  <a:pt x="44" y="129"/>
                </a:cubicBezTo>
                <a:close/>
                <a:moveTo>
                  <a:pt x="44" y="162"/>
                </a:moveTo>
                <a:cubicBezTo>
                  <a:pt x="37" y="162"/>
                  <a:pt x="31" y="157"/>
                  <a:pt x="31" y="150"/>
                </a:cubicBezTo>
                <a:cubicBezTo>
                  <a:pt x="31" y="143"/>
                  <a:pt x="37" y="137"/>
                  <a:pt x="44" y="137"/>
                </a:cubicBezTo>
                <a:cubicBezTo>
                  <a:pt x="51" y="137"/>
                  <a:pt x="57" y="143"/>
                  <a:pt x="57" y="150"/>
                </a:cubicBezTo>
                <a:cubicBezTo>
                  <a:pt x="57" y="157"/>
                  <a:pt x="51" y="162"/>
                  <a:pt x="44" y="162"/>
                </a:cubicBezTo>
                <a:close/>
                <a:moveTo>
                  <a:pt x="44" y="114"/>
                </a:moveTo>
                <a:cubicBezTo>
                  <a:pt x="37" y="114"/>
                  <a:pt x="31" y="109"/>
                  <a:pt x="31" y="102"/>
                </a:cubicBezTo>
                <a:cubicBezTo>
                  <a:pt x="31" y="95"/>
                  <a:pt x="37" y="89"/>
                  <a:pt x="44" y="89"/>
                </a:cubicBezTo>
                <a:cubicBezTo>
                  <a:pt x="51" y="89"/>
                  <a:pt x="57" y="95"/>
                  <a:pt x="57" y="102"/>
                </a:cubicBezTo>
                <a:cubicBezTo>
                  <a:pt x="57" y="109"/>
                  <a:pt x="51" y="114"/>
                  <a:pt x="44" y="114"/>
                </a:cubicBezTo>
                <a:close/>
                <a:moveTo>
                  <a:pt x="44" y="66"/>
                </a:moveTo>
                <a:cubicBezTo>
                  <a:pt x="37" y="66"/>
                  <a:pt x="31" y="61"/>
                  <a:pt x="31" y="54"/>
                </a:cubicBezTo>
                <a:cubicBezTo>
                  <a:pt x="31" y="47"/>
                  <a:pt x="37" y="41"/>
                  <a:pt x="44" y="41"/>
                </a:cubicBezTo>
                <a:cubicBezTo>
                  <a:pt x="51" y="41"/>
                  <a:pt x="57" y="47"/>
                  <a:pt x="57" y="54"/>
                </a:cubicBezTo>
                <a:cubicBezTo>
                  <a:pt x="57" y="61"/>
                  <a:pt x="51" y="66"/>
                  <a:pt x="44" y="66"/>
                </a:cubicBezTo>
                <a:close/>
                <a:moveTo>
                  <a:pt x="45" y="0"/>
                </a:moveTo>
                <a:cubicBezTo>
                  <a:pt x="61" y="0"/>
                  <a:pt x="73" y="9"/>
                  <a:pt x="78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8" y="9"/>
                  <a:pt x="30" y="0"/>
                  <a:pt x="45" y="0"/>
                </a:cubicBezTo>
                <a:close/>
                <a:moveTo>
                  <a:pt x="68" y="187"/>
                </a:moveTo>
                <a:cubicBezTo>
                  <a:pt x="48" y="187"/>
                  <a:pt x="48" y="187"/>
                  <a:pt x="48" y="187"/>
                </a:cubicBezTo>
                <a:cubicBezTo>
                  <a:pt x="48" y="199"/>
                  <a:pt x="48" y="199"/>
                  <a:pt x="48" y="199"/>
                </a:cubicBezTo>
                <a:cubicBezTo>
                  <a:pt x="40" y="199"/>
                  <a:pt x="40" y="199"/>
                  <a:pt x="40" y="199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20" y="187"/>
                  <a:pt x="20" y="187"/>
                  <a:pt x="20" y="187"/>
                </a:cubicBezTo>
                <a:cubicBezTo>
                  <a:pt x="20" y="179"/>
                  <a:pt x="20" y="179"/>
                  <a:pt x="20" y="179"/>
                </a:cubicBezTo>
                <a:cubicBezTo>
                  <a:pt x="68" y="179"/>
                  <a:pt x="68" y="179"/>
                  <a:pt x="68" y="179"/>
                </a:cubicBezTo>
                <a:lnTo>
                  <a:pt x="68" y="187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4" name="Freeform 142"/>
          <p:cNvSpPr>
            <a:spLocks noEditPoints="1"/>
          </p:cNvSpPr>
          <p:nvPr/>
        </p:nvSpPr>
        <p:spPr bwMode="auto">
          <a:xfrm>
            <a:off x="269444" y="2316581"/>
            <a:ext cx="271153" cy="377178"/>
          </a:xfrm>
          <a:custGeom>
            <a:avLst/>
            <a:gdLst>
              <a:gd name="T0" fmla="*/ 140 w 144"/>
              <a:gd name="T1" fmla="*/ 184 h 200"/>
              <a:gd name="T2" fmla="*/ 144 w 144"/>
              <a:gd name="T3" fmla="*/ 188 h 200"/>
              <a:gd name="T4" fmla="*/ 144 w 144"/>
              <a:gd name="T5" fmla="*/ 200 h 200"/>
              <a:gd name="T6" fmla="*/ 0 w 144"/>
              <a:gd name="T7" fmla="*/ 200 h 200"/>
              <a:gd name="T8" fmla="*/ 0 w 144"/>
              <a:gd name="T9" fmla="*/ 188 h 200"/>
              <a:gd name="T10" fmla="*/ 4 w 144"/>
              <a:gd name="T11" fmla="*/ 184 h 200"/>
              <a:gd name="T12" fmla="*/ 16 w 144"/>
              <a:gd name="T13" fmla="*/ 184 h 200"/>
              <a:gd name="T14" fmla="*/ 49 w 144"/>
              <a:gd name="T15" fmla="*/ 100 h 200"/>
              <a:gd name="T16" fmla="*/ 16 w 144"/>
              <a:gd name="T17" fmla="*/ 16 h 200"/>
              <a:gd name="T18" fmla="*/ 4 w 144"/>
              <a:gd name="T19" fmla="*/ 16 h 200"/>
              <a:gd name="T20" fmla="*/ 0 w 144"/>
              <a:gd name="T21" fmla="*/ 12 h 200"/>
              <a:gd name="T22" fmla="*/ 0 w 144"/>
              <a:gd name="T23" fmla="*/ 0 h 200"/>
              <a:gd name="T24" fmla="*/ 144 w 144"/>
              <a:gd name="T25" fmla="*/ 0 h 200"/>
              <a:gd name="T26" fmla="*/ 144 w 144"/>
              <a:gd name="T27" fmla="*/ 12 h 200"/>
              <a:gd name="T28" fmla="*/ 140 w 144"/>
              <a:gd name="T29" fmla="*/ 16 h 200"/>
              <a:gd name="T30" fmla="*/ 126 w 144"/>
              <a:gd name="T31" fmla="*/ 16 h 200"/>
              <a:gd name="T32" fmla="*/ 93 w 144"/>
              <a:gd name="T33" fmla="*/ 100 h 200"/>
              <a:gd name="T34" fmla="*/ 126 w 144"/>
              <a:gd name="T35" fmla="*/ 184 h 200"/>
              <a:gd name="T36" fmla="*/ 140 w 144"/>
              <a:gd name="T37" fmla="*/ 184 h 200"/>
              <a:gd name="T38" fmla="*/ 83 w 144"/>
              <a:gd name="T39" fmla="*/ 100 h 200"/>
              <a:gd name="T40" fmla="*/ 116 w 144"/>
              <a:gd name="T41" fmla="*/ 16 h 200"/>
              <a:gd name="T42" fmla="*/ 26 w 144"/>
              <a:gd name="T43" fmla="*/ 16 h 200"/>
              <a:gd name="T44" fmla="*/ 60 w 144"/>
              <a:gd name="T45" fmla="*/ 100 h 200"/>
              <a:gd name="T46" fmla="*/ 27 w 144"/>
              <a:gd name="T47" fmla="*/ 184 h 200"/>
              <a:gd name="T48" fmla="*/ 32 w 144"/>
              <a:gd name="T49" fmla="*/ 184 h 200"/>
              <a:gd name="T50" fmla="*/ 46 w 144"/>
              <a:gd name="T51" fmla="*/ 171 h 200"/>
              <a:gd name="T52" fmla="*/ 55 w 144"/>
              <a:gd name="T53" fmla="*/ 166 h 200"/>
              <a:gd name="T54" fmla="*/ 67 w 144"/>
              <a:gd name="T55" fmla="*/ 160 h 200"/>
              <a:gd name="T56" fmla="*/ 71 w 144"/>
              <a:gd name="T57" fmla="*/ 152 h 200"/>
              <a:gd name="T58" fmla="*/ 75 w 144"/>
              <a:gd name="T59" fmla="*/ 160 h 200"/>
              <a:gd name="T60" fmla="*/ 86 w 144"/>
              <a:gd name="T61" fmla="*/ 166 h 200"/>
              <a:gd name="T62" fmla="*/ 96 w 144"/>
              <a:gd name="T63" fmla="*/ 171 h 200"/>
              <a:gd name="T64" fmla="*/ 109 w 144"/>
              <a:gd name="T65" fmla="*/ 184 h 200"/>
              <a:gd name="T66" fmla="*/ 116 w 144"/>
              <a:gd name="T67" fmla="*/ 184 h 200"/>
              <a:gd name="T68" fmla="*/ 83 w 144"/>
              <a:gd name="T69" fmla="*/ 100 h 200"/>
              <a:gd name="T70" fmla="*/ 75 w 144"/>
              <a:gd name="T71" fmla="*/ 89 h 200"/>
              <a:gd name="T72" fmla="*/ 73 w 144"/>
              <a:gd name="T73" fmla="*/ 99 h 200"/>
              <a:gd name="T74" fmla="*/ 72 w 144"/>
              <a:gd name="T75" fmla="*/ 106 h 200"/>
              <a:gd name="T76" fmla="*/ 71 w 144"/>
              <a:gd name="T77" fmla="*/ 99 h 200"/>
              <a:gd name="T78" fmla="*/ 68 w 144"/>
              <a:gd name="T79" fmla="*/ 89 h 200"/>
              <a:gd name="T80" fmla="*/ 61 w 144"/>
              <a:gd name="T81" fmla="*/ 79 h 200"/>
              <a:gd name="T82" fmla="*/ 52 w 144"/>
              <a:gd name="T83" fmla="*/ 69 h 200"/>
              <a:gd name="T84" fmla="*/ 39 w 144"/>
              <a:gd name="T85" fmla="*/ 55 h 200"/>
              <a:gd name="T86" fmla="*/ 72 w 144"/>
              <a:gd name="T87" fmla="*/ 65 h 200"/>
              <a:gd name="T88" fmla="*/ 104 w 144"/>
              <a:gd name="T89" fmla="*/ 55 h 200"/>
              <a:gd name="T90" fmla="*/ 92 w 144"/>
              <a:gd name="T91" fmla="*/ 69 h 200"/>
              <a:gd name="T92" fmla="*/ 83 w 144"/>
              <a:gd name="T93" fmla="*/ 79 h 200"/>
              <a:gd name="T94" fmla="*/ 75 w 144"/>
              <a:gd name="T95" fmla="*/ 89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" h="200">
                <a:moveTo>
                  <a:pt x="140" y="184"/>
                </a:moveTo>
                <a:cubicBezTo>
                  <a:pt x="142" y="184"/>
                  <a:pt x="144" y="186"/>
                  <a:pt x="144" y="188"/>
                </a:cubicBezTo>
                <a:cubicBezTo>
                  <a:pt x="144" y="190"/>
                  <a:pt x="144" y="200"/>
                  <a:pt x="144" y="200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0"/>
                  <a:pt x="0" y="190"/>
                  <a:pt x="0" y="188"/>
                </a:cubicBezTo>
                <a:cubicBezTo>
                  <a:pt x="0" y="186"/>
                  <a:pt x="2" y="184"/>
                  <a:pt x="4" y="184"/>
                </a:cubicBezTo>
                <a:cubicBezTo>
                  <a:pt x="16" y="184"/>
                  <a:pt x="16" y="184"/>
                  <a:pt x="16" y="184"/>
                </a:cubicBezTo>
                <a:cubicBezTo>
                  <a:pt x="17" y="135"/>
                  <a:pt x="49" y="120"/>
                  <a:pt x="49" y="100"/>
                </a:cubicBezTo>
                <a:cubicBezTo>
                  <a:pt x="49" y="80"/>
                  <a:pt x="16" y="79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4"/>
                  <a:pt x="0" y="12"/>
                </a:cubicBezTo>
                <a:cubicBezTo>
                  <a:pt x="0" y="10"/>
                  <a:pt x="0" y="0"/>
                  <a:pt x="0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10"/>
                  <a:pt x="144" y="12"/>
                </a:cubicBezTo>
                <a:cubicBezTo>
                  <a:pt x="144" y="14"/>
                  <a:pt x="142" y="16"/>
                  <a:pt x="140" y="16"/>
                </a:cubicBezTo>
                <a:cubicBezTo>
                  <a:pt x="126" y="16"/>
                  <a:pt x="126" y="16"/>
                  <a:pt x="126" y="16"/>
                </a:cubicBezTo>
                <a:cubicBezTo>
                  <a:pt x="126" y="79"/>
                  <a:pt x="93" y="80"/>
                  <a:pt x="93" y="100"/>
                </a:cubicBezTo>
                <a:cubicBezTo>
                  <a:pt x="93" y="120"/>
                  <a:pt x="125" y="135"/>
                  <a:pt x="126" y="184"/>
                </a:cubicBezTo>
                <a:lnTo>
                  <a:pt x="140" y="184"/>
                </a:lnTo>
                <a:close/>
                <a:moveTo>
                  <a:pt x="83" y="100"/>
                </a:moveTo>
                <a:cubicBezTo>
                  <a:pt x="83" y="80"/>
                  <a:pt x="115" y="79"/>
                  <a:pt x="116" y="16"/>
                </a:cubicBezTo>
                <a:cubicBezTo>
                  <a:pt x="26" y="16"/>
                  <a:pt x="26" y="16"/>
                  <a:pt x="26" y="16"/>
                </a:cubicBezTo>
                <a:cubicBezTo>
                  <a:pt x="27" y="79"/>
                  <a:pt x="60" y="80"/>
                  <a:pt x="60" y="100"/>
                </a:cubicBezTo>
                <a:cubicBezTo>
                  <a:pt x="60" y="119"/>
                  <a:pt x="27" y="134"/>
                  <a:pt x="27" y="184"/>
                </a:cubicBezTo>
                <a:cubicBezTo>
                  <a:pt x="32" y="184"/>
                  <a:pt x="32" y="184"/>
                  <a:pt x="32" y="184"/>
                </a:cubicBezTo>
                <a:cubicBezTo>
                  <a:pt x="34" y="180"/>
                  <a:pt x="38" y="175"/>
                  <a:pt x="46" y="171"/>
                </a:cubicBezTo>
                <a:cubicBezTo>
                  <a:pt x="55" y="166"/>
                  <a:pt x="55" y="166"/>
                  <a:pt x="55" y="166"/>
                </a:cubicBezTo>
                <a:cubicBezTo>
                  <a:pt x="62" y="163"/>
                  <a:pt x="65" y="161"/>
                  <a:pt x="67" y="160"/>
                </a:cubicBezTo>
                <a:cubicBezTo>
                  <a:pt x="68" y="159"/>
                  <a:pt x="69" y="156"/>
                  <a:pt x="71" y="152"/>
                </a:cubicBezTo>
                <a:cubicBezTo>
                  <a:pt x="72" y="156"/>
                  <a:pt x="74" y="159"/>
                  <a:pt x="75" y="160"/>
                </a:cubicBezTo>
                <a:cubicBezTo>
                  <a:pt x="76" y="161"/>
                  <a:pt x="80" y="163"/>
                  <a:pt x="86" y="166"/>
                </a:cubicBezTo>
                <a:cubicBezTo>
                  <a:pt x="96" y="171"/>
                  <a:pt x="96" y="171"/>
                  <a:pt x="96" y="171"/>
                </a:cubicBezTo>
                <a:cubicBezTo>
                  <a:pt x="103" y="175"/>
                  <a:pt x="108" y="180"/>
                  <a:pt x="109" y="184"/>
                </a:cubicBezTo>
                <a:cubicBezTo>
                  <a:pt x="116" y="184"/>
                  <a:pt x="116" y="184"/>
                  <a:pt x="116" y="184"/>
                </a:cubicBezTo>
                <a:cubicBezTo>
                  <a:pt x="115" y="134"/>
                  <a:pt x="83" y="119"/>
                  <a:pt x="83" y="100"/>
                </a:cubicBezTo>
                <a:close/>
                <a:moveTo>
                  <a:pt x="75" y="89"/>
                </a:moveTo>
                <a:cubicBezTo>
                  <a:pt x="74" y="91"/>
                  <a:pt x="73" y="94"/>
                  <a:pt x="73" y="99"/>
                </a:cubicBezTo>
                <a:cubicBezTo>
                  <a:pt x="73" y="100"/>
                  <a:pt x="72" y="103"/>
                  <a:pt x="72" y="106"/>
                </a:cubicBezTo>
                <a:cubicBezTo>
                  <a:pt x="71" y="103"/>
                  <a:pt x="71" y="100"/>
                  <a:pt x="71" y="99"/>
                </a:cubicBezTo>
                <a:cubicBezTo>
                  <a:pt x="70" y="94"/>
                  <a:pt x="69" y="91"/>
                  <a:pt x="68" y="89"/>
                </a:cubicBezTo>
                <a:cubicBezTo>
                  <a:pt x="68" y="87"/>
                  <a:pt x="65" y="84"/>
                  <a:pt x="61" y="79"/>
                </a:cubicBezTo>
                <a:cubicBezTo>
                  <a:pt x="52" y="69"/>
                  <a:pt x="52" y="69"/>
                  <a:pt x="52" y="69"/>
                </a:cubicBezTo>
                <a:cubicBezTo>
                  <a:pt x="45" y="63"/>
                  <a:pt x="41" y="58"/>
                  <a:pt x="39" y="55"/>
                </a:cubicBezTo>
                <a:cubicBezTo>
                  <a:pt x="50" y="62"/>
                  <a:pt x="61" y="65"/>
                  <a:pt x="72" y="65"/>
                </a:cubicBezTo>
                <a:cubicBezTo>
                  <a:pt x="82" y="65"/>
                  <a:pt x="93" y="62"/>
                  <a:pt x="104" y="55"/>
                </a:cubicBezTo>
                <a:cubicBezTo>
                  <a:pt x="102" y="58"/>
                  <a:pt x="98" y="63"/>
                  <a:pt x="92" y="69"/>
                </a:cubicBezTo>
                <a:cubicBezTo>
                  <a:pt x="83" y="79"/>
                  <a:pt x="83" y="79"/>
                  <a:pt x="83" y="79"/>
                </a:cubicBezTo>
                <a:cubicBezTo>
                  <a:pt x="78" y="84"/>
                  <a:pt x="76" y="87"/>
                  <a:pt x="75" y="89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5" name="Freeform 143"/>
          <p:cNvSpPr>
            <a:spLocks noEditPoints="1"/>
          </p:cNvSpPr>
          <p:nvPr/>
        </p:nvSpPr>
        <p:spPr bwMode="auto">
          <a:xfrm>
            <a:off x="976577" y="2321950"/>
            <a:ext cx="373171" cy="336909"/>
          </a:xfrm>
          <a:custGeom>
            <a:avLst/>
            <a:gdLst>
              <a:gd name="T0" fmla="*/ 180 w 198"/>
              <a:gd name="T1" fmla="*/ 73 h 179"/>
              <a:gd name="T2" fmla="*/ 18 w 198"/>
              <a:gd name="T3" fmla="*/ 73 h 179"/>
              <a:gd name="T4" fmla="*/ 0 w 198"/>
              <a:gd name="T5" fmla="*/ 55 h 179"/>
              <a:gd name="T6" fmla="*/ 198 w 198"/>
              <a:gd name="T7" fmla="*/ 55 h 179"/>
              <a:gd name="T8" fmla="*/ 180 w 198"/>
              <a:gd name="T9" fmla="*/ 73 h 179"/>
              <a:gd name="T10" fmla="*/ 171 w 198"/>
              <a:gd name="T11" fmla="*/ 82 h 179"/>
              <a:gd name="T12" fmla="*/ 153 w 198"/>
              <a:gd name="T13" fmla="*/ 100 h 179"/>
              <a:gd name="T14" fmla="*/ 45 w 198"/>
              <a:gd name="T15" fmla="*/ 100 h 179"/>
              <a:gd name="T16" fmla="*/ 27 w 198"/>
              <a:gd name="T17" fmla="*/ 82 h 179"/>
              <a:gd name="T18" fmla="*/ 171 w 198"/>
              <a:gd name="T19" fmla="*/ 82 h 179"/>
              <a:gd name="T20" fmla="*/ 144 w 198"/>
              <a:gd name="T21" fmla="*/ 109 h 179"/>
              <a:gd name="T22" fmla="*/ 126 w 198"/>
              <a:gd name="T23" fmla="*/ 127 h 179"/>
              <a:gd name="T24" fmla="*/ 72 w 198"/>
              <a:gd name="T25" fmla="*/ 127 h 179"/>
              <a:gd name="T26" fmla="*/ 54 w 198"/>
              <a:gd name="T27" fmla="*/ 109 h 179"/>
              <a:gd name="T28" fmla="*/ 144 w 198"/>
              <a:gd name="T29" fmla="*/ 109 h 179"/>
              <a:gd name="T30" fmla="*/ 99 w 198"/>
              <a:gd name="T31" fmla="*/ 129 h 179"/>
              <a:gd name="T32" fmla="*/ 124 w 198"/>
              <a:gd name="T33" fmla="*/ 154 h 179"/>
              <a:gd name="T34" fmla="*/ 99 w 198"/>
              <a:gd name="T35" fmla="*/ 179 h 179"/>
              <a:gd name="T36" fmla="*/ 73 w 198"/>
              <a:gd name="T37" fmla="*/ 154 h 179"/>
              <a:gd name="T38" fmla="*/ 99 w 198"/>
              <a:gd name="T39" fmla="*/ 129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8" h="179">
                <a:moveTo>
                  <a:pt x="180" y="73"/>
                </a:moveTo>
                <a:cubicBezTo>
                  <a:pt x="135" y="28"/>
                  <a:pt x="63" y="28"/>
                  <a:pt x="18" y="73"/>
                </a:cubicBezTo>
                <a:cubicBezTo>
                  <a:pt x="0" y="55"/>
                  <a:pt x="0" y="55"/>
                  <a:pt x="0" y="55"/>
                </a:cubicBezTo>
                <a:cubicBezTo>
                  <a:pt x="55" y="0"/>
                  <a:pt x="143" y="0"/>
                  <a:pt x="198" y="55"/>
                </a:cubicBezTo>
                <a:lnTo>
                  <a:pt x="180" y="73"/>
                </a:lnTo>
                <a:close/>
                <a:moveTo>
                  <a:pt x="171" y="82"/>
                </a:moveTo>
                <a:cubicBezTo>
                  <a:pt x="153" y="100"/>
                  <a:pt x="153" y="100"/>
                  <a:pt x="153" y="100"/>
                </a:cubicBezTo>
                <a:cubicBezTo>
                  <a:pt x="123" y="70"/>
                  <a:pt x="75" y="70"/>
                  <a:pt x="45" y="100"/>
                </a:cubicBezTo>
                <a:cubicBezTo>
                  <a:pt x="27" y="82"/>
                  <a:pt x="27" y="82"/>
                  <a:pt x="27" y="82"/>
                </a:cubicBezTo>
                <a:cubicBezTo>
                  <a:pt x="67" y="42"/>
                  <a:pt x="131" y="42"/>
                  <a:pt x="171" y="82"/>
                </a:cubicBezTo>
                <a:close/>
                <a:moveTo>
                  <a:pt x="144" y="109"/>
                </a:moveTo>
                <a:cubicBezTo>
                  <a:pt x="126" y="127"/>
                  <a:pt x="126" y="127"/>
                  <a:pt x="126" y="127"/>
                </a:cubicBezTo>
                <a:cubicBezTo>
                  <a:pt x="111" y="112"/>
                  <a:pt x="87" y="112"/>
                  <a:pt x="72" y="127"/>
                </a:cubicBezTo>
                <a:cubicBezTo>
                  <a:pt x="54" y="109"/>
                  <a:pt x="54" y="109"/>
                  <a:pt x="54" y="109"/>
                </a:cubicBezTo>
                <a:cubicBezTo>
                  <a:pt x="79" y="84"/>
                  <a:pt x="119" y="84"/>
                  <a:pt x="144" y="109"/>
                </a:cubicBezTo>
                <a:close/>
                <a:moveTo>
                  <a:pt x="99" y="129"/>
                </a:moveTo>
                <a:cubicBezTo>
                  <a:pt x="113" y="129"/>
                  <a:pt x="124" y="140"/>
                  <a:pt x="124" y="154"/>
                </a:cubicBezTo>
                <a:cubicBezTo>
                  <a:pt x="124" y="168"/>
                  <a:pt x="113" y="179"/>
                  <a:pt x="99" y="179"/>
                </a:cubicBezTo>
                <a:cubicBezTo>
                  <a:pt x="85" y="179"/>
                  <a:pt x="73" y="168"/>
                  <a:pt x="73" y="154"/>
                </a:cubicBezTo>
                <a:cubicBezTo>
                  <a:pt x="73" y="140"/>
                  <a:pt x="85" y="129"/>
                  <a:pt x="99" y="129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6" name="Freeform 144"/>
          <p:cNvSpPr>
            <a:spLocks noEditPoints="1"/>
          </p:cNvSpPr>
          <p:nvPr/>
        </p:nvSpPr>
        <p:spPr bwMode="auto">
          <a:xfrm>
            <a:off x="1736822" y="2315238"/>
            <a:ext cx="375856" cy="374493"/>
          </a:xfrm>
          <a:custGeom>
            <a:avLst/>
            <a:gdLst>
              <a:gd name="T0" fmla="*/ 200 w 200"/>
              <a:gd name="T1" fmla="*/ 99 h 199"/>
              <a:gd name="T2" fmla="*/ 100 w 200"/>
              <a:gd name="T3" fmla="*/ 0 h 199"/>
              <a:gd name="T4" fmla="*/ 0 w 200"/>
              <a:gd name="T5" fmla="*/ 99 h 199"/>
              <a:gd name="T6" fmla="*/ 100 w 200"/>
              <a:gd name="T7" fmla="*/ 199 h 199"/>
              <a:gd name="T8" fmla="*/ 112 w 200"/>
              <a:gd name="T9" fmla="*/ 199 h 199"/>
              <a:gd name="T10" fmla="*/ 125 w 200"/>
              <a:gd name="T11" fmla="*/ 187 h 199"/>
              <a:gd name="T12" fmla="*/ 112 w 200"/>
              <a:gd name="T13" fmla="*/ 174 h 199"/>
              <a:gd name="T14" fmla="*/ 100 w 200"/>
              <a:gd name="T15" fmla="*/ 174 h 199"/>
              <a:gd name="T16" fmla="*/ 25 w 200"/>
              <a:gd name="T17" fmla="*/ 99 h 199"/>
              <a:gd name="T18" fmla="*/ 100 w 200"/>
              <a:gd name="T19" fmla="*/ 25 h 199"/>
              <a:gd name="T20" fmla="*/ 176 w 200"/>
              <a:gd name="T21" fmla="*/ 99 h 199"/>
              <a:gd name="T22" fmla="*/ 176 w 200"/>
              <a:gd name="T23" fmla="*/ 137 h 199"/>
              <a:gd name="T24" fmla="*/ 162 w 200"/>
              <a:gd name="T25" fmla="*/ 149 h 199"/>
              <a:gd name="T26" fmla="*/ 148 w 200"/>
              <a:gd name="T27" fmla="*/ 137 h 199"/>
              <a:gd name="T28" fmla="*/ 148 w 200"/>
              <a:gd name="T29" fmla="*/ 99 h 199"/>
              <a:gd name="T30" fmla="*/ 100 w 200"/>
              <a:gd name="T31" fmla="*/ 49 h 199"/>
              <a:gd name="T32" fmla="*/ 50 w 200"/>
              <a:gd name="T33" fmla="*/ 99 h 199"/>
              <a:gd name="T34" fmla="*/ 100 w 200"/>
              <a:gd name="T35" fmla="*/ 149 h 199"/>
              <a:gd name="T36" fmla="*/ 125 w 200"/>
              <a:gd name="T37" fmla="*/ 142 h 199"/>
              <a:gd name="T38" fmla="*/ 162 w 200"/>
              <a:gd name="T39" fmla="*/ 174 h 199"/>
              <a:gd name="T40" fmla="*/ 200 w 200"/>
              <a:gd name="T41" fmla="*/ 137 h 199"/>
              <a:gd name="T42" fmla="*/ 200 w 200"/>
              <a:gd name="T43" fmla="*/ 99 h 199"/>
              <a:gd name="T44" fmla="*/ 100 w 200"/>
              <a:gd name="T45" fmla="*/ 124 h 199"/>
              <a:gd name="T46" fmla="*/ 75 w 200"/>
              <a:gd name="T47" fmla="*/ 99 h 199"/>
              <a:gd name="T48" fmla="*/ 100 w 200"/>
              <a:gd name="T49" fmla="*/ 74 h 199"/>
              <a:gd name="T50" fmla="*/ 125 w 200"/>
              <a:gd name="T51" fmla="*/ 99 h 199"/>
              <a:gd name="T52" fmla="*/ 100 w 200"/>
              <a:gd name="T53" fmla="*/ 124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00" h="199">
                <a:moveTo>
                  <a:pt x="200" y="99"/>
                </a:moveTo>
                <a:cubicBezTo>
                  <a:pt x="200" y="44"/>
                  <a:pt x="155" y="0"/>
                  <a:pt x="100" y="0"/>
                </a:cubicBezTo>
                <a:cubicBezTo>
                  <a:pt x="45" y="0"/>
                  <a:pt x="0" y="44"/>
                  <a:pt x="0" y="99"/>
                </a:cubicBezTo>
                <a:cubicBezTo>
                  <a:pt x="0" y="154"/>
                  <a:pt x="45" y="199"/>
                  <a:pt x="100" y="199"/>
                </a:cubicBezTo>
                <a:cubicBezTo>
                  <a:pt x="112" y="199"/>
                  <a:pt x="112" y="199"/>
                  <a:pt x="112" y="199"/>
                </a:cubicBezTo>
                <a:cubicBezTo>
                  <a:pt x="119" y="199"/>
                  <a:pt x="125" y="193"/>
                  <a:pt x="125" y="187"/>
                </a:cubicBezTo>
                <a:cubicBezTo>
                  <a:pt x="125" y="180"/>
                  <a:pt x="119" y="174"/>
                  <a:pt x="112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59" y="174"/>
                  <a:pt x="25" y="141"/>
                  <a:pt x="25" y="99"/>
                </a:cubicBezTo>
                <a:cubicBezTo>
                  <a:pt x="25" y="58"/>
                  <a:pt x="59" y="25"/>
                  <a:pt x="100" y="25"/>
                </a:cubicBezTo>
                <a:cubicBezTo>
                  <a:pt x="141" y="25"/>
                  <a:pt x="176" y="58"/>
                  <a:pt x="176" y="99"/>
                </a:cubicBezTo>
                <a:cubicBezTo>
                  <a:pt x="176" y="137"/>
                  <a:pt x="176" y="137"/>
                  <a:pt x="176" y="137"/>
                </a:cubicBezTo>
                <a:cubicBezTo>
                  <a:pt x="176" y="144"/>
                  <a:pt x="169" y="149"/>
                  <a:pt x="162" y="149"/>
                </a:cubicBezTo>
                <a:cubicBezTo>
                  <a:pt x="155" y="149"/>
                  <a:pt x="148" y="144"/>
                  <a:pt x="148" y="137"/>
                </a:cubicBezTo>
                <a:cubicBezTo>
                  <a:pt x="148" y="99"/>
                  <a:pt x="148" y="99"/>
                  <a:pt x="148" y="99"/>
                </a:cubicBezTo>
                <a:cubicBezTo>
                  <a:pt x="148" y="72"/>
                  <a:pt x="127" y="49"/>
                  <a:pt x="100" y="49"/>
                </a:cubicBezTo>
                <a:cubicBezTo>
                  <a:pt x="72" y="49"/>
                  <a:pt x="50" y="72"/>
                  <a:pt x="50" y="99"/>
                </a:cubicBezTo>
                <a:cubicBezTo>
                  <a:pt x="50" y="127"/>
                  <a:pt x="72" y="149"/>
                  <a:pt x="100" y="149"/>
                </a:cubicBezTo>
                <a:cubicBezTo>
                  <a:pt x="109" y="149"/>
                  <a:pt x="118" y="146"/>
                  <a:pt x="125" y="142"/>
                </a:cubicBezTo>
                <a:cubicBezTo>
                  <a:pt x="128" y="160"/>
                  <a:pt x="143" y="174"/>
                  <a:pt x="162" y="174"/>
                </a:cubicBezTo>
                <a:cubicBezTo>
                  <a:pt x="183" y="174"/>
                  <a:pt x="200" y="157"/>
                  <a:pt x="200" y="137"/>
                </a:cubicBezTo>
                <a:lnTo>
                  <a:pt x="200" y="99"/>
                </a:lnTo>
                <a:close/>
                <a:moveTo>
                  <a:pt x="100" y="124"/>
                </a:moveTo>
                <a:cubicBezTo>
                  <a:pt x="86" y="124"/>
                  <a:pt x="75" y="113"/>
                  <a:pt x="75" y="99"/>
                </a:cubicBezTo>
                <a:cubicBezTo>
                  <a:pt x="75" y="86"/>
                  <a:pt x="86" y="74"/>
                  <a:pt x="100" y="74"/>
                </a:cubicBezTo>
                <a:cubicBezTo>
                  <a:pt x="114" y="74"/>
                  <a:pt x="125" y="86"/>
                  <a:pt x="125" y="99"/>
                </a:cubicBezTo>
                <a:cubicBezTo>
                  <a:pt x="125" y="113"/>
                  <a:pt x="114" y="124"/>
                  <a:pt x="100" y="124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7" name="Freeform 145"/>
          <p:cNvSpPr>
            <a:spLocks noEditPoints="1"/>
          </p:cNvSpPr>
          <p:nvPr/>
        </p:nvSpPr>
        <p:spPr bwMode="auto">
          <a:xfrm>
            <a:off x="2566028" y="2319266"/>
            <a:ext cx="253703" cy="381203"/>
          </a:xfrm>
          <a:custGeom>
            <a:avLst/>
            <a:gdLst>
              <a:gd name="T0" fmla="*/ 141 w 189"/>
              <a:gd name="T1" fmla="*/ 151 h 284"/>
              <a:gd name="T2" fmla="*/ 123 w 189"/>
              <a:gd name="T3" fmla="*/ 85 h 284"/>
              <a:gd name="T4" fmla="*/ 171 w 189"/>
              <a:gd name="T5" fmla="*/ 113 h 284"/>
              <a:gd name="T6" fmla="*/ 189 w 189"/>
              <a:gd name="T7" fmla="*/ 181 h 284"/>
              <a:gd name="T8" fmla="*/ 141 w 189"/>
              <a:gd name="T9" fmla="*/ 151 h 284"/>
              <a:gd name="T10" fmla="*/ 47 w 189"/>
              <a:gd name="T11" fmla="*/ 56 h 284"/>
              <a:gd name="T12" fmla="*/ 28 w 189"/>
              <a:gd name="T13" fmla="*/ 0 h 284"/>
              <a:gd name="T14" fmla="*/ 123 w 189"/>
              <a:gd name="T15" fmla="*/ 0 h 284"/>
              <a:gd name="T16" fmla="*/ 103 w 189"/>
              <a:gd name="T17" fmla="*/ 56 h 284"/>
              <a:gd name="T18" fmla="*/ 47 w 189"/>
              <a:gd name="T19" fmla="*/ 56 h 284"/>
              <a:gd name="T20" fmla="*/ 103 w 189"/>
              <a:gd name="T21" fmla="*/ 67 h 284"/>
              <a:gd name="T22" fmla="*/ 137 w 189"/>
              <a:gd name="T23" fmla="*/ 174 h 284"/>
              <a:gd name="T24" fmla="*/ 138 w 189"/>
              <a:gd name="T25" fmla="*/ 174 h 284"/>
              <a:gd name="T26" fmla="*/ 137 w 189"/>
              <a:gd name="T27" fmla="*/ 175 h 284"/>
              <a:gd name="T28" fmla="*/ 151 w 189"/>
              <a:gd name="T29" fmla="*/ 218 h 284"/>
              <a:gd name="T30" fmla="*/ 75 w 189"/>
              <a:gd name="T31" fmla="*/ 284 h 284"/>
              <a:gd name="T32" fmla="*/ 0 w 189"/>
              <a:gd name="T33" fmla="*/ 218 h 284"/>
              <a:gd name="T34" fmla="*/ 47 w 189"/>
              <a:gd name="T35" fmla="*/ 67 h 284"/>
              <a:gd name="T36" fmla="*/ 103 w 189"/>
              <a:gd name="T37" fmla="*/ 67 h 284"/>
              <a:gd name="T38" fmla="*/ 85 w 189"/>
              <a:gd name="T39" fmla="*/ 85 h 284"/>
              <a:gd name="T40" fmla="*/ 66 w 189"/>
              <a:gd name="T41" fmla="*/ 85 h 284"/>
              <a:gd name="T42" fmla="*/ 54 w 189"/>
              <a:gd name="T43" fmla="*/ 124 h 284"/>
              <a:gd name="T44" fmla="*/ 87 w 189"/>
              <a:gd name="T45" fmla="*/ 92 h 284"/>
              <a:gd name="T46" fmla="*/ 85 w 189"/>
              <a:gd name="T47" fmla="*/ 85 h 284"/>
              <a:gd name="T48" fmla="*/ 75 w 189"/>
              <a:gd name="T49" fmla="*/ 256 h 284"/>
              <a:gd name="T50" fmla="*/ 123 w 189"/>
              <a:gd name="T51" fmla="*/ 209 h 284"/>
              <a:gd name="T52" fmla="*/ 119 w 189"/>
              <a:gd name="T53" fmla="*/ 193 h 284"/>
              <a:gd name="T54" fmla="*/ 66 w 189"/>
              <a:gd name="T55" fmla="*/ 246 h 284"/>
              <a:gd name="T56" fmla="*/ 75 w 189"/>
              <a:gd name="T57" fmla="*/ 256 h 284"/>
              <a:gd name="T58" fmla="*/ 50 w 189"/>
              <a:gd name="T59" fmla="*/ 230 h 284"/>
              <a:gd name="T60" fmla="*/ 110 w 189"/>
              <a:gd name="T61" fmla="*/ 169 h 284"/>
              <a:gd name="T62" fmla="*/ 105 w 189"/>
              <a:gd name="T63" fmla="*/ 151 h 284"/>
              <a:gd name="T64" fmla="*/ 39 w 189"/>
              <a:gd name="T65" fmla="*/ 218 h 284"/>
              <a:gd name="T66" fmla="*/ 50 w 189"/>
              <a:gd name="T67" fmla="*/ 230 h 284"/>
              <a:gd name="T68" fmla="*/ 32 w 189"/>
              <a:gd name="T69" fmla="*/ 197 h 284"/>
              <a:gd name="T70" fmla="*/ 99 w 189"/>
              <a:gd name="T71" fmla="*/ 130 h 284"/>
              <a:gd name="T72" fmla="*/ 94 w 189"/>
              <a:gd name="T73" fmla="*/ 112 h 284"/>
              <a:gd name="T74" fmla="*/ 42 w 189"/>
              <a:gd name="T75" fmla="*/ 164 h 284"/>
              <a:gd name="T76" fmla="*/ 32 w 189"/>
              <a:gd name="T77" fmla="*/ 197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9" h="284">
                <a:moveTo>
                  <a:pt x="141" y="151"/>
                </a:moveTo>
                <a:lnTo>
                  <a:pt x="123" y="85"/>
                </a:lnTo>
                <a:lnTo>
                  <a:pt x="171" y="113"/>
                </a:lnTo>
                <a:lnTo>
                  <a:pt x="189" y="181"/>
                </a:lnTo>
                <a:lnTo>
                  <a:pt x="141" y="151"/>
                </a:lnTo>
                <a:close/>
                <a:moveTo>
                  <a:pt x="47" y="56"/>
                </a:moveTo>
                <a:lnTo>
                  <a:pt x="28" y="0"/>
                </a:lnTo>
                <a:lnTo>
                  <a:pt x="123" y="0"/>
                </a:lnTo>
                <a:lnTo>
                  <a:pt x="103" y="56"/>
                </a:lnTo>
                <a:lnTo>
                  <a:pt x="47" y="56"/>
                </a:lnTo>
                <a:close/>
                <a:moveTo>
                  <a:pt x="103" y="67"/>
                </a:moveTo>
                <a:lnTo>
                  <a:pt x="137" y="174"/>
                </a:lnTo>
                <a:lnTo>
                  <a:pt x="138" y="174"/>
                </a:lnTo>
                <a:lnTo>
                  <a:pt x="137" y="175"/>
                </a:lnTo>
                <a:lnTo>
                  <a:pt x="151" y="218"/>
                </a:lnTo>
                <a:lnTo>
                  <a:pt x="75" y="284"/>
                </a:lnTo>
                <a:lnTo>
                  <a:pt x="0" y="218"/>
                </a:lnTo>
                <a:lnTo>
                  <a:pt x="47" y="67"/>
                </a:lnTo>
                <a:lnTo>
                  <a:pt x="103" y="67"/>
                </a:lnTo>
                <a:close/>
                <a:moveTo>
                  <a:pt x="85" y="85"/>
                </a:moveTo>
                <a:lnTo>
                  <a:pt x="66" y="85"/>
                </a:lnTo>
                <a:lnTo>
                  <a:pt x="54" y="124"/>
                </a:lnTo>
                <a:lnTo>
                  <a:pt x="87" y="92"/>
                </a:lnTo>
                <a:lnTo>
                  <a:pt x="85" y="85"/>
                </a:lnTo>
                <a:close/>
                <a:moveTo>
                  <a:pt x="75" y="256"/>
                </a:moveTo>
                <a:lnTo>
                  <a:pt x="123" y="209"/>
                </a:lnTo>
                <a:lnTo>
                  <a:pt x="119" y="193"/>
                </a:lnTo>
                <a:lnTo>
                  <a:pt x="66" y="246"/>
                </a:lnTo>
                <a:lnTo>
                  <a:pt x="75" y="256"/>
                </a:lnTo>
                <a:close/>
                <a:moveTo>
                  <a:pt x="50" y="230"/>
                </a:moveTo>
                <a:lnTo>
                  <a:pt x="110" y="169"/>
                </a:lnTo>
                <a:lnTo>
                  <a:pt x="105" y="151"/>
                </a:lnTo>
                <a:lnTo>
                  <a:pt x="39" y="218"/>
                </a:lnTo>
                <a:lnTo>
                  <a:pt x="50" y="230"/>
                </a:lnTo>
                <a:close/>
                <a:moveTo>
                  <a:pt x="32" y="197"/>
                </a:moveTo>
                <a:lnTo>
                  <a:pt x="99" y="130"/>
                </a:lnTo>
                <a:lnTo>
                  <a:pt x="94" y="112"/>
                </a:lnTo>
                <a:lnTo>
                  <a:pt x="42" y="164"/>
                </a:lnTo>
                <a:lnTo>
                  <a:pt x="32" y="197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8" name="Freeform 38"/>
          <p:cNvSpPr>
            <a:spLocks noEditPoints="1"/>
          </p:cNvSpPr>
          <p:nvPr/>
        </p:nvSpPr>
        <p:spPr bwMode="auto">
          <a:xfrm>
            <a:off x="8697632" y="2385337"/>
            <a:ext cx="265959" cy="349054"/>
          </a:xfrm>
          <a:custGeom>
            <a:avLst/>
            <a:gdLst>
              <a:gd name="T0" fmla="*/ 59 w 61"/>
              <a:gd name="T1" fmla="*/ 41 h 79"/>
              <a:gd name="T2" fmla="*/ 46 w 61"/>
              <a:gd name="T3" fmla="*/ 36 h 79"/>
              <a:gd name="T4" fmla="*/ 46 w 61"/>
              <a:gd name="T5" fmla="*/ 26 h 79"/>
              <a:gd name="T6" fmla="*/ 59 w 61"/>
              <a:gd name="T7" fmla="*/ 20 h 79"/>
              <a:gd name="T8" fmla="*/ 61 w 61"/>
              <a:gd name="T9" fmla="*/ 23 h 79"/>
              <a:gd name="T10" fmla="*/ 61 w 61"/>
              <a:gd name="T11" fmla="*/ 38 h 79"/>
              <a:gd name="T12" fmla="*/ 59 w 61"/>
              <a:gd name="T13" fmla="*/ 41 h 79"/>
              <a:gd name="T14" fmla="*/ 35 w 61"/>
              <a:gd name="T15" fmla="*/ 23 h 79"/>
              <a:gd name="T16" fmla="*/ 23 w 61"/>
              <a:gd name="T17" fmla="*/ 11 h 79"/>
              <a:gd name="T18" fmla="*/ 35 w 61"/>
              <a:gd name="T19" fmla="*/ 0 h 79"/>
              <a:gd name="T20" fmla="*/ 46 w 61"/>
              <a:gd name="T21" fmla="*/ 11 h 79"/>
              <a:gd name="T22" fmla="*/ 35 w 61"/>
              <a:gd name="T23" fmla="*/ 23 h 79"/>
              <a:gd name="T24" fmla="*/ 12 w 61"/>
              <a:gd name="T25" fmla="*/ 23 h 79"/>
              <a:gd name="T26" fmla="*/ 0 w 61"/>
              <a:gd name="T27" fmla="*/ 11 h 79"/>
              <a:gd name="T28" fmla="*/ 12 w 61"/>
              <a:gd name="T29" fmla="*/ 0 h 79"/>
              <a:gd name="T30" fmla="*/ 23 w 61"/>
              <a:gd name="T31" fmla="*/ 11 h 79"/>
              <a:gd name="T32" fmla="*/ 12 w 61"/>
              <a:gd name="T33" fmla="*/ 23 h 79"/>
              <a:gd name="T34" fmla="*/ 44 w 61"/>
              <a:gd name="T35" fmla="*/ 23 h 79"/>
              <a:gd name="T36" fmla="*/ 44 w 61"/>
              <a:gd name="T37" fmla="*/ 46 h 79"/>
              <a:gd name="T38" fmla="*/ 29 w 61"/>
              <a:gd name="T39" fmla="*/ 46 h 79"/>
              <a:gd name="T40" fmla="*/ 27 w 61"/>
              <a:gd name="T41" fmla="*/ 51 h 79"/>
              <a:gd name="T42" fmla="*/ 28 w 61"/>
              <a:gd name="T43" fmla="*/ 51 h 79"/>
              <a:gd name="T44" fmla="*/ 38 w 61"/>
              <a:gd name="T45" fmla="*/ 74 h 79"/>
              <a:gd name="T46" fmla="*/ 36 w 61"/>
              <a:gd name="T47" fmla="*/ 74 h 79"/>
              <a:gd name="T48" fmla="*/ 33 w 61"/>
              <a:gd name="T49" fmla="*/ 66 h 79"/>
              <a:gd name="T50" fmla="*/ 26 w 61"/>
              <a:gd name="T51" fmla="*/ 66 h 79"/>
              <a:gd name="T52" fmla="*/ 26 w 61"/>
              <a:gd name="T53" fmla="*/ 79 h 79"/>
              <a:gd name="T54" fmla="*/ 23 w 61"/>
              <a:gd name="T55" fmla="*/ 79 h 79"/>
              <a:gd name="T56" fmla="*/ 23 w 61"/>
              <a:gd name="T57" fmla="*/ 66 h 79"/>
              <a:gd name="T58" fmla="*/ 16 w 61"/>
              <a:gd name="T59" fmla="*/ 66 h 79"/>
              <a:gd name="T60" fmla="*/ 13 w 61"/>
              <a:gd name="T61" fmla="*/ 74 h 79"/>
              <a:gd name="T62" fmla="*/ 10 w 61"/>
              <a:gd name="T63" fmla="*/ 74 h 79"/>
              <a:gd name="T64" fmla="*/ 21 w 61"/>
              <a:gd name="T65" fmla="*/ 51 h 79"/>
              <a:gd name="T66" fmla="*/ 22 w 61"/>
              <a:gd name="T67" fmla="*/ 51 h 79"/>
              <a:gd name="T68" fmla="*/ 19 w 61"/>
              <a:gd name="T69" fmla="*/ 46 h 79"/>
              <a:gd name="T70" fmla="*/ 3 w 61"/>
              <a:gd name="T71" fmla="*/ 46 h 79"/>
              <a:gd name="T72" fmla="*/ 3 w 61"/>
              <a:gd name="T73" fmla="*/ 23 h 79"/>
              <a:gd name="T74" fmla="*/ 12 w 61"/>
              <a:gd name="T75" fmla="*/ 23 h 79"/>
              <a:gd name="T76" fmla="*/ 35 w 61"/>
              <a:gd name="T77" fmla="*/ 23 h 79"/>
              <a:gd name="T78" fmla="*/ 44 w 61"/>
              <a:gd name="T79" fmla="*/ 23 h 79"/>
              <a:gd name="T80" fmla="*/ 23 w 61"/>
              <a:gd name="T81" fmla="*/ 52 h 79"/>
              <a:gd name="T82" fmla="*/ 23 w 61"/>
              <a:gd name="T83" fmla="*/ 52 h 79"/>
              <a:gd name="T84" fmla="*/ 17 w 61"/>
              <a:gd name="T85" fmla="*/ 64 h 79"/>
              <a:gd name="T86" fmla="*/ 23 w 61"/>
              <a:gd name="T87" fmla="*/ 64 h 79"/>
              <a:gd name="T88" fmla="*/ 23 w 61"/>
              <a:gd name="T89" fmla="*/ 52 h 79"/>
              <a:gd name="T90" fmla="*/ 26 w 61"/>
              <a:gd name="T91" fmla="*/ 52 h 79"/>
              <a:gd name="T92" fmla="*/ 26 w 61"/>
              <a:gd name="T93" fmla="*/ 64 h 79"/>
              <a:gd name="T94" fmla="*/ 31 w 61"/>
              <a:gd name="T95" fmla="*/ 64 h 79"/>
              <a:gd name="T96" fmla="*/ 26 w 61"/>
              <a:gd name="T97" fmla="*/ 51 h 79"/>
              <a:gd name="T98" fmla="*/ 26 w 61"/>
              <a:gd name="T99" fmla="*/ 52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1" h="79">
                <a:moveTo>
                  <a:pt x="59" y="41"/>
                </a:moveTo>
                <a:cubicBezTo>
                  <a:pt x="46" y="36"/>
                  <a:pt x="46" y="36"/>
                  <a:pt x="46" y="36"/>
                </a:cubicBezTo>
                <a:cubicBezTo>
                  <a:pt x="46" y="26"/>
                  <a:pt x="46" y="26"/>
                  <a:pt x="46" y="26"/>
                </a:cubicBezTo>
                <a:cubicBezTo>
                  <a:pt x="59" y="20"/>
                  <a:pt x="59" y="20"/>
                  <a:pt x="59" y="20"/>
                </a:cubicBezTo>
                <a:cubicBezTo>
                  <a:pt x="60" y="20"/>
                  <a:pt x="61" y="22"/>
                  <a:pt x="61" y="23"/>
                </a:cubicBezTo>
                <a:cubicBezTo>
                  <a:pt x="61" y="38"/>
                  <a:pt x="61" y="38"/>
                  <a:pt x="61" y="38"/>
                </a:cubicBezTo>
                <a:cubicBezTo>
                  <a:pt x="61" y="40"/>
                  <a:pt x="60" y="41"/>
                  <a:pt x="59" y="41"/>
                </a:cubicBezTo>
                <a:close/>
                <a:moveTo>
                  <a:pt x="35" y="23"/>
                </a:moveTo>
                <a:cubicBezTo>
                  <a:pt x="28" y="23"/>
                  <a:pt x="23" y="18"/>
                  <a:pt x="23" y="11"/>
                </a:cubicBezTo>
                <a:cubicBezTo>
                  <a:pt x="23" y="5"/>
                  <a:pt x="28" y="0"/>
                  <a:pt x="35" y="0"/>
                </a:cubicBezTo>
                <a:cubicBezTo>
                  <a:pt x="41" y="0"/>
                  <a:pt x="46" y="5"/>
                  <a:pt x="46" y="11"/>
                </a:cubicBezTo>
                <a:cubicBezTo>
                  <a:pt x="46" y="18"/>
                  <a:pt x="41" y="23"/>
                  <a:pt x="35" y="23"/>
                </a:cubicBezTo>
                <a:close/>
                <a:moveTo>
                  <a:pt x="12" y="23"/>
                </a:moveTo>
                <a:cubicBezTo>
                  <a:pt x="5" y="23"/>
                  <a:pt x="0" y="18"/>
                  <a:pt x="0" y="11"/>
                </a:cubicBezTo>
                <a:cubicBezTo>
                  <a:pt x="0" y="5"/>
                  <a:pt x="5" y="0"/>
                  <a:pt x="12" y="0"/>
                </a:cubicBezTo>
                <a:cubicBezTo>
                  <a:pt x="18" y="0"/>
                  <a:pt x="23" y="5"/>
                  <a:pt x="23" y="11"/>
                </a:cubicBezTo>
                <a:cubicBezTo>
                  <a:pt x="23" y="18"/>
                  <a:pt x="18" y="23"/>
                  <a:pt x="12" y="23"/>
                </a:cubicBezTo>
                <a:close/>
                <a:moveTo>
                  <a:pt x="44" y="23"/>
                </a:moveTo>
                <a:cubicBezTo>
                  <a:pt x="44" y="46"/>
                  <a:pt x="44" y="46"/>
                  <a:pt x="44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8"/>
                  <a:pt x="28" y="50"/>
                  <a:pt x="27" y="51"/>
                </a:cubicBezTo>
                <a:cubicBezTo>
                  <a:pt x="28" y="51"/>
                  <a:pt x="28" y="51"/>
                  <a:pt x="28" y="51"/>
                </a:cubicBezTo>
                <a:cubicBezTo>
                  <a:pt x="38" y="74"/>
                  <a:pt x="38" y="74"/>
                  <a:pt x="38" y="74"/>
                </a:cubicBezTo>
                <a:cubicBezTo>
                  <a:pt x="36" y="74"/>
                  <a:pt x="36" y="74"/>
                  <a:pt x="36" y="74"/>
                </a:cubicBezTo>
                <a:cubicBezTo>
                  <a:pt x="33" y="66"/>
                  <a:pt x="33" y="66"/>
                  <a:pt x="33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26" y="79"/>
                  <a:pt x="26" y="79"/>
                  <a:pt x="26" y="79"/>
                </a:cubicBezTo>
                <a:cubicBezTo>
                  <a:pt x="23" y="79"/>
                  <a:pt x="23" y="79"/>
                  <a:pt x="23" y="79"/>
                </a:cubicBezTo>
                <a:cubicBezTo>
                  <a:pt x="23" y="66"/>
                  <a:pt x="23" y="66"/>
                  <a:pt x="23" y="66"/>
                </a:cubicBezTo>
                <a:cubicBezTo>
                  <a:pt x="16" y="66"/>
                  <a:pt x="16" y="66"/>
                  <a:pt x="16" y="66"/>
                </a:cubicBezTo>
                <a:cubicBezTo>
                  <a:pt x="13" y="74"/>
                  <a:pt x="13" y="74"/>
                  <a:pt x="13" y="74"/>
                </a:cubicBezTo>
                <a:cubicBezTo>
                  <a:pt x="10" y="74"/>
                  <a:pt x="10" y="74"/>
                  <a:pt x="10" y="74"/>
                </a:cubicBezTo>
                <a:cubicBezTo>
                  <a:pt x="21" y="51"/>
                  <a:pt x="21" y="51"/>
                  <a:pt x="21" y="51"/>
                </a:cubicBezTo>
                <a:cubicBezTo>
                  <a:pt x="22" y="51"/>
                  <a:pt x="22" y="51"/>
                  <a:pt x="22" y="51"/>
                </a:cubicBezTo>
                <a:cubicBezTo>
                  <a:pt x="20" y="50"/>
                  <a:pt x="19" y="48"/>
                  <a:pt x="19" y="46"/>
                </a:cubicBezTo>
                <a:cubicBezTo>
                  <a:pt x="3" y="46"/>
                  <a:pt x="3" y="46"/>
                  <a:pt x="3" y="46"/>
                </a:cubicBezTo>
                <a:cubicBezTo>
                  <a:pt x="3" y="23"/>
                  <a:pt x="3" y="23"/>
                  <a:pt x="3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35" y="23"/>
                  <a:pt x="35" y="23"/>
                  <a:pt x="35" y="23"/>
                </a:cubicBezTo>
                <a:lnTo>
                  <a:pt x="44" y="23"/>
                </a:lnTo>
                <a:close/>
                <a:moveTo>
                  <a:pt x="23" y="52"/>
                </a:moveTo>
                <a:cubicBezTo>
                  <a:pt x="23" y="52"/>
                  <a:pt x="23" y="52"/>
                  <a:pt x="23" y="52"/>
                </a:cubicBezTo>
                <a:cubicBezTo>
                  <a:pt x="17" y="64"/>
                  <a:pt x="17" y="64"/>
                  <a:pt x="17" y="64"/>
                </a:cubicBezTo>
                <a:cubicBezTo>
                  <a:pt x="23" y="64"/>
                  <a:pt x="23" y="64"/>
                  <a:pt x="23" y="64"/>
                </a:cubicBezTo>
                <a:lnTo>
                  <a:pt x="23" y="52"/>
                </a:lnTo>
                <a:close/>
                <a:moveTo>
                  <a:pt x="26" y="52"/>
                </a:moveTo>
                <a:cubicBezTo>
                  <a:pt x="26" y="64"/>
                  <a:pt x="26" y="64"/>
                  <a:pt x="26" y="64"/>
                </a:cubicBezTo>
                <a:cubicBezTo>
                  <a:pt x="31" y="64"/>
                  <a:pt x="31" y="64"/>
                  <a:pt x="31" y="64"/>
                </a:cubicBezTo>
                <a:cubicBezTo>
                  <a:pt x="26" y="51"/>
                  <a:pt x="26" y="51"/>
                  <a:pt x="26" y="51"/>
                </a:cubicBezTo>
                <a:cubicBezTo>
                  <a:pt x="26" y="52"/>
                  <a:pt x="26" y="52"/>
                  <a:pt x="26" y="52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9" name="Freeform 49"/>
          <p:cNvSpPr>
            <a:spLocks noEditPoints="1"/>
          </p:cNvSpPr>
          <p:nvPr/>
        </p:nvSpPr>
        <p:spPr bwMode="auto">
          <a:xfrm>
            <a:off x="9390515" y="2431374"/>
            <a:ext cx="404162" cy="232332"/>
          </a:xfrm>
          <a:custGeom>
            <a:avLst/>
            <a:gdLst>
              <a:gd name="T0" fmla="*/ 66 w 86"/>
              <a:gd name="T1" fmla="*/ 28 h 50"/>
              <a:gd name="T2" fmla="*/ 44 w 86"/>
              <a:gd name="T3" fmla="*/ 18 h 50"/>
              <a:gd name="T4" fmla="*/ 19 w 86"/>
              <a:gd name="T5" fmla="*/ 28 h 50"/>
              <a:gd name="T6" fmla="*/ 12 w 86"/>
              <a:gd name="T7" fmla="*/ 25 h 50"/>
              <a:gd name="T8" fmla="*/ 12 w 86"/>
              <a:gd name="T9" fmla="*/ 34 h 50"/>
              <a:gd name="T10" fmla="*/ 14 w 86"/>
              <a:gd name="T11" fmla="*/ 36 h 50"/>
              <a:gd name="T12" fmla="*/ 12 w 86"/>
              <a:gd name="T13" fmla="*/ 39 h 50"/>
              <a:gd name="T14" fmla="*/ 14 w 86"/>
              <a:gd name="T15" fmla="*/ 45 h 50"/>
              <a:gd name="T16" fmla="*/ 8 w 86"/>
              <a:gd name="T17" fmla="*/ 45 h 50"/>
              <a:gd name="T18" fmla="*/ 10 w 86"/>
              <a:gd name="T19" fmla="*/ 39 h 50"/>
              <a:gd name="T20" fmla="*/ 8 w 86"/>
              <a:gd name="T21" fmla="*/ 36 h 50"/>
              <a:gd name="T22" fmla="*/ 10 w 86"/>
              <a:gd name="T23" fmla="*/ 34 h 50"/>
              <a:gd name="T24" fmla="*/ 10 w 86"/>
              <a:gd name="T25" fmla="*/ 24 h 50"/>
              <a:gd name="T26" fmla="*/ 0 w 86"/>
              <a:gd name="T27" fmla="*/ 20 h 50"/>
              <a:gd name="T28" fmla="*/ 45 w 86"/>
              <a:gd name="T29" fmla="*/ 0 h 50"/>
              <a:gd name="T30" fmla="*/ 86 w 86"/>
              <a:gd name="T31" fmla="*/ 20 h 50"/>
              <a:gd name="T32" fmla="*/ 66 w 86"/>
              <a:gd name="T33" fmla="*/ 28 h 50"/>
              <a:gd name="T34" fmla="*/ 44 w 86"/>
              <a:gd name="T35" fmla="*/ 23 h 50"/>
              <a:gd name="T36" fmla="*/ 63 w 86"/>
              <a:gd name="T37" fmla="*/ 30 h 50"/>
              <a:gd name="T38" fmla="*/ 63 w 86"/>
              <a:gd name="T39" fmla="*/ 44 h 50"/>
              <a:gd name="T40" fmla="*/ 42 w 86"/>
              <a:gd name="T41" fmla="*/ 50 h 50"/>
              <a:gd name="T42" fmla="*/ 24 w 86"/>
              <a:gd name="T43" fmla="*/ 44 h 50"/>
              <a:gd name="T44" fmla="*/ 24 w 86"/>
              <a:gd name="T45" fmla="*/ 30 h 50"/>
              <a:gd name="T46" fmla="*/ 44 w 86"/>
              <a:gd name="T47" fmla="*/ 23 h 50"/>
              <a:gd name="T48" fmla="*/ 43 w 86"/>
              <a:gd name="T49" fmla="*/ 47 h 50"/>
              <a:gd name="T50" fmla="*/ 60 w 86"/>
              <a:gd name="T51" fmla="*/ 43 h 50"/>
              <a:gd name="T52" fmla="*/ 43 w 86"/>
              <a:gd name="T53" fmla="*/ 38 h 50"/>
              <a:gd name="T54" fmla="*/ 27 w 86"/>
              <a:gd name="T55" fmla="*/ 43 h 50"/>
              <a:gd name="T56" fmla="*/ 43 w 86"/>
              <a:gd name="T57" fmla="*/ 4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6" h="50">
                <a:moveTo>
                  <a:pt x="66" y="28"/>
                </a:moveTo>
                <a:cubicBezTo>
                  <a:pt x="66" y="28"/>
                  <a:pt x="57" y="18"/>
                  <a:pt x="44" y="18"/>
                </a:cubicBezTo>
                <a:cubicBezTo>
                  <a:pt x="31" y="18"/>
                  <a:pt x="19" y="28"/>
                  <a:pt x="19" y="28"/>
                </a:cubicBezTo>
                <a:cubicBezTo>
                  <a:pt x="12" y="25"/>
                  <a:pt x="12" y="25"/>
                  <a:pt x="12" y="25"/>
                </a:cubicBezTo>
                <a:cubicBezTo>
                  <a:pt x="12" y="34"/>
                  <a:pt x="12" y="34"/>
                  <a:pt x="12" y="34"/>
                </a:cubicBezTo>
                <a:cubicBezTo>
                  <a:pt x="13" y="34"/>
                  <a:pt x="14" y="35"/>
                  <a:pt x="14" y="36"/>
                </a:cubicBezTo>
                <a:cubicBezTo>
                  <a:pt x="14" y="37"/>
                  <a:pt x="13" y="38"/>
                  <a:pt x="12" y="39"/>
                </a:cubicBezTo>
                <a:cubicBezTo>
                  <a:pt x="14" y="45"/>
                  <a:pt x="14" y="45"/>
                  <a:pt x="14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10" y="39"/>
                  <a:pt x="10" y="39"/>
                  <a:pt x="10" y="39"/>
                </a:cubicBezTo>
                <a:cubicBezTo>
                  <a:pt x="9" y="38"/>
                  <a:pt x="8" y="37"/>
                  <a:pt x="8" y="36"/>
                </a:cubicBezTo>
                <a:cubicBezTo>
                  <a:pt x="8" y="35"/>
                  <a:pt x="9" y="34"/>
                  <a:pt x="10" y="34"/>
                </a:cubicBezTo>
                <a:cubicBezTo>
                  <a:pt x="10" y="24"/>
                  <a:pt x="10" y="24"/>
                  <a:pt x="10" y="24"/>
                </a:cubicBezTo>
                <a:cubicBezTo>
                  <a:pt x="0" y="20"/>
                  <a:pt x="0" y="20"/>
                  <a:pt x="0" y="20"/>
                </a:cubicBezTo>
                <a:cubicBezTo>
                  <a:pt x="45" y="0"/>
                  <a:pt x="45" y="0"/>
                  <a:pt x="45" y="0"/>
                </a:cubicBezTo>
                <a:cubicBezTo>
                  <a:pt x="86" y="20"/>
                  <a:pt x="86" y="20"/>
                  <a:pt x="86" y="20"/>
                </a:cubicBezTo>
                <a:lnTo>
                  <a:pt x="66" y="28"/>
                </a:lnTo>
                <a:close/>
                <a:moveTo>
                  <a:pt x="44" y="23"/>
                </a:moveTo>
                <a:cubicBezTo>
                  <a:pt x="57" y="23"/>
                  <a:pt x="63" y="30"/>
                  <a:pt x="63" y="30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44"/>
                  <a:pt x="56" y="50"/>
                  <a:pt x="42" y="50"/>
                </a:cubicBezTo>
                <a:cubicBezTo>
                  <a:pt x="29" y="50"/>
                  <a:pt x="24" y="44"/>
                  <a:pt x="24" y="44"/>
                </a:cubicBezTo>
                <a:cubicBezTo>
                  <a:pt x="24" y="30"/>
                  <a:pt x="24" y="30"/>
                  <a:pt x="24" y="30"/>
                </a:cubicBezTo>
                <a:cubicBezTo>
                  <a:pt x="24" y="30"/>
                  <a:pt x="31" y="23"/>
                  <a:pt x="44" y="23"/>
                </a:cubicBezTo>
                <a:close/>
                <a:moveTo>
                  <a:pt x="43" y="47"/>
                </a:moveTo>
                <a:cubicBezTo>
                  <a:pt x="52" y="47"/>
                  <a:pt x="60" y="45"/>
                  <a:pt x="60" y="43"/>
                </a:cubicBezTo>
                <a:cubicBezTo>
                  <a:pt x="60" y="40"/>
                  <a:pt x="52" y="38"/>
                  <a:pt x="43" y="38"/>
                </a:cubicBezTo>
                <a:cubicBezTo>
                  <a:pt x="34" y="38"/>
                  <a:pt x="27" y="40"/>
                  <a:pt x="27" y="43"/>
                </a:cubicBezTo>
                <a:cubicBezTo>
                  <a:pt x="27" y="45"/>
                  <a:pt x="34" y="47"/>
                  <a:pt x="43" y="47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0" name="Freeform 57"/>
          <p:cNvSpPr>
            <a:spLocks noEditPoints="1"/>
          </p:cNvSpPr>
          <p:nvPr/>
        </p:nvSpPr>
        <p:spPr bwMode="auto">
          <a:xfrm>
            <a:off x="11007319" y="2297725"/>
            <a:ext cx="253592" cy="433197"/>
          </a:xfrm>
          <a:custGeom>
            <a:avLst/>
            <a:gdLst>
              <a:gd name="T0" fmla="*/ 39 w 72"/>
              <a:gd name="T1" fmla="*/ 28 h 123"/>
              <a:gd name="T2" fmla="*/ 46 w 72"/>
              <a:gd name="T3" fmla="*/ 0 h 123"/>
              <a:gd name="T4" fmla="*/ 15 w 72"/>
              <a:gd name="T5" fmla="*/ 0 h 123"/>
              <a:gd name="T6" fmla="*/ 19 w 72"/>
              <a:gd name="T7" fmla="*/ 28 h 123"/>
              <a:gd name="T8" fmla="*/ 39 w 72"/>
              <a:gd name="T9" fmla="*/ 28 h 123"/>
              <a:gd name="T10" fmla="*/ 19 w 72"/>
              <a:gd name="T11" fmla="*/ 33 h 123"/>
              <a:gd name="T12" fmla="*/ 0 w 72"/>
              <a:gd name="T13" fmla="*/ 97 h 123"/>
              <a:gd name="T14" fmla="*/ 32 w 72"/>
              <a:gd name="T15" fmla="*/ 123 h 123"/>
              <a:gd name="T16" fmla="*/ 60 w 72"/>
              <a:gd name="T17" fmla="*/ 97 h 123"/>
              <a:gd name="T18" fmla="*/ 39 w 72"/>
              <a:gd name="T19" fmla="*/ 33 h 123"/>
              <a:gd name="T20" fmla="*/ 19 w 72"/>
              <a:gd name="T21" fmla="*/ 33 h 123"/>
              <a:gd name="T22" fmla="*/ 48 w 72"/>
              <a:gd name="T23" fmla="*/ 43 h 123"/>
              <a:gd name="T24" fmla="*/ 63 w 72"/>
              <a:gd name="T25" fmla="*/ 80 h 123"/>
              <a:gd name="T26" fmla="*/ 72 w 72"/>
              <a:gd name="T27" fmla="*/ 80 h 123"/>
              <a:gd name="T28" fmla="*/ 72 w 72"/>
              <a:gd name="T29" fmla="*/ 73 h 123"/>
              <a:gd name="T30" fmla="*/ 48 w 72"/>
              <a:gd name="T31" fmla="*/ 4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2" h="123">
                <a:moveTo>
                  <a:pt x="39" y="28"/>
                </a:moveTo>
                <a:lnTo>
                  <a:pt x="46" y="0"/>
                </a:lnTo>
                <a:lnTo>
                  <a:pt x="15" y="0"/>
                </a:lnTo>
                <a:lnTo>
                  <a:pt x="19" y="28"/>
                </a:lnTo>
                <a:lnTo>
                  <a:pt x="39" y="28"/>
                </a:lnTo>
                <a:close/>
                <a:moveTo>
                  <a:pt x="19" y="33"/>
                </a:moveTo>
                <a:lnTo>
                  <a:pt x="0" y="97"/>
                </a:lnTo>
                <a:lnTo>
                  <a:pt x="32" y="123"/>
                </a:lnTo>
                <a:lnTo>
                  <a:pt x="60" y="97"/>
                </a:lnTo>
                <a:lnTo>
                  <a:pt x="39" y="33"/>
                </a:lnTo>
                <a:lnTo>
                  <a:pt x="19" y="33"/>
                </a:lnTo>
                <a:close/>
                <a:moveTo>
                  <a:pt x="48" y="43"/>
                </a:moveTo>
                <a:lnTo>
                  <a:pt x="63" y="80"/>
                </a:lnTo>
                <a:lnTo>
                  <a:pt x="72" y="80"/>
                </a:lnTo>
                <a:lnTo>
                  <a:pt x="72" y="73"/>
                </a:lnTo>
                <a:lnTo>
                  <a:pt x="48" y="43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1" name="Freeform 50"/>
          <p:cNvSpPr>
            <a:spLocks noEditPoints="1"/>
          </p:cNvSpPr>
          <p:nvPr/>
        </p:nvSpPr>
        <p:spPr bwMode="auto">
          <a:xfrm>
            <a:off x="10193546" y="2350284"/>
            <a:ext cx="377506" cy="346028"/>
          </a:xfrm>
          <a:custGeom>
            <a:avLst/>
            <a:gdLst>
              <a:gd name="T0" fmla="*/ 51 w 55"/>
              <a:gd name="T1" fmla="*/ 51 h 51"/>
              <a:gd name="T2" fmla="*/ 43 w 55"/>
              <a:gd name="T3" fmla="*/ 51 h 51"/>
              <a:gd name="T4" fmla="*/ 43 w 55"/>
              <a:gd name="T5" fmla="*/ 8 h 51"/>
              <a:gd name="T6" fmla="*/ 51 w 55"/>
              <a:gd name="T7" fmla="*/ 8 h 51"/>
              <a:gd name="T8" fmla="*/ 55 w 55"/>
              <a:gd name="T9" fmla="*/ 12 h 51"/>
              <a:gd name="T10" fmla="*/ 55 w 55"/>
              <a:gd name="T11" fmla="*/ 47 h 51"/>
              <a:gd name="T12" fmla="*/ 51 w 55"/>
              <a:gd name="T13" fmla="*/ 51 h 51"/>
              <a:gd name="T14" fmla="*/ 16 w 55"/>
              <a:gd name="T15" fmla="*/ 8 h 51"/>
              <a:gd name="T16" fmla="*/ 16 w 55"/>
              <a:gd name="T17" fmla="*/ 8 h 51"/>
              <a:gd name="T18" fmla="*/ 16 w 55"/>
              <a:gd name="T19" fmla="*/ 4 h 51"/>
              <a:gd name="T20" fmla="*/ 21 w 55"/>
              <a:gd name="T21" fmla="*/ 0 h 51"/>
              <a:gd name="T22" fmla="*/ 35 w 55"/>
              <a:gd name="T23" fmla="*/ 0 h 51"/>
              <a:gd name="T24" fmla="*/ 39 w 55"/>
              <a:gd name="T25" fmla="*/ 4 h 51"/>
              <a:gd name="T26" fmla="*/ 39 w 55"/>
              <a:gd name="T27" fmla="*/ 8 h 51"/>
              <a:gd name="T28" fmla="*/ 39 w 55"/>
              <a:gd name="T29" fmla="*/ 51 h 51"/>
              <a:gd name="T30" fmla="*/ 16 w 55"/>
              <a:gd name="T31" fmla="*/ 51 h 51"/>
              <a:gd name="T32" fmla="*/ 16 w 55"/>
              <a:gd name="T33" fmla="*/ 8 h 51"/>
              <a:gd name="T34" fmla="*/ 21 w 55"/>
              <a:gd name="T35" fmla="*/ 8 h 51"/>
              <a:gd name="T36" fmla="*/ 35 w 55"/>
              <a:gd name="T37" fmla="*/ 8 h 51"/>
              <a:gd name="T38" fmla="*/ 35 w 55"/>
              <a:gd name="T39" fmla="*/ 6 h 51"/>
              <a:gd name="T40" fmla="*/ 33 w 55"/>
              <a:gd name="T41" fmla="*/ 4 h 51"/>
              <a:gd name="T42" fmla="*/ 23 w 55"/>
              <a:gd name="T43" fmla="*/ 4 h 51"/>
              <a:gd name="T44" fmla="*/ 21 w 55"/>
              <a:gd name="T45" fmla="*/ 6 h 51"/>
              <a:gd name="T46" fmla="*/ 21 w 55"/>
              <a:gd name="T47" fmla="*/ 8 h 51"/>
              <a:gd name="T48" fmla="*/ 0 w 55"/>
              <a:gd name="T49" fmla="*/ 47 h 51"/>
              <a:gd name="T50" fmla="*/ 0 w 55"/>
              <a:gd name="T51" fmla="*/ 12 h 51"/>
              <a:gd name="T52" fmla="*/ 4 w 55"/>
              <a:gd name="T53" fmla="*/ 8 h 51"/>
              <a:gd name="T54" fmla="*/ 12 w 55"/>
              <a:gd name="T55" fmla="*/ 8 h 51"/>
              <a:gd name="T56" fmla="*/ 12 w 55"/>
              <a:gd name="T57" fmla="*/ 51 h 51"/>
              <a:gd name="T58" fmla="*/ 4 w 55"/>
              <a:gd name="T59" fmla="*/ 51 h 51"/>
              <a:gd name="T60" fmla="*/ 0 w 55"/>
              <a:gd name="T61" fmla="*/ 4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5" h="51">
                <a:moveTo>
                  <a:pt x="51" y="51"/>
                </a:moveTo>
                <a:cubicBezTo>
                  <a:pt x="43" y="51"/>
                  <a:pt x="43" y="51"/>
                  <a:pt x="43" y="51"/>
                </a:cubicBezTo>
                <a:cubicBezTo>
                  <a:pt x="43" y="8"/>
                  <a:pt x="43" y="8"/>
                  <a:pt x="43" y="8"/>
                </a:cubicBezTo>
                <a:cubicBezTo>
                  <a:pt x="51" y="8"/>
                  <a:pt x="51" y="8"/>
                  <a:pt x="51" y="8"/>
                </a:cubicBezTo>
                <a:cubicBezTo>
                  <a:pt x="53" y="8"/>
                  <a:pt x="55" y="10"/>
                  <a:pt x="55" y="12"/>
                </a:cubicBezTo>
                <a:cubicBezTo>
                  <a:pt x="55" y="47"/>
                  <a:pt x="55" y="47"/>
                  <a:pt x="55" y="47"/>
                </a:cubicBezTo>
                <a:cubicBezTo>
                  <a:pt x="55" y="49"/>
                  <a:pt x="53" y="51"/>
                  <a:pt x="51" y="51"/>
                </a:cubicBezTo>
                <a:close/>
                <a:moveTo>
                  <a:pt x="16" y="8"/>
                </a:move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8" y="0"/>
                  <a:pt x="21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39" y="2"/>
                  <a:pt x="39" y="4"/>
                </a:cubicBezTo>
                <a:cubicBezTo>
                  <a:pt x="39" y="8"/>
                  <a:pt x="39" y="8"/>
                  <a:pt x="39" y="8"/>
                </a:cubicBezTo>
                <a:cubicBezTo>
                  <a:pt x="39" y="51"/>
                  <a:pt x="39" y="51"/>
                  <a:pt x="39" y="51"/>
                </a:cubicBezTo>
                <a:cubicBezTo>
                  <a:pt x="16" y="51"/>
                  <a:pt x="16" y="51"/>
                  <a:pt x="16" y="51"/>
                </a:cubicBezTo>
                <a:lnTo>
                  <a:pt x="16" y="8"/>
                </a:lnTo>
                <a:close/>
                <a:moveTo>
                  <a:pt x="21" y="8"/>
                </a:moveTo>
                <a:cubicBezTo>
                  <a:pt x="35" y="8"/>
                  <a:pt x="35" y="8"/>
                  <a:pt x="35" y="8"/>
                </a:cubicBezTo>
                <a:cubicBezTo>
                  <a:pt x="35" y="8"/>
                  <a:pt x="35" y="7"/>
                  <a:pt x="35" y="6"/>
                </a:cubicBezTo>
                <a:cubicBezTo>
                  <a:pt x="35" y="5"/>
                  <a:pt x="34" y="4"/>
                  <a:pt x="33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1" y="4"/>
                  <a:pt x="21" y="5"/>
                  <a:pt x="21" y="6"/>
                </a:cubicBezTo>
                <a:cubicBezTo>
                  <a:pt x="21" y="7"/>
                  <a:pt x="21" y="8"/>
                  <a:pt x="21" y="8"/>
                </a:cubicBezTo>
                <a:close/>
                <a:moveTo>
                  <a:pt x="0" y="47"/>
                </a:moveTo>
                <a:cubicBezTo>
                  <a:pt x="0" y="12"/>
                  <a:pt x="0" y="12"/>
                  <a:pt x="0" y="12"/>
                </a:cubicBezTo>
                <a:cubicBezTo>
                  <a:pt x="0" y="10"/>
                  <a:pt x="2" y="8"/>
                  <a:pt x="4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51"/>
                  <a:pt x="12" y="51"/>
                  <a:pt x="12" y="51"/>
                </a:cubicBezTo>
                <a:cubicBezTo>
                  <a:pt x="4" y="51"/>
                  <a:pt x="4" y="51"/>
                  <a:pt x="4" y="51"/>
                </a:cubicBezTo>
                <a:cubicBezTo>
                  <a:pt x="2" y="51"/>
                  <a:pt x="0" y="49"/>
                  <a:pt x="0" y="47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2" name="Freeform 58"/>
          <p:cNvSpPr>
            <a:spLocks noEditPoints="1"/>
          </p:cNvSpPr>
          <p:nvPr/>
        </p:nvSpPr>
        <p:spPr bwMode="auto">
          <a:xfrm>
            <a:off x="217093" y="2984222"/>
            <a:ext cx="375856" cy="353016"/>
          </a:xfrm>
          <a:custGeom>
            <a:avLst/>
            <a:gdLst>
              <a:gd name="T0" fmla="*/ 95 w 280"/>
              <a:gd name="T1" fmla="*/ 0 h 263"/>
              <a:gd name="T2" fmla="*/ 95 w 280"/>
              <a:gd name="T3" fmla="*/ 22 h 263"/>
              <a:gd name="T4" fmla="*/ 185 w 280"/>
              <a:gd name="T5" fmla="*/ 22 h 263"/>
              <a:gd name="T6" fmla="*/ 185 w 280"/>
              <a:gd name="T7" fmla="*/ 0 h 263"/>
              <a:gd name="T8" fmla="*/ 95 w 280"/>
              <a:gd name="T9" fmla="*/ 0 h 263"/>
              <a:gd name="T10" fmla="*/ 259 w 280"/>
              <a:gd name="T11" fmla="*/ 22 h 263"/>
              <a:gd name="T12" fmla="*/ 259 w 280"/>
              <a:gd name="T13" fmla="*/ 72 h 263"/>
              <a:gd name="T14" fmla="*/ 280 w 280"/>
              <a:gd name="T15" fmla="*/ 72 h 263"/>
              <a:gd name="T16" fmla="*/ 280 w 280"/>
              <a:gd name="T17" fmla="*/ 22 h 263"/>
              <a:gd name="T18" fmla="*/ 280 w 280"/>
              <a:gd name="T19" fmla="*/ 0 h 263"/>
              <a:gd name="T20" fmla="*/ 261 w 280"/>
              <a:gd name="T21" fmla="*/ 0 h 263"/>
              <a:gd name="T22" fmla="*/ 224 w 280"/>
              <a:gd name="T23" fmla="*/ 0 h 263"/>
              <a:gd name="T24" fmla="*/ 224 w 280"/>
              <a:gd name="T25" fmla="*/ 22 h 263"/>
              <a:gd name="T26" fmla="*/ 259 w 280"/>
              <a:gd name="T27" fmla="*/ 22 h 263"/>
              <a:gd name="T28" fmla="*/ 259 w 280"/>
              <a:gd name="T29" fmla="*/ 112 h 263"/>
              <a:gd name="T30" fmla="*/ 259 w 280"/>
              <a:gd name="T31" fmla="*/ 168 h 263"/>
              <a:gd name="T32" fmla="*/ 280 w 280"/>
              <a:gd name="T33" fmla="*/ 168 h 263"/>
              <a:gd name="T34" fmla="*/ 280 w 280"/>
              <a:gd name="T35" fmla="*/ 112 h 263"/>
              <a:gd name="T36" fmla="*/ 259 w 280"/>
              <a:gd name="T37" fmla="*/ 112 h 263"/>
              <a:gd name="T38" fmla="*/ 224 w 280"/>
              <a:gd name="T39" fmla="*/ 241 h 263"/>
              <a:gd name="T40" fmla="*/ 224 w 280"/>
              <a:gd name="T41" fmla="*/ 263 h 263"/>
              <a:gd name="T42" fmla="*/ 261 w 280"/>
              <a:gd name="T43" fmla="*/ 263 h 263"/>
              <a:gd name="T44" fmla="*/ 280 w 280"/>
              <a:gd name="T45" fmla="*/ 263 h 263"/>
              <a:gd name="T46" fmla="*/ 280 w 280"/>
              <a:gd name="T47" fmla="*/ 241 h 263"/>
              <a:gd name="T48" fmla="*/ 280 w 280"/>
              <a:gd name="T49" fmla="*/ 202 h 263"/>
              <a:gd name="T50" fmla="*/ 259 w 280"/>
              <a:gd name="T51" fmla="*/ 202 h 263"/>
              <a:gd name="T52" fmla="*/ 259 w 280"/>
              <a:gd name="T53" fmla="*/ 241 h 263"/>
              <a:gd name="T54" fmla="*/ 224 w 280"/>
              <a:gd name="T55" fmla="*/ 241 h 263"/>
              <a:gd name="T56" fmla="*/ 95 w 280"/>
              <a:gd name="T57" fmla="*/ 241 h 263"/>
              <a:gd name="T58" fmla="*/ 95 w 280"/>
              <a:gd name="T59" fmla="*/ 263 h 263"/>
              <a:gd name="T60" fmla="*/ 185 w 280"/>
              <a:gd name="T61" fmla="*/ 263 h 263"/>
              <a:gd name="T62" fmla="*/ 185 w 280"/>
              <a:gd name="T63" fmla="*/ 241 h 263"/>
              <a:gd name="T64" fmla="*/ 95 w 280"/>
              <a:gd name="T65" fmla="*/ 241 h 263"/>
              <a:gd name="T66" fmla="*/ 0 w 280"/>
              <a:gd name="T67" fmla="*/ 185 h 263"/>
              <a:gd name="T68" fmla="*/ 0 w 280"/>
              <a:gd name="T69" fmla="*/ 241 h 263"/>
              <a:gd name="T70" fmla="*/ 0 w 280"/>
              <a:gd name="T71" fmla="*/ 263 h 263"/>
              <a:gd name="T72" fmla="*/ 20 w 280"/>
              <a:gd name="T73" fmla="*/ 263 h 263"/>
              <a:gd name="T74" fmla="*/ 56 w 280"/>
              <a:gd name="T75" fmla="*/ 263 h 263"/>
              <a:gd name="T76" fmla="*/ 56 w 280"/>
              <a:gd name="T77" fmla="*/ 241 h 263"/>
              <a:gd name="T78" fmla="*/ 22 w 280"/>
              <a:gd name="T79" fmla="*/ 241 h 263"/>
              <a:gd name="T80" fmla="*/ 22 w 280"/>
              <a:gd name="T81" fmla="*/ 185 h 263"/>
              <a:gd name="T82" fmla="*/ 0 w 280"/>
              <a:gd name="T83" fmla="*/ 185 h 263"/>
              <a:gd name="T84" fmla="*/ 0 w 280"/>
              <a:gd name="T85" fmla="*/ 89 h 263"/>
              <a:gd name="T86" fmla="*/ 0 w 280"/>
              <a:gd name="T87" fmla="*/ 151 h 263"/>
              <a:gd name="T88" fmla="*/ 22 w 280"/>
              <a:gd name="T89" fmla="*/ 151 h 263"/>
              <a:gd name="T90" fmla="*/ 22 w 280"/>
              <a:gd name="T91" fmla="*/ 89 h 263"/>
              <a:gd name="T92" fmla="*/ 0 w 280"/>
              <a:gd name="T93" fmla="*/ 89 h 263"/>
              <a:gd name="T94" fmla="*/ 0 w 280"/>
              <a:gd name="T95" fmla="*/ 0 h 263"/>
              <a:gd name="T96" fmla="*/ 0 w 280"/>
              <a:gd name="T97" fmla="*/ 22 h 263"/>
              <a:gd name="T98" fmla="*/ 0 w 280"/>
              <a:gd name="T99" fmla="*/ 56 h 263"/>
              <a:gd name="T100" fmla="*/ 22 w 280"/>
              <a:gd name="T101" fmla="*/ 56 h 263"/>
              <a:gd name="T102" fmla="*/ 22 w 280"/>
              <a:gd name="T103" fmla="*/ 22 h 263"/>
              <a:gd name="T104" fmla="*/ 56 w 280"/>
              <a:gd name="T105" fmla="*/ 22 h 263"/>
              <a:gd name="T106" fmla="*/ 56 w 280"/>
              <a:gd name="T107" fmla="*/ 0 h 263"/>
              <a:gd name="T108" fmla="*/ 0 w 280"/>
              <a:gd name="T109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80" h="263">
                <a:moveTo>
                  <a:pt x="95" y="0"/>
                </a:moveTo>
                <a:lnTo>
                  <a:pt x="95" y="22"/>
                </a:lnTo>
                <a:lnTo>
                  <a:pt x="185" y="22"/>
                </a:lnTo>
                <a:lnTo>
                  <a:pt x="185" y="0"/>
                </a:lnTo>
                <a:lnTo>
                  <a:pt x="95" y="0"/>
                </a:lnTo>
                <a:close/>
                <a:moveTo>
                  <a:pt x="259" y="22"/>
                </a:moveTo>
                <a:lnTo>
                  <a:pt x="259" y="72"/>
                </a:lnTo>
                <a:lnTo>
                  <a:pt x="280" y="72"/>
                </a:lnTo>
                <a:lnTo>
                  <a:pt x="280" y="22"/>
                </a:lnTo>
                <a:lnTo>
                  <a:pt x="280" y="0"/>
                </a:lnTo>
                <a:lnTo>
                  <a:pt x="261" y="0"/>
                </a:lnTo>
                <a:lnTo>
                  <a:pt x="224" y="0"/>
                </a:lnTo>
                <a:lnTo>
                  <a:pt x="224" y="22"/>
                </a:lnTo>
                <a:lnTo>
                  <a:pt x="259" y="22"/>
                </a:lnTo>
                <a:close/>
                <a:moveTo>
                  <a:pt x="259" y="112"/>
                </a:moveTo>
                <a:lnTo>
                  <a:pt x="259" y="168"/>
                </a:lnTo>
                <a:lnTo>
                  <a:pt x="280" y="168"/>
                </a:lnTo>
                <a:lnTo>
                  <a:pt x="280" y="112"/>
                </a:lnTo>
                <a:lnTo>
                  <a:pt x="259" y="112"/>
                </a:lnTo>
                <a:close/>
                <a:moveTo>
                  <a:pt x="224" y="241"/>
                </a:moveTo>
                <a:lnTo>
                  <a:pt x="224" y="263"/>
                </a:lnTo>
                <a:lnTo>
                  <a:pt x="261" y="263"/>
                </a:lnTo>
                <a:lnTo>
                  <a:pt x="280" y="263"/>
                </a:lnTo>
                <a:lnTo>
                  <a:pt x="280" y="241"/>
                </a:lnTo>
                <a:lnTo>
                  <a:pt x="280" y="202"/>
                </a:lnTo>
                <a:lnTo>
                  <a:pt x="259" y="202"/>
                </a:lnTo>
                <a:lnTo>
                  <a:pt x="259" y="241"/>
                </a:lnTo>
                <a:lnTo>
                  <a:pt x="224" y="241"/>
                </a:lnTo>
                <a:close/>
                <a:moveTo>
                  <a:pt x="95" y="241"/>
                </a:moveTo>
                <a:lnTo>
                  <a:pt x="95" y="263"/>
                </a:lnTo>
                <a:lnTo>
                  <a:pt x="185" y="263"/>
                </a:lnTo>
                <a:lnTo>
                  <a:pt x="185" y="241"/>
                </a:lnTo>
                <a:lnTo>
                  <a:pt x="95" y="241"/>
                </a:lnTo>
                <a:close/>
                <a:moveTo>
                  <a:pt x="0" y="185"/>
                </a:moveTo>
                <a:lnTo>
                  <a:pt x="0" y="241"/>
                </a:lnTo>
                <a:lnTo>
                  <a:pt x="0" y="263"/>
                </a:lnTo>
                <a:lnTo>
                  <a:pt x="20" y="263"/>
                </a:lnTo>
                <a:lnTo>
                  <a:pt x="56" y="263"/>
                </a:lnTo>
                <a:lnTo>
                  <a:pt x="56" y="241"/>
                </a:lnTo>
                <a:lnTo>
                  <a:pt x="22" y="241"/>
                </a:lnTo>
                <a:lnTo>
                  <a:pt x="22" y="185"/>
                </a:lnTo>
                <a:lnTo>
                  <a:pt x="0" y="185"/>
                </a:lnTo>
                <a:close/>
                <a:moveTo>
                  <a:pt x="0" y="89"/>
                </a:moveTo>
                <a:lnTo>
                  <a:pt x="0" y="151"/>
                </a:lnTo>
                <a:lnTo>
                  <a:pt x="22" y="151"/>
                </a:lnTo>
                <a:lnTo>
                  <a:pt x="22" y="89"/>
                </a:lnTo>
                <a:lnTo>
                  <a:pt x="0" y="89"/>
                </a:lnTo>
                <a:close/>
                <a:moveTo>
                  <a:pt x="0" y="0"/>
                </a:moveTo>
                <a:lnTo>
                  <a:pt x="0" y="22"/>
                </a:lnTo>
                <a:lnTo>
                  <a:pt x="0" y="56"/>
                </a:lnTo>
                <a:lnTo>
                  <a:pt x="22" y="56"/>
                </a:lnTo>
                <a:lnTo>
                  <a:pt x="22" y="22"/>
                </a:lnTo>
                <a:lnTo>
                  <a:pt x="56" y="22"/>
                </a:lnTo>
                <a:lnTo>
                  <a:pt x="5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3" name="Freeform 59"/>
          <p:cNvSpPr>
            <a:spLocks noEditPoints="1"/>
          </p:cNvSpPr>
          <p:nvPr/>
        </p:nvSpPr>
        <p:spPr bwMode="auto">
          <a:xfrm>
            <a:off x="973892" y="2966772"/>
            <a:ext cx="378540" cy="374493"/>
          </a:xfrm>
          <a:custGeom>
            <a:avLst/>
            <a:gdLst>
              <a:gd name="T0" fmla="*/ 282 w 282"/>
              <a:gd name="T1" fmla="*/ 219 h 279"/>
              <a:gd name="T2" fmla="*/ 282 w 282"/>
              <a:gd name="T3" fmla="*/ 279 h 279"/>
              <a:gd name="T4" fmla="*/ 221 w 282"/>
              <a:gd name="T5" fmla="*/ 279 h 279"/>
              <a:gd name="T6" fmla="*/ 221 w 282"/>
              <a:gd name="T7" fmla="*/ 252 h 279"/>
              <a:gd name="T8" fmla="*/ 64 w 282"/>
              <a:gd name="T9" fmla="*/ 252 h 279"/>
              <a:gd name="T10" fmla="*/ 64 w 282"/>
              <a:gd name="T11" fmla="*/ 279 h 279"/>
              <a:gd name="T12" fmla="*/ 0 w 282"/>
              <a:gd name="T13" fmla="*/ 279 h 279"/>
              <a:gd name="T14" fmla="*/ 0 w 282"/>
              <a:gd name="T15" fmla="*/ 219 h 279"/>
              <a:gd name="T16" fmla="*/ 29 w 282"/>
              <a:gd name="T17" fmla="*/ 219 h 279"/>
              <a:gd name="T18" fmla="*/ 29 w 282"/>
              <a:gd name="T19" fmla="*/ 60 h 279"/>
              <a:gd name="T20" fmla="*/ 0 w 282"/>
              <a:gd name="T21" fmla="*/ 60 h 279"/>
              <a:gd name="T22" fmla="*/ 0 w 282"/>
              <a:gd name="T23" fmla="*/ 0 h 279"/>
              <a:gd name="T24" fmla="*/ 64 w 282"/>
              <a:gd name="T25" fmla="*/ 0 h 279"/>
              <a:gd name="T26" fmla="*/ 64 w 282"/>
              <a:gd name="T27" fmla="*/ 27 h 279"/>
              <a:gd name="T28" fmla="*/ 221 w 282"/>
              <a:gd name="T29" fmla="*/ 27 h 279"/>
              <a:gd name="T30" fmla="*/ 221 w 282"/>
              <a:gd name="T31" fmla="*/ 0 h 279"/>
              <a:gd name="T32" fmla="*/ 282 w 282"/>
              <a:gd name="T33" fmla="*/ 0 h 279"/>
              <a:gd name="T34" fmla="*/ 282 w 282"/>
              <a:gd name="T35" fmla="*/ 60 h 279"/>
              <a:gd name="T36" fmla="*/ 253 w 282"/>
              <a:gd name="T37" fmla="*/ 60 h 279"/>
              <a:gd name="T38" fmla="*/ 253 w 282"/>
              <a:gd name="T39" fmla="*/ 219 h 279"/>
              <a:gd name="T40" fmla="*/ 282 w 282"/>
              <a:gd name="T41" fmla="*/ 219 h 279"/>
              <a:gd name="T42" fmla="*/ 17 w 282"/>
              <a:gd name="T43" fmla="*/ 236 h 279"/>
              <a:gd name="T44" fmla="*/ 17 w 282"/>
              <a:gd name="T45" fmla="*/ 262 h 279"/>
              <a:gd name="T46" fmla="*/ 45 w 282"/>
              <a:gd name="T47" fmla="*/ 262 h 279"/>
              <a:gd name="T48" fmla="*/ 45 w 282"/>
              <a:gd name="T49" fmla="*/ 236 h 279"/>
              <a:gd name="T50" fmla="*/ 17 w 282"/>
              <a:gd name="T51" fmla="*/ 236 h 279"/>
              <a:gd name="T52" fmla="*/ 45 w 282"/>
              <a:gd name="T53" fmla="*/ 17 h 279"/>
              <a:gd name="T54" fmla="*/ 17 w 282"/>
              <a:gd name="T55" fmla="*/ 17 h 279"/>
              <a:gd name="T56" fmla="*/ 17 w 282"/>
              <a:gd name="T57" fmla="*/ 43 h 279"/>
              <a:gd name="T58" fmla="*/ 45 w 282"/>
              <a:gd name="T59" fmla="*/ 43 h 279"/>
              <a:gd name="T60" fmla="*/ 45 w 282"/>
              <a:gd name="T61" fmla="*/ 17 h 279"/>
              <a:gd name="T62" fmla="*/ 221 w 282"/>
              <a:gd name="T63" fmla="*/ 43 h 279"/>
              <a:gd name="T64" fmla="*/ 64 w 282"/>
              <a:gd name="T65" fmla="*/ 43 h 279"/>
              <a:gd name="T66" fmla="*/ 64 w 282"/>
              <a:gd name="T67" fmla="*/ 60 h 279"/>
              <a:gd name="T68" fmla="*/ 45 w 282"/>
              <a:gd name="T69" fmla="*/ 60 h 279"/>
              <a:gd name="T70" fmla="*/ 45 w 282"/>
              <a:gd name="T71" fmla="*/ 219 h 279"/>
              <a:gd name="T72" fmla="*/ 64 w 282"/>
              <a:gd name="T73" fmla="*/ 219 h 279"/>
              <a:gd name="T74" fmla="*/ 64 w 282"/>
              <a:gd name="T75" fmla="*/ 236 h 279"/>
              <a:gd name="T76" fmla="*/ 221 w 282"/>
              <a:gd name="T77" fmla="*/ 236 h 279"/>
              <a:gd name="T78" fmla="*/ 221 w 282"/>
              <a:gd name="T79" fmla="*/ 219 h 279"/>
              <a:gd name="T80" fmla="*/ 236 w 282"/>
              <a:gd name="T81" fmla="*/ 219 h 279"/>
              <a:gd name="T82" fmla="*/ 236 w 282"/>
              <a:gd name="T83" fmla="*/ 60 h 279"/>
              <a:gd name="T84" fmla="*/ 221 w 282"/>
              <a:gd name="T85" fmla="*/ 60 h 279"/>
              <a:gd name="T86" fmla="*/ 221 w 282"/>
              <a:gd name="T87" fmla="*/ 43 h 279"/>
              <a:gd name="T88" fmla="*/ 264 w 282"/>
              <a:gd name="T89" fmla="*/ 43 h 279"/>
              <a:gd name="T90" fmla="*/ 264 w 282"/>
              <a:gd name="T91" fmla="*/ 17 h 279"/>
              <a:gd name="T92" fmla="*/ 236 w 282"/>
              <a:gd name="T93" fmla="*/ 17 h 279"/>
              <a:gd name="T94" fmla="*/ 236 w 282"/>
              <a:gd name="T95" fmla="*/ 43 h 279"/>
              <a:gd name="T96" fmla="*/ 264 w 282"/>
              <a:gd name="T97" fmla="*/ 43 h 279"/>
              <a:gd name="T98" fmla="*/ 236 w 282"/>
              <a:gd name="T99" fmla="*/ 236 h 279"/>
              <a:gd name="T100" fmla="*/ 236 w 282"/>
              <a:gd name="T101" fmla="*/ 262 h 279"/>
              <a:gd name="T102" fmla="*/ 264 w 282"/>
              <a:gd name="T103" fmla="*/ 262 h 279"/>
              <a:gd name="T104" fmla="*/ 264 w 282"/>
              <a:gd name="T105" fmla="*/ 236 h 279"/>
              <a:gd name="T106" fmla="*/ 236 w 282"/>
              <a:gd name="T107" fmla="*/ 236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2" h="279">
                <a:moveTo>
                  <a:pt x="282" y="219"/>
                </a:moveTo>
                <a:lnTo>
                  <a:pt x="282" y="279"/>
                </a:lnTo>
                <a:lnTo>
                  <a:pt x="221" y="279"/>
                </a:lnTo>
                <a:lnTo>
                  <a:pt x="221" y="252"/>
                </a:lnTo>
                <a:lnTo>
                  <a:pt x="64" y="252"/>
                </a:lnTo>
                <a:lnTo>
                  <a:pt x="64" y="279"/>
                </a:lnTo>
                <a:lnTo>
                  <a:pt x="0" y="279"/>
                </a:lnTo>
                <a:lnTo>
                  <a:pt x="0" y="219"/>
                </a:lnTo>
                <a:lnTo>
                  <a:pt x="29" y="219"/>
                </a:lnTo>
                <a:lnTo>
                  <a:pt x="29" y="60"/>
                </a:lnTo>
                <a:lnTo>
                  <a:pt x="0" y="60"/>
                </a:lnTo>
                <a:lnTo>
                  <a:pt x="0" y="0"/>
                </a:lnTo>
                <a:lnTo>
                  <a:pt x="64" y="0"/>
                </a:lnTo>
                <a:lnTo>
                  <a:pt x="64" y="27"/>
                </a:lnTo>
                <a:lnTo>
                  <a:pt x="221" y="27"/>
                </a:lnTo>
                <a:lnTo>
                  <a:pt x="221" y="0"/>
                </a:lnTo>
                <a:lnTo>
                  <a:pt x="282" y="0"/>
                </a:lnTo>
                <a:lnTo>
                  <a:pt x="282" y="60"/>
                </a:lnTo>
                <a:lnTo>
                  <a:pt x="253" y="60"/>
                </a:lnTo>
                <a:lnTo>
                  <a:pt x="253" y="219"/>
                </a:lnTo>
                <a:lnTo>
                  <a:pt x="282" y="219"/>
                </a:lnTo>
                <a:close/>
                <a:moveTo>
                  <a:pt x="17" y="236"/>
                </a:moveTo>
                <a:lnTo>
                  <a:pt x="17" y="262"/>
                </a:lnTo>
                <a:lnTo>
                  <a:pt x="45" y="262"/>
                </a:lnTo>
                <a:lnTo>
                  <a:pt x="45" y="236"/>
                </a:lnTo>
                <a:lnTo>
                  <a:pt x="17" y="236"/>
                </a:lnTo>
                <a:close/>
                <a:moveTo>
                  <a:pt x="45" y="17"/>
                </a:moveTo>
                <a:lnTo>
                  <a:pt x="17" y="17"/>
                </a:lnTo>
                <a:lnTo>
                  <a:pt x="17" y="43"/>
                </a:lnTo>
                <a:lnTo>
                  <a:pt x="45" y="43"/>
                </a:lnTo>
                <a:lnTo>
                  <a:pt x="45" y="17"/>
                </a:lnTo>
                <a:close/>
                <a:moveTo>
                  <a:pt x="221" y="43"/>
                </a:moveTo>
                <a:lnTo>
                  <a:pt x="64" y="43"/>
                </a:lnTo>
                <a:lnTo>
                  <a:pt x="64" y="60"/>
                </a:lnTo>
                <a:lnTo>
                  <a:pt x="45" y="60"/>
                </a:lnTo>
                <a:lnTo>
                  <a:pt x="45" y="219"/>
                </a:lnTo>
                <a:lnTo>
                  <a:pt x="64" y="219"/>
                </a:lnTo>
                <a:lnTo>
                  <a:pt x="64" y="236"/>
                </a:lnTo>
                <a:lnTo>
                  <a:pt x="221" y="236"/>
                </a:lnTo>
                <a:lnTo>
                  <a:pt x="221" y="219"/>
                </a:lnTo>
                <a:lnTo>
                  <a:pt x="236" y="219"/>
                </a:lnTo>
                <a:lnTo>
                  <a:pt x="236" y="60"/>
                </a:lnTo>
                <a:lnTo>
                  <a:pt x="221" y="60"/>
                </a:lnTo>
                <a:lnTo>
                  <a:pt x="221" y="43"/>
                </a:lnTo>
                <a:close/>
                <a:moveTo>
                  <a:pt x="264" y="43"/>
                </a:moveTo>
                <a:lnTo>
                  <a:pt x="264" y="17"/>
                </a:lnTo>
                <a:lnTo>
                  <a:pt x="236" y="17"/>
                </a:lnTo>
                <a:lnTo>
                  <a:pt x="236" y="43"/>
                </a:lnTo>
                <a:lnTo>
                  <a:pt x="264" y="43"/>
                </a:lnTo>
                <a:close/>
                <a:moveTo>
                  <a:pt x="236" y="236"/>
                </a:moveTo>
                <a:lnTo>
                  <a:pt x="236" y="262"/>
                </a:lnTo>
                <a:lnTo>
                  <a:pt x="264" y="262"/>
                </a:lnTo>
                <a:lnTo>
                  <a:pt x="264" y="236"/>
                </a:lnTo>
                <a:lnTo>
                  <a:pt x="236" y="236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" name="Freeform 60"/>
          <p:cNvSpPr>
            <a:spLocks noEditPoints="1"/>
          </p:cNvSpPr>
          <p:nvPr/>
        </p:nvSpPr>
        <p:spPr bwMode="auto">
          <a:xfrm>
            <a:off x="1736822" y="2968115"/>
            <a:ext cx="375856" cy="377178"/>
          </a:xfrm>
          <a:custGeom>
            <a:avLst/>
            <a:gdLst>
              <a:gd name="T0" fmla="*/ 24 w 200"/>
              <a:gd name="T1" fmla="*/ 31 h 200"/>
              <a:gd name="T2" fmla="*/ 24 w 200"/>
              <a:gd name="T3" fmla="*/ 169 h 200"/>
              <a:gd name="T4" fmla="*/ 30 w 200"/>
              <a:gd name="T5" fmla="*/ 175 h 200"/>
              <a:gd name="T6" fmla="*/ 170 w 200"/>
              <a:gd name="T7" fmla="*/ 175 h 200"/>
              <a:gd name="T8" fmla="*/ 176 w 200"/>
              <a:gd name="T9" fmla="*/ 169 h 200"/>
              <a:gd name="T10" fmla="*/ 176 w 200"/>
              <a:gd name="T11" fmla="*/ 31 h 200"/>
              <a:gd name="T12" fmla="*/ 170 w 200"/>
              <a:gd name="T13" fmla="*/ 24 h 200"/>
              <a:gd name="T14" fmla="*/ 30 w 200"/>
              <a:gd name="T15" fmla="*/ 24 h 200"/>
              <a:gd name="T16" fmla="*/ 24 w 200"/>
              <a:gd name="T17" fmla="*/ 31 h 200"/>
              <a:gd name="T18" fmla="*/ 194 w 200"/>
              <a:gd name="T19" fmla="*/ 0 h 200"/>
              <a:gd name="T20" fmla="*/ 156 w 200"/>
              <a:gd name="T21" fmla="*/ 0 h 200"/>
              <a:gd name="T22" fmla="*/ 150 w 200"/>
              <a:gd name="T23" fmla="*/ 6 h 200"/>
              <a:gd name="T24" fmla="*/ 156 w 200"/>
              <a:gd name="T25" fmla="*/ 12 h 200"/>
              <a:gd name="T26" fmla="*/ 188 w 200"/>
              <a:gd name="T27" fmla="*/ 12 h 200"/>
              <a:gd name="T28" fmla="*/ 188 w 200"/>
              <a:gd name="T29" fmla="*/ 44 h 200"/>
              <a:gd name="T30" fmla="*/ 194 w 200"/>
              <a:gd name="T31" fmla="*/ 50 h 200"/>
              <a:gd name="T32" fmla="*/ 200 w 200"/>
              <a:gd name="T33" fmla="*/ 44 h 200"/>
              <a:gd name="T34" fmla="*/ 200 w 200"/>
              <a:gd name="T35" fmla="*/ 6 h 200"/>
              <a:gd name="T36" fmla="*/ 194 w 200"/>
              <a:gd name="T37" fmla="*/ 0 h 200"/>
              <a:gd name="T38" fmla="*/ 194 w 200"/>
              <a:gd name="T39" fmla="*/ 150 h 200"/>
              <a:gd name="T40" fmla="*/ 188 w 200"/>
              <a:gd name="T41" fmla="*/ 156 h 200"/>
              <a:gd name="T42" fmla="*/ 188 w 200"/>
              <a:gd name="T43" fmla="*/ 188 h 200"/>
              <a:gd name="T44" fmla="*/ 156 w 200"/>
              <a:gd name="T45" fmla="*/ 188 h 200"/>
              <a:gd name="T46" fmla="*/ 150 w 200"/>
              <a:gd name="T47" fmla="*/ 194 h 200"/>
              <a:gd name="T48" fmla="*/ 156 w 200"/>
              <a:gd name="T49" fmla="*/ 200 h 200"/>
              <a:gd name="T50" fmla="*/ 194 w 200"/>
              <a:gd name="T51" fmla="*/ 200 h 200"/>
              <a:gd name="T52" fmla="*/ 200 w 200"/>
              <a:gd name="T53" fmla="*/ 194 h 200"/>
              <a:gd name="T54" fmla="*/ 200 w 200"/>
              <a:gd name="T55" fmla="*/ 156 h 200"/>
              <a:gd name="T56" fmla="*/ 194 w 200"/>
              <a:gd name="T57" fmla="*/ 150 h 200"/>
              <a:gd name="T58" fmla="*/ 6 w 200"/>
              <a:gd name="T59" fmla="*/ 50 h 200"/>
              <a:gd name="T60" fmla="*/ 12 w 200"/>
              <a:gd name="T61" fmla="*/ 44 h 200"/>
              <a:gd name="T62" fmla="*/ 12 w 200"/>
              <a:gd name="T63" fmla="*/ 12 h 200"/>
              <a:gd name="T64" fmla="*/ 44 w 200"/>
              <a:gd name="T65" fmla="*/ 12 h 200"/>
              <a:gd name="T66" fmla="*/ 50 w 200"/>
              <a:gd name="T67" fmla="*/ 6 h 200"/>
              <a:gd name="T68" fmla="*/ 44 w 200"/>
              <a:gd name="T69" fmla="*/ 0 h 200"/>
              <a:gd name="T70" fmla="*/ 6 w 200"/>
              <a:gd name="T71" fmla="*/ 0 h 200"/>
              <a:gd name="T72" fmla="*/ 0 w 200"/>
              <a:gd name="T73" fmla="*/ 6 h 200"/>
              <a:gd name="T74" fmla="*/ 0 w 200"/>
              <a:gd name="T75" fmla="*/ 44 h 200"/>
              <a:gd name="T76" fmla="*/ 6 w 200"/>
              <a:gd name="T77" fmla="*/ 50 h 200"/>
              <a:gd name="T78" fmla="*/ 44 w 200"/>
              <a:gd name="T79" fmla="*/ 188 h 200"/>
              <a:gd name="T80" fmla="*/ 12 w 200"/>
              <a:gd name="T81" fmla="*/ 188 h 200"/>
              <a:gd name="T82" fmla="*/ 12 w 200"/>
              <a:gd name="T83" fmla="*/ 156 h 200"/>
              <a:gd name="T84" fmla="*/ 6 w 200"/>
              <a:gd name="T85" fmla="*/ 150 h 200"/>
              <a:gd name="T86" fmla="*/ 0 w 200"/>
              <a:gd name="T87" fmla="*/ 156 h 200"/>
              <a:gd name="T88" fmla="*/ 0 w 200"/>
              <a:gd name="T89" fmla="*/ 194 h 200"/>
              <a:gd name="T90" fmla="*/ 6 w 200"/>
              <a:gd name="T91" fmla="*/ 200 h 200"/>
              <a:gd name="T92" fmla="*/ 44 w 200"/>
              <a:gd name="T93" fmla="*/ 200 h 200"/>
              <a:gd name="T94" fmla="*/ 50 w 200"/>
              <a:gd name="T95" fmla="*/ 194 h 200"/>
              <a:gd name="T96" fmla="*/ 44 w 200"/>
              <a:gd name="T97" fmla="*/ 18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0" h="200">
                <a:moveTo>
                  <a:pt x="24" y="31"/>
                </a:moveTo>
                <a:cubicBezTo>
                  <a:pt x="24" y="169"/>
                  <a:pt x="24" y="169"/>
                  <a:pt x="24" y="169"/>
                </a:cubicBezTo>
                <a:cubicBezTo>
                  <a:pt x="24" y="173"/>
                  <a:pt x="27" y="175"/>
                  <a:pt x="30" y="175"/>
                </a:cubicBezTo>
                <a:cubicBezTo>
                  <a:pt x="170" y="175"/>
                  <a:pt x="170" y="175"/>
                  <a:pt x="170" y="175"/>
                </a:cubicBezTo>
                <a:cubicBezTo>
                  <a:pt x="173" y="175"/>
                  <a:pt x="176" y="173"/>
                  <a:pt x="176" y="169"/>
                </a:cubicBezTo>
                <a:cubicBezTo>
                  <a:pt x="176" y="31"/>
                  <a:pt x="176" y="31"/>
                  <a:pt x="176" y="31"/>
                </a:cubicBezTo>
                <a:cubicBezTo>
                  <a:pt x="176" y="27"/>
                  <a:pt x="173" y="24"/>
                  <a:pt x="17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27" y="24"/>
                  <a:pt x="24" y="27"/>
                  <a:pt x="24" y="31"/>
                </a:cubicBezTo>
                <a:close/>
                <a:moveTo>
                  <a:pt x="194" y="0"/>
                </a:moveTo>
                <a:cubicBezTo>
                  <a:pt x="156" y="0"/>
                  <a:pt x="156" y="0"/>
                  <a:pt x="156" y="0"/>
                </a:cubicBezTo>
                <a:cubicBezTo>
                  <a:pt x="153" y="0"/>
                  <a:pt x="150" y="3"/>
                  <a:pt x="150" y="6"/>
                </a:cubicBezTo>
                <a:cubicBezTo>
                  <a:pt x="150" y="10"/>
                  <a:pt x="153" y="12"/>
                  <a:pt x="156" y="12"/>
                </a:cubicBezTo>
                <a:cubicBezTo>
                  <a:pt x="188" y="12"/>
                  <a:pt x="188" y="12"/>
                  <a:pt x="188" y="12"/>
                </a:cubicBezTo>
                <a:cubicBezTo>
                  <a:pt x="188" y="44"/>
                  <a:pt x="188" y="44"/>
                  <a:pt x="188" y="44"/>
                </a:cubicBezTo>
                <a:cubicBezTo>
                  <a:pt x="188" y="47"/>
                  <a:pt x="190" y="50"/>
                  <a:pt x="194" y="50"/>
                </a:cubicBezTo>
                <a:cubicBezTo>
                  <a:pt x="197" y="50"/>
                  <a:pt x="200" y="47"/>
                  <a:pt x="200" y="44"/>
                </a:cubicBezTo>
                <a:cubicBezTo>
                  <a:pt x="200" y="6"/>
                  <a:pt x="200" y="6"/>
                  <a:pt x="200" y="6"/>
                </a:cubicBezTo>
                <a:cubicBezTo>
                  <a:pt x="200" y="3"/>
                  <a:pt x="197" y="0"/>
                  <a:pt x="194" y="0"/>
                </a:cubicBezTo>
                <a:close/>
                <a:moveTo>
                  <a:pt x="194" y="150"/>
                </a:moveTo>
                <a:cubicBezTo>
                  <a:pt x="190" y="150"/>
                  <a:pt x="188" y="153"/>
                  <a:pt x="188" y="156"/>
                </a:cubicBezTo>
                <a:cubicBezTo>
                  <a:pt x="188" y="188"/>
                  <a:pt x="188" y="188"/>
                  <a:pt x="188" y="188"/>
                </a:cubicBezTo>
                <a:cubicBezTo>
                  <a:pt x="156" y="188"/>
                  <a:pt x="156" y="188"/>
                  <a:pt x="156" y="188"/>
                </a:cubicBezTo>
                <a:cubicBezTo>
                  <a:pt x="153" y="188"/>
                  <a:pt x="150" y="190"/>
                  <a:pt x="150" y="194"/>
                </a:cubicBezTo>
                <a:cubicBezTo>
                  <a:pt x="150" y="197"/>
                  <a:pt x="153" y="200"/>
                  <a:pt x="156" y="200"/>
                </a:cubicBezTo>
                <a:cubicBezTo>
                  <a:pt x="194" y="200"/>
                  <a:pt x="194" y="200"/>
                  <a:pt x="194" y="200"/>
                </a:cubicBezTo>
                <a:cubicBezTo>
                  <a:pt x="197" y="200"/>
                  <a:pt x="200" y="197"/>
                  <a:pt x="200" y="194"/>
                </a:cubicBezTo>
                <a:cubicBezTo>
                  <a:pt x="200" y="156"/>
                  <a:pt x="200" y="156"/>
                  <a:pt x="200" y="156"/>
                </a:cubicBezTo>
                <a:cubicBezTo>
                  <a:pt x="200" y="153"/>
                  <a:pt x="197" y="150"/>
                  <a:pt x="194" y="150"/>
                </a:cubicBezTo>
                <a:close/>
                <a:moveTo>
                  <a:pt x="6" y="50"/>
                </a:moveTo>
                <a:cubicBezTo>
                  <a:pt x="10" y="50"/>
                  <a:pt x="12" y="47"/>
                  <a:pt x="12" y="44"/>
                </a:cubicBezTo>
                <a:cubicBezTo>
                  <a:pt x="12" y="12"/>
                  <a:pt x="12" y="12"/>
                  <a:pt x="12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7" y="12"/>
                  <a:pt x="50" y="10"/>
                  <a:pt x="50" y="6"/>
                </a:cubicBezTo>
                <a:cubicBezTo>
                  <a:pt x="50" y="3"/>
                  <a:pt x="47" y="0"/>
                  <a:pt x="44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7"/>
                  <a:pt x="3" y="50"/>
                  <a:pt x="6" y="50"/>
                </a:cubicBezTo>
                <a:close/>
                <a:moveTo>
                  <a:pt x="44" y="188"/>
                </a:moveTo>
                <a:cubicBezTo>
                  <a:pt x="12" y="188"/>
                  <a:pt x="12" y="188"/>
                  <a:pt x="12" y="188"/>
                </a:cubicBezTo>
                <a:cubicBezTo>
                  <a:pt x="12" y="156"/>
                  <a:pt x="12" y="156"/>
                  <a:pt x="12" y="156"/>
                </a:cubicBezTo>
                <a:cubicBezTo>
                  <a:pt x="12" y="153"/>
                  <a:pt x="10" y="150"/>
                  <a:pt x="6" y="150"/>
                </a:cubicBezTo>
                <a:cubicBezTo>
                  <a:pt x="3" y="150"/>
                  <a:pt x="0" y="153"/>
                  <a:pt x="0" y="156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197"/>
                  <a:pt x="3" y="200"/>
                  <a:pt x="6" y="200"/>
                </a:cubicBezTo>
                <a:cubicBezTo>
                  <a:pt x="44" y="200"/>
                  <a:pt x="44" y="200"/>
                  <a:pt x="44" y="200"/>
                </a:cubicBezTo>
                <a:cubicBezTo>
                  <a:pt x="47" y="200"/>
                  <a:pt x="50" y="197"/>
                  <a:pt x="50" y="194"/>
                </a:cubicBezTo>
                <a:cubicBezTo>
                  <a:pt x="50" y="190"/>
                  <a:pt x="47" y="188"/>
                  <a:pt x="44" y="188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134810" y="2966772"/>
            <a:ext cx="350179" cy="349563"/>
            <a:chOff x="5380483" y="5004568"/>
            <a:chExt cx="366676" cy="366051"/>
          </a:xfrm>
          <a:solidFill>
            <a:schemeClr val="accent6">
              <a:lumMod val="50000"/>
            </a:schemeClr>
          </a:solidFill>
        </p:grpSpPr>
        <p:sp>
          <p:nvSpPr>
            <p:cNvPr id="36" name="AutoShape 84"/>
            <p:cNvSpPr/>
            <p:nvPr/>
          </p:nvSpPr>
          <p:spPr bwMode="auto">
            <a:xfrm>
              <a:off x="5380483" y="5004568"/>
              <a:ext cx="366676" cy="3660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7" name="AutoShape 85"/>
            <p:cNvSpPr/>
            <p:nvPr/>
          </p:nvSpPr>
          <p:spPr bwMode="auto">
            <a:xfrm>
              <a:off x="5598238" y="5141602"/>
              <a:ext cx="102619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8" name="AutoShape 86"/>
            <p:cNvSpPr/>
            <p:nvPr/>
          </p:nvSpPr>
          <p:spPr bwMode="auto">
            <a:xfrm>
              <a:off x="5598238" y="5107187"/>
              <a:ext cx="102619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9" name="AutoShape 87"/>
            <p:cNvSpPr/>
            <p:nvPr/>
          </p:nvSpPr>
          <p:spPr bwMode="auto">
            <a:xfrm>
              <a:off x="5598238" y="5072772"/>
              <a:ext cx="102619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0" name="AutoShape 88"/>
            <p:cNvSpPr/>
            <p:nvPr/>
          </p:nvSpPr>
          <p:spPr bwMode="auto">
            <a:xfrm>
              <a:off x="5472467" y="5313677"/>
              <a:ext cx="102619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1" name="AutoShape 89"/>
            <p:cNvSpPr/>
            <p:nvPr/>
          </p:nvSpPr>
          <p:spPr bwMode="auto">
            <a:xfrm>
              <a:off x="5472467" y="5279263"/>
              <a:ext cx="102619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2" name="AutoShape 90"/>
            <p:cNvSpPr/>
            <p:nvPr/>
          </p:nvSpPr>
          <p:spPr bwMode="auto">
            <a:xfrm>
              <a:off x="5472467" y="5244847"/>
              <a:ext cx="102619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3" name="AutoShape 91"/>
            <p:cNvSpPr/>
            <p:nvPr/>
          </p:nvSpPr>
          <p:spPr bwMode="auto">
            <a:xfrm>
              <a:off x="5598238" y="5313677"/>
              <a:ext cx="102619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4" name="AutoShape 92"/>
            <p:cNvSpPr/>
            <p:nvPr/>
          </p:nvSpPr>
          <p:spPr bwMode="auto">
            <a:xfrm>
              <a:off x="5598238" y="5279263"/>
              <a:ext cx="102619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5" name="AutoShape 93"/>
            <p:cNvSpPr/>
            <p:nvPr/>
          </p:nvSpPr>
          <p:spPr bwMode="auto">
            <a:xfrm>
              <a:off x="5598238" y="5244847"/>
              <a:ext cx="102619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6" name="AutoShape 94"/>
            <p:cNvSpPr/>
            <p:nvPr/>
          </p:nvSpPr>
          <p:spPr bwMode="auto">
            <a:xfrm>
              <a:off x="5472465" y="5176016"/>
              <a:ext cx="228390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7" name="AutoShape 95"/>
            <p:cNvSpPr/>
            <p:nvPr/>
          </p:nvSpPr>
          <p:spPr bwMode="auto">
            <a:xfrm>
              <a:off x="5472465" y="5210433"/>
              <a:ext cx="228390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48" name="AutoShape 96"/>
            <p:cNvSpPr/>
            <p:nvPr/>
          </p:nvSpPr>
          <p:spPr bwMode="auto">
            <a:xfrm>
              <a:off x="5472467" y="5050246"/>
              <a:ext cx="102619" cy="1026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49" name="AutoShape 135"/>
          <p:cNvSpPr/>
          <p:nvPr/>
        </p:nvSpPr>
        <p:spPr bwMode="auto">
          <a:xfrm>
            <a:off x="6362400" y="3021148"/>
            <a:ext cx="350179" cy="2408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681"/>
                </a:moveTo>
                <a:lnTo>
                  <a:pt x="19651" y="18681"/>
                </a:lnTo>
                <a:lnTo>
                  <a:pt x="19575" y="18681"/>
                </a:lnTo>
                <a:lnTo>
                  <a:pt x="16874" y="14754"/>
                </a:lnTo>
                <a:lnTo>
                  <a:pt x="16874" y="14727"/>
                </a:lnTo>
                <a:lnTo>
                  <a:pt x="16199" y="13745"/>
                </a:lnTo>
                <a:lnTo>
                  <a:pt x="16199" y="7854"/>
                </a:lnTo>
                <a:lnTo>
                  <a:pt x="19575" y="2945"/>
                </a:lnTo>
                <a:lnTo>
                  <a:pt x="19651" y="2945"/>
                </a:lnTo>
                <a:lnTo>
                  <a:pt x="20249" y="2945"/>
                </a:lnTo>
                <a:cubicBezTo>
                  <a:pt x="20249" y="2945"/>
                  <a:pt x="20249" y="18681"/>
                  <a:pt x="20249" y="18681"/>
                </a:cubicBezTo>
                <a:close/>
                <a:moveTo>
                  <a:pt x="2024" y="19636"/>
                </a:moveTo>
                <a:cubicBezTo>
                  <a:pt x="1651" y="19636"/>
                  <a:pt x="1349" y="19195"/>
                  <a:pt x="1349" y="18654"/>
                </a:cubicBezTo>
                <a:lnTo>
                  <a:pt x="1349" y="2945"/>
                </a:lnTo>
                <a:cubicBezTo>
                  <a:pt x="1349" y="2402"/>
                  <a:pt x="1651" y="1963"/>
                  <a:pt x="2024" y="1963"/>
                </a:cubicBezTo>
                <a:lnTo>
                  <a:pt x="14849" y="1963"/>
                </a:lnTo>
                <a:cubicBezTo>
                  <a:pt x="15221" y="1963"/>
                  <a:pt x="15524" y="2403"/>
                  <a:pt x="15524" y="2945"/>
                </a:cubicBezTo>
                <a:lnTo>
                  <a:pt x="15524" y="18654"/>
                </a:lnTo>
                <a:cubicBezTo>
                  <a:pt x="15524" y="19195"/>
                  <a:pt x="15221" y="19636"/>
                  <a:pt x="14849" y="19636"/>
                </a:cubicBezTo>
                <a:cubicBezTo>
                  <a:pt x="14849" y="19636"/>
                  <a:pt x="2024" y="19636"/>
                  <a:pt x="2024" y="19636"/>
                </a:cubicBezTo>
                <a:close/>
                <a:moveTo>
                  <a:pt x="20249" y="981"/>
                </a:moveTo>
                <a:lnTo>
                  <a:pt x="19651" y="981"/>
                </a:lnTo>
                <a:cubicBezTo>
                  <a:pt x="19296" y="981"/>
                  <a:pt x="18956" y="1185"/>
                  <a:pt x="18703" y="1547"/>
                </a:cubicBezTo>
                <a:lnTo>
                  <a:pt x="16874" y="4170"/>
                </a:lnTo>
                <a:lnTo>
                  <a:pt x="16874" y="2945"/>
                </a:lnTo>
                <a:cubicBezTo>
                  <a:pt x="16874" y="1317"/>
                  <a:pt x="15967" y="0"/>
                  <a:pt x="14849" y="0"/>
                </a:cubicBezTo>
                <a:lnTo>
                  <a:pt x="2024" y="0"/>
                </a:lnTo>
                <a:cubicBezTo>
                  <a:pt x="908" y="0"/>
                  <a:pt x="0" y="1320"/>
                  <a:pt x="0" y="2945"/>
                </a:cubicBezTo>
                <a:lnTo>
                  <a:pt x="0" y="9789"/>
                </a:lnTo>
                <a:lnTo>
                  <a:pt x="0" y="18654"/>
                </a:lnTo>
                <a:cubicBezTo>
                  <a:pt x="0" y="20281"/>
                  <a:pt x="905" y="21599"/>
                  <a:pt x="2024" y="21599"/>
                </a:cubicBezTo>
                <a:lnTo>
                  <a:pt x="14849" y="21599"/>
                </a:lnTo>
                <a:cubicBezTo>
                  <a:pt x="15967" y="21599"/>
                  <a:pt x="16874" y="20281"/>
                  <a:pt x="16874" y="18654"/>
                </a:cubicBezTo>
                <a:lnTo>
                  <a:pt x="16874" y="17456"/>
                </a:lnTo>
                <a:lnTo>
                  <a:pt x="18703" y="20079"/>
                </a:lnTo>
                <a:cubicBezTo>
                  <a:pt x="18956" y="20442"/>
                  <a:pt x="19296" y="20645"/>
                  <a:pt x="19651" y="20645"/>
                </a:cubicBezTo>
                <a:lnTo>
                  <a:pt x="20249" y="20645"/>
                </a:lnTo>
                <a:cubicBezTo>
                  <a:pt x="20994" y="20645"/>
                  <a:pt x="21600" y="19765"/>
                  <a:pt x="21600" y="18681"/>
                </a:cubicBezTo>
                <a:lnTo>
                  <a:pt x="21600" y="2945"/>
                </a:lnTo>
                <a:cubicBezTo>
                  <a:pt x="21600" y="1860"/>
                  <a:pt x="20994" y="981"/>
                  <a:pt x="20249" y="981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589144" y="2966772"/>
            <a:ext cx="349584" cy="349563"/>
            <a:chOff x="3868099" y="5008322"/>
            <a:chExt cx="366052" cy="366051"/>
          </a:xfrm>
          <a:solidFill>
            <a:schemeClr val="accent6">
              <a:lumMod val="50000"/>
            </a:schemeClr>
          </a:solidFill>
        </p:grpSpPr>
        <p:sp>
          <p:nvSpPr>
            <p:cNvPr id="51" name="AutoShape 136"/>
            <p:cNvSpPr/>
            <p:nvPr/>
          </p:nvSpPr>
          <p:spPr bwMode="auto">
            <a:xfrm>
              <a:off x="4062700" y="5054001"/>
              <a:ext cx="120140" cy="12014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52" name="AutoShape 137"/>
            <p:cNvSpPr/>
            <p:nvPr/>
          </p:nvSpPr>
          <p:spPr bwMode="auto">
            <a:xfrm>
              <a:off x="3868099" y="5008322"/>
              <a:ext cx="366050" cy="366051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53" name="AutoShape 138"/>
            <p:cNvSpPr/>
            <p:nvPr/>
          </p:nvSpPr>
          <p:spPr bwMode="auto">
            <a:xfrm>
              <a:off x="4062702" y="5008322"/>
              <a:ext cx="171449" cy="17144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54" name="AutoShape 139"/>
          <p:cNvSpPr/>
          <p:nvPr/>
        </p:nvSpPr>
        <p:spPr bwMode="auto">
          <a:xfrm>
            <a:off x="4824766" y="2972150"/>
            <a:ext cx="349581" cy="338807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4051860" y="3005015"/>
            <a:ext cx="349583" cy="273077"/>
            <a:chOff x="2403273" y="5054000"/>
            <a:chExt cx="366051" cy="285957"/>
          </a:xfrm>
          <a:solidFill>
            <a:schemeClr val="accent6">
              <a:lumMod val="50000"/>
            </a:schemeClr>
          </a:solidFill>
        </p:grpSpPr>
        <p:sp>
          <p:nvSpPr>
            <p:cNvPr id="56" name="AutoShape 140"/>
            <p:cNvSpPr/>
            <p:nvPr/>
          </p:nvSpPr>
          <p:spPr bwMode="auto">
            <a:xfrm>
              <a:off x="2448949" y="5099679"/>
              <a:ext cx="229016" cy="185841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57" name="AutoShape 141"/>
            <p:cNvSpPr/>
            <p:nvPr/>
          </p:nvSpPr>
          <p:spPr bwMode="auto">
            <a:xfrm>
              <a:off x="2403273" y="5054000"/>
              <a:ext cx="366051" cy="285957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58" name="AutoShape 142"/>
            <p:cNvSpPr/>
            <p:nvPr/>
          </p:nvSpPr>
          <p:spPr bwMode="auto">
            <a:xfrm>
              <a:off x="2689230" y="5111568"/>
              <a:ext cx="34415" cy="337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59" name="AutoShape 143"/>
            <p:cNvSpPr/>
            <p:nvPr/>
          </p:nvSpPr>
          <p:spPr bwMode="auto">
            <a:xfrm>
              <a:off x="2677965" y="5259864"/>
              <a:ext cx="45678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60" name="AutoShape 144"/>
            <p:cNvSpPr/>
            <p:nvPr/>
          </p:nvSpPr>
          <p:spPr bwMode="auto">
            <a:xfrm>
              <a:off x="2689228" y="5225449"/>
              <a:ext cx="46304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61" name="AutoShape 145"/>
            <p:cNvSpPr/>
            <p:nvPr/>
          </p:nvSpPr>
          <p:spPr bwMode="auto">
            <a:xfrm>
              <a:off x="2689228" y="5191660"/>
              <a:ext cx="46304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62" name="AutoShape 146"/>
            <p:cNvSpPr/>
            <p:nvPr/>
          </p:nvSpPr>
          <p:spPr bwMode="auto">
            <a:xfrm>
              <a:off x="2495253" y="5145356"/>
              <a:ext cx="68204" cy="48181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274884" y="2988284"/>
            <a:ext cx="349583" cy="306540"/>
            <a:chOff x="1671171" y="5030848"/>
            <a:chExt cx="366051" cy="320998"/>
          </a:xfrm>
          <a:solidFill>
            <a:schemeClr val="accent6">
              <a:lumMod val="50000"/>
            </a:schemeClr>
          </a:solidFill>
        </p:grpSpPr>
        <p:sp>
          <p:nvSpPr>
            <p:cNvPr id="64" name="AutoShape 147"/>
            <p:cNvSpPr/>
            <p:nvPr/>
          </p:nvSpPr>
          <p:spPr bwMode="auto">
            <a:xfrm>
              <a:off x="1671171" y="5030848"/>
              <a:ext cx="366051" cy="320998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65" name="AutoShape 148"/>
            <p:cNvSpPr/>
            <p:nvPr/>
          </p:nvSpPr>
          <p:spPr bwMode="auto">
            <a:xfrm>
              <a:off x="1728111" y="5088415"/>
              <a:ext cx="54438" cy="544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66" name="AutoShape 149"/>
          <p:cNvSpPr/>
          <p:nvPr/>
        </p:nvSpPr>
        <p:spPr bwMode="auto">
          <a:xfrm>
            <a:off x="2518088" y="3015770"/>
            <a:ext cx="349583" cy="2515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537" y="19720"/>
                </a:moveTo>
                <a:lnTo>
                  <a:pt x="16537" y="19721"/>
                </a:lnTo>
                <a:lnTo>
                  <a:pt x="4387" y="19721"/>
                </a:lnTo>
                <a:cubicBezTo>
                  <a:pt x="2713" y="19720"/>
                  <a:pt x="1350" y="17824"/>
                  <a:pt x="1350" y="15494"/>
                </a:cubicBezTo>
                <a:cubicBezTo>
                  <a:pt x="1350" y="13992"/>
                  <a:pt x="1918" y="12635"/>
                  <a:pt x="2871" y="11862"/>
                </a:cubicBezTo>
                <a:cubicBezTo>
                  <a:pt x="3797" y="11123"/>
                  <a:pt x="3860" y="10975"/>
                  <a:pt x="3472" y="9647"/>
                </a:cubicBezTo>
                <a:cubicBezTo>
                  <a:pt x="3406" y="9374"/>
                  <a:pt x="3375" y="9136"/>
                  <a:pt x="3375" y="8921"/>
                </a:cubicBezTo>
                <a:cubicBezTo>
                  <a:pt x="3375" y="7626"/>
                  <a:pt x="4131" y="6573"/>
                  <a:pt x="5062" y="6573"/>
                </a:cubicBezTo>
                <a:cubicBezTo>
                  <a:pt x="5062" y="6573"/>
                  <a:pt x="5505" y="6529"/>
                  <a:pt x="5976" y="6789"/>
                </a:cubicBezTo>
                <a:cubicBezTo>
                  <a:pt x="6750" y="7219"/>
                  <a:pt x="6834" y="6808"/>
                  <a:pt x="7200" y="5701"/>
                </a:cubicBezTo>
                <a:cubicBezTo>
                  <a:pt x="7974" y="3380"/>
                  <a:pt x="9652" y="1878"/>
                  <a:pt x="11475" y="1878"/>
                </a:cubicBezTo>
                <a:cubicBezTo>
                  <a:pt x="13905" y="1878"/>
                  <a:pt x="15914" y="4435"/>
                  <a:pt x="16148" y="7826"/>
                </a:cubicBezTo>
                <a:cubicBezTo>
                  <a:pt x="16231" y="9171"/>
                  <a:pt x="16231" y="9171"/>
                  <a:pt x="17239" y="9491"/>
                </a:cubicBezTo>
                <a:cubicBezTo>
                  <a:pt x="18984" y="9955"/>
                  <a:pt x="20250" y="12085"/>
                  <a:pt x="20250" y="14555"/>
                </a:cubicBezTo>
                <a:cubicBezTo>
                  <a:pt x="20250" y="17404"/>
                  <a:pt x="18585" y="19720"/>
                  <a:pt x="16537" y="19720"/>
                </a:cubicBezTo>
                <a:moveTo>
                  <a:pt x="17492" y="7647"/>
                </a:moveTo>
                <a:cubicBezTo>
                  <a:pt x="17196" y="3362"/>
                  <a:pt x="14632" y="0"/>
                  <a:pt x="11475" y="0"/>
                </a:cubicBezTo>
                <a:cubicBezTo>
                  <a:pt x="9031" y="0"/>
                  <a:pt x="6939" y="2017"/>
                  <a:pt x="5976" y="4911"/>
                </a:cubicBezTo>
                <a:cubicBezTo>
                  <a:pt x="5685" y="4784"/>
                  <a:pt x="5383" y="4695"/>
                  <a:pt x="5062" y="4695"/>
                </a:cubicBezTo>
                <a:cubicBezTo>
                  <a:pt x="3385" y="4695"/>
                  <a:pt x="2025" y="6589"/>
                  <a:pt x="2025" y="8921"/>
                </a:cubicBezTo>
                <a:cubicBezTo>
                  <a:pt x="2025" y="9385"/>
                  <a:pt x="2092" y="9824"/>
                  <a:pt x="2191" y="10240"/>
                </a:cubicBezTo>
                <a:cubicBezTo>
                  <a:pt x="886" y="11298"/>
                  <a:pt x="0" y="13242"/>
                  <a:pt x="0" y="15494"/>
                </a:cubicBezTo>
                <a:cubicBezTo>
                  <a:pt x="0" y="18866"/>
                  <a:pt x="1964" y="21599"/>
                  <a:pt x="4387" y="21599"/>
                </a:cubicBezTo>
                <a:lnTo>
                  <a:pt x="4387" y="21600"/>
                </a:lnTo>
                <a:lnTo>
                  <a:pt x="16537" y="21600"/>
                </a:lnTo>
                <a:lnTo>
                  <a:pt x="16537" y="21599"/>
                </a:lnTo>
                <a:cubicBezTo>
                  <a:pt x="19334" y="21599"/>
                  <a:pt x="21599" y="18446"/>
                  <a:pt x="21599" y="14555"/>
                </a:cubicBezTo>
                <a:cubicBezTo>
                  <a:pt x="21599" y="11120"/>
                  <a:pt x="19831" y="8269"/>
                  <a:pt x="17492" y="7647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10959322" y="2977528"/>
            <a:ext cx="349583" cy="328052"/>
            <a:chOff x="8310142" y="5004567"/>
            <a:chExt cx="366051" cy="343525"/>
          </a:xfrm>
          <a:solidFill>
            <a:schemeClr val="accent6">
              <a:lumMod val="50000"/>
            </a:schemeClr>
          </a:solidFill>
        </p:grpSpPr>
        <p:sp>
          <p:nvSpPr>
            <p:cNvPr id="68" name="AutoShape 69"/>
            <p:cNvSpPr/>
            <p:nvPr/>
          </p:nvSpPr>
          <p:spPr bwMode="auto">
            <a:xfrm>
              <a:off x="8310142" y="5004567"/>
              <a:ext cx="366051" cy="343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69" name="AutoShape 70"/>
            <p:cNvSpPr/>
            <p:nvPr/>
          </p:nvSpPr>
          <p:spPr bwMode="auto">
            <a:xfrm>
              <a:off x="8481589" y="5072772"/>
              <a:ext cx="68830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0" name="AutoShape 71"/>
            <p:cNvSpPr/>
            <p:nvPr/>
          </p:nvSpPr>
          <p:spPr bwMode="auto">
            <a:xfrm>
              <a:off x="8481589" y="5107187"/>
              <a:ext cx="68830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1" name="AutoShape 72"/>
            <p:cNvSpPr/>
            <p:nvPr/>
          </p:nvSpPr>
          <p:spPr bwMode="auto">
            <a:xfrm>
              <a:off x="8481589" y="5141602"/>
              <a:ext cx="148923" cy="11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2" name="AutoShape 73"/>
            <p:cNvSpPr/>
            <p:nvPr/>
          </p:nvSpPr>
          <p:spPr bwMode="auto">
            <a:xfrm>
              <a:off x="8355818" y="5210433"/>
              <a:ext cx="274694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3" name="AutoShape 74"/>
            <p:cNvSpPr/>
            <p:nvPr/>
          </p:nvSpPr>
          <p:spPr bwMode="auto">
            <a:xfrm>
              <a:off x="8355818" y="5244847"/>
              <a:ext cx="274694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4" name="AutoShape 75"/>
            <p:cNvSpPr/>
            <p:nvPr/>
          </p:nvSpPr>
          <p:spPr bwMode="auto">
            <a:xfrm>
              <a:off x="8355818" y="5279263"/>
              <a:ext cx="274694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5" name="AutoShape 76"/>
            <p:cNvSpPr/>
            <p:nvPr/>
          </p:nvSpPr>
          <p:spPr bwMode="auto">
            <a:xfrm>
              <a:off x="8355818" y="5176016"/>
              <a:ext cx="274694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6" name="AutoShape 77"/>
            <p:cNvSpPr/>
            <p:nvPr/>
          </p:nvSpPr>
          <p:spPr bwMode="auto">
            <a:xfrm>
              <a:off x="8355820" y="5061508"/>
              <a:ext cx="103245" cy="91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10218563" y="2966772"/>
            <a:ext cx="327472" cy="349563"/>
            <a:chOff x="7589304" y="5004568"/>
            <a:chExt cx="342899" cy="366051"/>
          </a:xfrm>
          <a:solidFill>
            <a:schemeClr val="accent6">
              <a:lumMod val="50000"/>
            </a:schemeClr>
          </a:solidFill>
        </p:grpSpPr>
        <p:sp>
          <p:nvSpPr>
            <p:cNvPr id="78" name="AutoShape 78"/>
            <p:cNvSpPr/>
            <p:nvPr/>
          </p:nvSpPr>
          <p:spPr bwMode="auto">
            <a:xfrm>
              <a:off x="7589304" y="5004568"/>
              <a:ext cx="342899" cy="3660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79" name="AutoShape 79"/>
            <p:cNvSpPr/>
            <p:nvPr/>
          </p:nvSpPr>
          <p:spPr bwMode="auto">
            <a:xfrm>
              <a:off x="7634982" y="5050245"/>
              <a:ext cx="251543" cy="22901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80" name="AutoShape 80"/>
            <p:cNvSpPr/>
            <p:nvPr/>
          </p:nvSpPr>
          <p:spPr bwMode="auto">
            <a:xfrm>
              <a:off x="7772014" y="5084660"/>
              <a:ext cx="68830" cy="6883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9417806" y="2966772"/>
            <a:ext cx="349581" cy="349563"/>
            <a:chOff x="6845312" y="5004568"/>
            <a:chExt cx="366050" cy="366051"/>
          </a:xfrm>
          <a:solidFill>
            <a:schemeClr val="accent6">
              <a:lumMod val="50000"/>
            </a:schemeClr>
          </a:solidFill>
        </p:grpSpPr>
        <p:sp>
          <p:nvSpPr>
            <p:cNvPr id="82" name="AutoShape 81"/>
            <p:cNvSpPr/>
            <p:nvPr/>
          </p:nvSpPr>
          <p:spPr bwMode="auto">
            <a:xfrm>
              <a:off x="6845312" y="5004568"/>
              <a:ext cx="366050" cy="3660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83" name="AutoShape 82"/>
            <p:cNvSpPr/>
            <p:nvPr/>
          </p:nvSpPr>
          <p:spPr bwMode="auto">
            <a:xfrm>
              <a:off x="6879726" y="5301789"/>
              <a:ext cx="34415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84" name="AutoShape 83"/>
          <p:cNvSpPr/>
          <p:nvPr/>
        </p:nvSpPr>
        <p:spPr bwMode="auto">
          <a:xfrm>
            <a:off x="8655821" y="3026825"/>
            <a:ext cx="349581" cy="2294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sp>
        <p:nvSpPr>
          <p:cNvPr id="85" name="Freeform 419"/>
          <p:cNvSpPr/>
          <p:nvPr/>
        </p:nvSpPr>
        <p:spPr bwMode="auto">
          <a:xfrm>
            <a:off x="7942879" y="2978900"/>
            <a:ext cx="254313" cy="325305"/>
          </a:xfrm>
          <a:custGeom>
            <a:avLst/>
            <a:gdLst>
              <a:gd name="T0" fmla="*/ 154 w 156"/>
              <a:gd name="T1" fmla="*/ 136 h 199"/>
              <a:gd name="T2" fmla="*/ 154 w 156"/>
              <a:gd name="T3" fmla="*/ 127 h 199"/>
              <a:gd name="T4" fmla="*/ 146 w 156"/>
              <a:gd name="T5" fmla="*/ 102 h 199"/>
              <a:gd name="T6" fmla="*/ 145 w 156"/>
              <a:gd name="T7" fmla="*/ 41 h 199"/>
              <a:gd name="T8" fmla="*/ 145 w 156"/>
              <a:gd name="T9" fmla="*/ 39 h 199"/>
              <a:gd name="T10" fmla="*/ 143 w 156"/>
              <a:gd name="T11" fmla="*/ 38 h 199"/>
              <a:gd name="T12" fmla="*/ 105 w 156"/>
              <a:gd name="T13" fmla="*/ 80 h 199"/>
              <a:gd name="T14" fmla="*/ 88 w 156"/>
              <a:gd name="T15" fmla="*/ 2 h 199"/>
              <a:gd name="T16" fmla="*/ 87 w 156"/>
              <a:gd name="T17" fmla="*/ 0 h 199"/>
              <a:gd name="T18" fmla="*/ 85 w 156"/>
              <a:gd name="T19" fmla="*/ 0 h 199"/>
              <a:gd name="T20" fmla="*/ 58 w 156"/>
              <a:gd name="T21" fmla="*/ 51 h 199"/>
              <a:gd name="T22" fmla="*/ 46 w 156"/>
              <a:gd name="T23" fmla="*/ 96 h 199"/>
              <a:gd name="T24" fmla="*/ 17 w 156"/>
              <a:gd name="T25" fmla="*/ 64 h 199"/>
              <a:gd name="T26" fmla="*/ 8 w 156"/>
              <a:gd name="T27" fmla="*/ 57 h 199"/>
              <a:gd name="T28" fmla="*/ 5 w 156"/>
              <a:gd name="T29" fmla="*/ 57 h 199"/>
              <a:gd name="T30" fmla="*/ 5 w 156"/>
              <a:gd name="T31" fmla="*/ 59 h 199"/>
              <a:gd name="T32" fmla="*/ 7 w 156"/>
              <a:gd name="T33" fmla="*/ 110 h 199"/>
              <a:gd name="T34" fmla="*/ 32 w 156"/>
              <a:gd name="T35" fmla="*/ 190 h 199"/>
              <a:gd name="T36" fmla="*/ 52 w 156"/>
              <a:gd name="T37" fmla="*/ 197 h 199"/>
              <a:gd name="T38" fmla="*/ 53 w 156"/>
              <a:gd name="T39" fmla="*/ 197 h 199"/>
              <a:gd name="T40" fmla="*/ 53 w 156"/>
              <a:gd name="T41" fmla="*/ 197 h 199"/>
              <a:gd name="T42" fmla="*/ 55 w 156"/>
              <a:gd name="T43" fmla="*/ 195 h 199"/>
              <a:gd name="T44" fmla="*/ 54 w 156"/>
              <a:gd name="T45" fmla="*/ 194 h 199"/>
              <a:gd name="T46" fmla="*/ 45 w 156"/>
              <a:gd name="T47" fmla="*/ 157 h 199"/>
              <a:gd name="T48" fmla="*/ 45 w 156"/>
              <a:gd name="T49" fmla="*/ 135 h 199"/>
              <a:gd name="T50" fmla="*/ 45 w 156"/>
              <a:gd name="T51" fmla="*/ 135 h 199"/>
              <a:gd name="T52" fmla="*/ 59 w 156"/>
              <a:gd name="T53" fmla="*/ 152 h 199"/>
              <a:gd name="T54" fmla="*/ 61 w 156"/>
              <a:gd name="T55" fmla="*/ 154 h 199"/>
              <a:gd name="T56" fmla="*/ 63 w 156"/>
              <a:gd name="T57" fmla="*/ 153 h 199"/>
              <a:gd name="T58" fmla="*/ 71 w 156"/>
              <a:gd name="T59" fmla="*/ 127 h 199"/>
              <a:gd name="T60" fmla="*/ 81 w 156"/>
              <a:gd name="T61" fmla="*/ 104 h 199"/>
              <a:gd name="T62" fmla="*/ 91 w 156"/>
              <a:gd name="T63" fmla="*/ 145 h 199"/>
              <a:gd name="T64" fmla="*/ 93 w 156"/>
              <a:gd name="T65" fmla="*/ 146 h 199"/>
              <a:gd name="T66" fmla="*/ 95 w 156"/>
              <a:gd name="T67" fmla="*/ 144 h 199"/>
              <a:gd name="T68" fmla="*/ 108 w 156"/>
              <a:gd name="T69" fmla="*/ 124 h 199"/>
              <a:gd name="T70" fmla="*/ 111 w 156"/>
              <a:gd name="T71" fmla="*/ 153 h 199"/>
              <a:gd name="T72" fmla="*/ 115 w 156"/>
              <a:gd name="T73" fmla="*/ 166 h 199"/>
              <a:gd name="T74" fmla="*/ 115 w 156"/>
              <a:gd name="T75" fmla="*/ 171 h 199"/>
              <a:gd name="T76" fmla="*/ 99 w 156"/>
              <a:gd name="T77" fmla="*/ 195 h 199"/>
              <a:gd name="T78" fmla="*/ 99 w 156"/>
              <a:gd name="T79" fmla="*/ 198 h 199"/>
              <a:gd name="T80" fmla="*/ 101 w 156"/>
              <a:gd name="T81" fmla="*/ 199 h 199"/>
              <a:gd name="T82" fmla="*/ 101 w 156"/>
              <a:gd name="T83" fmla="*/ 199 h 199"/>
              <a:gd name="T84" fmla="*/ 106 w 156"/>
              <a:gd name="T85" fmla="*/ 197 h 199"/>
              <a:gd name="T86" fmla="*/ 154 w 156"/>
              <a:gd name="T87" fmla="*/ 13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6" h="199">
                <a:moveTo>
                  <a:pt x="154" y="136"/>
                </a:moveTo>
                <a:cubicBezTo>
                  <a:pt x="155" y="133"/>
                  <a:pt x="154" y="130"/>
                  <a:pt x="154" y="127"/>
                </a:cubicBezTo>
                <a:cubicBezTo>
                  <a:pt x="152" y="119"/>
                  <a:pt x="149" y="110"/>
                  <a:pt x="146" y="102"/>
                </a:cubicBezTo>
                <a:cubicBezTo>
                  <a:pt x="138" y="81"/>
                  <a:pt x="129" y="59"/>
                  <a:pt x="145" y="41"/>
                </a:cubicBezTo>
                <a:cubicBezTo>
                  <a:pt x="145" y="40"/>
                  <a:pt x="145" y="40"/>
                  <a:pt x="145" y="39"/>
                </a:cubicBezTo>
                <a:cubicBezTo>
                  <a:pt x="145" y="38"/>
                  <a:pt x="144" y="38"/>
                  <a:pt x="143" y="38"/>
                </a:cubicBezTo>
                <a:cubicBezTo>
                  <a:pt x="118" y="42"/>
                  <a:pt x="108" y="67"/>
                  <a:pt x="105" y="80"/>
                </a:cubicBezTo>
                <a:cubicBezTo>
                  <a:pt x="93" y="58"/>
                  <a:pt x="88" y="35"/>
                  <a:pt x="88" y="2"/>
                </a:cubicBezTo>
                <a:cubicBezTo>
                  <a:pt x="88" y="1"/>
                  <a:pt x="88" y="0"/>
                  <a:pt x="87" y="0"/>
                </a:cubicBezTo>
                <a:cubicBezTo>
                  <a:pt x="87" y="0"/>
                  <a:pt x="86" y="0"/>
                  <a:pt x="85" y="0"/>
                </a:cubicBezTo>
                <a:cubicBezTo>
                  <a:pt x="66" y="12"/>
                  <a:pt x="62" y="32"/>
                  <a:pt x="58" y="51"/>
                </a:cubicBezTo>
                <a:cubicBezTo>
                  <a:pt x="58" y="69"/>
                  <a:pt x="54" y="83"/>
                  <a:pt x="46" y="96"/>
                </a:cubicBezTo>
                <a:cubicBezTo>
                  <a:pt x="41" y="80"/>
                  <a:pt x="29" y="72"/>
                  <a:pt x="17" y="64"/>
                </a:cubicBezTo>
                <a:cubicBezTo>
                  <a:pt x="14" y="62"/>
                  <a:pt x="11" y="59"/>
                  <a:pt x="8" y="57"/>
                </a:cubicBezTo>
                <a:cubicBezTo>
                  <a:pt x="7" y="57"/>
                  <a:pt x="6" y="57"/>
                  <a:pt x="5" y="57"/>
                </a:cubicBezTo>
                <a:cubicBezTo>
                  <a:pt x="5" y="58"/>
                  <a:pt x="4" y="59"/>
                  <a:pt x="5" y="59"/>
                </a:cubicBezTo>
                <a:cubicBezTo>
                  <a:pt x="10" y="75"/>
                  <a:pt x="8" y="93"/>
                  <a:pt x="7" y="110"/>
                </a:cubicBezTo>
                <a:cubicBezTo>
                  <a:pt x="4" y="140"/>
                  <a:pt x="0" y="170"/>
                  <a:pt x="32" y="190"/>
                </a:cubicBezTo>
                <a:cubicBezTo>
                  <a:pt x="39" y="193"/>
                  <a:pt x="45" y="195"/>
                  <a:pt x="52" y="197"/>
                </a:cubicBezTo>
                <a:cubicBezTo>
                  <a:pt x="53" y="197"/>
                  <a:pt x="53" y="197"/>
                  <a:pt x="53" y="197"/>
                </a:cubicBezTo>
                <a:cubicBezTo>
                  <a:pt x="53" y="197"/>
                  <a:pt x="53" y="197"/>
                  <a:pt x="53" y="197"/>
                </a:cubicBezTo>
                <a:cubicBezTo>
                  <a:pt x="54" y="197"/>
                  <a:pt x="55" y="197"/>
                  <a:pt x="55" y="195"/>
                </a:cubicBezTo>
                <a:cubicBezTo>
                  <a:pt x="55" y="195"/>
                  <a:pt x="55" y="194"/>
                  <a:pt x="54" y="194"/>
                </a:cubicBezTo>
                <a:cubicBezTo>
                  <a:pt x="42" y="185"/>
                  <a:pt x="43" y="171"/>
                  <a:pt x="45" y="157"/>
                </a:cubicBezTo>
                <a:cubicBezTo>
                  <a:pt x="45" y="150"/>
                  <a:pt x="46" y="142"/>
                  <a:pt x="45" y="135"/>
                </a:cubicBezTo>
                <a:cubicBezTo>
                  <a:pt x="45" y="135"/>
                  <a:pt x="45" y="135"/>
                  <a:pt x="45" y="135"/>
                </a:cubicBezTo>
                <a:cubicBezTo>
                  <a:pt x="52" y="139"/>
                  <a:pt x="58" y="144"/>
                  <a:pt x="59" y="152"/>
                </a:cubicBezTo>
                <a:cubicBezTo>
                  <a:pt x="60" y="153"/>
                  <a:pt x="60" y="154"/>
                  <a:pt x="61" y="154"/>
                </a:cubicBezTo>
                <a:cubicBezTo>
                  <a:pt x="62" y="154"/>
                  <a:pt x="62" y="154"/>
                  <a:pt x="63" y="153"/>
                </a:cubicBezTo>
                <a:cubicBezTo>
                  <a:pt x="69" y="145"/>
                  <a:pt x="71" y="137"/>
                  <a:pt x="71" y="127"/>
                </a:cubicBezTo>
                <a:cubicBezTo>
                  <a:pt x="73" y="118"/>
                  <a:pt x="75" y="110"/>
                  <a:pt x="81" y="104"/>
                </a:cubicBezTo>
                <a:cubicBezTo>
                  <a:pt x="81" y="117"/>
                  <a:pt x="83" y="131"/>
                  <a:pt x="91" y="145"/>
                </a:cubicBezTo>
                <a:cubicBezTo>
                  <a:pt x="92" y="146"/>
                  <a:pt x="92" y="146"/>
                  <a:pt x="93" y="146"/>
                </a:cubicBezTo>
                <a:cubicBezTo>
                  <a:pt x="94" y="146"/>
                  <a:pt x="95" y="145"/>
                  <a:pt x="95" y="144"/>
                </a:cubicBezTo>
                <a:cubicBezTo>
                  <a:pt x="96" y="140"/>
                  <a:pt x="99" y="129"/>
                  <a:pt x="108" y="124"/>
                </a:cubicBezTo>
                <a:cubicBezTo>
                  <a:pt x="103" y="133"/>
                  <a:pt x="107" y="144"/>
                  <a:pt x="111" y="153"/>
                </a:cubicBezTo>
                <a:cubicBezTo>
                  <a:pt x="113" y="158"/>
                  <a:pt x="114" y="162"/>
                  <a:pt x="115" y="166"/>
                </a:cubicBezTo>
                <a:cubicBezTo>
                  <a:pt x="115" y="167"/>
                  <a:pt x="115" y="169"/>
                  <a:pt x="115" y="171"/>
                </a:cubicBezTo>
                <a:cubicBezTo>
                  <a:pt x="116" y="180"/>
                  <a:pt x="111" y="188"/>
                  <a:pt x="99" y="195"/>
                </a:cubicBezTo>
                <a:cubicBezTo>
                  <a:pt x="99" y="196"/>
                  <a:pt x="98" y="197"/>
                  <a:pt x="99" y="198"/>
                </a:cubicBezTo>
                <a:cubicBezTo>
                  <a:pt x="99" y="198"/>
                  <a:pt x="100" y="199"/>
                  <a:pt x="101" y="199"/>
                </a:cubicBezTo>
                <a:cubicBezTo>
                  <a:pt x="101" y="199"/>
                  <a:pt x="101" y="199"/>
                  <a:pt x="101" y="199"/>
                </a:cubicBezTo>
                <a:cubicBezTo>
                  <a:pt x="103" y="198"/>
                  <a:pt x="104" y="198"/>
                  <a:pt x="106" y="197"/>
                </a:cubicBezTo>
                <a:cubicBezTo>
                  <a:pt x="140" y="180"/>
                  <a:pt x="156" y="160"/>
                  <a:pt x="154" y="136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86" name="Freeform 19"/>
          <p:cNvSpPr>
            <a:spLocks noEditPoints="1"/>
          </p:cNvSpPr>
          <p:nvPr/>
        </p:nvSpPr>
        <p:spPr bwMode="auto">
          <a:xfrm>
            <a:off x="3265134" y="3624700"/>
            <a:ext cx="369085" cy="296889"/>
          </a:xfrm>
          <a:custGeom>
            <a:avLst/>
            <a:gdLst>
              <a:gd name="T0" fmla="*/ 393 w 400"/>
              <a:gd name="T1" fmla="*/ 61 h 322"/>
              <a:gd name="T2" fmla="*/ 300 w 400"/>
              <a:gd name="T3" fmla="*/ 3 h 322"/>
              <a:gd name="T4" fmla="*/ 286 w 400"/>
              <a:gd name="T5" fmla="*/ 3 h 322"/>
              <a:gd name="T6" fmla="*/ 200 w 400"/>
              <a:gd name="T7" fmla="*/ 57 h 322"/>
              <a:gd name="T8" fmla="*/ 113 w 400"/>
              <a:gd name="T9" fmla="*/ 3 h 322"/>
              <a:gd name="T10" fmla="*/ 100 w 400"/>
              <a:gd name="T11" fmla="*/ 3 h 322"/>
              <a:gd name="T12" fmla="*/ 6 w 400"/>
              <a:gd name="T13" fmla="*/ 61 h 322"/>
              <a:gd name="T14" fmla="*/ 0 w 400"/>
              <a:gd name="T15" fmla="*/ 73 h 322"/>
              <a:gd name="T16" fmla="*/ 0 w 400"/>
              <a:gd name="T17" fmla="*/ 307 h 322"/>
              <a:gd name="T18" fmla="*/ 6 w 400"/>
              <a:gd name="T19" fmla="*/ 319 h 322"/>
              <a:gd name="T20" fmla="*/ 20 w 400"/>
              <a:gd name="T21" fmla="*/ 319 h 322"/>
              <a:gd name="T22" fmla="*/ 106 w 400"/>
              <a:gd name="T23" fmla="*/ 265 h 322"/>
              <a:gd name="T24" fmla="*/ 193 w 400"/>
              <a:gd name="T25" fmla="*/ 319 h 322"/>
              <a:gd name="T26" fmla="*/ 207 w 400"/>
              <a:gd name="T27" fmla="*/ 319 h 322"/>
              <a:gd name="T28" fmla="*/ 293 w 400"/>
              <a:gd name="T29" fmla="*/ 265 h 322"/>
              <a:gd name="T30" fmla="*/ 380 w 400"/>
              <a:gd name="T31" fmla="*/ 319 h 322"/>
              <a:gd name="T32" fmla="*/ 387 w 400"/>
              <a:gd name="T33" fmla="*/ 321 h 322"/>
              <a:gd name="T34" fmla="*/ 393 w 400"/>
              <a:gd name="T35" fmla="*/ 319 h 322"/>
              <a:gd name="T36" fmla="*/ 400 w 400"/>
              <a:gd name="T37" fmla="*/ 307 h 322"/>
              <a:gd name="T38" fmla="*/ 400 w 400"/>
              <a:gd name="T39" fmla="*/ 73 h 322"/>
              <a:gd name="T40" fmla="*/ 393 w 400"/>
              <a:gd name="T41" fmla="*/ 61 h 322"/>
              <a:gd name="T42" fmla="*/ 93 w 400"/>
              <a:gd name="T43" fmla="*/ 241 h 322"/>
              <a:gd name="T44" fmla="*/ 26 w 400"/>
              <a:gd name="T45" fmla="*/ 283 h 322"/>
              <a:gd name="T46" fmla="*/ 26 w 400"/>
              <a:gd name="T47" fmla="*/ 81 h 322"/>
              <a:gd name="T48" fmla="*/ 93 w 400"/>
              <a:gd name="T49" fmla="*/ 39 h 322"/>
              <a:gd name="T50" fmla="*/ 93 w 400"/>
              <a:gd name="T51" fmla="*/ 241 h 322"/>
              <a:gd name="T52" fmla="*/ 187 w 400"/>
              <a:gd name="T53" fmla="*/ 283 h 322"/>
              <a:gd name="T54" fmla="*/ 119 w 400"/>
              <a:gd name="T55" fmla="*/ 241 h 322"/>
              <a:gd name="T56" fmla="*/ 119 w 400"/>
              <a:gd name="T57" fmla="*/ 39 h 322"/>
              <a:gd name="T58" fmla="*/ 187 w 400"/>
              <a:gd name="T59" fmla="*/ 81 h 322"/>
              <a:gd name="T60" fmla="*/ 187 w 400"/>
              <a:gd name="T61" fmla="*/ 283 h 322"/>
              <a:gd name="T62" fmla="*/ 280 w 400"/>
              <a:gd name="T63" fmla="*/ 241 h 322"/>
              <a:gd name="T64" fmla="*/ 213 w 400"/>
              <a:gd name="T65" fmla="*/ 283 h 322"/>
              <a:gd name="T66" fmla="*/ 213 w 400"/>
              <a:gd name="T67" fmla="*/ 81 h 322"/>
              <a:gd name="T68" fmla="*/ 280 w 400"/>
              <a:gd name="T69" fmla="*/ 39 h 322"/>
              <a:gd name="T70" fmla="*/ 280 w 400"/>
              <a:gd name="T71" fmla="*/ 241 h 322"/>
              <a:gd name="T72" fmla="*/ 374 w 400"/>
              <a:gd name="T73" fmla="*/ 283 h 322"/>
              <a:gd name="T74" fmla="*/ 306 w 400"/>
              <a:gd name="T75" fmla="*/ 241 h 322"/>
              <a:gd name="T76" fmla="*/ 306 w 400"/>
              <a:gd name="T77" fmla="*/ 39 h 322"/>
              <a:gd name="T78" fmla="*/ 374 w 400"/>
              <a:gd name="T79" fmla="*/ 81 h 322"/>
              <a:gd name="T80" fmla="*/ 374 w 400"/>
              <a:gd name="T81" fmla="*/ 283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322">
                <a:moveTo>
                  <a:pt x="393" y="61"/>
                </a:moveTo>
                <a:cubicBezTo>
                  <a:pt x="300" y="3"/>
                  <a:pt x="300" y="3"/>
                  <a:pt x="300" y="3"/>
                </a:cubicBezTo>
                <a:cubicBezTo>
                  <a:pt x="296" y="0"/>
                  <a:pt x="291" y="0"/>
                  <a:pt x="286" y="3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113" y="3"/>
                  <a:pt x="113" y="3"/>
                  <a:pt x="113" y="3"/>
                </a:cubicBezTo>
                <a:cubicBezTo>
                  <a:pt x="109" y="0"/>
                  <a:pt x="104" y="0"/>
                  <a:pt x="100" y="3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4"/>
                  <a:pt x="0" y="68"/>
                  <a:pt x="0" y="73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2"/>
                  <a:pt x="2" y="317"/>
                  <a:pt x="6" y="319"/>
                </a:cubicBezTo>
                <a:cubicBezTo>
                  <a:pt x="11" y="322"/>
                  <a:pt x="16" y="321"/>
                  <a:pt x="20" y="319"/>
                </a:cubicBezTo>
                <a:cubicBezTo>
                  <a:pt x="106" y="265"/>
                  <a:pt x="106" y="265"/>
                  <a:pt x="106" y="265"/>
                </a:cubicBezTo>
                <a:cubicBezTo>
                  <a:pt x="193" y="319"/>
                  <a:pt x="193" y="319"/>
                  <a:pt x="193" y="319"/>
                </a:cubicBezTo>
                <a:cubicBezTo>
                  <a:pt x="197" y="322"/>
                  <a:pt x="202" y="322"/>
                  <a:pt x="207" y="31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380" y="319"/>
                  <a:pt x="380" y="319"/>
                  <a:pt x="380" y="319"/>
                </a:cubicBezTo>
                <a:cubicBezTo>
                  <a:pt x="382" y="320"/>
                  <a:pt x="384" y="321"/>
                  <a:pt x="387" y="321"/>
                </a:cubicBezTo>
                <a:cubicBezTo>
                  <a:pt x="389" y="321"/>
                  <a:pt x="391" y="320"/>
                  <a:pt x="393" y="319"/>
                </a:cubicBezTo>
                <a:cubicBezTo>
                  <a:pt x="397" y="317"/>
                  <a:pt x="400" y="312"/>
                  <a:pt x="400" y="307"/>
                </a:cubicBezTo>
                <a:cubicBezTo>
                  <a:pt x="400" y="73"/>
                  <a:pt x="400" y="73"/>
                  <a:pt x="400" y="73"/>
                </a:cubicBezTo>
                <a:cubicBezTo>
                  <a:pt x="400" y="68"/>
                  <a:pt x="397" y="64"/>
                  <a:pt x="393" y="61"/>
                </a:cubicBezTo>
                <a:close/>
                <a:moveTo>
                  <a:pt x="93" y="241"/>
                </a:moveTo>
                <a:cubicBezTo>
                  <a:pt x="26" y="283"/>
                  <a:pt x="26" y="283"/>
                  <a:pt x="26" y="283"/>
                </a:cubicBezTo>
                <a:cubicBezTo>
                  <a:pt x="26" y="81"/>
                  <a:pt x="26" y="81"/>
                  <a:pt x="26" y="81"/>
                </a:cubicBezTo>
                <a:cubicBezTo>
                  <a:pt x="93" y="39"/>
                  <a:pt x="93" y="39"/>
                  <a:pt x="93" y="39"/>
                </a:cubicBezTo>
                <a:lnTo>
                  <a:pt x="93" y="241"/>
                </a:lnTo>
                <a:close/>
                <a:moveTo>
                  <a:pt x="187" y="283"/>
                </a:moveTo>
                <a:cubicBezTo>
                  <a:pt x="119" y="241"/>
                  <a:pt x="119" y="241"/>
                  <a:pt x="119" y="241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87" y="81"/>
                  <a:pt x="187" y="81"/>
                  <a:pt x="187" y="81"/>
                </a:cubicBezTo>
                <a:lnTo>
                  <a:pt x="187" y="283"/>
                </a:lnTo>
                <a:close/>
                <a:moveTo>
                  <a:pt x="280" y="241"/>
                </a:moveTo>
                <a:cubicBezTo>
                  <a:pt x="213" y="283"/>
                  <a:pt x="213" y="283"/>
                  <a:pt x="213" y="283"/>
                </a:cubicBezTo>
                <a:cubicBezTo>
                  <a:pt x="213" y="81"/>
                  <a:pt x="213" y="81"/>
                  <a:pt x="213" y="81"/>
                </a:cubicBezTo>
                <a:cubicBezTo>
                  <a:pt x="280" y="39"/>
                  <a:pt x="280" y="39"/>
                  <a:pt x="280" y="39"/>
                </a:cubicBezTo>
                <a:lnTo>
                  <a:pt x="280" y="241"/>
                </a:lnTo>
                <a:close/>
                <a:moveTo>
                  <a:pt x="374" y="283"/>
                </a:moveTo>
                <a:cubicBezTo>
                  <a:pt x="306" y="241"/>
                  <a:pt x="306" y="241"/>
                  <a:pt x="306" y="241"/>
                </a:cubicBezTo>
                <a:cubicBezTo>
                  <a:pt x="306" y="39"/>
                  <a:pt x="306" y="39"/>
                  <a:pt x="306" y="39"/>
                </a:cubicBezTo>
                <a:cubicBezTo>
                  <a:pt x="374" y="81"/>
                  <a:pt x="374" y="81"/>
                  <a:pt x="374" y="81"/>
                </a:cubicBezTo>
                <a:lnTo>
                  <a:pt x="374" y="283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87" name="Freeform 21"/>
          <p:cNvSpPr>
            <a:spLocks noEditPoints="1"/>
          </p:cNvSpPr>
          <p:nvPr/>
        </p:nvSpPr>
        <p:spPr bwMode="auto">
          <a:xfrm>
            <a:off x="1739784" y="3587605"/>
            <a:ext cx="369933" cy="371081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88" name="Freeform 99"/>
          <p:cNvSpPr>
            <a:spLocks noEditPoints="1"/>
          </p:cNvSpPr>
          <p:nvPr/>
        </p:nvSpPr>
        <p:spPr bwMode="auto">
          <a:xfrm>
            <a:off x="4121209" y="3605306"/>
            <a:ext cx="210886" cy="335679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  <a:round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89" name="Group 123"/>
          <p:cNvGrpSpPr/>
          <p:nvPr/>
        </p:nvGrpSpPr>
        <p:grpSpPr>
          <a:xfrm>
            <a:off x="4750749" y="3685243"/>
            <a:ext cx="497615" cy="175804"/>
            <a:chOff x="1441430" y="4357700"/>
            <a:chExt cx="503238" cy="177800"/>
          </a:xfrm>
          <a:solidFill>
            <a:schemeClr val="accent6">
              <a:lumMod val="50000"/>
            </a:schemeClr>
          </a:solidFill>
        </p:grpSpPr>
        <p:sp>
          <p:nvSpPr>
            <p:cNvPr id="90" name="Freeform 19"/>
            <p:cNvSpPr/>
            <p:nvPr/>
          </p:nvSpPr>
          <p:spPr bwMode="auto">
            <a:xfrm>
              <a:off x="1441430" y="4357700"/>
              <a:ext cx="231775" cy="177800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203" y="0"/>
                </a:cxn>
                <a:cxn ang="0">
                  <a:pos x="225" y="5"/>
                </a:cxn>
                <a:cxn ang="0">
                  <a:pos x="245" y="13"/>
                </a:cxn>
                <a:cxn ang="0">
                  <a:pos x="262" y="26"/>
                </a:cxn>
                <a:cxn ang="0">
                  <a:pos x="271" y="32"/>
                </a:cxn>
                <a:cxn ang="0">
                  <a:pos x="282" y="47"/>
                </a:cxn>
                <a:cxn ang="0">
                  <a:pos x="292" y="63"/>
                </a:cxn>
                <a:cxn ang="0">
                  <a:pos x="232" y="63"/>
                </a:cxn>
                <a:cxn ang="0">
                  <a:pos x="213" y="53"/>
                </a:cxn>
                <a:cxn ang="0">
                  <a:pos x="192" y="49"/>
                </a:cxn>
                <a:cxn ang="0">
                  <a:pos x="112" y="49"/>
                </a:cxn>
                <a:cxn ang="0">
                  <a:pos x="88" y="54"/>
                </a:cxn>
                <a:cxn ang="0">
                  <a:pos x="68" y="68"/>
                </a:cxn>
                <a:cxn ang="0">
                  <a:pos x="61" y="77"/>
                </a:cxn>
                <a:cxn ang="0">
                  <a:pos x="51" y="99"/>
                </a:cxn>
                <a:cxn ang="0">
                  <a:pos x="50" y="111"/>
                </a:cxn>
                <a:cxn ang="0">
                  <a:pos x="51" y="124"/>
                </a:cxn>
                <a:cxn ang="0">
                  <a:pos x="61" y="146"/>
                </a:cxn>
                <a:cxn ang="0">
                  <a:pos x="68" y="154"/>
                </a:cxn>
                <a:cxn ang="0">
                  <a:pos x="88" y="168"/>
                </a:cxn>
                <a:cxn ang="0">
                  <a:pos x="112" y="173"/>
                </a:cxn>
                <a:cxn ang="0">
                  <a:pos x="192" y="173"/>
                </a:cxn>
                <a:cxn ang="0">
                  <a:pos x="213" y="169"/>
                </a:cxn>
                <a:cxn ang="0">
                  <a:pos x="232" y="158"/>
                </a:cxn>
                <a:cxn ang="0">
                  <a:pos x="292" y="158"/>
                </a:cxn>
                <a:cxn ang="0">
                  <a:pos x="282" y="175"/>
                </a:cxn>
                <a:cxn ang="0">
                  <a:pos x="271" y="189"/>
                </a:cxn>
                <a:cxn ang="0">
                  <a:pos x="262" y="196"/>
                </a:cxn>
                <a:cxn ang="0">
                  <a:pos x="245" y="209"/>
                </a:cxn>
                <a:cxn ang="0">
                  <a:pos x="225" y="217"/>
                </a:cxn>
                <a:cxn ang="0">
                  <a:pos x="203" y="221"/>
                </a:cxn>
                <a:cxn ang="0">
                  <a:pos x="112" y="222"/>
                </a:cxn>
                <a:cxn ang="0">
                  <a:pos x="100" y="221"/>
                </a:cxn>
                <a:cxn ang="0">
                  <a:pos x="78" y="217"/>
                </a:cxn>
                <a:cxn ang="0">
                  <a:pos x="58" y="209"/>
                </a:cxn>
                <a:cxn ang="0">
                  <a:pos x="41" y="196"/>
                </a:cxn>
                <a:cxn ang="0">
                  <a:pos x="34" y="189"/>
                </a:cxn>
                <a:cxn ang="0">
                  <a:pos x="20" y="173"/>
                </a:cxn>
                <a:cxn ang="0">
                  <a:pos x="9" y="154"/>
                </a:cxn>
                <a:cxn ang="0">
                  <a:pos x="3" y="133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3" y="89"/>
                </a:cxn>
                <a:cxn ang="0">
                  <a:pos x="9" y="68"/>
                </a:cxn>
                <a:cxn ang="0">
                  <a:pos x="20" y="49"/>
                </a:cxn>
                <a:cxn ang="0">
                  <a:pos x="34" y="32"/>
                </a:cxn>
                <a:cxn ang="0">
                  <a:pos x="41" y="26"/>
                </a:cxn>
                <a:cxn ang="0">
                  <a:pos x="58" y="13"/>
                </a:cxn>
                <a:cxn ang="0">
                  <a:pos x="78" y="5"/>
                </a:cxn>
                <a:cxn ang="0">
                  <a:pos x="100" y="0"/>
                </a:cxn>
                <a:cxn ang="0">
                  <a:pos x="112" y="0"/>
                </a:cxn>
              </a:cxnLst>
              <a:rect l="0" t="0" r="r" b="b"/>
              <a:pathLst>
                <a:path w="292" h="222">
                  <a:moveTo>
                    <a:pt x="112" y="0"/>
                  </a:moveTo>
                  <a:lnTo>
                    <a:pt x="192" y="0"/>
                  </a:lnTo>
                  <a:lnTo>
                    <a:pt x="192" y="0"/>
                  </a:lnTo>
                  <a:lnTo>
                    <a:pt x="203" y="0"/>
                  </a:lnTo>
                  <a:lnTo>
                    <a:pt x="214" y="2"/>
                  </a:lnTo>
                  <a:lnTo>
                    <a:pt x="225" y="5"/>
                  </a:lnTo>
                  <a:lnTo>
                    <a:pt x="235" y="9"/>
                  </a:lnTo>
                  <a:lnTo>
                    <a:pt x="245" y="13"/>
                  </a:lnTo>
                  <a:lnTo>
                    <a:pt x="254" y="18"/>
                  </a:lnTo>
                  <a:lnTo>
                    <a:pt x="262" y="26"/>
                  </a:lnTo>
                  <a:lnTo>
                    <a:pt x="271" y="32"/>
                  </a:lnTo>
                  <a:lnTo>
                    <a:pt x="271" y="32"/>
                  </a:lnTo>
                  <a:lnTo>
                    <a:pt x="277" y="39"/>
                  </a:lnTo>
                  <a:lnTo>
                    <a:pt x="282" y="47"/>
                  </a:lnTo>
                  <a:lnTo>
                    <a:pt x="288" y="56"/>
                  </a:lnTo>
                  <a:lnTo>
                    <a:pt x="292" y="63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23" y="58"/>
                  </a:lnTo>
                  <a:lnTo>
                    <a:pt x="213" y="53"/>
                  </a:lnTo>
                  <a:lnTo>
                    <a:pt x="203" y="51"/>
                  </a:lnTo>
                  <a:lnTo>
                    <a:pt x="192" y="49"/>
                  </a:lnTo>
                  <a:lnTo>
                    <a:pt x="112" y="49"/>
                  </a:lnTo>
                  <a:lnTo>
                    <a:pt x="112" y="49"/>
                  </a:lnTo>
                  <a:lnTo>
                    <a:pt x="99" y="51"/>
                  </a:lnTo>
                  <a:lnTo>
                    <a:pt x="88" y="54"/>
                  </a:lnTo>
                  <a:lnTo>
                    <a:pt x="77" y="60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61" y="77"/>
                  </a:lnTo>
                  <a:lnTo>
                    <a:pt x="55" y="86"/>
                  </a:lnTo>
                  <a:lnTo>
                    <a:pt x="51" y="99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1" y="124"/>
                  </a:lnTo>
                  <a:lnTo>
                    <a:pt x="55" y="135"/>
                  </a:lnTo>
                  <a:lnTo>
                    <a:pt x="61" y="146"/>
                  </a:lnTo>
                  <a:lnTo>
                    <a:pt x="68" y="154"/>
                  </a:lnTo>
                  <a:lnTo>
                    <a:pt x="68" y="154"/>
                  </a:lnTo>
                  <a:lnTo>
                    <a:pt x="77" y="162"/>
                  </a:lnTo>
                  <a:lnTo>
                    <a:pt x="88" y="168"/>
                  </a:lnTo>
                  <a:lnTo>
                    <a:pt x="99" y="172"/>
                  </a:lnTo>
                  <a:lnTo>
                    <a:pt x="112" y="173"/>
                  </a:lnTo>
                  <a:lnTo>
                    <a:pt x="192" y="173"/>
                  </a:lnTo>
                  <a:lnTo>
                    <a:pt x="192" y="173"/>
                  </a:lnTo>
                  <a:lnTo>
                    <a:pt x="203" y="172"/>
                  </a:lnTo>
                  <a:lnTo>
                    <a:pt x="213" y="169"/>
                  </a:lnTo>
                  <a:lnTo>
                    <a:pt x="223" y="164"/>
                  </a:lnTo>
                  <a:lnTo>
                    <a:pt x="232" y="158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88" y="167"/>
                  </a:lnTo>
                  <a:lnTo>
                    <a:pt x="282" y="175"/>
                  </a:lnTo>
                  <a:lnTo>
                    <a:pt x="277" y="183"/>
                  </a:lnTo>
                  <a:lnTo>
                    <a:pt x="271" y="189"/>
                  </a:lnTo>
                  <a:lnTo>
                    <a:pt x="271" y="189"/>
                  </a:lnTo>
                  <a:lnTo>
                    <a:pt x="262" y="196"/>
                  </a:lnTo>
                  <a:lnTo>
                    <a:pt x="254" y="203"/>
                  </a:lnTo>
                  <a:lnTo>
                    <a:pt x="245" y="209"/>
                  </a:lnTo>
                  <a:lnTo>
                    <a:pt x="235" y="214"/>
                  </a:lnTo>
                  <a:lnTo>
                    <a:pt x="225" y="217"/>
                  </a:lnTo>
                  <a:lnTo>
                    <a:pt x="214" y="220"/>
                  </a:lnTo>
                  <a:lnTo>
                    <a:pt x="203" y="221"/>
                  </a:lnTo>
                  <a:lnTo>
                    <a:pt x="19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00" y="221"/>
                  </a:lnTo>
                  <a:lnTo>
                    <a:pt x="89" y="220"/>
                  </a:lnTo>
                  <a:lnTo>
                    <a:pt x="78" y="217"/>
                  </a:lnTo>
                  <a:lnTo>
                    <a:pt x="68" y="214"/>
                  </a:lnTo>
                  <a:lnTo>
                    <a:pt x="58" y="209"/>
                  </a:lnTo>
                  <a:lnTo>
                    <a:pt x="50" y="203"/>
                  </a:lnTo>
                  <a:lnTo>
                    <a:pt x="41" y="196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6" y="182"/>
                  </a:lnTo>
                  <a:lnTo>
                    <a:pt x="20" y="173"/>
                  </a:lnTo>
                  <a:lnTo>
                    <a:pt x="14" y="164"/>
                  </a:lnTo>
                  <a:lnTo>
                    <a:pt x="9" y="154"/>
                  </a:lnTo>
                  <a:lnTo>
                    <a:pt x="5" y="143"/>
                  </a:lnTo>
                  <a:lnTo>
                    <a:pt x="3" y="133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00"/>
                  </a:lnTo>
                  <a:lnTo>
                    <a:pt x="3" y="89"/>
                  </a:lnTo>
                  <a:lnTo>
                    <a:pt x="5" y="78"/>
                  </a:lnTo>
                  <a:lnTo>
                    <a:pt x="9" y="68"/>
                  </a:lnTo>
                  <a:lnTo>
                    <a:pt x="14" y="58"/>
                  </a:lnTo>
                  <a:lnTo>
                    <a:pt x="20" y="49"/>
                  </a:lnTo>
                  <a:lnTo>
                    <a:pt x="26" y="41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41" y="26"/>
                  </a:lnTo>
                  <a:lnTo>
                    <a:pt x="50" y="18"/>
                  </a:lnTo>
                  <a:lnTo>
                    <a:pt x="58" y="13"/>
                  </a:lnTo>
                  <a:lnTo>
                    <a:pt x="68" y="9"/>
                  </a:lnTo>
                  <a:lnTo>
                    <a:pt x="78" y="5"/>
                  </a:lnTo>
                  <a:lnTo>
                    <a:pt x="89" y="2"/>
                  </a:lnTo>
                  <a:lnTo>
                    <a:pt x="100" y="0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1" name="Freeform 20"/>
            <p:cNvSpPr/>
            <p:nvPr/>
          </p:nvSpPr>
          <p:spPr bwMode="auto">
            <a:xfrm>
              <a:off x="1714480" y="4357700"/>
              <a:ext cx="230188" cy="1778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92" y="0"/>
                </a:cxn>
                <a:cxn ang="0">
                  <a:pos x="213" y="5"/>
                </a:cxn>
                <a:cxn ang="0">
                  <a:pos x="234" y="13"/>
                </a:cxn>
                <a:cxn ang="0">
                  <a:pos x="251" y="26"/>
                </a:cxn>
                <a:cxn ang="0">
                  <a:pos x="258" y="32"/>
                </a:cxn>
                <a:cxn ang="0">
                  <a:pos x="272" y="49"/>
                </a:cxn>
                <a:cxn ang="0">
                  <a:pos x="283" y="68"/>
                </a:cxn>
                <a:cxn ang="0">
                  <a:pos x="289" y="89"/>
                </a:cxn>
                <a:cxn ang="0">
                  <a:pos x="292" y="111"/>
                </a:cxn>
                <a:cxn ang="0">
                  <a:pos x="292" y="111"/>
                </a:cxn>
                <a:cxn ang="0">
                  <a:pos x="289" y="133"/>
                </a:cxn>
                <a:cxn ang="0">
                  <a:pos x="283" y="154"/>
                </a:cxn>
                <a:cxn ang="0">
                  <a:pos x="272" y="173"/>
                </a:cxn>
                <a:cxn ang="0">
                  <a:pos x="258" y="189"/>
                </a:cxn>
                <a:cxn ang="0">
                  <a:pos x="251" y="196"/>
                </a:cxn>
                <a:cxn ang="0">
                  <a:pos x="234" y="209"/>
                </a:cxn>
                <a:cxn ang="0">
                  <a:pos x="213" y="217"/>
                </a:cxn>
                <a:cxn ang="0">
                  <a:pos x="192" y="221"/>
                </a:cxn>
                <a:cxn ang="0">
                  <a:pos x="100" y="222"/>
                </a:cxn>
                <a:cxn ang="0">
                  <a:pos x="89" y="221"/>
                </a:cxn>
                <a:cxn ang="0">
                  <a:pos x="67" y="217"/>
                </a:cxn>
                <a:cxn ang="0">
                  <a:pos x="47" y="209"/>
                </a:cxn>
                <a:cxn ang="0">
                  <a:pos x="30" y="196"/>
                </a:cxn>
                <a:cxn ang="0">
                  <a:pos x="21" y="189"/>
                </a:cxn>
                <a:cxn ang="0">
                  <a:pos x="9" y="175"/>
                </a:cxn>
                <a:cxn ang="0">
                  <a:pos x="0" y="158"/>
                </a:cxn>
                <a:cxn ang="0">
                  <a:pos x="61" y="158"/>
                </a:cxn>
                <a:cxn ang="0">
                  <a:pos x="79" y="169"/>
                </a:cxn>
                <a:cxn ang="0">
                  <a:pos x="100" y="173"/>
                </a:cxn>
                <a:cxn ang="0">
                  <a:pos x="181" y="173"/>
                </a:cxn>
                <a:cxn ang="0">
                  <a:pos x="204" y="168"/>
                </a:cxn>
                <a:cxn ang="0">
                  <a:pos x="224" y="154"/>
                </a:cxn>
                <a:cxn ang="0">
                  <a:pos x="231" y="146"/>
                </a:cxn>
                <a:cxn ang="0">
                  <a:pos x="241" y="124"/>
                </a:cxn>
                <a:cxn ang="0">
                  <a:pos x="242" y="111"/>
                </a:cxn>
                <a:cxn ang="0">
                  <a:pos x="241" y="99"/>
                </a:cxn>
                <a:cxn ang="0">
                  <a:pos x="231" y="77"/>
                </a:cxn>
                <a:cxn ang="0">
                  <a:pos x="224" y="68"/>
                </a:cxn>
                <a:cxn ang="0">
                  <a:pos x="204" y="54"/>
                </a:cxn>
                <a:cxn ang="0">
                  <a:pos x="181" y="49"/>
                </a:cxn>
                <a:cxn ang="0">
                  <a:pos x="100" y="49"/>
                </a:cxn>
                <a:cxn ang="0">
                  <a:pos x="79" y="53"/>
                </a:cxn>
                <a:cxn ang="0">
                  <a:pos x="61" y="63"/>
                </a:cxn>
                <a:cxn ang="0">
                  <a:pos x="0" y="63"/>
                </a:cxn>
                <a:cxn ang="0">
                  <a:pos x="9" y="47"/>
                </a:cxn>
                <a:cxn ang="0">
                  <a:pos x="21" y="32"/>
                </a:cxn>
                <a:cxn ang="0">
                  <a:pos x="30" y="26"/>
                </a:cxn>
                <a:cxn ang="0">
                  <a:pos x="47" y="13"/>
                </a:cxn>
                <a:cxn ang="0">
                  <a:pos x="67" y="5"/>
                </a:cxn>
                <a:cxn ang="0">
                  <a:pos x="89" y="0"/>
                </a:cxn>
                <a:cxn ang="0">
                  <a:pos x="100" y="0"/>
                </a:cxn>
              </a:cxnLst>
              <a:rect l="0" t="0" r="r" b="b"/>
              <a:pathLst>
                <a:path w="292" h="222">
                  <a:moveTo>
                    <a:pt x="100" y="0"/>
                  </a:moveTo>
                  <a:lnTo>
                    <a:pt x="181" y="0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3" y="2"/>
                  </a:lnTo>
                  <a:lnTo>
                    <a:pt x="213" y="5"/>
                  </a:lnTo>
                  <a:lnTo>
                    <a:pt x="224" y="9"/>
                  </a:lnTo>
                  <a:lnTo>
                    <a:pt x="234" y="13"/>
                  </a:lnTo>
                  <a:lnTo>
                    <a:pt x="242" y="18"/>
                  </a:lnTo>
                  <a:lnTo>
                    <a:pt x="251" y="26"/>
                  </a:lnTo>
                  <a:lnTo>
                    <a:pt x="258" y="32"/>
                  </a:lnTo>
                  <a:lnTo>
                    <a:pt x="258" y="32"/>
                  </a:lnTo>
                  <a:lnTo>
                    <a:pt x="266" y="41"/>
                  </a:lnTo>
                  <a:lnTo>
                    <a:pt x="272" y="49"/>
                  </a:lnTo>
                  <a:lnTo>
                    <a:pt x="278" y="58"/>
                  </a:lnTo>
                  <a:lnTo>
                    <a:pt x="283" y="68"/>
                  </a:lnTo>
                  <a:lnTo>
                    <a:pt x="287" y="78"/>
                  </a:lnTo>
                  <a:lnTo>
                    <a:pt x="289" y="89"/>
                  </a:lnTo>
                  <a:lnTo>
                    <a:pt x="291" y="100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1" y="122"/>
                  </a:lnTo>
                  <a:lnTo>
                    <a:pt x="289" y="133"/>
                  </a:lnTo>
                  <a:lnTo>
                    <a:pt x="287" y="143"/>
                  </a:lnTo>
                  <a:lnTo>
                    <a:pt x="283" y="154"/>
                  </a:lnTo>
                  <a:lnTo>
                    <a:pt x="278" y="164"/>
                  </a:lnTo>
                  <a:lnTo>
                    <a:pt x="272" y="173"/>
                  </a:lnTo>
                  <a:lnTo>
                    <a:pt x="266" y="182"/>
                  </a:lnTo>
                  <a:lnTo>
                    <a:pt x="258" y="189"/>
                  </a:lnTo>
                  <a:lnTo>
                    <a:pt x="258" y="189"/>
                  </a:lnTo>
                  <a:lnTo>
                    <a:pt x="251" y="196"/>
                  </a:lnTo>
                  <a:lnTo>
                    <a:pt x="242" y="203"/>
                  </a:lnTo>
                  <a:lnTo>
                    <a:pt x="234" y="209"/>
                  </a:lnTo>
                  <a:lnTo>
                    <a:pt x="224" y="214"/>
                  </a:lnTo>
                  <a:lnTo>
                    <a:pt x="213" y="217"/>
                  </a:lnTo>
                  <a:lnTo>
                    <a:pt x="203" y="220"/>
                  </a:lnTo>
                  <a:lnTo>
                    <a:pt x="192" y="221"/>
                  </a:lnTo>
                  <a:lnTo>
                    <a:pt x="181" y="222"/>
                  </a:lnTo>
                  <a:lnTo>
                    <a:pt x="100" y="222"/>
                  </a:lnTo>
                  <a:lnTo>
                    <a:pt x="100" y="222"/>
                  </a:lnTo>
                  <a:lnTo>
                    <a:pt x="89" y="221"/>
                  </a:lnTo>
                  <a:lnTo>
                    <a:pt x="78" y="220"/>
                  </a:lnTo>
                  <a:lnTo>
                    <a:pt x="67" y="217"/>
                  </a:lnTo>
                  <a:lnTo>
                    <a:pt x="57" y="214"/>
                  </a:lnTo>
                  <a:lnTo>
                    <a:pt x="47" y="209"/>
                  </a:lnTo>
                  <a:lnTo>
                    <a:pt x="38" y="203"/>
                  </a:lnTo>
                  <a:lnTo>
                    <a:pt x="30" y="196"/>
                  </a:lnTo>
                  <a:lnTo>
                    <a:pt x="21" y="189"/>
                  </a:lnTo>
                  <a:lnTo>
                    <a:pt x="21" y="189"/>
                  </a:lnTo>
                  <a:lnTo>
                    <a:pt x="15" y="183"/>
                  </a:lnTo>
                  <a:lnTo>
                    <a:pt x="9" y="175"/>
                  </a:lnTo>
                  <a:lnTo>
                    <a:pt x="4" y="167"/>
                  </a:lnTo>
                  <a:lnTo>
                    <a:pt x="0" y="158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69" y="164"/>
                  </a:lnTo>
                  <a:lnTo>
                    <a:pt x="79" y="169"/>
                  </a:lnTo>
                  <a:lnTo>
                    <a:pt x="89" y="172"/>
                  </a:lnTo>
                  <a:lnTo>
                    <a:pt x="100" y="173"/>
                  </a:lnTo>
                  <a:lnTo>
                    <a:pt x="181" y="173"/>
                  </a:lnTo>
                  <a:lnTo>
                    <a:pt x="181" y="173"/>
                  </a:lnTo>
                  <a:lnTo>
                    <a:pt x="193" y="172"/>
                  </a:lnTo>
                  <a:lnTo>
                    <a:pt x="204" y="168"/>
                  </a:lnTo>
                  <a:lnTo>
                    <a:pt x="215" y="162"/>
                  </a:lnTo>
                  <a:lnTo>
                    <a:pt x="224" y="154"/>
                  </a:lnTo>
                  <a:lnTo>
                    <a:pt x="224" y="154"/>
                  </a:lnTo>
                  <a:lnTo>
                    <a:pt x="231" y="146"/>
                  </a:lnTo>
                  <a:lnTo>
                    <a:pt x="237" y="135"/>
                  </a:lnTo>
                  <a:lnTo>
                    <a:pt x="241" y="124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1" y="99"/>
                  </a:lnTo>
                  <a:lnTo>
                    <a:pt x="237" y="86"/>
                  </a:lnTo>
                  <a:lnTo>
                    <a:pt x="231" y="77"/>
                  </a:lnTo>
                  <a:lnTo>
                    <a:pt x="224" y="68"/>
                  </a:lnTo>
                  <a:lnTo>
                    <a:pt x="224" y="68"/>
                  </a:lnTo>
                  <a:lnTo>
                    <a:pt x="215" y="60"/>
                  </a:lnTo>
                  <a:lnTo>
                    <a:pt x="204" y="54"/>
                  </a:lnTo>
                  <a:lnTo>
                    <a:pt x="193" y="51"/>
                  </a:lnTo>
                  <a:lnTo>
                    <a:pt x="181" y="49"/>
                  </a:lnTo>
                  <a:lnTo>
                    <a:pt x="100" y="49"/>
                  </a:lnTo>
                  <a:lnTo>
                    <a:pt x="100" y="49"/>
                  </a:lnTo>
                  <a:lnTo>
                    <a:pt x="89" y="51"/>
                  </a:lnTo>
                  <a:lnTo>
                    <a:pt x="79" y="53"/>
                  </a:lnTo>
                  <a:lnTo>
                    <a:pt x="69" y="58"/>
                  </a:lnTo>
                  <a:lnTo>
                    <a:pt x="6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56"/>
                  </a:lnTo>
                  <a:lnTo>
                    <a:pt x="9" y="47"/>
                  </a:lnTo>
                  <a:lnTo>
                    <a:pt x="15" y="39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30" y="26"/>
                  </a:lnTo>
                  <a:lnTo>
                    <a:pt x="38" y="18"/>
                  </a:lnTo>
                  <a:lnTo>
                    <a:pt x="47" y="13"/>
                  </a:lnTo>
                  <a:lnTo>
                    <a:pt x="57" y="9"/>
                  </a:lnTo>
                  <a:lnTo>
                    <a:pt x="67" y="5"/>
                  </a:lnTo>
                  <a:lnTo>
                    <a:pt x="78" y="2"/>
                  </a:lnTo>
                  <a:lnTo>
                    <a:pt x="89" y="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2" name="Freeform 21"/>
            <p:cNvSpPr/>
            <p:nvPr/>
          </p:nvSpPr>
          <p:spPr bwMode="auto">
            <a:xfrm>
              <a:off x="1601767" y="4427550"/>
              <a:ext cx="195263" cy="3651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24" y="0"/>
                </a:cxn>
                <a:cxn ang="0">
                  <a:pos x="224" y="0"/>
                </a:cxn>
                <a:cxn ang="0">
                  <a:pos x="229" y="1"/>
                </a:cxn>
                <a:cxn ang="0">
                  <a:pos x="233" y="2"/>
                </a:cxn>
                <a:cxn ang="0">
                  <a:pos x="236" y="5"/>
                </a:cxn>
                <a:cxn ang="0">
                  <a:pos x="240" y="7"/>
                </a:cxn>
                <a:cxn ang="0">
                  <a:pos x="242" y="11"/>
                </a:cxn>
                <a:cxn ang="0">
                  <a:pos x="245" y="14"/>
                </a:cxn>
                <a:cxn ang="0">
                  <a:pos x="246" y="18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8"/>
                </a:cxn>
                <a:cxn ang="0">
                  <a:pos x="245" y="32"/>
                </a:cxn>
                <a:cxn ang="0">
                  <a:pos x="242" y="36"/>
                </a:cxn>
                <a:cxn ang="0">
                  <a:pos x="240" y="39"/>
                </a:cxn>
                <a:cxn ang="0">
                  <a:pos x="236" y="42"/>
                </a:cxn>
                <a:cxn ang="0">
                  <a:pos x="233" y="44"/>
                </a:cxn>
                <a:cxn ang="0">
                  <a:pos x="229" y="45"/>
                </a:cxn>
                <a:cxn ang="0">
                  <a:pos x="224" y="45"/>
                </a:cxn>
                <a:cxn ang="0">
                  <a:pos x="24" y="45"/>
                </a:cxn>
                <a:cxn ang="0">
                  <a:pos x="24" y="45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2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3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7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6" h="45">
                  <a:moveTo>
                    <a:pt x="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9" y="1"/>
                  </a:lnTo>
                  <a:lnTo>
                    <a:pt x="233" y="2"/>
                  </a:lnTo>
                  <a:lnTo>
                    <a:pt x="236" y="5"/>
                  </a:lnTo>
                  <a:lnTo>
                    <a:pt x="240" y="7"/>
                  </a:lnTo>
                  <a:lnTo>
                    <a:pt x="242" y="11"/>
                  </a:lnTo>
                  <a:lnTo>
                    <a:pt x="245" y="14"/>
                  </a:lnTo>
                  <a:lnTo>
                    <a:pt x="246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8"/>
                  </a:lnTo>
                  <a:lnTo>
                    <a:pt x="245" y="32"/>
                  </a:lnTo>
                  <a:lnTo>
                    <a:pt x="242" y="36"/>
                  </a:lnTo>
                  <a:lnTo>
                    <a:pt x="240" y="39"/>
                  </a:lnTo>
                  <a:lnTo>
                    <a:pt x="236" y="42"/>
                  </a:lnTo>
                  <a:lnTo>
                    <a:pt x="233" y="44"/>
                  </a:lnTo>
                  <a:lnTo>
                    <a:pt x="229" y="45"/>
                  </a:lnTo>
                  <a:lnTo>
                    <a:pt x="2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93" name="Group 83"/>
          <p:cNvGrpSpPr/>
          <p:nvPr/>
        </p:nvGrpSpPr>
        <p:grpSpPr>
          <a:xfrm>
            <a:off x="5610076" y="3619292"/>
            <a:ext cx="307721" cy="307705"/>
            <a:chOff x="1787872" y="3796481"/>
            <a:chExt cx="296916" cy="296916"/>
          </a:xfrm>
          <a:solidFill>
            <a:schemeClr val="accent6">
              <a:lumMod val="50000"/>
            </a:schemeClr>
          </a:solidFill>
        </p:grpSpPr>
        <p:sp>
          <p:nvSpPr>
            <p:cNvPr id="94" name="Freeform 12"/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5" name="Freeform 13"/>
            <p:cNvSpPr/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96" name="Freeform 60"/>
          <p:cNvSpPr>
            <a:spLocks noEditPoints="1"/>
          </p:cNvSpPr>
          <p:nvPr/>
        </p:nvSpPr>
        <p:spPr bwMode="auto">
          <a:xfrm>
            <a:off x="2540094" y="3619292"/>
            <a:ext cx="305570" cy="30770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1" y="2"/>
              </a:cxn>
              <a:cxn ang="0">
                <a:pos x="0" y="11"/>
              </a:cxn>
              <a:cxn ang="0">
                <a:pos x="0" y="269"/>
              </a:cxn>
              <a:cxn ang="0">
                <a:pos x="0" y="276"/>
              </a:cxn>
              <a:cxn ang="0">
                <a:pos x="11" y="285"/>
              </a:cxn>
              <a:cxn ang="0">
                <a:pos x="267" y="287"/>
              </a:cxn>
              <a:cxn ang="0">
                <a:pos x="274" y="285"/>
              </a:cxn>
              <a:cxn ang="0">
                <a:pos x="283" y="276"/>
              </a:cxn>
              <a:cxn ang="0">
                <a:pos x="285" y="19"/>
              </a:cxn>
              <a:cxn ang="0">
                <a:pos x="283" y="11"/>
              </a:cxn>
              <a:cxn ang="0">
                <a:pos x="274" y="2"/>
              </a:cxn>
              <a:cxn ang="0">
                <a:pos x="267" y="0"/>
              </a:cxn>
              <a:cxn ang="0">
                <a:pos x="18" y="269"/>
              </a:cxn>
              <a:cxn ang="0">
                <a:pos x="53" y="233"/>
              </a:cxn>
              <a:cxn ang="0">
                <a:pos x="53" y="198"/>
              </a:cxn>
              <a:cxn ang="0">
                <a:pos x="18" y="162"/>
              </a:cxn>
              <a:cxn ang="0">
                <a:pos x="53" y="198"/>
              </a:cxn>
              <a:cxn ang="0">
                <a:pos x="18" y="126"/>
              </a:cxn>
              <a:cxn ang="0">
                <a:pos x="53" y="91"/>
              </a:cxn>
              <a:cxn ang="0">
                <a:pos x="53" y="55"/>
              </a:cxn>
              <a:cxn ang="0">
                <a:pos x="18" y="19"/>
              </a:cxn>
              <a:cxn ang="0">
                <a:pos x="53" y="55"/>
              </a:cxn>
              <a:cxn ang="0">
                <a:pos x="71" y="269"/>
              </a:cxn>
              <a:cxn ang="0">
                <a:pos x="214" y="180"/>
              </a:cxn>
              <a:cxn ang="0">
                <a:pos x="214" y="162"/>
              </a:cxn>
              <a:cxn ang="0">
                <a:pos x="71" y="19"/>
              </a:cxn>
              <a:cxn ang="0">
                <a:pos x="214" y="162"/>
              </a:cxn>
              <a:cxn ang="0">
                <a:pos x="232" y="269"/>
              </a:cxn>
              <a:cxn ang="0">
                <a:pos x="267" y="233"/>
              </a:cxn>
              <a:cxn ang="0">
                <a:pos x="267" y="198"/>
              </a:cxn>
              <a:cxn ang="0">
                <a:pos x="232" y="162"/>
              </a:cxn>
              <a:cxn ang="0">
                <a:pos x="267" y="198"/>
              </a:cxn>
              <a:cxn ang="0">
                <a:pos x="232" y="126"/>
              </a:cxn>
              <a:cxn ang="0">
                <a:pos x="267" y="91"/>
              </a:cxn>
              <a:cxn ang="0">
                <a:pos x="267" y="55"/>
              </a:cxn>
              <a:cxn ang="0">
                <a:pos x="232" y="19"/>
              </a:cxn>
              <a:cxn ang="0">
                <a:pos x="267" y="55"/>
              </a:cxn>
            </a:cxnLst>
            <a:rect l="0" t="0" r="r" b="b"/>
            <a:pathLst>
              <a:path w="285" h="287">
                <a:moveTo>
                  <a:pt x="267" y="0"/>
                </a:moveTo>
                <a:lnTo>
                  <a:pt x="18" y="0"/>
                </a:lnTo>
                <a:lnTo>
                  <a:pt x="18" y="0"/>
                </a:lnTo>
                <a:lnTo>
                  <a:pt x="11" y="2"/>
                </a:lnTo>
                <a:lnTo>
                  <a:pt x="6" y="6"/>
                </a:lnTo>
                <a:lnTo>
                  <a:pt x="0" y="11"/>
                </a:lnTo>
                <a:lnTo>
                  <a:pt x="0" y="19"/>
                </a:lnTo>
                <a:lnTo>
                  <a:pt x="0" y="269"/>
                </a:lnTo>
                <a:lnTo>
                  <a:pt x="0" y="269"/>
                </a:lnTo>
                <a:lnTo>
                  <a:pt x="0" y="276"/>
                </a:lnTo>
                <a:lnTo>
                  <a:pt x="6" y="281"/>
                </a:lnTo>
                <a:lnTo>
                  <a:pt x="11" y="285"/>
                </a:lnTo>
                <a:lnTo>
                  <a:pt x="18" y="287"/>
                </a:lnTo>
                <a:lnTo>
                  <a:pt x="267" y="287"/>
                </a:lnTo>
                <a:lnTo>
                  <a:pt x="267" y="287"/>
                </a:lnTo>
                <a:lnTo>
                  <a:pt x="274" y="285"/>
                </a:lnTo>
                <a:lnTo>
                  <a:pt x="279" y="281"/>
                </a:lnTo>
                <a:lnTo>
                  <a:pt x="283" y="276"/>
                </a:lnTo>
                <a:lnTo>
                  <a:pt x="285" y="269"/>
                </a:lnTo>
                <a:lnTo>
                  <a:pt x="285" y="19"/>
                </a:lnTo>
                <a:lnTo>
                  <a:pt x="285" y="19"/>
                </a:lnTo>
                <a:lnTo>
                  <a:pt x="283" y="11"/>
                </a:lnTo>
                <a:lnTo>
                  <a:pt x="279" y="6"/>
                </a:lnTo>
                <a:lnTo>
                  <a:pt x="274" y="2"/>
                </a:lnTo>
                <a:lnTo>
                  <a:pt x="267" y="0"/>
                </a:lnTo>
                <a:lnTo>
                  <a:pt x="267" y="0"/>
                </a:lnTo>
                <a:close/>
                <a:moveTo>
                  <a:pt x="53" y="269"/>
                </a:moveTo>
                <a:lnTo>
                  <a:pt x="18" y="269"/>
                </a:lnTo>
                <a:lnTo>
                  <a:pt x="18" y="233"/>
                </a:lnTo>
                <a:lnTo>
                  <a:pt x="53" y="233"/>
                </a:lnTo>
                <a:lnTo>
                  <a:pt x="53" y="269"/>
                </a:lnTo>
                <a:close/>
                <a:moveTo>
                  <a:pt x="53" y="198"/>
                </a:moveTo>
                <a:lnTo>
                  <a:pt x="18" y="198"/>
                </a:lnTo>
                <a:lnTo>
                  <a:pt x="18" y="162"/>
                </a:lnTo>
                <a:lnTo>
                  <a:pt x="53" y="162"/>
                </a:lnTo>
                <a:lnTo>
                  <a:pt x="53" y="198"/>
                </a:lnTo>
                <a:close/>
                <a:moveTo>
                  <a:pt x="53" y="126"/>
                </a:moveTo>
                <a:lnTo>
                  <a:pt x="18" y="126"/>
                </a:lnTo>
                <a:lnTo>
                  <a:pt x="18" y="91"/>
                </a:lnTo>
                <a:lnTo>
                  <a:pt x="53" y="91"/>
                </a:lnTo>
                <a:lnTo>
                  <a:pt x="53" y="126"/>
                </a:lnTo>
                <a:close/>
                <a:moveTo>
                  <a:pt x="53" y="55"/>
                </a:moveTo>
                <a:lnTo>
                  <a:pt x="18" y="55"/>
                </a:lnTo>
                <a:lnTo>
                  <a:pt x="18" y="19"/>
                </a:lnTo>
                <a:lnTo>
                  <a:pt x="53" y="19"/>
                </a:lnTo>
                <a:lnTo>
                  <a:pt x="53" y="55"/>
                </a:lnTo>
                <a:close/>
                <a:moveTo>
                  <a:pt x="214" y="269"/>
                </a:moveTo>
                <a:lnTo>
                  <a:pt x="71" y="269"/>
                </a:lnTo>
                <a:lnTo>
                  <a:pt x="71" y="180"/>
                </a:lnTo>
                <a:lnTo>
                  <a:pt x="214" y="180"/>
                </a:lnTo>
                <a:lnTo>
                  <a:pt x="214" y="269"/>
                </a:lnTo>
                <a:close/>
                <a:moveTo>
                  <a:pt x="214" y="162"/>
                </a:moveTo>
                <a:lnTo>
                  <a:pt x="71" y="162"/>
                </a:lnTo>
                <a:lnTo>
                  <a:pt x="71" y="19"/>
                </a:lnTo>
                <a:lnTo>
                  <a:pt x="214" y="19"/>
                </a:lnTo>
                <a:lnTo>
                  <a:pt x="214" y="162"/>
                </a:lnTo>
                <a:close/>
                <a:moveTo>
                  <a:pt x="267" y="269"/>
                </a:moveTo>
                <a:lnTo>
                  <a:pt x="232" y="269"/>
                </a:lnTo>
                <a:lnTo>
                  <a:pt x="232" y="233"/>
                </a:lnTo>
                <a:lnTo>
                  <a:pt x="267" y="233"/>
                </a:lnTo>
                <a:lnTo>
                  <a:pt x="267" y="269"/>
                </a:lnTo>
                <a:close/>
                <a:moveTo>
                  <a:pt x="267" y="198"/>
                </a:moveTo>
                <a:lnTo>
                  <a:pt x="232" y="198"/>
                </a:lnTo>
                <a:lnTo>
                  <a:pt x="232" y="162"/>
                </a:lnTo>
                <a:lnTo>
                  <a:pt x="267" y="162"/>
                </a:lnTo>
                <a:lnTo>
                  <a:pt x="267" y="198"/>
                </a:lnTo>
                <a:close/>
                <a:moveTo>
                  <a:pt x="267" y="126"/>
                </a:moveTo>
                <a:lnTo>
                  <a:pt x="232" y="126"/>
                </a:lnTo>
                <a:lnTo>
                  <a:pt x="232" y="91"/>
                </a:lnTo>
                <a:lnTo>
                  <a:pt x="267" y="91"/>
                </a:lnTo>
                <a:lnTo>
                  <a:pt x="267" y="126"/>
                </a:lnTo>
                <a:close/>
                <a:moveTo>
                  <a:pt x="267" y="55"/>
                </a:moveTo>
                <a:lnTo>
                  <a:pt x="232" y="55"/>
                </a:lnTo>
                <a:lnTo>
                  <a:pt x="232" y="19"/>
                </a:lnTo>
                <a:lnTo>
                  <a:pt x="267" y="19"/>
                </a:lnTo>
                <a:lnTo>
                  <a:pt x="267" y="55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  <a:round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6347054" y="3585650"/>
            <a:ext cx="380872" cy="374991"/>
            <a:chOff x="9374188" y="916658"/>
            <a:chExt cx="309563" cy="304800"/>
          </a:xfrm>
          <a:solidFill>
            <a:schemeClr val="accent6">
              <a:lumMod val="50000"/>
            </a:schemeClr>
          </a:solidFill>
        </p:grpSpPr>
        <p:sp>
          <p:nvSpPr>
            <p:cNvPr id="98" name="Freeform 263"/>
            <p:cNvSpPr/>
            <p:nvPr/>
          </p:nvSpPr>
          <p:spPr bwMode="auto">
            <a:xfrm>
              <a:off x="9429751" y="916658"/>
              <a:ext cx="117475" cy="222250"/>
            </a:xfrm>
            <a:custGeom>
              <a:avLst/>
              <a:gdLst>
                <a:gd name="T0" fmla="*/ 2 w 75"/>
                <a:gd name="T1" fmla="*/ 142 h 142"/>
                <a:gd name="T2" fmla="*/ 71 w 75"/>
                <a:gd name="T3" fmla="*/ 142 h 142"/>
                <a:gd name="T4" fmla="*/ 73 w 75"/>
                <a:gd name="T5" fmla="*/ 141 h 142"/>
                <a:gd name="T6" fmla="*/ 73 w 75"/>
                <a:gd name="T7" fmla="*/ 139 h 142"/>
                <a:gd name="T8" fmla="*/ 75 w 75"/>
                <a:gd name="T9" fmla="*/ 2 h 142"/>
                <a:gd name="T10" fmla="*/ 74 w 75"/>
                <a:gd name="T11" fmla="*/ 0 h 142"/>
                <a:gd name="T12" fmla="*/ 72 w 75"/>
                <a:gd name="T13" fmla="*/ 0 h 142"/>
                <a:gd name="T14" fmla="*/ 0 w 75"/>
                <a:gd name="T15" fmla="*/ 140 h 142"/>
                <a:gd name="T16" fmla="*/ 0 w 75"/>
                <a:gd name="T17" fmla="*/ 141 h 142"/>
                <a:gd name="T18" fmla="*/ 2 w 75"/>
                <a:gd name="T1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142">
                  <a:moveTo>
                    <a:pt x="2" y="142"/>
                  </a:moveTo>
                  <a:cubicBezTo>
                    <a:pt x="71" y="142"/>
                    <a:pt x="71" y="142"/>
                    <a:pt x="71" y="142"/>
                  </a:cubicBezTo>
                  <a:cubicBezTo>
                    <a:pt x="72" y="142"/>
                    <a:pt x="73" y="142"/>
                    <a:pt x="73" y="141"/>
                  </a:cubicBezTo>
                  <a:cubicBezTo>
                    <a:pt x="73" y="141"/>
                    <a:pt x="73" y="140"/>
                    <a:pt x="73" y="139"/>
                  </a:cubicBezTo>
                  <a:cubicBezTo>
                    <a:pt x="71" y="132"/>
                    <a:pt x="73" y="53"/>
                    <a:pt x="75" y="2"/>
                  </a:cubicBezTo>
                  <a:cubicBezTo>
                    <a:pt x="75" y="1"/>
                    <a:pt x="75" y="1"/>
                    <a:pt x="74" y="0"/>
                  </a:cubicBezTo>
                  <a:cubicBezTo>
                    <a:pt x="73" y="0"/>
                    <a:pt x="73" y="0"/>
                    <a:pt x="72" y="0"/>
                  </a:cubicBezTo>
                  <a:cubicBezTo>
                    <a:pt x="13" y="42"/>
                    <a:pt x="0" y="139"/>
                    <a:pt x="0" y="140"/>
                  </a:cubicBezTo>
                  <a:cubicBezTo>
                    <a:pt x="0" y="140"/>
                    <a:pt x="0" y="141"/>
                    <a:pt x="0" y="141"/>
                  </a:cubicBezTo>
                  <a:cubicBezTo>
                    <a:pt x="1" y="142"/>
                    <a:pt x="1" y="142"/>
                    <a:pt x="2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9" name="Freeform 264"/>
            <p:cNvSpPr/>
            <p:nvPr/>
          </p:nvSpPr>
          <p:spPr bwMode="auto">
            <a:xfrm>
              <a:off x="9553576" y="976983"/>
              <a:ext cx="68263" cy="161925"/>
            </a:xfrm>
            <a:custGeom>
              <a:avLst/>
              <a:gdLst>
                <a:gd name="T0" fmla="*/ 0 w 44"/>
                <a:gd name="T1" fmla="*/ 102 h 104"/>
                <a:gd name="T2" fmla="*/ 0 w 44"/>
                <a:gd name="T3" fmla="*/ 103 h 104"/>
                <a:gd name="T4" fmla="*/ 2 w 44"/>
                <a:gd name="T5" fmla="*/ 104 h 104"/>
                <a:gd name="T6" fmla="*/ 42 w 44"/>
                <a:gd name="T7" fmla="*/ 104 h 104"/>
                <a:gd name="T8" fmla="*/ 44 w 44"/>
                <a:gd name="T9" fmla="*/ 103 h 104"/>
                <a:gd name="T10" fmla="*/ 44 w 44"/>
                <a:gd name="T11" fmla="*/ 102 h 104"/>
                <a:gd name="T12" fmla="*/ 4 w 44"/>
                <a:gd name="T13" fmla="*/ 1 h 104"/>
                <a:gd name="T14" fmla="*/ 1 w 44"/>
                <a:gd name="T15" fmla="*/ 0 h 104"/>
                <a:gd name="T16" fmla="*/ 0 w 44"/>
                <a:gd name="T17" fmla="*/ 2 h 104"/>
                <a:gd name="T18" fmla="*/ 0 w 44"/>
                <a:gd name="T19" fmla="*/ 10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104">
                  <a:moveTo>
                    <a:pt x="0" y="102"/>
                  </a:moveTo>
                  <a:cubicBezTo>
                    <a:pt x="0" y="102"/>
                    <a:pt x="0" y="103"/>
                    <a:pt x="0" y="103"/>
                  </a:cubicBezTo>
                  <a:cubicBezTo>
                    <a:pt x="1" y="104"/>
                    <a:pt x="1" y="104"/>
                    <a:pt x="2" y="104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3" y="104"/>
                    <a:pt x="43" y="104"/>
                    <a:pt x="44" y="103"/>
                  </a:cubicBezTo>
                  <a:cubicBezTo>
                    <a:pt x="44" y="103"/>
                    <a:pt x="44" y="102"/>
                    <a:pt x="44" y="102"/>
                  </a:cubicBezTo>
                  <a:cubicBezTo>
                    <a:pt x="44" y="101"/>
                    <a:pt x="30" y="56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7" y="76"/>
                    <a:pt x="0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0" name="Freeform 265"/>
            <p:cNvSpPr/>
            <p:nvPr/>
          </p:nvSpPr>
          <p:spPr bwMode="auto">
            <a:xfrm>
              <a:off x="9407526" y="1150021"/>
              <a:ext cx="138113" cy="22225"/>
            </a:xfrm>
            <a:custGeom>
              <a:avLst/>
              <a:gdLst>
                <a:gd name="T0" fmla="*/ 16 w 88"/>
                <a:gd name="T1" fmla="*/ 14 h 14"/>
                <a:gd name="T2" fmla="*/ 18 w 88"/>
                <a:gd name="T3" fmla="*/ 14 h 14"/>
                <a:gd name="T4" fmla="*/ 86 w 88"/>
                <a:gd name="T5" fmla="*/ 3 h 14"/>
                <a:gd name="T6" fmla="*/ 88 w 88"/>
                <a:gd name="T7" fmla="*/ 1 h 14"/>
                <a:gd name="T8" fmla="*/ 86 w 88"/>
                <a:gd name="T9" fmla="*/ 0 h 14"/>
                <a:gd name="T10" fmla="*/ 2 w 88"/>
                <a:gd name="T11" fmla="*/ 0 h 14"/>
                <a:gd name="T12" fmla="*/ 1 w 88"/>
                <a:gd name="T13" fmla="*/ 0 h 14"/>
                <a:gd name="T14" fmla="*/ 1 w 88"/>
                <a:gd name="T15" fmla="*/ 2 h 14"/>
                <a:gd name="T16" fmla="*/ 16 w 88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4">
                  <a:moveTo>
                    <a:pt x="16" y="14"/>
                  </a:moveTo>
                  <a:cubicBezTo>
                    <a:pt x="17" y="14"/>
                    <a:pt x="17" y="14"/>
                    <a:pt x="18" y="14"/>
                  </a:cubicBezTo>
                  <a:cubicBezTo>
                    <a:pt x="39" y="14"/>
                    <a:pt x="84" y="4"/>
                    <a:pt x="86" y="3"/>
                  </a:cubicBezTo>
                  <a:cubicBezTo>
                    <a:pt x="87" y="3"/>
                    <a:pt x="88" y="2"/>
                    <a:pt x="88" y="1"/>
                  </a:cubicBezTo>
                  <a:cubicBezTo>
                    <a:pt x="88" y="0"/>
                    <a:pt x="87" y="0"/>
                    <a:pt x="8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5" y="13"/>
                    <a:pt x="13" y="14"/>
                    <a:pt x="16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1" name="Freeform 266"/>
            <p:cNvSpPr/>
            <p:nvPr/>
          </p:nvSpPr>
          <p:spPr bwMode="auto">
            <a:xfrm>
              <a:off x="9374188" y="1162721"/>
              <a:ext cx="309563" cy="38100"/>
            </a:xfrm>
            <a:custGeom>
              <a:avLst/>
              <a:gdLst>
                <a:gd name="T0" fmla="*/ 198 w 198"/>
                <a:gd name="T1" fmla="*/ 16 h 24"/>
                <a:gd name="T2" fmla="*/ 136 w 198"/>
                <a:gd name="T3" fmla="*/ 0 h 24"/>
                <a:gd name="T4" fmla="*/ 109 w 198"/>
                <a:gd name="T5" fmla="*/ 2 h 24"/>
                <a:gd name="T6" fmla="*/ 3 w 198"/>
                <a:gd name="T7" fmla="*/ 13 h 24"/>
                <a:gd name="T8" fmla="*/ 2 w 198"/>
                <a:gd name="T9" fmla="*/ 13 h 24"/>
                <a:gd name="T10" fmla="*/ 2 w 198"/>
                <a:gd name="T11" fmla="*/ 13 h 24"/>
                <a:gd name="T12" fmla="*/ 0 w 198"/>
                <a:gd name="T13" fmla="*/ 14 h 24"/>
                <a:gd name="T14" fmla="*/ 1 w 198"/>
                <a:gd name="T15" fmla="*/ 17 h 24"/>
                <a:gd name="T16" fmla="*/ 41 w 198"/>
                <a:gd name="T17" fmla="*/ 24 h 24"/>
                <a:gd name="T18" fmla="*/ 111 w 198"/>
                <a:gd name="T19" fmla="*/ 17 h 24"/>
                <a:gd name="T20" fmla="*/ 142 w 198"/>
                <a:gd name="T21" fmla="*/ 15 h 24"/>
                <a:gd name="T22" fmla="*/ 196 w 198"/>
                <a:gd name="T23" fmla="*/ 20 h 24"/>
                <a:gd name="T24" fmla="*/ 198 w 198"/>
                <a:gd name="T25" fmla="*/ 19 h 24"/>
                <a:gd name="T26" fmla="*/ 198 w 198"/>
                <a:gd name="T2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8" h="24">
                  <a:moveTo>
                    <a:pt x="198" y="16"/>
                  </a:moveTo>
                  <a:cubicBezTo>
                    <a:pt x="188" y="3"/>
                    <a:pt x="159" y="0"/>
                    <a:pt x="136" y="0"/>
                  </a:cubicBezTo>
                  <a:cubicBezTo>
                    <a:pt x="121" y="0"/>
                    <a:pt x="110" y="2"/>
                    <a:pt x="109" y="2"/>
                  </a:cubicBezTo>
                  <a:cubicBezTo>
                    <a:pt x="71" y="13"/>
                    <a:pt x="14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1" y="14"/>
                    <a:pt x="0" y="14"/>
                  </a:cubicBezTo>
                  <a:cubicBezTo>
                    <a:pt x="0" y="15"/>
                    <a:pt x="0" y="16"/>
                    <a:pt x="1" y="17"/>
                  </a:cubicBezTo>
                  <a:cubicBezTo>
                    <a:pt x="7" y="22"/>
                    <a:pt x="21" y="24"/>
                    <a:pt x="41" y="24"/>
                  </a:cubicBezTo>
                  <a:cubicBezTo>
                    <a:pt x="61" y="24"/>
                    <a:pt x="87" y="22"/>
                    <a:pt x="111" y="17"/>
                  </a:cubicBezTo>
                  <a:cubicBezTo>
                    <a:pt x="120" y="16"/>
                    <a:pt x="130" y="15"/>
                    <a:pt x="142" y="15"/>
                  </a:cubicBezTo>
                  <a:cubicBezTo>
                    <a:pt x="170" y="15"/>
                    <a:pt x="196" y="20"/>
                    <a:pt x="196" y="20"/>
                  </a:cubicBezTo>
                  <a:cubicBezTo>
                    <a:pt x="197" y="20"/>
                    <a:pt x="198" y="19"/>
                    <a:pt x="198" y="19"/>
                  </a:cubicBezTo>
                  <a:cubicBezTo>
                    <a:pt x="198" y="18"/>
                    <a:pt x="198" y="17"/>
                    <a:pt x="19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2" name="Freeform 267"/>
            <p:cNvSpPr/>
            <p:nvPr/>
          </p:nvSpPr>
          <p:spPr bwMode="auto">
            <a:xfrm>
              <a:off x="9447213" y="1199233"/>
              <a:ext cx="144463" cy="22225"/>
            </a:xfrm>
            <a:custGeom>
              <a:avLst/>
              <a:gdLst>
                <a:gd name="T0" fmla="*/ 91 w 92"/>
                <a:gd name="T1" fmla="*/ 2 h 14"/>
                <a:gd name="T2" fmla="*/ 72 w 92"/>
                <a:gd name="T3" fmla="*/ 0 h 14"/>
                <a:gd name="T4" fmla="*/ 42 w 92"/>
                <a:gd name="T5" fmla="*/ 3 h 14"/>
                <a:gd name="T6" fmla="*/ 12 w 92"/>
                <a:gd name="T7" fmla="*/ 6 h 14"/>
                <a:gd name="T8" fmla="*/ 2 w 92"/>
                <a:gd name="T9" fmla="*/ 6 h 14"/>
                <a:gd name="T10" fmla="*/ 0 w 92"/>
                <a:gd name="T11" fmla="*/ 7 h 14"/>
                <a:gd name="T12" fmla="*/ 1 w 92"/>
                <a:gd name="T13" fmla="*/ 9 h 14"/>
                <a:gd name="T14" fmla="*/ 20 w 92"/>
                <a:gd name="T15" fmla="*/ 13 h 14"/>
                <a:gd name="T16" fmla="*/ 28 w 92"/>
                <a:gd name="T17" fmla="*/ 14 h 14"/>
                <a:gd name="T18" fmla="*/ 57 w 92"/>
                <a:gd name="T19" fmla="*/ 9 h 14"/>
                <a:gd name="T20" fmla="*/ 84 w 92"/>
                <a:gd name="T21" fmla="*/ 5 h 14"/>
                <a:gd name="T22" fmla="*/ 90 w 92"/>
                <a:gd name="T23" fmla="*/ 6 h 14"/>
                <a:gd name="T24" fmla="*/ 92 w 92"/>
                <a:gd name="T25" fmla="*/ 4 h 14"/>
                <a:gd name="T26" fmla="*/ 91 w 92"/>
                <a:gd name="T2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14">
                  <a:moveTo>
                    <a:pt x="91" y="2"/>
                  </a:moveTo>
                  <a:cubicBezTo>
                    <a:pt x="85" y="0"/>
                    <a:pt x="79" y="0"/>
                    <a:pt x="72" y="0"/>
                  </a:cubicBezTo>
                  <a:cubicBezTo>
                    <a:pt x="62" y="0"/>
                    <a:pt x="52" y="1"/>
                    <a:pt x="42" y="3"/>
                  </a:cubicBezTo>
                  <a:cubicBezTo>
                    <a:pt x="32" y="5"/>
                    <a:pt x="22" y="6"/>
                    <a:pt x="12" y="6"/>
                  </a:cubicBezTo>
                  <a:cubicBezTo>
                    <a:pt x="9" y="6"/>
                    <a:pt x="5" y="6"/>
                    <a:pt x="2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3" y="10"/>
                    <a:pt x="12" y="12"/>
                    <a:pt x="20" y="13"/>
                  </a:cubicBezTo>
                  <a:cubicBezTo>
                    <a:pt x="23" y="13"/>
                    <a:pt x="26" y="14"/>
                    <a:pt x="28" y="14"/>
                  </a:cubicBezTo>
                  <a:cubicBezTo>
                    <a:pt x="38" y="14"/>
                    <a:pt x="48" y="11"/>
                    <a:pt x="57" y="9"/>
                  </a:cubicBezTo>
                  <a:cubicBezTo>
                    <a:pt x="66" y="7"/>
                    <a:pt x="75" y="5"/>
                    <a:pt x="84" y="5"/>
                  </a:cubicBezTo>
                  <a:cubicBezTo>
                    <a:pt x="86" y="5"/>
                    <a:pt x="88" y="5"/>
                    <a:pt x="90" y="6"/>
                  </a:cubicBezTo>
                  <a:cubicBezTo>
                    <a:pt x="91" y="6"/>
                    <a:pt x="92" y="5"/>
                    <a:pt x="92" y="4"/>
                  </a:cubicBezTo>
                  <a:cubicBezTo>
                    <a:pt x="92" y="3"/>
                    <a:pt x="92" y="2"/>
                    <a:pt x="9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231613" y="3598632"/>
            <a:ext cx="346813" cy="349025"/>
            <a:chOff x="5745163" y="5881688"/>
            <a:chExt cx="739775" cy="744537"/>
          </a:xfrm>
          <a:solidFill>
            <a:schemeClr val="accent6">
              <a:lumMod val="50000"/>
            </a:schemeClr>
          </a:solidFill>
        </p:grpSpPr>
        <p:sp>
          <p:nvSpPr>
            <p:cNvPr id="104" name="Freeform 13"/>
            <p:cNvSpPr>
              <a:spLocks noEditPoints="1"/>
            </p:cNvSpPr>
            <p:nvPr/>
          </p:nvSpPr>
          <p:spPr bwMode="auto">
            <a:xfrm>
              <a:off x="5745163" y="5956300"/>
              <a:ext cx="668337" cy="669925"/>
            </a:xfrm>
            <a:custGeom>
              <a:avLst/>
              <a:gdLst>
                <a:gd name="T0" fmla="*/ 129 w 259"/>
                <a:gd name="T1" fmla="*/ 260 h 260"/>
                <a:gd name="T2" fmla="*/ 259 w 259"/>
                <a:gd name="T3" fmla="*/ 130 h 260"/>
                <a:gd name="T4" fmla="*/ 243 w 259"/>
                <a:gd name="T5" fmla="*/ 69 h 260"/>
                <a:gd name="T6" fmla="*/ 240 w 259"/>
                <a:gd name="T7" fmla="*/ 69 h 260"/>
                <a:gd name="T8" fmla="*/ 238 w 259"/>
                <a:gd name="T9" fmla="*/ 69 h 260"/>
                <a:gd name="T10" fmla="*/ 222 w 259"/>
                <a:gd name="T11" fmla="*/ 68 h 260"/>
                <a:gd name="T12" fmla="*/ 210 w 259"/>
                <a:gd name="T13" fmla="*/ 80 h 260"/>
                <a:gd name="T14" fmla="*/ 224 w 259"/>
                <a:gd name="T15" fmla="*/ 130 h 260"/>
                <a:gd name="T16" fmla="*/ 129 w 259"/>
                <a:gd name="T17" fmla="*/ 225 h 260"/>
                <a:gd name="T18" fmla="*/ 34 w 259"/>
                <a:gd name="T19" fmla="*/ 130 h 260"/>
                <a:gd name="T20" fmla="*/ 129 w 259"/>
                <a:gd name="T21" fmla="*/ 35 h 260"/>
                <a:gd name="T22" fmla="*/ 179 w 259"/>
                <a:gd name="T23" fmla="*/ 49 h 260"/>
                <a:gd name="T24" fmla="*/ 190 w 259"/>
                <a:gd name="T25" fmla="*/ 38 h 260"/>
                <a:gd name="T26" fmla="*/ 189 w 259"/>
                <a:gd name="T27" fmla="*/ 19 h 260"/>
                <a:gd name="T28" fmla="*/ 189 w 259"/>
                <a:gd name="T29" fmla="*/ 15 h 260"/>
                <a:gd name="T30" fmla="*/ 129 w 259"/>
                <a:gd name="T31" fmla="*/ 0 h 260"/>
                <a:gd name="T32" fmla="*/ 0 w 259"/>
                <a:gd name="T33" fmla="*/ 130 h 260"/>
                <a:gd name="T34" fmla="*/ 129 w 259"/>
                <a:gd name="T35" fmla="*/ 260 h 260"/>
                <a:gd name="T36" fmla="*/ 129 w 259"/>
                <a:gd name="T37" fmla="*/ 260 h 260"/>
                <a:gd name="T38" fmla="*/ 129 w 259"/>
                <a:gd name="T39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9" h="260">
                  <a:moveTo>
                    <a:pt x="129" y="260"/>
                  </a:moveTo>
                  <a:cubicBezTo>
                    <a:pt x="201" y="260"/>
                    <a:pt x="259" y="202"/>
                    <a:pt x="259" y="130"/>
                  </a:cubicBezTo>
                  <a:cubicBezTo>
                    <a:pt x="259" y="108"/>
                    <a:pt x="253" y="87"/>
                    <a:pt x="243" y="69"/>
                  </a:cubicBezTo>
                  <a:cubicBezTo>
                    <a:pt x="242" y="69"/>
                    <a:pt x="241" y="69"/>
                    <a:pt x="240" y="69"/>
                  </a:cubicBezTo>
                  <a:cubicBezTo>
                    <a:pt x="240" y="69"/>
                    <a:pt x="239" y="69"/>
                    <a:pt x="238" y="69"/>
                  </a:cubicBezTo>
                  <a:cubicBezTo>
                    <a:pt x="222" y="68"/>
                    <a:pt x="222" y="68"/>
                    <a:pt x="222" y="68"/>
                  </a:cubicBezTo>
                  <a:cubicBezTo>
                    <a:pt x="210" y="80"/>
                    <a:pt x="210" y="80"/>
                    <a:pt x="210" y="80"/>
                  </a:cubicBezTo>
                  <a:cubicBezTo>
                    <a:pt x="219" y="94"/>
                    <a:pt x="224" y="112"/>
                    <a:pt x="224" y="130"/>
                  </a:cubicBezTo>
                  <a:cubicBezTo>
                    <a:pt x="224" y="183"/>
                    <a:pt x="182" y="225"/>
                    <a:pt x="129" y="225"/>
                  </a:cubicBezTo>
                  <a:cubicBezTo>
                    <a:pt x="77" y="225"/>
                    <a:pt x="34" y="183"/>
                    <a:pt x="34" y="130"/>
                  </a:cubicBezTo>
                  <a:cubicBezTo>
                    <a:pt x="34" y="77"/>
                    <a:pt x="76" y="35"/>
                    <a:pt x="129" y="35"/>
                  </a:cubicBezTo>
                  <a:cubicBezTo>
                    <a:pt x="147" y="35"/>
                    <a:pt x="165" y="40"/>
                    <a:pt x="179" y="49"/>
                  </a:cubicBezTo>
                  <a:cubicBezTo>
                    <a:pt x="190" y="38"/>
                    <a:pt x="190" y="38"/>
                    <a:pt x="190" y="38"/>
                  </a:cubicBezTo>
                  <a:cubicBezTo>
                    <a:pt x="189" y="19"/>
                    <a:pt x="189" y="19"/>
                    <a:pt x="189" y="19"/>
                  </a:cubicBezTo>
                  <a:cubicBezTo>
                    <a:pt x="188" y="18"/>
                    <a:pt x="188" y="16"/>
                    <a:pt x="189" y="15"/>
                  </a:cubicBezTo>
                  <a:cubicBezTo>
                    <a:pt x="171" y="6"/>
                    <a:pt x="151" y="0"/>
                    <a:pt x="129" y="0"/>
                  </a:cubicBezTo>
                  <a:cubicBezTo>
                    <a:pt x="58" y="0"/>
                    <a:pt x="0" y="58"/>
                    <a:pt x="0" y="130"/>
                  </a:cubicBezTo>
                  <a:cubicBezTo>
                    <a:pt x="0" y="202"/>
                    <a:pt x="58" y="260"/>
                    <a:pt x="129" y="260"/>
                  </a:cubicBezTo>
                  <a:close/>
                  <a:moveTo>
                    <a:pt x="129" y="260"/>
                  </a:moveTo>
                  <a:cubicBezTo>
                    <a:pt x="129" y="260"/>
                    <a:pt x="129" y="260"/>
                    <a:pt x="129" y="26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5" name="Freeform 14"/>
            <p:cNvSpPr>
              <a:spLocks noEditPoints="1"/>
            </p:cNvSpPr>
            <p:nvPr/>
          </p:nvSpPr>
          <p:spPr bwMode="auto">
            <a:xfrm>
              <a:off x="5913438" y="6126163"/>
              <a:ext cx="330200" cy="330200"/>
            </a:xfrm>
            <a:custGeom>
              <a:avLst/>
              <a:gdLst>
                <a:gd name="T0" fmla="*/ 64 w 128"/>
                <a:gd name="T1" fmla="*/ 31 h 128"/>
                <a:gd name="T2" fmla="*/ 67 w 128"/>
                <a:gd name="T3" fmla="*/ 31 h 128"/>
                <a:gd name="T4" fmla="*/ 91 w 128"/>
                <a:gd name="T5" fmla="*/ 7 h 128"/>
                <a:gd name="T6" fmla="*/ 91 w 128"/>
                <a:gd name="T7" fmla="*/ 6 h 128"/>
                <a:gd name="T8" fmla="*/ 64 w 128"/>
                <a:gd name="T9" fmla="*/ 0 h 128"/>
                <a:gd name="T10" fmla="*/ 0 w 128"/>
                <a:gd name="T11" fmla="*/ 64 h 128"/>
                <a:gd name="T12" fmla="*/ 64 w 128"/>
                <a:gd name="T13" fmla="*/ 128 h 128"/>
                <a:gd name="T14" fmla="*/ 128 w 128"/>
                <a:gd name="T15" fmla="*/ 64 h 128"/>
                <a:gd name="T16" fmla="*/ 122 w 128"/>
                <a:gd name="T17" fmla="*/ 37 h 128"/>
                <a:gd name="T18" fmla="*/ 121 w 128"/>
                <a:gd name="T19" fmla="*/ 38 h 128"/>
                <a:gd name="T20" fmla="*/ 97 w 128"/>
                <a:gd name="T21" fmla="*/ 61 h 128"/>
                <a:gd name="T22" fmla="*/ 98 w 128"/>
                <a:gd name="T23" fmla="*/ 64 h 128"/>
                <a:gd name="T24" fmla="*/ 64 w 128"/>
                <a:gd name="T25" fmla="*/ 98 h 128"/>
                <a:gd name="T26" fmla="*/ 31 w 128"/>
                <a:gd name="T27" fmla="*/ 64 h 128"/>
                <a:gd name="T28" fmla="*/ 64 w 128"/>
                <a:gd name="T29" fmla="*/ 31 h 128"/>
                <a:gd name="T30" fmla="*/ 64 w 128"/>
                <a:gd name="T31" fmla="*/ 31 h 128"/>
                <a:gd name="T32" fmla="*/ 64 w 128"/>
                <a:gd name="T33" fmla="*/ 3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" h="128">
                  <a:moveTo>
                    <a:pt x="64" y="31"/>
                  </a:moveTo>
                  <a:cubicBezTo>
                    <a:pt x="65" y="31"/>
                    <a:pt x="66" y="31"/>
                    <a:pt x="67" y="31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83" y="2"/>
                    <a:pt x="7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99" y="128"/>
                    <a:pt x="128" y="99"/>
                    <a:pt x="128" y="64"/>
                  </a:cubicBezTo>
                  <a:cubicBezTo>
                    <a:pt x="128" y="54"/>
                    <a:pt x="126" y="45"/>
                    <a:pt x="122" y="37"/>
                  </a:cubicBezTo>
                  <a:cubicBezTo>
                    <a:pt x="121" y="38"/>
                    <a:pt x="121" y="38"/>
                    <a:pt x="121" y="38"/>
                  </a:cubicBezTo>
                  <a:cubicBezTo>
                    <a:pt x="97" y="61"/>
                    <a:pt x="97" y="61"/>
                    <a:pt x="97" y="61"/>
                  </a:cubicBezTo>
                  <a:cubicBezTo>
                    <a:pt x="97" y="62"/>
                    <a:pt x="98" y="63"/>
                    <a:pt x="98" y="64"/>
                  </a:cubicBezTo>
                  <a:cubicBezTo>
                    <a:pt x="98" y="83"/>
                    <a:pt x="83" y="98"/>
                    <a:pt x="64" y="98"/>
                  </a:cubicBezTo>
                  <a:cubicBezTo>
                    <a:pt x="46" y="98"/>
                    <a:pt x="31" y="83"/>
                    <a:pt x="31" y="64"/>
                  </a:cubicBezTo>
                  <a:cubicBezTo>
                    <a:pt x="31" y="46"/>
                    <a:pt x="46" y="31"/>
                    <a:pt x="64" y="31"/>
                  </a:cubicBezTo>
                  <a:close/>
                  <a:moveTo>
                    <a:pt x="64" y="31"/>
                  </a:moveTo>
                  <a:cubicBezTo>
                    <a:pt x="64" y="31"/>
                    <a:pt x="64" y="31"/>
                    <a:pt x="64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6" name="Freeform 15"/>
            <p:cNvSpPr>
              <a:spLocks noEditPoints="1"/>
            </p:cNvSpPr>
            <p:nvPr/>
          </p:nvSpPr>
          <p:spPr bwMode="auto">
            <a:xfrm>
              <a:off x="6078538" y="5881688"/>
              <a:ext cx="406400" cy="407988"/>
            </a:xfrm>
            <a:custGeom>
              <a:avLst/>
              <a:gdLst>
                <a:gd name="T0" fmla="*/ 134 w 158"/>
                <a:gd name="T1" fmla="*/ 43 h 158"/>
                <a:gd name="T2" fmla="*/ 141 w 158"/>
                <a:gd name="T3" fmla="*/ 36 h 158"/>
                <a:gd name="T4" fmla="*/ 141 w 158"/>
                <a:gd name="T5" fmla="*/ 23 h 158"/>
                <a:gd name="T6" fmla="*/ 136 w 158"/>
                <a:gd name="T7" fmla="*/ 18 h 158"/>
                <a:gd name="T8" fmla="*/ 130 w 158"/>
                <a:gd name="T9" fmla="*/ 15 h 158"/>
                <a:gd name="T10" fmla="*/ 123 w 158"/>
                <a:gd name="T11" fmla="*/ 18 h 158"/>
                <a:gd name="T12" fmla="*/ 115 w 158"/>
                <a:gd name="T13" fmla="*/ 27 h 158"/>
                <a:gd name="T14" fmla="*/ 113 w 158"/>
                <a:gd name="T15" fmla="*/ 3 h 158"/>
                <a:gd name="T16" fmla="*/ 110 w 158"/>
                <a:gd name="T17" fmla="*/ 0 h 158"/>
                <a:gd name="T18" fmla="*/ 108 w 158"/>
                <a:gd name="T19" fmla="*/ 1 h 158"/>
                <a:gd name="T20" fmla="*/ 73 w 158"/>
                <a:gd name="T21" fmla="*/ 36 h 158"/>
                <a:gd name="T22" fmla="*/ 69 w 158"/>
                <a:gd name="T23" fmla="*/ 48 h 158"/>
                <a:gd name="T24" fmla="*/ 69 w 158"/>
                <a:gd name="T25" fmla="*/ 49 h 158"/>
                <a:gd name="T26" fmla="*/ 70 w 158"/>
                <a:gd name="T27" fmla="*/ 71 h 158"/>
                <a:gd name="T28" fmla="*/ 58 w 158"/>
                <a:gd name="T29" fmla="*/ 83 h 158"/>
                <a:gd name="T30" fmla="*/ 35 w 158"/>
                <a:gd name="T31" fmla="*/ 106 h 158"/>
                <a:gd name="T32" fmla="*/ 35 w 158"/>
                <a:gd name="T33" fmla="*/ 106 h 158"/>
                <a:gd name="T34" fmla="*/ 13 w 158"/>
                <a:gd name="T35" fmla="*/ 128 h 158"/>
                <a:gd name="T36" fmla="*/ 3 w 158"/>
                <a:gd name="T37" fmla="*/ 138 h 158"/>
                <a:gd name="T38" fmla="*/ 1 w 158"/>
                <a:gd name="T39" fmla="*/ 143 h 158"/>
                <a:gd name="T40" fmla="*/ 0 w 158"/>
                <a:gd name="T41" fmla="*/ 150 h 158"/>
                <a:gd name="T42" fmla="*/ 8 w 158"/>
                <a:gd name="T43" fmla="*/ 158 h 158"/>
                <a:gd name="T44" fmla="*/ 8 w 158"/>
                <a:gd name="T45" fmla="*/ 158 h 158"/>
                <a:gd name="T46" fmla="*/ 16 w 158"/>
                <a:gd name="T47" fmla="*/ 158 h 158"/>
                <a:gd name="T48" fmla="*/ 21 w 158"/>
                <a:gd name="T49" fmla="*/ 156 h 158"/>
                <a:gd name="T50" fmla="*/ 89 w 158"/>
                <a:gd name="T51" fmla="*/ 88 h 158"/>
                <a:gd name="T52" fmla="*/ 109 w 158"/>
                <a:gd name="T53" fmla="*/ 89 h 158"/>
                <a:gd name="T54" fmla="*/ 110 w 158"/>
                <a:gd name="T55" fmla="*/ 89 h 158"/>
                <a:gd name="T56" fmla="*/ 111 w 158"/>
                <a:gd name="T57" fmla="*/ 89 h 158"/>
                <a:gd name="T58" fmla="*/ 122 w 158"/>
                <a:gd name="T59" fmla="*/ 85 h 158"/>
                <a:gd name="T60" fmla="*/ 157 w 158"/>
                <a:gd name="T61" fmla="*/ 50 h 158"/>
                <a:gd name="T62" fmla="*/ 155 w 158"/>
                <a:gd name="T63" fmla="*/ 45 h 158"/>
                <a:gd name="T64" fmla="*/ 134 w 158"/>
                <a:gd name="T65" fmla="*/ 43 h 158"/>
                <a:gd name="T66" fmla="*/ 134 w 158"/>
                <a:gd name="T67" fmla="*/ 43 h 158"/>
                <a:gd name="T68" fmla="*/ 134 w 158"/>
                <a:gd name="T69" fmla="*/ 4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8" h="158">
                  <a:moveTo>
                    <a:pt x="134" y="43"/>
                  </a:moveTo>
                  <a:cubicBezTo>
                    <a:pt x="141" y="36"/>
                    <a:pt x="141" y="36"/>
                    <a:pt x="141" y="36"/>
                  </a:cubicBezTo>
                  <a:cubicBezTo>
                    <a:pt x="145" y="32"/>
                    <a:pt x="145" y="27"/>
                    <a:pt x="141" y="23"/>
                  </a:cubicBezTo>
                  <a:cubicBezTo>
                    <a:pt x="136" y="18"/>
                    <a:pt x="136" y="18"/>
                    <a:pt x="136" y="18"/>
                  </a:cubicBezTo>
                  <a:cubicBezTo>
                    <a:pt x="134" y="16"/>
                    <a:pt x="132" y="15"/>
                    <a:pt x="130" y="15"/>
                  </a:cubicBezTo>
                  <a:cubicBezTo>
                    <a:pt x="127" y="15"/>
                    <a:pt x="125" y="16"/>
                    <a:pt x="123" y="18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3" y="1"/>
                    <a:pt x="111" y="0"/>
                    <a:pt x="110" y="0"/>
                  </a:cubicBezTo>
                  <a:cubicBezTo>
                    <a:pt x="109" y="0"/>
                    <a:pt x="108" y="1"/>
                    <a:pt x="108" y="1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70" y="39"/>
                    <a:pt x="68" y="43"/>
                    <a:pt x="69" y="48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2" y="139"/>
                    <a:pt x="1" y="141"/>
                    <a:pt x="1" y="143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5"/>
                    <a:pt x="4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16" y="158"/>
                    <a:pt x="16" y="158"/>
                    <a:pt x="16" y="158"/>
                  </a:cubicBezTo>
                  <a:cubicBezTo>
                    <a:pt x="18" y="158"/>
                    <a:pt x="20" y="157"/>
                    <a:pt x="21" y="156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109" y="89"/>
                    <a:pt x="109" y="89"/>
                    <a:pt x="109" y="89"/>
                  </a:cubicBezTo>
                  <a:cubicBezTo>
                    <a:pt x="110" y="89"/>
                    <a:pt x="110" y="89"/>
                    <a:pt x="110" y="89"/>
                  </a:cubicBezTo>
                  <a:cubicBezTo>
                    <a:pt x="110" y="89"/>
                    <a:pt x="111" y="89"/>
                    <a:pt x="111" y="89"/>
                  </a:cubicBezTo>
                  <a:cubicBezTo>
                    <a:pt x="115" y="89"/>
                    <a:pt x="119" y="88"/>
                    <a:pt x="122" y="85"/>
                  </a:cubicBezTo>
                  <a:cubicBezTo>
                    <a:pt x="157" y="50"/>
                    <a:pt x="157" y="50"/>
                    <a:pt x="157" y="50"/>
                  </a:cubicBezTo>
                  <a:cubicBezTo>
                    <a:pt x="158" y="48"/>
                    <a:pt x="157" y="45"/>
                    <a:pt x="155" y="45"/>
                  </a:cubicBezTo>
                  <a:lnTo>
                    <a:pt x="134" y="43"/>
                  </a:lnTo>
                  <a:close/>
                  <a:moveTo>
                    <a:pt x="134" y="43"/>
                  </a:moveTo>
                  <a:cubicBezTo>
                    <a:pt x="134" y="43"/>
                    <a:pt x="134" y="43"/>
                    <a:pt x="134" y="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1000183" y="3557874"/>
            <a:ext cx="325958" cy="430543"/>
            <a:chOff x="4432300" y="1684338"/>
            <a:chExt cx="341313" cy="450850"/>
          </a:xfrm>
          <a:solidFill>
            <a:schemeClr val="accent6">
              <a:lumMod val="50000"/>
            </a:schemeClr>
          </a:solidFill>
        </p:grpSpPr>
        <p:sp>
          <p:nvSpPr>
            <p:cNvPr id="108" name="Freeform 83"/>
            <p:cNvSpPr>
              <a:spLocks noEditPoints="1"/>
            </p:cNvSpPr>
            <p:nvPr/>
          </p:nvSpPr>
          <p:spPr bwMode="auto">
            <a:xfrm>
              <a:off x="4451350" y="1684338"/>
              <a:ext cx="311150" cy="303213"/>
            </a:xfrm>
            <a:custGeom>
              <a:avLst/>
              <a:gdLst>
                <a:gd name="T0" fmla="*/ 86 w 392"/>
                <a:gd name="T1" fmla="*/ 80 h 381"/>
                <a:gd name="T2" fmla="*/ 38 w 392"/>
                <a:gd name="T3" fmla="*/ 94 h 381"/>
                <a:gd name="T4" fmla="*/ 7 w 392"/>
                <a:gd name="T5" fmla="*/ 132 h 381"/>
                <a:gd name="T6" fmla="*/ 1 w 392"/>
                <a:gd name="T7" fmla="*/ 180 h 381"/>
                <a:gd name="T8" fmla="*/ 45 w 392"/>
                <a:gd name="T9" fmla="*/ 241 h 381"/>
                <a:gd name="T10" fmla="*/ 42 w 392"/>
                <a:gd name="T11" fmla="*/ 295 h 381"/>
                <a:gd name="T12" fmla="*/ 52 w 392"/>
                <a:gd name="T13" fmla="*/ 335 h 381"/>
                <a:gd name="T14" fmla="*/ 87 w 392"/>
                <a:gd name="T15" fmla="*/ 370 h 381"/>
                <a:gd name="T16" fmla="*/ 128 w 392"/>
                <a:gd name="T17" fmla="*/ 381 h 381"/>
                <a:gd name="T18" fmla="*/ 183 w 392"/>
                <a:gd name="T19" fmla="*/ 361 h 381"/>
                <a:gd name="T20" fmla="*/ 218 w 392"/>
                <a:gd name="T21" fmla="*/ 366 h 381"/>
                <a:gd name="T22" fmla="*/ 265 w 392"/>
                <a:gd name="T23" fmla="*/ 381 h 381"/>
                <a:gd name="T24" fmla="*/ 313 w 392"/>
                <a:gd name="T25" fmla="*/ 366 h 381"/>
                <a:gd name="T26" fmla="*/ 345 w 392"/>
                <a:gd name="T27" fmla="*/ 328 h 381"/>
                <a:gd name="T28" fmla="*/ 350 w 392"/>
                <a:gd name="T29" fmla="*/ 282 h 381"/>
                <a:gd name="T30" fmla="*/ 359 w 392"/>
                <a:gd name="T31" fmla="*/ 234 h 381"/>
                <a:gd name="T32" fmla="*/ 392 w 392"/>
                <a:gd name="T33" fmla="*/ 166 h 381"/>
                <a:gd name="T34" fmla="*/ 381 w 392"/>
                <a:gd name="T35" fmla="*/ 124 h 381"/>
                <a:gd name="T36" fmla="*/ 346 w 392"/>
                <a:gd name="T37" fmla="*/ 89 h 381"/>
                <a:gd name="T38" fmla="*/ 304 w 392"/>
                <a:gd name="T39" fmla="*/ 80 h 381"/>
                <a:gd name="T40" fmla="*/ 278 w 392"/>
                <a:gd name="T41" fmla="*/ 59 h 381"/>
                <a:gd name="T42" fmla="*/ 250 w 392"/>
                <a:gd name="T43" fmla="*/ 19 h 381"/>
                <a:gd name="T44" fmla="*/ 205 w 392"/>
                <a:gd name="T45" fmla="*/ 1 h 381"/>
                <a:gd name="T46" fmla="*/ 163 w 392"/>
                <a:gd name="T47" fmla="*/ 6 h 381"/>
                <a:gd name="T48" fmla="*/ 126 w 392"/>
                <a:gd name="T49" fmla="*/ 37 h 381"/>
                <a:gd name="T50" fmla="*/ 110 w 392"/>
                <a:gd name="T51" fmla="*/ 84 h 381"/>
                <a:gd name="T52" fmla="*/ 151 w 392"/>
                <a:gd name="T53" fmla="*/ 115 h 381"/>
                <a:gd name="T54" fmla="*/ 145 w 392"/>
                <a:gd name="T55" fmla="*/ 76 h 381"/>
                <a:gd name="T56" fmla="*/ 186 w 392"/>
                <a:gd name="T57" fmla="*/ 36 h 381"/>
                <a:gd name="T58" fmla="*/ 233 w 392"/>
                <a:gd name="T59" fmla="*/ 50 h 381"/>
                <a:gd name="T60" fmla="*/ 247 w 392"/>
                <a:gd name="T61" fmla="*/ 97 h 381"/>
                <a:gd name="T62" fmla="*/ 250 w 392"/>
                <a:gd name="T63" fmla="*/ 127 h 381"/>
                <a:gd name="T64" fmla="*/ 271 w 392"/>
                <a:gd name="T65" fmla="*/ 127 h 381"/>
                <a:gd name="T66" fmla="*/ 315 w 392"/>
                <a:gd name="T67" fmla="*/ 116 h 381"/>
                <a:gd name="T68" fmla="*/ 355 w 392"/>
                <a:gd name="T69" fmla="*/ 156 h 381"/>
                <a:gd name="T70" fmla="*/ 341 w 392"/>
                <a:gd name="T71" fmla="*/ 203 h 381"/>
                <a:gd name="T72" fmla="*/ 302 w 392"/>
                <a:gd name="T73" fmla="*/ 217 h 381"/>
                <a:gd name="T74" fmla="*/ 282 w 392"/>
                <a:gd name="T75" fmla="*/ 236 h 381"/>
                <a:gd name="T76" fmla="*/ 302 w 392"/>
                <a:gd name="T77" fmla="*/ 259 h 381"/>
                <a:gd name="T78" fmla="*/ 316 w 392"/>
                <a:gd name="T79" fmla="*/ 295 h 381"/>
                <a:gd name="T80" fmla="*/ 293 w 392"/>
                <a:gd name="T81" fmla="*/ 338 h 381"/>
                <a:gd name="T82" fmla="*/ 247 w 392"/>
                <a:gd name="T83" fmla="*/ 343 h 381"/>
                <a:gd name="T84" fmla="*/ 213 w 392"/>
                <a:gd name="T85" fmla="*/ 304 h 381"/>
                <a:gd name="T86" fmla="*/ 197 w 392"/>
                <a:gd name="T87" fmla="*/ 290 h 381"/>
                <a:gd name="T88" fmla="*/ 177 w 392"/>
                <a:gd name="T89" fmla="*/ 313 h 381"/>
                <a:gd name="T90" fmla="*/ 138 w 392"/>
                <a:gd name="T91" fmla="*/ 345 h 381"/>
                <a:gd name="T92" fmla="*/ 92 w 392"/>
                <a:gd name="T93" fmla="*/ 331 h 381"/>
                <a:gd name="T94" fmla="*/ 77 w 392"/>
                <a:gd name="T95" fmla="*/ 287 h 381"/>
                <a:gd name="T96" fmla="*/ 96 w 392"/>
                <a:gd name="T97" fmla="*/ 253 h 381"/>
                <a:gd name="T98" fmla="*/ 109 w 392"/>
                <a:gd name="T99" fmla="*/ 230 h 381"/>
                <a:gd name="T100" fmla="*/ 86 w 392"/>
                <a:gd name="T101" fmla="*/ 218 h 381"/>
                <a:gd name="T102" fmla="*/ 44 w 392"/>
                <a:gd name="T103" fmla="*/ 195 h 381"/>
                <a:gd name="T104" fmla="*/ 38 w 392"/>
                <a:gd name="T105" fmla="*/ 146 h 381"/>
                <a:gd name="T106" fmla="*/ 86 w 392"/>
                <a:gd name="T107" fmla="*/ 115 h 381"/>
                <a:gd name="T108" fmla="*/ 121 w 392"/>
                <a:gd name="T109" fmla="*/ 129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2" h="381">
                  <a:moveTo>
                    <a:pt x="110" y="84"/>
                  </a:moveTo>
                  <a:lnTo>
                    <a:pt x="110" y="84"/>
                  </a:lnTo>
                  <a:lnTo>
                    <a:pt x="98" y="81"/>
                  </a:lnTo>
                  <a:lnTo>
                    <a:pt x="92" y="80"/>
                  </a:lnTo>
                  <a:lnTo>
                    <a:pt x="86" y="80"/>
                  </a:lnTo>
                  <a:lnTo>
                    <a:pt x="86" y="80"/>
                  </a:lnTo>
                  <a:lnTo>
                    <a:pt x="78" y="80"/>
                  </a:lnTo>
                  <a:lnTo>
                    <a:pt x="69" y="81"/>
                  </a:lnTo>
                  <a:lnTo>
                    <a:pt x="60" y="83"/>
                  </a:lnTo>
                  <a:lnTo>
                    <a:pt x="52" y="86"/>
                  </a:lnTo>
                  <a:lnTo>
                    <a:pt x="45" y="89"/>
                  </a:lnTo>
                  <a:lnTo>
                    <a:pt x="38" y="94"/>
                  </a:lnTo>
                  <a:lnTo>
                    <a:pt x="31" y="99"/>
                  </a:lnTo>
                  <a:lnTo>
                    <a:pt x="25" y="105"/>
                  </a:lnTo>
                  <a:lnTo>
                    <a:pt x="20" y="111"/>
                  </a:lnTo>
                  <a:lnTo>
                    <a:pt x="14" y="118"/>
                  </a:lnTo>
                  <a:lnTo>
                    <a:pt x="10" y="124"/>
                  </a:lnTo>
                  <a:lnTo>
                    <a:pt x="7" y="132"/>
                  </a:lnTo>
                  <a:lnTo>
                    <a:pt x="3" y="141"/>
                  </a:lnTo>
                  <a:lnTo>
                    <a:pt x="1" y="148"/>
                  </a:lnTo>
                  <a:lnTo>
                    <a:pt x="0" y="157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1" y="180"/>
                  </a:lnTo>
                  <a:lnTo>
                    <a:pt x="3" y="193"/>
                  </a:lnTo>
                  <a:lnTo>
                    <a:pt x="9" y="205"/>
                  </a:lnTo>
                  <a:lnTo>
                    <a:pt x="15" y="216"/>
                  </a:lnTo>
                  <a:lnTo>
                    <a:pt x="24" y="226"/>
                  </a:lnTo>
                  <a:lnTo>
                    <a:pt x="34" y="235"/>
                  </a:lnTo>
                  <a:lnTo>
                    <a:pt x="45" y="241"/>
                  </a:lnTo>
                  <a:lnTo>
                    <a:pt x="57" y="247"/>
                  </a:lnTo>
                  <a:lnTo>
                    <a:pt x="57" y="247"/>
                  </a:lnTo>
                  <a:lnTo>
                    <a:pt x="50" y="258"/>
                  </a:lnTo>
                  <a:lnTo>
                    <a:pt x="46" y="270"/>
                  </a:lnTo>
                  <a:lnTo>
                    <a:pt x="43" y="282"/>
                  </a:lnTo>
                  <a:lnTo>
                    <a:pt x="42" y="295"/>
                  </a:lnTo>
                  <a:lnTo>
                    <a:pt x="42" y="295"/>
                  </a:lnTo>
                  <a:lnTo>
                    <a:pt x="43" y="304"/>
                  </a:lnTo>
                  <a:lnTo>
                    <a:pt x="44" y="313"/>
                  </a:lnTo>
                  <a:lnTo>
                    <a:pt x="46" y="320"/>
                  </a:lnTo>
                  <a:lnTo>
                    <a:pt x="48" y="328"/>
                  </a:lnTo>
                  <a:lnTo>
                    <a:pt x="52" y="335"/>
                  </a:lnTo>
                  <a:lnTo>
                    <a:pt x="57" y="343"/>
                  </a:lnTo>
                  <a:lnTo>
                    <a:pt x="61" y="350"/>
                  </a:lnTo>
                  <a:lnTo>
                    <a:pt x="67" y="356"/>
                  </a:lnTo>
                  <a:lnTo>
                    <a:pt x="73" y="362"/>
                  </a:lnTo>
                  <a:lnTo>
                    <a:pt x="80" y="366"/>
                  </a:lnTo>
                  <a:lnTo>
                    <a:pt x="87" y="370"/>
                  </a:lnTo>
                  <a:lnTo>
                    <a:pt x="95" y="375"/>
                  </a:lnTo>
                  <a:lnTo>
                    <a:pt x="103" y="377"/>
                  </a:lnTo>
                  <a:lnTo>
                    <a:pt x="110" y="379"/>
                  </a:lnTo>
                  <a:lnTo>
                    <a:pt x="119" y="380"/>
                  </a:lnTo>
                  <a:lnTo>
                    <a:pt x="128" y="381"/>
                  </a:lnTo>
                  <a:lnTo>
                    <a:pt x="128" y="381"/>
                  </a:lnTo>
                  <a:lnTo>
                    <a:pt x="139" y="380"/>
                  </a:lnTo>
                  <a:lnTo>
                    <a:pt x="149" y="379"/>
                  </a:lnTo>
                  <a:lnTo>
                    <a:pt x="157" y="376"/>
                  </a:lnTo>
                  <a:lnTo>
                    <a:pt x="167" y="372"/>
                  </a:lnTo>
                  <a:lnTo>
                    <a:pt x="175" y="366"/>
                  </a:lnTo>
                  <a:lnTo>
                    <a:pt x="183" y="361"/>
                  </a:lnTo>
                  <a:lnTo>
                    <a:pt x="190" y="354"/>
                  </a:lnTo>
                  <a:lnTo>
                    <a:pt x="197" y="346"/>
                  </a:lnTo>
                  <a:lnTo>
                    <a:pt x="197" y="346"/>
                  </a:lnTo>
                  <a:lnTo>
                    <a:pt x="202" y="354"/>
                  </a:lnTo>
                  <a:lnTo>
                    <a:pt x="210" y="361"/>
                  </a:lnTo>
                  <a:lnTo>
                    <a:pt x="218" y="366"/>
                  </a:lnTo>
                  <a:lnTo>
                    <a:pt x="226" y="372"/>
                  </a:lnTo>
                  <a:lnTo>
                    <a:pt x="235" y="376"/>
                  </a:lnTo>
                  <a:lnTo>
                    <a:pt x="244" y="379"/>
                  </a:lnTo>
                  <a:lnTo>
                    <a:pt x="254" y="380"/>
                  </a:lnTo>
                  <a:lnTo>
                    <a:pt x="265" y="381"/>
                  </a:lnTo>
                  <a:lnTo>
                    <a:pt x="265" y="381"/>
                  </a:lnTo>
                  <a:lnTo>
                    <a:pt x="273" y="380"/>
                  </a:lnTo>
                  <a:lnTo>
                    <a:pt x="282" y="379"/>
                  </a:lnTo>
                  <a:lnTo>
                    <a:pt x="290" y="377"/>
                  </a:lnTo>
                  <a:lnTo>
                    <a:pt x="299" y="375"/>
                  </a:lnTo>
                  <a:lnTo>
                    <a:pt x="306" y="370"/>
                  </a:lnTo>
                  <a:lnTo>
                    <a:pt x="313" y="366"/>
                  </a:lnTo>
                  <a:lnTo>
                    <a:pt x="319" y="362"/>
                  </a:lnTo>
                  <a:lnTo>
                    <a:pt x="326" y="356"/>
                  </a:lnTo>
                  <a:lnTo>
                    <a:pt x="331" y="350"/>
                  </a:lnTo>
                  <a:lnTo>
                    <a:pt x="337" y="343"/>
                  </a:lnTo>
                  <a:lnTo>
                    <a:pt x="341" y="335"/>
                  </a:lnTo>
                  <a:lnTo>
                    <a:pt x="345" y="328"/>
                  </a:lnTo>
                  <a:lnTo>
                    <a:pt x="348" y="320"/>
                  </a:lnTo>
                  <a:lnTo>
                    <a:pt x="350" y="313"/>
                  </a:lnTo>
                  <a:lnTo>
                    <a:pt x="351" y="304"/>
                  </a:lnTo>
                  <a:lnTo>
                    <a:pt x="351" y="295"/>
                  </a:lnTo>
                  <a:lnTo>
                    <a:pt x="351" y="295"/>
                  </a:lnTo>
                  <a:lnTo>
                    <a:pt x="350" y="282"/>
                  </a:lnTo>
                  <a:lnTo>
                    <a:pt x="347" y="269"/>
                  </a:lnTo>
                  <a:lnTo>
                    <a:pt x="342" y="258"/>
                  </a:lnTo>
                  <a:lnTo>
                    <a:pt x="336" y="247"/>
                  </a:lnTo>
                  <a:lnTo>
                    <a:pt x="336" y="247"/>
                  </a:lnTo>
                  <a:lnTo>
                    <a:pt x="348" y="241"/>
                  </a:lnTo>
                  <a:lnTo>
                    <a:pt x="359" y="234"/>
                  </a:lnTo>
                  <a:lnTo>
                    <a:pt x="368" y="225"/>
                  </a:lnTo>
                  <a:lnTo>
                    <a:pt x="376" y="215"/>
                  </a:lnTo>
                  <a:lnTo>
                    <a:pt x="383" y="204"/>
                  </a:lnTo>
                  <a:lnTo>
                    <a:pt x="387" y="192"/>
                  </a:lnTo>
                  <a:lnTo>
                    <a:pt x="390" y="179"/>
                  </a:lnTo>
                  <a:lnTo>
                    <a:pt x="392" y="166"/>
                  </a:lnTo>
                  <a:lnTo>
                    <a:pt x="392" y="166"/>
                  </a:lnTo>
                  <a:lnTo>
                    <a:pt x="390" y="157"/>
                  </a:lnTo>
                  <a:lnTo>
                    <a:pt x="389" y="148"/>
                  </a:lnTo>
                  <a:lnTo>
                    <a:pt x="387" y="141"/>
                  </a:lnTo>
                  <a:lnTo>
                    <a:pt x="385" y="132"/>
                  </a:lnTo>
                  <a:lnTo>
                    <a:pt x="381" y="124"/>
                  </a:lnTo>
                  <a:lnTo>
                    <a:pt x="376" y="118"/>
                  </a:lnTo>
                  <a:lnTo>
                    <a:pt x="372" y="111"/>
                  </a:lnTo>
                  <a:lnTo>
                    <a:pt x="366" y="105"/>
                  </a:lnTo>
                  <a:lnTo>
                    <a:pt x="360" y="99"/>
                  </a:lnTo>
                  <a:lnTo>
                    <a:pt x="353" y="94"/>
                  </a:lnTo>
                  <a:lnTo>
                    <a:pt x="346" y="89"/>
                  </a:lnTo>
                  <a:lnTo>
                    <a:pt x="338" y="86"/>
                  </a:lnTo>
                  <a:lnTo>
                    <a:pt x="330" y="83"/>
                  </a:lnTo>
                  <a:lnTo>
                    <a:pt x="322" y="81"/>
                  </a:lnTo>
                  <a:lnTo>
                    <a:pt x="314" y="80"/>
                  </a:lnTo>
                  <a:lnTo>
                    <a:pt x="304" y="80"/>
                  </a:lnTo>
                  <a:lnTo>
                    <a:pt x="304" y="80"/>
                  </a:lnTo>
                  <a:lnTo>
                    <a:pt x="293" y="81"/>
                  </a:lnTo>
                  <a:lnTo>
                    <a:pt x="282" y="83"/>
                  </a:lnTo>
                  <a:lnTo>
                    <a:pt x="282" y="83"/>
                  </a:lnTo>
                  <a:lnTo>
                    <a:pt x="282" y="75"/>
                  </a:lnTo>
                  <a:lnTo>
                    <a:pt x="280" y="66"/>
                  </a:lnTo>
                  <a:lnTo>
                    <a:pt x="278" y="59"/>
                  </a:lnTo>
                  <a:lnTo>
                    <a:pt x="275" y="51"/>
                  </a:lnTo>
                  <a:lnTo>
                    <a:pt x="271" y="43"/>
                  </a:lnTo>
                  <a:lnTo>
                    <a:pt x="267" y="37"/>
                  </a:lnTo>
                  <a:lnTo>
                    <a:pt x="261" y="30"/>
                  </a:lnTo>
                  <a:lnTo>
                    <a:pt x="256" y="25"/>
                  </a:lnTo>
                  <a:lnTo>
                    <a:pt x="250" y="19"/>
                  </a:lnTo>
                  <a:lnTo>
                    <a:pt x="244" y="14"/>
                  </a:lnTo>
                  <a:lnTo>
                    <a:pt x="236" y="10"/>
                  </a:lnTo>
                  <a:lnTo>
                    <a:pt x="230" y="6"/>
                  </a:lnTo>
                  <a:lnTo>
                    <a:pt x="222" y="4"/>
                  </a:lnTo>
                  <a:lnTo>
                    <a:pt x="213" y="2"/>
                  </a:lnTo>
                  <a:lnTo>
                    <a:pt x="205" y="1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88" y="1"/>
                  </a:lnTo>
                  <a:lnTo>
                    <a:pt x="179" y="2"/>
                  </a:lnTo>
                  <a:lnTo>
                    <a:pt x="172" y="4"/>
                  </a:lnTo>
                  <a:lnTo>
                    <a:pt x="163" y="6"/>
                  </a:lnTo>
                  <a:lnTo>
                    <a:pt x="156" y="11"/>
                  </a:lnTo>
                  <a:lnTo>
                    <a:pt x="149" y="14"/>
                  </a:lnTo>
                  <a:lnTo>
                    <a:pt x="142" y="19"/>
                  </a:lnTo>
                  <a:lnTo>
                    <a:pt x="137" y="25"/>
                  </a:lnTo>
                  <a:lnTo>
                    <a:pt x="131" y="30"/>
                  </a:lnTo>
                  <a:lnTo>
                    <a:pt x="126" y="37"/>
                  </a:lnTo>
                  <a:lnTo>
                    <a:pt x="121" y="43"/>
                  </a:lnTo>
                  <a:lnTo>
                    <a:pt x="118" y="51"/>
                  </a:lnTo>
                  <a:lnTo>
                    <a:pt x="115" y="59"/>
                  </a:lnTo>
                  <a:lnTo>
                    <a:pt x="113" y="68"/>
                  </a:lnTo>
                  <a:lnTo>
                    <a:pt x="110" y="75"/>
                  </a:lnTo>
                  <a:lnTo>
                    <a:pt x="110" y="84"/>
                  </a:lnTo>
                  <a:lnTo>
                    <a:pt x="110" y="84"/>
                  </a:lnTo>
                  <a:close/>
                  <a:moveTo>
                    <a:pt x="144" y="130"/>
                  </a:moveTo>
                  <a:lnTo>
                    <a:pt x="144" y="130"/>
                  </a:lnTo>
                  <a:lnTo>
                    <a:pt x="148" y="125"/>
                  </a:lnTo>
                  <a:lnTo>
                    <a:pt x="151" y="120"/>
                  </a:lnTo>
                  <a:lnTo>
                    <a:pt x="151" y="115"/>
                  </a:lnTo>
                  <a:lnTo>
                    <a:pt x="150" y="108"/>
                  </a:lnTo>
                  <a:lnTo>
                    <a:pt x="150" y="108"/>
                  </a:lnTo>
                  <a:lnTo>
                    <a:pt x="145" y="98"/>
                  </a:lnTo>
                  <a:lnTo>
                    <a:pt x="144" y="87"/>
                  </a:lnTo>
                  <a:lnTo>
                    <a:pt x="144" y="87"/>
                  </a:lnTo>
                  <a:lnTo>
                    <a:pt x="145" y="76"/>
                  </a:lnTo>
                  <a:lnTo>
                    <a:pt x="149" y="66"/>
                  </a:lnTo>
                  <a:lnTo>
                    <a:pt x="153" y="58"/>
                  </a:lnTo>
                  <a:lnTo>
                    <a:pt x="160" y="50"/>
                  </a:lnTo>
                  <a:lnTo>
                    <a:pt x="167" y="43"/>
                  </a:lnTo>
                  <a:lnTo>
                    <a:pt x="176" y="39"/>
                  </a:lnTo>
                  <a:lnTo>
                    <a:pt x="186" y="36"/>
                  </a:lnTo>
                  <a:lnTo>
                    <a:pt x="197" y="35"/>
                  </a:lnTo>
                  <a:lnTo>
                    <a:pt x="197" y="35"/>
                  </a:lnTo>
                  <a:lnTo>
                    <a:pt x="207" y="36"/>
                  </a:lnTo>
                  <a:lnTo>
                    <a:pt x="217" y="39"/>
                  </a:lnTo>
                  <a:lnTo>
                    <a:pt x="225" y="43"/>
                  </a:lnTo>
                  <a:lnTo>
                    <a:pt x="233" y="50"/>
                  </a:lnTo>
                  <a:lnTo>
                    <a:pt x="240" y="58"/>
                  </a:lnTo>
                  <a:lnTo>
                    <a:pt x="244" y="66"/>
                  </a:lnTo>
                  <a:lnTo>
                    <a:pt x="247" y="76"/>
                  </a:lnTo>
                  <a:lnTo>
                    <a:pt x="248" y="87"/>
                  </a:lnTo>
                  <a:lnTo>
                    <a:pt x="248" y="87"/>
                  </a:lnTo>
                  <a:lnTo>
                    <a:pt x="247" y="97"/>
                  </a:lnTo>
                  <a:lnTo>
                    <a:pt x="245" y="106"/>
                  </a:lnTo>
                  <a:lnTo>
                    <a:pt x="245" y="106"/>
                  </a:lnTo>
                  <a:lnTo>
                    <a:pt x="243" y="112"/>
                  </a:lnTo>
                  <a:lnTo>
                    <a:pt x="244" y="118"/>
                  </a:lnTo>
                  <a:lnTo>
                    <a:pt x="246" y="122"/>
                  </a:lnTo>
                  <a:lnTo>
                    <a:pt x="250" y="127"/>
                  </a:lnTo>
                  <a:lnTo>
                    <a:pt x="250" y="127"/>
                  </a:lnTo>
                  <a:lnTo>
                    <a:pt x="256" y="130"/>
                  </a:lnTo>
                  <a:lnTo>
                    <a:pt x="261" y="130"/>
                  </a:lnTo>
                  <a:lnTo>
                    <a:pt x="267" y="129"/>
                  </a:lnTo>
                  <a:lnTo>
                    <a:pt x="271" y="127"/>
                  </a:lnTo>
                  <a:lnTo>
                    <a:pt x="271" y="127"/>
                  </a:lnTo>
                  <a:lnTo>
                    <a:pt x="279" y="121"/>
                  </a:lnTo>
                  <a:lnTo>
                    <a:pt x="288" y="118"/>
                  </a:lnTo>
                  <a:lnTo>
                    <a:pt x="295" y="115"/>
                  </a:lnTo>
                  <a:lnTo>
                    <a:pt x="304" y="115"/>
                  </a:lnTo>
                  <a:lnTo>
                    <a:pt x="304" y="115"/>
                  </a:lnTo>
                  <a:lnTo>
                    <a:pt x="315" y="116"/>
                  </a:lnTo>
                  <a:lnTo>
                    <a:pt x="325" y="119"/>
                  </a:lnTo>
                  <a:lnTo>
                    <a:pt x="334" y="123"/>
                  </a:lnTo>
                  <a:lnTo>
                    <a:pt x="341" y="130"/>
                  </a:lnTo>
                  <a:lnTo>
                    <a:pt x="348" y="138"/>
                  </a:lnTo>
                  <a:lnTo>
                    <a:pt x="352" y="146"/>
                  </a:lnTo>
                  <a:lnTo>
                    <a:pt x="355" y="156"/>
                  </a:lnTo>
                  <a:lnTo>
                    <a:pt x="357" y="166"/>
                  </a:lnTo>
                  <a:lnTo>
                    <a:pt x="357" y="166"/>
                  </a:lnTo>
                  <a:lnTo>
                    <a:pt x="355" y="177"/>
                  </a:lnTo>
                  <a:lnTo>
                    <a:pt x="352" y="187"/>
                  </a:lnTo>
                  <a:lnTo>
                    <a:pt x="348" y="195"/>
                  </a:lnTo>
                  <a:lnTo>
                    <a:pt x="341" y="203"/>
                  </a:lnTo>
                  <a:lnTo>
                    <a:pt x="334" y="209"/>
                  </a:lnTo>
                  <a:lnTo>
                    <a:pt x="325" y="214"/>
                  </a:lnTo>
                  <a:lnTo>
                    <a:pt x="315" y="217"/>
                  </a:lnTo>
                  <a:lnTo>
                    <a:pt x="304" y="218"/>
                  </a:lnTo>
                  <a:lnTo>
                    <a:pt x="302" y="217"/>
                  </a:lnTo>
                  <a:lnTo>
                    <a:pt x="302" y="217"/>
                  </a:lnTo>
                  <a:lnTo>
                    <a:pt x="295" y="218"/>
                  </a:lnTo>
                  <a:lnTo>
                    <a:pt x="290" y="221"/>
                  </a:lnTo>
                  <a:lnTo>
                    <a:pt x="287" y="225"/>
                  </a:lnTo>
                  <a:lnTo>
                    <a:pt x="283" y="230"/>
                  </a:lnTo>
                  <a:lnTo>
                    <a:pt x="283" y="230"/>
                  </a:lnTo>
                  <a:lnTo>
                    <a:pt x="282" y="236"/>
                  </a:lnTo>
                  <a:lnTo>
                    <a:pt x="283" y="241"/>
                  </a:lnTo>
                  <a:lnTo>
                    <a:pt x="287" y="246"/>
                  </a:lnTo>
                  <a:lnTo>
                    <a:pt x="291" y="250"/>
                  </a:lnTo>
                  <a:lnTo>
                    <a:pt x="291" y="250"/>
                  </a:lnTo>
                  <a:lnTo>
                    <a:pt x="296" y="253"/>
                  </a:lnTo>
                  <a:lnTo>
                    <a:pt x="302" y="259"/>
                  </a:lnTo>
                  <a:lnTo>
                    <a:pt x="306" y="263"/>
                  </a:lnTo>
                  <a:lnTo>
                    <a:pt x="310" y="269"/>
                  </a:lnTo>
                  <a:lnTo>
                    <a:pt x="313" y="275"/>
                  </a:lnTo>
                  <a:lnTo>
                    <a:pt x="315" y="281"/>
                  </a:lnTo>
                  <a:lnTo>
                    <a:pt x="316" y="287"/>
                  </a:lnTo>
                  <a:lnTo>
                    <a:pt x="316" y="295"/>
                  </a:lnTo>
                  <a:lnTo>
                    <a:pt x="316" y="295"/>
                  </a:lnTo>
                  <a:lnTo>
                    <a:pt x="315" y="305"/>
                  </a:lnTo>
                  <a:lnTo>
                    <a:pt x="312" y="315"/>
                  </a:lnTo>
                  <a:lnTo>
                    <a:pt x="307" y="323"/>
                  </a:lnTo>
                  <a:lnTo>
                    <a:pt x="301" y="331"/>
                  </a:lnTo>
                  <a:lnTo>
                    <a:pt x="293" y="338"/>
                  </a:lnTo>
                  <a:lnTo>
                    <a:pt x="284" y="342"/>
                  </a:lnTo>
                  <a:lnTo>
                    <a:pt x="275" y="345"/>
                  </a:lnTo>
                  <a:lnTo>
                    <a:pt x="265" y="346"/>
                  </a:lnTo>
                  <a:lnTo>
                    <a:pt x="265" y="346"/>
                  </a:lnTo>
                  <a:lnTo>
                    <a:pt x="255" y="345"/>
                  </a:lnTo>
                  <a:lnTo>
                    <a:pt x="247" y="343"/>
                  </a:lnTo>
                  <a:lnTo>
                    <a:pt x="238" y="340"/>
                  </a:lnTo>
                  <a:lnTo>
                    <a:pt x="232" y="334"/>
                  </a:lnTo>
                  <a:lnTo>
                    <a:pt x="225" y="328"/>
                  </a:lnTo>
                  <a:lnTo>
                    <a:pt x="220" y="321"/>
                  </a:lnTo>
                  <a:lnTo>
                    <a:pt x="217" y="313"/>
                  </a:lnTo>
                  <a:lnTo>
                    <a:pt x="213" y="304"/>
                  </a:lnTo>
                  <a:lnTo>
                    <a:pt x="213" y="304"/>
                  </a:lnTo>
                  <a:lnTo>
                    <a:pt x="211" y="298"/>
                  </a:lnTo>
                  <a:lnTo>
                    <a:pt x="208" y="294"/>
                  </a:lnTo>
                  <a:lnTo>
                    <a:pt x="202" y="291"/>
                  </a:lnTo>
                  <a:lnTo>
                    <a:pt x="197" y="290"/>
                  </a:lnTo>
                  <a:lnTo>
                    <a:pt x="197" y="290"/>
                  </a:lnTo>
                  <a:lnTo>
                    <a:pt x="190" y="291"/>
                  </a:lnTo>
                  <a:lnTo>
                    <a:pt x="185" y="294"/>
                  </a:lnTo>
                  <a:lnTo>
                    <a:pt x="182" y="298"/>
                  </a:lnTo>
                  <a:lnTo>
                    <a:pt x="179" y="304"/>
                  </a:lnTo>
                  <a:lnTo>
                    <a:pt x="179" y="304"/>
                  </a:lnTo>
                  <a:lnTo>
                    <a:pt x="177" y="313"/>
                  </a:lnTo>
                  <a:lnTo>
                    <a:pt x="173" y="321"/>
                  </a:lnTo>
                  <a:lnTo>
                    <a:pt x="167" y="328"/>
                  </a:lnTo>
                  <a:lnTo>
                    <a:pt x="162" y="334"/>
                  </a:lnTo>
                  <a:lnTo>
                    <a:pt x="154" y="340"/>
                  </a:lnTo>
                  <a:lnTo>
                    <a:pt x="147" y="343"/>
                  </a:lnTo>
                  <a:lnTo>
                    <a:pt x="138" y="345"/>
                  </a:lnTo>
                  <a:lnTo>
                    <a:pt x="128" y="346"/>
                  </a:lnTo>
                  <a:lnTo>
                    <a:pt x="128" y="346"/>
                  </a:lnTo>
                  <a:lnTo>
                    <a:pt x="118" y="345"/>
                  </a:lnTo>
                  <a:lnTo>
                    <a:pt x="108" y="342"/>
                  </a:lnTo>
                  <a:lnTo>
                    <a:pt x="99" y="338"/>
                  </a:lnTo>
                  <a:lnTo>
                    <a:pt x="92" y="331"/>
                  </a:lnTo>
                  <a:lnTo>
                    <a:pt x="85" y="323"/>
                  </a:lnTo>
                  <a:lnTo>
                    <a:pt x="81" y="315"/>
                  </a:lnTo>
                  <a:lnTo>
                    <a:pt x="78" y="305"/>
                  </a:lnTo>
                  <a:lnTo>
                    <a:pt x="77" y="295"/>
                  </a:lnTo>
                  <a:lnTo>
                    <a:pt x="77" y="295"/>
                  </a:lnTo>
                  <a:lnTo>
                    <a:pt x="77" y="287"/>
                  </a:lnTo>
                  <a:lnTo>
                    <a:pt x="79" y="281"/>
                  </a:lnTo>
                  <a:lnTo>
                    <a:pt x="81" y="275"/>
                  </a:lnTo>
                  <a:lnTo>
                    <a:pt x="83" y="269"/>
                  </a:lnTo>
                  <a:lnTo>
                    <a:pt x="87" y="263"/>
                  </a:lnTo>
                  <a:lnTo>
                    <a:pt x="92" y="259"/>
                  </a:lnTo>
                  <a:lnTo>
                    <a:pt x="96" y="253"/>
                  </a:lnTo>
                  <a:lnTo>
                    <a:pt x="102" y="250"/>
                  </a:lnTo>
                  <a:lnTo>
                    <a:pt x="102" y="250"/>
                  </a:lnTo>
                  <a:lnTo>
                    <a:pt x="106" y="246"/>
                  </a:lnTo>
                  <a:lnTo>
                    <a:pt x="109" y="241"/>
                  </a:lnTo>
                  <a:lnTo>
                    <a:pt x="110" y="236"/>
                  </a:lnTo>
                  <a:lnTo>
                    <a:pt x="109" y="230"/>
                  </a:lnTo>
                  <a:lnTo>
                    <a:pt x="109" y="230"/>
                  </a:lnTo>
                  <a:lnTo>
                    <a:pt x="107" y="225"/>
                  </a:lnTo>
                  <a:lnTo>
                    <a:pt x="103" y="221"/>
                  </a:lnTo>
                  <a:lnTo>
                    <a:pt x="97" y="218"/>
                  </a:lnTo>
                  <a:lnTo>
                    <a:pt x="92" y="217"/>
                  </a:lnTo>
                  <a:lnTo>
                    <a:pt x="86" y="218"/>
                  </a:lnTo>
                  <a:lnTo>
                    <a:pt x="86" y="218"/>
                  </a:lnTo>
                  <a:lnTo>
                    <a:pt x="75" y="217"/>
                  </a:lnTo>
                  <a:lnTo>
                    <a:pt x="66" y="214"/>
                  </a:lnTo>
                  <a:lnTo>
                    <a:pt x="57" y="209"/>
                  </a:lnTo>
                  <a:lnTo>
                    <a:pt x="49" y="203"/>
                  </a:lnTo>
                  <a:lnTo>
                    <a:pt x="44" y="195"/>
                  </a:lnTo>
                  <a:lnTo>
                    <a:pt x="38" y="187"/>
                  </a:lnTo>
                  <a:lnTo>
                    <a:pt x="35" y="177"/>
                  </a:lnTo>
                  <a:lnTo>
                    <a:pt x="34" y="166"/>
                  </a:lnTo>
                  <a:lnTo>
                    <a:pt x="34" y="166"/>
                  </a:lnTo>
                  <a:lnTo>
                    <a:pt x="35" y="156"/>
                  </a:lnTo>
                  <a:lnTo>
                    <a:pt x="38" y="146"/>
                  </a:lnTo>
                  <a:lnTo>
                    <a:pt x="44" y="138"/>
                  </a:lnTo>
                  <a:lnTo>
                    <a:pt x="49" y="130"/>
                  </a:lnTo>
                  <a:lnTo>
                    <a:pt x="57" y="123"/>
                  </a:lnTo>
                  <a:lnTo>
                    <a:pt x="66" y="119"/>
                  </a:lnTo>
                  <a:lnTo>
                    <a:pt x="75" y="116"/>
                  </a:lnTo>
                  <a:lnTo>
                    <a:pt x="86" y="115"/>
                  </a:lnTo>
                  <a:lnTo>
                    <a:pt x="86" y="115"/>
                  </a:lnTo>
                  <a:lnTo>
                    <a:pt x="96" y="116"/>
                  </a:lnTo>
                  <a:lnTo>
                    <a:pt x="105" y="118"/>
                  </a:lnTo>
                  <a:lnTo>
                    <a:pt x="114" y="122"/>
                  </a:lnTo>
                  <a:lnTo>
                    <a:pt x="121" y="129"/>
                  </a:lnTo>
                  <a:lnTo>
                    <a:pt x="121" y="129"/>
                  </a:lnTo>
                  <a:lnTo>
                    <a:pt x="127" y="132"/>
                  </a:lnTo>
                  <a:lnTo>
                    <a:pt x="132" y="133"/>
                  </a:lnTo>
                  <a:lnTo>
                    <a:pt x="139" y="132"/>
                  </a:lnTo>
                  <a:lnTo>
                    <a:pt x="144" y="130"/>
                  </a:lnTo>
                  <a:lnTo>
                    <a:pt x="144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9" name="Freeform 84"/>
            <p:cNvSpPr>
              <a:spLocks noEditPoints="1"/>
            </p:cNvSpPr>
            <p:nvPr/>
          </p:nvSpPr>
          <p:spPr bwMode="auto">
            <a:xfrm>
              <a:off x="4548188" y="1784350"/>
              <a:ext cx="119063" cy="117475"/>
            </a:xfrm>
            <a:custGeom>
              <a:avLst/>
              <a:gdLst>
                <a:gd name="T0" fmla="*/ 0 w 149"/>
                <a:gd name="T1" fmla="*/ 75 h 149"/>
                <a:gd name="T2" fmla="*/ 2 w 149"/>
                <a:gd name="T3" fmla="*/ 90 h 149"/>
                <a:gd name="T4" fmla="*/ 6 w 149"/>
                <a:gd name="T5" fmla="*/ 104 h 149"/>
                <a:gd name="T6" fmla="*/ 12 w 149"/>
                <a:gd name="T7" fmla="*/ 116 h 149"/>
                <a:gd name="T8" fmla="*/ 22 w 149"/>
                <a:gd name="T9" fmla="*/ 127 h 149"/>
                <a:gd name="T10" fmla="*/ 33 w 149"/>
                <a:gd name="T11" fmla="*/ 137 h 149"/>
                <a:gd name="T12" fmla="*/ 45 w 149"/>
                <a:gd name="T13" fmla="*/ 144 h 149"/>
                <a:gd name="T14" fmla="*/ 60 w 149"/>
                <a:gd name="T15" fmla="*/ 148 h 149"/>
                <a:gd name="T16" fmla="*/ 75 w 149"/>
                <a:gd name="T17" fmla="*/ 149 h 149"/>
                <a:gd name="T18" fmla="*/ 83 w 149"/>
                <a:gd name="T19" fmla="*/ 149 h 149"/>
                <a:gd name="T20" fmla="*/ 97 w 149"/>
                <a:gd name="T21" fmla="*/ 146 h 149"/>
                <a:gd name="T22" fmla="*/ 110 w 149"/>
                <a:gd name="T23" fmla="*/ 140 h 149"/>
                <a:gd name="T24" fmla="*/ 122 w 149"/>
                <a:gd name="T25" fmla="*/ 133 h 149"/>
                <a:gd name="T26" fmla="*/ 132 w 149"/>
                <a:gd name="T27" fmla="*/ 122 h 149"/>
                <a:gd name="T28" fmla="*/ 139 w 149"/>
                <a:gd name="T29" fmla="*/ 111 h 149"/>
                <a:gd name="T30" fmla="*/ 146 w 149"/>
                <a:gd name="T31" fmla="*/ 97 h 149"/>
                <a:gd name="T32" fmla="*/ 148 w 149"/>
                <a:gd name="T33" fmla="*/ 83 h 149"/>
                <a:gd name="T34" fmla="*/ 149 w 149"/>
                <a:gd name="T35" fmla="*/ 75 h 149"/>
                <a:gd name="T36" fmla="*/ 147 w 149"/>
                <a:gd name="T37" fmla="*/ 61 h 149"/>
                <a:gd name="T38" fmla="*/ 143 w 149"/>
                <a:gd name="T39" fmla="*/ 46 h 149"/>
                <a:gd name="T40" fmla="*/ 136 w 149"/>
                <a:gd name="T41" fmla="*/ 33 h 149"/>
                <a:gd name="T42" fmla="*/ 127 w 149"/>
                <a:gd name="T43" fmla="*/ 22 h 149"/>
                <a:gd name="T44" fmla="*/ 116 w 149"/>
                <a:gd name="T45" fmla="*/ 14 h 149"/>
                <a:gd name="T46" fmla="*/ 103 w 149"/>
                <a:gd name="T47" fmla="*/ 7 h 149"/>
                <a:gd name="T48" fmla="*/ 89 w 149"/>
                <a:gd name="T49" fmla="*/ 3 h 149"/>
                <a:gd name="T50" fmla="*/ 75 w 149"/>
                <a:gd name="T51" fmla="*/ 0 h 149"/>
                <a:gd name="T52" fmla="*/ 67 w 149"/>
                <a:gd name="T53" fmla="*/ 2 h 149"/>
                <a:gd name="T54" fmla="*/ 52 w 149"/>
                <a:gd name="T55" fmla="*/ 4 h 149"/>
                <a:gd name="T56" fmla="*/ 39 w 149"/>
                <a:gd name="T57" fmla="*/ 9 h 149"/>
                <a:gd name="T58" fmla="*/ 27 w 149"/>
                <a:gd name="T59" fmla="*/ 18 h 149"/>
                <a:gd name="T60" fmla="*/ 17 w 149"/>
                <a:gd name="T61" fmla="*/ 28 h 149"/>
                <a:gd name="T62" fmla="*/ 9 w 149"/>
                <a:gd name="T63" fmla="*/ 40 h 149"/>
                <a:gd name="T64" fmla="*/ 4 w 149"/>
                <a:gd name="T65" fmla="*/ 53 h 149"/>
                <a:gd name="T66" fmla="*/ 0 w 149"/>
                <a:gd name="T67" fmla="*/ 67 h 149"/>
                <a:gd name="T68" fmla="*/ 0 w 149"/>
                <a:gd name="T69" fmla="*/ 75 h 149"/>
                <a:gd name="T70" fmla="*/ 34 w 149"/>
                <a:gd name="T71" fmla="*/ 75 h 149"/>
                <a:gd name="T72" fmla="*/ 38 w 149"/>
                <a:gd name="T73" fmla="*/ 60 h 149"/>
                <a:gd name="T74" fmla="*/ 46 w 149"/>
                <a:gd name="T75" fmla="*/ 48 h 149"/>
                <a:gd name="T76" fmla="*/ 60 w 149"/>
                <a:gd name="T77" fmla="*/ 39 h 149"/>
                <a:gd name="T78" fmla="*/ 75 w 149"/>
                <a:gd name="T79" fmla="*/ 35 h 149"/>
                <a:gd name="T80" fmla="*/ 83 w 149"/>
                <a:gd name="T81" fmla="*/ 37 h 149"/>
                <a:gd name="T82" fmla="*/ 97 w 149"/>
                <a:gd name="T83" fmla="*/ 42 h 149"/>
                <a:gd name="T84" fmla="*/ 108 w 149"/>
                <a:gd name="T85" fmla="*/ 53 h 149"/>
                <a:gd name="T86" fmla="*/ 113 w 149"/>
                <a:gd name="T87" fmla="*/ 67 h 149"/>
                <a:gd name="T88" fmla="*/ 114 w 149"/>
                <a:gd name="T89" fmla="*/ 75 h 149"/>
                <a:gd name="T90" fmla="*/ 111 w 149"/>
                <a:gd name="T91" fmla="*/ 90 h 149"/>
                <a:gd name="T92" fmla="*/ 102 w 149"/>
                <a:gd name="T93" fmla="*/ 103 h 149"/>
                <a:gd name="T94" fmla="*/ 90 w 149"/>
                <a:gd name="T95" fmla="*/ 112 h 149"/>
                <a:gd name="T96" fmla="*/ 75 w 149"/>
                <a:gd name="T97" fmla="*/ 114 h 149"/>
                <a:gd name="T98" fmla="*/ 66 w 149"/>
                <a:gd name="T99" fmla="*/ 114 h 149"/>
                <a:gd name="T100" fmla="*/ 52 w 149"/>
                <a:gd name="T101" fmla="*/ 108 h 149"/>
                <a:gd name="T102" fmla="*/ 42 w 149"/>
                <a:gd name="T103" fmla="*/ 97 h 149"/>
                <a:gd name="T104" fmla="*/ 35 w 149"/>
                <a:gd name="T105" fmla="*/ 84 h 149"/>
                <a:gd name="T106" fmla="*/ 34 w 149"/>
                <a:gd name="T107" fmla="*/ 7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9" h="149">
                  <a:moveTo>
                    <a:pt x="0" y="75"/>
                  </a:moveTo>
                  <a:lnTo>
                    <a:pt x="0" y="75"/>
                  </a:lnTo>
                  <a:lnTo>
                    <a:pt x="0" y="83"/>
                  </a:lnTo>
                  <a:lnTo>
                    <a:pt x="2" y="90"/>
                  </a:lnTo>
                  <a:lnTo>
                    <a:pt x="4" y="97"/>
                  </a:lnTo>
                  <a:lnTo>
                    <a:pt x="6" y="104"/>
                  </a:lnTo>
                  <a:lnTo>
                    <a:pt x="9" y="111"/>
                  </a:lnTo>
                  <a:lnTo>
                    <a:pt x="12" y="116"/>
                  </a:lnTo>
                  <a:lnTo>
                    <a:pt x="17" y="122"/>
                  </a:lnTo>
                  <a:lnTo>
                    <a:pt x="22" y="127"/>
                  </a:lnTo>
                  <a:lnTo>
                    <a:pt x="27" y="133"/>
                  </a:lnTo>
                  <a:lnTo>
                    <a:pt x="33" y="137"/>
                  </a:lnTo>
                  <a:lnTo>
                    <a:pt x="39" y="140"/>
                  </a:lnTo>
                  <a:lnTo>
                    <a:pt x="45" y="144"/>
                  </a:lnTo>
                  <a:lnTo>
                    <a:pt x="52" y="146"/>
                  </a:lnTo>
                  <a:lnTo>
                    <a:pt x="60" y="148"/>
                  </a:lnTo>
                  <a:lnTo>
                    <a:pt x="6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83" y="149"/>
                  </a:lnTo>
                  <a:lnTo>
                    <a:pt x="89" y="148"/>
                  </a:lnTo>
                  <a:lnTo>
                    <a:pt x="97" y="146"/>
                  </a:lnTo>
                  <a:lnTo>
                    <a:pt x="103" y="144"/>
                  </a:lnTo>
                  <a:lnTo>
                    <a:pt x="110" y="140"/>
                  </a:lnTo>
                  <a:lnTo>
                    <a:pt x="116" y="137"/>
                  </a:lnTo>
                  <a:lnTo>
                    <a:pt x="122" y="133"/>
                  </a:lnTo>
                  <a:lnTo>
                    <a:pt x="127" y="127"/>
                  </a:lnTo>
                  <a:lnTo>
                    <a:pt x="132" y="122"/>
                  </a:lnTo>
                  <a:lnTo>
                    <a:pt x="136" y="116"/>
                  </a:lnTo>
                  <a:lnTo>
                    <a:pt x="139" y="111"/>
                  </a:lnTo>
                  <a:lnTo>
                    <a:pt x="143" y="104"/>
                  </a:lnTo>
                  <a:lnTo>
                    <a:pt x="146" y="97"/>
                  </a:lnTo>
                  <a:lnTo>
                    <a:pt x="147" y="90"/>
                  </a:lnTo>
                  <a:lnTo>
                    <a:pt x="148" y="83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8" y="67"/>
                  </a:lnTo>
                  <a:lnTo>
                    <a:pt x="147" y="61"/>
                  </a:lnTo>
                  <a:lnTo>
                    <a:pt x="146" y="53"/>
                  </a:lnTo>
                  <a:lnTo>
                    <a:pt x="143" y="46"/>
                  </a:lnTo>
                  <a:lnTo>
                    <a:pt x="139" y="40"/>
                  </a:lnTo>
                  <a:lnTo>
                    <a:pt x="136" y="33"/>
                  </a:lnTo>
                  <a:lnTo>
                    <a:pt x="132" y="28"/>
                  </a:lnTo>
                  <a:lnTo>
                    <a:pt x="127" y="22"/>
                  </a:lnTo>
                  <a:lnTo>
                    <a:pt x="122" y="18"/>
                  </a:lnTo>
                  <a:lnTo>
                    <a:pt x="116" y="14"/>
                  </a:lnTo>
                  <a:lnTo>
                    <a:pt x="110" y="9"/>
                  </a:lnTo>
                  <a:lnTo>
                    <a:pt x="103" y="7"/>
                  </a:lnTo>
                  <a:lnTo>
                    <a:pt x="97" y="4"/>
                  </a:lnTo>
                  <a:lnTo>
                    <a:pt x="89" y="3"/>
                  </a:lnTo>
                  <a:lnTo>
                    <a:pt x="83" y="2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67" y="2"/>
                  </a:lnTo>
                  <a:lnTo>
                    <a:pt x="60" y="3"/>
                  </a:lnTo>
                  <a:lnTo>
                    <a:pt x="52" y="4"/>
                  </a:lnTo>
                  <a:lnTo>
                    <a:pt x="45" y="7"/>
                  </a:lnTo>
                  <a:lnTo>
                    <a:pt x="39" y="9"/>
                  </a:lnTo>
                  <a:lnTo>
                    <a:pt x="33" y="14"/>
                  </a:lnTo>
                  <a:lnTo>
                    <a:pt x="27" y="18"/>
                  </a:lnTo>
                  <a:lnTo>
                    <a:pt x="22" y="22"/>
                  </a:lnTo>
                  <a:lnTo>
                    <a:pt x="17" y="28"/>
                  </a:lnTo>
                  <a:lnTo>
                    <a:pt x="12" y="33"/>
                  </a:lnTo>
                  <a:lnTo>
                    <a:pt x="9" y="40"/>
                  </a:lnTo>
                  <a:lnTo>
                    <a:pt x="6" y="46"/>
                  </a:lnTo>
                  <a:lnTo>
                    <a:pt x="4" y="53"/>
                  </a:lnTo>
                  <a:lnTo>
                    <a:pt x="2" y="61"/>
                  </a:lnTo>
                  <a:lnTo>
                    <a:pt x="0" y="67"/>
                  </a:lnTo>
                  <a:lnTo>
                    <a:pt x="0" y="75"/>
                  </a:lnTo>
                  <a:lnTo>
                    <a:pt x="0" y="75"/>
                  </a:lnTo>
                  <a:close/>
                  <a:moveTo>
                    <a:pt x="34" y="75"/>
                  </a:moveTo>
                  <a:lnTo>
                    <a:pt x="34" y="75"/>
                  </a:lnTo>
                  <a:lnTo>
                    <a:pt x="35" y="67"/>
                  </a:lnTo>
                  <a:lnTo>
                    <a:pt x="38" y="60"/>
                  </a:lnTo>
                  <a:lnTo>
                    <a:pt x="42" y="53"/>
                  </a:lnTo>
                  <a:lnTo>
                    <a:pt x="46" y="48"/>
                  </a:lnTo>
                  <a:lnTo>
                    <a:pt x="52" y="42"/>
                  </a:lnTo>
                  <a:lnTo>
                    <a:pt x="60" y="39"/>
                  </a:lnTo>
                  <a:lnTo>
                    <a:pt x="66" y="37"/>
                  </a:lnTo>
                  <a:lnTo>
                    <a:pt x="75" y="35"/>
                  </a:lnTo>
                  <a:lnTo>
                    <a:pt x="75" y="35"/>
                  </a:lnTo>
                  <a:lnTo>
                    <a:pt x="83" y="37"/>
                  </a:lnTo>
                  <a:lnTo>
                    <a:pt x="90" y="39"/>
                  </a:lnTo>
                  <a:lnTo>
                    <a:pt x="97" y="42"/>
                  </a:lnTo>
                  <a:lnTo>
                    <a:pt x="102" y="48"/>
                  </a:lnTo>
                  <a:lnTo>
                    <a:pt x="108" y="53"/>
                  </a:lnTo>
                  <a:lnTo>
                    <a:pt x="111" y="60"/>
                  </a:lnTo>
                  <a:lnTo>
                    <a:pt x="113" y="67"/>
                  </a:lnTo>
                  <a:lnTo>
                    <a:pt x="114" y="75"/>
                  </a:lnTo>
                  <a:lnTo>
                    <a:pt x="114" y="75"/>
                  </a:lnTo>
                  <a:lnTo>
                    <a:pt x="113" y="84"/>
                  </a:lnTo>
                  <a:lnTo>
                    <a:pt x="111" y="90"/>
                  </a:lnTo>
                  <a:lnTo>
                    <a:pt x="108" y="97"/>
                  </a:lnTo>
                  <a:lnTo>
                    <a:pt x="102" y="103"/>
                  </a:lnTo>
                  <a:lnTo>
                    <a:pt x="97" y="108"/>
                  </a:lnTo>
                  <a:lnTo>
                    <a:pt x="90" y="112"/>
                  </a:lnTo>
                  <a:lnTo>
                    <a:pt x="83" y="114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66" y="114"/>
                  </a:lnTo>
                  <a:lnTo>
                    <a:pt x="60" y="112"/>
                  </a:lnTo>
                  <a:lnTo>
                    <a:pt x="52" y="108"/>
                  </a:lnTo>
                  <a:lnTo>
                    <a:pt x="46" y="103"/>
                  </a:lnTo>
                  <a:lnTo>
                    <a:pt x="42" y="97"/>
                  </a:lnTo>
                  <a:lnTo>
                    <a:pt x="38" y="90"/>
                  </a:lnTo>
                  <a:lnTo>
                    <a:pt x="35" y="84"/>
                  </a:lnTo>
                  <a:lnTo>
                    <a:pt x="34" y="75"/>
                  </a:lnTo>
                  <a:lnTo>
                    <a:pt x="34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10" name="Freeform 85"/>
            <p:cNvSpPr/>
            <p:nvPr/>
          </p:nvSpPr>
          <p:spPr bwMode="auto">
            <a:xfrm>
              <a:off x="4432300" y="1993900"/>
              <a:ext cx="341313" cy="141288"/>
            </a:xfrm>
            <a:custGeom>
              <a:avLst/>
              <a:gdLst>
                <a:gd name="T0" fmla="*/ 304 w 430"/>
                <a:gd name="T1" fmla="*/ 86 h 178"/>
                <a:gd name="T2" fmla="*/ 282 w 430"/>
                <a:gd name="T3" fmla="*/ 100 h 178"/>
                <a:gd name="T4" fmla="*/ 264 w 430"/>
                <a:gd name="T5" fmla="*/ 115 h 178"/>
                <a:gd name="T6" fmla="*/ 236 w 430"/>
                <a:gd name="T7" fmla="*/ 146 h 178"/>
                <a:gd name="T8" fmla="*/ 236 w 430"/>
                <a:gd name="T9" fmla="*/ 21 h 178"/>
                <a:gd name="T10" fmla="*/ 234 w 430"/>
                <a:gd name="T11" fmla="*/ 12 h 178"/>
                <a:gd name="T12" fmla="*/ 230 w 430"/>
                <a:gd name="T13" fmla="*/ 6 h 178"/>
                <a:gd name="T14" fmla="*/ 223 w 430"/>
                <a:gd name="T15" fmla="*/ 1 h 178"/>
                <a:gd name="T16" fmla="*/ 214 w 430"/>
                <a:gd name="T17" fmla="*/ 0 h 178"/>
                <a:gd name="T18" fmla="*/ 210 w 430"/>
                <a:gd name="T19" fmla="*/ 0 h 178"/>
                <a:gd name="T20" fmla="*/ 202 w 430"/>
                <a:gd name="T21" fmla="*/ 3 h 178"/>
                <a:gd name="T22" fmla="*/ 197 w 430"/>
                <a:gd name="T23" fmla="*/ 9 h 178"/>
                <a:gd name="T24" fmla="*/ 194 w 430"/>
                <a:gd name="T25" fmla="*/ 16 h 178"/>
                <a:gd name="T26" fmla="*/ 194 w 430"/>
                <a:gd name="T27" fmla="*/ 146 h 178"/>
                <a:gd name="T28" fmla="*/ 180 w 430"/>
                <a:gd name="T29" fmla="*/ 130 h 178"/>
                <a:gd name="T30" fmla="*/ 156 w 430"/>
                <a:gd name="T31" fmla="*/ 107 h 178"/>
                <a:gd name="T32" fmla="*/ 137 w 430"/>
                <a:gd name="T33" fmla="*/ 92 h 178"/>
                <a:gd name="T34" fmla="*/ 125 w 430"/>
                <a:gd name="T35" fmla="*/ 86 h 178"/>
                <a:gd name="T36" fmla="*/ 103 w 430"/>
                <a:gd name="T37" fmla="*/ 76 h 178"/>
                <a:gd name="T38" fmla="*/ 81 w 430"/>
                <a:gd name="T39" fmla="*/ 69 h 178"/>
                <a:gd name="T40" fmla="*/ 40 w 430"/>
                <a:gd name="T41" fmla="*/ 62 h 178"/>
                <a:gd name="T42" fmla="*/ 11 w 430"/>
                <a:gd name="T43" fmla="*/ 61 h 178"/>
                <a:gd name="T44" fmla="*/ 0 w 430"/>
                <a:gd name="T45" fmla="*/ 62 h 178"/>
                <a:gd name="T46" fmla="*/ 13 w 430"/>
                <a:gd name="T47" fmla="*/ 82 h 178"/>
                <a:gd name="T48" fmla="*/ 35 w 430"/>
                <a:gd name="T49" fmla="*/ 111 h 178"/>
                <a:gd name="T50" fmla="*/ 59 w 430"/>
                <a:gd name="T51" fmla="*/ 132 h 178"/>
                <a:gd name="T52" fmla="*/ 79 w 430"/>
                <a:gd name="T53" fmla="*/ 147 h 178"/>
                <a:gd name="T54" fmla="*/ 90 w 430"/>
                <a:gd name="T55" fmla="*/ 153 h 178"/>
                <a:gd name="T56" fmla="*/ 127 w 430"/>
                <a:gd name="T57" fmla="*/ 168 h 178"/>
                <a:gd name="T58" fmla="*/ 162 w 430"/>
                <a:gd name="T59" fmla="*/ 175 h 178"/>
                <a:gd name="T60" fmla="*/ 190 w 430"/>
                <a:gd name="T61" fmla="*/ 177 h 178"/>
                <a:gd name="T62" fmla="*/ 209 w 430"/>
                <a:gd name="T63" fmla="*/ 177 h 178"/>
                <a:gd name="T64" fmla="*/ 214 w 430"/>
                <a:gd name="T65" fmla="*/ 178 h 178"/>
                <a:gd name="T66" fmla="*/ 220 w 430"/>
                <a:gd name="T67" fmla="*/ 177 h 178"/>
                <a:gd name="T68" fmla="*/ 253 w 430"/>
                <a:gd name="T69" fmla="*/ 177 h 178"/>
                <a:gd name="T70" fmla="*/ 284 w 430"/>
                <a:gd name="T71" fmla="*/ 173 h 178"/>
                <a:gd name="T72" fmla="*/ 321 w 430"/>
                <a:gd name="T73" fmla="*/ 162 h 178"/>
                <a:gd name="T74" fmla="*/ 340 w 430"/>
                <a:gd name="T75" fmla="*/ 153 h 178"/>
                <a:gd name="T76" fmla="*/ 361 w 430"/>
                <a:gd name="T77" fmla="*/ 140 h 178"/>
                <a:gd name="T78" fmla="*/ 378 w 430"/>
                <a:gd name="T79" fmla="*/ 126 h 178"/>
                <a:gd name="T80" fmla="*/ 407 w 430"/>
                <a:gd name="T81" fmla="*/ 95 h 178"/>
                <a:gd name="T82" fmla="*/ 423 w 430"/>
                <a:gd name="T83" fmla="*/ 72 h 178"/>
                <a:gd name="T84" fmla="*/ 430 w 430"/>
                <a:gd name="T85" fmla="*/ 62 h 178"/>
                <a:gd name="T86" fmla="*/ 406 w 430"/>
                <a:gd name="T87" fmla="*/ 61 h 178"/>
                <a:gd name="T88" fmla="*/ 370 w 430"/>
                <a:gd name="T89" fmla="*/ 65 h 178"/>
                <a:gd name="T90" fmla="*/ 338 w 430"/>
                <a:gd name="T91" fmla="*/ 72 h 178"/>
                <a:gd name="T92" fmla="*/ 315 w 430"/>
                <a:gd name="T93" fmla="*/ 81 h 178"/>
                <a:gd name="T94" fmla="*/ 304 w 430"/>
                <a:gd name="T95" fmla="*/ 8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0" h="178">
                  <a:moveTo>
                    <a:pt x="304" y="86"/>
                  </a:moveTo>
                  <a:lnTo>
                    <a:pt x="304" y="86"/>
                  </a:lnTo>
                  <a:lnTo>
                    <a:pt x="293" y="92"/>
                  </a:lnTo>
                  <a:lnTo>
                    <a:pt x="282" y="100"/>
                  </a:lnTo>
                  <a:lnTo>
                    <a:pt x="273" y="107"/>
                  </a:lnTo>
                  <a:lnTo>
                    <a:pt x="264" y="115"/>
                  </a:lnTo>
                  <a:lnTo>
                    <a:pt x="248" y="130"/>
                  </a:lnTo>
                  <a:lnTo>
                    <a:pt x="236" y="146"/>
                  </a:lnTo>
                  <a:lnTo>
                    <a:pt x="236" y="21"/>
                  </a:lnTo>
                  <a:lnTo>
                    <a:pt x="236" y="21"/>
                  </a:lnTo>
                  <a:lnTo>
                    <a:pt x="235" y="16"/>
                  </a:lnTo>
                  <a:lnTo>
                    <a:pt x="234" y="12"/>
                  </a:lnTo>
                  <a:lnTo>
                    <a:pt x="232" y="9"/>
                  </a:lnTo>
                  <a:lnTo>
                    <a:pt x="230" y="6"/>
                  </a:lnTo>
                  <a:lnTo>
                    <a:pt x="226" y="3"/>
                  </a:lnTo>
                  <a:lnTo>
                    <a:pt x="223" y="1"/>
                  </a:lnTo>
                  <a:lnTo>
                    <a:pt x="219" y="0"/>
                  </a:lnTo>
                  <a:lnTo>
                    <a:pt x="214" y="0"/>
                  </a:lnTo>
                  <a:lnTo>
                    <a:pt x="214" y="0"/>
                  </a:lnTo>
                  <a:lnTo>
                    <a:pt x="210" y="0"/>
                  </a:lnTo>
                  <a:lnTo>
                    <a:pt x="207" y="1"/>
                  </a:lnTo>
                  <a:lnTo>
                    <a:pt x="202" y="3"/>
                  </a:lnTo>
                  <a:lnTo>
                    <a:pt x="200" y="6"/>
                  </a:lnTo>
                  <a:lnTo>
                    <a:pt x="197" y="9"/>
                  </a:lnTo>
                  <a:lnTo>
                    <a:pt x="195" y="12"/>
                  </a:lnTo>
                  <a:lnTo>
                    <a:pt x="194" y="16"/>
                  </a:lnTo>
                  <a:lnTo>
                    <a:pt x="194" y="21"/>
                  </a:lnTo>
                  <a:lnTo>
                    <a:pt x="194" y="146"/>
                  </a:lnTo>
                  <a:lnTo>
                    <a:pt x="194" y="146"/>
                  </a:lnTo>
                  <a:lnTo>
                    <a:pt x="180" y="130"/>
                  </a:lnTo>
                  <a:lnTo>
                    <a:pt x="165" y="115"/>
                  </a:lnTo>
                  <a:lnTo>
                    <a:pt x="156" y="107"/>
                  </a:lnTo>
                  <a:lnTo>
                    <a:pt x="146" y="100"/>
                  </a:lnTo>
                  <a:lnTo>
                    <a:pt x="137" y="92"/>
                  </a:lnTo>
                  <a:lnTo>
                    <a:pt x="125" y="86"/>
                  </a:lnTo>
                  <a:lnTo>
                    <a:pt x="125" y="86"/>
                  </a:lnTo>
                  <a:lnTo>
                    <a:pt x="114" y="81"/>
                  </a:lnTo>
                  <a:lnTo>
                    <a:pt x="103" y="76"/>
                  </a:lnTo>
                  <a:lnTo>
                    <a:pt x="92" y="72"/>
                  </a:lnTo>
                  <a:lnTo>
                    <a:pt x="81" y="69"/>
                  </a:lnTo>
                  <a:lnTo>
                    <a:pt x="59" y="65"/>
                  </a:lnTo>
                  <a:lnTo>
                    <a:pt x="40" y="62"/>
                  </a:lnTo>
                  <a:lnTo>
                    <a:pt x="24" y="61"/>
                  </a:lnTo>
                  <a:lnTo>
                    <a:pt x="11" y="61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5" y="72"/>
                  </a:lnTo>
                  <a:lnTo>
                    <a:pt x="13" y="82"/>
                  </a:lnTo>
                  <a:lnTo>
                    <a:pt x="23" y="95"/>
                  </a:lnTo>
                  <a:lnTo>
                    <a:pt x="35" y="111"/>
                  </a:lnTo>
                  <a:lnTo>
                    <a:pt x="50" y="126"/>
                  </a:lnTo>
                  <a:lnTo>
                    <a:pt x="59" y="132"/>
                  </a:lnTo>
                  <a:lnTo>
                    <a:pt x="69" y="140"/>
                  </a:lnTo>
                  <a:lnTo>
                    <a:pt x="79" y="147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108" y="162"/>
                  </a:lnTo>
                  <a:lnTo>
                    <a:pt x="127" y="168"/>
                  </a:lnTo>
                  <a:lnTo>
                    <a:pt x="144" y="173"/>
                  </a:lnTo>
                  <a:lnTo>
                    <a:pt x="162" y="175"/>
                  </a:lnTo>
                  <a:lnTo>
                    <a:pt x="177" y="177"/>
                  </a:lnTo>
                  <a:lnTo>
                    <a:pt x="190" y="177"/>
                  </a:lnTo>
                  <a:lnTo>
                    <a:pt x="209" y="177"/>
                  </a:lnTo>
                  <a:lnTo>
                    <a:pt x="209" y="177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38" y="177"/>
                  </a:lnTo>
                  <a:lnTo>
                    <a:pt x="253" y="177"/>
                  </a:lnTo>
                  <a:lnTo>
                    <a:pt x="268" y="175"/>
                  </a:lnTo>
                  <a:lnTo>
                    <a:pt x="284" y="173"/>
                  </a:lnTo>
                  <a:lnTo>
                    <a:pt x="303" y="168"/>
                  </a:lnTo>
                  <a:lnTo>
                    <a:pt x="321" y="162"/>
                  </a:lnTo>
                  <a:lnTo>
                    <a:pt x="340" y="153"/>
                  </a:lnTo>
                  <a:lnTo>
                    <a:pt x="340" y="153"/>
                  </a:lnTo>
                  <a:lnTo>
                    <a:pt x="351" y="147"/>
                  </a:lnTo>
                  <a:lnTo>
                    <a:pt x="361" y="140"/>
                  </a:lnTo>
                  <a:lnTo>
                    <a:pt x="370" y="132"/>
                  </a:lnTo>
                  <a:lnTo>
                    <a:pt x="378" y="126"/>
                  </a:lnTo>
                  <a:lnTo>
                    <a:pt x="394" y="111"/>
                  </a:lnTo>
                  <a:lnTo>
                    <a:pt x="407" y="95"/>
                  </a:lnTo>
                  <a:lnTo>
                    <a:pt x="417" y="82"/>
                  </a:lnTo>
                  <a:lnTo>
                    <a:pt x="423" y="72"/>
                  </a:lnTo>
                  <a:lnTo>
                    <a:pt x="430" y="62"/>
                  </a:lnTo>
                  <a:lnTo>
                    <a:pt x="430" y="62"/>
                  </a:lnTo>
                  <a:lnTo>
                    <a:pt x="418" y="61"/>
                  </a:lnTo>
                  <a:lnTo>
                    <a:pt x="406" y="61"/>
                  </a:lnTo>
                  <a:lnTo>
                    <a:pt x="389" y="62"/>
                  </a:lnTo>
                  <a:lnTo>
                    <a:pt x="370" y="65"/>
                  </a:lnTo>
                  <a:lnTo>
                    <a:pt x="349" y="69"/>
                  </a:lnTo>
                  <a:lnTo>
                    <a:pt x="338" y="72"/>
                  </a:lnTo>
                  <a:lnTo>
                    <a:pt x="326" y="76"/>
                  </a:lnTo>
                  <a:lnTo>
                    <a:pt x="315" y="81"/>
                  </a:lnTo>
                  <a:lnTo>
                    <a:pt x="304" y="86"/>
                  </a:lnTo>
                  <a:lnTo>
                    <a:pt x="30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10959024" y="3625849"/>
            <a:ext cx="350179" cy="294590"/>
            <a:chOff x="4600201" y="5775463"/>
            <a:chExt cx="366676" cy="308484"/>
          </a:xfrm>
          <a:solidFill>
            <a:schemeClr val="accent6">
              <a:lumMod val="50000"/>
            </a:schemeClr>
          </a:solidFill>
        </p:grpSpPr>
        <p:sp>
          <p:nvSpPr>
            <p:cNvPr id="112" name="AutoShape 120"/>
            <p:cNvSpPr/>
            <p:nvPr/>
          </p:nvSpPr>
          <p:spPr bwMode="auto">
            <a:xfrm>
              <a:off x="4692182" y="5855558"/>
              <a:ext cx="182712" cy="1827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13" name="AutoShape 121"/>
            <p:cNvSpPr/>
            <p:nvPr/>
          </p:nvSpPr>
          <p:spPr bwMode="auto">
            <a:xfrm>
              <a:off x="4737861" y="5901235"/>
              <a:ext cx="51310" cy="5131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14" name="AutoShape 122"/>
            <p:cNvSpPr/>
            <p:nvPr/>
          </p:nvSpPr>
          <p:spPr bwMode="auto">
            <a:xfrm>
              <a:off x="4600201" y="5775463"/>
              <a:ext cx="366676" cy="30848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10207509" y="3598364"/>
            <a:ext cx="349581" cy="349562"/>
            <a:chOff x="3868099" y="5741049"/>
            <a:chExt cx="366050" cy="366050"/>
          </a:xfrm>
          <a:solidFill>
            <a:schemeClr val="accent6">
              <a:lumMod val="50000"/>
            </a:schemeClr>
          </a:solidFill>
        </p:grpSpPr>
        <p:sp>
          <p:nvSpPr>
            <p:cNvPr id="116" name="AutoShape 123"/>
            <p:cNvSpPr/>
            <p:nvPr/>
          </p:nvSpPr>
          <p:spPr bwMode="auto">
            <a:xfrm>
              <a:off x="3868099" y="5741049"/>
              <a:ext cx="366050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17" name="AutoShape 124"/>
            <p:cNvSpPr/>
            <p:nvPr/>
          </p:nvSpPr>
          <p:spPr bwMode="auto">
            <a:xfrm>
              <a:off x="3971344" y="5843668"/>
              <a:ext cx="160186" cy="1601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18" name="AutoShape 125"/>
            <p:cNvSpPr/>
            <p:nvPr/>
          </p:nvSpPr>
          <p:spPr bwMode="auto">
            <a:xfrm>
              <a:off x="4005134" y="5878083"/>
              <a:ext cx="91982" cy="91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9417806" y="3598364"/>
            <a:ext cx="349581" cy="349562"/>
            <a:chOff x="3135998" y="5741049"/>
            <a:chExt cx="366050" cy="366050"/>
          </a:xfrm>
          <a:solidFill>
            <a:schemeClr val="accent6">
              <a:lumMod val="50000"/>
            </a:schemeClr>
          </a:solidFill>
        </p:grpSpPr>
        <p:sp>
          <p:nvSpPr>
            <p:cNvPr id="120" name="AutoShape 126"/>
            <p:cNvSpPr/>
            <p:nvPr/>
          </p:nvSpPr>
          <p:spPr bwMode="auto">
            <a:xfrm>
              <a:off x="3135998" y="5741049"/>
              <a:ext cx="366050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21" name="AutoShape 127"/>
            <p:cNvSpPr/>
            <p:nvPr/>
          </p:nvSpPr>
          <p:spPr bwMode="auto">
            <a:xfrm>
              <a:off x="3284295" y="5797991"/>
              <a:ext cx="86350" cy="85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8655520" y="3598364"/>
            <a:ext cx="350179" cy="349562"/>
            <a:chOff x="2403271" y="5741049"/>
            <a:chExt cx="366676" cy="366050"/>
          </a:xfrm>
          <a:solidFill>
            <a:schemeClr val="accent6">
              <a:lumMod val="50000"/>
            </a:schemeClr>
          </a:solidFill>
        </p:grpSpPr>
        <p:sp>
          <p:nvSpPr>
            <p:cNvPr id="123" name="AutoShape 128"/>
            <p:cNvSpPr/>
            <p:nvPr/>
          </p:nvSpPr>
          <p:spPr bwMode="auto">
            <a:xfrm>
              <a:off x="2403271" y="5741049"/>
              <a:ext cx="366676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24" name="AutoShape 129"/>
            <p:cNvSpPr/>
            <p:nvPr/>
          </p:nvSpPr>
          <p:spPr bwMode="auto">
            <a:xfrm>
              <a:off x="2632287" y="5786727"/>
              <a:ext cx="91356" cy="91356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125" name="AutoShape 130"/>
          <p:cNvSpPr/>
          <p:nvPr/>
        </p:nvSpPr>
        <p:spPr bwMode="auto">
          <a:xfrm>
            <a:off x="7895244" y="3598364"/>
            <a:ext cx="349583" cy="349562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126" name="组合 125"/>
          <p:cNvGrpSpPr/>
          <p:nvPr/>
        </p:nvGrpSpPr>
        <p:grpSpPr>
          <a:xfrm>
            <a:off x="7156920" y="3598364"/>
            <a:ext cx="305960" cy="349562"/>
            <a:chOff x="961596" y="5741049"/>
            <a:chExt cx="320373" cy="366050"/>
          </a:xfrm>
          <a:solidFill>
            <a:schemeClr val="accent6">
              <a:lumMod val="50000"/>
            </a:schemeClr>
          </a:solidFill>
        </p:grpSpPr>
        <p:sp>
          <p:nvSpPr>
            <p:cNvPr id="127" name="AutoShape 131"/>
            <p:cNvSpPr/>
            <p:nvPr/>
          </p:nvSpPr>
          <p:spPr bwMode="auto">
            <a:xfrm>
              <a:off x="961596" y="5741049"/>
              <a:ext cx="320373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5400"/>
                  </a:moveTo>
                  <a:lnTo>
                    <a:pt x="20057" y="6075"/>
                  </a:lnTo>
                  <a:lnTo>
                    <a:pt x="1542" y="6075"/>
                  </a:lnTo>
                  <a:lnTo>
                    <a:pt x="1542" y="5400"/>
                  </a:lnTo>
                  <a:lnTo>
                    <a:pt x="1542" y="4725"/>
                  </a:lnTo>
                  <a:cubicBezTo>
                    <a:pt x="1542" y="4352"/>
                    <a:pt x="1887" y="4050"/>
                    <a:pt x="2314" y="4050"/>
                  </a:cubicBezTo>
                  <a:lnTo>
                    <a:pt x="19285" y="4050"/>
                  </a:lnTo>
                  <a:cubicBezTo>
                    <a:pt x="19712" y="4050"/>
                    <a:pt x="20057" y="4352"/>
                    <a:pt x="20057" y="4725"/>
                  </a:cubicBezTo>
                  <a:cubicBezTo>
                    <a:pt x="20057" y="4725"/>
                    <a:pt x="20057" y="5400"/>
                    <a:pt x="20057" y="5400"/>
                  </a:cubicBezTo>
                  <a:close/>
                  <a:moveTo>
                    <a:pt x="18514" y="18900"/>
                  </a:moveTo>
                  <a:cubicBezTo>
                    <a:pt x="18514" y="19644"/>
                    <a:pt x="17822" y="20249"/>
                    <a:pt x="16971" y="20249"/>
                  </a:cubicBezTo>
                  <a:lnTo>
                    <a:pt x="4628" y="20249"/>
                  </a:lnTo>
                  <a:cubicBezTo>
                    <a:pt x="3777" y="20249"/>
                    <a:pt x="3085" y="19644"/>
                    <a:pt x="3085" y="18900"/>
                  </a:cubicBezTo>
                  <a:lnTo>
                    <a:pt x="3085" y="7425"/>
                  </a:lnTo>
                  <a:lnTo>
                    <a:pt x="18514" y="7425"/>
                  </a:lnTo>
                  <a:cubicBezTo>
                    <a:pt x="18514" y="7425"/>
                    <a:pt x="18514" y="18900"/>
                    <a:pt x="18514" y="18900"/>
                  </a:cubicBezTo>
                  <a:close/>
                  <a:moveTo>
                    <a:pt x="6171" y="2025"/>
                  </a:moveTo>
                  <a:cubicBezTo>
                    <a:pt x="6171" y="1652"/>
                    <a:pt x="6516" y="1350"/>
                    <a:pt x="6942" y="1350"/>
                  </a:cubicBezTo>
                  <a:lnTo>
                    <a:pt x="14657" y="1350"/>
                  </a:lnTo>
                  <a:cubicBezTo>
                    <a:pt x="15083" y="1350"/>
                    <a:pt x="15428" y="1652"/>
                    <a:pt x="15428" y="2025"/>
                  </a:cubicBezTo>
                  <a:lnTo>
                    <a:pt x="15428" y="2700"/>
                  </a:lnTo>
                  <a:lnTo>
                    <a:pt x="6171" y="2700"/>
                  </a:lnTo>
                  <a:cubicBezTo>
                    <a:pt x="6171" y="2700"/>
                    <a:pt x="6171" y="2025"/>
                    <a:pt x="6171" y="2025"/>
                  </a:cubicBezTo>
                  <a:close/>
                  <a:moveTo>
                    <a:pt x="21585" y="4601"/>
                  </a:moveTo>
                  <a:cubicBezTo>
                    <a:pt x="21511" y="3541"/>
                    <a:pt x="20516" y="2700"/>
                    <a:pt x="19285" y="2700"/>
                  </a:cubicBezTo>
                  <a:lnTo>
                    <a:pt x="16971" y="2700"/>
                  </a:lnTo>
                  <a:lnTo>
                    <a:pt x="16971" y="2025"/>
                  </a:lnTo>
                  <a:cubicBezTo>
                    <a:pt x="16971" y="906"/>
                    <a:pt x="15935" y="0"/>
                    <a:pt x="14657" y="0"/>
                  </a:cubicBezTo>
                  <a:lnTo>
                    <a:pt x="6942" y="0"/>
                  </a:lnTo>
                  <a:cubicBezTo>
                    <a:pt x="5664" y="0"/>
                    <a:pt x="4628" y="906"/>
                    <a:pt x="4628" y="2025"/>
                  </a:cubicBezTo>
                  <a:lnTo>
                    <a:pt x="4628" y="2700"/>
                  </a:lnTo>
                  <a:lnTo>
                    <a:pt x="2314" y="2700"/>
                  </a:lnTo>
                  <a:cubicBezTo>
                    <a:pt x="1083" y="2700"/>
                    <a:pt x="88" y="3541"/>
                    <a:pt x="14" y="4601"/>
                  </a:cubicBezTo>
                  <a:lnTo>
                    <a:pt x="0" y="4601"/>
                  </a:lnTo>
                  <a:lnTo>
                    <a:pt x="0" y="5400"/>
                  </a:lnTo>
                  <a:lnTo>
                    <a:pt x="0" y="6075"/>
                  </a:lnTo>
                  <a:cubicBezTo>
                    <a:pt x="0" y="6820"/>
                    <a:pt x="691" y="7425"/>
                    <a:pt x="1542" y="7425"/>
                  </a:cubicBezTo>
                  <a:lnTo>
                    <a:pt x="1542" y="18900"/>
                  </a:lnTo>
                  <a:cubicBezTo>
                    <a:pt x="1542" y="20391"/>
                    <a:pt x="2924" y="21599"/>
                    <a:pt x="4628" y="21599"/>
                  </a:cubicBezTo>
                  <a:lnTo>
                    <a:pt x="16971" y="21599"/>
                  </a:lnTo>
                  <a:cubicBezTo>
                    <a:pt x="18675" y="21599"/>
                    <a:pt x="20057" y="20391"/>
                    <a:pt x="20057" y="18900"/>
                  </a:cubicBezTo>
                  <a:lnTo>
                    <a:pt x="20057" y="7425"/>
                  </a:lnTo>
                  <a:cubicBezTo>
                    <a:pt x="20908" y="7425"/>
                    <a:pt x="21599" y="6820"/>
                    <a:pt x="21599" y="6075"/>
                  </a:cubicBezTo>
                  <a:lnTo>
                    <a:pt x="21599" y="5400"/>
                  </a:lnTo>
                  <a:lnTo>
                    <a:pt x="21599" y="4601"/>
                  </a:lnTo>
                  <a:cubicBezTo>
                    <a:pt x="21599" y="4601"/>
                    <a:pt x="21585" y="4601"/>
                    <a:pt x="21585" y="460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28" name="AutoShape 132"/>
            <p:cNvSpPr/>
            <p:nvPr/>
          </p:nvSpPr>
          <p:spPr bwMode="auto">
            <a:xfrm>
              <a:off x="1030424" y="5889347"/>
              <a:ext cx="45678" cy="17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29" name="AutoShape 133"/>
            <p:cNvSpPr/>
            <p:nvPr/>
          </p:nvSpPr>
          <p:spPr bwMode="auto">
            <a:xfrm>
              <a:off x="1099254" y="5889347"/>
              <a:ext cx="45678" cy="17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30" name="AutoShape 134"/>
            <p:cNvSpPr/>
            <p:nvPr/>
          </p:nvSpPr>
          <p:spPr bwMode="auto">
            <a:xfrm>
              <a:off x="1167459" y="5889347"/>
              <a:ext cx="45678" cy="17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131" name="AutoShape 59"/>
          <p:cNvSpPr/>
          <p:nvPr/>
        </p:nvSpPr>
        <p:spPr bwMode="auto">
          <a:xfrm>
            <a:off x="229930" y="4244534"/>
            <a:ext cx="350179" cy="349562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sp>
        <p:nvSpPr>
          <p:cNvPr id="132" name="Freeform 11"/>
          <p:cNvSpPr>
            <a:spLocks noEditPoints="1"/>
          </p:cNvSpPr>
          <p:nvPr/>
        </p:nvSpPr>
        <p:spPr bwMode="auto">
          <a:xfrm>
            <a:off x="7139656" y="4248183"/>
            <a:ext cx="340488" cy="342261"/>
          </a:xfrm>
          <a:custGeom>
            <a:avLst/>
            <a:gdLst>
              <a:gd name="T0" fmla="*/ 381 w 402"/>
              <a:gd name="T1" fmla="*/ 10 h 404"/>
              <a:gd name="T2" fmla="*/ 365 w 402"/>
              <a:gd name="T3" fmla="*/ 3 h 404"/>
              <a:gd name="T4" fmla="*/ 358 w 402"/>
              <a:gd name="T5" fmla="*/ 18 h 404"/>
              <a:gd name="T6" fmla="*/ 312 w 402"/>
              <a:gd name="T7" fmla="*/ 133 h 404"/>
              <a:gd name="T8" fmla="*/ 301 w 402"/>
              <a:gd name="T9" fmla="*/ 116 h 404"/>
              <a:gd name="T10" fmla="*/ 282 w 402"/>
              <a:gd name="T11" fmla="*/ 106 h 404"/>
              <a:gd name="T12" fmla="*/ 219 w 402"/>
              <a:gd name="T13" fmla="*/ 107 h 404"/>
              <a:gd name="T14" fmla="*/ 197 w 402"/>
              <a:gd name="T15" fmla="*/ 113 h 404"/>
              <a:gd name="T16" fmla="*/ 11 w 402"/>
              <a:gd name="T17" fmla="*/ 245 h 404"/>
              <a:gd name="T18" fmla="*/ 6 w 402"/>
              <a:gd name="T19" fmla="*/ 273 h 404"/>
              <a:gd name="T20" fmla="*/ 91 w 402"/>
              <a:gd name="T21" fmla="*/ 395 h 404"/>
              <a:gd name="T22" fmla="*/ 116 w 402"/>
              <a:gd name="T23" fmla="*/ 397 h 404"/>
              <a:gd name="T24" fmla="*/ 302 w 402"/>
              <a:gd name="T25" fmla="*/ 265 h 404"/>
              <a:gd name="T26" fmla="*/ 316 w 402"/>
              <a:gd name="T27" fmla="*/ 247 h 404"/>
              <a:gd name="T28" fmla="*/ 336 w 402"/>
              <a:gd name="T29" fmla="*/ 184 h 404"/>
              <a:gd name="T30" fmla="*/ 333 w 402"/>
              <a:gd name="T31" fmla="*/ 163 h 404"/>
              <a:gd name="T32" fmla="*/ 326 w 402"/>
              <a:gd name="T33" fmla="*/ 153 h 404"/>
              <a:gd name="T34" fmla="*/ 381 w 402"/>
              <a:gd name="T35" fmla="*/ 10 h 404"/>
              <a:gd name="T36" fmla="*/ 294 w 402"/>
              <a:gd name="T37" fmla="*/ 197 h 404"/>
              <a:gd name="T38" fmla="*/ 250 w 402"/>
              <a:gd name="T39" fmla="*/ 189 h 404"/>
              <a:gd name="T40" fmla="*/ 258 w 402"/>
              <a:gd name="T41" fmla="*/ 144 h 404"/>
              <a:gd name="T42" fmla="*/ 295 w 402"/>
              <a:gd name="T43" fmla="*/ 145 h 404"/>
              <a:gd name="T44" fmla="*/ 285 w 402"/>
              <a:gd name="T45" fmla="*/ 150 h 404"/>
              <a:gd name="T46" fmla="*/ 279 w 402"/>
              <a:gd name="T47" fmla="*/ 166 h 404"/>
              <a:gd name="T48" fmla="*/ 290 w 402"/>
              <a:gd name="T49" fmla="*/ 173 h 404"/>
              <a:gd name="T50" fmla="*/ 295 w 402"/>
              <a:gd name="T51" fmla="*/ 172 h 404"/>
              <a:gd name="T52" fmla="*/ 307 w 402"/>
              <a:gd name="T53" fmla="*/ 165 h 404"/>
              <a:gd name="T54" fmla="*/ 294 w 402"/>
              <a:gd name="T55" fmla="*/ 197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2" h="404">
                <a:moveTo>
                  <a:pt x="381" y="10"/>
                </a:moveTo>
                <a:cubicBezTo>
                  <a:pt x="378" y="4"/>
                  <a:pt x="372" y="0"/>
                  <a:pt x="365" y="3"/>
                </a:cubicBezTo>
                <a:cubicBezTo>
                  <a:pt x="359" y="5"/>
                  <a:pt x="356" y="12"/>
                  <a:pt x="358" y="18"/>
                </a:cubicBezTo>
                <a:cubicBezTo>
                  <a:pt x="376" y="71"/>
                  <a:pt x="340" y="111"/>
                  <a:pt x="312" y="133"/>
                </a:cubicBezTo>
                <a:cubicBezTo>
                  <a:pt x="301" y="116"/>
                  <a:pt x="301" y="116"/>
                  <a:pt x="301" y="116"/>
                </a:cubicBezTo>
                <a:cubicBezTo>
                  <a:pt x="297" y="111"/>
                  <a:pt x="289" y="106"/>
                  <a:pt x="282" y="106"/>
                </a:cubicBezTo>
                <a:cubicBezTo>
                  <a:pt x="219" y="107"/>
                  <a:pt x="219" y="107"/>
                  <a:pt x="219" y="107"/>
                </a:cubicBezTo>
                <a:cubicBezTo>
                  <a:pt x="212" y="106"/>
                  <a:pt x="203" y="109"/>
                  <a:pt x="197" y="113"/>
                </a:cubicBezTo>
                <a:cubicBezTo>
                  <a:pt x="11" y="245"/>
                  <a:pt x="11" y="245"/>
                  <a:pt x="11" y="245"/>
                </a:cubicBezTo>
                <a:cubicBezTo>
                  <a:pt x="2" y="251"/>
                  <a:pt x="0" y="264"/>
                  <a:pt x="6" y="273"/>
                </a:cubicBezTo>
                <a:cubicBezTo>
                  <a:pt x="91" y="395"/>
                  <a:pt x="91" y="395"/>
                  <a:pt x="91" y="395"/>
                </a:cubicBezTo>
                <a:cubicBezTo>
                  <a:pt x="97" y="404"/>
                  <a:pt x="107" y="403"/>
                  <a:pt x="116" y="397"/>
                </a:cubicBezTo>
                <a:cubicBezTo>
                  <a:pt x="302" y="265"/>
                  <a:pt x="302" y="265"/>
                  <a:pt x="302" y="265"/>
                </a:cubicBezTo>
                <a:cubicBezTo>
                  <a:pt x="308" y="261"/>
                  <a:pt x="314" y="253"/>
                  <a:pt x="316" y="247"/>
                </a:cubicBezTo>
                <a:cubicBezTo>
                  <a:pt x="336" y="184"/>
                  <a:pt x="336" y="184"/>
                  <a:pt x="336" y="184"/>
                </a:cubicBezTo>
                <a:cubicBezTo>
                  <a:pt x="338" y="178"/>
                  <a:pt x="337" y="168"/>
                  <a:pt x="333" y="163"/>
                </a:cubicBezTo>
                <a:cubicBezTo>
                  <a:pt x="326" y="153"/>
                  <a:pt x="326" y="153"/>
                  <a:pt x="326" y="153"/>
                </a:cubicBezTo>
                <a:cubicBezTo>
                  <a:pt x="363" y="124"/>
                  <a:pt x="402" y="73"/>
                  <a:pt x="381" y="10"/>
                </a:cubicBezTo>
                <a:close/>
                <a:moveTo>
                  <a:pt x="294" y="197"/>
                </a:moveTo>
                <a:cubicBezTo>
                  <a:pt x="280" y="207"/>
                  <a:pt x="260" y="204"/>
                  <a:pt x="250" y="189"/>
                </a:cubicBezTo>
                <a:cubicBezTo>
                  <a:pt x="240" y="175"/>
                  <a:pt x="243" y="155"/>
                  <a:pt x="258" y="144"/>
                </a:cubicBezTo>
                <a:cubicBezTo>
                  <a:pt x="269" y="136"/>
                  <a:pt x="284" y="137"/>
                  <a:pt x="295" y="145"/>
                </a:cubicBezTo>
                <a:cubicBezTo>
                  <a:pt x="289" y="148"/>
                  <a:pt x="285" y="150"/>
                  <a:pt x="285" y="150"/>
                </a:cubicBezTo>
                <a:cubicBezTo>
                  <a:pt x="279" y="153"/>
                  <a:pt x="276" y="160"/>
                  <a:pt x="279" y="166"/>
                </a:cubicBezTo>
                <a:cubicBezTo>
                  <a:pt x="281" y="171"/>
                  <a:pt x="285" y="173"/>
                  <a:pt x="290" y="173"/>
                </a:cubicBezTo>
                <a:cubicBezTo>
                  <a:pt x="292" y="173"/>
                  <a:pt x="293" y="173"/>
                  <a:pt x="295" y="172"/>
                </a:cubicBezTo>
                <a:cubicBezTo>
                  <a:pt x="299" y="170"/>
                  <a:pt x="303" y="168"/>
                  <a:pt x="307" y="165"/>
                </a:cubicBezTo>
                <a:cubicBezTo>
                  <a:pt x="309" y="177"/>
                  <a:pt x="304" y="190"/>
                  <a:pt x="294" y="197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133" name="Group 167"/>
          <p:cNvGrpSpPr/>
          <p:nvPr/>
        </p:nvGrpSpPr>
        <p:grpSpPr>
          <a:xfrm>
            <a:off x="6370282" y="4289982"/>
            <a:ext cx="334414" cy="258666"/>
            <a:chOff x="3727889" y="-113301"/>
            <a:chExt cx="548381" cy="424189"/>
          </a:xfrm>
          <a:solidFill>
            <a:schemeClr val="accent6">
              <a:lumMod val="50000"/>
            </a:schemeClr>
          </a:solidFill>
        </p:grpSpPr>
        <p:sp>
          <p:nvSpPr>
            <p:cNvPr id="134" name="Oval 43"/>
            <p:cNvSpPr>
              <a:spLocks noChangeArrowheads="1"/>
            </p:cNvSpPr>
            <p:nvPr/>
          </p:nvSpPr>
          <p:spPr bwMode="auto">
            <a:xfrm>
              <a:off x="3954500" y="47987"/>
              <a:ext cx="96773" cy="975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5" name="Freeform 44"/>
            <p:cNvSpPr/>
            <p:nvPr/>
          </p:nvSpPr>
          <p:spPr bwMode="auto">
            <a:xfrm>
              <a:off x="4042402" y="-20560"/>
              <a:ext cx="98386" cy="238707"/>
            </a:xfrm>
            <a:custGeom>
              <a:avLst/>
              <a:gdLst>
                <a:gd name="T0" fmla="*/ 34 w 52"/>
                <a:gd name="T1" fmla="*/ 61 h 125"/>
                <a:gd name="T2" fmla="*/ 0 w 52"/>
                <a:gd name="T3" fmla="*/ 112 h 125"/>
                <a:gd name="T4" fmla="*/ 15 w 52"/>
                <a:gd name="T5" fmla="*/ 125 h 125"/>
                <a:gd name="T6" fmla="*/ 52 w 52"/>
                <a:gd name="T7" fmla="*/ 61 h 125"/>
                <a:gd name="T8" fmla="*/ 18 w 52"/>
                <a:gd name="T9" fmla="*/ 0 h 125"/>
                <a:gd name="T10" fmla="*/ 4 w 52"/>
                <a:gd name="T11" fmla="*/ 12 h 125"/>
                <a:gd name="T12" fmla="*/ 34 w 52"/>
                <a:gd name="T13" fmla="*/ 6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25">
                  <a:moveTo>
                    <a:pt x="34" y="61"/>
                  </a:moveTo>
                  <a:cubicBezTo>
                    <a:pt x="34" y="84"/>
                    <a:pt x="20" y="104"/>
                    <a:pt x="0" y="112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37" y="113"/>
                    <a:pt x="52" y="89"/>
                    <a:pt x="52" y="61"/>
                  </a:cubicBezTo>
                  <a:cubicBezTo>
                    <a:pt x="52" y="35"/>
                    <a:pt x="39" y="13"/>
                    <a:pt x="18" y="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2" y="21"/>
                    <a:pt x="34" y="40"/>
                    <a:pt x="34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6" name="Freeform 45"/>
            <p:cNvSpPr/>
            <p:nvPr/>
          </p:nvSpPr>
          <p:spPr bwMode="auto">
            <a:xfrm>
              <a:off x="4093208" y="-62495"/>
              <a:ext cx="114515" cy="322577"/>
            </a:xfrm>
            <a:custGeom>
              <a:avLst/>
              <a:gdLst>
                <a:gd name="T0" fmla="*/ 40 w 60"/>
                <a:gd name="T1" fmla="*/ 83 h 169"/>
                <a:gd name="T2" fmla="*/ 0 w 60"/>
                <a:gd name="T3" fmla="*/ 155 h 169"/>
                <a:gd name="T4" fmla="*/ 15 w 60"/>
                <a:gd name="T5" fmla="*/ 169 h 169"/>
                <a:gd name="T6" fmla="*/ 60 w 60"/>
                <a:gd name="T7" fmla="*/ 83 h 169"/>
                <a:gd name="T8" fmla="*/ 19 w 60"/>
                <a:gd name="T9" fmla="*/ 0 h 169"/>
                <a:gd name="T10" fmla="*/ 3 w 60"/>
                <a:gd name="T11" fmla="*/ 14 h 169"/>
                <a:gd name="T12" fmla="*/ 40 w 60"/>
                <a:gd name="T13" fmla="*/ 83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69">
                  <a:moveTo>
                    <a:pt x="40" y="83"/>
                  </a:moveTo>
                  <a:cubicBezTo>
                    <a:pt x="40" y="114"/>
                    <a:pt x="24" y="140"/>
                    <a:pt x="0" y="155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42" y="150"/>
                    <a:pt x="60" y="119"/>
                    <a:pt x="60" y="83"/>
                  </a:cubicBezTo>
                  <a:cubicBezTo>
                    <a:pt x="60" y="49"/>
                    <a:pt x="44" y="19"/>
                    <a:pt x="1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5" y="29"/>
                    <a:pt x="40" y="54"/>
                    <a:pt x="40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7" name="Freeform 46"/>
            <p:cNvSpPr/>
            <p:nvPr/>
          </p:nvSpPr>
          <p:spPr bwMode="auto">
            <a:xfrm>
              <a:off x="4143207" y="-113301"/>
              <a:ext cx="133063" cy="424189"/>
            </a:xfrm>
            <a:custGeom>
              <a:avLst/>
              <a:gdLst>
                <a:gd name="T0" fmla="*/ 49 w 70"/>
                <a:gd name="T1" fmla="*/ 110 h 223"/>
                <a:gd name="T2" fmla="*/ 0 w 70"/>
                <a:gd name="T3" fmla="*/ 209 h 223"/>
                <a:gd name="T4" fmla="*/ 16 w 70"/>
                <a:gd name="T5" fmla="*/ 223 h 223"/>
                <a:gd name="T6" fmla="*/ 70 w 70"/>
                <a:gd name="T7" fmla="*/ 110 h 223"/>
                <a:gd name="T8" fmla="*/ 19 w 70"/>
                <a:gd name="T9" fmla="*/ 0 h 223"/>
                <a:gd name="T10" fmla="*/ 3 w 70"/>
                <a:gd name="T11" fmla="*/ 14 h 223"/>
                <a:gd name="T12" fmla="*/ 49 w 70"/>
                <a:gd name="T13" fmla="*/ 11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23">
                  <a:moveTo>
                    <a:pt x="49" y="110"/>
                  </a:moveTo>
                  <a:cubicBezTo>
                    <a:pt x="49" y="151"/>
                    <a:pt x="30" y="186"/>
                    <a:pt x="0" y="209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49" y="197"/>
                    <a:pt x="70" y="156"/>
                    <a:pt x="70" y="110"/>
                  </a:cubicBezTo>
                  <a:cubicBezTo>
                    <a:pt x="70" y="66"/>
                    <a:pt x="50" y="26"/>
                    <a:pt x="1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1" y="37"/>
                    <a:pt x="49" y="71"/>
                    <a:pt x="49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8" name="Oval 47"/>
            <p:cNvSpPr>
              <a:spLocks noChangeArrowheads="1"/>
            </p:cNvSpPr>
            <p:nvPr/>
          </p:nvSpPr>
          <p:spPr bwMode="auto">
            <a:xfrm>
              <a:off x="3952887" y="52019"/>
              <a:ext cx="96773" cy="975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9" name="Freeform 48"/>
            <p:cNvSpPr/>
            <p:nvPr/>
          </p:nvSpPr>
          <p:spPr bwMode="auto">
            <a:xfrm>
              <a:off x="3863371" y="-20560"/>
              <a:ext cx="98386" cy="238707"/>
            </a:xfrm>
            <a:custGeom>
              <a:avLst/>
              <a:gdLst>
                <a:gd name="T0" fmla="*/ 18 w 52"/>
                <a:gd name="T1" fmla="*/ 64 h 125"/>
                <a:gd name="T2" fmla="*/ 52 w 52"/>
                <a:gd name="T3" fmla="*/ 13 h 125"/>
                <a:gd name="T4" fmla="*/ 38 w 52"/>
                <a:gd name="T5" fmla="*/ 0 h 125"/>
                <a:gd name="T6" fmla="*/ 0 w 52"/>
                <a:gd name="T7" fmla="*/ 64 h 125"/>
                <a:gd name="T8" fmla="*/ 34 w 52"/>
                <a:gd name="T9" fmla="*/ 125 h 125"/>
                <a:gd name="T10" fmla="*/ 48 w 52"/>
                <a:gd name="T11" fmla="*/ 113 h 125"/>
                <a:gd name="T12" fmla="*/ 18 w 52"/>
                <a:gd name="T13" fmla="*/ 6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25">
                  <a:moveTo>
                    <a:pt x="18" y="64"/>
                  </a:moveTo>
                  <a:cubicBezTo>
                    <a:pt x="18" y="41"/>
                    <a:pt x="32" y="21"/>
                    <a:pt x="52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5" y="12"/>
                    <a:pt x="0" y="36"/>
                    <a:pt x="0" y="64"/>
                  </a:cubicBezTo>
                  <a:cubicBezTo>
                    <a:pt x="0" y="90"/>
                    <a:pt x="14" y="113"/>
                    <a:pt x="34" y="125"/>
                  </a:cubicBezTo>
                  <a:cubicBezTo>
                    <a:pt x="48" y="113"/>
                    <a:pt x="48" y="113"/>
                    <a:pt x="48" y="113"/>
                  </a:cubicBezTo>
                  <a:cubicBezTo>
                    <a:pt x="30" y="104"/>
                    <a:pt x="18" y="85"/>
                    <a:pt x="18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0" name="Freeform 49"/>
            <p:cNvSpPr/>
            <p:nvPr/>
          </p:nvSpPr>
          <p:spPr bwMode="auto">
            <a:xfrm>
              <a:off x="3796437" y="-62495"/>
              <a:ext cx="116128" cy="322577"/>
            </a:xfrm>
            <a:custGeom>
              <a:avLst/>
              <a:gdLst>
                <a:gd name="T0" fmla="*/ 20 w 61"/>
                <a:gd name="T1" fmla="*/ 86 h 169"/>
                <a:gd name="T2" fmla="*/ 61 w 61"/>
                <a:gd name="T3" fmla="*/ 14 h 169"/>
                <a:gd name="T4" fmla="*/ 45 w 61"/>
                <a:gd name="T5" fmla="*/ 0 h 169"/>
                <a:gd name="T6" fmla="*/ 0 w 61"/>
                <a:gd name="T7" fmla="*/ 86 h 169"/>
                <a:gd name="T8" fmla="*/ 42 w 61"/>
                <a:gd name="T9" fmla="*/ 169 h 169"/>
                <a:gd name="T10" fmla="*/ 57 w 61"/>
                <a:gd name="T11" fmla="*/ 155 h 169"/>
                <a:gd name="T12" fmla="*/ 20 w 61"/>
                <a:gd name="T13" fmla="*/ 8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69">
                  <a:moveTo>
                    <a:pt x="20" y="86"/>
                  </a:moveTo>
                  <a:cubicBezTo>
                    <a:pt x="20" y="55"/>
                    <a:pt x="36" y="29"/>
                    <a:pt x="61" y="14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18" y="19"/>
                    <a:pt x="0" y="50"/>
                    <a:pt x="0" y="86"/>
                  </a:cubicBezTo>
                  <a:cubicBezTo>
                    <a:pt x="0" y="120"/>
                    <a:pt x="16" y="150"/>
                    <a:pt x="42" y="169"/>
                  </a:cubicBezTo>
                  <a:cubicBezTo>
                    <a:pt x="57" y="155"/>
                    <a:pt x="57" y="155"/>
                    <a:pt x="57" y="155"/>
                  </a:cubicBezTo>
                  <a:cubicBezTo>
                    <a:pt x="35" y="140"/>
                    <a:pt x="20" y="115"/>
                    <a:pt x="20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1" name="Freeform 50"/>
            <p:cNvSpPr/>
            <p:nvPr/>
          </p:nvSpPr>
          <p:spPr bwMode="auto">
            <a:xfrm>
              <a:off x="3727889" y="-113301"/>
              <a:ext cx="133063" cy="424189"/>
            </a:xfrm>
            <a:custGeom>
              <a:avLst/>
              <a:gdLst>
                <a:gd name="T0" fmla="*/ 21 w 70"/>
                <a:gd name="T1" fmla="*/ 113 h 223"/>
                <a:gd name="T2" fmla="*/ 70 w 70"/>
                <a:gd name="T3" fmla="*/ 14 h 223"/>
                <a:gd name="T4" fmla="*/ 54 w 70"/>
                <a:gd name="T5" fmla="*/ 0 h 223"/>
                <a:gd name="T6" fmla="*/ 0 w 70"/>
                <a:gd name="T7" fmla="*/ 113 h 223"/>
                <a:gd name="T8" fmla="*/ 51 w 70"/>
                <a:gd name="T9" fmla="*/ 223 h 223"/>
                <a:gd name="T10" fmla="*/ 67 w 70"/>
                <a:gd name="T11" fmla="*/ 209 h 223"/>
                <a:gd name="T12" fmla="*/ 21 w 70"/>
                <a:gd name="T13" fmla="*/ 11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23">
                  <a:moveTo>
                    <a:pt x="21" y="113"/>
                  </a:moveTo>
                  <a:cubicBezTo>
                    <a:pt x="21" y="73"/>
                    <a:pt x="40" y="37"/>
                    <a:pt x="70" y="14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1" y="26"/>
                    <a:pt x="0" y="67"/>
                    <a:pt x="0" y="113"/>
                  </a:cubicBezTo>
                  <a:cubicBezTo>
                    <a:pt x="0" y="157"/>
                    <a:pt x="20" y="197"/>
                    <a:pt x="51" y="223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39" y="186"/>
                    <a:pt x="21" y="152"/>
                    <a:pt x="21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42" name="Group 2"/>
          <p:cNvGrpSpPr/>
          <p:nvPr/>
        </p:nvGrpSpPr>
        <p:grpSpPr>
          <a:xfrm>
            <a:off x="7874657" y="4257095"/>
            <a:ext cx="390758" cy="324439"/>
            <a:chOff x="3965790" y="1735873"/>
            <a:chExt cx="537091" cy="445963"/>
          </a:xfrm>
          <a:solidFill>
            <a:schemeClr val="accent6">
              <a:lumMod val="50000"/>
            </a:schemeClr>
          </a:solidFill>
        </p:grpSpPr>
        <p:sp>
          <p:nvSpPr>
            <p:cNvPr id="143" name="Freeform 69"/>
            <p:cNvSpPr/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4" name="Freeform 70"/>
            <p:cNvSpPr/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5" name="Freeform 71"/>
            <p:cNvSpPr/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6" name="Freeform 72"/>
            <p:cNvSpPr/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47" name="Group 85"/>
          <p:cNvGrpSpPr/>
          <p:nvPr/>
        </p:nvGrpSpPr>
        <p:grpSpPr>
          <a:xfrm>
            <a:off x="9429053" y="4860787"/>
            <a:ext cx="327087" cy="434660"/>
            <a:chOff x="5575100" y="3734191"/>
            <a:chExt cx="315602" cy="419419"/>
          </a:xfrm>
          <a:solidFill>
            <a:schemeClr val="accent6">
              <a:lumMod val="50000"/>
            </a:schemeClr>
          </a:solidFill>
        </p:grpSpPr>
        <p:sp>
          <p:nvSpPr>
            <p:cNvPr id="148" name="Freeform 108"/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9" name="Freeform 109"/>
            <p:cNvSpPr/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50" name="Group 119"/>
          <p:cNvGrpSpPr/>
          <p:nvPr/>
        </p:nvGrpSpPr>
        <p:grpSpPr>
          <a:xfrm>
            <a:off x="8642237" y="4238799"/>
            <a:ext cx="376748" cy="361029"/>
            <a:chOff x="1168380" y="3486162"/>
            <a:chExt cx="381000" cy="365126"/>
          </a:xfrm>
          <a:solidFill>
            <a:schemeClr val="accent6">
              <a:lumMod val="50000"/>
            </a:schemeClr>
          </a:solidFill>
        </p:grpSpPr>
        <p:sp>
          <p:nvSpPr>
            <p:cNvPr id="151" name="Freeform 16"/>
            <p:cNvSpPr/>
            <p:nvPr/>
          </p:nvSpPr>
          <p:spPr bwMode="auto">
            <a:xfrm>
              <a:off x="1223942" y="3643325"/>
              <a:ext cx="146050" cy="207963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5" y="231"/>
                </a:cxn>
                <a:cxn ang="0">
                  <a:pos x="125" y="231"/>
                </a:cxn>
                <a:cxn ang="0">
                  <a:pos x="124" y="237"/>
                </a:cxn>
                <a:cxn ang="0">
                  <a:pos x="122" y="243"/>
                </a:cxn>
                <a:cxn ang="0">
                  <a:pos x="119" y="248"/>
                </a:cxn>
                <a:cxn ang="0">
                  <a:pos x="115" y="253"/>
                </a:cxn>
                <a:cxn ang="0">
                  <a:pos x="110" y="257"/>
                </a:cxn>
                <a:cxn ang="0">
                  <a:pos x="105" y="260"/>
                </a:cxn>
                <a:cxn ang="0">
                  <a:pos x="99" y="262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87" y="262"/>
                </a:cxn>
                <a:cxn ang="0">
                  <a:pos x="80" y="260"/>
                </a:cxn>
                <a:cxn ang="0">
                  <a:pos x="74" y="257"/>
                </a:cxn>
                <a:cxn ang="0">
                  <a:pos x="69" y="253"/>
                </a:cxn>
                <a:cxn ang="0">
                  <a:pos x="66" y="248"/>
                </a:cxn>
                <a:cxn ang="0">
                  <a:pos x="63" y="243"/>
                </a:cxn>
                <a:cxn ang="0">
                  <a:pos x="61" y="237"/>
                </a:cxn>
                <a:cxn ang="0">
                  <a:pos x="61" y="231"/>
                </a:cxn>
                <a:cxn ang="0">
                  <a:pos x="61" y="101"/>
                </a:cxn>
                <a:cxn ang="0">
                  <a:pos x="16" y="101"/>
                </a:cxn>
                <a:cxn ang="0">
                  <a:pos x="16" y="101"/>
                </a:cxn>
                <a:cxn ang="0">
                  <a:pos x="10" y="100"/>
                </a:cxn>
                <a:cxn ang="0">
                  <a:pos x="5" y="99"/>
                </a:cxn>
                <a:cxn ang="0">
                  <a:pos x="1" y="95"/>
                </a:cxn>
                <a:cxn ang="0">
                  <a:pos x="0" y="91"/>
                </a:cxn>
                <a:cxn ang="0">
                  <a:pos x="0" y="87"/>
                </a:cxn>
                <a:cxn ang="0">
                  <a:pos x="0" y="82"/>
                </a:cxn>
                <a:cxn ang="0">
                  <a:pos x="3" y="77"/>
                </a:cxn>
                <a:cxn ang="0">
                  <a:pos x="7" y="73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5" y="6"/>
                </a:cxn>
                <a:cxn ang="0">
                  <a:pos x="80" y="2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0"/>
                </a:cxn>
                <a:cxn ang="0">
                  <a:pos x="104" y="2"/>
                </a:cxn>
                <a:cxn ang="0">
                  <a:pos x="110" y="6"/>
                </a:cxn>
                <a:cxn ang="0">
                  <a:pos x="115" y="11"/>
                </a:cxn>
                <a:cxn ang="0">
                  <a:pos x="178" y="73"/>
                </a:cxn>
                <a:cxn ang="0">
                  <a:pos x="178" y="73"/>
                </a:cxn>
                <a:cxn ang="0">
                  <a:pos x="182" y="77"/>
                </a:cxn>
                <a:cxn ang="0">
                  <a:pos x="184" y="82"/>
                </a:cxn>
                <a:cxn ang="0">
                  <a:pos x="184" y="86"/>
                </a:cxn>
                <a:cxn ang="0">
                  <a:pos x="184" y="91"/>
                </a:cxn>
                <a:cxn ang="0">
                  <a:pos x="182" y="95"/>
                </a:cxn>
                <a:cxn ang="0">
                  <a:pos x="178" y="97"/>
                </a:cxn>
                <a:cxn ang="0">
                  <a:pos x="173" y="100"/>
                </a:cxn>
                <a:cxn ang="0">
                  <a:pos x="166" y="101"/>
                </a:cxn>
                <a:cxn ang="0">
                  <a:pos x="125" y="101"/>
                </a:cxn>
              </a:cxnLst>
              <a:rect l="0" t="0" r="r" b="b"/>
              <a:pathLst>
                <a:path w="184" h="263">
                  <a:moveTo>
                    <a:pt x="125" y="101"/>
                  </a:moveTo>
                  <a:lnTo>
                    <a:pt x="125" y="231"/>
                  </a:lnTo>
                  <a:lnTo>
                    <a:pt x="125" y="231"/>
                  </a:lnTo>
                  <a:lnTo>
                    <a:pt x="124" y="237"/>
                  </a:lnTo>
                  <a:lnTo>
                    <a:pt x="122" y="243"/>
                  </a:lnTo>
                  <a:lnTo>
                    <a:pt x="119" y="248"/>
                  </a:lnTo>
                  <a:lnTo>
                    <a:pt x="115" y="253"/>
                  </a:lnTo>
                  <a:lnTo>
                    <a:pt x="110" y="257"/>
                  </a:lnTo>
                  <a:lnTo>
                    <a:pt x="105" y="260"/>
                  </a:lnTo>
                  <a:lnTo>
                    <a:pt x="99" y="262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87" y="262"/>
                  </a:lnTo>
                  <a:lnTo>
                    <a:pt x="80" y="260"/>
                  </a:lnTo>
                  <a:lnTo>
                    <a:pt x="74" y="257"/>
                  </a:lnTo>
                  <a:lnTo>
                    <a:pt x="69" y="253"/>
                  </a:lnTo>
                  <a:lnTo>
                    <a:pt x="66" y="248"/>
                  </a:lnTo>
                  <a:lnTo>
                    <a:pt x="63" y="243"/>
                  </a:lnTo>
                  <a:lnTo>
                    <a:pt x="61" y="237"/>
                  </a:lnTo>
                  <a:lnTo>
                    <a:pt x="61" y="231"/>
                  </a:lnTo>
                  <a:lnTo>
                    <a:pt x="61" y="101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0" y="100"/>
                  </a:lnTo>
                  <a:lnTo>
                    <a:pt x="5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3" y="77"/>
                  </a:lnTo>
                  <a:lnTo>
                    <a:pt x="7" y="7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0" y="6"/>
                  </a:lnTo>
                  <a:lnTo>
                    <a:pt x="115" y="11"/>
                  </a:lnTo>
                  <a:lnTo>
                    <a:pt x="178" y="73"/>
                  </a:lnTo>
                  <a:lnTo>
                    <a:pt x="178" y="73"/>
                  </a:lnTo>
                  <a:lnTo>
                    <a:pt x="182" y="77"/>
                  </a:lnTo>
                  <a:lnTo>
                    <a:pt x="184" y="82"/>
                  </a:lnTo>
                  <a:lnTo>
                    <a:pt x="184" y="86"/>
                  </a:lnTo>
                  <a:lnTo>
                    <a:pt x="184" y="91"/>
                  </a:lnTo>
                  <a:lnTo>
                    <a:pt x="182" y="95"/>
                  </a:lnTo>
                  <a:lnTo>
                    <a:pt x="178" y="97"/>
                  </a:lnTo>
                  <a:lnTo>
                    <a:pt x="173" y="100"/>
                  </a:lnTo>
                  <a:lnTo>
                    <a:pt x="166" y="101"/>
                  </a:lnTo>
                  <a:lnTo>
                    <a:pt x="125" y="10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2" name="Freeform 17"/>
            <p:cNvSpPr/>
            <p:nvPr/>
          </p:nvSpPr>
          <p:spPr bwMode="auto">
            <a:xfrm>
              <a:off x="1168380" y="3486162"/>
              <a:ext cx="381000" cy="266700"/>
            </a:xfrm>
            <a:custGeom>
              <a:avLst/>
              <a:gdLst/>
              <a:ahLst/>
              <a:cxnLst>
                <a:cxn ang="0">
                  <a:pos x="392" y="125"/>
                </a:cxn>
                <a:cxn ang="0">
                  <a:pos x="420" y="136"/>
                </a:cxn>
                <a:cxn ang="0">
                  <a:pos x="445" y="153"/>
                </a:cxn>
                <a:cxn ang="0">
                  <a:pos x="463" y="175"/>
                </a:cxn>
                <a:cxn ang="0">
                  <a:pos x="476" y="200"/>
                </a:cxn>
                <a:cxn ang="0">
                  <a:pos x="480" y="227"/>
                </a:cxn>
                <a:cxn ang="0">
                  <a:pos x="480" y="237"/>
                </a:cxn>
                <a:cxn ang="0">
                  <a:pos x="472" y="264"/>
                </a:cxn>
                <a:cxn ang="0">
                  <a:pos x="457" y="289"/>
                </a:cxn>
                <a:cxn ang="0">
                  <a:pos x="435" y="310"/>
                </a:cxn>
                <a:cxn ang="0">
                  <a:pos x="408" y="325"/>
                </a:cxn>
                <a:cxn ang="0">
                  <a:pos x="376" y="334"/>
                </a:cxn>
                <a:cxn ang="0">
                  <a:pos x="376" y="220"/>
                </a:cxn>
                <a:cxn ang="0">
                  <a:pos x="362" y="195"/>
                </a:cxn>
                <a:cxn ang="0">
                  <a:pos x="347" y="185"/>
                </a:cxn>
                <a:cxn ang="0">
                  <a:pos x="329" y="182"/>
                </a:cxn>
                <a:cxn ang="0">
                  <a:pos x="301" y="190"/>
                </a:cxn>
                <a:cxn ang="0">
                  <a:pos x="288" y="203"/>
                </a:cxn>
                <a:cxn ang="0">
                  <a:pos x="280" y="230"/>
                </a:cxn>
                <a:cxn ang="0">
                  <a:pos x="210" y="315"/>
                </a:cxn>
                <a:cxn ang="0">
                  <a:pos x="246" y="313"/>
                </a:cxn>
                <a:cxn ang="0">
                  <a:pos x="259" y="306"/>
                </a:cxn>
                <a:cxn ang="0">
                  <a:pos x="268" y="295"/>
                </a:cxn>
                <a:cxn ang="0">
                  <a:pos x="268" y="277"/>
                </a:cxn>
                <a:cxn ang="0">
                  <a:pos x="258" y="259"/>
                </a:cxn>
                <a:cxn ang="0">
                  <a:pos x="188" y="190"/>
                </a:cxn>
                <a:cxn ang="0">
                  <a:pos x="162" y="182"/>
                </a:cxn>
                <a:cxn ang="0">
                  <a:pos x="143" y="185"/>
                </a:cxn>
                <a:cxn ang="0">
                  <a:pos x="65" y="259"/>
                </a:cxn>
                <a:cxn ang="0">
                  <a:pos x="54" y="278"/>
                </a:cxn>
                <a:cxn ang="0">
                  <a:pos x="54" y="295"/>
                </a:cxn>
                <a:cxn ang="0">
                  <a:pos x="59" y="304"/>
                </a:cxn>
                <a:cxn ang="0">
                  <a:pos x="67" y="310"/>
                </a:cxn>
                <a:cxn ang="0">
                  <a:pos x="114" y="315"/>
                </a:cxn>
                <a:cxn ang="0">
                  <a:pos x="101" y="334"/>
                </a:cxn>
                <a:cxn ang="0">
                  <a:pos x="69" y="324"/>
                </a:cxn>
                <a:cxn ang="0">
                  <a:pos x="41" y="306"/>
                </a:cxn>
                <a:cxn ang="0">
                  <a:pos x="20" y="284"/>
                </a:cxn>
                <a:cxn ang="0">
                  <a:pos x="5" y="257"/>
                </a:cxn>
                <a:cxn ang="0">
                  <a:pos x="0" y="227"/>
                </a:cxn>
                <a:cxn ang="0">
                  <a:pos x="1" y="219"/>
                </a:cxn>
                <a:cxn ang="0">
                  <a:pos x="7" y="191"/>
                </a:cxn>
                <a:cxn ang="0">
                  <a:pos x="22" y="167"/>
                </a:cxn>
                <a:cxn ang="0">
                  <a:pos x="43" y="147"/>
                </a:cxn>
                <a:cxn ang="0">
                  <a:pos x="69" y="132"/>
                </a:cxn>
                <a:cxn ang="0">
                  <a:pos x="99" y="122"/>
                </a:cxn>
                <a:cxn ang="0">
                  <a:pos x="99" y="118"/>
                </a:cxn>
                <a:cxn ang="0">
                  <a:pos x="105" y="84"/>
                </a:cxn>
                <a:cxn ang="0">
                  <a:pos x="123" y="53"/>
                </a:cxn>
                <a:cxn ang="0">
                  <a:pos x="151" y="27"/>
                </a:cxn>
                <a:cxn ang="0">
                  <a:pos x="185" y="10"/>
                </a:cxn>
                <a:cxn ang="0">
                  <a:pos x="226" y="1"/>
                </a:cxn>
                <a:cxn ang="0">
                  <a:pos x="255" y="1"/>
                </a:cxn>
                <a:cxn ang="0">
                  <a:pos x="295" y="10"/>
                </a:cxn>
                <a:cxn ang="0">
                  <a:pos x="330" y="27"/>
                </a:cxn>
                <a:cxn ang="0">
                  <a:pos x="357" y="53"/>
                </a:cxn>
                <a:cxn ang="0">
                  <a:pos x="374" y="84"/>
                </a:cxn>
                <a:cxn ang="0">
                  <a:pos x="381" y="118"/>
                </a:cxn>
                <a:cxn ang="0">
                  <a:pos x="381" y="122"/>
                </a:cxn>
              </a:cxnLst>
              <a:rect l="0" t="0" r="r" b="b"/>
              <a:pathLst>
                <a:path w="480" h="336">
                  <a:moveTo>
                    <a:pt x="381" y="122"/>
                  </a:moveTo>
                  <a:lnTo>
                    <a:pt x="381" y="122"/>
                  </a:lnTo>
                  <a:lnTo>
                    <a:pt x="392" y="125"/>
                  </a:lnTo>
                  <a:lnTo>
                    <a:pt x="402" y="127"/>
                  </a:lnTo>
                  <a:lnTo>
                    <a:pt x="412" y="132"/>
                  </a:lnTo>
                  <a:lnTo>
                    <a:pt x="420" y="136"/>
                  </a:lnTo>
                  <a:lnTo>
                    <a:pt x="429" y="141"/>
                  </a:lnTo>
                  <a:lnTo>
                    <a:pt x="438" y="147"/>
                  </a:lnTo>
                  <a:lnTo>
                    <a:pt x="445" y="153"/>
                  </a:lnTo>
                  <a:lnTo>
                    <a:pt x="451" y="161"/>
                  </a:lnTo>
                  <a:lnTo>
                    <a:pt x="457" y="167"/>
                  </a:lnTo>
                  <a:lnTo>
                    <a:pt x="463" y="175"/>
                  </a:lnTo>
                  <a:lnTo>
                    <a:pt x="468" y="183"/>
                  </a:lnTo>
                  <a:lnTo>
                    <a:pt x="472" y="191"/>
                  </a:lnTo>
                  <a:lnTo>
                    <a:pt x="476" y="200"/>
                  </a:lnTo>
                  <a:lnTo>
                    <a:pt x="478" y="209"/>
                  </a:lnTo>
                  <a:lnTo>
                    <a:pt x="480" y="219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37"/>
                  </a:lnTo>
                  <a:lnTo>
                    <a:pt x="478" y="247"/>
                  </a:lnTo>
                  <a:lnTo>
                    <a:pt x="476" y="256"/>
                  </a:lnTo>
                  <a:lnTo>
                    <a:pt x="472" y="264"/>
                  </a:lnTo>
                  <a:lnTo>
                    <a:pt x="467" y="273"/>
                  </a:lnTo>
                  <a:lnTo>
                    <a:pt x="462" y="282"/>
                  </a:lnTo>
                  <a:lnTo>
                    <a:pt x="457" y="289"/>
                  </a:lnTo>
                  <a:lnTo>
                    <a:pt x="450" y="297"/>
                  </a:lnTo>
                  <a:lnTo>
                    <a:pt x="442" y="304"/>
                  </a:lnTo>
                  <a:lnTo>
                    <a:pt x="435" y="310"/>
                  </a:lnTo>
                  <a:lnTo>
                    <a:pt x="426" y="315"/>
                  </a:lnTo>
                  <a:lnTo>
                    <a:pt x="418" y="320"/>
                  </a:lnTo>
                  <a:lnTo>
                    <a:pt x="408" y="325"/>
                  </a:lnTo>
                  <a:lnTo>
                    <a:pt x="398" y="329"/>
                  </a:lnTo>
                  <a:lnTo>
                    <a:pt x="387" y="331"/>
                  </a:lnTo>
                  <a:lnTo>
                    <a:pt x="376" y="334"/>
                  </a:lnTo>
                  <a:lnTo>
                    <a:pt x="376" y="230"/>
                  </a:lnTo>
                  <a:lnTo>
                    <a:pt x="376" y="230"/>
                  </a:lnTo>
                  <a:lnTo>
                    <a:pt x="376" y="220"/>
                  </a:lnTo>
                  <a:lnTo>
                    <a:pt x="372" y="211"/>
                  </a:lnTo>
                  <a:lnTo>
                    <a:pt x="368" y="203"/>
                  </a:lnTo>
                  <a:lnTo>
                    <a:pt x="362" y="195"/>
                  </a:lnTo>
                  <a:lnTo>
                    <a:pt x="362" y="195"/>
                  </a:lnTo>
                  <a:lnTo>
                    <a:pt x="355" y="190"/>
                  </a:lnTo>
                  <a:lnTo>
                    <a:pt x="347" y="185"/>
                  </a:lnTo>
                  <a:lnTo>
                    <a:pt x="337" y="183"/>
                  </a:lnTo>
                  <a:lnTo>
                    <a:pt x="329" y="182"/>
                  </a:lnTo>
                  <a:lnTo>
                    <a:pt x="329" y="182"/>
                  </a:lnTo>
                  <a:lnTo>
                    <a:pt x="319" y="183"/>
                  </a:lnTo>
                  <a:lnTo>
                    <a:pt x="309" y="185"/>
                  </a:lnTo>
                  <a:lnTo>
                    <a:pt x="301" y="190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88" y="203"/>
                  </a:lnTo>
                  <a:lnTo>
                    <a:pt x="284" y="211"/>
                  </a:lnTo>
                  <a:lnTo>
                    <a:pt x="280" y="220"/>
                  </a:lnTo>
                  <a:lnTo>
                    <a:pt x="280" y="230"/>
                  </a:lnTo>
                  <a:lnTo>
                    <a:pt x="280" y="33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35" y="315"/>
                  </a:lnTo>
                  <a:lnTo>
                    <a:pt x="235" y="315"/>
                  </a:lnTo>
                  <a:lnTo>
                    <a:pt x="246" y="313"/>
                  </a:lnTo>
                  <a:lnTo>
                    <a:pt x="255" y="310"/>
                  </a:lnTo>
                  <a:lnTo>
                    <a:pt x="255" y="310"/>
                  </a:lnTo>
                  <a:lnTo>
                    <a:pt x="259" y="306"/>
                  </a:lnTo>
                  <a:lnTo>
                    <a:pt x="263" y="303"/>
                  </a:lnTo>
                  <a:lnTo>
                    <a:pt x="266" y="299"/>
                  </a:lnTo>
                  <a:lnTo>
                    <a:pt x="268" y="295"/>
                  </a:lnTo>
                  <a:lnTo>
                    <a:pt x="268" y="295"/>
                  </a:lnTo>
                  <a:lnTo>
                    <a:pt x="269" y="285"/>
                  </a:lnTo>
                  <a:lnTo>
                    <a:pt x="268" y="277"/>
                  </a:lnTo>
                  <a:lnTo>
                    <a:pt x="268" y="277"/>
                  </a:lnTo>
                  <a:lnTo>
                    <a:pt x="264" y="268"/>
                  </a:lnTo>
                  <a:lnTo>
                    <a:pt x="258" y="259"/>
                  </a:lnTo>
                  <a:lnTo>
                    <a:pt x="195" y="198"/>
                  </a:lnTo>
                  <a:lnTo>
                    <a:pt x="195" y="198"/>
                  </a:lnTo>
                  <a:lnTo>
                    <a:pt x="188" y="190"/>
                  </a:lnTo>
                  <a:lnTo>
                    <a:pt x="179" y="185"/>
                  </a:lnTo>
                  <a:lnTo>
                    <a:pt x="170" y="183"/>
                  </a:lnTo>
                  <a:lnTo>
                    <a:pt x="162" y="182"/>
                  </a:lnTo>
                  <a:lnTo>
                    <a:pt x="162" y="182"/>
                  </a:lnTo>
                  <a:lnTo>
                    <a:pt x="152" y="183"/>
                  </a:lnTo>
                  <a:lnTo>
                    <a:pt x="143" y="185"/>
                  </a:lnTo>
                  <a:lnTo>
                    <a:pt x="136" y="190"/>
                  </a:lnTo>
                  <a:lnTo>
                    <a:pt x="127" y="198"/>
                  </a:lnTo>
                  <a:lnTo>
                    <a:pt x="65" y="259"/>
                  </a:lnTo>
                  <a:lnTo>
                    <a:pt x="65" y="259"/>
                  </a:lnTo>
                  <a:lnTo>
                    <a:pt x="58" y="26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3" y="287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7" y="300"/>
                  </a:lnTo>
                  <a:lnTo>
                    <a:pt x="59" y="304"/>
                  </a:lnTo>
                  <a:lnTo>
                    <a:pt x="63" y="306"/>
                  </a:lnTo>
                  <a:lnTo>
                    <a:pt x="67" y="310"/>
                  </a:lnTo>
                  <a:lnTo>
                    <a:pt x="67" y="310"/>
                  </a:lnTo>
                  <a:lnTo>
                    <a:pt x="75" y="314"/>
                  </a:lnTo>
                  <a:lnTo>
                    <a:pt x="85" y="315"/>
                  </a:lnTo>
                  <a:lnTo>
                    <a:pt x="114" y="315"/>
                  </a:lnTo>
                  <a:lnTo>
                    <a:pt x="114" y="335"/>
                  </a:lnTo>
                  <a:lnTo>
                    <a:pt x="114" y="335"/>
                  </a:lnTo>
                  <a:lnTo>
                    <a:pt x="101" y="334"/>
                  </a:lnTo>
                  <a:lnTo>
                    <a:pt x="90" y="331"/>
                  </a:lnTo>
                  <a:lnTo>
                    <a:pt x="79" y="327"/>
                  </a:lnTo>
                  <a:lnTo>
                    <a:pt x="69" y="324"/>
                  </a:lnTo>
                  <a:lnTo>
                    <a:pt x="59" y="319"/>
                  </a:lnTo>
                  <a:lnTo>
                    <a:pt x="49" y="313"/>
                  </a:lnTo>
                  <a:lnTo>
                    <a:pt x="41" y="306"/>
                  </a:lnTo>
                  <a:lnTo>
                    <a:pt x="33" y="300"/>
                  </a:lnTo>
                  <a:lnTo>
                    <a:pt x="26" y="292"/>
                  </a:lnTo>
                  <a:lnTo>
                    <a:pt x="20" y="284"/>
                  </a:lnTo>
                  <a:lnTo>
                    <a:pt x="13" y="275"/>
                  </a:lnTo>
                  <a:lnTo>
                    <a:pt x="8" y="267"/>
                  </a:lnTo>
                  <a:lnTo>
                    <a:pt x="5" y="257"/>
                  </a:lnTo>
                  <a:lnTo>
                    <a:pt x="2" y="248"/>
                  </a:lnTo>
                  <a:lnTo>
                    <a:pt x="1" y="23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19"/>
                  </a:lnTo>
                  <a:lnTo>
                    <a:pt x="2" y="209"/>
                  </a:lnTo>
                  <a:lnTo>
                    <a:pt x="5" y="200"/>
                  </a:lnTo>
                  <a:lnTo>
                    <a:pt x="7" y="191"/>
                  </a:lnTo>
                  <a:lnTo>
                    <a:pt x="12" y="183"/>
                  </a:lnTo>
                  <a:lnTo>
                    <a:pt x="16" y="175"/>
                  </a:lnTo>
                  <a:lnTo>
                    <a:pt x="22" y="167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3" y="147"/>
                  </a:lnTo>
                  <a:lnTo>
                    <a:pt x="50" y="141"/>
                  </a:lnTo>
                  <a:lnTo>
                    <a:pt x="59" y="136"/>
                  </a:lnTo>
                  <a:lnTo>
                    <a:pt x="69" y="132"/>
                  </a:lnTo>
                  <a:lnTo>
                    <a:pt x="79" y="127"/>
                  </a:lnTo>
                  <a:lnTo>
                    <a:pt x="89" y="125"/>
                  </a:lnTo>
                  <a:lnTo>
                    <a:pt x="99" y="122"/>
                  </a:lnTo>
                  <a:lnTo>
                    <a:pt x="99" y="122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0" y="107"/>
                  </a:lnTo>
                  <a:lnTo>
                    <a:pt x="101" y="95"/>
                  </a:lnTo>
                  <a:lnTo>
                    <a:pt x="105" y="84"/>
                  </a:lnTo>
                  <a:lnTo>
                    <a:pt x="110" y="73"/>
                  </a:lnTo>
                  <a:lnTo>
                    <a:pt x="116" y="63"/>
                  </a:lnTo>
                  <a:lnTo>
                    <a:pt x="123" y="53"/>
                  </a:lnTo>
                  <a:lnTo>
                    <a:pt x="131" y="43"/>
                  </a:lnTo>
                  <a:lnTo>
                    <a:pt x="141" y="36"/>
                  </a:lnTo>
                  <a:lnTo>
                    <a:pt x="151" y="27"/>
                  </a:lnTo>
                  <a:lnTo>
                    <a:pt x="161" y="21"/>
                  </a:lnTo>
                  <a:lnTo>
                    <a:pt x="173" y="15"/>
                  </a:lnTo>
                  <a:lnTo>
                    <a:pt x="185" y="10"/>
                  </a:lnTo>
                  <a:lnTo>
                    <a:pt x="198" y="6"/>
                  </a:lnTo>
                  <a:lnTo>
                    <a:pt x="211" y="2"/>
                  </a:lnTo>
                  <a:lnTo>
                    <a:pt x="226" y="1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68" y="2"/>
                  </a:lnTo>
                  <a:lnTo>
                    <a:pt x="282" y="6"/>
                  </a:lnTo>
                  <a:lnTo>
                    <a:pt x="295" y="10"/>
                  </a:lnTo>
                  <a:lnTo>
                    <a:pt x="308" y="15"/>
                  </a:lnTo>
                  <a:lnTo>
                    <a:pt x="319" y="21"/>
                  </a:lnTo>
                  <a:lnTo>
                    <a:pt x="330" y="27"/>
                  </a:lnTo>
                  <a:lnTo>
                    <a:pt x="340" y="36"/>
                  </a:lnTo>
                  <a:lnTo>
                    <a:pt x="348" y="43"/>
                  </a:lnTo>
                  <a:lnTo>
                    <a:pt x="357" y="53"/>
                  </a:lnTo>
                  <a:lnTo>
                    <a:pt x="365" y="63"/>
                  </a:lnTo>
                  <a:lnTo>
                    <a:pt x="369" y="73"/>
                  </a:lnTo>
                  <a:lnTo>
                    <a:pt x="374" y="84"/>
                  </a:lnTo>
                  <a:lnTo>
                    <a:pt x="378" y="95"/>
                  </a:lnTo>
                  <a:lnTo>
                    <a:pt x="381" y="107"/>
                  </a:lnTo>
                  <a:lnTo>
                    <a:pt x="381" y="118"/>
                  </a:lnTo>
                  <a:lnTo>
                    <a:pt x="381" y="118"/>
                  </a:lnTo>
                  <a:lnTo>
                    <a:pt x="381" y="122"/>
                  </a:lnTo>
                  <a:lnTo>
                    <a:pt x="381" y="1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3" name="Freeform 18"/>
            <p:cNvSpPr/>
            <p:nvPr/>
          </p:nvSpPr>
          <p:spPr bwMode="auto">
            <a:xfrm>
              <a:off x="1355705" y="3643325"/>
              <a:ext cx="147638" cy="207963"/>
            </a:xfrm>
            <a:custGeom>
              <a:avLst/>
              <a:gdLst/>
              <a:ahLst/>
              <a:cxnLst>
                <a:cxn ang="0">
                  <a:pos x="126" y="162"/>
                </a:cxn>
                <a:cxn ang="0">
                  <a:pos x="126" y="32"/>
                </a:cxn>
                <a:cxn ang="0">
                  <a:pos x="126" y="32"/>
                </a:cxn>
                <a:cxn ang="0">
                  <a:pos x="125" y="26"/>
                </a:cxn>
                <a:cxn ang="0">
                  <a:pos x="123" y="19"/>
                </a:cxn>
                <a:cxn ang="0">
                  <a:pos x="120" y="13"/>
                </a:cxn>
                <a:cxn ang="0">
                  <a:pos x="116" y="8"/>
                </a:cxn>
                <a:cxn ang="0">
                  <a:pos x="111" y="5"/>
                </a:cxn>
                <a:cxn ang="0">
                  <a:pos x="106" y="2"/>
                </a:cxn>
                <a:cxn ang="0">
                  <a:pos x="100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0"/>
                </a:cxn>
                <a:cxn ang="0">
                  <a:pos x="80" y="2"/>
                </a:cxn>
                <a:cxn ang="0">
                  <a:pos x="75" y="5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64" y="19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162"/>
                </a:cxn>
                <a:cxn ang="0">
                  <a:pos x="17" y="162"/>
                </a:cxn>
                <a:cxn ang="0">
                  <a:pos x="17" y="162"/>
                </a:cxn>
                <a:cxn ang="0">
                  <a:pos x="11" y="162"/>
                </a:cxn>
                <a:cxn ang="0">
                  <a:pos x="6" y="164"/>
                </a:cxn>
                <a:cxn ang="0">
                  <a:pos x="2" y="167"/>
                </a:cxn>
                <a:cxn ang="0">
                  <a:pos x="1" y="170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3" y="184"/>
                </a:cxn>
                <a:cxn ang="0">
                  <a:pos x="7" y="189"/>
                </a:cxn>
                <a:cxn ang="0">
                  <a:pos x="70" y="251"/>
                </a:cxn>
                <a:cxn ang="0">
                  <a:pos x="70" y="251"/>
                </a:cxn>
                <a:cxn ang="0">
                  <a:pos x="76" y="256"/>
                </a:cxn>
                <a:cxn ang="0">
                  <a:pos x="81" y="259"/>
                </a:cxn>
                <a:cxn ang="0">
                  <a:pos x="88" y="262"/>
                </a:cxn>
                <a:cxn ang="0">
                  <a:pos x="92" y="263"/>
                </a:cxn>
                <a:cxn ang="0">
                  <a:pos x="99" y="262"/>
                </a:cxn>
                <a:cxn ang="0">
                  <a:pos x="105" y="259"/>
                </a:cxn>
                <a:cxn ang="0">
                  <a:pos x="110" y="256"/>
                </a:cxn>
                <a:cxn ang="0">
                  <a:pos x="116" y="251"/>
                </a:cxn>
                <a:cxn ang="0">
                  <a:pos x="179" y="189"/>
                </a:cxn>
                <a:cxn ang="0">
                  <a:pos x="179" y="189"/>
                </a:cxn>
                <a:cxn ang="0">
                  <a:pos x="183" y="185"/>
                </a:cxn>
                <a:cxn ang="0">
                  <a:pos x="184" y="180"/>
                </a:cxn>
                <a:cxn ang="0">
                  <a:pos x="185" y="175"/>
                </a:cxn>
                <a:cxn ang="0">
                  <a:pos x="185" y="171"/>
                </a:cxn>
                <a:cxn ang="0">
                  <a:pos x="183" y="168"/>
                </a:cxn>
                <a:cxn ang="0">
                  <a:pos x="179" y="164"/>
                </a:cxn>
                <a:cxn ang="0">
                  <a:pos x="173" y="162"/>
                </a:cxn>
                <a:cxn ang="0">
                  <a:pos x="165" y="162"/>
                </a:cxn>
                <a:cxn ang="0">
                  <a:pos x="126" y="162"/>
                </a:cxn>
              </a:cxnLst>
              <a:rect l="0" t="0" r="r" b="b"/>
              <a:pathLst>
                <a:path w="185" h="263">
                  <a:moveTo>
                    <a:pt x="126" y="162"/>
                  </a:moveTo>
                  <a:lnTo>
                    <a:pt x="126" y="32"/>
                  </a:lnTo>
                  <a:lnTo>
                    <a:pt x="126" y="32"/>
                  </a:lnTo>
                  <a:lnTo>
                    <a:pt x="125" y="26"/>
                  </a:lnTo>
                  <a:lnTo>
                    <a:pt x="123" y="19"/>
                  </a:lnTo>
                  <a:lnTo>
                    <a:pt x="120" y="13"/>
                  </a:lnTo>
                  <a:lnTo>
                    <a:pt x="116" y="8"/>
                  </a:lnTo>
                  <a:lnTo>
                    <a:pt x="111" y="5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5" y="5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64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162"/>
                  </a:lnTo>
                  <a:lnTo>
                    <a:pt x="17" y="162"/>
                  </a:lnTo>
                  <a:lnTo>
                    <a:pt x="17" y="162"/>
                  </a:lnTo>
                  <a:lnTo>
                    <a:pt x="11" y="162"/>
                  </a:lnTo>
                  <a:lnTo>
                    <a:pt x="6" y="164"/>
                  </a:lnTo>
                  <a:lnTo>
                    <a:pt x="2" y="167"/>
                  </a:lnTo>
                  <a:lnTo>
                    <a:pt x="1" y="170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3" y="184"/>
                  </a:lnTo>
                  <a:lnTo>
                    <a:pt x="7" y="18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6" y="256"/>
                  </a:lnTo>
                  <a:lnTo>
                    <a:pt x="81" y="259"/>
                  </a:lnTo>
                  <a:lnTo>
                    <a:pt x="88" y="262"/>
                  </a:lnTo>
                  <a:lnTo>
                    <a:pt x="92" y="263"/>
                  </a:lnTo>
                  <a:lnTo>
                    <a:pt x="99" y="262"/>
                  </a:lnTo>
                  <a:lnTo>
                    <a:pt x="105" y="259"/>
                  </a:lnTo>
                  <a:lnTo>
                    <a:pt x="110" y="256"/>
                  </a:lnTo>
                  <a:lnTo>
                    <a:pt x="116" y="251"/>
                  </a:lnTo>
                  <a:lnTo>
                    <a:pt x="179" y="189"/>
                  </a:lnTo>
                  <a:lnTo>
                    <a:pt x="179" y="189"/>
                  </a:lnTo>
                  <a:lnTo>
                    <a:pt x="183" y="185"/>
                  </a:lnTo>
                  <a:lnTo>
                    <a:pt x="184" y="180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3" y="168"/>
                  </a:lnTo>
                  <a:lnTo>
                    <a:pt x="179" y="164"/>
                  </a:lnTo>
                  <a:lnTo>
                    <a:pt x="173" y="162"/>
                  </a:lnTo>
                  <a:lnTo>
                    <a:pt x="165" y="162"/>
                  </a:lnTo>
                  <a:lnTo>
                    <a:pt x="126" y="16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154" name="Freeform 11"/>
          <p:cNvSpPr>
            <a:spLocks noEditPoints="1"/>
          </p:cNvSpPr>
          <p:nvPr/>
        </p:nvSpPr>
        <p:spPr bwMode="auto">
          <a:xfrm>
            <a:off x="10232742" y="4269766"/>
            <a:ext cx="299115" cy="299098"/>
          </a:xfrm>
          <a:custGeom>
            <a:avLst/>
            <a:gdLst/>
            <a:ahLst/>
            <a:cxnLst>
              <a:cxn ang="0">
                <a:pos x="263" y="275"/>
              </a:cxn>
              <a:cxn ang="0">
                <a:pos x="234" y="270"/>
              </a:cxn>
              <a:cxn ang="0">
                <a:pos x="172" y="232"/>
              </a:cxn>
              <a:cxn ang="0">
                <a:pos x="121" y="243"/>
              </a:cxn>
              <a:cxn ang="0">
                <a:pos x="98" y="241"/>
              </a:cxn>
              <a:cxn ang="0">
                <a:pos x="63" y="228"/>
              </a:cxn>
              <a:cxn ang="0">
                <a:pos x="36" y="208"/>
              </a:cxn>
              <a:cxn ang="0">
                <a:pos x="15" y="179"/>
              </a:cxn>
              <a:cxn ang="0">
                <a:pos x="2" y="147"/>
              </a:cxn>
              <a:cxn ang="0">
                <a:pos x="0" y="121"/>
              </a:cxn>
              <a:cxn ang="0">
                <a:pos x="5" y="85"/>
              </a:cxn>
              <a:cxn ang="0">
                <a:pos x="22" y="52"/>
              </a:cxn>
              <a:cxn ang="0">
                <a:pos x="45" y="27"/>
              </a:cxn>
              <a:cxn ang="0">
                <a:pos x="74" y="9"/>
              </a:cxn>
              <a:cxn ang="0">
                <a:pos x="111" y="0"/>
              </a:cxn>
              <a:cxn ang="0">
                <a:pos x="134" y="0"/>
              </a:cxn>
              <a:cxn ang="0">
                <a:pos x="170" y="9"/>
              </a:cxn>
              <a:cxn ang="0">
                <a:pos x="199" y="27"/>
              </a:cxn>
              <a:cxn ang="0">
                <a:pos x="223" y="52"/>
              </a:cxn>
              <a:cxn ang="0">
                <a:pos x="239" y="85"/>
              </a:cxn>
              <a:cxn ang="0">
                <a:pos x="245" y="121"/>
              </a:cxn>
              <a:cxn ang="0">
                <a:pos x="239" y="156"/>
              </a:cxn>
              <a:cxn ang="0">
                <a:pos x="272" y="234"/>
              </a:cxn>
              <a:cxn ang="0">
                <a:pos x="279" y="252"/>
              </a:cxn>
              <a:cxn ang="0">
                <a:pos x="272" y="270"/>
              </a:cxn>
              <a:cxn ang="0">
                <a:pos x="105" y="36"/>
              </a:cxn>
              <a:cxn ang="0">
                <a:pos x="60" y="60"/>
              </a:cxn>
              <a:cxn ang="0">
                <a:pos x="36" y="103"/>
              </a:cxn>
              <a:cxn ang="0">
                <a:pos x="36" y="139"/>
              </a:cxn>
              <a:cxn ang="0">
                <a:pos x="60" y="183"/>
              </a:cxn>
              <a:cxn ang="0">
                <a:pos x="105" y="206"/>
              </a:cxn>
              <a:cxn ang="0">
                <a:pos x="140" y="206"/>
              </a:cxn>
              <a:cxn ang="0">
                <a:pos x="183" y="183"/>
              </a:cxn>
              <a:cxn ang="0">
                <a:pos x="208" y="139"/>
              </a:cxn>
              <a:cxn ang="0">
                <a:pos x="208" y="103"/>
              </a:cxn>
              <a:cxn ang="0">
                <a:pos x="183" y="60"/>
              </a:cxn>
              <a:cxn ang="0">
                <a:pos x="140" y="36"/>
              </a:cxn>
              <a:cxn ang="0">
                <a:pos x="158" y="139"/>
              </a:cxn>
              <a:cxn ang="0">
                <a:pos x="80" y="138"/>
              </a:cxn>
              <a:cxn ang="0">
                <a:pos x="71" y="121"/>
              </a:cxn>
              <a:cxn ang="0">
                <a:pos x="74" y="109"/>
              </a:cxn>
              <a:cxn ang="0">
                <a:pos x="158" y="103"/>
              </a:cxn>
              <a:cxn ang="0">
                <a:pos x="170" y="109"/>
              </a:cxn>
              <a:cxn ang="0">
                <a:pos x="174" y="121"/>
              </a:cxn>
              <a:cxn ang="0">
                <a:pos x="163" y="138"/>
              </a:cxn>
            </a:cxnLst>
            <a:rect l="0" t="0" r="r" b="b"/>
            <a:pathLst>
              <a:path w="279" h="277">
                <a:moveTo>
                  <a:pt x="272" y="270"/>
                </a:moveTo>
                <a:lnTo>
                  <a:pt x="272" y="270"/>
                </a:lnTo>
                <a:lnTo>
                  <a:pt x="263" y="275"/>
                </a:lnTo>
                <a:lnTo>
                  <a:pt x="252" y="277"/>
                </a:lnTo>
                <a:lnTo>
                  <a:pt x="243" y="275"/>
                </a:lnTo>
                <a:lnTo>
                  <a:pt x="234" y="270"/>
                </a:lnTo>
                <a:lnTo>
                  <a:pt x="189" y="225"/>
                </a:lnTo>
                <a:lnTo>
                  <a:pt x="189" y="225"/>
                </a:lnTo>
                <a:lnTo>
                  <a:pt x="172" y="232"/>
                </a:lnTo>
                <a:lnTo>
                  <a:pt x="158" y="239"/>
                </a:lnTo>
                <a:lnTo>
                  <a:pt x="140" y="243"/>
                </a:lnTo>
                <a:lnTo>
                  <a:pt x="121" y="243"/>
                </a:lnTo>
                <a:lnTo>
                  <a:pt x="121" y="243"/>
                </a:lnTo>
                <a:lnTo>
                  <a:pt x="111" y="243"/>
                </a:lnTo>
                <a:lnTo>
                  <a:pt x="98" y="241"/>
                </a:lnTo>
                <a:lnTo>
                  <a:pt x="85" y="237"/>
                </a:lnTo>
                <a:lnTo>
                  <a:pt x="74" y="234"/>
                </a:lnTo>
                <a:lnTo>
                  <a:pt x="63" y="228"/>
                </a:lnTo>
                <a:lnTo>
                  <a:pt x="54" y="223"/>
                </a:lnTo>
                <a:lnTo>
                  <a:pt x="45" y="216"/>
                </a:lnTo>
                <a:lnTo>
                  <a:pt x="36" y="208"/>
                </a:lnTo>
                <a:lnTo>
                  <a:pt x="27" y="199"/>
                </a:lnTo>
                <a:lnTo>
                  <a:pt x="22" y="190"/>
                </a:lnTo>
                <a:lnTo>
                  <a:pt x="15" y="179"/>
                </a:lnTo>
                <a:lnTo>
                  <a:pt x="9" y="168"/>
                </a:lnTo>
                <a:lnTo>
                  <a:pt x="5" y="157"/>
                </a:lnTo>
                <a:lnTo>
                  <a:pt x="2" y="147"/>
                </a:lnTo>
                <a:lnTo>
                  <a:pt x="0" y="134"/>
                </a:lnTo>
                <a:lnTo>
                  <a:pt x="0" y="121"/>
                </a:lnTo>
                <a:lnTo>
                  <a:pt x="0" y="121"/>
                </a:lnTo>
                <a:lnTo>
                  <a:pt x="0" y="109"/>
                </a:lnTo>
                <a:lnTo>
                  <a:pt x="2" y="96"/>
                </a:lnTo>
                <a:lnTo>
                  <a:pt x="5" y="85"/>
                </a:lnTo>
                <a:lnTo>
                  <a:pt x="9" y="74"/>
                </a:lnTo>
                <a:lnTo>
                  <a:pt x="15" y="63"/>
                </a:lnTo>
                <a:lnTo>
                  <a:pt x="22" y="52"/>
                </a:lnTo>
                <a:lnTo>
                  <a:pt x="27" y="43"/>
                </a:lnTo>
                <a:lnTo>
                  <a:pt x="36" y="34"/>
                </a:lnTo>
                <a:lnTo>
                  <a:pt x="45" y="27"/>
                </a:lnTo>
                <a:lnTo>
                  <a:pt x="54" y="20"/>
                </a:lnTo>
                <a:lnTo>
                  <a:pt x="63" y="14"/>
                </a:lnTo>
                <a:lnTo>
                  <a:pt x="74" y="9"/>
                </a:lnTo>
                <a:lnTo>
                  <a:pt x="85" y="5"/>
                </a:lnTo>
                <a:lnTo>
                  <a:pt x="98" y="2"/>
                </a:lnTo>
                <a:lnTo>
                  <a:pt x="111" y="0"/>
                </a:lnTo>
                <a:lnTo>
                  <a:pt x="121" y="0"/>
                </a:lnTo>
                <a:lnTo>
                  <a:pt x="121" y="0"/>
                </a:lnTo>
                <a:lnTo>
                  <a:pt x="134" y="0"/>
                </a:lnTo>
                <a:lnTo>
                  <a:pt x="147" y="2"/>
                </a:lnTo>
                <a:lnTo>
                  <a:pt x="158" y="5"/>
                </a:lnTo>
                <a:lnTo>
                  <a:pt x="170" y="9"/>
                </a:lnTo>
                <a:lnTo>
                  <a:pt x="181" y="14"/>
                </a:lnTo>
                <a:lnTo>
                  <a:pt x="190" y="20"/>
                </a:lnTo>
                <a:lnTo>
                  <a:pt x="199" y="27"/>
                </a:lnTo>
                <a:lnTo>
                  <a:pt x="208" y="34"/>
                </a:lnTo>
                <a:lnTo>
                  <a:pt x="216" y="43"/>
                </a:lnTo>
                <a:lnTo>
                  <a:pt x="223" y="52"/>
                </a:lnTo>
                <a:lnTo>
                  <a:pt x="230" y="63"/>
                </a:lnTo>
                <a:lnTo>
                  <a:pt x="236" y="74"/>
                </a:lnTo>
                <a:lnTo>
                  <a:pt x="239" y="85"/>
                </a:lnTo>
                <a:lnTo>
                  <a:pt x="241" y="96"/>
                </a:lnTo>
                <a:lnTo>
                  <a:pt x="243" y="109"/>
                </a:lnTo>
                <a:lnTo>
                  <a:pt x="245" y="121"/>
                </a:lnTo>
                <a:lnTo>
                  <a:pt x="245" y="121"/>
                </a:lnTo>
                <a:lnTo>
                  <a:pt x="243" y="139"/>
                </a:lnTo>
                <a:lnTo>
                  <a:pt x="239" y="156"/>
                </a:lnTo>
                <a:lnTo>
                  <a:pt x="234" y="172"/>
                </a:lnTo>
                <a:lnTo>
                  <a:pt x="225" y="187"/>
                </a:lnTo>
                <a:lnTo>
                  <a:pt x="272" y="234"/>
                </a:lnTo>
                <a:lnTo>
                  <a:pt x="272" y="234"/>
                </a:lnTo>
                <a:lnTo>
                  <a:pt x="277" y="243"/>
                </a:lnTo>
                <a:lnTo>
                  <a:pt x="279" y="252"/>
                </a:lnTo>
                <a:lnTo>
                  <a:pt x="277" y="261"/>
                </a:lnTo>
                <a:lnTo>
                  <a:pt x="272" y="270"/>
                </a:lnTo>
                <a:lnTo>
                  <a:pt x="272" y="270"/>
                </a:lnTo>
                <a:close/>
                <a:moveTo>
                  <a:pt x="121" y="34"/>
                </a:moveTo>
                <a:lnTo>
                  <a:pt x="121" y="34"/>
                </a:lnTo>
                <a:lnTo>
                  <a:pt x="105" y="36"/>
                </a:lnTo>
                <a:lnTo>
                  <a:pt x="89" y="41"/>
                </a:lnTo>
                <a:lnTo>
                  <a:pt x="74" y="49"/>
                </a:lnTo>
                <a:lnTo>
                  <a:pt x="60" y="60"/>
                </a:lnTo>
                <a:lnTo>
                  <a:pt x="51" y="72"/>
                </a:lnTo>
                <a:lnTo>
                  <a:pt x="42" y="87"/>
                </a:lnTo>
                <a:lnTo>
                  <a:pt x="36" y="103"/>
                </a:lnTo>
                <a:lnTo>
                  <a:pt x="34" y="121"/>
                </a:lnTo>
                <a:lnTo>
                  <a:pt x="34" y="121"/>
                </a:lnTo>
                <a:lnTo>
                  <a:pt x="36" y="139"/>
                </a:lnTo>
                <a:lnTo>
                  <a:pt x="42" y="156"/>
                </a:lnTo>
                <a:lnTo>
                  <a:pt x="51" y="170"/>
                </a:lnTo>
                <a:lnTo>
                  <a:pt x="60" y="183"/>
                </a:lnTo>
                <a:lnTo>
                  <a:pt x="74" y="194"/>
                </a:lnTo>
                <a:lnTo>
                  <a:pt x="89" y="201"/>
                </a:lnTo>
                <a:lnTo>
                  <a:pt x="105" y="206"/>
                </a:lnTo>
                <a:lnTo>
                  <a:pt x="121" y="208"/>
                </a:lnTo>
                <a:lnTo>
                  <a:pt x="121" y="208"/>
                </a:lnTo>
                <a:lnTo>
                  <a:pt x="140" y="206"/>
                </a:lnTo>
                <a:lnTo>
                  <a:pt x="156" y="201"/>
                </a:lnTo>
                <a:lnTo>
                  <a:pt x="170" y="194"/>
                </a:lnTo>
                <a:lnTo>
                  <a:pt x="183" y="183"/>
                </a:lnTo>
                <a:lnTo>
                  <a:pt x="194" y="170"/>
                </a:lnTo>
                <a:lnTo>
                  <a:pt x="203" y="156"/>
                </a:lnTo>
                <a:lnTo>
                  <a:pt x="208" y="139"/>
                </a:lnTo>
                <a:lnTo>
                  <a:pt x="210" y="121"/>
                </a:lnTo>
                <a:lnTo>
                  <a:pt x="210" y="121"/>
                </a:lnTo>
                <a:lnTo>
                  <a:pt x="208" y="103"/>
                </a:lnTo>
                <a:lnTo>
                  <a:pt x="203" y="87"/>
                </a:lnTo>
                <a:lnTo>
                  <a:pt x="194" y="72"/>
                </a:lnTo>
                <a:lnTo>
                  <a:pt x="183" y="60"/>
                </a:lnTo>
                <a:lnTo>
                  <a:pt x="170" y="49"/>
                </a:lnTo>
                <a:lnTo>
                  <a:pt x="156" y="41"/>
                </a:lnTo>
                <a:lnTo>
                  <a:pt x="140" y="36"/>
                </a:lnTo>
                <a:lnTo>
                  <a:pt x="121" y="34"/>
                </a:lnTo>
                <a:lnTo>
                  <a:pt x="121" y="34"/>
                </a:lnTo>
                <a:close/>
                <a:moveTo>
                  <a:pt x="158" y="139"/>
                </a:moveTo>
                <a:lnTo>
                  <a:pt x="87" y="139"/>
                </a:lnTo>
                <a:lnTo>
                  <a:pt x="87" y="139"/>
                </a:lnTo>
                <a:lnTo>
                  <a:pt x="80" y="138"/>
                </a:lnTo>
                <a:lnTo>
                  <a:pt x="74" y="134"/>
                </a:lnTo>
                <a:lnTo>
                  <a:pt x="71" y="128"/>
                </a:lnTo>
                <a:lnTo>
                  <a:pt x="71" y="121"/>
                </a:lnTo>
                <a:lnTo>
                  <a:pt x="71" y="121"/>
                </a:lnTo>
                <a:lnTo>
                  <a:pt x="71" y="114"/>
                </a:lnTo>
                <a:lnTo>
                  <a:pt x="74" y="109"/>
                </a:lnTo>
                <a:lnTo>
                  <a:pt x="80" y="105"/>
                </a:lnTo>
                <a:lnTo>
                  <a:pt x="87" y="103"/>
                </a:lnTo>
                <a:lnTo>
                  <a:pt x="158" y="103"/>
                </a:lnTo>
                <a:lnTo>
                  <a:pt x="158" y="103"/>
                </a:lnTo>
                <a:lnTo>
                  <a:pt x="163" y="105"/>
                </a:lnTo>
                <a:lnTo>
                  <a:pt x="170" y="109"/>
                </a:lnTo>
                <a:lnTo>
                  <a:pt x="174" y="114"/>
                </a:lnTo>
                <a:lnTo>
                  <a:pt x="174" y="121"/>
                </a:lnTo>
                <a:lnTo>
                  <a:pt x="174" y="121"/>
                </a:lnTo>
                <a:lnTo>
                  <a:pt x="174" y="128"/>
                </a:lnTo>
                <a:lnTo>
                  <a:pt x="170" y="134"/>
                </a:lnTo>
                <a:lnTo>
                  <a:pt x="163" y="138"/>
                </a:lnTo>
                <a:lnTo>
                  <a:pt x="158" y="139"/>
                </a:lnTo>
                <a:lnTo>
                  <a:pt x="158" y="139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  <a:round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55" name="Freeform 295"/>
          <p:cNvSpPr/>
          <p:nvPr/>
        </p:nvSpPr>
        <p:spPr bwMode="auto">
          <a:xfrm>
            <a:off x="10985538" y="4266957"/>
            <a:ext cx="297152" cy="304715"/>
          </a:xfrm>
          <a:custGeom>
            <a:avLst/>
            <a:gdLst>
              <a:gd name="T0" fmla="*/ 194 w 198"/>
              <a:gd name="T1" fmla="*/ 8 h 203"/>
              <a:gd name="T2" fmla="*/ 154 w 198"/>
              <a:gd name="T3" fmla="*/ 20 h 203"/>
              <a:gd name="T4" fmla="*/ 144 w 198"/>
              <a:gd name="T5" fmla="*/ 28 h 203"/>
              <a:gd name="T6" fmla="*/ 27 w 198"/>
              <a:gd name="T7" fmla="*/ 19 h 203"/>
              <a:gd name="T8" fmla="*/ 7 w 198"/>
              <a:gd name="T9" fmla="*/ 23 h 203"/>
              <a:gd name="T10" fmla="*/ 0 w 198"/>
              <a:gd name="T11" fmla="*/ 31 h 203"/>
              <a:gd name="T12" fmla="*/ 106 w 198"/>
              <a:gd name="T13" fmla="*/ 69 h 203"/>
              <a:gd name="T14" fmla="*/ 63 w 198"/>
              <a:gd name="T15" fmla="*/ 120 h 203"/>
              <a:gd name="T16" fmla="*/ 24 w 198"/>
              <a:gd name="T17" fmla="*/ 118 h 203"/>
              <a:gd name="T18" fmla="*/ 9 w 198"/>
              <a:gd name="T19" fmla="*/ 132 h 203"/>
              <a:gd name="T20" fmla="*/ 57 w 198"/>
              <a:gd name="T21" fmla="*/ 142 h 203"/>
              <a:gd name="T22" fmla="*/ 70 w 198"/>
              <a:gd name="T23" fmla="*/ 193 h 203"/>
              <a:gd name="T24" fmla="*/ 84 w 198"/>
              <a:gd name="T25" fmla="*/ 178 h 203"/>
              <a:gd name="T26" fmla="*/ 82 w 198"/>
              <a:gd name="T27" fmla="*/ 139 h 203"/>
              <a:gd name="T28" fmla="*/ 133 w 198"/>
              <a:gd name="T29" fmla="*/ 96 h 203"/>
              <a:gd name="T30" fmla="*/ 172 w 198"/>
              <a:gd name="T31" fmla="*/ 203 h 203"/>
              <a:gd name="T32" fmla="*/ 179 w 198"/>
              <a:gd name="T33" fmla="*/ 195 h 203"/>
              <a:gd name="T34" fmla="*/ 183 w 198"/>
              <a:gd name="T35" fmla="*/ 175 h 203"/>
              <a:gd name="T36" fmla="*/ 174 w 198"/>
              <a:gd name="T37" fmla="*/ 58 h 203"/>
              <a:gd name="T38" fmla="*/ 183 w 198"/>
              <a:gd name="T39" fmla="*/ 49 h 203"/>
              <a:gd name="T40" fmla="*/ 188 w 198"/>
              <a:gd name="T41" fmla="*/ 42 h 203"/>
              <a:gd name="T42" fmla="*/ 194 w 198"/>
              <a:gd name="T43" fmla="*/ 33 h 203"/>
              <a:gd name="T44" fmla="*/ 198 w 198"/>
              <a:gd name="T45" fmla="*/ 20 h 203"/>
              <a:gd name="T46" fmla="*/ 194 w 198"/>
              <a:gd name="T47" fmla="*/ 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8" h="203">
                <a:moveTo>
                  <a:pt x="194" y="8"/>
                </a:moveTo>
                <a:cubicBezTo>
                  <a:pt x="186" y="0"/>
                  <a:pt x="173" y="4"/>
                  <a:pt x="154" y="20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27" y="19"/>
                  <a:pt x="27" y="19"/>
                  <a:pt x="27" y="19"/>
                </a:cubicBezTo>
                <a:cubicBezTo>
                  <a:pt x="18" y="18"/>
                  <a:pt x="11" y="19"/>
                  <a:pt x="7" y="23"/>
                </a:cubicBezTo>
                <a:cubicBezTo>
                  <a:pt x="0" y="31"/>
                  <a:pt x="0" y="31"/>
                  <a:pt x="0" y="31"/>
                </a:cubicBezTo>
                <a:cubicBezTo>
                  <a:pt x="106" y="69"/>
                  <a:pt x="106" y="69"/>
                  <a:pt x="106" y="69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24" y="118"/>
                  <a:pt x="24" y="118"/>
                  <a:pt x="24" y="118"/>
                </a:cubicBezTo>
                <a:cubicBezTo>
                  <a:pt x="9" y="132"/>
                  <a:pt x="9" y="132"/>
                  <a:pt x="9" y="132"/>
                </a:cubicBezTo>
                <a:cubicBezTo>
                  <a:pt x="57" y="142"/>
                  <a:pt x="57" y="142"/>
                  <a:pt x="57" y="142"/>
                </a:cubicBezTo>
                <a:cubicBezTo>
                  <a:pt x="70" y="193"/>
                  <a:pt x="70" y="193"/>
                  <a:pt x="70" y="193"/>
                </a:cubicBezTo>
                <a:cubicBezTo>
                  <a:pt x="84" y="178"/>
                  <a:pt x="84" y="178"/>
                  <a:pt x="84" y="178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133" y="96"/>
                  <a:pt x="133" y="96"/>
                  <a:pt x="133" y="96"/>
                </a:cubicBezTo>
                <a:cubicBezTo>
                  <a:pt x="172" y="203"/>
                  <a:pt x="172" y="203"/>
                  <a:pt x="172" y="203"/>
                </a:cubicBezTo>
                <a:cubicBezTo>
                  <a:pt x="179" y="195"/>
                  <a:pt x="179" y="195"/>
                  <a:pt x="179" y="195"/>
                </a:cubicBezTo>
                <a:cubicBezTo>
                  <a:pt x="183" y="191"/>
                  <a:pt x="185" y="185"/>
                  <a:pt x="183" y="175"/>
                </a:cubicBezTo>
                <a:cubicBezTo>
                  <a:pt x="174" y="58"/>
                  <a:pt x="174" y="58"/>
                  <a:pt x="174" y="58"/>
                </a:cubicBezTo>
                <a:cubicBezTo>
                  <a:pt x="183" y="49"/>
                  <a:pt x="183" y="49"/>
                  <a:pt x="183" y="49"/>
                </a:cubicBezTo>
                <a:cubicBezTo>
                  <a:pt x="185" y="46"/>
                  <a:pt x="186" y="44"/>
                  <a:pt x="188" y="42"/>
                </a:cubicBezTo>
                <a:cubicBezTo>
                  <a:pt x="190" y="40"/>
                  <a:pt x="192" y="37"/>
                  <a:pt x="194" y="33"/>
                </a:cubicBezTo>
                <a:cubicBezTo>
                  <a:pt x="196" y="30"/>
                  <a:pt x="197" y="25"/>
                  <a:pt x="198" y="20"/>
                </a:cubicBezTo>
                <a:cubicBezTo>
                  <a:pt x="198" y="15"/>
                  <a:pt x="197" y="11"/>
                  <a:pt x="194" y="8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56" name="AutoShape 47"/>
          <p:cNvSpPr/>
          <p:nvPr/>
        </p:nvSpPr>
        <p:spPr bwMode="auto">
          <a:xfrm>
            <a:off x="4051860" y="4244534"/>
            <a:ext cx="349583" cy="349562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157" name="组合 156"/>
          <p:cNvGrpSpPr/>
          <p:nvPr/>
        </p:nvGrpSpPr>
        <p:grpSpPr>
          <a:xfrm>
            <a:off x="3296697" y="4244534"/>
            <a:ext cx="305960" cy="349562"/>
            <a:chOff x="7600567" y="5737294"/>
            <a:chExt cx="320373" cy="366050"/>
          </a:xfrm>
          <a:solidFill>
            <a:schemeClr val="accent6">
              <a:lumMod val="50000"/>
            </a:schemeClr>
          </a:solidFill>
        </p:grpSpPr>
        <p:sp>
          <p:nvSpPr>
            <p:cNvPr id="158" name="AutoShape 48"/>
            <p:cNvSpPr/>
            <p:nvPr/>
          </p:nvSpPr>
          <p:spPr bwMode="auto">
            <a:xfrm>
              <a:off x="7600567" y="5737294"/>
              <a:ext cx="320373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59" name="AutoShape 49"/>
            <p:cNvSpPr/>
            <p:nvPr/>
          </p:nvSpPr>
          <p:spPr bwMode="auto">
            <a:xfrm>
              <a:off x="7852107" y="6023253"/>
              <a:ext cx="23152" cy="225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60" name="AutoShape 50"/>
            <p:cNvSpPr/>
            <p:nvPr/>
          </p:nvSpPr>
          <p:spPr bwMode="auto">
            <a:xfrm>
              <a:off x="7852107" y="5954421"/>
              <a:ext cx="23152" cy="231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61" name="AutoShape 51"/>
            <p:cNvSpPr/>
            <p:nvPr/>
          </p:nvSpPr>
          <p:spPr bwMode="auto">
            <a:xfrm>
              <a:off x="7852107" y="5885591"/>
              <a:ext cx="23152" cy="231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2518090" y="4244534"/>
            <a:ext cx="349581" cy="349562"/>
            <a:chOff x="6845312" y="5737294"/>
            <a:chExt cx="366050" cy="366050"/>
          </a:xfrm>
          <a:solidFill>
            <a:schemeClr val="accent6">
              <a:lumMod val="50000"/>
            </a:schemeClr>
          </a:solidFill>
        </p:grpSpPr>
        <p:sp>
          <p:nvSpPr>
            <p:cNvPr id="163" name="AutoShape 52"/>
            <p:cNvSpPr/>
            <p:nvPr/>
          </p:nvSpPr>
          <p:spPr bwMode="auto">
            <a:xfrm>
              <a:off x="6845312" y="5737294"/>
              <a:ext cx="366050" cy="366050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64" name="AutoShape 53"/>
            <p:cNvSpPr/>
            <p:nvPr/>
          </p:nvSpPr>
          <p:spPr bwMode="auto">
            <a:xfrm>
              <a:off x="6982974" y="5863066"/>
              <a:ext cx="98865" cy="102619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65" name="AutoShape 54"/>
            <p:cNvSpPr/>
            <p:nvPr/>
          </p:nvSpPr>
          <p:spPr bwMode="auto">
            <a:xfrm>
              <a:off x="6971083" y="5988837"/>
              <a:ext cx="55690" cy="58192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66" name="AutoShape 55"/>
            <p:cNvSpPr/>
            <p:nvPr/>
          </p:nvSpPr>
          <p:spPr bwMode="auto">
            <a:xfrm>
              <a:off x="7028652" y="5794235"/>
              <a:ext cx="56315" cy="58818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1749958" y="4244534"/>
            <a:ext cx="349583" cy="349562"/>
            <a:chOff x="4927276" y="5204159"/>
            <a:chExt cx="366051" cy="366050"/>
          </a:xfrm>
          <a:solidFill>
            <a:schemeClr val="accent6">
              <a:lumMod val="50000"/>
            </a:schemeClr>
          </a:solidFill>
        </p:grpSpPr>
        <p:sp>
          <p:nvSpPr>
            <p:cNvPr id="168" name="AutoShape 56"/>
            <p:cNvSpPr/>
            <p:nvPr/>
          </p:nvSpPr>
          <p:spPr bwMode="auto">
            <a:xfrm>
              <a:off x="4927276" y="5204159"/>
              <a:ext cx="114508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69" name="AutoShape 57"/>
            <p:cNvSpPr/>
            <p:nvPr/>
          </p:nvSpPr>
          <p:spPr bwMode="auto">
            <a:xfrm>
              <a:off x="5178819" y="5204159"/>
              <a:ext cx="114508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70" name="AutoShape 58"/>
            <p:cNvSpPr/>
            <p:nvPr/>
          </p:nvSpPr>
          <p:spPr bwMode="auto">
            <a:xfrm>
              <a:off x="5053047" y="5204159"/>
              <a:ext cx="114508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171" name="Freeform 293"/>
          <p:cNvSpPr>
            <a:spLocks noEditPoints="1"/>
          </p:cNvSpPr>
          <p:nvPr/>
        </p:nvSpPr>
        <p:spPr bwMode="auto">
          <a:xfrm>
            <a:off x="1018667" y="4259139"/>
            <a:ext cx="288992" cy="320350"/>
          </a:xfrm>
          <a:custGeom>
            <a:avLst/>
            <a:gdLst>
              <a:gd name="T0" fmla="*/ 174 w 178"/>
              <a:gd name="T1" fmla="*/ 73 h 196"/>
              <a:gd name="T2" fmla="*/ 153 w 178"/>
              <a:gd name="T3" fmla="*/ 36 h 196"/>
              <a:gd name="T4" fmla="*/ 110 w 178"/>
              <a:gd name="T5" fmla="*/ 11 h 196"/>
              <a:gd name="T6" fmla="*/ 67 w 178"/>
              <a:gd name="T7" fmla="*/ 11 h 196"/>
              <a:gd name="T8" fmla="*/ 24 w 178"/>
              <a:gd name="T9" fmla="*/ 36 h 196"/>
              <a:gd name="T10" fmla="*/ 3 w 178"/>
              <a:gd name="T11" fmla="*/ 73 h 196"/>
              <a:gd name="T12" fmla="*/ 3 w 178"/>
              <a:gd name="T13" fmla="*/ 123 h 196"/>
              <a:gd name="T14" fmla="*/ 24 w 178"/>
              <a:gd name="T15" fmla="*/ 159 h 196"/>
              <a:gd name="T16" fmla="*/ 68 w 178"/>
              <a:gd name="T17" fmla="*/ 184 h 196"/>
              <a:gd name="T18" fmla="*/ 110 w 178"/>
              <a:gd name="T19" fmla="*/ 184 h 196"/>
              <a:gd name="T20" fmla="*/ 153 w 178"/>
              <a:gd name="T21" fmla="*/ 160 h 196"/>
              <a:gd name="T22" fmla="*/ 174 w 178"/>
              <a:gd name="T23" fmla="*/ 123 h 196"/>
              <a:gd name="T24" fmla="*/ 76 w 178"/>
              <a:gd name="T25" fmla="*/ 176 h 196"/>
              <a:gd name="T26" fmla="*/ 89 w 178"/>
              <a:gd name="T27" fmla="*/ 147 h 196"/>
              <a:gd name="T28" fmla="*/ 101 w 178"/>
              <a:gd name="T29" fmla="*/ 176 h 196"/>
              <a:gd name="T30" fmla="*/ 101 w 178"/>
              <a:gd name="T31" fmla="*/ 19 h 196"/>
              <a:gd name="T32" fmla="*/ 89 w 178"/>
              <a:gd name="T33" fmla="*/ 49 h 196"/>
              <a:gd name="T34" fmla="*/ 76 w 178"/>
              <a:gd name="T35" fmla="*/ 19 h 196"/>
              <a:gd name="T36" fmla="*/ 133 w 178"/>
              <a:gd name="T37" fmla="*/ 91 h 196"/>
              <a:gd name="T38" fmla="*/ 136 w 178"/>
              <a:gd name="T39" fmla="*/ 103 h 196"/>
              <a:gd name="T40" fmla="*/ 133 w 178"/>
              <a:gd name="T41" fmla="*/ 98 h 196"/>
              <a:gd name="T42" fmla="*/ 131 w 178"/>
              <a:gd name="T43" fmla="*/ 73 h 196"/>
              <a:gd name="T44" fmla="*/ 150 w 178"/>
              <a:gd name="T45" fmla="*/ 48 h 196"/>
              <a:gd name="T46" fmla="*/ 163 w 178"/>
              <a:gd name="T47" fmla="*/ 70 h 196"/>
              <a:gd name="T48" fmla="*/ 131 w 178"/>
              <a:gd name="T49" fmla="*/ 73 h 196"/>
              <a:gd name="T50" fmla="*/ 73 w 178"/>
              <a:gd name="T51" fmla="*/ 125 h 196"/>
              <a:gd name="T52" fmla="*/ 58 w 178"/>
              <a:gd name="T53" fmla="*/ 98 h 196"/>
              <a:gd name="T54" fmla="*/ 73 w 178"/>
              <a:gd name="T55" fmla="*/ 71 h 196"/>
              <a:gd name="T56" fmla="*/ 104 w 178"/>
              <a:gd name="T57" fmla="*/ 71 h 196"/>
              <a:gd name="T58" fmla="*/ 120 w 178"/>
              <a:gd name="T59" fmla="*/ 98 h 196"/>
              <a:gd name="T60" fmla="*/ 104 w 178"/>
              <a:gd name="T61" fmla="*/ 125 h 196"/>
              <a:gd name="T62" fmla="*/ 111 w 178"/>
              <a:gd name="T63" fmla="*/ 60 h 196"/>
              <a:gd name="T64" fmla="*/ 115 w 178"/>
              <a:gd name="T65" fmla="*/ 52 h 196"/>
              <a:gd name="T66" fmla="*/ 111 w 178"/>
              <a:gd name="T67" fmla="*/ 60 h 196"/>
              <a:gd name="T68" fmla="*/ 73 w 178"/>
              <a:gd name="T69" fmla="*/ 56 h 196"/>
              <a:gd name="T70" fmla="*/ 60 w 178"/>
              <a:gd name="T71" fmla="*/ 64 h 196"/>
              <a:gd name="T72" fmla="*/ 45 w 178"/>
              <a:gd name="T73" fmla="*/ 105 h 196"/>
              <a:gd name="T74" fmla="*/ 45 w 178"/>
              <a:gd name="T75" fmla="*/ 90 h 196"/>
              <a:gd name="T76" fmla="*/ 45 w 178"/>
              <a:gd name="T77" fmla="*/ 105 h 196"/>
              <a:gd name="T78" fmla="*/ 46 w 178"/>
              <a:gd name="T79" fmla="*/ 73 h 196"/>
              <a:gd name="T80" fmla="*/ 14 w 178"/>
              <a:gd name="T81" fmla="*/ 70 h 196"/>
              <a:gd name="T82" fmla="*/ 27 w 178"/>
              <a:gd name="T83" fmla="*/ 48 h 196"/>
              <a:gd name="T84" fmla="*/ 50 w 178"/>
              <a:gd name="T85" fmla="*/ 49 h 196"/>
              <a:gd name="T86" fmla="*/ 27 w 178"/>
              <a:gd name="T87" fmla="*/ 107 h 196"/>
              <a:gd name="T88" fmla="*/ 50 w 178"/>
              <a:gd name="T89" fmla="*/ 147 h 196"/>
              <a:gd name="T90" fmla="*/ 14 w 178"/>
              <a:gd name="T91" fmla="*/ 141 h 196"/>
              <a:gd name="T92" fmla="*/ 67 w 178"/>
              <a:gd name="T93" fmla="*/ 136 h 196"/>
              <a:gd name="T94" fmla="*/ 62 w 178"/>
              <a:gd name="T95" fmla="*/ 143 h 196"/>
              <a:gd name="T96" fmla="*/ 67 w 178"/>
              <a:gd name="T97" fmla="*/ 136 h 196"/>
              <a:gd name="T98" fmla="*/ 104 w 178"/>
              <a:gd name="T99" fmla="*/ 140 h 196"/>
              <a:gd name="T100" fmla="*/ 117 w 178"/>
              <a:gd name="T101" fmla="*/ 132 h 196"/>
              <a:gd name="T102" fmla="*/ 127 w 178"/>
              <a:gd name="T103" fmla="*/ 147 h 196"/>
              <a:gd name="T104" fmla="*/ 150 w 178"/>
              <a:gd name="T105" fmla="*/ 107 h 196"/>
              <a:gd name="T106" fmla="*/ 164 w 178"/>
              <a:gd name="T107" fmla="*/ 141 h 196"/>
              <a:gd name="T108" fmla="*/ 144 w 178"/>
              <a:gd name="T109" fmla="*/ 149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8" h="196">
                <a:moveTo>
                  <a:pt x="159" y="98"/>
                </a:moveTo>
                <a:cubicBezTo>
                  <a:pt x="166" y="89"/>
                  <a:pt x="171" y="81"/>
                  <a:pt x="174" y="73"/>
                </a:cubicBezTo>
                <a:cubicBezTo>
                  <a:pt x="178" y="64"/>
                  <a:pt x="178" y="55"/>
                  <a:pt x="174" y="49"/>
                </a:cubicBezTo>
                <a:cubicBezTo>
                  <a:pt x="170" y="42"/>
                  <a:pt x="163" y="38"/>
                  <a:pt x="153" y="36"/>
                </a:cubicBezTo>
                <a:cubicBezTo>
                  <a:pt x="145" y="35"/>
                  <a:pt x="135" y="35"/>
                  <a:pt x="124" y="37"/>
                </a:cubicBezTo>
                <a:cubicBezTo>
                  <a:pt x="120" y="27"/>
                  <a:pt x="115" y="18"/>
                  <a:pt x="110" y="11"/>
                </a:cubicBezTo>
                <a:cubicBezTo>
                  <a:pt x="103" y="4"/>
                  <a:pt x="96" y="0"/>
                  <a:pt x="89" y="0"/>
                </a:cubicBezTo>
                <a:cubicBezTo>
                  <a:pt x="81" y="0"/>
                  <a:pt x="74" y="4"/>
                  <a:pt x="67" y="11"/>
                </a:cubicBezTo>
                <a:cubicBezTo>
                  <a:pt x="62" y="18"/>
                  <a:pt x="57" y="27"/>
                  <a:pt x="54" y="37"/>
                </a:cubicBezTo>
                <a:cubicBezTo>
                  <a:pt x="43" y="35"/>
                  <a:pt x="33" y="35"/>
                  <a:pt x="24" y="36"/>
                </a:cubicBezTo>
                <a:cubicBezTo>
                  <a:pt x="14" y="38"/>
                  <a:pt x="7" y="42"/>
                  <a:pt x="4" y="49"/>
                </a:cubicBezTo>
                <a:cubicBezTo>
                  <a:pt x="0" y="55"/>
                  <a:pt x="0" y="64"/>
                  <a:pt x="3" y="73"/>
                </a:cubicBezTo>
                <a:cubicBezTo>
                  <a:pt x="6" y="81"/>
                  <a:pt x="12" y="89"/>
                  <a:pt x="19" y="98"/>
                </a:cubicBezTo>
                <a:cubicBezTo>
                  <a:pt x="12" y="106"/>
                  <a:pt x="6" y="115"/>
                  <a:pt x="3" y="123"/>
                </a:cubicBezTo>
                <a:cubicBezTo>
                  <a:pt x="0" y="132"/>
                  <a:pt x="0" y="140"/>
                  <a:pt x="4" y="147"/>
                </a:cubicBezTo>
                <a:cubicBezTo>
                  <a:pt x="7" y="154"/>
                  <a:pt x="14" y="158"/>
                  <a:pt x="24" y="159"/>
                </a:cubicBezTo>
                <a:cubicBezTo>
                  <a:pt x="33" y="161"/>
                  <a:pt x="43" y="160"/>
                  <a:pt x="54" y="158"/>
                </a:cubicBezTo>
                <a:cubicBezTo>
                  <a:pt x="58" y="169"/>
                  <a:pt x="62" y="178"/>
                  <a:pt x="68" y="184"/>
                </a:cubicBezTo>
                <a:cubicBezTo>
                  <a:pt x="74" y="192"/>
                  <a:pt x="81" y="196"/>
                  <a:pt x="89" y="196"/>
                </a:cubicBezTo>
                <a:cubicBezTo>
                  <a:pt x="96" y="196"/>
                  <a:pt x="103" y="192"/>
                  <a:pt x="110" y="184"/>
                </a:cubicBezTo>
                <a:cubicBezTo>
                  <a:pt x="115" y="178"/>
                  <a:pt x="120" y="169"/>
                  <a:pt x="124" y="158"/>
                </a:cubicBezTo>
                <a:cubicBezTo>
                  <a:pt x="135" y="160"/>
                  <a:pt x="145" y="161"/>
                  <a:pt x="153" y="160"/>
                </a:cubicBezTo>
                <a:cubicBezTo>
                  <a:pt x="163" y="158"/>
                  <a:pt x="170" y="154"/>
                  <a:pt x="174" y="147"/>
                </a:cubicBezTo>
                <a:cubicBezTo>
                  <a:pt x="178" y="140"/>
                  <a:pt x="178" y="132"/>
                  <a:pt x="174" y="123"/>
                </a:cubicBezTo>
                <a:cubicBezTo>
                  <a:pt x="171" y="115"/>
                  <a:pt x="166" y="106"/>
                  <a:pt x="159" y="98"/>
                </a:cubicBezTo>
                <a:close/>
                <a:moveTo>
                  <a:pt x="76" y="176"/>
                </a:moveTo>
                <a:cubicBezTo>
                  <a:pt x="72" y="171"/>
                  <a:pt x="69" y="164"/>
                  <a:pt x="66" y="155"/>
                </a:cubicBezTo>
                <a:cubicBezTo>
                  <a:pt x="74" y="153"/>
                  <a:pt x="81" y="150"/>
                  <a:pt x="89" y="147"/>
                </a:cubicBezTo>
                <a:cubicBezTo>
                  <a:pt x="96" y="151"/>
                  <a:pt x="104" y="153"/>
                  <a:pt x="112" y="155"/>
                </a:cubicBezTo>
                <a:cubicBezTo>
                  <a:pt x="109" y="164"/>
                  <a:pt x="105" y="171"/>
                  <a:pt x="101" y="176"/>
                </a:cubicBezTo>
                <a:cubicBezTo>
                  <a:pt x="93" y="187"/>
                  <a:pt x="84" y="187"/>
                  <a:pt x="76" y="176"/>
                </a:cubicBezTo>
                <a:close/>
                <a:moveTo>
                  <a:pt x="101" y="19"/>
                </a:moveTo>
                <a:cubicBezTo>
                  <a:pt x="105" y="25"/>
                  <a:pt x="109" y="32"/>
                  <a:pt x="112" y="40"/>
                </a:cubicBezTo>
                <a:cubicBezTo>
                  <a:pt x="104" y="42"/>
                  <a:pt x="97" y="45"/>
                  <a:pt x="89" y="49"/>
                </a:cubicBezTo>
                <a:cubicBezTo>
                  <a:pt x="81" y="45"/>
                  <a:pt x="73" y="42"/>
                  <a:pt x="66" y="40"/>
                </a:cubicBezTo>
                <a:cubicBezTo>
                  <a:pt x="69" y="32"/>
                  <a:pt x="72" y="25"/>
                  <a:pt x="76" y="19"/>
                </a:cubicBezTo>
                <a:cubicBezTo>
                  <a:pt x="84" y="8"/>
                  <a:pt x="93" y="8"/>
                  <a:pt x="101" y="19"/>
                </a:cubicBezTo>
                <a:close/>
                <a:moveTo>
                  <a:pt x="133" y="91"/>
                </a:moveTo>
                <a:cubicBezTo>
                  <a:pt x="136" y="93"/>
                  <a:pt x="139" y="96"/>
                  <a:pt x="141" y="98"/>
                </a:cubicBezTo>
                <a:cubicBezTo>
                  <a:pt x="139" y="100"/>
                  <a:pt x="138" y="101"/>
                  <a:pt x="136" y="103"/>
                </a:cubicBezTo>
                <a:cubicBezTo>
                  <a:pt x="135" y="104"/>
                  <a:pt x="134" y="105"/>
                  <a:pt x="133" y="106"/>
                </a:cubicBezTo>
                <a:cubicBezTo>
                  <a:pt x="133" y="103"/>
                  <a:pt x="133" y="100"/>
                  <a:pt x="133" y="98"/>
                </a:cubicBezTo>
                <a:cubicBezTo>
                  <a:pt x="133" y="96"/>
                  <a:pt x="133" y="93"/>
                  <a:pt x="133" y="91"/>
                </a:cubicBezTo>
                <a:close/>
                <a:moveTo>
                  <a:pt x="131" y="73"/>
                </a:moveTo>
                <a:cubicBezTo>
                  <a:pt x="130" y="65"/>
                  <a:pt x="129" y="57"/>
                  <a:pt x="127" y="49"/>
                </a:cubicBezTo>
                <a:cubicBezTo>
                  <a:pt x="136" y="47"/>
                  <a:pt x="144" y="47"/>
                  <a:pt x="150" y="48"/>
                </a:cubicBezTo>
                <a:cubicBezTo>
                  <a:pt x="157" y="48"/>
                  <a:pt x="162" y="51"/>
                  <a:pt x="164" y="54"/>
                </a:cubicBezTo>
                <a:cubicBezTo>
                  <a:pt x="166" y="58"/>
                  <a:pt x="166" y="63"/>
                  <a:pt x="163" y="70"/>
                </a:cubicBezTo>
                <a:cubicBezTo>
                  <a:pt x="160" y="76"/>
                  <a:pt x="156" y="82"/>
                  <a:pt x="150" y="89"/>
                </a:cubicBezTo>
                <a:cubicBezTo>
                  <a:pt x="144" y="83"/>
                  <a:pt x="138" y="78"/>
                  <a:pt x="131" y="73"/>
                </a:cubicBezTo>
                <a:close/>
                <a:moveTo>
                  <a:pt x="89" y="133"/>
                </a:moveTo>
                <a:cubicBezTo>
                  <a:pt x="83" y="131"/>
                  <a:pt x="78" y="128"/>
                  <a:pt x="73" y="125"/>
                </a:cubicBezTo>
                <a:cubicBezTo>
                  <a:pt x="67" y="121"/>
                  <a:pt x="62" y="118"/>
                  <a:pt x="58" y="115"/>
                </a:cubicBezTo>
                <a:cubicBezTo>
                  <a:pt x="58" y="110"/>
                  <a:pt x="58" y="104"/>
                  <a:pt x="58" y="98"/>
                </a:cubicBezTo>
                <a:cubicBezTo>
                  <a:pt x="58" y="91"/>
                  <a:pt x="58" y="85"/>
                  <a:pt x="58" y="80"/>
                </a:cubicBezTo>
                <a:cubicBezTo>
                  <a:pt x="63" y="77"/>
                  <a:pt x="68" y="74"/>
                  <a:pt x="73" y="71"/>
                </a:cubicBezTo>
                <a:cubicBezTo>
                  <a:pt x="78" y="68"/>
                  <a:pt x="83" y="65"/>
                  <a:pt x="89" y="63"/>
                </a:cubicBezTo>
                <a:cubicBezTo>
                  <a:pt x="94" y="65"/>
                  <a:pt x="99" y="68"/>
                  <a:pt x="104" y="71"/>
                </a:cubicBezTo>
                <a:cubicBezTo>
                  <a:pt x="109" y="74"/>
                  <a:pt x="114" y="77"/>
                  <a:pt x="119" y="80"/>
                </a:cubicBezTo>
                <a:cubicBezTo>
                  <a:pt x="120" y="85"/>
                  <a:pt x="120" y="91"/>
                  <a:pt x="120" y="98"/>
                </a:cubicBezTo>
                <a:cubicBezTo>
                  <a:pt x="120" y="104"/>
                  <a:pt x="120" y="110"/>
                  <a:pt x="119" y="115"/>
                </a:cubicBezTo>
                <a:cubicBezTo>
                  <a:pt x="115" y="118"/>
                  <a:pt x="110" y="122"/>
                  <a:pt x="104" y="125"/>
                </a:cubicBezTo>
                <a:cubicBezTo>
                  <a:pt x="99" y="128"/>
                  <a:pt x="94" y="131"/>
                  <a:pt x="89" y="133"/>
                </a:cubicBezTo>
                <a:close/>
                <a:moveTo>
                  <a:pt x="111" y="60"/>
                </a:moveTo>
                <a:cubicBezTo>
                  <a:pt x="109" y="59"/>
                  <a:pt x="107" y="57"/>
                  <a:pt x="104" y="56"/>
                </a:cubicBezTo>
                <a:cubicBezTo>
                  <a:pt x="108" y="55"/>
                  <a:pt x="112" y="53"/>
                  <a:pt x="115" y="52"/>
                </a:cubicBezTo>
                <a:cubicBezTo>
                  <a:pt x="116" y="56"/>
                  <a:pt x="117" y="60"/>
                  <a:pt x="117" y="64"/>
                </a:cubicBezTo>
                <a:cubicBezTo>
                  <a:pt x="115" y="62"/>
                  <a:pt x="113" y="61"/>
                  <a:pt x="111" y="60"/>
                </a:cubicBezTo>
                <a:close/>
                <a:moveTo>
                  <a:pt x="62" y="52"/>
                </a:moveTo>
                <a:cubicBezTo>
                  <a:pt x="66" y="53"/>
                  <a:pt x="70" y="55"/>
                  <a:pt x="73" y="56"/>
                </a:cubicBezTo>
                <a:cubicBezTo>
                  <a:pt x="71" y="57"/>
                  <a:pt x="69" y="59"/>
                  <a:pt x="67" y="60"/>
                </a:cubicBezTo>
                <a:cubicBezTo>
                  <a:pt x="65" y="61"/>
                  <a:pt x="62" y="62"/>
                  <a:pt x="60" y="64"/>
                </a:cubicBezTo>
                <a:cubicBezTo>
                  <a:pt x="61" y="60"/>
                  <a:pt x="62" y="56"/>
                  <a:pt x="62" y="52"/>
                </a:cubicBezTo>
                <a:close/>
                <a:moveTo>
                  <a:pt x="45" y="105"/>
                </a:moveTo>
                <a:cubicBezTo>
                  <a:pt x="42" y="103"/>
                  <a:pt x="39" y="100"/>
                  <a:pt x="36" y="98"/>
                </a:cubicBezTo>
                <a:cubicBezTo>
                  <a:pt x="39" y="95"/>
                  <a:pt x="42" y="93"/>
                  <a:pt x="45" y="90"/>
                </a:cubicBezTo>
                <a:cubicBezTo>
                  <a:pt x="45" y="93"/>
                  <a:pt x="45" y="95"/>
                  <a:pt x="45" y="98"/>
                </a:cubicBezTo>
                <a:cubicBezTo>
                  <a:pt x="45" y="100"/>
                  <a:pt x="45" y="103"/>
                  <a:pt x="45" y="105"/>
                </a:cubicBezTo>
                <a:close/>
                <a:moveTo>
                  <a:pt x="50" y="49"/>
                </a:moveTo>
                <a:cubicBezTo>
                  <a:pt x="48" y="57"/>
                  <a:pt x="47" y="65"/>
                  <a:pt x="46" y="73"/>
                </a:cubicBezTo>
                <a:cubicBezTo>
                  <a:pt x="39" y="78"/>
                  <a:pt x="33" y="84"/>
                  <a:pt x="27" y="89"/>
                </a:cubicBezTo>
                <a:cubicBezTo>
                  <a:pt x="21" y="82"/>
                  <a:pt x="17" y="76"/>
                  <a:pt x="14" y="70"/>
                </a:cubicBezTo>
                <a:cubicBezTo>
                  <a:pt x="12" y="63"/>
                  <a:pt x="11" y="58"/>
                  <a:pt x="14" y="55"/>
                </a:cubicBezTo>
                <a:cubicBezTo>
                  <a:pt x="16" y="51"/>
                  <a:pt x="20" y="48"/>
                  <a:pt x="27" y="48"/>
                </a:cubicBezTo>
                <a:cubicBezTo>
                  <a:pt x="29" y="47"/>
                  <a:pt x="31" y="47"/>
                  <a:pt x="34" y="47"/>
                </a:cubicBezTo>
                <a:cubicBezTo>
                  <a:pt x="39" y="47"/>
                  <a:pt x="44" y="48"/>
                  <a:pt x="50" y="49"/>
                </a:cubicBezTo>
                <a:close/>
                <a:moveTo>
                  <a:pt x="14" y="126"/>
                </a:moveTo>
                <a:cubicBezTo>
                  <a:pt x="17" y="120"/>
                  <a:pt x="21" y="114"/>
                  <a:pt x="27" y="107"/>
                </a:cubicBezTo>
                <a:cubicBezTo>
                  <a:pt x="33" y="112"/>
                  <a:pt x="39" y="118"/>
                  <a:pt x="46" y="123"/>
                </a:cubicBezTo>
                <a:cubicBezTo>
                  <a:pt x="47" y="131"/>
                  <a:pt x="48" y="139"/>
                  <a:pt x="50" y="147"/>
                </a:cubicBezTo>
                <a:cubicBezTo>
                  <a:pt x="41" y="148"/>
                  <a:pt x="34" y="149"/>
                  <a:pt x="27" y="148"/>
                </a:cubicBezTo>
                <a:cubicBezTo>
                  <a:pt x="20" y="147"/>
                  <a:pt x="16" y="145"/>
                  <a:pt x="14" y="141"/>
                </a:cubicBezTo>
                <a:cubicBezTo>
                  <a:pt x="11" y="137"/>
                  <a:pt x="12" y="132"/>
                  <a:pt x="14" y="126"/>
                </a:cubicBezTo>
                <a:close/>
                <a:moveTo>
                  <a:pt x="67" y="136"/>
                </a:moveTo>
                <a:cubicBezTo>
                  <a:pt x="69" y="137"/>
                  <a:pt x="71" y="138"/>
                  <a:pt x="73" y="140"/>
                </a:cubicBezTo>
                <a:cubicBezTo>
                  <a:pt x="70" y="141"/>
                  <a:pt x="66" y="142"/>
                  <a:pt x="62" y="143"/>
                </a:cubicBezTo>
                <a:cubicBezTo>
                  <a:pt x="62" y="140"/>
                  <a:pt x="61" y="136"/>
                  <a:pt x="60" y="132"/>
                </a:cubicBezTo>
                <a:cubicBezTo>
                  <a:pt x="62" y="134"/>
                  <a:pt x="64" y="135"/>
                  <a:pt x="67" y="136"/>
                </a:cubicBezTo>
                <a:close/>
                <a:moveTo>
                  <a:pt x="115" y="143"/>
                </a:moveTo>
                <a:cubicBezTo>
                  <a:pt x="112" y="142"/>
                  <a:pt x="108" y="141"/>
                  <a:pt x="104" y="140"/>
                </a:cubicBezTo>
                <a:cubicBezTo>
                  <a:pt x="106" y="139"/>
                  <a:pt x="109" y="137"/>
                  <a:pt x="111" y="136"/>
                </a:cubicBezTo>
                <a:cubicBezTo>
                  <a:pt x="113" y="135"/>
                  <a:pt x="115" y="133"/>
                  <a:pt x="117" y="132"/>
                </a:cubicBezTo>
                <a:cubicBezTo>
                  <a:pt x="117" y="136"/>
                  <a:pt x="116" y="140"/>
                  <a:pt x="115" y="143"/>
                </a:cubicBezTo>
                <a:close/>
                <a:moveTo>
                  <a:pt x="127" y="147"/>
                </a:moveTo>
                <a:cubicBezTo>
                  <a:pt x="129" y="139"/>
                  <a:pt x="130" y="131"/>
                  <a:pt x="131" y="123"/>
                </a:cubicBezTo>
                <a:cubicBezTo>
                  <a:pt x="138" y="118"/>
                  <a:pt x="144" y="112"/>
                  <a:pt x="150" y="107"/>
                </a:cubicBezTo>
                <a:cubicBezTo>
                  <a:pt x="156" y="114"/>
                  <a:pt x="160" y="120"/>
                  <a:pt x="163" y="126"/>
                </a:cubicBezTo>
                <a:cubicBezTo>
                  <a:pt x="166" y="133"/>
                  <a:pt x="166" y="137"/>
                  <a:pt x="164" y="141"/>
                </a:cubicBezTo>
                <a:cubicBezTo>
                  <a:pt x="162" y="145"/>
                  <a:pt x="157" y="147"/>
                  <a:pt x="150" y="148"/>
                </a:cubicBezTo>
                <a:cubicBezTo>
                  <a:pt x="148" y="148"/>
                  <a:pt x="146" y="149"/>
                  <a:pt x="144" y="149"/>
                </a:cubicBezTo>
                <a:cubicBezTo>
                  <a:pt x="139" y="149"/>
                  <a:pt x="133" y="148"/>
                  <a:pt x="127" y="147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172" name="组合 171"/>
          <p:cNvGrpSpPr/>
          <p:nvPr/>
        </p:nvGrpSpPr>
        <p:grpSpPr>
          <a:xfrm>
            <a:off x="4768632" y="4263352"/>
            <a:ext cx="461849" cy="311924"/>
            <a:chOff x="2938463" y="1827213"/>
            <a:chExt cx="665163" cy="449263"/>
          </a:xfrm>
          <a:solidFill>
            <a:schemeClr val="accent6">
              <a:lumMod val="50000"/>
            </a:schemeClr>
          </a:solidFill>
        </p:grpSpPr>
        <p:sp>
          <p:nvSpPr>
            <p:cNvPr id="173" name="Freeform 72"/>
            <p:cNvSpPr/>
            <p:nvPr/>
          </p:nvSpPr>
          <p:spPr bwMode="auto">
            <a:xfrm>
              <a:off x="3275013" y="1827213"/>
              <a:ext cx="328613" cy="395288"/>
            </a:xfrm>
            <a:custGeom>
              <a:avLst/>
              <a:gdLst>
                <a:gd name="T0" fmla="*/ 47 w 103"/>
                <a:gd name="T1" fmla="*/ 21 h 124"/>
                <a:gd name="T2" fmla="*/ 67 w 103"/>
                <a:gd name="T3" fmla="*/ 6 h 124"/>
                <a:gd name="T4" fmla="*/ 0 w 103"/>
                <a:gd name="T5" fmla="*/ 0 h 124"/>
                <a:gd name="T6" fmla="*/ 5 w 103"/>
                <a:gd name="T7" fmla="*/ 52 h 124"/>
                <a:gd name="T8" fmla="*/ 22 w 103"/>
                <a:gd name="T9" fmla="*/ 39 h 124"/>
                <a:gd name="T10" fmla="*/ 45 w 103"/>
                <a:gd name="T11" fmla="*/ 124 h 124"/>
                <a:gd name="T12" fmla="*/ 47 w 103"/>
                <a:gd name="T13" fmla="*/ 2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24">
                  <a:moveTo>
                    <a:pt x="47" y="21"/>
                  </a:moveTo>
                  <a:cubicBezTo>
                    <a:pt x="67" y="6"/>
                    <a:pt x="67" y="6"/>
                    <a:pt x="67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36" y="49"/>
                    <a:pt x="66" y="77"/>
                    <a:pt x="45" y="124"/>
                  </a:cubicBezTo>
                  <a:cubicBezTo>
                    <a:pt x="45" y="124"/>
                    <a:pt x="103" y="80"/>
                    <a:pt x="4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4" name="Freeform 73"/>
            <p:cNvSpPr/>
            <p:nvPr/>
          </p:nvSpPr>
          <p:spPr bwMode="auto">
            <a:xfrm>
              <a:off x="2938463" y="1881188"/>
              <a:ext cx="330200" cy="395288"/>
            </a:xfrm>
            <a:custGeom>
              <a:avLst/>
              <a:gdLst>
                <a:gd name="T0" fmla="*/ 104 w 104"/>
                <a:gd name="T1" fmla="*/ 124 h 124"/>
                <a:gd name="T2" fmla="*/ 99 w 104"/>
                <a:gd name="T3" fmla="*/ 72 h 124"/>
                <a:gd name="T4" fmla="*/ 82 w 104"/>
                <a:gd name="T5" fmla="*/ 85 h 124"/>
                <a:gd name="T6" fmla="*/ 59 w 104"/>
                <a:gd name="T7" fmla="*/ 0 h 124"/>
                <a:gd name="T8" fmla="*/ 57 w 104"/>
                <a:gd name="T9" fmla="*/ 103 h 124"/>
                <a:gd name="T10" fmla="*/ 37 w 104"/>
                <a:gd name="T11" fmla="*/ 118 h 124"/>
                <a:gd name="T12" fmla="*/ 104 w 104"/>
                <a:gd name="T13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4">
                  <a:moveTo>
                    <a:pt x="104" y="124"/>
                  </a:moveTo>
                  <a:cubicBezTo>
                    <a:pt x="99" y="72"/>
                    <a:pt x="99" y="72"/>
                    <a:pt x="99" y="72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68" y="75"/>
                    <a:pt x="37" y="46"/>
                    <a:pt x="59" y="0"/>
                  </a:cubicBezTo>
                  <a:cubicBezTo>
                    <a:pt x="59" y="0"/>
                    <a:pt x="0" y="44"/>
                    <a:pt x="57" y="103"/>
                  </a:cubicBezTo>
                  <a:cubicBezTo>
                    <a:pt x="37" y="118"/>
                    <a:pt x="37" y="118"/>
                    <a:pt x="37" y="118"/>
                  </a:cubicBezTo>
                  <a:lnTo>
                    <a:pt x="104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5634778" y="4248087"/>
            <a:ext cx="258314" cy="342453"/>
            <a:chOff x="10574338" y="295275"/>
            <a:chExt cx="1193800" cy="1582738"/>
          </a:xfrm>
          <a:solidFill>
            <a:schemeClr val="accent6">
              <a:lumMod val="50000"/>
            </a:schemeClr>
          </a:solidFill>
        </p:grpSpPr>
        <p:sp>
          <p:nvSpPr>
            <p:cNvPr id="176" name="Freeform 18"/>
            <p:cNvSpPr/>
            <p:nvPr/>
          </p:nvSpPr>
          <p:spPr bwMode="auto">
            <a:xfrm>
              <a:off x="10574338" y="766763"/>
              <a:ext cx="1193800" cy="1111250"/>
            </a:xfrm>
            <a:custGeom>
              <a:avLst/>
              <a:gdLst>
                <a:gd name="T0" fmla="*/ 391 w 411"/>
                <a:gd name="T1" fmla="*/ 0 h 382"/>
                <a:gd name="T2" fmla="*/ 21 w 411"/>
                <a:gd name="T3" fmla="*/ 0 h 382"/>
                <a:gd name="T4" fmla="*/ 0 w 411"/>
                <a:gd name="T5" fmla="*/ 21 h 382"/>
                <a:gd name="T6" fmla="*/ 21 w 411"/>
                <a:gd name="T7" fmla="*/ 42 h 382"/>
                <a:gd name="T8" fmla="*/ 26 w 411"/>
                <a:gd name="T9" fmla="*/ 42 h 382"/>
                <a:gd name="T10" fmla="*/ 76 w 411"/>
                <a:gd name="T11" fmla="*/ 343 h 382"/>
                <a:gd name="T12" fmla="*/ 59 w 411"/>
                <a:gd name="T13" fmla="*/ 363 h 382"/>
                <a:gd name="T14" fmla="*/ 79 w 411"/>
                <a:gd name="T15" fmla="*/ 382 h 382"/>
                <a:gd name="T16" fmla="*/ 333 w 411"/>
                <a:gd name="T17" fmla="*/ 382 h 382"/>
                <a:gd name="T18" fmla="*/ 353 w 411"/>
                <a:gd name="T19" fmla="*/ 363 h 382"/>
                <a:gd name="T20" fmla="*/ 336 w 411"/>
                <a:gd name="T21" fmla="*/ 343 h 382"/>
                <a:gd name="T22" fmla="*/ 386 w 411"/>
                <a:gd name="T23" fmla="*/ 42 h 382"/>
                <a:gd name="T24" fmla="*/ 391 w 411"/>
                <a:gd name="T25" fmla="*/ 42 h 382"/>
                <a:gd name="T26" fmla="*/ 411 w 411"/>
                <a:gd name="T27" fmla="*/ 21 h 382"/>
                <a:gd name="T28" fmla="*/ 391 w 411"/>
                <a:gd name="T29" fmla="*/ 0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1" h="382">
                  <a:moveTo>
                    <a:pt x="39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76" y="343"/>
                    <a:pt x="76" y="343"/>
                    <a:pt x="76" y="343"/>
                  </a:cubicBezTo>
                  <a:cubicBezTo>
                    <a:pt x="66" y="345"/>
                    <a:pt x="59" y="353"/>
                    <a:pt x="59" y="363"/>
                  </a:cubicBezTo>
                  <a:cubicBezTo>
                    <a:pt x="59" y="373"/>
                    <a:pt x="68" y="382"/>
                    <a:pt x="79" y="382"/>
                  </a:cubicBezTo>
                  <a:cubicBezTo>
                    <a:pt x="333" y="382"/>
                    <a:pt x="333" y="382"/>
                    <a:pt x="333" y="382"/>
                  </a:cubicBezTo>
                  <a:cubicBezTo>
                    <a:pt x="344" y="382"/>
                    <a:pt x="353" y="373"/>
                    <a:pt x="353" y="363"/>
                  </a:cubicBezTo>
                  <a:cubicBezTo>
                    <a:pt x="353" y="353"/>
                    <a:pt x="346" y="345"/>
                    <a:pt x="336" y="343"/>
                  </a:cubicBezTo>
                  <a:cubicBezTo>
                    <a:pt x="386" y="42"/>
                    <a:pt x="386" y="42"/>
                    <a:pt x="386" y="42"/>
                  </a:cubicBezTo>
                  <a:cubicBezTo>
                    <a:pt x="391" y="42"/>
                    <a:pt x="391" y="42"/>
                    <a:pt x="391" y="42"/>
                  </a:cubicBezTo>
                  <a:cubicBezTo>
                    <a:pt x="402" y="42"/>
                    <a:pt x="411" y="32"/>
                    <a:pt x="411" y="21"/>
                  </a:cubicBezTo>
                  <a:cubicBezTo>
                    <a:pt x="411" y="9"/>
                    <a:pt x="402" y="0"/>
                    <a:pt x="3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7" name="Freeform 19"/>
            <p:cNvSpPr/>
            <p:nvPr/>
          </p:nvSpPr>
          <p:spPr bwMode="auto">
            <a:xfrm>
              <a:off x="10980738" y="295275"/>
              <a:ext cx="384175" cy="419100"/>
            </a:xfrm>
            <a:custGeom>
              <a:avLst/>
              <a:gdLst>
                <a:gd name="T0" fmla="*/ 42 w 132"/>
                <a:gd name="T1" fmla="*/ 0 h 144"/>
                <a:gd name="T2" fmla="*/ 33 w 132"/>
                <a:gd name="T3" fmla="*/ 9 h 144"/>
                <a:gd name="T4" fmla="*/ 33 w 132"/>
                <a:gd name="T5" fmla="*/ 55 h 144"/>
                <a:gd name="T6" fmla="*/ 24 w 132"/>
                <a:gd name="T7" fmla="*/ 64 h 144"/>
                <a:gd name="T8" fmla="*/ 7 w 132"/>
                <a:gd name="T9" fmla="*/ 65 h 144"/>
                <a:gd name="T10" fmla="*/ 3 w 132"/>
                <a:gd name="T11" fmla="*/ 72 h 144"/>
                <a:gd name="T12" fmla="*/ 61 w 132"/>
                <a:gd name="T13" fmla="*/ 140 h 144"/>
                <a:gd name="T14" fmla="*/ 71 w 132"/>
                <a:gd name="T15" fmla="*/ 140 h 144"/>
                <a:gd name="T16" fmla="*/ 129 w 132"/>
                <a:gd name="T17" fmla="*/ 72 h 144"/>
                <a:gd name="T18" fmla="*/ 125 w 132"/>
                <a:gd name="T19" fmla="*/ 65 h 144"/>
                <a:gd name="T20" fmla="*/ 106 w 132"/>
                <a:gd name="T21" fmla="*/ 64 h 144"/>
                <a:gd name="T22" fmla="*/ 97 w 132"/>
                <a:gd name="T23" fmla="*/ 55 h 144"/>
                <a:gd name="T24" fmla="*/ 97 w 132"/>
                <a:gd name="T25" fmla="*/ 9 h 144"/>
                <a:gd name="T26" fmla="*/ 89 w 132"/>
                <a:gd name="T27" fmla="*/ 0 h 144"/>
                <a:gd name="T28" fmla="*/ 42 w 132"/>
                <a:gd name="T2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" h="144">
                  <a:moveTo>
                    <a:pt x="42" y="0"/>
                  </a:moveTo>
                  <a:cubicBezTo>
                    <a:pt x="37" y="0"/>
                    <a:pt x="33" y="4"/>
                    <a:pt x="33" y="9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60"/>
                    <a:pt x="29" y="64"/>
                    <a:pt x="24" y="64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2" y="65"/>
                    <a:pt x="0" y="68"/>
                    <a:pt x="3" y="72"/>
                  </a:cubicBezTo>
                  <a:cubicBezTo>
                    <a:pt x="61" y="140"/>
                    <a:pt x="61" y="140"/>
                    <a:pt x="61" y="140"/>
                  </a:cubicBezTo>
                  <a:cubicBezTo>
                    <a:pt x="64" y="144"/>
                    <a:pt x="68" y="144"/>
                    <a:pt x="71" y="140"/>
                  </a:cubicBezTo>
                  <a:cubicBezTo>
                    <a:pt x="129" y="72"/>
                    <a:pt x="129" y="72"/>
                    <a:pt x="129" y="72"/>
                  </a:cubicBezTo>
                  <a:cubicBezTo>
                    <a:pt x="132" y="68"/>
                    <a:pt x="130" y="65"/>
                    <a:pt x="125" y="65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1" y="64"/>
                    <a:pt x="97" y="60"/>
                    <a:pt x="97" y="55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7" y="4"/>
                    <a:pt x="93" y="0"/>
                    <a:pt x="89" y="0"/>
                  </a:cubicBezTo>
                  <a:lnTo>
                    <a:pt x="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8" name="Freeform 20"/>
            <p:cNvSpPr>
              <a:spLocks noEditPoints="1"/>
            </p:cNvSpPr>
            <p:nvPr/>
          </p:nvSpPr>
          <p:spPr bwMode="auto">
            <a:xfrm>
              <a:off x="10887075" y="1017588"/>
              <a:ext cx="569913" cy="573088"/>
            </a:xfrm>
            <a:custGeom>
              <a:avLst/>
              <a:gdLst>
                <a:gd name="T0" fmla="*/ 169 w 196"/>
                <a:gd name="T1" fmla="*/ 25 h 197"/>
                <a:gd name="T2" fmla="*/ 102 w 196"/>
                <a:gd name="T3" fmla="*/ 0 h 197"/>
                <a:gd name="T4" fmla="*/ 30 w 196"/>
                <a:gd name="T5" fmla="*/ 29 h 197"/>
                <a:gd name="T6" fmla="*/ 0 w 196"/>
                <a:gd name="T7" fmla="*/ 99 h 197"/>
                <a:gd name="T8" fmla="*/ 29 w 196"/>
                <a:gd name="T9" fmla="*/ 168 h 197"/>
                <a:gd name="T10" fmla="*/ 104 w 196"/>
                <a:gd name="T11" fmla="*/ 197 h 197"/>
                <a:gd name="T12" fmla="*/ 172 w 196"/>
                <a:gd name="T13" fmla="*/ 181 h 197"/>
                <a:gd name="T14" fmla="*/ 163 w 196"/>
                <a:gd name="T15" fmla="*/ 158 h 197"/>
                <a:gd name="T16" fmla="*/ 104 w 196"/>
                <a:gd name="T17" fmla="*/ 174 h 197"/>
                <a:gd name="T18" fmla="*/ 48 w 196"/>
                <a:gd name="T19" fmla="*/ 152 h 197"/>
                <a:gd name="T20" fmla="*/ 28 w 196"/>
                <a:gd name="T21" fmla="*/ 99 h 197"/>
                <a:gd name="T22" fmla="*/ 49 w 196"/>
                <a:gd name="T23" fmla="*/ 45 h 197"/>
                <a:gd name="T24" fmla="*/ 102 w 196"/>
                <a:gd name="T25" fmla="*/ 23 h 197"/>
                <a:gd name="T26" fmla="*/ 151 w 196"/>
                <a:gd name="T27" fmla="*/ 41 h 197"/>
                <a:gd name="T28" fmla="*/ 171 w 196"/>
                <a:gd name="T29" fmla="*/ 86 h 197"/>
                <a:gd name="T30" fmla="*/ 162 w 196"/>
                <a:gd name="T31" fmla="*/ 117 h 197"/>
                <a:gd name="T32" fmla="*/ 143 w 196"/>
                <a:gd name="T33" fmla="*/ 129 h 197"/>
                <a:gd name="T34" fmla="*/ 137 w 196"/>
                <a:gd name="T35" fmla="*/ 124 h 197"/>
                <a:gd name="T36" fmla="*/ 138 w 196"/>
                <a:gd name="T37" fmla="*/ 113 h 197"/>
                <a:gd name="T38" fmla="*/ 145 w 196"/>
                <a:gd name="T39" fmla="*/ 52 h 197"/>
                <a:gd name="T40" fmla="*/ 120 w 196"/>
                <a:gd name="T41" fmla="*/ 52 h 197"/>
                <a:gd name="T42" fmla="*/ 118 w 196"/>
                <a:gd name="T43" fmla="*/ 58 h 197"/>
                <a:gd name="T44" fmla="*/ 97 w 196"/>
                <a:gd name="T45" fmla="*/ 50 h 197"/>
                <a:gd name="T46" fmla="*/ 65 w 196"/>
                <a:gd name="T47" fmla="*/ 64 h 197"/>
                <a:gd name="T48" fmla="*/ 52 w 196"/>
                <a:gd name="T49" fmla="*/ 102 h 197"/>
                <a:gd name="T50" fmla="*/ 63 w 196"/>
                <a:gd name="T51" fmla="*/ 139 h 197"/>
                <a:gd name="T52" fmla="*/ 92 w 196"/>
                <a:gd name="T53" fmla="*/ 153 h 197"/>
                <a:gd name="T54" fmla="*/ 117 w 196"/>
                <a:gd name="T55" fmla="*/ 141 h 197"/>
                <a:gd name="T56" fmla="*/ 140 w 196"/>
                <a:gd name="T57" fmla="*/ 153 h 197"/>
                <a:gd name="T58" fmla="*/ 179 w 196"/>
                <a:gd name="T59" fmla="*/ 133 h 197"/>
                <a:gd name="T60" fmla="*/ 196 w 196"/>
                <a:gd name="T61" fmla="*/ 85 h 197"/>
                <a:gd name="T62" fmla="*/ 169 w 196"/>
                <a:gd name="T63" fmla="*/ 25 h 197"/>
                <a:gd name="T64" fmla="*/ 109 w 196"/>
                <a:gd name="T65" fmla="*/ 118 h 197"/>
                <a:gd name="T66" fmla="*/ 93 w 196"/>
                <a:gd name="T67" fmla="*/ 127 h 197"/>
                <a:gd name="T68" fmla="*/ 83 w 196"/>
                <a:gd name="T69" fmla="*/ 120 h 197"/>
                <a:gd name="T70" fmla="*/ 79 w 196"/>
                <a:gd name="T71" fmla="*/ 103 h 197"/>
                <a:gd name="T72" fmla="*/ 84 w 196"/>
                <a:gd name="T73" fmla="*/ 83 h 197"/>
                <a:gd name="T74" fmla="*/ 98 w 196"/>
                <a:gd name="T75" fmla="*/ 76 h 197"/>
                <a:gd name="T76" fmla="*/ 111 w 196"/>
                <a:gd name="T77" fmla="*/ 81 h 197"/>
                <a:gd name="T78" fmla="*/ 116 w 196"/>
                <a:gd name="T79" fmla="*/ 97 h 197"/>
                <a:gd name="T80" fmla="*/ 109 w 196"/>
                <a:gd name="T81" fmla="*/ 11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6" h="197">
                  <a:moveTo>
                    <a:pt x="169" y="25"/>
                  </a:moveTo>
                  <a:cubicBezTo>
                    <a:pt x="151" y="9"/>
                    <a:pt x="128" y="0"/>
                    <a:pt x="102" y="0"/>
                  </a:cubicBezTo>
                  <a:cubicBezTo>
                    <a:pt x="74" y="0"/>
                    <a:pt x="50" y="10"/>
                    <a:pt x="30" y="29"/>
                  </a:cubicBezTo>
                  <a:cubicBezTo>
                    <a:pt x="10" y="48"/>
                    <a:pt x="0" y="71"/>
                    <a:pt x="0" y="99"/>
                  </a:cubicBezTo>
                  <a:cubicBezTo>
                    <a:pt x="0" y="126"/>
                    <a:pt x="10" y="149"/>
                    <a:pt x="29" y="168"/>
                  </a:cubicBezTo>
                  <a:cubicBezTo>
                    <a:pt x="47" y="188"/>
                    <a:pt x="73" y="197"/>
                    <a:pt x="104" y="197"/>
                  </a:cubicBezTo>
                  <a:cubicBezTo>
                    <a:pt x="127" y="197"/>
                    <a:pt x="150" y="192"/>
                    <a:pt x="172" y="181"/>
                  </a:cubicBezTo>
                  <a:cubicBezTo>
                    <a:pt x="163" y="158"/>
                    <a:pt x="163" y="158"/>
                    <a:pt x="163" y="158"/>
                  </a:cubicBezTo>
                  <a:cubicBezTo>
                    <a:pt x="143" y="169"/>
                    <a:pt x="123" y="174"/>
                    <a:pt x="104" y="174"/>
                  </a:cubicBezTo>
                  <a:cubicBezTo>
                    <a:pt x="80" y="174"/>
                    <a:pt x="61" y="166"/>
                    <a:pt x="48" y="152"/>
                  </a:cubicBezTo>
                  <a:cubicBezTo>
                    <a:pt x="34" y="137"/>
                    <a:pt x="28" y="119"/>
                    <a:pt x="28" y="99"/>
                  </a:cubicBezTo>
                  <a:cubicBezTo>
                    <a:pt x="28" y="77"/>
                    <a:pt x="35" y="59"/>
                    <a:pt x="49" y="45"/>
                  </a:cubicBezTo>
                  <a:cubicBezTo>
                    <a:pt x="63" y="30"/>
                    <a:pt x="81" y="23"/>
                    <a:pt x="102" y="23"/>
                  </a:cubicBezTo>
                  <a:cubicBezTo>
                    <a:pt x="121" y="23"/>
                    <a:pt x="137" y="29"/>
                    <a:pt x="151" y="41"/>
                  </a:cubicBezTo>
                  <a:cubicBezTo>
                    <a:pt x="164" y="53"/>
                    <a:pt x="171" y="68"/>
                    <a:pt x="171" y="86"/>
                  </a:cubicBezTo>
                  <a:cubicBezTo>
                    <a:pt x="171" y="98"/>
                    <a:pt x="168" y="109"/>
                    <a:pt x="162" y="117"/>
                  </a:cubicBezTo>
                  <a:cubicBezTo>
                    <a:pt x="155" y="125"/>
                    <a:pt x="149" y="129"/>
                    <a:pt x="143" y="129"/>
                  </a:cubicBezTo>
                  <a:cubicBezTo>
                    <a:pt x="139" y="129"/>
                    <a:pt x="137" y="127"/>
                    <a:pt x="137" y="124"/>
                  </a:cubicBezTo>
                  <a:cubicBezTo>
                    <a:pt x="137" y="121"/>
                    <a:pt x="138" y="117"/>
                    <a:pt x="138" y="113"/>
                  </a:cubicBezTo>
                  <a:cubicBezTo>
                    <a:pt x="145" y="52"/>
                    <a:pt x="145" y="52"/>
                    <a:pt x="145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2" y="52"/>
                    <a:pt x="104" y="50"/>
                    <a:pt x="97" y="50"/>
                  </a:cubicBezTo>
                  <a:cubicBezTo>
                    <a:pt x="84" y="50"/>
                    <a:pt x="74" y="55"/>
                    <a:pt x="65" y="64"/>
                  </a:cubicBezTo>
                  <a:cubicBezTo>
                    <a:pt x="56" y="74"/>
                    <a:pt x="52" y="87"/>
                    <a:pt x="52" y="102"/>
                  </a:cubicBezTo>
                  <a:cubicBezTo>
                    <a:pt x="52" y="118"/>
                    <a:pt x="55" y="130"/>
                    <a:pt x="63" y="139"/>
                  </a:cubicBezTo>
                  <a:cubicBezTo>
                    <a:pt x="71" y="148"/>
                    <a:pt x="80" y="153"/>
                    <a:pt x="92" y="153"/>
                  </a:cubicBezTo>
                  <a:cubicBezTo>
                    <a:pt x="101" y="153"/>
                    <a:pt x="110" y="149"/>
                    <a:pt x="117" y="141"/>
                  </a:cubicBezTo>
                  <a:cubicBezTo>
                    <a:pt x="122" y="149"/>
                    <a:pt x="130" y="153"/>
                    <a:pt x="140" y="153"/>
                  </a:cubicBezTo>
                  <a:cubicBezTo>
                    <a:pt x="155" y="153"/>
                    <a:pt x="168" y="146"/>
                    <a:pt x="179" y="133"/>
                  </a:cubicBezTo>
                  <a:cubicBezTo>
                    <a:pt x="190" y="120"/>
                    <a:pt x="196" y="104"/>
                    <a:pt x="196" y="85"/>
                  </a:cubicBezTo>
                  <a:cubicBezTo>
                    <a:pt x="196" y="62"/>
                    <a:pt x="187" y="42"/>
                    <a:pt x="169" y="25"/>
                  </a:cubicBezTo>
                  <a:close/>
                  <a:moveTo>
                    <a:pt x="109" y="118"/>
                  </a:moveTo>
                  <a:cubicBezTo>
                    <a:pt x="105" y="124"/>
                    <a:pt x="99" y="127"/>
                    <a:pt x="93" y="127"/>
                  </a:cubicBezTo>
                  <a:cubicBezTo>
                    <a:pt x="89" y="127"/>
                    <a:pt x="85" y="125"/>
                    <a:pt x="83" y="120"/>
                  </a:cubicBezTo>
                  <a:cubicBezTo>
                    <a:pt x="80" y="116"/>
                    <a:pt x="79" y="110"/>
                    <a:pt x="79" y="103"/>
                  </a:cubicBezTo>
                  <a:cubicBezTo>
                    <a:pt x="79" y="95"/>
                    <a:pt x="81" y="88"/>
                    <a:pt x="84" y="83"/>
                  </a:cubicBezTo>
                  <a:cubicBezTo>
                    <a:pt x="88" y="78"/>
                    <a:pt x="93" y="76"/>
                    <a:pt x="98" y="76"/>
                  </a:cubicBezTo>
                  <a:cubicBezTo>
                    <a:pt x="103" y="76"/>
                    <a:pt x="107" y="78"/>
                    <a:pt x="111" y="81"/>
                  </a:cubicBezTo>
                  <a:cubicBezTo>
                    <a:pt x="114" y="85"/>
                    <a:pt x="116" y="90"/>
                    <a:pt x="116" y="97"/>
                  </a:cubicBezTo>
                  <a:cubicBezTo>
                    <a:pt x="116" y="105"/>
                    <a:pt x="114" y="112"/>
                    <a:pt x="109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4824466" y="4925145"/>
            <a:ext cx="350179" cy="305943"/>
            <a:chOff x="5380483" y="6492547"/>
            <a:chExt cx="366676" cy="320373"/>
          </a:xfrm>
          <a:solidFill>
            <a:schemeClr val="accent6">
              <a:lumMod val="50000"/>
            </a:schemeClr>
          </a:solidFill>
        </p:grpSpPr>
        <p:sp>
          <p:nvSpPr>
            <p:cNvPr id="180" name="AutoShape 43"/>
            <p:cNvSpPr/>
            <p:nvPr/>
          </p:nvSpPr>
          <p:spPr bwMode="auto">
            <a:xfrm>
              <a:off x="5380483" y="6492547"/>
              <a:ext cx="366676" cy="26343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81" name="AutoShape 44"/>
            <p:cNvSpPr/>
            <p:nvPr/>
          </p:nvSpPr>
          <p:spPr bwMode="auto">
            <a:xfrm>
              <a:off x="5712744" y="6607057"/>
              <a:ext cx="22526" cy="1257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82" name="AutoShape 45"/>
            <p:cNvSpPr/>
            <p:nvPr/>
          </p:nvSpPr>
          <p:spPr bwMode="auto">
            <a:xfrm>
              <a:off x="5700855" y="6744090"/>
              <a:ext cx="46304" cy="6883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4051562" y="4914091"/>
            <a:ext cx="350179" cy="328052"/>
            <a:chOff x="4600201" y="6496302"/>
            <a:chExt cx="366676" cy="343525"/>
          </a:xfrm>
          <a:solidFill>
            <a:schemeClr val="accent6">
              <a:lumMod val="50000"/>
            </a:schemeClr>
          </a:solidFill>
        </p:grpSpPr>
        <p:sp>
          <p:nvSpPr>
            <p:cNvPr id="184" name="AutoShape 110"/>
            <p:cNvSpPr/>
            <p:nvPr/>
          </p:nvSpPr>
          <p:spPr bwMode="auto">
            <a:xfrm>
              <a:off x="4646507" y="6541981"/>
              <a:ext cx="274069" cy="18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85" name="AutoShape 111"/>
            <p:cNvSpPr/>
            <p:nvPr/>
          </p:nvSpPr>
          <p:spPr bwMode="auto">
            <a:xfrm>
              <a:off x="4600201" y="6496302"/>
              <a:ext cx="366676" cy="343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186" name="AutoShape 112"/>
          <p:cNvSpPr/>
          <p:nvPr/>
        </p:nvSpPr>
        <p:spPr bwMode="auto">
          <a:xfrm>
            <a:off x="3274886" y="4903036"/>
            <a:ext cx="349581" cy="350160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187" name="组合 186"/>
          <p:cNvGrpSpPr/>
          <p:nvPr/>
        </p:nvGrpSpPr>
        <p:grpSpPr>
          <a:xfrm>
            <a:off x="2572766" y="4903036"/>
            <a:ext cx="240226" cy="350160"/>
            <a:chOff x="3192941" y="6473150"/>
            <a:chExt cx="251543" cy="366676"/>
          </a:xfrm>
          <a:solidFill>
            <a:schemeClr val="accent6">
              <a:lumMod val="50000"/>
            </a:schemeClr>
          </a:solidFill>
        </p:grpSpPr>
        <p:sp>
          <p:nvSpPr>
            <p:cNvPr id="188" name="AutoShape 113"/>
            <p:cNvSpPr/>
            <p:nvPr/>
          </p:nvSpPr>
          <p:spPr bwMode="auto">
            <a:xfrm>
              <a:off x="3192941" y="6473150"/>
              <a:ext cx="251543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89" name="AutoShape 114"/>
            <p:cNvSpPr/>
            <p:nvPr/>
          </p:nvSpPr>
          <p:spPr bwMode="auto">
            <a:xfrm>
              <a:off x="3249882" y="6530717"/>
              <a:ext cx="74461" cy="744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90" name="组合 189"/>
          <p:cNvGrpSpPr/>
          <p:nvPr/>
        </p:nvGrpSpPr>
        <p:grpSpPr>
          <a:xfrm>
            <a:off x="1793582" y="4903036"/>
            <a:ext cx="262336" cy="350160"/>
            <a:chOff x="2448949" y="6473150"/>
            <a:chExt cx="274694" cy="366676"/>
          </a:xfrm>
          <a:solidFill>
            <a:schemeClr val="accent6">
              <a:lumMod val="50000"/>
            </a:schemeClr>
          </a:solidFill>
        </p:grpSpPr>
        <p:sp>
          <p:nvSpPr>
            <p:cNvPr id="191" name="AutoShape 115"/>
            <p:cNvSpPr/>
            <p:nvPr/>
          </p:nvSpPr>
          <p:spPr bwMode="auto">
            <a:xfrm>
              <a:off x="2448949" y="6473150"/>
              <a:ext cx="274694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92" name="AutoShape 116"/>
            <p:cNvSpPr/>
            <p:nvPr/>
          </p:nvSpPr>
          <p:spPr bwMode="auto">
            <a:xfrm>
              <a:off x="2563457" y="6690903"/>
              <a:ext cx="45678" cy="6883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193" name="AutoShape 117"/>
          <p:cNvSpPr/>
          <p:nvPr/>
        </p:nvSpPr>
        <p:spPr bwMode="auto">
          <a:xfrm>
            <a:off x="988370" y="4946956"/>
            <a:ext cx="349583" cy="262321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194" name="组合 193"/>
          <p:cNvGrpSpPr/>
          <p:nvPr/>
        </p:nvGrpSpPr>
        <p:grpSpPr>
          <a:xfrm>
            <a:off x="230228" y="4946956"/>
            <a:ext cx="349583" cy="262321"/>
            <a:chOff x="939070" y="6519454"/>
            <a:chExt cx="366051" cy="274694"/>
          </a:xfrm>
          <a:solidFill>
            <a:schemeClr val="accent6">
              <a:lumMod val="50000"/>
            </a:schemeClr>
          </a:solidFill>
        </p:grpSpPr>
        <p:sp>
          <p:nvSpPr>
            <p:cNvPr id="195" name="AutoShape 118"/>
            <p:cNvSpPr/>
            <p:nvPr/>
          </p:nvSpPr>
          <p:spPr bwMode="auto">
            <a:xfrm>
              <a:off x="939070" y="6519454"/>
              <a:ext cx="366051" cy="274694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196" name="AutoShape 119"/>
            <p:cNvSpPr/>
            <p:nvPr/>
          </p:nvSpPr>
          <p:spPr bwMode="auto">
            <a:xfrm>
              <a:off x="1167459" y="6622073"/>
              <a:ext cx="68830" cy="6883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197" name="Group 159"/>
          <p:cNvGrpSpPr/>
          <p:nvPr/>
        </p:nvGrpSpPr>
        <p:grpSpPr>
          <a:xfrm>
            <a:off x="10924888" y="4913289"/>
            <a:ext cx="418451" cy="329655"/>
            <a:chOff x="1058564" y="1781841"/>
            <a:chExt cx="649993" cy="512092"/>
          </a:xfrm>
          <a:solidFill>
            <a:schemeClr val="accent6">
              <a:lumMod val="50000"/>
            </a:schemeClr>
          </a:solidFill>
        </p:grpSpPr>
        <p:sp>
          <p:nvSpPr>
            <p:cNvPr id="198" name="Freeform 31"/>
            <p:cNvSpPr/>
            <p:nvPr/>
          </p:nvSpPr>
          <p:spPr bwMode="auto">
            <a:xfrm>
              <a:off x="1058564" y="1823776"/>
              <a:ext cx="457253" cy="470157"/>
            </a:xfrm>
            <a:custGeom>
              <a:avLst/>
              <a:gdLst>
                <a:gd name="T0" fmla="*/ 191 w 240"/>
                <a:gd name="T1" fmla="*/ 0 h 247"/>
                <a:gd name="T2" fmla="*/ 49 w 240"/>
                <a:gd name="T3" fmla="*/ 0 h 247"/>
                <a:gd name="T4" fmla="*/ 0 w 240"/>
                <a:gd name="T5" fmla="*/ 49 h 247"/>
                <a:gd name="T6" fmla="*/ 0 w 240"/>
                <a:gd name="T7" fmla="*/ 129 h 247"/>
                <a:gd name="T8" fmla="*/ 49 w 240"/>
                <a:gd name="T9" fmla="*/ 178 h 247"/>
                <a:gd name="T10" fmla="*/ 57 w 240"/>
                <a:gd name="T11" fmla="*/ 178 h 247"/>
                <a:gd name="T12" fmla="*/ 32 w 240"/>
                <a:gd name="T13" fmla="*/ 245 h 247"/>
                <a:gd name="T14" fmla="*/ 121 w 240"/>
                <a:gd name="T15" fmla="*/ 178 h 247"/>
                <a:gd name="T16" fmla="*/ 191 w 240"/>
                <a:gd name="T17" fmla="*/ 178 h 247"/>
                <a:gd name="T18" fmla="*/ 240 w 240"/>
                <a:gd name="T19" fmla="*/ 129 h 247"/>
                <a:gd name="T20" fmla="*/ 240 w 240"/>
                <a:gd name="T21" fmla="*/ 49 h 247"/>
                <a:gd name="T22" fmla="*/ 191 w 240"/>
                <a:gd name="T23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0" h="247">
                  <a:moveTo>
                    <a:pt x="191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8"/>
                    <a:pt x="49" y="178"/>
                  </a:cubicBezTo>
                  <a:cubicBezTo>
                    <a:pt x="57" y="178"/>
                    <a:pt x="57" y="178"/>
                    <a:pt x="57" y="178"/>
                  </a:cubicBezTo>
                  <a:cubicBezTo>
                    <a:pt x="49" y="198"/>
                    <a:pt x="31" y="247"/>
                    <a:pt x="32" y="245"/>
                  </a:cubicBezTo>
                  <a:cubicBezTo>
                    <a:pt x="32" y="244"/>
                    <a:pt x="97" y="196"/>
                    <a:pt x="121" y="178"/>
                  </a:cubicBezTo>
                  <a:cubicBezTo>
                    <a:pt x="191" y="178"/>
                    <a:pt x="191" y="178"/>
                    <a:pt x="191" y="178"/>
                  </a:cubicBezTo>
                  <a:cubicBezTo>
                    <a:pt x="218" y="178"/>
                    <a:pt x="240" y="156"/>
                    <a:pt x="240" y="129"/>
                  </a:cubicBezTo>
                  <a:cubicBezTo>
                    <a:pt x="240" y="49"/>
                    <a:pt x="240" y="49"/>
                    <a:pt x="240" y="49"/>
                  </a:cubicBezTo>
                  <a:cubicBezTo>
                    <a:pt x="240" y="22"/>
                    <a:pt x="218" y="0"/>
                    <a:pt x="1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9" name="Freeform 32"/>
            <p:cNvSpPr/>
            <p:nvPr/>
          </p:nvSpPr>
          <p:spPr bwMode="auto">
            <a:xfrm>
              <a:off x="1378722" y="1781841"/>
              <a:ext cx="329835" cy="384674"/>
            </a:xfrm>
            <a:custGeom>
              <a:avLst/>
              <a:gdLst>
                <a:gd name="T0" fmla="*/ 133 w 173"/>
                <a:gd name="T1" fmla="*/ 0 h 202"/>
                <a:gd name="T2" fmla="*/ 18 w 173"/>
                <a:gd name="T3" fmla="*/ 0 h 202"/>
                <a:gd name="T4" fmla="*/ 0 w 173"/>
                <a:gd name="T5" fmla="*/ 5 h 202"/>
                <a:gd name="T6" fmla="*/ 33 w 173"/>
                <a:gd name="T7" fmla="*/ 5 h 202"/>
                <a:gd name="T8" fmla="*/ 89 w 173"/>
                <a:gd name="T9" fmla="*/ 61 h 202"/>
                <a:gd name="T10" fmla="*/ 89 w 173"/>
                <a:gd name="T11" fmla="*/ 151 h 202"/>
                <a:gd name="T12" fmla="*/ 89 w 173"/>
                <a:gd name="T13" fmla="*/ 156 h 202"/>
                <a:gd name="T14" fmla="*/ 148 w 173"/>
                <a:gd name="T15" fmla="*/ 201 h 202"/>
                <a:gd name="T16" fmla="*/ 127 w 173"/>
                <a:gd name="T17" fmla="*/ 145 h 202"/>
                <a:gd name="T18" fmla="*/ 133 w 173"/>
                <a:gd name="T19" fmla="*/ 145 h 202"/>
                <a:gd name="T20" fmla="*/ 173 w 173"/>
                <a:gd name="T21" fmla="*/ 105 h 202"/>
                <a:gd name="T22" fmla="*/ 173 w 173"/>
                <a:gd name="T23" fmla="*/ 41 h 202"/>
                <a:gd name="T24" fmla="*/ 133 w 173"/>
                <a:gd name="T2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02">
                  <a:moveTo>
                    <a:pt x="13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5" y="2"/>
                    <a:pt x="0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64" y="5"/>
                    <a:pt x="89" y="30"/>
                    <a:pt x="89" y="6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89" y="153"/>
                    <a:pt x="89" y="154"/>
                    <a:pt x="89" y="156"/>
                  </a:cubicBezTo>
                  <a:cubicBezTo>
                    <a:pt x="113" y="174"/>
                    <a:pt x="148" y="200"/>
                    <a:pt x="148" y="201"/>
                  </a:cubicBezTo>
                  <a:cubicBezTo>
                    <a:pt x="148" y="202"/>
                    <a:pt x="133" y="162"/>
                    <a:pt x="127" y="145"/>
                  </a:cubicBezTo>
                  <a:cubicBezTo>
                    <a:pt x="133" y="145"/>
                    <a:pt x="133" y="145"/>
                    <a:pt x="133" y="145"/>
                  </a:cubicBezTo>
                  <a:cubicBezTo>
                    <a:pt x="155" y="145"/>
                    <a:pt x="173" y="127"/>
                    <a:pt x="173" y="105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73" y="18"/>
                    <a:pt x="155" y="0"/>
                    <a:pt x="1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8710198" y="4903036"/>
            <a:ext cx="240823" cy="350160"/>
            <a:chOff x="6361126" y="5734996"/>
            <a:chExt cx="252168" cy="366676"/>
          </a:xfrm>
          <a:solidFill>
            <a:schemeClr val="accent6">
              <a:lumMod val="50000"/>
            </a:schemeClr>
          </a:solidFill>
        </p:grpSpPr>
        <p:sp>
          <p:nvSpPr>
            <p:cNvPr id="201" name="AutoShape 30"/>
            <p:cNvSpPr/>
            <p:nvPr/>
          </p:nvSpPr>
          <p:spPr bwMode="auto">
            <a:xfrm>
              <a:off x="6361126" y="5734996"/>
              <a:ext cx="252168" cy="366676"/>
            </a:xfrm>
            <a:custGeom>
              <a:avLst/>
              <a:gdLst>
                <a:gd name="T0" fmla="*/ 10383 w 20767"/>
                <a:gd name="T1" fmla="*/ 10800 h 21600"/>
                <a:gd name="T2" fmla="*/ 10383 w 20767"/>
                <a:gd name="T3" fmla="*/ 10800 h 21600"/>
                <a:gd name="T4" fmla="*/ 10383 w 20767"/>
                <a:gd name="T5" fmla="*/ 10800 h 21600"/>
                <a:gd name="T6" fmla="*/ 10383 w 2076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67" h="21600">
                  <a:moveTo>
                    <a:pt x="18566" y="16551"/>
                  </a:moveTo>
                  <a:cubicBezTo>
                    <a:pt x="17960" y="18284"/>
                    <a:pt x="17274" y="20249"/>
                    <a:pt x="9436" y="20249"/>
                  </a:cubicBezTo>
                  <a:cubicBezTo>
                    <a:pt x="4711" y="20249"/>
                    <a:pt x="1888" y="17809"/>
                    <a:pt x="1888" y="15451"/>
                  </a:cubicBezTo>
                  <a:cubicBezTo>
                    <a:pt x="1888" y="13645"/>
                    <a:pt x="2349" y="12161"/>
                    <a:pt x="2835" y="10591"/>
                  </a:cubicBezTo>
                  <a:cubicBezTo>
                    <a:pt x="3454" y="8600"/>
                    <a:pt x="4088" y="6563"/>
                    <a:pt x="3813" y="3868"/>
                  </a:cubicBezTo>
                  <a:cubicBezTo>
                    <a:pt x="6723" y="6750"/>
                    <a:pt x="7759" y="10567"/>
                    <a:pt x="7759" y="10567"/>
                  </a:cubicBezTo>
                  <a:cubicBezTo>
                    <a:pt x="7759" y="10567"/>
                    <a:pt x="10468" y="7846"/>
                    <a:pt x="11196" y="6582"/>
                  </a:cubicBezTo>
                  <a:cubicBezTo>
                    <a:pt x="11755" y="7395"/>
                    <a:pt x="12267" y="10124"/>
                    <a:pt x="12267" y="12825"/>
                  </a:cubicBezTo>
                  <a:cubicBezTo>
                    <a:pt x="12267" y="12825"/>
                    <a:pt x="14773" y="11347"/>
                    <a:pt x="16653" y="9127"/>
                  </a:cubicBezTo>
                  <a:cubicBezTo>
                    <a:pt x="18632" y="11666"/>
                    <a:pt x="19346" y="14320"/>
                    <a:pt x="18566" y="16551"/>
                  </a:cubicBezTo>
                  <a:moveTo>
                    <a:pt x="16041" y="6075"/>
                  </a:moveTo>
                  <a:cubicBezTo>
                    <a:pt x="15982" y="7879"/>
                    <a:pt x="14088" y="9404"/>
                    <a:pt x="14088" y="9404"/>
                  </a:cubicBezTo>
                  <a:cubicBezTo>
                    <a:pt x="14088" y="6046"/>
                    <a:pt x="10380" y="3375"/>
                    <a:pt x="10380" y="3375"/>
                  </a:cubicBezTo>
                  <a:cubicBezTo>
                    <a:pt x="10380" y="3375"/>
                    <a:pt x="10330" y="5373"/>
                    <a:pt x="8452" y="7389"/>
                  </a:cubicBezTo>
                  <a:cubicBezTo>
                    <a:pt x="6574" y="2686"/>
                    <a:pt x="938" y="0"/>
                    <a:pt x="938" y="0"/>
                  </a:cubicBezTo>
                  <a:cubicBezTo>
                    <a:pt x="3756" y="7389"/>
                    <a:pt x="0" y="10076"/>
                    <a:pt x="0" y="15451"/>
                  </a:cubicBezTo>
                  <a:cubicBezTo>
                    <a:pt x="0" y="18604"/>
                    <a:pt x="3730" y="21599"/>
                    <a:pt x="9436" y="21599"/>
                  </a:cubicBezTo>
                  <a:cubicBezTo>
                    <a:pt x="17888" y="21599"/>
                    <a:pt x="19523" y="19379"/>
                    <a:pt x="20396" y="16878"/>
                  </a:cubicBezTo>
                  <a:cubicBezTo>
                    <a:pt x="21599" y="13436"/>
                    <a:pt x="19797" y="9432"/>
                    <a:pt x="16041" y="607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02" name="AutoShape 31"/>
            <p:cNvSpPr/>
            <p:nvPr/>
          </p:nvSpPr>
          <p:spPr bwMode="auto">
            <a:xfrm>
              <a:off x="6416387" y="5883663"/>
              <a:ext cx="162063" cy="131403"/>
            </a:xfrm>
            <a:custGeom>
              <a:avLst/>
              <a:gdLst>
                <a:gd name="T0" fmla="*/ 10641 w 21282"/>
                <a:gd name="T1" fmla="*/ 10800 h 21600"/>
                <a:gd name="T2" fmla="*/ 10641 w 21282"/>
                <a:gd name="T3" fmla="*/ 10800 h 21600"/>
                <a:gd name="T4" fmla="*/ 10641 w 21282"/>
                <a:gd name="T5" fmla="*/ 10800 h 21600"/>
                <a:gd name="T6" fmla="*/ 10641 w 21282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82" h="21600">
                  <a:moveTo>
                    <a:pt x="20698" y="5891"/>
                  </a:moveTo>
                  <a:lnTo>
                    <a:pt x="19424" y="7749"/>
                  </a:lnTo>
                  <a:cubicBezTo>
                    <a:pt x="17846" y="10064"/>
                    <a:pt x="16352" y="12259"/>
                    <a:pt x="12365" y="14784"/>
                  </a:cubicBezTo>
                  <a:cubicBezTo>
                    <a:pt x="11794" y="12631"/>
                    <a:pt x="11275" y="10259"/>
                    <a:pt x="11275" y="6631"/>
                  </a:cubicBezTo>
                  <a:lnTo>
                    <a:pt x="11275" y="3408"/>
                  </a:lnTo>
                  <a:lnTo>
                    <a:pt x="9000" y="7893"/>
                  </a:lnTo>
                  <a:cubicBezTo>
                    <a:pt x="8233" y="9421"/>
                    <a:pt x="7598" y="10690"/>
                    <a:pt x="6649" y="12373"/>
                  </a:cubicBezTo>
                  <a:cubicBezTo>
                    <a:pt x="5211" y="8296"/>
                    <a:pt x="4195" y="5281"/>
                    <a:pt x="3422" y="2545"/>
                  </a:cubicBezTo>
                  <a:lnTo>
                    <a:pt x="2705" y="0"/>
                  </a:lnTo>
                  <a:lnTo>
                    <a:pt x="1926" y="2847"/>
                  </a:lnTo>
                  <a:cubicBezTo>
                    <a:pt x="936" y="6469"/>
                    <a:pt x="0" y="9891"/>
                    <a:pt x="0" y="18771"/>
                  </a:cubicBezTo>
                  <a:cubicBezTo>
                    <a:pt x="0" y="19292"/>
                    <a:pt x="333" y="19714"/>
                    <a:pt x="749" y="19714"/>
                  </a:cubicBezTo>
                  <a:cubicBezTo>
                    <a:pt x="1162" y="19714"/>
                    <a:pt x="1499" y="19292"/>
                    <a:pt x="1499" y="18771"/>
                  </a:cubicBezTo>
                  <a:cubicBezTo>
                    <a:pt x="1499" y="11964"/>
                    <a:pt x="2037" y="8594"/>
                    <a:pt x="2758" y="5681"/>
                  </a:cubicBezTo>
                  <a:cubicBezTo>
                    <a:pt x="3537" y="8174"/>
                    <a:pt x="4520" y="11009"/>
                    <a:pt x="5812" y="14638"/>
                  </a:cubicBezTo>
                  <a:lnTo>
                    <a:pt x="6339" y="16117"/>
                  </a:lnTo>
                  <a:lnTo>
                    <a:pt x="7100" y="14811"/>
                  </a:lnTo>
                  <a:cubicBezTo>
                    <a:pt x="8344" y="12681"/>
                    <a:pt x="9085" y="11248"/>
                    <a:pt x="9896" y="9638"/>
                  </a:cubicBezTo>
                  <a:cubicBezTo>
                    <a:pt x="10133" y="12428"/>
                    <a:pt x="10681" y="14428"/>
                    <a:pt x="11223" y="16408"/>
                  </a:cubicBezTo>
                  <a:lnTo>
                    <a:pt x="11495" y="17404"/>
                  </a:lnTo>
                  <a:lnTo>
                    <a:pt x="12253" y="16953"/>
                  </a:lnTo>
                  <a:cubicBezTo>
                    <a:pt x="16306" y="14531"/>
                    <a:pt x="18203" y="12327"/>
                    <a:pt x="19708" y="10211"/>
                  </a:cubicBezTo>
                  <a:cubicBezTo>
                    <a:pt x="19942" y="13727"/>
                    <a:pt x="19573" y="17574"/>
                    <a:pt x="18698" y="20305"/>
                  </a:cubicBezTo>
                  <a:cubicBezTo>
                    <a:pt x="18543" y="20787"/>
                    <a:pt x="18730" y="21336"/>
                    <a:pt x="19114" y="21531"/>
                  </a:cubicBezTo>
                  <a:cubicBezTo>
                    <a:pt x="19204" y="21577"/>
                    <a:pt x="19301" y="21599"/>
                    <a:pt x="19395" y="21599"/>
                  </a:cubicBezTo>
                  <a:cubicBezTo>
                    <a:pt x="19690" y="21599"/>
                    <a:pt x="19972" y="21377"/>
                    <a:pt x="20089" y="21008"/>
                  </a:cubicBezTo>
                  <a:cubicBezTo>
                    <a:pt x="21251" y="17380"/>
                    <a:pt x="21600" y="12213"/>
                    <a:pt x="20976" y="7841"/>
                  </a:cubicBezTo>
                  <a:cubicBezTo>
                    <a:pt x="20976" y="7841"/>
                    <a:pt x="20698" y="5891"/>
                    <a:pt x="20698" y="589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203" name="AutoShape 32"/>
          <p:cNvSpPr/>
          <p:nvPr/>
        </p:nvSpPr>
        <p:spPr bwMode="auto">
          <a:xfrm>
            <a:off x="7895246" y="4925145"/>
            <a:ext cx="349581" cy="305942"/>
          </a:xfrm>
          <a:custGeom>
            <a:avLst/>
            <a:gdLst>
              <a:gd name="T0" fmla="+- 0 10800 108"/>
              <a:gd name="T1" fmla="*/ T0 w 21384"/>
              <a:gd name="T2" fmla="*/ 10800 h 21600"/>
              <a:gd name="T3" fmla="+- 0 10800 108"/>
              <a:gd name="T4" fmla="*/ T3 w 21384"/>
              <a:gd name="T5" fmla="*/ 10800 h 21600"/>
              <a:gd name="T6" fmla="+- 0 10800 108"/>
              <a:gd name="T7" fmla="*/ T6 w 21384"/>
              <a:gd name="T8" fmla="*/ 10800 h 21600"/>
              <a:gd name="T9" fmla="+- 0 10800 108"/>
              <a:gd name="T10" fmla="*/ T9 w 2138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84" h="21600">
                <a:moveTo>
                  <a:pt x="18710" y="9257"/>
                </a:moveTo>
                <a:lnTo>
                  <a:pt x="16706" y="7714"/>
                </a:lnTo>
                <a:lnTo>
                  <a:pt x="16706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7" y="3857"/>
                  <a:pt x="13542" y="2871"/>
                  <a:pt x="13915" y="1542"/>
                </a:cubicBezTo>
                <a:lnTo>
                  <a:pt x="16706" y="1542"/>
                </a:lnTo>
                <a:lnTo>
                  <a:pt x="20047" y="4628"/>
                </a:lnTo>
                <a:cubicBezTo>
                  <a:pt x="20047" y="4628"/>
                  <a:pt x="18710" y="9257"/>
                  <a:pt x="18710" y="9257"/>
                </a:cubicBezTo>
                <a:close/>
                <a:moveTo>
                  <a:pt x="13200" y="1542"/>
                </a:moveTo>
                <a:cubicBezTo>
                  <a:pt x="12831" y="2438"/>
                  <a:pt x="11852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0" y="1542"/>
                  <a:pt x="13200" y="1542"/>
                </a:cubicBezTo>
                <a:close/>
                <a:moveTo>
                  <a:pt x="20882" y="3423"/>
                </a:moveTo>
                <a:lnTo>
                  <a:pt x="17541" y="338"/>
                </a:lnTo>
                <a:cubicBezTo>
                  <a:pt x="17303" y="119"/>
                  <a:pt x="17009" y="0"/>
                  <a:pt x="16706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6" y="21600"/>
                </a:lnTo>
                <a:cubicBezTo>
                  <a:pt x="17443" y="21600"/>
                  <a:pt x="18042" y="20908"/>
                  <a:pt x="18042" y="20057"/>
                </a:cubicBezTo>
                <a:lnTo>
                  <a:pt x="18042" y="10593"/>
                </a:lnTo>
                <a:cubicBezTo>
                  <a:pt x="18247" y="10729"/>
                  <a:pt x="18478" y="10800"/>
                  <a:pt x="18710" y="10800"/>
                </a:cubicBezTo>
                <a:cubicBezTo>
                  <a:pt x="18856" y="10800"/>
                  <a:pt x="19002" y="10772"/>
                  <a:pt x="19144" y="10716"/>
                </a:cubicBezTo>
                <a:cubicBezTo>
                  <a:pt x="19538" y="10560"/>
                  <a:pt x="19846" y="10201"/>
                  <a:pt x="19978" y="9745"/>
                </a:cubicBezTo>
                <a:lnTo>
                  <a:pt x="21315" y="5116"/>
                </a:lnTo>
                <a:cubicBezTo>
                  <a:pt x="21491" y="4503"/>
                  <a:pt x="21319" y="3827"/>
                  <a:pt x="20882" y="3423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204" name="组合 203"/>
          <p:cNvGrpSpPr/>
          <p:nvPr/>
        </p:nvGrpSpPr>
        <p:grpSpPr>
          <a:xfrm>
            <a:off x="7135110" y="4903036"/>
            <a:ext cx="349581" cy="350161"/>
            <a:chOff x="6845312" y="6469395"/>
            <a:chExt cx="366050" cy="366677"/>
          </a:xfrm>
          <a:solidFill>
            <a:schemeClr val="accent6">
              <a:lumMod val="50000"/>
            </a:schemeClr>
          </a:solidFill>
        </p:grpSpPr>
        <p:sp>
          <p:nvSpPr>
            <p:cNvPr id="205" name="AutoShape 33"/>
            <p:cNvSpPr/>
            <p:nvPr/>
          </p:nvSpPr>
          <p:spPr bwMode="auto">
            <a:xfrm>
              <a:off x="6845312" y="6607056"/>
              <a:ext cx="366050" cy="229016"/>
            </a:xfrm>
            <a:custGeom>
              <a:avLst/>
              <a:gdLst>
                <a:gd name="T0" fmla="*/ 10752 w 21505"/>
                <a:gd name="T1" fmla="*/ 10800 h 21600"/>
                <a:gd name="T2" fmla="*/ 10752 w 21505"/>
                <a:gd name="T3" fmla="*/ 10800 h 21600"/>
                <a:gd name="T4" fmla="*/ 10752 w 21505"/>
                <a:gd name="T5" fmla="*/ 10800 h 21600"/>
                <a:gd name="T6" fmla="*/ 10752 w 21505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05" h="21600">
                  <a:moveTo>
                    <a:pt x="17472" y="17279"/>
                  </a:moveTo>
                  <a:lnTo>
                    <a:pt x="17472" y="18899"/>
                  </a:lnTo>
                  <a:cubicBezTo>
                    <a:pt x="17472" y="19198"/>
                    <a:pt x="17321" y="19439"/>
                    <a:pt x="17136" y="19439"/>
                  </a:cubicBezTo>
                  <a:lnTo>
                    <a:pt x="4368" y="19439"/>
                  </a:lnTo>
                  <a:cubicBezTo>
                    <a:pt x="4182" y="19439"/>
                    <a:pt x="4032" y="19198"/>
                    <a:pt x="4032" y="18899"/>
                  </a:cubicBezTo>
                  <a:lnTo>
                    <a:pt x="4032" y="17279"/>
                  </a:lnTo>
                  <a:lnTo>
                    <a:pt x="1344" y="12419"/>
                  </a:lnTo>
                  <a:cubicBezTo>
                    <a:pt x="1344" y="12121"/>
                    <a:pt x="1494" y="11879"/>
                    <a:pt x="1680" y="11879"/>
                  </a:cubicBezTo>
                  <a:lnTo>
                    <a:pt x="3360" y="11879"/>
                  </a:lnTo>
                  <a:lnTo>
                    <a:pt x="4032" y="11879"/>
                  </a:lnTo>
                  <a:lnTo>
                    <a:pt x="4704" y="11879"/>
                  </a:lnTo>
                  <a:lnTo>
                    <a:pt x="5376" y="11879"/>
                  </a:lnTo>
                  <a:lnTo>
                    <a:pt x="6048" y="11879"/>
                  </a:lnTo>
                  <a:lnTo>
                    <a:pt x="6720" y="11879"/>
                  </a:lnTo>
                  <a:lnTo>
                    <a:pt x="7392" y="11879"/>
                  </a:lnTo>
                  <a:lnTo>
                    <a:pt x="8064" y="11879"/>
                  </a:lnTo>
                  <a:lnTo>
                    <a:pt x="8736" y="11879"/>
                  </a:lnTo>
                  <a:lnTo>
                    <a:pt x="12768" y="11879"/>
                  </a:lnTo>
                  <a:lnTo>
                    <a:pt x="13440" y="11879"/>
                  </a:lnTo>
                  <a:lnTo>
                    <a:pt x="14112" y="11879"/>
                  </a:lnTo>
                  <a:lnTo>
                    <a:pt x="14784" y="11879"/>
                  </a:lnTo>
                  <a:lnTo>
                    <a:pt x="15456" y="11879"/>
                  </a:lnTo>
                  <a:lnTo>
                    <a:pt x="16128" y="11879"/>
                  </a:lnTo>
                  <a:lnTo>
                    <a:pt x="16800" y="11879"/>
                  </a:lnTo>
                  <a:lnTo>
                    <a:pt x="17472" y="11879"/>
                  </a:lnTo>
                  <a:lnTo>
                    <a:pt x="18144" y="11879"/>
                  </a:lnTo>
                  <a:lnTo>
                    <a:pt x="19824" y="11879"/>
                  </a:lnTo>
                  <a:cubicBezTo>
                    <a:pt x="20009" y="11879"/>
                    <a:pt x="20160" y="12121"/>
                    <a:pt x="20160" y="12419"/>
                  </a:cubicBezTo>
                  <a:cubicBezTo>
                    <a:pt x="20160" y="12419"/>
                    <a:pt x="17472" y="17279"/>
                    <a:pt x="17472" y="17279"/>
                  </a:cubicBezTo>
                  <a:close/>
                  <a:moveTo>
                    <a:pt x="10752" y="4320"/>
                  </a:moveTo>
                  <a:cubicBezTo>
                    <a:pt x="8625" y="4320"/>
                    <a:pt x="6826" y="6601"/>
                    <a:pt x="6246" y="9719"/>
                  </a:cubicBezTo>
                  <a:lnTo>
                    <a:pt x="5552" y="9719"/>
                  </a:lnTo>
                  <a:cubicBezTo>
                    <a:pt x="6152" y="6000"/>
                    <a:pt x="8252" y="3239"/>
                    <a:pt x="10752" y="3239"/>
                  </a:cubicBezTo>
                  <a:cubicBezTo>
                    <a:pt x="12934" y="3239"/>
                    <a:pt x="14813" y="5344"/>
                    <a:pt x="15654" y="8353"/>
                  </a:cubicBezTo>
                  <a:lnTo>
                    <a:pt x="15054" y="8835"/>
                  </a:lnTo>
                  <a:cubicBezTo>
                    <a:pt x="14323" y="6180"/>
                    <a:pt x="12671" y="4320"/>
                    <a:pt x="10752" y="4320"/>
                  </a:cubicBezTo>
                  <a:moveTo>
                    <a:pt x="10752" y="8639"/>
                  </a:moveTo>
                  <a:cubicBezTo>
                    <a:pt x="10158" y="8639"/>
                    <a:pt x="9630" y="9061"/>
                    <a:pt x="9260" y="9719"/>
                  </a:cubicBezTo>
                  <a:lnTo>
                    <a:pt x="8437" y="9719"/>
                  </a:lnTo>
                  <a:cubicBezTo>
                    <a:pt x="8904" y="8435"/>
                    <a:pt x="9761" y="7560"/>
                    <a:pt x="10752" y="7560"/>
                  </a:cubicBezTo>
                  <a:cubicBezTo>
                    <a:pt x="11742" y="7560"/>
                    <a:pt x="12600" y="8435"/>
                    <a:pt x="13066" y="9719"/>
                  </a:cubicBezTo>
                  <a:lnTo>
                    <a:pt x="12244" y="9719"/>
                  </a:lnTo>
                  <a:cubicBezTo>
                    <a:pt x="11874" y="9061"/>
                    <a:pt x="11345" y="8639"/>
                    <a:pt x="10752" y="8639"/>
                  </a:cubicBezTo>
                  <a:moveTo>
                    <a:pt x="13827" y="9719"/>
                  </a:moveTo>
                  <a:cubicBezTo>
                    <a:pt x="13307" y="7816"/>
                    <a:pt x="12126" y="6479"/>
                    <a:pt x="10752" y="6479"/>
                  </a:cubicBezTo>
                  <a:cubicBezTo>
                    <a:pt x="9378" y="6479"/>
                    <a:pt x="8197" y="7816"/>
                    <a:pt x="7676" y="9719"/>
                  </a:cubicBezTo>
                  <a:lnTo>
                    <a:pt x="6955" y="9719"/>
                  </a:lnTo>
                  <a:cubicBezTo>
                    <a:pt x="7510" y="7207"/>
                    <a:pt x="9001" y="5400"/>
                    <a:pt x="10752" y="5400"/>
                  </a:cubicBezTo>
                  <a:cubicBezTo>
                    <a:pt x="12409" y="5400"/>
                    <a:pt x="13834" y="7015"/>
                    <a:pt x="14454" y="9317"/>
                  </a:cubicBezTo>
                  <a:lnTo>
                    <a:pt x="13953" y="9719"/>
                  </a:lnTo>
                  <a:cubicBezTo>
                    <a:pt x="13953" y="9719"/>
                    <a:pt x="13827" y="9719"/>
                    <a:pt x="13827" y="9719"/>
                  </a:cubicBezTo>
                  <a:close/>
                  <a:moveTo>
                    <a:pt x="10752" y="1080"/>
                  </a:moveTo>
                  <a:cubicBezTo>
                    <a:pt x="13459" y="1080"/>
                    <a:pt x="15792" y="3672"/>
                    <a:pt x="16856" y="7388"/>
                  </a:cubicBezTo>
                  <a:lnTo>
                    <a:pt x="16256" y="7869"/>
                  </a:lnTo>
                  <a:cubicBezTo>
                    <a:pt x="15305" y="4504"/>
                    <a:pt x="13201" y="2160"/>
                    <a:pt x="10752" y="2160"/>
                  </a:cubicBezTo>
                  <a:cubicBezTo>
                    <a:pt x="7874" y="2160"/>
                    <a:pt x="5470" y="5392"/>
                    <a:pt x="4858" y="9719"/>
                  </a:cubicBezTo>
                  <a:lnTo>
                    <a:pt x="4167" y="9719"/>
                  </a:lnTo>
                  <a:cubicBezTo>
                    <a:pt x="4792" y="4796"/>
                    <a:pt x="7507" y="1080"/>
                    <a:pt x="10752" y="1080"/>
                  </a:cubicBezTo>
                  <a:moveTo>
                    <a:pt x="17336" y="9719"/>
                  </a:moveTo>
                  <a:lnTo>
                    <a:pt x="16958" y="9719"/>
                  </a:lnTo>
                  <a:lnTo>
                    <a:pt x="17294" y="9449"/>
                  </a:lnTo>
                  <a:cubicBezTo>
                    <a:pt x="17307" y="9540"/>
                    <a:pt x="17325" y="9628"/>
                    <a:pt x="17336" y="9719"/>
                  </a:cubicBezTo>
                  <a:moveTo>
                    <a:pt x="19824" y="9719"/>
                  </a:moveTo>
                  <a:lnTo>
                    <a:pt x="18016" y="9719"/>
                  </a:lnTo>
                  <a:cubicBezTo>
                    <a:pt x="17986" y="9461"/>
                    <a:pt x="17948" y="9209"/>
                    <a:pt x="17908" y="8957"/>
                  </a:cubicBezTo>
                  <a:lnTo>
                    <a:pt x="21132" y="6366"/>
                  </a:lnTo>
                  <a:cubicBezTo>
                    <a:pt x="21464" y="6099"/>
                    <a:pt x="21599" y="5450"/>
                    <a:pt x="21433" y="4916"/>
                  </a:cubicBezTo>
                  <a:cubicBezTo>
                    <a:pt x="21267" y="4383"/>
                    <a:pt x="20864" y="4169"/>
                    <a:pt x="20532" y="4433"/>
                  </a:cubicBezTo>
                  <a:lnTo>
                    <a:pt x="17456" y="6905"/>
                  </a:lnTo>
                  <a:cubicBezTo>
                    <a:pt x="16282" y="2836"/>
                    <a:pt x="13721" y="0"/>
                    <a:pt x="10752" y="0"/>
                  </a:cubicBezTo>
                  <a:cubicBezTo>
                    <a:pt x="7135" y="0"/>
                    <a:pt x="4122" y="4198"/>
                    <a:pt x="3488" y="9719"/>
                  </a:cubicBezTo>
                  <a:lnTo>
                    <a:pt x="1680" y="9719"/>
                  </a:lnTo>
                  <a:cubicBezTo>
                    <a:pt x="754" y="9719"/>
                    <a:pt x="0" y="10930"/>
                    <a:pt x="0" y="12419"/>
                  </a:cubicBezTo>
                  <a:cubicBezTo>
                    <a:pt x="0" y="12949"/>
                    <a:pt x="121" y="13459"/>
                    <a:pt x="339" y="13855"/>
                  </a:cubicBezTo>
                  <a:lnTo>
                    <a:pt x="2688" y="18101"/>
                  </a:lnTo>
                  <a:lnTo>
                    <a:pt x="2688" y="18899"/>
                  </a:lnTo>
                  <a:cubicBezTo>
                    <a:pt x="2688" y="20389"/>
                    <a:pt x="3442" y="21599"/>
                    <a:pt x="4368" y="21599"/>
                  </a:cubicBezTo>
                  <a:lnTo>
                    <a:pt x="17136" y="21599"/>
                  </a:lnTo>
                  <a:cubicBezTo>
                    <a:pt x="18062" y="21599"/>
                    <a:pt x="18816" y="20389"/>
                    <a:pt x="18816" y="18899"/>
                  </a:cubicBezTo>
                  <a:lnTo>
                    <a:pt x="18816" y="18101"/>
                  </a:lnTo>
                  <a:lnTo>
                    <a:pt x="21165" y="13855"/>
                  </a:lnTo>
                  <a:cubicBezTo>
                    <a:pt x="21383" y="13459"/>
                    <a:pt x="21504" y="12949"/>
                    <a:pt x="21504" y="12419"/>
                  </a:cubicBezTo>
                  <a:cubicBezTo>
                    <a:pt x="21504" y="10930"/>
                    <a:pt x="20750" y="9719"/>
                    <a:pt x="19824" y="971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06" name="AutoShape 34"/>
            <p:cNvSpPr/>
            <p:nvPr/>
          </p:nvSpPr>
          <p:spPr bwMode="auto">
            <a:xfrm>
              <a:off x="6936670" y="6515700"/>
              <a:ext cx="26281" cy="85724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47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07" name="AutoShape 35"/>
            <p:cNvSpPr/>
            <p:nvPr/>
          </p:nvSpPr>
          <p:spPr bwMode="auto">
            <a:xfrm>
              <a:off x="7074330" y="6515700"/>
              <a:ext cx="25655" cy="85724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08" name="AutoShape 36"/>
            <p:cNvSpPr/>
            <p:nvPr/>
          </p:nvSpPr>
          <p:spPr bwMode="auto">
            <a:xfrm>
              <a:off x="7016763" y="6469395"/>
              <a:ext cx="26281" cy="86350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9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5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209" name="组合 208"/>
          <p:cNvGrpSpPr/>
          <p:nvPr/>
        </p:nvGrpSpPr>
        <p:grpSpPr>
          <a:xfrm>
            <a:off x="6362698" y="4903036"/>
            <a:ext cx="349583" cy="350160"/>
            <a:chOff x="4927278" y="5750745"/>
            <a:chExt cx="366051" cy="366676"/>
          </a:xfrm>
          <a:solidFill>
            <a:schemeClr val="accent6">
              <a:lumMod val="50000"/>
            </a:schemeClr>
          </a:solidFill>
        </p:grpSpPr>
        <p:sp>
          <p:nvSpPr>
            <p:cNvPr id="210" name="AutoShape 37"/>
            <p:cNvSpPr/>
            <p:nvPr/>
          </p:nvSpPr>
          <p:spPr bwMode="auto">
            <a:xfrm>
              <a:off x="4927278" y="5785159"/>
              <a:ext cx="333513" cy="33226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11" name="AutoShape 38"/>
            <p:cNvSpPr/>
            <p:nvPr/>
          </p:nvSpPr>
          <p:spPr bwMode="auto">
            <a:xfrm>
              <a:off x="5087464" y="5934083"/>
              <a:ext cx="56941" cy="575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12" name="AutoShape 39"/>
            <p:cNvSpPr/>
            <p:nvPr/>
          </p:nvSpPr>
          <p:spPr bwMode="auto">
            <a:xfrm>
              <a:off x="5236388" y="5750745"/>
              <a:ext cx="56941" cy="575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13" name="AutoShape 40"/>
            <p:cNvSpPr/>
            <p:nvPr/>
          </p:nvSpPr>
          <p:spPr bwMode="auto">
            <a:xfrm>
              <a:off x="5018632" y="5922820"/>
              <a:ext cx="45678" cy="456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14" name="AutoShape 41"/>
            <p:cNvSpPr/>
            <p:nvPr/>
          </p:nvSpPr>
          <p:spPr bwMode="auto">
            <a:xfrm>
              <a:off x="5064310" y="6002913"/>
              <a:ext cx="23152" cy="225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15" name="AutoShape 42"/>
            <p:cNvSpPr/>
            <p:nvPr/>
          </p:nvSpPr>
          <p:spPr bwMode="auto">
            <a:xfrm>
              <a:off x="5247649" y="5830838"/>
              <a:ext cx="22526" cy="231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216" name="Freeform 280"/>
          <p:cNvSpPr>
            <a:spLocks noEditPoints="1"/>
          </p:cNvSpPr>
          <p:nvPr/>
        </p:nvSpPr>
        <p:spPr bwMode="auto">
          <a:xfrm>
            <a:off x="5642559" y="4914639"/>
            <a:ext cx="242753" cy="326955"/>
          </a:xfrm>
          <a:custGeom>
            <a:avLst/>
            <a:gdLst>
              <a:gd name="T0" fmla="*/ 143 w 149"/>
              <a:gd name="T1" fmla="*/ 59 h 200"/>
              <a:gd name="T2" fmla="*/ 107 w 149"/>
              <a:gd name="T3" fmla="*/ 28 h 200"/>
              <a:gd name="T4" fmla="*/ 97 w 149"/>
              <a:gd name="T5" fmla="*/ 0 h 200"/>
              <a:gd name="T6" fmla="*/ 8 w 149"/>
              <a:gd name="T7" fmla="*/ 12 h 200"/>
              <a:gd name="T8" fmla="*/ 2 w 149"/>
              <a:gd name="T9" fmla="*/ 186 h 200"/>
              <a:gd name="T10" fmla="*/ 0 w 149"/>
              <a:gd name="T11" fmla="*/ 199 h 200"/>
              <a:gd name="T12" fmla="*/ 18 w 149"/>
              <a:gd name="T13" fmla="*/ 200 h 200"/>
              <a:gd name="T14" fmla="*/ 112 w 149"/>
              <a:gd name="T15" fmla="*/ 200 h 200"/>
              <a:gd name="T16" fmla="*/ 114 w 149"/>
              <a:gd name="T17" fmla="*/ 187 h 200"/>
              <a:gd name="T18" fmla="*/ 107 w 149"/>
              <a:gd name="T19" fmla="*/ 186 h 200"/>
              <a:gd name="T20" fmla="*/ 107 w 149"/>
              <a:gd name="T21" fmla="*/ 168 h 200"/>
              <a:gd name="T22" fmla="*/ 133 w 149"/>
              <a:gd name="T23" fmla="*/ 163 h 200"/>
              <a:gd name="T24" fmla="*/ 141 w 149"/>
              <a:gd name="T25" fmla="*/ 105 h 200"/>
              <a:gd name="T26" fmla="*/ 149 w 149"/>
              <a:gd name="T27" fmla="*/ 94 h 200"/>
              <a:gd name="T28" fmla="*/ 144 w 149"/>
              <a:gd name="T29" fmla="*/ 60 h 200"/>
              <a:gd name="T30" fmla="*/ 141 w 149"/>
              <a:gd name="T31" fmla="*/ 74 h 200"/>
              <a:gd name="T32" fmla="*/ 138 w 149"/>
              <a:gd name="T33" fmla="*/ 97 h 200"/>
              <a:gd name="T34" fmla="*/ 137 w 149"/>
              <a:gd name="T35" fmla="*/ 97 h 200"/>
              <a:gd name="T36" fmla="*/ 131 w 149"/>
              <a:gd name="T37" fmla="*/ 79 h 200"/>
              <a:gd name="T38" fmla="*/ 140 w 149"/>
              <a:gd name="T39" fmla="*/ 68 h 200"/>
              <a:gd name="T40" fmla="*/ 18 w 149"/>
              <a:gd name="T41" fmla="*/ 8 h 200"/>
              <a:gd name="T42" fmla="*/ 98 w 149"/>
              <a:gd name="T43" fmla="*/ 62 h 200"/>
              <a:gd name="T44" fmla="*/ 18 w 149"/>
              <a:gd name="T45" fmla="*/ 8 h 200"/>
              <a:gd name="T46" fmla="*/ 33 w 149"/>
              <a:gd name="T47" fmla="*/ 99 h 200"/>
              <a:gd name="T48" fmla="*/ 80 w 149"/>
              <a:gd name="T49" fmla="*/ 108 h 200"/>
              <a:gd name="T50" fmla="*/ 80 w 149"/>
              <a:gd name="T51" fmla="*/ 120 h 200"/>
              <a:gd name="T52" fmla="*/ 33 w 149"/>
              <a:gd name="T53" fmla="*/ 134 h 200"/>
              <a:gd name="T54" fmla="*/ 80 w 149"/>
              <a:gd name="T55" fmla="*/ 120 h 200"/>
              <a:gd name="T56" fmla="*/ 108 w 149"/>
              <a:gd name="T57" fmla="*/ 159 h 200"/>
              <a:gd name="T58" fmla="*/ 107 w 149"/>
              <a:gd name="T59" fmla="*/ 37 h 200"/>
              <a:gd name="T60" fmla="*/ 122 w 149"/>
              <a:gd name="T61" fmla="*/ 79 h 200"/>
              <a:gd name="T62" fmla="*/ 133 w 149"/>
              <a:gd name="T63" fmla="*/ 105 h 200"/>
              <a:gd name="T64" fmla="*/ 127 w 149"/>
              <a:gd name="T65" fmla="*/ 156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9" h="200">
                <a:moveTo>
                  <a:pt x="144" y="60"/>
                </a:moveTo>
                <a:cubicBezTo>
                  <a:pt x="144" y="59"/>
                  <a:pt x="143" y="59"/>
                  <a:pt x="143" y="59"/>
                </a:cubicBezTo>
                <a:cubicBezTo>
                  <a:pt x="138" y="44"/>
                  <a:pt x="113" y="30"/>
                  <a:pt x="110" y="29"/>
                </a:cubicBezTo>
                <a:cubicBezTo>
                  <a:pt x="109" y="28"/>
                  <a:pt x="108" y="28"/>
                  <a:pt x="107" y="28"/>
                </a:cubicBezTo>
                <a:cubicBezTo>
                  <a:pt x="107" y="12"/>
                  <a:pt x="107" y="12"/>
                  <a:pt x="107" y="12"/>
                </a:cubicBezTo>
                <a:cubicBezTo>
                  <a:pt x="107" y="5"/>
                  <a:pt x="102" y="0"/>
                  <a:pt x="97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3" y="0"/>
                  <a:pt x="8" y="5"/>
                  <a:pt x="8" y="12"/>
                </a:cubicBezTo>
                <a:cubicBezTo>
                  <a:pt x="8" y="186"/>
                  <a:pt x="8" y="186"/>
                  <a:pt x="8" y="186"/>
                </a:cubicBezTo>
                <a:cubicBezTo>
                  <a:pt x="2" y="186"/>
                  <a:pt x="2" y="186"/>
                  <a:pt x="2" y="186"/>
                </a:cubicBezTo>
                <a:cubicBezTo>
                  <a:pt x="1" y="186"/>
                  <a:pt x="0" y="186"/>
                  <a:pt x="0" y="187"/>
                </a:cubicBezTo>
                <a:cubicBezTo>
                  <a:pt x="0" y="199"/>
                  <a:pt x="0" y="199"/>
                  <a:pt x="0" y="199"/>
                </a:cubicBezTo>
                <a:cubicBezTo>
                  <a:pt x="0" y="199"/>
                  <a:pt x="1" y="200"/>
                  <a:pt x="2" y="200"/>
                </a:cubicBezTo>
                <a:cubicBezTo>
                  <a:pt x="18" y="200"/>
                  <a:pt x="18" y="200"/>
                  <a:pt x="18" y="200"/>
                </a:cubicBezTo>
                <a:cubicBezTo>
                  <a:pt x="97" y="200"/>
                  <a:pt x="97" y="200"/>
                  <a:pt x="97" y="200"/>
                </a:cubicBezTo>
                <a:cubicBezTo>
                  <a:pt x="112" y="200"/>
                  <a:pt x="112" y="200"/>
                  <a:pt x="112" y="200"/>
                </a:cubicBezTo>
                <a:cubicBezTo>
                  <a:pt x="113" y="200"/>
                  <a:pt x="114" y="199"/>
                  <a:pt x="114" y="199"/>
                </a:cubicBezTo>
                <a:cubicBezTo>
                  <a:pt x="114" y="187"/>
                  <a:pt x="114" y="187"/>
                  <a:pt x="114" y="187"/>
                </a:cubicBezTo>
                <a:cubicBezTo>
                  <a:pt x="114" y="186"/>
                  <a:pt x="113" y="186"/>
                  <a:pt x="112" y="186"/>
                </a:cubicBezTo>
                <a:cubicBezTo>
                  <a:pt x="107" y="186"/>
                  <a:pt x="107" y="186"/>
                  <a:pt x="107" y="186"/>
                </a:cubicBezTo>
                <a:cubicBezTo>
                  <a:pt x="107" y="168"/>
                  <a:pt x="107" y="168"/>
                  <a:pt x="107" y="168"/>
                </a:cubicBezTo>
                <a:cubicBezTo>
                  <a:pt x="107" y="168"/>
                  <a:pt x="107" y="168"/>
                  <a:pt x="107" y="168"/>
                </a:cubicBezTo>
                <a:cubicBezTo>
                  <a:pt x="110" y="168"/>
                  <a:pt x="112" y="168"/>
                  <a:pt x="115" y="168"/>
                </a:cubicBezTo>
                <a:cubicBezTo>
                  <a:pt x="122" y="168"/>
                  <a:pt x="128" y="166"/>
                  <a:pt x="133" y="163"/>
                </a:cubicBezTo>
                <a:cubicBezTo>
                  <a:pt x="139" y="157"/>
                  <a:pt x="140" y="151"/>
                  <a:pt x="140" y="150"/>
                </a:cubicBezTo>
                <a:cubicBezTo>
                  <a:pt x="141" y="105"/>
                  <a:pt x="141" y="105"/>
                  <a:pt x="141" y="105"/>
                </a:cubicBezTo>
                <a:cubicBezTo>
                  <a:pt x="146" y="103"/>
                  <a:pt x="148" y="98"/>
                  <a:pt x="149" y="95"/>
                </a:cubicBezTo>
                <a:cubicBezTo>
                  <a:pt x="149" y="94"/>
                  <a:pt x="149" y="94"/>
                  <a:pt x="149" y="9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9" y="69"/>
                  <a:pt x="149" y="62"/>
                  <a:pt x="144" y="60"/>
                </a:cubicBezTo>
                <a:close/>
                <a:moveTo>
                  <a:pt x="140" y="68"/>
                </a:moveTo>
                <a:cubicBezTo>
                  <a:pt x="140" y="69"/>
                  <a:pt x="141" y="71"/>
                  <a:pt x="141" y="74"/>
                </a:cubicBezTo>
                <a:cubicBezTo>
                  <a:pt x="141" y="93"/>
                  <a:pt x="141" y="93"/>
                  <a:pt x="141" y="93"/>
                </a:cubicBezTo>
                <a:cubicBezTo>
                  <a:pt x="140" y="94"/>
                  <a:pt x="139" y="97"/>
                  <a:pt x="138" y="97"/>
                </a:cubicBezTo>
                <a:cubicBezTo>
                  <a:pt x="138" y="97"/>
                  <a:pt x="138" y="97"/>
                  <a:pt x="137" y="97"/>
                </a:cubicBezTo>
                <a:cubicBezTo>
                  <a:pt x="137" y="97"/>
                  <a:pt x="137" y="97"/>
                  <a:pt x="137" y="97"/>
                </a:cubicBezTo>
                <a:cubicBezTo>
                  <a:pt x="131" y="96"/>
                  <a:pt x="131" y="96"/>
                  <a:pt x="131" y="86"/>
                </a:cubicBezTo>
                <a:cubicBezTo>
                  <a:pt x="131" y="84"/>
                  <a:pt x="131" y="82"/>
                  <a:pt x="131" y="79"/>
                </a:cubicBezTo>
                <a:cubicBezTo>
                  <a:pt x="130" y="70"/>
                  <a:pt x="138" y="68"/>
                  <a:pt x="140" y="68"/>
                </a:cubicBezTo>
                <a:cubicBezTo>
                  <a:pt x="140" y="68"/>
                  <a:pt x="140" y="68"/>
                  <a:pt x="140" y="68"/>
                </a:cubicBezTo>
                <a:cubicBezTo>
                  <a:pt x="140" y="68"/>
                  <a:pt x="140" y="68"/>
                  <a:pt x="140" y="68"/>
                </a:cubicBezTo>
                <a:close/>
                <a:moveTo>
                  <a:pt x="18" y="8"/>
                </a:moveTo>
                <a:cubicBezTo>
                  <a:pt x="98" y="8"/>
                  <a:pt x="98" y="8"/>
                  <a:pt x="98" y="8"/>
                </a:cubicBezTo>
                <a:cubicBezTo>
                  <a:pt x="98" y="62"/>
                  <a:pt x="98" y="62"/>
                  <a:pt x="98" y="62"/>
                </a:cubicBezTo>
                <a:cubicBezTo>
                  <a:pt x="18" y="62"/>
                  <a:pt x="18" y="62"/>
                  <a:pt x="18" y="62"/>
                </a:cubicBezTo>
                <a:lnTo>
                  <a:pt x="18" y="8"/>
                </a:lnTo>
                <a:close/>
                <a:moveTo>
                  <a:pt x="33" y="108"/>
                </a:moveTo>
                <a:cubicBezTo>
                  <a:pt x="33" y="99"/>
                  <a:pt x="33" y="99"/>
                  <a:pt x="33" y="99"/>
                </a:cubicBezTo>
                <a:cubicBezTo>
                  <a:pt x="80" y="99"/>
                  <a:pt x="80" y="99"/>
                  <a:pt x="80" y="99"/>
                </a:cubicBezTo>
                <a:cubicBezTo>
                  <a:pt x="80" y="108"/>
                  <a:pt x="80" y="108"/>
                  <a:pt x="80" y="108"/>
                </a:cubicBezTo>
                <a:lnTo>
                  <a:pt x="33" y="108"/>
                </a:lnTo>
                <a:close/>
                <a:moveTo>
                  <a:pt x="80" y="120"/>
                </a:moveTo>
                <a:cubicBezTo>
                  <a:pt x="80" y="134"/>
                  <a:pt x="80" y="134"/>
                  <a:pt x="80" y="134"/>
                </a:cubicBezTo>
                <a:cubicBezTo>
                  <a:pt x="33" y="134"/>
                  <a:pt x="33" y="134"/>
                  <a:pt x="33" y="134"/>
                </a:cubicBezTo>
                <a:cubicBezTo>
                  <a:pt x="33" y="120"/>
                  <a:pt x="33" y="120"/>
                  <a:pt x="33" y="120"/>
                </a:cubicBezTo>
                <a:lnTo>
                  <a:pt x="80" y="120"/>
                </a:lnTo>
                <a:close/>
                <a:moveTo>
                  <a:pt x="127" y="156"/>
                </a:moveTo>
                <a:cubicBezTo>
                  <a:pt x="123" y="159"/>
                  <a:pt x="117" y="160"/>
                  <a:pt x="108" y="159"/>
                </a:cubicBezTo>
                <a:cubicBezTo>
                  <a:pt x="108" y="159"/>
                  <a:pt x="107" y="159"/>
                  <a:pt x="107" y="159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17" y="43"/>
                  <a:pt x="130" y="53"/>
                  <a:pt x="134" y="61"/>
                </a:cubicBezTo>
                <a:cubicBezTo>
                  <a:pt x="128" y="63"/>
                  <a:pt x="121" y="68"/>
                  <a:pt x="122" y="79"/>
                </a:cubicBezTo>
                <a:cubicBezTo>
                  <a:pt x="122" y="82"/>
                  <a:pt x="122" y="84"/>
                  <a:pt x="122" y="86"/>
                </a:cubicBezTo>
                <a:cubicBezTo>
                  <a:pt x="122" y="95"/>
                  <a:pt x="122" y="103"/>
                  <a:pt x="133" y="105"/>
                </a:cubicBezTo>
                <a:cubicBezTo>
                  <a:pt x="131" y="149"/>
                  <a:pt x="131" y="149"/>
                  <a:pt x="131" y="149"/>
                </a:cubicBezTo>
                <a:cubicBezTo>
                  <a:pt x="131" y="149"/>
                  <a:pt x="131" y="153"/>
                  <a:pt x="127" y="156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17" name="Freeform 5"/>
          <p:cNvSpPr>
            <a:spLocks noEditPoints="1"/>
          </p:cNvSpPr>
          <p:nvPr/>
        </p:nvSpPr>
        <p:spPr bwMode="auto">
          <a:xfrm>
            <a:off x="10130899" y="4896680"/>
            <a:ext cx="395671" cy="362874"/>
          </a:xfrm>
          <a:custGeom>
            <a:avLst/>
            <a:gdLst>
              <a:gd name="T0" fmla="*/ 114 w 283"/>
              <a:gd name="T1" fmla="*/ 0 h 260"/>
              <a:gd name="T2" fmla="*/ 114 w 283"/>
              <a:gd name="T3" fmla="*/ 73 h 260"/>
              <a:gd name="T4" fmla="*/ 132 w 283"/>
              <a:gd name="T5" fmla="*/ 98 h 260"/>
              <a:gd name="T6" fmla="*/ 130 w 283"/>
              <a:gd name="T7" fmla="*/ 76 h 260"/>
              <a:gd name="T8" fmla="*/ 89 w 283"/>
              <a:gd name="T9" fmla="*/ 77 h 260"/>
              <a:gd name="T10" fmla="*/ 116 w 283"/>
              <a:gd name="T11" fmla="*/ 95 h 260"/>
              <a:gd name="T12" fmla="*/ 138 w 283"/>
              <a:gd name="T13" fmla="*/ 101 h 260"/>
              <a:gd name="T14" fmla="*/ 171 w 283"/>
              <a:gd name="T15" fmla="*/ 135 h 260"/>
              <a:gd name="T16" fmla="*/ 171 w 283"/>
              <a:gd name="T17" fmla="*/ 68 h 260"/>
              <a:gd name="T18" fmla="*/ 116 w 283"/>
              <a:gd name="T19" fmla="*/ 170 h 260"/>
              <a:gd name="T20" fmla="*/ 116 w 283"/>
              <a:gd name="T21" fmla="*/ 103 h 260"/>
              <a:gd name="T22" fmla="*/ 116 w 283"/>
              <a:gd name="T23" fmla="*/ 170 h 260"/>
              <a:gd name="T24" fmla="*/ 102 w 283"/>
              <a:gd name="T25" fmla="*/ 172 h 260"/>
              <a:gd name="T26" fmla="*/ 59 w 283"/>
              <a:gd name="T27" fmla="*/ 250 h 260"/>
              <a:gd name="T28" fmla="*/ 61 w 283"/>
              <a:gd name="T29" fmla="*/ 251 h 260"/>
              <a:gd name="T30" fmla="*/ 170 w 283"/>
              <a:gd name="T31" fmla="*/ 251 h 260"/>
              <a:gd name="T32" fmla="*/ 173 w 283"/>
              <a:gd name="T33" fmla="*/ 250 h 260"/>
              <a:gd name="T34" fmla="*/ 130 w 283"/>
              <a:gd name="T35" fmla="*/ 172 h 260"/>
              <a:gd name="T36" fmla="*/ 157 w 283"/>
              <a:gd name="T37" fmla="*/ 137 h 260"/>
              <a:gd name="T38" fmla="*/ 181 w 283"/>
              <a:gd name="T39" fmla="*/ 215 h 260"/>
              <a:gd name="T40" fmla="*/ 226 w 283"/>
              <a:gd name="T41" fmla="*/ 216 h 260"/>
              <a:gd name="T42" fmla="*/ 228 w 283"/>
              <a:gd name="T43" fmla="*/ 215 h 260"/>
              <a:gd name="T44" fmla="*/ 185 w 283"/>
              <a:gd name="T45" fmla="*/ 137 h 260"/>
              <a:gd name="T46" fmla="*/ 212 w 283"/>
              <a:gd name="T47" fmla="*/ 98 h 260"/>
              <a:gd name="T48" fmla="*/ 260 w 283"/>
              <a:gd name="T49" fmla="*/ 68 h 260"/>
              <a:gd name="T50" fmla="*/ 193 w 283"/>
              <a:gd name="T51" fmla="*/ 67 h 260"/>
              <a:gd name="T52" fmla="*/ 212 w 283"/>
              <a:gd name="T53" fmla="*/ 104 h 260"/>
              <a:gd name="T54" fmla="*/ 236 w 283"/>
              <a:gd name="T55" fmla="*/ 181 h 260"/>
              <a:gd name="T56" fmla="*/ 281 w 283"/>
              <a:gd name="T57" fmla="*/ 182 h 260"/>
              <a:gd name="T58" fmla="*/ 283 w 283"/>
              <a:gd name="T59" fmla="*/ 181 h 260"/>
              <a:gd name="T60" fmla="*/ 241 w 283"/>
              <a:gd name="T61" fmla="*/ 104 h 260"/>
              <a:gd name="T62" fmla="*/ 75 w 283"/>
              <a:gd name="T63" fmla="*/ 130 h 260"/>
              <a:gd name="T64" fmla="*/ 91 w 283"/>
              <a:gd name="T65" fmla="*/ 102 h 260"/>
              <a:gd name="T66" fmla="*/ 24 w 283"/>
              <a:gd name="T67" fmla="*/ 102 h 260"/>
              <a:gd name="T68" fmla="*/ 87 w 283"/>
              <a:gd name="T69" fmla="*/ 166 h 260"/>
              <a:gd name="T70" fmla="*/ 71 w 283"/>
              <a:gd name="T71" fmla="*/ 137 h 260"/>
              <a:gd name="T72" fmla="*/ 0 w 283"/>
              <a:gd name="T73" fmla="*/ 180 h 260"/>
              <a:gd name="T74" fmla="*/ 0 w 283"/>
              <a:gd name="T75" fmla="*/ 216 h 260"/>
              <a:gd name="T76" fmla="*/ 51 w 283"/>
              <a:gd name="T77" fmla="*/ 225 h 260"/>
              <a:gd name="T78" fmla="*/ 87 w 283"/>
              <a:gd name="T79" fmla="*/ 166 h 260"/>
              <a:gd name="T80" fmla="*/ 87 w 283"/>
              <a:gd name="T81" fmla="*/ 166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83" h="260">
                <a:moveTo>
                  <a:pt x="78" y="37"/>
                </a:moveTo>
                <a:cubicBezTo>
                  <a:pt x="78" y="17"/>
                  <a:pt x="94" y="0"/>
                  <a:pt x="114" y="0"/>
                </a:cubicBezTo>
                <a:cubicBezTo>
                  <a:pt x="134" y="0"/>
                  <a:pt x="150" y="17"/>
                  <a:pt x="150" y="37"/>
                </a:cubicBezTo>
                <a:cubicBezTo>
                  <a:pt x="150" y="57"/>
                  <a:pt x="134" y="73"/>
                  <a:pt x="114" y="73"/>
                </a:cubicBezTo>
                <a:cubicBezTo>
                  <a:pt x="94" y="73"/>
                  <a:pt x="78" y="57"/>
                  <a:pt x="78" y="37"/>
                </a:cubicBezTo>
                <a:close/>
                <a:moveTo>
                  <a:pt x="132" y="98"/>
                </a:moveTo>
                <a:cubicBezTo>
                  <a:pt x="132" y="90"/>
                  <a:pt x="135" y="83"/>
                  <a:pt x="139" y="77"/>
                </a:cubicBezTo>
                <a:cubicBezTo>
                  <a:pt x="136" y="76"/>
                  <a:pt x="133" y="76"/>
                  <a:pt x="130" y="76"/>
                </a:cubicBezTo>
                <a:cubicBezTo>
                  <a:pt x="99" y="76"/>
                  <a:pt x="99" y="76"/>
                  <a:pt x="99" y="76"/>
                </a:cubicBezTo>
                <a:cubicBezTo>
                  <a:pt x="95" y="76"/>
                  <a:pt x="92" y="76"/>
                  <a:pt x="89" y="77"/>
                </a:cubicBezTo>
                <a:cubicBezTo>
                  <a:pt x="94" y="83"/>
                  <a:pt x="97" y="91"/>
                  <a:pt x="97" y="99"/>
                </a:cubicBezTo>
                <a:cubicBezTo>
                  <a:pt x="102" y="96"/>
                  <a:pt x="109" y="95"/>
                  <a:pt x="116" y="95"/>
                </a:cubicBezTo>
                <a:cubicBezTo>
                  <a:pt x="121" y="95"/>
                  <a:pt x="127" y="96"/>
                  <a:pt x="132" y="98"/>
                </a:cubicBezTo>
                <a:close/>
                <a:moveTo>
                  <a:pt x="138" y="101"/>
                </a:moveTo>
                <a:cubicBezTo>
                  <a:pt x="148" y="108"/>
                  <a:pt x="156" y="119"/>
                  <a:pt x="157" y="132"/>
                </a:cubicBezTo>
                <a:cubicBezTo>
                  <a:pt x="161" y="134"/>
                  <a:pt x="166" y="135"/>
                  <a:pt x="171" y="135"/>
                </a:cubicBezTo>
                <a:cubicBezTo>
                  <a:pt x="190" y="135"/>
                  <a:pt x="205" y="120"/>
                  <a:pt x="205" y="102"/>
                </a:cubicBezTo>
                <a:cubicBezTo>
                  <a:pt x="205" y="83"/>
                  <a:pt x="190" y="68"/>
                  <a:pt x="171" y="68"/>
                </a:cubicBezTo>
                <a:cubicBezTo>
                  <a:pt x="153" y="68"/>
                  <a:pt x="138" y="83"/>
                  <a:pt x="138" y="101"/>
                </a:cubicBezTo>
                <a:close/>
                <a:moveTo>
                  <a:pt x="116" y="170"/>
                </a:moveTo>
                <a:cubicBezTo>
                  <a:pt x="134" y="170"/>
                  <a:pt x="149" y="155"/>
                  <a:pt x="149" y="136"/>
                </a:cubicBezTo>
                <a:cubicBezTo>
                  <a:pt x="149" y="118"/>
                  <a:pt x="134" y="103"/>
                  <a:pt x="116" y="103"/>
                </a:cubicBezTo>
                <a:cubicBezTo>
                  <a:pt x="97" y="103"/>
                  <a:pt x="82" y="118"/>
                  <a:pt x="82" y="136"/>
                </a:cubicBezTo>
                <a:cubicBezTo>
                  <a:pt x="82" y="155"/>
                  <a:pt x="97" y="170"/>
                  <a:pt x="116" y="170"/>
                </a:cubicBezTo>
                <a:close/>
                <a:moveTo>
                  <a:pt x="130" y="172"/>
                </a:moveTo>
                <a:cubicBezTo>
                  <a:pt x="102" y="172"/>
                  <a:pt x="102" y="172"/>
                  <a:pt x="102" y="172"/>
                </a:cubicBezTo>
                <a:cubicBezTo>
                  <a:pt x="78" y="172"/>
                  <a:pt x="59" y="191"/>
                  <a:pt x="59" y="215"/>
                </a:cubicBezTo>
                <a:cubicBezTo>
                  <a:pt x="59" y="250"/>
                  <a:pt x="59" y="250"/>
                  <a:pt x="59" y="250"/>
                </a:cubicBezTo>
                <a:cubicBezTo>
                  <a:pt x="59" y="250"/>
                  <a:pt x="59" y="250"/>
                  <a:pt x="59" y="250"/>
                </a:cubicBezTo>
                <a:cubicBezTo>
                  <a:pt x="61" y="251"/>
                  <a:pt x="61" y="251"/>
                  <a:pt x="61" y="251"/>
                </a:cubicBezTo>
                <a:cubicBezTo>
                  <a:pt x="84" y="258"/>
                  <a:pt x="103" y="260"/>
                  <a:pt x="119" y="260"/>
                </a:cubicBezTo>
                <a:cubicBezTo>
                  <a:pt x="151" y="260"/>
                  <a:pt x="169" y="251"/>
                  <a:pt x="170" y="251"/>
                </a:cubicBezTo>
                <a:cubicBezTo>
                  <a:pt x="173" y="250"/>
                  <a:pt x="173" y="250"/>
                  <a:pt x="173" y="250"/>
                </a:cubicBezTo>
                <a:cubicBezTo>
                  <a:pt x="173" y="250"/>
                  <a:pt x="173" y="250"/>
                  <a:pt x="173" y="250"/>
                </a:cubicBezTo>
                <a:cubicBezTo>
                  <a:pt x="173" y="215"/>
                  <a:pt x="173" y="215"/>
                  <a:pt x="173" y="215"/>
                </a:cubicBezTo>
                <a:cubicBezTo>
                  <a:pt x="173" y="191"/>
                  <a:pt x="154" y="172"/>
                  <a:pt x="130" y="172"/>
                </a:cubicBezTo>
                <a:close/>
                <a:moveTo>
                  <a:pt x="185" y="137"/>
                </a:moveTo>
                <a:cubicBezTo>
                  <a:pt x="157" y="137"/>
                  <a:pt x="157" y="137"/>
                  <a:pt x="157" y="137"/>
                </a:cubicBezTo>
                <a:cubicBezTo>
                  <a:pt x="157" y="149"/>
                  <a:pt x="152" y="159"/>
                  <a:pt x="144" y="166"/>
                </a:cubicBezTo>
                <a:cubicBezTo>
                  <a:pt x="165" y="172"/>
                  <a:pt x="181" y="192"/>
                  <a:pt x="181" y="215"/>
                </a:cubicBezTo>
                <a:cubicBezTo>
                  <a:pt x="181" y="226"/>
                  <a:pt x="181" y="226"/>
                  <a:pt x="181" y="226"/>
                </a:cubicBezTo>
                <a:cubicBezTo>
                  <a:pt x="209" y="225"/>
                  <a:pt x="225" y="217"/>
                  <a:pt x="226" y="216"/>
                </a:cubicBezTo>
                <a:cubicBezTo>
                  <a:pt x="228" y="215"/>
                  <a:pt x="228" y="215"/>
                  <a:pt x="228" y="215"/>
                </a:cubicBezTo>
                <a:cubicBezTo>
                  <a:pt x="228" y="215"/>
                  <a:pt x="228" y="215"/>
                  <a:pt x="228" y="215"/>
                </a:cubicBezTo>
                <a:cubicBezTo>
                  <a:pt x="228" y="180"/>
                  <a:pt x="228" y="180"/>
                  <a:pt x="228" y="180"/>
                </a:cubicBezTo>
                <a:cubicBezTo>
                  <a:pt x="228" y="157"/>
                  <a:pt x="209" y="137"/>
                  <a:pt x="185" y="137"/>
                </a:cubicBezTo>
                <a:close/>
                <a:moveTo>
                  <a:pt x="193" y="67"/>
                </a:moveTo>
                <a:cubicBezTo>
                  <a:pt x="203" y="74"/>
                  <a:pt x="211" y="85"/>
                  <a:pt x="212" y="98"/>
                </a:cubicBezTo>
                <a:cubicBezTo>
                  <a:pt x="217" y="100"/>
                  <a:pt x="221" y="101"/>
                  <a:pt x="226" y="101"/>
                </a:cubicBezTo>
                <a:cubicBezTo>
                  <a:pt x="245" y="101"/>
                  <a:pt x="260" y="86"/>
                  <a:pt x="260" y="68"/>
                </a:cubicBezTo>
                <a:cubicBezTo>
                  <a:pt x="260" y="49"/>
                  <a:pt x="245" y="34"/>
                  <a:pt x="226" y="34"/>
                </a:cubicBezTo>
                <a:cubicBezTo>
                  <a:pt x="208" y="34"/>
                  <a:pt x="193" y="49"/>
                  <a:pt x="193" y="67"/>
                </a:cubicBezTo>
                <a:close/>
                <a:moveTo>
                  <a:pt x="241" y="104"/>
                </a:moveTo>
                <a:cubicBezTo>
                  <a:pt x="212" y="104"/>
                  <a:pt x="212" y="104"/>
                  <a:pt x="212" y="104"/>
                </a:cubicBezTo>
                <a:cubicBezTo>
                  <a:pt x="212" y="115"/>
                  <a:pt x="207" y="125"/>
                  <a:pt x="200" y="132"/>
                </a:cubicBezTo>
                <a:cubicBezTo>
                  <a:pt x="221" y="139"/>
                  <a:pt x="236" y="158"/>
                  <a:pt x="236" y="181"/>
                </a:cubicBezTo>
                <a:cubicBezTo>
                  <a:pt x="236" y="192"/>
                  <a:pt x="236" y="192"/>
                  <a:pt x="236" y="192"/>
                </a:cubicBezTo>
                <a:cubicBezTo>
                  <a:pt x="264" y="191"/>
                  <a:pt x="280" y="183"/>
                  <a:pt x="281" y="182"/>
                </a:cubicBezTo>
                <a:cubicBezTo>
                  <a:pt x="283" y="181"/>
                  <a:pt x="283" y="181"/>
                  <a:pt x="283" y="181"/>
                </a:cubicBezTo>
                <a:cubicBezTo>
                  <a:pt x="283" y="181"/>
                  <a:pt x="283" y="181"/>
                  <a:pt x="283" y="181"/>
                </a:cubicBezTo>
                <a:cubicBezTo>
                  <a:pt x="283" y="147"/>
                  <a:pt x="283" y="147"/>
                  <a:pt x="283" y="147"/>
                </a:cubicBezTo>
                <a:cubicBezTo>
                  <a:pt x="283" y="123"/>
                  <a:pt x="264" y="104"/>
                  <a:pt x="241" y="104"/>
                </a:cubicBezTo>
                <a:close/>
                <a:moveTo>
                  <a:pt x="57" y="135"/>
                </a:moveTo>
                <a:cubicBezTo>
                  <a:pt x="64" y="135"/>
                  <a:pt x="70" y="133"/>
                  <a:pt x="75" y="130"/>
                </a:cubicBezTo>
                <a:cubicBezTo>
                  <a:pt x="77" y="119"/>
                  <a:pt x="82" y="110"/>
                  <a:pt x="90" y="103"/>
                </a:cubicBezTo>
                <a:cubicBezTo>
                  <a:pt x="90" y="103"/>
                  <a:pt x="91" y="102"/>
                  <a:pt x="91" y="102"/>
                </a:cubicBezTo>
                <a:cubicBezTo>
                  <a:pt x="91" y="83"/>
                  <a:pt x="76" y="68"/>
                  <a:pt x="57" y="68"/>
                </a:cubicBezTo>
                <a:cubicBezTo>
                  <a:pt x="39" y="68"/>
                  <a:pt x="24" y="83"/>
                  <a:pt x="24" y="102"/>
                </a:cubicBezTo>
                <a:cubicBezTo>
                  <a:pt x="24" y="120"/>
                  <a:pt x="39" y="135"/>
                  <a:pt x="57" y="135"/>
                </a:cubicBezTo>
                <a:close/>
                <a:moveTo>
                  <a:pt x="87" y="166"/>
                </a:moveTo>
                <a:cubicBezTo>
                  <a:pt x="80" y="159"/>
                  <a:pt x="75" y="149"/>
                  <a:pt x="74" y="138"/>
                </a:cubicBezTo>
                <a:cubicBezTo>
                  <a:pt x="73" y="137"/>
                  <a:pt x="72" y="137"/>
                  <a:pt x="71" y="137"/>
                </a:cubicBezTo>
                <a:cubicBezTo>
                  <a:pt x="43" y="137"/>
                  <a:pt x="43" y="137"/>
                  <a:pt x="43" y="137"/>
                </a:cubicBezTo>
                <a:cubicBezTo>
                  <a:pt x="19" y="137"/>
                  <a:pt x="0" y="157"/>
                  <a:pt x="0" y="180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216"/>
                  <a:pt x="0" y="216"/>
                  <a:pt x="0" y="216"/>
                </a:cubicBezTo>
                <a:cubicBezTo>
                  <a:pt x="2" y="216"/>
                  <a:pt x="2" y="216"/>
                  <a:pt x="2" y="216"/>
                </a:cubicBezTo>
                <a:cubicBezTo>
                  <a:pt x="21" y="222"/>
                  <a:pt x="37" y="225"/>
                  <a:pt x="51" y="225"/>
                </a:cubicBezTo>
                <a:cubicBezTo>
                  <a:pt x="51" y="215"/>
                  <a:pt x="51" y="215"/>
                  <a:pt x="51" y="215"/>
                </a:cubicBezTo>
                <a:cubicBezTo>
                  <a:pt x="51" y="192"/>
                  <a:pt x="66" y="172"/>
                  <a:pt x="87" y="166"/>
                </a:cubicBezTo>
                <a:close/>
                <a:moveTo>
                  <a:pt x="87" y="166"/>
                </a:moveTo>
                <a:cubicBezTo>
                  <a:pt x="87" y="166"/>
                  <a:pt x="87" y="166"/>
                  <a:pt x="87" y="166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18" name="Freeform 69"/>
          <p:cNvSpPr>
            <a:spLocks noEditPoints="1"/>
          </p:cNvSpPr>
          <p:nvPr/>
        </p:nvSpPr>
        <p:spPr bwMode="auto">
          <a:xfrm>
            <a:off x="8699347" y="4901630"/>
            <a:ext cx="262526" cy="352973"/>
          </a:xfrm>
          <a:custGeom>
            <a:avLst/>
            <a:gdLst>
              <a:gd name="T0" fmla="*/ 69 w 74"/>
              <a:gd name="T1" fmla="*/ 36 h 99"/>
              <a:gd name="T2" fmla="*/ 37 w 74"/>
              <a:gd name="T3" fmla="*/ 0 h 99"/>
              <a:gd name="T4" fmla="*/ 5 w 74"/>
              <a:gd name="T5" fmla="*/ 36 h 99"/>
              <a:gd name="T6" fmla="*/ 0 w 74"/>
              <a:gd name="T7" fmla="*/ 44 h 99"/>
              <a:gd name="T8" fmla="*/ 0 w 74"/>
              <a:gd name="T9" fmla="*/ 89 h 99"/>
              <a:gd name="T10" fmla="*/ 10 w 74"/>
              <a:gd name="T11" fmla="*/ 99 h 99"/>
              <a:gd name="T12" fmla="*/ 64 w 74"/>
              <a:gd name="T13" fmla="*/ 99 h 99"/>
              <a:gd name="T14" fmla="*/ 74 w 74"/>
              <a:gd name="T15" fmla="*/ 89 h 99"/>
              <a:gd name="T16" fmla="*/ 74 w 74"/>
              <a:gd name="T17" fmla="*/ 44 h 99"/>
              <a:gd name="T18" fmla="*/ 69 w 74"/>
              <a:gd name="T19" fmla="*/ 36 h 99"/>
              <a:gd name="T20" fmla="*/ 41 w 74"/>
              <a:gd name="T21" fmla="*/ 70 h 99"/>
              <a:gd name="T22" fmla="*/ 41 w 74"/>
              <a:gd name="T23" fmla="*/ 84 h 99"/>
              <a:gd name="T24" fmla="*/ 37 w 74"/>
              <a:gd name="T25" fmla="*/ 88 h 99"/>
              <a:gd name="T26" fmla="*/ 33 w 74"/>
              <a:gd name="T27" fmla="*/ 84 h 99"/>
              <a:gd name="T28" fmla="*/ 33 w 74"/>
              <a:gd name="T29" fmla="*/ 70 h 99"/>
              <a:gd name="T30" fmla="*/ 25 w 74"/>
              <a:gd name="T31" fmla="*/ 59 h 99"/>
              <a:gd name="T32" fmla="*/ 37 w 74"/>
              <a:gd name="T33" fmla="*/ 48 h 99"/>
              <a:gd name="T34" fmla="*/ 48 w 74"/>
              <a:gd name="T35" fmla="*/ 59 h 99"/>
              <a:gd name="T36" fmla="*/ 41 w 74"/>
              <a:gd name="T37" fmla="*/ 70 h 99"/>
              <a:gd name="T38" fmla="*/ 12 w 74"/>
              <a:gd name="T39" fmla="*/ 34 h 99"/>
              <a:gd name="T40" fmla="*/ 37 w 74"/>
              <a:gd name="T41" fmla="*/ 6 h 99"/>
              <a:gd name="T42" fmla="*/ 62 w 74"/>
              <a:gd name="T43" fmla="*/ 34 h 99"/>
              <a:gd name="T44" fmla="*/ 12 w 74"/>
              <a:gd name="T45" fmla="*/ 3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4" h="99">
                <a:moveTo>
                  <a:pt x="69" y="36"/>
                </a:moveTo>
                <a:cubicBezTo>
                  <a:pt x="68" y="16"/>
                  <a:pt x="54" y="0"/>
                  <a:pt x="37" y="0"/>
                </a:cubicBezTo>
                <a:cubicBezTo>
                  <a:pt x="19" y="0"/>
                  <a:pt x="5" y="16"/>
                  <a:pt x="5" y="36"/>
                </a:cubicBezTo>
                <a:cubicBezTo>
                  <a:pt x="2" y="37"/>
                  <a:pt x="0" y="41"/>
                  <a:pt x="0" y="44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94"/>
                  <a:pt x="4" y="99"/>
                  <a:pt x="10" y="99"/>
                </a:cubicBezTo>
                <a:cubicBezTo>
                  <a:pt x="64" y="99"/>
                  <a:pt x="64" y="99"/>
                  <a:pt x="64" y="99"/>
                </a:cubicBezTo>
                <a:cubicBezTo>
                  <a:pt x="69" y="99"/>
                  <a:pt x="74" y="94"/>
                  <a:pt x="74" y="89"/>
                </a:cubicBezTo>
                <a:cubicBezTo>
                  <a:pt x="74" y="44"/>
                  <a:pt x="74" y="44"/>
                  <a:pt x="74" y="44"/>
                </a:cubicBezTo>
                <a:cubicBezTo>
                  <a:pt x="74" y="41"/>
                  <a:pt x="72" y="37"/>
                  <a:pt x="69" y="36"/>
                </a:cubicBezTo>
                <a:close/>
                <a:moveTo>
                  <a:pt x="41" y="70"/>
                </a:moveTo>
                <a:cubicBezTo>
                  <a:pt x="41" y="84"/>
                  <a:pt x="41" y="84"/>
                  <a:pt x="41" y="84"/>
                </a:cubicBezTo>
                <a:cubicBezTo>
                  <a:pt x="41" y="87"/>
                  <a:pt x="39" y="88"/>
                  <a:pt x="37" y="88"/>
                </a:cubicBezTo>
                <a:cubicBezTo>
                  <a:pt x="34" y="88"/>
                  <a:pt x="33" y="87"/>
                  <a:pt x="33" y="84"/>
                </a:cubicBezTo>
                <a:cubicBezTo>
                  <a:pt x="33" y="70"/>
                  <a:pt x="33" y="70"/>
                  <a:pt x="33" y="70"/>
                </a:cubicBezTo>
                <a:cubicBezTo>
                  <a:pt x="28" y="68"/>
                  <a:pt x="25" y="64"/>
                  <a:pt x="25" y="59"/>
                </a:cubicBezTo>
                <a:cubicBezTo>
                  <a:pt x="25" y="53"/>
                  <a:pt x="30" y="48"/>
                  <a:pt x="37" y="48"/>
                </a:cubicBezTo>
                <a:cubicBezTo>
                  <a:pt x="43" y="48"/>
                  <a:pt x="48" y="53"/>
                  <a:pt x="48" y="59"/>
                </a:cubicBezTo>
                <a:cubicBezTo>
                  <a:pt x="48" y="64"/>
                  <a:pt x="45" y="68"/>
                  <a:pt x="41" y="70"/>
                </a:cubicBezTo>
                <a:close/>
                <a:moveTo>
                  <a:pt x="12" y="34"/>
                </a:moveTo>
                <a:cubicBezTo>
                  <a:pt x="13" y="19"/>
                  <a:pt x="24" y="6"/>
                  <a:pt x="37" y="6"/>
                </a:cubicBezTo>
                <a:cubicBezTo>
                  <a:pt x="50" y="6"/>
                  <a:pt x="61" y="19"/>
                  <a:pt x="62" y="34"/>
                </a:cubicBezTo>
                <a:lnTo>
                  <a:pt x="12" y="34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19" name="AutoShape 28"/>
          <p:cNvSpPr/>
          <p:nvPr/>
        </p:nvSpPr>
        <p:spPr bwMode="auto">
          <a:xfrm>
            <a:off x="9417506" y="5520357"/>
            <a:ext cx="350179" cy="3501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220" name="组合 219"/>
          <p:cNvGrpSpPr/>
          <p:nvPr/>
        </p:nvGrpSpPr>
        <p:grpSpPr>
          <a:xfrm>
            <a:off x="8710497" y="5520357"/>
            <a:ext cx="240226" cy="350160"/>
            <a:chOff x="4657770" y="7205877"/>
            <a:chExt cx="251543" cy="366676"/>
          </a:xfrm>
          <a:solidFill>
            <a:schemeClr val="accent6">
              <a:lumMod val="50000"/>
            </a:schemeClr>
          </a:solidFill>
        </p:grpSpPr>
        <p:sp>
          <p:nvSpPr>
            <p:cNvPr id="221" name="AutoShape 97"/>
            <p:cNvSpPr/>
            <p:nvPr/>
          </p:nvSpPr>
          <p:spPr bwMode="auto">
            <a:xfrm>
              <a:off x="4657770" y="7205877"/>
              <a:ext cx="251543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22" name="AutoShape 98"/>
            <p:cNvSpPr/>
            <p:nvPr/>
          </p:nvSpPr>
          <p:spPr bwMode="auto">
            <a:xfrm>
              <a:off x="4760387" y="7240293"/>
              <a:ext cx="46304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23" name="AutoShape 99"/>
            <p:cNvSpPr/>
            <p:nvPr/>
          </p:nvSpPr>
          <p:spPr bwMode="auto">
            <a:xfrm>
              <a:off x="4772276" y="7526876"/>
              <a:ext cx="22526" cy="11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224" name="AutoShape 100"/>
          <p:cNvSpPr/>
          <p:nvPr/>
        </p:nvSpPr>
        <p:spPr bwMode="auto">
          <a:xfrm>
            <a:off x="7917057" y="5520357"/>
            <a:ext cx="305960" cy="3501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225" name="组合 224"/>
          <p:cNvGrpSpPr/>
          <p:nvPr/>
        </p:nvGrpSpPr>
        <p:grpSpPr>
          <a:xfrm>
            <a:off x="7135110" y="5542466"/>
            <a:ext cx="349581" cy="305943"/>
            <a:chOff x="3135998" y="7229029"/>
            <a:chExt cx="366050" cy="320373"/>
          </a:xfrm>
          <a:solidFill>
            <a:schemeClr val="accent6">
              <a:lumMod val="50000"/>
            </a:schemeClr>
          </a:solidFill>
        </p:grpSpPr>
        <p:sp>
          <p:nvSpPr>
            <p:cNvPr id="226" name="AutoShape 101"/>
            <p:cNvSpPr/>
            <p:nvPr/>
          </p:nvSpPr>
          <p:spPr bwMode="auto">
            <a:xfrm>
              <a:off x="3135998" y="7229029"/>
              <a:ext cx="366050" cy="3203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514"/>
                  </a:moveTo>
                  <a:cubicBezTo>
                    <a:pt x="20249" y="19365"/>
                    <a:pt x="19644" y="20057"/>
                    <a:pt x="18899" y="20057"/>
                  </a:cubicBezTo>
                  <a:lnTo>
                    <a:pt x="2699" y="20057"/>
                  </a:lnTo>
                  <a:cubicBezTo>
                    <a:pt x="1955" y="20057"/>
                    <a:pt x="1349" y="19365"/>
                    <a:pt x="1349" y="18514"/>
                  </a:cubicBezTo>
                  <a:lnTo>
                    <a:pt x="1349" y="13114"/>
                  </a:lnTo>
                  <a:lnTo>
                    <a:pt x="4050" y="1542"/>
                  </a:lnTo>
                  <a:lnTo>
                    <a:pt x="17549" y="1542"/>
                  </a:lnTo>
                  <a:lnTo>
                    <a:pt x="20249" y="13114"/>
                  </a:lnTo>
                  <a:cubicBezTo>
                    <a:pt x="20249" y="13114"/>
                    <a:pt x="20249" y="18514"/>
                    <a:pt x="20249" y="18514"/>
                  </a:cubicBezTo>
                  <a:close/>
                  <a:moveTo>
                    <a:pt x="21548" y="12693"/>
                  </a:moveTo>
                  <a:lnTo>
                    <a:pt x="18847" y="1117"/>
                  </a:lnTo>
                  <a:cubicBezTo>
                    <a:pt x="18683" y="460"/>
                    <a:pt x="18150" y="0"/>
                    <a:pt x="17549" y="0"/>
                  </a:cubicBezTo>
                  <a:lnTo>
                    <a:pt x="10800" y="0"/>
                  </a:lnTo>
                  <a:lnTo>
                    <a:pt x="4049" y="0"/>
                  </a:lnTo>
                  <a:cubicBezTo>
                    <a:pt x="3449" y="0"/>
                    <a:pt x="2916" y="460"/>
                    <a:pt x="2752" y="1117"/>
                  </a:cubicBezTo>
                  <a:lnTo>
                    <a:pt x="51" y="12693"/>
                  </a:lnTo>
                  <a:cubicBezTo>
                    <a:pt x="17" y="12835"/>
                    <a:pt x="0" y="12976"/>
                    <a:pt x="0" y="13114"/>
                  </a:cubicBezTo>
                  <a:lnTo>
                    <a:pt x="0" y="18514"/>
                  </a:lnTo>
                  <a:cubicBezTo>
                    <a:pt x="0" y="20218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20218"/>
                    <a:pt x="21600" y="18514"/>
                  </a:cubicBezTo>
                  <a:lnTo>
                    <a:pt x="21600" y="13114"/>
                  </a:lnTo>
                  <a:cubicBezTo>
                    <a:pt x="21600" y="12976"/>
                    <a:pt x="21582" y="12835"/>
                    <a:pt x="21548" y="1269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27" name="AutoShape 102"/>
            <p:cNvSpPr/>
            <p:nvPr/>
          </p:nvSpPr>
          <p:spPr bwMode="auto">
            <a:xfrm>
              <a:off x="3181678" y="7274708"/>
              <a:ext cx="279075" cy="205865"/>
            </a:xfrm>
            <a:custGeom>
              <a:avLst/>
              <a:gdLst>
                <a:gd name="T0" fmla="+- 0 10799 40"/>
                <a:gd name="T1" fmla="*/ T0 w 21519"/>
                <a:gd name="T2" fmla="*/ 10800 h 21600"/>
                <a:gd name="T3" fmla="+- 0 10799 40"/>
                <a:gd name="T4" fmla="*/ T3 w 21519"/>
                <a:gd name="T5" fmla="*/ 10800 h 21600"/>
                <a:gd name="T6" fmla="+- 0 10799 40"/>
                <a:gd name="T7" fmla="*/ T6 w 21519"/>
                <a:gd name="T8" fmla="*/ 10800 h 21600"/>
                <a:gd name="T9" fmla="+- 0 10799 40"/>
                <a:gd name="T10" fmla="*/ T9 w 2151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19" h="21600">
                  <a:moveTo>
                    <a:pt x="18070" y="14399"/>
                  </a:moveTo>
                  <a:lnTo>
                    <a:pt x="16603" y="14399"/>
                  </a:lnTo>
                  <a:cubicBezTo>
                    <a:pt x="15931" y="14399"/>
                    <a:pt x="15325" y="14907"/>
                    <a:pt x="15024" y="15725"/>
                  </a:cubicBezTo>
                  <a:lnTo>
                    <a:pt x="13746" y="19199"/>
                  </a:lnTo>
                  <a:lnTo>
                    <a:pt x="7773" y="19199"/>
                  </a:lnTo>
                  <a:lnTo>
                    <a:pt x="6495" y="15725"/>
                  </a:lnTo>
                  <a:cubicBezTo>
                    <a:pt x="6194" y="14907"/>
                    <a:pt x="5588" y="14399"/>
                    <a:pt x="4916" y="14399"/>
                  </a:cubicBezTo>
                  <a:lnTo>
                    <a:pt x="3449" y="14399"/>
                  </a:lnTo>
                  <a:lnTo>
                    <a:pt x="1343" y="14399"/>
                  </a:lnTo>
                  <a:lnTo>
                    <a:pt x="3924" y="1200"/>
                  </a:lnTo>
                  <a:lnTo>
                    <a:pt x="17595" y="1200"/>
                  </a:lnTo>
                  <a:lnTo>
                    <a:pt x="20176" y="14399"/>
                  </a:lnTo>
                  <a:cubicBezTo>
                    <a:pt x="20176" y="14399"/>
                    <a:pt x="18070" y="14399"/>
                    <a:pt x="18070" y="14399"/>
                  </a:cubicBezTo>
                  <a:close/>
                  <a:moveTo>
                    <a:pt x="17595" y="0"/>
                  </a:moveTo>
                  <a:lnTo>
                    <a:pt x="3924" y="0"/>
                  </a:lnTo>
                  <a:cubicBezTo>
                    <a:pt x="3524" y="0"/>
                    <a:pt x="3174" y="366"/>
                    <a:pt x="3071" y="891"/>
                  </a:cubicBezTo>
                  <a:lnTo>
                    <a:pt x="28" y="15291"/>
                  </a:lnTo>
                  <a:cubicBezTo>
                    <a:pt x="-40" y="15651"/>
                    <a:pt x="16" y="16035"/>
                    <a:pt x="183" y="16330"/>
                  </a:cubicBezTo>
                  <a:cubicBezTo>
                    <a:pt x="350" y="16625"/>
                    <a:pt x="609" y="16799"/>
                    <a:pt x="883" y="16799"/>
                  </a:cubicBezTo>
                  <a:lnTo>
                    <a:pt x="3449" y="16799"/>
                  </a:lnTo>
                  <a:lnTo>
                    <a:pt x="4456" y="16799"/>
                  </a:lnTo>
                  <a:lnTo>
                    <a:pt x="4916" y="16799"/>
                  </a:lnTo>
                  <a:lnTo>
                    <a:pt x="6194" y="20274"/>
                  </a:lnTo>
                  <a:cubicBezTo>
                    <a:pt x="6493" y="21086"/>
                    <a:pt x="7104" y="21599"/>
                    <a:pt x="7773" y="21599"/>
                  </a:cubicBezTo>
                  <a:lnTo>
                    <a:pt x="13746" y="21599"/>
                  </a:lnTo>
                  <a:cubicBezTo>
                    <a:pt x="14415" y="21599"/>
                    <a:pt x="15026" y="21086"/>
                    <a:pt x="15325" y="20274"/>
                  </a:cubicBezTo>
                  <a:lnTo>
                    <a:pt x="16603" y="16799"/>
                  </a:lnTo>
                  <a:lnTo>
                    <a:pt x="17063" y="16799"/>
                  </a:lnTo>
                  <a:lnTo>
                    <a:pt x="18070" y="16799"/>
                  </a:lnTo>
                  <a:lnTo>
                    <a:pt x="20636" y="16799"/>
                  </a:lnTo>
                  <a:cubicBezTo>
                    <a:pt x="20910" y="16799"/>
                    <a:pt x="21169" y="16625"/>
                    <a:pt x="21336" y="16330"/>
                  </a:cubicBezTo>
                  <a:cubicBezTo>
                    <a:pt x="21503" y="16035"/>
                    <a:pt x="21560" y="15651"/>
                    <a:pt x="21490" y="15291"/>
                  </a:cubicBezTo>
                  <a:lnTo>
                    <a:pt x="18448" y="891"/>
                  </a:lnTo>
                  <a:cubicBezTo>
                    <a:pt x="18345" y="366"/>
                    <a:pt x="17995" y="0"/>
                    <a:pt x="1759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6362698" y="5542466"/>
            <a:ext cx="349583" cy="305943"/>
            <a:chOff x="2403273" y="7229029"/>
            <a:chExt cx="366051" cy="320373"/>
          </a:xfrm>
          <a:solidFill>
            <a:schemeClr val="accent6">
              <a:lumMod val="50000"/>
            </a:schemeClr>
          </a:solidFill>
        </p:grpSpPr>
        <p:sp>
          <p:nvSpPr>
            <p:cNvPr id="229" name="AutoShape 103"/>
            <p:cNvSpPr/>
            <p:nvPr/>
          </p:nvSpPr>
          <p:spPr bwMode="auto">
            <a:xfrm>
              <a:off x="2460840" y="7285970"/>
              <a:ext cx="131403" cy="863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30" name="AutoShape 104"/>
            <p:cNvSpPr/>
            <p:nvPr/>
          </p:nvSpPr>
          <p:spPr bwMode="auto">
            <a:xfrm>
              <a:off x="2403273" y="7229029"/>
              <a:ext cx="366051" cy="3203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5589444" y="5586086"/>
            <a:ext cx="348984" cy="218701"/>
            <a:chOff x="1671171" y="7274707"/>
            <a:chExt cx="365425" cy="229016"/>
          </a:xfrm>
          <a:solidFill>
            <a:schemeClr val="accent6">
              <a:lumMod val="50000"/>
            </a:schemeClr>
          </a:solidFill>
        </p:grpSpPr>
        <p:sp>
          <p:nvSpPr>
            <p:cNvPr id="232" name="AutoShape 105"/>
            <p:cNvSpPr/>
            <p:nvPr/>
          </p:nvSpPr>
          <p:spPr bwMode="auto">
            <a:xfrm>
              <a:off x="1671171" y="7274707"/>
              <a:ext cx="365425" cy="22901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9438"/>
                  </a:moveTo>
                  <a:cubicBezTo>
                    <a:pt x="7005" y="19438"/>
                    <a:pt x="3289" y="15988"/>
                    <a:pt x="1437" y="10797"/>
                  </a:cubicBezTo>
                  <a:cubicBezTo>
                    <a:pt x="3298" y="5598"/>
                    <a:pt x="7009" y="2161"/>
                    <a:pt x="10800" y="2161"/>
                  </a:cubicBezTo>
                  <a:cubicBezTo>
                    <a:pt x="14595" y="2161"/>
                    <a:pt x="18310" y="5611"/>
                    <a:pt x="20162" y="10802"/>
                  </a:cubicBezTo>
                  <a:cubicBezTo>
                    <a:pt x="18301" y="16000"/>
                    <a:pt x="14590" y="19438"/>
                    <a:pt x="10800" y="19438"/>
                  </a:cubicBezTo>
                  <a:moveTo>
                    <a:pt x="21576" y="10561"/>
                  </a:moveTo>
                  <a:cubicBezTo>
                    <a:pt x="21569" y="10516"/>
                    <a:pt x="21573" y="10467"/>
                    <a:pt x="21562" y="10423"/>
                  </a:cubicBezTo>
                  <a:cubicBezTo>
                    <a:pt x="21558" y="10406"/>
                    <a:pt x="21548" y="10395"/>
                    <a:pt x="21544" y="10378"/>
                  </a:cubicBezTo>
                  <a:cubicBezTo>
                    <a:pt x="21537" y="10352"/>
                    <a:pt x="21539" y="10322"/>
                    <a:pt x="21530" y="10297"/>
                  </a:cubicBezTo>
                  <a:cubicBezTo>
                    <a:pt x="19569" y="4298"/>
                    <a:pt x="15302" y="0"/>
                    <a:pt x="10800" y="0"/>
                  </a:cubicBezTo>
                  <a:cubicBezTo>
                    <a:pt x="6297" y="0"/>
                    <a:pt x="2030" y="4290"/>
                    <a:pt x="69" y="10290"/>
                  </a:cubicBezTo>
                  <a:cubicBezTo>
                    <a:pt x="61" y="10316"/>
                    <a:pt x="62" y="10344"/>
                    <a:pt x="55" y="10370"/>
                  </a:cubicBezTo>
                  <a:cubicBezTo>
                    <a:pt x="51" y="10387"/>
                    <a:pt x="41" y="10398"/>
                    <a:pt x="37" y="10415"/>
                  </a:cubicBezTo>
                  <a:cubicBezTo>
                    <a:pt x="26" y="10459"/>
                    <a:pt x="30" y="10508"/>
                    <a:pt x="24" y="10554"/>
                  </a:cubicBezTo>
                  <a:cubicBezTo>
                    <a:pt x="12" y="10635"/>
                    <a:pt x="0" y="10714"/>
                    <a:pt x="0" y="10796"/>
                  </a:cubicBezTo>
                  <a:cubicBezTo>
                    <a:pt x="0" y="10878"/>
                    <a:pt x="12" y="10955"/>
                    <a:pt x="24" y="11038"/>
                  </a:cubicBezTo>
                  <a:cubicBezTo>
                    <a:pt x="30" y="11083"/>
                    <a:pt x="26" y="11131"/>
                    <a:pt x="37" y="11175"/>
                  </a:cubicBezTo>
                  <a:cubicBezTo>
                    <a:pt x="41" y="11193"/>
                    <a:pt x="51" y="11204"/>
                    <a:pt x="55" y="11220"/>
                  </a:cubicBezTo>
                  <a:cubicBezTo>
                    <a:pt x="62" y="11247"/>
                    <a:pt x="61" y="11276"/>
                    <a:pt x="69" y="11302"/>
                  </a:cubicBezTo>
                  <a:cubicBezTo>
                    <a:pt x="2030" y="17300"/>
                    <a:pt x="6297" y="21599"/>
                    <a:pt x="10800" y="21599"/>
                  </a:cubicBezTo>
                  <a:cubicBezTo>
                    <a:pt x="15302" y="21599"/>
                    <a:pt x="19569" y="17308"/>
                    <a:pt x="21530" y="11309"/>
                  </a:cubicBezTo>
                  <a:cubicBezTo>
                    <a:pt x="21539" y="11283"/>
                    <a:pt x="21537" y="11255"/>
                    <a:pt x="21544" y="11228"/>
                  </a:cubicBezTo>
                  <a:cubicBezTo>
                    <a:pt x="21548" y="11212"/>
                    <a:pt x="21558" y="11201"/>
                    <a:pt x="21562" y="11183"/>
                  </a:cubicBezTo>
                  <a:cubicBezTo>
                    <a:pt x="21573" y="11139"/>
                    <a:pt x="21569" y="11089"/>
                    <a:pt x="21576" y="11044"/>
                  </a:cubicBezTo>
                  <a:cubicBezTo>
                    <a:pt x="21587" y="10963"/>
                    <a:pt x="21599" y="10885"/>
                    <a:pt x="21599" y="10803"/>
                  </a:cubicBezTo>
                  <a:cubicBezTo>
                    <a:pt x="21599" y="10721"/>
                    <a:pt x="21587" y="10642"/>
                    <a:pt x="21576" y="105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33" name="AutoShape 106"/>
            <p:cNvSpPr/>
            <p:nvPr/>
          </p:nvSpPr>
          <p:spPr bwMode="auto">
            <a:xfrm>
              <a:off x="1808206" y="7343538"/>
              <a:ext cx="51935" cy="5131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2" y="0"/>
                  </a:moveTo>
                  <a:cubicBezTo>
                    <a:pt x="19193" y="0"/>
                    <a:pt x="19183" y="4"/>
                    <a:pt x="19174" y="4"/>
                  </a:cubicBezTo>
                  <a:cubicBezTo>
                    <a:pt x="8585" y="23"/>
                    <a:pt x="0" y="8607"/>
                    <a:pt x="0" y="19198"/>
                  </a:cubicBezTo>
                  <a:cubicBezTo>
                    <a:pt x="0" y="20523"/>
                    <a:pt x="1076" y="21600"/>
                    <a:pt x="2402" y="21600"/>
                  </a:cubicBezTo>
                  <a:cubicBezTo>
                    <a:pt x="3722" y="21600"/>
                    <a:pt x="4799" y="20523"/>
                    <a:pt x="4799" y="19198"/>
                  </a:cubicBezTo>
                  <a:cubicBezTo>
                    <a:pt x="4799" y="11262"/>
                    <a:pt x="11262" y="4803"/>
                    <a:pt x="19202" y="4803"/>
                  </a:cubicBezTo>
                  <a:lnTo>
                    <a:pt x="19202" y="4798"/>
                  </a:lnTo>
                  <a:cubicBezTo>
                    <a:pt x="20523" y="4798"/>
                    <a:pt x="21599" y="3721"/>
                    <a:pt x="21599" y="2401"/>
                  </a:cubicBezTo>
                  <a:cubicBezTo>
                    <a:pt x="21599" y="1076"/>
                    <a:pt x="20523" y="0"/>
                    <a:pt x="1920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34" name="AutoShape 107"/>
            <p:cNvSpPr/>
            <p:nvPr/>
          </p:nvSpPr>
          <p:spPr bwMode="auto">
            <a:xfrm>
              <a:off x="1773789" y="7309122"/>
              <a:ext cx="160186" cy="1601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057"/>
                  </a:moveTo>
                  <a:cubicBezTo>
                    <a:pt x="5694" y="20057"/>
                    <a:pt x="1542" y="15905"/>
                    <a:pt x="1542" y="10800"/>
                  </a:cubicBezTo>
                  <a:cubicBezTo>
                    <a:pt x="1542" y="5694"/>
                    <a:pt x="5694" y="1542"/>
                    <a:pt x="10800" y="1542"/>
                  </a:cubicBezTo>
                  <a:cubicBezTo>
                    <a:pt x="15905" y="1542"/>
                    <a:pt x="20057" y="5694"/>
                    <a:pt x="20057" y="10800"/>
                  </a:cubicBezTo>
                  <a:cubicBezTo>
                    <a:pt x="20057" y="15905"/>
                    <a:pt x="15905" y="20057"/>
                    <a:pt x="10800" y="20057"/>
                  </a:cubicBezTo>
                  <a:moveTo>
                    <a:pt x="10800" y="0"/>
                  </a:moveTo>
                  <a:cubicBezTo>
                    <a:pt x="4834" y="0"/>
                    <a:pt x="0" y="4834"/>
                    <a:pt x="0" y="10800"/>
                  </a:cubicBezTo>
                  <a:cubicBezTo>
                    <a:pt x="0" y="16765"/>
                    <a:pt x="4834" y="21600"/>
                    <a:pt x="10800" y="21600"/>
                  </a:cubicBezTo>
                  <a:cubicBezTo>
                    <a:pt x="16765" y="21600"/>
                    <a:pt x="21599" y="16765"/>
                    <a:pt x="21599" y="10800"/>
                  </a:cubicBezTo>
                  <a:cubicBezTo>
                    <a:pt x="21599" y="4834"/>
                    <a:pt x="1676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4868389" y="5520357"/>
            <a:ext cx="262336" cy="350160"/>
            <a:chOff x="984746" y="7205877"/>
            <a:chExt cx="274694" cy="366676"/>
          </a:xfrm>
          <a:solidFill>
            <a:schemeClr val="accent6">
              <a:lumMod val="50000"/>
            </a:schemeClr>
          </a:solidFill>
        </p:grpSpPr>
        <p:sp>
          <p:nvSpPr>
            <p:cNvPr id="236" name="AutoShape 108"/>
            <p:cNvSpPr/>
            <p:nvPr/>
          </p:nvSpPr>
          <p:spPr bwMode="auto">
            <a:xfrm>
              <a:off x="1052950" y="7274707"/>
              <a:ext cx="137660" cy="13766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5" y="19800"/>
                    <a:pt x="1800" y="15764"/>
                    <a:pt x="1800" y="10800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599"/>
                  </a:moveTo>
                  <a:cubicBezTo>
                    <a:pt x="16756" y="21599"/>
                    <a:pt x="21600" y="16756"/>
                    <a:pt x="21600" y="10800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0"/>
                  </a:cubicBezTo>
                  <a:cubicBezTo>
                    <a:pt x="0" y="16756"/>
                    <a:pt x="484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37" name="AutoShape 109"/>
            <p:cNvSpPr/>
            <p:nvPr/>
          </p:nvSpPr>
          <p:spPr bwMode="auto">
            <a:xfrm>
              <a:off x="984746" y="7205877"/>
              <a:ext cx="274694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4" y="20170"/>
                  </a:moveTo>
                  <a:cubicBezTo>
                    <a:pt x="10885" y="20184"/>
                    <a:pt x="10830" y="20215"/>
                    <a:pt x="10782" y="20237"/>
                  </a:cubicBezTo>
                  <a:cubicBezTo>
                    <a:pt x="10774" y="20218"/>
                    <a:pt x="10707" y="20178"/>
                    <a:pt x="10666" y="20147"/>
                  </a:cubicBezTo>
                  <a:cubicBezTo>
                    <a:pt x="7368" y="17300"/>
                    <a:pt x="1799" y="12497"/>
                    <a:pt x="1799" y="8101"/>
                  </a:cubicBezTo>
                  <a:cubicBezTo>
                    <a:pt x="1799" y="4378"/>
                    <a:pt x="5838" y="1350"/>
                    <a:pt x="10800" y="1350"/>
                  </a:cubicBezTo>
                  <a:cubicBezTo>
                    <a:pt x="15762" y="1350"/>
                    <a:pt x="19800" y="4378"/>
                    <a:pt x="19800" y="8101"/>
                  </a:cubicBezTo>
                  <a:cubicBezTo>
                    <a:pt x="19800" y="12497"/>
                    <a:pt x="14231" y="17300"/>
                    <a:pt x="10904" y="20170"/>
                  </a:cubicBezTo>
                  <a:moveTo>
                    <a:pt x="10800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6"/>
                    <a:pt x="5400" y="17660"/>
                    <a:pt x="9337" y="21056"/>
                  </a:cubicBezTo>
                  <a:cubicBezTo>
                    <a:pt x="9352" y="21070"/>
                    <a:pt x="9984" y="21599"/>
                    <a:pt x="10766" y="21599"/>
                  </a:cubicBezTo>
                  <a:lnTo>
                    <a:pt x="10834" y="21599"/>
                  </a:lnTo>
                  <a:cubicBezTo>
                    <a:pt x="11615" y="21599"/>
                    <a:pt x="12247" y="21070"/>
                    <a:pt x="12262" y="21056"/>
                  </a:cubicBezTo>
                  <a:cubicBezTo>
                    <a:pt x="16200" y="17660"/>
                    <a:pt x="21599" y="12826"/>
                    <a:pt x="21599" y="8101"/>
                  </a:cubicBezTo>
                  <a:cubicBezTo>
                    <a:pt x="21599" y="3588"/>
                    <a:pt x="1675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238" name="组合 237"/>
          <p:cNvGrpSpPr/>
          <p:nvPr/>
        </p:nvGrpSpPr>
        <p:grpSpPr>
          <a:xfrm>
            <a:off x="10959324" y="5520357"/>
            <a:ext cx="349581" cy="350160"/>
            <a:chOff x="6113210" y="7202122"/>
            <a:chExt cx="366050" cy="366676"/>
          </a:xfrm>
          <a:solidFill>
            <a:schemeClr val="accent6">
              <a:lumMod val="50000"/>
            </a:schemeClr>
          </a:solidFill>
        </p:grpSpPr>
        <p:sp>
          <p:nvSpPr>
            <p:cNvPr id="239" name="AutoShape 18"/>
            <p:cNvSpPr/>
            <p:nvPr/>
          </p:nvSpPr>
          <p:spPr bwMode="auto">
            <a:xfrm>
              <a:off x="6113210" y="7202122"/>
              <a:ext cx="366050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0" name="AutoShape 19"/>
            <p:cNvSpPr/>
            <p:nvPr/>
          </p:nvSpPr>
          <p:spPr bwMode="auto">
            <a:xfrm>
              <a:off x="6193303" y="7339783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1" name="AutoShape 20"/>
            <p:cNvSpPr/>
            <p:nvPr/>
          </p:nvSpPr>
          <p:spPr bwMode="auto">
            <a:xfrm>
              <a:off x="6193303" y="7396725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2" name="AutoShape 21"/>
            <p:cNvSpPr/>
            <p:nvPr/>
          </p:nvSpPr>
          <p:spPr bwMode="auto">
            <a:xfrm>
              <a:off x="6193303" y="7454292"/>
              <a:ext cx="45678" cy="337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3" name="AutoShape 22"/>
            <p:cNvSpPr/>
            <p:nvPr/>
          </p:nvSpPr>
          <p:spPr bwMode="auto">
            <a:xfrm>
              <a:off x="6273396" y="7454292"/>
              <a:ext cx="45678" cy="337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4" name="AutoShape 23"/>
            <p:cNvSpPr/>
            <p:nvPr/>
          </p:nvSpPr>
          <p:spPr bwMode="auto">
            <a:xfrm>
              <a:off x="6273396" y="7396725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5" name="AutoShape 24"/>
            <p:cNvSpPr/>
            <p:nvPr/>
          </p:nvSpPr>
          <p:spPr bwMode="auto">
            <a:xfrm>
              <a:off x="6273396" y="7339783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6" name="AutoShape 25"/>
            <p:cNvSpPr/>
            <p:nvPr/>
          </p:nvSpPr>
          <p:spPr bwMode="auto">
            <a:xfrm>
              <a:off x="6353490" y="7454292"/>
              <a:ext cx="45678" cy="337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7" name="AutoShape 26"/>
            <p:cNvSpPr/>
            <p:nvPr/>
          </p:nvSpPr>
          <p:spPr bwMode="auto">
            <a:xfrm>
              <a:off x="6353490" y="7396725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48" name="AutoShape 27"/>
            <p:cNvSpPr/>
            <p:nvPr/>
          </p:nvSpPr>
          <p:spPr bwMode="auto">
            <a:xfrm>
              <a:off x="6353490" y="7339783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249" name="组合 248"/>
          <p:cNvGrpSpPr/>
          <p:nvPr/>
        </p:nvGrpSpPr>
        <p:grpSpPr>
          <a:xfrm>
            <a:off x="10221289" y="5546822"/>
            <a:ext cx="322019" cy="297232"/>
            <a:chOff x="8745538" y="2649538"/>
            <a:chExt cx="309563" cy="285750"/>
          </a:xfrm>
          <a:solidFill>
            <a:schemeClr val="accent6">
              <a:lumMod val="50000"/>
            </a:schemeClr>
          </a:solidFill>
        </p:grpSpPr>
        <p:sp>
          <p:nvSpPr>
            <p:cNvPr id="250" name="Freeform 313"/>
            <p:cNvSpPr/>
            <p:nvPr/>
          </p:nvSpPr>
          <p:spPr bwMode="auto">
            <a:xfrm>
              <a:off x="8745538" y="2649538"/>
              <a:ext cx="309563" cy="238125"/>
            </a:xfrm>
            <a:custGeom>
              <a:avLst/>
              <a:gdLst>
                <a:gd name="T0" fmla="*/ 197 w 198"/>
                <a:gd name="T1" fmla="*/ 0 h 152"/>
                <a:gd name="T2" fmla="*/ 195 w 198"/>
                <a:gd name="T3" fmla="*/ 0 h 152"/>
                <a:gd name="T4" fmla="*/ 1 w 198"/>
                <a:gd name="T5" fmla="*/ 99 h 152"/>
                <a:gd name="T6" fmla="*/ 0 w 198"/>
                <a:gd name="T7" fmla="*/ 101 h 152"/>
                <a:gd name="T8" fmla="*/ 2 w 198"/>
                <a:gd name="T9" fmla="*/ 103 h 152"/>
                <a:gd name="T10" fmla="*/ 67 w 198"/>
                <a:gd name="T11" fmla="*/ 124 h 152"/>
                <a:gd name="T12" fmla="*/ 68 w 198"/>
                <a:gd name="T13" fmla="*/ 123 h 152"/>
                <a:gd name="T14" fmla="*/ 158 w 198"/>
                <a:gd name="T15" fmla="*/ 42 h 152"/>
                <a:gd name="T16" fmla="*/ 87 w 198"/>
                <a:gd name="T17" fmla="*/ 127 h 152"/>
                <a:gd name="T18" fmla="*/ 86 w 198"/>
                <a:gd name="T19" fmla="*/ 129 h 152"/>
                <a:gd name="T20" fmla="*/ 88 w 198"/>
                <a:gd name="T21" fmla="*/ 130 h 152"/>
                <a:gd name="T22" fmla="*/ 160 w 198"/>
                <a:gd name="T23" fmla="*/ 152 h 152"/>
                <a:gd name="T24" fmla="*/ 160 w 198"/>
                <a:gd name="T25" fmla="*/ 152 h 152"/>
                <a:gd name="T26" fmla="*/ 161 w 198"/>
                <a:gd name="T27" fmla="*/ 152 h 152"/>
                <a:gd name="T28" fmla="*/ 162 w 198"/>
                <a:gd name="T29" fmla="*/ 151 h 152"/>
                <a:gd name="T30" fmla="*/ 198 w 198"/>
                <a:gd name="T31" fmla="*/ 2 h 152"/>
                <a:gd name="T32" fmla="*/ 197 w 198"/>
                <a:gd name="T3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8" h="152">
                  <a:moveTo>
                    <a:pt x="197" y="0"/>
                  </a:moveTo>
                  <a:cubicBezTo>
                    <a:pt x="197" y="0"/>
                    <a:pt x="196" y="0"/>
                    <a:pt x="195" y="0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1" y="100"/>
                    <a:pt x="0" y="100"/>
                    <a:pt x="0" y="101"/>
                  </a:cubicBezTo>
                  <a:cubicBezTo>
                    <a:pt x="0" y="102"/>
                    <a:pt x="1" y="103"/>
                    <a:pt x="2" y="103"/>
                  </a:cubicBezTo>
                  <a:cubicBezTo>
                    <a:pt x="67" y="124"/>
                    <a:pt x="67" y="124"/>
                    <a:pt x="67" y="124"/>
                  </a:cubicBezTo>
                  <a:cubicBezTo>
                    <a:pt x="67" y="124"/>
                    <a:pt x="68" y="124"/>
                    <a:pt x="68" y="123"/>
                  </a:cubicBezTo>
                  <a:cubicBezTo>
                    <a:pt x="158" y="42"/>
                    <a:pt x="158" y="42"/>
                    <a:pt x="158" y="42"/>
                  </a:cubicBezTo>
                  <a:cubicBezTo>
                    <a:pt x="87" y="127"/>
                    <a:pt x="87" y="127"/>
                    <a:pt x="87" y="127"/>
                  </a:cubicBezTo>
                  <a:cubicBezTo>
                    <a:pt x="86" y="128"/>
                    <a:pt x="86" y="128"/>
                    <a:pt x="86" y="129"/>
                  </a:cubicBezTo>
                  <a:cubicBezTo>
                    <a:pt x="86" y="130"/>
                    <a:pt x="87" y="130"/>
                    <a:pt x="88" y="130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61" y="152"/>
                    <a:pt x="161" y="152"/>
                    <a:pt x="161" y="152"/>
                  </a:cubicBezTo>
                  <a:cubicBezTo>
                    <a:pt x="162" y="152"/>
                    <a:pt x="162" y="151"/>
                    <a:pt x="162" y="151"/>
                  </a:cubicBezTo>
                  <a:cubicBezTo>
                    <a:pt x="198" y="2"/>
                    <a:pt x="198" y="2"/>
                    <a:pt x="198" y="2"/>
                  </a:cubicBezTo>
                  <a:cubicBezTo>
                    <a:pt x="198" y="2"/>
                    <a:pt x="198" y="1"/>
                    <a:pt x="1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1" name="Freeform 314"/>
            <p:cNvSpPr/>
            <p:nvPr/>
          </p:nvSpPr>
          <p:spPr bwMode="auto">
            <a:xfrm>
              <a:off x="8880476" y="2868613"/>
              <a:ext cx="36513" cy="66675"/>
            </a:xfrm>
            <a:custGeom>
              <a:avLst/>
              <a:gdLst>
                <a:gd name="T0" fmla="*/ 23 w 24"/>
                <a:gd name="T1" fmla="*/ 6 h 42"/>
                <a:gd name="T2" fmla="*/ 3 w 24"/>
                <a:gd name="T3" fmla="*/ 0 h 42"/>
                <a:gd name="T4" fmla="*/ 1 w 24"/>
                <a:gd name="T5" fmla="*/ 0 h 42"/>
                <a:gd name="T6" fmla="*/ 0 w 24"/>
                <a:gd name="T7" fmla="*/ 2 h 42"/>
                <a:gd name="T8" fmla="*/ 0 w 24"/>
                <a:gd name="T9" fmla="*/ 40 h 42"/>
                <a:gd name="T10" fmla="*/ 2 w 24"/>
                <a:gd name="T11" fmla="*/ 41 h 42"/>
                <a:gd name="T12" fmla="*/ 2 w 24"/>
                <a:gd name="T13" fmla="*/ 42 h 42"/>
                <a:gd name="T14" fmla="*/ 4 w 24"/>
                <a:gd name="T15" fmla="*/ 41 h 42"/>
                <a:gd name="T16" fmla="*/ 24 w 24"/>
                <a:gd name="T17" fmla="*/ 9 h 42"/>
                <a:gd name="T18" fmla="*/ 24 w 24"/>
                <a:gd name="T19" fmla="*/ 7 h 42"/>
                <a:gd name="T20" fmla="*/ 23 w 24"/>
                <a:gd name="T21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42">
                  <a:moveTo>
                    <a:pt x="23" y="6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1" y="41"/>
                    <a:pt x="2" y="41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3" y="42"/>
                    <a:pt x="3" y="41"/>
                    <a:pt x="4" y="41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8"/>
                    <a:pt x="24" y="7"/>
                  </a:cubicBezTo>
                  <a:cubicBezTo>
                    <a:pt x="24" y="7"/>
                    <a:pt x="23" y="6"/>
                    <a:pt x="2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52" name="AutoShape 29"/>
          <p:cNvSpPr/>
          <p:nvPr/>
        </p:nvSpPr>
        <p:spPr bwMode="auto">
          <a:xfrm>
            <a:off x="230228" y="5537087"/>
            <a:ext cx="349583" cy="316699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sp>
        <p:nvSpPr>
          <p:cNvPr id="253" name="AutoShape 46"/>
          <p:cNvSpPr/>
          <p:nvPr/>
        </p:nvSpPr>
        <p:spPr bwMode="auto">
          <a:xfrm>
            <a:off x="988370" y="5520657"/>
            <a:ext cx="349583" cy="3495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254" name="Group 81"/>
          <p:cNvGrpSpPr/>
          <p:nvPr/>
        </p:nvGrpSpPr>
        <p:grpSpPr>
          <a:xfrm>
            <a:off x="1757977" y="5543736"/>
            <a:ext cx="333545" cy="303403"/>
            <a:chOff x="4821392" y="2301522"/>
            <a:chExt cx="321831" cy="292764"/>
          </a:xfrm>
          <a:solidFill>
            <a:schemeClr val="accent6">
              <a:lumMod val="50000"/>
            </a:schemeClr>
          </a:solidFill>
        </p:grpSpPr>
        <p:sp>
          <p:nvSpPr>
            <p:cNvPr id="255" name="Freeform 91"/>
            <p:cNvSpPr/>
            <p:nvPr/>
          </p:nvSpPr>
          <p:spPr bwMode="auto">
            <a:xfrm>
              <a:off x="4856689" y="2301522"/>
              <a:ext cx="147420" cy="126657"/>
            </a:xfrm>
            <a:custGeom>
              <a:avLst/>
              <a:gdLst/>
              <a:ahLst/>
              <a:cxnLst>
                <a:cxn ang="0">
                  <a:pos x="141" y="14"/>
                </a:cxn>
                <a:cxn ang="0">
                  <a:pos x="141" y="14"/>
                </a:cxn>
                <a:cxn ang="0">
                  <a:pos x="137" y="43"/>
                </a:cxn>
                <a:cxn ang="0">
                  <a:pos x="130" y="70"/>
                </a:cxn>
                <a:cxn ang="0">
                  <a:pos x="123" y="96"/>
                </a:cxn>
                <a:cxn ang="0">
                  <a:pos x="116" y="121"/>
                </a:cxn>
                <a:cxn ang="0">
                  <a:pos x="116" y="121"/>
                </a:cxn>
                <a:cxn ang="0">
                  <a:pos x="88" y="112"/>
                </a:cxn>
                <a:cxn ang="0">
                  <a:pos x="74" y="110"/>
                </a:cxn>
                <a:cxn ang="0">
                  <a:pos x="59" y="108"/>
                </a:cxn>
                <a:cxn ang="0">
                  <a:pos x="45" y="107"/>
                </a:cxn>
                <a:cxn ang="0">
                  <a:pos x="30" y="108"/>
                </a:cxn>
                <a:cxn ang="0">
                  <a:pos x="14" y="110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4" y="65"/>
                </a:cxn>
                <a:cxn ang="0">
                  <a:pos x="27" y="14"/>
                </a:cxn>
                <a:cxn ang="0">
                  <a:pos x="27" y="14"/>
                </a:cxn>
                <a:cxn ang="0">
                  <a:pos x="39" y="7"/>
                </a:cxn>
                <a:cxn ang="0">
                  <a:pos x="52" y="3"/>
                </a:cxn>
                <a:cxn ang="0">
                  <a:pos x="67" y="0"/>
                </a:cxn>
                <a:cxn ang="0">
                  <a:pos x="83" y="0"/>
                </a:cxn>
                <a:cxn ang="0">
                  <a:pos x="99" y="1"/>
                </a:cxn>
                <a:cxn ang="0">
                  <a:pos x="114" y="5"/>
                </a:cxn>
                <a:cxn ang="0">
                  <a:pos x="128" y="9"/>
                </a:cxn>
                <a:cxn ang="0">
                  <a:pos x="141" y="14"/>
                </a:cxn>
                <a:cxn ang="0">
                  <a:pos x="141" y="14"/>
                </a:cxn>
              </a:cxnLst>
              <a:rect l="0" t="0" r="r" b="b"/>
              <a:pathLst>
                <a:path w="141" h="121">
                  <a:moveTo>
                    <a:pt x="141" y="14"/>
                  </a:moveTo>
                  <a:lnTo>
                    <a:pt x="141" y="14"/>
                  </a:lnTo>
                  <a:lnTo>
                    <a:pt x="137" y="43"/>
                  </a:lnTo>
                  <a:lnTo>
                    <a:pt x="130" y="70"/>
                  </a:lnTo>
                  <a:lnTo>
                    <a:pt x="123" y="96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88" y="112"/>
                  </a:lnTo>
                  <a:lnTo>
                    <a:pt x="74" y="110"/>
                  </a:lnTo>
                  <a:lnTo>
                    <a:pt x="59" y="108"/>
                  </a:lnTo>
                  <a:lnTo>
                    <a:pt x="45" y="107"/>
                  </a:lnTo>
                  <a:lnTo>
                    <a:pt x="30" y="108"/>
                  </a:lnTo>
                  <a:lnTo>
                    <a:pt x="14" y="110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4" y="65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9" y="7"/>
                  </a:lnTo>
                  <a:lnTo>
                    <a:pt x="52" y="3"/>
                  </a:lnTo>
                  <a:lnTo>
                    <a:pt x="67" y="0"/>
                  </a:lnTo>
                  <a:lnTo>
                    <a:pt x="83" y="0"/>
                  </a:lnTo>
                  <a:lnTo>
                    <a:pt x="99" y="1"/>
                  </a:lnTo>
                  <a:lnTo>
                    <a:pt x="114" y="5"/>
                  </a:lnTo>
                  <a:lnTo>
                    <a:pt x="128" y="9"/>
                  </a:lnTo>
                  <a:lnTo>
                    <a:pt x="141" y="14"/>
                  </a:lnTo>
                  <a:lnTo>
                    <a:pt x="141" y="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6" name="Freeform 92"/>
            <p:cNvSpPr/>
            <p:nvPr/>
          </p:nvSpPr>
          <p:spPr bwMode="auto">
            <a:xfrm>
              <a:off x="4993727" y="2338896"/>
              <a:ext cx="149496" cy="124580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42" y="6"/>
                </a:cxn>
                <a:cxn ang="0">
                  <a:pos x="56" y="9"/>
                </a:cxn>
                <a:cxn ang="0">
                  <a:pos x="69" y="13"/>
                </a:cxn>
                <a:cxn ang="0">
                  <a:pos x="85" y="15"/>
                </a:cxn>
                <a:cxn ang="0">
                  <a:pos x="100" y="15"/>
                </a:cxn>
                <a:cxn ang="0">
                  <a:pos x="116" y="13"/>
                </a:cxn>
                <a:cxn ang="0">
                  <a:pos x="131" y="11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8" y="33"/>
                </a:cxn>
                <a:cxn ang="0">
                  <a:pos x="131" y="60"/>
                </a:cxn>
                <a:cxn ang="0">
                  <a:pos x="123" y="85"/>
                </a:cxn>
                <a:cxn ang="0">
                  <a:pos x="114" y="111"/>
                </a:cxn>
                <a:cxn ang="0">
                  <a:pos x="114" y="111"/>
                </a:cxn>
                <a:cxn ang="0">
                  <a:pos x="102" y="116"/>
                </a:cxn>
                <a:cxn ang="0">
                  <a:pos x="87" y="120"/>
                </a:cxn>
                <a:cxn ang="0">
                  <a:pos x="71" y="122"/>
                </a:cxn>
                <a:cxn ang="0">
                  <a:pos x="54" y="122"/>
                </a:cxn>
                <a:cxn ang="0">
                  <a:pos x="38" y="120"/>
                </a:cxn>
                <a:cxn ang="0">
                  <a:pos x="24" y="116"/>
                </a:cxn>
                <a:cxn ang="0">
                  <a:pos x="11" y="111"/>
                </a:cxn>
                <a:cxn ang="0">
                  <a:pos x="0" y="103"/>
                </a:cxn>
                <a:cxn ang="0">
                  <a:pos x="0" y="103"/>
                </a:cxn>
                <a:cxn ang="0">
                  <a:pos x="15" y="51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145" h="122">
                  <a:moveTo>
                    <a:pt x="31" y="0"/>
                  </a:moveTo>
                  <a:lnTo>
                    <a:pt x="31" y="0"/>
                  </a:lnTo>
                  <a:lnTo>
                    <a:pt x="42" y="6"/>
                  </a:lnTo>
                  <a:lnTo>
                    <a:pt x="56" y="9"/>
                  </a:lnTo>
                  <a:lnTo>
                    <a:pt x="69" y="13"/>
                  </a:lnTo>
                  <a:lnTo>
                    <a:pt x="85" y="15"/>
                  </a:lnTo>
                  <a:lnTo>
                    <a:pt x="100" y="15"/>
                  </a:lnTo>
                  <a:lnTo>
                    <a:pt x="116" y="13"/>
                  </a:lnTo>
                  <a:lnTo>
                    <a:pt x="131" y="11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8" y="33"/>
                  </a:lnTo>
                  <a:lnTo>
                    <a:pt x="131" y="60"/>
                  </a:lnTo>
                  <a:lnTo>
                    <a:pt x="123" y="85"/>
                  </a:lnTo>
                  <a:lnTo>
                    <a:pt x="114" y="111"/>
                  </a:lnTo>
                  <a:lnTo>
                    <a:pt x="114" y="111"/>
                  </a:lnTo>
                  <a:lnTo>
                    <a:pt x="102" y="116"/>
                  </a:lnTo>
                  <a:lnTo>
                    <a:pt x="87" y="120"/>
                  </a:lnTo>
                  <a:lnTo>
                    <a:pt x="71" y="122"/>
                  </a:lnTo>
                  <a:lnTo>
                    <a:pt x="54" y="122"/>
                  </a:lnTo>
                  <a:lnTo>
                    <a:pt x="38" y="120"/>
                  </a:lnTo>
                  <a:lnTo>
                    <a:pt x="24" y="116"/>
                  </a:lnTo>
                  <a:lnTo>
                    <a:pt x="11" y="111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15" y="51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7" name="Freeform 93"/>
            <p:cNvSpPr/>
            <p:nvPr/>
          </p:nvSpPr>
          <p:spPr bwMode="auto">
            <a:xfrm>
              <a:off x="4821392" y="2432330"/>
              <a:ext cx="147420" cy="128733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141" y="16"/>
                </a:cxn>
                <a:cxn ang="0">
                  <a:pos x="136" y="43"/>
                </a:cxn>
                <a:cxn ang="0">
                  <a:pos x="129" y="69"/>
                </a:cxn>
                <a:cxn ang="0">
                  <a:pos x="122" y="94"/>
                </a:cxn>
                <a:cxn ang="0">
                  <a:pos x="116" y="123"/>
                </a:cxn>
                <a:cxn ang="0">
                  <a:pos x="116" y="123"/>
                </a:cxn>
                <a:cxn ang="0">
                  <a:pos x="89" y="112"/>
                </a:cxn>
                <a:cxn ang="0">
                  <a:pos x="74" y="109"/>
                </a:cxn>
                <a:cxn ang="0">
                  <a:pos x="60" y="107"/>
                </a:cxn>
                <a:cxn ang="0">
                  <a:pos x="45" y="105"/>
                </a:cxn>
                <a:cxn ang="0">
                  <a:pos x="29" y="107"/>
                </a:cxn>
                <a:cxn ang="0">
                  <a:pos x="15" y="109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6" y="87"/>
                </a:cxn>
                <a:cxn ang="0">
                  <a:pos x="13" y="61"/>
                </a:cxn>
                <a:cxn ang="0">
                  <a:pos x="27" y="12"/>
                </a:cxn>
                <a:cxn ang="0">
                  <a:pos x="27" y="12"/>
                </a:cxn>
                <a:cxn ang="0">
                  <a:pos x="40" y="5"/>
                </a:cxn>
                <a:cxn ang="0">
                  <a:pos x="54" y="2"/>
                </a:cxn>
                <a:cxn ang="0">
                  <a:pos x="69" y="0"/>
                </a:cxn>
                <a:cxn ang="0">
                  <a:pos x="85" y="0"/>
                </a:cxn>
                <a:cxn ang="0">
                  <a:pos x="102" y="2"/>
                </a:cxn>
                <a:cxn ang="0">
                  <a:pos x="118" y="5"/>
                </a:cxn>
                <a:cxn ang="0">
                  <a:pos x="131" y="11"/>
                </a:cxn>
                <a:cxn ang="0">
                  <a:pos x="141" y="16"/>
                </a:cxn>
                <a:cxn ang="0">
                  <a:pos x="141" y="16"/>
                </a:cxn>
              </a:cxnLst>
              <a:rect l="0" t="0" r="r" b="b"/>
              <a:pathLst>
                <a:path w="141" h="123">
                  <a:moveTo>
                    <a:pt x="141" y="16"/>
                  </a:moveTo>
                  <a:lnTo>
                    <a:pt x="141" y="16"/>
                  </a:lnTo>
                  <a:lnTo>
                    <a:pt x="136" y="43"/>
                  </a:lnTo>
                  <a:lnTo>
                    <a:pt x="129" y="69"/>
                  </a:lnTo>
                  <a:lnTo>
                    <a:pt x="122" y="94"/>
                  </a:lnTo>
                  <a:lnTo>
                    <a:pt x="116" y="123"/>
                  </a:lnTo>
                  <a:lnTo>
                    <a:pt x="116" y="123"/>
                  </a:lnTo>
                  <a:lnTo>
                    <a:pt x="89" y="112"/>
                  </a:lnTo>
                  <a:lnTo>
                    <a:pt x="74" y="109"/>
                  </a:lnTo>
                  <a:lnTo>
                    <a:pt x="60" y="107"/>
                  </a:lnTo>
                  <a:lnTo>
                    <a:pt x="45" y="105"/>
                  </a:lnTo>
                  <a:lnTo>
                    <a:pt x="29" y="107"/>
                  </a:lnTo>
                  <a:lnTo>
                    <a:pt x="15" y="109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6" y="87"/>
                  </a:lnTo>
                  <a:lnTo>
                    <a:pt x="13" y="61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40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85" y="0"/>
                  </a:lnTo>
                  <a:lnTo>
                    <a:pt x="102" y="2"/>
                  </a:lnTo>
                  <a:lnTo>
                    <a:pt x="118" y="5"/>
                  </a:lnTo>
                  <a:lnTo>
                    <a:pt x="131" y="11"/>
                  </a:lnTo>
                  <a:lnTo>
                    <a:pt x="141" y="16"/>
                  </a:lnTo>
                  <a:lnTo>
                    <a:pt x="141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8" name="Freeform 94"/>
            <p:cNvSpPr/>
            <p:nvPr/>
          </p:nvSpPr>
          <p:spPr bwMode="auto">
            <a:xfrm>
              <a:off x="4956353" y="2463476"/>
              <a:ext cx="151573" cy="1308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41" y="7"/>
                </a:cxn>
                <a:cxn ang="0">
                  <a:pos x="56" y="12"/>
                </a:cxn>
                <a:cxn ang="0">
                  <a:pos x="70" y="16"/>
                </a:cxn>
                <a:cxn ang="0">
                  <a:pos x="85" y="16"/>
                </a:cxn>
                <a:cxn ang="0">
                  <a:pos x="99" y="16"/>
                </a:cxn>
                <a:cxn ang="0">
                  <a:pos x="116" y="16"/>
                </a:cxn>
                <a:cxn ang="0">
                  <a:pos x="130" y="12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0" y="59"/>
                </a:cxn>
                <a:cxn ang="0">
                  <a:pos x="114" y="110"/>
                </a:cxn>
                <a:cxn ang="0">
                  <a:pos x="114" y="110"/>
                </a:cxn>
                <a:cxn ang="0">
                  <a:pos x="101" y="117"/>
                </a:cxn>
                <a:cxn ang="0">
                  <a:pos x="88" y="121"/>
                </a:cxn>
                <a:cxn ang="0">
                  <a:pos x="72" y="125"/>
                </a:cxn>
                <a:cxn ang="0">
                  <a:pos x="56" y="125"/>
                </a:cxn>
                <a:cxn ang="0">
                  <a:pos x="39" y="123"/>
                </a:cxn>
                <a:cxn ang="0">
                  <a:pos x="25" y="119"/>
                </a:cxn>
                <a:cxn ang="0">
                  <a:pos x="10" y="114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5" y="79"/>
                </a:cxn>
                <a:cxn ang="0">
                  <a:pos x="12" y="52"/>
                </a:cxn>
                <a:cxn ang="0">
                  <a:pos x="21" y="25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45" h="125">
                  <a:moveTo>
                    <a:pt x="30" y="0"/>
                  </a:moveTo>
                  <a:lnTo>
                    <a:pt x="30" y="0"/>
                  </a:lnTo>
                  <a:lnTo>
                    <a:pt x="41" y="7"/>
                  </a:lnTo>
                  <a:lnTo>
                    <a:pt x="56" y="12"/>
                  </a:lnTo>
                  <a:lnTo>
                    <a:pt x="70" y="16"/>
                  </a:lnTo>
                  <a:lnTo>
                    <a:pt x="85" y="16"/>
                  </a:lnTo>
                  <a:lnTo>
                    <a:pt x="99" y="16"/>
                  </a:lnTo>
                  <a:lnTo>
                    <a:pt x="116" y="16"/>
                  </a:lnTo>
                  <a:lnTo>
                    <a:pt x="130" y="12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0" y="59"/>
                  </a:lnTo>
                  <a:lnTo>
                    <a:pt x="114" y="110"/>
                  </a:lnTo>
                  <a:lnTo>
                    <a:pt x="114" y="110"/>
                  </a:lnTo>
                  <a:lnTo>
                    <a:pt x="101" y="117"/>
                  </a:lnTo>
                  <a:lnTo>
                    <a:pt x="88" y="121"/>
                  </a:lnTo>
                  <a:lnTo>
                    <a:pt x="72" y="125"/>
                  </a:lnTo>
                  <a:lnTo>
                    <a:pt x="56" y="125"/>
                  </a:lnTo>
                  <a:lnTo>
                    <a:pt x="39" y="123"/>
                  </a:lnTo>
                  <a:lnTo>
                    <a:pt x="25" y="119"/>
                  </a:lnTo>
                  <a:lnTo>
                    <a:pt x="10" y="114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5" y="79"/>
                  </a:lnTo>
                  <a:lnTo>
                    <a:pt x="12" y="52"/>
                  </a:lnTo>
                  <a:lnTo>
                    <a:pt x="21" y="25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59" name="Group 76"/>
          <p:cNvGrpSpPr/>
          <p:nvPr/>
        </p:nvGrpSpPr>
        <p:grpSpPr>
          <a:xfrm>
            <a:off x="2485221" y="5551267"/>
            <a:ext cx="415317" cy="288340"/>
            <a:chOff x="5533573" y="812792"/>
            <a:chExt cx="400733" cy="278229"/>
          </a:xfrm>
          <a:solidFill>
            <a:schemeClr val="accent6">
              <a:lumMod val="50000"/>
            </a:schemeClr>
          </a:solidFill>
        </p:grpSpPr>
        <p:sp>
          <p:nvSpPr>
            <p:cNvPr id="260" name="Freeform 101"/>
            <p:cNvSpPr/>
            <p:nvPr/>
          </p:nvSpPr>
          <p:spPr bwMode="auto">
            <a:xfrm>
              <a:off x="5730826" y="962288"/>
              <a:ext cx="93436" cy="128733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0" y="34"/>
                </a:cxn>
                <a:cxn ang="0">
                  <a:pos x="14" y="52"/>
                </a:cxn>
                <a:cxn ang="0">
                  <a:pos x="23" y="74"/>
                </a:cxn>
                <a:cxn ang="0">
                  <a:pos x="30" y="96"/>
                </a:cxn>
                <a:cxn ang="0">
                  <a:pos x="30" y="109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32" y="123"/>
                </a:cxn>
                <a:cxn ang="0">
                  <a:pos x="32" y="123"/>
                </a:cxn>
                <a:cxn ang="0">
                  <a:pos x="34" y="123"/>
                </a:cxn>
                <a:cxn ang="0">
                  <a:pos x="87" y="123"/>
                </a:cxn>
                <a:cxn ang="0">
                  <a:pos x="87" y="123"/>
                </a:cxn>
                <a:cxn ang="0">
                  <a:pos x="88" y="121"/>
                </a:cxn>
                <a:cxn ang="0">
                  <a:pos x="90" y="120"/>
                </a:cxn>
                <a:cxn ang="0">
                  <a:pos x="90" y="120"/>
                </a:cxn>
                <a:cxn ang="0">
                  <a:pos x="88" y="103"/>
                </a:cxn>
                <a:cxn ang="0">
                  <a:pos x="87" y="87"/>
                </a:cxn>
                <a:cxn ang="0">
                  <a:pos x="83" y="71"/>
                </a:cxn>
                <a:cxn ang="0">
                  <a:pos x="78" y="54"/>
                </a:cxn>
                <a:cxn ang="0">
                  <a:pos x="72" y="40"/>
                </a:cxn>
                <a:cxn ang="0">
                  <a:pos x="65" y="25"/>
                </a:cxn>
                <a:cxn ang="0">
                  <a:pos x="56" y="13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4" y="5"/>
                </a:cxn>
                <a:cxn ang="0">
                  <a:pos x="21" y="14"/>
                </a:cxn>
                <a:cxn ang="0">
                  <a:pos x="10" y="23"/>
                </a:cxn>
                <a:cxn ang="0">
                  <a:pos x="0" y="34"/>
                </a:cxn>
                <a:cxn ang="0">
                  <a:pos x="0" y="34"/>
                </a:cxn>
              </a:cxnLst>
              <a:rect l="0" t="0" r="r" b="b"/>
              <a:pathLst>
                <a:path w="90" h="123">
                  <a:moveTo>
                    <a:pt x="0" y="34"/>
                  </a:moveTo>
                  <a:lnTo>
                    <a:pt x="0" y="34"/>
                  </a:lnTo>
                  <a:lnTo>
                    <a:pt x="14" y="52"/>
                  </a:lnTo>
                  <a:lnTo>
                    <a:pt x="23" y="74"/>
                  </a:lnTo>
                  <a:lnTo>
                    <a:pt x="30" y="96"/>
                  </a:lnTo>
                  <a:lnTo>
                    <a:pt x="30" y="109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32" y="123"/>
                  </a:lnTo>
                  <a:lnTo>
                    <a:pt x="34" y="123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8" y="121"/>
                  </a:lnTo>
                  <a:lnTo>
                    <a:pt x="90" y="120"/>
                  </a:lnTo>
                  <a:lnTo>
                    <a:pt x="90" y="120"/>
                  </a:lnTo>
                  <a:lnTo>
                    <a:pt x="88" y="103"/>
                  </a:lnTo>
                  <a:lnTo>
                    <a:pt x="87" y="87"/>
                  </a:lnTo>
                  <a:lnTo>
                    <a:pt x="83" y="71"/>
                  </a:lnTo>
                  <a:lnTo>
                    <a:pt x="78" y="54"/>
                  </a:lnTo>
                  <a:lnTo>
                    <a:pt x="72" y="40"/>
                  </a:lnTo>
                  <a:lnTo>
                    <a:pt x="65" y="25"/>
                  </a:lnTo>
                  <a:lnTo>
                    <a:pt x="56" y="13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4" y="5"/>
                  </a:lnTo>
                  <a:lnTo>
                    <a:pt x="21" y="14"/>
                  </a:lnTo>
                  <a:lnTo>
                    <a:pt x="10" y="23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61" name="Freeform 102"/>
            <p:cNvSpPr/>
            <p:nvPr/>
          </p:nvSpPr>
          <p:spPr bwMode="auto">
            <a:xfrm>
              <a:off x="5533573" y="814869"/>
              <a:ext cx="182717" cy="151573"/>
            </a:xfrm>
            <a:custGeom>
              <a:avLst/>
              <a:gdLst/>
              <a:ahLst/>
              <a:cxnLst>
                <a:cxn ang="0">
                  <a:pos x="178" y="71"/>
                </a:cxn>
                <a:cxn ang="0">
                  <a:pos x="178" y="71"/>
                </a:cxn>
                <a:cxn ang="0">
                  <a:pos x="154" y="58"/>
                </a:cxn>
                <a:cxn ang="0">
                  <a:pos x="131" y="49"/>
                </a:cxn>
                <a:cxn ang="0">
                  <a:pos x="104" y="44"/>
                </a:cxn>
                <a:cxn ang="0">
                  <a:pos x="76" y="42"/>
                </a:cxn>
                <a:cxn ang="0">
                  <a:pos x="76" y="2"/>
                </a:cxn>
                <a:cxn ang="0">
                  <a:pos x="76" y="2"/>
                </a:cxn>
                <a:cxn ang="0">
                  <a:pos x="75" y="0"/>
                </a:cxn>
                <a:cxn ang="0">
                  <a:pos x="75" y="0"/>
                </a:cxn>
                <a:cxn ang="0">
                  <a:pos x="73" y="0"/>
                </a:cxn>
                <a:cxn ang="0">
                  <a:pos x="2" y="71"/>
                </a:cxn>
                <a:cxn ang="0">
                  <a:pos x="2" y="71"/>
                </a:cxn>
                <a:cxn ang="0">
                  <a:pos x="0" y="73"/>
                </a:cxn>
                <a:cxn ang="0">
                  <a:pos x="2" y="75"/>
                </a:cxn>
                <a:cxn ang="0">
                  <a:pos x="73" y="145"/>
                </a:cxn>
                <a:cxn ang="0">
                  <a:pos x="73" y="145"/>
                </a:cxn>
                <a:cxn ang="0">
                  <a:pos x="75" y="145"/>
                </a:cxn>
                <a:cxn ang="0">
                  <a:pos x="75" y="145"/>
                </a:cxn>
                <a:cxn ang="0">
                  <a:pos x="76" y="144"/>
                </a:cxn>
                <a:cxn ang="0">
                  <a:pos x="76" y="100"/>
                </a:cxn>
                <a:cxn ang="0">
                  <a:pos x="76" y="100"/>
                </a:cxn>
                <a:cxn ang="0">
                  <a:pos x="91" y="100"/>
                </a:cxn>
                <a:cxn ang="0">
                  <a:pos x="105" y="102"/>
                </a:cxn>
                <a:cxn ang="0">
                  <a:pos x="118" y="107"/>
                </a:cxn>
                <a:cxn ang="0">
                  <a:pos x="133" y="113"/>
                </a:cxn>
                <a:cxn ang="0">
                  <a:pos x="133" y="113"/>
                </a:cxn>
                <a:cxn ang="0">
                  <a:pos x="142" y="100"/>
                </a:cxn>
                <a:cxn ang="0">
                  <a:pos x="153" y="89"/>
                </a:cxn>
                <a:cxn ang="0">
                  <a:pos x="165" y="80"/>
                </a:cxn>
                <a:cxn ang="0">
                  <a:pos x="178" y="71"/>
                </a:cxn>
                <a:cxn ang="0">
                  <a:pos x="178" y="71"/>
                </a:cxn>
              </a:cxnLst>
              <a:rect l="0" t="0" r="r" b="b"/>
              <a:pathLst>
                <a:path w="178" h="145">
                  <a:moveTo>
                    <a:pt x="178" y="71"/>
                  </a:moveTo>
                  <a:lnTo>
                    <a:pt x="178" y="71"/>
                  </a:lnTo>
                  <a:lnTo>
                    <a:pt x="154" y="58"/>
                  </a:lnTo>
                  <a:lnTo>
                    <a:pt x="131" y="49"/>
                  </a:lnTo>
                  <a:lnTo>
                    <a:pt x="104" y="44"/>
                  </a:lnTo>
                  <a:lnTo>
                    <a:pt x="76" y="4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0" y="73"/>
                  </a:lnTo>
                  <a:lnTo>
                    <a:pt x="2" y="75"/>
                  </a:lnTo>
                  <a:lnTo>
                    <a:pt x="73" y="145"/>
                  </a:lnTo>
                  <a:lnTo>
                    <a:pt x="73" y="145"/>
                  </a:lnTo>
                  <a:lnTo>
                    <a:pt x="75" y="145"/>
                  </a:lnTo>
                  <a:lnTo>
                    <a:pt x="75" y="145"/>
                  </a:lnTo>
                  <a:lnTo>
                    <a:pt x="76" y="144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91" y="100"/>
                  </a:lnTo>
                  <a:lnTo>
                    <a:pt x="105" y="102"/>
                  </a:lnTo>
                  <a:lnTo>
                    <a:pt x="118" y="107"/>
                  </a:lnTo>
                  <a:lnTo>
                    <a:pt x="133" y="113"/>
                  </a:lnTo>
                  <a:lnTo>
                    <a:pt x="133" y="113"/>
                  </a:lnTo>
                  <a:lnTo>
                    <a:pt x="142" y="100"/>
                  </a:lnTo>
                  <a:lnTo>
                    <a:pt x="153" y="89"/>
                  </a:lnTo>
                  <a:lnTo>
                    <a:pt x="165" y="80"/>
                  </a:lnTo>
                  <a:lnTo>
                    <a:pt x="178" y="71"/>
                  </a:lnTo>
                  <a:lnTo>
                    <a:pt x="178" y="7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62" name="Freeform 103"/>
            <p:cNvSpPr/>
            <p:nvPr/>
          </p:nvSpPr>
          <p:spPr bwMode="auto">
            <a:xfrm>
              <a:off x="5620779" y="812792"/>
              <a:ext cx="313527" cy="278228"/>
            </a:xfrm>
            <a:custGeom>
              <a:avLst/>
              <a:gdLst/>
              <a:ahLst/>
              <a:cxnLst>
                <a:cxn ang="0">
                  <a:pos x="300" y="79"/>
                </a:cxn>
                <a:cxn ang="0">
                  <a:pos x="220" y="1"/>
                </a:cxn>
                <a:cxn ang="0">
                  <a:pos x="220" y="1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6" y="3"/>
                </a:cxn>
                <a:cxn ang="0">
                  <a:pos x="216" y="47"/>
                </a:cxn>
                <a:cxn ang="0">
                  <a:pos x="216" y="47"/>
                </a:cxn>
                <a:cxn ang="0">
                  <a:pos x="200" y="49"/>
                </a:cxn>
                <a:cxn ang="0">
                  <a:pos x="185" y="50"/>
                </a:cxn>
                <a:cxn ang="0">
                  <a:pos x="155" y="56"/>
                </a:cxn>
                <a:cxn ang="0">
                  <a:pos x="127" y="67"/>
                </a:cxn>
                <a:cxn ang="0">
                  <a:pos x="102" y="81"/>
                </a:cxn>
                <a:cxn ang="0">
                  <a:pos x="102" y="81"/>
                </a:cxn>
                <a:cxn ang="0">
                  <a:pos x="87" y="90"/>
                </a:cxn>
                <a:cxn ang="0">
                  <a:pos x="75" y="101"/>
                </a:cxn>
                <a:cxn ang="0">
                  <a:pos x="62" y="114"/>
                </a:cxn>
                <a:cxn ang="0">
                  <a:pos x="49" y="127"/>
                </a:cxn>
                <a:cxn ang="0">
                  <a:pos x="49" y="127"/>
                </a:cxn>
                <a:cxn ang="0">
                  <a:pos x="39" y="141"/>
                </a:cxn>
                <a:cxn ang="0">
                  <a:pos x="29" y="157"/>
                </a:cxn>
                <a:cxn ang="0">
                  <a:pos x="20" y="172"/>
                </a:cxn>
                <a:cxn ang="0">
                  <a:pos x="15" y="190"/>
                </a:cxn>
                <a:cxn ang="0">
                  <a:pos x="10" y="206"/>
                </a:cxn>
                <a:cxn ang="0">
                  <a:pos x="4" y="224"/>
                </a:cxn>
                <a:cxn ang="0">
                  <a:pos x="2" y="244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2" y="266"/>
                </a:cxn>
                <a:cxn ang="0">
                  <a:pos x="4" y="266"/>
                </a:cxn>
                <a:cxn ang="0">
                  <a:pos x="64" y="266"/>
                </a:cxn>
                <a:cxn ang="0">
                  <a:pos x="64" y="266"/>
                </a:cxn>
                <a:cxn ang="0">
                  <a:pos x="66" y="266"/>
                </a:cxn>
                <a:cxn ang="0">
                  <a:pos x="66" y="266"/>
                </a:cxn>
                <a:cxn ang="0">
                  <a:pos x="66" y="263"/>
                </a:cxn>
                <a:cxn ang="0">
                  <a:pos x="66" y="263"/>
                </a:cxn>
                <a:cxn ang="0">
                  <a:pos x="68" y="250"/>
                </a:cxn>
                <a:cxn ang="0">
                  <a:pos x="69" y="237"/>
                </a:cxn>
                <a:cxn ang="0">
                  <a:pos x="71" y="223"/>
                </a:cxn>
                <a:cxn ang="0">
                  <a:pos x="77" y="212"/>
                </a:cxn>
                <a:cxn ang="0">
                  <a:pos x="80" y="199"/>
                </a:cxn>
                <a:cxn ang="0">
                  <a:pos x="87" y="188"/>
                </a:cxn>
                <a:cxn ang="0">
                  <a:pos x="102" y="166"/>
                </a:cxn>
                <a:cxn ang="0">
                  <a:pos x="102" y="166"/>
                </a:cxn>
                <a:cxn ang="0">
                  <a:pos x="113" y="154"/>
                </a:cxn>
                <a:cxn ang="0">
                  <a:pos x="126" y="145"/>
                </a:cxn>
                <a:cxn ang="0">
                  <a:pos x="138" y="134"/>
                </a:cxn>
                <a:cxn ang="0">
                  <a:pos x="153" y="127"/>
                </a:cxn>
                <a:cxn ang="0">
                  <a:pos x="153" y="127"/>
                </a:cxn>
                <a:cxn ang="0">
                  <a:pos x="167" y="121"/>
                </a:cxn>
                <a:cxn ang="0">
                  <a:pos x="184" y="116"/>
                </a:cxn>
                <a:cxn ang="0">
                  <a:pos x="198" y="114"/>
                </a:cxn>
                <a:cxn ang="0">
                  <a:pos x="216" y="112"/>
                </a:cxn>
                <a:cxn ang="0">
                  <a:pos x="216" y="161"/>
                </a:cxn>
                <a:cxn ang="0">
                  <a:pos x="216" y="161"/>
                </a:cxn>
                <a:cxn ang="0">
                  <a:pos x="218" y="165"/>
                </a:cxn>
                <a:cxn ang="0">
                  <a:pos x="218" y="165"/>
                </a:cxn>
                <a:cxn ang="0">
                  <a:pos x="220" y="165"/>
                </a:cxn>
                <a:cxn ang="0">
                  <a:pos x="300" y="85"/>
                </a:cxn>
                <a:cxn ang="0">
                  <a:pos x="300" y="85"/>
                </a:cxn>
                <a:cxn ang="0">
                  <a:pos x="301" y="83"/>
                </a:cxn>
                <a:cxn ang="0">
                  <a:pos x="300" y="79"/>
                </a:cxn>
                <a:cxn ang="0">
                  <a:pos x="300" y="79"/>
                </a:cxn>
              </a:cxnLst>
              <a:rect l="0" t="0" r="r" b="b"/>
              <a:pathLst>
                <a:path w="301" h="266">
                  <a:moveTo>
                    <a:pt x="300" y="79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16" y="3"/>
                  </a:lnTo>
                  <a:lnTo>
                    <a:pt x="216" y="47"/>
                  </a:lnTo>
                  <a:lnTo>
                    <a:pt x="216" y="47"/>
                  </a:lnTo>
                  <a:lnTo>
                    <a:pt x="200" y="49"/>
                  </a:lnTo>
                  <a:lnTo>
                    <a:pt x="185" y="50"/>
                  </a:lnTo>
                  <a:lnTo>
                    <a:pt x="155" y="56"/>
                  </a:lnTo>
                  <a:lnTo>
                    <a:pt x="127" y="67"/>
                  </a:lnTo>
                  <a:lnTo>
                    <a:pt x="102" y="81"/>
                  </a:lnTo>
                  <a:lnTo>
                    <a:pt x="102" y="81"/>
                  </a:lnTo>
                  <a:lnTo>
                    <a:pt x="87" y="90"/>
                  </a:lnTo>
                  <a:lnTo>
                    <a:pt x="75" y="101"/>
                  </a:lnTo>
                  <a:lnTo>
                    <a:pt x="62" y="114"/>
                  </a:lnTo>
                  <a:lnTo>
                    <a:pt x="49" y="127"/>
                  </a:lnTo>
                  <a:lnTo>
                    <a:pt x="49" y="127"/>
                  </a:lnTo>
                  <a:lnTo>
                    <a:pt x="39" y="141"/>
                  </a:lnTo>
                  <a:lnTo>
                    <a:pt x="29" y="157"/>
                  </a:lnTo>
                  <a:lnTo>
                    <a:pt x="20" y="172"/>
                  </a:lnTo>
                  <a:lnTo>
                    <a:pt x="15" y="190"/>
                  </a:lnTo>
                  <a:lnTo>
                    <a:pt x="10" y="206"/>
                  </a:lnTo>
                  <a:lnTo>
                    <a:pt x="4" y="224"/>
                  </a:lnTo>
                  <a:lnTo>
                    <a:pt x="2" y="244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" y="266"/>
                  </a:lnTo>
                  <a:lnTo>
                    <a:pt x="4" y="266"/>
                  </a:lnTo>
                  <a:lnTo>
                    <a:pt x="64" y="266"/>
                  </a:lnTo>
                  <a:lnTo>
                    <a:pt x="64" y="266"/>
                  </a:lnTo>
                  <a:lnTo>
                    <a:pt x="66" y="266"/>
                  </a:lnTo>
                  <a:lnTo>
                    <a:pt x="66" y="266"/>
                  </a:lnTo>
                  <a:lnTo>
                    <a:pt x="66" y="263"/>
                  </a:lnTo>
                  <a:lnTo>
                    <a:pt x="66" y="263"/>
                  </a:lnTo>
                  <a:lnTo>
                    <a:pt x="68" y="250"/>
                  </a:lnTo>
                  <a:lnTo>
                    <a:pt x="69" y="237"/>
                  </a:lnTo>
                  <a:lnTo>
                    <a:pt x="71" y="223"/>
                  </a:lnTo>
                  <a:lnTo>
                    <a:pt x="77" y="212"/>
                  </a:lnTo>
                  <a:lnTo>
                    <a:pt x="80" y="199"/>
                  </a:lnTo>
                  <a:lnTo>
                    <a:pt x="87" y="188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13" y="154"/>
                  </a:lnTo>
                  <a:lnTo>
                    <a:pt x="126" y="145"/>
                  </a:lnTo>
                  <a:lnTo>
                    <a:pt x="138" y="134"/>
                  </a:lnTo>
                  <a:lnTo>
                    <a:pt x="153" y="127"/>
                  </a:lnTo>
                  <a:lnTo>
                    <a:pt x="153" y="127"/>
                  </a:lnTo>
                  <a:lnTo>
                    <a:pt x="167" y="121"/>
                  </a:lnTo>
                  <a:lnTo>
                    <a:pt x="184" y="116"/>
                  </a:lnTo>
                  <a:lnTo>
                    <a:pt x="198" y="114"/>
                  </a:lnTo>
                  <a:lnTo>
                    <a:pt x="216" y="112"/>
                  </a:lnTo>
                  <a:lnTo>
                    <a:pt x="216" y="161"/>
                  </a:lnTo>
                  <a:lnTo>
                    <a:pt x="216" y="161"/>
                  </a:lnTo>
                  <a:lnTo>
                    <a:pt x="218" y="165"/>
                  </a:lnTo>
                  <a:lnTo>
                    <a:pt x="218" y="165"/>
                  </a:lnTo>
                  <a:lnTo>
                    <a:pt x="220" y="165"/>
                  </a:lnTo>
                  <a:lnTo>
                    <a:pt x="300" y="85"/>
                  </a:lnTo>
                  <a:lnTo>
                    <a:pt x="300" y="85"/>
                  </a:lnTo>
                  <a:lnTo>
                    <a:pt x="301" y="83"/>
                  </a:lnTo>
                  <a:lnTo>
                    <a:pt x="300" y="79"/>
                  </a:lnTo>
                  <a:lnTo>
                    <a:pt x="300" y="7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63" name="Group 80"/>
          <p:cNvGrpSpPr/>
          <p:nvPr/>
        </p:nvGrpSpPr>
        <p:grpSpPr>
          <a:xfrm>
            <a:off x="3282904" y="5576013"/>
            <a:ext cx="333543" cy="238848"/>
            <a:chOff x="2566497" y="2332666"/>
            <a:chExt cx="321832" cy="230473"/>
          </a:xfrm>
          <a:solidFill>
            <a:schemeClr val="accent6">
              <a:lumMod val="50000"/>
            </a:schemeClr>
          </a:solidFill>
        </p:grpSpPr>
        <p:sp>
          <p:nvSpPr>
            <p:cNvPr id="264" name="Freeform 49"/>
            <p:cNvSpPr/>
            <p:nvPr/>
          </p:nvSpPr>
          <p:spPr bwMode="auto">
            <a:xfrm>
              <a:off x="2566497" y="2332666"/>
              <a:ext cx="180641" cy="230473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60" y="0"/>
                </a:cxn>
                <a:cxn ang="0">
                  <a:pos x="155" y="1"/>
                </a:cxn>
                <a:cxn ang="0">
                  <a:pos x="151" y="5"/>
                </a:cxn>
                <a:cxn ang="0">
                  <a:pos x="75" y="52"/>
                </a:cxn>
                <a:cxn ang="0">
                  <a:pos x="15" y="52"/>
                </a:cxn>
                <a:cxn ang="0">
                  <a:pos x="15" y="52"/>
                </a:cxn>
                <a:cxn ang="0">
                  <a:pos x="10" y="54"/>
                </a:cxn>
                <a:cxn ang="0">
                  <a:pos x="4" y="58"/>
                </a:cxn>
                <a:cxn ang="0">
                  <a:pos x="4" y="58"/>
                </a:cxn>
                <a:cxn ang="0">
                  <a:pos x="2" y="61"/>
                </a:cxn>
                <a:cxn ang="0">
                  <a:pos x="0" y="67"/>
                </a:cxn>
                <a:cxn ang="0">
                  <a:pos x="0" y="156"/>
                </a:cxn>
                <a:cxn ang="0">
                  <a:pos x="0" y="156"/>
                </a:cxn>
                <a:cxn ang="0">
                  <a:pos x="2" y="161"/>
                </a:cxn>
                <a:cxn ang="0">
                  <a:pos x="4" y="165"/>
                </a:cxn>
                <a:cxn ang="0">
                  <a:pos x="4" y="165"/>
                </a:cxn>
                <a:cxn ang="0">
                  <a:pos x="10" y="168"/>
                </a:cxn>
                <a:cxn ang="0">
                  <a:pos x="15" y="170"/>
                </a:cxn>
                <a:cxn ang="0">
                  <a:pos x="75" y="170"/>
                </a:cxn>
                <a:cxn ang="0">
                  <a:pos x="151" y="217"/>
                </a:cxn>
                <a:cxn ang="0">
                  <a:pos x="151" y="217"/>
                </a:cxn>
                <a:cxn ang="0">
                  <a:pos x="155" y="221"/>
                </a:cxn>
                <a:cxn ang="0">
                  <a:pos x="160" y="223"/>
                </a:cxn>
                <a:cxn ang="0">
                  <a:pos x="160" y="223"/>
                </a:cxn>
                <a:cxn ang="0">
                  <a:pos x="165" y="221"/>
                </a:cxn>
                <a:cxn ang="0">
                  <a:pos x="171" y="217"/>
                </a:cxn>
                <a:cxn ang="0">
                  <a:pos x="171" y="217"/>
                </a:cxn>
                <a:cxn ang="0">
                  <a:pos x="174" y="214"/>
                </a:cxn>
                <a:cxn ang="0">
                  <a:pos x="174" y="208"/>
                </a:cxn>
                <a:cxn ang="0">
                  <a:pos x="174" y="14"/>
                </a:cxn>
                <a:cxn ang="0">
                  <a:pos x="174" y="14"/>
                </a:cxn>
                <a:cxn ang="0">
                  <a:pos x="174" y="9"/>
                </a:cxn>
                <a:cxn ang="0">
                  <a:pos x="171" y="5"/>
                </a:cxn>
                <a:cxn ang="0">
                  <a:pos x="171" y="5"/>
                </a:cxn>
                <a:cxn ang="0">
                  <a:pos x="165" y="1"/>
                </a:cxn>
                <a:cxn ang="0">
                  <a:pos x="160" y="0"/>
                </a:cxn>
                <a:cxn ang="0">
                  <a:pos x="160" y="0"/>
                </a:cxn>
              </a:cxnLst>
              <a:rect l="0" t="0" r="r" b="b"/>
              <a:pathLst>
                <a:path w="174" h="223">
                  <a:moveTo>
                    <a:pt x="160" y="0"/>
                  </a:moveTo>
                  <a:lnTo>
                    <a:pt x="160" y="0"/>
                  </a:lnTo>
                  <a:lnTo>
                    <a:pt x="155" y="1"/>
                  </a:lnTo>
                  <a:lnTo>
                    <a:pt x="151" y="5"/>
                  </a:lnTo>
                  <a:lnTo>
                    <a:pt x="75" y="52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0" y="54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2" y="61"/>
                  </a:lnTo>
                  <a:lnTo>
                    <a:pt x="0" y="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2" y="161"/>
                  </a:lnTo>
                  <a:lnTo>
                    <a:pt x="4" y="165"/>
                  </a:lnTo>
                  <a:lnTo>
                    <a:pt x="4" y="165"/>
                  </a:lnTo>
                  <a:lnTo>
                    <a:pt x="10" y="168"/>
                  </a:lnTo>
                  <a:lnTo>
                    <a:pt x="15" y="170"/>
                  </a:lnTo>
                  <a:lnTo>
                    <a:pt x="75" y="170"/>
                  </a:lnTo>
                  <a:lnTo>
                    <a:pt x="151" y="217"/>
                  </a:lnTo>
                  <a:lnTo>
                    <a:pt x="151" y="217"/>
                  </a:lnTo>
                  <a:lnTo>
                    <a:pt x="155" y="221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65" y="221"/>
                  </a:lnTo>
                  <a:lnTo>
                    <a:pt x="171" y="217"/>
                  </a:lnTo>
                  <a:lnTo>
                    <a:pt x="171" y="217"/>
                  </a:lnTo>
                  <a:lnTo>
                    <a:pt x="174" y="214"/>
                  </a:lnTo>
                  <a:lnTo>
                    <a:pt x="174" y="208"/>
                  </a:lnTo>
                  <a:lnTo>
                    <a:pt x="174" y="14"/>
                  </a:lnTo>
                  <a:lnTo>
                    <a:pt x="174" y="14"/>
                  </a:lnTo>
                  <a:lnTo>
                    <a:pt x="174" y="9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65" y="1"/>
                  </a:lnTo>
                  <a:lnTo>
                    <a:pt x="160" y="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65" name="Freeform 50"/>
            <p:cNvSpPr/>
            <p:nvPr/>
          </p:nvSpPr>
          <p:spPr bwMode="auto">
            <a:xfrm>
              <a:off x="2769977" y="2390804"/>
              <a:ext cx="58137" cy="114199"/>
            </a:xfrm>
            <a:custGeom>
              <a:avLst/>
              <a:gdLst/>
              <a:ahLst/>
              <a:cxnLst>
                <a:cxn ang="0">
                  <a:pos x="46" y="87"/>
                </a:cxn>
                <a:cxn ang="0">
                  <a:pos x="53" y="72"/>
                </a:cxn>
                <a:cxn ang="0">
                  <a:pos x="56" y="56"/>
                </a:cxn>
                <a:cxn ang="0">
                  <a:pos x="55" y="47"/>
                </a:cxn>
                <a:cxn ang="0">
                  <a:pos x="51" y="31"/>
                </a:cxn>
                <a:cxn ang="0">
                  <a:pos x="46" y="23"/>
                </a:cxn>
                <a:cxn ang="0">
                  <a:pos x="35" y="11"/>
                </a:cxn>
                <a:cxn ang="0">
                  <a:pos x="20" y="2"/>
                </a:cxn>
                <a:cxn ang="0">
                  <a:pos x="15" y="0"/>
                </a:cxn>
                <a:cxn ang="0">
                  <a:pos x="9" y="2"/>
                </a:cxn>
                <a:cxn ang="0">
                  <a:pos x="4" y="5"/>
                </a:cxn>
                <a:cxn ang="0">
                  <a:pos x="0" y="14"/>
                </a:cxn>
                <a:cxn ang="0">
                  <a:pos x="0" y="20"/>
                </a:cxn>
                <a:cxn ang="0">
                  <a:pos x="2" y="23"/>
                </a:cxn>
                <a:cxn ang="0">
                  <a:pos x="9" y="29"/>
                </a:cxn>
                <a:cxn ang="0">
                  <a:pos x="17" y="34"/>
                </a:cxn>
                <a:cxn ang="0">
                  <a:pos x="24" y="42"/>
                </a:cxn>
                <a:cxn ang="0">
                  <a:pos x="26" y="49"/>
                </a:cxn>
                <a:cxn ang="0">
                  <a:pos x="27" y="56"/>
                </a:cxn>
                <a:cxn ang="0">
                  <a:pos x="24" y="69"/>
                </a:cxn>
                <a:cxn ang="0">
                  <a:pos x="20" y="72"/>
                </a:cxn>
                <a:cxn ang="0">
                  <a:pos x="17" y="76"/>
                </a:cxn>
                <a:cxn ang="0">
                  <a:pos x="9" y="81"/>
                </a:cxn>
                <a:cxn ang="0">
                  <a:pos x="2" y="87"/>
                </a:cxn>
                <a:cxn ang="0">
                  <a:pos x="0" y="96"/>
                </a:cxn>
                <a:cxn ang="0">
                  <a:pos x="2" y="101"/>
                </a:cxn>
                <a:cxn ang="0">
                  <a:pos x="4" y="105"/>
                </a:cxn>
                <a:cxn ang="0">
                  <a:pos x="15" y="110"/>
                </a:cxn>
                <a:cxn ang="0">
                  <a:pos x="20" y="109"/>
                </a:cxn>
                <a:cxn ang="0">
                  <a:pos x="27" y="105"/>
                </a:cxn>
                <a:cxn ang="0">
                  <a:pos x="40" y="94"/>
                </a:cxn>
                <a:cxn ang="0">
                  <a:pos x="46" y="87"/>
                </a:cxn>
              </a:cxnLst>
              <a:rect l="0" t="0" r="r" b="b"/>
              <a:pathLst>
                <a:path w="56" h="110">
                  <a:moveTo>
                    <a:pt x="46" y="87"/>
                  </a:moveTo>
                  <a:lnTo>
                    <a:pt x="46" y="87"/>
                  </a:lnTo>
                  <a:lnTo>
                    <a:pt x="51" y="80"/>
                  </a:lnTo>
                  <a:lnTo>
                    <a:pt x="53" y="72"/>
                  </a:lnTo>
                  <a:lnTo>
                    <a:pt x="55" y="63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5" y="47"/>
                  </a:lnTo>
                  <a:lnTo>
                    <a:pt x="53" y="38"/>
                  </a:lnTo>
                  <a:lnTo>
                    <a:pt x="51" y="31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0" y="16"/>
                  </a:lnTo>
                  <a:lnTo>
                    <a:pt x="35" y="11"/>
                  </a:lnTo>
                  <a:lnTo>
                    <a:pt x="27" y="5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9" y="2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9" y="29"/>
                  </a:lnTo>
                  <a:lnTo>
                    <a:pt x="9" y="29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20" y="38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6" y="49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6" y="62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0" y="72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0" y="91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1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9" y="109"/>
                  </a:lnTo>
                  <a:lnTo>
                    <a:pt x="15" y="110"/>
                  </a:lnTo>
                  <a:lnTo>
                    <a:pt x="15" y="110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7" y="105"/>
                  </a:lnTo>
                  <a:lnTo>
                    <a:pt x="35" y="100"/>
                  </a:lnTo>
                  <a:lnTo>
                    <a:pt x="40" y="94"/>
                  </a:lnTo>
                  <a:lnTo>
                    <a:pt x="46" y="87"/>
                  </a:lnTo>
                  <a:lnTo>
                    <a:pt x="46" y="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66" name="Freeform 51"/>
            <p:cNvSpPr/>
            <p:nvPr/>
          </p:nvSpPr>
          <p:spPr bwMode="auto">
            <a:xfrm>
              <a:off x="2794893" y="2336819"/>
              <a:ext cx="93436" cy="224244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14" y="0"/>
                </a:cxn>
                <a:cxn ang="0">
                  <a:pos x="3" y="4"/>
                </a:cxn>
                <a:cxn ang="0">
                  <a:pos x="0" y="9"/>
                </a:cxn>
                <a:cxn ang="0">
                  <a:pos x="0" y="15"/>
                </a:cxn>
                <a:cxn ang="0">
                  <a:pos x="2" y="22"/>
                </a:cxn>
                <a:cxn ang="0">
                  <a:pos x="7" y="27"/>
                </a:cxn>
                <a:cxn ang="0">
                  <a:pos x="25" y="38"/>
                </a:cxn>
                <a:cxn ang="0">
                  <a:pos x="32" y="44"/>
                </a:cxn>
                <a:cxn ang="0">
                  <a:pos x="47" y="60"/>
                </a:cxn>
                <a:cxn ang="0">
                  <a:pos x="51" y="69"/>
                </a:cxn>
                <a:cxn ang="0">
                  <a:pos x="58" y="87"/>
                </a:cxn>
                <a:cxn ang="0">
                  <a:pos x="61" y="109"/>
                </a:cxn>
                <a:cxn ang="0">
                  <a:pos x="60" y="118"/>
                </a:cxn>
                <a:cxn ang="0">
                  <a:pos x="56" y="138"/>
                </a:cxn>
                <a:cxn ang="0">
                  <a:pos x="51" y="147"/>
                </a:cxn>
                <a:cxn ang="0">
                  <a:pos x="40" y="165"/>
                </a:cxn>
                <a:cxn ang="0">
                  <a:pos x="25" y="178"/>
                </a:cxn>
                <a:cxn ang="0">
                  <a:pos x="7" y="189"/>
                </a:cxn>
                <a:cxn ang="0">
                  <a:pos x="3" y="191"/>
                </a:cxn>
                <a:cxn ang="0">
                  <a:pos x="0" y="198"/>
                </a:cxn>
                <a:cxn ang="0">
                  <a:pos x="0" y="202"/>
                </a:cxn>
                <a:cxn ang="0">
                  <a:pos x="3" y="212"/>
                </a:cxn>
                <a:cxn ang="0">
                  <a:pos x="9" y="216"/>
                </a:cxn>
                <a:cxn ang="0">
                  <a:pos x="14" y="216"/>
                </a:cxn>
                <a:cxn ang="0">
                  <a:pos x="20" y="214"/>
                </a:cxn>
                <a:cxn ang="0">
                  <a:pos x="49" y="198"/>
                </a:cxn>
                <a:cxn ang="0">
                  <a:pos x="71" y="173"/>
                </a:cxn>
                <a:cxn ang="0">
                  <a:pos x="80" y="158"/>
                </a:cxn>
                <a:cxn ang="0">
                  <a:pos x="89" y="125"/>
                </a:cxn>
                <a:cxn ang="0">
                  <a:pos x="90" y="109"/>
                </a:cxn>
                <a:cxn ang="0">
                  <a:pos x="85" y="75"/>
                </a:cxn>
                <a:cxn ang="0">
                  <a:pos x="71" y="44"/>
                </a:cxn>
                <a:cxn ang="0">
                  <a:pos x="60" y="31"/>
                </a:cxn>
                <a:cxn ang="0">
                  <a:pos x="34" y="9"/>
                </a:cxn>
                <a:cxn ang="0">
                  <a:pos x="20" y="2"/>
                </a:cxn>
              </a:cxnLst>
              <a:rect l="0" t="0" r="r" b="b"/>
              <a:pathLst>
                <a:path w="90" h="216">
                  <a:moveTo>
                    <a:pt x="20" y="2"/>
                  </a:move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3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32" y="44"/>
                  </a:lnTo>
                  <a:lnTo>
                    <a:pt x="40" y="51"/>
                  </a:lnTo>
                  <a:lnTo>
                    <a:pt x="47" y="60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6" y="78"/>
                  </a:lnTo>
                  <a:lnTo>
                    <a:pt x="58" y="87"/>
                  </a:lnTo>
                  <a:lnTo>
                    <a:pt x="60" y="98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0" y="118"/>
                  </a:lnTo>
                  <a:lnTo>
                    <a:pt x="58" y="129"/>
                  </a:lnTo>
                  <a:lnTo>
                    <a:pt x="56" y="138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47" y="156"/>
                  </a:lnTo>
                  <a:lnTo>
                    <a:pt x="40" y="165"/>
                  </a:lnTo>
                  <a:lnTo>
                    <a:pt x="32" y="173"/>
                  </a:lnTo>
                  <a:lnTo>
                    <a:pt x="25" y="178"/>
                  </a:lnTo>
                  <a:lnTo>
                    <a:pt x="25" y="178"/>
                  </a:lnTo>
                  <a:lnTo>
                    <a:pt x="7" y="189"/>
                  </a:lnTo>
                  <a:lnTo>
                    <a:pt x="7" y="189"/>
                  </a:lnTo>
                  <a:lnTo>
                    <a:pt x="3" y="191"/>
                  </a:lnTo>
                  <a:lnTo>
                    <a:pt x="2" y="194"/>
                  </a:lnTo>
                  <a:lnTo>
                    <a:pt x="0" y="198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7"/>
                  </a:lnTo>
                  <a:lnTo>
                    <a:pt x="3" y="212"/>
                  </a:lnTo>
                  <a:lnTo>
                    <a:pt x="3" y="212"/>
                  </a:lnTo>
                  <a:lnTo>
                    <a:pt x="9" y="216"/>
                  </a:lnTo>
                  <a:lnTo>
                    <a:pt x="14" y="216"/>
                  </a:lnTo>
                  <a:lnTo>
                    <a:pt x="14" y="216"/>
                  </a:lnTo>
                  <a:lnTo>
                    <a:pt x="20" y="214"/>
                  </a:lnTo>
                  <a:lnTo>
                    <a:pt x="20" y="214"/>
                  </a:lnTo>
                  <a:lnTo>
                    <a:pt x="34" y="207"/>
                  </a:lnTo>
                  <a:lnTo>
                    <a:pt x="49" y="198"/>
                  </a:lnTo>
                  <a:lnTo>
                    <a:pt x="60" y="185"/>
                  </a:lnTo>
                  <a:lnTo>
                    <a:pt x="71" y="173"/>
                  </a:lnTo>
                  <a:lnTo>
                    <a:pt x="71" y="173"/>
                  </a:lnTo>
                  <a:lnTo>
                    <a:pt x="80" y="158"/>
                  </a:lnTo>
                  <a:lnTo>
                    <a:pt x="85" y="142"/>
                  </a:lnTo>
                  <a:lnTo>
                    <a:pt x="89" y="125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89" y="91"/>
                  </a:lnTo>
                  <a:lnTo>
                    <a:pt x="85" y="75"/>
                  </a:lnTo>
                  <a:lnTo>
                    <a:pt x="80" y="58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60" y="31"/>
                  </a:lnTo>
                  <a:lnTo>
                    <a:pt x="49" y="18"/>
                  </a:lnTo>
                  <a:lnTo>
                    <a:pt x="34" y="9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67" name="组合 266"/>
          <p:cNvGrpSpPr/>
          <p:nvPr/>
        </p:nvGrpSpPr>
        <p:grpSpPr>
          <a:xfrm>
            <a:off x="4000556" y="5594955"/>
            <a:ext cx="452191" cy="200964"/>
            <a:chOff x="7489826" y="1081758"/>
            <a:chExt cx="314325" cy="139701"/>
          </a:xfrm>
          <a:solidFill>
            <a:schemeClr val="accent6">
              <a:lumMod val="50000"/>
            </a:schemeClr>
          </a:solidFill>
        </p:grpSpPr>
        <p:sp>
          <p:nvSpPr>
            <p:cNvPr id="268" name="Freeform 382"/>
            <p:cNvSpPr>
              <a:spLocks noEditPoints="1"/>
            </p:cNvSpPr>
            <p:nvPr/>
          </p:nvSpPr>
          <p:spPr bwMode="auto">
            <a:xfrm>
              <a:off x="7489826" y="1081758"/>
              <a:ext cx="314325" cy="122238"/>
            </a:xfrm>
            <a:custGeom>
              <a:avLst/>
              <a:gdLst>
                <a:gd name="T0" fmla="*/ 194 w 200"/>
                <a:gd name="T1" fmla="*/ 60 h 78"/>
                <a:gd name="T2" fmla="*/ 195 w 200"/>
                <a:gd name="T3" fmla="*/ 55 h 78"/>
                <a:gd name="T4" fmla="*/ 194 w 200"/>
                <a:gd name="T5" fmla="*/ 44 h 78"/>
                <a:gd name="T6" fmla="*/ 156 w 200"/>
                <a:gd name="T7" fmla="*/ 0 h 78"/>
                <a:gd name="T8" fmla="*/ 38 w 200"/>
                <a:gd name="T9" fmla="*/ 0 h 78"/>
                <a:gd name="T10" fmla="*/ 4 w 200"/>
                <a:gd name="T11" fmla="*/ 34 h 78"/>
                <a:gd name="T12" fmla="*/ 4 w 200"/>
                <a:gd name="T13" fmla="*/ 61 h 78"/>
                <a:gd name="T14" fmla="*/ 0 w 200"/>
                <a:gd name="T15" fmla="*/ 69 h 78"/>
                <a:gd name="T16" fmla="*/ 9 w 200"/>
                <a:gd name="T17" fmla="*/ 78 h 78"/>
                <a:gd name="T18" fmla="*/ 23 w 200"/>
                <a:gd name="T19" fmla="*/ 78 h 78"/>
                <a:gd name="T20" fmla="*/ 23 w 200"/>
                <a:gd name="T21" fmla="*/ 75 h 78"/>
                <a:gd name="T22" fmla="*/ 40 w 200"/>
                <a:gd name="T23" fmla="*/ 59 h 78"/>
                <a:gd name="T24" fmla="*/ 56 w 200"/>
                <a:gd name="T25" fmla="*/ 75 h 78"/>
                <a:gd name="T26" fmla="*/ 56 w 200"/>
                <a:gd name="T27" fmla="*/ 78 h 78"/>
                <a:gd name="T28" fmla="*/ 149 w 200"/>
                <a:gd name="T29" fmla="*/ 78 h 78"/>
                <a:gd name="T30" fmla="*/ 149 w 200"/>
                <a:gd name="T31" fmla="*/ 76 h 78"/>
                <a:gd name="T32" fmla="*/ 166 w 200"/>
                <a:gd name="T33" fmla="*/ 60 h 78"/>
                <a:gd name="T34" fmla="*/ 183 w 200"/>
                <a:gd name="T35" fmla="*/ 76 h 78"/>
                <a:gd name="T36" fmla="*/ 182 w 200"/>
                <a:gd name="T37" fmla="*/ 78 h 78"/>
                <a:gd name="T38" fmla="*/ 191 w 200"/>
                <a:gd name="T39" fmla="*/ 78 h 78"/>
                <a:gd name="T40" fmla="*/ 200 w 200"/>
                <a:gd name="T41" fmla="*/ 69 h 78"/>
                <a:gd name="T42" fmla="*/ 194 w 200"/>
                <a:gd name="T43" fmla="*/ 60 h 78"/>
                <a:gd name="T44" fmla="*/ 73 w 200"/>
                <a:gd name="T45" fmla="*/ 31 h 78"/>
                <a:gd name="T46" fmla="*/ 40 w 200"/>
                <a:gd name="T47" fmla="*/ 31 h 78"/>
                <a:gd name="T48" fmla="*/ 27 w 200"/>
                <a:gd name="T49" fmla="*/ 17 h 78"/>
                <a:gd name="T50" fmla="*/ 40 w 200"/>
                <a:gd name="T51" fmla="*/ 4 h 78"/>
                <a:gd name="T52" fmla="*/ 73 w 200"/>
                <a:gd name="T53" fmla="*/ 4 h 78"/>
                <a:gd name="T54" fmla="*/ 73 w 200"/>
                <a:gd name="T55" fmla="*/ 31 h 78"/>
                <a:gd name="T56" fmla="*/ 107 w 200"/>
                <a:gd name="T57" fmla="*/ 31 h 78"/>
                <a:gd name="T58" fmla="*/ 81 w 200"/>
                <a:gd name="T59" fmla="*/ 31 h 78"/>
                <a:gd name="T60" fmla="*/ 81 w 200"/>
                <a:gd name="T61" fmla="*/ 4 h 78"/>
                <a:gd name="T62" fmla="*/ 107 w 200"/>
                <a:gd name="T63" fmla="*/ 4 h 78"/>
                <a:gd name="T64" fmla="*/ 107 w 200"/>
                <a:gd name="T65" fmla="*/ 31 h 78"/>
                <a:gd name="T66" fmla="*/ 139 w 200"/>
                <a:gd name="T67" fmla="*/ 31 h 78"/>
                <a:gd name="T68" fmla="*/ 114 w 200"/>
                <a:gd name="T69" fmla="*/ 31 h 78"/>
                <a:gd name="T70" fmla="*/ 114 w 200"/>
                <a:gd name="T71" fmla="*/ 4 h 78"/>
                <a:gd name="T72" fmla="*/ 139 w 200"/>
                <a:gd name="T73" fmla="*/ 4 h 78"/>
                <a:gd name="T74" fmla="*/ 139 w 200"/>
                <a:gd name="T75" fmla="*/ 31 h 78"/>
                <a:gd name="T76" fmla="*/ 147 w 200"/>
                <a:gd name="T77" fmla="*/ 31 h 78"/>
                <a:gd name="T78" fmla="*/ 147 w 200"/>
                <a:gd name="T79" fmla="*/ 4 h 78"/>
                <a:gd name="T80" fmla="*/ 154 w 200"/>
                <a:gd name="T81" fmla="*/ 4 h 78"/>
                <a:gd name="T82" fmla="*/ 187 w 200"/>
                <a:gd name="T83" fmla="*/ 30 h 78"/>
                <a:gd name="T84" fmla="*/ 188 w 200"/>
                <a:gd name="T85" fmla="*/ 31 h 78"/>
                <a:gd name="T86" fmla="*/ 147 w 200"/>
                <a:gd name="T87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0" h="78">
                  <a:moveTo>
                    <a:pt x="194" y="60"/>
                  </a:moveTo>
                  <a:cubicBezTo>
                    <a:pt x="195" y="59"/>
                    <a:pt x="195" y="57"/>
                    <a:pt x="195" y="55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4" y="21"/>
                    <a:pt x="174" y="0"/>
                    <a:pt x="156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9" y="0"/>
                    <a:pt x="4" y="15"/>
                    <a:pt x="4" y="34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2" y="63"/>
                    <a:pt x="0" y="66"/>
                    <a:pt x="0" y="69"/>
                  </a:cubicBezTo>
                  <a:cubicBezTo>
                    <a:pt x="0" y="74"/>
                    <a:pt x="4" y="78"/>
                    <a:pt x="9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77"/>
                    <a:pt x="23" y="76"/>
                    <a:pt x="23" y="75"/>
                  </a:cubicBezTo>
                  <a:cubicBezTo>
                    <a:pt x="23" y="66"/>
                    <a:pt x="31" y="59"/>
                    <a:pt x="40" y="59"/>
                  </a:cubicBezTo>
                  <a:cubicBezTo>
                    <a:pt x="49" y="59"/>
                    <a:pt x="56" y="66"/>
                    <a:pt x="56" y="75"/>
                  </a:cubicBezTo>
                  <a:cubicBezTo>
                    <a:pt x="56" y="76"/>
                    <a:pt x="56" y="77"/>
                    <a:pt x="56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7"/>
                    <a:pt x="149" y="77"/>
                    <a:pt x="149" y="76"/>
                  </a:cubicBezTo>
                  <a:cubicBezTo>
                    <a:pt x="149" y="67"/>
                    <a:pt x="157" y="60"/>
                    <a:pt x="166" y="60"/>
                  </a:cubicBezTo>
                  <a:cubicBezTo>
                    <a:pt x="175" y="60"/>
                    <a:pt x="183" y="67"/>
                    <a:pt x="183" y="76"/>
                  </a:cubicBezTo>
                  <a:cubicBezTo>
                    <a:pt x="183" y="77"/>
                    <a:pt x="182" y="77"/>
                    <a:pt x="182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6" y="78"/>
                    <a:pt x="200" y="74"/>
                    <a:pt x="200" y="69"/>
                  </a:cubicBezTo>
                  <a:cubicBezTo>
                    <a:pt x="200" y="65"/>
                    <a:pt x="198" y="62"/>
                    <a:pt x="194" y="60"/>
                  </a:cubicBezTo>
                  <a:close/>
                  <a:moveTo>
                    <a:pt x="73" y="31"/>
                  </a:moveTo>
                  <a:cubicBezTo>
                    <a:pt x="40" y="31"/>
                    <a:pt x="40" y="31"/>
                    <a:pt x="40" y="31"/>
                  </a:cubicBezTo>
                  <a:cubicBezTo>
                    <a:pt x="33" y="31"/>
                    <a:pt x="27" y="25"/>
                    <a:pt x="27" y="17"/>
                  </a:cubicBezTo>
                  <a:cubicBezTo>
                    <a:pt x="27" y="10"/>
                    <a:pt x="33" y="4"/>
                    <a:pt x="40" y="4"/>
                  </a:cubicBezTo>
                  <a:cubicBezTo>
                    <a:pt x="73" y="4"/>
                    <a:pt x="73" y="4"/>
                    <a:pt x="73" y="4"/>
                  </a:cubicBezTo>
                  <a:lnTo>
                    <a:pt x="73" y="31"/>
                  </a:lnTo>
                  <a:close/>
                  <a:moveTo>
                    <a:pt x="107" y="31"/>
                  </a:moveTo>
                  <a:cubicBezTo>
                    <a:pt x="81" y="31"/>
                    <a:pt x="81" y="31"/>
                    <a:pt x="81" y="31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107" y="4"/>
                    <a:pt x="107" y="4"/>
                    <a:pt x="107" y="4"/>
                  </a:cubicBezTo>
                  <a:lnTo>
                    <a:pt x="107" y="31"/>
                  </a:lnTo>
                  <a:close/>
                  <a:moveTo>
                    <a:pt x="139" y="31"/>
                  </a:moveTo>
                  <a:cubicBezTo>
                    <a:pt x="114" y="31"/>
                    <a:pt x="114" y="31"/>
                    <a:pt x="114" y="31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39" y="4"/>
                    <a:pt x="139" y="4"/>
                    <a:pt x="139" y="4"/>
                  </a:cubicBezTo>
                  <a:lnTo>
                    <a:pt x="139" y="31"/>
                  </a:lnTo>
                  <a:close/>
                  <a:moveTo>
                    <a:pt x="147" y="31"/>
                  </a:moveTo>
                  <a:cubicBezTo>
                    <a:pt x="147" y="4"/>
                    <a:pt x="147" y="4"/>
                    <a:pt x="147" y="4"/>
                  </a:cubicBezTo>
                  <a:cubicBezTo>
                    <a:pt x="154" y="4"/>
                    <a:pt x="154" y="4"/>
                    <a:pt x="154" y="4"/>
                  </a:cubicBezTo>
                  <a:cubicBezTo>
                    <a:pt x="168" y="4"/>
                    <a:pt x="181" y="16"/>
                    <a:pt x="187" y="30"/>
                  </a:cubicBezTo>
                  <a:cubicBezTo>
                    <a:pt x="187" y="31"/>
                    <a:pt x="188" y="31"/>
                    <a:pt x="188" y="31"/>
                  </a:cubicBezTo>
                  <a:lnTo>
                    <a:pt x="147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69" name="Oval 383"/>
            <p:cNvSpPr>
              <a:spLocks noChangeArrowheads="1"/>
            </p:cNvSpPr>
            <p:nvPr/>
          </p:nvSpPr>
          <p:spPr bwMode="auto">
            <a:xfrm>
              <a:off x="7532688" y="1180183"/>
              <a:ext cx="39688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70" name="Oval 384"/>
            <p:cNvSpPr>
              <a:spLocks noChangeArrowheads="1"/>
            </p:cNvSpPr>
            <p:nvPr/>
          </p:nvSpPr>
          <p:spPr bwMode="auto">
            <a:xfrm>
              <a:off x="7731126" y="1181771"/>
              <a:ext cx="38100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71" name="AutoShape 4"/>
          <p:cNvSpPr/>
          <p:nvPr/>
        </p:nvSpPr>
        <p:spPr bwMode="auto">
          <a:xfrm>
            <a:off x="4830442" y="6162349"/>
            <a:ext cx="338228" cy="3394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ffectLst/>
        </p:spPr>
        <p:txBody>
          <a:bodyPr lIns="40180" tIns="40180" rIns="40180" bIns="40180" anchor="ctr"/>
          <a:lstStyle/>
          <a:p>
            <a:pPr defTabSz="481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/>
            </a:endParaRPr>
          </a:p>
        </p:txBody>
      </p:sp>
      <p:grpSp>
        <p:nvGrpSpPr>
          <p:cNvPr id="272" name="组合 271"/>
          <p:cNvGrpSpPr/>
          <p:nvPr/>
        </p:nvGrpSpPr>
        <p:grpSpPr>
          <a:xfrm>
            <a:off x="5643822" y="6157269"/>
            <a:ext cx="240226" cy="349563"/>
            <a:chOff x="9111073" y="5004568"/>
            <a:chExt cx="251543" cy="366051"/>
          </a:xfrm>
          <a:solidFill>
            <a:schemeClr val="accent6">
              <a:lumMod val="50000"/>
            </a:schemeClr>
          </a:solidFill>
        </p:grpSpPr>
        <p:sp>
          <p:nvSpPr>
            <p:cNvPr id="273" name="AutoShape 60"/>
            <p:cNvSpPr/>
            <p:nvPr/>
          </p:nvSpPr>
          <p:spPr bwMode="auto">
            <a:xfrm>
              <a:off x="9214316" y="5107186"/>
              <a:ext cx="22526" cy="231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74" name="AutoShape 61"/>
            <p:cNvSpPr/>
            <p:nvPr/>
          </p:nvSpPr>
          <p:spPr bwMode="auto">
            <a:xfrm>
              <a:off x="9214316" y="5244847"/>
              <a:ext cx="22526" cy="225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75" name="AutoShape 62"/>
            <p:cNvSpPr/>
            <p:nvPr/>
          </p:nvSpPr>
          <p:spPr bwMode="auto">
            <a:xfrm>
              <a:off x="9145486" y="5176016"/>
              <a:ext cx="22526" cy="231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76" name="AutoShape 63"/>
            <p:cNvSpPr/>
            <p:nvPr/>
          </p:nvSpPr>
          <p:spPr bwMode="auto">
            <a:xfrm>
              <a:off x="9282521" y="5176016"/>
              <a:ext cx="23152" cy="231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77" name="AutoShape 64"/>
            <p:cNvSpPr/>
            <p:nvPr/>
          </p:nvSpPr>
          <p:spPr bwMode="auto">
            <a:xfrm>
              <a:off x="9168013" y="5221695"/>
              <a:ext cx="23152" cy="23152"/>
            </a:xfrm>
            <a:custGeom>
              <a:avLst/>
              <a:gdLst>
                <a:gd name="T0" fmla="+- 0 10802 965"/>
                <a:gd name="T1" fmla="*/ T0 w 19675"/>
                <a:gd name="T2" fmla="+- 0 10800 961"/>
                <a:gd name="T3" fmla="*/ 10800 h 19678"/>
                <a:gd name="T4" fmla="+- 0 10802 965"/>
                <a:gd name="T5" fmla="*/ T4 w 19675"/>
                <a:gd name="T6" fmla="+- 0 10800 961"/>
                <a:gd name="T7" fmla="*/ 10800 h 19678"/>
                <a:gd name="T8" fmla="+- 0 10802 965"/>
                <a:gd name="T9" fmla="*/ T8 w 19675"/>
                <a:gd name="T10" fmla="+- 0 10800 961"/>
                <a:gd name="T11" fmla="*/ 10800 h 19678"/>
                <a:gd name="T12" fmla="+- 0 10802 965"/>
                <a:gd name="T13" fmla="*/ T12 w 19675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5" h="19678">
                  <a:moveTo>
                    <a:pt x="2894" y="2882"/>
                  </a:moveTo>
                  <a:cubicBezTo>
                    <a:pt x="-965" y="6725"/>
                    <a:pt x="-965" y="12952"/>
                    <a:pt x="2894" y="16795"/>
                  </a:cubicBezTo>
                  <a:cubicBezTo>
                    <a:pt x="6734" y="20638"/>
                    <a:pt x="12935" y="20638"/>
                    <a:pt x="16794" y="16795"/>
                  </a:cubicBezTo>
                  <a:cubicBezTo>
                    <a:pt x="20634" y="12952"/>
                    <a:pt x="20634" y="6725"/>
                    <a:pt x="16794" y="2882"/>
                  </a:cubicBezTo>
                  <a:cubicBezTo>
                    <a:pt x="12935" y="-961"/>
                    <a:pt x="6734" y="-961"/>
                    <a:pt x="2894" y="28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78" name="AutoShape 65"/>
            <p:cNvSpPr/>
            <p:nvPr/>
          </p:nvSpPr>
          <p:spPr bwMode="auto">
            <a:xfrm>
              <a:off x="9168013" y="5130338"/>
              <a:ext cx="23152" cy="23152"/>
            </a:xfrm>
            <a:custGeom>
              <a:avLst/>
              <a:gdLst>
                <a:gd name="T0" fmla="+- 0 10801 962"/>
                <a:gd name="T1" fmla="*/ T0 w 19678"/>
                <a:gd name="T2" fmla="+- 0 10801 965"/>
                <a:gd name="T3" fmla="*/ 10801 h 19673"/>
                <a:gd name="T4" fmla="+- 0 10801 962"/>
                <a:gd name="T5" fmla="*/ T4 w 19678"/>
                <a:gd name="T6" fmla="+- 0 10801 965"/>
                <a:gd name="T7" fmla="*/ 10801 h 19673"/>
                <a:gd name="T8" fmla="+- 0 10801 962"/>
                <a:gd name="T9" fmla="*/ T8 w 19678"/>
                <a:gd name="T10" fmla="+- 0 10801 965"/>
                <a:gd name="T11" fmla="*/ 10801 h 19673"/>
                <a:gd name="T12" fmla="+- 0 10801 962"/>
                <a:gd name="T13" fmla="*/ T12 w 19678"/>
                <a:gd name="T14" fmla="+- 0 10801 965"/>
                <a:gd name="T15" fmla="*/ 10801 h 196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3">
                  <a:moveTo>
                    <a:pt x="2897" y="2894"/>
                  </a:moveTo>
                  <a:cubicBezTo>
                    <a:pt x="-962" y="6734"/>
                    <a:pt x="-962" y="12935"/>
                    <a:pt x="2877" y="16785"/>
                  </a:cubicBezTo>
                  <a:cubicBezTo>
                    <a:pt x="6737" y="20635"/>
                    <a:pt x="12938" y="20635"/>
                    <a:pt x="16797" y="16785"/>
                  </a:cubicBezTo>
                  <a:cubicBezTo>
                    <a:pt x="20638" y="12935"/>
                    <a:pt x="20638" y="6734"/>
                    <a:pt x="16797" y="2894"/>
                  </a:cubicBezTo>
                  <a:cubicBezTo>
                    <a:pt x="12938" y="-965"/>
                    <a:pt x="6737" y="-965"/>
                    <a:pt x="2897" y="289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79" name="AutoShape 66"/>
            <p:cNvSpPr/>
            <p:nvPr/>
          </p:nvSpPr>
          <p:spPr bwMode="auto">
            <a:xfrm>
              <a:off x="9259994" y="5221695"/>
              <a:ext cx="22526" cy="23152"/>
            </a:xfrm>
            <a:custGeom>
              <a:avLst/>
              <a:gdLst>
                <a:gd name="T0" fmla="+- 0 10800 961"/>
                <a:gd name="T1" fmla="*/ T0 w 19678"/>
                <a:gd name="T2" fmla="+- 0 10800 961"/>
                <a:gd name="T3" fmla="*/ 10800 h 19678"/>
                <a:gd name="T4" fmla="+- 0 10800 961"/>
                <a:gd name="T5" fmla="*/ T4 w 19678"/>
                <a:gd name="T6" fmla="+- 0 10800 961"/>
                <a:gd name="T7" fmla="*/ 10800 h 19678"/>
                <a:gd name="T8" fmla="+- 0 10800 961"/>
                <a:gd name="T9" fmla="*/ T8 w 19678"/>
                <a:gd name="T10" fmla="+- 0 10800 961"/>
                <a:gd name="T11" fmla="*/ 10800 h 19678"/>
                <a:gd name="T12" fmla="+- 0 10800 961"/>
                <a:gd name="T13" fmla="*/ T12 w 19678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8">
                  <a:moveTo>
                    <a:pt x="2882" y="2882"/>
                  </a:moveTo>
                  <a:cubicBezTo>
                    <a:pt x="-961" y="6725"/>
                    <a:pt x="-961" y="12952"/>
                    <a:pt x="2882" y="16795"/>
                  </a:cubicBezTo>
                  <a:cubicBezTo>
                    <a:pt x="6725" y="20638"/>
                    <a:pt x="12952" y="20638"/>
                    <a:pt x="16795" y="16795"/>
                  </a:cubicBezTo>
                  <a:cubicBezTo>
                    <a:pt x="20639" y="12952"/>
                    <a:pt x="20639" y="6725"/>
                    <a:pt x="16795" y="2882"/>
                  </a:cubicBezTo>
                  <a:cubicBezTo>
                    <a:pt x="12952" y="-961"/>
                    <a:pt x="6725" y="-961"/>
                    <a:pt x="2882" y="28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80" name="AutoShape 67"/>
            <p:cNvSpPr/>
            <p:nvPr/>
          </p:nvSpPr>
          <p:spPr bwMode="auto">
            <a:xfrm>
              <a:off x="9111073" y="5004568"/>
              <a:ext cx="251543" cy="3660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9818" y="16200"/>
                  </a:moveTo>
                  <a:cubicBezTo>
                    <a:pt x="5486" y="16200"/>
                    <a:pt x="1963" y="13776"/>
                    <a:pt x="1963" y="10800"/>
                  </a:cubicBezTo>
                  <a:cubicBezTo>
                    <a:pt x="1963" y="7821"/>
                    <a:pt x="5486" y="5400"/>
                    <a:pt x="9818" y="5400"/>
                  </a:cubicBezTo>
                  <a:cubicBezTo>
                    <a:pt x="14148" y="5400"/>
                    <a:pt x="17672" y="7821"/>
                    <a:pt x="17672" y="10800"/>
                  </a:cubicBezTo>
                  <a:cubicBezTo>
                    <a:pt x="17672" y="13776"/>
                    <a:pt x="14148" y="16200"/>
                    <a:pt x="9818" y="16200"/>
                  </a:cubicBezTo>
                  <a:moveTo>
                    <a:pt x="13745" y="20249"/>
                  </a:moveTo>
                  <a:lnTo>
                    <a:pt x="5890" y="20249"/>
                  </a:lnTo>
                  <a:lnTo>
                    <a:pt x="4909" y="16613"/>
                  </a:lnTo>
                  <a:cubicBezTo>
                    <a:pt x="6358" y="17192"/>
                    <a:pt x="8019" y="17549"/>
                    <a:pt x="9818" y="17549"/>
                  </a:cubicBezTo>
                  <a:cubicBezTo>
                    <a:pt x="11614" y="17549"/>
                    <a:pt x="13277" y="17192"/>
                    <a:pt x="14727" y="16613"/>
                  </a:cubicBezTo>
                  <a:cubicBezTo>
                    <a:pt x="14727" y="16613"/>
                    <a:pt x="13745" y="20249"/>
                    <a:pt x="13745" y="20249"/>
                  </a:cubicBezTo>
                  <a:close/>
                  <a:moveTo>
                    <a:pt x="5992" y="1350"/>
                  </a:moveTo>
                  <a:lnTo>
                    <a:pt x="13847" y="1350"/>
                  </a:lnTo>
                  <a:lnTo>
                    <a:pt x="14828" y="4985"/>
                  </a:lnTo>
                  <a:cubicBezTo>
                    <a:pt x="13379" y="4406"/>
                    <a:pt x="11718" y="4050"/>
                    <a:pt x="9919" y="4050"/>
                  </a:cubicBezTo>
                  <a:cubicBezTo>
                    <a:pt x="8123" y="4050"/>
                    <a:pt x="6460" y="4406"/>
                    <a:pt x="5010" y="4985"/>
                  </a:cubicBezTo>
                  <a:cubicBezTo>
                    <a:pt x="5010" y="4985"/>
                    <a:pt x="5992" y="1350"/>
                    <a:pt x="5992" y="1350"/>
                  </a:cubicBezTo>
                  <a:close/>
                  <a:moveTo>
                    <a:pt x="19636" y="9450"/>
                  </a:moveTo>
                  <a:cubicBezTo>
                    <a:pt x="19567" y="9450"/>
                    <a:pt x="19509" y="9472"/>
                    <a:pt x="19442" y="9477"/>
                  </a:cubicBezTo>
                  <a:cubicBezTo>
                    <a:pt x="19101" y="8298"/>
                    <a:pt x="18294" y="7245"/>
                    <a:pt x="17187" y="6376"/>
                  </a:cubicBezTo>
                  <a:lnTo>
                    <a:pt x="15778" y="1102"/>
                  </a:lnTo>
                  <a:cubicBezTo>
                    <a:pt x="15605" y="464"/>
                    <a:pt x="14794" y="0"/>
                    <a:pt x="13847" y="0"/>
                  </a:cubicBezTo>
                  <a:lnTo>
                    <a:pt x="5992" y="0"/>
                  </a:lnTo>
                  <a:cubicBezTo>
                    <a:pt x="5047" y="0"/>
                    <a:pt x="4236" y="464"/>
                    <a:pt x="4061" y="1102"/>
                  </a:cubicBezTo>
                  <a:lnTo>
                    <a:pt x="2686" y="6198"/>
                  </a:lnTo>
                  <a:cubicBezTo>
                    <a:pt x="1037" y="7405"/>
                    <a:pt x="0" y="9012"/>
                    <a:pt x="0" y="10800"/>
                  </a:cubicBezTo>
                  <a:cubicBezTo>
                    <a:pt x="0" y="12542"/>
                    <a:pt x="995" y="14110"/>
                    <a:pt x="2573" y="15307"/>
                  </a:cubicBezTo>
                  <a:lnTo>
                    <a:pt x="3959" y="20496"/>
                  </a:lnTo>
                  <a:cubicBezTo>
                    <a:pt x="4132" y="21135"/>
                    <a:pt x="4943" y="21599"/>
                    <a:pt x="5890" y="21599"/>
                  </a:cubicBezTo>
                  <a:lnTo>
                    <a:pt x="13745" y="21599"/>
                  </a:lnTo>
                  <a:cubicBezTo>
                    <a:pt x="14690" y="21599"/>
                    <a:pt x="15501" y="21135"/>
                    <a:pt x="15676" y="20496"/>
                  </a:cubicBezTo>
                  <a:lnTo>
                    <a:pt x="17074" y="15311"/>
                  </a:lnTo>
                  <a:cubicBezTo>
                    <a:pt x="18242" y="14426"/>
                    <a:pt x="19089" y="13340"/>
                    <a:pt x="19442" y="12122"/>
                  </a:cubicBezTo>
                  <a:cubicBezTo>
                    <a:pt x="19509" y="12127"/>
                    <a:pt x="19567" y="12150"/>
                    <a:pt x="19636" y="12150"/>
                  </a:cubicBezTo>
                  <a:cubicBezTo>
                    <a:pt x="20719" y="12150"/>
                    <a:pt x="21600" y="11544"/>
                    <a:pt x="21600" y="10800"/>
                  </a:cubicBezTo>
                  <a:cubicBezTo>
                    <a:pt x="21600" y="10053"/>
                    <a:pt x="20719" y="9450"/>
                    <a:pt x="19636" y="945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81" name="AutoShape 68"/>
            <p:cNvSpPr/>
            <p:nvPr/>
          </p:nvSpPr>
          <p:spPr bwMode="auto">
            <a:xfrm>
              <a:off x="9214316" y="5130338"/>
              <a:ext cx="68830" cy="69456"/>
            </a:xfrm>
            <a:custGeom>
              <a:avLst/>
              <a:gdLst>
                <a:gd name="T0" fmla="*/ 10740 w 21481"/>
                <a:gd name="T1" fmla="+- 0 10860 120"/>
                <a:gd name="T2" fmla="*/ 10860 h 21480"/>
                <a:gd name="T3" fmla="*/ 10740 w 21481"/>
                <a:gd name="T4" fmla="+- 0 10860 120"/>
                <a:gd name="T5" fmla="*/ 10860 h 21480"/>
                <a:gd name="T6" fmla="*/ 10740 w 21481"/>
                <a:gd name="T7" fmla="+- 0 10860 120"/>
                <a:gd name="T8" fmla="*/ 10860 h 21480"/>
                <a:gd name="T9" fmla="*/ 10740 w 21481"/>
                <a:gd name="T10" fmla="+- 0 10860 120"/>
                <a:gd name="T11" fmla="*/ 10860 h 21480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481" h="21480">
                  <a:moveTo>
                    <a:pt x="21127" y="346"/>
                  </a:moveTo>
                  <a:cubicBezTo>
                    <a:pt x="20697" y="-82"/>
                    <a:pt x="20002" y="-120"/>
                    <a:pt x="19516" y="270"/>
                  </a:cubicBezTo>
                  <a:lnTo>
                    <a:pt x="1055" y="15432"/>
                  </a:lnTo>
                  <a:cubicBezTo>
                    <a:pt x="375" y="16113"/>
                    <a:pt x="0" y="17012"/>
                    <a:pt x="0" y="17972"/>
                  </a:cubicBezTo>
                  <a:cubicBezTo>
                    <a:pt x="0" y="18902"/>
                    <a:pt x="361" y="19783"/>
                    <a:pt x="1027" y="20446"/>
                  </a:cubicBezTo>
                  <a:cubicBezTo>
                    <a:pt x="1694" y="21103"/>
                    <a:pt x="2583" y="21473"/>
                    <a:pt x="3542" y="21479"/>
                  </a:cubicBezTo>
                  <a:cubicBezTo>
                    <a:pt x="4431" y="21473"/>
                    <a:pt x="5354" y="21144"/>
                    <a:pt x="6028" y="20495"/>
                  </a:cubicBezTo>
                  <a:lnTo>
                    <a:pt x="12598" y="12627"/>
                  </a:lnTo>
                  <a:lnTo>
                    <a:pt x="21224" y="1935"/>
                  </a:lnTo>
                  <a:cubicBezTo>
                    <a:pt x="21600" y="1462"/>
                    <a:pt x="21558" y="771"/>
                    <a:pt x="21127" y="3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282" name="Group 162"/>
          <p:cNvGrpSpPr/>
          <p:nvPr/>
        </p:nvGrpSpPr>
        <p:grpSpPr>
          <a:xfrm>
            <a:off x="4059364" y="6204681"/>
            <a:ext cx="334574" cy="254741"/>
            <a:chOff x="2070649" y="1631036"/>
            <a:chExt cx="723379" cy="550800"/>
          </a:xfrm>
          <a:solidFill>
            <a:schemeClr val="accent6">
              <a:lumMod val="50000"/>
            </a:schemeClr>
          </a:solidFill>
        </p:grpSpPr>
        <p:sp>
          <p:nvSpPr>
            <p:cNvPr id="283" name="Oval 35"/>
            <p:cNvSpPr>
              <a:spLocks noChangeArrowheads="1"/>
            </p:cNvSpPr>
            <p:nvPr/>
          </p:nvSpPr>
          <p:spPr bwMode="auto">
            <a:xfrm>
              <a:off x="2344840" y="2015709"/>
              <a:ext cx="165321" cy="166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4" name="Freeform 36"/>
            <p:cNvSpPr/>
            <p:nvPr/>
          </p:nvSpPr>
          <p:spPr bwMode="auto">
            <a:xfrm>
              <a:off x="2228712" y="1861679"/>
              <a:ext cx="405641" cy="169353"/>
            </a:xfrm>
            <a:custGeom>
              <a:avLst/>
              <a:gdLst>
                <a:gd name="T0" fmla="*/ 105 w 213"/>
                <a:gd name="T1" fmla="*/ 31 h 89"/>
                <a:gd name="T2" fmla="*/ 191 w 213"/>
                <a:gd name="T3" fmla="*/ 89 h 89"/>
                <a:gd name="T4" fmla="*/ 213 w 213"/>
                <a:gd name="T5" fmla="*/ 64 h 89"/>
                <a:gd name="T6" fmla="*/ 105 w 213"/>
                <a:gd name="T7" fmla="*/ 0 h 89"/>
                <a:gd name="T8" fmla="*/ 0 w 213"/>
                <a:gd name="T9" fmla="*/ 58 h 89"/>
                <a:gd name="T10" fmla="*/ 21 w 213"/>
                <a:gd name="T11" fmla="*/ 82 h 89"/>
                <a:gd name="T12" fmla="*/ 105 w 213"/>
                <a:gd name="T13" fmla="*/ 3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89">
                  <a:moveTo>
                    <a:pt x="105" y="31"/>
                  </a:moveTo>
                  <a:cubicBezTo>
                    <a:pt x="144" y="31"/>
                    <a:pt x="177" y="54"/>
                    <a:pt x="191" y="89"/>
                  </a:cubicBezTo>
                  <a:cubicBezTo>
                    <a:pt x="213" y="64"/>
                    <a:pt x="213" y="64"/>
                    <a:pt x="213" y="64"/>
                  </a:cubicBezTo>
                  <a:cubicBezTo>
                    <a:pt x="192" y="26"/>
                    <a:pt x="152" y="0"/>
                    <a:pt x="105" y="0"/>
                  </a:cubicBezTo>
                  <a:cubicBezTo>
                    <a:pt x="61" y="0"/>
                    <a:pt x="22" y="23"/>
                    <a:pt x="0" y="58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37" y="51"/>
                    <a:pt x="68" y="31"/>
                    <a:pt x="10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5" name="Freeform 37"/>
            <p:cNvSpPr/>
            <p:nvPr/>
          </p:nvSpPr>
          <p:spPr bwMode="auto">
            <a:xfrm>
              <a:off x="2157745" y="1749583"/>
              <a:ext cx="549187" cy="195966"/>
            </a:xfrm>
            <a:custGeom>
              <a:avLst/>
              <a:gdLst>
                <a:gd name="T0" fmla="*/ 142 w 288"/>
                <a:gd name="T1" fmla="*/ 34 h 103"/>
                <a:gd name="T2" fmla="*/ 264 w 288"/>
                <a:gd name="T3" fmla="*/ 103 h 103"/>
                <a:gd name="T4" fmla="*/ 288 w 288"/>
                <a:gd name="T5" fmla="*/ 76 h 103"/>
                <a:gd name="T6" fmla="*/ 142 w 288"/>
                <a:gd name="T7" fmla="*/ 0 h 103"/>
                <a:gd name="T8" fmla="*/ 0 w 288"/>
                <a:gd name="T9" fmla="*/ 71 h 103"/>
                <a:gd name="T10" fmla="*/ 23 w 288"/>
                <a:gd name="T11" fmla="*/ 97 h 103"/>
                <a:gd name="T12" fmla="*/ 142 w 288"/>
                <a:gd name="T13" fmla="*/ 3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03">
                  <a:moveTo>
                    <a:pt x="142" y="34"/>
                  </a:moveTo>
                  <a:cubicBezTo>
                    <a:pt x="194" y="34"/>
                    <a:pt x="239" y="62"/>
                    <a:pt x="264" y="103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56" y="30"/>
                    <a:pt x="202" y="0"/>
                    <a:pt x="142" y="0"/>
                  </a:cubicBezTo>
                  <a:cubicBezTo>
                    <a:pt x="84" y="0"/>
                    <a:pt x="32" y="28"/>
                    <a:pt x="0" y="71"/>
                  </a:cubicBezTo>
                  <a:cubicBezTo>
                    <a:pt x="23" y="97"/>
                    <a:pt x="23" y="97"/>
                    <a:pt x="23" y="97"/>
                  </a:cubicBezTo>
                  <a:cubicBezTo>
                    <a:pt x="49" y="59"/>
                    <a:pt x="93" y="34"/>
                    <a:pt x="142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6" name="Freeform 38"/>
            <p:cNvSpPr/>
            <p:nvPr/>
          </p:nvSpPr>
          <p:spPr bwMode="auto">
            <a:xfrm>
              <a:off x="2070649" y="1631036"/>
              <a:ext cx="723379" cy="229030"/>
            </a:xfrm>
            <a:custGeom>
              <a:avLst/>
              <a:gdLst>
                <a:gd name="T0" fmla="*/ 188 w 380"/>
                <a:gd name="T1" fmla="*/ 36 h 120"/>
                <a:gd name="T2" fmla="*/ 355 w 380"/>
                <a:gd name="T3" fmla="*/ 120 h 120"/>
                <a:gd name="T4" fmla="*/ 380 w 380"/>
                <a:gd name="T5" fmla="*/ 93 h 120"/>
                <a:gd name="T6" fmla="*/ 188 w 380"/>
                <a:gd name="T7" fmla="*/ 0 h 120"/>
                <a:gd name="T8" fmla="*/ 0 w 380"/>
                <a:gd name="T9" fmla="*/ 88 h 120"/>
                <a:gd name="T10" fmla="*/ 25 w 380"/>
                <a:gd name="T11" fmla="*/ 115 h 120"/>
                <a:gd name="T12" fmla="*/ 188 w 380"/>
                <a:gd name="T13" fmla="*/ 3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120">
                  <a:moveTo>
                    <a:pt x="188" y="36"/>
                  </a:moveTo>
                  <a:cubicBezTo>
                    <a:pt x="256" y="36"/>
                    <a:pt x="317" y="69"/>
                    <a:pt x="355" y="120"/>
                  </a:cubicBezTo>
                  <a:cubicBezTo>
                    <a:pt x="380" y="93"/>
                    <a:pt x="380" y="93"/>
                    <a:pt x="380" y="93"/>
                  </a:cubicBezTo>
                  <a:cubicBezTo>
                    <a:pt x="335" y="36"/>
                    <a:pt x="266" y="0"/>
                    <a:pt x="188" y="0"/>
                  </a:cubicBezTo>
                  <a:cubicBezTo>
                    <a:pt x="113" y="0"/>
                    <a:pt x="45" y="34"/>
                    <a:pt x="0" y="88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63" y="67"/>
                    <a:pt x="122" y="36"/>
                    <a:pt x="188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87" name="Freeform 143"/>
          <p:cNvSpPr>
            <a:spLocks noEditPoints="1"/>
          </p:cNvSpPr>
          <p:nvPr/>
        </p:nvSpPr>
        <p:spPr bwMode="auto">
          <a:xfrm>
            <a:off x="6360514" y="6151130"/>
            <a:ext cx="353952" cy="361841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88" name="Freeform 53"/>
          <p:cNvSpPr>
            <a:spLocks noEditPoints="1"/>
          </p:cNvSpPr>
          <p:nvPr/>
        </p:nvSpPr>
        <p:spPr bwMode="auto">
          <a:xfrm>
            <a:off x="7160343" y="6167439"/>
            <a:ext cx="299115" cy="329222"/>
          </a:xfrm>
          <a:custGeom>
            <a:avLst/>
            <a:gdLst/>
            <a:ahLst/>
            <a:cxnLst>
              <a:cxn ang="0">
                <a:pos x="61" y="230"/>
              </a:cxn>
              <a:cxn ang="0">
                <a:pos x="39" y="201"/>
              </a:cxn>
              <a:cxn ang="0">
                <a:pos x="29" y="167"/>
              </a:cxn>
              <a:cxn ang="0">
                <a:pos x="30" y="134"/>
              </a:cxn>
              <a:cxn ang="0">
                <a:pos x="52" y="85"/>
              </a:cxn>
              <a:cxn ang="0">
                <a:pos x="94" y="53"/>
              </a:cxn>
              <a:cxn ang="0">
                <a:pos x="110" y="18"/>
              </a:cxn>
              <a:cxn ang="0">
                <a:pos x="49" y="49"/>
              </a:cxn>
              <a:cxn ang="0">
                <a:pos x="9" y="105"/>
              </a:cxn>
              <a:cxn ang="0">
                <a:pos x="0" y="152"/>
              </a:cxn>
              <a:cxn ang="0">
                <a:pos x="3" y="183"/>
              </a:cxn>
              <a:cxn ang="0">
                <a:pos x="20" y="223"/>
              </a:cxn>
              <a:cxn ang="0">
                <a:pos x="47" y="257"/>
              </a:cxn>
              <a:cxn ang="0">
                <a:pos x="61" y="265"/>
              </a:cxn>
              <a:cxn ang="0">
                <a:pos x="74" y="256"/>
              </a:cxn>
              <a:cxn ang="0">
                <a:pos x="68" y="239"/>
              </a:cxn>
              <a:cxn ang="0">
                <a:pos x="228" y="49"/>
              </a:cxn>
              <a:cxn ang="0">
                <a:pos x="212" y="45"/>
              </a:cxn>
              <a:cxn ang="0">
                <a:pos x="203" y="58"/>
              </a:cxn>
              <a:cxn ang="0">
                <a:pos x="208" y="67"/>
              </a:cxn>
              <a:cxn ang="0">
                <a:pos x="232" y="94"/>
              </a:cxn>
              <a:cxn ang="0">
                <a:pos x="246" y="127"/>
              </a:cxn>
              <a:cxn ang="0">
                <a:pos x="250" y="152"/>
              </a:cxn>
              <a:cxn ang="0">
                <a:pos x="235" y="207"/>
              </a:cxn>
              <a:cxn ang="0">
                <a:pos x="199" y="245"/>
              </a:cxn>
              <a:cxn ang="0">
                <a:pos x="166" y="288"/>
              </a:cxn>
              <a:cxn ang="0">
                <a:pos x="210" y="272"/>
              </a:cxn>
              <a:cxn ang="0">
                <a:pos x="259" y="221"/>
              </a:cxn>
              <a:cxn ang="0">
                <a:pos x="277" y="165"/>
              </a:cxn>
              <a:cxn ang="0">
                <a:pos x="275" y="138"/>
              </a:cxn>
              <a:cxn ang="0">
                <a:pos x="264" y="94"/>
              </a:cxn>
              <a:cxn ang="0">
                <a:pos x="239" y="58"/>
              </a:cxn>
              <a:cxn ang="0">
                <a:pos x="123" y="71"/>
              </a:cxn>
              <a:cxn ang="0">
                <a:pos x="172" y="40"/>
              </a:cxn>
              <a:cxn ang="0">
                <a:pos x="168" y="29"/>
              </a:cxn>
              <a:cxn ang="0">
                <a:pos x="117" y="0"/>
              </a:cxn>
              <a:cxn ang="0">
                <a:pos x="110" y="9"/>
              </a:cxn>
              <a:cxn ang="0">
                <a:pos x="112" y="69"/>
              </a:cxn>
              <a:cxn ang="0">
                <a:pos x="123" y="71"/>
              </a:cxn>
              <a:cxn ang="0">
                <a:pos x="108" y="263"/>
              </a:cxn>
              <a:cxn ang="0">
                <a:pos x="105" y="270"/>
              </a:cxn>
              <a:cxn ang="0">
                <a:pos x="154" y="305"/>
              </a:cxn>
              <a:cxn ang="0">
                <a:pos x="163" y="306"/>
              </a:cxn>
              <a:cxn ang="0">
                <a:pos x="166" y="243"/>
              </a:cxn>
              <a:cxn ang="0">
                <a:pos x="163" y="236"/>
              </a:cxn>
              <a:cxn ang="0">
                <a:pos x="154" y="236"/>
              </a:cxn>
            </a:cxnLst>
            <a:rect l="0" t="0" r="r" b="b"/>
            <a:pathLst>
              <a:path w="277" h="306">
                <a:moveTo>
                  <a:pt x="68" y="239"/>
                </a:moveTo>
                <a:lnTo>
                  <a:pt x="68" y="239"/>
                </a:lnTo>
                <a:lnTo>
                  <a:pt x="61" y="230"/>
                </a:lnTo>
                <a:lnTo>
                  <a:pt x="52" y="223"/>
                </a:lnTo>
                <a:lnTo>
                  <a:pt x="45" y="212"/>
                </a:lnTo>
                <a:lnTo>
                  <a:pt x="39" y="201"/>
                </a:lnTo>
                <a:lnTo>
                  <a:pt x="34" y="190"/>
                </a:lnTo>
                <a:lnTo>
                  <a:pt x="30" y="178"/>
                </a:lnTo>
                <a:lnTo>
                  <a:pt x="29" y="167"/>
                </a:lnTo>
                <a:lnTo>
                  <a:pt x="29" y="152"/>
                </a:lnTo>
                <a:lnTo>
                  <a:pt x="29" y="152"/>
                </a:lnTo>
                <a:lnTo>
                  <a:pt x="30" y="134"/>
                </a:lnTo>
                <a:lnTo>
                  <a:pt x="34" y="116"/>
                </a:lnTo>
                <a:lnTo>
                  <a:pt x="41" y="100"/>
                </a:lnTo>
                <a:lnTo>
                  <a:pt x="52" y="85"/>
                </a:lnTo>
                <a:lnTo>
                  <a:pt x="63" y="72"/>
                </a:lnTo>
                <a:lnTo>
                  <a:pt x="78" y="62"/>
                </a:lnTo>
                <a:lnTo>
                  <a:pt x="94" y="53"/>
                </a:lnTo>
                <a:lnTo>
                  <a:pt x="110" y="47"/>
                </a:lnTo>
                <a:lnTo>
                  <a:pt x="110" y="18"/>
                </a:lnTo>
                <a:lnTo>
                  <a:pt x="110" y="18"/>
                </a:lnTo>
                <a:lnTo>
                  <a:pt x="88" y="25"/>
                </a:lnTo>
                <a:lnTo>
                  <a:pt x="67" y="34"/>
                </a:lnTo>
                <a:lnTo>
                  <a:pt x="49" y="49"/>
                </a:lnTo>
                <a:lnTo>
                  <a:pt x="32" y="65"/>
                </a:lnTo>
                <a:lnTo>
                  <a:pt x="20" y="85"/>
                </a:lnTo>
                <a:lnTo>
                  <a:pt x="9" y="105"/>
                </a:lnTo>
                <a:lnTo>
                  <a:pt x="3" y="129"/>
                </a:lnTo>
                <a:lnTo>
                  <a:pt x="1" y="141"/>
                </a:lnTo>
                <a:lnTo>
                  <a:pt x="0" y="152"/>
                </a:lnTo>
                <a:lnTo>
                  <a:pt x="0" y="152"/>
                </a:lnTo>
                <a:lnTo>
                  <a:pt x="1" y="169"/>
                </a:lnTo>
                <a:lnTo>
                  <a:pt x="3" y="183"/>
                </a:lnTo>
                <a:lnTo>
                  <a:pt x="7" y="198"/>
                </a:lnTo>
                <a:lnTo>
                  <a:pt x="12" y="210"/>
                </a:lnTo>
                <a:lnTo>
                  <a:pt x="20" y="223"/>
                </a:lnTo>
                <a:lnTo>
                  <a:pt x="29" y="236"/>
                </a:lnTo>
                <a:lnTo>
                  <a:pt x="38" y="247"/>
                </a:lnTo>
                <a:lnTo>
                  <a:pt x="47" y="257"/>
                </a:lnTo>
                <a:lnTo>
                  <a:pt x="47" y="257"/>
                </a:lnTo>
                <a:lnTo>
                  <a:pt x="56" y="263"/>
                </a:lnTo>
                <a:lnTo>
                  <a:pt x="61" y="265"/>
                </a:lnTo>
                <a:lnTo>
                  <a:pt x="68" y="263"/>
                </a:lnTo>
                <a:lnTo>
                  <a:pt x="72" y="259"/>
                </a:lnTo>
                <a:lnTo>
                  <a:pt x="74" y="256"/>
                </a:lnTo>
                <a:lnTo>
                  <a:pt x="76" y="250"/>
                </a:lnTo>
                <a:lnTo>
                  <a:pt x="74" y="245"/>
                </a:lnTo>
                <a:lnTo>
                  <a:pt x="68" y="239"/>
                </a:lnTo>
                <a:lnTo>
                  <a:pt x="68" y="239"/>
                </a:lnTo>
                <a:close/>
                <a:moveTo>
                  <a:pt x="228" y="49"/>
                </a:moveTo>
                <a:lnTo>
                  <a:pt x="228" y="49"/>
                </a:lnTo>
                <a:lnTo>
                  <a:pt x="223" y="45"/>
                </a:lnTo>
                <a:lnTo>
                  <a:pt x="217" y="45"/>
                </a:lnTo>
                <a:lnTo>
                  <a:pt x="212" y="45"/>
                </a:lnTo>
                <a:lnTo>
                  <a:pt x="208" y="49"/>
                </a:lnTo>
                <a:lnTo>
                  <a:pt x="204" y="53"/>
                </a:lnTo>
                <a:lnTo>
                  <a:pt x="203" y="58"/>
                </a:lnTo>
                <a:lnTo>
                  <a:pt x="204" y="62"/>
                </a:lnTo>
                <a:lnTo>
                  <a:pt x="208" y="67"/>
                </a:lnTo>
                <a:lnTo>
                  <a:pt x="208" y="67"/>
                </a:lnTo>
                <a:lnTo>
                  <a:pt x="217" y="74"/>
                </a:lnTo>
                <a:lnTo>
                  <a:pt x="224" y="83"/>
                </a:lnTo>
                <a:lnTo>
                  <a:pt x="232" y="94"/>
                </a:lnTo>
                <a:lnTo>
                  <a:pt x="237" y="105"/>
                </a:lnTo>
                <a:lnTo>
                  <a:pt x="243" y="116"/>
                </a:lnTo>
                <a:lnTo>
                  <a:pt x="246" y="127"/>
                </a:lnTo>
                <a:lnTo>
                  <a:pt x="248" y="140"/>
                </a:lnTo>
                <a:lnTo>
                  <a:pt x="250" y="152"/>
                </a:lnTo>
                <a:lnTo>
                  <a:pt x="250" y="152"/>
                </a:lnTo>
                <a:lnTo>
                  <a:pt x="248" y="172"/>
                </a:lnTo>
                <a:lnTo>
                  <a:pt x="243" y="190"/>
                </a:lnTo>
                <a:lnTo>
                  <a:pt x="235" y="207"/>
                </a:lnTo>
                <a:lnTo>
                  <a:pt x="226" y="221"/>
                </a:lnTo>
                <a:lnTo>
                  <a:pt x="214" y="234"/>
                </a:lnTo>
                <a:lnTo>
                  <a:pt x="199" y="245"/>
                </a:lnTo>
                <a:lnTo>
                  <a:pt x="183" y="254"/>
                </a:lnTo>
                <a:lnTo>
                  <a:pt x="166" y="259"/>
                </a:lnTo>
                <a:lnTo>
                  <a:pt x="166" y="288"/>
                </a:lnTo>
                <a:lnTo>
                  <a:pt x="166" y="288"/>
                </a:lnTo>
                <a:lnTo>
                  <a:pt x="188" y="281"/>
                </a:lnTo>
                <a:lnTo>
                  <a:pt x="210" y="272"/>
                </a:lnTo>
                <a:lnTo>
                  <a:pt x="228" y="257"/>
                </a:lnTo>
                <a:lnTo>
                  <a:pt x="244" y="241"/>
                </a:lnTo>
                <a:lnTo>
                  <a:pt x="259" y="221"/>
                </a:lnTo>
                <a:lnTo>
                  <a:pt x="268" y="201"/>
                </a:lnTo>
                <a:lnTo>
                  <a:pt x="275" y="178"/>
                </a:lnTo>
                <a:lnTo>
                  <a:pt x="277" y="165"/>
                </a:lnTo>
                <a:lnTo>
                  <a:pt x="277" y="152"/>
                </a:lnTo>
                <a:lnTo>
                  <a:pt x="277" y="152"/>
                </a:lnTo>
                <a:lnTo>
                  <a:pt x="275" y="138"/>
                </a:lnTo>
                <a:lnTo>
                  <a:pt x="273" y="123"/>
                </a:lnTo>
                <a:lnTo>
                  <a:pt x="270" y="109"/>
                </a:lnTo>
                <a:lnTo>
                  <a:pt x="264" y="94"/>
                </a:lnTo>
                <a:lnTo>
                  <a:pt x="257" y="82"/>
                </a:lnTo>
                <a:lnTo>
                  <a:pt x="248" y="69"/>
                </a:lnTo>
                <a:lnTo>
                  <a:pt x="239" y="58"/>
                </a:lnTo>
                <a:lnTo>
                  <a:pt x="228" y="49"/>
                </a:lnTo>
                <a:lnTo>
                  <a:pt x="228" y="49"/>
                </a:lnTo>
                <a:close/>
                <a:moveTo>
                  <a:pt x="123" y="71"/>
                </a:moveTo>
                <a:lnTo>
                  <a:pt x="168" y="43"/>
                </a:lnTo>
                <a:lnTo>
                  <a:pt x="168" y="43"/>
                </a:lnTo>
                <a:lnTo>
                  <a:pt x="172" y="40"/>
                </a:lnTo>
                <a:lnTo>
                  <a:pt x="174" y="36"/>
                </a:lnTo>
                <a:lnTo>
                  <a:pt x="172" y="33"/>
                </a:lnTo>
                <a:lnTo>
                  <a:pt x="168" y="29"/>
                </a:lnTo>
                <a:lnTo>
                  <a:pt x="123" y="2"/>
                </a:lnTo>
                <a:lnTo>
                  <a:pt x="123" y="2"/>
                </a:lnTo>
                <a:lnTo>
                  <a:pt x="117" y="0"/>
                </a:lnTo>
                <a:lnTo>
                  <a:pt x="114" y="0"/>
                </a:lnTo>
                <a:lnTo>
                  <a:pt x="112" y="4"/>
                </a:lnTo>
                <a:lnTo>
                  <a:pt x="110" y="9"/>
                </a:lnTo>
                <a:lnTo>
                  <a:pt x="112" y="63"/>
                </a:lnTo>
                <a:lnTo>
                  <a:pt x="112" y="63"/>
                </a:lnTo>
                <a:lnTo>
                  <a:pt x="112" y="69"/>
                </a:lnTo>
                <a:lnTo>
                  <a:pt x="116" y="71"/>
                </a:lnTo>
                <a:lnTo>
                  <a:pt x="119" y="72"/>
                </a:lnTo>
                <a:lnTo>
                  <a:pt x="123" y="71"/>
                </a:lnTo>
                <a:lnTo>
                  <a:pt x="123" y="71"/>
                </a:lnTo>
                <a:close/>
                <a:moveTo>
                  <a:pt x="154" y="236"/>
                </a:moveTo>
                <a:lnTo>
                  <a:pt x="108" y="263"/>
                </a:lnTo>
                <a:lnTo>
                  <a:pt x="108" y="263"/>
                </a:lnTo>
                <a:lnTo>
                  <a:pt x="105" y="266"/>
                </a:lnTo>
                <a:lnTo>
                  <a:pt x="105" y="270"/>
                </a:lnTo>
                <a:lnTo>
                  <a:pt x="105" y="274"/>
                </a:lnTo>
                <a:lnTo>
                  <a:pt x="108" y="277"/>
                </a:lnTo>
                <a:lnTo>
                  <a:pt x="154" y="305"/>
                </a:lnTo>
                <a:lnTo>
                  <a:pt x="154" y="305"/>
                </a:lnTo>
                <a:lnTo>
                  <a:pt x="159" y="306"/>
                </a:lnTo>
                <a:lnTo>
                  <a:pt x="163" y="306"/>
                </a:lnTo>
                <a:lnTo>
                  <a:pt x="165" y="303"/>
                </a:lnTo>
                <a:lnTo>
                  <a:pt x="166" y="297"/>
                </a:lnTo>
                <a:lnTo>
                  <a:pt x="166" y="243"/>
                </a:lnTo>
                <a:lnTo>
                  <a:pt x="166" y="243"/>
                </a:lnTo>
                <a:lnTo>
                  <a:pt x="165" y="237"/>
                </a:lnTo>
                <a:lnTo>
                  <a:pt x="163" y="236"/>
                </a:lnTo>
                <a:lnTo>
                  <a:pt x="159" y="234"/>
                </a:lnTo>
                <a:lnTo>
                  <a:pt x="154" y="236"/>
                </a:lnTo>
                <a:lnTo>
                  <a:pt x="154" y="236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  <a:round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289" name="Group 73"/>
          <p:cNvGrpSpPr/>
          <p:nvPr/>
        </p:nvGrpSpPr>
        <p:grpSpPr>
          <a:xfrm>
            <a:off x="7886049" y="6169592"/>
            <a:ext cx="367975" cy="324917"/>
            <a:chOff x="2549886" y="800334"/>
            <a:chExt cx="355053" cy="313526"/>
          </a:xfrm>
          <a:solidFill>
            <a:schemeClr val="accent6">
              <a:lumMod val="50000"/>
            </a:schemeClr>
          </a:solidFill>
        </p:grpSpPr>
        <p:sp>
          <p:nvSpPr>
            <p:cNvPr id="290" name="Freeform 88"/>
            <p:cNvSpPr/>
            <p:nvPr/>
          </p:nvSpPr>
          <p:spPr bwMode="auto">
            <a:xfrm>
              <a:off x="2653702" y="1055723"/>
              <a:ext cx="58137" cy="581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4" y="19"/>
                </a:cxn>
                <a:cxn ang="0">
                  <a:pos x="56" y="24"/>
                </a:cxn>
                <a:cxn ang="0">
                  <a:pos x="56" y="30"/>
                </a:cxn>
                <a:cxn ang="0">
                  <a:pos x="56" y="30"/>
                </a:cxn>
                <a:cxn ang="0">
                  <a:pos x="56" y="35"/>
                </a:cxn>
                <a:cxn ang="0">
                  <a:pos x="54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4" y="57"/>
                </a:cxn>
                <a:cxn ang="0">
                  <a:pos x="27" y="57"/>
                </a:cxn>
                <a:cxn ang="0">
                  <a:pos x="27" y="57"/>
                </a:cxn>
                <a:cxn ang="0">
                  <a:pos x="22" y="57"/>
                </a:cxn>
                <a:cxn ang="0">
                  <a:pos x="16" y="55"/>
                </a:cxn>
                <a:cxn ang="0">
                  <a:pos x="7" y="49"/>
                </a:cxn>
                <a:cxn ang="0">
                  <a:pos x="2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9"/>
                </a:cxn>
                <a:cxn ang="0">
                  <a:pos x="7" y="10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56" h="57">
                  <a:moveTo>
                    <a:pt x="27" y="0"/>
                  </a:moveTo>
                  <a:lnTo>
                    <a:pt x="27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4" y="19"/>
                  </a:lnTo>
                  <a:lnTo>
                    <a:pt x="56" y="24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5"/>
                  </a:lnTo>
                  <a:lnTo>
                    <a:pt x="54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4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2" y="57"/>
                  </a:lnTo>
                  <a:lnTo>
                    <a:pt x="16" y="55"/>
                  </a:lnTo>
                  <a:lnTo>
                    <a:pt x="7" y="49"/>
                  </a:lnTo>
                  <a:lnTo>
                    <a:pt x="2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7" y="10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1" name="Freeform 89"/>
            <p:cNvSpPr/>
            <p:nvPr/>
          </p:nvSpPr>
          <p:spPr bwMode="auto">
            <a:xfrm>
              <a:off x="2782435" y="1055723"/>
              <a:ext cx="60214" cy="58137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9" y="0"/>
                </a:cxn>
                <a:cxn ang="0">
                  <a:pos x="35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5" y="19"/>
                </a:cxn>
                <a:cxn ang="0">
                  <a:pos x="56" y="24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35"/>
                </a:cxn>
                <a:cxn ang="0">
                  <a:pos x="55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5" y="57"/>
                </a:cxn>
                <a:cxn ang="0">
                  <a:pos x="29" y="57"/>
                </a:cxn>
                <a:cxn ang="0">
                  <a:pos x="29" y="57"/>
                </a:cxn>
                <a:cxn ang="0">
                  <a:pos x="24" y="57"/>
                </a:cxn>
                <a:cxn ang="0">
                  <a:pos x="18" y="55"/>
                </a:cxn>
                <a:cxn ang="0">
                  <a:pos x="9" y="49"/>
                </a:cxn>
                <a:cxn ang="0">
                  <a:pos x="4" y="40"/>
                </a:cxn>
                <a:cxn ang="0">
                  <a:pos x="2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9"/>
                </a:cxn>
                <a:cxn ang="0">
                  <a:pos x="9" y="10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9" y="0"/>
                </a:cxn>
              </a:cxnLst>
              <a:rect l="0" t="0" r="r" b="b"/>
              <a:pathLst>
                <a:path w="58" h="57">
                  <a:moveTo>
                    <a:pt x="29" y="0"/>
                  </a:moveTo>
                  <a:lnTo>
                    <a:pt x="29" y="0"/>
                  </a:lnTo>
                  <a:lnTo>
                    <a:pt x="35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5" y="19"/>
                  </a:lnTo>
                  <a:lnTo>
                    <a:pt x="56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35"/>
                  </a:lnTo>
                  <a:lnTo>
                    <a:pt x="55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5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4" y="57"/>
                  </a:lnTo>
                  <a:lnTo>
                    <a:pt x="18" y="55"/>
                  </a:lnTo>
                  <a:lnTo>
                    <a:pt x="9" y="49"/>
                  </a:lnTo>
                  <a:lnTo>
                    <a:pt x="4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9"/>
                  </a:lnTo>
                  <a:lnTo>
                    <a:pt x="9" y="10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2" name="Freeform 90"/>
            <p:cNvSpPr/>
            <p:nvPr/>
          </p:nvSpPr>
          <p:spPr bwMode="auto">
            <a:xfrm>
              <a:off x="2549886" y="800334"/>
              <a:ext cx="355053" cy="247084"/>
            </a:xfrm>
            <a:custGeom>
              <a:avLst/>
              <a:gdLst/>
              <a:ahLst/>
              <a:cxnLst>
                <a:cxn ang="0">
                  <a:pos x="325" y="91"/>
                </a:cxn>
                <a:cxn ang="0">
                  <a:pos x="149" y="91"/>
                </a:cxn>
                <a:cxn ang="0">
                  <a:pos x="140" y="98"/>
                </a:cxn>
                <a:cxn ang="0">
                  <a:pos x="138" y="105"/>
                </a:cxn>
                <a:cxn ang="0">
                  <a:pos x="143" y="116"/>
                </a:cxn>
                <a:cxn ang="0">
                  <a:pos x="307" y="120"/>
                </a:cxn>
                <a:cxn ang="0">
                  <a:pos x="297" y="149"/>
                </a:cxn>
                <a:cxn ang="0">
                  <a:pos x="143" y="149"/>
                </a:cxn>
                <a:cxn ang="0">
                  <a:pos x="134" y="156"/>
                </a:cxn>
                <a:cxn ang="0">
                  <a:pos x="132" y="161"/>
                </a:cxn>
                <a:cxn ang="0">
                  <a:pos x="138" y="172"/>
                </a:cxn>
                <a:cxn ang="0">
                  <a:pos x="290" y="176"/>
                </a:cxn>
                <a:cxn ang="0">
                  <a:pos x="281" y="203"/>
                </a:cxn>
                <a:cxn ang="0">
                  <a:pos x="111" y="120"/>
                </a:cxn>
                <a:cxn ang="0">
                  <a:pos x="107" y="91"/>
                </a:cxn>
                <a:cxn ang="0">
                  <a:pos x="103" y="53"/>
                </a:cxn>
                <a:cxn ang="0">
                  <a:pos x="96" y="45"/>
                </a:cxn>
                <a:cxn ang="0">
                  <a:pos x="53" y="20"/>
                </a:cxn>
                <a:cxn ang="0">
                  <a:pos x="15" y="2"/>
                </a:cxn>
                <a:cxn ang="0">
                  <a:pos x="6" y="2"/>
                </a:cxn>
                <a:cxn ang="0">
                  <a:pos x="0" y="11"/>
                </a:cxn>
                <a:cxn ang="0">
                  <a:pos x="2" y="22"/>
                </a:cxn>
                <a:cxn ang="0">
                  <a:pos x="15" y="34"/>
                </a:cxn>
                <a:cxn ang="0">
                  <a:pos x="62" y="56"/>
                </a:cxn>
                <a:cxn ang="0">
                  <a:pos x="71" y="63"/>
                </a:cxn>
                <a:cxn ang="0">
                  <a:pos x="73" y="71"/>
                </a:cxn>
                <a:cxn ang="0">
                  <a:pos x="93" y="217"/>
                </a:cxn>
                <a:cxn ang="0">
                  <a:pos x="94" y="227"/>
                </a:cxn>
                <a:cxn ang="0">
                  <a:pos x="100" y="234"/>
                </a:cxn>
                <a:cxn ang="0">
                  <a:pos x="111" y="237"/>
                </a:cxn>
                <a:cxn ang="0">
                  <a:pos x="288" y="237"/>
                </a:cxn>
                <a:cxn ang="0">
                  <a:pos x="292" y="236"/>
                </a:cxn>
                <a:cxn ang="0">
                  <a:pos x="303" y="230"/>
                </a:cxn>
                <a:cxn ang="0">
                  <a:pos x="305" y="221"/>
                </a:cxn>
                <a:cxn ang="0">
                  <a:pos x="341" y="118"/>
                </a:cxn>
                <a:cxn ang="0">
                  <a:pos x="343" y="103"/>
                </a:cxn>
                <a:cxn ang="0">
                  <a:pos x="337" y="94"/>
                </a:cxn>
                <a:cxn ang="0">
                  <a:pos x="325" y="91"/>
                </a:cxn>
              </a:cxnLst>
              <a:rect l="0" t="0" r="r" b="b"/>
              <a:pathLst>
                <a:path w="343" h="237">
                  <a:moveTo>
                    <a:pt x="325" y="91"/>
                  </a:moveTo>
                  <a:lnTo>
                    <a:pt x="325" y="91"/>
                  </a:lnTo>
                  <a:lnTo>
                    <a:pt x="149" y="91"/>
                  </a:lnTo>
                  <a:lnTo>
                    <a:pt x="149" y="91"/>
                  </a:lnTo>
                  <a:lnTo>
                    <a:pt x="143" y="92"/>
                  </a:lnTo>
                  <a:lnTo>
                    <a:pt x="140" y="98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40" y="111"/>
                  </a:lnTo>
                  <a:lnTo>
                    <a:pt x="143" y="116"/>
                  </a:lnTo>
                  <a:lnTo>
                    <a:pt x="149" y="120"/>
                  </a:lnTo>
                  <a:lnTo>
                    <a:pt x="307" y="120"/>
                  </a:lnTo>
                  <a:lnTo>
                    <a:pt x="297" y="149"/>
                  </a:lnTo>
                  <a:lnTo>
                    <a:pt x="297" y="149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38" y="152"/>
                  </a:lnTo>
                  <a:lnTo>
                    <a:pt x="134" y="156"/>
                  </a:lnTo>
                  <a:lnTo>
                    <a:pt x="132" y="161"/>
                  </a:lnTo>
                  <a:lnTo>
                    <a:pt x="132" y="161"/>
                  </a:lnTo>
                  <a:lnTo>
                    <a:pt x="134" y="169"/>
                  </a:lnTo>
                  <a:lnTo>
                    <a:pt x="138" y="172"/>
                  </a:lnTo>
                  <a:lnTo>
                    <a:pt x="143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81" y="203"/>
                  </a:lnTo>
                  <a:lnTo>
                    <a:pt x="122" y="203"/>
                  </a:lnTo>
                  <a:lnTo>
                    <a:pt x="111" y="120"/>
                  </a:lnTo>
                  <a:lnTo>
                    <a:pt x="107" y="91"/>
                  </a:lnTo>
                  <a:lnTo>
                    <a:pt x="107" y="91"/>
                  </a:lnTo>
                  <a:lnTo>
                    <a:pt x="103" y="53"/>
                  </a:lnTo>
                  <a:lnTo>
                    <a:pt x="103" y="53"/>
                  </a:lnTo>
                  <a:lnTo>
                    <a:pt x="102" y="49"/>
                  </a:lnTo>
                  <a:lnTo>
                    <a:pt x="96" y="45"/>
                  </a:lnTo>
                  <a:lnTo>
                    <a:pt x="80" y="33"/>
                  </a:lnTo>
                  <a:lnTo>
                    <a:pt x="53" y="2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5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7" y="29"/>
                  </a:lnTo>
                  <a:lnTo>
                    <a:pt x="15" y="34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7" y="60"/>
                  </a:lnTo>
                  <a:lnTo>
                    <a:pt x="71" y="63"/>
                  </a:lnTo>
                  <a:lnTo>
                    <a:pt x="73" y="71"/>
                  </a:lnTo>
                  <a:lnTo>
                    <a:pt x="73" y="71"/>
                  </a:lnTo>
                  <a:lnTo>
                    <a:pt x="93" y="217"/>
                  </a:lnTo>
                  <a:lnTo>
                    <a:pt x="93" y="217"/>
                  </a:lnTo>
                  <a:lnTo>
                    <a:pt x="93" y="221"/>
                  </a:lnTo>
                  <a:lnTo>
                    <a:pt x="94" y="227"/>
                  </a:lnTo>
                  <a:lnTo>
                    <a:pt x="98" y="230"/>
                  </a:lnTo>
                  <a:lnTo>
                    <a:pt x="100" y="234"/>
                  </a:lnTo>
                  <a:lnTo>
                    <a:pt x="105" y="236"/>
                  </a:lnTo>
                  <a:lnTo>
                    <a:pt x="111" y="237"/>
                  </a:lnTo>
                  <a:lnTo>
                    <a:pt x="111" y="237"/>
                  </a:lnTo>
                  <a:lnTo>
                    <a:pt x="288" y="237"/>
                  </a:lnTo>
                  <a:lnTo>
                    <a:pt x="288" y="237"/>
                  </a:lnTo>
                  <a:lnTo>
                    <a:pt x="292" y="236"/>
                  </a:lnTo>
                  <a:lnTo>
                    <a:pt x="297" y="234"/>
                  </a:lnTo>
                  <a:lnTo>
                    <a:pt x="303" y="230"/>
                  </a:lnTo>
                  <a:lnTo>
                    <a:pt x="305" y="225"/>
                  </a:lnTo>
                  <a:lnTo>
                    <a:pt x="305" y="221"/>
                  </a:lnTo>
                  <a:lnTo>
                    <a:pt x="341" y="118"/>
                  </a:lnTo>
                  <a:lnTo>
                    <a:pt x="341" y="118"/>
                  </a:lnTo>
                  <a:lnTo>
                    <a:pt x="341" y="114"/>
                  </a:lnTo>
                  <a:lnTo>
                    <a:pt x="343" y="103"/>
                  </a:lnTo>
                  <a:lnTo>
                    <a:pt x="341" y="100"/>
                  </a:lnTo>
                  <a:lnTo>
                    <a:pt x="337" y="94"/>
                  </a:lnTo>
                  <a:lnTo>
                    <a:pt x="334" y="92"/>
                  </a:lnTo>
                  <a:lnTo>
                    <a:pt x="325" y="91"/>
                  </a:lnTo>
                  <a:lnTo>
                    <a:pt x="325" y="9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93" name="组合 292"/>
          <p:cNvGrpSpPr/>
          <p:nvPr/>
        </p:nvGrpSpPr>
        <p:grpSpPr>
          <a:xfrm>
            <a:off x="8580076" y="6235891"/>
            <a:ext cx="501067" cy="192318"/>
            <a:chOff x="6238876" y="1102396"/>
            <a:chExt cx="314325" cy="120650"/>
          </a:xfrm>
          <a:solidFill>
            <a:schemeClr val="accent6">
              <a:lumMod val="50000"/>
            </a:schemeClr>
          </a:solidFill>
        </p:grpSpPr>
        <p:sp>
          <p:nvSpPr>
            <p:cNvPr id="294" name="Freeform 379"/>
            <p:cNvSpPr>
              <a:spLocks noEditPoints="1"/>
            </p:cNvSpPr>
            <p:nvPr/>
          </p:nvSpPr>
          <p:spPr bwMode="auto">
            <a:xfrm>
              <a:off x="6238876" y="1102396"/>
              <a:ext cx="314325" cy="111125"/>
            </a:xfrm>
            <a:custGeom>
              <a:avLst/>
              <a:gdLst>
                <a:gd name="T0" fmla="*/ 199 w 201"/>
                <a:gd name="T1" fmla="*/ 53 h 71"/>
                <a:gd name="T2" fmla="*/ 139 w 201"/>
                <a:gd name="T3" fmla="*/ 22 h 71"/>
                <a:gd name="T4" fmla="*/ 109 w 201"/>
                <a:gd name="T5" fmla="*/ 0 h 71"/>
                <a:gd name="T6" fmla="*/ 77 w 201"/>
                <a:gd name="T7" fmla="*/ 0 h 71"/>
                <a:gd name="T8" fmla="*/ 16 w 201"/>
                <a:gd name="T9" fmla="*/ 26 h 71"/>
                <a:gd name="T10" fmla="*/ 0 w 201"/>
                <a:gd name="T11" fmla="*/ 58 h 71"/>
                <a:gd name="T12" fmla="*/ 2 w 201"/>
                <a:gd name="T13" fmla="*/ 64 h 71"/>
                <a:gd name="T14" fmla="*/ 19 w 201"/>
                <a:gd name="T15" fmla="*/ 69 h 71"/>
                <a:gd name="T16" fmla="*/ 19 w 201"/>
                <a:gd name="T17" fmla="*/ 69 h 71"/>
                <a:gd name="T18" fmla="*/ 24 w 201"/>
                <a:gd name="T19" fmla="*/ 69 h 71"/>
                <a:gd name="T20" fmla="*/ 23 w 201"/>
                <a:gd name="T21" fmla="*/ 65 h 71"/>
                <a:gd name="T22" fmla="*/ 42 w 201"/>
                <a:gd name="T23" fmla="*/ 46 h 71"/>
                <a:gd name="T24" fmla="*/ 61 w 201"/>
                <a:gd name="T25" fmla="*/ 65 h 71"/>
                <a:gd name="T26" fmla="*/ 60 w 201"/>
                <a:gd name="T27" fmla="*/ 69 h 71"/>
                <a:gd name="T28" fmla="*/ 137 w 201"/>
                <a:gd name="T29" fmla="*/ 71 h 71"/>
                <a:gd name="T30" fmla="*/ 137 w 201"/>
                <a:gd name="T31" fmla="*/ 66 h 71"/>
                <a:gd name="T32" fmla="*/ 155 w 201"/>
                <a:gd name="T33" fmla="*/ 47 h 71"/>
                <a:gd name="T34" fmla="*/ 174 w 201"/>
                <a:gd name="T35" fmla="*/ 66 h 71"/>
                <a:gd name="T36" fmla="*/ 173 w 201"/>
                <a:gd name="T37" fmla="*/ 71 h 71"/>
                <a:gd name="T38" fmla="*/ 180 w 201"/>
                <a:gd name="T39" fmla="*/ 71 h 71"/>
                <a:gd name="T40" fmla="*/ 181 w 201"/>
                <a:gd name="T41" fmla="*/ 71 h 71"/>
                <a:gd name="T42" fmla="*/ 197 w 201"/>
                <a:gd name="T43" fmla="*/ 65 h 71"/>
                <a:gd name="T44" fmla="*/ 199 w 201"/>
                <a:gd name="T45" fmla="*/ 53 h 71"/>
                <a:gd name="T46" fmla="*/ 75 w 201"/>
                <a:gd name="T47" fmla="*/ 23 h 71"/>
                <a:gd name="T48" fmla="*/ 46 w 201"/>
                <a:gd name="T49" fmla="*/ 23 h 71"/>
                <a:gd name="T50" fmla="*/ 73 w 201"/>
                <a:gd name="T51" fmla="*/ 4 h 71"/>
                <a:gd name="T52" fmla="*/ 75 w 201"/>
                <a:gd name="T53" fmla="*/ 4 h 71"/>
                <a:gd name="T54" fmla="*/ 75 w 201"/>
                <a:gd name="T55" fmla="*/ 23 h 71"/>
                <a:gd name="T56" fmla="*/ 80 w 201"/>
                <a:gd name="T57" fmla="*/ 23 h 71"/>
                <a:gd name="T58" fmla="*/ 80 w 201"/>
                <a:gd name="T59" fmla="*/ 4 h 71"/>
                <a:gd name="T60" fmla="*/ 110 w 201"/>
                <a:gd name="T61" fmla="*/ 4 h 71"/>
                <a:gd name="T62" fmla="*/ 134 w 201"/>
                <a:gd name="T63" fmla="*/ 23 h 71"/>
                <a:gd name="T64" fmla="*/ 80 w 201"/>
                <a:gd name="T65" fmla="*/ 2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1" h="71">
                  <a:moveTo>
                    <a:pt x="199" y="53"/>
                  </a:moveTo>
                  <a:cubicBezTo>
                    <a:pt x="192" y="28"/>
                    <a:pt x="147" y="23"/>
                    <a:pt x="139" y="22"/>
                  </a:cubicBezTo>
                  <a:cubicBezTo>
                    <a:pt x="119" y="1"/>
                    <a:pt x="111" y="0"/>
                    <a:pt x="10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45" y="0"/>
                    <a:pt x="26" y="14"/>
                    <a:pt x="16" y="26"/>
                  </a:cubicBezTo>
                  <a:cubicBezTo>
                    <a:pt x="5" y="39"/>
                    <a:pt x="0" y="54"/>
                    <a:pt x="0" y="58"/>
                  </a:cubicBezTo>
                  <a:cubicBezTo>
                    <a:pt x="0" y="60"/>
                    <a:pt x="0" y="62"/>
                    <a:pt x="2" y="64"/>
                  </a:cubicBezTo>
                  <a:cubicBezTo>
                    <a:pt x="6" y="68"/>
                    <a:pt x="16" y="69"/>
                    <a:pt x="1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3" y="67"/>
                    <a:pt x="23" y="66"/>
                    <a:pt x="23" y="65"/>
                  </a:cubicBezTo>
                  <a:cubicBezTo>
                    <a:pt x="23" y="54"/>
                    <a:pt x="32" y="46"/>
                    <a:pt x="42" y="46"/>
                  </a:cubicBezTo>
                  <a:cubicBezTo>
                    <a:pt x="52" y="46"/>
                    <a:pt x="61" y="54"/>
                    <a:pt x="61" y="65"/>
                  </a:cubicBezTo>
                  <a:cubicBezTo>
                    <a:pt x="61" y="66"/>
                    <a:pt x="60" y="68"/>
                    <a:pt x="60" y="69"/>
                  </a:cubicBezTo>
                  <a:cubicBezTo>
                    <a:pt x="137" y="71"/>
                    <a:pt x="137" y="71"/>
                    <a:pt x="137" y="71"/>
                  </a:cubicBezTo>
                  <a:cubicBezTo>
                    <a:pt x="137" y="69"/>
                    <a:pt x="137" y="68"/>
                    <a:pt x="137" y="66"/>
                  </a:cubicBezTo>
                  <a:cubicBezTo>
                    <a:pt x="137" y="56"/>
                    <a:pt x="145" y="47"/>
                    <a:pt x="155" y="47"/>
                  </a:cubicBezTo>
                  <a:cubicBezTo>
                    <a:pt x="165" y="47"/>
                    <a:pt x="174" y="56"/>
                    <a:pt x="174" y="66"/>
                  </a:cubicBezTo>
                  <a:cubicBezTo>
                    <a:pt x="174" y="68"/>
                    <a:pt x="173" y="70"/>
                    <a:pt x="173" y="71"/>
                  </a:cubicBezTo>
                  <a:cubicBezTo>
                    <a:pt x="180" y="71"/>
                    <a:pt x="180" y="71"/>
                    <a:pt x="180" y="71"/>
                  </a:cubicBezTo>
                  <a:cubicBezTo>
                    <a:pt x="181" y="71"/>
                    <a:pt x="181" y="71"/>
                    <a:pt x="181" y="71"/>
                  </a:cubicBezTo>
                  <a:cubicBezTo>
                    <a:pt x="188" y="71"/>
                    <a:pt x="194" y="69"/>
                    <a:pt x="197" y="65"/>
                  </a:cubicBezTo>
                  <a:cubicBezTo>
                    <a:pt x="201" y="60"/>
                    <a:pt x="199" y="53"/>
                    <a:pt x="199" y="53"/>
                  </a:cubicBezTo>
                  <a:close/>
                  <a:moveTo>
                    <a:pt x="75" y="23"/>
                  </a:moveTo>
                  <a:cubicBezTo>
                    <a:pt x="46" y="23"/>
                    <a:pt x="46" y="23"/>
                    <a:pt x="46" y="23"/>
                  </a:cubicBezTo>
                  <a:cubicBezTo>
                    <a:pt x="48" y="8"/>
                    <a:pt x="73" y="4"/>
                    <a:pt x="73" y="4"/>
                  </a:cubicBezTo>
                  <a:cubicBezTo>
                    <a:pt x="75" y="4"/>
                    <a:pt x="75" y="4"/>
                    <a:pt x="75" y="4"/>
                  </a:cubicBezTo>
                  <a:lnTo>
                    <a:pt x="75" y="23"/>
                  </a:lnTo>
                  <a:close/>
                  <a:moveTo>
                    <a:pt x="80" y="23"/>
                  </a:moveTo>
                  <a:cubicBezTo>
                    <a:pt x="80" y="4"/>
                    <a:pt x="80" y="4"/>
                    <a:pt x="80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10" y="4"/>
                    <a:pt x="127" y="13"/>
                    <a:pt x="134" y="23"/>
                  </a:cubicBezTo>
                  <a:lnTo>
                    <a:pt x="8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5" name="Oval 380"/>
            <p:cNvSpPr>
              <a:spLocks noChangeArrowheads="1"/>
            </p:cNvSpPr>
            <p:nvPr/>
          </p:nvSpPr>
          <p:spPr bwMode="auto">
            <a:xfrm>
              <a:off x="6284913" y="1183358"/>
              <a:ext cx="38100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6" name="Oval 381"/>
            <p:cNvSpPr>
              <a:spLocks noChangeArrowheads="1"/>
            </p:cNvSpPr>
            <p:nvPr/>
          </p:nvSpPr>
          <p:spPr bwMode="auto">
            <a:xfrm>
              <a:off x="6462713" y="1183358"/>
              <a:ext cx="38100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97" name="组合 296"/>
          <p:cNvGrpSpPr/>
          <p:nvPr/>
        </p:nvGrpSpPr>
        <p:grpSpPr>
          <a:xfrm>
            <a:off x="1749958" y="6189836"/>
            <a:ext cx="349583" cy="284430"/>
            <a:chOff x="6220283" y="6316623"/>
            <a:chExt cx="366051" cy="297846"/>
          </a:xfrm>
          <a:solidFill>
            <a:schemeClr val="accent6">
              <a:lumMod val="50000"/>
            </a:schemeClr>
          </a:solidFill>
        </p:grpSpPr>
        <p:sp>
          <p:nvSpPr>
            <p:cNvPr id="298" name="AutoShape 5"/>
            <p:cNvSpPr/>
            <p:nvPr/>
          </p:nvSpPr>
          <p:spPr bwMode="auto">
            <a:xfrm>
              <a:off x="6488462" y="6416971"/>
              <a:ext cx="68830" cy="91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299" name="AutoShape 6"/>
            <p:cNvSpPr/>
            <p:nvPr/>
          </p:nvSpPr>
          <p:spPr bwMode="auto">
            <a:xfrm>
              <a:off x="6220283" y="6316623"/>
              <a:ext cx="366051" cy="297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300" name="组合 299"/>
          <p:cNvGrpSpPr/>
          <p:nvPr/>
        </p:nvGrpSpPr>
        <p:grpSpPr>
          <a:xfrm>
            <a:off x="988370" y="6156970"/>
            <a:ext cx="349583" cy="350160"/>
            <a:chOff x="7578039" y="7202122"/>
            <a:chExt cx="366051" cy="366676"/>
          </a:xfrm>
          <a:solidFill>
            <a:schemeClr val="accent6">
              <a:lumMod val="50000"/>
            </a:schemeClr>
          </a:solidFill>
        </p:grpSpPr>
        <p:sp>
          <p:nvSpPr>
            <p:cNvPr id="301" name="AutoShape 7"/>
            <p:cNvSpPr/>
            <p:nvPr/>
          </p:nvSpPr>
          <p:spPr bwMode="auto">
            <a:xfrm>
              <a:off x="7578039" y="7202122"/>
              <a:ext cx="366051" cy="366676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2" name="AutoShape 8"/>
            <p:cNvSpPr/>
            <p:nvPr/>
          </p:nvSpPr>
          <p:spPr bwMode="auto">
            <a:xfrm>
              <a:off x="7738225" y="7362310"/>
              <a:ext cx="45678" cy="45678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3" name="AutoShape 9"/>
            <p:cNvSpPr/>
            <p:nvPr/>
          </p:nvSpPr>
          <p:spPr bwMode="auto">
            <a:xfrm>
              <a:off x="7691921" y="7316631"/>
              <a:ext cx="137660" cy="137660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4" name="AutoShape 10"/>
            <p:cNvSpPr/>
            <p:nvPr/>
          </p:nvSpPr>
          <p:spPr bwMode="auto">
            <a:xfrm>
              <a:off x="7783905" y="7407987"/>
              <a:ext cx="56941" cy="58818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5" name="AutoShape 11"/>
            <p:cNvSpPr/>
            <p:nvPr/>
          </p:nvSpPr>
          <p:spPr bwMode="auto">
            <a:xfrm>
              <a:off x="7806429" y="7431140"/>
              <a:ext cx="81970" cy="83847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6" name="AutoShape 12"/>
            <p:cNvSpPr/>
            <p:nvPr/>
          </p:nvSpPr>
          <p:spPr bwMode="auto">
            <a:xfrm>
              <a:off x="7795166" y="7419876"/>
              <a:ext cx="69456" cy="70707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7" name="AutoShape 13"/>
            <p:cNvSpPr/>
            <p:nvPr/>
          </p:nvSpPr>
          <p:spPr bwMode="auto">
            <a:xfrm>
              <a:off x="7680660" y="7305368"/>
              <a:ext cx="57567" cy="58192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8" name="AutoShape 14"/>
            <p:cNvSpPr/>
            <p:nvPr/>
          </p:nvSpPr>
          <p:spPr bwMode="auto">
            <a:xfrm>
              <a:off x="7634980" y="7259689"/>
              <a:ext cx="81970" cy="83222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09" name="AutoShape 15"/>
            <p:cNvSpPr/>
            <p:nvPr/>
          </p:nvSpPr>
          <p:spPr bwMode="auto">
            <a:xfrm>
              <a:off x="7658132" y="7282216"/>
              <a:ext cx="69456" cy="71333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grpSp>
        <p:nvGrpSpPr>
          <p:cNvPr id="310" name="组合 309"/>
          <p:cNvGrpSpPr/>
          <p:nvPr/>
        </p:nvGrpSpPr>
        <p:grpSpPr>
          <a:xfrm>
            <a:off x="230230" y="6162349"/>
            <a:ext cx="349581" cy="339404"/>
            <a:chOff x="6845312" y="7213386"/>
            <a:chExt cx="366050" cy="355413"/>
          </a:xfrm>
          <a:solidFill>
            <a:schemeClr val="accent6">
              <a:lumMod val="50000"/>
            </a:schemeClr>
          </a:solidFill>
        </p:grpSpPr>
        <p:sp>
          <p:nvSpPr>
            <p:cNvPr id="311" name="AutoShape 16"/>
            <p:cNvSpPr/>
            <p:nvPr/>
          </p:nvSpPr>
          <p:spPr bwMode="auto">
            <a:xfrm>
              <a:off x="7028650" y="7407988"/>
              <a:ext cx="45678" cy="463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  <p:sp>
          <p:nvSpPr>
            <p:cNvPr id="312" name="AutoShape 17"/>
            <p:cNvSpPr/>
            <p:nvPr/>
          </p:nvSpPr>
          <p:spPr bwMode="auto">
            <a:xfrm>
              <a:off x="6845312" y="7213386"/>
              <a:ext cx="366050" cy="355413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819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/>
              </a:endParaRPr>
            </a:p>
          </p:txBody>
        </p:sp>
      </p:grpSp>
      <p:sp>
        <p:nvSpPr>
          <p:cNvPr id="313" name="Freeform 15"/>
          <p:cNvSpPr>
            <a:spLocks noEditPoints="1"/>
          </p:cNvSpPr>
          <p:nvPr/>
        </p:nvSpPr>
        <p:spPr bwMode="auto">
          <a:xfrm>
            <a:off x="2530744" y="6170111"/>
            <a:ext cx="324270" cy="323880"/>
          </a:xfrm>
          <a:custGeom>
            <a:avLst/>
            <a:gdLst>
              <a:gd name="T0" fmla="*/ 183 w 371"/>
              <a:gd name="T1" fmla="*/ 1 h 370"/>
              <a:gd name="T2" fmla="*/ 2 w 371"/>
              <a:gd name="T3" fmla="*/ 187 h 370"/>
              <a:gd name="T4" fmla="*/ 188 w 371"/>
              <a:gd name="T5" fmla="*/ 369 h 370"/>
              <a:gd name="T6" fmla="*/ 370 w 371"/>
              <a:gd name="T7" fmla="*/ 182 h 370"/>
              <a:gd name="T8" fmla="*/ 183 w 371"/>
              <a:gd name="T9" fmla="*/ 1 h 370"/>
              <a:gd name="T10" fmla="*/ 184 w 371"/>
              <a:gd name="T11" fmla="*/ 25 h 370"/>
              <a:gd name="T12" fmla="*/ 260 w 371"/>
              <a:gd name="T13" fmla="*/ 43 h 370"/>
              <a:gd name="T14" fmla="*/ 235 w 371"/>
              <a:gd name="T15" fmla="*/ 84 h 370"/>
              <a:gd name="T16" fmla="*/ 186 w 371"/>
              <a:gd name="T17" fmla="*/ 73 h 370"/>
              <a:gd name="T18" fmla="*/ 137 w 371"/>
              <a:gd name="T19" fmla="*/ 84 h 370"/>
              <a:gd name="T20" fmla="*/ 112 w 371"/>
              <a:gd name="T21" fmla="*/ 43 h 370"/>
              <a:gd name="T22" fmla="*/ 184 w 371"/>
              <a:gd name="T23" fmla="*/ 25 h 370"/>
              <a:gd name="T24" fmla="*/ 85 w 371"/>
              <a:gd name="T25" fmla="*/ 234 h 370"/>
              <a:gd name="T26" fmla="*/ 44 w 371"/>
              <a:gd name="T27" fmla="*/ 259 h 370"/>
              <a:gd name="T28" fmla="*/ 26 w 371"/>
              <a:gd name="T29" fmla="*/ 187 h 370"/>
              <a:gd name="T30" fmla="*/ 44 w 371"/>
              <a:gd name="T31" fmla="*/ 111 h 370"/>
              <a:gd name="T32" fmla="*/ 85 w 371"/>
              <a:gd name="T33" fmla="*/ 136 h 370"/>
              <a:gd name="T34" fmla="*/ 74 w 371"/>
              <a:gd name="T35" fmla="*/ 185 h 370"/>
              <a:gd name="T36" fmla="*/ 85 w 371"/>
              <a:gd name="T37" fmla="*/ 234 h 370"/>
              <a:gd name="T38" fmla="*/ 188 w 371"/>
              <a:gd name="T39" fmla="*/ 345 h 370"/>
              <a:gd name="T40" fmla="*/ 112 w 371"/>
              <a:gd name="T41" fmla="*/ 327 h 370"/>
              <a:gd name="T42" fmla="*/ 137 w 371"/>
              <a:gd name="T43" fmla="*/ 286 h 370"/>
              <a:gd name="T44" fmla="*/ 186 w 371"/>
              <a:gd name="T45" fmla="*/ 297 h 370"/>
              <a:gd name="T46" fmla="*/ 235 w 371"/>
              <a:gd name="T47" fmla="*/ 286 h 370"/>
              <a:gd name="T48" fmla="*/ 260 w 371"/>
              <a:gd name="T49" fmla="*/ 327 h 370"/>
              <a:gd name="T50" fmla="*/ 188 w 371"/>
              <a:gd name="T51" fmla="*/ 345 h 370"/>
              <a:gd name="T52" fmla="*/ 186 w 371"/>
              <a:gd name="T53" fmla="*/ 273 h 370"/>
              <a:gd name="T54" fmla="*/ 98 w 371"/>
              <a:gd name="T55" fmla="*/ 185 h 370"/>
              <a:gd name="T56" fmla="*/ 186 w 371"/>
              <a:gd name="T57" fmla="*/ 97 h 370"/>
              <a:gd name="T58" fmla="*/ 274 w 371"/>
              <a:gd name="T59" fmla="*/ 185 h 370"/>
              <a:gd name="T60" fmla="*/ 186 w 371"/>
              <a:gd name="T61" fmla="*/ 273 h 370"/>
              <a:gd name="T62" fmla="*/ 286 w 371"/>
              <a:gd name="T63" fmla="*/ 234 h 370"/>
              <a:gd name="T64" fmla="*/ 298 w 371"/>
              <a:gd name="T65" fmla="*/ 185 h 370"/>
              <a:gd name="T66" fmla="*/ 286 w 371"/>
              <a:gd name="T67" fmla="*/ 136 h 370"/>
              <a:gd name="T68" fmla="*/ 328 w 371"/>
              <a:gd name="T69" fmla="*/ 111 h 370"/>
              <a:gd name="T70" fmla="*/ 346 w 371"/>
              <a:gd name="T71" fmla="*/ 183 h 370"/>
              <a:gd name="T72" fmla="*/ 328 w 371"/>
              <a:gd name="T73" fmla="*/ 259 h 370"/>
              <a:gd name="T74" fmla="*/ 286 w 371"/>
              <a:gd name="T75" fmla="*/ 23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184" y="25"/>
                </a:moveTo>
                <a:cubicBezTo>
                  <a:pt x="211" y="25"/>
                  <a:pt x="237" y="31"/>
                  <a:pt x="260" y="43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20" y="77"/>
                  <a:pt x="203" y="73"/>
                  <a:pt x="186" y="73"/>
                </a:cubicBezTo>
                <a:cubicBezTo>
                  <a:pt x="168" y="73"/>
                  <a:pt x="151" y="77"/>
                  <a:pt x="137" y="84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33" y="32"/>
                  <a:pt x="158" y="25"/>
                  <a:pt x="184" y="25"/>
                </a:cubicBezTo>
                <a:close/>
                <a:moveTo>
                  <a:pt x="85" y="234"/>
                </a:moveTo>
                <a:cubicBezTo>
                  <a:pt x="44" y="259"/>
                  <a:pt x="44" y="259"/>
                  <a:pt x="44" y="259"/>
                </a:cubicBezTo>
                <a:cubicBezTo>
                  <a:pt x="33" y="237"/>
                  <a:pt x="26" y="213"/>
                  <a:pt x="26" y="187"/>
                </a:cubicBezTo>
                <a:cubicBezTo>
                  <a:pt x="25" y="160"/>
                  <a:pt x="32" y="134"/>
                  <a:pt x="44" y="111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78" y="151"/>
                  <a:pt x="74" y="167"/>
                  <a:pt x="74" y="185"/>
                </a:cubicBezTo>
                <a:cubicBezTo>
                  <a:pt x="74" y="203"/>
                  <a:pt x="78" y="219"/>
                  <a:pt x="85" y="234"/>
                </a:cubicBezTo>
                <a:close/>
                <a:moveTo>
                  <a:pt x="188" y="345"/>
                </a:moveTo>
                <a:cubicBezTo>
                  <a:pt x="161" y="345"/>
                  <a:pt x="135" y="339"/>
                  <a:pt x="112" y="327"/>
                </a:cubicBezTo>
                <a:cubicBezTo>
                  <a:pt x="137" y="286"/>
                  <a:pt x="137" y="286"/>
                  <a:pt x="137" y="286"/>
                </a:cubicBezTo>
                <a:cubicBezTo>
                  <a:pt x="151" y="293"/>
                  <a:pt x="168" y="297"/>
                  <a:pt x="186" y="297"/>
                </a:cubicBezTo>
                <a:cubicBezTo>
                  <a:pt x="203" y="297"/>
                  <a:pt x="220" y="293"/>
                  <a:pt x="235" y="286"/>
                </a:cubicBezTo>
                <a:cubicBezTo>
                  <a:pt x="260" y="327"/>
                  <a:pt x="260" y="327"/>
                  <a:pt x="260" y="327"/>
                </a:cubicBezTo>
                <a:cubicBezTo>
                  <a:pt x="238" y="338"/>
                  <a:pt x="214" y="345"/>
                  <a:pt x="188" y="345"/>
                </a:cubicBezTo>
                <a:close/>
                <a:moveTo>
                  <a:pt x="186" y="273"/>
                </a:moveTo>
                <a:cubicBezTo>
                  <a:pt x="137" y="273"/>
                  <a:pt x="98" y="233"/>
                  <a:pt x="98" y="185"/>
                </a:cubicBezTo>
                <a:cubicBezTo>
                  <a:pt x="98" y="136"/>
                  <a:pt x="137" y="97"/>
                  <a:pt x="186" y="97"/>
                </a:cubicBezTo>
                <a:cubicBezTo>
                  <a:pt x="234" y="97"/>
                  <a:pt x="274" y="136"/>
                  <a:pt x="274" y="185"/>
                </a:cubicBezTo>
                <a:cubicBezTo>
                  <a:pt x="274" y="233"/>
                  <a:pt x="234" y="273"/>
                  <a:pt x="186" y="273"/>
                </a:cubicBezTo>
                <a:close/>
                <a:moveTo>
                  <a:pt x="286" y="234"/>
                </a:moveTo>
                <a:cubicBezTo>
                  <a:pt x="294" y="219"/>
                  <a:pt x="298" y="203"/>
                  <a:pt x="298" y="185"/>
                </a:cubicBezTo>
                <a:cubicBezTo>
                  <a:pt x="298" y="167"/>
                  <a:pt x="294" y="151"/>
                  <a:pt x="286" y="136"/>
                </a:cubicBezTo>
                <a:cubicBezTo>
                  <a:pt x="328" y="111"/>
                  <a:pt x="328" y="111"/>
                  <a:pt x="328" y="111"/>
                </a:cubicBezTo>
                <a:cubicBezTo>
                  <a:pt x="339" y="133"/>
                  <a:pt x="345" y="157"/>
                  <a:pt x="346" y="183"/>
                </a:cubicBezTo>
                <a:cubicBezTo>
                  <a:pt x="346" y="210"/>
                  <a:pt x="340" y="236"/>
                  <a:pt x="328" y="259"/>
                </a:cubicBezTo>
                <a:lnTo>
                  <a:pt x="286" y="234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14" name="Freeform 15"/>
          <p:cNvSpPr>
            <a:spLocks noEditPoints="1"/>
          </p:cNvSpPr>
          <p:nvPr/>
        </p:nvSpPr>
        <p:spPr bwMode="auto">
          <a:xfrm>
            <a:off x="3277439" y="6157240"/>
            <a:ext cx="344475" cy="349623"/>
          </a:xfrm>
          <a:custGeom>
            <a:avLst/>
            <a:gdLst>
              <a:gd name="T0" fmla="*/ 164 w 224"/>
              <a:gd name="T1" fmla="*/ 216 h 227"/>
              <a:gd name="T2" fmla="*/ 103 w 224"/>
              <a:gd name="T3" fmla="*/ 227 h 227"/>
              <a:gd name="T4" fmla="*/ 0 w 224"/>
              <a:gd name="T5" fmla="*/ 124 h 227"/>
              <a:gd name="T6" fmla="*/ 124 w 224"/>
              <a:gd name="T7" fmla="*/ 0 h 227"/>
              <a:gd name="T8" fmla="*/ 224 w 224"/>
              <a:gd name="T9" fmla="*/ 94 h 227"/>
              <a:gd name="T10" fmla="*/ 160 w 224"/>
              <a:gd name="T11" fmla="*/ 172 h 227"/>
              <a:gd name="T12" fmla="*/ 130 w 224"/>
              <a:gd name="T13" fmla="*/ 148 h 227"/>
              <a:gd name="T14" fmla="*/ 130 w 224"/>
              <a:gd name="T15" fmla="*/ 148 h 227"/>
              <a:gd name="T16" fmla="*/ 90 w 224"/>
              <a:gd name="T17" fmla="*/ 172 h 227"/>
              <a:gd name="T18" fmla="*/ 52 w 224"/>
              <a:gd name="T19" fmla="*/ 129 h 227"/>
              <a:gd name="T20" fmla="*/ 128 w 224"/>
              <a:gd name="T21" fmla="*/ 54 h 227"/>
              <a:gd name="T22" fmla="*/ 169 w 224"/>
              <a:gd name="T23" fmla="*/ 62 h 227"/>
              <a:gd name="T24" fmla="*/ 159 w 224"/>
              <a:gd name="T25" fmla="*/ 123 h 227"/>
              <a:gd name="T26" fmla="*/ 167 w 224"/>
              <a:gd name="T27" fmla="*/ 148 h 227"/>
              <a:gd name="T28" fmla="*/ 197 w 224"/>
              <a:gd name="T29" fmla="*/ 95 h 227"/>
              <a:gd name="T30" fmla="*/ 120 w 224"/>
              <a:gd name="T31" fmla="*/ 22 h 227"/>
              <a:gd name="T32" fmla="*/ 28 w 224"/>
              <a:gd name="T33" fmla="*/ 120 h 227"/>
              <a:gd name="T34" fmla="*/ 111 w 224"/>
              <a:gd name="T35" fmla="*/ 204 h 227"/>
              <a:gd name="T36" fmla="*/ 158 w 224"/>
              <a:gd name="T37" fmla="*/ 195 h 227"/>
              <a:gd name="T38" fmla="*/ 164 w 224"/>
              <a:gd name="T39" fmla="*/ 216 h 227"/>
              <a:gd name="T40" fmla="*/ 130 w 224"/>
              <a:gd name="T41" fmla="*/ 84 h 227"/>
              <a:gd name="T42" fmla="*/ 123 w 224"/>
              <a:gd name="T43" fmla="*/ 83 h 227"/>
              <a:gd name="T44" fmla="*/ 90 w 224"/>
              <a:gd name="T45" fmla="*/ 124 h 227"/>
              <a:gd name="T46" fmla="*/ 104 w 224"/>
              <a:gd name="T47" fmla="*/ 142 h 227"/>
              <a:gd name="T48" fmla="*/ 126 w 224"/>
              <a:gd name="T49" fmla="*/ 112 h 227"/>
              <a:gd name="T50" fmla="*/ 130 w 224"/>
              <a:gd name="T51" fmla="*/ 84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4" h="227">
                <a:moveTo>
                  <a:pt x="164" y="216"/>
                </a:moveTo>
                <a:cubicBezTo>
                  <a:pt x="143" y="224"/>
                  <a:pt x="127" y="227"/>
                  <a:pt x="103" y="227"/>
                </a:cubicBezTo>
                <a:cubicBezTo>
                  <a:pt x="49" y="227"/>
                  <a:pt x="0" y="188"/>
                  <a:pt x="0" y="124"/>
                </a:cubicBezTo>
                <a:cubicBezTo>
                  <a:pt x="0" y="58"/>
                  <a:pt x="50" y="0"/>
                  <a:pt x="124" y="0"/>
                </a:cubicBezTo>
                <a:cubicBezTo>
                  <a:pt x="181" y="0"/>
                  <a:pt x="224" y="39"/>
                  <a:pt x="224" y="94"/>
                </a:cubicBezTo>
                <a:cubicBezTo>
                  <a:pt x="224" y="141"/>
                  <a:pt x="197" y="172"/>
                  <a:pt x="160" y="172"/>
                </a:cubicBezTo>
                <a:cubicBezTo>
                  <a:pt x="144" y="172"/>
                  <a:pt x="133" y="164"/>
                  <a:pt x="130" y="148"/>
                </a:cubicBezTo>
                <a:cubicBezTo>
                  <a:pt x="130" y="148"/>
                  <a:pt x="130" y="148"/>
                  <a:pt x="130" y="148"/>
                </a:cubicBezTo>
                <a:cubicBezTo>
                  <a:pt x="120" y="164"/>
                  <a:pt x="106" y="172"/>
                  <a:pt x="90" y="172"/>
                </a:cubicBezTo>
                <a:cubicBezTo>
                  <a:pt x="68" y="172"/>
                  <a:pt x="52" y="156"/>
                  <a:pt x="52" y="129"/>
                </a:cubicBezTo>
                <a:cubicBezTo>
                  <a:pt x="52" y="89"/>
                  <a:pt x="81" y="54"/>
                  <a:pt x="128" y="54"/>
                </a:cubicBezTo>
                <a:cubicBezTo>
                  <a:pt x="143" y="54"/>
                  <a:pt x="161" y="58"/>
                  <a:pt x="169" y="62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7" y="139"/>
                  <a:pt x="159" y="147"/>
                  <a:pt x="167" y="148"/>
                </a:cubicBezTo>
                <a:cubicBezTo>
                  <a:pt x="180" y="148"/>
                  <a:pt x="197" y="132"/>
                  <a:pt x="197" y="95"/>
                </a:cubicBezTo>
                <a:cubicBezTo>
                  <a:pt x="197" y="54"/>
                  <a:pt x="170" y="22"/>
                  <a:pt x="120" y="22"/>
                </a:cubicBezTo>
                <a:cubicBezTo>
                  <a:pt x="71" y="22"/>
                  <a:pt x="28" y="59"/>
                  <a:pt x="28" y="120"/>
                </a:cubicBezTo>
                <a:cubicBezTo>
                  <a:pt x="28" y="175"/>
                  <a:pt x="63" y="204"/>
                  <a:pt x="111" y="204"/>
                </a:cubicBezTo>
                <a:cubicBezTo>
                  <a:pt x="127" y="204"/>
                  <a:pt x="145" y="201"/>
                  <a:pt x="158" y="195"/>
                </a:cubicBezTo>
                <a:lnTo>
                  <a:pt x="164" y="216"/>
                </a:lnTo>
                <a:close/>
                <a:moveTo>
                  <a:pt x="130" y="84"/>
                </a:moveTo>
                <a:cubicBezTo>
                  <a:pt x="127" y="83"/>
                  <a:pt x="125" y="83"/>
                  <a:pt x="123" y="83"/>
                </a:cubicBezTo>
                <a:cubicBezTo>
                  <a:pt x="104" y="83"/>
                  <a:pt x="90" y="102"/>
                  <a:pt x="90" y="124"/>
                </a:cubicBezTo>
                <a:cubicBezTo>
                  <a:pt x="90" y="135"/>
                  <a:pt x="95" y="142"/>
                  <a:pt x="104" y="142"/>
                </a:cubicBezTo>
                <a:cubicBezTo>
                  <a:pt x="113" y="142"/>
                  <a:pt x="124" y="130"/>
                  <a:pt x="126" y="112"/>
                </a:cubicBezTo>
                <a:lnTo>
                  <a:pt x="130" y="84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15" name="任意多边形 753"/>
          <p:cNvSpPr/>
          <p:nvPr/>
        </p:nvSpPr>
        <p:spPr>
          <a:xfrm>
            <a:off x="1740646" y="6773845"/>
            <a:ext cx="368209" cy="368187"/>
          </a:xfrm>
          <a:custGeom>
            <a:avLst/>
            <a:gdLst>
              <a:gd name="connsiteX0" fmla="*/ 397957 w 1188416"/>
              <a:gd name="connsiteY0" fmla="*/ 898550 h 1188416"/>
              <a:gd name="connsiteX1" fmla="*/ 420955 w 1188416"/>
              <a:gd name="connsiteY1" fmla="*/ 956903 h 1188416"/>
              <a:gd name="connsiteX2" fmla="*/ 544829 w 1188416"/>
              <a:gd name="connsiteY2" fmla="*/ 1096714 h 1188416"/>
              <a:gd name="connsiteX3" fmla="*/ 550426 w 1188416"/>
              <a:gd name="connsiteY3" fmla="*/ 1097896 h 1188416"/>
              <a:gd name="connsiteX4" fmla="*/ 550426 w 1188416"/>
              <a:gd name="connsiteY4" fmla="*/ 918082 h 1188416"/>
              <a:gd name="connsiteX5" fmla="*/ 474454 w 1188416"/>
              <a:gd name="connsiteY5" fmla="*/ 913876 h 1188416"/>
              <a:gd name="connsiteX6" fmla="*/ 123029 w 1188416"/>
              <a:gd name="connsiteY6" fmla="*/ 790985 h 1188416"/>
              <a:gd name="connsiteX7" fmla="*/ 144313 w 1188416"/>
              <a:gd name="connsiteY7" fmla="*/ 838091 h 1188416"/>
              <a:gd name="connsiteX8" fmla="*/ 383646 w 1188416"/>
              <a:gd name="connsiteY8" fmla="*/ 1060660 h 1188416"/>
              <a:gd name="connsiteX9" fmla="*/ 397209 w 1188416"/>
              <a:gd name="connsiteY9" fmla="*/ 1065053 h 1188416"/>
              <a:gd name="connsiteX10" fmla="*/ 363481 w 1188416"/>
              <a:gd name="connsiteY10" fmla="*/ 1014377 h 1188416"/>
              <a:gd name="connsiteX11" fmla="*/ 323638 w 1188416"/>
              <a:gd name="connsiteY11" fmla="*/ 926436 h 1188416"/>
              <a:gd name="connsiteX12" fmla="*/ 310033 w 1188416"/>
              <a:gd name="connsiteY12" fmla="*/ 880792 h 1188416"/>
              <a:gd name="connsiteX13" fmla="*/ 238684 w 1188416"/>
              <a:gd name="connsiteY13" fmla="*/ 855682 h 1188416"/>
              <a:gd name="connsiteX14" fmla="*/ 174040 w 1188416"/>
              <a:gd name="connsiteY14" fmla="*/ 824935 h 1188416"/>
              <a:gd name="connsiteX15" fmla="*/ 837608 w 1188416"/>
              <a:gd name="connsiteY15" fmla="*/ 696694 h 1188416"/>
              <a:gd name="connsiteX16" fmla="*/ 1047499 w 1188416"/>
              <a:gd name="connsiteY16" fmla="*/ 696694 h 1188416"/>
              <a:gd name="connsiteX17" fmla="*/ 1047499 w 1188416"/>
              <a:gd name="connsiteY17" fmla="*/ 837609 h 1188416"/>
              <a:gd name="connsiteX18" fmla="*/ 1188415 w 1188416"/>
              <a:gd name="connsiteY18" fmla="*/ 837609 h 1188416"/>
              <a:gd name="connsiteX19" fmla="*/ 1188415 w 1188416"/>
              <a:gd name="connsiteY19" fmla="*/ 1047500 h 1188416"/>
              <a:gd name="connsiteX20" fmla="*/ 1047499 w 1188416"/>
              <a:gd name="connsiteY20" fmla="*/ 1047500 h 1188416"/>
              <a:gd name="connsiteX21" fmla="*/ 1047499 w 1188416"/>
              <a:gd name="connsiteY21" fmla="*/ 1188416 h 1188416"/>
              <a:gd name="connsiteX22" fmla="*/ 837608 w 1188416"/>
              <a:gd name="connsiteY22" fmla="*/ 1188416 h 1188416"/>
              <a:gd name="connsiteX23" fmla="*/ 837608 w 1188416"/>
              <a:gd name="connsiteY23" fmla="*/ 1047500 h 1188416"/>
              <a:gd name="connsiteX24" fmla="*/ 696693 w 1188416"/>
              <a:gd name="connsiteY24" fmla="*/ 1047500 h 1188416"/>
              <a:gd name="connsiteX25" fmla="*/ 696693 w 1188416"/>
              <a:gd name="connsiteY25" fmla="*/ 837609 h 1188416"/>
              <a:gd name="connsiteX26" fmla="*/ 837608 w 1188416"/>
              <a:gd name="connsiteY26" fmla="*/ 837609 h 1188416"/>
              <a:gd name="connsiteX27" fmla="*/ 351023 w 1188416"/>
              <a:gd name="connsiteY27" fmla="*/ 632239 h 1188416"/>
              <a:gd name="connsiteX28" fmla="*/ 354170 w 1188416"/>
              <a:gd name="connsiteY28" fmla="*/ 697581 h 1188416"/>
              <a:gd name="connsiteX29" fmla="*/ 368447 w 1188416"/>
              <a:gd name="connsiteY29" fmla="*/ 793863 h 1188416"/>
              <a:gd name="connsiteX30" fmla="*/ 373620 w 1188416"/>
              <a:gd name="connsiteY30" fmla="*/ 813818 h 1188416"/>
              <a:gd name="connsiteX31" fmla="*/ 490835 w 1188416"/>
              <a:gd name="connsiteY31" fmla="*/ 834246 h 1188416"/>
              <a:gd name="connsiteX32" fmla="*/ 550426 w 1188416"/>
              <a:gd name="connsiteY32" fmla="*/ 837116 h 1188416"/>
              <a:gd name="connsiteX33" fmla="*/ 550426 w 1188416"/>
              <a:gd name="connsiteY33" fmla="*/ 632239 h 1188416"/>
              <a:gd name="connsiteX34" fmla="*/ 89307 w 1188416"/>
              <a:gd name="connsiteY34" fmla="*/ 632239 h 1188416"/>
              <a:gd name="connsiteX35" fmla="*/ 91702 w 1188416"/>
              <a:gd name="connsiteY35" fmla="*/ 643588 h 1188416"/>
              <a:gd name="connsiteX36" fmla="*/ 231514 w 1188416"/>
              <a:gd name="connsiteY36" fmla="*/ 767461 h 1188416"/>
              <a:gd name="connsiteX37" fmla="*/ 287038 w 1188416"/>
              <a:gd name="connsiteY37" fmla="*/ 787280 h 1188416"/>
              <a:gd name="connsiteX38" fmla="*/ 274540 w 1188416"/>
              <a:gd name="connsiteY38" fmla="*/ 713962 h 1188416"/>
              <a:gd name="connsiteX39" fmla="*/ 270017 w 1188416"/>
              <a:gd name="connsiteY39" fmla="*/ 632239 h 1188416"/>
              <a:gd name="connsiteX40" fmla="*/ 901378 w 1188416"/>
              <a:gd name="connsiteY40" fmla="*/ 401136 h 1188416"/>
              <a:gd name="connsiteX41" fmla="*/ 913876 w 1188416"/>
              <a:gd name="connsiteY41" fmla="*/ 474454 h 1188416"/>
              <a:gd name="connsiteX42" fmla="*/ 918304 w 1188416"/>
              <a:gd name="connsiteY42" fmla="*/ 554451 h 1188416"/>
              <a:gd name="connsiteX43" fmla="*/ 1098745 w 1188416"/>
              <a:gd name="connsiteY43" fmla="*/ 554451 h 1188416"/>
              <a:gd name="connsiteX44" fmla="*/ 1096714 w 1188416"/>
              <a:gd name="connsiteY44" fmla="*/ 544828 h 1188416"/>
              <a:gd name="connsiteX45" fmla="*/ 956902 w 1188416"/>
              <a:gd name="connsiteY45" fmla="*/ 420955 h 1188416"/>
              <a:gd name="connsiteX46" fmla="*/ 287038 w 1188416"/>
              <a:gd name="connsiteY46" fmla="*/ 401136 h 1188416"/>
              <a:gd name="connsiteX47" fmla="*/ 231514 w 1188416"/>
              <a:gd name="connsiteY47" fmla="*/ 420955 h 1188416"/>
              <a:gd name="connsiteX48" fmla="*/ 91702 w 1188416"/>
              <a:gd name="connsiteY48" fmla="*/ 544828 h 1188416"/>
              <a:gd name="connsiteX49" fmla="*/ 89671 w 1188416"/>
              <a:gd name="connsiteY49" fmla="*/ 554451 h 1188416"/>
              <a:gd name="connsiteX50" fmla="*/ 270112 w 1188416"/>
              <a:gd name="connsiteY50" fmla="*/ 554451 h 1188416"/>
              <a:gd name="connsiteX51" fmla="*/ 274540 w 1188416"/>
              <a:gd name="connsiteY51" fmla="*/ 474454 h 1188416"/>
              <a:gd name="connsiteX52" fmla="*/ 550426 w 1188416"/>
              <a:gd name="connsiteY52" fmla="*/ 351300 h 1188416"/>
              <a:gd name="connsiteX53" fmla="*/ 490835 w 1188416"/>
              <a:gd name="connsiteY53" fmla="*/ 354170 h 1188416"/>
              <a:gd name="connsiteX54" fmla="*/ 373621 w 1188416"/>
              <a:gd name="connsiteY54" fmla="*/ 374598 h 1188416"/>
              <a:gd name="connsiteX55" fmla="*/ 368447 w 1188416"/>
              <a:gd name="connsiteY55" fmla="*/ 394553 h 1188416"/>
              <a:gd name="connsiteX56" fmla="*/ 354170 w 1188416"/>
              <a:gd name="connsiteY56" fmla="*/ 490835 h 1188416"/>
              <a:gd name="connsiteX57" fmla="*/ 351106 w 1188416"/>
              <a:gd name="connsiteY57" fmla="*/ 554451 h 1188416"/>
              <a:gd name="connsiteX58" fmla="*/ 550426 w 1188416"/>
              <a:gd name="connsiteY58" fmla="*/ 554451 h 1188416"/>
              <a:gd name="connsiteX59" fmla="*/ 628214 w 1188416"/>
              <a:gd name="connsiteY59" fmla="*/ 350829 h 1188416"/>
              <a:gd name="connsiteX60" fmla="*/ 628214 w 1188416"/>
              <a:gd name="connsiteY60" fmla="*/ 554451 h 1188416"/>
              <a:gd name="connsiteX61" fmla="*/ 837310 w 1188416"/>
              <a:gd name="connsiteY61" fmla="*/ 554451 h 1188416"/>
              <a:gd name="connsiteX62" fmla="*/ 834246 w 1188416"/>
              <a:gd name="connsiteY62" fmla="*/ 490835 h 1188416"/>
              <a:gd name="connsiteX63" fmla="*/ 819969 w 1188416"/>
              <a:gd name="connsiteY63" fmla="*/ 394553 h 1188416"/>
              <a:gd name="connsiteX64" fmla="*/ 814795 w 1188416"/>
              <a:gd name="connsiteY64" fmla="*/ 374598 h 1188416"/>
              <a:gd name="connsiteX65" fmla="*/ 697581 w 1188416"/>
              <a:gd name="connsiteY65" fmla="*/ 354170 h 1188416"/>
              <a:gd name="connsiteX66" fmla="*/ 791207 w 1188416"/>
              <a:gd name="connsiteY66" fmla="*/ 123363 h 1188416"/>
              <a:gd name="connsiteX67" fmla="*/ 824935 w 1188416"/>
              <a:gd name="connsiteY67" fmla="*/ 174039 h 1188416"/>
              <a:gd name="connsiteX68" fmla="*/ 864779 w 1188416"/>
              <a:gd name="connsiteY68" fmla="*/ 261981 h 1188416"/>
              <a:gd name="connsiteX69" fmla="*/ 878383 w 1188416"/>
              <a:gd name="connsiteY69" fmla="*/ 307624 h 1188416"/>
              <a:gd name="connsiteX70" fmla="*/ 949732 w 1188416"/>
              <a:gd name="connsiteY70" fmla="*/ 332735 h 1188416"/>
              <a:gd name="connsiteX71" fmla="*/ 1014376 w 1188416"/>
              <a:gd name="connsiteY71" fmla="*/ 363481 h 1188416"/>
              <a:gd name="connsiteX72" fmla="*/ 1065387 w 1188416"/>
              <a:gd name="connsiteY72" fmla="*/ 397431 h 1188416"/>
              <a:gd name="connsiteX73" fmla="*/ 1044104 w 1188416"/>
              <a:gd name="connsiteY73" fmla="*/ 350326 h 1188416"/>
              <a:gd name="connsiteX74" fmla="*/ 804770 w 1188416"/>
              <a:gd name="connsiteY74" fmla="*/ 127756 h 1188416"/>
              <a:gd name="connsiteX75" fmla="*/ 397209 w 1188416"/>
              <a:gd name="connsiteY75" fmla="*/ 123363 h 1188416"/>
              <a:gd name="connsiteX76" fmla="*/ 383646 w 1188416"/>
              <a:gd name="connsiteY76" fmla="*/ 127756 h 1188416"/>
              <a:gd name="connsiteX77" fmla="*/ 144313 w 1188416"/>
              <a:gd name="connsiteY77" fmla="*/ 350326 h 1188416"/>
              <a:gd name="connsiteX78" fmla="*/ 123029 w 1188416"/>
              <a:gd name="connsiteY78" fmla="*/ 397431 h 1188416"/>
              <a:gd name="connsiteX79" fmla="*/ 174040 w 1188416"/>
              <a:gd name="connsiteY79" fmla="*/ 363481 h 1188416"/>
              <a:gd name="connsiteX80" fmla="*/ 238684 w 1188416"/>
              <a:gd name="connsiteY80" fmla="*/ 332735 h 1188416"/>
              <a:gd name="connsiteX81" fmla="*/ 310033 w 1188416"/>
              <a:gd name="connsiteY81" fmla="*/ 307624 h 1188416"/>
              <a:gd name="connsiteX82" fmla="*/ 323638 w 1188416"/>
              <a:gd name="connsiteY82" fmla="*/ 261981 h 1188416"/>
              <a:gd name="connsiteX83" fmla="*/ 363481 w 1188416"/>
              <a:gd name="connsiteY83" fmla="*/ 174039 h 1188416"/>
              <a:gd name="connsiteX84" fmla="*/ 550426 w 1188416"/>
              <a:gd name="connsiteY84" fmla="*/ 90520 h 1188416"/>
              <a:gd name="connsiteX85" fmla="*/ 544829 w 1188416"/>
              <a:gd name="connsiteY85" fmla="*/ 91702 h 1188416"/>
              <a:gd name="connsiteX86" fmla="*/ 420955 w 1188416"/>
              <a:gd name="connsiteY86" fmla="*/ 231514 h 1188416"/>
              <a:gd name="connsiteX87" fmla="*/ 397957 w 1188416"/>
              <a:gd name="connsiteY87" fmla="*/ 289866 h 1188416"/>
              <a:gd name="connsiteX88" fmla="*/ 474454 w 1188416"/>
              <a:gd name="connsiteY88" fmla="*/ 274540 h 1188416"/>
              <a:gd name="connsiteX89" fmla="*/ 550426 w 1188416"/>
              <a:gd name="connsiteY89" fmla="*/ 270335 h 1188416"/>
              <a:gd name="connsiteX90" fmla="*/ 628214 w 1188416"/>
              <a:gd name="connsiteY90" fmla="*/ 88457 h 1188416"/>
              <a:gd name="connsiteX91" fmla="*/ 628214 w 1188416"/>
              <a:gd name="connsiteY91" fmla="*/ 269793 h 1188416"/>
              <a:gd name="connsiteX92" fmla="*/ 713962 w 1188416"/>
              <a:gd name="connsiteY92" fmla="*/ 274540 h 1188416"/>
              <a:gd name="connsiteX93" fmla="*/ 790459 w 1188416"/>
              <a:gd name="connsiteY93" fmla="*/ 289866 h 1188416"/>
              <a:gd name="connsiteX94" fmla="*/ 767461 w 1188416"/>
              <a:gd name="connsiteY94" fmla="*/ 231514 h 1188416"/>
              <a:gd name="connsiteX95" fmla="*/ 643587 w 1188416"/>
              <a:gd name="connsiteY95" fmla="*/ 91702 h 1188416"/>
              <a:gd name="connsiteX96" fmla="*/ 594208 w 1188416"/>
              <a:gd name="connsiteY96" fmla="*/ 0 h 1188416"/>
              <a:gd name="connsiteX97" fmla="*/ 1188416 w 1188416"/>
              <a:gd name="connsiteY97" fmla="*/ 594208 h 1188416"/>
              <a:gd name="connsiteX98" fmla="*/ 1184822 w 1188416"/>
              <a:gd name="connsiteY98" fmla="*/ 629858 h 1188416"/>
              <a:gd name="connsiteX99" fmla="*/ 629009 w 1188416"/>
              <a:gd name="connsiteY99" fmla="*/ 629858 h 1188416"/>
              <a:gd name="connsiteX100" fmla="*/ 629009 w 1188416"/>
              <a:gd name="connsiteY100" fmla="*/ 632239 h 1188416"/>
              <a:gd name="connsiteX101" fmla="*/ 628214 w 1188416"/>
              <a:gd name="connsiteY101" fmla="*/ 632239 h 1188416"/>
              <a:gd name="connsiteX102" fmla="*/ 628214 w 1188416"/>
              <a:gd name="connsiteY102" fmla="*/ 837587 h 1188416"/>
              <a:gd name="connsiteX103" fmla="*/ 629009 w 1188416"/>
              <a:gd name="connsiteY103" fmla="*/ 837549 h 1188416"/>
              <a:gd name="connsiteX104" fmla="*/ 629009 w 1188416"/>
              <a:gd name="connsiteY104" fmla="*/ 918579 h 1188416"/>
              <a:gd name="connsiteX105" fmla="*/ 628214 w 1188416"/>
              <a:gd name="connsiteY105" fmla="*/ 918623 h 1188416"/>
              <a:gd name="connsiteX106" fmla="*/ 628214 w 1188416"/>
              <a:gd name="connsiteY106" fmla="*/ 1099959 h 1188416"/>
              <a:gd name="connsiteX107" fmla="*/ 629009 w 1188416"/>
              <a:gd name="connsiteY107" fmla="*/ 1099791 h 1188416"/>
              <a:gd name="connsiteX108" fmla="*/ 629009 w 1188416"/>
              <a:gd name="connsiteY108" fmla="*/ 1184908 h 1188416"/>
              <a:gd name="connsiteX109" fmla="*/ 594208 w 1188416"/>
              <a:gd name="connsiteY109" fmla="*/ 1188416 h 1188416"/>
              <a:gd name="connsiteX110" fmla="*/ 0 w 1188416"/>
              <a:gd name="connsiteY110" fmla="*/ 594208 h 1188416"/>
              <a:gd name="connsiteX111" fmla="*/ 594208 w 1188416"/>
              <a:gd name="connsiteY111" fmla="*/ 0 h 1188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188416" h="1188416">
                <a:moveTo>
                  <a:pt x="397957" y="898550"/>
                </a:moveTo>
                <a:lnTo>
                  <a:pt x="420955" y="956903"/>
                </a:lnTo>
                <a:cubicBezTo>
                  <a:pt x="454210" y="1026519"/>
                  <a:pt x="496979" y="1076216"/>
                  <a:pt x="544829" y="1096714"/>
                </a:cubicBezTo>
                <a:lnTo>
                  <a:pt x="550426" y="1097896"/>
                </a:lnTo>
                <a:lnTo>
                  <a:pt x="550426" y="918082"/>
                </a:lnTo>
                <a:lnTo>
                  <a:pt x="474454" y="913876"/>
                </a:lnTo>
                <a:close/>
                <a:moveTo>
                  <a:pt x="123029" y="790985"/>
                </a:moveTo>
                <a:lnTo>
                  <a:pt x="144313" y="838091"/>
                </a:lnTo>
                <a:cubicBezTo>
                  <a:pt x="197480" y="935962"/>
                  <a:pt x="281652" y="1014546"/>
                  <a:pt x="383646" y="1060660"/>
                </a:cubicBezTo>
                <a:lnTo>
                  <a:pt x="397209" y="1065053"/>
                </a:lnTo>
                <a:lnTo>
                  <a:pt x="363481" y="1014377"/>
                </a:lnTo>
                <a:cubicBezTo>
                  <a:pt x="348719" y="987494"/>
                  <a:pt x="335365" y="958048"/>
                  <a:pt x="323638" y="926436"/>
                </a:cubicBezTo>
                <a:lnTo>
                  <a:pt x="310033" y="880792"/>
                </a:lnTo>
                <a:lnTo>
                  <a:pt x="238684" y="855682"/>
                </a:lnTo>
                <a:cubicBezTo>
                  <a:pt x="215806" y="846286"/>
                  <a:pt x="194202" y="836007"/>
                  <a:pt x="174040" y="824935"/>
                </a:cubicBezTo>
                <a:close/>
                <a:moveTo>
                  <a:pt x="837608" y="696694"/>
                </a:moveTo>
                <a:lnTo>
                  <a:pt x="1047499" y="696694"/>
                </a:lnTo>
                <a:lnTo>
                  <a:pt x="1047499" y="837609"/>
                </a:lnTo>
                <a:lnTo>
                  <a:pt x="1188415" y="837609"/>
                </a:lnTo>
                <a:lnTo>
                  <a:pt x="1188415" y="1047500"/>
                </a:lnTo>
                <a:lnTo>
                  <a:pt x="1047499" y="1047500"/>
                </a:lnTo>
                <a:lnTo>
                  <a:pt x="1047499" y="1188416"/>
                </a:lnTo>
                <a:lnTo>
                  <a:pt x="837608" y="1188416"/>
                </a:lnTo>
                <a:lnTo>
                  <a:pt x="837608" y="1047500"/>
                </a:lnTo>
                <a:lnTo>
                  <a:pt x="696693" y="1047500"/>
                </a:lnTo>
                <a:lnTo>
                  <a:pt x="696693" y="837609"/>
                </a:lnTo>
                <a:lnTo>
                  <a:pt x="837608" y="837609"/>
                </a:lnTo>
                <a:close/>
                <a:moveTo>
                  <a:pt x="351023" y="632239"/>
                </a:moveTo>
                <a:lnTo>
                  <a:pt x="354170" y="697581"/>
                </a:lnTo>
                <a:cubicBezTo>
                  <a:pt x="357434" y="730971"/>
                  <a:pt x="362247" y="763180"/>
                  <a:pt x="368447" y="793863"/>
                </a:cubicBezTo>
                <a:lnTo>
                  <a:pt x="373620" y="813818"/>
                </a:lnTo>
                <a:lnTo>
                  <a:pt x="490835" y="834246"/>
                </a:lnTo>
                <a:lnTo>
                  <a:pt x="550426" y="837116"/>
                </a:lnTo>
                <a:lnTo>
                  <a:pt x="550426" y="632239"/>
                </a:lnTo>
                <a:close/>
                <a:moveTo>
                  <a:pt x="89307" y="632239"/>
                </a:moveTo>
                <a:lnTo>
                  <a:pt x="91702" y="643588"/>
                </a:lnTo>
                <a:cubicBezTo>
                  <a:pt x="112200" y="691438"/>
                  <a:pt x="161898" y="734207"/>
                  <a:pt x="231514" y="767461"/>
                </a:cubicBezTo>
                <a:lnTo>
                  <a:pt x="287038" y="787280"/>
                </a:lnTo>
                <a:lnTo>
                  <a:pt x="274540" y="713962"/>
                </a:lnTo>
                <a:lnTo>
                  <a:pt x="270017" y="632239"/>
                </a:lnTo>
                <a:close/>
                <a:moveTo>
                  <a:pt x="901378" y="401136"/>
                </a:moveTo>
                <a:lnTo>
                  <a:pt x="913876" y="474454"/>
                </a:lnTo>
                <a:lnTo>
                  <a:pt x="918304" y="554451"/>
                </a:lnTo>
                <a:lnTo>
                  <a:pt x="1098745" y="554451"/>
                </a:lnTo>
                <a:lnTo>
                  <a:pt x="1096714" y="544828"/>
                </a:lnTo>
                <a:cubicBezTo>
                  <a:pt x="1076216" y="496978"/>
                  <a:pt x="1026518" y="454210"/>
                  <a:pt x="956902" y="420955"/>
                </a:cubicBezTo>
                <a:close/>
                <a:moveTo>
                  <a:pt x="287038" y="401136"/>
                </a:moveTo>
                <a:lnTo>
                  <a:pt x="231514" y="420955"/>
                </a:lnTo>
                <a:cubicBezTo>
                  <a:pt x="161898" y="454210"/>
                  <a:pt x="112200" y="496978"/>
                  <a:pt x="91702" y="544828"/>
                </a:cubicBezTo>
                <a:lnTo>
                  <a:pt x="89671" y="554451"/>
                </a:lnTo>
                <a:lnTo>
                  <a:pt x="270112" y="554451"/>
                </a:lnTo>
                <a:lnTo>
                  <a:pt x="274540" y="474454"/>
                </a:lnTo>
                <a:close/>
                <a:moveTo>
                  <a:pt x="550426" y="351300"/>
                </a:moveTo>
                <a:lnTo>
                  <a:pt x="490835" y="354170"/>
                </a:lnTo>
                <a:lnTo>
                  <a:pt x="373621" y="374598"/>
                </a:lnTo>
                <a:lnTo>
                  <a:pt x="368447" y="394553"/>
                </a:lnTo>
                <a:cubicBezTo>
                  <a:pt x="362247" y="425236"/>
                  <a:pt x="357434" y="457445"/>
                  <a:pt x="354170" y="490835"/>
                </a:cubicBezTo>
                <a:lnTo>
                  <a:pt x="351106" y="554451"/>
                </a:lnTo>
                <a:lnTo>
                  <a:pt x="550426" y="554451"/>
                </a:lnTo>
                <a:close/>
                <a:moveTo>
                  <a:pt x="628214" y="350829"/>
                </a:moveTo>
                <a:lnTo>
                  <a:pt x="628214" y="554451"/>
                </a:lnTo>
                <a:lnTo>
                  <a:pt x="837310" y="554451"/>
                </a:lnTo>
                <a:lnTo>
                  <a:pt x="834246" y="490835"/>
                </a:lnTo>
                <a:cubicBezTo>
                  <a:pt x="830982" y="457445"/>
                  <a:pt x="826169" y="425236"/>
                  <a:pt x="819969" y="394553"/>
                </a:cubicBezTo>
                <a:lnTo>
                  <a:pt x="814795" y="374598"/>
                </a:lnTo>
                <a:lnTo>
                  <a:pt x="697581" y="354170"/>
                </a:lnTo>
                <a:close/>
                <a:moveTo>
                  <a:pt x="791207" y="123363"/>
                </a:moveTo>
                <a:lnTo>
                  <a:pt x="824935" y="174039"/>
                </a:lnTo>
                <a:cubicBezTo>
                  <a:pt x="839697" y="200922"/>
                  <a:pt x="853051" y="230368"/>
                  <a:pt x="864779" y="261981"/>
                </a:cubicBezTo>
                <a:lnTo>
                  <a:pt x="878383" y="307624"/>
                </a:lnTo>
                <a:lnTo>
                  <a:pt x="949732" y="332735"/>
                </a:lnTo>
                <a:cubicBezTo>
                  <a:pt x="972610" y="342130"/>
                  <a:pt x="994214" y="352410"/>
                  <a:pt x="1014376" y="363481"/>
                </a:cubicBezTo>
                <a:lnTo>
                  <a:pt x="1065387" y="397431"/>
                </a:lnTo>
                <a:lnTo>
                  <a:pt x="1044104" y="350326"/>
                </a:lnTo>
                <a:cubicBezTo>
                  <a:pt x="990937" y="252454"/>
                  <a:pt x="906765" y="173870"/>
                  <a:pt x="804770" y="127756"/>
                </a:cubicBezTo>
                <a:close/>
                <a:moveTo>
                  <a:pt x="397209" y="123363"/>
                </a:moveTo>
                <a:lnTo>
                  <a:pt x="383646" y="127756"/>
                </a:lnTo>
                <a:cubicBezTo>
                  <a:pt x="281652" y="173870"/>
                  <a:pt x="197480" y="252454"/>
                  <a:pt x="144313" y="350326"/>
                </a:cubicBezTo>
                <a:lnTo>
                  <a:pt x="123029" y="397431"/>
                </a:lnTo>
                <a:lnTo>
                  <a:pt x="174040" y="363481"/>
                </a:lnTo>
                <a:cubicBezTo>
                  <a:pt x="194202" y="352410"/>
                  <a:pt x="215806" y="342130"/>
                  <a:pt x="238684" y="332735"/>
                </a:cubicBezTo>
                <a:lnTo>
                  <a:pt x="310033" y="307624"/>
                </a:lnTo>
                <a:lnTo>
                  <a:pt x="323638" y="261981"/>
                </a:lnTo>
                <a:cubicBezTo>
                  <a:pt x="335365" y="230368"/>
                  <a:pt x="348719" y="200922"/>
                  <a:pt x="363481" y="174039"/>
                </a:cubicBezTo>
                <a:close/>
                <a:moveTo>
                  <a:pt x="550426" y="90520"/>
                </a:moveTo>
                <a:lnTo>
                  <a:pt x="544829" y="91702"/>
                </a:lnTo>
                <a:cubicBezTo>
                  <a:pt x="496979" y="112200"/>
                  <a:pt x="454210" y="161898"/>
                  <a:pt x="420955" y="231514"/>
                </a:cubicBezTo>
                <a:lnTo>
                  <a:pt x="397957" y="289866"/>
                </a:lnTo>
                <a:lnTo>
                  <a:pt x="474454" y="274540"/>
                </a:lnTo>
                <a:lnTo>
                  <a:pt x="550426" y="270335"/>
                </a:lnTo>
                <a:close/>
                <a:moveTo>
                  <a:pt x="628214" y="88457"/>
                </a:moveTo>
                <a:lnTo>
                  <a:pt x="628214" y="269793"/>
                </a:lnTo>
                <a:lnTo>
                  <a:pt x="713962" y="274540"/>
                </a:lnTo>
                <a:lnTo>
                  <a:pt x="790459" y="289866"/>
                </a:lnTo>
                <a:lnTo>
                  <a:pt x="767461" y="231514"/>
                </a:lnTo>
                <a:cubicBezTo>
                  <a:pt x="734206" y="161898"/>
                  <a:pt x="691437" y="112200"/>
                  <a:pt x="643587" y="91702"/>
                </a:cubicBezTo>
                <a:close/>
                <a:moveTo>
                  <a:pt x="594208" y="0"/>
                </a:moveTo>
                <a:cubicBezTo>
                  <a:pt x="922380" y="0"/>
                  <a:pt x="1188416" y="266036"/>
                  <a:pt x="1188416" y="594208"/>
                </a:cubicBezTo>
                <a:lnTo>
                  <a:pt x="1184822" y="629858"/>
                </a:lnTo>
                <a:lnTo>
                  <a:pt x="629009" y="629858"/>
                </a:lnTo>
                <a:lnTo>
                  <a:pt x="629009" y="632239"/>
                </a:lnTo>
                <a:lnTo>
                  <a:pt x="628214" y="632239"/>
                </a:lnTo>
                <a:lnTo>
                  <a:pt x="628214" y="837587"/>
                </a:lnTo>
                <a:lnTo>
                  <a:pt x="629009" y="837549"/>
                </a:lnTo>
                <a:lnTo>
                  <a:pt x="629009" y="918579"/>
                </a:lnTo>
                <a:lnTo>
                  <a:pt x="628214" y="918623"/>
                </a:lnTo>
                <a:lnTo>
                  <a:pt x="628214" y="1099959"/>
                </a:lnTo>
                <a:lnTo>
                  <a:pt x="629009" y="1099791"/>
                </a:lnTo>
                <a:lnTo>
                  <a:pt x="629009" y="1184908"/>
                </a:lnTo>
                <a:lnTo>
                  <a:pt x="594208" y="1188416"/>
                </a:lnTo>
                <a:cubicBezTo>
                  <a:pt x="266036" y="1188416"/>
                  <a:pt x="0" y="922380"/>
                  <a:pt x="0" y="594208"/>
                </a:cubicBezTo>
                <a:cubicBezTo>
                  <a:pt x="0" y="266036"/>
                  <a:pt x="266036" y="0"/>
                  <a:pt x="594208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/>
          </a:p>
        </p:txBody>
      </p:sp>
      <p:sp>
        <p:nvSpPr>
          <p:cNvPr id="316" name="任意多边形 754"/>
          <p:cNvSpPr/>
          <p:nvPr/>
        </p:nvSpPr>
        <p:spPr bwMode="auto">
          <a:xfrm>
            <a:off x="10243522" y="6172146"/>
            <a:ext cx="277554" cy="319808"/>
          </a:xfrm>
          <a:custGeom>
            <a:avLst/>
            <a:gdLst>
              <a:gd name="connsiteX0" fmla="*/ 4983955 w 5951537"/>
              <a:gd name="connsiteY0" fmla="*/ 1685925 h 6858000"/>
              <a:gd name="connsiteX1" fmla="*/ 4963318 w 5951537"/>
              <a:gd name="connsiteY1" fmla="*/ 1688306 h 6858000"/>
              <a:gd name="connsiteX2" fmla="*/ 4943474 w 5951537"/>
              <a:gd name="connsiteY2" fmla="*/ 1689894 h 6858000"/>
              <a:gd name="connsiteX3" fmla="*/ 4922837 w 5951537"/>
              <a:gd name="connsiteY3" fmla="*/ 1693863 h 6858000"/>
              <a:gd name="connsiteX4" fmla="*/ 4903787 w 5951537"/>
              <a:gd name="connsiteY4" fmla="*/ 1697831 h 6858000"/>
              <a:gd name="connsiteX5" fmla="*/ 4884737 w 5951537"/>
              <a:gd name="connsiteY5" fmla="*/ 1704181 h 6858000"/>
              <a:gd name="connsiteX6" fmla="*/ 4866481 w 5951537"/>
              <a:gd name="connsiteY6" fmla="*/ 1710531 h 6858000"/>
              <a:gd name="connsiteX7" fmla="*/ 4848224 w 5951537"/>
              <a:gd name="connsiteY7" fmla="*/ 1717675 h 6858000"/>
              <a:gd name="connsiteX8" fmla="*/ 4829968 w 5951537"/>
              <a:gd name="connsiteY8" fmla="*/ 1725613 h 6858000"/>
              <a:gd name="connsiteX9" fmla="*/ 4812506 w 5951537"/>
              <a:gd name="connsiteY9" fmla="*/ 1734344 h 6858000"/>
              <a:gd name="connsiteX10" fmla="*/ 4795043 w 5951537"/>
              <a:gd name="connsiteY10" fmla="*/ 1743869 h 6858000"/>
              <a:gd name="connsiteX11" fmla="*/ 4779168 w 5951537"/>
              <a:gd name="connsiteY11" fmla="*/ 1754981 h 6858000"/>
              <a:gd name="connsiteX12" fmla="*/ 4764087 w 5951537"/>
              <a:gd name="connsiteY12" fmla="*/ 1766094 h 6858000"/>
              <a:gd name="connsiteX13" fmla="*/ 4749006 w 5951537"/>
              <a:gd name="connsiteY13" fmla="*/ 1778000 h 6858000"/>
              <a:gd name="connsiteX14" fmla="*/ 4733131 w 5951537"/>
              <a:gd name="connsiteY14" fmla="*/ 1789906 h 6858000"/>
              <a:gd name="connsiteX15" fmla="*/ 4719637 w 5951537"/>
              <a:gd name="connsiteY15" fmla="*/ 1803400 h 6858000"/>
              <a:gd name="connsiteX16" fmla="*/ 4706143 w 5951537"/>
              <a:gd name="connsiteY16" fmla="*/ 1817688 h 6858000"/>
              <a:gd name="connsiteX17" fmla="*/ 4694237 w 5951537"/>
              <a:gd name="connsiteY17" fmla="*/ 1831975 h 6858000"/>
              <a:gd name="connsiteX18" fmla="*/ 4681537 w 5951537"/>
              <a:gd name="connsiteY18" fmla="*/ 1847057 h 6858000"/>
              <a:gd name="connsiteX19" fmla="*/ 4670424 w 5951537"/>
              <a:gd name="connsiteY19" fmla="*/ 1862932 h 6858000"/>
              <a:gd name="connsiteX20" fmla="*/ 4659312 w 5951537"/>
              <a:gd name="connsiteY20" fmla="*/ 1879600 h 6858000"/>
              <a:gd name="connsiteX21" fmla="*/ 4650581 w 5951537"/>
              <a:gd name="connsiteY21" fmla="*/ 1896269 h 6858000"/>
              <a:gd name="connsiteX22" fmla="*/ 4641056 w 5951537"/>
              <a:gd name="connsiteY22" fmla="*/ 1913732 h 6858000"/>
              <a:gd name="connsiteX23" fmla="*/ 4633118 w 5951537"/>
              <a:gd name="connsiteY23" fmla="*/ 1931988 h 6858000"/>
              <a:gd name="connsiteX24" fmla="*/ 4625974 w 5951537"/>
              <a:gd name="connsiteY24" fmla="*/ 1950244 h 6858000"/>
              <a:gd name="connsiteX25" fmla="*/ 4620418 w 5951537"/>
              <a:gd name="connsiteY25" fmla="*/ 1968500 h 6858000"/>
              <a:gd name="connsiteX26" fmla="*/ 4614068 w 5951537"/>
              <a:gd name="connsiteY26" fmla="*/ 1987550 h 6858000"/>
              <a:gd name="connsiteX27" fmla="*/ 4610099 w 5951537"/>
              <a:gd name="connsiteY27" fmla="*/ 2006600 h 6858000"/>
              <a:gd name="connsiteX28" fmla="*/ 4606131 w 5951537"/>
              <a:gd name="connsiteY28" fmla="*/ 2027238 h 6858000"/>
              <a:gd name="connsiteX29" fmla="*/ 4603749 w 5951537"/>
              <a:gd name="connsiteY29" fmla="*/ 2047082 h 6858000"/>
              <a:gd name="connsiteX30" fmla="*/ 4602162 w 5951537"/>
              <a:gd name="connsiteY30" fmla="*/ 2067719 h 6858000"/>
              <a:gd name="connsiteX31" fmla="*/ 4602162 w 5951537"/>
              <a:gd name="connsiteY31" fmla="*/ 2088357 h 6858000"/>
              <a:gd name="connsiteX32" fmla="*/ 4602162 w 5951537"/>
              <a:gd name="connsiteY32" fmla="*/ 2108994 h 6858000"/>
              <a:gd name="connsiteX33" fmla="*/ 4603749 w 5951537"/>
              <a:gd name="connsiteY33" fmla="*/ 2129632 h 6858000"/>
              <a:gd name="connsiteX34" fmla="*/ 4606131 w 5951537"/>
              <a:gd name="connsiteY34" fmla="*/ 2149476 h 6858000"/>
              <a:gd name="connsiteX35" fmla="*/ 4610099 w 5951537"/>
              <a:gd name="connsiteY35" fmla="*/ 2170113 h 6858000"/>
              <a:gd name="connsiteX36" fmla="*/ 4614068 w 5951537"/>
              <a:gd name="connsiteY36" fmla="*/ 2189163 h 6858000"/>
              <a:gd name="connsiteX37" fmla="*/ 4620418 w 5951537"/>
              <a:gd name="connsiteY37" fmla="*/ 2208213 h 6858000"/>
              <a:gd name="connsiteX38" fmla="*/ 4625974 w 5951537"/>
              <a:gd name="connsiteY38" fmla="*/ 2226469 h 6858000"/>
              <a:gd name="connsiteX39" fmla="*/ 4633118 w 5951537"/>
              <a:gd name="connsiteY39" fmla="*/ 2244726 h 6858000"/>
              <a:gd name="connsiteX40" fmla="*/ 4641056 w 5951537"/>
              <a:gd name="connsiteY40" fmla="*/ 2262982 h 6858000"/>
              <a:gd name="connsiteX41" fmla="*/ 4650581 w 5951537"/>
              <a:gd name="connsiteY41" fmla="*/ 2280444 h 6858000"/>
              <a:gd name="connsiteX42" fmla="*/ 4659312 w 5951537"/>
              <a:gd name="connsiteY42" fmla="*/ 2297907 h 6858000"/>
              <a:gd name="connsiteX43" fmla="*/ 4670424 w 5951537"/>
              <a:gd name="connsiteY43" fmla="*/ 2313782 h 6858000"/>
              <a:gd name="connsiteX44" fmla="*/ 4681537 w 5951537"/>
              <a:gd name="connsiteY44" fmla="*/ 2328863 h 6858000"/>
              <a:gd name="connsiteX45" fmla="*/ 4694237 w 5951537"/>
              <a:gd name="connsiteY45" fmla="*/ 2343944 h 6858000"/>
              <a:gd name="connsiteX46" fmla="*/ 4706143 w 5951537"/>
              <a:gd name="connsiteY46" fmla="*/ 2359026 h 6858000"/>
              <a:gd name="connsiteX47" fmla="*/ 4719637 w 5951537"/>
              <a:gd name="connsiteY47" fmla="*/ 2373313 h 6858000"/>
              <a:gd name="connsiteX48" fmla="*/ 4733131 w 5951537"/>
              <a:gd name="connsiteY48" fmla="*/ 2386807 h 6858000"/>
              <a:gd name="connsiteX49" fmla="*/ 4749006 w 5951537"/>
              <a:gd name="connsiteY49" fmla="*/ 2398713 h 6858000"/>
              <a:gd name="connsiteX50" fmla="*/ 4764087 w 5951537"/>
              <a:gd name="connsiteY50" fmla="*/ 2411413 h 6858000"/>
              <a:gd name="connsiteX51" fmla="*/ 4779168 w 5951537"/>
              <a:gd name="connsiteY51" fmla="*/ 2422526 h 6858000"/>
              <a:gd name="connsiteX52" fmla="*/ 4795043 w 5951537"/>
              <a:gd name="connsiteY52" fmla="*/ 2432051 h 6858000"/>
              <a:gd name="connsiteX53" fmla="*/ 4812506 w 5951537"/>
              <a:gd name="connsiteY53" fmla="*/ 2442369 h 6858000"/>
              <a:gd name="connsiteX54" fmla="*/ 4829968 w 5951537"/>
              <a:gd name="connsiteY54" fmla="*/ 2451895 h 6858000"/>
              <a:gd name="connsiteX55" fmla="*/ 4848224 w 5951537"/>
              <a:gd name="connsiteY55" fmla="*/ 2459832 h 6858000"/>
              <a:gd name="connsiteX56" fmla="*/ 4866481 w 5951537"/>
              <a:gd name="connsiteY56" fmla="*/ 2466976 h 6858000"/>
              <a:gd name="connsiteX57" fmla="*/ 4884737 w 5951537"/>
              <a:gd name="connsiteY57" fmla="*/ 2472532 h 6858000"/>
              <a:gd name="connsiteX58" fmla="*/ 4903787 w 5951537"/>
              <a:gd name="connsiteY58" fmla="*/ 2478882 h 6858000"/>
              <a:gd name="connsiteX59" fmla="*/ 4922837 w 5951537"/>
              <a:gd name="connsiteY59" fmla="*/ 2482851 h 6858000"/>
              <a:gd name="connsiteX60" fmla="*/ 4943474 w 5951537"/>
              <a:gd name="connsiteY60" fmla="*/ 2486026 h 6858000"/>
              <a:gd name="connsiteX61" fmla="*/ 4963318 w 5951537"/>
              <a:gd name="connsiteY61" fmla="*/ 2489201 h 6858000"/>
              <a:gd name="connsiteX62" fmla="*/ 4983955 w 5951537"/>
              <a:gd name="connsiteY62" fmla="*/ 2490788 h 6858000"/>
              <a:gd name="connsiteX63" fmla="*/ 5004593 w 5951537"/>
              <a:gd name="connsiteY63" fmla="*/ 2490788 h 6858000"/>
              <a:gd name="connsiteX64" fmla="*/ 5025231 w 5951537"/>
              <a:gd name="connsiteY64" fmla="*/ 2490788 h 6858000"/>
              <a:gd name="connsiteX65" fmla="*/ 5045074 w 5951537"/>
              <a:gd name="connsiteY65" fmla="*/ 2489201 h 6858000"/>
              <a:gd name="connsiteX66" fmla="*/ 5065712 w 5951537"/>
              <a:gd name="connsiteY66" fmla="*/ 2486026 h 6858000"/>
              <a:gd name="connsiteX67" fmla="*/ 5085555 w 5951537"/>
              <a:gd name="connsiteY67" fmla="*/ 2482851 h 6858000"/>
              <a:gd name="connsiteX68" fmla="*/ 5105399 w 5951537"/>
              <a:gd name="connsiteY68" fmla="*/ 2478882 h 6858000"/>
              <a:gd name="connsiteX69" fmla="*/ 5124449 w 5951537"/>
              <a:gd name="connsiteY69" fmla="*/ 2472532 h 6858000"/>
              <a:gd name="connsiteX70" fmla="*/ 5142705 w 5951537"/>
              <a:gd name="connsiteY70" fmla="*/ 2466976 h 6858000"/>
              <a:gd name="connsiteX71" fmla="*/ 5160962 w 5951537"/>
              <a:gd name="connsiteY71" fmla="*/ 2459832 h 6858000"/>
              <a:gd name="connsiteX72" fmla="*/ 5179218 w 5951537"/>
              <a:gd name="connsiteY72" fmla="*/ 2451895 h 6858000"/>
              <a:gd name="connsiteX73" fmla="*/ 5196680 w 5951537"/>
              <a:gd name="connsiteY73" fmla="*/ 2442369 h 6858000"/>
              <a:gd name="connsiteX74" fmla="*/ 5213349 w 5951537"/>
              <a:gd name="connsiteY74" fmla="*/ 2432051 h 6858000"/>
              <a:gd name="connsiteX75" fmla="*/ 5230018 w 5951537"/>
              <a:gd name="connsiteY75" fmla="*/ 2422526 h 6858000"/>
              <a:gd name="connsiteX76" fmla="*/ 5245099 w 5951537"/>
              <a:gd name="connsiteY76" fmla="*/ 2411413 h 6858000"/>
              <a:gd name="connsiteX77" fmla="*/ 5260180 w 5951537"/>
              <a:gd name="connsiteY77" fmla="*/ 2398713 h 6858000"/>
              <a:gd name="connsiteX78" fmla="*/ 5275262 w 5951537"/>
              <a:gd name="connsiteY78" fmla="*/ 2386807 h 6858000"/>
              <a:gd name="connsiteX79" fmla="*/ 5289549 w 5951537"/>
              <a:gd name="connsiteY79" fmla="*/ 2373313 h 6858000"/>
              <a:gd name="connsiteX80" fmla="*/ 5302249 w 5951537"/>
              <a:gd name="connsiteY80" fmla="*/ 2359026 h 6858000"/>
              <a:gd name="connsiteX81" fmla="*/ 5314949 w 5951537"/>
              <a:gd name="connsiteY81" fmla="*/ 2343944 h 6858000"/>
              <a:gd name="connsiteX82" fmla="*/ 5326855 w 5951537"/>
              <a:gd name="connsiteY82" fmla="*/ 2328863 h 6858000"/>
              <a:gd name="connsiteX83" fmla="*/ 5337968 w 5951537"/>
              <a:gd name="connsiteY83" fmla="*/ 2313782 h 6858000"/>
              <a:gd name="connsiteX84" fmla="*/ 5349080 w 5951537"/>
              <a:gd name="connsiteY84" fmla="*/ 2297907 h 6858000"/>
              <a:gd name="connsiteX85" fmla="*/ 5358605 w 5951537"/>
              <a:gd name="connsiteY85" fmla="*/ 2280444 h 6858000"/>
              <a:gd name="connsiteX86" fmla="*/ 5367337 w 5951537"/>
              <a:gd name="connsiteY86" fmla="*/ 2262982 h 6858000"/>
              <a:gd name="connsiteX87" fmla="*/ 5375274 w 5951537"/>
              <a:gd name="connsiteY87" fmla="*/ 2244726 h 6858000"/>
              <a:gd name="connsiteX88" fmla="*/ 5382418 w 5951537"/>
              <a:gd name="connsiteY88" fmla="*/ 2226469 h 6858000"/>
              <a:gd name="connsiteX89" fmla="*/ 5388768 w 5951537"/>
              <a:gd name="connsiteY89" fmla="*/ 2208213 h 6858000"/>
              <a:gd name="connsiteX90" fmla="*/ 5395118 w 5951537"/>
              <a:gd name="connsiteY90" fmla="*/ 2189163 h 6858000"/>
              <a:gd name="connsiteX91" fmla="*/ 5399087 w 5951537"/>
              <a:gd name="connsiteY91" fmla="*/ 2170113 h 6858000"/>
              <a:gd name="connsiteX92" fmla="*/ 5403055 w 5951537"/>
              <a:gd name="connsiteY92" fmla="*/ 2149476 h 6858000"/>
              <a:gd name="connsiteX93" fmla="*/ 5404643 w 5951537"/>
              <a:gd name="connsiteY93" fmla="*/ 2129632 h 6858000"/>
              <a:gd name="connsiteX94" fmla="*/ 5407024 w 5951537"/>
              <a:gd name="connsiteY94" fmla="*/ 2108994 h 6858000"/>
              <a:gd name="connsiteX95" fmla="*/ 5407024 w 5951537"/>
              <a:gd name="connsiteY95" fmla="*/ 2088357 h 6858000"/>
              <a:gd name="connsiteX96" fmla="*/ 5407024 w 5951537"/>
              <a:gd name="connsiteY96" fmla="*/ 2067719 h 6858000"/>
              <a:gd name="connsiteX97" fmla="*/ 5404643 w 5951537"/>
              <a:gd name="connsiteY97" fmla="*/ 2047082 h 6858000"/>
              <a:gd name="connsiteX98" fmla="*/ 5403055 w 5951537"/>
              <a:gd name="connsiteY98" fmla="*/ 2027238 h 6858000"/>
              <a:gd name="connsiteX99" fmla="*/ 5399087 w 5951537"/>
              <a:gd name="connsiteY99" fmla="*/ 2006600 h 6858000"/>
              <a:gd name="connsiteX100" fmla="*/ 5395118 w 5951537"/>
              <a:gd name="connsiteY100" fmla="*/ 1987550 h 6858000"/>
              <a:gd name="connsiteX101" fmla="*/ 5388768 w 5951537"/>
              <a:gd name="connsiteY101" fmla="*/ 1968500 h 6858000"/>
              <a:gd name="connsiteX102" fmla="*/ 5382418 w 5951537"/>
              <a:gd name="connsiteY102" fmla="*/ 1950244 h 6858000"/>
              <a:gd name="connsiteX103" fmla="*/ 5375274 w 5951537"/>
              <a:gd name="connsiteY103" fmla="*/ 1931988 h 6858000"/>
              <a:gd name="connsiteX104" fmla="*/ 5367337 w 5951537"/>
              <a:gd name="connsiteY104" fmla="*/ 1913732 h 6858000"/>
              <a:gd name="connsiteX105" fmla="*/ 5358605 w 5951537"/>
              <a:gd name="connsiteY105" fmla="*/ 1896269 h 6858000"/>
              <a:gd name="connsiteX106" fmla="*/ 5349080 w 5951537"/>
              <a:gd name="connsiteY106" fmla="*/ 1879600 h 6858000"/>
              <a:gd name="connsiteX107" fmla="*/ 5337968 w 5951537"/>
              <a:gd name="connsiteY107" fmla="*/ 1862932 h 6858000"/>
              <a:gd name="connsiteX108" fmla="*/ 5326855 w 5951537"/>
              <a:gd name="connsiteY108" fmla="*/ 1847057 h 6858000"/>
              <a:gd name="connsiteX109" fmla="*/ 5314949 w 5951537"/>
              <a:gd name="connsiteY109" fmla="*/ 1831975 h 6858000"/>
              <a:gd name="connsiteX110" fmla="*/ 5302249 w 5951537"/>
              <a:gd name="connsiteY110" fmla="*/ 1817688 h 6858000"/>
              <a:gd name="connsiteX111" fmla="*/ 5289549 w 5951537"/>
              <a:gd name="connsiteY111" fmla="*/ 1803400 h 6858000"/>
              <a:gd name="connsiteX112" fmla="*/ 5275262 w 5951537"/>
              <a:gd name="connsiteY112" fmla="*/ 1789906 h 6858000"/>
              <a:gd name="connsiteX113" fmla="*/ 5260180 w 5951537"/>
              <a:gd name="connsiteY113" fmla="*/ 1778000 h 6858000"/>
              <a:gd name="connsiteX114" fmla="*/ 5245099 w 5951537"/>
              <a:gd name="connsiteY114" fmla="*/ 1766094 h 6858000"/>
              <a:gd name="connsiteX115" fmla="*/ 5230018 w 5951537"/>
              <a:gd name="connsiteY115" fmla="*/ 1754981 h 6858000"/>
              <a:gd name="connsiteX116" fmla="*/ 5213349 w 5951537"/>
              <a:gd name="connsiteY116" fmla="*/ 1743869 h 6858000"/>
              <a:gd name="connsiteX117" fmla="*/ 5196680 w 5951537"/>
              <a:gd name="connsiteY117" fmla="*/ 1734344 h 6858000"/>
              <a:gd name="connsiteX118" fmla="*/ 5179218 w 5951537"/>
              <a:gd name="connsiteY118" fmla="*/ 1725613 h 6858000"/>
              <a:gd name="connsiteX119" fmla="*/ 5160962 w 5951537"/>
              <a:gd name="connsiteY119" fmla="*/ 1717675 h 6858000"/>
              <a:gd name="connsiteX120" fmla="*/ 5142705 w 5951537"/>
              <a:gd name="connsiteY120" fmla="*/ 1710531 h 6858000"/>
              <a:gd name="connsiteX121" fmla="*/ 5124449 w 5951537"/>
              <a:gd name="connsiteY121" fmla="*/ 1704181 h 6858000"/>
              <a:gd name="connsiteX122" fmla="*/ 5105399 w 5951537"/>
              <a:gd name="connsiteY122" fmla="*/ 1697831 h 6858000"/>
              <a:gd name="connsiteX123" fmla="*/ 5085555 w 5951537"/>
              <a:gd name="connsiteY123" fmla="*/ 1693863 h 6858000"/>
              <a:gd name="connsiteX124" fmla="*/ 5065712 w 5951537"/>
              <a:gd name="connsiteY124" fmla="*/ 1689894 h 6858000"/>
              <a:gd name="connsiteX125" fmla="*/ 5045074 w 5951537"/>
              <a:gd name="connsiteY125" fmla="*/ 1688306 h 6858000"/>
              <a:gd name="connsiteX126" fmla="*/ 5025231 w 5951537"/>
              <a:gd name="connsiteY126" fmla="*/ 1685925 h 6858000"/>
              <a:gd name="connsiteX127" fmla="*/ 5004593 w 5951537"/>
              <a:gd name="connsiteY127" fmla="*/ 1685925 h 6858000"/>
              <a:gd name="connsiteX128" fmla="*/ 1211262 w 5951537"/>
              <a:gd name="connsiteY128" fmla="*/ 0 h 6858000"/>
              <a:gd name="connsiteX129" fmla="*/ 1227137 w 5951537"/>
              <a:gd name="connsiteY129" fmla="*/ 0 h 6858000"/>
              <a:gd name="connsiteX130" fmla="*/ 1243806 w 5951537"/>
              <a:gd name="connsiteY130" fmla="*/ 0 h 6858000"/>
              <a:gd name="connsiteX131" fmla="*/ 1259681 w 5951537"/>
              <a:gd name="connsiteY131" fmla="*/ 794 h 6858000"/>
              <a:gd name="connsiteX132" fmla="*/ 1276350 w 5951537"/>
              <a:gd name="connsiteY132" fmla="*/ 3175 h 6858000"/>
              <a:gd name="connsiteX133" fmla="*/ 1291431 w 5951537"/>
              <a:gd name="connsiteY133" fmla="*/ 6350 h 6858000"/>
              <a:gd name="connsiteX134" fmla="*/ 1306512 w 5951537"/>
              <a:gd name="connsiteY134" fmla="*/ 10319 h 6858000"/>
              <a:gd name="connsiteX135" fmla="*/ 1321593 w 5951537"/>
              <a:gd name="connsiteY135" fmla="*/ 15081 h 6858000"/>
              <a:gd name="connsiteX136" fmla="*/ 1335881 w 5951537"/>
              <a:gd name="connsiteY136" fmla="*/ 21431 h 6858000"/>
              <a:gd name="connsiteX137" fmla="*/ 1350168 w 5951537"/>
              <a:gd name="connsiteY137" fmla="*/ 28575 h 6858000"/>
              <a:gd name="connsiteX138" fmla="*/ 1362868 w 5951537"/>
              <a:gd name="connsiteY138" fmla="*/ 37306 h 6858000"/>
              <a:gd name="connsiteX139" fmla="*/ 1377156 w 5951537"/>
              <a:gd name="connsiteY139" fmla="*/ 47625 h 6858000"/>
              <a:gd name="connsiteX140" fmla="*/ 1390650 w 5951537"/>
              <a:gd name="connsiteY140" fmla="*/ 58737 h 6858000"/>
              <a:gd name="connsiteX141" fmla="*/ 1402556 w 5951537"/>
              <a:gd name="connsiteY141" fmla="*/ 70644 h 6858000"/>
              <a:gd name="connsiteX142" fmla="*/ 1414462 w 5951537"/>
              <a:gd name="connsiteY142" fmla="*/ 84931 h 6858000"/>
              <a:gd name="connsiteX143" fmla="*/ 1427162 w 5951537"/>
              <a:gd name="connsiteY143" fmla="*/ 100012 h 6858000"/>
              <a:gd name="connsiteX144" fmla="*/ 1438275 w 5951537"/>
              <a:gd name="connsiteY144" fmla="*/ 116681 h 6858000"/>
              <a:gd name="connsiteX145" fmla="*/ 1449387 w 5951537"/>
              <a:gd name="connsiteY145" fmla="*/ 135731 h 6858000"/>
              <a:gd name="connsiteX146" fmla="*/ 1458912 w 5951537"/>
              <a:gd name="connsiteY146" fmla="*/ 154781 h 6858000"/>
              <a:gd name="connsiteX147" fmla="*/ 1469231 w 5951537"/>
              <a:gd name="connsiteY147" fmla="*/ 177006 h 6858000"/>
              <a:gd name="connsiteX148" fmla="*/ 1479550 w 5951537"/>
              <a:gd name="connsiteY148" fmla="*/ 200819 h 6858000"/>
              <a:gd name="connsiteX149" fmla="*/ 1488281 w 5951537"/>
              <a:gd name="connsiteY149" fmla="*/ 226219 h 6858000"/>
              <a:gd name="connsiteX150" fmla="*/ 1497012 w 5951537"/>
              <a:gd name="connsiteY150" fmla="*/ 250825 h 6858000"/>
              <a:gd name="connsiteX151" fmla="*/ 1504156 w 5951537"/>
              <a:gd name="connsiteY151" fmla="*/ 275431 h 6858000"/>
              <a:gd name="connsiteX152" fmla="*/ 1508918 w 5951537"/>
              <a:gd name="connsiteY152" fmla="*/ 298450 h 6858000"/>
              <a:gd name="connsiteX153" fmla="*/ 1512887 w 5951537"/>
              <a:gd name="connsiteY153" fmla="*/ 320675 h 6858000"/>
              <a:gd name="connsiteX154" fmla="*/ 1516062 w 5951537"/>
              <a:gd name="connsiteY154" fmla="*/ 342106 h 6858000"/>
              <a:gd name="connsiteX155" fmla="*/ 1516856 w 5951537"/>
              <a:gd name="connsiteY155" fmla="*/ 362744 h 6858000"/>
              <a:gd name="connsiteX156" fmla="*/ 1517650 w 5951537"/>
              <a:gd name="connsiteY156" fmla="*/ 381794 h 6858000"/>
              <a:gd name="connsiteX157" fmla="*/ 1516856 w 5951537"/>
              <a:gd name="connsiteY157" fmla="*/ 400050 h 6858000"/>
              <a:gd name="connsiteX158" fmla="*/ 1513681 w 5951537"/>
              <a:gd name="connsiteY158" fmla="*/ 417512 h 6858000"/>
              <a:gd name="connsiteX159" fmla="*/ 1511300 w 5951537"/>
              <a:gd name="connsiteY159" fmla="*/ 434181 h 6858000"/>
              <a:gd name="connsiteX160" fmla="*/ 1506537 w 5951537"/>
              <a:gd name="connsiteY160" fmla="*/ 450850 h 6858000"/>
              <a:gd name="connsiteX161" fmla="*/ 1500981 w 5951537"/>
              <a:gd name="connsiteY161" fmla="*/ 465931 h 6858000"/>
              <a:gd name="connsiteX162" fmla="*/ 1494631 w 5951537"/>
              <a:gd name="connsiteY162" fmla="*/ 480219 h 6858000"/>
              <a:gd name="connsiteX163" fmla="*/ 1486693 w 5951537"/>
              <a:gd name="connsiteY163" fmla="*/ 494506 h 6858000"/>
              <a:gd name="connsiteX164" fmla="*/ 1478756 w 5951537"/>
              <a:gd name="connsiteY164" fmla="*/ 507206 h 6858000"/>
              <a:gd name="connsiteX165" fmla="*/ 1469231 w 5951537"/>
              <a:gd name="connsiteY165" fmla="*/ 519906 h 6858000"/>
              <a:gd name="connsiteX166" fmla="*/ 1458912 w 5951537"/>
              <a:gd name="connsiteY166" fmla="*/ 531812 h 6858000"/>
              <a:gd name="connsiteX167" fmla="*/ 1447800 w 5951537"/>
              <a:gd name="connsiteY167" fmla="*/ 542925 h 6858000"/>
              <a:gd name="connsiteX168" fmla="*/ 1435893 w 5951537"/>
              <a:gd name="connsiteY168" fmla="*/ 554038 h 6858000"/>
              <a:gd name="connsiteX169" fmla="*/ 1423193 w 5951537"/>
              <a:gd name="connsiteY169" fmla="*/ 564356 h 6858000"/>
              <a:gd name="connsiteX170" fmla="*/ 1409700 w 5951537"/>
              <a:gd name="connsiteY170" fmla="*/ 573881 h 6858000"/>
              <a:gd name="connsiteX171" fmla="*/ 1395412 w 5951537"/>
              <a:gd name="connsiteY171" fmla="*/ 583406 h 6858000"/>
              <a:gd name="connsiteX172" fmla="*/ 1381125 w 5951537"/>
              <a:gd name="connsiteY172" fmla="*/ 592138 h 6858000"/>
              <a:gd name="connsiteX173" fmla="*/ 1365250 w 5951537"/>
              <a:gd name="connsiteY173" fmla="*/ 601662 h 6858000"/>
              <a:gd name="connsiteX174" fmla="*/ 1332706 w 5951537"/>
              <a:gd name="connsiteY174" fmla="*/ 617538 h 6858000"/>
              <a:gd name="connsiteX175" fmla="*/ 1298575 w 5951537"/>
              <a:gd name="connsiteY175" fmla="*/ 632619 h 6858000"/>
              <a:gd name="connsiteX176" fmla="*/ 1262062 w 5951537"/>
              <a:gd name="connsiteY176" fmla="*/ 646113 h 6858000"/>
              <a:gd name="connsiteX177" fmla="*/ 1223962 w 5951537"/>
              <a:gd name="connsiteY177" fmla="*/ 660400 h 6858000"/>
              <a:gd name="connsiteX178" fmla="*/ 1201737 w 5951537"/>
              <a:gd name="connsiteY178" fmla="*/ 666750 h 6858000"/>
              <a:gd name="connsiteX179" fmla="*/ 1177925 w 5951537"/>
              <a:gd name="connsiteY179" fmla="*/ 671513 h 6858000"/>
              <a:gd name="connsiteX180" fmla="*/ 1153318 w 5951537"/>
              <a:gd name="connsiteY180" fmla="*/ 673100 h 6858000"/>
              <a:gd name="connsiteX181" fmla="*/ 1127918 w 5951537"/>
              <a:gd name="connsiteY181" fmla="*/ 674688 h 6858000"/>
              <a:gd name="connsiteX182" fmla="*/ 1101725 w 5951537"/>
              <a:gd name="connsiteY182" fmla="*/ 673100 h 6858000"/>
              <a:gd name="connsiteX183" fmla="*/ 1075531 w 5951537"/>
              <a:gd name="connsiteY183" fmla="*/ 671513 h 6858000"/>
              <a:gd name="connsiteX184" fmla="*/ 1047750 w 5951537"/>
              <a:gd name="connsiteY184" fmla="*/ 667544 h 6858000"/>
              <a:gd name="connsiteX185" fmla="*/ 1020762 w 5951537"/>
              <a:gd name="connsiteY185" fmla="*/ 663575 h 6858000"/>
              <a:gd name="connsiteX186" fmla="*/ 993775 w 5951537"/>
              <a:gd name="connsiteY186" fmla="*/ 657225 h 6858000"/>
              <a:gd name="connsiteX187" fmla="*/ 965993 w 5951537"/>
              <a:gd name="connsiteY187" fmla="*/ 650081 h 6858000"/>
              <a:gd name="connsiteX188" fmla="*/ 939006 w 5951537"/>
              <a:gd name="connsiteY188" fmla="*/ 642144 h 6858000"/>
              <a:gd name="connsiteX189" fmla="*/ 911225 w 5951537"/>
              <a:gd name="connsiteY189" fmla="*/ 634206 h 6858000"/>
              <a:gd name="connsiteX190" fmla="*/ 885031 w 5951537"/>
              <a:gd name="connsiteY190" fmla="*/ 624681 h 6858000"/>
              <a:gd name="connsiteX191" fmla="*/ 859631 w 5951537"/>
              <a:gd name="connsiteY191" fmla="*/ 615950 h 6858000"/>
              <a:gd name="connsiteX192" fmla="*/ 810418 w 5951537"/>
              <a:gd name="connsiteY192" fmla="*/ 595313 h 6858000"/>
              <a:gd name="connsiteX193" fmla="*/ 788987 w 5951537"/>
              <a:gd name="connsiteY193" fmla="*/ 609600 h 6858000"/>
              <a:gd name="connsiteX194" fmla="*/ 768350 w 5951537"/>
              <a:gd name="connsiteY194" fmla="*/ 624681 h 6858000"/>
              <a:gd name="connsiteX195" fmla="*/ 746125 w 5951537"/>
              <a:gd name="connsiteY195" fmla="*/ 641350 h 6858000"/>
              <a:gd name="connsiteX196" fmla="*/ 724693 w 5951537"/>
              <a:gd name="connsiteY196" fmla="*/ 658019 h 6858000"/>
              <a:gd name="connsiteX197" fmla="*/ 704056 w 5951537"/>
              <a:gd name="connsiteY197" fmla="*/ 677863 h 6858000"/>
              <a:gd name="connsiteX198" fmla="*/ 682625 w 5951537"/>
              <a:gd name="connsiteY198" fmla="*/ 696913 h 6858000"/>
              <a:gd name="connsiteX199" fmla="*/ 661987 w 5951537"/>
              <a:gd name="connsiteY199" fmla="*/ 719138 h 6858000"/>
              <a:gd name="connsiteX200" fmla="*/ 641350 w 5951537"/>
              <a:gd name="connsiteY200" fmla="*/ 741363 h 6858000"/>
              <a:gd name="connsiteX201" fmla="*/ 619918 w 5951537"/>
              <a:gd name="connsiteY201" fmla="*/ 765969 h 6858000"/>
              <a:gd name="connsiteX202" fmla="*/ 599281 w 5951537"/>
              <a:gd name="connsiteY202" fmla="*/ 792163 h 6858000"/>
              <a:gd name="connsiteX203" fmla="*/ 580231 w 5951537"/>
              <a:gd name="connsiteY203" fmla="*/ 819150 h 6858000"/>
              <a:gd name="connsiteX204" fmla="*/ 560387 w 5951537"/>
              <a:gd name="connsiteY204" fmla="*/ 848519 h 6858000"/>
              <a:gd name="connsiteX205" fmla="*/ 542131 w 5951537"/>
              <a:gd name="connsiteY205" fmla="*/ 878681 h 6858000"/>
              <a:gd name="connsiteX206" fmla="*/ 523875 w 5951537"/>
              <a:gd name="connsiteY206" fmla="*/ 911225 h 6858000"/>
              <a:gd name="connsiteX207" fmla="*/ 505618 w 5951537"/>
              <a:gd name="connsiteY207" fmla="*/ 946150 h 6858000"/>
              <a:gd name="connsiteX208" fmla="*/ 488156 w 5951537"/>
              <a:gd name="connsiteY208" fmla="*/ 981075 h 6858000"/>
              <a:gd name="connsiteX209" fmla="*/ 472281 w 5951537"/>
              <a:gd name="connsiteY209" fmla="*/ 1019969 h 6858000"/>
              <a:gd name="connsiteX210" fmla="*/ 456406 w 5951537"/>
              <a:gd name="connsiteY210" fmla="*/ 1059656 h 6858000"/>
              <a:gd name="connsiteX211" fmla="*/ 441325 w 5951537"/>
              <a:gd name="connsiteY211" fmla="*/ 1100931 h 6858000"/>
              <a:gd name="connsiteX212" fmla="*/ 428625 w 5951537"/>
              <a:gd name="connsiteY212" fmla="*/ 1144588 h 6858000"/>
              <a:gd name="connsiteX213" fmla="*/ 415131 w 5951537"/>
              <a:gd name="connsiteY213" fmla="*/ 1189831 h 6858000"/>
              <a:gd name="connsiteX214" fmla="*/ 404018 w 5951537"/>
              <a:gd name="connsiteY214" fmla="*/ 1237456 h 6858000"/>
              <a:gd name="connsiteX215" fmla="*/ 393700 w 5951537"/>
              <a:gd name="connsiteY215" fmla="*/ 1288256 h 6858000"/>
              <a:gd name="connsiteX216" fmla="*/ 384968 w 5951537"/>
              <a:gd name="connsiteY216" fmla="*/ 1339850 h 6858000"/>
              <a:gd name="connsiteX217" fmla="*/ 377031 w 5951537"/>
              <a:gd name="connsiteY217" fmla="*/ 1393825 h 6858000"/>
              <a:gd name="connsiteX218" fmla="*/ 369887 w 5951537"/>
              <a:gd name="connsiteY218" fmla="*/ 1450181 h 6858000"/>
              <a:gd name="connsiteX219" fmla="*/ 364331 w 5951537"/>
              <a:gd name="connsiteY219" fmla="*/ 1508919 h 6858000"/>
              <a:gd name="connsiteX220" fmla="*/ 361156 w 5951537"/>
              <a:gd name="connsiteY220" fmla="*/ 1570831 h 6858000"/>
              <a:gd name="connsiteX221" fmla="*/ 358775 w 5951537"/>
              <a:gd name="connsiteY221" fmla="*/ 1633538 h 6858000"/>
              <a:gd name="connsiteX222" fmla="*/ 358775 w 5951537"/>
              <a:gd name="connsiteY222" fmla="*/ 1699419 h 6858000"/>
              <a:gd name="connsiteX223" fmla="*/ 359568 w 5951537"/>
              <a:gd name="connsiteY223" fmla="*/ 1768475 h 6858000"/>
              <a:gd name="connsiteX224" fmla="*/ 361156 w 5951537"/>
              <a:gd name="connsiteY224" fmla="*/ 1839119 h 6858000"/>
              <a:gd name="connsiteX225" fmla="*/ 502443 w 5951537"/>
              <a:gd name="connsiteY225" fmla="*/ 1839119 h 6858000"/>
              <a:gd name="connsiteX226" fmla="*/ 503237 w 5951537"/>
              <a:gd name="connsiteY226" fmla="*/ 1871663 h 6858000"/>
              <a:gd name="connsiteX227" fmla="*/ 506412 w 5951537"/>
              <a:gd name="connsiteY227" fmla="*/ 1913731 h 6858000"/>
              <a:gd name="connsiteX228" fmla="*/ 509587 w 5951537"/>
              <a:gd name="connsiteY228" fmla="*/ 1965325 h 6858000"/>
              <a:gd name="connsiteX229" fmla="*/ 516731 w 5951537"/>
              <a:gd name="connsiteY229" fmla="*/ 2025650 h 6858000"/>
              <a:gd name="connsiteX230" fmla="*/ 524668 w 5951537"/>
              <a:gd name="connsiteY230" fmla="*/ 2091531 h 6858000"/>
              <a:gd name="connsiteX231" fmla="*/ 531018 w 5951537"/>
              <a:gd name="connsiteY231" fmla="*/ 2126457 h 6858000"/>
              <a:gd name="connsiteX232" fmla="*/ 536575 w 5951537"/>
              <a:gd name="connsiteY232" fmla="*/ 2162969 h 6858000"/>
              <a:gd name="connsiteX233" fmla="*/ 543718 w 5951537"/>
              <a:gd name="connsiteY233" fmla="*/ 2201863 h 6858000"/>
              <a:gd name="connsiteX234" fmla="*/ 551656 w 5951537"/>
              <a:gd name="connsiteY234" fmla="*/ 2239963 h 6858000"/>
              <a:gd name="connsiteX235" fmla="*/ 561181 w 5951537"/>
              <a:gd name="connsiteY235" fmla="*/ 2280444 h 6858000"/>
              <a:gd name="connsiteX236" fmla="*/ 571500 w 5951537"/>
              <a:gd name="connsiteY236" fmla="*/ 2320925 h 6858000"/>
              <a:gd name="connsiteX237" fmla="*/ 582612 w 5951537"/>
              <a:gd name="connsiteY237" fmla="*/ 2362994 h 6858000"/>
              <a:gd name="connsiteX238" fmla="*/ 594518 w 5951537"/>
              <a:gd name="connsiteY238" fmla="*/ 2405063 h 6858000"/>
              <a:gd name="connsiteX239" fmla="*/ 608806 w 5951537"/>
              <a:gd name="connsiteY239" fmla="*/ 2447925 h 6858000"/>
              <a:gd name="connsiteX240" fmla="*/ 623887 w 5951537"/>
              <a:gd name="connsiteY240" fmla="*/ 2489994 h 6858000"/>
              <a:gd name="connsiteX241" fmla="*/ 639762 w 5951537"/>
              <a:gd name="connsiteY241" fmla="*/ 2533650 h 6858000"/>
              <a:gd name="connsiteX242" fmla="*/ 657225 w 5951537"/>
              <a:gd name="connsiteY242" fmla="*/ 2577306 h 6858000"/>
              <a:gd name="connsiteX243" fmla="*/ 676275 w 5951537"/>
              <a:gd name="connsiteY243" fmla="*/ 2620169 h 6858000"/>
              <a:gd name="connsiteX244" fmla="*/ 696912 w 5951537"/>
              <a:gd name="connsiteY244" fmla="*/ 2663031 h 6858000"/>
              <a:gd name="connsiteX245" fmla="*/ 719137 w 5951537"/>
              <a:gd name="connsiteY245" fmla="*/ 2705894 h 6858000"/>
              <a:gd name="connsiteX246" fmla="*/ 742950 w 5951537"/>
              <a:gd name="connsiteY246" fmla="*/ 2748757 h 6858000"/>
              <a:gd name="connsiteX247" fmla="*/ 768350 w 5951537"/>
              <a:gd name="connsiteY247" fmla="*/ 2790032 h 6858000"/>
              <a:gd name="connsiteX248" fmla="*/ 796131 w 5951537"/>
              <a:gd name="connsiteY248" fmla="*/ 2831306 h 6858000"/>
              <a:gd name="connsiteX249" fmla="*/ 824706 w 5951537"/>
              <a:gd name="connsiteY249" fmla="*/ 2871788 h 6858000"/>
              <a:gd name="connsiteX250" fmla="*/ 855662 w 5951537"/>
              <a:gd name="connsiteY250" fmla="*/ 2911475 h 6858000"/>
              <a:gd name="connsiteX251" fmla="*/ 888206 w 5951537"/>
              <a:gd name="connsiteY251" fmla="*/ 2948781 h 6858000"/>
              <a:gd name="connsiteX252" fmla="*/ 923925 w 5951537"/>
              <a:gd name="connsiteY252" fmla="*/ 2986088 h 6858000"/>
              <a:gd name="connsiteX253" fmla="*/ 944562 w 5951537"/>
              <a:gd name="connsiteY253" fmla="*/ 3007519 h 6858000"/>
              <a:gd name="connsiteX254" fmla="*/ 966787 w 5951537"/>
              <a:gd name="connsiteY254" fmla="*/ 3028950 h 6858000"/>
              <a:gd name="connsiteX255" fmla="*/ 989012 w 5951537"/>
              <a:gd name="connsiteY255" fmla="*/ 3049588 h 6858000"/>
              <a:gd name="connsiteX256" fmla="*/ 1012825 w 5951537"/>
              <a:gd name="connsiteY256" fmla="*/ 3068638 h 6858000"/>
              <a:gd name="connsiteX257" fmla="*/ 1035843 w 5951537"/>
              <a:gd name="connsiteY257" fmla="*/ 3087688 h 6858000"/>
              <a:gd name="connsiteX258" fmla="*/ 1060450 w 5951537"/>
              <a:gd name="connsiteY258" fmla="*/ 3105944 h 6858000"/>
              <a:gd name="connsiteX259" fmla="*/ 1085850 w 5951537"/>
              <a:gd name="connsiteY259" fmla="*/ 3123406 h 6858000"/>
              <a:gd name="connsiteX260" fmla="*/ 1111250 w 5951537"/>
              <a:gd name="connsiteY260" fmla="*/ 3139282 h 6858000"/>
              <a:gd name="connsiteX261" fmla="*/ 1135856 w 5951537"/>
              <a:gd name="connsiteY261" fmla="*/ 3155950 h 6858000"/>
              <a:gd name="connsiteX262" fmla="*/ 1162843 w 5951537"/>
              <a:gd name="connsiteY262" fmla="*/ 3171032 h 6858000"/>
              <a:gd name="connsiteX263" fmla="*/ 1189831 w 5951537"/>
              <a:gd name="connsiteY263" fmla="*/ 3186113 h 6858000"/>
              <a:gd name="connsiteX264" fmla="*/ 1217612 w 5951537"/>
              <a:gd name="connsiteY264" fmla="*/ 3200400 h 6858000"/>
              <a:gd name="connsiteX265" fmla="*/ 1245393 w 5951537"/>
              <a:gd name="connsiteY265" fmla="*/ 3213100 h 6858000"/>
              <a:gd name="connsiteX266" fmla="*/ 1273968 w 5951537"/>
              <a:gd name="connsiteY266" fmla="*/ 3226594 h 6858000"/>
              <a:gd name="connsiteX267" fmla="*/ 1302543 w 5951537"/>
              <a:gd name="connsiteY267" fmla="*/ 3237706 h 6858000"/>
              <a:gd name="connsiteX268" fmla="*/ 1331912 w 5951537"/>
              <a:gd name="connsiteY268" fmla="*/ 3249613 h 6858000"/>
              <a:gd name="connsiteX269" fmla="*/ 1362075 w 5951537"/>
              <a:gd name="connsiteY269" fmla="*/ 3259931 h 6858000"/>
              <a:gd name="connsiteX270" fmla="*/ 1392237 w 5951537"/>
              <a:gd name="connsiteY270" fmla="*/ 3270250 h 6858000"/>
              <a:gd name="connsiteX271" fmla="*/ 1423987 w 5951537"/>
              <a:gd name="connsiteY271" fmla="*/ 3278981 h 6858000"/>
              <a:gd name="connsiteX272" fmla="*/ 1454943 w 5951537"/>
              <a:gd name="connsiteY272" fmla="*/ 3288507 h 6858000"/>
              <a:gd name="connsiteX273" fmla="*/ 1487487 w 5951537"/>
              <a:gd name="connsiteY273" fmla="*/ 3295650 h 6858000"/>
              <a:gd name="connsiteX274" fmla="*/ 1520031 w 5951537"/>
              <a:gd name="connsiteY274" fmla="*/ 3303588 h 6858000"/>
              <a:gd name="connsiteX275" fmla="*/ 1552575 w 5951537"/>
              <a:gd name="connsiteY275" fmla="*/ 3309144 h 6858000"/>
              <a:gd name="connsiteX276" fmla="*/ 1585912 w 5951537"/>
              <a:gd name="connsiteY276" fmla="*/ 3315494 h 6858000"/>
              <a:gd name="connsiteX277" fmla="*/ 1620043 w 5951537"/>
              <a:gd name="connsiteY277" fmla="*/ 3320256 h 6858000"/>
              <a:gd name="connsiteX278" fmla="*/ 1654968 w 5951537"/>
              <a:gd name="connsiteY278" fmla="*/ 3325019 h 6858000"/>
              <a:gd name="connsiteX279" fmla="*/ 1689893 w 5951537"/>
              <a:gd name="connsiteY279" fmla="*/ 3328988 h 6858000"/>
              <a:gd name="connsiteX280" fmla="*/ 1725612 w 5951537"/>
              <a:gd name="connsiteY280" fmla="*/ 3332163 h 6858000"/>
              <a:gd name="connsiteX281" fmla="*/ 1762125 w 5951537"/>
              <a:gd name="connsiteY281" fmla="*/ 3334544 h 6858000"/>
              <a:gd name="connsiteX282" fmla="*/ 1798637 w 5951537"/>
              <a:gd name="connsiteY282" fmla="*/ 3336132 h 6858000"/>
              <a:gd name="connsiteX283" fmla="*/ 1835150 w 5951537"/>
              <a:gd name="connsiteY283" fmla="*/ 3336925 h 6858000"/>
              <a:gd name="connsiteX284" fmla="*/ 1872456 w 5951537"/>
              <a:gd name="connsiteY284" fmla="*/ 3337719 h 6858000"/>
              <a:gd name="connsiteX285" fmla="*/ 1909762 w 5951537"/>
              <a:gd name="connsiteY285" fmla="*/ 3336925 h 6858000"/>
              <a:gd name="connsiteX286" fmla="*/ 1947068 w 5951537"/>
              <a:gd name="connsiteY286" fmla="*/ 3336132 h 6858000"/>
              <a:gd name="connsiteX287" fmla="*/ 1983581 w 5951537"/>
              <a:gd name="connsiteY287" fmla="*/ 3334544 h 6858000"/>
              <a:gd name="connsiteX288" fmla="*/ 2019300 w 5951537"/>
              <a:gd name="connsiteY288" fmla="*/ 3332163 h 6858000"/>
              <a:gd name="connsiteX289" fmla="*/ 2055812 w 5951537"/>
              <a:gd name="connsiteY289" fmla="*/ 3328988 h 6858000"/>
              <a:gd name="connsiteX290" fmla="*/ 2089944 w 5951537"/>
              <a:gd name="connsiteY290" fmla="*/ 3325019 h 6858000"/>
              <a:gd name="connsiteX291" fmla="*/ 2124869 w 5951537"/>
              <a:gd name="connsiteY291" fmla="*/ 3320256 h 6858000"/>
              <a:gd name="connsiteX292" fmla="*/ 2159000 w 5951537"/>
              <a:gd name="connsiteY292" fmla="*/ 3315494 h 6858000"/>
              <a:gd name="connsiteX293" fmla="*/ 2192337 w 5951537"/>
              <a:gd name="connsiteY293" fmla="*/ 3309144 h 6858000"/>
              <a:gd name="connsiteX294" fmla="*/ 2225675 w 5951537"/>
              <a:gd name="connsiteY294" fmla="*/ 3303588 h 6858000"/>
              <a:gd name="connsiteX295" fmla="*/ 2258219 w 5951537"/>
              <a:gd name="connsiteY295" fmla="*/ 3295650 h 6858000"/>
              <a:gd name="connsiteX296" fmla="*/ 2289969 w 5951537"/>
              <a:gd name="connsiteY296" fmla="*/ 3288507 h 6858000"/>
              <a:gd name="connsiteX297" fmla="*/ 2321719 w 5951537"/>
              <a:gd name="connsiteY297" fmla="*/ 3278981 h 6858000"/>
              <a:gd name="connsiteX298" fmla="*/ 2352675 w 5951537"/>
              <a:gd name="connsiteY298" fmla="*/ 3270250 h 6858000"/>
              <a:gd name="connsiteX299" fmla="*/ 2382837 w 5951537"/>
              <a:gd name="connsiteY299" fmla="*/ 3259931 h 6858000"/>
              <a:gd name="connsiteX300" fmla="*/ 2413000 w 5951537"/>
              <a:gd name="connsiteY300" fmla="*/ 3249613 h 6858000"/>
              <a:gd name="connsiteX301" fmla="*/ 2442369 w 5951537"/>
              <a:gd name="connsiteY301" fmla="*/ 3237706 h 6858000"/>
              <a:gd name="connsiteX302" fmla="*/ 2471737 w 5951537"/>
              <a:gd name="connsiteY302" fmla="*/ 3226594 h 6858000"/>
              <a:gd name="connsiteX303" fmla="*/ 2500312 w 5951537"/>
              <a:gd name="connsiteY303" fmla="*/ 3213100 h 6858000"/>
              <a:gd name="connsiteX304" fmla="*/ 2527300 w 5951537"/>
              <a:gd name="connsiteY304" fmla="*/ 3200400 h 6858000"/>
              <a:gd name="connsiteX305" fmla="*/ 2555081 w 5951537"/>
              <a:gd name="connsiteY305" fmla="*/ 3186113 h 6858000"/>
              <a:gd name="connsiteX306" fmla="*/ 2582069 w 5951537"/>
              <a:gd name="connsiteY306" fmla="*/ 3171032 h 6858000"/>
              <a:gd name="connsiteX307" fmla="*/ 2609056 w 5951537"/>
              <a:gd name="connsiteY307" fmla="*/ 3155950 h 6858000"/>
              <a:gd name="connsiteX308" fmla="*/ 2635250 w 5951537"/>
              <a:gd name="connsiteY308" fmla="*/ 3139282 h 6858000"/>
              <a:gd name="connsiteX309" fmla="*/ 2660650 w 5951537"/>
              <a:gd name="connsiteY309" fmla="*/ 3123406 h 6858000"/>
              <a:gd name="connsiteX310" fmla="*/ 2684462 w 5951537"/>
              <a:gd name="connsiteY310" fmla="*/ 3105944 h 6858000"/>
              <a:gd name="connsiteX311" fmla="*/ 2709069 w 5951537"/>
              <a:gd name="connsiteY311" fmla="*/ 3087688 h 6858000"/>
              <a:gd name="connsiteX312" fmla="*/ 2732087 w 5951537"/>
              <a:gd name="connsiteY312" fmla="*/ 3068638 h 6858000"/>
              <a:gd name="connsiteX313" fmla="*/ 2755900 w 5951537"/>
              <a:gd name="connsiteY313" fmla="*/ 3049588 h 6858000"/>
              <a:gd name="connsiteX314" fmla="*/ 2778919 w 5951537"/>
              <a:gd name="connsiteY314" fmla="*/ 3028950 h 6858000"/>
              <a:gd name="connsiteX315" fmla="*/ 2800350 w 5951537"/>
              <a:gd name="connsiteY315" fmla="*/ 3007519 h 6858000"/>
              <a:gd name="connsiteX316" fmla="*/ 2822575 w 5951537"/>
              <a:gd name="connsiteY316" fmla="*/ 2986088 h 6858000"/>
              <a:gd name="connsiteX317" fmla="*/ 2856706 w 5951537"/>
              <a:gd name="connsiteY317" fmla="*/ 2948781 h 6858000"/>
              <a:gd name="connsiteX318" fmla="*/ 2889250 w 5951537"/>
              <a:gd name="connsiteY318" fmla="*/ 2911475 h 6858000"/>
              <a:gd name="connsiteX319" fmla="*/ 2920206 w 5951537"/>
              <a:gd name="connsiteY319" fmla="*/ 2871788 h 6858000"/>
              <a:gd name="connsiteX320" fmla="*/ 2949575 w 5951537"/>
              <a:gd name="connsiteY320" fmla="*/ 2831306 h 6858000"/>
              <a:gd name="connsiteX321" fmla="*/ 2976562 w 5951537"/>
              <a:gd name="connsiteY321" fmla="*/ 2790032 h 6858000"/>
              <a:gd name="connsiteX322" fmla="*/ 3002756 w 5951537"/>
              <a:gd name="connsiteY322" fmla="*/ 2748757 h 6858000"/>
              <a:gd name="connsiteX323" fmla="*/ 3025775 w 5951537"/>
              <a:gd name="connsiteY323" fmla="*/ 2705894 h 6858000"/>
              <a:gd name="connsiteX324" fmla="*/ 3048000 w 5951537"/>
              <a:gd name="connsiteY324" fmla="*/ 2663031 h 6858000"/>
              <a:gd name="connsiteX325" fmla="*/ 3068637 w 5951537"/>
              <a:gd name="connsiteY325" fmla="*/ 2620169 h 6858000"/>
              <a:gd name="connsiteX326" fmla="*/ 3087687 w 5951537"/>
              <a:gd name="connsiteY326" fmla="*/ 2577306 h 6858000"/>
              <a:gd name="connsiteX327" fmla="*/ 3105943 w 5951537"/>
              <a:gd name="connsiteY327" fmla="*/ 2533650 h 6858000"/>
              <a:gd name="connsiteX328" fmla="*/ 3121819 w 5951537"/>
              <a:gd name="connsiteY328" fmla="*/ 2489994 h 6858000"/>
              <a:gd name="connsiteX329" fmla="*/ 3136900 w 5951537"/>
              <a:gd name="connsiteY329" fmla="*/ 2447925 h 6858000"/>
              <a:gd name="connsiteX330" fmla="*/ 3150393 w 5951537"/>
              <a:gd name="connsiteY330" fmla="*/ 2405063 h 6858000"/>
              <a:gd name="connsiteX331" fmla="*/ 3162300 w 5951537"/>
              <a:gd name="connsiteY331" fmla="*/ 2362994 h 6858000"/>
              <a:gd name="connsiteX332" fmla="*/ 3175000 w 5951537"/>
              <a:gd name="connsiteY332" fmla="*/ 2320925 h 6858000"/>
              <a:gd name="connsiteX333" fmla="*/ 3184525 w 5951537"/>
              <a:gd name="connsiteY333" fmla="*/ 2280444 h 6858000"/>
              <a:gd name="connsiteX334" fmla="*/ 3194050 w 5951537"/>
              <a:gd name="connsiteY334" fmla="*/ 2239963 h 6858000"/>
              <a:gd name="connsiteX335" fmla="*/ 3201987 w 5951537"/>
              <a:gd name="connsiteY335" fmla="*/ 2201863 h 6858000"/>
              <a:gd name="connsiteX336" fmla="*/ 3209131 w 5951537"/>
              <a:gd name="connsiteY336" fmla="*/ 2162969 h 6858000"/>
              <a:gd name="connsiteX337" fmla="*/ 3215481 w 5951537"/>
              <a:gd name="connsiteY337" fmla="*/ 2126457 h 6858000"/>
              <a:gd name="connsiteX338" fmla="*/ 3220243 w 5951537"/>
              <a:gd name="connsiteY338" fmla="*/ 2091531 h 6858000"/>
              <a:gd name="connsiteX339" fmla="*/ 3229769 w 5951537"/>
              <a:gd name="connsiteY339" fmla="*/ 2025650 h 6858000"/>
              <a:gd name="connsiteX340" fmla="*/ 3235325 w 5951537"/>
              <a:gd name="connsiteY340" fmla="*/ 1965325 h 6858000"/>
              <a:gd name="connsiteX341" fmla="*/ 3239293 w 5951537"/>
              <a:gd name="connsiteY341" fmla="*/ 1913731 h 6858000"/>
              <a:gd name="connsiteX342" fmla="*/ 3241675 w 5951537"/>
              <a:gd name="connsiteY342" fmla="*/ 1871663 h 6858000"/>
              <a:gd name="connsiteX343" fmla="*/ 3242469 w 5951537"/>
              <a:gd name="connsiteY343" fmla="*/ 1839119 h 6858000"/>
              <a:gd name="connsiteX344" fmla="*/ 3383756 w 5951537"/>
              <a:gd name="connsiteY344" fmla="*/ 1839119 h 6858000"/>
              <a:gd name="connsiteX345" fmla="*/ 3386137 w 5951537"/>
              <a:gd name="connsiteY345" fmla="*/ 1768475 h 6858000"/>
              <a:gd name="connsiteX346" fmla="*/ 3387725 w 5951537"/>
              <a:gd name="connsiteY346" fmla="*/ 1699419 h 6858000"/>
              <a:gd name="connsiteX347" fmla="*/ 3386137 w 5951537"/>
              <a:gd name="connsiteY347" fmla="*/ 1633538 h 6858000"/>
              <a:gd name="connsiteX348" fmla="*/ 3384550 w 5951537"/>
              <a:gd name="connsiteY348" fmla="*/ 1570831 h 6858000"/>
              <a:gd name="connsiteX349" fmla="*/ 3380581 w 5951537"/>
              <a:gd name="connsiteY349" fmla="*/ 1508919 h 6858000"/>
              <a:gd name="connsiteX350" fmla="*/ 3375025 w 5951537"/>
              <a:gd name="connsiteY350" fmla="*/ 1450181 h 6858000"/>
              <a:gd name="connsiteX351" fmla="*/ 3367881 w 5951537"/>
              <a:gd name="connsiteY351" fmla="*/ 1393825 h 6858000"/>
              <a:gd name="connsiteX352" fmla="*/ 3360737 w 5951537"/>
              <a:gd name="connsiteY352" fmla="*/ 1339850 h 6858000"/>
              <a:gd name="connsiteX353" fmla="*/ 3352006 w 5951537"/>
              <a:gd name="connsiteY353" fmla="*/ 1288256 h 6858000"/>
              <a:gd name="connsiteX354" fmla="*/ 3340893 w 5951537"/>
              <a:gd name="connsiteY354" fmla="*/ 1237456 h 6858000"/>
              <a:gd name="connsiteX355" fmla="*/ 3329781 w 5951537"/>
              <a:gd name="connsiteY355" fmla="*/ 1189831 h 6858000"/>
              <a:gd name="connsiteX356" fmla="*/ 3316287 w 5951537"/>
              <a:gd name="connsiteY356" fmla="*/ 1144588 h 6858000"/>
              <a:gd name="connsiteX357" fmla="*/ 3303587 w 5951537"/>
              <a:gd name="connsiteY357" fmla="*/ 1100931 h 6858000"/>
              <a:gd name="connsiteX358" fmla="*/ 3289300 w 5951537"/>
              <a:gd name="connsiteY358" fmla="*/ 1059656 h 6858000"/>
              <a:gd name="connsiteX359" fmla="*/ 3272631 w 5951537"/>
              <a:gd name="connsiteY359" fmla="*/ 1019969 h 6858000"/>
              <a:gd name="connsiteX360" fmla="*/ 3256756 w 5951537"/>
              <a:gd name="connsiteY360" fmla="*/ 981075 h 6858000"/>
              <a:gd name="connsiteX361" fmla="*/ 3239293 w 5951537"/>
              <a:gd name="connsiteY361" fmla="*/ 946150 h 6858000"/>
              <a:gd name="connsiteX362" fmla="*/ 3222625 w 5951537"/>
              <a:gd name="connsiteY362" fmla="*/ 911225 h 6858000"/>
              <a:gd name="connsiteX363" fmla="*/ 3204369 w 5951537"/>
              <a:gd name="connsiteY363" fmla="*/ 878681 h 6858000"/>
              <a:gd name="connsiteX364" fmla="*/ 3184525 w 5951537"/>
              <a:gd name="connsiteY364" fmla="*/ 848519 h 6858000"/>
              <a:gd name="connsiteX365" fmla="*/ 3165475 w 5951537"/>
              <a:gd name="connsiteY365" fmla="*/ 819150 h 6858000"/>
              <a:gd name="connsiteX366" fmla="*/ 3145631 w 5951537"/>
              <a:gd name="connsiteY366" fmla="*/ 792163 h 6858000"/>
              <a:gd name="connsiteX367" fmla="*/ 3124993 w 5951537"/>
              <a:gd name="connsiteY367" fmla="*/ 765969 h 6858000"/>
              <a:gd name="connsiteX368" fmla="*/ 3105150 w 5951537"/>
              <a:gd name="connsiteY368" fmla="*/ 741363 h 6858000"/>
              <a:gd name="connsiteX369" fmla="*/ 3083719 w 5951537"/>
              <a:gd name="connsiteY369" fmla="*/ 719138 h 6858000"/>
              <a:gd name="connsiteX370" fmla="*/ 3062287 w 5951537"/>
              <a:gd name="connsiteY370" fmla="*/ 696913 h 6858000"/>
              <a:gd name="connsiteX371" fmla="*/ 3040856 w 5951537"/>
              <a:gd name="connsiteY371" fmla="*/ 677863 h 6858000"/>
              <a:gd name="connsiteX372" fmla="*/ 3019425 w 5951537"/>
              <a:gd name="connsiteY372" fmla="*/ 658019 h 6858000"/>
              <a:gd name="connsiteX373" fmla="*/ 2998787 w 5951537"/>
              <a:gd name="connsiteY373" fmla="*/ 641350 h 6858000"/>
              <a:gd name="connsiteX374" fmla="*/ 2977356 w 5951537"/>
              <a:gd name="connsiteY374" fmla="*/ 624681 h 6858000"/>
              <a:gd name="connsiteX375" fmla="*/ 2955925 w 5951537"/>
              <a:gd name="connsiteY375" fmla="*/ 609600 h 6858000"/>
              <a:gd name="connsiteX376" fmla="*/ 2934493 w 5951537"/>
              <a:gd name="connsiteY376" fmla="*/ 595313 h 6858000"/>
              <a:gd name="connsiteX377" fmla="*/ 2886075 w 5951537"/>
              <a:gd name="connsiteY377" fmla="*/ 615950 h 6858000"/>
              <a:gd name="connsiteX378" fmla="*/ 2859881 w 5951537"/>
              <a:gd name="connsiteY378" fmla="*/ 624681 h 6858000"/>
              <a:gd name="connsiteX379" fmla="*/ 2833687 w 5951537"/>
              <a:gd name="connsiteY379" fmla="*/ 634206 h 6858000"/>
              <a:gd name="connsiteX380" fmla="*/ 2807493 w 5951537"/>
              <a:gd name="connsiteY380" fmla="*/ 642144 h 6858000"/>
              <a:gd name="connsiteX381" fmla="*/ 2779712 w 5951537"/>
              <a:gd name="connsiteY381" fmla="*/ 650081 h 6858000"/>
              <a:gd name="connsiteX382" fmla="*/ 2752725 w 5951537"/>
              <a:gd name="connsiteY382" fmla="*/ 657225 h 6858000"/>
              <a:gd name="connsiteX383" fmla="*/ 2724943 w 5951537"/>
              <a:gd name="connsiteY383" fmla="*/ 663575 h 6858000"/>
              <a:gd name="connsiteX384" fmla="*/ 2697956 w 5951537"/>
              <a:gd name="connsiteY384" fmla="*/ 667544 h 6858000"/>
              <a:gd name="connsiteX385" fmla="*/ 2670175 w 5951537"/>
              <a:gd name="connsiteY385" fmla="*/ 671513 h 6858000"/>
              <a:gd name="connsiteX386" fmla="*/ 2643187 w 5951537"/>
              <a:gd name="connsiteY386" fmla="*/ 673100 h 6858000"/>
              <a:gd name="connsiteX387" fmla="*/ 2617787 w 5951537"/>
              <a:gd name="connsiteY387" fmla="*/ 674688 h 6858000"/>
              <a:gd name="connsiteX388" fmla="*/ 2591593 w 5951537"/>
              <a:gd name="connsiteY388" fmla="*/ 673100 h 6858000"/>
              <a:gd name="connsiteX389" fmla="*/ 2566987 w 5951537"/>
              <a:gd name="connsiteY389" fmla="*/ 671513 h 6858000"/>
              <a:gd name="connsiteX390" fmla="*/ 2543969 w 5951537"/>
              <a:gd name="connsiteY390" fmla="*/ 666750 h 6858000"/>
              <a:gd name="connsiteX391" fmla="*/ 2520950 w 5951537"/>
              <a:gd name="connsiteY391" fmla="*/ 660400 h 6858000"/>
              <a:gd name="connsiteX392" fmla="*/ 2482850 w 5951537"/>
              <a:gd name="connsiteY392" fmla="*/ 646113 h 6858000"/>
              <a:gd name="connsiteX393" fmla="*/ 2446337 w 5951537"/>
              <a:gd name="connsiteY393" fmla="*/ 632619 h 6858000"/>
              <a:gd name="connsiteX394" fmla="*/ 2412206 w 5951537"/>
              <a:gd name="connsiteY394" fmla="*/ 617538 h 6858000"/>
              <a:gd name="connsiteX395" fmla="*/ 2379662 w 5951537"/>
              <a:gd name="connsiteY395" fmla="*/ 601662 h 6858000"/>
              <a:gd name="connsiteX396" fmla="*/ 2364581 w 5951537"/>
              <a:gd name="connsiteY396" fmla="*/ 592138 h 6858000"/>
              <a:gd name="connsiteX397" fmla="*/ 2349500 w 5951537"/>
              <a:gd name="connsiteY397" fmla="*/ 583406 h 6858000"/>
              <a:gd name="connsiteX398" fmla="*/ 2335212 w 5951537"/>
              <a:gd name="connsiteY398" fmla="*/ 573881 h 6858000"/>
              <a:gd name="connsiteX399" fmla="*/ 2321719 w 5951537"/>
              <a:gd name="connsiteY399" fmla="*/ 564356 h 6858000"/>
              <a:gd name="connsiteX400" fmla="*/ 2309812 w 5951537"/>
              <a:gd name="connsiteY400" fmla="*/ 554038 h 6858000"/>
              <a:gd name="connsiteX401" fmla="*/ 2297906 w 5951537"/>
              <a:gd name="connsiteY401" fmla="*/ 542925 h 6858000"/>
              <a:gd name="connsiteX402" fmla="*/ 2286793 w 5951537"/>
              <a:gd name="connsiteY402" fmla="*/ 531812 h 6858000"/>
              <a:gd name="connsiteX403" fmla="*/ 2276475 w 5951537"/>
              <a:gd name="connsiteY403" fmla="*/ 519906 h 6858000"/>
              <a:gd name="connsiteX404" fmla="*/ 2266156 w 5951537"/>
              <a:gd name="connsiteY404" fmla="*/ 507206 h 6858000"/>
              <a:gd name="connsiteX405" fmla="*/ 2258219 w 5951537"/>
              <a:gd name="connsiteY405" fmla="*/ 494506 h 6858000"/>
              <a:gd name="connsiteX406" fmla="*/ 2251075 w 5951537"/>
              <a:gd name="connsiteY406" fmla="*/ 480219 h 6858000"/>
              <a:gd name="connsiteX407" fmla="*/ 2243931 w 5951537"/>
              <a:gd name="connsiteY407" fmla="*/ 465931 h 6858000"/>
              <a:gd name="connsiteX408" fmla="*/ 2239169 w 5951537"/>
              <a:gd name="connsiteY408" fmla="*/ 450850 h 6858000"/>
              <a:gd name="connsiteX409" fmla="*/ 2233612 w 5951537"/>
              <a:gd name="connsiteY409" fmla="*/ 434181 h 6858000"/>
              <a:gd name="connsiteX410" fmla="*/ 2231231 w 5951537"/>
              <a:gd name="connsiteY410" fmla="*/ 417512 h 6858000"/>
              <a:gd name="connsiteX411" fmla="*/ 2228850 w 5951537"/>
              <a:gd name="connsiteY411" fmla="*/ 400050 h 6858000"/>
              <a:gd name="connsiteX412" fmla="*/ 2228056 w 5951537"/>
              <a:gd name="connsiteY412" fmla="*/ 381794 h 6858000"/>
              <a:gd name="connsiteX413" fmla="*/ 2228056 w 5951537"/>
              <a:gd name="connsiteY413" fmla="*/ 362744 h 6858000"/>
              <a:gd name="connsiteX414" fmla="*/ 2228850 w 5951537"/>
              <a:gd name="connsiteY414" fmla="*/ 342106 h 6858000"/>
              <a:gd name="connsiteX415" fmla="*/ 2232025 w 5951537"/>
              <a:gd name="connsiteY415" fmla="*/ 320675 h 6858000"/>
              <a:gd name="connsiteX416" fmla="*/ 2235993 w 5951537"/>
              <a:gd name="connsiteY416" fmla="*/ 298450 h 6858000"/>
              <a:gd name="connsiteX417" fmla="*/ 2240756 w 5951537"/>
              <a:gd name="connsiteY417" fmla="*/ 275431 h 6858000"/>
              <a:gd name="connsiteX418" fmla="*/ 2247900 w 5951537"/>
              <a:gd name="connsiteY418" fmla="*/ 250825 h 6858000"/>
              <a:gd name="connsiteX419" fmla="*/ 2256631 w 5951537"/>
              <a:gd name="connsiteY419" fmla="*/ 226219 h 6858000"/>
              <a:gd name="connsiteX420" fmla="*/ 2265362 w 5951537"/>
              <a:gd name="connsiteY420" fmla="*/ 200819 h 6858000"/>
              <a:gd name="connsiteX421" fmla="*/ 2275681 w 5951537"/>
              <a:gd name="connsiteY421" fmla="*/ 177006 h 6858000"/>
              <a:gd name="connsiteX422" fmla="*/ 2286000 w 5951537"/>
              <a:gd name="connsiteY422" fmla="*/ 154781 h 6858000"/>
              <a:gd name="connsiteX423" fmla="*/ 2295525 w 5951537"/>
              <a:gd name="connsiteY423" fmla="*/ 135731 h 6858000"/>
              <a:gd name="connsiteX424" fmla="*/ 2306637 w 5951537"/>
              <a:gd name="connsiteY424" fmla="*/ 116681 h 6858000"/>
              <a:gd name="connsiteX425" fmla="*/ 2319337 w 5951537"/>
              <a:gd name="connsiteY425" fmla="*/ 100012 h 6858000"/>
              <a:gd name="connsiteX426" fmla="*/ 2330450 w 5951537"/>
              <a:gd name="connsiteY426" fmla="*/ 84931 h 6858000"/>
              <a:gd name="connsiteX427" fmla="*/ 2342356 w 5951537"/>
              <a:gd name="connsiteY427" fmla="*/ 70644 h 6858000"/>
              <a:gd name="connsiteX428" fmla="*/ 2355850 w 5951537"/>
              <a:gd name="connsiteY428" fmla="*/ 58737 h 6858000"/>
              <a:gd name="connsiteX429" fmla="*/ 2368550 w 5951537"/>
              <a:gd name="connsiteY429" fmla="*/ 47625 h 6858000"/>
              <a:gd name="connsiteX430" fmla="*/ 2382043 w 5951537"/>
              <a:gd name="connsiteY430" fmla="*/ 37306 h 6858000"/>
              <a:gd name="connsiteX431" fmla="*/ 2396331 w 5951537"/>
              <a:gd name="connsiteY431" fmla="*/ 28575 h 6858000"/>
              <a:gd name="connsiteX432" fmla="*/ 2409825 w 5951537"/>
              <a:gd name="connsiteY432" fmla="*/ 21431 h 6858000"/>
              <a:gd name="connsiteX433" fmla="*/ 2424112 w 5951537"/>
              <a:gd name="connsiteY433" fmla="*/ 15081 h 6858000"/>
              <a:gd name="connsiteX434" fmla="*/ 2438400 w 5951537"/>
              <a:gd name="connsiteY434" fmla="*/ 10319 h 6858000"/>
              <a:gd name="connsiteX435" fmla="*/ 2453481 w 5951537"/>
              <a:gd name="connsiteY435" fmla="*/ 6350 h 6858000"/>
              <a:gd name="connsiteX436" fmla="*/ 2470150 w 5951537"/>
              <a:gd name="connsiteY436" fmla="*/ 3175 h 6858000"/>
              <a:gd name="connsiteX437" fmla="*/ 2485231 w 5951537"/>
              <a:gd name="connsiteY437" fmla="*/ 794 h 6858000"/>
              <a:gd name="connsiteX438" fmla="*/ 2501106 w 5951537"/>
              <a:gd name="connsiteY438" fmla="*/ 0 h 6858000"/>
              <a:gd name="connsiteX439" fmla="*/ 2517775 w 5951537"/>
              <a:gd name="connsiteY439" fmla="*/ 0 h 6858000"/>
              <a:gd name="connsiteX440" fmla="*/ 2534443 w 5951537"/>
              <a:gd name="connsiteY440" fmla="*/ 0 h 6858000"/>
              <a:gd name="connsiteX441" fmla="*/ 2551112 w 5951537"/>
              <a:gd name="connsiteY441" fmla="*/ 794 h 6858000"/>
              <a:gd name="connsiteX442" fmla="*/ 2567781 w 5951537"/>
              <a:gd name="connsiteY442" fmla="*/ 3969 h 6858000"/>
              <a:gd name="connsiteX443" fmla="*/ 2586037 w 5951537"/>
              <a:gd name="connsiteY443" fmla="*/ 6350 h 6858000"/>
              <a:gd name="connsiteX444" fmla="*/ 2621756 w 5951537"/>
              <a:gd name="connsiteY444" fmla="*/ 14288 h 6858000"/>
              <a:gd name="connsiteX445" fmla="*/ 2658269 w 5951537"/>
              <a:gd name="connsiteY445" fmla="*/ 23019 h 6858000"/>
              <a:gd name="connsiteX446" fmla="*/ 2695575 w 5951537"/>
              <a:gd name="connsiteY446" fmla="*/ 34131 h 6858000"/>
              <a:gd name="connsiteX447" fmla="*/ 2732881 w 5951537"/>
              <a:gd name="connsiteY447" fmla="*/ 47625 h 6858000"/>
              <a:gd name="connsiteX448" fmla="*/ 2755900 w 5951537"/>
              <a:gd name="connsiteY448" fmla="*/ 55562 h 6858000"/>
              <a:gd name="connsiteX449" fmla="*/ 2776537 w 5951537"/>
              <a:gd name="connsiteY449" fmla="*/ 67469 h 6858000"/>
              <a:gd name="connsiteX450" fmla="*/ 2797969 w 5951537"/>
              <a:gd name="connsiteY450" fmla="*/ 80963 h 6858000"/>
              <a:gd name="connsiteX451" fmla="*/ 2818606 w 5951537"/>
              <a:gd name="connsiteY451" fmla="*/ 96044 h 6858000"/>
              <a:gd name="connsiteX452" fmla="*/ 2838450 w 5951537"/>
              <a:gd name="connsiteY452" fmla="*/ 112713 h 6858000"/>
              <a:gd name="connsiteX453" fmla="*/ 2857500 w 5951537"/>
              <a:gd name="connsiteY453" fmla="*/ 131763 h 6858000"/>
              <a:gd name="connsiteX454" fmla="*/ 2877343 w 5951537"/>
              <a:gd name="connsiteY454" fmla="*/ 150813 h 6858000"/>
              <a:gd name="connsiteX455" fmla="*/ 2895600 w 5951537"/>
              <a:gd name="connsiteY455" fmla="*/ 172244 h 6858000"/>
              <a:gd name="connsiteX456" fmla="*/ 2913856 w 5951537"/>
              <a:gd name="connsiteY456" fmla="*/ 193675 h 6858000"/>
              <a:gd name="connsiteX457" fmla="*/ 2930525 w 5951537"/>
              <a:gd name="connsiteY457" fmla="*/ 216694 h 6858000"/>
              <a:gd name="connsiteX458" fmla="*/ 2947987 w 5951537"/>
              <a:gd name="connsiteY458" fmla="*/ 238919 h 6858000"/>
              <a:gd name="connsiteX459" fmla="*/ 2963069 w 5951537"/>
              <a:gd name="connsiteY459" fmla="*/ 261938 h 6858000"/>
              <a:gd name="connsiteX460" fmla="*/ 2978150 w 5951537"/>
              <a:gd name="connsiteY460" fmla="*/ 286544 h 6858000"/>
              <a:gd name="connsiteX461" fmla="*/ 2993231 w 5951537"/>
              <a:gd name="connsiteY461" fmla="*/ 309563 h 6858000"/>
              <a:gd name="connsiteX462" fmla="*/ 3019425 w 5951537"/>
              <a:gd name="connsiteY462" fmla="*/ 355600 h 6858000"/>
              <a:gd name="connsiteX463" fmla="*/ 3053556 w 5951537"/>
              <a:gd name="connsiteY463" fmla="*/ 374650 h 6858000"/>
              <a:gd name="connsiteX464" fmla="*/ 3087687 w 5951537"/>
              <a:gd name="connsiteY464" fmla="*/ 396875 h 6858000"/>
              <a:gd name="connsiteX465" fmla="*/ 3121819 w 5951537"/>
              <a:gd name="connsiteY465" fmla="*/ 419894 h 6858000"/>
              <a:gd name="connsiteX466" fmla="*/ 3157537 w 5951537"/>
              <a:gd name="connsiteY466" fmla="*/ 446881 h 6858000"/>
              <a:gd name="connsiteX467" fmla="*/ 3191669 w 5951537"/>
              <a:gd name="connsiteY467" fmla="*/ 476250 h 6858000"/>
              <a:gd name="connsiteX468" fmla="*/ 3226593 w 5951537"/>
              <a:gd name="connsiteY468" fmla="*/ 506413 h 6858000"/>
              <a:gd name="connsiteX469" fmla="*/ 3260725 w 5951537"/>
              <a:gd name="connsiteY469" fmla="*/ 540544 h 6858000"/>
              <a:gd name="connsiteX470" fmla="*/ 3294062 w 5951537"/>
              <a:gd name="connsiteY470" fmla="*/ 577056 h 6858000"/>
              <a:gd name="connsiteX471" fmla="*/ 3317875 w 5951537"/>
              <a:gd name="connsiteY471" fmla="*/ 604837 h 6858000"/>
              <a:gd name="connsiteX472" fmla="*/ 3340100 w 5951537"/>
              <a:gd name="connsiteY472" fmla="*/ 631825 h 6858000"/>
              <a:gd name="connsiteX473" fmla="*/ 3362325 w 5951537"/>
              <a:gd name="connsiteY473" fmla="*/ 661194 h 6858000"/>
              <a:gd name="connsiteX474" fmla="*/ 3382169 w 5951537"/>
              <a:gd name="connsiteY474" fmla="*/ 690563 h 6858000"/>
              <a:gd name="connsiteX475" fmla="*/ 3402806 w 5951537"/>
              <a:gd name="connsiteY475" fmla="*/ 720725 h 6858000"/>
              <a:gd name="connsiteX476" fmla="*/ 3421856 w 5951537"/>
              <a:gd name="connsiteY476" fmla="*/ 752475 h 6858000"/>
              <a:gd name="connsiteX477" fmla="*/ 3440112 w 5951537"/>
              <a:gd name="connsiteY477" fmla="*/ 785019 h 6858000"/>
              <a:gd name="connsiteX478" fmla="*/ 3457575 w 5951537"/>
              <a:gd name="connsiteY478" fmla="*/ 817563 h 6858000"/>
              <a:gd name="connsiteX479" fmla="*/ 3473450 w 5951537"/>
              <a:gd name="connsiteY479" fmla="*/ 850900 h 6858000"/>
              <a:gd name="connsiteX480" fmla="*/ 3489325 w 5951537"/>
              <a:gd name="connsiteY480" fmla="*/ 885031 h 6858000"/>
              <a:gd name="connsiteX481" fmla="*/ 3505200 w 5951537"/>
              <a:gd name="connsiteY481" fmla="*/ 920750 h 6858000"/>
              <a:gd name="connsiteX482" fmla="*/ 3518693 w 5951537"/>
              <a:gd name="connsiteY482" fmla="*/ 957263 h 6858000"/>
              <a:gd name="connsiteX483" fmla="*/ 3532187 w 5951537"/>
              <a:gd name="connsiteY483" fmla="*/ 993775 h 6858000"/>
              <a:gd name="connsiteX484" fmla="*/ 3545681 w 5951537"/>
              <a:gd name="connsiteY484" fmla="*/ 1031081 h 6858000"/>
              <a:gd name="connsiteX485" fmla="*/ 3556793 w 5951537"/>
              <a:gd name="connsiteY485" fmla="*/ 1069181 h 6858000"/>
              <a:gd name="connsiteX486" fmla="*/ 3567906 w 5951537"/>
              <a:gd name="connsiteY486" fmla="*/ 1108869 h 6858000"/>
              <a:gd name="connsiteX487" fmla="*/ 3577431 w 5951537"/>
              <a:gd name="connsiteY487" fmla="*/ 1148556 h 6858000"/>
              <a:gd name="connsiteX488" fmla="*/ 3587750 w 5951537"/>
              <a:gd name="connsiteY488" fmla="*/ 1189038 h 6858000"/>
              <a:gd name="connsiteX489" fmla="*/ 3595687 w 5951537"/>
              <a:gd name="connsiteY489" fmla="*/ 1230313 h 6858000"/>
              <a:gd name="connsiteX490" fmla="*/ 3604419 w 5951537"/>
              <a:gd name="connsiteY490" fmla="*/ 1273175 h 6858000"/>
              <a:gd name="connsiteX491" fmla="*/ 3609975 w 5951537"/>
              <a:gd name="connsiteY491" fmla="*/ 1315244 h 6858000"/>
              <a:gd name="connsiteX492" fmla="*/ 3617119 w 5951537"/>
              <a:gd name="connsiteY492" fmla="*/ 1359694 h 6858000"/>
              <a:gd name="connsiteX493" fmla="*/ 3622675 w 5951537"/>
              <a:gd name="connsiteY493" fmla="*/ 1404938 h 6858000"/>
              <a:gd name="connsiteX494" fmla="*/ 3626643 w 5951537"/>
              <a:gd name="connsiteY494" fmla="*/ 1449388 h 6858000"/>
              <a:gd name="connsiteX495" fmla="*/ 3630612 w 5951537"/>
              <a:gd name="connsiteY495" fmla="*/ 1495425 h 6858000"/>
              <a:gd name="connsiteX496" fmla="*/ 3633787 w 5951537"/>
              <a:gd name="connsiteY496" fmla="*/ 1542256 h 6858000"/>
              <a:gd name="connsiteX497" fmla="*/ 3635375 w 5951537"/>
              <a:gd name="connsiteY497" fmla="*/ 1589881 h 6858000"/>
              <a:gd name="connsiteX498" fmla="*/ 3636169 w 5951537"/>
              <a:gd name="connsiteY498" fmla="*/ 1638300 h 6858000"/>
              <a:gd name="connsiteX499" fmla="*/ 3637756 w 5951537"/>
              <a:gd name="connsiteY499" fmla="*/ 1687513 h 6858000"/>
              <a:gd name="connsiteX500" fmla="*/ 3636169 w 5951537"/>
              <a:gd name="connsiteY500" fmla="*/ 1736725 h 6858000"/>
              <a:gd name="connsiteX501" fmla="*/ 3635375 w 5951537"/>
              <a:gd name="connsiteY501" fmla="*/ 1787525 h 6858000"/>
              <a:gd name="connsiteX502" fmla="*/ 3633787 w 5951537"/>
              <a:gd name="connsiteY502" fmla="*/ 1839119 h 6858000"/>
              <a:gd name="connsiteX503" fmla="*/ 3744912 w 5951537"/>
              <a:gd name="connsiteY503" fmla="*/ 1839119 h 6858000"/>
              <a:gd name="connsiteX504" fmla="*/ 3744119 w 5951537"/>
              <a:gd name="connsiteY504" fmla="*/ 1882775 h 6858000"/>
              <a:gd name="connsiteX505" fmla="*/ 3740943 w 5951537"/>
              <a:gd name="connsiteY505" fmla="*/ 1938338 h 6858000"/>
              <a:gd name="connsiteX506" fmla="*/ 3736975 w 5951537"/>
              <a:gd name="connsiteY506" fmla="*/ 2004219 h 6858000"/>
              <a:gd name="connsiteX507" fmla="*/ 3729037 w 5951537"/>
              <a:gd name="connsiteY507" fmla="*/ 2081213 h 6858000"/>
              <a:gd name="connsiteX508" fmla="*/ 3723481 w 5951537"/>
              <a:gd name="connsiteY508" fmla="*/ 2122488 h 6858000"/>
              <a:gd name="connsiteX509" fmla="*/ 3717925 w 5951537"/>
              <a:gd name="connsiteY509" fmla="*/ 2166144 h 6858000"/>
              <a:gd name="connsiteX510" fmla="*/ 3710781 w 5951537"/>
              <a:gd name="connsiteY510" fmla="*/ 2211388 h 6858000"/>
              <a:gd name="connsiteX511" fmla="*/ 3702050 w 5951537"/>
              <a:gd name="connsiteY511" fmla="*/ 2258219 h 6858000"/>
              <a:gd name="connsiteX512" fmla="*/ 3693319 w 5951537"/>
              <a:gd name="connsiteY512" fmla="*/ 2306638 h 6858000"/>
              <a:gd name="connsiteX513" fmla="*/ 3682206 w 5951537"/>
              <a:gd name="connsiteY513" fmla="*/ 2357438 h 6858000"/>
              <a:gd name="connsiteX514" fmla="*/ 3670300 w 5951537"/>
              <a:gd name="connsiteY514" fmla="*/ 2409031 h 6858000"/>
              <a:gd name="connsiteX515" fmla="*/ 3656806 w 5951537"/>
              <a:gd name="connsiteY515" fmla="*/ 2462213 h 6858000"/>
              <a:gd name="connsiteX516" fmla="*/ 3641725 w 5951537"/>
              <a:gd name="connsiteY516" fmla="*/ 2514600 h 6858000"/>
              <a:gd name="connsiteX517" fmla="*/ 3625056 w 5951537"/>
              <a:gd name="connsiteY517" fmla="*/ 2569369 h 6858000"/>
              <a:gd name="connsiteX518" fmla="*/ 3606800 w 5951537"/>
              <a:gd name="connsiteY518" fmla="*/ 2624138 h 6858000"/>
              <a:gd name="connsiteX519" fmla="*/ 3586956 w 5951537"/>
              <a:gd name="connsiteY519" fmla="*/ 2679700 h 6858000"/>
              <a:gd name="connsiteX520" fmla="*/ 3565525 w 5951537"/>
              <a:gd name="connsiteY520" fmla="*/ 2736056 h 6858000"/>
              <a:gd name="connsiteX521" fmla="*/ 3542506 w 5951537"/>
              <a:gd name="connsiteY521" fmla="*/ 2791619 h 6858000"/>
              <a:gd name="connsiteX522" fmla="*/ 3516312 w 5951537"/>
              <a:gd name="connsiteY522" fmla="*/ 2848769 h 6858000"/>
              <a:gd name="connsiteX523" fmla="*/ 3488531 w 5951537"/>
              <a:gd name="connsiteY523" fmla="*/ 2904332 h 6858000"/>
              <a:gd name="connsiteX524" fmla="*/ 3459162 w 5951537"/>
              <a:gd name="connsiteY524" fmla="*/ 2961481 h 6858000"/>
              <a:gd name="connsiteX525" fmla="*/ 3426619 w 5951537"/>
              <a:gd name="connsiteY525" fmla="*/ 3017044 h 6858000"/>
              <a:gd name="connsiteX526" fmla="*/ 3392487 w 5951537"/>
              <a:gd name="connsiteY526" fmla="*/ 3071813 h 6858000"/>
              <a:gd name="connsiteX527" fmla="*/ 3375025 w 5951537"/>
              <a:gd name="connsiteY527" fmla="*/ 3098800 h 6858000"/>
              <a:gd name="connsiteX528" fmla="*/ 3355975 w 5951537"/>
              <a:gd name="connsiteY528" fmla="*/ 3126581 h 6858000"/>
              <a:gd name="connsiteX529" fmla="*/ 3336925 w 5951537"/>
              <a:gd name="connsiteY529" fmla="*/ 3152775 h 6858000"/>
              <a:gd name="connsiteX530" fmla="*/ 3317875 w 5951537"/>
              <a:gd name="connsiteY530" fmla="*/ 3179763 h 6858000"/>
              <a:gd name="connsiteX531" fmla="*/ 3296443 w 5951537"/>
              <a:gd name="connsiteY531" fmla="*/ 3205956 h 6858000"/>
              <a:gd name="connsiteX532" fmla="*/ 3275012 w 5951537"/>
              <a:gd name="connsiteY532" fmla="*/ 3232150 h 6858000"/>
              <a:gd name="connsiteX533" fmla="*/ 3253581 w 5951537"/>
              <a:gd name="connsiteY533" fmla="*/ 3257550 h 6858000"/>
              <a:gd name="connsiteX534" fmla="*/ 3231356 w 5951537"/>
              <a:gd name="connsiteY534" fmla="*/ 3284538 h 6858000"/>
              <a:gd name="connsiteX535" fmla="*/ 3208337 w 5951537"/>
              <a:gd name="connsiteY535" fmla="*/ 3309144 h 6858000"/>
              <a:gd name="connsiteX536" fmla="*/ 3184525 w 5951537"/>
              <a:gd name="connsiteY536" fmla="*/ 3334544 h 6858000"/>
              <a:gd name="connsiteX537" fmla="*/ 3159919 w 5951537"/>
              <a:gd name="connsiteY537" fmla="*/ 3359944 h 6858000"/>
              <a:gd name="connsiteX538" fmla="*/ 3132931 w 5951537"/>
              <a:gd name="connsiteY538" fmla="*/ 3384550 h 6858000"/>
              <a:gd name="connsiteX539" fmla="*/ 3106737 w 5951537"/>
              <a:gd name="connsiteY539" fmla="*/ 3408363 h 6858000"/>
              <a:gd name="connsiteX540" fmla="*/ 3080543 w 5951537"/>
              <a:gd name="connsiteY540" fmla="*/ 3432175 h 6858000"/>
              <a:gd name="connsiteX541" fmla="*/ 3053556 w 5951537"/>
              <a:gd name="connsiteY541" fmla="*/ 3455194 h 6858000"/>
              <a:gd name="connsiteX542" fmla="*/ 3025775 w 5951537"/>
              <a:gd name="connsiteY542" fmla="*/ 3477419 h 6858000"/>
              <a:gd name="connsiteX543" fmla="*/ 2997200 w 5951537"/>
              <a:gd name="connsiteY543" fmla="*/ 3498850 h 6858000"/>
              <a:gd name="connsiteX544" fmla="*/ 2969419 w 5951537"/>
              <a:gd name="connsiteY544" fmla="*/ 3520281 h 6858000"/>
              <a:gd name="connsiteX545" fmla="*/ 2940050 w 5951537"/>
              <a:gd name="connsiteY545" fmla="*/ 3540125 h 6858000"/>
              <a:gd name="connsiteX546" fmla="*/ 2910681 w 5951537"/>
              <a:gd name="connsiteY546" fmla="*/ 3559969 h 6858000"/>
              <a:gd name="connsiteX547" fmla="*/ 2879725 w 5951537"/>
              <a:gd name="connsiteY547" fmla="*/ 3579019 h 6858000"/>
              <a:gd name="connsiteX548" fmla="*/ 2849562 w 5951537"/>
              <a:gd name="connsiteY548" fmla="*/ 3597275 h 6858000"/>
              <a:gd name="connsiteX549" fmla="*/ 2819400 w 5951537"/>
              <a:gd name="connsiteY549" fmla="*/ 3613944 h 6858000"/>
              <a:gd name="connsiteX550" fmla="*/ 2787650 w 5951537"/>
              <a:gd name="connsiteY550" fmla="*/ 3631406 h 6858000"/>
              <a:gd name="connsiteX551" fmla="*/ 2756693 w 5951537"/>
              <a:gd name="connsiteY551" fmla="*/ 3648075 h 6858000"/>
              <a:gd name="connsiteX552" fmla="*/ 2724150 w 5951537"/>
              <a:gd name="connsiteY552" fmla="*/ 3663156 h 6858000"/>
              <a:gd name="connsiteX553" fmla="*/ 2691606 w 5951537"/>
              <a:gd name="connsiteY553" fmla="*/ 3678238 h 6858000"/>
              <a:gd name="connsiteX554" fmla="*/ 2658269 w 5951537"/>
              <a:gd name="connsiteY554" fmla="*/ 3692525 h 6858000"/>
              <a:gd name="connsiteX555" fmla="*/ 2624931 w 5951537"/>
              <a:gd name="connsiteY555" fmla="*/ 3705225 h 6858000"/>
              <a:gd name="connsiteX556" fmla="*/ 2591593 w 5951537"/>
              <a:gd name="connsiteY556" fmla="*/ 3718719 h 6858000"/>
              <a:gd name="connsiteX557" fmla="*/ 2556669 w 5951537"/>
              <a:gd name="connsiteY557" fmla="*/ 3730625 h 6858000"/>
              <a:gd name="connsiteX558" fmla="*/ 2521743 w 5951537"/>
              <a:gd name="connsiteY558" fmla="*/ 3741738 h 6858000"/>
              <a:gd name="connsiteX559" fmla="*/ 2486819 w 5951537"/>
              <a:gd name="connsiteY559" fmla="*/ 3752850 h 6858000"/>
              <a:gd name="connsiteX560" fmla="*/ 2451893 w 5951537"/>
              <a:gd name="connsiteY560" fmla="*/ 3763169 h 6858000"/>
              <a:gd name="connsiteX561" fmla="*/ 2415381 w 5951537"/>
              <a:gd name="connsiteY561" fmla="*/ 3773488 h 6858000"/>
              <a:gd name="connsiteX562" fmla="*/ 2378869 w 5951537"/>
              <a:gd name="connsiteY562" fmla="*/ 3782219 h 6858000"/>
              <a:gd name="connsiteX563" fmla="*/ 2342356 w 5951537"/>
              <a:gd name="connsiteY563" fmla="*/ 3790156 h 6858000"/>
              <a:gd name="connsiteX564" fmla="*/ 2305050 w 5951537"/>
              <a:gd name="connsiteY564" fmla="*/ 3797300 h 6858000"/>
              <a:gd name="connsiteX565" fmla="*/ 2266156 w 5951537"/>
              <a:gd name="connsiteY565" fmla="*/ 3804444 h 6858000"/>
              <a:gd name="connsiteX566" fmla="*/ 2228850 w 5951537"/>
              <a:gd name="connsiteY566" fmla="*/ 3810794 h 6858000"/>
              <a:gd name="connsiteX567" fmla="*/ 2190750 w 5951537"/>
              <a:gd name="connsiteY567" fmla="*/ 3817144 h 6858000"/>
              <a:gd name="connsiteX568" fmla="*/ 2151062 w 5951537"/>
              <a:gd name="connsiteY568" fmla="*/ 3821906 h 6858000"/>
              <a:gd name="connsiteX569" fmla="*/ 2151856 w 5951537"/>
              <a:gd name="connsiteY569" fmla="*/ 3860800 h 6858000"/>
              <a:gd name="connsiteX570" fmla="*/ 2151062 w 5951537"/>
              <a:gd name="connsiteY570" fmla="*/ 3898900 h 6858000"/>
              <a:gd name="connsiteX571" fmla="*/ 2148681 w 5951537"/>
              <a:gd name="connsiteY571" fmla="*/ 3936206 h 6858000"/>
              <a:gd name="connsiteX572" fmla="*/ 2147093 w 5951537"/>
              <a:gd name="connsiteY572" fmla="*/ 3972719 h 6858000"/>
              <a:gd name="connsiteX573" fmla="*/ 2143125 w 5951537"/>
              <a:gd name="connsiteY573" fmla="*/ 4008438 h 6858000"/>
              <a:gd name="connsiteX574" fmla="*/ 2137569 w 5951537"/>
              <a:gd name="connsiteY574" fmla="*/ 4043363 h 6858000"/>
              <a:gd name="connsiteX575" fmla="*/ 2132806 w 5951537"/>
              <a:gd name="connsiteY575" fmla="*/ 4077494 h 6858000"/>
              <a:gd name="connsiteX576" fmla="*/ 2126456 w 5951537"/>
              <a:gd name="connsiteY576" fmla="*/ 4111625 h 6858000"/>
              <a:gd name="connsiteX577" fmla="*/ 2119312 w 5951537"/>
              <a:gd name="connsiteY577" fmla="*/ 4144169 h 6858000"/>
              <a:gd name="connsiteX578" fmla="*/ 2111375 w 5951537"/>
              <a:gd name="connsiteY578" fmla="*/ 4176713 h 6858000"/>
              <a:gd name="connsiteX579" fmla="*/ 2102643 w 5951537"/>
              <a:gd name="connsiteY579" fmla="*/ 4207669 h 6858000"/>
              <a:gd name="connsiteX580" fmla="*/ 2093119 w 5951537"/>
              <a:gd name="connsiteY580" fmla="*/ 4237831 h 6858000"/>
              <a:gd name="connsiteX581" fmla="*/ 2082800 w 5951537"/>
              <a:gd name="connsiteY581" fmla="*/ 4268788 h 6858000"/>
              <a:gd name="connsiteX582" fmla="*/ 2073275 w 5951537"/>
              <a:gd name="connsiteY582" fmla="*/ 4298156 h 6858000"/>
              <a:gd name="connsiteX583" fmla="*/ 2060575 w 5951537"/>
              <a:gd name="connsiteY583" fmla="*/ 4327525 h 6858000"/>
              <a:gd name="connsiteX584" fmla="*/ 2049462 w 5951537"/>
              <a:gd name="connsiteY584" fmla="*/ 4355306 h 6858000"/>
              <a:gd name="connsiteX585" fmla="*/ 2037556 w 5951537"/>
              <a:gd name="connsiteY585" fmla="*/ 4383088 h 6858000"/>
              <a:gd name="connsiteX586" fmla="*/ 2024062 w 5951537"/>
              <a:gd name="connsiteY586" fmla="*/ 4410075 h 6858000"/>
              <a:gd name="connsiteX587" fmla="*/ 1997868 w 5951537"/>
              <a:gd name="connsiteY587" fmla="*/ 4464050 h 6858000"/>
              <a:gd name="connsiteX588" fmla="*/ 1969293 w 5951537"/>
              <a:gd name="connsiteY588" fmla="*/ 4515644 h 6858000"/>
              <a:gd name="connsiteX589" fmla="*/ 1939925 w 5951537"/>
              <a:gd name="connsiteY589" fmla="*/ 4566444 h 6858000"/>
              <a:gd name="connsiteX590" fmla="*/ 1909762 w 5951537"/>
              <a:gd name="connsiteY590" fmla="*/ 4614863 h 6858000"/>
              <a:gd name="connsiteX591" fmla="*/ 1879600 w 5951537"/>
              <a:gd name="connsiteY591" fmla="*/ 4662488 h 6858000"/>
              <a:gd name="connsiteX592" fmla="*/ 1817687 w 5951537"/>
              <a:gd name="connsiteY592" fmla="*/ 4754563 h 6858000"/>
              <a:gd name="connsiteX593" fmla="*/ 1752600 w 5951537"/>
              <a:gd name="connsiteY593" fmla="*/ 4852194 h 6858000"/>
              <a:gd name="connsiteX594" fmla="*/ 1722437 w 5951537"/>
              <a:gd name="connsiteY594" fmla="*/ 4899819 h 6858000"/>
              <a:gd name="connsiteX595" fmla="*/ 1693862 w 5951537"/>
              <a:gd name="connsiteY595" fmla="*/ 4948238 h 6858000"/>
              <a:gd name="connsiteX596" fmla="*/ 1666081 w 5951537"/>
              <a:gd name="connsiteY596" fmla="*/ 4996656 h 6858000"/>
              <a:gd name="connsiteX597" fmla="*/ 1653381 w 5951537"/>
              <a:gd name="connsiteY597" fmla="*/ 5021263 h 6858000"/>
              <a:gd name="connsiteX598" fmla="*/ 1640681 w 5951537"/>
              <a:gd name="connsiteY598" fmla="*/ 5046663 h 6858000"/>
              <a:gd name="connsiteX599" fmla="*/ 1629568 w 5951537"/>
              <a:gd name="connsiteY599" fmla="*/ 5071269 h 6858000"/>
              <a:gd name="connsiteX600" fmla="*/ 1616868 w 5951537"/>
              <a:gd name="connsiteY600" fmla="*/ 5098256 h 6858000"/>
              <a:gd name="connsiteX601" fmla="*/ 1607343 w 5951537"/>
              <a:gd name="connsiteY601" fmla="*/ 5124450 h 6858000"/>
              <a:gd name="connsiteX602" fmla="*/ 1597025 w 5951537"/>
              <a:gd name="connsiteY602" fmla="*/ 5150644 h 6858000"/>
              <a:gd name="connsiteX603" fmla="*/ 1587500 w 5951537"/>
              <a:gd name="connsiteY603" fmla="*/ 5177631 h 6858000"/>
              <a:gd name="connsiteX604" fmla="*/ 1578768 w 5951537"/>
              <a:gd name="connsiteY604" fmla="*/ 5206206 h 6858000"/>
              <a:gd name="connsiteX605" fmla="*/ 1571625 w 5951537"/>
              <a:gd name="connsiteY605" fmla="*/ 5234781 h 6858000"/>
              <a:gd name="connsiteX606" fmla="*/ 1564481 w 5951537"/>
              <a:gd name="connsiteY606" fmla="*/ 5264150 h 6858000"/>
              <a:gd name="connsiteX607" fmla="*/ 1558131 w 5951537"/>
              <a:gd name="connsiteY607" fmla="*/ 5294313 h 6858000"/>
              <a:gd name="connsiteX608" fmla="*/ 1552575 w 5951537"/>
              <a:gd name="connsiteY608" fmla="*/ 5324475 h 6858000"/>
              <a:gd name="connsiteX609" fmla="*/ 1548606 w 5951537"/>
              <a:gd name="connsiteY609" fmla="*/ 5356225 h 6858000"/>
              <a:gd name="connsiteX610" fmla="*/ 1545431 w 5951537"/>
              <a:gd name="connsiteY610" fmla="*/ 5388769 h 6858000"/>
              <a:gd name="connsiteX611" fmla="*/ 1542256 w 5951537"/>
              <a:gd name="connsiteY611" fmla="*/ 5422106 h 6858000"/>
              <a:gd name="connsiteX612" fmla="*/ 1541462 w 5951537"/>
              <a:gd name="connsiteY612" fmla="*/ 5456238 h 6858000"/>
              <a:gd name="connsiteX613" fmla="*/ 1541462 w 5951537"/>
              <a:gd name="connsiteY613" fmla="*/ 5491956 h 6858000"/>
              <a:gd name="connsiteX614" fmla="*/ 1541462 w 5951537"/>
              <a:gd name="connsiteY614" fmla="*/ 5528469 h 6858000"/>
              <a:gd name="connsiteX615" fmla="*/ 1543050 w 5951537"/>
              <a:gd name="connsiteY615" fmla="*/ 5565775 h 6858000"/>
              <a:gd name="connsiteX616" fmla="*/ 1546225 w 5951537"/>
              <a:gd name="connsiteY616" fmla="*/ 5605463 h 6858000"/>
              <a:gd name="connsiteX617" fmla="*/ 1550193 w 5951537"/>
              <a:gd name="connsiteY617" fmla="*/ 5645150 h 6858000"/>
              <a:gd name="connsiteX618" fmla="*/ 1556543 w 5951537"/>
              <a:gd name="connsiteY618" fmla="*/ 5686425 h 6858000"/>
              <a:gd name="connsiteX619" fmla="*/ 1561306 w 5951537"/>
              <a:gd name="connsiteY619" fmla="*/ 5716588 h 6858000"/>
              <a:gd name="connsiteX620" fmla="*/ 1568450 w 5951537"/>
              <a:gd name="connsiteY620" fmla="*/ 5746750 h 6858000"/>
              <a:gd name="connsiteX621" fmla="*/ 1576387 w 5951537"/>
              <a:gd name="connsiteY621" fmla="*/ 5776119 h 6858000"/>
              <a:gd name="connsiteX622" fmla="*/ 1585912 w 5951537"/>
              <a:gd name="connsiteY622" fmla="*/ 5805488 h 6858000"/>
              <a:gd name="connsiteX623" fmla="*/ 1597025 w 5951537"/>
              <a:gd name="connsiteY623" fmla="*/ 5834063 h 6858000"/>
              <a:gd name="connsiteX624" fmla="*/ 1608931 w 5951537"/>
              <a:gd name="connsiteY624" fmla="*/ 5860256 h 6858000"/>
              <a:gd name="connsiteX625" fmla="*/ 1622425 w 5951537"/>
              <a:gd name="connsiteY625" fmla="*/ 5888038 h 6858000"/>
              <a:gd name="connsiteX626" fmla="*/ 1636712 w 5951537"/>
              <a:gd name="connsiteY626" fmla="*/ 5913438 h 6858000"/>
              <a:gd name="connsiteX627" fmla="*/ 1652587 w 5951537"/>
              <a:gd name="connsiteY627" fmla="*/ 5938838 h 6858000"/>
              <a:gd name="connsiteX628" fmla="*/ 1669256 w 5951537"/>
              <a:gd name="connsiteY628" fmla="*/ 5962650 h 6858000"/>
              <a:gd name="connsiteX629" fmla="*/ 1687512 w 5951537"/>
              <a:gd name="connsiteY629" fmla="*/ 5986463 h 6858000"/>
              <a:gd name="connsiteX630" fmla="*/ 1704975 w 5951537"/>
              <a:gd name="connsiteY630" fmla="*/ 6008688 h 6858000"/>
              <a:gd name="connsiteX631" fmla="*/ 1724818 w 5951537"/>
              <a:gd name="connsiteY631" fmla="*/ 6030913 h 6858000"/>
              <a:gd name="connsiteX632" fmla="*/ 1744662 w 5951537"/>
              <a:gd name="connsiteY632" fmla="*/ 6051550 h 6858000"/>
              <a:gd name="connsiteX633" fmla="*/ 1766093 w 5951537"/>
              <a:gd name="connsiteY633" fmla="*/ 6072188 h 6858000"/>
              <a:gd name="connsiteX634" fmla="*/ 1787525 w 5951537"/>
              <a:gd name="connsiteY634" fmla="*/ 6092031 h 6858000"/>
              <a:gd name="connsiteX635" fmla="*/ 1809750 w 5951537"/>
              <a:gd name="connsiteY635" fmla="*/ 6110288 h 6858000"/>
              <a:gd name="connsiteX636" fmla="*/ 1832768 w 5951537"/>
              <a:gd name="connsiteY636" fmla="*/ 6128544 h 6858000"/>
              <a:gd name="connsiteX637" fmla="*/ 1856581 w 5951537"/>
              <a:gd name="connsiteY637" fmla="*/ 6146800 h 6858000"/>
              <a:gd name="connsiteX638" fmla="*/ 1879600 w 5951537"/>
              <a:gd name="connsiteY638" fmla="*/ 6163469 h 6858000"/>
              <a:gd name="connsiteX639" fmla="*/ 1905000 w 5951537"/>
              <a:gd name="connsiteY639" fmla="*/ 6179344 h 6858000"/>
              <a:gd name="connsiteX640" fmla="*/ 1928812 w 5951537"/>
              <a:gd name="connsiteY640" fmla="*/ 6194425 h 6858000"/>
              <a:gd name="connsiteX641" fmla="*/ 1954212 w 5951537"/>
              <a:gd name="connsiteY641" fmla="*/ 6209506 h 6858000"/>
              <a:gd name="connsiteX642" fmla="*/ 1979612 w 5951537"/>
              <a:gd name="connsiteY642" fmla="*/ 6223000 h 6858000"/>
              <a:gd name="connsiteX643" fmla="*/ 2005012 w 5951537"/>
              <a:gd name="connsiteY643" fmla="*/ 6236494 h 6858000"/>
              <a:gd name="connsiteX644" fmla="*/ 2031206 w 5951537"/>
              <a:gd name="connsiteY644" fmla="*/ 6248400 h 6858000"/>
              <a:gd name="connsiteX645" fmla="*/ 2056606 w 5951537"/>
              <a:gd name="connsiteY645" fmla="*/ 6260306 h 6858000"/>
              <a:gd name="connsiteX646" fmla="*/ 2082800 w 5951537"/>
              <a:gd name="connsiteY646" fmla="*/ 6270625 h 6858000"/>
              <a:gd name="connsiteX647" fmla="*/ 2108200 w 5951537"/>
              <a:gd name="connsiteY647" fmla="*/ 6280944 h 6858000"/>
              <a:gd name="connsiteX648" fmla="*/ 2134393 w 5951537"/>
              <a:gd name="connsiteY648" fmla="*/ 6291263 h 6858000"/>
              <a:gd name="connsiteX649" fmla="*/ 2159793 w 5951537"/>
              <a:gd name="connsiteY649" fmla="*/ 6299200 h 6858000"/>
              <a:gd name="connsiteX650" fmla="*/ 2185987 w 5951537"/>
              <a:gd name="connsiteY650" fmla="*/ 6307138 h 6858000"/>
              <a:gd name="connsiteX651" fmla="*/ 2215356 w 5951537"/>
              <a:gd name="connsiteY651" fmla="*/ 6315075 h 6858000"/>
              <a:gd name="connsiteX652" fmla="*/ 2244725 w 5951537"/>
              <a:gd name="connsiteY652" fmla="*/ 6323013 h 6858000"/>
              <a:gd name="connsiteX653" fmla="*/ 2275681 w 5951537"/>
              <a:gd name="connsiteY653" fmla="*/ 6329363 h 6858000"/>
              <a:gd name="connsiteX654" fmla="*/ 2306637 w 5951537"/>
              <a:gd name="connsiteY654" fmla="*/ 6335713 h 6858000"/>
              <a:gd name="connsiteX655" fmla="*/ 2339181 w 5951537"/>
              <a:gd name="connsiteY655" fmla="*/ 6341269 h 6858000"/>
              <a:gd name="connsiteX656" fmla="*/ 2371725 w 5951537"/>
              <a:gd name="connsiteY656" fmla="*/ 6345238 h 6858000"/>
              <a:gd name="connsiteX657" fmla="*/ 2405062 w 5951537"/>
              <a:gd name="connsiteY657" fmla="*/ 6350000 h 6858000"/>
              <a:gd name="connsiteX658" fmla="*/ 2439193 w 5951537"/>
              <a:gd name="connsiteY658" fmla="*/ 6352381 h 6858000"/>
              <a:gd name="connsiteX659" fmla="*/ 2473325 w 5951537"/>
              <a:gd name="connsiteY659" fmla="*/ 6353969 h 6858000"/>
              <a:gd name="connsiteX660" fmla="*/ 2507456 w 5951537"/>
              <a:gd name="connsiteY660" fmla="*/ 6354763 h 6858000"/>
              <a:gd name="connsiteX661" fmla="*/ 2543175 w 5951537"/>
              <a:gd name="connsiteY661" fmla="*/ 6354763 h 6858000"/>
              <a:gd name="connsiteX662" fmla="*/ 2577306 w 5951537"/>
              <a:gd name="connsiteY662" fmla="*/ 6353969 h 6858000"/>
              <a:gd name="connsiteX663" fmla="*/ 2613025 w 5951537"/>
              <a:gd name="connsiteY663" fmla="*/ 6351588 h 6858000"/>
              <a:gd name="connsiteX664" fmla="*/ 2647950 w 5951537"/>
              <a:gd name="connsiteY664" fmla="*/ 6348413 h 6858000"/>
              <a:gd name="connsiteX665" fmla="*/ 2683669 w 5951537"/>
              <a:gd name="connsiteY665" fmla="*/ 6344444 h 6858000"/>
              <a:gd name="connsiteX666" fmla="*/ 2719387 w 5951537"/>
              <a:gd name="connsiteY666" fmla="*/ 6338094 h 6858000"/>
              <a:gd name="connsiteX667" fmla="*/ 2754312 w 5951537"/>
              <a:gd name="connsiteY667" fmla="*/ 6331744 h 6858000"/>
              <a:gd name="connsiteX668" fmla="*/ 2790031 w 5951537"/>
              <a:gd name="connsiteY668" fmla="*/ 6323013 h 6858000"/>
              <a:gd name="connsiteX669" fmla="*/ 2825750 w 5951537"/>
              <a:gd name="connsiteY669" fmla="*/ 6314281 h 6858000"/>
              <a:gd name="connsiteX670" fmla="*/ 2859881 w 5951537"/>
              <a:gd name="connsiteY670" fmla="*/ 6303169 h 6858000"/>
              <a:gd name="connsiteX671" fmla="*/ 2895600 w 5951537"/>
              <a:gd name="connsiteY671" fmla="*/ 6291263 h 6858000"/>
              <a:gd name="connsiteX672" fmla="*/ 2929731 w 5951537"/>
              <a:gd name="connsiteY672" fmla="*/ 6277769 h 6858000"/>
              <a:gd name="connsiteX673" fmla="*/ 2963069 w 5951537"/>
              <a:gd name="connsiteY673" fmla="*/ 6262688 h 6858000"/>
              <a:gd name="connsiteX674" fmla="*/ 2996406 w 5951537"/>
              <a:gd name="connsiteY674" fmla="*/ 6246019 h 6858000"/>
              <a:gd name="connsiteX675" fmla="*/ 3029743 w 5951537"/>
              <a:gd name="connsiteY675" fmla="*/ 6227763 h 6858000"/>
              <a:gd name="connsiteX676" fmla="*/ 3062287 w 5951537"/>
              <a:gd name="connsiteY676" fmla="*/ 6207919 h 6858000"/>
              <a:gd name="connsiteX677" fmla="*/ 3094037 w 5951537"/>
              <a:gd name="connsiteY677" fmla="*/ 6186488 h 6858000"/>
              <a:gd name="connsiteX678" fmla="*/ 3124993 w 5951537"/>
              <a:gd name="connsiteY678" fmla="*/ 6163469 h 6858000"/>
              <a:gd name="connsiteX679" fmla="*/ 3155156 w 5951537"/>
              <a:gd name="connsiteY679" fmla="*/ 6138863 h 6858000"/>
              <a:gd name="connsiteX680" fmla="*/ 3184525 w 5951537"/>
              <a:gd name="connsiteY680" fmla="*/ 6112669 h 6858000"/>
              <a:gd name="connsiteX681" fmla="*/ 3213100 w 5951537"/>
              <a:gd name="connsiteY681" fmla="*/ 6084094 h 6858000"/>
              <a:gd name="connsiteX682" fmla="*/ 3240881 w 5951537"/>
              <a:gd name="connsiteY682" fmla="*/ 6053931 h 6858000"/>
              <a:gd name="connsiteX683" fmla="*/ 3261519 w 5951537"/>
              <a:gd name="connsiteY683" fmla="*/ 6029325 h 6858000"/>
              <a:gd name="connsiteX684" fmla="*/ 3282156 w 5951537"/>
              <a:gd name="connsiteY684" fmla="*/ 6003925 h 6858000"/>
              <a:gd name="connsiteX685" fmla="*/ 3302000 w 5951537"/>
              <a:gd name="connsiteY685" fmla="*/ 5980113 h 6858000"/>
              <a:gd name="connsiteX686" fmla="*/ 3321843 w 5951537"/>
              <a:gd name="connsiteY686" fmla="*/ 5954713 h 6858000"/>
              <a:gd name="connsiteX687" fmla="*/ 3338512 w 5951537"/>
              <a:gd name="connsiteY687" fmla="*/ 5930106 h 6858000"/>
              <a:gd name="connsiteX688" fmla="*/ 3356769 w 5951537"/>
              <a:gd name="connsiteY688" fmla="*/ 5904706 h 6858000"/>
              <a:gd name="connsiteX689" fmla="*/ 3373437 w 5951537"/>
              <a:gd name="connsiteY689" fmla="*/ 5880894 h 6858000"/>
              <a:gd name="connsiteX690" fmla="*/ 3389312 w 5951537"/>
              <a:gd name="connsiteY690" fmla="*/ 5855494 h 6858000"/>
              <a:gd name="connsiteX691" fmla="*/ 3404393 w 5951537"/>
              <a:gd name="connsiteY691" fmla="*/ 5830094 h 6858000"/>
              <a:gd name="connsiteX692" fmla="*/ 3418681 w 5951537"/>
              <a:gd name="connsiteY692" fmla="*/ 5805488 h 6858000"/>
              <a:gd name="connsiteX693" fmla="*/ 3432969 w 5951537"/>
              <a:gd name="connsiteY693" fmla="*/ 5780881 h 6858000"/>
              <a:gd name="connsiteX694" fmla="*/ 3446462 w 5951537"/>
              <a:gd name="connsiteY694" fmla="*/ 5755481 h 6858000"/>
              <a:gd name="connsiteX695" fmla="*/ 3470275 w 5951537"/>
              <a:gd name="connsiteY695" fmla="*/ 5705475 h 6858000"/>
              <a:gd name="connsiteX696" fmla="*/ 3491706 w 5951537"/>
              <a:gd name="connsiteY696" fmla="*/ 5654675 h 6858000"/>
              <a:gd name="connsiteX697" fmla="*/ 3510756 w 5951537"/>
              <a:gd name="connsiteY697" fmla="*/ 5604669 h 6858000"/>
              <a:gd name="connsiteX698" fmla="*/ 3528219 w 5951537"/>
              <a:gd name="connsiteY698" fmla="*/ 5553869 h 6858000"/>
              <a:gd name="connsiteX699" fmla="*/ 3542506 w 5951537"/>
              <a:gd name="connsiteY699" fmla="*/ 5503069 h 6858000"/>
              <a:gd name="connsiteX700" fmla="*/ 3555206 w 5951537"/>
              <a:gd name="connsiteY700" fmla="*/ 5451475 h 6858000"/>
              <a:gd name="connsiteX701" fmla="*/ 3565525 w 5951537"/>
              <a:gd name="connsiteY701" fmla="*/ 5400675 h 6858000"/>
              <a:gd name="connsiteX702" fmla="*/ 3573462 w 5951537"/>
              <a:gd name="connsiteY702" fmla="*/ 5349081 h 6858000"/>
              <a:gd name="connsiteX703" fmla="*/ 3580606 w 5951537"/>
              <a:gd name="connsiteY703" fmla="*/ 5298281 h 6858000"/>
              <a:gd name="connsiteX704" fmla="*/ 3586162 w 5951537"/>
              <a:gd name="connsiteY704" fmla="*/ 5246688 h 6858000"/>
              <a:gd name="connsiteX705" fmla="*/ 3589337 w 5951537"/>
              <a:gd name="connsiteY705" fmla="*/ 5195094 h 6858000"/>
              <a:gd name="connsiteX706" fmla="*/ 3590925 w 5951537"/>
              <a:gd name="connsiteY706" fmla="*/ 5142706 h 6858000"/>
              <a:gd name="connsiteX707" fmla="*/ 3590925 w 5951537"/>
              <a:gd name="connsiteY707" fmla="*/ 5091113 h 6858000"/>
              <a:gd name="connsiteX708" fmla="*/ 3590131 w 5951537"/>
              <a:gd name="connsiteY708" fmla="*/ 5039519 h 6858000"/>
              <a:gd name="connsiteX709" fmla="*/ 3587750 w 5951537"/>
              <a:gd name="connsiteY709" fmla="*/ 4986338 h 6858000"/>
              <a:gd name="connsiteX710" fmla="*/ 3584575 w 5951537"/>
              <a:gd name="connsiteY710" fmla="*/ 4933950 h 6858000"/>
              <a:gd name="connsiteX711" fmla="*/ 3580606 w 5951537"/>
              <a:gd name="connsiteY711" fmla="*/ 4881563 h 6858000"/>
              <a:gd name="connsiteX712" fmla="*/ 3575050 w 5951537"/>
              <a:gd name="connsiteY712" fmla="*/ 4828381 h 6858000"/>
              <a:gd name="connsiteX713" fmla="*/ 3568700 w 5951537"/>
              <a:gd name="connsiteY713" fmla="*/ 4775994 h 6858000"/>
              <a:gd name="connsiteX714" fmla="*/ 3561556 w 5951537"/>
              <a:gd name="connsiteY714" fmla="*/ 4722019 h 6858000"/>
              <a:gd name="connsiteX715" fmla="*/ 3546475 w 5951537"/>
              <a:gd name="connsiteY715" fmla="*/ 4614863 h 6858000"/>
              <a:gd name="connsiteX716" fmla="*/ 3529012 w 5951537"/>
              <a:gd name="connsiteY716" fmla="*/ 4507706 h 6858000"/>
              <a:gd name="connsiteX717" fmla="*/ 3510756 w 5951537"/>
              <a:gd name="connsiteY717" fmla="*/ 4398963 h 6858000"/>
              <a:gd name="connsiteX718" fmla="*/ 3494087 w 5951537"/>
              <a:gd name="connsiteY718" fmla="*/ 4298156 h 6858000"/>
              <a:gd name="connsiteX719" fmla="*/ 3476625 w 5951537"/>
              <a:gd name="connsiteY719" fmla="*/ 4194969 h 6858000"/>
              <a:gd name="connsiteX720" fmla="*/ 3461543 w 5951537"/>
              <a:gd name="connsiteY720" fmla="*/ 4090988 h 6858000"/>
              <a:gd name="connsiteX721" fmla="*/ 3455193 w 5951537"/>
              <a:gd name="connsiteY721" fmla="*/ 4039394 h 6858000"/>
              <a:gd name="connsiteX722" fmla="*/ 3448050 w 5951537"/>
              <a:gd name="connsiteY722" fmla="*/ 3987800 h 6858000"/>
              <a:gd name="connsiteX723" fmla="*/ 3443287 w 5951537"/>
              <a:gd name="connsiteY723" fmla="*/ 3936206 h 6858000"/>
              <a:gd name="connsiteX724" fmla="*/ 3437731 w 5951537"/>
              <a:gd name="connsiteY724" fmla="*/ 3884613 h 6858000"/>
              <a:gd name="connsiteX725" fmla="*/ 3433762 w 5951537"/>
              <a:gd name="connsiteY725" fmla="*/ 3833019 h 6858000"/>
              <a:gd name="connsiteX726" fmla="*/ 3430587 w 5951537"/>
              <a:gd name="connsiteY726" fmla="*/ 3781425 h 6858000"/>
              <a:gd name="connsiteX727" fmla="*/ 3429793 w 5951537"/>
              <a:gd name="connsiteY727" fmla="*/ 3729831 h 6858000"/>
              <a:gd name="connsiteX728" fmla="*/ 3429000 w 5951537"/>
              <a:gd name="connsiteY728" fmla="*/ 3678238 h 6858000"/>
              <a:gd name="connsiteX729" fmla="*/ 3429793 w 5951537"/>
              <a:gd name="connsiteY729" fmla="*/ 3626644 h 6858000"/>
              <a:gd name="connsiteX730" fmla="*/ 3430587 w 5951537"/>
              <a:gd name="connsiteY730" fmla="*/ 3575844 h 6858000"/>
              <a:gd name="connsiteX731" fmla="*/ 3436143 w 5951537"/>
              <a:gd name="connsiteY731" fmla="*/ 3513138 h 6858000"/>
              <a:gd name="connsiteX732" fmla="*/ 3442493 w 5951537"/>
              <a:gd name="connsiteY732" fmla="*/ 3452019 h 6858000"/>
              <a:gd name="connsiteX733" fmla="*/ 3450431 w 5951537"/>
              <a:gd name="connsiteY733" fmla="*/ 3393281 h 6858000"/>
              <a:gd name="connsiteX734" fmla="*/ 3459956 w 5951537"/>
              <a:gd name="connsiteY734" fmla="*/ 3336132 h 6858000"/>
              <a:gd name="connsiteX735" fmla="*/ 3472656 w 5951537"/>
              <a:gd name="connsiteY735" fmla="*/ 3278981 h 6858000"/>
              <a:gd name="connsiteX736" fmla="*/ 3485356 w 5951537"/>
              <a:gd name="connsiteY736" fmla="*/ 3225800 h 6858000"/>
              <a:gd name="connsiteX737" fmla="*/ 3501231 w 5951537"/>
              <a:gd name="connsiteY737" fmla="*/ 3172619 h 6858000"/>
              <a:gd name="connsiteX738" fmla="*/ 3517106 w 5951537"/>
              <a:gd name="connsiteY738" fmla="*/ 3121025 h 6858000"/>
              <a:gd name="connsiteX739" fmla="*/ 3534569 w 5951537"/>
              <a:gd name="connsiteY739" fmla="*/ 3071813 h 6858000"/>
              <a:gd name="connsiteX740" fmla="*/ 3553619 w 5951537"/>
              <a:gd name="connsiteY740" fmla="*/ 3022600 h 6858000"/>
              <a:gd name="connsiteX741" fmla="*/ 3573462 w 5951537"/>
              <a:gd name="connsiteY741" fmla="*/ 2976563 h 6858000"/>
              <a:gd name="connsiteX742" fmla="*/ 3594893 w 5951537"/>
              <a:gd name="connsiteY742" fmla="*/ 2930525 h 6858000"/>
              <a:gd name="connsiteX743" fmla="*/ 3616325 w 5951537"/>
              <a:gd name="connsiteY743" fmla="*/ 2886869 h 6858000"/>
              <a:gd name="connsiteX744" fmla="*/ 3639343 w 5951537"/>
              <a:gd name="connsiteY744" fmla="*/ 2844800 h 6858000"/>
              <a:gd name="connsiteX745" fmla="*/ 3663156 w 5951537"/>
              <a:gd name="connsiteY745" fmla="*/ 2804319 h 6858000"/>
              <a:gd name="connsiteX746" fmla="*/ 3686969 w 5951537"/>
              <a:gd name="connsiteY746" fmla="*/ 2764631 h 6858000"/>
              <a:gd name="connsiteX747" fmla="*/ 3712369 w 5951537"/>
              <a:gd name="connsiteY747" fmla="*/ 2727325 h 6858000"/>
              <a:gd name="connsiteX748" fmla="*/ 3737769 w 5951537"/>
              <a:gd name="connsiteY748" fmla="*/ 2690813 h 6858000"/>
              <a:gd name="connsiteX749" fmla="*/ 3763962 w 5951537"/>
              <a:gd name="connsiteY749" fmla="*/ 2655094 h 6858000"/>
              <a:gd name="connsiteX750" fmla="*/ 3789362 w 5951537"/>
              <a:gd name="connsiteY750" fmla="*/ 2621756 h 6858000"/>
              <a:gd name="connsiteX751" fmla="*/ 3815556 w 5951537"/>
              <a:gd name="connsiteY751" fmla="*/ 2589213 h 6858000"/>
              <a:gd name="connsiteX752" fmla="*/ 3841750 w 5951537"/>
              <a:gd name="connsiteY752" fmla="*/ 2559050 h 6858000"/>
              <a:gd name="connsiteX753" fmla="*/ 3868737 w 5951537"/>
              <a:gd name="connsiteY753" fmla="*/ 2529681 h 6858000"/>
              <a:gd name="connsiteX754" fmla="*/ 3894931 w 5951537"/>
              <a:gd name="connsiteY754" fmla="*/ 2501106 h 6858000"/>
              <a:gd name="connsiteX755" fmla="*/ 3921125 w 5951537"/>
              <a:gd name="connsiteY755" fmla="*/ 2474913 h 6858000"/>
              <a:gd name="connsiteX756" fmla="*/ 3947319 w 5951537"/>
              <a:gd name="connsiteY756" fmla="*/ 2449513 h 6858000"/>
              <a:gd name="connsiteX757" fmla="*/ 3972719 w 5951537"/>
              <a:gd name="connsiteY757" fmla="*/ 2426494 h 6858000"/>
              <a:gd name="connsiteX758" fmla="*/ 3997325 w 5951537"/>
              <a:gd name="connsiteY758" fmla="*/ 2403475 h 6858000"/>
              <a:gd name="connsiteX759" fmla="*/ 4045743 w 5951537"/>
              <a:gd name="connsiteY759" fmla="*/ 2362994 h 6858000"/>
              <a:gd name="connsiteX760" fmla="*/ 4090193 w 5951537"/>
              <a:gd name="connsiteY760" fmla="*/ 2326481 h 6858000"/>
              <a:gd name="connsiteX761" fmla="*/ 4083050 w 5951537"/>
              <a:gd name="connsiteY761" fmla="*/ 2297906 h 6858000"/>
              <a:gd name="connsiteX762" fmla="*/ 4076700 w 5951537"/>
              <a:gd name="connsiteY762" fmla="*/ 2268538 h 6858000"/>
              <a:gd name="connsiteX763" fmla="*/ 4071937 w 5951537"/>
              <a:gd name="connsiteY763" fmla="*/ 2239169 h 6858000"/>
              <a:gd name="connsiteX764" fmla="*/ 4067175 w 5951537"/>
              <a:gd name="connsiteY764" fmla="*/ 2209800 h 6858000"/>
              <a:gd name="connsiteX765" fmla="*/ 4064000 w 5951537"/>
              <a:gd name="connsiteY765" fmla="*/ 2179638 h 6858000"/>
              <a:gd name="connsiteX766" fmla="*/ 4060825 w 5951537"/>
              <a:gd name="connsiteY766" fmla="*/ 2148681 h 6858000"/>
              <a:gd name="connsiteX767" fmla="*/ 4058443 w 5951537"/>
              <a:gd name="connsiteY767" fmla="*/ 2118519 h 6858000"/>
              <a:gd name="connsiteX768" fmla="*/ 4058443 w 5951537"/>
              <a:gd name="connsiteY768" fmla="*/ 2087563 h 6858000"/>
              <a:gd name="connsiteX769" fmla="*/ 4058443 w 5951537"/>
              <a:gd name="connsiteY769" fmla="*/ 2062956 h 6858000"/>
              <a:gd name="connsiteX770" fmla="*/ 4060031 w 5951537"/>
              <a:gd name="connsiteY770" fmla="*/ 2038350 h 6858000"/>
              <a:gd name="connsiteX771" fmla="*/ 4061619 w 5951537"/>
              <a:gd name="connsiteY771" fmla="*/ 2014538 h 6858000"/>
              <a:gd name="connsiteX772" fmla="*/ 4064000 w 5951537"/>
              <a:gd name="connsiteY772" fmla="*/ 1990725 h 6858000"/>
              <a:gd name="connsiteX773" fmla="*/ 4070350 w 5951537"/>
              <a:gd name="connsiteY773" fmla="*/ 1943100 h 6858000"/>
              <a:gd name="connsiteX774" fmla="*/ 4078287 w 5951537"/>
              <a:gd name="connsiteY774" fmla="*/ 1897063 h 6858000"/>
              <a:gd name="connsiteX775" fmla="*/ 4087812 w 5951537"/>
              <a:gd name="connsiteY775" fmla="*/ 1851025 h 6858000"/>
              <a:gd name="connsiteX776" fmla="*/ 4101306 w 5951537"/>
              <a:gd name="connsiteY776" fmla="*/ 1805781 h 6858000"/>
              <a:gd name="connsiteX777" fmla="*/ 4116387 w 5951537"/>
              <a:gd name="connsiteY777" fmla="*/ 1762125 h 6858000"/>
              <a:gd name="connsiteX778" fmla="*/ 4133056 w 5951537"/>
              <a:gd name="connsiteY778" fmla="*/ 1719263 h 6858000"/>
              <a:gd name="connsiteX779" fmla="*/ 4152106 w 5951537"/>
              <a:gd name="connsiteY779" fmla="*/ 1677194 h 6858000"/>
              <a:gd name="connsiteX780" fmla="*/ 4173537 w 5951537"/>
              <a:gd name="connsiteY780" fmla="*/ 1636713 h 6858000"/>
              <a:gd name="connsiteX781" fmla="*/ 4195762 w 5951537"/>
              <a:gd name="connsiteY781" fmla="*/ 1597025 h 6858000"/>
              <a:gd name="connsiteX782" fmla="*/ 4219575 w 5951537"/>
              <a:gd name="connsiteY782" fmla="*/ 1558925 h 6858000"/>
              <a:gd name="connsiteX783" fmla="*/ 4247356 w 5951537"/>
              <a:gd name="connsiteY783" fmla="*/ 1520825 h 6858000"/>
              <a:gd name="connsiteX784" fmla="*/ 4274343 w 5951537"/>
              <a:gd name="connsiteY784" fmla="*/ 1485900 h 6858000"/>
              <a:gd name="connsiteX785" fmla="*/ 4305299 w 5951537"/>
              <a:gd name="connsiteY785" fmla="*/ 1450975 h 6858000"/>
              <a:gd name="connsiteX786" fmla="*/ 4336256 w 5951537"/>
              <a:gd name="connsiteY786" fmla="*/ 1417638 h 6858000"/>
              <a:gd name="connsiteX787" fmla="*/ 4368799 w 5951537"/>
              <a:gd name="connsiteY787" fmla="*/ 1386681 h 6858000"/>
              <a:gd name="connsiteX788" fmla="*/ 4402931 w 5951537"/>
              <a:gd name="connsiteY788" fmla="*/ 1357313 h 6858000"/>
              <a:gd name="connsiteX789" fmla="*/ 4438649 w 5951537"/>
              <a:gd name="connsiteY789" fmla="*/ 1328738 h 6858000"/>
              <a:gd name="connsiteX790" fmla="*/ 4475956 w 5951537"/>
              <a:gd name="connsiteY790" fmla="*/ 1302544 h 6858000"/>
              <a:gd name="connsiteX791" fmla="*/ 4514849 w 5951537"/>
              <a:gd name="connsiteY791" fmla="*/ 1277938 h 6858000"/>
              <a:gd name="connsiteX792" fmla="*/ 4553743 w 5951537"/>
              <a:gd name="connsiteY792" fmla="*/ 1254919 h 6858000"/>
              <a:gd name="connsiteX793" fmla="*/ 4594225 w 5951537"/>
              <a:gd name="connsiteY793" fmla="*/ 1234281 h 6858000"/>
              <a:gd name="connsiteX794" fmla="*/ 4637087 w 5951537"/>
              <a:gd name="connsiteY794" fmla="*/ 1215231 h 6858000"/>
              <a:gd name="connsiteX795" fmla="*/ 4679949 w 5951537"/>
              <a:gd name="connsiteY795" fmla="*/ 1197769 h 6858000"/>
              <a:gd name="connsiteX796" fmla="*/ 4724399 w 5951537"/>
              <a:gd name="connsiteY796" fmla="*/ 1183481 h 6858000"/>
              <a:gd name="connsiteX797" fmla="*/ 4768849 w 5951537"/>
              <a:gd name="connsiteY797" fmla="*/ 1170781 h 6858000"/>
              <a:gd name="connsiteX798" fmla="*/ 4814093 w 5951537"/>
              <a:gd name="connsiteY798" fmla="*/ 1160463 h 6858000"/>
              <a:gd name="connsiteX799" fmla="*/ 4860925 w 5951537"/>
              <a:gd name="connsiteY799" fmla="*/ 1151731 h 6858000"/>
              <a:gd name="connsiteX800" fmla="*/ 4908549 w 5951537"/>
              <a:gd name="connsiteY800" fmla="*/ 1145381 h 6858000"/>
              <a:gd name="connsiteX801" fmla="*/ 4933156 w 5951537"/>
              <a:gd name="connsiteY801" fmla="*/ 1143000 h 6858000"/>
              <a:gd name="connsiteX802" fmla="*/ 4956175 w 5951537"/>
              <a:gd name="connsiteY802" fmla="*/ 1142206 h 6858000"/>
              <a:gd name="connsiteX803" fmla="*/ 4979987 w 5951537"/>
              <a:gd name="connsiteY803" fmla="*/ 1141413 h 6858000"/>
              <a:gd name="connsiteX804" fmla="*/ 5005387 w 5951537"/>
              <a:gd name="connsiteY804" fmla="*/ 1141413 h 6858000"/>
              <a:gd name="connsiteX805" fmla="*/ 5029993 w 5951537"/>
              <a:gd name="connsiteY805" fmla="*/ 1141413 h 6858000"/>
              <a:gd name="connsiteX806" fmla="*/ 5054599 w 5951537"/>
              <a:gd name="connsiteY806" fmla="*/ 1142206 h 6858000"/>
              <a:gd name="connsiteX807" fmla="*/ 5077619 w 5951537"/>
              <a:gd name="connsiteY807" fmla="*/ 1143000 h 6858000"/>
              <a:gd name="connsiteX808" fmla="*/ 5102225 w 5951537"/>
              <a:gd name="connsiteY808" fmla="*/ 1145381 h 6858000"/>
              <a:gd name="connsiteX809" fmla="*/ 5149849 w 5951537"/>
              <a:gd name="connsiteY809" fmla="*/ 1151731 h 6858000"/>
              <a:gd name="connsiteX810" fmla="*/ 5195887 w 5951537"/>
              <a:gd name="connsiteY810" fmla="*/ 1160463 h 6858000"/>
              <a:gd name="connsiteX811" fmla="*/ 5241925 w 5951537"/>
              <a:gd name="connsiteY811" fmla="*/ 1170781 h 6858000"/>
              <a:gd name="connsiteX812" fmla="*/ 5286375 w 5951537"/>
              <a:gd name="connsiteY812" fmla="*/ 1183481 h 6858000"/>
              <a:gd name="connsiteX813" fmla="*/ 5330825 w 5951537"/>
              <a:gd name="connsiteY813" fmla="*/ 1197769 h 6858000"/>
              <a:gd name="connsiteX814" fmla="*/ 5373687 w 5951537"/>
              <a:gd name="connsiteY814" fmla="*/ 1215231 h 6858000"/>
              <a:gd name="connsiteX815" fmla="*/ 5415756 w 5951537"/>
              <a:gd name="connsiteY815" fmla="*/ 1234281 h 6858000"/>
              <a:gd name="connsiteX816" fmla="*/ 5456237 w 5951537"/>
              <a:gd name="connsiteY816" fmla="*/ 1254919 h 6858000"/>
              <a:gd name="connsiteX817" fmla="*/ 5495925 w 5951537"/>
              <a:gd name="connsiteY817" fmla="*/ 1277938 h 6858000"/>
              <a:gd name="connsiteX818" fmla="*/ 5534025 w 5951537"/>
              <a:gd name="connsiteY818" fmla="*/ 1302544 h 6858000"/>
              <a:gd name="connsiteX819" fmla="*/ 5572125 w 5951537"/>
              <a:gd name="connsiteY819" fmla="*/ 1328738 h 6858000"/>
              <a:gd name="connsiteX820" fmla="*/ 5607049 w 5951537"/>
              <a:gd name="connsiteY820" fmla="*/ 1357313 h 6858000"/>
              <a:gd name="connsiteX821" fmla="*/ 5641975 w 5951537"/>
              <a:gd name="connsiteY821" fmla="*/ 1386681 h 6858000"/>
              <a:gd name="connsiteX822" fmla="*/ 5673725 w 5951537"/>
              <a:gd name="connsiteY822" fmla="*/ 1417638 h 6858000"/>
              <a:gd name="connsiteX823" fmla="*/ 5705475 w 5951537"/>
              <a:gd name="connsiteY823" fmla="*/ 1450975 h 6858000"/>
              <a:gd name="connsiteX824" fmla="*/ 5735637 w 5951537"/>
              <a:gd name="connsiteY824" fmla="*/ 1485900 h 6858000"/>
              <a:gd name="connsiteX825" fmla="*/ 5764212 w 5951537"/>
              <a:gd name="connsiteY825" fmla="*/ 1520825 h 6858000"/>
              <a:gd name="connsiteX826" fmla="*/ 5790406 w 5951537"/>
              <a:gd name="connsiteY826" fmla="*/ 1558925 h 6858000"/>
              <a:gd name="connsiteX827" fmla="*/ 5815012 w 5951537"/>
              <a:gd name="connsiteY827" fmla="*/ 1597025 h 6858000"/>
              <a:gd name="connsiteX828" fmla="*/ 5837237 w 5951537"/>
              <a:gd name="connsiteY828" fmla="*/ 1636713 h 6858000"/>
              <a:gd name="connsiteX829" fmla="*/ 5858669 w 5951537"/>
              <a:gd name="connsiteY829" fmla="*/ 1677194 h 6858000"/>
              <a:gd name="connsiteX830" fmla="*/ 5877719 w 5951537"/>
              <a:gd name="connsiteY830" fmla="*/ 1719263 h 6858000"/>
              <a:gd name="connsiteX831" fmla="*/ 5895181 w 5951537"/>
              <a:gd name="connsiteY831" fmla="*/ 1762125 h 6858000"/>
              <a:gd name="connsiteX832" fmla="*/ 5908675 w 5951537"/>
              <a:gd name="connsiteY832" fmla="*/ 1805781 h 6858000"/>
              <a:gd name="connsiteX833" fmla="*/ 5922169 w 5951537"/>
              <a:gd name="connsiteY833" fmla="*/ 1851025 h 6858000"/>
              <a:gd name="connsiteX834" fmla="*/ 5932487 w 5951537"/>
              <a:gd name="connsiteY834" fmla="*/ 1897063 h 6858000"/>
              <a:gd name="connsiteX835" fmla="*/ 5940425 w 5951537"/>
              <a:gd name="connsiteY835" fmla="*/ 1943100 h 6858000"/>
              <a:gd name="connsiteX836" fmla="*/ 5946775 w 5951537"/>
              <a:gd name="connsiteY836" fmla="*/ 1990725 h 6858000"/>
              <a:gd name="connsiteX837" fmla="*/ 5949156 w 5951537"/>
              <a:gd name="connsiteY837" fmla="*/ 2014538 h 6858000"/>
              <a:gd name="connsiteX838" fmla="*/ 5950743 w 5951537"/>
              <a:gd name="connsiteY838" fmla="*/ 2038350 h 6858000"/>
              <a:gd name="connsiteX839" fmla="*/ 5951537 w 5951537"/>
              <a:gd name="connsiteY839" fmla="*/ 2062956 h 6858000"/>
              <a:gd name="connsiteX840" fmla="*/ 5951537 w 5951537"/>
              <a:gd name="connsiteY840" fmla="*/ 2087563 h 6858000"/>
              <a:gd name="connsiteX841" fmla="*/ 5951537 w 5951537"/>
              <a:gd name="connsiteY841" fmla="*/ 2112169 h 6858000"/>
              <a:gd name="connsiteX842" fmla="*/ 5950743 w 5951537"/>
              <a:gd name="connsiteY842" fmla="*/ 2135981 h 6858000"/>
              <a:gd name="connsiteX843" fmla="*/ 5949156 w 5951537"/>
              <a:gd name="connsiteY843" fmla="*/ 2159794 h 6858000"/>
              <a:gd name="connsiteX844" fmla="*/ 5946775 w 5951537"/>
              <a:gd name="connsiteY844" fmla="*/ 2184400 h 6858000"/>
              <a:gd name="connsiteX845" fmla="*/ 5940425 w 5951537"/>
              <a:gd name="connsiteY845" fmla="*/ 2232025 h 6858000"/>
              <a:gd name="connsiteX846" fmla="*/ 5932487 w 5951537"/>
              <a:gd name="connsiteY846" fmla="*/ 2278857 h 6858000"/>
              <a:gd name="connsiteX847" fmla="*/ 5922169 w 5951537"/>
              <a:gd name="connsiteY847" fmla="*/ 2324100 h 6858000"/>
              <a:gd name="connsiteX848" fmla="*/ 5908675 w 5951537"/>
              <a:gd name="connsiteY848" fmla="*/ 2368550 h 6858000"/>
              <a:gd name="connsiteX849" fmla="*/ 5895181 w 5951537"/>
              <a:gd name="connsiteY849" fmla="*/ 2413000 h 6858000"/>
              <a:gd name="connsiteX850" fmla="*/ 5877719 w 5951537"/>
              <a:gd name="connsiteY850" fmla="*/ 2455863 h 6858000"/>
              <a:gd name="connsiteX851" fmla="*/ 5858669 w 5951537"/>
              <a:gd name="connsiteY851" fmla="*/ 2498725 h 6858000"/>
              <a:gd name="connsiteX852" fmla="*/ 5837237 w 5951537"/>
              <a:gd name="connsiteY852" fmla="*/ 2539206 h 6858000"/>
              <a:gd name="connsiteX853" fmla="*/ 5815012 w 5951537"/>
              <a:gd name="connsiteY853" fmla="*/ 2578100 h 6858000"/>
              <a:gd name="connsiteX854" fmla="*/ 5790406 w 5951537"/>
              <a:gd name="connsiteY854" fmla="*/ 2616994 h 6858000"/>
              <a:gd name="connsiteX855" fmla="*/ 5764212 w 5951537"/>
              <a:gd name="connsiteY855" fmla="*/ 2654300 h 6858000"/>
              <a:gd name="connsiteX856" fmla="*/ 5735637 w 5951537"/>
              <a:gd name="connsiteY856" fmla="*/ 2690019 h 6858000"/>
              <a:gd name="connsiteX857" fmla="*/ 5705475 w 5951537"/>
              <a:gd name="connsiteY857" fmla="*/ 2724150 h 6858000"/>
              <a:gd name="connsiteX858" fmla="*/ 5673725 w 5951537"/>
              <a:gd name="connsiteY858" fmla="*/ 2756694 h 6858000"/>
              <a:gd name="connsiteX859" fmla="*/ 5641975 w 5951537"/>
              <a:gd name="connsiteY859" fmla="*/ 2787650 h 6858000"/>
              <a:gd name="connsiteX860" fmla="*/ 5607049 w 5951537"/>
              <a:gd name="connsiteY860" fmla="*/ 2818606 h 6858000"/>
              <a:gd name="connsiteX861" fmla="*/ 5572125 w 5951537"/>
              <a:gd name="connsiteY861" fmla="*/ 2845594 h 6858000"/>
              <a:gd name="connsiteX862" fmla="*/ 5534025 w 5951537"/>
              <a:gd name="connsiteY862" fmla="*/ 2871788 h 6858000"/>
              <a:gd name="connsiteX863" fmla="*/ 5495925 w 5951537"/>
              <a:gd name="connsiteY863" fmla="*/ 2897188 h 6858000"/>
              <a:gd name="connsiteX864" fmla="*/ 5456237 w 5951537"/>
              <a:gd name="connsiteY864" fmla="*/ 2919413 h 6858000"/>
              <a:gd name="connsiteX865" fmla="*/ 5415756 w 5951537"/>
              <a:gd name="connsiteY865" fmla="*/ 2940844 h 6858000"/>
              <a:gd name="connsiteX866" fmla="*/ 5373687 w 5951537"/>
              <a:gd name="connsiteY866" fmla="*/ 2959894 h 6858000"/>
              <a:gd name="connsiteX867" fmla="*/ 5330825 w 5951537"/>
              <a:gd name="connsiteY867" fmla="*/ 2976563 h 6858000"/>
              <a:gd name="connsiteX868" fmla="*/ 5286375 w 5951537"/>
              <a:gd name="connsiteY868" fmla="*/ 2991644 h 6858000"/>
              <a:gd name="connsiteX869" fmla="*/ 5241925 w 5951537"/>
              <a:gd name="connsiteY869" fmla="*/ 3004344 h 6858000"/>
              <a:gd name="connsiteX870" fmla="*/ 5195887 w 5951537"/>
              <a:gd name="connsiteY870" fmla="*/ 3014663 h 6858000"/>
              <a:gd name="connsiteX871" fmla="*/ 5149849 w 5951537"/>
              <a:gd name="connsiteY871" fmla="*/ 3022600 h 6858000"/>
              <a:gd name="connsiteX872" fmla="*/ 5102225 w 5951537"/>
              <a:gd name="connsiteY872" fmla="*/ 3028950 h 6858000"/>
              <a:gd name="connsiteX873" fmla="*/ 5077619 w 5951537"/>
              <a:gd name="connsiteY873" fmla="*/ 3031331 h 6858000"/>
              <a:gd name="connsiteX874" fmla="*/ 5054599 w 5951537"/>
              <a:gd name="connsiteY874" fmla="*/ 3032919 h 6858000"/>
              <a:gd name="connsiteX875" fmla="*/ 5029993 w 5951537"/>
              <a:gd name="connsiteY875" fmla="*/ 3033713 h 6858000"/>
              <a:gd name="connsiteX876" fmla="*/ 5005387 w 5951537"/>
              <a:gd name="connsiteY876" fmla="*/ 3033713 h 6858000"/>
              <a:gd name="connsiteX877" fmla="*/ 4956969 w 5951537"/>
              <a:gd name="connsiteY877" fmla="*/ 3032919 h 6858000"/>
              <a:gd name="connsiteX878" fmla="*/ 4910137 w 5951537"/>
              <a:gd name="connsiteY878" fmla="*/ 3028950 h 6858000"/>
              <a:gd name="connsiteX879" fmla="*/ 4864099 w 5951537"/>
              <a:gd name="connsiteY879" fmla="*/ 3024188 h 6858000"/>
              <a:gd name="connsiteX880" fmla="*/ 4817269 w 5951537"/>
              <a:gd name="connsiteY880" fmla="*/ 3015457 h 6858000"/>
              <a:gd name="connsiteX881" fmla="*/ 4772819 w 5951537"/>
              <a:gd name="connsiteY881" fmla="*/ 3005931 h 6858000"/>
              <a:gd name="connsiteX882" fmla="*/ 4728369 w 5951537"/>
              <a:gd name="connsiteY882" fmla="*/ 2992438 h 6858000"/>
              <a:gd name="connsiteX883" fmla="*/ 4684712 w 5951537"/>
              <a:gd name="connsiteY883" fmla="*/ 2978150 h 6858000"/>
              <a:gd name="connsiteX884" fmla="*/ 4641849 w 5951537"/>
              <a:gd name="connsiteY884" fmla="*/ 2962275 h 6858000"/>
              <a:gd name="connsiteX885" fmla="*/ 4601369 w 5951537"/>
              <a:gd name="connsiteY885" fmla="*/ 2944019 h 6858000"/>
              <a:gd name="connsiteX886" fmla="*/ 4560887 w 5951537"/>
              <a:gd name="connsiteY886" fmla="*/ 2923381 h 6858000"/>
              <a:gd name="connsiteX887" fmla="*/ 4521993 w 5951537"/>
              <a:gd name="connsiteY887" fmla="*/ 2901157 h 6858000"/>
              <a:gd name="connsiteX888" fmla="*/ 4483893 w 5951537"/>
              <a:gd name="connsiteY888" fmla="*/ 2877344 h 6858000"/>
              <a:gd name="connsiteX889" fmla="*/ 4446587 w 5951537"/>
              <a:gd name="connsiteY889" fmla="*/ 2851944 h 6858000"/>
              <a:gd name="connsiteX890" fmla="*/ 4410869 w 5951537"/>
              <a:gd name="connsiteY890" fmla="*/ 2824163 h 6858000"/>
              <a:gd name="connsiteX891" fmla="*/ 4377531 w 5951537"/>
              <a:gd name="connsiteY891" fmla="*/ 2794794 h 6858000"/>
              <a:gd name="connsiteX892" fmla="*/ 4344193 w 5951537"/>
              <a:gd name="connsiteY892" fmla="*/ 2764631 h 6858000"/>
              <a:gd name="connsiteX893" fmla="*/ 4314031 w 5951537"/>
              <a:gd name="connsiteY893" fmla="*/ 2791619 h 6858000"/>
              <a:gd name="connsiteX894" fmla="*/ 4282281 w 5951537"/>
              <a:gd name="connsiteY894" fmla="*/ 2822575 h 6858000"/>
              <a:gd name="connsiteX895" fmla="*/ 4250531 w 5951537"/>
              <a:gd name="connsiteY895" fmla="*/ 2855913 h 6858000"/>
              <a:gd name="connsiteX896" fmla="*/ 4217193 w 5951537"/>
              <a:gd name="connsiteY896" fmla="*/ 2892425 h 6858000"/>
              <a:gd name="connsiteX897" fmla="*/ 4183062 w 5951537"/>
              <a:gd name="connsiteY897" fmla="*/ 2932113 h 6858000"/>
              <a:gd name="connsiteX898" fmla="*/ 4167187 w 5951537"/>
              <a:gd name="connsiteY898" fmla="*/ 2952750 h 6858000"/>
              <a:gd name="connsiteX899" fmla="*/ 4151312 w 5951537"/>
              <a:gd name="connsiteY899" fmla="*/ 2974975 h 6858000"/>
              <a:gd name="connsiteX900" fmla="*/ 4134643 w 5951537"/>
              <a:gd name="connsiteY900" fmla="*/ 2998788 h 6858000"/>
              <a:gd name="connsiteX901" fmla="*/ 4118769 w 5951537"/>
              <a:gd name="connsiteY901" fmla="*/ 3021807 h 6858000"/>
              <a:gd name="connsiteX902" fmla="*/ 4103687 w 5951537"/>
              <a:gd name="connsiteY902" fmla="*/ 3046413 h 6858000"/>
              <a:gd name="connsiteX903" fmla="*/ 4087812 w 5951537"/>
              <a:gd name="connsiteY903" fmla="*/ 3072606 h 6858000"/>
              <a:gd name="connsiteX904" fmla="*/ 4072731 w 5951537"/>
              <a:gd name="connsiteY904" fmla="*/ 3098800 h 6858000"/>
              <a:gd name="connsiteX905" fmla="*/ 4058443 w 5951537"/>
              <a:gd name="connsiteY905" fmla="*/ 3124994 h 6858000"/>
              <a:gd name="connsiteX906" fmla="*/ 4044950 w 5951537"/>
              <a:gd name="connsiteY906" fmla="*/ 3153569 h 6858000"/>
              <a:gd name="connsiteX907" fmla="*/ 4031456 w 5951537"/>
              <a:gd name="connsiteY907" fmla="*/ 3182938 h 6858000"/>
              <a:gd name="connsiteX908" fmla="*/ 4017962 w 5951537"/>
              <a:gd name="connsiteY908" fmla="*/ 3212307 h 6858000"/>
              <a:gd name="connsiteX909" fmla="*/ 4006056 w 5951537"/>
              <a:gd name="connsiteY909" fmla="*/ 3244056 h 6858000"/>
              <a:gd name="connsiteX910" fmla="*/ 3994943 w 5951537"/>
              <a:gd name="connsiteY910" fmla="*/ 3275013 h 6858000"/>
              <a:gd name="connsiteX911" fmla="*/ 3984625 w 5951537"/>
              <a:gd name="connsiteY911" fmla="*/ 3307556 h 6858000"/>
              <a:gd name="connsiteX912" fmla="*/ 3975100 w 5951537"/>
              <a:gd name="connsiteY912" fmla="*/ 3340894 h 6858000"/>
              <a:gd name="connsiteX913" fmla="*/ 3965575 w 5951537"/>
              <a:gd name="connsiteY913" fmla="*/ 3375025 h 6858000"/>
              <a:gd name="connsiteX914" fmla="*/ 3957637 w 5951537"/>
              <a:gd name="connsiteY914" fmla="*/ 3410744 h 6858000"/>
              <a:gd name="connsiteX915" fmla="*/ 3950493 w 5951537"/>
              <a:gd name="connsiteY915" fmla="*/ 3447256 h 6858000"/>
              <a:gd name="connsiteX916" fmla="*/ 3944143 w 5951537"/>
              <a:gd name="connsiteY916" fmla="*/ 3484563 h 6858000"/>
              <a:gd name="connsiteX917" fmla="*/ 3939381 w 5951537"/>
              <a:gd name="connsiteY917" fmla="*/ 3521869 h 6858000"/>
              <a:gd name="connsiteX918" fmla="*/ 3935412 w 5951537"/>
              <a:gd name="connsiteY918" fmla="*/ 3561556 h 6858000"/>
              <a:gd name="connsiteX919" fmla="*/ 3932237 w 5951537"/>
              <a:gd name="connsiteY919" fmla="*/ 3601244 h 6858000"/>
              <a:gd name="connsiteX920" fmla="*/ 3931443 w 5951537"/>
              <a:gd name="connsiteY920" fmla="*/ 3642519 h 6858000"/>
              <a:gd name="connsiteX921" fmla="*/ 3931443 w 5951537"/>
              <a:gd name="connsiteY921" fmla="*/ 3684588 h 6858000"/>
              <a:gd name="connsiteX922" fmla="*/ 3931443 w 5951537"/>
              <a:gd name="connsiteY922" fmla="*/ 3726656 h 6858000"/>
              <a:gd name="connsiteX923" fmla="*/ 3933031 w 5951537"/>
              <a:gd name="connsiteY923" fmla="*/ 3769519 h 6858000"/>
              <a:gd name="connsiteX924" fmla="*/ 3936206 w 5951537"/>
              <a:gd name="connsiteY924" fmla="*/ 3811588 h 6858000"/>
              <a:gd name="connsiteX925" fmla="*/ 3939381 w 5951537"/>
              <a:gd name="connsiteY925" fmla="*/ 3856038 h 6858000"/>
              <a:gd name="connsiteX926" fmla="*/ 3943350 w 5951537"/>
              <a:gd name="connsiteY926" fmla="*/ 3899694 h 6858000"/>
              <a:gd name="connsiteX927" fmla="*/ 3948112 w 5951537"/>
              <a:gd name="connsiteY927" fmla="*/ 3944144 h 6858000"/>
              <a:gd name="connsiteX928" fmla="*/ 3960812 w 5951537"/>
              <a:gd name="connsiteY928" fmla="*/ 4034631 h 6858000"/>
              <a:gd name="connsiteX929" fmla="*/ 3975100 w 5951537"/>
              <a:gd name="connsiteY929" fmla="*/ 4126706 h 6858000"/>
              <a:gd name="connsiteX930" fmla="*/ 3990181 w 5951537"/>
              <a:gd name="connsiteY930" fmla="*/ 4219575 h 6858000"/>
              <a:gd name="connsiteX931" fmla="*/ 4006056 w 5951537"/>
              <a:gd name="connsiteY931" fmla="*/ 4314825 h 6858000"/>
              <a:gd name="connsiteX932" fmla="*/ 4025106 w 5951537"/>
              <a:gd name="connsiteY932" fmla="*/ 4430713 h 6858000"/>
              <a:gd name="connsiteX933" fmla="*/ 4044950 w 5951537"/>
              <a:gd name="connsiteY933" fmla="*/ 4548981 h 6858000"/>
              <a:gd name="connsiteX934" fmla="*/ 4052887 w 5951537"/>
              <a:gd name="connsiteY934" fmla="*/ 4610100 h 6858000"/>
              <a:gd name="connsiteX935" fmla="*/ 4061619 w 5951537"/>
              <a:gd name="connsiteY935" fmla="*/ 4671219 h 6858000"/>
              <a:gd name="connsiteX936" fmla="*/ 4068762 w 5951537"/>
              <a:gd name="connsiteY936" fmla="*/ 4733131 h 6858000"/>
              <a:gd name="connsiteX937" fmla="*/ 4075906 w 5951537"/>
              <a:gd name="connsiteY937" fmla="*/ 4795044 h 6858000"/>
              <a:gd name="connsiteX938" fmla="*/ 4082256 w 5951537"/>
              <a:gd name="connsiteY938" fmla="*/ 4857750 h 6858000"/>
              <a:gd name="connsiteX939" fmla="*/ 4086225 w 5951537"/>
              <a:gd name="connsiteY939" fmla="*/ 4922044 h 6858000"/>
              <a:gd name="connsiteX940" fmla="*/ 4090193 w 5951537"/>
              <a:gd name="connsiteY940" fmla="*/ 4986338 h 6858000"/>
              <a:gd name="connsiteX941" fmla="*/ 4092575 w 5951537"/>
              <a:gd name="connsiteY941" fmla="*/ 5050631 h 6858000"/>
              <a:gd name="connsiteX942" fmla="*/ 4092575 w 5951537"/>
              <a:gd name="connsiteY942" fmla="*/ 5114925 h 6858000"/>
              <a:gd name="connsiteX943" fmla="*/ 4090987 w 5951537"/>
              <a:gd name="connsiteY943" fmla="*/ 5180806 h 6858000"/>
              <a:gd name="connsiteX944" fmla="*/ 4087812 w 5951537"/>
              <a:gd name="connsiteY944" fmla="*/ 5246688 h 6858000"/>
              <a:gd name="connsiteX945" fmla="*/ 4083050 w 5951537"/>
              <a:gd name="connsiteY945" fmla="*/ 5312569 h 6858000"/>
              <a:gd name="connsiteX946" fmla="*/ 4075906 w 5951537"/>
              <a:gd name="connsiteY946" fmla="*/ 5379244 h 6858000"/>
              <a:gd name="connsiteX947" fmla="*/ 4067175 w 5951537"/>
              <a:gd name="connsiteY947" fmla="*/ 5445125 h 6858000"/>
              <a:gd name="connsiteX948" fmla="*/ 4054475 w 5951537"/>
              <a:gd name="connsiteY948" fmla="*/ 5511800 h 6858000"/>
              <a:gd name="connsiteX949" fmla="*/ 4047331 w 5951537"/>
              <a:gd name="connsiteY949" fmla="*/ 5546725 h 6858000"/>
              <a:gd name="connsiteX950" fmla="*/ 4040981 w 5951537"/>
              <a:gd name="connsiteY950" fmla="*/ 5580063 h 6858000"/>
              <a:gd name="connsiteX951" fmla="*/ 4032250 w 5951537"/>
              <a:gd name="connsiteY951" fmla="*/ 5613400 h 6858000"/>
              <a:gd name="connsiteX952" fmla="*/ 4023519 w 5951537"/>
              <a:gd name="connsiteY952" fmla="*/ 5646738 h 6858000"/>
              <a:gd name="connsiteX953" fmla="*/ 4013200 w 5951537"/>
              <a:gd name="connsiteY953" fmla="*/ 5680075 h 6858000"/>
              <a:gd name="connsiteX954" fmla="*/ 4002881 w 5951537"/>
              <a:gd name="connsiteY954" fmla="*/ 5713413 h 6858000"/>
              <a:gd name="connsiteX955" fmla="*/ 3991769 w 5951537"/>
              <a:gd name="connsiteY955" fmla="*/ 5748338 h 6858000"/>
              <a:gd name="connsiteX956" fmla="*/ 3980656 w 5951537"/>
              <a:gd name="connsiteY956" fmla="*/ 5781675 h 6858000"/>
              <a:gd name="connsiteX957" fmla="*/ 3967956 w 5951537"/>
              <a:gd name="connsiteY957" fmla="*/ 5815013 h 6858000"/>
              <a:gd name="connsiteX958" fmla="*/ 3954462 w 5951537"/>
              <a:gd name="connsiteY958" fmla="*/ 5848350 h 6858000"/>
              <a:gd name="connsiteX959" fmla="*/ 3940175 w 5951537"/>
              <a:gd name="connsiteY959" fmla="*/ 5882481 h 6858000"/>
              <a:gd name="connsiteX960" fmla="*/ 3925093 w 5951537"/>
              <a:gd name="connsiteY960" fmla="*/ 5915819 h 6858000"/>
              <a:gd name="connsiteX961" fmla="*/ 3910012 w 5951537"/>
              <a:gd name="connsiteY961" fmla="*/ 5949950 h 6858000"/>
              <a:gd name="connsiteX962" fmla="*/ 3892550 w 5951537"/>
              <a:gd name="connsiteY962" fmla="*/ 5983288 h 6858000"/>
              <a:gd name="connsiteX963" fmla="*/ 3875881 w 5951537"/>
              <a:gd name="connsiteY963" fmla="*/ 6017419 h 6858000"/>
              <a:gd name="connsiteX964" fmla="*/ 3857625 w 5951537"/>
              <a:gd name="connsiteY964" fmla="*/ 6050756 h 6858000"/>
              <a:gd name="connsiteX965" fmla="*/ 3836987 w 5951537"/>
              <a:gd name="connsiteY965" fmla="*/ 6084094 h 6858000"/>
              <a:gd name="connsiteX966" fmla="*/ 3817143 w 5951537"/>
              <a:gd name="connsiteY966" fmla="*/ 6117431 h 6858000"/>
              <a:gd name="connsiteX967" fmla="*/ 3795712 w 5951537"/>
              <a:gd name="connsiteY967" fmla="*/ 6150769 h 6858000"/>
              <a:gd name="connsiteX968" fmla="*/ 3773487 w 5951537"/>
              <a:gd name="connsiteY968" fmla="*/ 6184900 h 6858000"/>
              <a:gd name="connsiteX969" fmla="*/ 3749675 w 5951537"/>
              <a:gd name="connsiteY969" fmla="*/ 6218238 h 6858000"/>
              <a:gd name="connsiteX970" fmla="*/ 3725862 w 5951537"/>
              <a:gd name="connsiteY970" fmla="*/ 6251575 h 6858000"/>
              <a:gd name="connsiteX971" fmla="*/ 3700462 w 5951537"/>
              <a:gd name="connsiteY971" fmla="*/ 6284913 h 6858000"/>
              <a:gd name="connsiteX972" fmla="*/ 3674269 w 5951537"/>
              <a:gd name="connsiteY972" fmla="*/ 6318250 h 6858000"/>
              <a:gd name="connsiteX973" fmla="*/ 3646487 w 5951537"/>
              <a:gd name="connsiteY973" fmla="*/ 6351588 h 6858000"/>
              <a:gd name="connsiteX974" fmla="*/ 3618706 w 5951537"/>
              <a:gd name="connsiteY974" fmla="*/ 6384925 h 6858000"/>
              <a:gd name="connsiteX975" fmla="*/ 3593306 w 5951537"/>
              <a:gd name="connsiteY975" fmla="*/ 6413500 h 6858000"/>
              <a:gd name="connsiteX976" fmla="*/ 3566319 w 5951537"/>
              <a:gd name="connsiteY976" fmla="*/ 6440488 h 6858000"/>
              <a:gd name="connsiteX977" fmla="*/ 3539331 w 5951537"/>
              <a:gd name="connsiteY977" fmla="*/ 6467475 h 6858000"/>
              <a:gd name="connsiteX978" fmla="*/ 3512343 w 5951537"/>
              <a:gd name="connsiteY978" fmla="*/ 6493669 h 6858000"/>
              <a:gd name="connsiteX979" fmla="*/ 3483769 w 5951537"/>
              <a:gd name="connsiteY979" fmla="*/ 6517481 h 6858000"/>
              <a:gd name="connsiteX980" fmla="*/ 3454400 w 5951537"/>
              <a:gd name="connsiteY980" fmla="*/ 6542088 h 6858000"/>
              <a:gd name="connsiteX981" fmla="*/ 3424237 w 5951537"/>
              <a:gd name="connsiteY981" fmla="*/ 6565106 h 6858000"/>
              <a:gd name="connsiteX982" fmla="*/ 3393281 w 5951537"/>
              <a:gd name="connsiteY982" fmla="*/ 6587331 h 6858000"/>
              <a:gd name="connsiteX983" fmla="*/ 3363119 w 5951537"/>
              <a:gd name="connsiteY983" fmla="*/ 6609556 h 6858000"/>
              <a:gd name="connsiteX984" fmla="*/ 3330575 w 5951537"/>
              <a:gd name="connsiteY984" fmla="*/ 6630194 h 6858000"/>
              <a:gd name="connsiteX985" fmla="*/ 3298031 w 5951537"/>
              <a:gd name="connsiteY985" fmla="*/ 6650038 h 6858000"/>
              <a:gd name="connsiteX986" fmla="*/ 3266281 w 5951537"/>
              <a:gd name="connsiteY986" fmla="*/ 6669881 h 6858000"/>
              <a:gd name="connsiteX987" fmla="*/ 3232150 w 5951537"/>
              <a:gd name="connsiteY987" fmla="*/ 6688138 h 6858000"/>
              <a:gd name="connsiteX988" fmla="*/ 3198812 w 5951537"/>
              <a:gd name="connsiteY988" fmla="*/ 6704806 h 6858000"/>
              <a:gd name="connsiteX989" fmla="*/ 3164681 w 5951537"/>
              <a:gd name="connsiteY989" fmla="*/ 6721475 h 6858000"/>
              <a:gd name="connsiteX990" fmla="*/ 3128962 w 5951537"/>
              <a:gd name="connsiteY990" fmla="*/ 6736556 h 6858000"/>
              <a:gd name="connsiteX991" fmla="*/ 3094037 w 5951537"/>
              <a:gd name="connsiteY991" fmla="*/ 6750844 h 6858000"/>
              <a:gd name="connsiteX992" fmla="*/ 3058319 w 5951537"/>
              <a:gd name="connsiteY992" fmla="*/ 6765131 h 6858000"/>
              <a:gd name="connsiteX993" fmla="*/ 3021806 w 5951537"/>
              <a:gd name="connsiteY993" fmla="*/ 6777038 h 6858000"/>
              <a:gd name="connsiteX994" fmla="*/ 2985293 w 5951537"/>
              <a:gd name="connsiteY994" fmla="*/ 6788944 h 6858000"/>
              <a:gd name="connsiteX995" fmla="*/ 2947987 w 5951537"/>
              <a:gd name="connsiteY995" fmla="*/ 6800056 h 6858000"/>
              <a:gd name="connsiteX996" fmla="*/ 2910681 w 5951537"/>
              <a:gd name="connsiteY996" fmla="*/ 6810375 h 6858000"/>
              <a:gd name="connsiteX997" fmla="*/ 2873375 w 5951537"/>
              <a:gd name="connsiteY997" fmla="*/ 6819900 h 6858000"/>
              <a:gd name="connsiteX998" fmla="*/ 2834481 w 5951537"/>
              <a:gd name="connsiteY998" fmla="*/ 6827838 h 6858000"/>
              <a:gd name="connsiteX999" fmla="*/ 2797175 w 5951537"/>
              <a:gd name="connsiteY999" fmla="*/ 6834981 h 6858000"/>
              <a:gd name="connsiteX1000" fmla="*/ 2757487 w 5951537"/>
              <a:gd name="connsiteY1000" fmla="*/ 6840538 h 6858000"/>
              <a:gd name="connsiteX1001" fmla="*/ 2719387 w 5951537"/>
              <a:gd name="connsiteY1001" fmla="*/ 6846094 h 6858000"/>
              <a:gd name="connsiteX1002" fmla="*/ 2679700 w 5951537"/>
              <a:gd name="connsiteY1002" fmla="*/ 6850856 h 6858000"/>
              <a:gd name="connsiteX1003" fmla="*/ 2640012 w 5951537"/>
              <a:gd name="connsiteY1003" fmla="*/ 6854031 h 6858000"/>
              <a:gd name="connsiteX1004" fmla="*/ 2600325 w 5951537"/>
              <a:gd name="connsiteY1004" fmla="*/ 6855619 h 6858000"/>
              <a:gd name="connsiteX1005" fmla="*/ 2561431 w 5951537"/>
              <a:gd name="connsiteY1005" fmla="*/ 6858000 h 6858000"/>
              <a:gd name="connsiteX1006" fmla="*/ 2521743 w 5951537"/>
              <a:gd name="connsiteY1006" fmla="*/ 6858000 h 6858000"/>
              <a:gd name="connsiteX1007" fmla="*/ 2462212 w 5951537"/>
              <a:gd name="connsiteY1007" fmla="*/ 6857206 h 6858000"/>
              <a:gd name="connsiteX1008" fmla="*/ 2401887 w 5951537"/>
              <a:gd name="connsiteY1008" fmla="*/ 6854031 h 6858000"/>
              <a:gd name="connsiteX1009" fmla="*/ 2343150 w 5951537"/>
              <a:gd name="connsiteY1009" fmla="*/ 6849269 h 6858000"/>
              <a:gd name="connsiteX1010" fmla="*/ 2282825 w 5951537"/>
              <a:gd name="connsiteY1010" fmla="*/ 6840538 h 6858000"/>
              <a:gd name="connsiteX1011" fmla="*/ 2222500 w 5951537"/>
              <a:gd name="connsiteY1011" fmla="*/ 6831806 h 6858000"/>
              <a:gd name="connsiteX1012" fmla="*/ 2162969 w 5951537"/>
              <a:gd name="connsiteY1012" fmla="*/ 6819900 h 6858000"/>
              <a:gd name="connsiteX1013" fmla="*/ 2103437 w 5951537"/>
              <a:gd name="connsiteY1013" fmla="*/ 6805613 h 6858000"/>
              <a:gd name="connsiteX1014" fmla="*/ 2043906 w 5951537"/>
              <a:gd name="connsiteY1014" fmla="*/ 6788150 h 6858000"/>
              <a:gd name="connsiteX1015" fmla="*/ 1993900 w 5951537"/>
              <a:gd name="connsiteY1015" fmla="*/ 6773069 h 6858000"/>
              <a:gd name="connsiteX1016" fmla="*/ 1945481 w 5951537"/>
              <a:gd name="connsiteY1016" fmla="*/ 6755606 h 6858000"/>
              <a:gd name="connsiteX1017" fmla="*/ 1897062 w 5951537"/>
              <a:gd name="connsiteY1017" fmla="*/ 6737350 h 6858000"/>
              <a:gd name="connsiteX1018" fmla="*/ 1850231 w 5951537"/>
              <a:gd name="connsiteY1018" fmla="*/ 6718300 h 6858000"/>
              <a:gd name="connsiteX1019" fmla="*/ 1804987 w 5951537"/>
              <a:gd name="connsiteY1019" fmla="*/ 6696869 h 6858000"/>
              <a:gd name="connsiteX1020" fmla="*/ 1758950 w 5951537"/>
              <a:gd name="connsiteY1020" fmla="*/ 6675438 h 6858000"/>
              <a:gd name="connsiteX1021" fmla="*/ 1715293 w 5951537"/>
              <a:gd name="connsiteY1021" fmla="*/ 6652419 h 6858000"/>
              <a:gd name="connsiteX1022" fmla="*/ 1673225 w 5951537"/>
              <a:gd name="connsiteY1022" fmla="*/ 6627019 h 6858000"/>
              <a:gd name="connsiteX1023" fmla="*/ 1631156 w 5951537"/>
              <a:gd name="connsiteY1023" fmla="*/ 6601619 h 6858000"/>
              <a:gd name="connsiteX1024" fmla="*/ 1590675 w 5951537"/>
              <a:gd name="connsiteY1024" fmla="*/ 6575425 h 6858000"/>
              <a:gd name="connsiteX1025" fmla="*/ 1552575 w 5951537"/>
              <a:gd name="connsiteY1025" fmla="*/ 6546850 h 6858000"/>
              <a:gd name="connsiteX1026" fmla="*/ 1513681 w 5951537"/>
              <a:gd name="connsiteY1026" fmla="*/ 6519069 h 6858000"/>
              <a:gd name="connsiteX1027" fmla="*/ 1477168 w 5951537"/>
              <a:gd name="connsiteY1027" fmla="*/ 6488113 h 6858000"/>
              <a:gd name="connsiteX1028" fmla="*/ 1442243 w 5951537"/>
              <a:gd name="connsiteY1028" fmla="*/ 6457156 h 6858000"/>
              <a:gd name="connsiteX1029" fmla="*/ 1408906 w 5951537"/>
              <a:gd name="connsiteY1029" fmla="*/ 6425406 h 6858000"/>
              <a:gd name="connsiteX1030" fmla="*/ 1376362 w 5951537"/>
              <a:gd name="connsiteY1030" fmla="*/ 6392069 h 6858000"/>
              <a:gd name="connsiteX1031" fmla="*/ 1344612 w 5951537"/>
              <a:gd name="connsiteY1031" fmla="*/ 6358731 h 6858000"/>
              <a:gd name="connsiteX1032" fmla="*/ 1314450 w 5951537"/>
              <a:gd name="connsiteY1032" fmla="*/ 6324600 h 6858000"/>
              <a:gd name="connsiteX1033" fmla="*/ 1285875 w 5951537"/>
              <a:gd name="connsiteY1033" fmla="*/ 6288088 h 6858000"/>
              <a:gd name="connsiteX1034" fmla="*/ 1259681 w 5951537"/>
              <a:gd name="connsiteY1034" fmla="*/ 6251575 h 6858000"/>
              <a:gd name="connsiteX1035" fmla="*/ 1234281 w 5951537"/>
              <a:gd name="connsiteY1035" fmla="*/ 6215063 h 6858000"/>
              <a:gd name="connsiteX1036" fmla="*/ 1210468 w 5951537"/>
              <a:gd name="connsiteY1036" fmla="*/ 6176169 h 6858000"/>
              <a:gd name="connsiteX1037" fmla="*/ 1188243 w 5951537"/>
              <a:gd name="connsiteY1037" fmla="*/ 6138069 h 6858000"/>
              <a:gd name="connsiteX1038" fmla="*/ 1166812 w 5951537"/>
              <a:gd name="connsiteY1038" fmla="*/ 6098381 h 6858000"/>
              <a:gd name="connsiteX1039" fmla="*/ 1147762 w 5951537"/>
              <a:gd name="connsiteY1039" fmla="*/ 6057900 h 6858000"/>
              <a:gd name="connsiteX1040" fmla="*/ 1130300 w 5951537"/>
              <a:gd name="connsiteY1040" fmla="*/ 6016625 h 6858000"/>
              <a:gd name="connsiteX1041" fmla="*/ 1113631 w 5951537"/>
              <a:gd name="connsiteY1041" fmla="*/ 5974556 h 6858000"/>
              <a:gd name="connsiteX1042" fmla="*/ 1100137 w 5951537"/>
              <a:gd name="connsiteY1042" fmla="*/ 5933281 h 6858000"/>
              <a:gd name="connsiteX1043" fmla="*/ 1086643 w 5951537"/>
              <a:gd name="connsiteY1043" fmla="*/ 5889625 h 6858000"/>
              <a:gd name="connsiteX1044" fmla="*/ 1076325 w 5951537"/>
              <a:gd name="connsiteY1044" fmla="*/ 5845969 h 6858000"/>
              <a:gd name="connsiteX1045" fmla="*/ 1066006 w 5951537"/>
              <a:gd name="connsiteY1045" fmla="*/ 5803106 h 6858000"/>
              <a:gd name="connsiteX1046" fmla="*/ 1059656 w 5951537"/>
              <a:gd name="connsiteY1046" fmla="*/ 5757863 h 6858000"/>
              <a:gd name="connsiteX1047" fmla="*/ 1050925 w 5951537"/>
              <a:gd name="connsiteY1047" fmla="*/ 5699125 h 6858000"/>
              <a:gd name="connsiteX1048" fmla="*/ 1046162 w 5951537"/>
              <a:gd name="connsiteY1048" fmla="*/ 5641975 h 6858000"/>
              <a:gd name="connsiteX1049" fmla="*/ 1042193 w 5951537"/>
              <a:gd name="connsiteY1049" fmla="*/ 5586413 h 6858000"/>
              <a:gd name="connsiteX1050" fmla="*/ 1039018 w 5951537"/>
              <a:gd name="connsiteY1050" fmla="*/ 5532438 h 6858000"/>
              <a:gd name="connsiteX1051" fmla="*/ 1039018 w 5951537"/>
              <a:gd name="connsiteY1051" fmla="*/ 5478463 h 6858000"/>
              <a:gd name="connsiteX1052" fmla="*/ 1039812 w 5951537"/>
              <a:gd name="connsiteY1052" fmla="*/ 5428456 h 6858000"/>
              <a:gd name="connsiteX1053" fmla="*/ 1042193 w 5951537"/>
              <a:gd name="connsiteY1053" fmla="*/ 5377656 h 6858000"/>
              <a:gd name="connsiteX1054" fmla="*/ 1046162 w 5951537"/>
              <a:gd name="connsiteY1054" fmla="*/ 5328444 h 6858000"/>
              <a:gd name="connsiteX1055" fmla="*/ 1052512 w 5951537"/>
              <a:gd name="connsiteY1055" fmla="*/ 5282406 h 6858000"/>
              <a:gd name="connsiteX1056" fmla="*/ 1058068 w 5951537"/>
              <a:gd name="connsiteY1056" fmla="*/ 5235575 h 6858000"/>
              <a:gd name="connsiteX1057" fmla="*/ 1066006 w 5951537"/>
              <a:gd name="connsiteY1057" fmla="*/ 5191125 h 6858000"/>
              <a:gd name="connsiteX1058" fmla="*/ 1075531 w 5951537"/>
              <a:gd name="connsiteY1058" fmla="*/ 5147469 h 6858000"/>
              <a:gd name="connsiteX1059" fmla="*/ 1085850 w 5951537"/>
              <a:gd name="connsiteY1059" fmla="*/ 5105400 h 6858000"/>
              <a:gd name="connsiteX1060" fmla="*/ 1097756 w 5951537"/>
              <a:gd name="connsiteY1060" fmla="*/ 5064125 h 6858000"/>
              <a:gd name="connsiteX1061" fmla="*/ 1109662 w 5951537"/>
              <a:gd name="connsiteY1061" fmla="*/ 5023644 h 6858000"/>
              <a:gd name="connsiteX1062" fmla="*/ 1123156 w 5951537"/>
              <a:gd name="connsiteY1062" fmla="*/ 4985544 h 6858000"/>
              <a:gd name="connsiteX1063" fmla="*/ 1137443 w 5951537"/>
              <a:gd name="connsiteY1063" fmla="*/ 4946650 h 6858000"/>
              <a:gd name="connsiteX1064" fmla="*/ 1151731 w 5951537"/>
              <a:gd name="connsiteY1064" fmla="*/ 4910931 h 6858000"/>
              <a:gd name="connsiteX1065" fmla="*/ 1167606 w 5951537"/>
              <a:gd name="connsiteY1065" fmla="*/ 4874419 h 6858000"/>
              <a:gd name="connsiteX1066" fmla="*/ 1183481 w 5951537"/>
              <a:gd name="connsiteY1066" fmla="*/ 4838700 h 6858000"/>
              <a:gd name="connsiteX1067" fmla="*/ 1200150 w 5951537"/>
              <a:gd name="connsiteY1067" fmla="*/ 4805363 h 6858000"/>
              <a:gd name="connsiteX1068" fmla="*/ 1217612 w 5951537"/>
              <a:gd name="connsiteY1068" fmla="*/ 4772025 h 6858000"/>
              <a:gd name="connsiteX1069" fmla="*/ 1235868 w 5951537"/>
              <a:gd name="connsiteY1069" fmla="*/ 4738688 h 6858000"/>
              <a:gd name="connsiteX1070" fmla="*/ 1252537 w 5951537"/>
              <a:gd name="connsiteY1070" fmla="*/ 4706938 h 6858000"/>
              <a:gd name="connsiteX1071" fmla="*/ 1289843 w 5951537"/>
              <a:gd name="connsiteY1071" fmla="*/ 4645025 h 6858000"/>
              <a:gd name="connsiteX1072" fmla="*/ 1326356 w 5951537"/>
              <a:gd name="connsiteY1072" fmla="*/ 4586288 h 6858000"/>
              <a:gd name="connsiteX1073" fmla="*/ 1364456 w 5951537"/>
              <a:gd name="connsiteY1073" fmla="*/ 4529931 h 6858000"/>
              <a:gd name="connsiteX1074" fmla="*/ 1401762 w 5951537"/>
              <a:gd name="connsiteY1074" fmla="*/ 4475163 h 6858000"/>
              <a:gd name="connsiteX1075" fmla="*/ 1453356 w 5951537"/>
              <a:gd name="connsiteY1075" fmla="*/ 4395788 h 6858000"/>
              <a:gd name="connsiteX1076" fmla="*/ 1478756 w 5951537"/>
              <a:gd name="connsiteY1076" fmla="*/ 4358481 h 6858000"/>
              <a:gd name="connsiteX1077" fmla="*/ 1501775 w 5951537"/>
              <a:gd name="connsiteY1077" fmla="*/ 4320381 h 6858000"/>
              <a:gd name="connsiteX1078" fmla="*/ 1524000 w 5951537"/>
              <a:gd name="connsiteY1078" fmla="*/ 4283869 h 6858000"/>
              <a:gd name="connsiteX1079" fmla="*/ 1544637 w 5951537"/>
              <a:gd name="connsiteY1079" fmla="*/ 4246563 h 6858000"/>
              <a:gd name="connsiteX1080" fmla="*/ 1563687 w 5951537"/>
              <a:gd name="connsiteY1080" fmla="*/ 4208463 h 6858000"/>
              <a:gd name="connsiteX1081" fmla="*/ 1581150 w 5951537"/>
              <a:gd name="connsiteY1081" fmla="*/ 4170363 h 6858000"/>
              <a:gd name="connsiteX1082" fmla="*/ 1597025 w 5951537"/>
              <a:gd name="connsiteY1082" fmla="*/ 4131469 h 6858000"/>
              <a:gd name="connsiteX1083" fmla="*/ 1611312 w 5951537"/>
              <a:gd name="connsiteY1083" fmla="*/ 4092575 h 6858000"/>
              <a:gd name="connsiteX1084" fmla="*/ 1622425 w 5951537"/>
              <a:gd name="connsiteY1084" fmla="*/ 4052888 h 6858000"/>
              <a:gd name="connsiteX1085" fmla="*/ 1627187 w 5951537"/>
              <a:gd name="connsiteY1085" fmla="*/ 4031456 h 6858000"/>
              <a:gd name="connsiteX1086" fmla="*/ 1632743 w 5951537"/>
              <a:gd name="connsiteY1086" fmla="*/ 4011613 h 6858000"/>
              <a:gd name="connsiteX1087" fmla="*/ 1636712 w 5951537"/>
              <a:gd name="connsiteY1087" fmla="*/ 3990181 h 6858000"/>
              <a:gd name="connsiteX1088" fmla="*/ 1639887 w 5951537"/>
              <a:gd name="connsiteY1088" fmla="*/ 3967956 h 6858000"/>
              <a:gd name="connsiteX1089" fmla="*/ 1642268 w 5951537"/>
              <a:gd name="connsiteY1089" fmla="*/ 3945731 h 6858000"/>
              <a:gd name="connsiteX1090" fmla="*/ 1644650 w 5951537"/>
              <a:gd name="connsiteY1090" fmla="*/ 3923506 h 6858000"/>
              <a:gd name="connsiteX1091" fmla="*/ 1646237 w 5951537"/>
              <a:gd name="connsiteY1091" fmla="*/ 3899694 h 6858000"/>
              <a:gd name="connsiteX1092" fmla="*/ 1647825 w 5951537"/>
              <a:gd name="connsiteY1092" fmla="*/ 3876675 h 6858000"/>
              <a:gd name="connsiteX1093" fmla="*/ 1647825 w 5951537"/>
              <a:gd name="connsiteY1093" fmla="*/ 3853656 h 6858000"/>
              <a:gd name="connsiteX1094" fmla="*/ 1647825 w 5951537"/>
              <a:gd name="connsiteY1094" fmla="*/ 3828256 h 6858000"/>
              <a:gd name="connsiteX1095" fmla="*/ 1605756 w 5951537"/>
              <a:gd name="connsiteY1095" fmla="*/ 3824288 h 6858000"/>
              <a:gd name="connsiteX1096" fmla="*/ 1565275 w 5951537"/>
              <a:gd name="connsiteY1096" fmla="*/ 3818731 h 6858000"/>
              <a:gd name="connsiteX1097" fmla="*/ 1524793 w 5951537"/>
              <a:gd name="connsiteY1097" fmla="*/ 3813969 h 6858000"/>
              <a:gd name="connsiteX1098" fmla="*/ 1485900 w 5951537"/>
              <a:gd name="connsiteY1098" fmla="*/ 3806825 h 6858000"/>
              <a:gd name="connsiteX1099" fmla="*/ 1446212 w 5951537"/>
              <a:gd name="connsiteY1099" fmla="*/ 3799681 h 6858000"/>
              <a:gd name="connsiteX1100" fmla="*/ 1407318 w 5951537"/>
              <a:gd name="connsiteY1100" fmla="*/ 3792538 h 6858000"/>
              <a:gd name="connsiteX1101" fmla="*/ 1369218 w 5951537"/>
              <a:gd name="connsiteY1101" fmla="*/ 3783806 h 6858000"/>
              <a:gd name="connsiteX1102" fmla="*/ 1330325 w 5951537"/>
              <a:gd name="connsiteY1102" fmla="*/ 3774281 h 6858000"/>
              <a:gd name="connsiteX1103" fmla="*/ 1293018 w 5951537"/>
              <a:gd name="connsiteY1103" fmla="*/ 3763963 h 6858000"/>
              <a:gd name="connsiteX1104" fmla="*/ 1255712 w 5951537"/>
              <a:gd name="connsiteY1104" fmla="*/ 3752850 h 6858000"/>
              <a:gd name="connsiteX1105" fmla="*/ 1219200 w 5951537"/>
              <a:gd name="connsiteY1105" fmla="*/ 3741738 h 6858000"/>
              <a:gd name="connsiteX1106" fmla="*/ 1182687 w 5951537"/>
              <a:gd name="connsiteY1106" fmla="*/ 3729831 h 6858000"/>
              <a:gd name="connsiteX1107" fmla="*/ 1147762 w 5951537"/>
              <a:gd name="connsiteY1107" fmla="*/ 3716338 h 6858000"/>
              <a:gd name="connsiteX1108" fmla="*/ 1112043 w 5951537"/>
              <a:gd name="connsiteY1108" fmla="*/ 3703638 h 6858000"/>
              <a:gd name="connsiteX1109" fmla="*/ 1077118 w 5951537"/>
              <a:gd name="connsiteY1109" fmla="*/ 3689350 h 6858000"/>
              <a:gd name="connsiteX1110" fmla="*/ 1042987 w 5951537"/>
              <a:gd name="connsiteY1110" fmla="*/ 3674269 h 6858000"/>
              <a:gd name="connsiteX1111" fmla="*/ 1009650 w 5951537"/>
              <a:gd name="connsiteY1111" fmla="*/ 3657600 h 6858000"/>
              <a:gd name="connsiteX1112" fmla="*/ 976312 w 5951537"/>
              <a:gd name="connsiteY1112" fmla="*/ 3641725 h 6858000"/>
              <a:gd name="connsiteX1113" fmla="*/ 943768 w 5951537"/>
              <a:gd name="connsiteY1113" fmla="*/ 3624263 h 6858000"/>
              <a:gd name="connsiteX1114" fmla="*/ 911225 w 5951537"/>
              <a:gd name="connsiteY1114" fmla="*/ 3606006 h 6858000"/>
              <a:gd name="connsiteX1115" fmla="*/ 878681 w 5951537"/>
              <a:gd name="connsiteY1115" fmla="*/ 3587750 h 6858000"/>
              <a:gd name="connsiteX1116" fmla="*/ 847725 w 5951537"/>
              <a:gd name="connsiteY1116" fmla="*/ 3567906 h 6858000"/>
              <a:gd name="connsiteX1117" fmla="*/ 817562 w 5951537"/>
              <a:gd name="connsiteY1117" fmla="*/ 3547269 h 6858000"/>
              <a:gd name="connsiteX1118" fmla="*/ 786606 w 5951537"/>
              <a:gd name="connsiteY1118" fmla="*/ 3527425 h 6858000"/>
              <a:gd name="connsiteX1119" fmla="*/ 756443 w 5951537"/>
              <a:gd name="connsiteY1119" fmla="*/ 3505994 h 6858000"/>
              <a:gd name="connsiteX1120" fmla="*/ 727075 w 5951537"/>
              <a:gd name="connsiteY1120" fmla="*/ 3483769 h 6858000"/>
              <a:gd name="connsiteX1121" fmla="*/ 697706 w 5951537"/>
              <a:gd name="connsiteY1121" fmla="*/ 3460750 h 6858000"/>
              <a:gd name="connsiteX1122" fmla="*/ 669131 w 5951537"/>
              <a:gd name="connsiteY1122" fmla="*/ 3436144 h 6858000"/>
              <a:gd name="connsiteX1123" fmla="*/ 642143 w 5951537"/>
              <a:gd name="connsiteY1123" fmla="*/ 3411538 h 6858000"/>
              <a:gd name="connsiteX1124" fmla="*/ 614362 w 5951537"/>
              <a:gd name="connsiteY1124" fmla="*/ 3386138 h 6858000"/>
              <a:gd name="connsiteX1125" fmla="*/ 587375 w 5951537"/>
              <a:gd name="connsiteY1125" fmla="*/ 3361531 h 6858000"/>
              <a:gd name="connsiteX1126" fmla="*/ 561181 w 5951537"/>
              <a:gd name="connsiteY1126" fmla="*/ 3334544 h 6858000"/>
              <a:gd name="connsiteX1127" fmla="*/ 536575 w 5951537"/>
              <a:gd name="connsiteY1127" fmla="*/ 3309144 h 6858000"/>
              <a:gd name="connsiteX1128" fmla="*/ 514350 w 5951537"/>
              <a:gd name="connsiteY1128" fmla="*/ 3284538 h 6858000"/>
              <a:gd name="connsiteX1129" fmla="*/ 491331 w 5951537"/>
              <a:gd name="connsiteY1129" fmla="*/ 3257550 h 6858000"/>
              <a:gd name="connsiteX1130" fmla="*/ 469900 w 5951537"/>
              <a:gd name="connsiteY1130" fmla="*/ 3232150 h 6858000"/>
              <a:gd name="connsiteX1131" fmla="*/ 448468 w 5951537"/>
              <a:gd name="connsiteY1131" fmla="*/ 3205956 h 6858000"/>
              <a:gd name="connsiteX1132" fmla="*/ 428625 w 5951537"/>
              <a:gd name="connsiteY1132" fmla="*/ 3179763 h 6858000"/>
              <a:gd name="connsiteX1133" fmla="*/ 407987 w 5951537"/>
              <a:gd name="connsiteY1133" fmla="*/ 3152775 h 6858000"/>
              <a:gd name="connsiteX1134" fmla="*/ 388937 w 5951537"/>
              <a:gd name="connsiteY1134" fmla="*/ 3126581 h 6858000"/>
              <a:gd name="connsiteX1135" fmla="*/ 370681 w 5951537"/>
              <a:gd name="connsiteY1135" fmla="*/ 3098800 h 6858000"/>
              <a:gd name="connsiteX1136" fmla="*/ 352425 w 5951537"/>
              <a:gd name="connsiteY1136" fmla="*/ 3071813 h 6858000"/>
              <a:gd name="connsiteX1137" fmla="*/ 318293 w 5951537"/>
              <a:gd name="connsiteY1137" fmla="*/ 3017044 h 6858000"/>
              <a:gd name="connsiteX1138" fmla="*/ 286543 w 5951537"/>
              <a:gd name="connsiteY1138" fmla="*/ 2961481 h 6858000"/>
              <a:gd name="connsiteX1139" fmla="*/ 256381 w 5951537"/>
              <a:gd name="connsiteY1139" fmla="*/ 2904332 h 6858000"/>
              <a:gd name="connsiteX1140" fmla="*/ 228600 w 5951537"/>
              <a:gd name="connsiteY1140" fmla="*/ 2848769 h 6858000"/>
              <a:gd name="connsiteX1141" fmla="*/ 203200 w 5951537"/>
              <a:gd name="connsiteY1141" fmla="*/ 2791619 h 6858000"/>
              <a:gd name="connsiteX1142" fmla="*/ 179387 w 5951537"/>
              <a:gd name="connsiteY1142" fmla="*/ 2736056 h 6858000"/>
              <a:gd name="connsiteX1143" fmla="*/ 157956 w 5951537"/>
              <a:gd name="connsiteY1143" fmla="*/ 2679700 h 6858000"/>
              <a:gd name="connsiteX1144" fmla="*/ 138112 w 5951537"/>
              <a:gd name="connsiteY1144" fmla="*/ 2624138 h 6858000"/>
              <a:gd name="connsiteX1145" fmla="*/ 119856 w 5951537"/>
              <a:gd name="connsiteY1145" fmla="*/ 2569369 h 6858000"/>
              <a:gd name="connsiteX1146" fmla="*/ 103187 w 5951537"/>
              <a:gd name="connsiteY1146" fmla="*/ 2514600 h 6858000"/>
              <a:gd name="connsiteX1147" fmla="*/ 88106 w 5951537"/>
              <a:gd name="connsiteY1147" fmla="*/ 2462213 h 6858000"/>
              <a:gd name="connsiteX1148" fmla="*/ 74612 w 5951537"/>
              <a:gd name="connsiteY1148" fmla="*/ 2409031 h 6858000"/>
              <a:gd name="connsiteX1149" fmla="*/ 62706 w 5951537"/>
              <a:gd name="connsiteY1149" fmla="*/ 2357438 h 6858000"/>
              <a:gd name="connsiteX1150" fmla="*/ 52387 w 5951537"/>
              <a:gd name="connsiteY1150" fmla="*/ 2306638 h 6858000"/>
              <a:gd name="connsiteX1151" fmla="*/ 43656 w 5951537"/>
              <a:gd name="connsiteY1151" fmla="*/ 2258219 h 6858000"/>
              <a:gd name="connsiteX1152" fmla="*/ 34131 w 5951537"/>
              <a:gd name="connsiteY1152" fmla="*/ 2211388 h 6858000"/>
              <a:gd name="connsiteX1153" fmla="*/ 26987 w 5951537"/>
              <a:gd name="connsiteY1153" fmla="*/ 2166144 h 6858000"/>
              <a:gd name="connsiteX1154" fmla="*/ 21431 w 5951537"/>
              <a:gd name="connsiteY1154" fmla="*/ 2122488 h 6858000"/>
              <a:gd name="connsiteX1155" fmla="*/ 15875 w 5951537"/>
              <a:gd name="connsiteY1155" fmla="*/ 2081213 h 6858000"/>
              <a:gd name="connsiteX1156" fmla="*/ 8731 w 5951537"/>
              <a:gd name="connsiteY1156" fmla="*/ 2004219 h 6858000"/>
              <a:gd name="connsiteX1157" fmla="*/ 3968 w 5951537"/>
              <a:gd name="connsiteY1157" fmla="*/ 1938338 h 6858000"/>
              <a:gd name="connsiteX1158" fmla="*/ 793 w 5951537"/>
              <a:gd name="connsiteY1158" fmla="*/ 1882775 h 6858000"/>
              <a:gd name="connsiteX1159" fmla="*/ 0 w 5951537"/>
              <a:gd name="connsiteY1159" fmla="*/ 1839119 h 6858000"/>
              <a:gd name="connsiteX1160" fmla="*/ 111125 w 5951537"/>
              <a:gd name="connsiteY1160" fmla="*/ 1839119 h 6858000"/>
              <a:gd name="connsiteX1161" fmla="*/ 109537 w 5951537"/>
              <a:gd name="connsiteY1161" fmla="*/ 1787525 h 6858000"/>
              <a:gd name="connsiteX1162" fmla="*/ 108743 w 5951537"/>
              <a:gd name="connsiteY1162" fmla="*/ 1736725 h 6858000"/>
              <a:gd name="connsiteX1163" fmla="*/ 108743 w 5951537"/>
              <a:gd name="connsiteY1163" fmla="*/ 1687513 h 6858000"/>
              <a:gd name="connsiteX1164" fmla="*/ 108743 w 5951537"/>
              <a:gd name="connsiteY1164" fmla="*/ 1638300 h 6858000"/>
              <a:gd name="connsiteX1165" fmla="*/ 110331 w 5951537"/>
              <a:gd name="connsiteY1165" fmla="*/ 1589881 h 6858000"/>
              <a:gd name="connsiteX1166" fmla="*/ 112712 w 5951537"/>
              <a:gd name="connsiteY1166" fmla="*/ 1542256 h 6858000"/>
              <a:gd name="connsiteX1167" fmla="*/ 115093 w 5951537"/>
              <a:gd name="connsiteY1167" fmla="*/ 1495425 h 6858000"/>
              <a:gd name="connsiteX1168" fmla="*/ 118268 w 5951537"/>
              <a:gd name="connsiteY1168" fmla="*/ 1449388 h 6858000"/>
              <a:gd name="connsiteX1169" fmla="*/ 123825 w 5951537"/>
              <a:gd name="connsiteY1169" fmla="*/ 1404938 h 6858000"/>
              <a:gd name="connsiteX1170" fmla="*/ 128587 w 5951537"/>
              <a:gd name="connsiteY1170" fmla="*/ 1359694 h 6858000"/>
              <a:gd name="connsiteX1171" fmla="*/ 134937 w 5951537"/>
              <a:gd name="connsiteY1171" fmla="*/ 1315244 h 6858000"/>
              <a:gd name="connsiteX1172" fmla="*/ 142081 w 5951537"/>
              <a:gd name="connsiteY1172" fmla="*/ 1273175 h 6858000"/>
              <a:gd name="connsiteX1173" fmla="*/ 149225 w 5951537"/>
              <a:gd name="connsiteY1173" fmla="*/ 1230313 h 6858000"/>
              <a:gd name="connsiteX1174" fmla="*/ 157956 w 5951537"/>
              <a:gd name="connsiteY1174" fmla="*/ 1189038 h 6858000"/>
              <a:gd name="connsiteX1175" fmla="*/ 167481 w 5951537"/>
              <a:gd name="connsiteY1175" fmla="*/ 1148556 h 6858000"/>
              <a:gd name="connsiteX1176" fmla="*/ 177006 w 5951537"/>
              <a:gd name="connsiteY1176" fmla="*/ 1108869 h 6858000"/>
              <a:gd name="connsiteX1177" fmla="*/ 188118 w 5951537"/>
              <a:gd name="connsiteY1177" fmla="*/ 1069181 h 6858000"/>
              <a:gd name="connsiteX1178" fmla="*/ 200818 w 5951537"/>
              <a:gd name="connsiteY1178" fmla="*/ 1031081 h 6858000"/>
              <a:gd name="connsiteX1179" fmla="*/ 212725 w 5951537"/>
              <a:gd name="connsiteY1179" fmla="*/ 993775 h 6858000"/>
              <a:gd name="connsiteX1180" fmla="*/ 226218 w 5951537"/>
              <a:gd name="connsiteY1180" fmla="*/ 957263 h 6858000"/>
              <a:gd name="connsiteX1181" fmla="*/ 239712 w 5951537"/>
              <a:gd name="connsiteY1181" fmla="*/ 920750 h 6858000"/>
              <a:gd name="connsiteX1182" fmla="*/ 255587 w 5951537"/>
              <a:gd name="connsiteY1182" fmla="*/ 885031 h 6858000"/>
              <a:gd name="connsiteX1183" fmla="*/ 271462 w 5951537"/>
              <a:gd name="connsiteY1183" fmla="*/ 850900 h 6858000"/>
              <a:gd name="connsiteX1184" fmla="*/ 287337 w 5951537"/>
              <a:gd name="connsiteY1184" fmla="*/ 817563 h 6858000"/>
              <a:gd name="connsiteX1185" fmla="*/ 305593 w 5951537"/>
              <a:gd name="connsiteY1185" fmla="*/ 785019 h 6858000"/>
              <a:gd name="connsiteX1186" fmla="*/ 323850 w 5951537"/>
              <a:gd name="connsiteY1186" fmla="*/ 752475 h 6858000"/>
              <a:gd name="connsiteX1187" fmla="*/ 343693 w 5951537"/>
              <a:gd name="connsiteY1187" fmla="*/ 720725 h 6858000"/>
              <a:gd name="connsiteX1188" fmla="*/ 362743 w 5951537"/>
              <a:gd name="connsiteY1188" fmla="*/ 690563 h 6858000"/>
              <a:gd name="connsiteX1189" fmla="*/ 384175 w 5951537"/>
              <a:gd name="connsiteY1189" fmla="*/ 661194 h 6858000"/>
              <a:gd name="connsiteX1190" fmla="*/ 404812 w 5951537"/>
              <a:gd name="connsiteY1190" fmla="*/ 631825 h 6858000"/>
              <a:gd name="connsiteX1191" fmla="*/ 427037 w 5951537"/>
              <a:gd name="connsiteY1191" fmla="*/ 604837 h 6858000"/>
              <a:gd name="connsiteX1192" fmla="*/ 450850 w 5951537"/>
              <a:gd name="connsiteY1192" fmla="*/ 577056 h 6858000"/>
              <a:gd name="connsiteX1193" fmla="*/ 484187 w 5951537"/>
              <a:gd name="connsiteY1193" fmla="*/ 540544 h 6858000"/>
              <a:gd name="connsiteX1194" fmla="*/ 518318 w 5951537"/>
              <a:gd name="connsiteY1194" fmla="*/ 506413 h 6858000"/>
              <a:gd name="connsiteX1195" fmla="*/ 553243 w 5951537"/>
              <a:gd name="connsiteY1195" fmla="*/ 476250 h 6858000"/>
              <a:gd name="connsiteX1196" fmla="*/ 588168 w 5951537"/>
              <a:gd name="connsiteY1196" fmla="*/ 446881 h 6858000"/>
              <a:gd name="connsiteX1197" fmla="*/ 623093 w 5951537"/>
              <a:gd name="connsiteY1197" fmla="*/ 419894 h 6858000"/>
              <a:gd name="connsiteX1198" fmla="*/ 657225 w 5951537"/>
              <a:gd name="connsiteY1198" fmla="*/ 396875 h 6858000"/>
              <a:gd name="connsiteX1199" fmla="*/ 691356 w 5951537"/>
              <a:gd name="connsiteY1199" fmla="*/ 374650 h 6858000"/>
              <a:gd name="connsiteX1200" fmla="*/ 726281 w 5951537"/>
              <a:gd name="connsiteY1200" fmla="*/ 355600 h 6858000"/>
              <a:gd name="connsiteX1201" fmla="*/ 752475 w 5951537"/>
              <a:gd name="connsiteY1201" fmla="*/ 309563 h 6858000"/>
              <a:gd name="connsiteX1202" fmla="*/ 766762 w 5951537"/>
              <a:gd name="connsiteY1202" fmla="*/ 286544 h 6858000"/>
              <a:gd name="connsiteX1203" fmla="*/ 781843 w 5951537"/>
              <a:gd name="connsiteY1203" fmla="*/ 261938 h 6858000"/>
              <a:gd name="connsiteX1204" fmla="*/ 797718 w 5951537"/>
              <a:gd name="connsiteY1204" fmla="*/ 238919 h 6858000"/>
              <a:gd name="connsiteX1205" fmla="*/ 814387 w 5951537"/>
              <a:gd name="connsiteY1205" fmla="*/ 216694 h 6858000"/>
              <a:gd name="connsiteX1206" fmla="*/ 831056 w 5951537"/>
              <a:gd name="connsiteY1206" fmla="*/ 193675 h 6858000"/>
              <a:gd name="connsiteX1207" fmla="*/ 849312 w 5951537"/>
              <a:gd name="connsiteY1207" fmla="*/ 172244 h 6858000"/>
              <a:gd name="connsiteX1208" fmla="*/ 867568 w 5951537"/>
              <a:gd name="connsiteY1208" fmla="*/ 150813 h 6858000"/>
              <a:gd name="connsiteX1209" fmla="*/ 887412 w 5951537"/>
              <a:gd name="connsiteY1209" fmla="*/ 131763 h 6858000"/>
              <a:gd name="connsiteX1210" fmla="*/ 907256 w 5951537"/>
              <a:gd name="connsiteY1210" fmla="*/ 112713 h 6858000"/>
              <a:gd name="connsiteX1211" fmla="*/ 926306 w 5951537"/>
              <a:gd name="connsiteY1211" fmla="*/ 96044 h 6858000"/>
              <a:gd name="connsiteX1212" fmla="*/ 947737 w 5951537"/>
              <a:gd name="connsiteY1212" fmla="*/ 80963 h 6858000"/>
              <a:gd name="connsiteX1213" fmla="*/ 969168 w 5951537"/>
              <a:gd name="connsiteY1213" fmla="*/ 67469 h 6858000"/>
              <a:gd name="connsiteX1214" fmla="*/ 990600 w 5951537"/>
              <a:gd name="connsiteY1214" fmla="*/ 55562 h 6858000"/>
              <a:gd name="connsiteX1215" fmla="*/ 1012031 w 5951537"/>
              <a:gd name="connsiteY1215" fmla="*/ 47625 h 6858000"/>
              <a:gd name="connsiteX1216" fmla="*/ 1050131 w 5951537"/>
              <a:gd name="connsiteY1216" fmla="*/ 34131 h 6858000"/>
              <a:gd name="connsiteX1217" fmla="*/ 1087437 w 5951537"/>
              <a:gd name="connsiteY1217" fmla="*/ 23019 h 6858000"/>
              <a:gd name="connsiteX1218" fmla="*/ 1123950 w 5951537"/>
              <a:gd name="connsiteY1218" fmla="*/ 14288 h 6858000"/>
              <a:gd name="connsiteX1219" fmla="*/ 1159668 w 5951537"/>
              <a:gd name="connsiteY1219" fmla="*/ 6350 h 6858000"/>
              <a:gd name="connsiteX1220" fmla="*/ 1177131 w 5951537"/>
              <a:gd name="connsiteY1220" fmla="*/ 3969 h 6858000"/>
              <a:gd name="connsiteX1221" fmla="*/ 1193800 w 5951537"/>
              <a:gd name="connsiteY1221" fmla="*/ 79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</a:cxnLst>
            <a:rect l="l" t="t" r="r" b="b"/>
            <a:pathLst>
              <a:path w="5951537" h="6858000">
                <a:moveTo>
                  <a:pt x="4983955" y="1685925"/>
                </a:moveTo>
                <a:lnTo>
                  <a:pt x="4963318" y="1688306"/>
                </a:lnTo>
                <a:lnTo>
                  <a:pt x="4943474" y="1689894"/>
                </a:lnTo>
                <a:lnTo>
                  <a:pt x="4922837" y="1693863"/>
                </a:lnTo>
                <a:lnTo>
                  <a:pt x="4903787" y="1697831"/>
                </a:lnTo>
                <a:lnTo>
                  <a:pt x="4884737" y="1704181"/>
                </a:lnTo>
                <a:lnTo>
                  <a:pt x="4866481" y="1710531"/>
                </a:lnTo>
                <a:lnTo>
                  <a:pt x="4848224" y="1717675"/>
                </a:lnTo>
                <a:lnTo>
                  <a:pt x="4829968" y="1725613"/>
                </a:lnTo>
                <a:lnTo>
                  <a:pt x="4812506" y="1734344"/>
                </a:lnTo>
                <a:lnTo>
                  <a:pt x="4795043" y="1743869"/>
                </a:lnTo>
                <a:lnTo>
                  <a:pt x="4779168" y="1754981"/>
                </a:lnTo>
                <a:lnTo>
                  <a:pt x="4764087" y="1766094"/>
                </a:lnTo>
                <a:lnTo>
                  <a:pt x="4749006" y="1778000"/>
                </a:lnTo>
                <a:lnTo>
                  <a:pt x="4733131" y="1789906"/>
                </a:lnTo>
                <a:lnTo>
                  <a:pt x="4719637" y="1803400"/>
                </a:lnTo>
                <a:lnTo>
                  <a:pt x="4706143" y="1817688"/>
                </a:lnTo>
                <a:lnTo>
                  <a:pt x="4694237" y="1831975"/>
                </a:lnTo>
                <a:lnTo>
                  <a:pt x="4681537" y="1847057"/>
                </a:lnTo>
                <a:lnTo>
                  <a:pt x="4670424" y="1862932"/>
                </a:lnTo>
                <a:lnTo>
                  <a:pt x="4659312" y="1879600"/>
                </a:lnTo>
                <a:lnTo>
                  <a:pt x="4650581" y="1896269"/>
                </a:lnTo>
                <a:lnTo>
                  <a:pt x="4641056" y="1913732"/>
                </a:lnTo>
                <a:lnTo>
                  <a:pt x="4633118" y="1931988"/>
                </a:lnTo>
                <a:lnTo>
                  <a:pt x="4625974" y="1950244"/>
                </a:lnTo>
                <a:lnTo>
                  <a:pt x="4620418" y="1968500"/>
                </a:lnTo>
                <a:lnTo>
                  <a:pt x="4614068" y="1987550"/>
                </a:lnTo>
                <a:lnTo>
                  <a:pt x="4610099" y="2006600"/>
                </a:lnTo>
                <a:lnTo>
                  <a:pt x="4606131" y="2027238"/>
                </a:lnTo>
                <a:lnTo>
                  <a:pt x="4603749" y="2047082"/>
                </a:lnTo>
                <a:lnTo>
                  <a:pt x="4602162" y="2067719"/>
                </a:lnTo>
                <a:lnTo>
                  <a:pt x="4602162" y="2088357"/>
                </a:lnTo>
                <a:lnTo>
                  <a:pt x="4602162" y="2108994"/>
                </a:lnTo>
                <a:lnTo>
                  <a:pt x="4603749" y="2129632"/>
                </a:lnTo>
                <a:lnTo>
                  <a:pt x="4606131" y="2149476"/>
                </a:lnTo>
                <a:lnTo>
                  <a:pt x="4610099" y="2170113"/>
                </a:lnTo>
                <a:lnTo>
                  <a:pt x="4614068" y="2189163"/>
                </a:lnTo>
                <a:lnTo>
                  <a:pt x="4620418" y="2208213"/>
                </a:lnTo>
                <a:lnTo>
                  <a:pt x="4625974" y="2226469"/>
                </a:lnTo>
                <a:lnTo>
                  <a:pt x="4633118" y="2244726"/>
                </a:lnTo>
                <a:lnTo>
                  <a:pt x="4641056" y="2262982"/>
                </a:lnTo>
                <a:lnTo>
                  <a:pt x="4650581" y="2280444"/>
                </a:lnTo>
                <a:lnTo>
                  <a:pt x="4659312" y="2297907"/>
                </a:lnTo>
                <a:lnTo>
                  <a:pt x="4670424" y="2313782"/>
                </a:lnTo>
                <a:lnTo>
                  <a:pt x="4681537" y="2328863"/>
                </a:lnTo>
                <a:lnTo>
                  <a:pt x="4694237" y="2343944"/>
                </a:lnTo>
                <a:lnTo>
                  <a:pt x="4706143" y="2359026"/>
                </a:lnTo>
                <a:lnTo>
                  <a:pt x="4719637" y="2373313"/>
                </a:lnTo>
                <a:lnTo>
                  <a:pt x="4733131" y="2386807"/>
                </a:lnTo>
                <a:lnTo>
                  <a:pt x="4749006" y="2398713"/>
                </a:lnTo>
                <a:lnTo>
                  <a:pt x="4764087" y="2411413"/>
                </a:lnTo>
                <a:lnTo>
                  <a:pt x="4779168" y="2422526"/>
                </a:lnTo>
                <a:lnTo>
                  <a:pt x="4795043" y="2432051"/>
                </a:lnTo>
                <a:lnTo>
                  <a:pt x="4812506" y="2442369"/>
                </a:lnTo>
                <a:lnTo>
                  <a:pt x="4829968" y="2451895"/>
                </a:lnTo>
                <a:lnTo>
                  <a:pt x="4848224" y="2459832"/>
                </a:lnTo>
                <a:lnTo>
                  <a:pt x="4866481" y="2466976"/>
                </a:lnTo>
                <a:lnTo>
                  <a:pt x="4884737" y="2472532"/>
                </a:lnTo>
                <a:lnTo>
                  <a:pt x="4903787" y="2478882"/>
                </a:lnTo>
                <a:lnTo>
                  <a:pt x="4922837" y="2482851"/>
                </a:lnTo>
                <a:lnTo>
                  <a:pt x="4943474" y="2486026"/>
                </a:lnTo>
                <a:lnTo>
                  <a:pt x="4963318" y="2489201"/>
                </a:lnTo>
                <a:lnTo>
                  <a:pt x="4983955" y="2490788"/>
                </a:lnTo>
                <a:lnTo>
                  <a:pt x="5004593" y="2490788"/>
                </a:lnTo>
                <a:lnTo>
                  <a:pt x="5025231" y="2490788"/>
                </a:lnTo>
                <a:lnTo>
                  <a:pt x="5045074" y="2489201"/>
                </a:lnTo>
                <a:lnTo>
                  <a:pt x="5065712" y="2486026"/>
                </a:lnTo>
                <a:lnTo>
                  <a:pt x="5085555" y="2482851"/>
                </a:lnTo>
                <a:lnTo>
                  <a:pt x="5105399" y="2478882"/>
                </a:lnTo>
                <a:lnTo>
                  <a:pt x="5124449" y="2472532"/>
                </a:lnTo>
                <a:lnTo>
                  <a:pt x="5142705" y="2466976"/>
                </a:lnTo>
                <a:lnTo>
                  <a:pt x="5160962" y="2459832"/>
                </a:lnTo>
                <a:lnTo>
                  <a:pt x="5179218" y="2451895"/>
                </a:lnTo>
                <a:lnTo>
                  <a:pt x="5196680" y="2442369"/>
                </a:lnTo>
                <a:lnTo>
                  <a:pt x="5213349" y="2432051"/>
                </a:lnTo>
                <a:lnTo>
                  <a:pt x="5230018" y="2422526"/>
                </a:lnTo>
                <a:lnTo>
                  <a:pt x="5245099" y="2411413"/>
                </a:lnTo>
                <a:lnTo>
                  <a:pt x="5260180" y="2398713"/>
                </a:lnTo>
                <a:lnTo>
                  <a:pt x="5275262" y="2386807"/>
                </a:lnTo>
                <a:lnTo>
                  <a:pt x="5289549" y="2373313"/>
                </a:lnTo>
                <a:lnTo>
                  <a:pt x="5302249" y="2359026"/>
                </a:lnTo>
                <a:lnTo>
                  <a:pt x="5314949" y="2343944"/>
                </a:lnTo>
                <a:lnTo>
                  <a:pt x="5326855" y="2328863"/>
                </a:lnTo>
                <a:lnTo>
                  <a:pt x="5337968" y="2313782"/>
                </a:lnTo>
                <a:lnTo>
                  <a:pt x="5349080" y="2297907"/>
                </a:lnTo>
                <a:lnTo>
                  <a:pt x="5358605" y="2280444"/>
                </a:lnTo>
                <a:lnTo>
                  <a:pt x="5367337" y="2262982"/>
                </a:lnTo>
                <a:lnTo>
                  <a:pt x="5375274" y="2244726"/>
                </a:lnTo>
                <a:lnTo>
                  <a:pt x="5382418" y="2226469"/>
                </a:lnTo>
                <a:lnTo>
                  <a:pt x="5388768" y="2208213"/>
                </a:lnTo>
                <a:lnTo>
                  <a:pt x="5395118" y="2189163"/>
                </a:lnTo>
                <a:lnTo>
                  <a:pt x="5399087" y="2170113"/>
                </a:lnTo>
                <a:lnTo>
                  <a:pt x="5403055" y="2149476"/>
                </a:lnTo>
                <a:lnTo>
                  <a:pt x="5404643" y="2129632"/>
                </a:lnTo>
                <a:lnTo>
                  <a:pt x="5407024" y="2108994"/>
                </a:lnTo>
                <a:lnTo>
                  <a:pt x="5407024" y="2088357"/>
                </a:lnTo>
                <a:lnTo>
                  <a:pt x="5407024" y="2067719"/>
                </a:lnTo>
                <a:lnTo>
                  <a:pt x="5404643" y="2047082"/>
                </a:lnTo>
                <a:lnTo>
                  <a:pt x="5403055" y="2027238"/>
                </a:lnTo>
                <a:lnTo>
                  <a:pt x="5399087" y="2006600"/>
                </a:lnTo>
                <a:lnTo>
                  <a:pt x="5395118" y="1987550"/>
                </a:lnTo>
                <a:lnTo>
                  <a:pt x="5388768" y="1968500"/>
                </a:lnTo>
                <a:lnTo>
                  <a:pt x="5382418" y="1950244"/>
                </a:lnTo>
                <a:lnTo>
                  <a:pt x="5375274" y="1931988"/>
                </a:lnTo>
                <a:lnTo>
                  <a:pt x="5367337" y="1913732"/>
                </a:lnTo>
                <a:lnTo>
                  <a:pt x="5358605" y="1896269"/>
                </a:lnTo>
                <a:lnTo>
                  <a:pt x="5349080" y="1879600"/>
                </a:lnTo>
                <a:lnTo>
                  <a:pt x="5337968" y="1862932"/>
                </a:lnTo>
                <a:lnTo>
                  <a:pt x="5326855" y="1847057"/>
                </a:lnTo>
                <a:lnTo>
                  <a:pt x="5314949" y="1831975"/>
                </a:lnTo>
                <a:lnTo>
                  <a:pt x="5302249" y="1817688"/>
                </a:lnTo>
                <a:lnTo>
                  <a:pt x="5289549" y="1803400"/>
                </a:lnTo>
                <a:lnTo>
                  <a:pt x="5275262" y="1789906"/>
                </a:lnTo>
                <a:lnTo>
                  <a:pt x="5260180" y="1778000"/>
                </a:lnTo>
                <a:lnTo>
                  <a:pt x="5245099" y="1766094"/>
                </a:lnTo>
                <a:lnTo>
                  <a:pt x="5230018" y="1754981"/>
                </a:lnTo>
                <a:lnTo>
                  <a:pt x="5213349" y="1743869"/>
                </a:lnTo>
                <a:lnTo>
                  <a:pt x="5196680" y="1734344"/>
                </a:lnTo>
                <a:lnTo>
                  <a:pt x="5179218" y="1725613"/>
                </a:lnTo>
                <a:lnTo>
                  <a:pt x="5160962" y="1717675"/>
                </a:lnTo>
                <a:lnTo>
                  <a:pt x="5142705" y="1710531"/>
                </a:lnTo>
                <a:lnTo>
                  <a:pt x="5124449" y="1704181"/>
                </a:lnTo>
                <a:lnTo>
                  <a:pt x="5105399" y="1697831"/>
                </a:lnTo>
                <a:lnTo>
                  <a:pt x="5085555" y="1693863"/>
                </a:lnTo>
                <a:lnTo>
                  <a:pt x="5065712" y="1689894"/>
                </a:lnTo>
                <a:lnTo>
                  <a:pt x="5045074" y="1688306"/>
                </a:lnTo>
                <a:lnTo>
                  <a:pt x="5025231" y="1685925"/>
                </a:lnTo>
                <a:lnTo>
                  <a:pt x="5004593" y="1685925"/>
                </a:lnTo>
                <a:close/>
                <a:moveTo>
                  <a:pt x="1211262" y="0"/>
                </a:moveTo>
                <a:lnTo>
                  <a:pt x="1227137" y="0"/>
                </a:lnTo>
                <a:lnTo>
                  <a:pt x="1243806" y="0"/>
                </a:lnTo>
                <a:lnTo>
                  <a:pt x="1259681" y="794"/>
                </a:lnTo>
                <a:lnTo>
                  <a:pt x="1276350" y="3175"/>
                </a:lnTo>
                <a:lnTo>
                  <a:pt x="1291431" y="6350"/>
                </a:lnTo>
                <a:lnTo>
                  <a:pt x="1306512" y="10319"/>
                </a:lnTo>
                <a:lnTo>
                  <a:pt x="1321593" y="15081"/>
                </a:lnTo>
                <a:lnTo>
                  <a:pt x="1335881" y="21431"/>
                </a:lnTo>
                <a:lnTo>
                  <a:pt x="1350168" y="28575"/>
                </a:lnTo>
                <a:lnTo>
                  <a:pt x="1362868" y="37306"/>
                </a:lnTo>
                <a:lnTo>
                  <a:pt x="1377156" y="47625"/>
                </a:lnTo>
                <a:lnTo>
                  <a:pt x="1390650" y="58737"/>
                </a:lnTo>
                <a:lnTo>
                  <a:pt x="1402556" y="70644"/>
                </a:lnTo>
                <a:lnTo>
                  <a:pt x="1414462" y="84931"/>
                </a:lnTo>
                <a:lnTo>
                  <a:pt x="1427162" y="100012"/>
                </a:lnTo>
                <a:lnTo>
                  <a:pt x="1438275" y="116681"/>
                </a:lnTo>
                <a:lnTo>
                  <a:pt x="1449387" y="135731"/>
                </a:lnTo>
                <a:lnTo>
                  <a:pt x="1458912" y="154781"/>
                </a:lnTo>
                <a:lnTo>
                  <a:pt x="1469231" y="177006"/>
                </a:lnTo>
                <a:lnTo>
                  <a:pt x="1479550" y="200819"/>
                </a:lnTo>
                <a:lnTo>
                  <a:pt x="1488281" y="226219"/>
                </a:lnTo>
                <a:lnTo>
                  <a:pt x="1497012" y="250825"/>
                </a:lnTo>
                <a:lnTo>
                  <a:pt x="1504156" y="275431"/>
                </a:lnTo>
                <a:lnTo>
                  <a:pt x="1508918" y="298450"/>
                </a:lnTo>
                <a:lnTo>
                  <a:pt x="1512887" y="320675"/>
                </a:lnTo>
                <a:lnTo>
                  <a:pt x="1516062" y="342106"/>
                </a:lnTo>
                <a:lnTo>
                  <a:pt x="1516856" y="362744"/>
                </a:lnTo>
                <a:lnTo>
                  <a:pt x="1517650" y="381794"/>
                </a:lnTo>
                <a:lnTo>
                  <a:pt x="1516856" y="400050"/>
                </a:lnTo>
                <a:lnTo>
                  <a:pt x="1513681" y="417512"/>
                </a:lnTo>
                <a:lnTo>
                  <a:pt x="1511300" y="434181"/>
                </a:lnTo>
                <a:lnTo>
                  <a:pt x="1506537" y="450850"/>
                </a:lnTo>
                <a:lnTo>
                  <a:pt x="1500981" y="465931"/>
                </a:lnTo>
                <a:lnTo>
                  <a:pt x="1494631" y="480219"/>
                </a:lnTo>
                <a:lnTo>
                  <a:pt x="1486693" y="494506"/>
                </a:lnTo>
                <a:lnTo>
                  <a:pt x="1478756" y="507206"/>
                </a:lnTo>
                <a:lnTo>
                  <a:pt x="1469231" y="519906"/>
                </a:lnTo>
                <a:lnTo>
                  <a:pt x="1458912" y="531812"/>
                </a:lnTo>
                <a:lnTo>
                  <a:pt x="1447800" y="542925"/>
                </a:lnTo>
                <a:lnTo>
                  <a:pt x="1435893" y="554038"/>
                </a:lnTo>
                <a:lnTo>
                  <a:pt x="1423193" y="564356"/>
                </a:lnTo>
                <a:lnTo>
                  <a:pt x="1409700" y="573881"/>
                </a:lnTo>
                <a:lnTo>
                  <a:pt x="1395412" y="583406"/>
                </a:lnTo>
                <a:lnTo>
                  <a:pt x="1381125" y="592138"/>
                </a:lnTo>
                <a:lnTo>
                  <a:pt x="1365250" y="601662"/>
                </a:lnTo>
                <a:lnTo>
                  <a:pt x="1332706" y="617538"/>
                </a:lnTo>
                <a:lnTo>
                  <a:pt x="1298575" y="632619"/>
                </a:lnTo>
                <a:lnTo>
                  <a:pt x="1262062" y="646113"/>
                </a:lnTo>
                <a:lnTo>
                  <a:pt x="1223962" y="660400"/>
                </a:lnTo>
                <a:lnTo>
                  <a:pt x="1201737" y="666750"/>
                </a:lnTo>
                <a:lnTo>
                  <a:pt x="1177925" y="671513"/>
                </a:lnTo>
                <a:lnTo>
                  <a:pt x="1153318" y="673100"/>
                </a:lnTo>
                <a:lnTo>
                  <a:pt x="1127918" y="674688"/>
                </a:lnTo>
                <a:lnTo>
                  <a:pt x="1101725" y="673100"/>
                </a:lnTo>
                <a:lnTo>
                  <a:pt x="1075531" y="671513"/>
                </a:lnTo>
                <a:lnTo>
                  <a:pt x="1047750" y="667544"/>
                </a:lnTo>
                <a:lnTo>
                  <a:pt x="1020762" y="663575"/>
                </a:lnTo>
                <a:lnTo>
                  <a:pt x="993775" y="657225"/>
                </a:lnTo>
                <a:lnTo>
                  <a:pt x="965993" y="650081"/>
                </a:lnTo>
                <a:lnTo>
                  <a:pt x="939006" y="642144"/>
                </a:lnTo>
                <a:lnTo>
                  <a:pt x="911225" y="634206"/>
                </a:lnTo>
                <a:lnTo>
                  <a:pt x="885031" y="624681"/>
                </a:lnTo>
                <a:lnTo>
                  <a:pt x="859631" y="615950"/>
                </a:lnTo>
                <a:lnTo>
                  <a:pt x="810418" y="595313"/>
                </a:lnTo>
                <a:lnTo>
                  <a:pt x="788987" y="609600"/>
                </a:lnTo>
                <a:lnTo>
                  <a:pt x="768350" y="624681"/>
                </a:lnTo>
                <a:lnTo>
                  <a:pt x="746125" y="641350"/>
                </a:lnTo>
                <a:lnTo>
                  <a:pt x="724693" y="658019"/>
                </a:lnTo>
                <a:lnTo>
                  <a:pt x="704056" y="677863"/>
                </a:lnTo>
                <a:lnTo>
                  <a:pt x="682625" y="696913"/>
                </a:lnTo>
                <a:lnTo>
                  <a:pt x="661987" y="719138"/>
                </a:lnTo>
                <a:lnTo>
                  <a:pt x="641350" y="741363"/>
                </a:lnTo>
                <a:lnTo>
                  <a:pt x="619918" y="765969"/>
                </a:lnTo>
                <a:lnTo>
                  <a:pt x="599281" y="792163"/>
                </a:lnTo>
                <a:lnTo>
                  <a:pt x="580231" y="819150"/>
                </a:lnTo>
                <a:lnTo>
                  <a:pt x="560387" y="848519"/>
                </a:lnTo>
                <a:lnTo>
                  <a:pt x="542131" y="878681"/>
                </a:lnTo>
                <a:lnTo>
                  <a:pt x="523875" y="911225"/>
                </a:lnTo>
                <a:lnTo>
                  <a:pt x="505618" y="946150"/>
                </a:lnTo>
                <a:lnTo>
                  <a:pt x="488156" y="981075"/>
                </a:lnTo>
                <a:lnTo>
                  <a:pt x="472281" y="1019969"/>
                </a:lnTo>
                <a:lnTo>
                  <a:pt x="456406" y="1059656"/>
                </a:lnTo>
                <a:lnTo>
                  <a:pt x="441325" y="1100931"/>
                </a:lnTo>
                <a:lnTo>
                  <a:pt x="428625" y="1144588"/>
                </a:lnTo>
                <a:lnTo>
                  <a:pt x="415131" y="1189831"/>
                </a:lnTo>
                <a:lnTo>
                  <a:pt x="404018" y="1237456"/>
                </a:lnTo>
                <a:lnTo>
                  <a:pt x="393700" y="1288256"/>
                </a:lnTo>
                <a:lnTo>
                  <a:pt x="384968" y="1339850"/>
                </a:lnTo>
                <a:lnTo>
                  <a:pt x="377031" y="1393825"/>
                </a:lnTo>
                <a:lnTo>
                  <a:pt x="369887" y="1450181"/>
                </a:lnTo>
                <a:lnTo>
                  <a:pt x="364331" y="1508919"/>
                </a:lnTo>
                <a:lnTo>
                  <a:pt x="361156" y="1570831"/>
                </a:lnTo>
                <a:lnTo>
                  <a:pt x="358775" y="1633538"/>
                </a:lnTo>
                <a:lnTo>
                  <a:pt x="358775" y="1699419"/>
                </a:lnTo>
                <a:lnTo>
                  <a:pt x="359568" y="1768475"/>
                </a:lnTo>
                <a:lnTo>
                  <a:pt x="361156" y="1839119"/>
                </a:lnTo>
                <a:lnTo>
                  <a:pt x="502443" y="1839119"/>
                </a:lnTo>
                <a:lnTo>
                  <a:pt x="503237" y="1871663"/>
                </a:lnTo>
                <a:lnTo>
                  <a:pt x="506412" y="1913731"/>
                </a:lnTo>
                <a:lnTo>
                  <a:pt x="509587" y="1965325"/>
                </a:lnTo>
                <a:lnTo>
                  <a:pt x="516731" y="2025650"/>
                </a:lnTo>
                <a:lnTo>
                  <a:pt x="524668" y="2091531"/>
                </a:lnTo>
                <a:lnTo>
                  <a:pt x="531018" y="2126457"/>
                </a:lnTo>
                <a:lnTo>
                  <a:pt x="536575" y="2162969"/>
                </a:lnTo>
                <a:lnTo>
                  <a:pt x="543718" y="2201863"/>
                </a:lnTo>
                <a:lnTo>
                  <a:pt x="551656" y="2239963"/>
                </a:lnTo>
                <a:lnTo>
                  <a:pt x="561181" y="2280444"/>
                </a:lnTo>
                <a:lnTo>
                  <a:pt x="571500" y="2320925"/>
                </a:lnTo>
                <a:lnTo>
                  <a:pt x="582612" y="2362994"/>
                </a:lnTo>
                <a:lnTo>
                  <a:pt x="594518" y="2405063"/>
                </a:lnTo>
                <a:lnTo>
                  <a:pt x="608806" y="2447925"/>
                </a:lnTo>
                <a:lnTo>
                  <a:pt x="623887" y="2489994"/>
                </a:lnTo>
                <a:lnTo>
                  <a:pt x="639762" y="2533650"/>
                </a:lnTo>
                <a:lnTo>
                  <a:pt x="657225" y="2577306"/>
                </a:lnTo>
                <a:lnTo>
                  <a:pt x="676275" y="2620169"/>
                </a:lnTo>
                <a:lnTo>
                  <a:pt x="696912" y="2663031"/>
                </a:lnTo>
                <a:lnTo>
                  <a:pt x="719137" y="2705894"/>
                </a:lnTo>
                <a:lnTo>
                  <a:pt x="742950" y="2748757"/>
                </a:lnTo>
                <a:lnTo>
                  <a:pt x="768350" y="2790032"/>
                </a:lnTo>
                <a:lnTo>
                  <a:pt x="796131" y="2831306"/>
                </a:lnTo>
                <a:lnTo>
                  <a:pt x="824706" y="2871788"/>
                </a:lnTo>
                <a:lnTo>
                  <a:pt x="855662" y="2911475"/>
                </a:lnTo>
                <a:lnTo>
                  <a:pt x="888206" y="2948781"/>
                </a:lnTo>
                <a:lnTo>
                  <a:pt x="923925" y="2986088"/>
                </a:lnTo>
                <a:lnTo>
                  <a:pt x="944562" y="3007519"/>
                </a:lnTo>
                <a:lnTo>
                  <a:pt x="966787" y="3028950"/>
                </a:lnTo>
                <a:lnTo>
                  <a:pt x="989012" y="3049588"/>
                </a:lnTo>
                <a:lnTo>
                  <a:pt x="1012825" y="3068638"/>
                </a:lnTo>
                <a:lnTo>
                  <a:pt x="1035843" y="3087688"/>
                </a:lnTo>
                <a:lnTo>
                  <a:pt x="1060450" y="3105944"/>
                </a:lnTo>
                <a:lnTo>
                  <a:pt x="1085850" y="3123406"/>
                </a:lnTo>
                <a:lnTo>
                  <a:pt x="1111250" y="3139282"/>
                </a:lnTo>
                <a:lnTo>
                  <a:pt x="1135856" y="3155950"/>
                </a:lnTo>
                <a:lnTo>
                  <a:pt x="1162843" y="3171032"/>
                </a:lnTo>
                <a:lnTo>
                  <a:pt x="1189831" y="3186113"/>
                </a:lnTo>
                <a:lnTo>
                  <a:pt x="1217612" y="3200400"/>
                </a:lnTo>
                <a:lnTo>
                  <a:pt x="1245393" y="3213100"/>
                </a:lnTo>
                <a:lnTo>
                  <a:pt x="1273968" y="3226594"/>
                </a:lnTo>
                <a:lnTo>
                  <a:pt x="1302543" y="3237706"/>
                </a:lnTo>
                <a:lnTo>
                  <a:pt x="1331912" y="3249613"/>
                </a:lnTo>
                <a:lnTo>
                  <a:pt x="1362075" y="3259931"/>
                </a:lnTo>
                <a:lnTo>
                  <a:pt x="1392237" y="3270250"/>
                </a:lnTo>
                <a:lnTo>
                  <a:pt x="1423987" y="3278981"/>
                </a:lnTo>
                <a:lnTo>
                  <a:pt x="1454943" y="3288507"/>
                </a:lnTo>
                <a:lnTo>
                  <a:pt x="1487487" y="3295650"/>
                </a:lnTo>
                <a:lnTo>
                  <a:pt x="1520031" y="3303588"/>
                </a:lnTo>
                <a:lnTo>
                  <a:pt x="1552575" y="3309144"/>
                </a:lnTo>
                <a:lnTo>
                  <a:pt x="1585912" y="3315494"/>
                </a:lnTo>
                <a:lnTo>
                  <a:pt x="1620043" y="3320256"/>
                </a:lnTo>
                <a:lnTo>
                  <a:pt x="1654968" y="3325019"/>
                </a:lnTo>
                <a:lnTo>
                  <a:pt x="1689893" y="3328988"/>
                </a:lnTo>
                <a:lnTo>
                  <a:pt x="1725612" y="3332163"/>
                </a:lnTo>
                <a:lnTo>
                  <a:pt x="1762125" y="3334544"/>
                </a:lnTo>
                <a:lnTo>
                  <a:pt x="1798637" y="3336132"/>
                </a:lnTo>
                <a:lnTo>
                  <a:pt x="1835150" y="3336925"/>
                </a:lnTo>
                <a:lnTo>
                  <a:pt x="1872456" y="3337719"/>
                </a:lnTo>
                <a:lnTo>
                  <a:pt x="1909762" y="3336925"/>
                </a:lnTo>
                <a:lnTo>
                  <a:pt x="1947068" y="3336132"/>
                </a:lnTo>
                <a:lnTo>
                  <a:pt x="1983581" y="3334544"/>
                </a:lnTo>
                <a:lnTo>
                  <a:pt x="2019300" y="3332163"/>
                </a:lnTo>
                <a:lnTo>
                  <a:pt x="2055812" y="3328988"/>
                </a:lnTo>
                <a:lnTo>
                  <a:pt x="2089944" y="3325019"/>
                </a:lnTo>
                <a:lnTo>
                  <a:pt x="2124869" y="3320256"/>
                </a:lnTo>
                <a:lnTo>
                  <a:pt x="2159000" y="3315494"/>
                </a:lnTo>
                <a:lnTo>
                  <a:pt x="2192337" y="3309144"/>
                </a:lnTo>
                <a:lnTo>
                  <a:pt x="2225675" y="3303588"/>
                </a:lnTo>
                <a:lnTo>
                  <a:pt x="2258219" y="3295650"/>
                </a:lnTo>
                <a:lnTo>
                  <a:pt x="2289969" y="3288507"/>
                </a:lnTo>
                <a:lnTo>
                  <a:pt x="2321719" y="3278981"/>
                </a:lnTo>
                <a:lnTo>
                  <a:pt x="2352675" y="3270250"/>
                </a:lnTo>
                <a:lnTo>
                  <a:pt x="2382837" y="3259931"/>
                </a:lnTo>
                <a:lnTo>
                  <a:pt x="2413000" y="3249613"/>
                </a:lnTo>
                <a:lnTo>
                  <a:pt x="2442369" y="3237706"/>
                </a:lnTo>
                <a:lnTo>
                  <a:pt x="2471737" y="3226594"/>
                </a:lnTo>
                <a:lnTo>
                  <a:pt x="2500312" y="3213100"/>
                </a:lnTo>
                <a:lnTo>
                  <a:pt x="2527300" y="3200400"/>
                </a:lnTo>
                <a:lnTo>
                  <a:pt x="2555081" y="3186113"/>
                </a:lnTo>
                <a:lnTo>
                  <a:pt x="2582069" y="3171032"/>
                </a:lnTo>
                <a:lnTo>
                  <a:pt x="2609056" y="3155950"/>
                </a:lnTo>
                <a:lnTo>
                  <a:pt x="2635250" y="3139282"/>
                </a:lnTo>
                <a:lnTo>
                  <a:pt x="2660650" y="3123406"/>
                </a:lnTo>
                <a:lnTo>
                  <a:pt x="2684462" y="3105944"/>
                </a:lnTo>
                <a:lnTo>
                  <a:pt x="2709069" y="3087688"/>
                </a:lnTo>
                <a:lnTo>
                  <a:pt x="2732087" y="3068638"/>
                </a:lnTo>
                <a:lnTo>
                  <a:pt x="2755900" y="3049588"/>
                </a:lnTo>
                <a:lnTo>
                  <a:pt x="2778919" y="3028950"/>
                </a:lnTo>
                <a:lnTo>
                  <a:pt x="2800350" y="3007519"/>
                </a:lnTo>
                <a:lnTo>
                  <a:pt x="2822575" y="2986088"/>
                </a:lnTo>
                <a:lnTo>
                  <a:pt x="2856706" y="2948781"/>
                </a:lnTo>
                <a:lnTo>
                  <a:pt x="2889250" y="2911475"/>
                </a:lnTo>
                <a:lnTo>
                  <a:pt x="2920206" y="2871788"/>
                </a:lnTo>
                <a:lnTo>
                  <a:pt x="2949575" y="2831306"/>
                </a:lnTo>
                <a:lnTo>
                  <a:pt x="2976562" y="2790032"/>
                </a:lnTo>
                <a:lnTo>
                  <a:pt x="3002756" y="2748757"/>
                </a:lnTo>
                <a:lnTo>
                  <a:pt x="3025775" y="2705894"/>
                </a:lnTo>
                <a:lnTo>
                  <a:pt x="3048000" y="2663031"/>
                </a:lnTo>
                <a:lnTo>
                  <a:pt x="3068637" y="2620169"/>
                </a:lnTo>
                <a:lnTo>
                  <a:pt x="3087687" y="2577306"/>
                </a:lnTo>
                <a:lnTo>
                  <a:pt x="3105943" y="2533650"/>
                </a:lnTo>
                <a:lnTo>
                  <a:pt x="3121819" y="2489994"/>
                </a:lnTo>
                <a:lnTo>
                  <a:pt x="3136900" y="2447925"/>
                </a:lnTo>
                <a:lnTo>
                  <a:pt x="3150393" y="2405063"/>
                </a:lnTo>
                <a:lnTo>
                  <a:pt x="3162300" y="2362994"/>
                </a:lnTo>
                <a:lnTo>
                  <a:pt x="3175000" y="2320925"/>
                </a:lnTo>
                <a:lnTo>
                  <a:pt x="3184525" y="2280444"/>
                </a:lnTo>
                <a:lnTo>
                  <a:pt x="3194050" y="2239963"/>
                </a:lnTo>
                <a:lnTo>
                  <a:pt x="3201987" y="2201863"/>
                </a:lnTo>
                <a:lnTo>
                  <a:pt x="3209131" y="2162969"/>
                </a:lnTo>
                <a:lnTo>
                  <a:pt x="3215481" y="2126457"/>
                </a:lnTo>
                <a:lnTo>
                  <a:pt x="3220243" y="2091531"/>
                </a:lnTo>
                <a:lnTo>
                  <a:pt x="3229769" y="2025650"/>
                </a:lnTo>
                <a:lnTo>
                  <a:pt x="3235325" y="1965325"/>
                </a:lnTo>
                <a:lnTo>
                  <a:pt x="3239293" y="1913731"/>
                </a:lnTo>
                <a:lnTo>
                  <a:pt x="3241675" y="1871663"/>
                </a:lnTo>
                <a:lnTo>
                  <a:pt x="3242469" y="1839119"/>
                </a:lnTo>
                <a:lnTo>
                  <a:pt x="3383756" y="1839119"/>
                </a:lnTo>
                <a:lnTo>
                  <a:pt x="3386137" y="1768475"/>
                </a:lnTo>
                <a:lnTo>
                  <a:pt x="3387725" y="1699419"/>
                </a:lnTo>
                <a:lnTo>
                  <a:pt x="3386137" y="1633538"/>
                </a:lnTo>
                <a:lnTo>
                  <a:pt x="3384550" y="1570831"/>
                </a:lnTo>
                <a:lnTo>
                  <a:pt x="3380581" y="1508919"/>
                </a:lnTo>
                <a:lnTo>
                  <a:pt x="3375025" y="1450181"/>
                </a:lnTo>
                <a:lnTo>
                  <a:pt x="3367881" y="1393825"/>
                </a:lnTo>
                <a:lnTo>
                  <a:pt x="3360737" y="1339850"/>
                </a:lnTo>
                <a:lnTo>
                  <a:pt x="3352006" y="1288256"/>
                </a:lnTo>
                <a:lnTo>
                  <a:pt x="3340893" y="1237456"/>
                </a:lnTo>
                <a:lnTo>
                  <a:pt x="3329781" y="1189831"/>
                </a:lnTo>
                <a:lnTo>
                  <a:pt x="3316287" y="1144588"/>
                </a:lnTo>
                <a:lnTo>
                  <a:pt x="3303587" y="1100931"/>
                </a:lnTo>
                <a:lnTo>
                  <a:pt x="3289300" y="1059656"/>
                </a:lnTo>
                <a:lnTo>
                  <a:pt x="3272631" y="1019969"/>
                </a:lnTo>
                <a:lnTo>
                  <a:pt x="3256756" y="981075"/>
                </a:lnTo>
                <a:lnTo>
                  <a:pt x="3239293" y="946150"/>
                </a:lnTo>
                <a:lnTo>
                  <a:pt x="3222625" y="911225"/>
                </a:lnTo>
                <a:lnTo>
                  <a:pt x="3204369" y="878681"/>
                </a:lnTo>
                <a:lnTo>
                  <a:pt x="3184525" y="848519"/>
                </a:lnTo>
                <a:lnTo>
                  <a:pt x="3165475" y="819150"/>
                </a:lnTo>
                <a:lnTo>
                  <a:pt x="3145631" y="792163"/>
                </a:lnTo>
                <a:lnTo>
                  <a:pt x="3124993" y="765969"/>
                </a:lnTo>
                <a:lnTo>
                  <a:pt x="3105150" y="741363"/>
                </a:lnTo>
                <a:lnTo>
                  <a:pt x="3083719" y="719138"/>
                </a:lnTo>
                <a:lnTo>
                  <a:pt x="3062287" y="696913"/>
                </a:lnTo>
                <a:lnTo>
                  <a:pt x="3040856" y="677863"/>
                </a:lnTo>
                <a:lnTo>
                  <a:pt x="3019425" y="658019"/>
                </a:lnTo>
                <a:lnTo>
                  <a:pt x="2998787" y="641350"/>
                </a:lnTo>
                <a:lnTo>
                  <a:pt x="2977356" y="624681"/>
                </a:lnTo>
                <a:lnTo>
                  <a:pt x="2955925" y="609600"/>
                </a:lnTo>
                <a:lnTo>
                  <a:pt x="2934493" y="595313"/>
                </a:lnTo>
                <a:lnTo>
                  <a:pt x="2886075" y="615950"/>
                </a:lnTo>
                <a:lnTo>
                  <a:pt x="2859881" y="624681"/>
                </a:lnTo>
                <a:lnTo>
                  <a:pt x="2833687" y="634206"/>
                </a:lnTo>
                <a:lnTo>
                  <a:pt x="2807493" y="642144"/>
                </a:lnTo>
                <a:lnTo>
                  <a:pt x="2779712" y="650081"/>
                </a:lnTo>
                <a:lnTo>
                  <a:pt x="2752725" y="657225"/>
                </a:lnTo>
                <a:lnTo>
                  <a:pt x="2724943" y="663575"/>
                </a:lnTo>
                <a:lnTo>
                  <a:pt x="2697956" y="667544"/>
                </a:lnTo>
                <a:lnTo>
                  <a:pt x="2670175" y="671513"/>
                </a:lnTo>
                <a:lnTo>
                  <a:pt x="2643187" y="673100"/>
                </a:lnTo>
                <a:lnTo>
                  <a:pt x="2617787" y="674688"/>
                </a:lnTo>
                <a:lnTo>
                  <a:pt x="2591593" y="673100"/>
                </a:lnTo>
                <a:lnTo>
                  <a:pt x="2566987" y="671513"/>
                </a:lnTo>
                <a:lnTo>
                  <a:pt x="2543969" y="666750"/>
                </a:lnTo>
                <a:lnTo>
                  <a:pt x="2520950" y="660400"/>
                </a:lnTo>
                <a:lnTo>
                  <a:pt x="2482850" y="646113"/>
                </a:lnTo>
                <a:lnTo>
                  <a:pt x="2446337" y="632619"/>
                </a:lnTo>
                <a:lnTo>
                  <a:pt x="2412206" y="617538"/>
                </a:lnTo>
                <a:lnTo>
                  <a:pt x="2379662" y="601662"/>
                </a:lnTo>
                <a:lnTo>
                  <a:pt x="2364581" y="592138"/>
                </a:lnTo>
                <a:lnTo>
                  <a:pt x="2349500" y="583406"/>
                </a:lnTo>
                <a:lnTo>
                  <a:pt x="2335212" y="573881"/>
                </a:lnTo>
                <a:lnTo>
                  <a:pt x="2321719" y="564356"/>
                </a:lnTo>
                <a:lnTo>
                  <a:pt x="2309812" y="554038"/>
                </a:lnTo>
                <a:lnTo>
                  <a:pt x="2297906" y="542925"/>
                </a:lnTo>
                <a:lnTo>
                  <a:pt x="2286793" y="531812"/>
                </a:lnTo>
                <a:lnTo>
                  <a:pt x="2276475" y="519906"/>
                </a:lnTo>
                <a:lnTo>
                  <a:pt x="2266156" y="507206"/>
                </a:lnTo>
                <a:lnTo>
                  <a:pt x="2258219" y="494506"/>
                </a:lnTo>
                <a:lnTo>
                  <a:pt x="2251075" y="480219"/>
                </a:lnTo>
                <a:lnTo>
                  <a:pt x="2243931" y="465931"/>
                </a:lnTo>
                <a:lnTo>
                  <a:pt x="2239169" y="450850"/>
                </a:lnTo>
                <a:lnTo>
                  <a:pt x="2233612" y="434181"/>
                </a:lnTo>
                <a:lnTo>
                  <a:pt x="2231231" y="417512"/>
                </a:lnTo>
                <a:lnTo>
                  <a:pt x="2228850" y="400050"/>
                </a:lnTo>
                <a:lnTo>
                  <a:pt x="2228056" y="381794"/>
                </a:lnTo>
                <a:lnTo>
                  <a:pt x="2228056" y="362744"/>
                </a:lnTo>
                <a:lnTo>
                  <a:pt x="2228850" y="342106"/>
                </a:lnTo>
                <a:lnTo>
                  <a:pt x="2232025" y="320675"/>
                </a:lnTo>
                <a:lnTo>
                  <a:pt x="2235993" y="298450"/>
                </a:lnTo>
                <a:lnTo>
                  <a:pt x="2240756" y="275431"/>
                </a:lnTo>
                <a:lnTo>
                  <a:pt x="2247900" y="250825"/>
                </a:lnTo>
                <a:lnTo>
                  <a:pt x="2256631" y="226219"/>
                </a:lnTo>
                <a:lnTo>
                  <a:pt x="2265362" y="200819"/>
                </a:lnTo>
                <a:lnTo>
                  <a:pt x="2275681" y="177006"/>
                </a:lnTo>
                <a:lnTo>
                  <a:pt x="2286000" y="154781"/>
                </a:lnTo>
                <a:lnTo>
                  <a:pt x="2295525" y="135731"/>
                </a:lnTo>
                <a:lnTo>
                  <a:pt x="2306637" y="116681"/>
                </a:lnTo>
                <a:lnTo>
                  <a:pt x="2319337" y="100012"/>
                </a:lnTo>
                <a:lnTo>
                  <a:pt x="2330450" y="84931"/>
                </a:lnTo>
                <a:lnTo>
                  <a:pt x="2342356" y="70644"/>
                </a:lnTo>
                <a:lnTo>
                  <a:pt x="2355850" y="58737"/>
                </a:lnTo>
                <a:lnTo>
                  <a:pt x="2368550" y="47625"/>
                </a:lnTo>
                <a:lnTo>
                  <a:pt x="2382043" y="37306"/>
                </a:lnTo>
                <a:lnTo>
                  <a:pt x="2396331" y="28575"/>
                </a:lnTo>
                <a:lnTo>
                  <a:pt x="2409825" y="21431"/>
                </a:lnTo>
                <a:lnTo>
                  <a:pt x="2424112" y="15081"/>
                </a:lnTo>
                <a:lnTo>
                  <a:pt x="2438400" y="10319"/>
                </a:lnTo>
                <a:lnTo>
                  <a:pt x="2453481" y="6350"/>
                </a:lnTo>
                <a:lnTo>
                  <a:pt x="2470150" y="3175"/>
                </a:lnTo>
                <a:lnTo>
                  <a:pt x="2485231" y="794"/>
                </a:lnTo>
                <a:lnTo>
                  <a:pt x="2501106" y="0"/>
                </a:lnTo>
                <a:lnTo>
                  <a:pt x="2517775" y="0"/>
                </a:lnTo>
                <a:lnTo>
                  <a:pt x="2534443" y="0"/>
                </a:lnTo>
                <a:lnTo>
                  <a:pt x="2551112" y="794"/>
                </a:lnTo>
                <a:lnTo>
                  <a:pt x="2567781" y="3969"/>
                </a:lnTo>
                <a:lnTo>
                  <a:pt x="2586037" y="6350"/>
                </a:lnTo>
                <a:lnTo>
                  <a:pt x="2621756" y="14288"/>
                </a:lnTo>
                <a:lnTo>
                  <a:pt x="2658269" y="23019"/>
                </a:lnTo>
                <a:lnTo>
                  <a:pt x="2695575" y="34131"/>
                </a:lnTo>
                <a:lnTo>
                  <a:pt x="2732881" y="47625"/>
                </a:lnTo>
                <a:lnTo>
                  <a:pt x="2755900" y="55562"/>
                </a:lnTo>
                <a:lnTo>
                  <a:pt x="2776537" y="67469"/>
                </a:lnTo>
                <a:lnTo>
                  <a:pt x="2797969" y="80963"/>
                </a:lnTo>
                <a:lnTo>
                  <a:pt x="2818606" y="96044"/>
                </a:lnTo>
                <a:lnTo>
                  <a:pt x="2838450" y="112713"/>
                </a:lnTo>
                <a:lnTo>
                  <a:pt x="2857500" y="131763"/>
                </a:lnTo>
                <a:lnTo>
                  <a:pt x="2877343" y="150813"/>
                </a:lnTo>
                <a:lnTo>
                  <a:pt x="2895600" y="172244"/>
                </a:lnTo>
                <a:lnTo>
                  <a:pt x="2913856" y="193675"/>
                </a:lnTo>
                <a:lnTo>
                  <a:pt x="2930525" y="216694"/>
                </a:lnTo>
                <a:lnTo>
                  <a:pt x="2947987" y="238919"/>
                </a:lnTo>
                <a:lnTo>
                  <a:pt x="2963069" y="261938"/>
                </a:lnTo>
                <a:lnTo>
                  <a:pt x="2978150" y="286544"/>
                </a:lnTo>
                <a:lnTo>
                  <a:pt x="2993231" y="309563"/>
                </a:lnTo>
                <a:lnTo>
                  <a:pt x="3019425" y="355600"/>
                </a:lnTo>
                <a:lnTo>
                  <a:pt x="3053556" y="374650"/>
                </a:lnTo>
                <a:lnTo>
                  <a:pt x="3087687" y="396875"/>
                </a:lnTo>
                <a:lnTo>
                  <a:pt x="3121819" y="419894"/>
                </a:lnTo>
                <a:lnTo>
                  <a:pt x="3157537" y="446881"/>
                </a:lnTo>
                <a:lnTo>
                  <a:pt x="3191669" y="476250"/>
                </a:lnTo>
                <a:lnTo>
                  <a:pt x="3226593" y="506413"/>
                </a:lnTo>
                <a:lnTo>
                  <a:pt x="3260725" y="540544"/>
                </a:lnTo>
                <a:lnTo>
                  <a:pt x="3294062" y="577056"/>
                </a:lnTo>
                <a:lnTo>
                  <a:pt x="3317875" y="604837"/>
                </a:lnTo>
                <a:lnTo>
                  <a:pt x="3340100" y="631825"/>
                </a:lnTo>
                <a:lnTo>
                  <a:pt x="3362325" y="661194"/>
                </a:lnTo>
                <a:lnTo>
                  <a:pt x="3382169" y="690563"/>
                </a:lnTo>
                <a:lnTo>
                  <a:pt x="3402806" y="720725"/>
                </a:lnTo>
                <a:lnTo>
                  <a:pt x="3421856" y="752475"/>
                </a:lnTo>
                <a:lnTo>
                  <a:pt x="3440112" y="785019"/>
                </a:lnTo>
                <a:lnTo>
                  <a:pt x="3457575" y="817563"/>
                </a:lnTo>
                <a:lnTo>
                  <a:pt x="3473450" y="850900"/>
                </a:lnTo>
                <a:lnTo>
                  <a:pt x="3489325" y="885031"/>
                </a:lnTo>
                <a:lnTo>
                  <a:pt x="3505200" y="920750"/>
                </a:lnTo>
                <a:lnTo>
                  <a:pt x="3518693" y="957263"/>
                </a:lnTo>
                <a:lnTo>
                  <a:pt x="3532187" y="993775"/>
                </a:lnTo>
                <a:lnTo>
                  <a:pt x="3545681" y="1031081"/>
                </a:lnTo>
                <a:lnTo>
                  <a:pt x="3556793" y="1069181"/>
                </a:lnTo>
                <a:lnTo>
                  <a:pt x="3567906" y="1108869"/>
                </a:lnTo>
                <a:lnTo>
                  <a:pt x="3577431" y="1148556"/>
                </a:lnTo>
                <a:lnTo>
                  <a:pt x="3587750" y="1189038"/>
                </a:lnTo>
                <a:lnTo>
                  <a:pt x="3595687" y="1230313"/>
                </a:lnTo>
                <a:lnTo>
                  <a:pt x="3604419" y="1273175"/>
                </a:lnTo>
                <a:lnTo>
                  <a:pt x="3609975" y="1315244"/>
                </a:lnTo>
                <a:lnTo>
                  <a:pt x="3617119" y="1359694"/>
                </a:lnTo>
                <a:lnTo>
                  <a:pt x="3622675" y="1404938"/>
                </a:lnTo>
                <a:lnTo>
                  <a:pt x="3626643" y="1449388"/>
                </a:lnTo>
                <a:lnTo>
                  <a:pt x="3630612" y="1495425"/>
                </a:lnTo>
                <a:lnTo>
                  <a:pt x="3633787" y="1542256"/>
                </a:lnTo>
                <a:lnTo>
                  <a:pt x="3635375" y="1589881"/>
                </a:lnTo>
                <a:lnTo>
                  <a:pt x="3636169" y="1638300"/>
                </a:lnTo>
                <a:lnTo>
                  <a:pt x="3637756" y="1687513"/>
                </a:lnTo>
                <a:lnTo>
                  <a:pt x="3636169" y="1736725"/>
                </a:lnTo>
                <a:lnTo>
                  <a:pt x="3635375" y="1787525"/>
                </a:lnTo>
                <a:lnTo>
                  <a:pt x="3633787" y="1839119"/>
                </a:lnTo>
                <a:lnTo>
                  <a:pt x="3744912" y="1839119"/>
                </a:lnTo>
                <a:lnTo>
                  <a:pt x="3744119" y="1882775"/>
                </a:lnTo>
                <a:lnTo>
                  <a:pt x="3740943" y="1938338"/>
                </a:lnTo>
                <a:lnTo>
                  <a:pt x="3736975" y="2004219"/>
                </a:lnTo>
                <a:lnTo>
                  <a:pt x="3729037" y="2081213"/>
                </a:lnTo>
                <a:lnTo>
                  <a:pt x="3723481" y="2122488"/>
                </a:lnTo>
                <a:lnTo>
                  <a:pt x="3717925" y="2166144"/>
                </a:lnTo>
                <a:lnTo>
                  <a:pt x="3710781" y="2211388"/>
                </a:lnTo>
                <a:lnTo>
                  <a:pt x="3702050" y="2258219"/>
                </a:lnTo>
                <a:lnTo>
                  <a:pt x="3693319" y="2306638"/>
                </a:lnTo>
                <a:lnTo>
                  <a:pt x="3682206" y="2357438"/>
                </a:lnTo>
                <a:lnTo>
                  <a:pt x="3670300" y="2409031"/>
                </a:lnTo>
                <a:lnTo>
                  <a:pt x="3656806" y="2462213"/>
                </a:lnTo>
                <a:lnTo>
                  <a:pt x="3641725" y="2514600"/>
                </a:lnTo>
                <a:lnTo>
                  <a:pt x="3625056" y="2569369"/>
                </a:lnTo>
                <a:lnTo>
                  <a:pt x="3606800" y="2624138"/>
                </a:lnTo>
                <a:lnTo>
                  <a:pt x="3586956" y="2679700"/>
                </a:lnTo>
                <a:lnTo>
                  <a:pt x="3565525" y="2736056"/>
                </a:lnTo>
                <a:lnTo>
                  <a:pt x="3542506" y="2791619"/>
                </a:lnTo>
                <a:lnTo>
                  <a:pt x="3516312" y="2848769"/>
                </a:lnTo>
                <a:lnTo>
                  <a:pt x="3488531" y="2904332"/>
                </a:lnTo>
                <a:lnTo>
                  <a:pt x="3459162" y="2961481"/>
                </a:lnTo>
                <a:lnTo>
                  <a:pt x="3426619" y="3017044"/>
                </a:lnTo>
                <a:lnTo>
                  <a:pt x="3392487" y="3071813"/>
                </a:lnTo>
                <a:lnTo>
                  <a:pt x="3375025" y="3098800"/>
                </a:lnTo>
                <a:lnTo>
                  <a:pt x="3355975" y="3126581"/>
                </a:lnTo>
                <a:lnTo>
                  <a:pt x="3336925" y="3152775"/>
                </a:lnTo>
                <a:lnTo>
                  <a:pt x="3317875" y="3179763"/>
                </a:lnTo>
                <a:lnTo>
                  <a:pt x="3296443" y="3205956"/>
                </a:lnTo>
                <a:lnTo>
                  <a:pt x="3275012" y="3232150"/>
                </a:lnTo>
                <a:lnTo>
                  <a:pt x="3253581" y="3257550"/>
                </a:lnTo>
                <a:lnTo>
                  <a:pt x="3231356" y="3284538"/>
                </a:lnTo>
                <a:lnTo>
                  <a:pt x="3208337" y="3309144"/>
                </a:lnTo>
                <a:lnTo>
                  <a:pt x="3184525" y="3334544"/>
                </a:lnTo>
                <a:lnTo>
                  <a:pt x="3159919" y="3359944"/>
                </a:lnTo>
                <a:lnTo>
                  <a:pt x="3132931" y="3384550"/>
                </a:lnTo>
                <a:lnTo>
                  <a:pt x="3106737" y="3408363"/>
                </a:lnTo>
                <a:lnTo>
                  <a:pt x="3080543" y="3432175"/>
                </a:lnTo>
                <a:lnTo>
                  <a:pt x="3053556" y="3455194"/>
                </a:lnTo>
                <a:lnTo>
                  <a:pt x="3025775" y="3477419"/>
                </a:lnTo>
                <a:lnTo>
                  <a:pt x="2997200" y="3498850"/>
                </a:lnTo>
                <a:lnTo>
                  <a:pt x="2969419" y="3520281"/>
                </a:lnTo>
                <a:lnTo>
                  <a:pt x="2940050" y="3540125"/>
                </a:lnTo>
                <a:lnTo>
                  <a:pt x="2910681" y="3559969"/>
                </a:lnTo>
                <a:lnTo>
                  <a:pt x="2879725" y="3579019"/>
                </a:lnTo>
                <a:lnTo>
                  <a:pt x="2849562" y="3597275"/>
                </a:lnTo>
                <a:lnTo>
                  <a:pt x="2819400" y="3613944"/>
                </a:lnTo>
                <a:lnTo>
                  <a:pt x="2787650" y="3631406"/>
                </a:lnTo>
                <a:lnTo>
                  <a:pt x="2756693" y="3648075"/>
                </a:lnTo>
                <a:lnTo>
                  <a:pt x="2724150" y="3663156"/>
                </a:lnTo>
                <a:lnTo>
                  <a:pt x="2691606" y="3678238"/>
                </a:lnTo>
                <a:lnTo>
                  <a:pt x="2658269" y="3692525"/>
                </a:lnTo>
                <a:lnTo>
                  <a:pt x="2624931" y="3705225"/>
                </a:lnTo>
                <a:lnTo>
                  <a:pt x="2591593" y="3718719"/>
                </a:lnTo>
                <a:lnTo>
                  <a:pt x="2556669" y="3730625"/>
                </a:lnTo>
                <a:lnTo>
                  <a:pt x="2521743" y="3741738"/>
                </a:lnTo>
                <a:lnTo>
                  <a:pt x="2486819" y="3752850"/>
                </a:lnTo>
                <a:lnTo>
                  <a:pt x="2451893" y="3763169"/>
                </a:lnTo>
                <a:lnTo>
                  <a:pt x="2415381" y="3773488"/>
                </a:lnTo>
                <a:lnTo>
                  <a:pt x="2378869" y="3782219"/>
                </a:lnTo>
                <a:lnTo>
                  <a:pt x="2342356" y="3790156"/>
                </a:lnTo>
                <a:lnTo>
                  <a:pt x="2305050" y="3797300"/>
                </a:lnTo>
                <a:lnTo>
                  <a:pt x="2266156" y="3804444"/>
                </a:lnTo>
                <a:lnTo>
                  <a:pt x="2228850" y="3810794"/>
                </a:lnTo>
                <a:lnTo>
                  <a:pt x="2190750" y="3817144"/>
                </a:lnTo>
                <a:lnTo>
                  <a:pt x="2151062" y="3821906"/>
                </a:lnTo>
                <a:lnTo>
                  <a:pt x="2151856" y="3860800"/>
                </a:lnTo>
                <a:lnTo>
                  <a:pt x="2151062" y="3898900"/>
                </a:lnTo>
                <a:lnTo>
                  <a:pt x="2148681" y="3936206"/>
                </a:lnTo>
                <a:lnTo>
                  <a:pt x="2147093" y="3972719"/>
                </a:lnTo>
                <a:lnTo>
                  <a:pt x="2143125" y="4008438"/>
                </a:lnTo>
                <a:lnTo>
                  <a:pt x="2137569" y="4043363"/>
                </a:lnTo>
                <a:lnTo>
                  <a:pt x="2132806" y="4077494"/>
                </a:lnTo>
                <a:lnTo>
                  <a:pt x="2126456" y="4111625"/>
                </a:lnTo>
                <a:lnTo>
                  <a:pt x="2119312" y="4144169"/>
                </a:lnTo>
                <a:lnTo>
                  <a:pt x="2111375" y="4176713"/>
                </a:lnTo>
                <a:lnTo>
                  <a:pt x="2102643" y="4207669"/>
                </a:lnTo>
                <a:lnTo>
                  <a:pt x="2093119" y="4237831"/>
                </a:lnTo>
                <a:lnTo>
                  <a:pt x="2082800" y="4268788"/>
                </a:lnTo>
                <a:lnTo>
                  <a:pt x="2073275" y="4298156"/>
                </a:lnTo>
                <a:lnTo>
                  <a:pt x="2060575" y="4327525"/>
                </a:lnTo>
                <a:lnTo>
                  <a:pt x="2049462" y="4355306"/>
                </a:lnTo>
                <a:lnTo>
                  <a:pt x="2037556" y="4383088"/>
                </a:lnTo>
                <a:lnTo>
                  <a:pt x="2024062" y="4410075"/>
                </a:lnTo>
                <a:lnTo>
                  <a:pt x="1997868" y="4464050"/>
                </a:lnTo>
                <a:lnTo>
                  <a:pt x="1969293" y="4515644"/>
                </a:lnTo>
                <a:lnTo>
                  <a:pt x="1939925" y="4566444"/>
                </a:lnTo>
                <a:lnTo>
                  <a:pt x="1909762" y="4614863"/>
                </a:lnTo>
                <a:lnTo>
                  <a:pt x="1879600" y="4662488"/>
                </a:lnTo>
                <a:lnTo>
                  <a:pt x="1817687" y="4754563"/>
                </a:lnTo>
                <a:lnTo>
                  <a:pt x="1752600" y="4852194"/>
                </a:lnTo>
                <a:lnTo>
                  <a:pt x="1722437" y="4899819"/>
                </a:lnTo>
                <a:lnTo>
                  <a:pt x="1693862" y="4948238"/>
                </a:lnTo>
                <a:lnTo>
                  <a:pt x="1666081" y="4996656"/>
                </a:lnTo>
                <a:lnTo>
                  <a:pt x="1653381" y="5021263"/>
                </a:lnTo>
                <a:lnTo>
                  <a:pt x="1640681" y="5046663"/>
                </a:lnTo>
                <a:lnTo>
                  <a:pt x="1629568" y="5071269"/>
                </a:lnTo>
                <a:lnTo>
                  <a:pt x="1616868" y="5098256"/>
                </a:lnTo>
                <a:lnTo>
                  <a:pt x="1607343" y="5124450"/>
                </a:lnTo>
                <a:lnTo>
                  <a:pt x="1597025" y="5150644"/>
                </a:lnTo>
                <a:lnTo>
                  <a:pt x="1587500" y="5177631"/>
                </a:lnTo>
                <a:lnTo>
                  <a:pt x="1578768" y="5206206"/>
                </a:lnTo>
                <a:lnTo>
                  <a:pt x="1571625" y="5234781"/>
                </a:lnTo>
                <a:lnTo>
                  <a:pt x="1564481" y="5264150"/>
                </a:lnTo>
                <a:lnTo>
                  <a:pt x="1558131" y="5294313"/>
                </a:lnTo>
                <a:lnTo>
                  <a:pt x="1552575" y="5324475"/>
                </a:lnTo>
                <a:lnTo>
                  <a:pt x="1548606" y="5356225"/>
                </a:lnTo>
                <a:lnTo>
                  <a:pt x="1545431" y="5388769"/>
                </a:lnTo>
                <a:lnTo>
                  <a:pt x="1542256" y="5422106"/>
                </a:lnTo>
                <a:lnTo>
                  <a:pt x="1541462" y="5456238"/>
                </a:lnTo>
                <a:lnTo>
                  <a:pt x="1541462" y="5491956"/>
                </a:lnTo>
                <a:lnTo>
                  <a:pt x="1541462" y="5528469"/>
                </a:lnTo>
                <a:lnTo>
                  <a:pt x="1543050" y="5565775"/>
                </a:lnTo>
                <a:lnTo>
                  <a:pt x="1546225" y="5605463"/>
                </a:lnTo>
                <a:lnTo>
                  <a:pt x="1550193" y="5645150"/>
                </a:lnTo>
                <a:lnTo>
                  <a:pt x="1556543" y="5686425"/>
                </a:lnTo>
                <a:lnTo>
                  <a:pt x="1561306" y="5716588"/>
                </a:lnTo>
                <a:lnTo>
                  <a:pt x="1568450" y="5746750"/>
                </a:lnTo>
                <a:lnTo>
                  <a:pt x="1576387" y="5776119"/>
                </a:lnTo>
                <a:lnTo>
                  <a:pt x="1585912" y="5805488"/>
                </a:lnTo>
                <a:lnTo>
                  <a:pt x="1597025" y="5834063"/>
                </a:lnTo>
                <a:lnTo>
                  <a:pt x="1608931" y="5860256"/>
                </a:lnTo>
                <a:lnTo>
                  <a:pt x="1622425" y="5888038"/>
                </a:lnTo>
                <a:lnTo>
                  <a:pt x="1636712" y="5913438"/>
                </a:lnTo>
                <a:lnTo>
                  <a:pt x="1652587" y="5938838"/>
                </a:lnTo>
                <a:lnTo>
                  <a:pt x="1669256" y="5962650"/>
                </a:lnTo>
                <a:lnTo>
                  <a:pt x="1687512" y="5986463"/>
                </a:lnTo>
                <a:lnTo>
                  <a:pt x="1704975" y="6008688"/>
                </a:lnTo>
                <a:lnTo>
                  <a:pt x="1724818" y="6030913"/>
                </a:lnTo>
                <a:lnTo>
                  <a:pt x="1744662" y="6051550"/>
                </a:lnTo>
                <a:lnTo>
                  <a:pt x="1766093" y="6072188"/>
                </a:lnTo>
                <a:lnTo>
                  <a:pt x="1787525" y="6092031"/>
                </a:lnTo>
                <a:lnTo>
                  <a:pt x="1809750" y="6110288"/>
                </a:lnTo>
                <a:lnTo>
                  <a:pt x="1832768" y="6128544"/>
                </a:lnTo>
                <a:lnTo>
                  <a:pt x="1856581" y="6146800"/>
                </a:lnTo>
                <a:lnTo>
                  <a:pt x="1879600" y="6163469"/>
                </a:lnTo>
                <a:lnTo>
                  <a:pt x="1905000" y="6179344"/>
                </a:lnTo>
                <a:lnTo>
                  <a:pt x="1928812" y="6194425"/>
                </a:lnTo>
                <a:lnTo>
                  <a:pt x="1954212" y="6209506"/>
                </a:lnTo>
                <a:lnTo>
                  <a:pt x="1979612" y="6223000"/>
                </a:lnTo>
                <a:lnTo>
                  <a:pt x="2005012" y="6236494"/>
                </a:lnTo>
                <a:lnTo>
                  <a:pt x="2031206" y="6248400"/>
                </a:lnTo>
                <a:lnTo>
                  <a:pt x="2056606" y="6260306"/>
                </a:lnTo>
                <a:lnTo>
                  <a:pt x="2082800" y="6270625"/>
                </a:lnTo>
                <a:lnTo>
                  <a:pt x="2108200" y="6280944"/>
                </a:lnTo>
                <a:lnTo>
                  <a:pt x="2134393" y="6291263"/>
                </a:lnTo>
                <a:lnTo>
                  <a:pt x="2159793" y="6299200"/>
                </a:lnTo>
                <a:lnTo>
                  <a:pt x="2185987" y="6307138"/>
                </a:lnTo>
                <a:lnTo>
                  <a:pt x="2215356" y="6315075"/>
                </a:lnTo>
                <a:lnTo>
                  <a:pt x="2244725" y="6323013"/>
                </a:lnTo>
                <a:lnTo>
                  <a:pt x="2275681" y="6329363"/>
                </a:lnTo>
                <a:lnTo>
                  <a:pt x="2306637" y="6335713"/>
                </a:lnTo>
                <a:lnTo>
                  <a:pt x="2339181" y="6341269"/>
                </a:lnTo>
                <a:lnTo>
                  <a:pt x="2371725" y="6345238"/>
                </a:lnTo>
                <a:lnTo>
                  <a:pt x="2405062" y="6350000"/>
                </a:lnTo>
                <a:lnTo>
                  <a:pt x="2439193" y="6352381"/>
                </a:lnTo>
                <a:lnTo>
                  <a:pt x="2473325" y="6353969"/>
                </a:lnTo>
                <a:lnTo>
                  <a:pt x="2507456" y="6354763"/>
                </a:lnTo>
                <a:lnTo>
                  <a:pt x="2543175" y="6354763"/>
                </a:lnTo>
                <a:lnTo>
                  <a:pt x="2577306" y="6353969"/>
                </a:lnTo>
                <a:lnTo>
                  <a:pt x="2613025" y="6351588"/>
                </a:lnTo>
                <a:lnTo>
                  <a:pt x="2647950" y="6348413"/>
                </a:lnTo>
                <a:lnTo>
                  <a:pt x="2683669" y="6344444"/>
                </a:lnTo>
                <a:lnTo>
                  <a:pt x="2719387" y="6338094"/>
                </a:lnTo>
                <a:lnTo>
                  <a:pt x="2754312" y="6331744"/>
                </a:lnTo>
                <a:lnTo>
                  <a:pt x="2790031" y="6323013"/>
                </a:lnTo>
                <a:lnTo>
                  <a:pt x="2825750" y="6314281"/>
                </a:lnTo>
                <a:lnTo>
                  <a:pt x="2859881" y="6303169"/>
                </a:lnTo>
                <a:lnTo>
                  <a:pt x="2895600" y="6291263"/>
                </a:lnTo>
                <a:lnTo>
                  <a:pt x="2929731" y="6277769"/>
                </a:lnTo>
                <a:lnTo>
                  <a:pt x="2963069" y="6262688"/>
                </a:lnTo>
                <a:lnTo>
                  <a:pt x="2996406" y="6246019"/>
                </a:lnTo>
                <a:lnTo>
                  <a:pt x="3029743" y="6227763"/>
                </a:lnTo>
                <a:lnTo>
                  <a:pt x="3062287" y="6207919"/>
                </a:lnTo>
                <a:lnTo>
                  <a:pt x="3094037" y="6186488"/>
                </a:lnTo>
                <a:lnTo>
                  <a:pt x="3124993" y="6163469"/>
                </a:lnTo>
                <a:lnTo>
                  <a:pt x="3155156" y="6138863"/>
                </a:lnTo>
                <a:lnTo>
                  <a:pt x="3184525" y="6112669"/>
                </a:lnTo>
                <a:lnTo>
                  <a:pt x="3213100" y="6084094"/>
                </a:lnTo>
                <a:lnTo>
                  <a:pt x="3240881" y="6053931"/>
                </a:lnTo>
                <a:lnTo>
                  <a:pt x="3261519" y="6029325"/>
                </a:lnTo>
                <a:lnTo>
                  <a:pt x="3282156" y="6003925"/>
                </a:lnTo>
                <a:lnTo>
                  <a:pt x="3302000" y="5980113"/>
                </a:lnTo>
                <a:lnTo>
                  <a:pt x="3321843" y="5954713"/>
                </a:lnTo>
                <a:lnTo>
                  <a:pt x="3338512" y="5930106"/>
                </a:lnTo>
                <a:lnTo>
                  <a:pt x="3356769" y="5904706"/>
                </a:lnTo>
                <a:lnTo>
                  <a:pt x="3373437" y="5880894"/>
                </a:lnTo>
                <a:lnTo>
                  <a:pt x="3389312" y="5855494"/>
                </a:lnTo>
                <a:lnTo>
                  <a:pt x="3404393" y="5830094"/>
                </a:lnTo>
                <a:lnTo>
                  <a:pt x="3418681" y="5805488"/>
                </a:lnTo>
                <a:lnTo>
                  <a:pt x="3432969" y="5780881"/>
                </a:lnTo>
                <a:lnTo>
                  <a:pt x="3446462" y="5755481"/>
                </a:lnTo>
                <a:lnTo>
                  <a:pt x="3470275" y="5705475"/>
                </a:lnTo>
                <a:lnTo>
                  <a:pt x="3491706" y="5654675"/>
                </a:lnTo>
                <a:lnTo>
                  <a:pt x="3510756" y="5604669"/>
                </a:lnTo>
                <a:lnTo>
                  <a:pt x="3528219" y="5553869"/>
                </a:lnTo>
                <a:lnTo>
                  <a:pt x="3542506" y="5503069"/>
                </a:lnTo>
                <a:lnTo>
                  <a:pt x="3555206" y="5451475"/>
                </a:lnTo>
                <a:lnTo>
                  <a:pt x="3565525" y="5400675"/>
                </a:lnTo>
                <a:lnTo>
                  <a:pt x="3573462" y="5349081"/>
                </a:lnTo>
                <a:lnTo>
                  <a:pt x="3580606" y="5298281"/>
                </a:lnTo>
                <a:lnTo>
                  <a:pt x="3586162" y="5246688"/>
                </a:lnTo>
                <a:lnTo>
                  <a:pt x="3589337" y="5195094"/>
                </a:lnTo>
                <a:lnTo>
                  <a:pt x="3590925" y="5142706"/>
                </a:lnTo>
                <a:lnTo>
                  <a:pt x="3590925" y="5091113"/>
                </a:lnTo>
                <a:lnTo>
                  <a:pt x="3590131" y="5039519"/>
                </a:lnTo>
                <a:lnTo>
                  <a:pt x="3587750" y="4986338"/>
                </a:lnTo>
                <a:lnTo>
                  <a:pt x="3584575" y="4933950"/>
                </a:lnTo>
                <a:lnTo>
                  <a:pt x="3580606" y="4881563"/>
                </a:lnTo>
                <a:lnTo>
                  <a:pt x="3575050" y="4828381"/>
                </a:lnTo>
                <a:lnTo>
                  <a:pt x="3568700" y="4775994"/>
                </a:lnTo>
                <a:lnTo>
                  <a:pt x="3561556" y="4722019"/>
                </a:lnTo>
                <a:lnTo>
                  <a:pt x="3546475" y="4614863"/>
                </a:lnTo>
                <a:lnTo>
                  <a:pt x="3529012" y="4507706"/>
                </a:lnTo>
                <a:lnTo>
                  <a:pt x="3510756" y="4398963"/>
                </a:lnTo>
                <a:lnTo>
                  <a:pt x="3494087" y="4298156"/>
                </a:lnTo>
                <a:lnTo>
                  <a:pt x="3476625" y="4194969"/>
                </a:lnTo>
                <a:lnTo>
                  <a:pt x="3461543" y="4090988"/>
                </a:lnTo>
                <a:lnTo>
                  <a:pt x="3455193" y="4039394"/>
                </a:lnTo>
                <a:lnTo>
                  <a:pt x="3448050" y="3987800"/>
                </a:lnTo>
                <a:lnTo>
                  <a:pt x="3443287" y="3936206"/>
                </a:lnTo>
                <a:lnTo>
                  <a:pt x="3437731" y="3884613"/>
                </a:lnTo>
                <a:lnTo>
                  <a:pt x="3433762" y="3833019"/>
                </a:lnTo>
                <a:lnTo>
                  <a:pt x="3430587" y="3781425"/>
                </a:lnTo>
                <a:lnTo>
                  <a:pt x="3429793" y="3729831"/>
                </a:lnTo>
                <a:lnTo>
                  <a:pt x="3429000" y="3678238"/>
                </a:lnTo>
                <a:lnTo>
                  <a:pt x="3429793" y="3626644"/>
                </a:lnTo>
                <a:lnTo>
                  <a:pt x="3430587" y="3575844"/>
                </a:lnTo>
                <a:lnTo>
                  <a:pt x="3436143" y="3513138"/>
                </a:lnTo>
                <a:lnTo>
                  <a:pt x="3442493" y="3452019"/>
                </a:lnTo>
                <a:lnTo>
                  <a:pt x="3450431" y="3393281"/>
                </a:lnTo>
                <a:lnTo>
                  <a:pt x="3459956" y="3336132"/>
                </a:lnTo>
                <a:lnTo>
                  <a:pt x="3472656" y="3278981"/>
                </a:lnTo>
                <a:lnTo>
                  <a:pt x="3485356" y="3225800"/>
                </a:lnTo>
                <a:lnTo>
                  <a:pt x="3501231" y="3172619"/>
                </a:lnTo>
                <a:lnTo>
                  <a:pt x="3517106" y="3121025"/>
                </a:lnTo>
                <a:lnTo>
                  <a:pt x="3534569" y="3071813"/>
                </a:lnTo>
                <a:lnTo>
                  <a:pt x="3553619" y="3022600"/>
                </a:lnTo>
                <a:lnTo>
                  <a:pt x="3573462" y="2976563"/>
                </a:lnTo>
                <a:lnTo>
                  <a:pt x="3594893" y="2930525"/>
                </a:lnTo>
                <a:lnTo>
                  <a:pt x="3616325" y="2886869"/>
                </a:lnTo>
                <a:lnTo>
                  <a:pt x="3639343" y="2844800"/>
                </a:lnTo>
                <a:lnTo>
                  <a:pt x="3663156" y="2804319"/>
                </a:lnTo>
                <a:lnTo>
                  <a:pt x="3686969" y="2764631"/>
                </a:lnTo>
                <a:lnTo>
                  <a:pt x="3712369" y="2727325"/>
                </a:lnTo>
                <a:lnTo>
                  <a:pt x="3737769" y="2690813"/>
                </a:lnTo>
                <a:lnTo>
                  <a:pt x="3763962" y="2655094"/>
                </a:lnTo>
                <a:lnTo>
                  <a:pt x="3789362" y="2621756"/>
                </a:lnTo>
                <a:lnTo>
                  <a:pt x="3815556" y="2589213"/>
                </a:lnTo>
                <a:lnTo>
                  <a:pt x="3841750" y="2559050"/>
                </a:lnTo>
                <a:lnTo>
                  <a:pt x="3868737" y="2529681"/>
                </a:lnTo>
                <a:lnTo>
                  <a:pt x="3894931" y="2501106"/>
                </a:lnTo>
                <a:lnTo>
                  <a:pt x="3921125" y="2474913"/>
                </a:lnTo>
                <a:lnTo>
                  <a:pt x="3947319" y="2449513"/>
                </a:lnTo>
                <a:lnTo>
                  <a:pt x="3972719" y="2426494"/>
                </a:lnTo>
                <a:lnTo>
                  <a:pt x="3997325" y="2403475"/>
                </a:lnTo>
                <a:lnTo>
                  <a:pt x="4045743" y="2362994"/>
                </a:lnTo>
                <a:lnTo>
                  <a:pt x="4090193" y="2326481"/>
                </a:lnTo>
                <a:lnTo>
                  <a:pt x="4083050" y="2297906"/>
                </a:lnTo>
                <a:lnTo>
                  <a:pt x="4076700" y="2268538"/>
                </a:lnTo>
                <a:lnTo>
                  <a:pt x="4071937" y="2239169"/>
                </a:lnTo>
                <a:lnTo>
                  <a:pt x="4067175" y="2209800"/>
                </a:lnTo>
                <a:lnTo>
                  <a:pt x="4064000" y="2179638"/>
                </a:lnTo>
                <a:lnTo>
                  <a:pt x="4060825" y="2148681"/>
                </a:lnTo>
                <a:lnTo>
                  <a:pt x="4058443" y="2118519"/>
                </a:lnTo>
                <a:lnTo>
                  <a:pt x="4058443" y="2087563"/>
                </a:lnTo>
                <a:lnTo>
                  <a:pt x="4058443" y="2062956"/>
                </a:lnTo>
                <a:lnTo>
                  <a:pt x="4060031" y="2038350"/>
                </a:lnTo>
                <a:lnTo>
                  <a:pt x="4061619" y="2014538"/>
                </a:lnTo>
                <a:lnTo>
                  <a:pt x="4064000" y="1990725"/>
                </a:lnTo>
                <a:lnTo>
                  <a:pt x="4070350" y="1943100"/>
                </a:lnTo>
                <a:lnTo>
                  <a:pt x="4078287" y="1897063"/>
                </a:lnTo>
                <a:lnTo>
                  <a:pt x="4087812" y="1851025"/>
                </a:lnTo>
                <a:lnTo>
                  <a:pt x="4101306" y="1805781"/>
                </a:lnTo>
                <a:lnTo>
                  <a:pt x="4116387" y="1762125"/>
                </a:lnTo>
                <a:lnTo>
                  <a:pt x="4133056" y="1719263"/>
                </a:lnTo>
                <a:lnTo>
                  <a:pt x="4152106" y="1677194"/>
                </a:lnTo>
                <a:lnTo>
                  <a:pt x="4173537" y="1636713"/>
                </a:lnTo>
                <a:lnTo>
                  <a:pt x="4195762" y="1597025"/>
                </a:lnTo>
                <a:lnTo>
                  <a:pt x="4219575" y="1558925"/>
                </a:lnTo>
                <a:lnTo>
                  <a:pt x="4247356" y="1520825"/>
                </a:lnTo>
                <a:lnTo>
                  <a:pt x="4274343" y="1485900"/>
                </a:lnTo>
                <a:lnTo>
                  <a:pt x="4305299" y="1450975"/>
                </a:lnTo>
                <a:lnTo>
                  <a:pt x="4336256" y="1417638"/>
                </a:lnTo>
                <a:lnTo>
                  <a:pt x="4368799" y="1386681"/>
                </a:lnTo>
                <a:lnTo>
                  <a:pt x="4402931" y="1357313"/>
                </a:lnTo>
                <a:lnTo>
                  <a:pt x="4438649" y="1328738"/>
                </a:lnTo>
                <a:lnTo>
                  <a:pt x="4475956" y="1302544"/>
                </a:lnTo>
                <a:lnTo>
                  <a:pt x="4514849" y="1277938"/>
                </a:lnTo>
                <a:lnTo>
                  <a:pt x="4553743" y="1254919"/>
                </a:lnTo>
                <a:lnTo>
                  <a:pt x="4594225" y="1234281"/>
                </a:lnTo>
                <a:lnTo>
                  <a:pt x="4637087" y="1215231"/>
                </a:lnTo>
                <a:lnTo>
                  <a:pt x="4679949" y="1197769"/>
                </a:lnTo>
                <a:lnTo>
                  <a:pt x="4724399" y="1183481"/>
                </a:lnTo>
                <a:lnTo>
                  <a:pt x="4768849" y="1170781"/>
                </a:lnTo>
                <a:lnTo>
                  <a:pt x="4814093" y="1160463"/>
                </a:lnTo>
                <a:lnTo>
                  <a:pt x="4860925" y="1151731"/>
                </a:lnTo>
                <a:lnTo>
                  <a:pt x="4908549" y="1145381"/>
                </a:lnTo>
                <a:lnTo>
                  <a:pt x="4933156" y="1143000"/>
                </a:lnTo>
                <a:lnTo>
                  <a:pt x="4956175" y="1142206"/>
                </a:lnTo>
                <a:lnTo>
                  <a:pt x="4979987" y="1141413"/>
                </a:lnTo>
                <a:lnTo>
                  <a:pt x="5005387" y="1141413"/>
                </a:lnTo>
                <a:lnTo>
                  <a:pt x="5029993" y="1141413"/>
                </a:lnTo>
                <a:lnTo>
                  <a:pt x="5054599" y="1142206"/>
                </a:lnTo>
                <a:lnTo>
                  <a:pt x="5077619" y="1143000"/>
                </a:lnTo>
                <a:lnTo>
                  <a:pt x="5102225" y="1145381"/>
                </a:lnTo>
                <a:lnTo>
                  <a:pt x="5149849" y="1151731"/>
                </a:lnTo>
                <a:lnTo>
                  <a:pt x="5195887" y="1160463"/>
                </a:lnTo>
                <a:lnTo>
                  <a:pt x="5241925" y="1170781"/>
                </a:lnTo>
                <a:lnTo>
                  <a:pt x="5286375" y="1183481"/>
                </a:lnTo>
                <a:lnTo>
                  <a:pt x="5330825" y="1197769"/>
                </a:lnTo>
                <a:lnTo>
                  <a:pt x="5373687" y="1215231"/>
                </a:lnTo>
                <a:lnTo>
                  <a:pt x="5415756" y="1234281"/>
                </a:lnTo>
                <a:lnTo>
                  <a:pt x="5456237" y="1254919"/>
                </a:lnTo>
                <a:lnTo>
                  <a:pt x="5495925" y="1277938"/>
                </a:lnTo>
                <a:lnTo>
                  <a:pt x="5534025" y="1302544"/>
                </a:lnTo>
                <a:lnTo>
                  <a:pt x="5572125" y="1328738"/>
                </a:lnTo>
                <a:lnTo>
                  <a:pt x="5607049" y="1357313"/>
                </a:lnTo>
                <a:lnTo>
                  <a:pt x="5641975" y="1386681"/>
                </a:lnTo>
                <a:lnTo>
                  <a:pt x="5673725" y="1417638"/>
                </a:lnTo>
                <a:lnTo>
                  <a:pt x="5705475" y="1450975"/>
                </a:lnTo>
                <a:lnTo>
                  <a:pt x="5735637" y="1485900"/>
                </a:lnTo>
                <a:lnTo>
                  <a:pt x="5764212" y="1520825"/>
                </a:lnTo>
                <a:lnTo>
                  <a:pt x="5790406" y="1558925"/>
                </a:lnTo>
                <a:lnTo>
                  <a:pt x="5815012" y="1597025"/>
                </a:lnTo>
                <a:lnTo>
                  <a:pt x="5837237" y="1636713"/>
                </a:lnTo>
                <a:lnTo>
                  <a:pt x="5858669" y="1677194"/>
                </a:lnTo>
                <a:lnTo>
                  <a:pt x="5877719" y="1719263"/>
                </a:lnTo>
                <a:lnTo>
                  <a:pt x="5895181" y="1762125"/>
                </a:lnTo>
                <a:lnTo>
                  <a:pt x="5908675" y="1805781"/>
                </a:lnTo>
                <a:lnTo>
                  <a:pt x="5922169" y="1851025"/>
                </a:lnTo>
                <a:lnTo>
                  <a:pt x="5932487" y="1897063"/>
                </a:lnTo>
                <a:lnTo>
                  <a:pt x="5940425" y="1943100"/>
                </a:lnTo>
                <a:lnTo>
                  <a:pt x="5946775" y="1990725"/>
                </a:lnTo>
                <a:lnTo>
                  <a:pt x="5949156" y="2014538"/>
                </a:lnTo>
                <a:lnTo>
                  <a:pt x="5950743" y="2038350"/>
                </a:lnTo>
                <a:lnTo>
                  <a:pt x="5951537" y="2062956"/>
                </a:lnTo>
                <a:lnTo>
                  <a:pt x="5951537" y="2087563"/>
                </a:lnTo>
                <a:lnTo>
                  <a:pt x="5951537" y="2112169"/>
                </a:lnTo>
                <a:lnTo>
                  <a:pt x="5950743" y="2135981"/>
                </a:lnTo>
                <a:lnTo>
                  <a:pt x="5949156" y="2159794"/>
                </a:lnTo>
                <a:lnTo>
                  <a:pt x="5946775" y="2184400"/>
                </a:lnTo>
                <a:lnTo>
                  <a:pt x="5940425" y="2232025"/>
                </a:lnTo>
                <a:lnTo>
                  <a:pt x="5932487" y="2278857"/>
                </a:lnTo>
                <a:lnTo>
                  <a:pt x="5922169" y="2324100"/>
                </a:lnTo>
                <a:lnTo>
                  <a:pt x="5908675" y="2368550"/>
                </a:lnTo>
                <a:lnTo>
                  <a:pt x="5895181" y="2413000"/>
                </a:lnTo>
                <a:lnTo>
                  <a:pt x="5877719" y="2455863"/>
                </a:lnTo>
                <a:lnTo>
                  <a:pt x="5858669" y="2498725"/>
                </a:lnTo>
                <a:lnTo>
                  <a:pt x="5837237" y="2539206"/>
                </a:lnTo>
                <a:lnTo>
                  <a:pt x="5815012" y="2578100"/>
                </a:lnTo>
                <a:lnTo>
                  <a:pt x="5790406" y="2616994"/>
                </a:lnTo>
                <a:lnTo>
                  <a:pt x="5764212" y="2654300"/>
                </a:lnTo>
                <a:lnTo>
                  <a:pt x="5735637" y="2690019"/>
                </a:lnTo>
                <a:lnTo>
                  <a:pt x="5705475" y="2724150"/>
                </a:lnTo>
                <a:lnTo>
                  <a:pt x="5673725" y="2756694"/>
                </a:lnTo>
                <a:lnTo>
                  <a:pt x="5641975" y="2787650"/>
                </a:lnTo>
                <a:lnTo>
                  <a:pt x="5607049" y="2818606"/>
                </a:lnTo>
                <a:lnTo>
                  <a:pt x="5572125" y="2845594"/>
                </a:lnTo>
                <a:lnTo>
                  <a:pt x="5534025" y="2871788"/>
                </a:lnTo>
                <a:lnTo>
                  <a:pt x="5495925" y="2897188"/>
                </a:lnTo>
                <a:lnTo>
                  <a:pt x="5456237" y="2919413"/>
                </a:lnTo>
                <a:lnTo>
                  <a:pt x="5415756" y="2940844"/>
                </a:lnTo>
                <a:lnTo>
                  <a:pt x="5373687" y="2959894"/>
                </a:lnTo>
                <a:lnTo>
                  <a:pt x="5330825" y="2976563"/>
                </a:lnTo>
                <a:lnTo>
                  <a:pt x="5286375" y="2991644"/>
                </a:lnTo>
                <a:lnTo>
                  <a:pt x="5241925" y="3004344"/>
                </a:lnTo>
                <a:lnTo>
                  <a:pt x="5195887" y="3014663"/>
                </a:lnTo>
                <a:lnTo>
                  <a:pt x="5149849" y="3022600"/>
                </a:lnTo>
                <a:lnTo>
                  <a:pt x="5102225" y="3028950"/>
                </a:lnTo>
                <a:lnTo>
                  <a:pt x="5077619" y="3031331"/>
                </a:lnTo>
                <a:lnTo>
                  <a:pt x="5054599" y="3032919"/>
                </a:lnTo>
                <a:lnTo>
                  <a:pt x="5029993" y="3033713"/>
                </a:lnTo>
                <a:lnTo>
                  <a:pt x="5005387" y="3033713"/>
                </a:lnTo>
                <a:lnTo>
                  <a:pt x="4956969" y="3032919"/>
                </a:lnTo>
                <a:lnTo>
                  <a:pt x="4910137" y="3028950"/>
                </a:lnTo>
                <a:lnTo>
                  <a:pt x="4864099" y="3024188"/>
                </a:lnTo>
                <a:lnTo>
                  <a:pt x="4817269" y="3015457"/>
                </a:lnTo>
                <a:lnTo>
                  <a:pt x="4772819" y="3005931"/>
                </a:lnTo>
                <a:lnTo>
                  <a:pt x="4728369" y="2992438"/>
                </a:lnTo>
                <a:lnTo>
                  <a:pt x="4684712" y="2978150"/>
                </a:lnTo>
                <a:lnTo>
                  <a:pt x="4641849" y="2962275"/>
                </a:lnTo>
                <a:lnTo>
                  <a:pt x="4601369" y="2944019"/>
                </a:lnTo>
                <a:lnTo>
                  <a:pt x="4560887" y="2923381"/>
                </a:lnTo>
                <a:lnTo>
                  <a:pt x="4521993" y="2901157"/>
                </a:lnTo>
                <a:lnTo>
                  <a:pt x="4483893" y="2877344"/>
                </a:lnTo>
                <a:lnTo>
                  <a:pt x="4446587" y="2851944"/>
                </a:lnTo>
                <a:lnTo>
                  <a:pt x="4410869" y="2824163"/>
                </a:lnTo>
                <a:lnTo>
                  <a:pt x="4377531" y="2794794"/>
                </a:lnTo>
                <a:lnTo>
                  <a:pt x="4344193" y="2764631"/>
                </a:lnTo>
                <a:lnTo>
                  <a:pt x="4314031" y="2791619"/>
                </a:lnTo>
                <a:lnTo>
                  <a:pt x="4282281" y="2822575"/>
                </a:lnTo>
                <a:lnTo>
                  <a:pt x="4250531" y="2855913"/>
                </a:lnTo>
                <a:lnTo>
                  <a:pt x="4217193" y="2892425"/>
                </a:lnTo>
                <a:lnTo>
                  <a:pt x="4183062" y="2932113"/>
                </a:lnTo>
                <a:lnTo>
                  <a:pt x="4167187" y="2952750"/>
                </a:lnTo>
                <a:lnTo>
                  <a:pt x="4151312" y="2974975"/>
                </a:lnTo>
                <a:lnTo>
                  <a:pt x="4134643" y="2998788"/>
                </a:lnTo>
                <a:lnTo>
                  <a:pt x="4118769" y="3021807"/>
                </a:lnTo>
                <a:lnTo>
                  <a:pt x="4103687" y="3046413"/>
                </a:lnTo>
                <a:lnTo>
                  <a:pt x="4087812" y="3072606"/>
                </a:lnTo>
                <a:lnTo>
                  <a:pt x="4072731" y="3098800"/>
                </a:lnTo>
                <a:lnTo>
                  <a:pt x="4058443" y="3124994"/>
                </a:lnTo>
                <a:lnTo>
                  <a:pt x="4044950" y="3153569"/>
                </a:lnTo>
                <a:lnTo>
                  <a:pt x="4031456" y="3182938"/>
                </a:lnTo>
                <a:lnTo>
                  <a:pt x="4017962" y="3212307"/>
                </a:lnTo>
                <a:lnTo>
                  <a:pt x="4006056" y="3244056"/>
                </a:lnTo>
                <a:lnTo>
                  <a:pt x="3994943" y="3275013"/>
                </a:lnTo>
                <a:lnTo>
                  <a:pt x="3984625" y="3307556"/>
                </a:lnTo>
                <a:lnTo>
                  <a:pt x="3975100" y="3340894"/>
                </a:lnTo>
                <a:lnTo>
                  <a:pt x="3965575" y="3375025"/>
                </a:lnTo>
                <a:lnTo>
                  <a:pt x="3957637" y="3410744"/>
                </a:lnTo>
                <a:lnTo>
                  <a:pt x="3950493" y="3447256"/>
                </a:lnTo>
                <a:lnTo>
                  <a:pt x="3944143" y="3484563"/>
                </a:lnTo>
                <a:lnTo>
                  <a:pt x="3939381" y="3521869"/>
                </a:lnTo>
                <a:lnTo>
                  <a:pt x="3935412" y="3561556"/>
                </a:lnTo>
                <a:lnTo>
                  <a:pt x="3932237" y="3601244"/>
                </a:lnTo>
                <a:lnTo>
                  <a:pt x="3931443" y="3642519"/>
                </a:lnTo>
                <a:lnTo>
                  <a:pt x="3931443" y="3684588"/>
                </a:lnTo>
                <a:lnTo>
                  <a:pt x="3931443" y="3726656"/>
                </a:lnTo>
                <a:lnTo>
                  <a:pt x="3933031" y="3769519"/>
                </a:lnTo>
                <a:lnTo>
                  <a:pt x="3936206" y="3811588"/>
                </a:lnTo>
                <a:lnTo>
                  <a:pt x="3939381" y="3856038"/>
                </a:lnTo>
                <a:lnTo>
                  <a:pt x="3943350" y="3899694"/>
                </a:lnTo>
                <a:lnTo>
                  <a:pt x="3948112" y="3944144"/>
                </a:lnTo>
                <a:lnTo>
                  <a:pt x="3960812" y="4034631"/>
                </a:lnTo>
                <a:lnTo>
                  <a:pt x="3975100" y="4126706"/>
                </a:lnTo>
                <a:lnTo>
                  <a:pt x="3990181" y="4219575"/>
                </a:lnTo>
                <a:lnTo>
                  <a:pt x="4006056" y="4314825"/>
                </a:lnTo>
                <a:lnTo>
                  <a:pt x="4025106" y="4430713"/>
                </a:lnTo>
                <a:lnTo>
                  <a:pt x="4044950" y="4548981"/>
                </a:lnTo>
                <a:lnTo>
                  <a:pt x="4052887" y="4610100"/>
                </a:lnTo>
                <a:lnTo>
                  <a:pt x="4061619" y="4671219"/>
                </a:lnTo>
                <a:lnTo>
                  <a:pt x="4068762" y="4733131"/>
                </a:lnTo>
                <a:lnTo>
                  <a:pt x="4075906" y="4795044"/>
                </a:lnTo>
                <a:lnTo>
                  <a:pt x="4082256" y="4857750"/>
                </a:lnTo>
                <a:lnTo>
                  <a:pt x="4086225" y="4922044"/>
                </a:lnTo>
                <a:lnTo>
                  <a:pt x="4090193" y="4986338"/>
                </a:lnTo>
                <a:lnTo>
                  <a:pt x="4092575" y="5050631"/>
                </a:lnTo>
                <a:lnTo>
                  <a:pt x="4092575" y="5114925"/>
                </a:lnTo>
                <a:lnTo>
                  <a:pt x="4090987" y="5180806"/>
                </a:lnTo>
                <a:lnTo>
                  <a:pt x="4087812" y="5246688"/>
                </a:lnTo>
                <a:lnTo>
                  <a:pt x="4083050" y="5312569"/>
                </a:lnTo>
                <a:lnTo>
                  <a:pt x="4075906" y="5379244"/>
                </a:lnTo>
                <a:lnTo>
                  <a:pt x="4067175" y="5445125"/>
                </a:lnTo>
                <a:lnTo>
                  <a:pt x="4054475" y="5511800"/>
                </a:lnTo>
                <a:lnTo>
                  <a:pt x="4047331" y="5546725"/>
                </a:lnTo>
                <a:lnTo>
                  <a:pt x="4040981" y="5580063"/>
                </a:lnTo>
                <a:lnTo>
                  <a:pt x="4032250" y="5613400"/>
                </a:lnTo>
                <a:lnTo>
                  <a:pt x="4023519" y="5646738"/>
                </a:lnTo>
                <a:lnTo>
                  <a:pt x="4013200" y="5680075"/>
                </a:lnTo>
                <a:lnTo>
                  <a:pt x="4002881" y="5713413"/>
                </a:lnTo>
                <a:lnTo>
                  <a:pt x="3991769" y="5748338"/>
                </a:lnTo>
                <a:lnTo>
                  <a:pt x="3980656" y="5781675"/>
                </a:lnTo>
                <a:lnTo>
                  <a:pt x="3967956" y="5815013"/>
                </a:lnTo>
                <a:lnTo>
                  <a:pt x="3954462" y="5848350"/>
                </a:lnTo>
                <a:lnTo>
                  <a:pt x="3940175" y="5882481"/>
                </a:lnTo>
                <a:lnTo>
                  <a:pt x="3925093" y="5915819"/>
                </a:lnTo>
                <a:lnTo>
                  <a:pt x="3910012" y="5949950"/>
                </a:lnTo>
                <a:lnTo>
                  <a:pt x="3892550" y="5983288"/>
                </a:lnTo>
                <a:lnTo>
                  <a:pt x="3875881" y="6017419"/>
                </a:lnTo>
                <a:lnTo>
                  <a:pt x="3857625" y="6050756"/>
                </a:lnTo>
                <a:lnTo>
                  <a:pt x="3836987" y="6084094"/>
                </a:lnTo>
                <a:lnTo>
                  <a:pt x="3817143" y="6117431"/>
                </a:lnTo>
                <a:lnTo>
                  <a:pt x="3795712" y="6150769"/>
                </a:lnTo>
                <a:lnTo>
                  <a:pt x="3773487" y="6184900"/>
                </a:lnTo>
                <a:lnTo>
                  <a:pt x="3749675" y="6218238"/>
                </a:lnTo>
                <a:lnTo>
                  <a:pt x="3725862" y="6251575"/>
                </a:lnTo>
                <a:lnTo>
                  <a:pt x="3700462" y="6284913"/>
                </a:lnTo>
                <a:lnTo>
                  <a:pt x="3674269" y="6318250"/>
                </a:lnTo>
                <a:lnTo>
                  <a:pt x="3646487" y="6351588"/>
                </a:lnTo>
                <a:lnTo>
                  <a:pt x="3618706" y="6384925"/>
                </a:lnTo>
                <a:lnTo>
                  <a:pt x="3593306" y="6413500"/>
                </a:lnTo>
                <a:lnTo>
                  <a:pt x="3566319" y="6440488"/>
                </a:lnTo>
                <a:lnTo>
                  <a:pt x="3539331" y="6467475"/>
                </a:lnTo>
                <a:lnTo>
                  <a:pt x="3512343" y="6493669"/>
                </a:lnTo>
                <a:lnTo>
                  <a:pt x="3483769" y="6517481"/>
                </a:lnTo>
                <a:lnTo>
                  <a:pt x="3454400" y="6542088"/>
                </a:lnTo>
                <a:lnTo>
                  <a:pt x="3424237" y="6565106"/>
                </a:lnTo>
                <a:lnTo>
                  <a:pt x="3393281" y="6587331"/>
                </a:lnTo>
                <a:lnTo>
                  <a:pt x="3363119" y="6609556"/>
                </a:lnTo>
                <a:lnTo>
                  <a:pt x="3330575" y="6630194"/>
                </a:lnTo>
                <a:lnTo>
                  <a:pt x="3298031" y="6650038"/>
                </a:lnTo>
                <a:lnTo>
                  <a:pt x="3266281" y="6669881"/>
                </a:lnTo>
                <a:lnTo>
                  <a:pt x="3232150" y="6688138"/>
                </a:lnTo>
                <a:lnTo>
                  <a:pt x="3198812" y="6704806"/>
                </a:lnTo>
                <a:lnTo>
                  <a:pt x="3164681" y="6721475"/>
                </a:lnTo>
                <a:lnTo>
                  <a:pt x="3128962" y="6736556"/>
                </a:lnTo>
                <a:lnTo>
                  <a:pt x="3094037" y="6750844"/>
                </a:lnTo>
                <a:lnTo>
                  <a:pt x="3058319" y="6765131"/>
                </a:lnTo>
                <a:lnTo>
                  <a:pt x="3021806" y="6777038"/>
                </a:lnTo>
                <a:lnTo>
                  <a:pt x="2985293" y="6788944"/>
                </a:lnTo>
                <a:lnTo>
                  <a:pt x="2947987" y="6800056"/>
                </a:lnTo>
                <a:lnTo>
                  <a:pt x="2910681" y="6810375"/>
                </a:lnTo>
                <a:lnTo>
                  <a:pt x="2873375" y="6819900"/>
                </a:lnTo>
                <a:lnTo>
                  <a:pt x="2834481" y="6827838"/>
                </a:lnTo>
                <a:lnTo>
                  <a:pt x="2797175" y="6834981"/>
                </a:lnTo>
                <a:lnTo>
                  <a:pt x="2757487" y="6840538"/>
                </a:lnTo>
                <a:lnTo>
                  <a:pt x="2719387" y="6846094"/>
                </a:lnTo>
                <a:lnTo>
                  <a:pt x="2679700" y="6850856"/>
                </a:lnTo>
                <a:lnTo>
                  <a:pt x="2640012" y="6854031"/>
                </a:lnTo>
                <a:lnTo>
                  <a:pt x="2600325" y="6855619"/>
                </a:lnTo>
                <a:lnTo>
                  <a:pt x="2561431" y="6858000"/>
                </a:lnTo>
                <a:lnTo>
                  <a:pt x="2521743" y="6858000"/>
                </a:lnTo>
                <a:lnTo>
                  <a:pt x="2462212" y="6857206"/>
                </a:lnTo>
                <a:lnTo>
                  <a:pt x="2401887" y="6854031"/>
                </a:lnTo>
                <a:lnTo>
                  <a:pt x="2343150" y="6849269"/>
                </a:lnTo>
                <a:lnTo>
                  <a:pt x="2282825" y="6840538"/>
                </a:lnTo>
                <a:lnTo>
                  <a:pt x="2222500" y="6831806"/>
                </a:lnTo>
                <a:lnTo>
                  <a:pt x="2162969" y="6819900"/>
                </a:lnTo>
                <a:lnTo>
                  <a:pt x="2103437" y="6805613"/>
                </a:lnTo>
                <a:lnTo>
                  <a:pt x="2043906" y="6788150"/>
                </a:lnTo>
                <a:lnTo>
                  <a:pt x="1993900" y="6773069"/>
                </a:lnTo>
                <a:lnTo>
                  <a:pt x="1945481" y="6755606"/>
                </a:lnTo>
                <a:lnTo>
                  <a:pt x="1897062" y="6737350"/>
                </a:lnTo>
                <a:lnTo>
                  <a:pt x="1850231" y="6718300"/>
                </a:lnTo>
                <a:lnTo>
                  <a:pt x="1804987" y="6696869"/>
                </a:lnTo>
                <a:lnTo>
                  <a:pt x="1758950" y="6675438"/>
                </a:lnTo>
                <a:lnTo>
                  <a:pt x="1715293" y="6652419"/>
                </a:lnTo>
                <a:lnTo>
                  <a:pt x="1673225" y="6627019"/>
                </a:lnTo>
                <a:lnTo>
                  <a:pt x="1631156" y="6601619"/>
                </a:lnTo>
                <a:lnTo>
                  <a:pt x="1590675" y="6575425"/>
                </a:lnTo>
                <a:lnTo>
                  <a:pt x="1552575" y="6546850"/>
                </a:lnTo>
                <a:lnTo>
                  <a:pt x="1513681" y="6519069"/>
                </a:lnTo>
                <a:lnTo>
                  <a:pt x="1477168" y="6488113"/>
                </a:lnTo>
                <a:lnTo>
                  <a:pt x="1442243" y="6457156"/>
                </a:lnTo>
                <a:lnTo>
                  <a:pt x="1408906" y="6425406"/>
                </a:lnTo>
                <a:lnTo>
                  <a:pt x="1376362" y="6392069"/>
                </a:lnTo>
                <a:lnTo>
                  <a:pt x="1344612" y="6358731"/>
                </a:lnTo>
                <a:lnTo>
                  <a:pt x="1314450" y="6324600"/>
                </a:lnTo>
                <a:lnTo>
                  <a:pt x="1285875" y="6288088"/>
                </a:lnTo>
                <a:lnTo>
                  <a:pt x="1259681" y="6251575"/>
                </a:lnTo>
                <a:lnTo>
                  <a:pt x="1234281" y="6215063"/>
                </a:lnTo>
                <a:lnTo>
                  <a:pt x="1210468" y="6176169"/>
                </a:lnTo>
                <a:lnTo>
                  <a:pt x="1188243" y="6138069"/>
                </a:lnTo>
                <a:lnTo>
                  <a:pt x="1166812" y="6098381"/>
                </a:lnTo>
                <a:lnTo>
                  <a:pt x="1147762" y="6057900"/>
                </a:lnTo>
                <a:lnTo>
                  <a:pt x="1130300" y="6016625"/>
                </a:lnTo>
                <a:lnTo>
                  <a:pt x="1113631" y="5974556"/>
                </a:lnTo>
                <a:lnTo>
                  <a:pt x="1100137" y="5933281"/>
                </a:lnTo>
                <a:lnTo>
                  <a:pt x="1086643" y="5889625"/>
                </a:lnTo>
                <a:lnTo>
                  <a:pt x="1076325" y="5845969"/>
                </a:lnTo>
                <a:lnTo>
                  <a:pt x="1066006" y="5803106"/>
                </a:lnTo>
                <a:lnTo>
                  <a:pt x="1059656" y="5757863"/>
                </a:lnTo>
                <a:lnTo>
                  <a:pt x="1050925" y="5699125"/>
                </a:lnTo>
                <a:lnTo>
                  <a:pt x="1046162" y="5641975"/>
                </a:lnTo>
                <a:lnTo>
                  <a:pt x="1042193" y="5586413"/>
                </a:lnTo>
                <a:lnTo>
                  <a:pt x="1039018" y="5532438"/>
                </a:lnTo>
                <a:lnTo>
                  <a:pt x="1039018" y="5478463"/>
                </a:lnTo>
                <a:lnTo>
                  <a:pt x="1039812" y="5428456"/>
                </a:lnTo>
                <a:lnTo>
                  <a:pt x="1042193" y="5377656"/>
                </a:lnTo>
                <a:lnTo>
                  <a:pt x="1046162" y="5328444"/>
                </a:lnTo>
                <a:lnTo>
                  <a:pt x="1052512" y="5282406"/>
                </a:lnTo>
                <a:lnTo>
                  <a:pt x="1058068" y="5235575"/>
                </a:lnTo>
                <a:lnTo>
                  <a:pt x="1066006" y="5191125"/>
                </a:lnTo>
                <a:lnTo>
                  <a:pt x="1075531" y="5147469"/>
                </a:lnTo>
                <a:lnTo>
                  <a:pt x="1085850" y="5105400"/>
                </a:lnTo>
                <a:lnTo>
                  <a:pt x="1097756" y="5064125"/>
                </a:lnTo>
                <a:lnTo>
                  <a:pt x="1109662" y="5023644"/>
                </a:lnTo>
                <a:lnTo>
                  <a:pt x="1123156" y="4985544"/>
                </a:lnTo>
                <a:lnTo>
                  <a:pt x="1137443" y="4946650"/>
                </a:lnTo>
                <a:lnTo>
                  <a:pt x="1151731" y="4910931"/>
                </a:lnTo>
                <a:lnTo>
                  <a:pt x="1167606" y="4874419"/>
                </a:lnTo>
                <a:lnTo>
                  <a:pt x="1183481" y="4838700"/>
                </a:lnTo>
                <a:lnTo>
                  <a:pt x="1200150" y="4805363"/>
                </a:lnTo>
                <a:lnTo>
                  <a:pt x="1217612" y="4772025"/>
                </a:lnTo>
                <a:lnTo>
                  <a:pt x="1235868" y="4738688"/>
                </a:lnTo>
                <a:lnTo>
                  <a:pt x="1252537" y="4706938"/>
                </a:lnTo>
                <a:lnTo>
                  <a:pt x="1289843" y="4645025"/>
                </a:lnTo>
                <a:lnTo>
                  <a:pt x="1326356" y="4586288"/>
                </a:lnTo>
                <a:lnTo>
                  <a:pt x="1364456" y="4529931"/>
                </a:lnTo>
                <a:lnTo>
                  <a:pt x="1401762" y="4475163"/>
                </a:lnTo>
                <a:lnTo>
                  <a:pt x="1453356" y="4395788"/>
                </a:lnTo>
                <a:lnTo>
                  <a:pt x="1478756" y="4358481"/>
                </a:lnTo>
                <a:lnTo>
                  <a:pt x="1501775" y="4320381"/>
                </a:lnTo>
                <a:lnTo>
                  <a:pt x="1524000" y="4283869"/>
                </a:lnTo>
                <a:lnTo>
                  <a:pt x="1544637" y="4246563"/>
                </a:lnTo>
                <a:lnTo>
                  <a:pt x="1563687" y="4208463"/>
                </a:lnTo>
                <a:lnTo>
                  <a:pt x="1581150" y="4170363"/>
                </a:lnTo>
                <a:lnTo>
                  <a:pt x="1597025" y="4131469"/>
                </a:lnTo>
                <a:lnTo>
                  <a:pt x="1611312" y="4092575"/>
                </a:lnTo>
                <a:lnTo>
                  <a:pt x="1622425" y="4052888"/>
                </a:lnTo>
                <a:lnTo>
                  <a:pt x="1627187" y="4031456"/>
                </a:lnTo>
                <a:lnTo>
                  <a:pt x="1632743" y="4011613"/>
                </a:lnTo>
                <a:lnTo>
                  <a:pt x="1636712" y="3990181"/>
                </a:lnTo>
                <a:lnTo>
                  <a:pt x="1639887" y="3967956"/>
                </a:lnTo>
                <a:lnTo>
                  <a:pt x="1642268" y="3945731"/>
                </a:lnTo>
                <a:lnTo>
                  <a:pt x="1644650" y="3923506"/>
                </a:lnTo>
                <a:lnTo>
                  <a:pt x="1646237" y="3899694"/>
                </a:lnTo>
                <a:lnTo>
                  <a:pt x="1647825" y="3876675"/>
                </a:lnTo>
                <a:lnTo>
                  <a:pt x="1647825" y="3853656"/>
                </a:lnTo>
                <a:lnTo>
                  <a:pt x="1647825" y="3828256"/>
                </a:lnTo>
                <a:lnTo>
                  <a:pt x="1605756" y="3824288"/>
                </a:lnTo>
                <a:lnTo>
                  <a:pt x="1565275" y="3818731"/>
                </a:lnTo>
                <a:lnTo>
                  <a:pt x="1524793" y="3813969"/>
                </a:lnTo>
                <a:lnTo>
                  <a:pt x="1485900" y="3806825"/>
                </a:lnTo>
                <a:lnTo>
                  <a:pt x="1446212" y="3799681"/>
                </a:lnTo>
                <a:lnTo>
                  <a:pt x="1407318" y="3792538"/>
                </a:lnTo>
                <a:lnTo>
                  <a:pt x="1369218" y="3783806"/>
                </a:lnTo>
                <a:lnTo>
                  <a:pt x="1330325" y="3774281"/>
                </a:lnTo>
                <a:lnTo>
                  <a:pt x="1293018" y="3763963"/>
                </a:lnTo>
                <a:lnTo>
                  <a:pt x="1255712" y="3752850"/>
                </a:lnTo>
                <a:lnTo>
                  <a:pt x="1219200" y="3741738"/>
                </a:lnTo>
                <a:lnTo>
                  <a:pt x="1182687" y="3729831"/>
                </a:lnTo>
                <a:lnTo>
                  <a:pt x="1147762" y="3716338"/>
                </a:lnTo>
                <a:lnTo>
                  <a:pt x="1112043" y="3703638"/>
                </a:lnTo>
                <a:lnTo>
                  <a:pt x="1077118" y="3689350"/>
                </a:lnTo>
                <a:lnTo>
                  <a:pt x="1042987" y="3674269"/>
                </a:lnTo>
                <a:lnTo>
                  <a:pt x="1009650" y="3657600"/>
                </a:lnTo>
                <a:lnTo>
                  <a:pt x="976312" y="3641725"/>
                </a:lnTo>
                <a:lnTo>
                  <a:pt x="943768" y="3624263"/>
                </a:lnTo>
                <a:lnTo>
                  <a:pt x="911225" y="3606006"/>
                </a:lnTo>
                <a:lnTo>
                  <a:pt x="878681" y="3587750"/>
                </a:lnTo>
                <a:lnTo>
                  <a:pt x="847725" y="3567906"/>
                </a:lnTo>
                <a:lnTo>
                  <a:pt x="817562" y="3547269"/>
                </a:lnTo>
                <a:lnTo>
                  <a:pt x="786606" y="3527425"/>
                </a:lnTo>
                <a:lnTo>
                  <a:pt x="756443" y="3505994"/>
                </a:lnTo>
                <a:lnTo>
                  <a:pt x="727075" y="3483769"/>
                </a:lnTo>
                <a:lnTo>
                  <a:pt x="697706" y="3460750"/>
                </a:lnTo>
                <a:lnTo>
                  <a:pt x="669131" y="3436144"/>
                </a:lnTo>
                <a:lnTo>
                  <a:pt x="642143" y="3411538"/>
                </a:lnTo>
                <a:lnTo>
                  <a:pt x="614362" y="3386138"/>
                </a:lnTo>
                <a:lnTo>
                  <a:pt x="587375" y="3361531"/>
                </a:lnTo>
                <a:lnTo>
                  <a:pt x="561181" y="3334544"/>
                </a:lnTo>
                <a:lnTo>
                  <a:pt x="536575" y="3309144"/>
                </a:lnTo>
                <a:lnTo>
                  <a:pt x="514350" y="3284538"/>
                </a:lnTo>
                <a:lnTo>
                  <a:pt x="491331" y="3257550"/>
                </a:lnTo>
                <a:lnTo>
                  <a:pt x="469900" y="3232150"/>
                </a:lnTo>
                <a:lnTo>
                  <a:pt x="448468" y="3205956"/>
                </a:lnTo>
                <a:lnTo>
                  <a:pt x="428625" y="3179763"/>
                </a:lnTo>
                <a:lnTo>
                  <a:pt x="407987" y="3152775"/>
                </a:lnTo>
                <a:lnTo>
                  <a:pt x="388937" y="3126581"/>
                </a:lnTo>
                <a:lnTo>
                  <a:pt x="370681" y="3098800"/>
                </a:lnTo>
                <a:lnTo>
                  <a:pt x="352425" y="3071813"/>
                </a:lnTo>
                <a:lnTo>
                  <a:pt x="318293" y="3017044"/>
                </a:lnTo>
                <a:lnTo>
                  <a:pt x="286543" y="2961481"/>
                </a:lnTo>
                <a:lnTo>
                  <a:pt x="256381" y="2904332"/>
                </a:lnTo>
                <a:lnTo>
                  <a:pt x="228600" y="2848769"/>
                </a:lnTo>
                <a:lnTo>
                  <a:pt x="203200" y="2791619"/>
                </a:lnTo>
                <a:lnTo>
                  <a:pt x="179387" y="2736056"/>
                </a:lnTo>
                <a:lnTo>
                  <a:pt x="157956" y="2679700"/>
                </a:lnTo>
                <a:lnTo>
                  <a:pt x="138112" y="2624138"/>
                </a:lnTo>
                <a:lnTo>
                  <a:pt x="119856" y="2569369"/>
                </a:lnTo>
                <a:lnTo>
                  <a:pt x="103187" y="2514600"/>
                </a:lnTo>
                <a:lnTo>
                  <a:pt x="88106" y="2462213"/>
                </a:lnTo>
                <a:lnTo>
                  <a:pt x="74612" y="2409031"/>
                </a:lnTo>
                <a:lnTo>
                  <a:pt x="62706" y="2357438"/>
                </a:lnTo>
                <a:lnTo>
                  <a:pt x="52387" y="2306638"/>
                </a:lnTo>
                <a:lnTo>
                  <a:pt x="43656" y="2258219"/>
                </a:lnTo>
                <a:lnTo>
                  <a:pt x="34131" y="2211388"/>
                </a:lnTo>
                <a:lnTo>
                  <a:pt x="26987" y="2166144"/>
                </a:lnTo>
                <a:lnTo>
                  <a:pt x="21431" y="2122488"/>
                </a:lnTo>
                <a:lnTo>
                  <a:pt x="15875" y="2081213"/>
                </a:lnTo>
                <a:lnTo>
                  <a:pt x="8731" y="2004219"/>
                </a:lnTo>
                <a:lnTo>
                  <a:pt x="3968" y="1938338"/>
                </a:lnTo>
                <a:lnTo>
                  <a:pt x="793" y="1882775"/>
                </a:lnTo>
                <a:lnTo>
                  <a:pt x="0" y="1839119"/>
                </a:lnTo>
                <a:lnTo>
                  <a:pt x="111125" y="1839119"/>
                </a:lnTo>
                <a:lnTo>
                  <a:pt x="109537" y="1787525"/>
                </a:lnTo>
                <a:lnTo>
                  <a:pt x="108743" y="1736725"/>
                </a:lnTo>
                <a:lnTo>
                  <a:pt x="108743" y="1687513"/>
                </a:lnTo>
                <a:lnTo>
                  <a:pt x="108743" y="1638300"/>
                </a:lnTo>
                <a:lnTo>
                  <a:pt x="110331" y="1589881"/>
                </a:lnTo>
                <a:lnTo>
                  <a:pt x="112712" y="1542256"/>
                </a:lnTo>
                <a:lnTo>
                  <a:pt x="115093" y="1495425"/>
                </a:lnTo>
                <a:lnTo>
                  <a:pt x="118268" y="1449388"/>
                </a:lnTo>
                <a:lnTo>
                  <a:pt x="123825" y="1404938"/>
                </a:lnTo>
                <a:lnTo>
                  <a:pt x="128587" y="1359694"/>
                </a:lnTo>
                <a:lnTo>
                  <a:pt x="134937" y="1315244"/>
                </a:lnTo>
                <a:lnTo>
                  <a:pt x="142081" y="1273175"/>
                </a:lnTo>
                <a:lnTo>
                  <a:pt x="149225" y="1230313"/>
                </a:lnTo>
                <a:lnTo>
                  <a:pt x="157956" y="1189038"/>
                </a:lnTo>
                <a:lnTo>
                  <a:pt x="167481" y="1148556"/>
                </a:lnTo>
                <a:lnTo>
                  <a:pt x="177006" y="1108869"/>
                </a:lnTo>
                <a:lnTo>
                  <a:pt x="188118" y="1069181"/>
                </a:lnTo>
                <a:lnTo>
                  <a:pt x="200818" y="1031081"/>
                </a:lnTo>
                <a:lnTo>
                  <a:pt x="212725" y="993775"/>
                </a:lnTo>
                <a:lnTo>
                  <a:pt x="226218" y="957263"/>
                </a:lnTo>
                <a:lnTo>
                  <a:pt x="239712" y="920750"/>
                </a:lnTo>
                <a:lnTo>
                  <a:pt x="255587" y="885031"/>
                </a:lnTo>
                <a:lnTo>
                  <a:pt x="271462" y="850900"/>
                </a:lnTo>
                <a:lnTo>
                  <a:pt x="287337" y="817563"/>
                </a:lnTo>
                <a:lnTo>
                  <a:pt x="305593" y="785019"/>
                </a:lnTo>
                <a:lnTo>
                  <a:pt x="323850" y="752475"/>
                </a:lnTo>
                <a:lnTo>
                  <a:pt x="343693" y="720725"/>
                </a:lnTo>
                <a:lnTo>
                  <a:pt x="362743" y="690563"/>
                </a:lnTo>
                <a:lnTo>
                  <a:pt x="384175" y="661194"/>
                </a:lnTo>
                <a:lnTo>
                  <a:pt x="404812" y="631825"/>
                </a:lnTo>
                <a:lnTo>
                  <a:pt x="427037" y="604837"/>
                </a:lnTo>
                <a:lnTo>
                  <a:pt x="450850" y="577056"/>
                </a:lnTo>
                <a:lnTo>
                  <a:pt x="484187" y="540544"/>
                </a:lnTo>
                <a:lnTo>
                  <a:pt x="518318" y="506413"/>
                </a:lnTo>
                <a:lnTo>
                  <a:pt x="553243" y="476250"/>
                </a:lnTo>
                <a:lnTo>
                  <a:pt x="588168" y="446881"/>
                </a:lnTo>
                <a:lnTo>
                  <a:pt x="623093" y="419894"/>
                </a:lnTo>
                <a:lnTo>
                  <a:pt x="657225" y="396875"/>
                </a:lnTo>
                <a:lnTo>
                  <a:pt x="691356" y="374650"/>
                </a:lnTo>
                <a:lnTo>
                  <a:pt x="726281" y="355600"/>
                </a:lnTo>
                <a:lnTo>
                  <a:pt x="752475" y="309563"/>
                </a:lnTo>
                <a:lnTo>
                  <a:pt x="766762" y="286544"/>
                </a:lnTo>
                <a:lnTo>
                  <a:pt x="781843" y="261938"/>
                </a:lnTo>
                <a:lnTo>
                  <a:pt x="797718" y="238919"/>
                </a:lnTo>
                <a:lnTo>
                  <a:pt x="814387" y="216694"/>
                </a:lnTo>
                <a:lnTo>
                  <a:pt x="831056" y="193675"/>
                </a:lnTo>
                <a:lnTo>
                  <a:pt x="849312" y="172244"/>
                </a:lnTo>
                <a:lnTo>
                  <a:pt x="867568" y="150813"/>
                </a:lnTo>
                <a:lnTo>
                  <a:pt x="887412" y="131763"/>
                </a:lnTo>
                <a:lnTo>
                  <a:pt x="907256" y="112713"/>
                </a:lnTo>
                <a:lnTo>
                  <a:pt x="926306" y="96044"/>
                </a:lnTo>
                <a:lnTo>
                  <a:pt x="947737" y="80963"/>
                </a:lnTo>
                <a:lnTo>
                  <a:pt x="969168" y="67469"/>
                </a:lnTo>
                <a:lnTo>
                  <a:pt x="990600" y="55562"/>
                </a:lnTo>
                <a:lnTo>
                  <a:pt x="1012031" y="47625"/>
                </a:lnTo>
                <a:lnTo>
                  <a:pt x="1050131" y="34131"/>
                </a:lnTo>
                <a:lnTo>
                  <a:pt x="1087437" y="23019"/>
                </a:lnTo>
                <a:lnTo>
                  <a:pt x="1123950" y="14288"/>
                </a:lnTo>
                <a:lnTo>
                  <a:pt x="1159668" y="6350"/>
                </a:lnTo>
                <a:lnTo>
                  <a:pt x="1177131" y="3969"/>
                </a:lnTo>
                <a:lnTo>
                  <a:pt x="1193800" y="794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317" name="任意多边形 755"/>
          <p:cNvSpPr/>
          <p:nvPr/>
        </p:nvSpPr>
        <p:spPr>
          <a:xfrm>
            <a:off x="1034585" y="6775233"/>
            <a:ext cx="257154" cy="365408"/>
          </a:xfrm>
          <a:custGeom>
            <a:avLst/>
            <a:gdLst>
              <a:gd name="connsiteX0" fmla="*/ 2067098 w 4826000"/>
              <a:gd name="connsiteY0" fmla="*/ 3025775 h 6858001"/>
              <a:gd name="connsiteX1" fmla="*/ 2759432 w 4826000"/>
              <a:gd name="connsiteY1" fmla="*/ 3025775 h 6858001"/>
              <a:gd name="connsiteX2" fmla="*/ 2759432 w 4826000"/>
              <a:gd name="connsiteY2" fmla="*/ 3674534 h 6858001"/>
              <a:gd name="connsiteX3" fmla="*/ 3408363 w 4826000"/>
              <a:gd name="connsiteY3" fmla="*/ 3674534 h 6858001"/>
              <a:gd name="connsiteX4" fmla="*/ 3408363 w 4826000"/>
              <a:gd name="connsiteY4" fmla="*/ 4366684 h 6858001"/>
              <a:gd name="connsiteX5" fmla="*/ 2759432 w 4826000"/>
              <a:gd name="connsiteY5" fmla="*/ 4366684 h 6858001"/>
              <a:gd name="connsiteX6" fmla="*/ 2759432 w 4826000"/>
              <a:gd name="connsiteY6" fmla="*/ 5014913 h 6858001"/>
              <a:gd name="connsiteX7" fmla="*/ 2067098 w 4826000"/>
              <a:gd name="connsiteY7" fmla="*/ 5014913 h 6858001"/>
              <a:gd name="connsiteX8" fmla="*/ 2067098 w 4826000"/>
              <a:gd name="connsiteY8" fmla="*/ 4366684 h 6858001"/>
              <a:gd name="connsiteX9" fmla="*/ 1419225 w 4826000"/>
              <a:gd name="connsiteY9" fmla="*/ 4366684 h 6858001"/>
              <a:gd name="connsiteX10" fmla="*/ 1419225 w 4826000"/>
              <a:gd name="connsiteY10" fmla="*/ 3674534 h 6858001"/>
              <a:gd name="connsiteX11" fmla="*/ 2067098 w 4826000"/>
              <a:gd name="connsiteY11" fmla="*/ 3674534 h 6858001"/>
              <a:gd name="connsiteX12" fmla="*/ 770466 w 4826000"/>
              <a:gd name="connsiteY12" fmla="*/ 1036638 h 6858001"/>
              <a:gd name="connsiteX13" fmla="*/ 1172104 w 4826000"/>
              <a:gd name="connsiteY13" fmla="*/ 1036638 h 6858001"/>
              <a:gd name="connsiteX14" fmla="*/ 862541 w 4826000"/>
              <a:gd name="connsiteY14" fmla="*/ 1572733 h 6858001"/>
              <a:gd name="connsiteX15" fmla="*/ 770466 w 4826000"/>
              <a:gd name="connsiteY15" fmla="*/ 1572733 h 6858001"/>
              <a:gd name="connsiteX16" fmla="*/ 758296 w 4826000"/>
              <a:gd name="connsiteY16" fmla="*/ 1573791 h 6858001"/>
              <a:gd name="connsiteX17" fmla="*/ 747183 w 4826000"/>
              <a:gd name="connsiteY17" fmla="*/ 1574321 h 6858001"/>
              <a:gd name="connsiteX18" fmla="*/ 735012 w 4826000"/>
              <a:gd name="connsiteY18" fmla="*/ 1575908 h 6858001"/>
              <a:gd name="connsiteX19" fmla="*/ 723900 w 4826000"/>
              <a:gd name="connsiteY19" fmla="*/ 1577496 h 6858001"/>
              <a:gd name="connsiteX20" fmla="*/ 712787 w 4826000"/>
              <a:gd name="connsiteY20" fmla="*/ 1580142 h 6858001"/>
              <a:gd name="connsiteX21" fmla="*/ 701146 w 4826000"/>
              <a:gd name="connsiteY21" fmla="*/ 1583317 h 6858001"/>
              <a:gd name="connsiteX22" fmla="*/ 690033 w 4826000"/>
              <a:gd name="connsiteY22" fmla="*/ 1587022 h 6858001"/>
              <a:gd name="connsiteX23" fmla="*/ 679450 w 4826000"/>
              <a:gd name="connsiteY23" fmla="*/ 1591785 h 6858001"/>
              <a:gd name="connsiteX24" fmla="*/ 668866 w 4826000"/>
              <a:gd name="connsiteY24" fmla="*/ 1596018 h 6858001"/>
              <a:gd name="connsiteX25" fmla="*/ 659341 w 4826000"/>
              <a:gd name="connsiteY25" fmla="*/ 1601310 h 6858001"/>
              <a:gd name="connsiteX26" fmla="*/ 649287 w 4826000"/>
              <a:gd name="connsiteY26" fmla="*/ 1606603 h 6858001"/>
              <a:gd name="connsiteX27" fmla="*/ 639762 w 4826000"/>
              <a:gd name="connsiteY27" fmla="*/ 1612953 h 6858001"/>
              <a:gd name="connsiteX28" fmla="*/ 630237 w 4826000"/>
              <a:gd name="connsiteY28" fmla="*/ 1619304 h 6858001"/>
              <a:gd name="connsiteX29" fmla="*/ 621241 w 4826000"/>
              <a:gd name="connsiteY29" fmla="*/ 1626184 h 6858001"/>
              <a:gd name="connsiteX30" fmla="*/ 613304 w 4826000"/>
              <a:gd name="connsiteY30" fmla="*/ 1633592 h 6858001"/>
              <a:gd name="connsiteX31" fmla="*/ 604837 w 4826000"/>
              <a:gd name="connsiteY31" fmla="*/ 1641531 h 6858001"/>
              <a:gd name="connsiteX32" fmla="*/ 597429 w 4826000"/>
              <a:gd name="connsiteY32" fmla="*/ 1649469 h 6858001"/>
              <a:gd name="connsiteX33" fmla="*/ 590021 w 4826000"/>
              <a:gd name="connsiteY33" fmla="*/ 1658466 h 6858001"/>
              <a:gd name="connsiteX34" fmla="*/ 583141 w 4826000"/>
              <a:gd name="connsiteY34" fmla="*/ 1666933 h 6858001"/>
              <a:gd name="connsiteX35" fmla="*/ 576262 w 4826000"/>
              <a:gd name="connsiteY35" fmla="*/ 1676988 h 6858001"/>
              <a:gd name="connsiteX36" fmla="*/ 570441 w 4826000"/>
              <a:gd name="connsiteY36" fmla="*/ 1685985 h 6858001"/>
              <a:gd name="connsiteX37" fmla="*/ 564091 w 4826000"/>
              <a:gd name="connsiteY37" fmla="*/ 1695511 h 6858001"/>
              <a:gd name="connsiteX38" fmla="*/ 559858 w 4826000"/>
              <a:gd name="connsiteY38" fmla="*/ 1706095 h 6858001"/>
              <a:gd name="connsiteX39" fmla="*/ 554566 w 4826000"/>
              <a:gd name="connsiteY39" fmla="*/ 1716150 h 6858001"/>
              <a:gd name="connsiteX40" fmla="*/ 550862 w 4826000"/>
              <a:gd name="connsiteY40" fmla="*/ 1727264 h 6858001"/>
              <a:gd name="connsiteX41" fmla="*/ 546629 w 4826000"/>
              <a:gd name="connsiteY41" fmla="*/ 1737848 h 6858001"/>
              <a:gd name="connsiteX42" fmla="*/ 543983 w 4826000"/>
              <a:gd name="connsiteY42" fmla="*/ 1748961 h 6858001"/>
              <a:gd name="connsiteX43" fmla="*/ 540808 w 4826000"/>
              <a:gd name="connsiteY43" fmla="*/ 1760604 h 6858001"/>
              <a:gd name="connsiteX44" fmla="*/ 538691 w 4826000"/>
              <a:gd name="connsiteY44" fmla="*/ 1771718 h 6858001"/>
              <a:gd name="connsiteX45" fmla="*/ 537104 w 4826000"/>
              <a:gd name="connsiteY45" fmla="*/ 1783889 h 6858001"/>
              <a:gd name="connsiteX46" fmla="*/ 536046 w 4826000"/>
              <a:gd name="connsiteY46" fmla="*/ 1795532 h 6858001"/>
              <a:gd name="connsiteX47" fmla="*/ 536046 w 4826000"/>
              <a:gd name="connsiteY47" fmla="*/ 1807704 h 6858001"/>
              <a:gd name="connsiteX48" fmla="*/ 536046 w 4826000"/>
              <a:gd name="connsiteY48" fmla="*/ 6087464 h 6858001"/>
              <a:gd name="connsiteX49" fmla="*/ 536046 w 4826000"/>
              <a:gd name="connsiteY49" fmla="*/ 6099636 h 6858001"/>
              <a:gd name="connsiteX50" fmla="*/ 537104 w 4826000"/>
              <a:gd name="connsiteY50" fmla="*/ 6111808 h 6858001"/>
              <a:gd name="connsiteX51" fmla="*/ 538691 w 4826000"/>
              <a:gd name="connsiteY51" fmla="*/ 6122922 h 6858001"/>
              <a:gd name="connsiteX52" fmla="*/ 540808 w 4826000"/>
              <a:gd name="connsiteY52" fmla="*/ 6135094 h 6858001"/>
              <a:gd name="connsiteX53" fmla="*/ 543983 w 4826000"/>
              <a:gd name="connsiteY53" fmla="*/ 6146207 h 6858001"/>
              <a:gd name="connsiteX54" fmla="*/ 546629 w 4826000"/>
              <a:gd name="connsiteY54" fmla="*/ 6156792 h 6858001"/>
              <a:gd name="connsiteX55" fmla="*/ 550862 w 4826000"/>
              <a:gd name="connsiteY55" fmla="*/ 6167905 h 6858001"/>
              <a:gd name="connsiteX56" fmla="*/ 554566 w 4826000"/>
              <a:gd name="connsiteY56" fmla="*/ 6178489 h 6858001"/>
              <a:gd name="connsiteX57" fmla="*/ 559858 w 4826000"/>
              <a:gd name="connsiteY57" fmla="*/ 6189074 h 6858001"/>
              <a:gd name="connsiteX58" fmla="*/ 564091 w 4826000"/>
              <a:gd name="connsiteY58" fmla="*/ 6199129 h 6858001"/>
              <a:gd name="connsiteX59" fmla="*/ 570441 w 4826000"/>
              <a:gd name="connsiteY59" fmla="*/ 6208655 h 6858001"/>
              <a:gd name="connsiteX60" fmla="*/ 576262 w 4826000"/>
              <a:gd name="connsiteY60" fmla="*/ 6218710 h 6858001"/>
              <a:gd name="connsiteX61" fmla="*/ 583141 w 4826000"/>
              <a:gd name="connsiteY61" fmla="*/ 6227706 h 6858001"/>
              <a:gd name="connsiteX62" fmla="*/ 590021 w 4826000"/>
              <a:gd name="connsiteY62" fmla="*/ 6236703 h 6858001"/>
              <a:gd name="connsiteX63" fmla="*/ 597429 w 4826000"/>
              <a:gd name="connsiteY63" fmla="*/ 6244641 h 6858001"/>
              <a:gd name="connsiteX64" fmla="*/ 604837 w 4826000"/>
              <a:gd name="connsiteY64" fmla="*/ 6253109 h 6858001"/>
              <a:gd name="connsiteX65" fmla="*/ 613304 w 4826000"/>
              <a:gd name="connsiteY65" fmla="*/ 6260518 h 6858001"/>
              <a:gd name="connsiteX66" fmla="*/ 621241 w 4826000"/>
              <a:gd name="connsiteY66" fmla="*/ 6268456 h 6858001"/>
              <a:gd name="connsiteX67" fmla="*/ 630237 w 4826000"/>
              <a:gd name="connsiteY67" fmla="*/ 6274807 h 6858001"/>
              <a:gd name="connsiteX68" fmla="*/ 639762 w 4826000"/>
              <a:gd name="connsiteY68" fmla="*/ 6281686 h 6858001"/>
              <a:gd name="connsiteX69" fmla="*/ 649287 w 4826000"/>
              <a:gd name="connsiteY69" fmla="*/ 6288037 h 6858001"/>
              <a:gd name="connsiteX70" fmla="*/ 659341 w 4826000"/>
              <a:gd name="connsiteY70" fmla="*/ 6293858 h 6858001"/>
              <a:gd name="connsiteX71" fmla="*/ 668866 w 4826000"/>
              <a:gd name="connsiteY71" fmla="*/ 6299150 h 6858001"/>
              <a:gd name="connsiteX72" fmla="*/ 679450 w 4826000"/>
              <a:gd name="connsiteY72" fmla="*/ 6303384 h 6858001"/>
              <a:gd name="connsiteX73" fmla="*/ 690033 w 4826000"/>
              <a:gd name="connsiteY73" fmla="*/ 6308147 h 6858001"/>
              <a:gd name="connsiteX74" fmla="*/ 701146 w 4826000"/>
              <a:gd name="connsiteY74" fmla="*/ 6311322 h 6858001"/>
              <a:gd name="connsiteX75" fmla="*/ 712787 w 4826000"/>
              <a:gd name="connsiteY75" fmla="*/ 6315027 h 6858001"/>
              <a:gd name="connsiteX76" fmla="*/ 723900 w 4826000"/>
              <a:gd name="connsiteY76" fmla="*/ 6317144 h 6858001"/>
              <a:gd name="connsiteX77" fmla="*/ 735012 w 4826000"/>
              <a:gd name="connsiteY77" fmla="*/ 6319261 h 6858001"/>
              <a:gd name="connsiteX78" fmla="*/ 747183 w 4826000"/>
              <a:gd name="connsiteY78" fmla="*/ 6320848 h 6858001"/>
              <a:gd name="connsiteX79" fmla="*/ 758296 w 4826000"/>
              <a:gd name="connsiteY79" fmla="*/ 6321907 h 6858001"/>
              <a:gd name="connsiteX80" fmla="*/ 770466 w 4826000"/>
              <a:gd name="connsiteY80" fmla="*/ 6321907 h 6858001"/>
              <a:gd name="connsiteX81" fmla="*/ 4055533 w 4826000"/>
              <a:gd name="connsiteY81" fmla="*/ 6321907 h 6858001"/>
              <a:gd name="connsiteX82" fmla="*/ 4067704 w 4826000"/>
              <a:gd name="connsiteY82" fmla="*/ 6321907 h 6858001"/>
              <a:gd name="connsiteX83" fmla="*/ 4079346 w 4826000"/>
              <a:gd name="connsiteY83" fmla="*/ 6320848 h 6858001"/>
              <a:gd name="connsiteX84" fmla="*/ 4090988 w 4826000"/>
              <a:gd name="connsiteY84" fmla="*/ 6319261 h 6858001"/>
              <a:gd name="connsiteX85" fmla="*/ 4102629 w 4826000"/>
              <a:gd name="connsiteY85" fmla="*/ 6317144 h 6858001"/>
              <a:gd name="connsiteX86" fmla="*/ 4114271 w 4826000"/>
              <a:gd name="connsiteY86" fmla="*/ 6315027 h 6858001"/>
              <a:gd name="connsiteX87" fmla="*/ 4125383 w 4826000"/>
              <a:gd name="connsiteY87" fmla="*/ 6311322 h 6858001"/>
              <a:gd name="connsiteX88" fmla="*/ 4135967 w 4826000"/>
              <a:gd name="connsiteY88" fmla="*/ 6308147 h 6858001"/>
              <a:gd name="connsiteX89" fmla="*/ 4146550 w 4826000"/>
              <a:gd name="connsiteY89" fmla="*/ 6303384 h 6858001"/>
              <a:gd name="connsiteX90" fmla="*/ 4157133 w 4826000"/>
              <a:gd name="connsiteY90" fmla="*/ 6299150 h 6858001"/>
              <a:gd name="connsiteX91" fmla="*/ 4166658 w 4826000"/>
              <a:gd name="connsiteY91" fmla="*/ 6293858 h 6858001"/>
              <a:gd name="connsiteX92" fmla="*/ 4176713 w 4826000"/>
              <a:gd name="connsiteY92" fmla="*/ 6288037 h 6858001"/>
              <a:gd name="connsiteX93" fmla="*/ 4186238 w 4826000"/>
              <a:gd name="connsiteY93" fmla="*/ 6281686 h 6858001"/>
              <a:gd name="connsiteX94" fmla="*/ 4195763 w 4826000"/>
              <a:gd name="connsiteY94" fmla="*/ 6274807 h 6858001"/>
              <a:gd name="connsiteX95" fmla="*/ 4204759 w 4826000"/>
              <a:gd name="connsiteY95" fmla="*/ 6268456 h 6858001"/>
              <a:gd name="connsiteX96" fmla="*/ 4212696 w 4826000"/>
              <a:gd name="connsiteY96" fmla="*/ 6260518 h 6858001"/>
              <a:gd name="connsiteX97" fmla="*/ 4221163 w 4826000"/>
              <a:gd name="connsiteY97" fmla="*/ 6253109 h 6858001"/>
              <a:gd name="connsiteX98" fmla="*/ 4229629 w 4826000"/>
              <a:gd name="connsiteY98" fmla="*/ 6244641 h 6858001"/>
              <a:gd name="connsiteX99" fmla="*/ 4235979 w 4826000"/>
              <a:gd name="connsiteY99" fmla="*/ 6236703 h 6858001"/>
              <a:gd name="connsiteX100" fmla="*/ 4243917 w 4826000"/>
              <a:gd name="connsiteY100" fmla="*/ 6227706 h 6858001"/>
              <a:gd name="connsiteX101" fmla="*/ 4249738 w 4826000"/>
              <a:gd name="connsiteY101" fmla="*/ 6218710 h 6858001"/>
              <a:gd name="connsiteX102" fmla="*/ 4255559 w 4826000"/>
              <a:gd name="connsiteY102" fmla="*/ 6208655 h 6858001"/>
              <a:gd name="connsiteX103" fmla="*/ 4261909 w 4826000"/>
              <a:gd name="connsiteY103" fmla="*/ 6199129 h 6858001"/>
              <a:gd name="connsiteX104" fmla="*/ 4267200 w 4826000"/>
              <a:gd name="connsiteY104" fmla="*/ 6189074 h 6858001"/>
              <a:gd name="connsiteX105" fmla="*/ 4271434 w 4826000"/>
              <a:gd name="connsiteY105" fmla="*/ 6178489 h 6858001"/>
              <a:gd name="connsiteX106" fmla="*/ 4276196 w 4826000"/>
              <a:gd name="connsiteY106" fmla="*/ 6167905 h 6858001"/>
              <a:gd name="connsiteX107" fmla="*/ 4279371 w 4826000"/>
              <a:gd name="connsiteY107" fmla="*/ 6156792 h 6858001"/>
              <a:gd name="connsiteX108" fmla="*/ 4283075 w 4826000"/>
              <a:gd name="connsiteY108" fmla="*/ 6146207 h 6858001"/>
              <a:gd name="connsiteX109" fmla="*/ 4285192 w 4826000"/>
              <a:gd name="connsiteY109" fmla="*/ 6135094 h 6858001"/>
              <a:gd name="connsiteX110" fmla="*/ 4287309 w 4826000"/>
              <a:gd name="connsiteY110" fmla="*/ 6122922 h 6858001"/>
              <a:gd name="connsiteX111" fmla="*/ 4288896 w 4826000"/>
              <a:gd name="connsiteY111" fmla="*/ 6111808 h 6858001"/>
              <a:gd name="connsiteX112" fmla="*/ 4289954 w 4826000"/>
              <a:gd name="connsiteY112" fmla="*/ 6099636 h 6858001"/>
              <a:gd name="connsiteX113" fmla="*/ 4290484 w 4826000"/>
              <a:gd name="connsiteY113" fmla="*/ 6087464 h 6858001"/>
              <a:gd name="connsiteX114" fmla="*/ 4290484 w 4826000"/>
              <a:gd name="connsiteY114" fmla="*/ 1807704 h 6858001"/>
              <a:gd name="connsiteX115" fmla="*/ 4289954 w 4826000"/>
              <a:gd name="connsiteY115" fmla="*/ 1795532 h 6858001"/>
              <a:gd name="connsiteX116" fmla="*/ 4288896 w 4826000"/>
              <a:gd name="connsiteY116" fmla="*/ 1783889 h 6858001"/>
              <a:gd name="connsiteX117" fmla="*/ 4287309 w 4826000"/>
              <a:gd name="connsiteY117" fmla="*/ 1771718 h 6858001"/>
              <a:gd name="connsiteX118" fmla="*/ 4285192 w 4826000"/>
              <a:gd name="connsiteY118" fmla="*/ 1760604 h 6858001"/>
              <a:gd name="connsiteX119" fmla="*/ 4283075 w 4826000"/>
              <a:gd name="connsiteY119" fmla="*/ 1748961 h 6858001"/>
              <a:gd name="connsiteX120" fmla="*/ 4279371 w 4826000"/>
              <a:gd name="connsiteY120" fmla="*/ 1737848 h 6858001"/>
              <a:gd name="connsiteX121" fmla="*/ 4276196 w 4826000"/>
              <a:gd name="connsiteY121" fmla="*/ 1727264 h 6858001"/>
              <a:gd name="connsiteX122" fmla="*/ 4271434 w 4826000"/>
              <a:gd name="connsiteY122" fmla="*/ 1716150 h 6858001"/>
              <a:gd name="connsiteX123" fmla="*/ 4267200 w 4826000"/>
              <a:gd name="connsiteY123" fmla="*/ 1706095 h 6858001"/>
              <a:gd name="connsiteX124" fmla="*/ 4261909 w 4826000"/>
              <a:gd name="connsiteY124" fmla="*/ 1695511 h 6858001"/>
              <a:gd name="connsiteX125" fmla="*/ 4255559 w 4826000"/>
              <a:gd name="connsiteY125" fmla="*/ 1685985 h 6858001"/>
              <a:gd name="connsiteX126" fmla="*/ 4249738 w 4826000"/>
              <a:gd name="connsiteY126" fmla="*/ 1676988 h 6858001"/>
              <a:gd name="connsiteX127" fmla="*/ 4243917 w 4826000"/>
              <a:gd name="connsiteY127" fmla="*/ 1666933 h 6858001"/>
              <a:gd name="connsiteX128" fmla="*/ 4235979 w 4826000"/>
              <a:gd name="connsiteY128" fmla="*/ 1658466 h 6858001"/>
              <a:gd name="connsiteX129" fmla="*/ 4229629 w 4826000"/>
              <a:gd name="connsiteY129" fmla="*/ 1649469 h 6858001"/>
              <a:gd name="connsiteX130" fmla="*/ 4221163 w 4826000"/>
              <a:gd name="connsiteY130" fmla="*/ 1641531 h 6858001"/>
              <a:gd name="connsiteX131" fmla="*/ 4212696 w 4826000"/>
              <a:gd name="connsiteY131" fmla="*/ 1633592 h 6858001"/>
              <a:gd name="connsiteX132" fmla="*/ 4204759 w 4826000"/>
              <a:gd name="connsiteY132" fmla="*/ 1626184 h 6858001"/>
              <a:gd name="connsiteX133" fmla="*/ 4195763 w 4826000"/>
              <a:gd name="connsiteY133" fmla="*/ 1619304 h 6858001"/>
              <a:gd name="connsiteX134" fmla="*/ 4186238 w 4826000"/>
              <a:gd name="connsiteY134" fmla="*/ 1612953 h 6858001"/>
              <a:gd name="connsiteX135" fmla="*/ 4176713 w 4826000"/>
              <a:gd name="connsiteY135" fmla="*/ 1606603 h 6858001"/>
              <a:gd name="connsiteX136" fmla="*/ 4166658 w 4826000"/>
              <a:gd name="connsiteY136" fmla="*/ 1601310 h 6858001"/>
              <a:gd name="connsiteX137" fmla="*/ 4157133 w 4826000"/>
              <a:gd name="connsiteY137" fmla="*/ 1596018 h 6858001"/>
              <a:gd name="connsiteX138" fmla="*/ 4146550 w 4826000"/>
              <a:gd name="connsiteY138" fmla="*/ 1591785 h 6858001"/>
              <a:gd name="connsiteX139" fmla="*/ 4135967 w 4826000"/>
              <a:gd name="connsiteY139" fmla="*/ 1587022 h 6858001"/>
              <a:gd name="connsiteX140" fmla="*/ 4125383 w 4826000"/>
              <a:gd name="connsiteY140" fmla="*/ 1583317 h 6858001"/>
              <a:gd name="connsiteX141" fmla="*/ 4114271 w 4826000"/>
              <a:gd name="connsiteY141" fmla="*/ 1580142 h 6858001"/>
              <a:gd name="connsiteX142" fmla="*/ 4102629 w 4826000"/>
              <a:gd name="connsiteY142" fmla="*/ 1577496 h 6858001"/>
              <a:gd name="connsiteX143" fmla="*/ 4090988 w 4826000"/>
              <a:gd name="connsiteY143" fmla="*/ 1575908 h 6858001"/>
              <a:gd name="connsiteX144" fmla="*/ 4079346 w 4826000"/>
              <a:gd name="connsiteY144" fmla="*/ 1574321 h 6858001"/>
              <a:gd name="connsiteX145" fmla="*/ 4067704 w 4826000"/>
              <a:gd name="connsiteY145" fmla="*/ 1573791 h 6858001"/>
              <a:gd name="connsiteX146" fmla="*/ 4055533 w 4826000"/>
              <a:gd name="connsiteY146" fmla="*/ 1572733 h 6858001"/>
              <a:gd name="connsiteX147" fmla="*/ 3963458 w 4826000"/>
              <a:gd name="connsiteY147" fmla="*/ 1572733 h 6858001"/>
              <a:gd name="connsiteX148" fmla="*/ 3653896 w 4826000"/>
              <a:gd name="connsiteY148" fmla="*/ 1036638 h 6858001"/>
              <a:gd name="connsiteX149" fmla="*/ 4055533 w 4826000"/>
              <a:gd name="connsiteY149" fmla="*/ 1036638 h 6858001"/>
              <a:gd name="connsiteX150" fmla="*/ 4075113 w 4826000"/>
              <a:gd name="connsiteY150" fmla="*/ 1037167 h 6858001"/>
              <a:gd name="connsiteX151" fmla="*/ 4095221 w 4826000"/>
              <a:gd name="connsiteY151" fmla="*/ 1038226 h 6858001"/>
              <a:gd name="connsiteX152" fmla="*/ 4114800 w 4826000"/>
              <a:gd name="connsiteY152" fmla="*/ 1038755 h 6858001"/>
              <a:gd name="connsiteX153" fmla="*/ 4134379 w 4826000"/>
              <a:gd name="connsiteY153" fmla="*/ 1040343 h 6858001"/>
              <a:gd name="connsiteX154" fmla="*/ 4153429 w 4826000"/>
              <a:gd name="connsiteY154" fmla="*/ 1042460 h 6858001"/>
              <a:gd name="connsiteX155" fmla="*/ 4173008 w 4826000"/>
              <a:gd name="connsiteY155" fmla="*/ 1045635 h 6858001"/>
              <a:gd name="connsiteX156" fmla="*/ 4191529 w 4826000"/>
              <a:gd name="connsiteY156" fmla="*/ 1048810 h 6858001"/>
              <a:gd name="connsiteX157" fmla="*/ 4210579 w 4826000"/>
              <a:gd name="connsiteY157" fmla="*/ 1052515 h 6858001"/>
              <a:gd name="connsiteX158" fmla="*/ 4229629 w 4826000"/>
              <a:gd name="connsiteY158" fmla="*/ 1056219 h 6858001"/>
              <a:gd name="connsiteX159" fmla="*/ 4248150 w 4826000"/>
              <a:gd name="connsiteY159" fmla="*/ 1060453 h 6858001"/>
              <a:gd name="connsiteX160" fmla="*/ 4266142 w 4826000"/>
              <a:gd name="connsiteY160" fmla="*/ 1065745 h 6858001"/>
              <a:gd name="connsiteX161" fmla="*/ 4284663 w 4826000"/>
              <a:gd name="connsiteY161" fmla="*/ 1071037 h 6858001"/>
              <a:gd name="connsiteX162" fmla="*/ 4302654 w 4826000"/>
              <a:gd name="connsiteY162" fmla="*/ 1077388 h 6858001"/>
              <a:gd name="connsiteX163" fmla="*/ 4320646 w 4826000"/>
              <a:gd name="connsiteY163" fmla="*/ 1083209 h 6858001"/>
              <a:gd name="connsiteX164" fmla="*/ 4338109 w 4826000"/>
              <a:gd name="connsiteY164" fmla="*/ 1090089 h 6858001"/>
              <a:gd name="connsiteX165" fmla="*/ 4355042 w 4826000"/>
              <a:gd name="connsiteY165" fmla="*/ 1097498 h 6858001"/>
              <a:gd name="connsiteX166" fmla="*/ 4372504 w 4826000"/>
              <a:gd name="connsiteY166" fmla="*/ 1104907 h 6858001"/>
              <a:gd name="connsiteX167" fmla="*/ 4388909 w 4826000"/>
              <a:gd name="connsiteY167" fmla="*/ 1112845 h 6858001"/>
              <a:gd name="connsiteX168" fmla="*/ 4406371 w 4826000"/>
              <a:gd name="connsiteY168" fmla="*/ 1120783 h 6858001"/>
              <a:gd name="connsiteX169" fmla="*/ 4422246 w 4826000"/>
              <a:gd name="connsiteY169" fmla="*/ 1129780 h 6858001"/>
              <a:gd name="connsiteX170" fmla="*/ 4454525 w 4826000"/>
              <a:gd name="connsiteY170" fmla="*/ 1148832 h 6858001"/>
              <a:gd name="connsiteX171" fmla="*/ 4486275 w 4826000"/>
              <a:gd name="connsiteY171" fmla="*/ 1168413 h 6858001"/>
              <a:gd name="connsiteX172" fmla="*/ 4516438 w 4826000"/>
              <a:gd name="connsiteY172" fmla="*/ 1190111 h 6858001"/>
              <a:gd name="connsiteX173" fmla="*/ 4545542 w 4826000"/>
              <a:gd name="connsiteY173" fmla="*/ 1212867 h 6858001"/>
              <a:gd name="connsiteX174" fmla="*/ 4573588 w 4826000"/>
              <a:gd name="connsiteY174" fmla="*/ 1236681 h 6858001"/>
              <a:gd name="connsiteX175" fmla="*/ 4600046 w 4826000"/>
              <a:gd name="connsiteY175" fmla="*/ 1262613 h 6858001"/>
              <a:gd name="connsiteX176" fmla="*/ 4625446 w 4826000"/>
              <a:gd name="connsiteY176" fmla="*/ 1289603 h 6858001"/>
              <a:gd name="connsiteX177" fmla="*/ 4649788 w 4826000"/>
              <a:gd name="connsiteY177" fmla="*/ 1317651 h 6858001"/>
              <a:gd name="connsiteX178" fmla="*/ 4673071 w 4826000"/>
              <a:gd name="connsiteY178" fmla="*/ 1346758 h 6858001"/>
              <a:gd name="connsiteX179" fmla="*/ 4694238 w 4826000"/>
              <a:gd name="connsiteY179" fmla="*/ 1376923 h 6858001"/>
              <a:gd name="connsiteX180" fmla="*/ 4714346 w 4826000"/>
              <a:gd name="connsiteY180" fmla="*/ 1407618 h 6858001"/>
              <a:gd name="connsiteX181" fmla="*/ 4733396 w 4826000"/>
              <a:gd name="connsiteY181" fmla="*/ 1440429 h 6858001"/>
              <a:gd name="connsiteX182" fmla="*/ 4741862 w 4826000"/>
              <a:gd name="connsiteY182" fmla="*/ 1456835 h 6858001"/>
              <a:gd name="connsiteX183" fmla="*/ 4749800 w 4826000"/>
              <a:gd name="connsiteY183" fmla="*/ 1473240 h 6858001"/>
              <a:gd name="connsiteX184" fmla="*/ 4758266 w 4826000"/>
              <a:gd name="connsiteY184" fmla="*/ 1490705 h 6858001"/>
              <a:gd name="connsiteX185" fmla="*/ 4765675 w 4826000"/>
              <a:gd name="connsiteY185" fmla="*/ 1508169 h 6858001"/>
              <a:gd name="connsiteX186" fmla="*/ 4772554 w 4826000"/>
              <a:gd name="connsiteY186" fmla="*/ 1525104 h 6858001"/>
              <a:gd name="connsiteX187" fmla="*/ 4779434 w 4826000"/>
              <a:gd name="connsiteY187" fmla="*/ 1542568 h 6858001"/>
              <a:gd name="connsiteX188" fmla="*/ 4786312 w 4826000"/>
              <a:gd name="connsiteY188" fmla="*/ 1560561 h 6858001"/>
              <a:gd name="connsiteX189" fmla="*/ 4791604 w 4826000"/>
              <a:gd name="connsiteY189" fmla="*/ 1579083 h 6858001"/>
              <a:gd name="connsiteX190" fmla="*/ 4797425 w 4826000"/>
              <a:gd name="connsiteY190" fmla="*/ 1597077 h 6858001"/>
              <a:gd name="connsiteX191" fmla="*/ 4801658 w 4826000"/>
              <a:gd name="connsiteY191" fmla="*/ 1615070 h 6858001"/>
              <a:gd name="connsiteX192" fmla="*/ 4806421 w 4826000"/>
              <a:gd name="connsiteY192" fmla="*/ 1633592 h 6858001"/>
              <a:gd name="connsiteX193" fmla="*/ 4811184 w 4826000"/>
              <a:gd name="connsiteY193" fmla="*/ 1652644 h 6858001"/>
              <a:gd name="connsiteX194" fmla="*/ 4813829 w 4826000"/>
              <a:gd name="connsiteY194" fmla="*/ 1671696 h 6858001"/>
              <a:gd name="connsiteX195" fmla="*/ 4817534 w 4826000"/>
              <a:gd name="connsiteY195" fmla="*/ 1690219 h 6858001"/>
              <a:gd name="connsiteX196" fmla="*/ 4820179 w 4826000"/>
              <a:gd name="connsiteY196" fmla="*/ 1709270 h 6858001"/>
              <a:gd name="connsiteX197" fmla="*/ 4822296 w 4826000"/>
              <a:gd name="connsiteY197" fmla="*/ 1728851 h 6858001"/>
              <a:gd name="connsiteX198" fmla="*/ 4823884 w 4826000"/>
              <a:gd name="connsiteY198" fmla="*/ 1748432 h 6858001"/>
              <a:gd name="connsiteX199" fmla="*/ 4825471 w 4826000"/>
              <a:gd name="connsiteY199" fmla="*/ 1768013 h 6858001"/>
              <a:gd name="connsiteX200" fmla="*/ 4826000 w 4826000"/>
              <a:gd name="connsiteY200" fmla="*/ 1787594 h 6858001"/>
              <a:gd name="connsiteX201" fmla="*/ 4826000 w 4826000"/>
              <a:gd name="connsiteY201" fmla="*/ 1807704 h 6858001"/>
              <a:gd name="connsiteX202" fmla="*/ 4826000 w 4826000"/>
              <a:gd name="connsiteY202" fmla="*/ 6087464 h 6858001"/>
              <a:gd name="connsiteX203" fmla="*/ 4826000 w 4826000"/>
              <a:gd name="connsiteY203" fmla="*/ 6107045 h 6858001"/>
              <a:gd name="connsiteX204" fmla="*/ 4825471 w 4826000"/>
              <a:gd name="connsiteY204" fmla="*/ 6127156 h 6858001"/>
              <a:gd name="connsiteX205" fmla="*/ 4823884 w 4826000"/>
              <a:gd name="connsiteY205" fmla="*/ 6146737 h 6858001"/>
              <a:gd name="connsiteX206" fmla="*/ 4822296 w 4826000"/>
              <a:gd name="connsiteY206" fmla="*/ 6165788 h 6858001"/>
              <a:gd name="connsiteX207" fmla="*/ 4820179 w 4826000"/>
              <a:gd name="connsiteY207" fmla="*/ 6185369 h 6858001"/>
              <a:gd name="connsiteX208" fmla="*/ 4817534 w 4826000"/>
              <a:gd name="connsiteY208" fmla="*/ 6204950 h 6858001"/>
              <a:gd name="connsiteX209" fmla="*/ 4813829 w 4826000"/>
              <a:gd name="connsiteY209" fmla="*/ 6224002 h 6858001"/>
              <a:gd name="connsiteX210" fmla="*/ 4811184 w 4826000"/>
              <a:gd name="connsiteY210" fmla="*/ 6242524 h 6858001"/>
              <a:gd name="connsiteX211" fmla="*/ 4806421 w 4826000"/>
              <a:gd name="connsiteY211" fmla="*/ 6261576 h 6858001"/>
              <a:gd name="connsiteX212" fmla="*/ 4801658 w 4826000"/>
              <a:gd name="connsiteY212" fmla="*/ 6279569 h 6858001"/>
              <a:gd name="connsiteX213" fmla="*/ 4797425 w 4826000"/>
              <a:gd name="connsiteY213" fmla="*/ 6298621 h 6858001"/>
              <a:gd name="connsiteX214" fmla="*/ 4791604 w 4826000"/>
              <a:gd name="connsiteY214" fmla="*/ 6316614 h 6858001"/>
              <a:gd name="connsiteX215" fmla="*/ 4786312 w 4826000"/>
              <a:gd name="connsiteY215" fmla="*/ 6334608 h 6858001"/>
              <a:gd name="connsiteX216" fmla="*/ 4779434 w 4826000"/>
              <a:gd name="connsiteY216" fmla="*/ 6352601 h 6858001"/>
              <a:gd name="connsiteX217" fmla="*/ 4772554 w 4826000"/>
              <a:gd name="connsiteY217" fmla="*/ 6370065 h 6858001"/>
              <a:gd name="connsiteX218" fmla="*/ 4765675 w 4826000"/>
              <a:gd name="connsiteY218" fmla="*/ 6387000 h 6858001"/>
              <a:gd name="connsiteX219" fmla="*/ 4758266 w 4826000"/>
              <a:gd name="connsiteY219" fmla="*/ 6404464 h 6858001"/>
              <a:gd name="connsiteX220" fmla="*/ 4749800 w 4826000"/>
              <a:gd name="connsiteY220" fmla="*/ 6421399 h 6858001"/>
              <a:gd name="connsiteX221" fmla="*/ 4741862 w 4826000"/>
              <a:gd name="connsiteY221" fmla="*/ 6438334 h 6858001"/>
              <a:gd name="connsiteX222" fmla="*/ 4733396 w 4826000"/>
              <a:gd name="connsiteY222" fmla="*/ 6454210 h 6858001"/>
              <a:gd name="connsiteX223" fmla="*/ 4714346 w 4826000"/>
              <a:gd name="connsiteY223" fmla="*/ 6486492 h 6858001"/>
              <a:gd name="connsiteX224" fmla="*/ 4694238 w 4826000"/>
              <a:gd name="connsiteY224" fmla="*/ 6518245 h 6858001"/>
              <a:gd name="connsiteX225" fmla="*/ 4673071 w 4826000"/>
              <a:gd name="connsiteY225" fmla="*/ 6548411 h 6858001"/>
              <a:gd name="connsiteX226" fmla="*/ 4649788 w 4826000"/>
              <a:gd name="connsiteY226" fmla="*/ 6578047 h 6858001"/>
              <a:gd name="connsiteX227" fmla="*/ 4625446 w 4826000"/>
              <a:gd name="connsiteY227" fmla="*/ 6605566 h 6858001"/>
              <a:gd name="connsiteX228" fmla="*/ 4600046 w 4826000"/>
              <a:gd name="connsiteY228" fmla="*/ 6632027 h 6858001"/>
              <a:gd name="connsiteX229" fmla="*/ 4573588 w 4826000"/>
              <a:gd name="connsiteY229" fmla="*/ 6657429 h 6858001"/>
              <a:gd name="connsiteX230" fmla="*/ 4545542 w 4826000"/>
              <a:gd name="connsiteY230" fmla="*/ 6681773 h 6858001"/>
              <a:gd name="connsiteX231" fmla="*/ 4516438 w 4826000"/>
              <a:gd name="connsiteY231" fmla="*/ 6705058 h 6858001"/>
              <a:gd name="connsiteX232" fmla="*/ 4486275 w 4826000"/>
              <a:gd name="connsiteY232" fmla="*/ 6726227 h 6858001"/>
              <a:gd name="connsiteX233" fmla="*/ 4454525 w 4826000"/>
              <a:gd name="connsiteY233" fmla="*/ 6746337 h 6858001"/>
              <a:gd name="connsiteX234" fmla="*/ 4422246 w 4826000"/>
              <a:gd name="connsiteY234" fmla="*/ 6765389 h 6858001"/>
              <a:gd name="connsiteX235" fmla="*/ 4406371 w 4826000"/>
              <a:gd name="connsiteY235" fmla="*/ 6773856 h 6858001"/>
              <a:gd name="connsiteX236" fmla="*/ 4388909 w 4826000"/>
              <a:gd name="connsiteY236" fmla="*/ 6781794 h 6858001"/>
              <a:gd name="connsiteX237" fmla="*/ 4372504 w 4826000"/>
              <a:gd name="connsiteY237" fmla="*/ 6790262 h 6858001"/>
              <a:gd name="connsiteX238" fmla="*/ 4355042 w 4826000"/>
              <a:gd name="connsiteY238" fmla="*/ 6797671 h 6858001"/>
              <a:gd name="connsiteX239" fmla="*/ 4338109 w 4826000"/>
              <a:gd name="connsiteY239" fmla="*/ 6804551 h 6858001"/>
              <a:gd name="connsiteX240" fmla="*/ 4320646 w 4826000"/>
              <a:gd name="connsiteY240" fmla="*/ 6811430 h 6858001"/>
              <a:gd name="connsiteX241" fmla="*/ 4302654 w 4826000"/>
              <a:gd name="connsiteY241" fmla="*/ 6818310 h 6858001"/>
              <a:gd name="connsiteX242" fmla="*/ 4284663 w 4826000"/>
              <a:gd name="connsiteY242" fmla="*/ 6823602 h 6858001"/>
              <a:gd name="connsiteX243" fmla="*/ 4266142 w 4826000"/>
              <a:gd name="connsiteY243" fmla="*/ 6829424 h 6858001"/>
              <a:gd name="connsiteX244" fmla="*/ 4248150 w 4826000"/>
              <a:gd name="connsiteY244" fmla="*/ 6833657 h 6858001"/>
              <a:gd name="connsiteX245" fmla="*/ 4229629 w 4826000"/>
              <a:gd name="connsiteY245" fmla="*/ 6838420 h 6858001"/>
              <a:gd name="connsiteX246" fmla="*/ 4210579 w 4826000"/>
              <a:gd name="connsiteY246" fmla="*/ 6843183 h 6858001"/>
              <a:gd name="connsiteX247" fmla="*/ 4191529 w 4826000"/>
              <a:gd name="connsiteY247" fmla="*/ 6845829 h 6858001"/>
              <a:gd name="connsiteX248" fmla="*/ 4173008 w 4826000"/>
              <a:gd name="connsiteY248" fmla="*/ 6849534 h 6858001"/>
              <a:gd name="connsiteX249" fmla="*/ 4153429 w 4826000"/>
              <a:gd name="connsiteY249" fmla="*/ 6852180 h 6858001"/>
              <a:gd name="connsiteX250" fmla="*/ 4134379 w 4826000"/>
              <a:gd name="connsiteY250" fmla="*/ 6854297 h 6858001"/>
              <a:gd name="connsiteX251" fmla="*/ 4114800 w 4826000"/>
              <a:gd name="connsiteY251" fmla="*/ 6855884 h 6858001"/>
              <a:gd name="connsiteX252" fmla="*/ 4095221 w 4826000"/>
              <a:gd name="connsiteY252" fmla="*/ 6857472 h 6858001"/>
              <a:gd name="connsiteX253" fmla="*/ 4075113 w 4826000"/>
              <a:gd name="connsiteY253" fmla="*/ 6858001 h 6858001"/>
              <a:gd name="connsiteX254" fmla="*/ 4055533 w 4826000"/>
              <a:gd name="connsiteY254" fmla="*/ 6858001 h 6858001"/>
              <a:gd name="connsiteX255" fmla="*/ 770466 w 4826000"/>
              <a:gd name="connsiteY255" fmla="*/ 6858001 h 6858001"/>
              <a:gd name="connsiteX256" fmla="*/ 750887 w 4826000"/>
              <a:gd name="connsiteY256" fmla="*/ 6858001 h 6858001"/>
              <a:gd name="connsiteX257" fmla="*/ 731308 w 4826000"/>
              <a:gd name="connsiteY257" fmla="*/ 6857472 h 6858001"/>
              <a:gd name="connsiteX258" fmla="*/ 711729 w 4826000"/>
              <a:gd name="connsiteY258" fmla="*/ 6855884 h 6858001"/>
              <a:gd name="connsiteX259" fmla="*/ 692150 w 4826000"/>
              <a:gd name="connsiteY259" fmla="*/ 6854297 h 6858001"/>
              <a:gd name="connsiteX260" fmla="*/ 672571 w 4826000"/>
              <a:gd name="connsiteY260" fmla="*/ 6852180 h 6858001"/>
              <a:gd name="connsiteX261" fmla="*/ 654050 w 4826000"/>
              <a:gd name="connsiteY261" fmla="*/ 6849534 h 6858001"/>
              <a:gd name="connsiteX262" fmla="*/ 634471 w 4826000"/>
              <a:gd name="connsiteY262" fmla="*/ 6845829 h 6858001"/>
              <a:gd name="connsiteX263" fmla="*/ 615421 w 4826000"/>
              <a:gd name="connsiteY263" fmla="*/ 6843183 h 6858001"/>
              <a:gd name="connsiteX264" fmla="*/ 596371 w 4826000"/>
              <a:gd name="connsiteY264" fmla="*/ 6838420 h 6858001"/>
              <a:gd name="connsiteX265" fmla="*/ 578379 w 4826000"/>
              <a:gd name="connsiteY265" fmla="*/ 6833657 h 6858001"/>
              <a:gd name="connsiteX266" fmla="*/ 559858 w 4826000"/>
              <a:gd name="connsiteY266" fmla="*/ 6829424 h 6858001"/>
              <a:gd name="connsiteX267" fmla="*/ 541337 w 4826000"/>
              <a:gd name="connsiteY267" fmla="*/ 6823602 h 6858001"/>
              <a:gd name="connsiteX268" fmla="*/ 523346 w 4826000"/>
              <a:gd name="connsiteY268" fmla="*/ 6818310 h 6858001"/>
              <a:gd name="connsiteX269" fmla="*/ 506412 w 4826000"/>
              <a:gd name="connsiteY269" fmla="*/ 6811430 h 6858001"/>
              <a:gd name="connsiteX270" fmla="*/ 487892 w 4826000"/>
              <a:gd name="connsiteY270" fmla="*/ 6804551 h 6858001"/>
              <a:gd name="connsiteX271" fmla="*/ 470958 w 4826000"/>
              <a:gd name="connsiteY271" fmla="*/ 6797671 h 6858001"/>
              <a:gd name="connsiteX272" fmla="*/ 453496 w 4826000"/>
              <a:gd name="connsiteY272" fmla="*/ 6790262 h 6858001"/>
              <a:gd name="connsiteX273" fmla="*/ 437092 w 4826000"/>
              <a:gd name="connsiteY273" fmla="*/ 6781794 h 6858001"/>
              <a:gd name="connsiteX274" fmla="*/ 420158 w 4826000"/>
              <a:gd name="connsiteY274" fmla="*/ 6773856 h 6858001"/>
              <a:gd name="connsiteX275" fmla="*/ 403754 w 4826000"/>
              <a:gd name="connsiteY275" fmla="*/ 6765389 h 6858001"/>
              <a:gd name="connsiteX276" fmla="*/ 371475 w 4826000"/>
              <a:gd name="connsiteY276" fmla="*/ 6746337 h 6858001"/>
              <a:gd name="connsiteX277" fmla="*/ 339725 w 4826000"/>
              <a:gd name="connsiteY277" fmla="*/ 6726227 h 6858001"/>
              <a:gd name="connsiteX278" fmla="*/ 309562 w 4826000"/>
              <a:gd name="connsiteY278" fmla="*/ 6705058 h 6858001"/>
              <a:gd name="connsiteX279" fmla="*/ 280987 w 4826000"/>
              <a:gd name="connsiteY279" fmla="*/ 6681773 h 6858001"/>
              <a:gd name="connsiteX280" fmla="*/ 252942 w 4826000"/>
              <a:gd name="connsiteY280" fmla="*/ 6657429 h 6858001"/>
              <a:gd name="connsiteX281" fmla="*/ 225954 w 4826000"/>
              <a:gd name="connsiteY281" fmla="*/ 6632027 h 6858001"/>
              <a:gd name="connsiteX282" fmla="*/ 200554 w 4826000"/>
              <a:gd name="connsiteY282" fmla="*/ 6605566 h 6858001"/>
              <a:gd name="connsiteX283" fmla="*/ 176212 w 4826000"/>
              <a:gd name="connsiteY283" fmla="*/ 6578047 h 6858001"/>
              <a:gd name="connsiteX284" fmla="*/ 152929 w 4826000"/>
              <a:gd name="connsiteY284" fmla="*/ 6548411 h 6858001"/>
              <a:gd name="connsiteX285" fmla="*/ 131762 w 4826000"/>
              <a:gd name="connsiteY285" fmla="*/ 6518245 h 6858001"/>
              <a:gd name="connsiteX286" fmla="*/ 111654 w 4826000"/>
              <a:gd name="connsiteY286" fmla="*/ 6486492 h 6858001"/>
              <a:gd name="connsiteX287" fmla="*/ 93662 w 4826000"/>
              <a:gd name="connsiteY287" fmla="*/ 6454210 h 6858001"/>
              <a:gd name="connsiteX288" fmla="*/ 84137 w 4826000"/>
              <a:gd name="connsiteY288" fmla="*/ 6438334 h 6858001"/>
              <a:gd name="connsiteX289" fmla="*/ 76200 w 4826000"/>
              <a:gd name="connsiteY289" fmla="*/ 6421399 h 6858001"/>
              <a:gd name="connsiteX290" fmla="*/ 67733 w 4826000"/>
              <a:gd name="connsiteY290" fmla="*/ 6404464 h 6858001"/>
              <a:gd name="connsiteX291" fmla="*/ 60325 w 4826000"/>
              <a:gd name="connsiteY291" fmla="*/ 6387000 h 6858001"/>
              <a:gd name="connsiteX292" fmla="*/ 53446 w 4826000"/>
              <a:gd name="connsiteY292" fmla="*/ 6370065 h 6858001"/>
              <a:gd name="connsiteX293" fmla="*/ 46567 w 4826000"/>
              <a:gd name="connsiteY293" fmla="*/ 6352601 h 6858001"/>
              <a:gd name="connsiteX294" fmla="*/ 40746 w 4826000"/>
              <a:gd name="connsiteY294" fmla="*/ 6334608 h 6858001"/>
              <a:gd name="connsiteX295" fmla="*/ 34396 w 4826000"/>
              <a:gd name="connsiteY295" fmla="*/ 6316614 h 6858001"/>
              <a:gd name="connsiteX296" fmla="*/ 29633 w 4826000"/>
              <a:gd name="connsiteY296" fmla="*/ 6298621 h 6858001"/>
              <a:gd name="connsiteX297" fmla="*/ 24342 w 4826000"/>
              <a:gd name="connsiteY297" fmla="*/ 6279569 h 6858001"/>
              <a:gd name="connsiteX298" fmla="*/ 19579 w 4826000"/>
              <a:gd name="connsiteY298" fmla="*/ 6261576 h 6858001"/>
              <a:gd name="connsiteX299" fmla="*/ 15875 w 4826000"/>
              <a:gd name="connsiteY299" fmla="*/ 6242524 h 6858001"/>
              <a:gd name="connsiteX300" fmla="*/ 12171 w 4826000"/>
              <a:gd name="connsiteY300" fmla="*/ 6224002 h 6858001"/>
              <a:gd name="connsiteX301" fmla="*/ 8996 w 4826000"/>
              <a:gd name="connsiteY301" fmla="*/ 6204950 h 6858001"/>
              <a:gd name="connsiteX302" fmla="*/ 5821 w 4826000"/>
              <a:gd name="connsiteY302" fmla="*/ 6185369 h 6858001"/>
              <a:gd name="connsiteX303" fmla="*/ 3704 w 4826000"/>
              <a:gd name="connsiteY303" fmla="*/ 6165788 h 6858001"/>
              <a:gd name="connsiteX304" fmla="*/ 2117 w 4826000"/>
              <a:gd name="connsiteY304" fmla="*/ 6146737 h 6858001"/>
              <a:gd name="connsiteX305" fmla="*/ 529 w 4826000"/>
              <a:gd name="connsiteY305" fmla="*/ 6127156 h 6858001"/>
              <a:gd name="connsiteX306" fmla="*/ 0 w 4826000"/>
              <a:gd name="connsiteY306" fmla="*/ 6107045 h 6858001"/>
              <a:gd name="connsiteX307" fmla="*/ 0 w 4826000"/>
              <a:gd name="connsiteY307" fmla="*/ 6087464 h 6858001"/>
              <a:gd name="connsiteX308" fmla="*/ 0 w 4826000"/>
              <a:gd name="connsiteY308" fmla="*/ 1807704 h 6858001"/>
              <a:gd name="connsiteX309" fmla="*/ 0 w 4826000"/>
              <a:gd name="connsiteY309" fmla="*/ 1787594 h 6858001"/>
              <a:gd name="connsiteX310" fmla="*/ 529 w 4826000"/>
              <a:gd name="connsiteY310" fmla="*/ 1768013 h 6858001"/>
              <a:gd name="connsiteX311" fmla="*/ 2117 w 4826000"/>
              <a:gd name="connsiteY311" fmla="*/ 1748432 h 6858001"/>
              <a:gd name="connsiteX312" fmla="*/ 3704 w 4826000"/>
              <a:gd name="connsiteY312" fmla="*/ 1728851 h 6858001"/>
              <a:gd name="connsiteX313" fmla="*/ 5821 w 4826000"/>
              <a:gd name="connsiteY313" fmla="*/ 1709270 h 6858001"/>
              <a:gd name="connsiteX314" fmla="*/ 8996 w 4826000"/>
              <a:gd name="connsiteY314" fmla="*/ 1690219 h 6858001"/>
              <a:gd name="connsiteX315" fmla="*/ 12171 w 4826000"/>
              <a:gd name="connsiteY315" fmla="*/ 1671696 h 6858001"/>
              <a:gd name="connsiteX316" fmla="*/ 15875 w 4826000"/>
              <a:gd name="connsiteY316" fmla="*/ 1652644 h 6858001"/>
              <a:gd name="connsiteX317" fmla="*/ 19579 w 4826000"/>
              <a:gd name="connsiteY317" fmla="*/ 1633592 h 6858001"/>
              <a:gd name="connsiteX318" fmla="*/ 24342 w 4826000"/>
              <a:gd name="connsiteY318" fmla="*/ 1615070 h 6858001"/>
              <a:gd name="connsiteX319" fmla="*/ 29633 w 4826000"/>
              <a:gd name="connsiteY319" fmla="*/ 1597077 h 6858001"/>
              <a:gd name="connsiteX320" fmla="*/ 34396 w 4826000"/>
              <a:gd name="connsiteY320" fmla="*/ 1579083 h 6858001"/>
              <a:gd name="connsiteX321" fmla="*/ 40746 w 4826000"/>
              <a:gd name="connsiteY321" fmla="*/ 1560561 h 6858001"/>
              <a:gd name="connsiteX322" fmla="*/ 46567 w 4826000"/>
              <a:gd name="connsiteY322" fmla="*/ 1542568 h 6858001"/>
              <a:gd name="connsiteX323" fmla="*/ 53446 w 4826000"/>
              <a:gd name="connsiteY323" fmla="*/ 1525104 h 6858001"/>
              <a:gd name="connsiteX324" fmla="*/ 60325 w 4826000"/>
              <a:gd name="connsiteY324" fmla="*/ 1508169 h 6858001"/>
              <a:gd name="connsiteX325" fmla="*/ 67733 w 4826000"/>
              <a:gd name="connsiteY325" fmla="*/ 1490705 h 6858001"/>
              <a:gd name="connsiteX326" fmla="*/ 76200 w 4826000"/>
              <a:gd name="connsiteY326" fmla="*/ 1473240 h 6858001"/>
              <a:gd name="connsiteX327" fmla="*/ 84137 w 4826000"/>
              <a:gd name="connsiteY327" fmla="*/ 1456835 h 6858001"/>
              <a:gd name="connsiteX328" fmla="*/ 93662 w 4826000"/>
              <a:gd name="connsiteY328" fmla="*/ 1440429 h 6858001"/>
              <a:gd name="connsiteX329" fmla="*/ 111654 w 4826000"/>
              <a:gd name="connsiteY329" fmla="*/ 1407618 h 6858001"/>
              <a:gd name="connsiteX330" fmla="*/ 131762 w 4826000"/>
              <a:gd name="connsiteY330" fmla="*/ 1376923 h 6858001"/>
              <a:gd name="connsiteX331" fmla="*/ 152929 w 4826000"/>
              <a:gd name="connsiteY331" fmla="*/ 1346758 h 6858001"/>
              <a:gd name="connsiteX332" fmla="*/ 176212 w 4826000"/>
              <a:gd name="connsiteY332" fmla="*/ 1317651 h 6858001"/>
              <a:gd name="connsiteX333" fmla="*/ 200554 w 4826000"/>
              <a:gd name="connsiteY333" fmla="*/ 1289603 h 6858001"/>
              <a:gd name="connsiteX334" fmla="*/ 225954 w 4826000"/>
              <a:gd name="connsiteY334" fmla="*/ 1262613 h 6858001"/>
              <a:gd name="connsiteX335" fmla="*/ 252942 w 4826000"/>
              <a:gd name="connsiteY335" fmla="*/ 1236681 h 6858001"/>
              <a:gd name="connsiteX336" fmla="*/ 280987 w 4826000"/>
              <a:gd name="connsiteY336" fmla="*/ 1212867 h 6858001"/>
              <a:gd name="connsiteX337" fmla="*/ 309562 w 4826000"/>
              <a:gd name="connsiteY337" fmla="*/ 1190111 h 6858001"/>
              <a:gd name="connsiteX338" fmla="*/ 339725 w 4826000"/>
              <a:gd name="connsiteY338" fmla="*/ 1168413 h 6858001"/>
              <a:gd name="connsiteX339" fmla="*/ 371475 w 4826000"/>
              <a:gd name="connsiteY339" fmla="*/ 1148832 h 6858001"/>
              <a:gd name="connsiteX340" fmla="*/ 403754 w 4826000"/>
              <a:gd name="connsiteY340" fmla="*/ 1129780 h 6858001"/>
              <a:gd name="connsiteX341" fmla="*/ 420158 w 4826000"/>
              <a:gd name="connsiteY341" fmla="*/ 1120783 h 6858001"/>
              <a:gd name="connsiteX342" fmla="*/ 437092 w 4826000"/>
              <a:gd name="connsiteY342" fmla="*/ 1112845 h 6858001"/>
              <a:gd name="connsiteX343" fmla="*/ 453496 w 4826000"/>
              <a:gd name="connsiteY343" fmla="*/ 1104907 h 6858001"/>
              <a:gd name="connsiteX344" fmla="*/ 470958 w 4826000"/>
              <a:gd name="connsiteY344" fmla="*/ 1097498 h 6858001"/>
              <a:gd name="connsiteX345" fmla="*/ 487892 w 4826000"/>
              <a:gd name="connsiteY345" fmla="*/ 1090089 h 6858001"/>
              <a:gd name="connsiteX346" fmla="*/ 506412 w 4826000"/>
              <a:gd name="connsiteY346" fmla="*/ 1083209 h 6858001"/>
              <a:gd name="connsiteX347" fmla="*/ 523346 w 4826000"/>
              <a:gd name="connsiteY347" fmla="*/ 1077388 h 6858001"/>
              <a:gd name="connsiteX348" fmla="*/ 541337 w 4826000"/>
              <a:gd name="connsiteY348" fmla="*/ 1071037 h 6858001"/>
              <a:gd name="connsiteX349" fmla="*/ 559858 w 4826000"/>
              <a:gd name="connsiteY349" fmla="*/ 1065745 h 6858001"/>
              <a:gd name="connsiteX350" fmla="*/ 578379 w 4826000"/>
              <a:gd name="connsiteY350" fmla="*/ 1060453 h 6858001"/>
              <a:gd name="connsiteX351" fmla="*/ 596371 w 4826000"/>
              <a:gd name="connsiteY351" fmla="*/ 1056219 h 6858001"/>
              <a:gd name="connsiteX352" fmla="*/ 615421 w 4826000"/>
              <a:gd name="connsiteY352" fmla="*/ 1052515 h 6858001"/>
              <a:gd name="connsiteX353" fmla="*/ 634471 w 4826000"/>
              <a:gd name="connsiteY353" fmla="*/ 1048810 h 6858001"/>
              <a:gd name="connsiteX354" fmla="*/ 654050 w 4826000"/>
              <a:gd name="connsiteY354" fmla="*/ 1045635 h 6858001"/>
              <a:gd name="connsiteX355" fmla="*/ 672571 w 4826000"/>
              <a:gd name="connsiteY355" fmla="*/ 1042460 h 6858001"/>
              <a:gd name="connsiteX356" fmla="*/ 692150 w 4826000"/>
              <a:gd name="connsiteY356" fmla="*/ 1040343 h 6858001"/>
              <a:gd name="connsiteX357" fmla="*/ 711729 w 4826000"/>
              <a:gd name="connsiteY357" fmla="*/ 1038755 h 6858001"/>
              <a:gd name="connsiteX358" fmla="*/ 731308 w 4826000"/>
              <a:gd name="connsiteY358" fmla="*/ 1038226 h 6858001"/>
              <a:gd name="connsiteX359" fmla="*/ 750887 w 4826000"/>
              <a:gd name="connsiteY359" fmla="*/ 1037167 h 6858001"/>
              <a:gd name="connsiteX360" fmla="*/ 2413795 w 4826000"/>
              <a:gd name="connsiteY360" fmla="*/ 327025 h 6858001"/>
              <a:gd name="connsiteX361" fmla="*/ 2205038 w 4826000"/>
              <a:gd name="connsiteY361" fmla="*/ 535782 h 6858001"/>
              <a:gd name="connsiteX362" fmla="*/ 2413795 w 4826000"/>
              <a:gd name="connsiteY362" fmla="*/ 744539 h 6858001"/>
              <a:gd name="connsiteX363" fmla="*/ 2622552 w 4826000"/>
              <a:gd name="connsiteY363" fmla="*/ 535782 h 6858001"/>
              <a:gd name="connsiteX364" fmla="*/ 2413795 w 4826000"/>
              <a:gd name="connsiteY364" fmla="*/ 327025 h 6858001"/>
              <a:gd name="connsiteX365" fmla="*/ 2386002 w 4826000"/>
              <a:gd name="connsiteY365" fmla="*/ 0 h 6858001"/>
              <a:gd name="connsiteX366" fmla="*/ 2413530 w 4826000"/>
              <a:gd name="connsiteY366" fmla="*/ 0 h 6858001"/>
              <a:gd name="connsiteX367" fmla="*/ 2439999 w 4826000"/>
              <a:gd name="connsiteY367" fmla="*/ 0 h 6858001"/>
              <a:gd name="connsiteX368" fmla="*/ 2465939 w 4826000"/>
              <a:gd name="connsiteY368" fmla="*/ 2117 h 6858001"/>
              <a:gd name="connsiteX369" fmla="*/ 2491879 w 4826000"/>
              <a:gd name="connsiteY369" fmla="*/ 5292 h 6858001"/>
              <a:gd name="connsiteX370" fmla="*/ 2517289 w 4826000"/>
              <a:gd name="connsiteY370" fmla="*/ 10054 h 6858001"/>
              <a:gd name="connsiteX371" fmla="*/ 2543229 w 4826000"/>
              <a:gd name="connsiteY371" fmla="*/ 15875 h 6858001"/>
              <a:gd name="connsiteX372" fmla="*/ 2567052 w 4826000"/>
              <a:gd name="connsiteY372" fmla="*/ 21696 h 6858001"/>
              <a:gd name="connsiteX373" fmla="*/ 2591403 w 4826000"/>
              <a:gd name="connsiteY373" fmla="*/ 30163 h 6858001"/>
              <a:gd name="connsiteX374" fmla="*/ 2615225 w 4826000"/>
              <a:gd name="connsiteY374" fmla="*/ 39158 h 6858001"/>
              <a:gd name="connsiteX375" fmla="*/ 2637989 w 4826000"/>
              <a:gd name="connsiteY375" fmla="*/ 49213 h 6858001"/>
              <a:gd name="connsiteX376" fmla="*/ 2660753 w 4826000"/>
              <a:gd name="connsiteY376" fmla="*/ 60325 h 6858001"/>
              <a:gd name="connsiteX377" fmla="*/ 2682457 w 4826000"/>
              <a:gd name="connsiteY377" fmla="*/ 72496 h 6858001"/>
              <a:gd name="connsiteX378" fmla="*/ 2704162 w 4826000"/>
              <a:gd name="connsiteY378" fmla="*/ 85196 h 6858001"/>
              <a:gd name="connsiteX379" fmla="*/ 2724808 w 4826000"/>
              <a:gd name="connsiteY379" fmla="*/ 99483 h 6858001"/>
              <a:gd name="connsiteX380" fmla="*/ 2744395 w 4826000"/>
              <a:gd name="connsiteY380" fmla="*/ 114300 h 6858001"/>
              <a:gd name="connsiteX381" fmla="*/ 2763982 w 4826000"/>
              <a:gd name="connsiteY381" fmla="*/ 130175 h 6858001"/>
              <a:gd name="connsiteX382" fmla="*/ 2781982 w 4826000"/>
              <a:gd name="connsiteY382" fmla="*/ 147108 h 6858001"/>
              <a:gd name="connsiteX383" fmla="*/ 2799451 w 4826000"/>
              <a:gd name="connsiteY383" fmla="*/ 164042 h 6858001"/>
              <a:gd name="connsiteX384" fmla="*/ 2816391 w 4826000"/>
              <a:gd name="connsiteY384" fmla="*/ 183092 h 6858001"/>
              <a:gd name="connsiteX385" fmla="*/ 2832273 w 4826000"/>
              <a:gd name="connsiteY385" fmla="*/ 201613 h 6858001"/>
              <a:gd name="connsiteX386" fmla="*/ 2847625 w 4826000"/>
              <a:gd name="connsiteY386" fmla="*/ 221192 h 6858001"/>
              <a:gd name="connsiteX387" fmla="*/ 2861919 w 4826000"/>
              <a:gd name="connsiteY387" fmla="*/ 241829 h 6858001"/>
              <a:gd name="connsiteX388" fmla="*/ 2874624 w 4826000"/>
              <a:gd name="connsiteY388" fmla="*/ 263525 h 6858001"/>
              <a:gd name="connsiteX389" fmla="*/ 2886800 w 4826000"/>
              <a:gd name="connsiteY389" fmla="*/ 285221 h 6858001"/>
              <a:gd name="connsiteX390" fmla="*/ 2897917 w 4826000"/>
              <a:gd name="connsiteY390" fmla="*/ 307446 h 6858001"/>
              <a:gd name="connsiteX391" fmla="*/ 2908504 w 4826000"/>
              <a:gd name="connsiteY391" fmla="*/ 330729 h 6858001"/>
              <a:gd name="connsiteX392" fmla="*/ 2917504 w 4826000"/>
              <a:gd name="connsiteY392" fmla="*/ 354013 h 6858001"/>
              <a:gd name="connsiteX393" fmla="*/ 2924915 w 4826000"/>
              <a:gd name="connsiteY393" fmla="*/ 377825 h 6858001"/>
              <a:gd name="connsiteX394" fmla="*/ 2932327 w 4826000"/>
              <a:gd name="connsiteY394" fmla="*/ 402696 h 6858001"/>
              <a:gd name="connsiteX395" fmla="*/ 2937620 w 4826000"/>
              <a:gd name="connsiteY395" fmla="*/ 427567 h 6858001"/>
              <a:gd name="connsiteX396" fmla="*/ 2942385 w 4826000"/>
              <a:gd name="connsiteY396" fmla="*/ 453496 h 6858001"/>
              <a:gd name="connsiteX397" fmla="*/ 2946091 w 4826000"/>
              <a:gd name="connsiteY397" fmla="*/ 478896 h 6858001"/>
              <a:gd name="connsiteX398" fmla="*/ 2948208 w 4826000"/>
              <a:gd name="connsiteY398" fmla="*/ 505354 h 6858001"/>
              <a:gd name="connsiteX399" fmla="*/ 3700463 w 4826000"/>
              <a:gd name="connsiteY399" fmla="*/ 1808163 h 6858001"/>
              <a:gd name="connsiteX400" fmla="*/ 1125538 w 4826000"/>
              <a:gd name="connsiteY400" fmla="*/ 1808163 h 6858001"/>
              <a:gd name="connsiteX401" fmla="*/ 1878322 w 4826000"/>
              <a:gd name="connsiteY401" fmla="*/ 505354 h 6858001"/>
              <a:gd name="connsiteX402" fmla="*/ 1880440 w 4826000"/>
              <a:gd name="connsiteY402" fmla="*/ 478896 h 6858001"/>
              <a:gd name="connsiteX403" fmla="*/ 1883616 w 4826000"/>
              <a:gd name="connsiteY403" fmla="*/ 453496 h 6858001"/>
              <a:gd name="connsiteX404" fmla="*/ 1888380 w 4826000"/>
              <a:gd name="connsiteY404" fmla="*/ 427567 h 6858001"/>
              <a:gd name="connsiteX405" fmla="*/ 1894204 w 4826000"/>
              <a:gd name="connsiteY405" fmla="*/ 402696 h 6858001"/>
              <a:gd name="connsiteX406" fmla="*/ 1901086 w 4826000"/>
              <a:gd name="connsiteY406" fmla="*/ 377825 h 6858001"/>
              <a:gd name="connsiteX407" fmla="*/ 1909026 w 4826000"/>
              <a:gd name="connsiteY407" fmla="*/ 354013 h 6858001"/>
              <a:gd name="connsiteX408" fmla="*/ 1918555 w 4826000"/>
              <a:gd name="connsiteY408" fmla="*/ 330729 h 6858001"/>
              <a:gd name="connsiteX409" fmla="*/ 1928084 w 4826000"/>
              <a:gd name="connsiteY409" fmla="*/ 307446 h 6858001"/>
              <a:gd name="connsiteX410" fmla="*/ 1939201 w 4826000"/>
              <a:gd name="connsiteY410" fmla="*/ 285221 h 6858001"/>
              <a:gd name="connsiteX411" fmla="*/ 1951377 w 4826000"/>
              <a:gd name="connsiteY411" fmla="*/ 263525 h 6858001"/>
              <a:gd name="connsiteX412" fmla="*/ 1965141 w 4826000"/>
              <a:gd name="connsiteY412" fmla="*/ 241829 h 6858001"/>
              <a:gd name="connsiteX413" fmla="*/ 1979435 w 4826000"/>
              <a:gd name="connsiteY413" fmla="*/ 221192 h 6858001"/>
              <a:gd name="connsiteX414" fmla="*/ 1994257 w 4826000"/>
              <a:gd name="connsiteY414" fmla="*/ 201613 h 6858001"/>
              <a:gd name="connsiteX415" fmla="*/ 2010139 w 4826000"/>
              <a:gd name="connsiteY415" fmla="*/ 183092 h 6858001"/>
              <a:gd name="connsiteX416" fmla="*/ 2026550 w 4826000"/>
              <a:gd name="connsiteY416" fmla="*/ 164042 h 6858001"/>
              <a:gd name="connsiteX417" fmla="*/ 2044019 w 4826000"/>
              <a:gd name="connsiteY417" fmla="*/ 147108 h 6858001"/>
              <a:gd name="connsiteX418" fmla="*/ 2063077 w 4826000"/>
              <a:gd name="connsiteY418" fmla="*/ 130175 h 6858001"/>
              <a:gd name="connsiteX419" fmla="*/ 2081606 w 4826000"/>
              <a:gd name="connsiteY419" fmla="*/ 114300 h 6858001"/>
              <a:gd name="connsiteX420" fmla="*/ 2101193 w 4826000"/>
              <a:gd name="connsiteY420" fmla="*/ 99483 h 6858001"/>
              <a:gd name="connsiteX421" fmla="*/ 2122368 w 4826000"/>
              <a:gd name="connsiteY421" fmla="*/ 85196 h 6858001"/>
              <a:gd name="connsiteX422" fmla="*/ 2143544 w 4826000"/>
              <a:gd name="connsiteY422" fmla="*/ 72496 h 6858001"/>
              <a:gd name="connsiteX423" fmla="*/ 2165248 w 4826000"/>
              <a:gd name="connsiteY423" fmla="*/ 60325 h 6858001"/>
              <a:gd name="connsiteX424" fmla="*/ 2188012 w 4826000"/>
              <a:gd name="connsiteY424" fmla="*/ 49213 h 6858001"/>
              <a:gd name="connsiteX425" fmla="*/ 2211305 w 4826000"/>
              <a:gd name="connsiteY425" fmla="*/ 39158 h 6858001"/>
              <a:gd name="connsiteX426" fmla="*/ 2234598 w 4826000"/>
              <a:gd name="connsiteY426" fmla="*/ 30163 h 6858001"/>
              <a:gd name="connsiteX427" fmla="*/ 2258950 w 4826000"/>
              <a:gd name="connsiteY427" fmla="*/ 21696 h 6858001"/>
              <a:gd name="connsiteX428" fmla="*/ 2283831 w 4826000"/>
              <a:gd name="connsiteY428" fmla="*/ 15875 h 6858001"/>
              <a:gd name="connsiteX429" fmla="*/ 2308712 w 4826000"/>
              <a:gd name="connsiteY429" fmla="*/ 10054 h 6858001"/>
              <a:gd name="connsiteX430" fmla="*/ 2334122 w 4826000"/>
              <a:gd name="connsiteY430" fmla="*/ 5292 h 6858001"/>
              <a:gd name="connsiteX431" fmla="*/ 2360062 w 4826000"/>
              <a:gd name="connsiteY431" fmla="*/ 211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</a:cxnLst>
            <a:rect l="l" t="t" r="r" b="b"/>
            <a:pathLst>
              <a:path w="4826000" h="6858001">
                <a:moveTo>
                  <a:pt x="2067098" y="3025775"/>
                </a:moveTo>
                <a:lnTo>
                  <a:pt x="2759432" y="3025775"/>
                </a:lnTo>
                <a:lnTo>
                  <a:pt x="2759432" y="3674534"/>
                </a:lnTo>
                <a:lnTo>
                  <a:pt x="3408363" y="3674534"/>
                </a:lnTo>
                <a:lnTo>
                  <a:pt x="3408363" y="4366684"/>
                </a:lnTo>
                <a:lnTo>
                  <a:pt x="2759432" y="4366684"/>
                </a:lnTo>
                <a:lnTo>
                  <a:pt x="2759432" y="5014913"/>
                </a:lnTo>
                <a:lnTo>
                  <a:pt x="2067098" y="5014913"/>
                </a:lnTo>
                <a:lnTo>
                  <a:pt x="2067098" y="4366684"/>
                </a:lnTo>
                <a:lnTo>
                  <a:pt x="1419225" y="4366684"/>
                </a:lnTo>
                <a:lnTo>
                  <a:pt x="1419225" y="3674534"/>
                </a:lnTo>
                <a:lnTo>
                  <a:pt x="2067098" y="3674534"/>
                </a:lnTo>
                <a:close/>
                <a:moveTo>
                  <a:pt x="770466" y="1036638"/>
                </a:moveTo>
                <a:lnTo>
                  <a:pt x="1172104" y="1036638"/>
                </a:lnTo>
                <a:lnTo>
                  <a:pt x="862541" y="1572733"/>
                </a:lnTo>
                <a:lnTo>
                  <a:pt x="770466" y="1572733"/>
                </a:lnTo>
                <a:lnTo>
                  <a:pt x="758296" y="1573791"/>
                </a:lnTo>
                <a:lnTo>
                  <a:pt x="747183" y="1574321"/>
                </a:lnTo>
                <a:lnTo>
                  <a:pt x="735012" y="1575908"/>
                </a:lnTo>
                <a:lnTo>
                  <a:pt x="723900" y="1577496"/>
                </a:lnTo>
                <a:lnTo>
                  <a:pt x="712787" y="1580142"/>
                </a:lnTo>
                <a:lnTo>
                  <a:pt x="701146" y="1583317"/>
                </a:lnTo>
                <a:lnTo>
                  <a:pt x="690033" y="1587022"/>
                </a:lnTo>
                <a:lnTo>
                  <a:pt x="679450" y="1591785"/>
                </a:lnTo>
                <a:lnTo>
                  <a:pt x="668866" y="1596018"/>
                </a:lnTo>
                <a:lnTo>
                  <a:pt x="659341" y="1601310"/>
                </a:lnTo>
                <a:lnTo>
                  <a:pt x="649287" y="1606603"/>
                </a:lnTo>
                <a:lnTo>
                  <a:pt x="639762" y="1612953"/>
                </a:lnTo>
                <a:lnTo>
                  <a:pt x="630237" y="1619304"/>
                </a:lnTo>
                <a:lnTo>
                  <a:pt x="621241" y="1626184"/>
                </a:lnTo>
                <a:lnTo>
                  <a:pt x="613304" y="1633592"/>
                </a:lnTo>
                <a:lnTo>
                  <a:pt x="604837" y="1641531"/>
                </a:lnTo>
                <a:lnTo>
                  <a:pt x="597429" y="1649469"/>
                </a:lnTo>
                <a:lnTo>
                  <a:pt x="590021" y="1658466"/>
                </a:lnTo>
                <a:lnTo>
                  <a:pt x="583141" y="1666933"/>
                </a:lnTo>
                <a:lnTo>
                  <a:pt x="576262" y="1676988"/>
                </a:lnTo>
                <a:lnTo>
                  <a:pt x="570441" y="1685985"/>
                </a:lnTo>
                <a:lnTo>
                  <a:pt x="564091" y="1695511"/>
                </a:lnTo>
                <a:lnTo>
                  <a:pt x="559858" y="1706095"/>
                </a:lnTo>
                <a:lnTo>
                  <a:pt x="554566" y="1716150"/>
                </a:lnTo>
                <a:lnTo>
                  <a:pt x="550862" y="1727264"/>
                </a:lnTo>
                <a:lnTo>
                  <a:pt x="546629" y="1737848"/>
                </a:lnTo>
                <a:lnTo>
                  <a:pt x="543983" y="1748961"/>
                </a:lnTo>
                <a:lnTo>
                  <a:pt x="540808" y="1760604"/>
                </a:lnTo>
                <a:lnTo>
                  <a:pt x="538691" y="1771718"/>
                </a:lnTo>
                <a:lnTo>
                  <a:pt x="537104" y="1783889"/>
                </a:lnTo>
                <a:lnTo>
                  <a:pt x="536046" y="1795532"/>
                </a:lnTo>
                <a:lnTo>
                  <a:pt x="536046" y="1807704"/>
                </a:lnTo>
                <a:lnTo>
                  <a:pt x="536046" y="6087464"/>
                </a:lnTo>
                <a:lnTo>
                  <a:pt x="536046" y="6099636"/>
                </a:lnTo>
                <a:lnTo>
                  <a:pt x="537104" y="6111808"/>
                </a:lnTo>
                <a:lnTo>
                  <a:pt x="538691" y="6122922"/>
                </a:lnTo>
                <a:lnTo>
                  <a:pt x="540808" y="6135094"/>
                </a:lnTo>
                <a:lnTo>
                  <a:pt x="543983" y="6146207"/>
                </a:lnTo>
                <a:lnTo>
                  <a:pt x="546629" y="6156792"/>
                </a:lnTo>
                <a:lnTo>
                  <a:pt x="550862" y="6167905"/>
                </a:lnTo>
                <a:lnTo>
                  <a:pt x="554566" y="6178489"/>
                </a:lnTo>
                <a:lnTo>
                  <a:pt x="559858" y="6189074"/>
                </a:lnTo>
                <a:lnTo>
                  <a:pt x="564091" y="6199129"/>
                </a:lnTo>
                <a:lnTo>
                  <a:pt x="570441" y="6208655"/>
                </a:lnTo>
                <a:lnTo>
                  <a:pt x="576262" y="6218710"/>
                </a:lnTo>
                <a:lnTo>
                  <a:pt x="583141" y="6227706"/>
                </a:lnTo>
                <a:lnTo>
                  <a:pt x="590021" y="6236703"/>
                </a:lnTo>
                <a:lnTo>
                  <a:pt x="597429" y="6244641"/>
                </a:lnTo>
                <a:lnTo>
                  <a:pt x="604837" y="6253109"/>
                </a:lnTo>
                <a:lnTo>
                  <a:pt x="613304" y="6260518"/>
                </a:lnTo>
                <a:lnTo>
                  <a:pt x="621241" y="6268456"/>
                </a:lnTo>
                <a:lnTo>
                  <a:pt x="630237" y="6274807"/>
                </a:lnTo>
                <a:lnTo>
                  <a:pt x="639762" y="6281686"/>
                </a:lnTo>
                <a:lnTo>
                  <a:pt x="649287" y="6288037"/>
                </a:lnTo>
                <a:lnTo>
                  <a:pt x="659341" y="6293858"/>
                </a:lnTo>
                <a:lnTo>
                  <a:pt x="668866" y="6299150"/>
                </a:lnTo>
                <a:lnTo>
                  <a:pt x="679450" y="6303384"/>
                </a:lnTo>
                <a:lnTo>
                  <a:pt x="690033" y="6308147"/>
                </a:lnTo>
                <a:lnTo>
                  <a:pt x="701146" y="6311322"/>
                </a:lnTo>
                <a:lnTo>
                  <a:pt x="712787" y="6315027"/>
                </a:lnTo>
                <a:lnTo>
                  <a:pt x="723900" y="6317144"/>
                </a:lnTo>
                <a:lnTo>
                  <a:pt x="735012" y="6319261"/>
                </a:lnTo>
                <a:lnTo>
                  <a:pt x="747183" y="6320848"/>
                </a:lnTo>
                <a:lnTo>
                  <a:pt x="758296" y="6321907"/>
                </a:lnTo>
                <a:lnTo>
                  <a:pt x="770466" y="6321907"/>
                </a:lnTo>
                <a:lnTo>
                  <a:pt x="4055533" y="6321907"/>
                </a:lnTo>
                <a:lnTo>
                  <a:pt x="4067704" y="6321907"/>
                </a:lnTo>
                <a:lnTo>
                  <a:pt x="4079346" y="6320848"/>
                </a:lnTo>
                <a:lnTo>
                  <a:pt x="4090988" y="6319261"/>
                </a:lnTo>
                <a:lnTo>
                  <a:pt x="4102629" y="6317144"/>
                </a:lnTo>
                <a:lnTo>
                  <a:pt x="4114271" y="6315027"/>
                </a:lnTo>
                <a:lnTo>
                  <a:pt x="4125383" y="6311322"/>
                </a:lnTo>
                <a:lnTo>
                  <a:pt x="4135967" y="6308147"/>
                </a:lnTo>
                <a:lnTo>
                  <a:pt x="4146550" y="6303384"/>
                </a:lnTo>
                <a:lnTo>
                  <a:pt x="4157133" y="6299150"/>
                </a:lnTo>
                <a:lnTo>
                  <a:pt x="4166658" y="6293858"/>
                </a:lnTo>
                <a:lnTo>
                  <a:pt x="4176713" y="6288037"/>
                </a:lnTo>
                <a:lnTo>
                  <a:pt x="4186238" y="6281686"/>
                </a:lnTo>
                <a:lnTo>
                  <a:pt x="4195763" y="6274807"/>
                </a:lnTo>
                <a:lnTo>
                  <a:pt x="4204759" y="6268456"/>
                </a:lnTo>
                <a:lnTo>
                  <a:pt x="4212696" y="6260518"/>
                </a:lnTo>
                <a:lnTo>
                  <a:pt x="4221163" y="6253109"/>
                </a:lnTo>
                <a:lnTo>
                  <a:pt x="4229629" y="6244641"/>
                </a:lnTo>
                <a:lnTo>
                  <a:pt x="4235979" y="6236703"/>
                </a:lnTo>
                <a:lnTo>
                  <a:pt x="4243917" y="6227706"/>
                </a:lnTo>
                <a:lnTo>
                  <a:pt x="4249738" y="6218710"/>
                </a:lnTo>
                <a:lnTo>
                  <a:pt x="4255559" y="6208655"/>
                </a:lnTo>
                <a:lnTo>
                  <a:pt x="4261909" y="6199129"/>
                </a:lnTo>
                <a:lnTo>
                  <a:pt x="4267200" y="6189074"/>
                </a:lnTo>
                <a:lnTo>
                  <a:pt x="4271434" y="6178489"/>
                </a:lnTo>
                <a:lnTo>
                  <a:pt x="4276196" y="6167905"/>
                </a:lnTo>
                <a:lnTo>
                  <a:pt x="4279371" y="6156792"/>
                </a:lnTo>
                <a:lnTo>
                  <a:pt x="4283075" y="6146207"/>
                </a:lnTo>
                <a:lnTo>
                  <a:pt x="4285192" y="6135094"/>
                </a:lnTo>
                <a:lnTo>
                  <a:pt x="4287309" y="6122922"/>
                </a:lnTo>
                <a:lnTo>
                  <a:pt x="4288896" y="6111808"/>
                </a:lnTo>
                <a:lnTo>
                  <a:pt x="4289954" y="6099636"/>
                </a:lnTo>
                <a:lnTo>
                  <a:pt x="4290484" y="6087464"/>
                </a:lnTo>
                <a:lnTo>
                  <a:pt x="4290484" y="1807704"/>
                </a:lnTo>
                <a:lnTo>
                  <a:pt x="4289954" y="1795532"/>
                </a:lnTo>
                <a:lnTo>
                  <a:pt x="4288896" y="1783889"/>
                </a:lnTo>
                <a:lnTo>
                  <a:pt x="4287309" y="1771718"/>
                </a:lnTo>
                <a:lnTo>
                  <a:pt x="4285192" y="1760604"/>
                </a:lnTo>
                <a:lnTo>
                  <a:pt x="4283075" y="1748961"/>
                </a:lnTo>
                <a:lnTo>
                  <a:pt x="4279371" y="1737848"/>
                </a:lnTo>
                <a:lnTo>
                  <a:pt x="4276196" y="1727264"/>
                </a:lnTo>
                <a:lnTo>
                  <a:pt x="4271434" y="1716150"/>
                </a:lnTo>
                <a:lnTo>
                  <a:pt x="4267200" y="1706095"/>
                </a:lnTo>
                <a:lnTo>
                  <a:pt x="4261909" y="1695511"/>
                </a:lnTo>
                <a:lnTo>
                  <a:pt x="4255559" y="1685985"/>
                </a:lnTo>
                <a:lnTo>
                  <a:pt x="4249738" y="1676988"/>
                </a:lnTo>
                <a:lnTo>
                  <a:pt x="4243917" y="1666933"/>
                </a:lnTo>
                <a:lnTo>
                  <a:pt x="4235979" y="1658466"/>
                </a:lnTo>
                <a:lnTo>
                  <a:pt x="4229629" y="1649469"/>
                </a:lnTo>
                <a:lnTo>
                  <a:pt x="4221163" y="1641531"/>
                </a:lnTo>
                <a:lnTo>
                  <a:pt x="4212696" y="1633592"/>
                </a:lnTo>
                <a:lnTo>
                  <a:pt x="4204759" y="1626184"/>
                </a:lnTo>
                <a:lnTo>
                  <a:pt x="4195763" y="1619304"/>
                </a:lnTo>
                <a:lnTo>
                  <a:pt x="4186238" y="1612953"/>
                </a:lnTo>
                <a:lnTo>
                  <a:pt x="4176713" y="1606603"/>
                </a:lnTo>
                <a:lnTo>
                  <a:pt x="4166658" y="1601310"/>
                </a:lnTo>
                <a:lnTo>
                  <a:pt x="4157133" y="1596018"/>
                </a:lnTo>
                <a:lnTo>
                  <a:pt x="4146550" y="1591785"/>
                </a:lnTo>
                <a:lnTo>
                  <a:pt x="4135967" y="1587022"/>
                </a:lnTo>
                <a:lnTo>
                  <a:pt x="4125383" y="1583317"/>
                </a:lnTo>
                <a:lnTo>
                  <a:pt x="4114271" y="1580142"/>
                </a:lnTo>
                <a:lnTo>
                  <a:pt x="4102629" y="1577496"/>
                </a:lnTo>
                <a:lnTo>
                  <a:pt x="4090988" y="1575908"/>
                </a:lnTo>
                <a:lnTo>
                  <a:pt x="4079346" y="1574321"/>
                </a:lnTo>
                <a:lnTo>
                  <a:pt x="4067704" y="1573791"/>
                </a:lnTo>
                <a:lnTo>
                  <a:pt x="4055533" y="1572733"/>
                </a:lnTo>
                <a:lnTo>
                  <a:pt x="3963458" y="1572733"/>
                </a:lnTo>
                <a:lnTo>
                  <a:pt x="3653896" y="1036638"/>
                </a:lnTo>
                <a:lnTo>
                  <a:pt x="4055533" y="1036638"/>
                </a:lnTo>
                <a:lnTo>
                  <a:pt x="4075113" y="1037167"/>
                </a:lnTo>
                <a:lnTo>
                  <a:pt x="4095221" y="1038226"/>
                </a:lnTo>
                <a:lnTo>
                  <a:pt x="4114800" y="1038755"/>
                </a:lnTo>
                <a:lnTo>
                  <a:pt x="4134379" y="1040343"/>
                </a:lnTo>
                <a:lnTo>
                  <a:pt x="4153429" y="1042460"/>
                </a:lnTo>
                <a:lnTo>
                  <a:pt x="4173008" y="1045635"/>
                </a:lnTo>
                <a:lnTo>
                  <a:pt x="4191529" y="1048810"/>
                </a:lnTo>
                <a:lnTo>
                  <a:pt x="4210579" y="1052515"/>
                </a:lnTo>
                <a:lnTo>
                  <a:pt x="4229629" y="1056219"/>
                </a:lnTo>
                <a:lnTo>
                  <a:pt x="4248150" y="1060453"/>
                </a:lnTo>
                <a:lnTo>
                  <a:pt x="4266142" y="1065745"/>
                </a:lnTo>
                <a:lnTo>
                  <a:pt x="4284663" y="1071037"/>
                </a:lnTo>
                <a:lnTo>
                  <a:pt x="4302654" y="1077388"/>
                </a:lnTo>
                <a:lnTo>
                  <a:pt x="4320646" y="1083209"/>
                </a:lnTo>
                <a:lnTo>
                  <a:pt x="4338109" y="1090089"/>
                </a:lnTo>
                <a:lnTo>
                  <a:pt x="4355042" y="1097498"/>
                </a:lnTo>
                <a:lnTo>
                  <a:pt x="4372504" y="1104907"/>
                </a:lnTo>
                <a:lnTo>
                  <a:pt x="4388909" y="1112845"/>
                </a:lnTo>
                <a:lnTo>
                  <a:pt x="4406371" y="1120783"/>
                </a:lnTo>
                <a:lnTo>
                  <a:pt x="4422246" y="1129780"/>
                </a:lnTo>
                <a:lnTo>
                  <a:pt x="4454525" y="1148832"/>
                </a:lnTo>
                <a:lnTo>
                  <a:pt x="4486275" y="1168413"/>
                </a:lnTo>
                <a:lnTo>
                  <a:pt x="4516438" y="1190111"/>
                </a:lnTo>
                <a:lnTo>
                  <a:pt x="4545542" y="1212867"/>
                </a:lnTo>
                <a:lnTo>
                  <a:pt x="4573588" y="1236681"/>
                </a:lnTo>
                <a:lnTo>
                  <a:pt x="4600046" y="1262613"/>
                </a:lnTo>
                <a:lnTo>
                  <a:pt x="4625446" y="1289603"/>
                </a:lnTo>
                <a:lnTo>
                  <a:pt x="4649788" y="1317651"/>
                </a:lnTo>
                <a:lnTo>
                  <a:pt x="4673071" y="1346758"/>
                </a:lnTo>
                <a:lnTo>
                  <a:pt x="4694238" y="1376923"/>
                </a:lnTo>
                <a:lnTo>
                  <a:pt x="4714346" y="1407618"/>
                </a:lnTo>
                <a:lnTo>
                  <a:pt x="4733396" y="1440429"/>
                </a:lnTo>
                <a:lnTo>
                  <a:pt x="4741862" y="1456835"/>
                </a:lnTo>
                <a:lnTo>
                  <a:pt x="4749800" y="1473240"/>
                </a:lnTo>
                <a:lnTo>
                  <a:pt x="4758266" y="1490705"/>
                </a:lnTo>
                <a:lnTo>
                  <a:pt x="4765675" y="1508169"/>
                </a:lnTo>
                <a:lnTo>
                  <a:pt x="4772554" y="1525104"/>
                </a:lnTo>
                <a:lnTo>
                  <a:pt x="4779434" y="1542568"/>
                </a:lnTo>
                <a:lnTo>
                  <a:pt x="4786312" y="1560561"/>
                </a:lnTo>
                <a:lnTo>
                  <a:pt x="4791604" y="1579083"/>
                </a:lnTo>
                <a:lnTo>
                  <a:pt x="4797425" y="1597077"/>
                </a:lnTo>
                <a:lnTo>
                  <a:pt x="4801658" y="1615070"/>
                </a:lnTo>
                <a:lnTo>
                  <a:pt x="4806421" y="1633592"/>
                </a:lnTo>
                <a:lnTo>
                  <a:pt x="4811184" y="1652644"/>
                </a:lnTo>
                <a:lnTo>
                  <a:pt x="4813829" y="1671696"/>
                </a:lnTo>
                <a:lnTo>
                  <a:pt x="4817534" y="1690219"/>
                </a:lnTo>
                <a:lnTo>
                  <a:pt x="4820179" y="1709270"/>
                </a:lnTo>
                <a:lnTo>
                  <a:pt x="4822296" y="1728851"/>
                </a:lnTo>
                <a:lnTo>
                  <a:pt x="4823884" y="1748432"/>
                </a:lnTo>
                <a:lnTo>
                  <a:pt x="4825471" y="1768013"/>
                </a:lnTo>
                <a:lnTo>
                  <a:pt x="4826000" y="1787594"/>
                </a:lnTo>
                <a:lnTo>
                  <a:pt x="4826000" y="1807704"/>
                </a:lnTo>
                <a:lnTo>
                  <a:pt x="4826000" y="6087464"/>
                </a:lnTo>
                <a:lnTo>
                  <a:pt x="4826000" y="6107045"/>
                </a:lnTo>
                <a:lnTo>
                  <a:pt x="4825471" y="6127156"/>
                </a:lnTo>
                <a:lnTo>
                  <a:pt x="4823884" y="6146737"/>
                </a:lnTo>
                <a:lnTo>
                  <a:pt x="4822296" y="6165788"/>
                </a:lnTo>
                <a:lnTo>
                  <a:pt x="4820179" y="6185369"/>
                </a:lnTo>
                <a:lnTo>
                  <a:pt x="4817534" y="6204950"/>
                </a:lnTo>
                <a:lnTo>
                  <a:pt x="4813829" y="6224002"/>
                </a:lnTo>
                <a:lnTo>
                  <a:pt x="4811184" y="6242524"/>
                </a:lnTo>
                <a:lnTo>
                  <a:pt x="4806421" y="6261576"/>
                </a:lnTo>
                <a:lnTo>
                  <a:pt x="4801658" y="6279569"/>
                </a:lnTo>
                <a:lnTo>
                  <a:pt x="4797425" y="6298621"/>
                </a:lnTo>
                <a:lnTo>
                  <a:pt x="4791604" y="6316614"/>
                </a:lnTo>
                <a:lnTo>
                  <a:pt x="4786312" y="6334608"/>
                </a:lnTo>
                <a:lnTo>
                  <a:pt x="4779434" y="6352601"/>
                </a:lnTo>
                <a:lnTo>
                  <a:pt x="4772554" y="6370065"/>
                </a:lnTo>
                <a:lnTo>
                  <a:pt x="4765675" y="6387000"/>
                </a:lnTo>
                <a:lnTo>
                  <a:pt x="4758266" y="6404464"/>
                </a:lnTo>
                <a:lnTo>
                  <a:pt x="4749800" y="6421399"/>
                </a:lnTo>
                <a:lnTo>
                  <a:pt x="4741862" y="6438334"/>
                </a:lnTo>
                <a:lnTo>
                  <a:pt x="4733396" y="6454210"/>
                </a:lnTo>
                <a:lnTo>
                  <a:pt x="4714346" y="6486492"/>
                </a:lnTo>
                <a:lnTo>
                  <a:pt x="4694238" y="6518245"/>
                </a:lnTo>
                <a:lnTo>
                  <a:pt x="4673071" y="6548411"/>
                </a:lnTo>
                <a:lnTo>
                  <a:pt x="4649788" y="6578047"/>
                </a:lnTo>
                <a:lnTo>
                  <a:pt x="4625446" y="6605566"/>
                </a:lnTo>
                <a:lnTo>
                  <a:pt x="4600046" y="6632027"/>
                </a:lnTo>
                <a:lnTo>
                  <a:pt x="4573588" y="6657429"/>
                </a:lnTo>
                <a:lnTo>
                  <a:pt x="4545542" y="6681773"/>
                </a:lnTo>
                <a:lnTo>
                  <a:pt x="4516438" y="6705058"/>
                </a:lnTo>
                <a:lnTo>
                  <a:pt x="4486275" y="6726227"/>
                </a:lnTo>
                <a:lnTo>
                  <a:pt x="4454525" y="6746337"/>
                </a:lnTo>
                <a:lnTo>
                  <a:pt x="4422246" y="6765389"/>
                </a:lnTo>
                <a:lnTo>
                  <a:pt x="4406371" y="6773856"/>
                </a:lnTo>
                <a:lnTo>
                  <a:pt x="4388909" y="6781794"/>
                </a:lnTo>
                <a:lnTo>
                  <a:pt x="4372504" y="6790262"/>
                </a:lnTo>
                <a:lnTo>
                  <a:pt x="4355042" y="6797671"/>
                </a:lnTo>
                <a:lnTo>
                  <a:pt x="4338109" y="6804551"/>
                </a:lnTo>
                <a:lnTo>
                  <a:pt x="4320646" y="6811430"/>
                </a:lnTo>
                <a:lnTo>
                  <a:pt x="4302654" y="6818310"/>
                </a:lnTo>
                <a:lnTo>
                  <a:pt x="4284663" y="6823602"/>
                </a:lnTo>
                <a:lnTo>
                  <a:pt x="4266142" y="6829424"/>
                </a:lnTo>
                <a:lnTo>
                  <a:pt x="4248150" y="6833657"/>
                </a:lnTo>
                <a:lnTo>
                  <a:pt x="4229629" y="6838420"/>
                </a:lnTo>
                <a:lnTo>
                  <a:pt x="4210579" y="6843183"/>
                </a:lnTo>
                <a:lnTo>
                  <a:pt x="4191529" y="6845829"/>
                </a:lnTo>
                <a:lnTo>
                  <a:pt x="4173008" y="6849534"/>
                </a:lnTo>
                <a:lnTo>
                  <a:pt x="4153429" y="6852180"/>
                </a:lnTo>
                <a:lnTo>
                  <a:pt x="4134379" y="6854297"/>
                </a:lnTo>
                <a:lnTo>
                  <a:pt x="4114800" y="6855884"/>
                </a:lnTo>
                <a:lnTo>
                  <a:pt x="4095221" y="6857472"/>
                </a:lnTo>
                <a:lnTo>
                  <a:pt x="4075113" y="6858001"/>
                </a:lnTo>
                <a:lnTo>
                  <a:pt x="4055533" y="6858001"/>
                </a:lnTo>
                <a:lnTo>
                  <a:pt x="770466" y="6858001"/>
                </a:lnTo>
                <a:lnTo>
                  <a:pt x="750887" y="6858001"/>
                </a:lnTo>
                <a:lnTo>
                  <a:pt x="731308" y="6857472"/>
                </a:lnTo>
                <a:lnTo>
                  <a:pt x="711729" y="6855884"/>
                </a:lnTo>
                <a:lnTo>
                  <a:pt x="692150" y="6854297"/>
                </a:lnTo>
                <a:lnTo>
                  <a:pt x="672571" y="6852180"/>
                </a:lnTo>
                <a:lnTo>
                  <a:pt x="654050" y="6849534"/>
                </a:lnTo>
                <a:lnTo>
                  <a:pt x="634471" y="6845829"/>
                </a:lnTo>
                <a:lnTo>
                  <a:pt x="615421" y="6843183"/>
                </a:lnTo>
                <a:lnTo>
                  <a:pt x="596371" y="6838420"/>
                </a:lnTo>
                <a:lnTo>
                  <a:pt x="578379" y="6833657"/>
                </a:lnTo>
                <a:lnTo>
                  <a:pt x="559858" y="6829424"/>
                </a:lnTo>
                <a:lnTo>
                  <a:pt x="541337" y="6823602"/>
                </a:lnTo>
                <a:lnTo>
                  <a:pt x="523346" y="6818310"/>
                </a:lnTo>
                <a:lnTo>
                  <a:pt x="506412" y="6811430"/>
                </a:lnTo>
                <a:lnTo>
                  <a:pt x="487892" y="6804551"/>
                </a:lnTo>
                <a:lnTo>
                  <a:pt x="470958" y="6797671"/>
                </a:lnTo>
                <a:lnTo>
                  <a:pt x="453496" y="6790262"/>
                </a:lnTo>
                <a:lnTo>
                  <a:pt x="437092" y="6781794"/>
                </a:lnTo>
                <a:lnTo>
                  <a:pt x="420158" y="6773856"/>
                </a:lnTo>
                <a:lnTo>
                  <a:pt x="403754" y="6765389"/>
                </a:lnTo>
                <a:lnTo>
                  <a:pt x="371475" y="6746337"/>
                </a:lnTo>
                <a:lnTo>
                  <a:pt x="339725" y="6726227"/>
                </a:lnTo>
                <a:lnTo>
                  <a:pt x="309562" y="6705058"/>
                </a:lnTo>
                <a:lnTo>
                  <a:pt x="280987" y="6681773"/>
                </a:lnTo>
                <a:lnTo>
                  <a:pt x="252942" y="6657429"/>
                </a:lnTo>
                <a:lnTo>
                  <a:pt x="225954" y="6632027"/>
                </a:lnTo>
                <a:lnTo>
                  <a:pt x="200554" y="6605566"/>
                </a:lnTo>
                <a:lnTo>
                  <a:pt x="176212" y="6578047"/>
                </a:lnTo>
                <a:lnTo>
                  <a:pt x="152929" y="6548411"/>
                </a:lnTo>
                <a:lnTo>
                  <a:pt x="131762" y="6518245"/>
                </a:lnTo>
                <a:lnTo>
                  <a:pt x="111654" y="6486492"/>
                </a:lnTo>
                <a:lnTo>
                  <a:pt x="93662" y="6454210"/>
                </a:lnTo>
                <a:lnTo>
                  <a:pt x="84137" y="6438334"/>
                </a:lnTo>
                <a:lnTo>
                  <a:pt x="76200" y="6421399"/>
                </a:lnTo>
                <a:lnTo>
                  <a:pt x="67733" y="6404464"/>
                </a:lnTo>
                <a:lnTo>
                  <a:pt x="60325" y="6387000"/>
                </a:lnTo>
                <a:lnTo>
                  <a:pt x="53446" y="6370065"/>
                </a:lnTo>
                <a:lnTo>
                  <a:pt x="46567" y="6352601"/>
                </a:lnTo>
                <a:lnTo>
                  <a:pt x="40746" y="6334608"/>
                </a:lnTo>
                <a:lnTo>
                  <a:pt x="34396" y="6316614"/>
                </a:lnTo>
                <a:lnTo>
                  <a:pt x="29633" y="6298621"/>
                </a:lnTo>
                <a:lnTo>
                  <a:pt x="24342" y="6279569"/>
                </a:lnTo>
                <a:lnTo>
                  <a:pt x="19579" y="6261576"/>
                </a:lnTo>
                <a:lnTo>
                  <a:pt x="15875" y="6242524"/>
                </a:lnTo>
                <a:lnTo>
                  <a:pt x="12171" y="6224002"/>
                </a:lnTo>
                <a:lnTo>
                  <a:pt x="8996" y="6204950"/>
                </a:lnTo>
                <a:lnTo>
                  <a:pt x="5821" y="6185369"/>
                </a:lnTo>
                <a:lnTo>
                  <a:pt x="3704" y="6165788"/>
                </a:lnTo>
                <a:lnTo>
                  <a:pt x="2117" y="6146737"/>
                </a:lnTo>
                <a:lnTo>
                  <a:pt x="529" y="6127156"/>
                </a:lnTo>
                <a:lnTo>
                  <a:pt x="0" y="6107045"/>
                </a:lnTo>
                <a:lnTo>
                  <a:pt x="0" y="6087464"/>
                </a:lnTo>
                <a:lnTo>
                  <a:pt x="0" y="1807704"/>
                </a:lnTo>
                <a:lnTo>
                  <a:pt x="0" y="1787594"/>
                </a:lnTo>
                <a:lnTo>
                  <a:pt x="529" y="1768013"/>
                </a:lnTo>
                <a:lnTo>
                  <a:pt x="2117" y="1748432"/>
                </a:lnTo>
                <a:lnTo>
                  <a:pt x="3704" y="1728851"/>
                </a:lnTo>
                <a:lnTo>
                  <a:pt x="5821" y="1709270"/>
                </a:lnTo>
                <a:lnTo>
                  <a:pt x="8996" y="1690219"/>
                </a:lnTo>
                <a:lnTo>
                  <a:pt x="12171" y="1671696"/>
                </a:lnTo>
                <a:lnTo>
                  <a:pt x="15875" y="1652644"/>
                </a:lnTo>
                <a:lnTo>
                  <a:pt x="19579" y="1633592"/>
                </a:lnTo>
                <a:lnTo>
                  <a:pt x="24342" y="1615070"/>
                </a:lnTo>
                <a:lnTo>
                  <a:pt x="29633" y="1597077"/>
                </a:lnTo>
                <a:lnTo>
                  <a:pt x="34396" y="1579083"/>
                </a:lnTo>
                <a:lnTo>
                  <a:pt x="40746" y="1560561"/>
                </a:lnTo>
                <a:lnTo>
                  <a:pt x="46567" y="1542568"/>
                </a:lnTo>
                <a:lnTo>
                  <a:pt x="53446" y="1525104"/>
                </a:lnTo>
                <a:lnTo>
                  <a:pt x="60325" y="1508169"/>
                </a:lnTo>
                <a:lnTo>
                  <a:pt x="67733" y="1490705"/>
                </a:lnTo>
                <a:lnTo>
                  <a:pt x="76200" y="1473240"/>
                </a:lnTo>
                <a:lnTo>
                  <a:pt x="84137" y="1456835"/>
                </a:lnTo>
                <a:lnTo>
                  <a:pt x="93662" y="1440429"/>
                </a:lnTo>
                <a:lnTo>
                  <a:pt x="111654" y="1407618"/>
                </a:lnTo>
                <a:lnTo>
                  <a:pt x="131762" y="1376923"/>
                </a:lnTo>
                <a:lnTo>
                  <a:pt x="152929" y="1346758"/>
                </a:lnTo>
                <a:lnTo>
                  <a:pt x="176212" y="1317651"/>
                </a:lnTo>
                <a:lnTo>
                  <a:pt x="200554" y="1289603"/>
                </a:lnTo>
                <a:lnTo>
                  <a:pt x="225954" y="1262613"/>
                </a:lnTo>
                <a:lnTo>
                  <a:pt x="252942" y="1236681"/>
                </a:lnTo>
                <a:lnTo>
                  <a:pt x="280987" y="1212867"/>
                </a:lnTo>
                <a:lnTo>
                  <a:pt x="309562" y="1190111"/>
                </a:lnTo>
                <a:lnTo>
                  <a:pt x="339725" y="1168413"/>
                </a:lnTo>
                <a:lnTo>
                  <a:pt x="371475" y="1148832"/>
                </a:lnTo>
                <a:lnTo>
                  <a:pt x="403754" y="1129780"/>
                </a:lnTo>
                <a:lnTo>
                  <a:pt x="420158" y="1120783"/>
                </a:lnTo>
                <a:lnTo>
                  <a:pt x="437092" y="1112845"/>
                </a:lnTo>
                <a:lnTo>
                  <a:pt x="453496" y="1104907"/>
                </a:lnTo>
                <a:lnTo>
                  <a:pt x="470958" y="1097498"/>
                </a:lnTo>
                <a:lnTo>
                  <a:pt x="487892" y="1090089"/>
                </a:lnTo>
                <a:lnTo>
                  <a:pt x="506412" y="1083209"/>
                </a:lnTo>
                <a:lnTo>
                  <a:pt x="523346" y="1077388"/>
                </a:lnTo>
                <a:lnTo>
                  <a:pt x="541337" y="1071037"/>
                </a:lnTo>
                <a:lnTo>
                  <a:pt x="559858" y="1065745"/>
                </a:lnTo>
                <a:lnTo>
                  <a:pt x="578379" y="1060453"/>
                </a:lnTo>
                <a:lnTo>
                  <a:pt x="596371" y="1056219"/>
                </a:lnTo>
                <a:lnTo>
                  <a:pt x="615421" y="1052515"/>
                </a:lnTo>
                <a:lnTo>
                  <a:pt x="634471" y="1048810"/>
                </a:lnTo>
                <a:lnTo>
                  <a:pt x="654050" y="1045635"/>
                </a:lnTo>
                <a:lnTo>
                  <a:pt x="672571" y="1042460"/>
                </a:lnTo>
                <a:lnTo>
                  <a:pt x="692150" y="1040343"/>
                </a:lnTo>
                <a:lnTo>
                  <a:pt x="711729" y="1038755"/>
                </a:lnTo>
                <a:lnTo>
                  <a:pt x="731308" y="1038226"/>
                </a:lnTo>
                <a:lnTo>
                  <a:pt x="750887" y="1037167"/>
                </a:lnTo>
                <a:close/>
                <a:moveTo>
                  <a:pt x="2413795" y="327025"/>
                </a:moveTo>
                <a:cubicBezTo>
                  <a:pt x="2298502" y="327025"/>
                  <a:pt x="2205038" y="420489"/>
                  <a:pt x="2205038" y="535782"/>
                </a:cubicBezTo>
                <a:cubicBezTo>
                  <a:pt x="2205038" y="651075"/>
                  <a:pt x="2298502" y="744539"/>
                  <a:pt x="2413795" y="744539"/>
                </a:cubicBezTo>
                <a:cubicBezTo>
                  <a:pt x="2529088" y="744539"/>
                  <a:pt x="2622552" y="651075"/>
                  <a:pt x="2622552" y="535782"/>
                </a:cubicBezTo>
                <a:cubicBezTo>
                  <a:pt x="2622552" y="420489"/>
                  <a:pt x="2529088" y="327025"/>
                  <a:pt x="2413795" y="327025"/>
                </a:cubicBezTo>
                <a:close/>
                <a:moveTo>
                  <a:pt x="2386002" y="0"/>
                </a:moveTo>
                <a:lnTo>
                  <a:pt x="2413530" y="0"/>
                </a:lnTo>
                <a:lnTo>
                  <a:pt x="2439999" y="0"/>
                </a:lnTo>
                <a:lnTo>
                  <a:pt x="2465939" y="2117"/>
                </a:lnTo>
                <a:lnTo>
                  <a:pt x="2491879" y="5292"/>
                </a:lnTo>
                <a:lnTo>
                  <a:pt x="2517289" y="10054"/>
                </a:lnTo>
                <a:lnTo>
                  <a:pt x="2543229" y="15875"/>
                </a:lnTo>
                <a:lnTo>
                  <a:pt x="2567052" y="21696"/>
                </a:lnTo>
                <a:lnTo>
                  <a:pt x="2591403" y="30163"/>
                </a:lnTo>
                <a:lnTo>
                  <a:pt x="2615225" y="39158"/>
                </a:lnTo>
                <a:lnTo>
                  <a:pt x="2637989" y="49213"/>
                </a:lnTo>
                <a:lnTo>
                  <a:pt x="2660753" y="60325"/>
                </a:lnTo>
                <a:lnTo>
                  <a:pt x="2682457" y="72496"/>
                </a:lnTo>
                <a:lnTo>
                  <a:pt x="2704162" y="85196"/>
                </a:lnTo>
                <a:lnTo>
                  <a:pt x="2724808" y="99483"/>
                </a:lnTo>
                <a:lnTo>
                  <a:pt x="2744395" y="114300"/>
                </a:lnTo>
                <a:lnTo>
                  <a:pt x="2763982" y="130175"/>
                </a:lnTo>
                <a:lnTo>
                  <a:pt x="2781982" y="147108"/>
                </a:lnTo>
                <a:lnTo>
                  <a:pt x="2799451" y="164042"/>
                </a:lnTo>
                <a:lnTo>
                  <a:pt x="2816391" y="183092"/>
                </a:lnTo>
                <a:lnTo>
                  <a:pt x="2832273" y="201613"/>
                </a:lnTo>
                <a:lnTo>
                  <a:pt x="2847625" y="221192"/>
                </a:lnTo>
                <a:lnTo>
                  <a:pt x="2861919" y="241829"/>
                </a:lnTo>
                <a:lnTo>
                  <a:pt x="2874624" y="263525"/>
                </a:lnTo>
                <a:lnTo>
                  <a:pt x="2886800" y="285221"/>
                </a:lnTo>
                <a:lnTo>
                  <a:pt x="2897917" y="307446"/>
                </a:lnTo>
                <a:lnTo>
                  <a:pt x="2908504" y="330729"/>
                </a:lnTo>
                <a:lnTo>
                  <a:pt x="2917504" y="354013"/>
                </a:lnTo>
                <a:lnTo>
                  <a:pt x="2924915" y="377825"/>
                </a:lnTo>
                <a:lnTo>
                  <a:pt x="2932327" y="402696"/>
                </a:lnTo>
                <a:lnTo>
                  <a:pt x="2937620" y="427567"/>
                </a:lnTo>
                <a:lnTo>
                  <a:pt x="2942385" y="453496"/>
                </a:lnTo>
                <a:lnTo>
                  <a:pt x="2946091" y="478896"/>
                </a:lnTo>
                <a:lnTo>
                  <a:pt x="2948208" y="505354"/>
                </a:lnTo>
                <a:lnTo>
                  <a:pt x="3700463" y="1808163"/>
                </a:lnTo>
                <a:lnTo>
                  <a:pt x="1125538" y="1808163"/>
                </a:lnTo>
                <a:lnTo>
                  <a:pt x="1878322" y="505354"/>
                </a:lnTo>
                <a:lnTo>
                  <a:pt x="1880440" y="478896"/>
                </a:lnTo>
                <a:lnTo>
                  <a:pt x="1883616" y="453496"/>
                </a:lnTo>
                <a:lnTo>
                  <a:pt x="1888380" y="427567"/>
                </a:lnTo>
                <a:lnTo>
                  <a:pt x="1894204" y="402696"/>
                </a:lnTo>
                <a:lnTo>
                  <a:pt x="1901086" y="377825"/>
                </a:lnTo>
                <a:lnTo>
                  <a:pt x="1909026" y="354013"/>
                </a:lnTo>
                <a:lnTo>
                  <a:pt x="1918555" y="330729"/>
                </a:lnTo>
                <a:lnTo>
                  <a:pt x="1928084" y="307446"/>
                </a:lnTo>
                <a:lnTo>
                  <a:pt x="1939201" y="285221"/>
                </a:lnTo>
                <a:lnTo>
                  <a:pt x="1951377" y="263525"/>
                </a:lnTo>
                <a:lnTo>
                  <a:pt x="1965141" y="241829"/>
                </a:lnTo>
                <a:lnTo>
                  <a:pt x="1979435" y="221192"/>
                </a:lnTo>
                <a:lnTo>
                  <a:pt x="1994257" y="201613"/>
                </a:lnTo>
                <a:lnTo>
                  <a:pt x="2010139" y="183092"/>
                </a:lnTo>
                <a:lnTo>
                  <a:pt x="2026550" y="164042"/>
                </a:lnTo>
                <a:lnTo>
                  <a:pt x="2044019" y="147108"/>
                </a:lnTo>
                <a:lnTo>
                  <a:pt x="2063077" y="130175"/>
                </a:lnTo>
                <a:lnTo>
                  <a:pt x="2081606" y="114300"/>
                </a:lnTo>
                <a:lnTo>
                  <a:pt x="2101193" y="99483"/>
                </a:lnTo>
                <a:lnTo>
                  <a:pt x="2122368" y="85196"/>
                </a:lnTo>
                <a:lnTo>
                  <a:pt x="2143544" y="72496"/>
                </a:lnTo>
                <a:lnTo>
                  <a:pt x="2165248" y="60325"/>
                </a:lnTo>
                <a:lnTo>
                  <a:pt x="2188012" y="49213"/>
                </a:lnTo>
                <a:lnTo>
                  <a:pt x="2211305" y="39158"/>
                </a:lnTo>
                <a:lnTo>
                  <a:pt x="2234598" y="30163"/>
                </a:lnTo>
                <a:lnTo>
                  <a:pt x="2258950" y="21696"/>
                </a:lnTo>
                <a:lnTo>
                  <a:pt x="2283831" y="15875"/>
                </a:lnTo>
                <a:lnTo>
                  <a:pt x="2308712" y="10054"/>
                </a:lnTo>
                <a:lnTo>
                  <a:pt x="2334122" y="5292"/>
                </a:lnTo>
                <a:lnTo>
                  <a:pt x="2360062" y="2117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/>
          </a:p>
        </p:txBody>
      </p:sp>
      <p:sp>
        <p:nvSpPr>
          <p:cNvPr id="318" name="任意多边形 756"/>
          <p:cNvSpPr>
            <a:spLocks noChangeArrowheads="1"/>
          </p:cNvSpPr>
          <p:nvPr/>
        </p:nvSpPr>
        <p:spPr bwMode="auto">
          <a:xfrm>
            <a:off x="220917" y="6834104"/>
            <a:ext cx="368206" cy="247665"/>
          </a:xfrm>
          <a:custGeom>
            <a:avLst/>
            <a:gdLst>
              <a:gd name="connsiteX0" fmla="*/ 1728289 w 3776662"/>
              <a:gd name="connsiteY0" fmla="*/ 1567053 h 2540425"/>
              <a:gd name="connsiteX1" fmla="*/ 1722626 w 3776662"/>
              <a:gd name="connsiteY1" fmla="*/ 1567351 h 2540425"/>
              <a:gd name="connsiteX2" fmla="*/ 1716367 w 3776662"/>
              <a:gd name="connsiteY2" fmla="*/ 1567948 h 2540425"/>
              <a:gd name="connsiteX3" fmla="*/ 1710705 w 3776662"/>
              <a:gd name="connsiteY3" fmla="*/ 1568842 h 2540425"/>
              <a:gd name="connsiteX4" fmla="*/ 1705340 w 3776662"/>
              <a:gd name="connsiteY4" fmla="*/ 1569737 h 2540425"/>
              <a:gd name="connsiteX5" fmla="*/ 1699677 w 3776662"/>
              <a:gd name="connsiteY5" fmla="*/ 1570929 h 2540425"/>
              <a:gd name="connsiteX6" fmla="*/ 1694313 w 3776662"/>
              <a:gd name="connsiteY6" fmla="*/ 1572122 h 2540425"/>
              <a:gd name="connsiteX7" fmla="*/ 1689246 w 3776662"/>
              <a:gd name="connsiteY7" fmla="*/ 1574507 h 2540425"/>
              <a:gd name="connsiteX8" fmla="*/ 1683882 w 3776662"/>
              <a:gd name="connsiteY8" fmla="*/ 1576296 h 2540425"/>
              <a:gd name="connsiteX9" fmla="*/ 1678815 w 3776662"/>
              <a:gd name="connsiteY9" fmla="*/ 1578681 h 2540425"/>
              <a:gd name="connsiteX10" fmla="*/ 1674047 w 3776662"/>
              <a:gd name="connsiteY10" fmla="*/ 1581067 h 2540425"/>
              <a:gd name="connsiteX11" fmla="*/ 1669278 w 3776662"/>
              <a:gd name="connsiteY11" fmla="*/ 1584048 h 2540425"/>
              <a:gd name="connsiteX12" fmla="*/ 1664510 w 3776662"/>
              <a:gd name="connsiteY12" fmla="*/ 1587030 h 2540425"/>
              <a:gd name="connsiteX13" fmla="*/ 1660039 w 3776662"/>
              <a:gd name="connsiteY13" fmla="*/ 1590011 h 2540425"/>
              <a:gd name="connsiteX14" fmla="*/ 1655867 w 3776662"/>
              <a:gd name="connsiteY14" fmla="*/ 1593589 h 2540425"/>
              <a:gd name="connsiteX15" fmla="*/ 1651396 w 3776662"/>
              <a:gd name="connsiteY15" fmla="*/ 1596869 h 2540425"/>
              <a:gd name="connsiteX16" fmla="*/ 1647522 w 3776662"/>
              <a:gd name="connsiteY16" fmla="*/ 1600745 h 2540425"/>
              <a:gd name="connsiteX17" fmla="*/ 1643647 w 3776662"/>
              <a:gd name="connsiteY17" fmla="*/ 1604621 h 2540425"/>
              <a:gd name="connsiteX18" fmla="*/ 1640071 w 3776662"/>
              <a:gd name="connsiteY18" fmla="*/ 1609094 h 2540425"/>
              <a:gd name="connsiteX19" fmla="*/ 1636793 w 3776662"/>
              <a:gd name="connsiteY19" fmla="*/ 1612970 h 2540425"/>
              <a:gd name="connsiteX20" fmla="*/ 1633812 w 3776662"/>
              <a:gd name="connsiteY20" fmla="*/ 1617740 h 2540425"/>
              <a:gd name="connsiteX21" fmla="*/ 1630534 w 3776662"/>
              <a:gd name="connsiteY21" fmla="*/ 1622511 h 2540425"/>
              <a:gd name="connsiteX22" fmla="*/ 1627554 w 3776662"/>
              <a:gd name="connsiteY22" fmla="*/ 1627281 h 2540425"/>
              <a:gd name="connsiteX23" fmla="*/ 1625467 w 3776662"/>
              <a:gd name="connsiteY23" fmla="*/ 1632052 h 2540425"/>
              <a:gd name="connsiteX24" fmla="*/ 1622785 w 3776662"/>
              <a:gd name="connsiteY24" fmla="*/ 1637419 h 2540425"/>
              <a:gd name="connsiteX25" fmla="*/ 1620997 w 3776662"/>
              <a:gd name="connsiteY25" fmla="*/ 1642487 h 2540425"/>
              <a:gd name="connsiteX26" fmla="*/ 1618911 w 3776662"/>
              <a:gd name="connsiteY26" fmla="*/ 1647556 h 2540425"/>
              <a:gd name="connsiteX27" fmla="*/ 1617719 w 3776662"/>
              <a:gd name="connsiteY27" fmla="*/ 1652923 h 2540425"/>
              <a:gd name="connsiteX28" fmla="*/ 1616228 w 3776662"/>
              <a:gd name="connsiteY28" fmla="*/ 1658588 h 2540425"/>
              <a:gd name="connsiteX29" fmla="*/ 1615334 w 3776662"/>
              <a:gd name="connsiteY29" fmla="*/ 1664253 h 2540425"/>
              <a:gd name="connsiteX30" fmla="*/ 1614738 w 3776662"/>
              <a:gd name="connsiteY30" fmla="*/ 1669918 h 2540425"/>
              <a:gd name="connsiteX31" fmla="*/ 1614142 w 3776662"/>
              <a:gd name="connsiteY31" fmla="*/ 1675881 h 2540425"/>
              <a:gd name="connsiteX32" fmla="*/ 1614142 w 3776662"/>
              <a:gd name="connsiteY32" fmla="*/ 1681546 h 2540425"/>
              <a:gd name="connsiteX33" fmla="*/ 1614142 w 3776662"/>
              <a:gd name="connsiteY33" fmla="*/ 2268621 h 2540425"/>
              <a:gd name="connsiteX34" fmla="*/ 2162521 w 3776662"/>
              <a:gd name="connsiteY34" fmla="*/ 2268621 h 2540425"/>
              <a:gd name="connsiteX35" fmla="*/ 2162521 w 3776662"/>
              <a:gd name="connsiteY35" fmla="*/ 1681546 h 2540425"/>
              <a:gd name="connsiteX36" fmla="*/ 2162521 w 3776662"/>
              <a:gd name="connsiteY36" fmla="*/ 1675881 h 2540425"/>
              <a:gd name="connsiteX37" fmla="*/ 2161925 w 3776662"/>
              <a:gd name="connsiteY37" fmla="*/ 1669918 h 2540425"/>
              <a:gd name="connsiteX38" fmla="*/ 2161329 w 3776662"/>
              <a:gd name="connsiteY38" fmla="*/ 1664253 h 2540425"/>
              <a:gd name="connsiteX39" fmla="*/ 2160435 w 3776662"/>
              <a:gd name="connsiteY39" fmla="*/ 1658588 h 2540425"/>
              <a:gd name="connsiteX40" fmla="*/ 2158945 w 3776662"/>
              <a:gd name="connsiteY40" fmla="*/ 1652923 h 2540425"/>
              <a:gd name="connsiteX41" fmla="*/ 2157753 w 3776662"/>
              <a:gd name="connsiteY41" fmla="*/ 1647556 h 2540425"/>
              <a:gd name="connsiteX42" fmla="*/ 2155666 w 3776662"/>
              <a:gd name="connsiteY42" fmla="*/ 1642487 h 2540425"/>
              <a:gd name="connsiteX43" fmla="*/ 2153878 w 3776662"/>
              <a:gd name="connsiteY43" fmla="*/ 1637419 h 2540425"/>
              <a:gd name="connsiteX44" fmla="*/ 2151196 w 3776662"/>
              <a:gd name="connsiteY44" fmla="*/ 1632052 h 2540425"/>
              <a:gd name="connsiteX45" fmla="*/ 2149110 w 3776662"/>
              <a:gd name="connsiteY45" fmla="*/ 1627281 h 2540425"/>
              <a:gd name="connsiteX46" fmla="*/ 2146129 w 3776662"/>
              <a:gd name="connsiteY46" fmla="*/ 1622511 h 2540425"/>
              <a:gd name="connsiteX47" fmla="*/ 2142851 w 3776662"/>
              <a:gd name="connsiteY47" fmla="*/ 1617740 h 2540425"/>
              <a:gd name="connsiteX48" fmla="*/ 2139871 w 3776662"/>
              <a:gd name="connsiteY48" fmla="*/ 1612970 h 2540425"/>
              <a:gd name="connsiteX49" fmla="*/ 2136592 w 3776662"/>
              <a:gd name="connsiteY49" fmla="*/ 1609094 h 2540425"/>
              <a:gd name="connsiteX50" fmla="*/ 2133016 w 3776662"/>
              <a:gd name="connsiteY50" fmla="*/ 1604621 h 2540425"/>
              <a:gd name="connsiteX51" fmla="*/ 2129142 w 3776662"/>
              <a:gd name="connsiteY51" fmla="*/ 1600745 h 2540425"/>
              <a:gd name="connsiteX52" fmla="*/ 2125267 w 3776662"/>
              <a:gd name="connsiteY52" fmla="*/ 1596869 h 2540425"/>
              <a:gd name="connsiteX53" fmla="*/ 2120797 w 3776662"/>
              <a:gd name="connsiteY53" fmla="*/ 1593589 h 2540425"/>
              <a:gd name="connsiteX54" fmla="*/ 2116922 w 3776662"/>
              <a:gd name="connsiteY54" fmla="*/ 1590011 h 2540425"/>
              <a:gd name="connsiteX55" fmla="*/ 2112154 w 3776662"/>
              <a:gd name="connsiteY55" fmla="*/ 1587030 h 2540425"/>
              <a:gd name="connsiteX56" fmla="*/ 2107385 w 3776662"/>
              <a:gd name="connsiteY56" fmla="*/ 1584048 h 2540425"/>
              <a:gd name="connsiteX57" fmla="*/ 2102617 w 3776662"/>
              <a:gd name="connsiteY57" fmla="*/ 1581067 h 2540425"/>
              <a:gd name="connsiteX58" fmla="*/ 2097848 w 3776662"/>
              <a:gd name="connsiteY58" fmla="*/ 1578681 h 2540425"/>
              <a:gd name="connsiteX59" fmla="*/ 2092782 w 3776662"/>
              <a:gd name="connsiteY59" fmla="*/ 1576296 h 2540425"/>
              <a:gd name="connsiteX60" fmla="*/ 2087417 w 3776662"/>
              <a:gd name="connsiteY60" fmla="*/ 1574507 h 2540425"/>
              <a:gd name="connsiteX61" fmla="*/ 2082351 w 3776662"/>
              <a:gd name="connsiteY61" fmla="*/ 1572122 h 2540425"/>
              <a:gd name="connsiteX62" fmla="*/ 2076986 w 3776662"/>
              <a:gd name="connsiteY62" fmla="*/ 1570929 h 2540425"/>
              <a:gd name="connsiteX63" fmla="*/ 2071323 w 3776662"/>
              <a:gd name="connsiteY63" fmla="*/ 1569737 h 2540425"/>
              <a:gd name="connsiteX64" fmla="*/ 2065959 w 3776662"/>
              <a:gd name="connsiteY64" fmla="*/ 1568842 h 2540425"/>
              <a:gd name="connsiteX65" fmla="*/ 2060296 w 3776662"/>
              <a:gd name="connsiteY65" fmla="*/ 1567948 h 2540425"/>
              <a:gd name="connsiteX66" fmla="*/ 2054038 w 3776662"/>
              <a:gd name="connsiteY66" fmla="*/ 1567351 h 2540425"/>
              <a:gd name="connsiteX67" fmla="*/ 2048375 w 3776662"/>
              <a:gd name="connsiteY67" fmla="*/ 1567053 h 2540425"/>
              <a:gd name="connsiteX68" fmla="*/ 3178214 w 3776662"/>
              <a:gd name="connsiteY68" fmla="*/ 1530692 h 2540425"/>
              <a:gd name="connsiteX69" fmla="*/ 3178214 w 3776662"/>
              <a:gd name="connsiteY69" fmla="*/ 1729182 h 2540425"/>
              <a:gd name="connsiteX70" fmla="*/ 3376704 w 3776662"/>
              <a:gd name="connsiteY70" fmla="*/ 1729182 h 2540425"/>
              <a:gd name="connsiteX71" fmla="*/ 3376704 w 3776662"/>
              <a:gd name="connsiteY71" fmla="*/ 1530692 h 2540425"/>
              <a:gd name="connsiteX72" fmla="*/ 2885546 w 3776662"/>
              <a:gd name="connsiteY72" fmla="*/ 1530692 h 2540425"/>
              <a:gd name="connsiteX73" fmla="*/ 2885546 w 3776662"/>
              <a:gd name="connsiteY73" fmla="*/ 1729182 h 2540425"/>
              <a:gd name="connsiteX74" fmla="*/ 3084036 w 3776662"/>
              <a:gd name="connsiteY74" fmla="*/ 1729182 h 2540425"/>
              <a:gd name="connsiteX75" fmla="*/ 3084036 w 3776662"/>
              <a:gd name="connsiteY75" fmla="*/ 1530692 h 2540425"/>
              <a:gd name="connsiteX76" fmla="*/ 692626 w 3776662"/>
              <a:gd name="connsiteY76" fmla="*/ 1530692 h 2540425"/>
              <a:gd name="connsiteX77" fmla="*/ 692626 w 3776662"/>
              <a:gd name="connsiteY77" fmla="*/ 1729182 h 2540425"/>
              <a:gd name="connsiteX78" fmla="*/ 891116 w 3776662"/>
              <a:gd name="connsiteY78" fmla="*/ 1729182 h 2540425"/>
              <a:gd name="connsiteX79" fmla="*/ 891116 w 3776662"/>
              <a:gd name="connsiteY79" fmla="*/ 1530692 h 2540425"/>
              <a:gd name="connsiteX80" fmla="*/ 399959 w 3776662"/>
              <a:gd name="connsiteY80" fmla="*/ 1530692 h 2540425"/>
              <a:gd name="connsiteX81" fmla="*/ 399959 w 3776662"/>
              <a:gd name="connsiteY81" fmla="*/ 1729182 h 2540425"/>
              <a:gd name="connsiteX82" fmla="*/ 598449 w 3776662"/>
              <a:gd name="connsiteY82" fmla="*/ 1729182 h 2540425"/>
              <a:gd name="connsiteX83" fmla="*/ 598449 w 3776662"/>
              <a:gd name="connsiteY83" fmla="*/ 1530692 h 2540425"/>
              <a:gd name="connsiteX84" fmla="*/ 3178214 w 3776662"/>
              <a:gd name="connsiteY84" fmla="*/ 1212394 h 2540425"/>
              <a:gd name="connsiteX85" fmla="*/ 3178214 w 3776662"/>
              <a:gd name="connsiteY85" fmla="*/ 1410884 h 2540425"/>
              <a:gd name="connsiteX86" fmla="*/ 3376704 w 3776662"/>
              <a:gd name="connsiteY86" fmla="*/ 1410884 h 2540425"/>
              <a:gd name="connsiteX87" fmla="*/ 3376704 w 3776662"/>
              <a:gd name="connsiteY87" fmla="*/ 1212394 h 2540425"/>
              <a:gd name="connsiteX88" fmla="*/ 2885546 w 3776662"/>
              <a:gd name="connsiteY88" fmla="*/ 1212394 h 2540425"/>
              <a:gd name="connsiteX89" fmla="*/ 2885546 w 3776662"/>
              <a:gd name="connsiteY89" fmla="*/ 1410884 h 2540425"/>
              <a:gd name="connsiteX90" fmla="*/ 3084036 w 3776662"/>
              <a:gd name="connsiteY90" fmla="*/ 1410884 h 2540425"/>
              <a:gd name="connsiteX91" fmla="*/ 3084036 w 3776662"/>
              <a:gd name="connsiteY91" fmla="*/ 1212394 h 2540425"/>
              <a:gd name="connsiteX92" fmla="*/ 692626 w 3776662"/>
              <a:gd name="connsiteY92" fmla="*/ 1212394 h 2540425"/>
              <a:gd name="connsiteX93" fmla="*/ 692626 w 3776662"/>
              <a:gd name="connsiteY93" fmla="*/ 1410884 h 2540425"/>
              <a:gd name="connsiteX94" fmla="*/ 891116 w 3776662"/>
              <a:gd name="connsiteY94" fmla="*/ 1410884 h 2540425"/>
              <a:gd name="connsiteX95" fmla="*/ 891116 w 3776662"/>
              <a:gd name="connsiteY95" fmla="*/ 1212394 h 2540425"/>
              <a:gd name="connsiteX96" fmla="*/ 399959 w 3776662"/>
              <a:gd name="connsiteY96" fmla="*/ 1212394 h 2540425"/>
              <a:gd name="connsiteX97" fmla="*/ 399959 w 3776662"/>
              <a:gd name="connsiteY97" fmla="*/ 1410884 h 2540425"/>
              <a:gd name="connsiteX98" fmla="*/ 598449 w 3776662"/>
              <a:gd name="connsiteY98" fmla="*/ 1410884 h 2540425"/>
              <a:gd name="connsiteX99" fmla="*/ 598449 w 3776662"/>
              <a:gd name="connsiteY99" fmla="*/ 1212394 h 2540425"/>
              <a:gd name="connsiteX100" fmla="*/ 3178214 w 3776662"/>
              <a:gd name="connsiteY100" fmla="*/ 894096 h 2540425"/>
              <a:gd name="connsiteX101" fmla="*/ 3178214 w 3776662"/>
              <a:gd name="connsiteY101" fmla="*/ 1092586 h 2540425"/>
              <a:gd name="connsiteX102" fmla="*/ 3376704 w 3776662"/>
              <a:gd name="connsiteY102" fmla="*/ 1092586 h 2540425"/>
              <a:gd name="connsiteX103" fmla="*/ 3376704 w 3776662"/>
              <a:gd name="connsiteY103" fmla="*/ 894096 h 2540425"/>
              <a:gd name="connsiteX104" fmla="*/ 2885546 w 3776662"/>
              <a:gd name="connsiteY104" fmla="*/ 894096 h 2540425"/>
              <a:gd name="connsiteX105" fmla="*/ 2885546 w 3776662"/>
              <a:gd name="connsiteY105" fmla="*/ 1092586 h 2540425"/>
              <a:gd name="connsiteX106" fmla="*/ 3084036 w 3776662"/>
              <a:gd name="connsiteY106" fmla="*/ 1092586 h 2540425"/>
              <a:gd name="connsiteX107" fmla="*/ 3084036 w 3776662"/>
              <a:gd name="connsiteY107" fmla="*/ 894096 h 2540425"/>
              <a:gd name="connsiteX108" fmla="*/ 692626 w 3776662"/>
              <a:gd name="connsiteY108" fmla="*/ 894096 h 2540425"/>
              <a:gd name="connsiteX109" fmla="*/ 692626 w 3776662"/>
              <a:gd name="connsiteY109" fmla="*/ 1092586 h 2540425"/>
              <a:gd name="connsiteX110" fmla="*/ 891116 w 3776662"/>
              <a:gd name="connsiteY110" fmla="*/ 1092586 h 2540425"/>
              <a:gd name="connsiteX111" fmla="*/ 891116 w 3776662"/>
              <a:gd name="connsiteY111" fmla="*/ 894096 h 2540425"/>
              <a:gd name="connsiteX112" fmla="*/ 399959 w 3776662"/>
              <a:gd name="connsiteY112" fmla="*/ 894096 h 2540425"/>
              <a:gd name="connsiteX113" fmla="*/ 399959 w 3776662"/>
              <a:gd name="connsiteY113" fmla="*/ 1092586 h 2540425"/>
              <a:gd name="connsiteX114" fmla="*/ 598449 w 3776662"/>
              <a:gd name="connsiteY114" fmla="*/ 1092586 h 2540425"/>
              <a:gd name="connsiteX115" fmla="*/ 598449 w 3776662"/>
              <a:gd name="connsiteY115" fmla="*/ 894096 h 2540425"/>
              <a:gd name="connsiteX116" fmla="*/ 1770485 w 3776662"/>
              <a:gd name="connsiteY116" fmla="*/ 264652 h 2540425"/>
              <a:gd name="connsiteX117" fmla="*/ 2006180 w 3776662"/>
              <a:gd name="connsiteY117" fmla="*/ 264652 h 2540425"/>
              <a:gd name="connsiteX118" fmla="*/ 2006180 w 3776662"/>
              <a:gd name="connsiteY118" fmla="*/ 428358 h 2540425"/>
              <a:gd name="connsiteX119" fmla="*/ 2169674 w 3776662"/>
              <a:gd name="connsiteY119" fmla="*/ 428358 h 2540425"/>
              <a:gd name="connsiteX120" fmla="*/ 2169674 w 3776662"/>
              <a:gd name="connsiteY120" fmla="*/ 663630 h 2540425"/>
              <a:gd name="connsiteX121" fmla="*/ 2006180 w 3776662"/>
              <a:gd name="connsiteY121" fmla="*/ 663630 h 2540425"/>
              <a:gd name="connsiteX122" fmla="*/ 2006180 w 3776662"/>
              <a:gd name="connsiteY122" fmla="*/ 827336 h 2540425"/>
              <a:gd name="connsiteX123" fmla="*/ 1770485 w 3776662"/>
              <a:gd name="connsiteY123" fmla="*/ 827336 h 2540425"/>
              <a:gd name="connsiteX124" fmla="*/ 1770485 w 3776662"/>
              <a:gd name="connsiteY124" fmla="*/ 663630 h 2540425"/>
              <a:gd name="connsiteX125" fmla="*/ 1606990 w 3776662"/>
              <a:gd name="connsiteY125" fmla="*/ 663630 h 2540425"/>
              <a:gd name="connsiteX126" fmla="*/ 1606990 w 3776662"/>
              <a:gd name="connsiteY126" fmla="*/ 428358 h 2540425"/>
              <a:gd name="connsiteX127" fmla="*/ 1770485 w 3776662"/>
              <a:gd name="connsiteY127" fmla="*/ 428358 h 2540425"/>
              <a:gd name="connsiteX128" fmla="*/ 1876418 w 3776662"/>
              <a:gd name="connsiteY128" fmla="*/ 80469 h 2540425"/>
              <a:gd name="connsiteX129" fmla="*/ 1864206 w 3776662"/>
              <a:gd name="connsiteY129" fmla="*/ 80767 h 2540425"/>
              <a:gd name="connsiteX130" fmla="*/ 1852590 w 3776662"/>
              <a:gd name="connsiteY130" fmla="*/ 81661 h 2540425"/>
              <a:gd name="connsiteX131" fmla="*/ 1840974 w 3776662"/>
              <a:gd name="connsiteY131" fmla="*/ 82556 h 2540425"/>
              <a:gd name="connsiteX132" fmla="*/ 1829061 w 3776662"/>
              <a:gd name="connsiteY132" fmla="*/ 83748 h 2540425"/>
              <a:gd name="connsiteX133" fmla="*/ 1817445 w 3776662"/>
              <a:gd name="connsiteY133" fmla="*/ 85537 h 2540425"/>
              <a:gd name="connsiteX134" fmla="*/ 1805829 w 3776662"/>
              <a:gd name="connsiteY134" fmla="*/ 87326 h 2540425"/>
              <a:gd name="connsiteX135" fmla="*/ 1794511 w 3776662"/>
              <a:gd name="connsiteY135" fmla="*/ 90009 h 2540425"/>
              <a:gd name="connsiteX136" fmla="*/ 1783193 w 3776662"/>
              <a:gd name="connsiteY136" fmla="*/ 92096 h 2540425"/>
              <a:gd name="connsiteX137" fmla="*/ 1771875 w 3776662"/>
              <a:gd name="connsiteY137" fmla="*/ 95077 h 2540425"/>
              <a:gd name="connsiteX138" fmla="*/ 1760855 w 3776662"/>
              <a:gd name="connsiteY138" fmla="*/ 97760 h 2540425"/>
              <a:gd name="connsiteX139" fmla="*/ 1749835 w 3776662"/>
              <a:gd name="connsiteY139" fmla="*/ 101040 h 2540425"/>
              <a:gd name="connsiteX140" fmla="*/ 1739113 w 3776662"/>
              <a:gd name="connsiteY140" fmla="*/ 104617 h 2540425"/>
              <a:gd name="connsiteX141" fmla="*/ 1728390 w 3776662"/>
              <a:gd name="connsiteY141" fmla="*/ 108493 h 2540425"/>
              <a:gd name="connsiteX142" fmla="*/ 1717966 w 3776662"/>
              <a:gd name="connsiteY142" fmla="*/ 112369 h 2540425"/>
              <a:gd name="connsiteX143" fmla="*/ 1706946 w 3776662"/>
              <a:gd name="connsiteY143" fmla="*/ 116840 h 2540425"/>
              <a:gd name="connsiteX144" fmla="*/ 1696521 w 3776662"/>
              <a:gd name="connsiteY144" fmla="*/ 121610 h 2540425"/>
              <a:gd name="connsiteX145" fmla="*/ 1686693 w 3776662"/>
              <a:gd name="connsiteY145" fmla="*/ 126380 h 2540425"/>
              <a:gd name="connsiteX146" fmla="*/ 1676268 w 3776662"/>
              <a:gd name="connsiteY146" fmla="*/ 131151 h 2540425"/>
              <a:gd name="connsiteX147" fmla="*/ 1666439 w 3776662"/>
              <a:gd name="connsiteY147" fmla="*/ 136219 h 2540425"/>
              <a:gd name="connsiteX148" fmla="*/ 1656909 w 3776662"/>
              <a:gd name="connsiteY148" fmla="*/ 141883 h 2540425"/>
              <a:gd name="connsiteX149" fmla="*/ 1646782 w 3776662"/>
              <a:gd name="connsiteY149" fmla="*/ 147548 h 2540425"/>
              <a:gd name="connsiteX150" fmla="*/ 1637251 w 3776662"/>
              <a:gd name="connsiteY150" fmla="*/ 153510 h 2540425"/>
              <a:gd name="connsiteX151" fmla="*/ 1628316 w 3776662"/>
              <a:gd name="connsiteY151" fmla="*/ 159771 h 2540425"/>
              <a:gd name="connsiteX152" fmla="*/ 1619083 w 3776662"/>
              <a:gd name="connsiteY152" fmla="*/ 166031 h 2540425"/>
              <a:gd name="connsiteX153" fmla="*/ 1610147 w 3776662"/>
              <a:gd name="connsiteY153" fmla="*/ 172590 h 2540425"/>
              <a:gd name="connsiteX154" fmla="*/ 1600914 w 3776662"/>
              <a:gd name="connsiteY154" fmla="*/ 179745 h 2540425"/>
              <a:gd name="connsiteX155" fmla="*/ 1592277 w 3776662"/>
              <a:gd name="connsiteY155" fmla="*/ 186602 h 2540425"/>
              <a:gd name="connsiteX156" fmla="*/ 1583640 w 3776662"/>
              <a:gd name="connsiteY156" fmla="*/ 194055 h 2540425"/>
              <a:gd name="connsiteX157" fmla="*/ 1575300 w 3776662"/>
              <a:gd name="connsiteY157" fmla="*/ 201210 h 2540425"/>
              <a:gd name="connsiteX158" fmla="*/ 1567258 w 3776662"/>
              <a:gd name="connsiteY158" fmla="*/ 208664 h 2540425"/>
              <a:gd name="connsiteX159" fmla="*/ 1559217 w 3776662"/>
              <a:gd name="connsiteY159" fmla="*/ 216415 h 2540425"/>
              <a:gd name="connsiteX160" fmla="*/ 1551473 w 3776662"/>
              <a:gd name="connsiteY160" fmla="*/ 224763 h 2540425"/>
              <a:gd name="connsiteX161" fmla="*/ 1543729 w 3776662"/>
              <a:gd name="connsiteY161" fmla="*/ 232812 h 2540425"/>
              <a:gd name="connsiteX162" fmla="*/ 1536283 w 3776662"/>
              <a:gd name="connsiteY162" fmla="*/ 241160 h 2540425"/>
              <a:gd name="connsiteX163" fmla="*/ 1529135 w 3776662"/>
              <a:gd name="connsiteY163" fmla="*/ 249805 h 2540425"/>
              <a:gd name="connsiteX164" fmla="*/ 1521986 w 3776662"/>
              <a:gd name="connsiteY164" fmla="*/ 258451 h 2540425"/>
              <a:gd name="connsiteX165" fmla="*/ 1515732 w 3776662"/>
              <a:gd name="connsiteY165" fmla="*/ 267097 h 2540425"/>
              <a:gd name="connsiteX166" fmla="*/ 1508584 w 3776662"/>
              <a:gd name="connsiteY166" fmla="*/ 276339 h 2540425"/>
              <a:gd name="connsiteX167" fmla="*/ 1502627 w 3776662"/>
              <a:gd name="connsiteY167" fmla="*/ 285282 h 2540425"/>
              <a:gd name="connsiteX168" fmla="*/ 1496074 w 3776662"/>
              <a:gd name="connsiteY168" fmla="*/ 294822 h 2540425"/>
              <a:gd name="connsiteX169" fmla="*/ 1490415 w 3776662"/>
              <a:gd name="connsiteY169" fmla="*/ 304363 h 2540425"/>
              <a:gd name="connsiteX170" fmla="*/ 1484458 w 3776662"/>
              <a:gd name="connsiteY170" fmla="*/ 313903 h 2540425"/>
              <a:gd name="connsiteX171" fmla="*/ 1479097 w 3776662"/>
              <a:gd name="connsiteY171" fmla="*/ 324039 h 2540425"/>
              <a:gd name="connsiteX172" fmla="*/ 1474034 w 3776662"/>
              <a:gd name="connsiteY172" fmla="*/ 333877 h 2540425"/>
              <a:gd name="connsiteX173" fmla="*/ 1468673 w 3776662"/>
              <a:gd name="connsiteY173" fmla="*/ 344013 h 2540425"/>
              <a:gd name="connsiteX174" fmla="*/ 1463907 w 3776662"/>
              <a:gd name="connsiteY174" fmla="*/ 354448 h 2540425"/>
              <a:gd name="connsiteX175" fmla="*/ 1459142 w 3776662"/>
              <a:gd name="connsiteY175" fmla="*/ 364882 h 2540425"/>
              <a:gd name="connsiteX176" fmla="*/ 1455270 w 3776662"/>
              <a:gd name="connsiteY176" fmla="*/ 375019 h 2540425"/>
              <a:gd name="connsiteX177" fmla="*/ 1451100 w 3776662"/>
              <a:gd name="connsiteY177" fmla="*/ 386049 h 2540425"/>
              <a:gd name="connsiteX178" fmla="*/ 1447526 w 3776662"/>
              <a:gd name="connsiteY178" fmla="*/ 396782 h 2540425"/>
              <a:gd name="connsiteX179" fmla="*/ 1443654 w 3776662"/>
              <a:gd name="connsiteY179" fmla="*/ 407813 h 2540425"/>
              <a:gd name="connsiteX180" fmla="*/ 1440676 w 3776662"/>
              <a:gd name="connsiteY180" fmla="*/ 418545 h 2540425"/>
              <a:gd name="connsiteX181" fmla="*/ 1437697 w 3776662"/>
              <a:gd name="connsiteY181" fmla="*/ 429874 h 2540425"/>
              <a:gd name="connsiteX182" fmla="*/ 1435017 w 3776662"/>
              <a:gd name="connsiteY182" fmla="*/ 440607 h 2540425"/>
              <a:gd name="connsiteX183" fmla="*/ 1432336 w 3776662"/>
              <a:gd name="connsiteY183" fmla="*/ 452234 h 2540425"/>
              <a:gd name="connsiteX184" fmla="*/ 1430251 w 3776662"/>
              <a:gd name="connsiteY184" fmla="*/ 463563 h 2540425"/>
              <a:gd name="connsiteX185" fmla="*/ 1428166 w 3776662"/>
              <a:gd name="connsiteY185" fmla="*/ 475189 h 2540425"/>
              <a:gd name="connsiteX186" fmla="*/ 1426677 w 3776662"/>
              <a:gd name="connsiteY186" fmla="*/ 486518 h 2540425"/>
              <a:gd name="connsiteX187" fmla="*/ 1425486 w 3776662"/>
              <a:gd name="connsiteY187" fmla="*/ 498443 h 2540425"/>
              <a:gd name="connsiteX188" fmla="*/ 1424294 w 3776662"/>
              <a:gd name="connsiteY188" fmla="*/ 510070 h 2540425"/>
              <a:gd name="connsiteX189" fmla="*/ 1423401 w 3776662"/>
              <a:gd name="connsiteY189" fmla="*/ 522294 h 2540425"/>
              <a:gd name="connsiteX190" fmla="*/ 1422805 w 3776662"/>
              <a:gd name="connsiteY190" fmla="*/ 533921 h 2540425"/>
              <a:gd name="connsiteX191" fmla="*/ 1422805 w 3776662"/>
              <a:gd name="connsiteY191" fmla="*/ 545846 h 2540425"/>
              <a:gd name="connsiteX192" fmla="*/ 1422805 w 3776662"/>
              <a:gd name="connsiteY192" fmla="*/ 558069 h 2540425"/>
              <a:gd name="connsiteX193" fmla="*/ 1423401 w 3776662"/>
              <a:gd name="connsiteY193" fmla="*/ 569696 h 2540425"/>
              <a:gd name="connsiteX194" fmla="*/ 1424294 w 3776662"/>
              <a:gd name="connsiteY194" fmla="*/ 581919 h 2540425"/>
              <a:gd name="connsiteX195" fmla="*/ 1425486 w 3776662"/>
              <a:gd name="connsiteY195" fmla="*/ 593546 h 2540425"/>
              <a:gd name="connsiteX196" fmla="*/ 1426677 w 3776662"/>
              <a:gd name="connsiteY196" fmla="*/ 605471 h 2540425"/>
              <a:gd name="connsiteX197" fmla="*/ 1428166 w 3776662"/>
              <a:gd name="connsiteY197" fmla="*/ 617098 h 2540425"/>
              <a:gd name="connsiteX198" fmla="*/ 1430251 w 3776662"/>
              <a:gd name="connsiteY198" fmla="*/ 628427 h 2540425"/>
              <a:gd name="connsiteX199" fmla="*/ 1432336 w 3776662"/>
              <a:gd name="connsiteY199" fmla="*/ 640054 h 2540425"/>
              <a:gd name="connsiteX200" fmla="*/ 1435017 w 3776662"/>
              <a:gd name="connsiteY200" fmla="*/ 651383 h 2540425"/>
              <a:gd name="connsiteX201" fmla="*/ 1437697 w 3776662"/>
              <a:gd name="connsiteY201" fmla="*/ 662712 h 2540425"/>
              <a:gd name="connsiteX202" fmla="*/ 1440676 w 3776662"/>
              <a:gd name="connsiteY202" fmla="*/ 673444 h 2540425"/>
              <a:gd name="connsiteX203" fmla="*/ 1443654 w 3776662"/>
              <a:gd name="connsiteY203" fmla="*/ 684773 h 2540425"/>
              <a:gd name="connsiteX204" fmla="*/ 1447526 w 3776662"/>
              <a:gd name="connsiteY204" fmla="*/ 695506 h 2540425"/>
              <a:gd name="connsiteX205" fmla="*/ 1451100 w 3776662"/>
              <a:gd name="connsiteY205" fmla="*/ 706536 h 2540425"/>
              <a:gd name="connsiteX206" fmla="*/ 1455270 w 3776662"/>
              <a:gd name="connsiteY206" fmla="*/ 716971 h 2540425"/>
              <a:gd name="connsiteX207" fmla="*/ 1459142 w 3776662"/>
              <a:gd name="connsiteY207" fmla="*/ 727107 h 2540425"/>
              <a:gd name="connsiteX208" fmla="*/ 1463907 w 3776662"/>
              <a:gd name="connsiteY208" fmla="*/ 737542 h 2540425"/>
              <a:gd name="connsiteX209" fmla="*/ 1468673 w 3776662"/>
              <a:gd name="connsiteY209" fmla="*/ 747976 h 2540425"/>
              <a:gd name="connsiteX210" fmla="*/ 1474034 w 3776662"/>
              <a:gd name="connsiteY210" fmla="*/ 758112 h 2540425"/>
              <a:gd name="connsiteX211" fmla="*/ 1479097 w 3776662"/>
              <a:gd name="connsiteY211" fmla="*/ 767951 h 2540425"/>
              <a:gd name="connsiteX212" fmla="*/ 1484458 w 3776662"/>
              <a:gd name="connsiteY212" fmla="*/ 778087 h 2540425"/>
              <a:gd name="connsiteX213" fmla="*/ 1490415 w 3776662"/>
              <a:gd name="connsiteY213" fmla="*/ 787627 h 2540425"/>
              <a:gd name="connsiteX214" fmla="*/ 1496074 w 3776662"/>
              <a:gd name="connsiteY214" fmla="*/ 797167 h 2540425"/>
              <a:gd name="connsiteX215" fmla="*/ 1502627 w 3776662"/>
              <a:gd name="connsiteY215" fmla="*/ 806707 h 2540425"/>
              <a:gd name="connsiteX216" fmla="*/ 1508584 w 3776662"/>
              <a:gd name="connsiteY216" fmla="*/ 815651 h 2540425"/>
              <a:gd name="connsiteX217" fmla="*/ 1515732 w 3776662"/>
              <a:gd name="connsiteY217" fmla="*/ 824893 h 2540425"/>
              <a:gd name="connsiteX218" fmla="*/ 1521986 w 3776662"/>
              <a:gd name="connsiteY218" fmla="*/ 833539 h 2540425"/>
              <a:gd name="connsiteX219" fmla="*/ 1529135 w 3776662"/>
              <a:gd name="connsiteY219" fmla="*/ 842482 h 2540425"/>
              <a:gd name="connsiteX220" fmla="*/ 1536283 w 3776662"/>
              <a:gd name="connsiteY220" fmla="*/ 850830 h 2540425"/>
              <a:gd name="connsiteX221" fmla="*/ 1543729 w 3776662"/>
              <a:gd name="connsiteY221" fmla="*/ 859476 h 2540425"/>
              <a:gd name="connsiteX222" fmla="*/ 1551473 w 3776662"/>
              <a:gd name="connsiteY222" fmla="*/ 867227 h 2540425"/>
              <a:gd name="connsiteX223" fmla="*/ 1559217 w 3776662"/>
              <a:gd name="connsiteY223" fmla="*/ 875575 h 2540425"/>
              <a:gd name="connsiteX224" fmla="*/ 1567258 w 3776662"/>
              <a:gd name="connsiteY224" fmla="*/ 883326 h 2540425"/>
              <a:gd name="connsiteX225" fmla="*/ 1575300 w 3776662"/>
              <a:gd name="connsiteY225" fmla="*/ 890779 h 2540425"/>
              <a:gd name="connsiteX226" fmla="*/ 1583640 w 3776662"/>
              <a:gd name="connsiteY226" fmla="*/ 898531 h 2540425"/>
              <a:gd name="connsiteX227" fmla="*/ 1592277 w 3776662"/>
              <a:gd name="connsiteY227" fmla="*/ 905388 h 2540425"/>
              <a:gd name="connsiteX228" fmla="*/ 1600914 w 3776662"/>
              <a:gd name="connsiteY228" fmla="*/ 912244 h 2540425"/>
              <a:gd name="connsiteX229" fmla="*/ 1610147 w 3776662"/>
              <a:gd name="connsiteY229" fmla="*/ 919400 h 2540425"/>
              <a:gd name="connsiteX230" fmla="*/ 1619083 w 3776662"/>
              <a:gd name="connsiteY230" fmla="*/ 925958 h 2540425"/>
              <a:gd name="connsiteX231" fmla="*/ 1628316 w 3776662"/>
              <a:gd name="connsiteY231" fmla="*/ 932219 h 2540425"/>
              <a:gd name="connsiteX232" fmla="*/ 1637251 w 3776662"/>
              <a:gd name="connsiteY232" fmla="*/ 938480 h 2540425"/>
              <a:gd name="connsiteX233" fmla="*/ 1646782 w 3776662"/>
              <a:gd name="connsiteY233" fmla="*/ 944442 h 2540425"/>
              <a:gd name="connsiteX234" fmla="*/ 1656909 w 3776662"/>
              <a:gd name="connsiteY234" fmla="*/ 950107 h 2540425"/>
              <a:gd name="connsiteX235" fmla="*/ 1666439 w 3776662"/>
              <a:gd name="connsiteY235" fmla="*/ 955771 h 2540425"/>
              <a:gd name="connsiteX236" fmla="*/ 1676268 w 3776662"/>
              <a:gd name="connsiteY236" fmla="*/ 960839 h 2540425"/>
              <a:gd name="connsiteX237" fmla="*/ 1686693 w 3776662"/>
              <a:gd name="connsiteY237" fmla="*/ 966206 h 2540425"/>
              <a:gd name="connsiteX238" fmla="*/ 1696521 w 3776662"/>
              <a:gd name="connsiteY238" fmla="*/ 970976 h 2540425"/>
              <a:gd name="connsiteX239" fmla="*/ 1706946 w 3776662"/>
              <a:gd name="connsiteY239" fmla="*/ 975149 h 2540425"/>
              <a:gd name="connsiteX240" fmla="*/ 1717966 w 3776662"/>
              <a:gd name="connsiteY240" fmla="*/ 979621 h 2540425"/>
              <a:gd name="connsiteX241" fmla="*/ 1728390 w 3776662"/>
              <a:gd name="connsiteY241" fmla="*/ 983497 h 2540425"/>
              <a:gd name="connsiteX242" fmla="*/ 1739113 w 3776662"/>
              <a:gd name="connsiteY242" fmla="*/ 987373 h 2540425"/>
              <a:gd name="connsiteX243" fmla="*/ 1749835 w 3776662"/>
              <a:gd name="connsiteY243" fmla="*/ 990950 h 2540425"/>
              <a:gd name="connsiteX244" fmla="*/ 1760855 w 3776662"/>
              <a:gd name="connsiteY244" fmla="*/ 994230 h 2540425"/>
              <a:gd name="connsiteX245" fmla="*/ 1771875 w 3776662"/>
              <a:gd name="connsiteY245" fmla="*/ 997211 h 2540425"/>
              <a:gd name="connsiteX246" fmla="*/ 1783193 w 3776662"/>
              <a:gd name="connsiteY246" fmla="*/ 999894 h 2540425"/>
              <a:gd name="connsiteX247" fmla="*/ 1794511 w 3776662"/>
              <a:gd name="connsiteY247" fmla="*/ 1002577 h 2540425"/>
              <a:gd name="connsiteX248" fmla="*/ 1805829 w 3776662"/>
              <a:gd name="connsiteY248" fmla="*/ 1004664 h 2540425"/>
              <a:gd name="connsiteX249" fmla="*/ 1817445 w 3776662"/>
              <a:gd name="connsiteY249" fmla="*/ 1006453 h 2540425"/>
              <a:gd name="connsiteX250" fmla="*/ 1829061 w 3776662"/>
              <a:gd name="connsiteY250" fmla="*/ 1008242 h 2540425"/>
              <a:gd name="connsiteX251" fmla="*/ 1840974 w 3776662"/>
              <a:gd name="connsiteY251" fmla="*/ 1009434 h 2540425"/>
              <a:gd name="connsiteX252" fmla="*/ 1852590 w 3776662"/>
              <a:gd name="connsiteY252" fmla="*/ 1010328 h 2540425"/>
              <a:gd name="connsiteX253" fmla="*/ 1864206 w 3776662"/>
              <a:gd name="connsiteY253" fmla="*/ 1011223 h 2540425"/>
              <a:gd name="connsiteX254" fmla="*/ 1876418 w 3776662"/>
              <a:gd name="connsiteY254" fmla="*/ 1011521 h 2540425"/>
              <a:gd name="connsiteX255" fmla="*/ 1888629 w 3776662"/>
              <a:gd name="connsiteY255" fmla="*/ 1012117 h 2540425"/>
              <a:gd name="connsiteX256" fmla="*/ 1900245 w 3776662"/>
              <a:gd name="connsiteY256" fmla="*/ 1011521 h 2540425"/>
              <a:gd name="connsiteX257" fmla="*/ 1912456 w 3776662"/>
              <a:gd name="connsiteY257" fmla="*/ 1011223 h 2540425"/>
              <a:gd name="connsiteX258" fmla="*/ 1924072 w 3776662"/>
              <a:gd name="connsiteY258" fmla="*/ 1010328 h 2540425"/>
              <a:gd name="connsiteX259" fmla="*/ 1935688 w 3776662"/>
              <a:gd name="connsiteY259" fmla="*/ 1009434 h 2540425"/>
              <a:gd name="connsiteX260" fmla="*/ 1947602 w 3776662"/>
              <a:gd name="connsiteY260" fmla="*/ 1008242 h 2540425"/>
              <a:gd name="connsiteX261" fmla="*/ 1959217 w 3776662"/>
              <a:gd name="connsiteY261" fmla="*/ 1006453 h 2540425"/>
              <a:gd name="connsiteX262" fmla="*/ 1970833 w 3776662"/>
              <a:gd name="connsiteY262" fmla="*/ 1004664 h 2540425"/>
              <a:gd name="connsiteX263" fmla="*/ 1982151 w 3776662"/>
              <a:gd name="connsiteY263" fmla="*/ 1002577 h 2540425"/>
              <a:gd name="connsiteX264" fmla="*/ 1993469 w 3776662"/>
              <a:gd name="connsiteY264" fmla="*/ 999894 h 2540425"/>
              <a:gd name="connsiteX265" fmla="*/ 2004787 w 3776662"/>
              <a:gd name="connsiteY265" fmla="*/ 997211 h 2540425"/>
              <a:gd name="connsiteX266" fmla="*/ 2015807 w 3776662"/>
              <a:gd name="connsiteY266" fmla="*/ 994230 h 2540425"/>
              <a:gd name="connsiteX267" fmla="*/ 2026827 w 3776662"/>
              <a:gd name="connsiteY267" fmla="*/ 990950 h 2540425"/>
              <a:gd name="connsiteX268" fmla="*/ 2037550 w 3776662"/>
              <a:gd name="connsiteY268" fmla="*/ 987373 h 2540425"/>
              <a:gd name="connsiteX269" fmla="*/ 2048272 w 3776662"/>
              <a:gd name="connsiteY269" fmla="*/ 983497 h 2540425"/>
              <a:gd name="connsiteX270" fmla="*/ 2058696 w 3776662"/>
              <a:gd name="connsiteY270" fmla="*/ 979621 h 2540425"/>
              <a:gd name="connsiteX271" fmla="*/ 2069717 w 3776662"/>
              <a:gd name="connsiteY271" fmla="*/ 975149 h 2540425"/>
              <a:gd name="connsiteX272" fmla="*/ 2080141 w 3776662"/>
              <a:gd name="connsiteY272" fmla="*/ 970976 h 2540425"/>
              <a:gd name="connsiteX273" fmla="*/ 2089970 w 3776662"/>
              <a:gd name="connsiteY273" fmla="*/ 966206 h 2540425"/>
              <a:gd name="connsiteX274" fmla="*/ 2100394 w 3776662"/>
              <a:gd name="connsiteY274" fmla="*/ 960839 h 2540425"/>
              <a:gd name="connsiteX275" fmla="*/ 2110223 w 3776662"/>
              <a:gd name="connsiteY275" fmla="*/ 955771 h 2540425"/>
              <a:gd name="connsiteX276" fmla="*/ 2119754 w 3776662"/>
              <a:gd name="connsiteY276" fmla="*/ 950107 h 2540425"/>
              <a:gd name="connsiteX277" fmla="*/ 2129881 w 3776662"/>
              <a:gd name="connsiteY277" fmla="*/ 944442 h 2540425"/>
              <a:gd name="connsiteX278" fmla="*/ 2139411 w 3776662"/>
              <a:gd name="connsiteY278" fmla="*/ 938480 h 2540425"/>
              <a:gd name="connsiteX279" fmla="*/ 2148347 w 3776662"/>
              <a:gd name="connsiteY279" fmla="*/ 932219 h 2540425"/>
              <a:gd name="connsiteX280" fmla="*/ 2157878 w 3776662"/>
              <a:gd name="connsiteY280" fmla="*/ 925958 h 2540425"/>
              <a:gd name="connsiteX281" fmla="*/ 2166515 w 3776662"/>
              <a:gd name="connsiteY281" fmla="*/ 919400 h 2540425"/>
              <a:gd name="connsiteX282" fmla="*/ 2175748 w 3776662"/>
              <a:gd name="connsiteY282" fmla="*/ 912244 h 2540425"/>
              <a:gd name="connsiteX283" fmla="*/ 2184386 w 3776662"/>
              <a:gd name="connsiteY283" fmla="*/ 905388 h 2540425"/>
              <a:gd name="connsiteX284" fmla="*/ 2193023 w 3776662"/>
              <a:gd name="connsiteY284" fmla="*/ 898531 h 2540425"/>
              <a:gd name="connsiteX285" fmla="*/ 2201362 w 3776662"/>
              <a:gd name="connsiteY285" fmla="*/ 890779 h 2540425"/>
              <a:gd name="connsiteX286" fmla="*/ 2209404 w 3776662"/>
              <a:gd name="connsiteY286" fmla="*/ 883326 h 2540425"/>
              <a:gd name="connsiteX287" fmla="*/ 2217446 w 3776662"/>
              <a:gd name="connsiteY287" fmla="*/ 875575 h 2540425"/>
              <a:gd name="connsiteX288" fmla="*/ 2225190 w 3776662"/>
              <a:gd name="connsiteY288" fmla="*/ 867227 h 2540425"/>
              <a:gd name="connsiteX289" fmla="*/ 2232934 w 3776662"/>
              <a:gd name="connsiteY289" fmla="*/ 859476 h 2540425"/>
              <a:gd name="connsiteX290" fmla="*/ 2240380 w 3776662"/>
              <a:gd name="connsiteY290" fmla="*/ 850830 h 2540425"/>
              <a:gd name="connsiteX291" fmla="*/ 2247528 w 3776662"/>
              <a:gd name="connsiteY291" fmla="*/ 842482 h 2540425"/>
              <a:gd name="connsiteX292" fmla="*/ 2254676 w 3776662"/>
              <a:gd name="connsiteY292" fmla="*/ 833539 h 2540425"/>
              <a:gd name="connsiteX293" fmla="*/ 2261526 w 3776662"/>
              <a:gd name="connsiteY293" fmla="*/ 824893 h 2540425"/>
              <a:gd name="connsiteX294" fmla="*/ 2268079 w 3776662"/>
              <a:gd name="connsiteY294" fmla="*/ 815651 h 2540425"/>
              <a:gd name="connsiteX295" fmla="*/ 2274036 w 3776662"/>
              <a:gd name="connsiteY295" fmla="*/ 806707 h 2540425"/>
              <a:gd name="connsiteX296" fmla="*/ 2280588 w 3776662"/>
              <a:gd name="connsiteY296" fmla="*/ 797167 h 2540425"/>
              <a:gd name="connsiteX297" fmla="*/ 2286247 w 3776662"/>
              <a:gd name="connsiteY297" fmla="*/ 787627 h 2540425"/>
              <a:gd name="connsiteX298" fmla="*/ 2292204 w 3776662"/>
              <a:gd name="connsiteY298" fmla="*/ 778087 h 2540425"/>
              <a:gd name="connsiteX299" fmla="*/ 2297565 w 3776662"/>
              <a:gd name="connsiteY299" fmla="*/ 767951 h 2540425"/>
              <a:gd name="connsiteX300" fmla="*/ 2302629 w 3776662"/>
              <a:gd name="connsiteY300" fmla="*/ 758112 h 2540425"/>
              <a:gd name="connsiteX301" fmla="*/ 2307990 w 3776662"/>
              <a:gd name="connsiteY301" fmla="*/ 747976 h 2540425"/>
              <a:gd name="connsiteX302" fmla="*/ 2312755 w 3776662"/>
              <a:gd name="connsiteY302" fmla="*/ 737542 h 2540425"/>
              <a:gd name="connsiteX303" fmla="*/ 2317521 w 3776662"/>
              <a:gd name="connsiteY303" fmla="*/ 727107 h 2540425"/>
              <a:gd name="connsiteX304" fmla="*/ 2321393 w 3776662"/>
              <a:gd name="connsiteY304" fmla="*/ 716971 h 2540425"/>
              <a:gd name="connsiteX305" fmla="*/ 2325562 w 3776662"/>
              <a:gd name="connsiteY305" fmla="*/ 706536 h 2540425"/>
              <a:gd name="connsiteX306" fmla="*/ 2329434 w 3776662"/>
              <a:gd name="connsiteY306" fmla="*/ 695506 h 2540425"/>
              <a:gd name="connsiteX307" fmla="*/ 2333008 w 3776662"/>
              <a:gd name="connsiteY307" fmla="*/ 684773 h 2540425"/>
              <a:gd name="connsiteX308" fmla="*/ 2335987 w 3776662"/>
              <a:gd name="connsiteY308" fmla="*/ 673444 h 2540425"/>
              <a:gd name="connsiteX309" fmla="*/ 2338965 w 3776662"/>
              <a:gd name="connsiteY309" fmla="*/ 662712 h 2540425"/>
              <a:gd name="connsiteX310" fmla="*/ 2341646 w 3776662"/>
              <a:gd name="connsiteY310" fmla="*/ 651383 h 2540425"/>
              <a:gd name="connsiteX311" fmla="*/ 2344326 w 3776662"/>
              <a:gd name="connsiteY311" fmla="*/ 640054 h 2540425"/>
              <a:gd name="connsiteX312" fmla="*/ 2346411 w 3776662"/>
              <a:gd name="connsiteY312" fmla="*/ 628427 h 2540425"/>
              <a:gd name="connsiteX313" fmla="*/ 2348496 w 3776662"/>
              <a:gd name="connsiteY313" fmla="*/ 617098 h 2540425"/>
              <a:gd name="connsiteX314" fmla="*/ 2349985 w 3776662"/>
              <a:gd name="connsiteY314" fmla="*/ 605471 h 2540425"/>
              <a:gd name="connsiteX315" fmla="*/ 2351177 w 3776662"/>
              <a:gd name="connsiteY315" fmla="*/ 593546 h 2540425"/>
              <a:gd name="connsiteX316" fmla="*/ 2352368 w 3776662"/>
              <a:gd name="connsiteY316" fmla="*/ 581919 h 2540425"/>
              <a:gd name="connsiteX317" fmla="*/ 2353262 w 3776662"/>
              <a:gd name="connsiteY317" fmla="*/ 569696 h 2540425"/>
              <a:gd name="connsiteX318" fmla="*/ 2353857 w 3776662"/>
              <a:gd name="connsiteY318" fmla="*/ 558069 h 2540425"/>
              <a:gd name="connsiteX319" fmla="*/ 2353857 w 3776662"/>
              <a:gd name="connsiteY319" fmla="*/ 545846 h 2540425"/>
              <a:gd name="connsiteX320" fmla="*/ 2353857 w 3776662"/>
              <a:gd name="connsiteY320" fmla="*/ 533921 h 2540425"/>
              <a:gd name="connsiteX321" fmla="*/ 2353262 w 3776662"/>
              <a:gd name="connsiteY321" fmla="*/ 522294 h 2540425"/>
              <a:gd name="connsiteX322" fmla="*/ 2352368 w 3776662"/>
              <a:gd name="connsiteY322" fmla="*/ 510070 h 2540425"/>
              <a:gd name="connsiteX323" fmla="*/ 2351177 w 3776662"/>
              <a:gd name="connsiteY323" fmla="*/ 498443 h 2540425"/>
              <a:gd name="connsiteX324" fmla="*/ 2349985 w 3776662"/>
              <a:gd name="connsiteY324" fmla="*/ 486518 h 2540425"/>
              <a:gd name="connsiteX325" fmla="*/ 2348496 w 3776662"/>
              <a:gd name="connsiteY325" fmla="*/ 475189 h 2540425"/>
              <a:gd name="connsiteX326" fmla="*/ 2346411 w 3776662"/>
              <a:gd name="connsiteY326" fmla="*/ 463563 h 2540425"/>
              <a:gd name="connsiteX327" fmla="*/ 2344326 w 3776662"/>
              <a:gd name="connsiteY327" fmla="*/ 452234 h 2540425"/>
              <a:gd name="connsiteX328" fmla="*/ 2341646 w 3776662"/>
              <a:gd name="connsiteY328" fmla="*/ 440607 h 2540425"/>
              <a:gd name="connsiteX329" fmla="*/ 2338965 w 3776662"/>
              <a:gd name="connsiteY329" fmla="*/ 429874 h 2540425"/>
              <a:gd name="connsiteX330" fmla="*/ 2335987 w 3776662"/>
              <a:gd name="connsiteY330" fmla="*/ 418545 h 2540425"/>
              <a:gd name="connsiteX331" fmla="*/ 2333008 w 3776662"/>
              <a:gd name="connsiteY331" fmla="*/ 407813 h 2540425"/>
              <a:gd name="connsiteX332" fmla="*/ 2329434 w 3776662"/>
              <a:gd name="connsiteY332" fmla="*/ 396782 h 2540425"/>
              <a:gd name="connsiteX333" fmla="*/ 2325562 w 3776662"/>
              <a:gd name="connsiteY333" fmla="*/ 386049 h 2540425"/>
              <a:gd name="connsiteX334" fmla="*/ 2321393 w 3776662"/>
              <a:gd name="connsiteY334" fmla="*/ 375019 h 2540425"/>
              <a:gd name="connsiteX335" fmla="*/ 2317521 w 3776662"/>
              <a:gd name="connsiteY335" fmla="*/ 364882 h 2540425"/>
              <a:gd name="connsiteX336" fmla="*/ 2312755 w 3776662"/>
              <a:gd name="connsiteY336" fmla="*/ 354448 h 2540425"/>
              <a:gd name="connsiteX337" fmla="*/ 2307990 w 3776662"/>
              <a:gd name="connsiteY337" fmla="*/ 344013 h 2540425"/>
              <a:gd name="connsiteX338" fmla="*/ 2302629 w 3776662"/>
              <a:gd name="connsiteY338" fmla="*/ 333877 h 2540425"/>
              <a:gd name="connsiteX339" fmla="*/ 2297565 w 3776662"/>
              <a:gd name="connsiteY339" fmla="*/ 324039 h 2540425"/>
              <a:gd name="connsiteX340" fmla="*/ 2292204 w 3776662"/>
              <a:gd name="connsiteY340" fmla="*/ 313903 h 2540425"/>
              <a:gd name="connsiteX341" fmla="*/ 2286247 w 3776662"/>
              <a:gd name="connsiteY341" fmla="*/ 304363 h 2540425"/>
              <a:gd name="connsiteX342" fmla="*/ 2280588 w 3776662"/>
              <a:gd name="connsiteY342" fmla="*/ 294822 h 2540425"/>
              <a:gd name="connsiteX343" fmla="*/ 2274036 w 3776662"/>
              <a:gd name="connsiteY343" fmla="*/ 285282 h 2540425"/>
              <a:gd name="connsiteX344" fmla="*/ 2268079 w 3776662"/>
              <a:gd name="connsiteY344" fmla="*/ 276339 h 2540425"/>
              <a:gd name="connsiteX345" fmla="*/ 2261526 w 3776662"/>
              <a:gd name="connsiteY345" fmla="*/ 267097 h 2540425"/>
              <a:gd name="connsiteX346" fmla="*/ 2254676 w 3776662"/>
              <a:gd name="connsiteY346" fmla="*/ 258451 h 2540425"/>
              <a:gd name="connsiteX347" fmla="*/ 2247528 w 3776662"/>
              <a:gd name="connsiteY347" fmla="*/ 249805 h 2540425"/>
              <a:gd name="connsiteX348" fmla="*/ 2240380 w 3776662"/>
              <a:gd name="connsiteY348" fmla="*/ 241160 h 2540425"/>
              <a:gd name="connsiteX349" fmla="*/ 2232934 w 3776662"/>
              <a:gd name="connsiteY349" fmla="*/ 232812 h 2540425"/>
              <a:gd name="connsiteX350" fmla="*/ 2225190 w 3776662"/>
              <a:gd name="connsiteY350" fmla="*/ 224763 h 2540425"/>
              <a:gd name="connsiteX351" fmla="*/ 2217446 w 3776662"/>
              <a:gd name="connsiteY351" fmla="*/ 216415 h 2540425"/>
              <a:gd name="connsiteX352" fmla="*/ 2209404 w 3776662"/>
              <a:gd name="connsiteY352" fmla="*/ 208664 h 2540425"/>
              <a:gd name="connsiteX353" fmla="*/ 2201362 w 3776662"/>
              <a:gd name="connsiteY353" fmla="*/ 201210 h 2540425"/>
              <a:gd name="connsiteX354" fmla="*/ 2193023 w 3776662"/>
              <a:gd name="connsiteY354" fmla="*/ 194055 h 2540425"/>
              <a:gd name="connsiteX355" fmla="*/ 2184386 w 3776662"/>
              <a:gd name="connsiteY355" fmla="*/ 186602 h 2540425"/>
              <a:gd name="connsiteX356" fmla="*/ 2175748 w 3776662"/>
              <a:gd name="connsiteY356" fmla="*/ 179745 h 2540425"/>
              <a:gd name="connsiteX357" fmla="*/ 2166515 w 3776662"/>
              <a:gd name="connsiteY357" fmla="*/ 172590 h 2540425"/>
              <a:gd name="connsiteX358" fmla="*/ 2157878 w 3776662"/>
              <a:gd name="connsiteY358" fmla="*/ 166031 h 2540425"/>
              <a:gd name="connsiteX359" fmla="*/ 2148347 w 3776662"/>
              <a:gd name="connsiteY359" fmla="*/ 159771 h 2540425"/>
              <a:gd name="connsiteX360" fmla="*/ 2139411 w 3776662"/>
              <a:gd name="connsiteY360" fmla="*/ 153510 h 2540425"/>
              <a:gd name="connsiteX361" fmla="*/ 2129881 w 3776662"/>
              <a:gd name="connsiteY361" fmla="*/ 147548 h 2540425"/>
              <a:gd name="connsiteX362" fmla="*/ 2119754 w 3776662"/>
              <a:gd name="connsiteY362" fmla="*/ 141883 h 2540425"/>
              <a:gd name="connsiteX363" fmla="*/ 2110223 w 3776662"/>
              <a:gd name="connsiteY363" fmla="*/ 136219 h 2540425"/>
              <a:gd name="connsiteX364" fmla="*/ 2100394 w 3776662"/>
              <a:gd name="connsiteY364" fmla="*/ 131151 h 2540425"/>
              <a:gd name="connsiteX365" fmla="*/ 2089970 w 3776662"/>
              <a:gd name="connsiteY365" fmla="*/ 126380 h 2540425"/>
              <a:gd name="connsiteX366" fmla="*/ 2080141 w 3776662"/>
              <a:gd name="connsiteY366" fmla="*/ 121610 h 2540425"/>
              <a:gd name="connsiteX367" fmla="*/ 2069717 w 3776662"/>
              <a:gd name="connsiteY367" fmla="*/ 116840 h 2540425"/>
              <a:gd name="connsiteX368" fmla="*/ 2058696 w 3776662"/>
              <a:gd name="connsiteY368" fmla="*/ 112369 h 2540425"/>
              <a:gd name="connsiteX369" fmla="*/ 2048272 w 3776662"/>
              <a:gd name="connsiteY369" fmla="*/ 108493 h 2540425"/>
              <a:gd name="connsiteX370" fmla="*/ 2037550 w 3776662"/>
              <a:gd name="connsiteY370" fmla="*/ 104617 h 2540425"/>
              <a:gd name="connsiteX371" fmla="*/ 2026827 w 3776662"/>
              <a:gd name="connsiteY371" fmla="*/ 101040 h 2540425"/>
              <a:gd name="connsiteX372" fmla="*/ 2015807 w 3776662"/>
              <a:gd name="connsiteY372" fmla="*/ 97760 h 2540425"/>
              <a:gd name="connsiteX373" fmla="*/ 2004787 w 3776662"/>
              <a:gd name="connsiteY373" fmla="*/ 95077 h 2540425"/>
              <a:gd name="connsiteX374" fmla="*/ 1993469 w 3776662"/>
              <a:gd name="connsiteY374" fmla="*/ 92096 h 2540425"/>
              <a:gd name="connsiteX375" fmla="*/ 1982151 w 3776662"/>
              <a:gd name="connsiteY375" fmla="*/ 90009 h 2540425"/>
              <a:gd name="connsiteX376" fmla="*/ 1970833 w 3776662"/>
              <a:gd name="connsiteY376" fmla="*/ 87326 h 2540425"/>
              <a:gd name="connsiteX377" fmla="*/ 1959217 w 3776662"/>
              <a:gd name="connsiteY377" fmla="*/ 85537 h 2540425"/>
              <a:gd name="connsiteX378" fmla="*/ 1947602 w 3776662"/>
              <a:gd name="connsiteY378" fmla="*/ 83748 h 2540425"/>
              <a:gd name="connsiteX379" fmla="*/ 1935688 w 3776662"/>
              <a:gd name="connsiteY379" fmla="*/ 82556 h 2540425"/>
              <a:gd name="connsiteX380" fmla="*/ 1924072 w 3776662"/>
              <a:gd name="connsiteY380" fmla="*/ 81661 h 2540425"/>
              <a:gd name="connsiteX381" fmla="*/ 1912456 w 3776662"/>
              <a:gd name="connsiteY381" fmla="*/ 80767 h 2540425"/>
              <a:gd name="connsiteX382" fmla="*/ 1900245 w 3776662"/>
              <a:gd name="connsiteY382" fmla="*/ 80469 h 2540425"/>
              <a:gd name="connsiteX383" fmla="*/ 1888629 w 3776662"/>
              <a:gd name="connsiteY383" fmla="*/ 80469 h 2540425"/>
              <a:gd name="connsiteX384" fmla="*/ 1322070 w 3776662"/>
              <a:gd name="connsiteY384" fmla="*/ 0 h 2540425"/>
              <a:gd name="connsiteX385" fmla="*/ 1329819 w 3776662"/>
              <a:gd name="connsiteY385" fmla="*/ 0 h 2540425"/>
              <a:gd name="connsiteX386" fmla="*/ 2446843 w 3776662"/>
              <a:gd name="connsiteY386" fmla="*/ 0 h 2540425"/>
              <a:gd name="connsiteX387" fmla="*/ 2454592 w 3776662"/>
              <a:gd name="connsiteY387" fmla="*/ 0 h 2540425"/>
              <a:gd name="connsiteX388" fmla="*/ 2462937 w 3776662"/>
              <a:gd name="connsiteY388" fmla="*/ 298 h 2540425"/>
              <a:gd name="connsiteX389" fmla="*/ 2470686 w 3776662"/>
              <a:gd name="connsiteY389" fmla="*/ 1788 h 2540425"/>
              <a:gd name="connsiteX390" fmla="*/ 2478435 w 3776662"/>
              <a:gd name="connsiteY390" fmla="*/ 2980 h 2540425"/>
              <a:gd name="connsiteX391" fmla="*/ 2485885 w 3776662"/>
              <a:gd name="connsiteY391" fmla="*/ 4768 h 2540425"/>
              <a:gd name="connsiteX392" fmla="*/ 2493336 w 3776662"/>
              <a:gd name="connsiteY392" fmla="*/ 6855 h 2540425"/>
              <a:gd name="connsiteX393" fmla="*/ 2500489 w 3776662"/>
              <a:gd name="connsiteY393" fmla="*/ 9239 h 2540425"/>
              <a:gd name="connsiteX394" fmla="*/ 2507642 w 3776662"/>
              <a:gd name="connsiteY394" fmla="*/ 12219 h 2540425"/>
              <a:gd name="connsiteX395" fmla="*/ 2514496 w 3776662"/>
              <a:gd name="connsiteY395" fmla="*/ 15200 h 2540425"/>
              <a:gd name="connsiteX396" fmla="*/ 2521351 w 3776662"/>
              <a:gd name="connsiteY396" fmla="*/ 18776 h 2540425"/>
              <a:gd name="connsiteX397" fmla="*/ 2527908 w 3776662"/>
              <a:gd name="connsiteY397" fmla="*/ 22650 h 2540425"/>
              <a:gd name="connsiteX398" fmla="*/ 2533869 w 3776662"/>
              <a:gd name="connsiteY398" fmla="*/ 26525 h 2540425"/>
              <a:gd name="connsiteX399" fmla="*/ 2540425 w 3776662"/>
              <a:gd name="connsiteY399" fmla="*/ 30697 h 2540425"/>
              <a:gd name="connsiteX400" fmla="*/ 2546088 w 3776662"/>
              <a:gd name="connsiteY400" fmla="*/ 35466 h 2540425"/>
              <a:gd name="connsiteX401" fmla="*/ 2551750 w 3776662"/>
              <a:gd name="connsiteY401" fmla="*/ 40234 h 2540425"/>
              <a:gd name="connsiteX402" fmla="*/ 2557413 w 3776662"/>
              <a:gd name="connsiteY402" fmla="*/ 45599 h 2540425"/>
              <a:gd name="connsiteX403" fmla="*/ 2562480 w 3776662"/>
              <a:gd name="connsiteY403" fmla="*/ 51261 h 2540425"/>
              <a:gd name="connsiteX404" fmla="*/ 2567248 w 3776662"/>
              <a:gd name="connsiteY404" fmla="*/ 56924 h 2540425"/>
              <a:gd name="connsiteX405" fmla="*/ 2572017 w 3776662"/>
              <a:gd name="connsiteY405" fmla="*/ 62289 h 2540425"/>
              <a:gd name="connsiteX406" fmla="*/ 2576487 w 3776662"/>
              <a:gd name="connsiteY406" fmla="*/ 68547 h 2540425"/>
              <a:gd name="connsiteX407" fmla="*/ 2580362 w 3776662"/>
              <a:gd name="connsiteY407" fmla="*/ 75104 h 2540425"/>
              <a:gd name="connsiteX408" fmla="*/ 2584236 w 3776662"/>
              <a:gd name="connsiteY408" fmla="*/ 81363 h 2540425"/>
              <a:gd name="connsiteX409" fmla="*/ 2587812 w 3776662"/>
              <a:gd name="connsiteY409" fmla="*/ 88516 h 2540425"/>
              <a:gd name="connsiteX410" fmla="*/ 2590793 w 3776662"/>
              <a:gd name="connsiteY410" fmla="*/ 95370 h 2540425"/>
              <a:gd name="connsiteX411" fmla="*/ 2593773 w 3776662"/>
              <a:gd name="connsiteY411" fmla="*/ 102225 h 2540425"/>
              <a:gd name="connsiteX412" fmla="*/ 2595859 w 3776662"/>
              <a:gd name="connsiteY412" fmla="*/ 109676 h 2540425"/>
              <a:gd name="connsiteX413" fmla="*/ 2598243 w 3776662"/>
              <a:gd name="connsiteY413" fmla="*/ 117127 h 2540425"/>
              <a:gd name="connsiteX414" fmla="*/ 2599734 w 3776662"/>
              <a:gd name="connsiteY414" fmla="*/ 124279 h 2540425"/>
              <a:gd name="connsiteX415" fmla="*/ 2601224 w 3776662"/>
              <a:gd name="connsiteY415" fmla="*/ 132326 h 2540425"/>
              <a:gd name="connsiteX416" fmla="*/ 2602416 w 3776662"/>
              <a:gd name="connsiteY416" fmla="*/ 140075 h 2540425"/>
              <a:gd name="connsiteX417" fmla="*/ 2603012 w 3776662"/>
              <a:gd name="connsiteY417" fmla="*/ 148122 h 2540425"/>
              <a:gd name="connsiteX418" fmla="*/ 2603012 w 3776662"/>
              <a:gd name="connsiteY418" fmla="*/ 156169 h 2540425"/>
              <a:gd name="connsiteX419" fmla="*/ 2603012 w 3776662"/>
              <a:gd name="connsiteY419" fmla="*/ 2268620 h 2540425"/>
              <a:gd name="connsiteX420" fmla="*/ 2688845 w 3776662"/>
              <a:gd name="connsiteY420" fmla="*/ 2268620 h 2540425"/>
              <a:gd name="connsiteX421" fmla="*/ 2688845 w 3776662"/>
              <a:gd name="connsiteY421" fmla="*/ 585633 h 2540425"/>
              <a:gd name="connsiteX422" fmla="*/ 3417831 w 3776662"/>
              <a:gd name="connsiteY422" fmla="*/ 585633 h 2540425"/>
              <a:gd name="connsiteX423" fmla="*/ 3425580 w 3776662"/>
              <a:gd name="connsiteY423" fmla="*/ 585633 h 2540425"/>
              <a:gd name="connsiteX424" fmla="*/ 3433329 w 3776662"/>
              <a:gd name="connsiteY424" fmla="*/ 585931 h 2540425"/>
              <a:gd name="connsiteX425" fmla="*/ 3441674 w 3776662"/>
              <a:gd name="connsiteY425" fmla="*/ 587421 h 2540425"/>
              <a:gd name="connsiteX426" fmla="*/ 3448827 w 3776662"/>
              <a:gd name="connsiteY426" fmla="*/ 588613 h 2540425"/>
              <a:gd name="connsiteX427" fmla="*/ 3456873 w 3776662"/>
              <a:gd name="connsiteY427" fmla="*/ 590402 h 2540425"/>
              <a:gd name="connsiteX428" fmla="*/ 3464027 w 3776662"/>
              <a:gd name="connsiteY428" fmla="*/ 592488 h 2540425"/>
              <a:gd name="connsiteX429" fmla="*/ 3471477 w 3776662"/>
              <a:gd name="connsiteY429" fmla="*/ 594574 h 2540425"/>
              <a:gd name="connsiteX430" fmla="*/ 3478332 w 3776662"/>
              <a:gd name="connsiteY430" fmla="*/ 597852 h 2540425"/>
              <a:gd name="connsiteX431" fmla="*/ 3485485 w 3776662"/>
              <a:gd name="connsiteY431" fmla="*/ 600833 h 2540425"/>
              <a:gd name="connsiteX432" fmla="*/ 3492339 w 3776662"/>
              <a:gd name="connsiteY432" fmla="*/ 604111 h 2540425"/>
              <a:gd name="connsiteX433" fmla="*/ 3498896 w 3776662"/>
              <a:gd name="connsiteY433" fmla="*/ 607985 h 2540425"/>
              <a:gd name="connsiteX434" fmla="*/ 3504857 w 3776662"/>
              <a:gd name="connsiteY434" fmla="*/ 612158 h 2540425"/>
              <a:gd name="connsiteX435" fmla="*/ 3510817 w 3776662"/>
              <a:gd name="connsiteY435" fmla="*/ 616330 h 2540425"/>
              <a:gd name="connsiteX436" fmla="*/ 3517076 w 3776662"/>
              <a:gd name="connsiteY436" fmla="*/ 621099 h 2540425"/>
              <a:gd name="connsiteX437" fmla="*/ 3522739 w 3776662"/>
              <a:gd name="connsiteY437" fmla="*/ 625867 h 2540425"/>
              <a:gd name="connsiteX438" fmla="*/ 3528401 w 3776662"/>
              <a:gd name="connsiteY438" fmla="*/ 631232 h 2540425"/>
              <a:gd name="connsiteX439" fmla="*/ 3533468 w 3776662"/>
              <a:gd name="connsiteY439" fmla="*/ 636597 h 2540425"/>
              <a:gd name="connsiteX440" fmla="*/ 3538236 w 3776662"/>
              <a:gd name="connsiteY440" fmla="*/ 642259 h 2540425"/>
              <a:gd name="connsiteX441" fmla="*/ 3543005 w 3776662"/>
              <a:gd name="connsiteY441" fmla="*/ 647922 h 2540425"/>
              <a:gd name="connsiteX442" fmla="*/ 3547475 w 3776662"/>
              <a:gd name="connsiteY442" fmla="*/ 654478 h 2540425"/>
              <a:gd name="connsiteX443" fmla="*/ 3551350 w 3776662"/>
              <a:gd name="connsiteY443" fmla="*/ 660439 h 2540425"/>
              <a:gd name="connsiteX444" fmla="*/ 3555224 w 3776662"/>
              <a:gd name="connsiteY444" fmla="*/ 666996 h 2540425"/>
              <a:gd name="connsiteX445" fmla="*/ 3558503 w 3776662"/>
              <a:gd name="connsiteY445" fmla="*/ 674149 h 2540425"/>
              <a:gd name="connsiteX446" fmla="*/ 3561781 w 3776662"/>
              <a:gd name="connsiteY446" fmla="*/ 681003 h 2540425"/>
              <a:gd name="connsiteX447" fmla="*/ 3564165 w 3776662"/>
              <a:gd name="connsiteY447" fmla="*/ 687858 h 2540425"/>
              <a:gd name="connsiteX448" fmla="*/ 3566847 w 3776662"/>
              <a:gd name="connsiteY448" fmla="*/ 695309 h 2540425"/>
              <a:gd name="connsiteX449" fmla="*/ 3568934 w 3776662"/>
              <a:gd name="connsiteY449" fmla="*/ 702760 h 2540425"/>
              <a:gd name="connsiteX450" fmla="*/ 3570722 w 3776662"/>
              <a:gd name="connsiteY450" fmla="*/ 709912 h 2540425"/>
              <a:gd name="connsiteX451" fmla="*/ 3572212 w 3776662"/>
              <a:gd name="connsiteY451" fmla="*/ 717661 h 2540425"/>
              <a:gd name="connsiteX452" fmla="*/ 3572808 w 3776662"/>
              <a:gd name="connsiteY452" fmla="*/ 725708 h 2540425"/>
              <a:gd name="connsiteX453" fmla="*/ 3573702 w 3776662"/>
              <a:gd name="connsiteY453" fmla="*/ 733755 h 2540425"/>
              <a:gd name="connsiteX454" fmla="*/ 3573702 w 3776662"/>
              <a:gd name="connsiteY454" fmla="*/ 741504 h 2540425"/>
              <a:gd name="connsiteX455" fmla="*/ 3573702 w 3776662"/>
              <a:gd name="connsiteY455" fmla="*/ 2268620 h 2540425"/>
              <a:gd name="connsiteX456" fmla="*/ 3640461 w 3776662"/>
              <a:gd name="connsiteY456" fmla="*/ 2268620 h 2540425"/>
              <a:gd name="connsiteX457" fmla="*/ 3647614 w 3776662"/>
              <a:gd name="connsiteY457" fmla="*/ 2268620 h 2540425"/>
              <a:gd name="connsiteX458" fmla="*/ 3654469 w 3776662"/>
              <a:gd name="connsiteY458" fmla="*/ 2269216 h 2540425"/>
              <a:gd name="connsiteX459" fmla="*/ 3661323 w 3776662"/>
              <a:gd name="connsiteY459" fmla="*/ 2269812 h 2540425"/>
              <a:gd name="connsiteX460" fmla="*/ 3667880 w 3776662"/>
              <a:gd name="connsiteY460" fmla="*/ 2271302 h 2540425"/>
              <a:gd name="connsiteX461" fmla="*/ 3674437 w 3776662"/>
              <a:gd name="connsiteY461" fmla="*/ 2272494 h 2540425"/>
              <a:gd name="connsiteX462" fmla="*/ 3680994 w 3776662"/>
              <a:gd name="connsiteY462" fmla="*/ 2274581 h 2540425"/>
              <a:gd name="connsiteX463" fmla="*/ 3687253 w 3776662"/>
              <a:gd name="connsiteY463" fmla="*/ 2276965 h 2540425"/>
              <a:gd name="connsiteX464" fmla="*/ 3693511 w 3776662"/>
              <a:gd name="connsiteY464" fmla="*/ 2279051 h 2540425"/>
              <a:gd name="connsiteX465" fmla="*/ 3699472 w 3776662"/>
              <a:gd name="connsiteY465" fmla="*/ 2281733 h 2540425"/>
              <a:gd name="connsiteX466" fmla="*/ 3705432 w 3776662"/>
              <a:gd name="connsiteY466" fmla="*/ 2284714 h 2540425"/>
              <a:gd name="connsiteX467" fmla="*/ 3711095 w 3776662"/>
              <a:gd name="connsiteY467" fmla="*/ 2288290 h 2540425"/>
              <a:gd name="connsiteX468" fmla="*/ 3716757 w 3776662"/>
              <a:gd name="connsiteY468" fmla="*/ 2291568 h 2540425"/>
              <a:gd name="connsiteX469" fmla="*/ 3722122 w 3776662"/>
              <a:gd name="connsiteY469" fmla="*/ 2295443 h 2540425"/>
              <a:gd name="connsiteX470" fmla="*/ 3727189 w 3776662"/>
              <a:gd name="connsiteY470" fmla="*/ 2299317 h 2540425"/>
              <a:gd name="connsiteX471" fmla="*/ 3731957 w 3776662"/>
              <a:gd name="connsiteY471" fmla="*/ 2303788 h 2540425"/>
              <a:gd name="connsiteX472" fmla="*/ 3736726 w 3776662"/>
              <a:gd name="connsiteY472" fmla="*/ 2307960 h 2540425"/>
              <a:gd name="connsiteX473" fmla="*/ 3741196 w 3776662"/>
              <a:gd name="connsiteY473" fmla="*/ 2312729 h 2540425"/>
              <a:gd name="connsiteX474" fmla="*/ 3745369 w 3776662"/>
              <a:gd name="connsiteY474" fmla="*/ 2318093 h 2540425"/>
              <a:gd name="connsiteX475" fmla="*/ 3749839 w 3776662"/>
              <a:gd name="connsiteY475" fmla="*/ 2323160 h 2540425"/>
              <a:gd name="connsiteX476" fmla="*/ 3753117 w 3776662"/>
              <a:gd name="connsiteY476" fmla="*/ 2328524 h 2540425"/>
              <a:gd name="connsiteX477" fmla="*/ 3756694 w 3776662"/>
              <a:gd name="connsiteY477" fmla="*/ 2334187 h 2540425"/>
              <a:gd name="connsiteX478" fmla="*/ 3760270 w 3776662"/>
              <a:gd name="connsiteY478" fmla="*/ 2339850 h 2540425"/>
              <a:gd name="connsiteX479" fmla="*/ 3763251 w 3776662"/>
              <a:gd name="connsiteY479" fmla="*/ 2345512 h 2540425"/>
              <a:gd name="connsiteX480" fmla="*/ 3765933 w 3776662"/>
              <a:gd name="connsiteY480" fmla="*/ 2351473 h 2540425"/>
              <a:gd name="connsiteX481" fmla="*/ 3768317 w 3776662"/>
              <a:gd name="connsiteY481" fmla="*/ 2357433 h 2540425"/>
              <a:gd name="connsiteX482" fmla="*/ 3770701 w 3776662"/>
              <a:gd name="connsiteY482" fmla="*/ 2363990 h 2540425"/>
              <a:gd name="connsiteX483" fmla="*/ 3772191 w 3776662"/>
              <a:gd name="connsiteY483" fmla="*/ 2370547 h 2540425"/>
              <a:gd name="connsiteX484" fmla="*/ 3773682 w 3776662"/>
              <a:gd name="connsiteY484" fmla="*/ 2377104 h 2540425"/>
              <a:gd name="connsiteX485" fmla="*/ 3774874 w 3776662"/>
              <a:gd name="connsiteY485" fmla="*/ 2383958 h 2540425"/>
              <a:gd name="connsiteX486" fmla="*/ 3775768 w 3776662"/>
              <a:gd name="connsiteY486" fmla="*/ 2390515 h 2540425"/>
              <a:gd name="connsiteX487" fmla="*/ 3776364 w 3776662"/>
              <a:gd name="connsiteY487" fmla="*/ 2397370 h 2540425"/>
              <a:gd name="connsiteX488" fmla="*/ 3776662 w 3776662"/>
              <a:gd name="connsiteY488" fmla="*/ 2404224 h 2540425"/>
              <a:gd name="connsiteX489" fmla="*/ 3776364 w 3776662"/>
              <a:gd name="connsiteY489" fmla="*/ 2411377 h 2540425"/>
              <a:gd name="connsiteX490" fmla="*/ 3775768 w 3776662"/>
              <a:gd name="connsiteY490" fmla="*/ 2418232 h 2540425"/>
              <a:gd name="connsiteX491" fmla="*/ 3774874 w 3776662"/>
              <a:gd name="connsiteY491" fmla="*/ 2425087 h 2540425"/>
              <a:gd name="connsiteX492" fmla="*/ 3773682 w 3776662"/>
              <a:gd name="connsiteY492" fmla="*/ 2431941 h 2540425"/>
              <a:gd name="connsiteX493" fmla="*/ 3772191 w 3776662"/>
              <a:gd name="connsiteY493" fmla="*/ 2438498 h 2540425"/>
              <a:gd name="connsiteX494" fmla="*/ 3770701 w 3776662"/>
              <a:gd name="connsiteY494" fmla="*/ 2445055 h 2540425"/>
              <a:gd name="connsiteX495" fmla="*/ 3768317 w 3776662"/>
              <a:gd name="connsiteY495" fmla="*/ 2451016 h 2540425"/>
              <a:gd name="connsiteX496" fmla="*/ 3765933 w 3776662"/>
              <a:gd name="connsiteY496" fmla="*/ 2457274 h 2540425"/>
              <a:gd name="connsiteX497" fmla="*/ 3763251 w 3776662"/>
              <a:gd name="connsiteY497" fmla="*/ 2463235 h 2540425"/>
              <a:gd name="connsiteX498" fmla="*/ 3760270 w 3776662"/>
              <a:gd name="connsiteY498" fmla="*/ 2469195 h 2540425"/>
              <a:gd name="connsiteX499" fmla="*/ 3756694 w 3776662"/>
              <a:gd name="connsiteY499" fmla="*/ 2474858 h 2540425"/>
              <a:gd name="connsiteX500" fmla="*/ 3753117 w 3776662"/>
              <a:gd name="connsiteY500" fmla="*/ 2480521 h 2540425"/>
              <a:gd name="connsiteX501" fmla="*/ 3749839 w 3776662"/>
              <a:gd name="connsiteY501" fmla="*/ 2485885 h 2540425"/>
              <a:gd name="connsiteX502" fmla="*/ 3745369 w 3776662"/>
              <a:gd name="connsiteY502" fmla="*/ 2490952 h 2540425"/>
              <a:gd name="connsiteX503" fmla="*/ 3741196 w 3776662"/>
              <a:gd name="connsiteY503" fmla="*/ 2495720 h 2540425"/>
              <a:gd name="connsiteX504" fmla="*/ 3736726 w 3776662"/>
              <a:gd name="connsiteY504" fmla="*/ 2500489 h 2540425"/>
              <a:gd name="connsiteX505" fmla="*/ 3731957 w 3776662"/>
              <a:gd name="connsiteY505" fmla="*/ 2505257 h 2540425"/>
              <a:gd name="connsiteX506" fmla="*/ 3727189 w 3776662"/>
              <a:gd name="connsiteY506" fmla="*/ 2509132 h 2540425"/>
              <a:gd name="connsiteX507" fmla="*/ 3722122 w 3776662"/>
              <a:gd name="connsiteY507" fmla="*/ 2513602 h 2540425"/>
              <a:gd name="connsiteX508" fmla="*/ 3716757 w 3776662"/>
              <a:gd name="connsiteY508" fmla="*/ 2517477 h 2540425"/>
              <a:gd name="connsiteX509" fmla="*/ 3711095 w 3776662"/>
              <a:gd name="connsiteY509" fmla="*/ 2521053 h 2540425"/>
              <a:gd name="connsiteX510" fmla="*/ 3705432 w 3776662"/>
              <a:gd name="connsiteY510" fmla="*/ 2524033 h 2540425"/>
              <a:gd name="connsiteX511" fmla="*/ 3699472 w 3776662"/>
              <a:gd name="connsiteY511" fmla="*/ 2527014 h 2540425"/>
              <a:gd name="connsiteX512" fmla="*/ 3693511 w 3776662"/>
              <a:gd name="connsiteY512" fmla="*/ 2529696 h 2540425"/>
              <a:gd name="connsiteX513" fmla="*/ 3687253 w 3776662"/>
              <a:gd name="connsiteY513" fmla="*/ 2532080 h 2540425"/>
              <a:gd name="connsiteX514" fmla="*/ 3680994 w 3776662"/>
              <a:gd name="connsiteY514" fmla="*/ 2534464 h 2540425"/>
              <a:gd name="connsiteX515" fmla="*/ 3674437 w 3776662"/>
              <a:gd name="connsiteY515" fmla="*/ 2535955 h 2540425"/>
              <a:gd name="connsiteX516" fmla="*/ 3667880 w 3776662"/>
              <a:gd name="connsiteY516" fmla="*/ 2537743 h 2540425"/>
              <a:gd name="connsiteX517" fmla="*/ 3661323 w 3776662"/>
              <a:gd name="connsiteY517" fmla="*/ 2539233 h 2540425"/>
              <a:gd name="connsiteX518" fmla="*/ 3654469 w 3776662"/>
              <a:gd name="connsiteY518" fmla="*/ 2540127 h 2540425"/>
              <a:gd name="connsiteX519" fmla="*/ 3647614 w 3776662"/>
              <a:gd name="connsiteY519" fmla="*/ 2540425 h 2540425"/>
              <a:gd name="connsiteX520" fmla="*/ 3640461 w 3776662"/>
              <a:gd name="connsiteY520" fmla="*/ 2540425 h 2540425"/>
              <a:gd name="connsiteX521" fmla="*/ 136200 w 3776662"/>
              <a:gd name="connsiteY521" fmla="*/ 2540425 h 2540425"/>
              <a:gd name="connsiteX522" fmla="*/ 129048 w 3776662"/>
              <a:gd name="connsiteY522" fmla="*/ 2540425 h 2540425"/>
              <a:gd name="connsiteX523" fmla="*/ 122193 w 3776662"/>
              <a:gd name="connsiteY523" fmla="*/ 2540127 h 2540425"/>
              <a:gd name="connsiteX524" fmla="*/ 115338 w 3776662"/>
              <a:gd name="connsiteY524" fmla="*/ 2539233 h 2540425"/>
              <a:gd name="connsiteX525" fmla="*/ 108781 w 3776662"/>
              <a:gd name="connsiteY525" fmla="*/ 2537743 h 2540425"/>
              <a:gd name="connsiteX526" fmla="*/ 102225 w 3776662"/>
              <a:gd name="connsiteY526" fmla="*/ 2535955 h 2540425"/>
              <a:gd name="connsiteX527" fmla="*/ 95668 w 3776662"/>
              <a:gd name="connsiteY527" fmla="*/ 2534464 h 2540425"/>
              <a:gd name="connsiteX528" fmla="*/ 89409 w 3776662"/>
              <a:gd name="connsiteY528" fmla="*/ 2532080 h 2540425"/>
              <a:gd name="connsiteX529" fmla="*/ 83151 w 3776662"/>
              <a:gd name="connsiteY529" fmla="*/ 2529696 h 2540425"/>
              <a:gd name="connsiteX530" fmla="*/ 77190 w 3776662"/>
              <a:gd name="connsiteY530" fmla="*/ 2527014 h 2540425"/>
              <a:gd name="connsiteX531" fmla="*/ 71229 w 3776662"/>
              <a:gd name="connsiteY531" fmla="*/ 2524033 h 2540425"/>
              <a:gd name="connsiteX532" fmla="*/ 65567 w 3776662"/>
              <a:gd name="connsiteY532" fmla="*/ 2521053 h 2540425"/>
              <a:gd name="connsiteX533" fmla="*/ 60202 w 3776662"/>
              <a:gd name="connsiteY533" fmla="*/ 2517477 h 2540425"/>
              <a:gd name="connsiteX534" fmla="*/ 54540 w 3776662"/>
              <a:gd name="connsiteY534" fmla="*/ 2513602 h 2540425"/>
              <a:gd name="connsiteX535" fmla="*/ 49473 w 3776662"/>
              <a:gd name="connsiteY535" fmla="*/ 2509132 h 2540425"/>
              <a:gd name="connsiteX536" fmla="*/ 44705 w 3776662"/>
              <a:gd name="connsiteY536" fmla="*/ 2505257 h 2540425"/>
              <a:gd name="connsiteX537" fmla="*/ 39936 w 3776662"/>
              <a:gd name="connsiteY537" fmla="*/ 2500489 h 2540425"/>
              <a:gd name="connsiteX538" fmla="*/ 35466 w 3776662"/>
              <a:gd name="connsiteY538" fmla="*/ 2495720 h 2540425"/>
              <a:gd name="connsiteX539" fmla="*/ 31293 w 3776662"/>
              <a:gd name="connsiteY539" fmla="*/ 2490952 h 2540425"/>
              <a:gd name="connsiteX540" fmla="*/ 27419 w 3776662"/>
              <a:gd name="connsiteY540" fmla="*/ 2485885 h 2540425"/>
              <a:gd name="connsiteX541" fmla="*/ 23544 w 3776662"/>
              <a:gd name="connsiteY541" fmla="*/ 2480521 h 2540425"/>
              <a:gd name="connsiteX542" fmla="*/ 19968 w 3776662"/>
              <a:gd name="connsiteY542" fmla="*/ 2474858 h 2540425"/>
              <a:gd name="connsiteX543" fmla="*/ 16392 w 3776662"/>
              <a:gd name="connsiteY543" fmla="*/ 2469195 h 2540425"/>
              <a:gd name="connsiteX544" fmla="*/ 13411 w 3776662"/>
              <a:gd name="connsiteY544" fmla="*/ 2463235 h 2540425"/>
              <a:gd name="connsiteX545" fmla="*/ 10729 w 3776662"/>
              <a:gd name="connsiteY545" fmla="*/ 2457274 h 2540425"/>
              <a:gd name="connsiteX546" fmla="*/ 8345 w 3776662"/>
              <a:gd name="connsiteY546" fmla="*/ 2451016 h 2540425"/>
              <a:gd name="connsiteX547" fmla="*/ 5960 w 3776662"/>
              <a:gd name="connsiteY547" fmla="*/ 2445055 h 2540425"/>
              <a:gd name="connsiteX548" fmla="*/ 4470 w 3776662"/>
              <a:gd name="connsiteY548" fmla="*/ 2438498 h 2540425"/>
              <a:gd name="connsiteX549" fmla="*/ 2980 w 3776662"/>
              <a:gd name="connsiteY549" fmla="*/ 2431941 h 2540425"/>
              <a:gd name="connsiteX550" fmla="*/ 1788 w 3776662"/>
              <a:gd name="connsiteY550" fmla="*/ 2425087 h 2540425"/>
              <a:gd name="connsiteX551" fmla="*/ 894 w 3776662"/>
              <a:gd name="connsiteY551" fmla="*/ 2418232 h 2540425"/>
              <a:gd name="connsiteX552" fmla="*/ 298 w 3776662"/>
              <a:gd name="connsiteY552" fmla="*/ 2411377 h 2540425"/>
              <a:gd name="connsiteX553" fmla="*/ 0 w 3776662"/>
              <a:gd name="connsiteY553" fmla="*/ 2404224 h 2540425"/>
              <a:gd name="connsiteX554" fmla="*/ 298 w 3776662"/>
              <a:gd name="connsiteY554" fmla="*/ 2397370 h 2540425"/>
              <a:gd name="connsiteX555" fmla="*/ 894 w 3776662"/>
              <a:gd name="connsiteY555" fmla="*/ 2390515 h 2540425"/>
              <a:gd name="connsiteX556" fmla="*/ 1788 w 3776662"/>
              <a:gd name="connsiteY556" fmla="*/ 2383958 h 2540425"/>
              <a:gd name="connsiteX557" fmla="*/ 2980 w 3776662"/>
              <a:gd name="connsiteY557" fmla="*/ 2377104 h 2540425"/>
              <a:gd name="connsiteX558" fmla="*/ 4470 w 3776662"/>
              <a:gd name="connsiteY558" fmla="*/ 2370547 h 2540425"/>
              <a:gd name="connsiteX559" fmla="*/ 5960 w 3776662"/>
              <a:gd name="connsiteY559" fmla="*/ 2363990 h 2540425"/>
              <a:gd name="connsiteX560" fmla="*/ 8345 w 3776662"/>
              <a:gd name="connsiteY560" fmla="*/ 2357433 h 2540425"/>
              <a:gd name="connsiteX561" fmla="*/ 10729 w 3776662"/>
              <a:gd name="connsiteY561" fmla="*/ 2351473 h 2540425"/>
              <a:gd name="connsiteX562" fmla="*/ 13411 w 3776662"/>
              <a:gd name="connsiteY562" fmla="*/ 2345512 h 2540425"/>
              <a:gd name="connsiteX563" fmla="*/ 16392 w 3776662"/>
              <a:gd name="connsiteY563" fmla="*/ 2339850 h 2540425"/>
              <a:gd name="connsiteX564" fmla="*/ 19968 w 3776662"/>
              <a:gd name="connsiteY564" fmla="*/ 2334187 h 2540425"/>
              <a:gd name="connsiteX565" fmla="*/ 23544 w 3776662"/>
              <a:gd name="connsiteY565" fmla="*/ 2328524 h 2540425"/>
              <a:gd name="connsiteX566" fmla="*/ 27419 w 3776662"/>
              <a:gd name="connsiteY566" fmla="*/ 2323160 h 2540425"/>
              <a:gd name="connsiteX567" fmla="*/ 31293 w 3776662"/>
              <a:gd name="connsiteY567" fmla="*/ 2318093 h 2540425"/>
              <a:gd name="connsiteX568" fmla="*/ 35466 w 3776662"/>
              <a:gd name="connsiteY568" fmla="*/ 2312729 h 2540425"/>
              <a:gd name="connsiteX569" fmla="*/ 39936 w 3776662"/>
              <a:gd name="connsiteY569" fmla="*/ 2307960 h 2540425"/>
              <a:gd name="connsiteX570" fmla="*/ 44705 w 3776662"/>
              <a:gd name="connsiteY570" fmla="*/ 2303788 h 2540425"/>
              <a:gd name="connsiteX571" fmla="*/ 49473 w 3776662"/>
              <a:gd name="connsiteY571" fmla="*/ 2299317 h 2540425"/>
              <a:gd name="connsiteX572" fmla="*/ 54540 w 3776662"/>
              <a:gd name="connsiteY572" fmla="*/ 2295443 h 2540425"/>
              <a:gd name="connsiteX573" fmla="*/ 60202 w 3776662"/>
              <a:gd name="connsiteY573" fmla="*/ 2291568 h 2540425"/>
              <a:gd name="connsiteX574" fmla="*/ 65567 w 3776662"/>
              <a:gd name="connsiteY574" fmla="*/ 2288290 h 2540425"/>
              <a:gd name="connsiteX575" fmla="*/ 71229 w 3776662"/>
              <a:gd name="connsiteY575" fmla="*/ 2284714 h 2540425"/>
              <a:gd name="connsiteX576" fmla="*/ 77190 w 3776662"/>
              <a:gd name="connsiteY576" fmla="*/ 2281733 h 2540425"/>
              <a:gd name="connsiteX577" fmla="*/ 83151 w 3776662"/>
              <a:gd name="connsiteY577" fmla="*/ 2279051 h 2540425"/>
              <a:gd name="connsiteX578" fmla="*/ 89409 w 3776662"/>
              <a:gd name="connsiteY578" fmla="*/ 2276965 h 2540425"/>
              <a:gd name="connsiteX579" fmla="*/ 95668 w 3776662"/>
              <a:gd name="connsiteY579" fmla="*/ 2274581 h 2540425"/>
              <a:gd name="connsiteX580" fmla="*/ 102225 w 3776662"/>
              <a:gd name="connsiteY580" fmla="*/ 2272494 h 2540425"/>
              <a:gd name="connsiteX581" fmla="*/ 108781 w 3776662"/>
              <a:gd name="connsiteY581" fmla="*/ 2271302 h 2540425"/>
              <a:gd name="connsiteX582" fmla="*/ 115338 w 3776662"/>
              <a:gd name="connsiteY582" fmla="*/ 2269812 h 2540425"/>
              <a:gd name="connsiteX583" fmla="*/ 122193 w 3776662"/>
              <a:gd name="connsiteY583" fmla="*/ 2269216 h 2540425"/>
              <a:gd name="connsiteX584" fmla="*/ 129048 w 3776662"/>
              <a:gd name="connsiteY584" fmla="*/ 2268620 h 2540425"/>
              <a:gd name="connsiteX585" fmla="*/ 136200 w 3776662"/>
              <a:gd name="connsiteY585" fmla="*/ 2268620 h 2540425"/>
              <a:gd name="connsiteX586" fmla="*/ 202960 w 3776662"/>
              <a:gd name="connsiteY586" fmla="*/ 2268620 h 2540425"/>
              <a:gd name="connsiteX587" fmla="*/ 202960 w 3776662"/>
              <a:gd name="connsiteY587" fmla="*/ 741504 h 2540425"/>
              <a:gd name="connsiteX588" fmla="*/ 202960 w 3776662"/>
              <a:gd name="connsiteY588" fmla="*/ 733755 h 2540425"/>
              <a:gd name="connsiteX589" fmla="*/ 203854 w 3776662"/>
              <a:gd name="connsiteY589" fmla="*/ 725708 h 2540425"/>
              <a:gd name="connsiteX590" fmla="*/ 204450 w 3776662"/>
              <a:gd name="connsiteY590" fmla="*/ 717661 h 2540425"/>
              <a:gd name="connsiteX591" fmla="*/ 205940 w 3776662"/>
              <a:gd name="connsiteY591" fmla="*/ 709912 h 2540425"/>
              <a:gd name="connsiteX592" fmla="*/ 207728 w 3776662"/>
              <a:gd name="connsiteY592" fmla="*/ 702760 h 2540425"/>
              <a:gd name="connsiteX593" fmla="*/ 209814 w 3776662"/>
              <a:gd name="connsiteY593" fmla="*/ 695309 h 2540425"/>
              <a:gd name="connsiteX594" fmla="*/ 212497 w 3776662"/>
              <a:gd name="connsiteY594" fmla="*/ 687858 h 2540425"/>
              <a:gd name="connsiteX595" fmla="*/ 214881 w 3776662"/>
              <a:gd name="connsiteY595" fmla="*/ 681003 h 2540425"/>
              <a:gd name="connsiteX596" fmla="*/ 218159 w 3776662"/>
              <a:gd name="connsiteY596" fmla="*/ 674149 h 2540425"/>
              <a:gd name="connsiteX597" fmla="*/ 221438 w 3776662"/>
              <a:gd name="connsiteY597" fmla="*/ 666996 h 2540425"/>
              <a:gd name="connsiteX598" fmla="*/ 225312 w 3776662"/>
              <a:gd name="connsiteY598" fmla="*/ 660439 h 2540425"/>
              <a:gd name="connsiteX599" fmla="*/ 229186 w 3776662"/>
              <a:gd name="connsiteY599" fmla="*/ 654478 h 2540425"/>
              <a:gd name="connsiteX600" fmla="*/ 233657 w 3776662"/>
              <a:gd name="connsiteY600" fmla="*/ 647922 h 2540425"/>
              <a:gd name="connsiteX601" fmla="*/ 238425 w 3776662"/>
              <a:gd name="connsiteY601" fmla="*/ 642259 h 2540425"/>
              <a:gd name="connsiteX602" fmla="*/ 243194 w 3776662"/>
              <a:gd name="connsiteY602" fmla="*/ 636597 h 2540425"/>
              <a:gd name="connsiteX603" fmla="*/ 248260 w 3776662"/>
              <a:gd name="connsiteY603" fmla="*/ 631232 h 2540425"/>
              <a:gd name="connsiteX604" fmla="*/ 253923 w 3776662"/>
              <a:gd name="connsiteY604" fmla="*/ 625867 h 2540425"/>
              <a:gd name="connsiteX605" fmla="*/ 259586 w 3776662"/>
              <a:gd name="connsiteY605" fmla="*/ 621099 h 2540425"/>
              <a:gd name="connsiteX606" fmla="*/ 265844 w 3776662"/>
              <a:gd name="connsiteY606" fmla="*/ 616330 h 2540425"/>
              <a:gd name="connsiteX607" fmla="*/ 271805 w 3776662"/>
              <a:gd name="connsiteY607" fmla="*/ 612158 h 2540425"/>
              <a:gd name="connsiteX608" fmla="*/ 277766 w 3776662"/>
              <a:gd name="connsiteY608" fmla="*/ 607985 h 2540425"/>
              <a:gd name="connsiteX609" fmla="*/ 284918 w 3776662"/>
              <a:gd name="connsiteY609" fmla="*/ 604111 h 2540425"/>
              <a:gd name="connsiteX610" fmla="*/ 291177 w 3776662"/>
              <a:gd name="connsiteY610" fmla="*/ 600833 h 2540425"/>
              <a:gd name="connsiteX611" fmla="*/ 298330 w 3776662"/>
              <a:gd name="connsiteY611" fmla="*/ 597852 h 2540425"/>
              <a:gd name="connsiteX612" fmla="*/ 305185 w 3776662"/>
              <a:gd name="connsiteY612" fmla="*/ 594574 h 2540425"/>
              <a:gd name="connsiteX613" fmla="*/ 312635 w 3776662"/>
              <a:gd name="connsiteY613" fmla="*/ 592488 h 2540425"/>
              <a:gd name="connsiteX614" fmla="*/ 319788 w 3776662"/>
              <a:gd name="connsiteY614" fmla="*/ 590402 h 2540425"/>
              <a:gd name="connsiteX615" fmla="*/ 327835 w 3776662"/>
              <a:gd name="connsiteY615" fmla="*/ 588613 h 2540425"/>
              <a:gd name="connsiteX616" fmla="*/ 334988 w 3776662"/>
              <a:gd name="connsiteY616" fmla="*/ 587421 h 2540425"/>
              <a:gd name="connsiteX617" fmla="*/ 343333 w 3776662"/>
              <a:gd name="connsiteY617" fmla="*/ 585931 h 2540425"/>
              <a:gd name="connsiteX618" fmla="*/ 351082 w 3776662"/>
              <a:gd name="connsiteY618" fmla="*/ 585633 h 2540425"/>
              <a:gd name="connsiteX619" fmla="*/ 358830 w 3776662"/>
              <a:gd name="connsiteY619" fmla="*/ 585633 h 2540425"/>
              <a:gd name="connsiteX620" fmla="*/ 1087817 w 3776662"/>
              <a:gd name="connsiteY620" fmla="*/ 585633 h 2540425"/>
              <a:gd name="connsiteX621" fmla="*/ 1087817 w 3776662"/>
              <a:gd name="connsiteY621" fmla="*/ 2268620 h 2540425"/>
              <a:gd name="connsiteX622" fmla="*/ 1173650 w 3776662"/>
              <a:gd name="connsiteY622" fmla="*/ 2268620 h 2540425"/>
              <a:gd name="connsiteX623" fmla="*/ 1173650 w 3776662"/>
              <a:gd name="connsiteY623" fmla="*/ 156169 h 2540425"/>
              <a:gd name="connsiteX624" fmla="*/ 1173650 w 3776662"/>
              <a:gd name="connsiteY624" fmla="*/ 148122 h 2540425"/>
              <a:gd name="connsiteX625" fmla="*/ 1174246 w 3776662"/>
              <a:gd name="connsiteY625" fmla="*/ 140075 h 2540425"/>
              <a:gd name="connsiteX626" fmla="*/ 1175439 w 3776662"/>
              <a:gd name="connsiteY626" fmla="*/ 132326 h 2540425"/>
              <a:gd name="connsiteX627" fmla="*/ 1176929 w 3776662"/>
              <a:gd name="connsiteY627" fmla="*/ 124279 h 2540425"/>
              <a:gd name="connsiteX628" fmla="*/ 1178419 w 3776662"/>
              <a:gd name="connsiteY628" fmla="*/ 117127 h 2540425"/>
              <a:gd name="connsiteX629" fmla="*/ 1180803 w 3776662"/>
              <a:gd name="connsiteY629" fmla="*/ 109676 h 2540425"/>
              <a:gd name="connsiteX630" fmla="*/ 1182889 w 3776662"/>
              <a:gd name="connsiteY630" fmla="*/ 102225 h 2540425"/>
              <a:gd name="connsiteX631" fmla="*/ 1185870 w 3776662"/>
              <a:gd name="connsiteY631" fmla="*/ 95370 h 2540425"/>
              <a:gd name="connsiteX632" fmla="*/ 1188850 w 3776662"/>
              <a:gd name="connsiteY632" fmla="*/ 88516 h 2540425"/>
              <a:gd name="connsiteX633" fmla="*/ 1192426 w 3776662"/>
              <a:gd name="connsiteY633" fmla="*/ 81363 h 2540425"/>
              <a:gd name="connsiteX634" fmla="*/ 1196301 w 3776662"/>
              <a:gd name="connsiteY634" fmla="*/ 75104 h 2540425"/>
              <a:gd name="connsiteX635" fmla="*/ 1200175 w 3776662"/>
              <a:gd name="connsiteY635" fmla="*/ 68547 h 2540425"/>
              <a:gd name="connsiteX636" fmla="*/ 1204646 w 3776662"/>
              <a:gd name="connsiteY636" fmla="*/ 62289 h 2540425"/>
              <a:gd name="connsiteX637" fmla="*/ 1209414 w 3776662"/>
              <a:gd name="connsiteY637" fmla="*/ 56924 h 2540425"/>
              <a:gd name="connsiteX638" fmla="*/ 1214183 w 3776662"/>
              <a:gd name="connsiteY638" fmla="*/ 51261 h 2540425"/>
              <a:gd name="connsiteX639" fmla="*/ 1219249 w 3776662"/>
              <a:gd name="connsiteY639" fmla="*/ 45599 h 2540425"/>
              <a:gd name="connsiteX640" fmla="*/ 1224912 w 3776662"/>
              <a:gd name="connsiteY640" fmla="*/ 40234 h 2540425"/>
              <a:gd name="connsiteX641" fmla="*/ 1230574 w 3776662"/>
              <a:gd name="connsiteY641" fmla="*/ 35466 h 2540425"/>
              <a:gd name="connsiteX642" fmla="*/ 1236237 w 3776662"/>
              <a:gd name="connsiteY642" fmla="*/ 30697 h 2540425"/>
              <a:gd name="connsiteX643" fmla="*/ 1242794 w 3776662"/>
              <a:gd name="connsiteY643" fmla="*/ 26525 h 2540425"/>
              <a:gd name="connsiteX644" fmla="*/ 1248754 w 3776662"/>
              <a:gd name="connsiteY644" fmla="*/ 22650 h 2540425"/>
              <a:gd name="connsiteX645" fmla="*/ 1255311 w 3776662"/>
              <a:gd name="connsiteY645" fmla="*/ 18776 h 2540425"/>
              <a:gd name="connsiteX646" fmla="*/ 1262166 w 3776662"/>
              <a:gd name="connsiteY646" fmla="*/ 15200 h 2540425"/>
              <a:gd name="connsiteX647" fmla="*/ 1269021 w 3776662"/>
              <a:gd name="connsiteY647" fmla="*/ 12219 h 2540425"/>
              <a:gd name="connsiteX648" fmla="*/ 1276173 w 3776662"/>
              <a:gd name="connsiteY648" fmla="*/ 9239 h 2540425"/>
              <a:gd name="connsiteX649" fmla="*/ 1283326 w 3776662"/>
              <a:gd name="connsiteY649" fmla="*/ 6855 h 2540425"/>
              <a:gd name="connsiteX650" fmla="*/ 1290777 w 3776662"/>
              <a:gd name="connsiteY650" fmla="*/ 4768 h 2540425"/>
              <a:gd name="connsiteX651" fmla="*/ 1298526 w 3776662"/>
              <a:gd name="connsiteY651" fmla="*/ 2980 h 2540425"/>
              <a:gd name="connsiteX652" fmla="*/ 1305977 w 3776662"/>
              <a:gd name="connsiteY652" fmla="*/ 1788 h 2540425"/>
              <a:gd name="connsiteX653" fmla="*/ 1313725 w 3776662"/>
              <a:gd name="connsiteY653" fmla="*/ 298 h 254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</a:cxnLst>
            <a:rect l="l" t="t" r="r" b="b"/>
            <a:pathLst>
              <a:path w="3776662" h="2540425">
                <a:moveTo>
                  <a:pt x="1728289" y="1567053"/>
                </a:moveTo>
                <a:lnTo>
                  <a:pt x="1722626" y="1567351"/>
                </a:lnTo>
                <a:lnTo>
                  <a:pt x="1716367" y="1567948"/>
                </a:lnTo>
                <a:lnTo>
                  <a:pt x="1710705" y="1568842"/>
                </a:lnTo>
                <a:lnTo>
                  <a:pt x="1705340" y="1569737"/>
                </a:lnTo>
                <a:lnTo>
                  <a:pt x="1699677" y="1570929"/>
                </a:lnTo>
                <a:lnTo>
                  <a:pt x="1694313" y="1572122"/>
                </a:lnTo>
                <a:lnTo>
                  <a:pt x="1689246" y="1574507"/>
                </a:lnTo>
                <a:lnTo>
                  <a:pt x="1683882" y="1576296"/>
                </a:lnTo>
                <a:lnTo>
                  <a:pt x="1678815" y="1578681"/>
                </a:lnTo>
                <a:lnTo>
                  <a:pt x="1674047" y="1581067"/>
                </a:lnTo>
                <a:lnTo>
                  <a:pt x="1669278" y="1584048"/>
                </a:lnTo>
                <a:lnTo>
                  <a:pt x="1664510" y="1587030"/>
                </a:lnTo>
                <a:lnTo>
                  <a:pt x="1660039" y="1590011"/>
                </a:lnTo>
                <a:lnTo>
                  <a:pt x="1655867" y="1593589"/>
                </a:lnTo>
                <a:lnTo>
                  <a:pt x="1651396" y="1596869"/>
                </a:lnTo>
                <a:lnTo>
                  <a:pt x="1647522" y="1600745"/>
                </a:lnTo>
                <a:lnTo>
                  <a:pt x="1643647" y="1604621"/>
                </a:lnTo>
                <a:lnTo>
                  <a:pt x="1640071" y="1609094"/>
                </a:lnTo>
                <a:lnTo>
                  <a:pt x="1636793" y="1612970"/>
                </a:lnTo>
                <a:lnTo>
                  <a:pt x="1633812" y="1617740"/>
                </a:lnTo>
                <a:lnTo>
                  <a:pt x="1630534" y="1622511"/>
                </a:lnTo>
                <a:lnTo>
                  <a:pt x="1627554" y="1627281"/>
                </a:lnTo>
                <a:lnTo>
                  <a:pt x="1625467" y="1632052"/>
                </a:lnTo>
                <a:lnTo>
                  <a:pt x="1622785" y="1637419"/>
                </a:lnTo>
                <a:lnTo>
                  <a:pt x="1620997" y="1642487"/>
                </a:lnTo>
                <a:lnTo>
                  <a:pt x="1618911" y="1647556"/>
                </a:lnTo>
                <a:lnTo>
                  <a:pt x="1617719" y="1652923"/>
                </a:lnTo>
                <a:lnTo>
                  <a:pt x="1616228" y="1658588"/>
                </a:lnTo>
                <a:lnTo>
                  <a:pt x="1615334" y="1664253"/>
                </a:lnTo>
                <a:lnTo>
                  <a:pt x="1614738" y="1669918"/>
                </a:lnTo>
                <a:lnTo>
                  <a:pt x="1614142" y="1675881"/>
                </a:lnTo>
                <a:lnTo>
                  <a:pt x="1614142" y="1681546"/>
                </a:lnTo>
                <a:lnTo>
                  <a:pt x="1614142" y="2268621"/>
                </a:lnTo>
                <a:lnTo>
                  <a:pt x="2162521" y="2268621"/>
                </a:lnTo>
                <a:lnTo>
                  <a:pt x="2162521" y="1681546"/>
                </a:lnTo>
                <a:lnTo>
                  <a:pt x="2162521" y="1675881"/>
                </a:lnTo>
                <a:lnTo>
                  <a:pt x="2161925" y="1669918"/>
                </a:lnTo>
                <a:lnTo>
                  <a:pt x="2161329" y="1664253"/>
                </a:lnTo>
                <a:lnTo>
                  <a:pt x="2160435" y="1658588"/>
                </a:lnTo>
                <a:lnTo>
                  <a:pt x="2158945" y="1652923"/>
                </a:lnTo>
                <a:lnTo>
                  <a:pt x="2157753" y="1647556"/>
                </a:lnTo>
                <a:lnTo>
                  <a:pt x="2155666" y="1642487"/>
                </a:lnTo>
                <a:lnTo>
                  <a:pt x="2153878" y="1637419"/>
                </a:lnTo>
                <a:lnTo>
                  <a:pt x="2151196" y="1632052"/>
                </a:lnTo>
                <a:lnTo>
                  <a:pt x="2149110" y="1627281"/>
                </a:lnTo>
                <a:lnTo>
                  <a:pt x="2146129" y="1622511"/>
                </a:lnTo>
                <a:lnTo>
                  <a:pt x="2142851" y="1617740"/>
                </a:lnTo>
                <a:lnTo>
                  <a:pt x="2139871" y="1612970"/>
                </a:lnTo>
                <a:lnTo>
                  <a:pt x="2136592" y="1609094"/>
                </a:lnTo>
                <a:lnTo>
                  <a:pt x="2133016" y="1604621"/>
                </a:lnTo>
                <a:lnTo>
                  <a:pt x="2129142" y="1600745"/>
                </a:lnTo>
                <a:lnTo>
                  <a:pt x="2125267" y="1596869"/>
                </a:lnTo>
                <a:lnTo>
                  <a:pt x="2120797" y="1593589"/>
                </a:lnTo>
                <a:lnTo>
                  <a:pt x="2116922" y="1590011"/>
                </a:lnTo>
                <a:lnTo>
                  <a:pt x="2112154" y="1587030"/>
                </a:lnTo>
                <a:lnTo>
                  <a:pt x="2107385" y="1584048"/>
                </a:lnTo>
                <a:lnTo>
                  <a:pt x="2102617" y="1581067"/>
                </a:lnTo>
                <a:lnTo>
                  <a:pt x="2097848" y="1578681"/>
                </a:lnTo>
                <a:lnTo>
                  <a:pt x="2092782" y="1576296"/>
                </a:lnTo>
                <a:lnTo>
                  <a:pt x="2087417" y="1574507"/>
                </a:lnTo>
                <a:lnTo>
                  <a:pt x="2082351" y="1572122"/>
                </a:lnTo>
                <a:lnTo>
                  <a:pt x="2076986" y="1570929"/>
                </a:lnTo>
                <a:lnTo>
                  <a:pt x="2071323" y="1569737"/>
                </a:lnTo>
                <a:lnTo>
                  <a:pt x="2065959" y="1568842"/>
                </a:lnTo>
                <a:lnTo>
                  <a:pt x="2060296" y="1567948"/>
                </a:lnTo>
                <a:lnTo>
                  <a:pt x="2054038" y="1567351"/>
                </a:lnTo>
                <a:lnTo>
                  <a:pt x="2048375" y="1567053"/>
                </a:lnTo>
                <a:close/>
                <a:moveTo>
                  <a:pt x="3178214" y="1530692"/>
                </a:moveTo>
                <a:lnTo>
                  <a:pt x="3178214" y="1729182"/>
                </a:lnTo>
                <a:lnTo>
                  <a:pt x="3376704" y="1729182"/>
                </a:lnTo>
                <a:lnTo>
                  <a:pt x="3376704" y="1530692"/>
                </a:lnTo>
                <a:close/>
                <a:moveTo>
                  <a:pt x="2885546" y="1530692"/>
                </a:moveTo>
                <a:lnTo>
                  <a:pt x="2885546" y="1729182"/>
                </a:lnTo>
                <a:lnTo>
                  <a:pt x="3084036" y="1729182"/>
                </a:lnTo>
                <a:lnTo>
                  <a:pt x="3084036" y="1530692"/>
                </a:lnTo>
                <a:close/>
                <a:moveTo>
                  <a:pt x="692626" y="1530692"/>
                </a:moveTo>
                <a:lnTo>
                  <a:pt x="692626" y="1729182"/>
                </a:lnTo>
                <a:lnTo>
                  <a:pt x="891116" y="1729182"/>
                </a:lnTo>
                <a:lnTo>
                  <a:pt x="891116" y="1530692"/>
                </a:lnTo>
                <a:close/>
                <a:moveTo>
                  <a:pt x="399959" y="1530692"/>
                </a:moveTo>
                <a:lnTo>
                  <a:pt x="399959" y="1729182"/>
                </a:lnTo>
                <a:lnTo>
                  <a:pt x="598449" y="1729182"/>
                </a:lnTo>
                <a:lnTo>
                  <a:pt x="598449" y="1530692"/>
                </a:lnTo>
                <a:close/>
                <a:moveTo>
                  <a:pt x="3178214" y="1212394"/>
                </a:moveTo>
                <a:lnTo>
                  <a:pt x="3178214" y="1410884"/>
                </a:lnTo>
                <a:lnTo>
                  <a:pt x="3376704" y="1410884"/>
                </a:lnTo>
                <a:lnTo>
                  <a:pt x="3376704" y="1212394"/>
                </a:lnTo>
                <a:close/>
                <a:moveTo>
                  <a:pt x="2885546" y="1212394"/>
                </a:moveTo>
                <a:lnTo>
                  <a:pt x="2885546" y="1410884"/>
                </a:lnTo>
                <a:lnTo>
                  <a:pt x="3084036" y="1410884"/>
                </a:lnTo>
                <a:lnTo>
                  <a:pt x="3084036" y="1212394"/>
                </a:lnTo>
                <a:close/>
                <a:moveTo>
                  <a:pt x="692626" y="1212394"/>
                </a:moveTo>
                <a:lnTo>
                  <a:pt x="692626" y="1410884"/>
                </a:lnTo>
                <a:lnTo>
                  <a:pt x="891116" y="1410884"/>
                </a:lnTo>
                <a:lnTo>
                  <a:pt x="891116" y="1212394"/>
                </a:lnTo>
                <a:close/>
                <a:moveTo>
                  <a:pt x="399959" y="1212394"/>
                </a:moveTo>
                <a:lnTo>
                  <a:pt x="399959" y="1410884"/>
                </a:lnTo>
                <a:lnTo>
                  <a:pt x="598449" y="1410884"/>
                </a:lnTo>
                <a:lnTo>
                  <a:pt x="598449" y="1212394"/>
                </a:lnTo>
                <a:close/>
                <a:moveTo>
                  <a:pt x="3178214" y="894096"/>
                </a:moveTo>
                <a:lnTo>
                  <a:pt x="3178214" y="1092586"/>
                </a:lnTo>
                <a:lnTo>
                  <a:pt x="3376704" y="1092586"/>
                </a:lnTo>
                <a:lnTo>
                  <a:pt x="3376704" y="894096"/>
                </a:lnTo>
                <a:close/>
                <a:moveTo>
                  <a:pt x="2885546" y="894096"/>
                </a:moveTo>
                <a:lnTo>
                  <a:pt x="2885546" y="1092586"/>
                </a:lnTo>
                <a:lnTo>
                  <a:pt x="3084036" y="1092586"/>
                </a:lnTo>
                <a:lnTo>
                  <a:pt x="3084036" y="894096"/>
                </a:lnTo>
                <a:close/>
                <a:moveTo>
                  <a:pt x="692626" y="894096"/>
                </a:moveTo>
                <a:lnTo>
                  <a:pt x="692626" y="1092586"/>
                </a:lnTo>
                <a:lnTo>
                  <a:pt x="891116" y="1092586"/>
                </a:lnTo>
                <a:lnTo>
                  <a:pt x="891116" y="894096"/>
                </a:lnTo>
                <a:close/>
                <a:moveTo>
                  <a:pt x="399959" y="894096"/>
                </a:moveTo>
                <a:lnTo>
                  <a:pt x="399959" y="1092586"/>
                </a:lnTo>
                <a:lnTo>
                  <a:pt x="598449" y="1092586"/>
                </a:lnTo>
                <a:lnTo>
                  <a:pt x="598449" y="894096"/>
                </a:lnTo>
                <a:close/>
                <a:moveTo>
                  <a:pt x="1770485" y="264652"/>
                </a:moveTo>
                <a:lnTo>
                  <a:pt x="2006180" y="264652"/>
                </a:lnTo>
                <a:lnTo>
                  <a:pt x="2006180" y="428358"/>
                </a:lnTo>
                <a:lnTo>
                  <a:pt x="2169674" y="428358"/>
                </a:lnTo>
                <a:lnTo>
                  <a:pt x="2169674" y="663630"/>
                </a:lnTo>
                <a:lnTo>
                  <a:pt x="2006180" y="663630"/>
                </a:lnTo>
                <a:lnTo>
                  <a:pt x="2006180" y="827336"/>
                </a:lnTo>
                <a:lnTo>
                  <a:pt x="1770485" y="827336"/>
                </a:lnTo>
                <a:lnTo>
                  <a:pt x="1770485" y="663630"/>
                </a:lnTo>
                <a:lnTo>
                  <a:pt x="1606990" y="663630"/>
                </a:lnTo>
                <a:lnTo>
                  <a:pt x="1606990" y="428358"/>
                </a:lnTo>
                <a:lnTo>
                  <a:pt x="1770485" y="428358"/>
                </a:lnTo>
                <a:close/>
                <a:moveTo>
                  <a:pt x="1876418" y="80469"/>
                </a:moveTo>
                <a:lnTo>
                  <a:pt x="1864206" y="80767"/>
                </a:lnTo>
                <a:lnTo>
                  <a:pt x="1852590" y="81661"/>
                </a:lnTo>
                <a:lnTo>
                  <a:pt x="1840974" y="82556"/>
                </a:lnTo>
                <a:lnTo>
                  <a:pt x="1829061" y="83748"/>
                </a:lnTo>
                <a:lnTo>
                  <a:pt x="1817445" y="85537"/>
                </a:lnTo>
                <a:lnTo>
                  <a:pt x="1805829" y="87326"/>
                </a:lnTo>
                <a:lnTo>
                  <a:pt x="1794511" y="90009"/>
                </a:lnTo>
                <a:lnTo>
                  <a:pt x="1783193" y="92096"/>
                </a:lnTo>
                <a:lnTo>
                  <a:pt x="1771875" y="95077"/>
                </a:lnTo>
                <a:lnTo>
                  <a:pt x="1760855" y="97760"/>
                </a:lnTo>
                <a:lnTo>
                  <a:pt x="1749835" y="101040"/>
                </a:lnTo>
                <a:lnTo>
                  <a:pt x="1739113" y="104617"/>
                </a:lnTo>
                <a:lnTo>
                  <a:pt x="1728390" y="108493"/>
                </a:lnTo>
                <a:lnTo>
                  <a:pt x="1717966" y="112369"/>
                </a:lnTo>
                <a:lnTo>
                  <a:pt x="1706946" y="116840"/>
                </a:lnTo>
                <a:lnTo>
                  <a:pt x="1696521" y="121610"/>
                </a:lnTo>
                <a:lnTo>
                  <a:pt x="1686693" y="126380"/>
                </a:lnTo>
                <a:lnTo>
                  <a:pt x="1676268" y="131151"/>
                </a:lnTo>
                <a:lnTo>
                  <a:pt x="1666439" y="136219"/>
                </a:lnTo>
                <a:lnTo>
                  <a:pt x="1656909" y="141883"/>
                </a:lnTo>
                <a:lnTo>
                  <a:pt x="1646782" y="147548"/>
                </a:lnTo>
                <a:lnTo>
                  <a:pt x="1637251" y="153510"/>
                </a:lnTo>
                <a:lnTo>
                  <a:pt x="1628316" y="159771"/>
                </a:lnTo>
                <a:lnTo>
                  <a:pt x="1619083" y="166031"/>
                </a:lnTo>
                <a:lnTo>
                  <a:pt x="1610147" y="172590"/>
                </a:lnTo>
                <a:lnTo>
                  <a:pt x="1600914" y="179745"/>
                </a:lnTo>
                <a:lnTo>
                  <a:pt x="1592277" y="186602"/>
                </a:lnTo>
                <a:lnTo>
                  <a:pt x="1583640" y="194055"/>
                </a:lnTo>
                <a:lnTo>
                  <a:pt x="1575300" y="201210"/>
                </a:lnTo>
                <a:lnTo>
                  <a:pt x="1567258" y="208664"/>
                </a:lnTo>
                <a:lnTo>
                  <a:pt x="1559217" y="216415"/>
                </a:lnTo>
                <a:lnTo>
                  <a:pt x="1551473" y="224763"/>
                </a:lnTo>
                <a:lnTo>
                  <a:pt x="1543729" y="232812"/>
                </a:lnTo>
                <a:lnTo>
                  <a:pt x="1536283" y="241160"/>
                </a:lnTo>
                <a:lnTo>
                  <a:pt x="1529135" y="249805"/>
                </a:lnTo>
                <a:lnTo>
                  <a:pt x="1521986" y="258451"/>
                </a:lnTo>
                <a:lnTo>
                  <a:pt x="1515732" y="267097"/>
                </a:lnTo>
                <a:lnTo>
                  <a:pt x="1508584" y="276339"/>
                </a:lnTo>
                <a:lnTo>
                  <a:pt x="1502627" y="285282"/>
                </a:lnTo>
                <a:lnTo>
                  <a:pt x="1496074" y="294822"/>
                </a:lnTo>
                <a:lnTo>
                  <a:pt x="1490415" y="304363"/>
                </a:lnTo>
                <a:lnTo>
                  <a:pt x="1484458" y="313903"/>
                </a:lnTo>
                <a:lnTo>
                  <a:pt x="1479097" y="324039"/>
                </a:lnTo>
                <a:lnTo>
                  <a:pt x="1474034" y="333877"/>
                </a:lnTo>
                <a:lnTo>
                  <a:pt x="1468673" y="344013"/>
                </a:lnTo>
                <a:lnTo>
                  <a:pt x="1463907" y="354448"/>
                </a:lnTo>
                <a:lnTo>
                  <a:pt x="1459142" y="364882"/>
                </a:lnTo>
                <a:lnTo>
                  <a:pt x="1455270" y="375019"/>
                </a:lnTo>
                <a:lnTo>
                  <a:pt x="1451100" y="386049"/>
                </a:lnTo>
                <a:lnTo>
                  <a:pt x="1447526" y="396782"/>
                </a:lnTo>
                <a:lnTo>
                  <a:pt x="1443654" y="407813"/>
                </a:lnTo>
                <a:lnTo>
                  <a:pt x="1440676" y="418545"/>
                </a:lnTo>
                <a:lnTo>
                  <a:pt x="1437697" y="429874"/>
                </a:lnTo>
                <a:lnTo>
                  <a:pt x="1435017" y="440607"/>
                </a:lnTo>
                <a:lnTo>
                  <a:pt x="1432336" y="452234"/>
                </a:lnTo>
                <a:lnTo>
                  <a:pt x="1430251" y="463563"/>
                </a:lnTo>
                <a:lnTo>
                  <a:pt x="1428166" y="475189"/>
                </a:lnTo>
                <a:lnTo>
                  <a:pt x="1426677" y="486518"/>
                </a:lnTo>
                <a:lnTo>
                  <a:pt x="1425486" y="498443"/>
                </a:lnTo>
                <a:lnTo>
                  <a:pt x="1424294" y="510070"/>
                </a:lnTo>
                <a:lnTo>
                  <a:pt x="1423401" y="522294"/>
                </a:lnTo>
                <a:lnTo>
                  <a:pt x="1422805" y="533921"/>
                </a:lnTo>
                <a:lnTo>
                  <a:pt x="1422805" y="545846"/>
                </a:lnTo>
                <a:lnTo>
                  <a:pt x="1422805" y="558069"/>
                </a:lnTo>
                <a:lnTo>
                  <a:pt x="1423401" y="569696"/>
                </a:lnTo>
                <a:lnTo>
                  <a:pt x="1424294" y="581919"/>
                </a:lnTo>
                <a:lnTo>
                  <a:pt x="1425486" y="593546"/>
                </a:lnTo>
                <a:lnTo>
                  <a:pt x="1426677" y="605471"/>
                </a:lnTo>
                <a:lnTo>
                  <a:pt x="1428166" y="617098"/>
                </a:lnTo>
                <a:lnTo>
                  <a:pt x="1430251" y="628427"/>
                </a:lnTo>
                <a:lnTo>
                  <a:pt x="1432336" y="640054"/>
                </a:lnTo>
                <a:lnTo>
                  <a:pt x="1435017" y="651383"/>
                </a:lnTo>
                <a:lnTo>
                  <a:pt x="1437697" y="662712"/>
                </a:lnTo>
                <a:lnTo>
                  <a:pt x="1440676" y="673444"/>
                </a:lnTo>
                <a:lnTo>
                  <a:pt x="1443654" y="684773"/>
                </a:lnTo>
                <a:lnTo>
                  <a:pt x="1447526" y="695506"/>
                </a:lnTo>
                <a:lnTo>
                  <a:pt x="1451100" y="706536"/>
                </a:lnTo>
                <a:lnTo>
                  <a:pt x="1455270" y="716971"/>
                </a:lnTo>
                <a:lnTo>
                  <a:pt x="1459142" y="727107"/>
                </a:lnTo>
                <a:lnTo>
                  <a:pt x="1463907" y="737542"/>
                </a:lnTo>
                <a:lnTo>
                  <a:pt x="1468673" y="747976"/>
                </a:lnTo>
                <a:lnTo>
                  <a:pt x="1474034" y="758112"/>
                </a:lnTo>
                <a:lnTo>
                  <a:pt x="1479097" y="767951"/>
                </a:lnTo>
                <a:lnTo>
                  <a:pt x="1484458" y="778087"/>
                </a:lnTo>
                <a:lnTo>
                  <a:pt x="1490415" y="787627"/>
                </a:lnTo>
                <a:lnTo>
                  <a:pt x="1496074" y="797167"/>
                </a:lnTo>
                <a:lnTo>
                  <a:pt x="1502627" y="806707"/>
                </a:lnTo>
                <a:lnTo>
                  <a:pt x="1508584" y="815651"/>
                </a:lnTo>
                <a:lnTo>
                  <a:pt x="1515732" y="824893"/>
                </a:lnTo>
                <a:lnTo>
                  <a:pt x="1521986" y="833539"/>
                </a:lnTo>
                <a:lnTo>
                  <a:pt x="1529135" y="842482"/>
                </a:lnTo>
                <a:lnTo>
                  <a:pt x="1536283" y="850830"/>
                </a:lnTo>
                <a:lnTo>
                  <a:pt x="1543729" y="859476"/>
                </a:lnTo>
                <a:lnTo>
                  <a:pt x="1551473" y="867227"/>
                </a:lnTo>
                <a:lnTo>
                  <a:pt x="1559217" y="875575"/>
                </a:lnTo>
                <a:lnTo>
                  <a:pt x="1567258" y="883326"/>
                </a:lnTo>
                <a:lnTo>
                  <a:pt x="1575300" y="890779"/>
                </a:lnTo>
                <a:lnTo>
                  <a:pt x="1583640" y="898531"/>
                </a:lnTo>
                <a:lnTo>
                  <a:pt x="1592277" y="905388"/>
                </a:lnTo>
                <a:lnTo>
                  <a:pt x="1600914" y="912244"/>
                </a:lnTo>
                <a:lnTo>
                  <a:pt x="1610147" y="919400"/>
                </a:lnTo>
                <a:lnTo>
                  <a:pt x="1619083" y="925958"/>
                </a:lnTo>
                <a:lnTo>
                  <a:pt x="1628316" y="932219"/>
                </a:lnTo>
                <a:lnTo>
                  <a:pt x="1637251" y="938480"/>
                </a:lnTo>
                <a:lnTo>
                  <a:pt x="1646782" y="944442"/>
                </a:lnTo>
                <a:lnTo>
                  <a:pt x="1656909" y="950107"/>
                </a:lnTo>
                <a:lnTo>
                  <a:pt x="1666439" y="955771"/>
                </a:lnTo>
                <a:lnTo>
                  <a:pt x="1676268" y="960839"/>
                </a:lnTo>
                <a:lnTo>
                  <a:pt x="1686693" y="966206"/>
                </a:lnTo>
                <a:lnTo>
                  <a:pt x="1696521" y="970976"/>
                </a:lnTo>
                <a:lnTo>
                  <a:pt x="1706946" y="975149"/>
                </a:lnTo>
                <a:lnTo>
                  <a:pt x="1717966" y="979621"/>
                </a:lnTo>
                <a:lnTo>
                  <a:pt x="1728390" y="983497"/>
                </a:lnTo>
                <a:lnTo>
                  <a:pt x="1739113" y="987373"/>
                </a:lnTo>
                <a:lnTo>
                  <a:pt x="1749835" y="990950"/>
                </a:lnTo>
                <a:lnTo>
                  <a:pt x="1760855" y="994230"/>
                </a:lnTo>
                <a:lnTo>
                  <a:pt x="1771875" y="997211"/>
                </a:lnTo>
                <a:lnTo>
                  <a:pt x="1783193" y="999894"/>
                </a:lnTo>
                <a:lnTo>
                  <a:pt x="1794511" y="1002577"/>
                </a:lnTo>
                <a:lnTo>
                  <a:pt x="1805829" y="1004664"/>
                </a:lnTo>
                <a:lnTo>
                  <a:pt x="1817445" y="1006453"/>
                </a:lnTo>
                <a:lnTo>
                  <a:pt x="1829061" y="1008242"/>
                </a:lnTo>
                <a:lnTo>
                  <a:pt x="1840974" y="1009434"/>
                </a:lnTo>
                <a:lnTo>
                  <a:pt x="1852590" y="1010328"/>
                </a:lnTo>
                <a:lnTo>
                  <a:pt x="1864206" y="1011223"/>
                </a:lnTo>
                <a:lnTo>
                  <a:pt x="1876418" y="1011521"/>
                </a:lnTo>
                <a:lnTo>
                  <a:pt x="1888629" y="1012117"/>
                </a:lnTo>
                <a:lnTo>
                  <a:pt x="1900245" y="1011521"/>
                </a:lnTo>
                <a:lnTo>
                  <a:pt x="1912456" y="1011223"/>
                </a:lnTo>
                <a:lnTo>
                  <a:pt x="1924072" y="1010328"/>
                </a:lnTo>
                <a:lnTo>
                  <a:pt x="1935688" y="1009434"/>
                </a:lnTo>
                <a:lnTo>
                  <a:pt x="1947602" y="1008242"/>
                </a:lnTo>
                <a:lnTo>
                  <a:pt x="1959217" y="1006453"/>
                </a:lnTo>
                <a:lnTo>
                  <a:pt x="1970833" y="1004664"/>
                </a:lnTo>
                <a:lnTo>
                  <a:pt x="1982151" y="1002577"/>
                </a:lnTo>
                <a:lnTo>
                  <a:pt x="1993469" y="999894"/>
                </a:lnTo>
                <a:lnTo>
                  <a:pt x="2004787" y="997211"/>
                </a:lnTo>
                <a:lnTo>
                  <a:pt x="2015807" y="994230"/>
                </a:lnTo>
                <a:lnTo>
                  <a:pt x="2026827" y="990950"/>
                </a:lnTo>
                <a:lnTo>
                  <a:pt x="2037550" y="987373"/>
                </a:lnTo>
                <a:lnTo>
                  <a:pt x="2048272" y="983497"/>
                </a:lnTo>
                <a:lnTo>
                  <a:pt x="2058696" y="979621"/>
                </a:lnTo>
                <a:lnTo>
                  <a:pt x="2069717" y="975149"/>
                </a:lnTo>
                <a:lnTo>
                  <a:pt x="2080141" y="970976"/>
                </a:lnTo>
                <a:lnTo>
                  <a:pt x="2089970" y="966206"/>
                </a:lnTo>
                <a:lnTo>
                  <a:pt x="2100394" y="960839"/>
                </a:lnTo>
                <a:lnTo>
                  <a:pt x="2110223" y="955771"/>
                </a:lnTo>
                <a:lnTo>
                  <a:pt x="2119754" y="950107"/>
                </a:lnTo>
                <a:lnTo>
                  <a:pt x="2129881" y="944442"/>
                </a:lnTo>
                <a:lnTo>
                  <a:pt x="2139411" y="938480"/>
                </a:lnTo>
                <a:lnTo>
                  <a:pt x="2148347" y="932219"/>
                </a:lnTo>
                <a:lnTo>
                  <a:pt x="2157878" y="925958"/>
                </a:lnTo>
                <a:lnTo>
                  <a:pt x="2166515" y="919400"/>
                </a:lnTo>
                <a:lnTo>
                  <a:pt x="2175748" y="912244"/>
                </a:lnTo>
                <a:lnTo>
                  <a:pt x="2184386" y="905388"/>
                </a:lnTo>
                <a:lnTo>
                  <a:pt x="2193023" y="898531"/>
                </a:lnTo>
                <a:lnTo>
                  <a:pt x="2201362" y="890779"/>
                </a:lnTo>
                <a:lnTo>
                  <a:pt x="2209404" y="883326"/>
                </a:lnTo>
                <a:lnTo>
                  <a:pt x="2217446" y="875575"/>
                </a:lnTo>
                <a:lnTo>
                  <a:pt x="2225190" y="867227"/>
                </a:lnTo>
                <a:lnTo>
                  <a:pt x="2232934" y="859476"/>
                </a:lnTo>
                <a:lnTo>
                  <a:pt x="2240380" y="850830"/>
                </a:lnTo>
                <a:lnTo>
                  <a:pt x="2247528" y="842482"/>
                </a:lnTo>
                <a:lnTo>
                  <a:pt x="2254676" y="833539"/>
                </a:lnTo>
                <a:lnTo>
                  <a:pt x="2261526" y="824893"/>
                </a:lnTo>
                <a:lnTo>
                  <a:pt x="2268079" y="815651"/>
                </a:lnTo>
                <a:lnTo>
                  <a:pt x="2274036" y="806707"/>
                </a:lnTo>
                <a:lnTo>
                  <a:pt x="2280588" y="797167"/>
                </a:lnTo>
                <a:lnTo>
                  <a:pt x="2286247" y="787627"/>
                </a:lnTo>
                <a:lnTo>
                  <a:pt x="2292204" y="778087"/>
                </a:lnTo>
                <a:lnTo>
                  <a:pt x="2297565" y="767951"/>
                </a:lnTo>
                <a:lnTo>
                  <a:pt x="2302629" y="758112"/>
                </a:lnTo>
                <a:lnTo>
                  <a:pt x="2307990" y="747976"/>
                </a:lnTo>
                <a:lnTo>
                  <a:pt x="2312755" y="737542"/>
                </a:lnTo>
                <a:lnTo>
                  <a:pt x="2317521" y="727107"/>
                </a:lnTo>
                <a:lnTo>
                  <a:pt x="2321393" y="716971"/>
                </a:lnTo>
                <a:lnTo>
                  <a:pt x="2325562" y="706536"/>
                </a:lnTo>
                <a:lnTo>
                  <a:pt x="2329434" y="695506"/>
                </a:lnTo>
                <a:lnTo>
                  <a:pt x="2333008" y="684773"/>
                </a:lnTo>
                <a:lnTo>
                  <a:pt x="2335987" y="673444"/>
                </a:lnTo>
                <a:lnTo>
                  <a:pt x="2338965" y="662712"/>
                </a:lnTo>
                <a:lnTo>
                  <a:pt x="2341646" y="651383"/>
                </a:lnTo>
                <a:lnTo>
                  <a:pt x="2344326" y="640054"/>
                </a:lnTo>
                <a:lnTo>
                  <a:pt x="2346411" y="628427"/>
                </a:lnTo>
                <a:lnTo>
                  <a:pt x="2348496" y="617098"/>
                </a:lnTo>
                <a:lnTo>
                  <a:pt x="2349985" y="605471"/>
                </a:lnTo>
                <a:lnTo>
                  <a:pt x="2351177" y="593546"/>
                </a:lnTo>
                <a:lnTo>
                  <a:pt x="2352368" y="581919"/>
                </a:lnTo>
                <a:lnTo>
                  <a:pt x="2353262" y="569696"/>
                </a:lnTo>
                <a:lnTo>
                  <a:pt x="2353857" y="558069"/>
                </a:lnTo>
                <a:lnTo>
                  <a:pt x="2353857" y="545846"/>
                </a:lnTo>
                <a:lnTo>
                  <a:pt x="2353857" y="533921"/>
                </a:lnTo>
                <a:lnTo>
                  <a:pt x="2353262" y="522294"/>
                </a:lnTo>
                <a:lnTo>
                  <a:pt x="2352368" y="510070"/>
                </a:lnTo>
                <a:lnTo>
                  <a:pt x="2351177" y="498443"/>
                </a:lnTo>
                <a:lnTo>
                  <a:pt x="2349985" y="486518"/>
                </a:lnTo>
                <a:lnTo>
                  <a:pt x="2348496" y="475189"/>
                </a:lnTo>
                <a:lnTo>
                  <a:pt x="2346411" y="463563"/>
                </a:lnTo>
                <a:lnTo>
                  <a:pt x="2344326" y="452234"/>
                </a:lnTo>
                <a:lnTo>
                  <a:pt x="2341646" y="440607"/>
                </a:lnTo>
                <a:lnTo>
                  <a:pt x="2338965" y="429874"/>
                </a:lnTo>
                <a:lnTo>
                  <a:pt x="2335987" y="418545"/>
                </a:lnTo>
                <a:lnTo>
                  <a:pt x="2333008" y="407813"/>
                </a:lnTo>
                <a:lnTo>
                  <a:pt x="2329434" y="396782"/>
                </a:lnTo>
                <a:lnTo>
                  <a:pt x="2325562" y="386049"/>
                </a:lnTo>
                <a:lnTo>
                  <a:pt x="2321393" y="375019"/>
                </a:lnTo>
                <a:lnTo>
                  <a:pt x="2317521" y="364882"/>
                </a:lnTo>
                <a:lnTo>
                  <a:pt x="2312755" y="354448"/>
                </a:lnTo>
                <a:lnTo>
                  <a:pt x="2307990" y="344013"/>
                </a:lnTo>
                <a:lnTo>
                  <a:pt x="2302629" y="333877"/>
                </a:lnTo>
                <a:lnTo>
                  <a:pt x="2297565" y="324039"/>
                </a:lnTo>
                <a:lnTo>
                  <a:pt x="2292204" y="313903"/>
                </a:lnTo>
                <a:lnTo>
                  <a:pt x="2286247" y="304363"/>
                </a:lnTo>
                <a:lnTo>
                  <a:pt x="2280588" y="294822"/>
                </a:lnTo>
                <a:lnTo>
                  <a:pt x="2274036" y="285282"/>
                </a:lnTo>
                <a:lnTo>
                  <a:pt x="2268079" y="276339"/>
                </a:lnTo>
                <a:lnTo>
                  <a:pt x="2261526" y="267097"/>
                </a:lnTo>
                <a:lnTo>
                  <a:pt x="2254676" y="258451"/>
                </a:lnTo>
                <a:lnTo>
                  <a:pt x="2247528" y="249805"/>
                </a:lnTo>
                <a:lnTo>
                  <a:pt x="2240380" y="241160"/>
                </a:lnTo>
                <a:lnTo>
                  <a:pt x="2232934" y="232812"/>
                </a:lnTo>
                <a:lnTo>
                  <a:pt x="2225190" y="224763"/>
                </a:lnTo>
                <a:lnTo>
                  <a:pt x="2217446" y="216415"/>
                </a:lnTo>
                <a:lnTo>
                  <a:pt x="2209404" y="208664"/>
                </a:lnTo>
                <a:lnTo>
                  <a:pt x="2201362" y="201210"/>
                </a:lnTo>
                <a:lnTo>
                  <a:pt x="2193023" y="194055"/>
                </a:lnTo>
                <a:lnTo>
                  <a:pt x="2184386" y="186602"/>
                </a:lnTo>
                <a:lnTo>
                  <a:pt x="2175748" y="179745"/>
                </a:lnTo>
                <a:lnTo>
                  <a:pt x="2166515" y="172590"/>
                </a:lnTo>
                <a:lnTo>
                  <a:pt x="2157878" y="166031"/>
                </a:lnTo>
                <a:lnTo>
                  <a:pt x="2148347" y="159771"/>
                </a:lnTo>
                <a:lnTo>
                  <a:pt x="2139411" y="153510"/>
                </a:lnTo>
                <a:lnTo>
                  <a:pt x="2129881" y="147548"/>
                </a:lnTo>
                <a:lnTo>
                  <a:pt x="2119754" y="141883"/>
                </a:lnTo>
                <a:lnTo>
                  <a:pt x="2110223" y="136219"/>
                </a:lnTo>
                <a:lnTo>
                  <a:pt x="2100394" y="131151"/>
                </a:lnTo>
                <a:lnTo>
                  <a:pt x="2089970" y="126380"/>
                </a:lnTo>
                <a:lnTo>
                  <a:pt x="2080141" y="121610"/>
                </a:lnTo>
                <a:lnTo>
                  <a:pt x="2069717" y="116840"/>
                </a:lnTo>
                <a:lnTo>
                  <a:pt x="2058696" y="112369"/>
                </a:lnTo>
                <a:lnTo>
                  <a:pt x="2048272" y="108493"/>
                </a:lnTo>
                <a:lnTo>
                  <a:pt x="2037550" y="104617"/>
                </a:lnTo>
                <a:lnTo>
                  <a:pt x="2026827" y="101040"/>
                </a:lnTo>
                <a:lnTo>
                  <a:pt x="2015807" y="97760"/>
                </a:lnTo>
                <a:lnTo>
                  <a:pt x="2004787" y="95077"/>
                </a:lnTo>
                <a:lnTo>
                  <a:pt x="1993469" y="92096"/>
                </a:lnTo>
                <a:lnTo>
                  <a:pt x="1982151" y="90009"/>
                </a:lnTo>
                <a:lnTo>
                  <a:pt x="1970833" y="87326"/>
                </a:lnTo>
                <a:lnTo>
                  <a:pt x="1959217" y="85537"/>
                </a:lnTo>
                <a:lnTo>
                  <a:pt x="1947602" y="83748"/>
                </a:lnTo>
                <a:lnTo>
                  <a:pt x="1935688" y="82556"/>
                </a:lnTo>
                <a:lnTo>
                  <a:pt x="1924072" y="81661"/>
                </a:lnTo>
                <a:lnTo>
                  <a:pt x="1912456" y="80767"/>
                </a:lnTo>
                <a:lnTo>
                  <a:pt x="1900245" y="80469"/>
                </a:lnTo>
                <a:lnTo>
                  <a:pt x="1888629" y="80469"/>
                </a:lnTo>
                <a:close/>
                <a:moveTo>
                  <a:pt x="1322070" y="0"/>
                </a:moveTo>
                <a:lnTo>
                  <a:pt x="1329819" y="0"/>
                </a:lnTo>
                <a:lnTo>
                  <a:pt x="2446843" y="0"/>
                </a:lnTo>
                <a:lnTo>
                  <a:pt x="2454592" y="0"/>
                </a:lnTo>
                <a:lnTo>
                  <a:pt x="2462937" y="298"/>
                </a:lnTo>
                <a:lnTo>
                  <a:pt x="2470686" y="1788"/>
                </a:lnTo>
                <a:lnTo>
                  <a:pt x="2478435" y="2980"/>
                </a:lnTo>
                <a:lnTo>
                  <a:pt x="2485885" y="4768"/>
                </a:lnTo>
                <a:lnTo>
                  <a:pt x="2493336" y="6855"/>
                </a:lnTo>
                <a:lnTo>
                  <a:pt x="2500489" y="9239"/>
                </a:lnTo>
                <a:lnTo>
                  <a:pt x="2507642" y="12219"/>
                </a:lnTo>
                <a:lnTo>
                  <a:pt x="2514496" y="15200"/>
                </a:lnTo>
                <a:lnTo>
                  <a:pt x="2521351" y="18776"/>
                </a:lnTo>
                <a:lnTo>
                  <a:pt x="2527908" y="22650"/>
                </a:lnTo>
                <a:lnTo>
                  <a:pt x="2533869" y="26525"/>
                </a:lnTo>
                <a:lnTo>
                  <a:pt x="2540425" y="30697"/>
                </a:lnTo>
                <a:lnTo>
                  <a:pt x="2546088" y="35466"/>
                </a:lnTo>
                <a:lnTo>
                  <a:pt x="2551750" y="40234"/>
                </a:lnTo>
                <a:lnTo>
                  <a:pt x="2557413" y="45599"/>
                </a:lnTo>
                <a:lnTo>
                  <a:pt x="2562480" y="51261"/>
                </a:lnTo>
                <a:lnTo>
                  <a:pt x="2567248" y="56924"/>
                </a:lnTo>
                <a:lnTo>
                  <a:pt x="2572017" y="62289"/>
                </a:lnTo>
                <a:lnTo>
                  <a:pt x="2576487" y="68547"/>
                </a:lnTo>
                <a:lnTo>
                  <a:pt x="2580362" y="75104"/>
                </a:lnTo>
                <a:lnTo>
                  <a:pt x="2584236" y="81363"/>
                </a:lnTo>
                <a:lnTo>
                  <a:pt x="2587812" y="88516"/>
                </a:lnTo>
                <a:lnTo>
                  <a:pt x="2590793" y="95370"/>
                </a:lnTo>
                <a:lnTo>
                  <a:pt x="2593773" y="102225"/>
                </a:lnTo>
                <a:lnTo>
                  <a:pt x="2595859" y="109676"/>
                </a:lnTo>
                <a:lnTo>
                  <a:pt x="2598243" y="117127"/>
                </a:lnTo>
                <a:lnTo>
                  <a:pt x="2599734" y="124279"/>
                </a:lnTo>
                <a:lnTo>
                  <a:pt x="2601224" y="132326"/>
                </a:lnTo>
                <a:lnTo>
                  <a:pt x="2602416" y="140075"/>
                </a:lnTo>
                <a:lnTo>
                  <a:pt x="2603012" y="148122"/>
                </a:lnTo>
                <a:lnTo>
                  <a:pt x="2603012" y="156169"/>
                </a:lnTo>
                <a:lnTo>
                  <a:pt x="2603012" y="2268620"/>
                </a:lnTo>
                <a:lnTo>
                  <a:pt x="2688845" y="2268620"/>
                </a:lnTo>
                <a:lnTo>
                  <a:pt x="2688845" y="585633"/>
                </a:lnTo>
                <a:lnTo>
                  <a:pt x="3417831" y="585633"/>
                </a:lnTo>
                <a:lnTo>
                  <a:pt x="3425580" y="585633"/>
                </a:lnTo>
                <a:lnTo>
                  <a:pt x="3433329" y="585931"/>
                </a:lnTo>
                <a:lnTo>
                  <a:pt x="3441674" y="587421"/>
                </a:lnTo>
                <a:lnTo>
                  <a:pt x="3448827" y="588613"/>
                </a:lnTo>
                <a:lnTo>
                  <a:pt x="3456873" y="590402"/>
                </a:lnTo>
                <a:lnTo>
                  <a:pt x="3464027" y="592488"/>
                </a:lnTo>
                <a:lnTo>
                  <a:pt x="3471477" y="594574"/>
                </a:lnTo>
                <a:lnTo>
                  <a:pt x="3478332" y="597852"/>
                </a:lnTo>
                <a:lnTo>
                  <a:pt x="3485485" y="600833"/>
                </a:lnTo>
                <a:lnTo>
                  <a:pt x="3492339" y="604111"/>
                </a:lnTo>
                <a:lnTo>
                  <a:pt x="3498896" y="607985"/>
                </a:lnTo>
                <a:lnTo>
                  <a:pt x="3504857" y="612158"/>
                </a:lnTo>
                <a:lnTo>
                  <a:pt x="3510817" y="616330"/>
                </a:lnTo>
                <a:lnTo>
                  <a:pt x="3517076" y="621099"/>
                </a:lnTo>
                <a:lnTo>
                  <a:pt x="3522739" y="625867"/>
                </a:lnTo>
                <a:lnTo>
                  <a:pt x="3528401" y="631232"/>
                </a:lnTo>
                <a:lnTo>
                  <a:pt x="3533468" y="636597"/>
                </a:lnTo>
                <a:lnTo>
                  <a:pt x="3538236" y="642259"/>
                </a:lnTo>
                <a:lnTo>
                  <a:pt x="3543005" y="647922"/>
                </a:lnTo>
                <a:lnTo>
                  <a:pt x="3547475" y="654478"/>
                </a:lnTo>
                <a:lnTo>
                  <a:pt x="3551350" y="660439"/>
                </a:lnTo>
                <a:lnTo>
                  <a:pt x="3555224" y="666996"/>
                </a:lnTo>
                <a:lnTo>
                  <a:pt x="3558503" y="674149"/>
                </a:lnTo>
                <a:lnTo>
                  <a:pt x="3561781" y="681003"/>
                </a:lnTo>
                <a:lnTo>
                  <a:pt x="3564165" y="687858"/>
                </a:lnTo>
                <a:lnTo>
                  <a:pt x="3566847" y="695309"/>
                </a:lnTo>
                <a:lnTo>
                  <a:pt x="3568934" y="702760"/>
                </a:lnTo>
                <a:lnTo>
                  <a:pt x="3570722" y="709912"/>
                </a:lnTo>
                <a:lnTo>
                  <a:pt x="3572212" y="717661"/>
                </a:lnTo>
                <a:lnTo>
                  <a:pt x="3572808" y="725708"/>
                </a:lnTo>
                <a:lnTo>
                  <a:pt x="3573702" y="733755"/>
                </a:lnTo>
                <a:lnTo>
                  <a:pt x="3573702" y="741504"/>
                </a:lnTo>
                <a:lnTo>
                  <a:pt x="3573702" y="2268620"/>
                </a:lnTo>
                <a:lnTo>
                  <a:pt x="3640461" y="2268620"/>
                </a:lnTo>
                <a:lnTo>
                  <a:pt x="3647614" y="2268620"/>
                </a:lnTo>
                <a:lnTo>
                  <a:pt x="3654469" y="2269216"/>
                </a:lnTo>
                <a:lnTo>
                  <a:pt x="3661323" y="2269812"/>
                </a:lnTo>
                <a:lnTo>
                  <a:pt x="3667880" y="2271302"/>
                </a:lnTo>
                <a:lnTo>
                  <a:pt x="3674437" y="2272494"/>
                </a:lnTo>
                <a:lnTo>
                  <a:pt x="3680994" y="2274581"/>
                </a:lnTo>
                <a:lnTo>
                  <a:pt x="3687253" y="2276965"/>
                </a:lnTo>
                <a:lnTo>
                  <a:pt x="3693511" y="2279051"/>
                </a:lnTo>
                <a:lnTo>
                  <a:pt x="3699472" y="2281733"/>
                </a:lnTo>
                <a:lnTo>
                  <a:pt x="3705432" y="2284714"/>
                </a:lnTo>
                <a:lnTo>
                  <a:pt x="3711095" y="2288290"/>
                </a:lnTo>
                <a:lnTo>
                  <a:pt x="3716757" y="2291568"/>
                </a:lnTo>
                <a:lnTo>
                  <a:pt x="3722122" y="2295443"/>
                </a:lnTo>
                <a:lnTo>
                  <a:pt x="3727189" y="2299317"/>
                </a:lnTo>
                <a:lnTo>
                  <a:pt x="3731957" y="2303788"/>
                </a:lnTo>
                <a:lnTo>
                  <a:pt x="3736726" y="2307960"/>
                </a:lnTo>
                <a:lnTo>
                  <a:pt x="3741196" y="2312729"/>
                </a:lnTo>
                <a:lnTo>
                  <a:pt x="3745369" y="2318093"/>
                </a:lnTo>
                <a:lnTo>
                  <a:pt x="3749839" y="2323160"/>
                </a:lnTo>
                <a:lnTo>
                  <a:pt x="3753117" y="2328524"/>
                </a:lnTo>
                <a:lnTo>
                  <a:pt x="3756694" y="2334187"/>
                </a:lnTo>
                <a:lnTo>
                  <a:pt x="3760270" y="2339850"/>
                </a:lnTo>
                <a:lnTo>
                  <a:pt x="3763251" y="2345512"/>
                </a:lnTo>
                <a:lnTo>
                  <a:pt x="3765933" y="2351473"/>
                </a:lnTo>
                <a:lnTo>
                  <a:pt x="3768317" y="2357433"/>
                </a:lnTo>
                <a:lnTo>
                  <a:pt x="3770701" y="2363990"/>
                </a:lnTo>
                <a:lnTo>
                  <a:pt x="3772191" y="2370547"/>
                </a:lnTo>
                <a:lnTo>
                  <a:pt x="3773682" y="2377104"/>
                </a:lnTo>
                <a:lnTo>
                  <a:pt x="3774874" y="2383958"/>
                </a:lnTo>
                <a:lnTo>
                  <a:pt x="3775768" y="2390515"/>
                </a:lnTo>
                <a:lnTo>
                  <a:pt x="3776364" y="2397370"/>
                </a:lnTo>
                <a:lnTo>
                  <a:pt x="3776662" y="2404224"/>
                </a:lnTo>
                <a:lnTo>
                  <a:pt x="3776364" y="2411377"/>
                </a:lnTo>
                <a:lnTo>
                  <a:pt x="3775768" y="2418232"/>
                </a:lnTo>
                <a:lnTo>
                  <a:pt x="3774874" y="2425087"/>
                </a:lnTo>
                <a:lnTo>
                  <a:pt x="3773682" y="2431941"/>
                </a:lnTo>
                <a:lnTo>
                  <a:pt x="3772191" y="2438498"/>
                </a:lnTo>
                <a:lnTo>
                  <a:pt x="3770701" y="2445055"/>
                </a:lnTo>
                <a:lnTo>
                  <a:pt x="3768317" y="2451016"/>
                </a:lnTo>
                <a:lnTo>
                  <a:pt x="3765933" y="2457274"/>
                </a:lnTo>
                <a:lnTo>
                  <a:pt x="3763251" y="2463235"/>
                </a:lnTo>
                <a:lnTo>
                  <a:pt x="3760270" y="2469195"/>
                </a:lnTo>
                <a:lnTo>
                  <a:pt x="3756694" y="2474858"/>
                </a:lnTo>
                <a:lnTo>
                  <a:pt x="3753117" y="2480521"/>
                </a:lnTo>
                <a:lnTo>
                  <a:pt x="3749839" y="2485885"/>
                </a:lnTo>
                <a:lnTo>
                  <a:pt x="3745369" y="2490952"/>
                </a:lnTo>
                <a:lnTo>
                  <a:pt x="3741196" y="2495720"/>
                </a:lnTo>
                <a:lnTo>
                  <a:pt x="3736726" y="2500489"/>
                </a:lnTo>
                <a:lnTo>
                  <a:pt x="3731957" y="2505257"/>
                </a:lnTo>
                <a:lnTo>
                  <a:pt x="3727189" y="2509132"/>
                </a:lnTo>
                <a:lnTo>
                  <a:pt x="3722122" y="2513602"/>
                </a:lnTo>
                <a:lnTo>
                  <a:pt x="3716757" y="2517477"/>
                </a:lnTo>
                <a:lnTo>
                  <a:pt x="3711095" y="2521053"/>
                </a:lnTo>
                <a:lnTo>
                  <a:pt x="3705432" y="2524033"/>
                </a:lnTo>
                <a:lnTo>
                  <a:pt x="3699472" y="2527014"/>
                </a:lnTo>
                <a:lnTo>
                  <a:pt x="3693511" y="2529696"/>
                </a:lnTo>
                <a:lnTo>
                  <a:pt x="3687253" y="2532080"/>
                </a:lnTo>
                <a:lnTo>
                  <a:pt x="3680994" y="2534464"/>
                </a:lnTo>
                <a:lnTo>
                  <a:pt x="3674437" y="2535955"/>
                </a:lnTo>
                <a:lnTo>
                  <a:pt x="3667880" y="2537743"/>
                </a:lnTo>
                <a:lnTo>
                  <a:pt x="3661323" y="2539233"/>
                </a:lnTo>
                <a:lnTo>
                  <a:pt x="3654469" y="2540127"/>
                </a:lnTo>
                <a:lnTo>
                  <a:pt x="3647614" y="2540425"/>
                </a:lnTo>
                <a:lnTo>
                  <a:pt x="3640461" y="2540425"/>
                </a:lnTo>
                <a:lnTo>
                  <a:pt x="136200" y="2540425"/>
                </a:lnTo>
                <a:lnTo>
                  <a:pt x="129048" y="2540425"/>
                </a:lnTo>
                <a:lnTo>
                  <a:pt x="122193" y="2540127"/>
                </a:lnTo>
                <a:lnTo>
                  <a:pt x="115338" y="2539233"/>
                </a:lnTo>
                <a:lnTo>
                  <a:pt x="108781" y="2537743"/>
                </a:lnTo>
                <a:lnTo>
                  <a:pt x="102225" y="2535955"/>
                </a:lnTo>
                <a:lnTo>
                  <a:pt x="95668" y="2534464"/>
                </a:lnTo>
                <a:lnTo>
                  <a:pt x="89409" y="2532080"/>
                </a:lnTo>
                <a:lnTo>
                  <a:pt x="83151" y="2529696"/>
                </a:lnTo>
                <a:lnTo>
                  <a:pt x="77190" y="2527014"/>
                </a:lnTo>
                <a:lnTo>
                  <a:pt x="71229" y="2524033"/>
                </a:lnTo>
                <a:lnTo>
                  <a:pt x="65567" y="2521053"/>
                </a:lnTo>
                <a:lnTo>
                  <a:pt x="60202" y="2517477"/>
                </a:lnTo>
                <a:lnTo>
                  <a:pt x="54540" y="2513602"/>
                </a:lnTo>
                <a:lnTo>
                  <a:pt x="49473" y="2509132"/>
                </a:lnTo>
                <a:lnTo>
                  <a:pt x="44705" y="2505257"/>
                </a:lnTo>
                <a:lnTo>
                  <a:pt x="39936" y="2500489"/>
                </a:lnTo>
                <a:lnTo>
                  <a:pt x="35466" y="2495720"/>
                </a:lnTo>
                <a:lnTo>
                  <a:pt x="31293" y="2490952"/>
                </a:lnTo>
                <a:lnTo>
                  <a:pt x="27419" y="2485885"/>
                </a:lnTo>
                <a:lnTo>
                  <a:pt x="23544" y="2480521"/>
                </a:lnTo>
                <a:lnTo>
                  <a:pt x="19968" y="2474858"/>
                </a:lnTo>
                <a:lnTo>
                  <a:pt x="16392" y="2469195"/>
                </a:lnTo>
                <a:lnTo>
                  <a:pt x="13411" y="2463235"/>
                </a:lnTo>
                <a:lnTo>
                  <a:pt x="10729" y="2457274"/>
                </a:lnTo>
                <a:lnTo>
                  <a:pt x="8345" y="2451016"/>
                </a:lnTo>
                <a:lnTo>
                  <a:pt x="5960" y="2445055"/>
                </a:lnTo>
                <a:lnTo>
                  <a:pt x="4470" y="2438498"/>
                </a:lnTo>
                <a:lnTo>
                  <a:pt x="2980" y="2431941"/>
                </a:lnTo>
                <a:lnTo>
                  <a:pt x="1788" y="2425087"/>
                </a:lnTo>
                <a:lnTo>
                  <a:pt x="894" y="2418232"/>
                </a:lnTo>
                <a:lnTo>
                  <a:pt x="298" y="2411377"/>
                </a:lnTo>
                <a:lnTo>
                  <a:pt x="0" y="2404224"/>
                </a:lnTo>
                <a:lnTo>
                  <a:pt x="298" y="2397370"/>
                </a:lnTo>
                <a:lnTo>
                  <a:pt x="894" y="2390515"/>
                </a:lnTo>
                <a:lnTo>
                  <a:pt x="1788" y="2383958"/>
                </a:lnTo>
                <a:lnTo>
                  <a:pt x="2980" y="2377104"/>
                </a:lnTo>
                <a:lnTo>
                  <a:pt x="4470" y="2370547"/>
                </a:lnTo>
                <a:lnTo>
                  <a:pt x="5960" y="2363990"/>
                </a:lnTo>
                <a:lnTo>
                  <a:pt x="8345" y="2357433"/>
                </a:lnTo>
                <a:lnTo>
                  <a:pt x="10729" y="2351473"/>
                </a:lnTo>
                <a:lnTo>
                  <a:pt x="13411" y="2345512"/>
                </a:lnTo>
                <a:lnTo>
                  <a:pt x="16392" y="2339850"/>
                </a:lnTo>
                <a:lnTo>
                  <a:pt x="19968" y="2334187"/>
                </a:lnTo>
                <a:lnTo>
                  <a:pt x="23544" y="2328524"/>
                </a:lnTo>
                <a:lnTo>
                  <a:pt x="27419" y="2323160"/>
                </a:lnTo>
                <a:lnTo>
                  <a:pt x="31293" y="2318093"/>
                </a:lnTo>
                <a:lnTo>
                  <a:pt x="35466" y="2312729"/>
                </a:lnTo>
                <a:lnTo>
                  <a:pt x="39936" y="2307960"/>
                </a:lnTo>
                <a:lnTo>
                  <a:pt x="44705" y="2303788"/>
                </a:lnTo>
                <a:lnTo>
                  <a:pt x="49473" y="2299317"/>
                </a:lnTo>
                <a:lnTo>
                  <a:pt x="54540" y="2295443"/>
                </a:lnTo>
                <a:lnTo>
                  <a:pt x="60202" y="2291568"/>
                </a:lnTo>
                <a:lnTo>
                  <a:pt x="65567" y="2288290"/>
                </a:lnTo>
                <a:lnTo>
                  <a:pt x="71229" y="2284714"/>
                </a:lnTo>
                <a:lnTo>
                  <a:pt x="77190" y="2281733"/>
                </a:lnTo>
                <a:lnTo>
                  <a:pt x="83151" y="2279051"/>
                </a:lnTo>
                <a:lnTo>
                  <a:pt x="89409" y="2276965"/>
                </a:lnTo>
                <a:lnTo>
                  <a:pt x="95668" y="2274581"/>
                </a:lnTo>
                <a:lnTo>
                  <a:pt x="102225" y="2272494"/>
                </a:lnTo>
                <a:lnTo>
                  <a:pt x="108781" y="2271302"/>
                </a:lnTo>
                <a:lnTo>
                  <a:pt x="115338" y="2269812"/>
                </a:lnTo>
                <a:lnTo>
                  <a:pt x="122193" y="2269216"/>
                </a:lnTo>
                <a:lnTo>
                  <a:pt x="129048" y="2268620"/>
                </a:lnTo>
                <a:lnTo>
                  <a:pt x="136200" y="2268620"/>
                </a:lnTo>
                <a:lnTo>
                  <a:pt x="202960" y="2268620"/>
                </a:lnTo>
                <a:lnTo>
                  <a:pt x="202960" y="741504"/>
                </a:lnTo>
                <a:lnTo>
                  <a:pt x="202960" y="733755"/>
                </a:lnTo>
                <a:lnTo>
                  <a:pt x="203854" y="725708"/>
                </a:lnTo>
                <a:lnTo>
                  <a:pt x="204450" y="717661"/>
                </a:lnTo>
                <a:lnTo>
                  <a:pt x="205940" y="709912"/>
                </a:lnTo>
                <a:lnTo>
                  <a:pt x="207728" y="702760"/>
                </a:lnTo>
                <a:lnTo>
                  <a:pt x="209814" y="695309"/>
                </a:lnTo>
                <a:lnTo>
                  <a:pt x="212497" y="687858"/>
                </a:lnTo>
                <a:lnTo>
                  <a:pt x="214881" y="681003"/>
                </a:lnTo>
                <a:lnTo>
                  <a:pt x="218159" y="674149"/>
                </a:lnTo>
                <a:lnTo>
                  <a:pt x="221438" y="666996"/>
                </a:lnTo>
                <a:lnTo>
                  <a:pt x="225312" y="660439"/>
                </a:lnTo>
                <a:lnTo>
                  <a:pt x="229186" y="654478"/>
                </a:lnTo>
                <a:lnTo>
                  <a:pt x="233657" y="647922"/>
                </a:lnTo>
                <a:lnTo>
                  <a:pt x="238425" y="642259"/>
                </a:lnTo>
                <a:lnTo>
                  <a:pt x="243194" y="636597"/>
                </a:lnTo>
                <a:lnTo>
                  <a:pt x="248260" y="631232"/>
                </a:lnTo>
                <a:lnTo>
                  <a:pt x="253923" y="625867"/>
                </a:lnTo>
                <a:lnTo>
                  <a:pt x="259586" y="621099"/>
                </a:lnTo>
                <a:lnTo>
                  <a:pt x="265844" y="616330"/>
                </a:lnTo>
                <a:lnTo>
                  <a:pt x="271805" y="612158"/>
                </a:lnTo>
                <a:lnTo>
                  <a:pt x="277766" y="607985"/>
                </a:lnTo>
                <a:lnTo>
                  <a:pt x="284918" y="604111"/>
                </a:lnTo>
                <a:lnTo>
                  <a:pt x="291177" y="600833"/>
                </a:lnTo>
                <a:lnTo>
                  <a:pt x="298330" y="597852"/>
                </a:lnTo>
                <a:lnTo>
                  <a:pt x="305185" y="594574"/>
                </a:lnTo>
                <a:lnTo>
                  <a:pt x="312635" y="592488"/>
                </a:lnTo>
                <a:lnTo>
                  <a:pt x="319788" y="590402"/>
                </a:lnTo>
                <a:lnTo>
                  <a:pt x="327835" y="588613"/>
                </a:lnTo>
                <a:lnTo>
                  <a:pt x="334988" y="587421"/>
                </a:lnTo>
                <a:lnTo>
                  <a:pt x="343333" y="585931"/>
                </a:lnTo>
                <a:lnTo>
                  <a:pt x="351082" y="585633"/>
                </a:lnTo>
                <a:lnTo>
                  <a:pt x="358830" y="585633"/>
                </a:lnTo>
                <a:lnTo>
                  <a:pt x="1087817" y="585633"/>
                </a:lnTo>
                <a:lnTo>
                  <a:pt x="1087817" y="2268620"/>
                </a:lnTo>
                <a:lnTo>
                  <a:pt x="1173650" y="2268620"/>
                </a:lnTo>
                <a:lnTo>
                  <a:pt x="1173650" y="156169"/>
                </a:lnTo>
                <a:lnTo>
                  <a:pt x="1173650" y="148122"/>
                </a:lnTo>
                <a:lnTo>
                  <a:pt x="1174246" y="140075"/>
                </a:lnTo>
                <a:lnTo>
                  <a:pt x="1175439" y="132326"/>
                </a:lnTo>
                <a:lnTo>
                  <a:pt x="1176929" y="124279"/>
                </a:lnTo>
                <a:lnTo>
                  <a:pt x="1178419" y="117127"/>
                </a:lnTo>
                <a:lnTo>
                  <a:pt x="1180803" y="109676"/>
                </a:lnTo>
                <a:lnTo>
                  <a:pt x="1182889" y="102225"/>
                </a:lnTo>
                <a:lnTo>
                  <a:pt x="1185870" y="95370"/>
                </a:lnTo>
                <a:lnTo>
                  <a:pt x="1188850" y="88516"/>
                </a:lnTo>
                <a:lnTo>
                  <a:pt x="1192426" y="81363"/>
                </a:lnTo>
                <a:lnTo>
                  <a:pt x="1196301" y="75104"/>
                </a:lnTo>
                <a:lnTo>
                  <a:pt x="1200175" y="68547"/>
                </a:lnTo>
                <a:lnTo>
                  <a:pt x="1204646" y="62289"/>
                </a:lnTo>
                <a:lnTo>
                  <a:pt x="1209414" y="56924"/>
                </a:lnTo>
                <a:lnTo>
                  <a:pt x="1214183" y="51261"/>
                </a:lnTo>
                <a:lnTo>
                  <a:pt x="1219249" y="45599"/>
                </a:lnTo>
                <a:lnTo>
                  <a:pt x="1224912" y="40234"/>
                </a:lnTo>
                <a:lnTo>
                  <a:pt x="1230574" y="35466"/>
                </a:lnTo>
                <a:lnTo>
                  <a:pt x="1236237" y="30697"/>
                </a:lnTo>
                <a:lnTo>
                  <a:pt x="1242794" y="26525"/>
                </a:lnTo>
                <a:lnTo>
                  <a:pt x="1248754" y="22650"/>
                </a:lnTo>
                <a:lnTo>
                  <a:pt x="1255311" y="18776"/>
                </a:lnTo>
                <a:lnTo>
                  <a:pt x="1262166" y="15200"/>
                </a:lnTo>
                <a:lnTo>
                  <a:pt x="1269021" y="12219"/>
                </a:lnTo>
                <a:lnTo>
                  <a:pt x="1276173" y="9239"/>
                </a:lnTo>
                <a:lnTo>
                  <a:pt x="1283326" y="6855"/>
                </a:lnTo>
                <a:lnTo>
                  <a:pt x="1290777" y="4768"/>
                </a:lnTo>
                <a:lnTo>
                  <a:pt x="1298526" y="2980"/>
                </a:lnTo>
                <a:lnTo>
                  <a:pt x="1305977" y="1788"/>
                </a:lnTo>
                <a:lnTo>
                  <a:pt x="1313725" y="298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319" name="任意多边形 757"/>
          <p:cNvSpPr/>
          <p:nvPr/>
        </p:nvSpPr>
        <p:spPr bwMode="auto">
          <a:xfrm>
            <a:off x="2533930" y="6765328"/>
            <a:ext cx="317901" cy="385218"/>
          </a:xfrm>
          <a:custGeom>
            <a:avLst/>
            <a:gdLst>
              <a:gd name="connsiteX0" fmla="*/ 1774825 w 2390775"/>
              <a:gd name="connsiteY0" fmla="*/ 1989138 h 2897188"/>
              <a:gd name="connsiteX1" fmla="*/ 1785409 w 2390775"/>
              <a:gd name="connsiteY1" fmla="*/ 1989667 h 2897188"/>
              <a:gd name="connsiteX2" fmla="*/ 1794933 w 2390775"/>
              <a:gd name="connsiteY2" fmla="*/ 1990726 h 2897188"/>
              <a:gd name="connsiteX3" fmla="*/ 1804459 w 2390775"/>
              <a:gd name="connsiteY3" fmla="*/ 1993901 h 2897188"/>
              <a:gd name="connsiteX4" fmla="*/ 1813983 w 2390775"/>
              <a:gd name="connsiteY4" fmla="*/ 1997076 h 2897188"/>
              <a:gd name="connsiteX5" fmla="*/ 1822451 w 2390775"/>
              <a:gd name="connsiteY5" fmla="*/ 2000780 h 2897188"/>
              <a:gd name="connsiteX6" fmla="*/ 1830917 w 2390775"/>
              <a:gd name="connsiteY6" fmla="*/ 2006071 h 2897188"/>
              <a:gd name="connsiteX7" fmla="*/ 1838855 w 2390775"/>
              <a:gd name="connsiteY7" fmla="*/ 2011892 h 2897188"/>
              <a:gd name="connsiteX8" fmla="*/ 1845733 w 2390775"/>
              <a:gd name="connsiteY8" fmla="*/ 2018242 h 2897188"/>
              <a:gd name="connsiteX9" fmla="*/ 1852083 w 2390775"/>
              <a:gd name="connsiteY9" fmla="*/ 2025651 h 2897188"/>
              <a:gd name="connsiteX10" fmla="*/ 1858433 w 2390775"/>
              <a:gd name="connsiteY10" fmla="*/ 2033588 h 2897188"/>
              <a:gd name="connsiteX11" fmla="*/ 1863197 w 2390775"/>
              <a:gd name="connsiteY11" fmla="*/ 2041526 h 2897188"/>
              <a:gd name="connsiteX12" fmla="*/ 1866901 w 2390775"/>
              <a:gd name="connsiteY12" fmla="*/ 2050521 h 2897188"/>
              <a:gd name="connsiteX13" fmla="*/ 1870605 w 2390775"/>
              <a:gd name="connsiteY13" fmla="*/ 2058988 h 2897188"/>
              <a:gd name="connsiteX14" fmla="*/ 1873251 w 2390775"/>
              <a:gd name="connsiteY14" fmla="*/ 2069042 h 2897188"/>
              <a:gd name="connsiteX15" fmla="*/ 1874309 w 2390775"/>
              <a:gd name="connsiteY15" fmla="*/ 2078567 h 2897188"/>
              <a:gd name="connsiteX16" fmla="*/ 1874839 w 2390775"/>
              <a:gd name="connsiteY16" fmla="*/ 2089680 h 2897188"/>
              <a:gd name="connsiteX17" fmla="*/ 1874309 w 2390775"/>
              <a:gd name="connsiteY17" fmla="*/ 2099734 h 2897188"/>
              <a:gd name="connsiteX18" fmla="*/ 1873251 w 2390775"/>
              <a:gd name="connsiteY18" fmla="*/ 2109788 h 2897188"/>
              <a:gd name="connsiteX19" fmla="*/ 1870605 w 2390775"/>
              <a:gd name="connsiteY19" fmla="*/ 2119313 h 2897188"/>
              <a:gd name="connsiteX20" fmla="*/ 1866901 w 2390775"/>
              <a:gd name="connsiteY20" fmla="*/ 2128309 h 2897188"/>
              <a:gd name="connsiteX21" fmla="*/ 1863197 w 2390775"/>
              <a:gd name="connsiteY21" fmla="*/ 2136776 h 2897188"/>
              <a:gd name="connsiteX22" fmla="*/ 1858433 w 2390775"/>
              <a:gd name="connsiteY22" fmla="*/ 2144713 h 2897188"/>
              <a:gd name="connsiteX23" fmla="*/ 1852083 w 2390775"/>
              <a:gd name="connsiteY23" fmla="*/ 2152651 h 2897188"/>
              <a:gd name="connsiteX24" fmla="*/ 1845733 w 2390775"/>
              <a:gd name="connsiteY24" fmla="*/ 2160059 h 2897188"/>
              <a:gd name="connsiteX25" fmla="*/ 1838855 w 2390775"/>
              <a:gd name="connsiteY25" fmla="*/ 2166938 h 2897188"/>
              <a:gd name="connsiteX26" fmla="*/ 1830917 w 2390775"/>
              <a:gd name="connsiteY26" fmla="*/ 2172230 h 2897188"/>
              <a:gd name="connsiteX27" fmla="*/ 1822451 w 2390775"/>
              <a:gd name="connsiteY27" fmla="*/ 2177521 h 2897188"/>
              <a:gd name="connsiteX28" fmla="*/ 1813983 w 2390775"/>
              <a:gd name="connsiteY28" fmla="*/ 2181226 h 2897188"/>
              <a:gd name="connsiteX29" fmla="*/ 1804459 w 2390775"/>
              <a:gd name="connsiteY29" fmla="*/ 2184401 h 2897188"/>
              <a:gd name="connsiteX30" fmla="*/ 1794933 w 2390775"/>
              <a:gd name="connsiteY30" fmla="*/ 2187576 h 2897188"/>
              <a:gd name="connsiteX31" fmla="*/ 1785409 w 2390775"/>
              <a:gd name="connsiteY31" fmla="*/ 2188634 h 2897188"/>
              <a:gd name="connsiteX32" fmla="*/ 1774825 w 2390775"/>
              <a:gd name="connsiteY32" fmla="*/ 2189163 h 2897188"/>
              <a:gd name="connsiteX33" fmla="*/ 1764771 w 2390775"/>
              <a:gd name="connsiteY33" fmla="*/ 2188634 h 2897188"/>
              <a:gd name="connsiteX34" fmla="*/ 1754717 w 2390775"/>
              <a:gd name="connsiteY34" fmla="*/ 2187576 h 2897188"/>
              <a:gd name="connsiteX35" fmla="*/ 1745193 w 2390775"/>
              <a:gd name="connsiteY35" fmla="*/ 2184401 h 2897188"/>
              <a:gd name="connsiteX36" fmla="*/ 1736197 w 2390775"/>
              <a:gd name="connsiteY36" fmla="*/ 2181226 h 2897188"/>
              <a:gd name="connsiteX37" fmla="*/ 1727201 w 2390775"/>
              <a:gd name="connsiteY37" fmla="*/ 2177521 h 2897188"/>
              <a:gd name="connsiteX38" fmla="*/ 1718733 w 2390775"/>
              <a:gd name="connsiteY38" fmla="*/ 2172230 h 2897188"/>
              <a:gd name="connsiteX39" fmla="*/ 1710797 w 2390775"/>
              <a:gd name="connsiteY39" fmla="*/ 2166938 h 2897188"/>
              <a:gd name="connsiteX40" fmla="*/ 1704447 w 2390775"/>
              <a:gd name="connsiteY40" fmla="*/ 2160059 h 2897188"/>
              <a:gd name="connsiteX41" fmla="*/ 1697567 w 2390775"/>
              <a:gd name="connsiteY41" fmla="*/ 2152651 h 2897188"/>
              <a:gd name="connsiteX42" fmla="*/ 1691747 w 2390775"/>
              <a:gd name="connsiteY42" fmla="*/ 2144713 h 2897188"/>
              <a:gd name="connsiteX43" fmla="*/ 1686983 w 2390775"/>
              <a:gd name="connsiteY43" fmla="*/ 2136776 h 2897188"/>
              <a:gd name="connsiteX44" fmla="*/ 1682221 w 2390775"/>
              <a:gd name="connsiteY44" fmla="*/ 2128309 h 2897188"/>
              <a:gd name="connsiteX45" fmla="*/ 1679047 w 2390775"/>
              <a:gd name="connsiteY45" fmla="*/ 2119313 h 2897188"/>
              <a:gd name="connsiteX46" fmla="*/ 1676929 w 2390775"/>
              <a:gd name="connsiteY46" fmla="*/ 2109788 h 2897188"/>
              <a:gd name="connsiteX47" fmla="*/ 1675343 w 2390775"/>
              <a:gd name="connsiteY47" fmla="*/ 2099734 h 2897188"/>
              <a:gd name="connsiteX48" fmla="*/ 1674813 w 2390775"/>
              <a:gd name="connsiteY48" fmla="*/ 2089680 h 2897188"/>
              <a:gd name="connsiteX49" fmla="*/ 1675343 w 2390775"/>
              <a:gd name="connsiteY49" fmla="*/ 2078567 h 2897188"/>
              <a:gd name="connsiteX50" fmla="*/ 1676929 w 2390775"/>
              <a:gd name="connsiteY50" fmla="*/ 2069042 h 2897188"/>
              <a:gd name="connsiteX51" fmla="*/ 1679047 w 2390775"/>
              <a:gd name="connsiteY51" fmla="*/ 2058988 h 2897188"/>
              <a:gd name="connsiteX52" fmla="*/ 1682221 w 2390775"/>
              <a:gd name="connsiteY52" fmla="*/ 2050521 h 2897188"/>
              <a:gd name="connsiteX53" fmla="*/ 1686983 w 2390775"/>
              <a:gd name="connsiteY53" fmla="*/ 2041526 h 2897188"/>
              <a:gd name="connsiteX54" fmla="*/ 1691747 w 2390775"/>
              <a:gd name="connsiteY54" fmla="*/ 2033588 h 2897188"/>
              <a:gd name="connsiteX55" fmla="*/ 1697567 w 2390775"/>
              <a:gd name="connsiteY55" fmla="*/ 2025651 h 2897188"/>
              <a:gd name="connsiteX56" fmla="*/ 1704447 w 2390775"/>
              <a:gd name="connsiteY56" fmla="*/ 2018242 h 2897188"/>
              <a:gd name="connsiteX57" fmla="*/ 1710797 w 2390775"/>
              <a:gd name="connsiteY57" fmla="*/ 2011892 h 2897188"/>
              <a:gd name="connsiteX58" fmla="*/ 1718733 w 2390775"/>
              <a:gd name="connsiteY58" fmla="*/ 2006071 h 2897188"/>
              <a:gd name="connsiteX59" fmla="*/ 1727201 w 2390775"/>
              <a:gd name="connsiteY59" fmla="*/ 2000780 h 2897188"/>
              <a:gd name="connsiteX60" fmla="*/ 1736197 w 2390775"/>
              <a:gd name="connsiteY60" fmla="*/ 1997076 h 2897188"/>
              <a:gd name="connsiteX61" fmla="*/ 1745193 w 2390775"/>
              <a:gd name="connsiteY61" fmla="*/ 1993901 h 2897188"/>
              <a:gd name="connsiteX62" fmla="*/ 1754717 w 2390775"/>
              <a:gd name="connsiteY62" fmla="*/ 1990726 h 2897188"/>
              <a:gd name="connsiteX63" fmla="*/ 1764771 w 2390775"/>
              <a:gd name="connsiteY63" fmla="*/ 1989667 h 2897188"/>
              <a:gd name="connsiteX64" fmla="*/ 757767 w 2390775"/>
              <a:gd name="connsiteY64" fmla="*/ 1644650 h 2897188"/>
              <a:gd name="connsiteX65" fmla="*/ 757767 w 2390775"/>
              <a:gd name="connsiteY65" fmla="*/ 1713971 h 2897188"/>
              <a:gd name="connsiteX66" fmla="*/ 758295 w 2390775"/>
              <a:gd name="connsiteY66" fmla="*/ 1735137 h 2897188"/>
              <a:gd name="connsiteX67" fmla="*/ 759355 w 2390775"/>
              <a:gd name="connsiteY67" fmla="*/ 1756304 h 2897188"/>
              <a:gd name="connsiteX68" fmla="*/ 762529 w 2390775"/>
              <a:gd name="connsiteY68" fmla="*/ 1776942 h 2897188"/>
              <a:gd name="connsiteX69" fmla="*/ 765705 w 2390775"/>
              <a:gd name="connsiteY69" fmla="*/ 1797050 h 2897188"/>
              <a:gd name="connsiteX70" fmla="*/ 769937 w 2390775"/>
              <a:gd name="connsiteY70" fmla="*/ 1817158 h 2897188"/>
              <a:gd name="connsiteX71" fmla="*/ 775229 w 2390775"/>
              <a:gd name="connsiteY71" fmla="*/ 1836737 h 2897188"/>
              <a:gd name="connsiteX72" fmla="*/ 781579 w 2390775"/>
              <a:gd name="connsiteY72" fmla="*/ 1856317 h 2897188"/>
              <a:gd name="connsiteX73" fmla="*/ 788459 w 2390775"/>
              <a:gd name="connsiteY73" fmla="*/ 1875367 h 2897188"/>
              <a:gd name="connsiteX74" fmla="*/ 796395 w 2390775"/>
              <a:gd name="connsiteY74" fmla="*/ 1893887 h 2897188"/>
              <a:gd name="connsiteX75" fmla="*/ 804863 w 2390775"/>
              <a:gd name="connsiteY75" fmla="*/ 1911879 h 2897188"/>
              <a:gd name="connsiteX76" fmla="*/ 814387 w 2390775"/>
              <a:gd name="connsiteY76" fmla="*/ 1929342 h 2897188"/>
              <a:gd name="connsiteX77" fmla="*/ 824441 w 2390775"/>
              <a:gd name="connsiteY77" fmla="*/ 1946804 h 2897188"/>
              <a:gd name="connsiteX78" fmla="*/ 835555 w 2390775"/>
              <a:gd name="connsiteY78" fmla="*/ 1963208 h 2897188"/>
              <a:gd name="connsiteX79" fmla="*/ 847195 w 2390775"/>
              <a:gd name="connsiteY79" fmla="*/ 1979612 h 2897188"/>
              <a:gd name="connsiteX80" fmla="*/ 859895 w 2390775"/>
              <a:gd name="connsiteY80" fmla="*/ 1994959 h 2897188"/>
              <a:gd name="connsiteX81" fmla="*/ 872595 w 2390775"/>
              <a:gd name="connsiteY81" fmla="*/ 2009775 h 2897188"/>
              <a:gd name="connsiteX82" fmla="*/ 885825 w 2390775"/>
              <a:gd name="connsiteY82" fmla="*/ 2024592 h 2897188"/>
              <a:gd name="connsiteX83" fmla="*/ 900641 w 2390775"/>
              <a:gd name="connsiteY83" fmla="*/ 2037821 h 2897188"/>
              <a:gd name="connsiteX84" fmla="*/ 915459 w 2390775"/>
              <a:gd name="connsiteY84" fmla="*/ 2051579 h 2897188"/>
              <a:gd name="connsiteX85" fmla="*/ 930805 w 2390775"/>
              <a:gd name="connsiteY85" fmla="*/ 2063750 h 2897188"/>
              <a:gd name="connsiteX86" fmla="*/ 947209 w 2390775"/>
              <a:gd name="connsiteY86" fmla="*/ 2075392 h 2897188"/>
              <a:gd name="connsiteX87" fmla="*/ 963613 w 2390775"/>
              <a:gd name="connsiteY87" fmla="*/ 2085975 h 2897188"/>
              <a:gd name="connsiteX88" fmla="*/ 980545 w 2390775"/>
              <a:gd name="connsiteY88" fmla="*/ 2096559 h 2897188"/>
              <a:gd name="connsiteX89" fmla="*/ 998537 w 2390775"/>
              <a:gd name="connsiteY89" fmla="*/ 2105554 h 2897188"/>
              <a:gd name="connsiteX90" fmla="*/ 1016529 w 2390775"/>
              <a:gd name="connsiteY90" fmla="*/ 2114550 h 2897188"/>
              <a:gd name="connsiteX91" fmla="*/ 1035051 w 2390775"/>
              <a:gd name="connsiteY91" fmla="*/ 2122488 h 2897188"/>
              <a:gd name="connsiteX92" fmla="*/ 1054099 w 2390775"/>
              <a:gd name="connsiteY92" fmla="*/ 2129896 h 2897188"/>
              <a:gd name="connsiteX93" fmla="*/ 1073151 w 2390775"/>
              <a:gd name="connsiteY93" fmla="*/ 2135717 h 2897188"/>
              <a:gd name="connsiteX94" fmla="*/ 1093259 w 2390775"/>
              <a:gd name="connsiteY94" fmla="*/ 2141009 h 2897188"/>
              <a:gd name="connsiteX95" fmla="*/ 1112837 w 2390775"/>
              <a:gd name="connsiteY95" fmla="*/ 2145242 h 2897188"/>
              <a:gd name="connsiteX96" fmla="*/ 1133475 w 2390775"/>
              <a:gd name="connsiteY96" fmla="*/ 2148946 h 2897188"/>
              <a:gd name="connsiteX97" fmla="*/ 1154113 w 2390775"/>
              <a:gd name="connsiteY97" fmla="*/ 2151592 h 2897188"/>
              <a:gd name="connsiteX98" fmla="*/ 1154113 w 2390775"/>
              <a:gd name="connsiteY98" fmla="*/ 2352675 h 2897188"/>
              <a:gd name="connsiteX99" fmla="*/ 1154113 w 2390775"/>
              <a:gd name="connsiteY99" fmla="*/ 2369609 h 2897188"/>
              <a:gd name="connsiteX100" fmla="*/ 1155699 w 2390775"/>
              <a:gd name="connsiteY100" fmla="*/ 2386013 h 2897188"/>
              <a:gd name="connsiteX101" fmla="*/ 1157817 w 2390775"/>
              <a:gd name="connsiteY101" fmla="*/ 2402946 h 2897188"/>
              <a:gd name="connsiteX102" fmla="*/ 1160991 w 2390775"/>
              <a:gd name="connsiteY102" fmla="*/ 2418821 h 2897188"/>
              <a:gd name="connsiteX103" fmla="*/ 1164167 w 2390775"/>
              <a:gd name="connsiteY103" fmla="*/ 2435225 h 2897188"/>
              <a:gd name="connsiteX104" fmla="*/ 1168929 w 2390775"/>
              <a:gd name="connsiteY104" fmla="*/ 2451100 h 2897188"/>
              <a:gd name="connsiteX105" fmla="*/ 1174221 w 2390775"/>
              <a:gd name="connsiteY105" fmla="*/ 2465917 h 2897188"/>
              <a:gd name="connsiteX106" fmla="*/ 1180041 w 2390775"/>
              <a:gd name="connsiteY106" fmla="*/ 2481263 h 2897188"/>
              <a:gd name="connsiteX107" fmla="*/ 1186391 w 2390775"/>
              <a:gd name="connsiteY107" fmla="*/ 2495550 h 2897188"/>
              <a:gd name="connsiteX108" fmla="*/ 1193799 w 2390775"/>
              <a:gd name="connsiteY108" fmla="*/ 2510367 h 2897188"/>
              <a:gd name="connsiteX109" fmla="*/ 1201737 w 2390775"/>
              <a:gd name="connsiteY109" fmla="*/ 2523596 h 2897188"/>
              <a:gd name="connsiteX110" fmla="*/ 1210733 w 2390775"/>
              <a:gd name="connsiteY110" fmla="*/ 2537355 h 2897188"/>
              <a:gd name="connsiteX111" fmla="*/ 1219729 w 2390775"/>
              <a:gd name="connsiteY111" fmla="*/ 2550584 h 2897188"/>
              <a:gd name="connsiteX112" fmla="*/ 1229783 w 2390775"/>
              <a:gd name="connsiteY112" fmla="*/ 2562755 h 2897188"/>
              <a:gd name="connsiteX113" fmla="*/ 1239837 w 2390775"/>
              <a:gd name="connsiteY113" fmla="*/ 2574926 h 2897188"/>
              <a:gd name="connsiteX114" fmla="*/ 1250951 w 2390775"/>
              <a:gd name="connsiteY114" fmla="*/ 2586567 h 2897188"/>
              <a:gd name="connsiteX115" fmla="*/ 1262591 w 2390775"/>
              <a:gd name="connsiteY115" fmla="*/ 2597680 h 2897188"/>
              <a:gd name="connsiteX116" fmla="*/ 1274233 w 2390775"/>
              <a:gd name="connsiteY116" fmla="*/ 2607734 h 2897188"/>
              <a:gd name="connsiteX117" fmla="*/ 1286933 w 2390775"/>
              <a:gd name="connsiteY117" fmla="*/ 2617788 h 2897188"/>
              <a:gd name="connsiteX118" fmla="*/ 1300163 w 2390775"/>
              <a:gd name="connsiteY118" fmla="*/ 2626784 h 2897188"/>
              <a:gd name="connsiteX119" fmla="*/ 1313391 w 2390775"/>
              <a:gd name="connsiteY119" fmla="*/ 2635780 h 2897188"/>
              <a:gd name="connsiteX120" fmla="*/ 1327151 w 2390775"/>
              <a:gd name="connsiteY120" fmla="*/ 2643717 h 2897188"/>
              <a:gd name="connsiteX121" fmla="*/ 1341437 w 2390775"/>
              <a:gd name="connsiteY121" fmla="*/ 2650596 h 2897188"/>
              <a:gd name="connsiteX122" fmla="*/ 1356255 w 2390775"/>
              <a:gd name="connsiteY122" fmla="*/ 2657476 h 2897188"/>
              <a:gd name="connsiteX123" fmla="*/ 1371071 w 2390775"/>
              <a:gd name="connsiteY123" fmla="*/ 2663296 h 2897188"/>
              <a:gd name="connsiteX124" fmla="*/ 1386417 w 2390775"/>
              <a:gd name="connsiteY124" fmla="*/ 2668588 h 2897188"/>
              <a:gd name="connsiteX125" fmla="*/ 1402291 w 2390775"/>
              <a:gd name="connsiteY125" fmla="*/ 2673351 h 2897188"/>
              <a:gd name="connsiteX126" fmla="*/ 1418167 w 2390775"/>
              <a:gd name="connsiteY126" fmla="*/ 2676526 h 2897188"/>
              <a:gd name="connsiteX127" fmla="*/ 1434571 w 2390775"/>
              <a:gd name="connsiteY127" fmla="*/ 2679171 h 2897188"/>
              <a:gd name="connsiteX128" fmla="*/ 1450975 w 2390775"/>
              <a:gd name="connsiteY128" fmla="*/ 2681817 h 2897188"/>
              <a:gd name="connsiteX129" fmla="*/ 1467379 w 2390775"/>
              <a:gd name="connsiteY129" fmla="*/ 2683405 h 2897188"/>
              <a:gd name="connsiteX130" fmla="*/ 1484841 w 2390775"/>
              <a:gd name="connsiteY130" fmla="*/ 2683405 h 2897188"/>
              <a:gd name="connsiteX131" fmla="*/ 1501775 w 2390775"/>
              <a:gd name="connsiteY131" fmla="*/ 2683405 h 2897188"/>
              <a:gd name="connsiteX132" fmla="*/ 1518709 w 2390775"/>
              <a:gd name="connsiteY132" fmla="*/ 2681817 h 2897188"/>
              <a:gd name="connsiteX133" fmla="*/ 1535113 w 2390775"/>
              <a:gd name="connsiteY133" fmla="*/ 2679171 h 2897188"/>
              <a:gd name="connsiteX134" fmla="*/ 1551517 w 2390775"/>
              <a:gd name="connsiteY134" fmla="*/ 2676526 h 2897188"/>
              <a:gd name="connsiteX135" fmla="*/ 1567391 w 2390775"/>
              <a:gd name="connsiteY135" fmla="*/ 2673351 h 2897188"/>
              <a:gd name="connsiteX136" fmla="*/ 1582737 w 2390775"/>
              <a:gd name="connsiteY136" fmla="*/ 2668588 h 2897188"/>
              <a:gd name="connsiteX137" fmla="*/ 1598613 w 2390775"/>
              <a:gd name="connsiteY137" fmla="*/ 2663296 h 2897188"/>
              <a:gd name="connsiteX138" fmla="*/ 1613429 w 2390775"/>
              <a:gd name="connsiteY138" fmla="*/ 2657476 h 2897188"/>
              <a:gd name="connsiteX139" fmla="*/ 1628245 w 2390775"/>
              <a:gd name="connsiteY139" fmla="*/ 2650596 h 2897188"/>
              <a:gd name="connsiteX140" fmla="*/ 1642005 w 2390775"/>
              <a:gd name="connsiteY140" fmla="*/ 2643717 h 2897188"/>
              <a:gd name="connsiteX141" fmla="*/ 1656291 w 2390775"/>
              <a:gd name="connsiteY141" fmla="*/ 2635780 h 2897188"/>
              <a:gd name="connsiteX142" fmla="*/ 1669521 w 2390775"/>
              <a:gd name="connsiteY142" fmla="*/ 2626784 h 2897188"/>
              <a:gd name="connsiteX143" fmla="*/ 1682221 w 2390775"/>
              <a:gd name="connsiteY143" fmla="*/ 2617788 h 2897188"/>
              <a:gd name="connsiteX144" fmla="*/ 1695451 w 2390775"/>
              <a:gd name="connsiteY144" fmla="*/ 2607734 h 2897188"/>
              <a:gd name="connsiteX145" fmla="*/ 1707091 w 2390775"/>
              <a:gd name="connsiteY145" fmla="*/ 2597680 h 2897188"/>
              <a:gd name="connsiteX146" fmla="*/ 1718733 w 2390775"/>
              <a:gd name="connsiteY146" fmla="*/ 2586567 h 2897188"/>
              <a:gd name="connsiteX147" fmla="*/ 1729317 w 2390775"/>
              <a:gd name="connsiteY147" fmla="*/ 2574926 h 2897188"/>
              <a:gd name="connsiteX148" fmla="*/ 1739899 w 2390775"/>
              <a:gd name="connsiteY148" fmla="*/ 2562755 h 2897188"/>
              <a:gd name="connsiteX149" fmla="*/ 1749425 w 2390775"/>
              <a:gd name="connsiteY149" fmla="*/ 2550584 h 2897188"/>
              <a:gd name="connsiteX150" fmla="*/ 1758951 w 2390775"/>
              <a:gd name="connsiteY150" fmla="*/ 2537355 h 2897188"/>
              <a:gd name="connsiteX151" fmla="*/ 1767417 w 2390775"/>
              <a:gd name="connsiteY151" fmla="*/ 2523596 h 2897188"/>
              <a:gd name="connsiteX152" fmla="*/ 1775355 w 2390775"/>
              <a:gd name="connsiteY152" fmla="*/ 2510367 h 2897188"/>
              <a:gd name="connsiteX153" fmla="*/ 1783291 w 2390775"/>
              <a:gd name="connsiteY153" fmla="*/ 2495550 h 2897188"/>
              <a:gd name="connsiteX154" fmla="*/ 1789113 w 2390775"/>
              <a:gd name="connsiteY154" fmla="*/ 2481263 h 2897188"/>
              <a:gd name="connsiteX155" fmla="*/ 1795463 w 2390775"/>
              <a:gd name="connsiteY155" fmla="*/ 2465917 h 2897188"/>
              <a:gd name="connsiteX156" fmla="*/ 1800755 w 2390775"/>
              <a:gd name="connsiteY156" fmla="*/ 2451100 h 2897188"/>
              <a:gd name="connsiteX157" fmla="*/ 1804987 w 2390775"/>
              <a:gd name="connsiteY157" fmla="*/ 2435225 h 2897188"/>
              <a:gd name="connsiteX158" fmla="*/ 1808691 w 2390775"/>
              <a:gd name="connsiteY158" fmla="*/ 2418821 h 2897188"/>
              <a:gd name="connsiteX159" fmla="*/ 1811867 w 2390775"/>
              <a:gd name="connsiteY159" fmla="*/ 2402946 h 2897188"/>
              <a:gd name="connsiteX160" fmla="*/ 1813983 w 2390775"/>
              <a:gd name="connsiteY160" fmla="*/ 2386013 h 2897188"/>
              <a:gd name="connsiteX161" fmla="*/ 1815041 w 2390775"/>
              <a:gd name="connsiteY161" fmla="*/ 2369609 h 2897188"/>
              <a:gd name="connsiteX162" fmla="*/ 1815571 w 2390775"/>
              <a:gd name="connsiteY162" fmla="*/ 2352675 h 2897188"/>
              <a:gd name="connsiteX163" fmla="*/ 1815571 w 2390775"/>
              <a:gd name="connsiteY163" fmla="*/ 2272242 h 2897188"/>
              <a:gd name="connsiteX164" fmla="*/ 1823509 w 2390775"/>
              <a:gd name="connsiteY164" fmla="*/ 2270655 h 2897188"/>
              <a:gd name="connsiteX165" fmla="*/ 1830917 w 2390775"/>
              <a:gd name="connsiteY165" fmla="*/ 2268538 h 2897188"/>
              <a:gd name="connsiteX166" fmla="*/ 1838855 w 2390775"/>
              <a:gd name="connsiteY166" fmla="*/ 2265892 h 2897188"/>
              <a:gd name="connsiteX167" fmla="*/ 1845733 w 2390775"/>
              <a:gd name="connsiteY167" fmla="*/ 2262717 h 2897188"/>
              <a:gd name="connsiteX168" fmla="*/ 1860021 w 2390775"/>
              <a:gd name="connsiteY168" fmla="*/ 2256367 h 2897188"/>
              <a:gd name="connsiteX169" fmla="*/ 1873779 w 2390775"/>
              <a:gd name="connsiteY169" fmla="*/ 2248430 h 2897188"/>
              <a:gd name="connsiteX170" fmla="*/ 1886479 w 2390775"/>
              <a:gd name="connsiteY170" fmla="*/ 2239963 h 2897188"/>
              <a:gd name="connsiteX171" fmla="*/ 1898651 w 2390775"/>
              <a:gd name="connsiteY171" fmla="*/ 2229909 h 2897188"/>
              <a:gd name="connsiteX172" fmla="*/ 1909763 w 2390775"/>
              <a:gd name="connsiteY172" fmla="*/ 2219325 h 2897188"/>
              <a:gd name="connsiteX173" fmla="*/ 1920345 w 2390775"/>
              <a:gd name="connsiteY173" fmla="*/ 2207684 h 2897188"/>
              <a:gd name="connsiteX174" fmla="*/ 1929341 w 2390775"/>
              <a:gd name="connsiteY174" fmla="*/ 2194984 h 2897188"/>
              <a:gd name="connsiteX175" fmla="*/ 1937809 w 2390775"/>
              <a:gd name="connsiteY175" fmla="*/ 2182284 h 2897188"/>
              <a:gd name="connsiteX176" fmla="*/ 1944687 w 2390775"/>
              <a:gd name="connsiteY176" fmla="*/ 2168525 h 2897188"/>
              <a:gd name="connsiteX177" fmla="*/ 1950509 w 2390775"/>
              <a:gd name="connsiteY177" fmla="*/ 2153709 h 2897188"/>
              <a:gd name="connsiteX178" fmla="*/ 1953155 w 2390775"/>
              <a:gd name="connsiteY178" fmla="*/ 2145771 h 2897188"/>
              <a:gd name="connsiteX179" fmla="*/ 1955799 w 2390775"/>
              <a:gd name="connsiteY179" fmla="*/ 2138892 h 2897188"/>
              <a:gd name="connsiteX180" fmla="*/ 1957387 w 2390775"/>
              <a:gd name="connsiteY180" fmla="*/ 2130955 h 2897188"/>
              <a:gd name="connsiteX181" fmla="*/ 1958975 w 2390775"/>
              <a:gd name="connsiteY181" fmla="*/ 2123017 h 2897188"/>
              <a:gd name="connsiteX182" fmla="*/ 1960033 w 2390775"/>
              <a:gd name="connsiteY182" fmla="*/ 2115079 h 2897188"/>
              <a:gd name="connsiteX183" fmla="*/ 1961091 w 2390775"/>
              <a:gd name="connsiteY183" fmla="*/ 2106613 h 2897188"/>
              <a:gd name="connsiteX184" fmla="*/ 1961621 w 2390775"/>
              <a:gd name="connsiteY184" fmla="*/ 2098146 h 2897188"/>
              <a:gd name="connsiteX185" fmla="*/ 1961621 w 2390775"/>
              <a:gd name="connsiteY185" fmla="*/ 2090738 h 2897188"/>
              <a:gd name="connsiteX186" fmla="*/ 1961621 w 2390775"/>
              <a:gd name="connsiteY186" fmla="*/ 2080684 h 2897188"/>
              <a:gd name="connsiteX187" fmla="*/ 1961091 w 2390775"/>
              <a:gd name="connsiteY187" fmla="*/ 2071159 h 2897188"/>
              <a:gd name="connsiteX188" fmla="*/ 1959505 w 2390775"/>
              <a:gd name="connsiteY188" fmla="*/ 2062163 h 2897188"/>
              <a:gd name="connsiteX189" fmla="*/ 1957917 w 2390775"/>
              <a:gd name="connsiteY189" fmla="*/ 2052638 h 2897188"/>
              <a:gd name="connsiteX190" fmla="*/ 1956329 w 2390775"/>
              <a:gd name="connsiteY190" fmla="*/ 2043642 h 2897188"/>
              <a:gd name="connsiteX191" fmla="*/ 1953155 w 2390775"/>
              <a:gd name="connsiteY191" fmla="*/ 2034646 h 2897188"/>
              <a:gd name="connsiteX192" fmla="*/ 1950509 w 2390775"/>
              <a:gd name="connsiteY192" fmla="*/ 2026179 h 2897188"/>
              <a:gd name="connsiteX193" fmla="*/ 1947333 w 2390775"/>
              <a:gd name="connsiteY193" fmla="*/ 2017713 h 2897188"/>
              <a:gd name="connsiteX194" fmla="*/ 1943099 w 2390775"/>
              <a:gd name="connsiteY194" fmla="*/ 2009246 h 2897188"/>
              <a:gd name="connsiteX195" fmla="*/ 1939395 w 2390775"/>
              <a:gd name="connsiteY195" fmla="*/ 2000779 h 2897188"/>
              <a:gd name="connsiteX196" fmla="*/ 1934633 w 2390775"/>
              <a:gd name="connsiteY196" fmla="*/ 1993371 h 2897188"/>
              <a:gd name="connsiteX197" fmla="*/ 1929871 w 2390775"/>
              <a:gd name="connsiteY197" fmla="*/ 1985962 h 2897188"/>
              <a:gd name="connsiteX198" fmla="*/ 1924579 w 2390775"/>
              <a:gd name="connsiteY198" fmla="*/ 1978554 h 2897188"/>
              <a:gd name="connsiteX199" fmla="*/ 1919287 w 2390775"/>
              <a:gd name="connsiteY199" fmla="*/ 1971146 h 2897188"/>
              <a:gd name="connsiteX200" fmla="*/ 1912937 w 2390775"/>
              <a:gd name="connsiteY200" fmla="*/ 1964796 h 2897188"/>
              <a:gd name="connsiteX201" fmla="*/ 1907117 w 2390775"/>
              <a:gd name="connsiteY201" fmla="*/ 1957917 h 2897188"/>
              <a:gd name="connsiteX202" fmla="*/ 1900767 w 2390775"/>
              <a:gd name="connsiteY202" fmla="*/ 1951567 h 2897188"/>
              <a:gd name="connsiteX203" fmla="*/ 1893887 w 2390775"/>
              <a:gd name="connsiteY203" fmla="*/ 1946275 h 2897188"/>
              <a:gd name="connsiteX204" fmla="*/ 1886479 w 2390775"/>
              <a:gd name="connsiteY204" fmla="*/ 1940454 h 2897188"/>
              <a:gd name="connsiteX205" fmla="*/ 1879599 w 2390775"/>
              <a:gd name="connsiteY205" fmla="*/ 1935692 h 2897188"/>
              <a:gd name="connsiteX206" fmla="*/ 1871663 w 2390775"/>
              <a:gd name="connsiteY206" fmla="*/ 1930400 h 2897188"/>
              <a:gd name="connsiteX207" fmla="*/ 1863725 w 2390775"/>
              <a:gd name="connsiteY207" fmla="*/ 1926167 h 2897188"/>
              <a:gd name="connsiteX208" fmla="*/ 1855787 w 2390775"/>
              <a:gd name="connsiteY208" fmla="*/ 1921404 h 2897188"/>
              <a:gd name="connsiteX209" fmla="*/ 1847321 w 2390775"/>
              <a:gd name="connsiteY209" fmla="*/ 1918229 h 2897188"/>
              <a:gd name="connsiteX210" fmla="*/ 1839383 w 2390775"/>
              <a:gd name="connsiteY210" fmla="*/ 1914525 h 2897188"/>
              <a:gd name="connsiteX211" fmla="*/ 1830387 w 2390775"/>
              <a:gd name="connsiteY211" fmla="*/ 1911879 h 2897188"/>
              <a:gd name="connsiteX212" fmla="*/ 1821921 w 2390775"/>
              <a:gd name="connsiteY212" fmla="*/ 1909233 h 2897188"/>
              <a:gd name="connsiteX213" fmla="*/ 1812395 w 2390775"/>
              <a:gd name="connsiteY213" fmla="*/ 1907117 h 2897188"/>
              <a:gd name="connsiteX214" fmla="*/ 1803399 w 2390775"/>
              <a:gd name="connsiteY214" fmla="*/ 1905000 h 2897188"/>
              <a:gd name="connsiteX215" fmla="*/ 1793875 w 2390775"/>
              <a:gd name="connsiteY215" fmla="*/ 1903942 h 2897188"/>
              <a:gd name="connsiteX216" fmla="*/ 1784351 w 2390775"/>
              <a:gd name="connsiteY216" fmla="*/ 1903412 h 2897188"/>
              <a:gd name="connsiteX217" fmla="*/ 1774825 w 2390775"/>
              <a:gd name="connsiteY217" fmla="*/ 1902883 h 2897188"/>
              <a:gd name="connsiteX218" fmla="*/ 1765299 w 2390775"/>
              <a:gd name="connsiteY218" fmla="*/ 1903412 h 2897188"/>
              <a:gd name="connsiteX219" fmla="*/ 1755775 w 2390775"/>
              <a:gd name="connsiteY219" fmla="*/ 1903942 h 2897188"/>
              <a:gd name="connsiteX220" fmla="*/ 1746251 w 2390775"/>
              <a:gd name="connsiteY220" fmla="*/ 1905000 h 2897188"/>
              <a:gd name="connsiteX221" fmla="*/ 1737255 w 2390775"/>
              <a:gd name="connsiteY221" fmla="*/ 1907117 h 2897188"/>
              <a:gd name="connsiteX222" fmla="*/ 1728259 w 2390775"/>
              <a:gd name="connsiteY222" fmla="*/ 1909233 h 2897188"/>
              <a:gd name="connsiteX223" fmla="*/ 1719263 w 2390775"/>
              <a:gd name="connsiteY223" fmla="*/ 1911879 h 2897188"/>
              <a:gd name="connsiteX224" fmla="*/ 1710795 w 2390775"/>
              <a:gd name="connsiteY224" fmla="*/ 1914525 h 2897188"/>
              <a:gd name="connsiteX225" fmla="*/ 1701799 w 2390775"/>
              <a:gd name="connsiteY225" fmla="*/ 1918229 h 2897188"/>
              <a:gd name="connsiteX226" fmla="*/ 1694391 w 2390775"/>
              <a:gd name="connsiteY226" fmla="*/ 1921404 h 2897188"/>
              <a:gd name="connsiteX227" fmla="*/ 1685925 w 2390775"/>
              <a:gd name="connsiteY227" fmla="*/ 1926167 h 2897188"/>
              <a:gd name="connsiteX228" fmla="*/ 1677987 w 2390775"/>
              <a:gd name="connsiteY228" fmla="*/ 1930400 h 2897188"/>
              <a:gd name="connsiteX229" fmla="*/ 1670579 w 2390775"/>
              <a:gd name="connsiteY229" fmla="*/ 1935692 h 2897188"/>
              <a:gd name="connsiteX230" fmla="*/ 1663171 w 2390775"/>
              <a:gd name="connsiteY230" fmla="*/ 1940454 h 2897188"/>
              <a:gd name="connsiteX231" fmla="*/ 1656291 w 2390775"/>
              <a:gd name="connsiteY231" fmla="*/ 1946275 h 2897188"/>
              <a:gd name="connsiteX232" fmla="*/ 1649413 w 2390775"/>
              <a:gd name="connsiteY232" fmla="*/ 1951567 h 2897188"/>
              <a:gd name="connsiteX233" fmla="*/ 1642533 w 2390775"/>
              <a:gd name="connsiteY233" fmla="*/ 1957917 h 2897188"/>
              <a:gd name="connsiteX234" fmla="*/ 1636713 w 2390775"/>
              <a:gd name="connsiteY234" fmla="*/ 1964796 h 2897188"/>
              <a:gd name="connsiteX235" fmla="*/ 1630891 w 2390775"/>
              <a:gd name="connsiteY235" fmla="*/ 1971146 h 2897188"/>
              <a:gd name="connsiteX236" fmla="*/ 1625599 w 2390775"/>
              <a:gd name="connsiteY236" fmla="*/ 1978554 h 2897188"/>
              <a:gd name="connsiteX237" fmla="*/ 1619779 w 2390775"/>
              <a:gd name="connsiteY237" fmla="*/ 1985962 h 2897188"/>
              <a:gd name="connsiteX238" fmla="*/ 1615545 w 2390775"/>
              <a:gd name="connsiteY238" fmla="*/ 1993371 h 2897188"/>
              <a:gd name="connsiteX239" fmla="*/ 1610783 w 2390775"/>
              <a:gd name="connsiteY239" fmla="*/ 2000779 h 2897188"/>
              <a:gd name="connsiteX240" fmla="*/ 1606551 w 2390775"/>
              <a:gd name="connsiteY240" fmla="*/ 2009246 h 2897188"/>
              <a:gd name="connsiteX241" fmla="*/ 1602845 w 2390775"/>
              <a:gd name="connsiteY241" fmla="*/ 2017713 h 2897188"/>
              <a:gd name="connsiteX242" fmla="*/ 1599671 w 2390775"/>
              <a:gd name="connsiteY242" fmla="*/ 2026179 h 2897188"/>
              <a:gd name="connsiteX243" fmla="*/ 1596495 w 2390775"/>
              <a:gd name="connsiteY243" fmla="*/ 2034646 h 2897188"/>
              <a:gd name="connsiteX244" fmla="*/ 1593851 w 2390775"/>
              <a:gd name="connsiteY244" fmla="*/ 2043642 h 2897188"/>
              <a:gd name="connsiteX245" fmla="*/ 1591733 w 2390775"/>
              <a:gd name="connsiteY245" fmla="*/ 2052638 h 2897188"/>
              <a:gd name="connsiteX246" fmla="*/ 1590145 w 2390775"/>
              <a:gd name="connsiteY246" fmla="*/ 2062163 h 2897188"/>
              <a:gd name="connsiteX247" fmla="*/ 1589087 w 2390775"/>
              <a:gd name="connsiteY247" fmla="*/ 2071159 h 2897188"/>
              <a:gd name="connsiteX248" fmla="*/ 1588559 w 2390775"/>
              <a:gd name="connsiteY248" fmla="*/ 2080684 h 2897188"/>
              <a:gd name="connsiteX249" fmla="*/ 1588029 w 2390775"/>
              <a:gd name="connsiteY249" fmla="*/ 2090738 h 2897188"/>
              <a:gd name="connsiteX250" fmla="*/ 1588559 w 2390775"/>
              <a:gd name="connsiteY250" fmla="*/ 2098146 h 2897188"/>
              <a:gd name="connsiteX251" fmla="*/ 1589087 w 2390775"/>
              <a:gd name="connsiteY251" fmla="*/ 2106084 h 2897188"/>
              <a:gd name="connsiteX252" fmla="*/ 1589617 w 2390775"/>
              <a:gd name="connsiteY252" fmla="*/ 2114550 h 2897188"/>
              <a:gd name="connsiteX253" fmla="*/ 1590675 w 2390775"/>
              <a:gd name="connsiteY253" fmla="*/ 2122488 h 2897188"/>
              <a:gd name="connsiteX254" fmla="*/ 1592263 w 2390775"/>
              <a:gd name="connsiteY254" fmla="*/ 2129896 h 2897188"/>
              <a:gd name="connsiteX255" fmla="*/ 1593851 w 2390775"/>
              <a:gd name="connsiteY255" fmla="*/ 2137305 h 2897188"/>
              <a:gd name="connsiteX256" fmla="*/ 1598613 w 2390775"/>
              <a:gd name="connsiteY256" fmla="*/ 2152121 h 2897188"/>
              <a:gd name="connsiteX257" fmla="*/ 1604433 w 2390775"/>
              <a:gd name="connsiteY257" fmla="*/ 2166409 h 2897188"/>
              <a:gd name="connsiteX258" fmla="*/ 1611313 w 2390775"/>
              <a:gd name="connsiteY258" fmla="*/ 2180167 h 2897188"/>
              <a:gd name="connsiteX259" fmla="*/ 1619251 w 2390775"/>
              <a:gd name="connsiteY259" fmla="*/ 2192867 h 2897188"/>
              <a:gd name="connsiteX260" fmla="*/ 1628245 w 2390775"/>
              <a:gd name="connsiteY260" fmla="*/ 2205038 h 2897188"/>
              <a:gd name="connsiteX261" fmla="*/ 1638299 w 2390775"/>
              <a:gd name="connsiteY261" fmla="*/ 2217209 h 2897188"/>
              <a:gd name="connsiteX262" fmla="*/ 1648883 w 2390775"/>
              <a:gd name="connsiteY262" fmla="*/ 2227792 h 2897188"/>
              <a:gd name="connsiteX263" fmla="*/ 1660525 w 2390775"/>
              <a:gd name="connsiteY263" fmla="*/ 2237317 h 2897188"/>
              <a:gd name="connsiteX264" fmla="*/ 1672695 w 2390775"/>
              <a:gd name="connsiteY264" fmla="*/ 2246313 h 2897188"/>
              <a:gd name="connsiteX265" fmla="*/ 1685925 w 2390775"/>
              <a:gd name="connsiteY265" fmla="*/ 2253721 h 2897188"/>
              <a:gd name="connsiteX266" fmla="*/ 1699683 w 2390775"/>
              <a:gd name="connsiteY266" fmla="*/ 2260600 h 2897188"/>
              <a:gd name="connsiteX267" fmla="*/ 1713971 w 2390775"/>
              <a:gd name="connsiteY267" fmla="*/ 2266421 h 2897188"/>
              <a:gd name="connsiteX268" fmla="*/ 1728787 w 2390775"/>
              <a:gd name="connsiteY268" fmla="*/ 2270655 h 2897188"/>
              <a:gd name="connsiteX269" fmla="*/ 1728787 w 2390775"/>
              <a:gd name="connsiteY269" fmla="*/ 2352675 h 2897188"/>
              <a:gd name="connsiteX270" fmla="*/ 1728259 w 2390775"/>
              <a:gd name="connsiteY270" fmla="*/ 2365375 h 2897188"/>
              <a:gd name="connsiteX271" fmla="*/ 1727729 w 2390775"/>
              <a:gd name="connsiteY271" fmla="*/ 2377546 h 2897188"/>
              <a:gd name="connsiteX272" fmla="*/ 1726141 w 2390775"/>
              <a:gd name="connsiteY272" fmla="*/ 2389188 h 2897188"/>
              <a:gd name="connsiteX273" fmla="*/ 1724025 w 2390775"/>
              <a:gd name="connsiteY273" fmla="*/ 2401888 h 2897188"/>
              <a:gd name="connsiteX274" fmla="*/ 1720851 w 2390775"/>
              <a:gd name="connsiteY274" fmla="*/ 2413530 h 2897188"/>
              <a:gd name="connsiteX275" fmla="*/ 1717675 w 2390775"/>
              <a:gd name="connsiteY275" fmla="*/ 2425171 h 2897188"/>
              <a:gd name="connsiteX276" fmla="*/ 1713971 w 2390775"/>
              <a:gd name="connsiteY276" fmla="*/ 2436284 h 2897188"/>
              <a:gd name="connsiteX277" fmla="*/ 1709737 w 2390775"/>
              <a:gd name="connsiteY277" fmla="*/ 2447396 h 2897188"/>
              <a:gd name="connsiteX278" fmla="*/ 1704975 w 2390775"/>
              <a:gd name="connsiteY278" fmla="*/ 2457980 h 2897188"/>
              <a:gd name="connsiteX279" fmla="*/ 1699155 w 2390775"/>
              <a:gd name="connsiteY279" fmla="*/ 2469092 h 2897188"/>
              <a:gd name="connsiteX280" fmla="*/ 1693863 w 2390775"/>
              <a:gd name="connsiteY280" fmla="*/ 2479146 h 2897188"/>
              <a:gd name="connsiteX281" fmla="*/ 1686983 w 2390775"/>
              <a:gd name="connsiteY281" fmla="*/ 2489200 h 2897188"/>
              <a:gd name="connsiteX282" fmla="*/ 1680105 w 2390775"/>
              <a:gd name="connsiteY282" fmla="*/ 2498725 h 2897188"/>
              <a:gd name="connsiteX283" fmla="*/ 1672695 w 2390775"/>
              <a:gd name="connsiteY283" fmla="*/ 2507721 h 2897188"/>
              <a:gd name="connsiteX284" fmla="*/ 1665287 w 2390775"/>
              <a:gd name="connsiteY284" fmla="*/ 2516717 h 2897188"/>
              <a:gd name="connsiteX285" fmla="*/ 1657351 w 2390775"/>
              <a:gd name="connsiteY285" fmla="*/ 2524655 h 2897188"/>
              <a:gd name="connsiteX286" fmla="*/ 1648883 w 2390775"/>
              <a:gd name="connsiteY286" fmla="*/ 2533121 h 2897188"/>
              <a:gd name="connsiteX287" fmla="*/ 1639887 w 2390775"/>
              <a:gd name="connsiteY287" fmla="*/ 2541059 h 2897188"/>
              <a:gd name="connsiteX288" fmla="*/ 1630891 w 2390775"/>
              <a:gd name="connsiteY288" fmla="*/ 2547938 h 2897188"/>
              <a:gd name="connsiteX289" fmla="*/ 1620837 w 2390775"/>
              <a:gd name="connsiteY289" fmla="*/ 2554817 h 2897188"/>
              <a:gd name="connsiteX290" fmla="*/ 1611313 w 2390775"/>
              <a:gd name="connsiteY290" fmla="*/ 2561167 h 2897188"/>
              <a:gd name="connsiteX291" fmla="*/ 1600729 w 2390775"/>
              <a:gd name="connsiteY291" fmla="*/ 2566988 h 2897188"/>
              <a:gd name="connsiteX292" fmla="*/ 1590675 w 2390775"/>
              <a:gd name="connsiteY292" fmla="*/ 2572280 h 2897188"/>
              <a:gd name="connsiteX293" fmla="*/ 1579563 w 2390775"/>
              <a:gd name="connsiteY293" fmla="*/ 2577571 h 2897188"/>
              <a:gd name="connsiteX294" fmla="*/ 1568979 w 2390775"/>
              <a:gd name="connsiteY294" fmla="*/ 2581805 h 2897188"/>
              <a:gd name="connsiteX295" fmla="*/ 1557337 w 2390775"/>
              <a:gd name="connsiteY295" fmla="*/ 2586038 h 2897188"/>
              <a:gd name="connsiteX296" fmla="*/ 1545695 w 2390775"/>
              <a:gd name="connsiteY296" fmla="*/ 2588684 h 2897188"/>
              <a:gd name="connsiteX297" fmla="*/ 1534055 w 2390775"/>
              <a:gd name="connsiteY297" fmla="*/ 2591330 h 2897188"/>
              <a:gd name="connsiteX298" fmla="*/ 1521883 w 2390775"/>
              <a:gd name="connsiteY298" fmla="*/ 2593446 h 2897188"/>
              <a:gd name="connsiteX299" fmla="*/ 1509713 w 2390775"/>
              <a:gd name="connsiteY299" fmla="*/ 2595563 h 2897188"/>
              <a:gd name="connsiteX300" fmla="*/ 1497013 w 2390775"/>
              <a:gd name="connsiteY300" fmla="*/ 2596621 h 2897188"/>
              <a:gd name="connsiteX301" fmla="*/ 1484841 w 2390775"/>
              <a:gd name="connsiteY301" fmla="*/ 2596621 h 2897188"/>
              <a:gd name="connsiteX302" fmla="*/ 1472141 w 2390775"/>
              <a:gd name="connsiteY302" fmla="*/ 2596621 h 2897188"/>
              <a:gd name="connsiteX303" fmla="*/ 1459441 w 2390775"/>
              <a:gd name="connsiteY303" fmla="*/ 2595563 h 2897188"/>
              <a:gd name="connsiteX304" fmla="*/ 1447271 w 2390775"/>
              <a:gd name="connsiteY304" fmla="*/ 2593446 h 2897188"/>
              <a:gd name="connsiteX305" fmla="*/ 1435629 w 2390775"/>
              <a:gd name="connsiteY305" fmla="*/ 2591330 h 2897188"/>
              <a:gd name="connsiteX306" fmla="*/ 1423987 w 2390775"/>
              <a:gd name="connsiteY306" fmla="*/ 2588684 h 2897188"/>
              <a:gd name="connsiteX307" fmla="*/ 1412345 w 2390775"/>
              <a:gd name="connsiteY307" fmla="*/ 2586038 h 2897188"/>
              <a:gd name="connsiteX308" fmla="*/ 1400705 w 2390775"/>
              <a:gd name="connsiteY308" fmla="*/ 2581805 h 2897188"/>
              <a:gd name="connsiteX309" fmla="*/ 1389591 w 2390775"/>
              <a:gd name="connsiteY309" fmla="*/ 2577571 h 2897188"/>
              <a:gd name="connsiteX310" fmla="*/ 1379009 w 2390775"/>
              <a:gd name="connsiteY310" fmla="*/ 2572280 h 2897188"/>
              <a:gd name="connsiteX311" fmla="*/ 1368425 w 2390775"/>
              <a:gd name="connsiteY311" fmla="*/ 2566988 h 2897188"/>
              <a:gd name="connsiteX312" fmla="*/ 1358371 w 2390775"/>
              <a:gd name="connsiteY312" fmla="*/ 2561167 h 2897188"/>
              <a:gd name="connsiteX313" fmla="*/ 1348317 w 2390775"/>
              <a:gd name="connsiteY313" fmla="*/ 2554817 h 2897188"/>
              <a:gd name="connsiteX314" fmla="*/ 1338791 w 2390775"/>
              <a:gd name="connsiteY314" fmla="*/ 2547938 h 2897188"/>
              <a:gd name="connsiteX315" fmla="*/ 1329795 w 2390775"/>
              <a:gd name="connsiteY315" fmla="*/ 2541059 h 2897188"/>
              <a:gd name="connsiteX316" fmla="*/ 1320799 w 2390775"/>
              <a:gd name="connsiteY316" fmla="*/ 2533121 h 2897188"/>
              <a:gd name="connsiteX317" fmla="*/ 1312333 w 2390775"/>
              <a:gd name="connsiteY317" fmla="*/ 2524655 h 2897188"/>
              <a:gd name="connsiteX318" fmla="*/ 1303867 w 2390775"/>
              <a:gd name="connsiteY318" fmla="*/ 2516717 h 2897188"/>
              <a:gd name="connsiteX319" fmla="*/ 1296459 w 2390775"/>
              <a:gd name="connsiteY319" fmla="*/ 2507721 h 2897188"/>
              <a:gd name="connsiteX320" fmla="*/ 1289051 w 2390775"/>
              <a:gd name="connsiteY320" fmla="*/ 2498725 h 2897188"/>
              <a:gd name="connsiteX321" fmla="*/ 1282171 w 2390775"/>
              <a:gd name="connsiteY321" fmla="*/ 2489200 h 2897188"/>
              <a:gd name="connsiteX322" fmla="*/ 1276351 w 2390775"/>
              <a:gd name="connsiteY322" fmla="*/ 2479146 h 2897188"/>
              <a:gd name="connsiteX323" fmla="*/ 1269999 w 2390775"/>
              <a:gd name="connsiteY323" fmla="*/ 2469092 h 2897188"/>
              <a:gd name="connsiteX324" fmla="*/ 1264709 w 2390775"/>
              <a:gd name="connsiteY324" fmla="*/ 2457980 h 2897188"/>
              <a:gd name="connsiteX325" fmla="*/ 1259945 w 2390775"/>
              <a:gd name="connsiteY325" fmla="*/ 2447396 h 2897188"/>
              <a:gd name="connsiteX326" fmla="*/ 1255183 w 2390775"/>
              <a:gd name="connsiteY326" fmla="*/ 2436284 h 2897188"/>
              <a:gd name="connsiteX327" fmla="*/ 1251479 w 2390775"/>
              <a:gd name="connsiteY327" fmla="*/ 2425171 h 2897188"/>
              <a:gd name="connsiteX328" fmla="*/ 1248305 w 2390775"/>
              <a:gd name="connsiteY328" fmla="*/ 2413530 h 2897188"/>
              <a:gd name="connsiteX329" fmla="*/ 1245659 w 2390775"/>
              <a:gd name="connsiteY329" fmla="*/ 2401888 h 2897188"/>
              <a:gd name="connsiteX330" fmla="*/ 1243541 w 2390775"/>
              <a:gd name="connsiteY330" fmla="*/ 2389188 h 2897188"/>
              <a:gd name="connsiteX331" fmla="*/ 1241955 w 2390775"/>
              <a:gd name="connsiteY331" fmla="*/ 2377546 h 2897188"/>
              <a:gd name="connsiteX332" fmla="*/ 1240895 w 2390775"/>
              <a:gd name="connsiteY332" fmla="*/ 2365375 h 2897188"/>
              <a:gd name="connsiteX333" fmla="*/ 1240895 w 2390775"/>
              <a:gd name="connsiteY333" fmla="*/ 2352675 h 2897188"/>
              <a:gd name="connsiteX334" fmla="*/ 1240895 w 2390775"/>
              <a:gd name="connsiteY334" fmla="*/ 2151592 h 2897188"/>
              <a:gd name="connsiteX335" fmla="*/ 1261533 w 2390775"/>
              <a:gd name="connsiteY335" fmla="*/ 2148946 h 2897188"/>
              <a:gd name="connsiteX336" fmla="*/ 1281641 w 2390775"/>
              <a:gd name="connsiteY336" fmla="*/ 2145242 h 2897188"/>
              <a:gd name="connsiteX337" fmla="*/ 1301751 w 2390775"/>
              <a:gd name="connsiteY337" fmla="*/ 2141009 h 2897188"/>
              <a:gd name="connsiteX338" fmla="*/ 1321329 w 2390775"/>
              <a:gd name="connsiteY338" fmla="*/ 2135717 h 2897188"/>
              <a:gd name="connsiteX339" fmla="*/ 1340909 w 2390775"/>
              <a:gd name="connsiteY339" fmla="*/ 2129896 h 2897188"/>
              <a:gd name="connsiteX340" fmla="*/ 1359429 w 2390775"/>
              <a:gd name="connsiteY340" fmla="*/ 2122488 h 2897188"/>
              <a:gd name="connsiteX341" fmla="*/ 1377951 w 2390775"/>
              <a:gd name="connsiteY341" fmla="*/ 2114550 h 2897188"/>
              <a:gd name="connsiteX342" fmla="*/ 1396471 w 2390775"/>
              <a:gd name="connsiteY342" fmla="*/ 2105554 h 2897188"/>
              <a:gd name="connsiteX343" fmla="*/ 1413933 w 2390775"/>
              <a:gd name="connsiteY343" fmla="*/ 2096559 h 2897188"/>
              <a:gd name="connsiteX344" fmla="*/ 1431395 w 2390775"/>
              <a:gd name="connsiteY344" fmla="*/ 2085975 h 2897188"/>
              <a:gd name="connsiteX345" fmla="*/ 1447271 w 2390775"/>
              <a:gd name="connsiteY345" fmla="*/ 2075392 h 2897188"/>
              <a:gd name="connsiteX346" fmla="*/ 1463675 w 2390775"/>
              <a:gd name="connsiteY346" fmla="*/ 2063750 h 2897188"/>
              <a:gd name="connsiteX347" fmla="*/ 1479551 w 2390775"/>
              <a:gd name="connsiteY347" fmla="*/ 2051579 h 2897188"/>
              <a:gd name="connsiteX348" fmla="*/ 1493837 w 2390775"/>
              <a:gd name="connsiteY348" fmla="*/ 2037821 h 2897188"/>
              <a:gd name="connsiteX349" fmla="*/ 1508125 w 2390775"/>
              <a:gd name="connsiteY349" fmla="*/ 2024592 h 2897188"/>
              <a:gd name="connsiteX350" fmla="*/ 1521883 w 2390775"/>
              <a:gd name="connsiteY350" fmla="*/ 2009775 h 2897188"/>
              <a:gd name="connsiteX351" fmla="*/ 1535113 w 2390775"/>
              <a:gd name="connsiteY351" fmla="*/ 1994959 h 2897188"/>
              <a:gd name="connsiteX352" fmla="*/ 1547813 w 2390775"/>
              <a:gd name="connsiteY352" fmla="*/ 1979612 h 2897188"/>
              <a:gd name="connsiteX353" fmla="*/ 1559455 w 2390775"/>
              <a:gd name="connsiteY353" fmla="*/ 1963208 h 2897188"/>
              <a:gd name="connsiteX354" fmla="*/ 1570037 w 2390775"/>
              <a:gd name="connsiteY354" fmla="*/ 1946804 h 2897188"/>
              <a:gd name="connsiteX355" fmla="*/ 1580621 w 2390775"/>
              <a:gd name="connsiteY355" fmla="*/ 1929342 h 2897188"/>
              <a:gd name="connsiteX356" fmla="*/ 1589617 w 2390775"/>
              <a:gd name="connsiteY356" fmla="*/ 1911879 h 2897188"/>
              <a:gd name="connsiteX357" fmla="*/ 1598613 w 2390775"/>
              <a:gd name="connsiteY357" fmla="*/ 1893887 h 2897188"/>
              <a:gd name="connsiteX358" fmla="*/ 1606551 w 2390775"/>
              <a:gd name="connsiteY358" fmla="*/ 1875367 h 2897188"/>
              <a:gd name="connsiteX359" fmla="*/ 1612899 w 2390775"/>
              <a:gd name="connsiteY359" fmla="*/ 1856317 h 2897188"/>
              <a:gd name="connsiteX360" fmla="*/ 1619251 w 2390775"/>
              <a:gd name="connsiteY360" fmla="*/ 1836737 h 2897188"/>
              <a:gd name="connsiteX361" fmla="*/ 1624541 w 2390775"/>
              <a:gd name="connsiteY361" fmla="*/ 1817158 h 2897188"/>
              <a:gd name="connsiteX362" fmla="*/ 1629305 w 2390775"/>
              <a:gd name="connsiteY362" fmla="*/ 1797050 h 2897188"/>
              <a:gd name="connsiteX363" fmla="*/ 1632479 w 2390775"/>
              <a:gd name="connsiteY363" fmla="*/ 1776942 h 2897188"/>
              <a:gd name="connsiteX364" fmla="*/ 1635125 w 2390775"/>
              <a:gd name="connsiteY364" fmla="*/ 1756304 h 2897188"/>
              <a:gd name="connsiteX365" fmla="*/ 1636713 w 2390775"/>
              <a:gd name="connsiteY365" fmla="*/ 1735137 h 2897188"/>
              <a:gd name="connsiteX366" fmla="*/ 1637241 w 2390775"/>
              <a:gd name="connsiteY366" fmla="*/ 1713971 h 2897188"/>
              <a:gd name="connsiteX367" fmla="*/ 1637241 w 2390775"/>
              <a:gd name="connsiteY367" fmla="*/ 1646767 h 2897188"/>
              <a:gd name="connsiteX368" fmla="*/ 1639359 w 2390775"/>
              <a:gd name="connsiteY368" fmla="*/ 1648354 h 2897188"/>
              <a:gd name="connsiteX369" fmla="*/ 1664229 w 2390775"/>
              <a:gd name="connsiteY369" fmla="*/ 1663700 h 2897188"/>
              <a:gd name="connsiteX370" fmla="*/ 1688041 w 2390775"/>
              <a:gd name="connsiteY370" fmla="*/ 1677458 h 2897188"/>
              <a:gd name="connsiteX371" fmla="*/ 1711855 w 2390775"/>
              <a:gd name="connsiteY371" fmla="*/ 1689629 h 2897188"/>
              <a:gd name="connsiteX372" fmla="*/ 1735137 w 2390775"/>
              <a:gd name="connsiteY372" fmla="*/ 1700212 h 2897188"/>
              <a:gd name="connsiteX373" fmla="*/ 1758421 w 2390775"/>
              <a:gd name="connsiteY373" fmla="*/ 1710267 h 2897188"/>
              <a:gd name="connsiteX374" fmla="*/ 1781175 w 2390775"/>
              <a:gd name="connsiteY374" fmla="*/ 1718733 h 2897188"/>
              <a:gd name="connsiteX375" fmla="*/ 1803399 w 2390775"/>
              <a:gd name="connsiteY375" fmla="*/ 1726671 h 2897188"/>
              <a:gd name="connsiteX376" fmla="*/ 1825095 w 2390775"/>
              <a:gd name="connsiteY376" fmla="*/ 1733021 h 2897188"/>
              <a:gd name="connsiteX377" fmla="*/ 1846791 w 2390775"/>
              <a:gd name="connsiteY377" fmla="*/ 1738842 h 2897188"/>
              <a:gd name="connsiteX378" fmla="*/ 1868487 w 2390775"/>
              <a:gd name="connsiteY378" fmla="*/ 1744133 h 2897188"/>
              <a:gd name="connsiteX379" fmla="*/ 1889125 w 2390775"/>
              <a:gd name="connsiteY379" fmla="*/ 1747837 h 2897188"/>
              <a:gd name="connsiteX380" fmla="*/ 1909763 w 2390775"/>
              <a:gd name="connsiteY380" fmla="*/ 1752071 h 2897188"/>
              <a:gd name="connsiteX381" fmla="*/ 1929871 w 2390775"/>
              <a:gd name="connsiteY381" fmla="*/ 1754717 h 2897188"/>
              <a:gd name="connsiteX382" fmla="*/ 1949979 w 2390775"/>
              <a:gd name="connsiteY382" fmla="*/ 1757362 h 2897188"/>
              <a:gd name="connsiteX383" fmla="*/ 1988609 w 2390775"/>
              <a:gd name="connsiteY383" fmla="*/ 1762125 h 2897188"/>
              <a:gd name="connsiteX384" fmla="*/ 2062691 w 2390775"/>
              <a:gd name="connsiteY384" fmla="*/ 1769004 h 2897188"/>
              <a:gd name="connsiteX385" fmla="*/ 2097617 w 2390775"/>
              <a:gd name="connsiteY385" fmla="*/ 1773767 h 2897188"/>
              <a:gd name="connsiteX386" fmla="*/ 2114551 w 2390775"/>
              <a:gd name="connsiteY386" fmla="*/ 1775883 h 2897188"/>
              <a:gd name="connsiteX387" fmla="*/ 2132013 w 2390775"/>
              <a:gd name="connsiteY387" fmla="*/ 1779058 h 2897188"/>
              <a:gd name="connsiteX388" fmla="*/ 2147887 w 2390775"/>
              <a:gd name="connsiteY388" fmla="*/ 1782762 h 2897188"/>
              <a:gd name="connsiteX389" fmla="*/ 2164291 w 2390775"/>
              <a:gd name="connsiteY389" fmla="*/ 1786996 h 2897188"/>
              <a:gd name="connsiteX390" fmla="*/ 2180695 w 2390775"/>
              <a:gd name="connsiteY390" fmla="*/ 1791758 h 2897188"/>
              <a:gd name="connsiteX391" fmla="*/ 2196041 w 2390775"/>
              <a:gd name="connsiteY391" fmla="*/ 1797050 h 2897188"/>
              <a:gd name="connsiteX392" fmla="*/ 2211917 w 2390775"/>
              <a:gd name="connsiteY392" fmla="*/ 1803929 h 2897188"/>
              <a:gd name="connsiteX393" fmla="*/ 2227263 w 2390775"/>
              <a:gd name="connsiteY393" fmla="*/ 1811337 h 2897188"/>
              <a:gd name="connsiteX394" fmla="*/ 2242079 w 2390775"/>
              <a:gd name="connsiteY394" fmla="*/ 1819804 h 2897188"/>
              <a:gd name="connsiteX395" fmla="*/ 2256895 w 2390775"/>
              <a:gd name="connsiteY395" fmla="*/ 1829329 h 2897188"/>
              <a:gd name="connsiteX396" fmla="*/ 2270655 w 2390775"/>
              <a:gd name="connsiteY396" fmla="*/ 1839912 h 2897188"/>
              <a:gd name="connsiteX397" fmla="*/ 2283355 w 2390775"/>
              <a:gd name="connsiteY397" fmla="*/ 1849967 h 2897188"/>
              <a:gd name="connsiteX398" fmla="*/ 2296055 w 2390775"/>
              <a:gd name="connsiteY398" fmla="*/ 1860550 h 2897188"/>
              <a:gd name="connsiteX399" fmla="*/ 2307167 w 2390775"/>
              <a:gd name="connsiteY399" fmla="*/ 1871133 h 2897188"/>
              <a:gd name="connsiteX400" fmla="*/ 2317221 w 2390775"/>
              <a:gd name="connsiteY400" fmla="*/ 1881717 h 2897188"/>
              <a:gd name="connsiteX401" fmla="*/ 2326745 w 2390775"/>
              <a:gd name="connsiteY401" fmla="*/ 1892829 h 2897188"/>
              <a:gd name="connsiteX402" fmla="*/ 2335741 w 2390775"/>
              <a:gd name="connsiteY402" fmla="*/ 1903412 h 2897188"/>
              <a:gd name="connsiteX403" fmla="*/ 2342621 w 2390775"/>
              <a:gd name="connsiteY403" fmla="*/ 1914525 h 2897188"/>
              <a:gd name="connsiteX404" fmla="*/ 2350029 w 2390775"/>
              <a:gd name="connsiteY404" fmla="*/ 1926696 h 2897188"/>
              <a:gd name="connsiteX405" fmla="*/ 2356379 w 2390775"/>
              <a:gd name="connsiteY405" fmla="*/ 1937808 h 2897188"/>
              <a:gd name="connsiteX406" fmla="*/ 2362199 w 2390775"/>
              <a:gd name="connsiteY406" fmla="*/ 1949450 h 2897188"/>
              <a:gd name="connsiteX407" fmla="*/ 2367491 w 2390775"/>
              <a:gd name="connsiteY407" fmla="*/ 1961092 h 2897188"/>
              <a:gd name="connsiteX408" fmla="*/ 2371195 w 2390775"/>
              <a:gd name="connsiteY408" fmla="*/ 1973792 h 2897188"/>
              <a:gd name="connsiteX409" fmla="*/ 2375429 w 2390775"/>
              <a:gd name="connsiteY409" fmla="*/ 1985433 h 2897188"/>
              <a:gd name="connsiteX410" fmla="*/ 2378605 w 2390775"/>
              <a:gd name="connsiteY410" fmla="*/ 1997604 h 2897188"/>
              <a:gd name="connsiteX411" fmla="*/ 2381251 w 2390775"/>
              <a:gd name="connsiteY411" fmla="*/ 2009775 h 2897188"/>
              <a:gd name="connsiteX412" fmla="*/ 2384425 w 2390775"/>
              <a:gd name="connsiteY412" fmla="*/ 2023004 h 2897188"/>
              <a:gd name="connsiteX413" fmla="*/ 2386013 w 2390775"/>
              <a:gd name="connsiteY413" fmla="*/ 2035704 h 2897188"/>
              <a:gd name="connsiteX414" fmla="*/ 2387599 w 2390775"/>
              <a:gd name="connsiteY414" fmla="*/ 2048404 h 2897188"/>
              <a:gd name="connsiteX415" fmla="*/ 2388659 w 2390775"/>
              <a:gd name="connsiteY415" fmla="*/ 2061634 h 2897188"/>
              <a:gd name="connsiteX416" fmla="*/ 2390245 w 2390775"/>
              <a:gd name="connsiteY416" fmla="*/ 2088092 h 2897188"/>
              <a:gd name="connsiteX417" fmla="*/ 2390775 w 2390775"/>
              <a:gd name="connsiteY417" fmla="*/ 2115609 h 2897188"/>
              <a:gd name="connsiteX418" fmla="*/ 2390775 w 2390775"/>
              <a:gd name="connsiteY418" fmla="*/ 2143655 h 2897188"/>
              <a:gd name="connsiteX419" fmla="*/ 2390245 w 2390775"/>
              <a:gd name="connsiteY419" fmla="*/ 2172759 h 2897188"/>
              <a:gd name="connsiteX420" fmla="*/ 2389717 w 2390775"/>
              <a:gd name="connsiteY420" fmla="*/ 2232555 h 2897188"/>
              <a:gd name="connsiteX421" fmla="*/ 2389717 w 2390775"/>
              <a:gd name="connsiteY421" fmla="*/ 2755371 h 2897188"/>
              <a:gd name="connsiteX422" fmla="*/ 1195387 w 2390775"/>
              <a:gd name="connsiteY422" fmla="*/ 2897188 h 2897188"/>
              <a:gd name="connsiteX423" fmla="*/ 1058 w 2390775"/>
              <a:gd name="connsiteY423" fmla="*/ 2755371 h 2897188"/>
              <a:gd name="connsiteX424" fmla="*/ 1058 w 2390775"/>
              <a:gd name="connsiteY424" fmla="*/ 2232555 h 2897188"/>
              <a:gd name="connsiteX425" fmla="*/ 0 w 2390775"/>
              <a:gd name="connsiteY425" fmla="*/ 2172759 h 2897188"/>
              <a:gd name="connsiteX426" fmla="*/ 0 w 2390775"/>
              <a:gd name="connsiteY426" fmla="*/ 2143655 h 2897188"/>
              <a:gd name="connsiteX427" fmla="*/ 0 w 2390775"/>
              <a:gd name="connsiteY427" fmla="*/ 2115609 h 2897188"/>
              <a:gd name="connsiteX428" fmla="*/ 529 w 2390775"/>
              <a:gd name="connsiteY428" fmla="*/ 2088092 h 2897188"/>
              <a:gd name="connsiteX429" fmla="*/ 2117 w 2390775"/>
              <a:gd name="connsiteY429" fmla="*/ 2061634 h 2897188"/>
              <a:gd name="connsiteX430" fmla="*/ 3175 w 2390775"/>
              <a:gd name="connsiteY430" fmla="*/ 2048404 h 2897188"/>
              <a:gd name="connsiteX431" fmla="*/ 5292 w 2390775"/>
              <a:gd name="connsiteY431" fmla="*/ 2035704 h 2897188"/>
              <a:gd name="connsiteX432" fmla="*/ 6879 w 2390775"/>
              <a:gd name="connsiteY432" fmla="*/ 2023004 h 2897188"/>
              <a:gd name="connsiteX433" fmla="*/ 9525 w 2390775"/>
              <a:gd name="connsiteY433" fmla="*/ 2009775 h 2897188"/>
              <a:gd name="connsiteX434" fmla="*/ 12171 w 2390775"/>
              <a:gd name="connsiteY434" fmla="*/ 1997604 h 2897188"/>
              <a:gd name="connsiteX435" fmla="*/ 15875 w 2390775"/>
              <a:gd name="connsiteY435" fmla="*/ 1985433 h 2897188"/>
              <a:gd name="connsiteX436" fmla="*/ 19050 w 2390775"/>
              <a:gd name="connsiteY436" fmla="*/ 1973792 h 2897188"/>
              <a:gd name="connsiteX437" fmla="*/ 23813 w 2390775"/>
              <a:gd name="connsiteY437" fmla="*/ 1961092 h 2897188"/>
              <a:gd name="connsiteX438" fmla="*/ 28575 w 2390775"/>
              <a:gd name="connsiteY438" fmla="*/ 1949450 h 2897188"/>
              <a:gd name="connsiteX439" fmla="*/ 34925 w 2390775"/>
              <a:gd name="connsiteY439" fmla="*/ 1937808 h 2897188"/>
              <a:gd name="connsiteX440" fmla="*/ 40746 w 2390775"/>
              <a:gd name="connsiteY440" fmla="*/ 1926696 h 2897188"/>
              <a:gd name="connsiteX441" fmla="*/ 47625 w 2390775"/>
              <a:gd name="connsiteY441" fmla="*/ 1914525 h 2897188"/>
              <a:gd name="connsiteX442" fmla="*/ 55563 w 2390775"/>
              <a:gd name="connsiteY442" fmla="*/ 1903412 h 2897188"/>
              <a:gd name="connsiteX443" fmla="*/ 64558 w 2390775"/>
              <a:gd name="connsiteY443" fmla="*/ 1892829 h 2897188"/>
              <a:gd name="connsiteX444" fmla="*/ 74083 w 2390775"/>
              <a:gd name="connsiteY444" fmla="*/ 1881717 h 2897188"/>
              <a:gd name="connsiteX445" fmla="*/ 84137 w 2390775"/>
              <a:gd name="connsiteY445" fmla="*/ 1871133 h 2897188"/>
              <a:gd name="connsiteX446" fmla="*/ 95250 w 2390775"/>
              <a:gd name="connsiteY446" fmla="*/ 1860550 h 2897188"/>
              <a:gd name="connsiteX447" fmla="*/ 107421 w 2390775"/>
              <a:gd name="connsiteY447" fmla="*/ 1849967 h 2897188"/>
              <a:gd name="connsiteX448" fmla="*/ 120650 w 2390775"/>
              <a:gd name="connsiteY448" fmla="*/ 1839912 h 2897188"/>
              <a:gd name="connsiteX449" fmla="*/ 134408 w 2390775"/>
              <a:gd name="connsiteY449" fmla="*/ 1829329 h 2897188"/>
              <a:gd name="connsiteX450" fmla="*/ 148696 w 2390775"/>
              <a:gd name="connsiteY450" fmla="*/ 1819804 h 2897188"/>
              <a:gd name="connsiteX451" fmla="*/ 164042 w 2390775"/>
              <a:gd name="connsiteY451" fmla="*/ 1811337 h 2897188"/>
              <a:gd name="connsiteX452" fmla="*/ 179387 w 2390775"/>
              <a:gd name="connsiteY452" fmla="*/ 1803929 h 2897188"/>
              <a:gd name="connsiteX453" fmla="*/ 194733 w 2390775"/>
              <a:gd name="connsiteY453" fmla="*/ 1797050 h 2897188"/>
              <a:gd name="connsiteX454" fmla="*/ 210608 w 2390775"/>
              <a:gd name="connsiteY454" fmla="*/ 1791758 h 2897188"/>
              <a:gd name="connsiteX455" fmla="*/ 226483 w 2390775"/>
              <a:gd name="connsiteY455" fmla="*/ 1786996 h 2897188"/>
              <a:gd name="connsiteX456" fmla="*/ 242887 w 2390775"/>
              <a:gd name="connsiteY456" fmla="*/ 1782762 h 2897188"/>
              <a:gd name="connsiteX457" fmla="*/ 259292 w 2390775"/>
              <a:gd name="connsiteY457" fmla="*/ 1779058 h 2897188"/>
              <a:gd name="connsiteX458" fmla="*/ 276754 w 2390775"/>
              <a:gd name="connsiteY458" fmla="*/ 1775883 h 2897188"/>
              <a:gd name="connsiteX459" fmla="*/ 293158 w 2390775"/>
              <a:gd name="connsiteY459" fmla="*/ 1773767 h 2897188"/>
              <a:gd name="connsiteX460" fmla="*/ 328613 w 2390775"/>
              <a:gd name="connsiteY460" fmla="*/ 1769004 h 2897188"/>
              <a:gd name="connsiteX461" fmla="*/ 402695 w 2390775"/>
              <a:gd name="connsiteY461" fmla="*/ 1762125 h 2897188"/>
              <a:gd name="connsiteX462" fmla="*/ 441325 w 2390775"/>
              <a:gd name="connsiteY462" fmla="*/ 1757362 h 2897188"/>
              <a:gd name="connsiteX463" fmla="*/ 461433 w 2390775"/>
              <a:gd name="connsiteY463" fmla="*/ 1754717 h 2897188"/>
              <a:gd name="connsiteX464" fmla="*/ 481541 w 2390775"/>
              <a:gd name="connsiteY464" fmla="*/ 1752071 h 2897188"/>
              <a:gd name="connsiteX465" fmla="*/ 502179 w 2390775"/>
              <a:gd name="connsiteY465" fmla="*/ 1747837 h 2897188"/>
              <a:gd name="connsiteX466" fmla="*/ 522817 w 2390775"/>
              <a:gd name="connsiteY466" fmla="*/ 1744133 h 2897188"/>
              <a:gd name="connsiteX467" fmla="*/ 543983 w 2390775"/>
              <a:gd name="connsiteY467" fmla="*/ 1738842 h 2897188"/>
              <a:gd name="connsiteX468" fmla="*/ 565679 w 2390775"/>
              <a:gd name="connsiteY468" fmla="*/ 1733021 h 2897188"/>
              <a:gd name="connsiteX469" fmla="*/ 587905 w 2390775"/>
              <a:gd name="connsiteY469" fmla="*/ 1726671 h 2897188"/>
              <a:gd name="connsiteX470" fmla="*/ 610129 w 2390775"/>
              <a:gd name="connsiteY470" fmla="*/ 1718733 h 2897188"/>
              <a:gd name="connsiteX471" fmla="*/ 632355 w 2390775"/>
              <a:gd name="connsiteY471" fmla="*/ 1710267 h 2897188"/>
              <a:gd name="connsiteX472" fmla="*/ 656167 w 2390775"/>
              <a:gd name="connsiteY472" fmla="*/ 1700212 h 2897188"/>
              <a:gd name="connsiteX473" fmla="*/ 678921 w 2390775"/>
              <a:gd name="connsiteY473" fmla="*/ 1689629 h 2897188"/>
              <a:gd name="connsiteX474" fmla="*/ 703263 w 2390775"/>
              <a:gd name="connsiteY474" fmla="*/ 1677458 h 2897188"/>
              <a:gd name="connsiteX475" fmla="*/ 727075 w 2390775"/>
              <a:gd name="connsiteY475" fmla="*/ 1663700 h 2897188"/>
              <a:gd name="connsiteX476" fmla="*/ 751945 w 2390775"/>
              <a:gd name="connsiteY476" fmla="*/ 1648354 h 2897188"/>
              <a:gd name="connsiteX477" fmla="*/ 1195123 w 2390775"/>
              <a:gd name="connsiteY477" fmla="*/ 0 h 2897188"/>
              <a:gd name="connsiteX478" fmla="*/ 1213123 w 2390775"/>
              <a:gd name="connsiteY478" fmla="*/ 0 h 2897188"/>
              <a:gd name="connsiteX479" fmla="*/ 1230595 w 2390775"/>
              <a:gd name="connsiteY479" fmla="*/ 529 h 2897188"/>
              <a:gd name="connsiteX480" fmla="*/ 1248065 w 2390775"/>
              <a:gd name="connsiteY480" fmla="*/ 1588 h 2897188"/>
              <a:gd name="connsiteX481" fmla="*/ 1265007 w 2390775"/>
              <a:gd name="connsiteY481" fmla="*/ 2646 h 2897188"/>
              <a:gd name="connsiteX482" fmla="*/ 1281419 w 2390775"/>
              <a:gd name="connsiteY482" fmla="*/ 4234 h 2897188"/>
              <a:gd name="connsiteX483" fmla="*/ 1297831 w 2390775"/>
              <a:gd name="connsiteY483" fmla="*/ 6352 h 2897188"/>
              <a:gd name="connsiteX484" fmla="*/ 1313713 w 2390775"/>
              <a:gd name="connsiteY484" fmla="*/ 8469 h 2897188"/>
              <a:gd name="connsiteX485" fmla="*/ 1329595 w 2390775"/>
              <a:gd name="connsiteY485" fmla="*/ 11115 h 2897188"/>
              <a:gd name="connsiteX486" fmla="*/ 1344949 w 2390775"/>
              <a:gd name="connsiteY486" fmla="*/ 13762 h 2897188"/>
              <a:gd name="connsiteX487" fmla="*/ 1359773 w 2390775"/>
              <a:gd name="connsiteY487" fmla="*/ 16938 h 2897188"/>
              <a:gd name="connsiteX488" fmla="*/ 1375125 w 2390775"/>
              <a:gd name="connsiteY488" fmla="*/ 20643 h 2897188"/>
              <a:gd name="connsiteX489" fmla="*/ 1388891 w 2390775"/>
              <a:gd name="connsiteY489" fmla="*/ 24877 h 2897188"/>
              <a:gd name="connsiteX490" fmla="*/ 1403715 w 2390775"/>
              <a:gd name="connsiteY490" fmla="*/ 29112 h 2897188"/>
              <a:gd name="connsiteX491" fmla="*/ 1416951 w 2390775"/>
              <a:gd name="connsiteY491" fmla="*/ 33346 h 2897188"/>
              <a:gd name="connsiteX492" fmla="*/ 1431245 w 2390775"/>
              <a:gd name="connsiteY492" fmla="*/ 38639 h 2897188"/>
              <a:gd name="connsiteX493" fmla="*/ 1443951 w 2390775"/>
              <a:gd name="connsiteY493" fmla="*/ 43932 h 2897188"/>
              <a:gd name="connsiteX494" fmla="*/ 1456657 w 2390775"/>
              <a:gd name="connsiteY494" fmla="*/ 49225 h 2897188"/>
              <a:gd name="connsiteX495" fmla="*/ 1469893 w 2390775"/>
              <a:gd name="connsiteY495" fmla="*/ 55577 h 2897188"/>
              <a:gd name="connsiteX496" fmla="*/ 1482069 w 2390775"/>
              <a:gd name="connsiteY496" fmla="*/ 61399 h 2897188"/>
              <a:gd name="connsiteX497" fmla="*/ 1493717 w 2390775"/>
              <a:gd name="connsiteY497" fmla="*/ 68280 h 2897188"/>
              <a:gd name="connsiteX498" fmla="*/ 1505363 w 2390775"/>
              <a:gd name="connsiteY498" fmla="*/ 75690 h 2897188"/>
              <a:gd name="connsiteX499" fmla="*/ 1517011 w 2390775"/>
              <a:gd name="connsiteY499" fmla="*/ 83100 h 2897188"/>
              <a:gd name="connsiteX500" fmla="*/ 1528129 w 2390775"/>
              <a:gd name="connsiteY500" fmla="*/ 90511 h 2897188"/>
              <a:gd name="connsiteX501" fmla="*/ 1539247 w 2390775"/>
              <a:gd name="connsiteY501" fmla="*/ 98450 h 2897188"/>
              <a:gd name="connsiteX502" fmla="*/ 1549835 w 2390775"/>
              <a:gd name="connsiteY502" fmla="*/ 106919 h 2897188"/>
              <a:gd name="connsiteX503" fmla="*/ 1559893 w 2390775"/>
              <a:gd name="connsiteY503" fmla="*/ 115917 h 2897188"/>
              <a:gd name="connsiteX504" fmla="*/ 1569953 w 2390775"/>
              <a:gd name="connsiteY504" fmla="*/ 124915 h 2897188"/>
              <a:gd name="connsiteX505" fmla="*/ 1579483 w 2390775"/>
              <a:gd name="connsiteY505" fmla="*/ 134443 h 2897188"/>
              <a:gd name="connsiteX506" fmla="*/ 1589011 w 2390775"/>
              <a:gd name="connsiteY506" fmla="*/ 143970 h 2897188"/>
              <a:gd name="connsiteX507" fmla="*/ 1598013 w 2390775"/>
              <a:gd name="connsiteY507" fmla="*/ 154027 h 2897188"/>
              <a:gd name="connsiteX508" fmla="*/ 1607013 w 2390775"/>
              <a:gd name="connsiteY508" fmla="*/ 164613 h 2897188"/>
              <a:gd name="connsiteX509" fmla="*/ 1615483 w 2390775"/>
              <a:gd name="connsiteY509" fmla="*/ 175199 h 2897188"/>
              <a:gd name="connsiteX510" fmla="*/ 1623425 w 2390775"/>
              <a:gd name="connsiteY510" fmla="*/ 186314 h 2897188"/>
              <a:gd name="connsiteX511" fmla="*/ 1631365 w 2390775"/>
              <a:gd name="connsiteY511" fmla="*/ 197959 h 2897188"/>
              <a:gd name="connsiteX512" fmla="*/ 1639307 w 2390775"/>
              <a:gd name="connsiteY512" fmla="*/ 210133 h 2897188"/>
              <a:gd name="connsiteX513" fmla="*/ 1646719 w 2390775"/>
              <a:gd name="connsiteY513" fmla="*/ 222307 h 2897188"/>
              <a:gd name="connsiteX514" fmla="*/ 1653601 w 2390775"/>
              <a:gd name="connsiteY514" fmla="*/ 234481 h 2897188"/>
              <a:gd name="connsiteX515" fmla="*/ 1660483 w 2390775"/>
              <a:gd name="connsiteY515" fmla="*/ 248243 h 2897188"/>
              <a:gd name="connsiteX516" fmla="*/ 1667367 w 2390775"/>
              <a:gd name="connsiteY516" fmla="*/ 260946 h 2897188"/>
              <a:gd name="connsiteX517" fmla="*/ 1673719 w 2390775"/>
              <a:gd name="connsiteY517" fmla="*/ 274708 h 2897188"/>
              <a:gd name="connsiteX518" fmla="*/ 1679543 w 2390775"/>
              <a:gd name="connsiteY518" fmla="*/ 288470 h 2897188"/>
              <a:gd name="connsiteX519" fmla="*/ 1685367 w 2390775"/>
              <a:gd name="connsiteY519" fmla="*/ 302761 h 2897188"/>
              <a:gd name="connsiteX520" fmla="*/ 1690661 w 2390775"/>
              <a:gd name="connsiteY520" fmla="*/ 317581 h 2897188"/>
              <a:gd name="connsiteX521" fmla="*/ 1695955 w 2390775"/>
              <a:gd name="connsiteY521" fmla="*/ 332402 h 2897188"/>
              <a:gd name="connsiteX522" fmla="*/ 1700719 w 2390775"/>
              <a:gd name="connsiteY522" fmla="*/ 347751 h 2897188"/>
              <a:gd name="connsiteX523" fmla="*/ 1705485 w 2390775"/>
              <a:gd name="connsiteY523" fmla="*/ 363101 h 2897188"/>
              <a:gd name="connsiteX524" fmla="*/ 1709719 w 2390775"/>
              <a:gd name="connsiteY524" fmla="*/ 379510 h 2897188"/>
              <a:gd name="connsiteX525" fmla="*/ 1714485 w 2390775"/>
              <a:gd name="connsiteY525" fmla="*/ 395918 h 2897188"/>
              <a:gd name="connsiteX526" fmla="*/ 1721367 w 2390775"/>
              <a:gd name="connsiteY526" fmla="*/ 429793 h 2897188"/>
              <a:gd name="connsiteX527" fmla="*/ 1728249 w 2390775"/>
              <a:gd name="connsiteY527" fmla="*/ 465257 h 2897188"/>
              <a:gd name="connsiteX528" fmla="*/ 1734073 w 2390775"/>
              <a:gd name="connsiteY528" fmla="*/ 501778 h 2897188"/>
              <a:gd name="connsiteX529" fmla="*/ 1738309 w 2390775"/>
              <a:gd name="connsiteY529" fmla="*/ 539888 h 2897188"/>
              <a:gd name="connsiteX530" fmla="*/ 1742015 w 2390775"/>
              <a:gd name="connsiteY530" fmla="*/ 579586 h 2897188"/>
              <a:gd name="connsiteX531" fmla="*/ 1744133 w 2390775"/>
              <a:gd name="connsiteY531" fmla="*/ 620342 h 2897188"/>
              <a:gd name="connsiteX532" fmla="*/ 1745721 w 2390775"/>
              <a:gd name="connsiteY532" fmla="*/ 662157 h 2897188"/>
              <a:gd name="connsiteX533" fmla="*/ 1746251 w 2390775"/>
              <a:gd name="connsiteY533" fmla="*/ 706089 h 2897188"/>
              <a:gd name="connsiteX534" fmla="*/ 1745721 w 2390775"/>
              <a:gd name="connsiteY534" fmla="*/ 737318 h 2897188"/>
              <a:gd name="connsiteX535" fmla="*/ 1744133 w 2390775"/>
              <a:gd name="connsiteY535" fmla="*/ 768547 h 2897188"/>
              <a:gd name="connsiteX536" fmla="*/ 1740955 w 2390775"/>
              <a:gd name="connsiteY536" fmla="*/ 799246 h 2897188"/>
              <a:gd name="connsiteX537" fmla="*/ 1737779 w 2390775"/>
              <a:gd name="connsiteY537" fmla="*/ 829946 h 2897188"/>
              <a:gd name="connsiteX538" fmla="*/ 1733015 w 2390775"/>
              <a:gd name="connsiteY538" fmla="*/ 860116 h 2897188"/>
              <a:gd name="connsiteX539" fmla="*/ 1727191 w 2390775"/>
              <a:gd name="connsiteY539" fmla="*/ 889228 h 2897188"/>
              <a:gd name="connsiteX540" fmla="*/ 1720309 w 2390775"/>
              <a:gd name="connsiteY540" fmla="*/ 918339 h 2897188"/>
              <a:gd name="connsiteX541" fmla="*/ 1713425 w 2390775"/>
              <a:gd name="connsiteY541" fmla="*/ 946922 h 2897188"/>
              <a:gd name="connsiteX542" fmla="*/ 1704955 w 2390775"/>
              <a:gd name="connsiteY542" fmla="*/ 973916 h 2897188"/>
              <a:gd name="connsiteX543" fmla="*/ 1695425 w 2390775"/>
              <a:gd name="connsiteY543" fmla="*/ 1001440 h 2897188"/>
              <a:gd name="connsiteX544" fmla="*/ 1685367 w 2390775"/>
              <a:gd name="connsiteY544" fmla="*/ 1028434 h 2897188"/>
              <a:gd name="connsiteX545" fmla="*/ 1674779 w 2390775"/>
              <a:gd name="connsiteY545" fmla="*/ 1054370 h 2897188"/>
              <a:gd name="connsiteX546" fmla="*/ 1662073 w 2390775"/>
              <a:gd name="connsiteY546" fmla="*/ 1079776 h 2897188"/>
              <a:gd name="connsiteX547" fmla="*/ 1649895 w 2390775"/>
              <a:gd name="connsiteY547" fmla="*/ 1104654 h 2897188"/>
              <a:gd name="connsiteX548" fmla="*/ 1636659 w 2390775"/>
              <a:gd name="connsiteY548" fmla="*/ 1127943 h 2897188"/>
              <a:gd name="connsiteX549" fmla="*/ 1622365 w 2390775"/>
              <a:gd name="connsiteY549" fmla="*/ 1151761 h 2897188"/>
              <a:gd name="connsiteX550" fmla="*/ 1621837 w 2390775"/>
              <a:gd name="connsiteY550" fmla="*/ 1152291 h 2897188"/>
              <a:gd name="connsiteX551" fmla="*/ 1614425 w 2390775"/>
              <a:gd name="connsiteY551" fmla="*/ 1163406 h 2897188"/>
              <a:gd name="connsiteX552" fmla="*/ 1577365 w 2390775"/>
              <a:gd name="connsiteY552" fmla="*/ 1218454 h 2897188"/>
              <a:gd name="connsiteX553" fmla="*/ 1559893 w 2390775"/>
              <a:gd name="connsiteY553" fmla="*/ 1244919 h 2897188"/>
              <a:gd name="connsiteX554" fmla="*/ 1542953 w 2390775"/>
              <a:gd name="connsiteY554" fmla="*/ 1271913 h 2897188"/>
              <a:gd name="connsiteX555" fmla="*/ 1527069 w 2390775"/>
              <a:gd name="connsiteY555" fmla="*/ 1298378 h 2897188"/>
              <a:gd name="connsiteX556" fmla="*/ 1520717 w 2390775"/>
              <a:gd name="connsiteY556" fmla="*/ 1311081 h 2897188"/>
              <a:gd name="connsiteX557" fmla="*/ 1513835 w 2390775"/>
              <a:gd name="connsiteY557" fmla="*/ 1324843 h 2897188"/>
              <a:gd name="connsiteX558" fmla="*/ 1508011 w 2390775"/>
              <a:gd name="connsiteY558" fmla="*/ 1337547 h 2897188"/>
              <a:gd name="connsiteX559" fmla="*/ 1502717 w 2390775"/>
              <a:gd name="connsiteY559" fmla="*/ 1350779 h 2897188"/>
              <a:gd name="connsiteX560" fmla="*/ 1497423 w 2390775"/>
              <a:gd name="connsiteY560" fmla="*/ 1364012 h 2897188"/>
              <a:gd name="connsiteX561" fmla="*/ 1493717 w 2390775"/>
              <a:gd name="connsiteY561" fmla="*/ 1376715 h 2897188"/>
              <a:gd name="connsiteX562" fmla="*/ 1490539 w 2390775"/>
              <a:gd name="connsiteY562" fmla="*/ 1389947 h 2897188"/>
              <a:gd name="connsiteX563" fmla="*/ 1487363 w 2390775"/>
              <a:gd name="connsiteY563" fmla="*/ 1403180 h 2897188"/>
              <a:gd name="connsiteX564" fmla="*/ 1485775 w 2390775"/>
              <a:gd name="connsiteY564" fmla="*/ 1415883 h 2897188"/>
              <a:gd name="connsiteX565" fmla="*/ 1485245 w 2390775"/>
              <a:gd name="connsiteY565" fmla="*/ 1428587 h 2897188"/>
              <a:gd name="connsiteX566" fmla="*/ 1485245 w 2390775"/>
              <a:gd name="connsiteY566" fmla="*/ 1441819 h 2897188"/>
              <a:gd name="connsiteX567" fmla="*/ 1485775 w 2390775"/>
              <a:gd name="connsiteY567" fmla="*/ 1455052 h 2897188"/>
              <a:gd name="connsiteX568" fmla="*/ 1487893 w 2390775"/>
              <a:gd name="connsiteY568" fmla="*/ 1467755 h 2897188"/>
              <a:gd name="connsiteX569" fmla="*/ 1491069 w 2390775"/>
              <a:gd name="connsiteY569" fmla="*/ 1480987 h 2897188"/>
              <a:gd name="connsiteX570" fmla="*/ 1494775 w 2390775"/>
              <a:gd name="connsiteY570" fmla="*/ 1493691 h 2897188"/>
              <a:gd name="connsiteX571" fmla="*/ 1500599 w 2390775"/>
              <a:gd name="connsiteY571" fmla="*/ 1506923 h 2897188"/>
              <a:gd name="connsiteX572" fmla="*/ 1506423 w 2390775"/>
              <a:gd name="connsiteY572" fmla="*/ 1520156 h 2897188"/>
              <a:gd name="connsiteX573" fmla="*/ 1514363 w 2390775"/>
              <a:gd name="connsiteY573" fmla="*/ 1532859 h 2897188"/>
              <a:gd name="connsiteX574" fmla="*/ 1523363 w 2390775"/>
              <a:gd name="connsiteY574" fmla="*/ 1546092 h 2897188"/>
              <a:gd name="connsiteX575" fmla="*/ 1533423 w 2390775"/>
              <a:gd name="connsiteY575" fmla="*/ 1559324 h 2897188"/>
              <a:gd name="connsiteX576" fmla="*/ 1545071 w 2390775"/>
              <a:gd name="connsiteY576" fmla="*/ 1572557 h 2897188"/>
              <a:gd name="connsiteX577" fmla="*/ 1558305 w 2390775"/>
              <a:gd name="connsiteY577" fmla="*/ 1586319 h 2897188"/>
              <a:gd name="connsiteX578" fmla="*/ 1552481 w 2390775"/>
              <a:gd name="connsiteY578" fmla="*/ 1601668 h 2897188"/>
              <a:gd name="connsiteX579" fmla="*/ 1550365 w 2390775"/>
              <a:gd name="connsiteY579" fmla="*/ 1713880 h 2897188"/>
              <a:gd name="connsiteX580" fmla="*/ 1549835 w 2390775"/>
              <a:gd name="connsiteY580" fmla="*/ 1732406 h 2897188"/>
              <a:gd name="connsiteX581" fmla="*/ 1548247 w 2390775"/>
              <a:gd name="connsiteY581" fmla="*/ 1749873 h 2897188"/>
              <a:gd name="connsiteX582" fmla="*/ 1545599 w 2390775"/>
              <a:gd name="connsiteY582" fmla="*/ 1767340 h 2897188"/>
              <a:gd name="connsiteX583" fmla="*/ 1542953 w 2390775"/>
              <a:gd name="connsiteY583" fmla="*/ 1784807 h 2897188"/>
              <a:gd name="connsiteX584" fmla="*/ 1539247 w 2390775"/>
              <a:gd name="connsiteY584" fmla="*/ 1802274 h 2897188"/>
              <a:gd name="connsiteX585" fmla="*/ 1533953 w 2390775"/>
              <a:gd name="connsiteY585" fmla="*/ 1819211 h 2897188"/>
              <a:gd name="connsiteX586" fmla="*/ 1528659 w 2390775"/>
              <a:gd name="connsiteY586" fmla="*/ 1835090 h 2897188"/>
              <a:gd name="connsiteX587" fmla="*/ 1522305 w 2390775"/>
              <a:gd name="connsiteY587" fmla="*/ 1850970 h 2897188"/>
              <a:gd name="connsiteX588" fmla="*/ 1514893 w 2390775"/>
              <a:gd name="connsiteY588" fmla="*/ 1866319 h 2897188"/>
              <a:gd name="connsiteX589" fmla="*/ 1506951 w 2390775"/>
              <a:gd name="connsiteY589" fmla="*/ 1882198 h 2897188"/>
              <a:gd name="connsiteX590" fmla="*/ 1499011 w 2390775"/>
              <a:gd name="connsiteY590" fmla="*/ 1897019 h 2897188"/>
              <a:gd name="connsiteX591" fmla="*/ 1490011 w 2390775"/>
              <a:gd name="connsiteY591" fmla="*/ 1910781 h 2897188"/>
              <a:gd name="connsiteX592" fmla="*/ 1479951 w 2390775"/>
              <a:gd name="connsiteY592" fmla="*/ 1924543 h 2897188"/>
              <a:gd name="connsiteX593" fmla="*/ 1469893 w 2390775"/>
              <a:gd name="connsiteY593" fmla="*/ 1938304 h 2897188"/>
              <a:gd name="connsiteX594" fmla="*/ 1458245 w 2390775"/>
              <a:gd name="connsiteY594" fmla="*/ 1951008 h 2897188"/>
              <a:gd name="connsiteX595" fmla="*/ 1446597 w 2390775"/>
              <a:gd name="connsiteY595" fmla="*/ 1963182 h 2897188"/>
              <a:gd name="connsiteX596" fmla="*/ 1434421 w 2390775"/>
              <a:gd name="connsiteY596" fmla="*/ 1975356 h 2897188"/>
              <a:gd name="connsiteX597" fmla="*/ 1421715 w 2390775"/>
              <a:gd name="connsiteY597" fmla="*/ 1986471 h 2897188"/>
              <a:gd name="connsiteX598" fmla="*/ 1407951 w 2390775"/>
              <a:gd name="connsiteY598" fmla="*/ 1996528 h 2897188"/>
              <a:gd name="connsiteX599" fmla="*/ 1394185 w 2390775"/>
              <a:gd name="connsiteY599" fmla="*/ 2006585 h 2897188"/>
              <a:gd name="connsiteX600" fmla="*/ 1379891 w 2390775"/>
              <a:gd name="connsiteY600" fmla="*/ 2015583 h 2897188"/>
              <a:gd name="connsiteX601" fmla="*/ 1365067 w 2390775"/>
              <a:gd name="connsiteY601" fmla="*/ 2024052 h 2897188"/>
              <a:gd name="connsiteX602" fmla="*/ 1349713 w 2390775"/>
              <a:gd name="connsiteY602" fmla="*/ 2031991 h 2897188"/>
              <a:gd name="connsiteX603" fmla="*/ 1334361 w 2390775"/>
              <a:gd name="connsiteY603" fmla="*/ 2038872 h 2897188"/>
              <a:gd name="connsiteX604" fmla="*/ 1318477 w 2390775"/>
              <a:gd name="connsiteY604" fmla="*/ 2045224 h 2897188"/>
              <a:gd name="connsiteX605" fmla="*/ 1301537 w 2390775"/>
              <a:gd name="connsiteY605" fmla="*/ 2050517 h 2897188"/>
              <a:gd name="connsiteX606" fmla="*/ 1285653 w 2390775"/>
              <a:gd name="connsiteY606" fmla="*/ 2055810 h 2897188"/>
              <a:gd name="connsiteX607" fmla="*/ 1268183 w 2390775"/>
              <a:gd name="connsiteY607" fmla="*/ 2059515 h 2897188"/>
              <a:gd name="connsiteX608" fmla="*/ 1250711 w 2390775"/>
              <a:gd name="connsiteY608" fmla="*/ 2062691 h 2897188"/>
              <a:gd name="connsiteX609" fmla="*/ 1233241 w 2390775"/>
              <a:gd name="connsiteY609" fmla="*/ 2064808 h 2897188"/>
              <a:gd name="connsiteX610" fmla="*/ 1215241 w 2390775"/>
              <a:gd name="connsiteY610" fmla="*/ 2066396 h 2897188"/>
              <a:gd name="connsiteX611" fmla="*/ 1196711 w 2390775"/>
              <a:gd name="connsiteY611" fmla="*/ 2066925 h 2897188"/>
              <a:gd name="connsiteX612" fmla="*/ 1179241 w 2390775"/>
              <a:gd name="connsiteY612" fmla="*/ 2066396 h 2897188"/>
              <a:gd name="connsiteX613" fmla="*/ 1161239 w 2390775"/>
              <a:gd name="connsiteY613" fmla="*/ 2064808 h 2897188"/>
              <a:gd name="connsiteX614" fmla="*/ 1143239 w 2390775"/>
              <a:gd name="connsiteY614" fmla="*/ 2062691 h 2897188"/>
              <a:gd name="connsiteX615" fmla="*/ 1125769 w 2390775"/>
              <a:gd name="connsiteY615" fmla="*/ 2059515 h 2897188"/>
              <a:gd name="connsiteX616" fmla="*/ 1108827 w 2390775"/>
              <a:gd name="connsiteY616" fmla="*/ 2055810 h 2897188"/>
              <a:gd name="connsiteX617" fmla="*/ 1092415 w 2390775"/>
              <a:gd name="connsiteY617" fmla="*/ 2050517 h 2897188"/>
              <a:gd name="connsiteX618" fmla="*/ 1076003 w 2390775"/>
              <a:gd name="connsiteY618" fmla="*/ 2045224 h 2897188"/>
              <a:gd name="connsiteX619" fmla="*/ 1059591 w 2390775"/>
              <a:gd name="connsiteY619" fmla="*/ 2038872 h 2897188"/>
              <a:gd name="connsiteX620" fmla="*/ 1044237 w 2390775"/>
              <a:gd name="connsiteY620" fmla="*/ 2031991 h 2897188"/>
              <a:gd name="connsiteX621" fmla="*/ 1028885 w 2390775"/>
              <a:gd name="connsiteY621" fmla="*/ 2024052 h 2897188"/>
              <a:gd name="connsiteX622" fmla="*/ 1014591 w 2390775"/>
              <a:gd name="connsiteY622" fmla="*/ 2015583 h 2897188"/>
              <a:gd name="connsiteX623" fmla="*/ 999767 w 2390775"/>
              <a:gd name="connsiteY623" fmla="*/ 2006585 h 2897188"/>
              <a:gd name="connsiteX624" fmla="*/ 986001 w 2390775"/>
              <a:gd name="connsiteY624" fmla="*/ 1996528 h 2897188"/>
              <a:gd name="connsiteX625" fmla="*/ 972237 w 2390775"/>
              <a:gd name="connsiteY625" fmla="*/ 1986471 h 2897188"/>
              <a:gd name="connsiteX626" fmla="*/ 959531 w 2390775"/>
              <a:gd name="connsiteY626" fmla="*/ 1975356 h 2897188"/>
              <a:gd name="connsiteX627" fmla="*/ 947883 w 2390775"/>
              <a:gd name="connsiteY627" fmla="*/ 1963182 h 2897188"/>
              <a:gd name="connsiteX628" fmla="*/ 936235 w 2390775"/>
              <a:gd name="connsiteY628" fmla="*/ 1951008 h 2897188"/>
              <a:gd name="connsiteX629" fmla="*/ 924589 w 2390775"/>
              <a:gd name="connsiteY629" fmla="*/ 1938304 h 2897188"/>
              <a:gd name="connsiteX630" fmla="*/ 914001 w 2390775"/>
              <a:gd name="connsiteY630" fmla="*/ 1924543 h 2897188"/>
              <a:gd name="connsiteX631" fmla="*/ 904471 w 2390775"/>
              <a:gd name="connsiteY631" fmla="*/ 1910781 h 2897188"/>
              <a:gd name="connsiteX632" fmla="*/ 894941 w 2390775"/>
              <a:gd name="connsiteY632" fmla="*/ 1897019 h 2897188"/>
              <a:gd name="connsiteX633" fmla="*/ 886999 w 2390775"/>
              <a:gd name="connsiteY633" fmla="*/ 1882198 h 2897188"/>
              <a:gd name="connsiteX634" fmla="*/ 879059 w 2390775"/>
              <a:gd name="connsiteY634" fmla="*/ 1866319 h 2897188"/>
              <a:gd name="connsiteX635" fmla="*/ 871647 w 2390775"/>
              <a:gd name="connsiteY635" fmla="*/ 1850970 h 2897188"/>
              <a:gd name="connsiteX636" fmla="*/ 865293 w 2390775"/>
              <a:gd name="connsiteY636" fmla="*/ 1835090 h 2897188"/>
              <a:gd name="connsiteX637" fmla="*/ 859999 w 2390775"/>
              <a:gd name="connsiteY637" fmla="*/ 1819211 h 2897188"/>
              <a:gd name="connsiteX638" fmla="*/ 855235 w 2390775"/>
              <a:gd name="connsiteY638" fmla="*/ 1802274 h 2897188"/>
              <a:gd name="connsiteX639" fmla="*/ 851529 w 2390775"/>
              <a:gd name="connsiteY639" fmla="*/ 1784807 h 2897188"/>
              <a:gd name="connsiteX640" fmla="*/ 848353 w 2390775"/>
              <a:gd name="connsiteY640" fmla="*/ 1767340 h 2897188"/>
              <a:gd name="connsiteX641" fmla="*/ 845705 w 2390775"/>
              <a:gd name="connsiteY641" fmla="*/ 1749873 h 2897188"/>
              <a:gd name="connsiteX642" fmla="*/ 844647 w 2390775"/>
              <a:gd name="connsiteY642" fmla="*/ 1732406 h 2897188"/>
              <a:gd name="connsiteX643" fmla="*/ 844117 w 2390775"/>
              <a:gd name="connsiteY643" fmla="*/ 1713880 h 2897188"/>
              <a:gd name="connsiteX644" fmla="*/ 844117 w 2390775"/>
              <a:gd name="connsiteY644" fmla="*/ 1602727 h 2897188"/>
              <a:gd name="connsiteX645" fmla="*/ 834057 w 2390775"/>
              <a:gd name="connsiteY645" fmla="*/ 1583672 h 2897188"/>
              <a:gd name="connsiteX646" fmla="*/ 846763 w 2390775"/>
              <a:gd name="connsiteY646" fmla="*/ 1570439 h 2897188"/>
              <a:gd name="connsiteX647" fmla="*/ 858411 w 2390775"/>
              <a:gd name="connsiteY647" fmla="*/ 1557736 h 2897188"/>
              <a:gd name="connsiteX648" fmla="*/ 868471 w 2390775"/>
              <a:gd name="connsiteY648" fmla="*/ 1543974 h 2897188"/>
              <a:gd name="connsiteX649" fmla="*/ 877471 w 2390775"/>
              <a:gd name="connsiteY649" fmla="*/ 1531271 h 2897188"/>
              <a:gd name="connsiteX650" fmla="*/ 884353 w 2390775"/>
              <a:gd name="connsiteY650" fmla="*/ 1518568 h 2897188"/>
              <a:gd name="connsiteX651" fmla="*/ 890705 w 2390775"/>
              <a:gd name="connsiteY651" fmla="*/ 1505335 h 2897188"/>
              <a:gd name="connsiteX652" fmla="*/ 895471 w 2390775"/>
              <a:gd name="connsiteY652" fmla="*/ 1492103 h 2897188"/>
              <a:gd name="connsiteX653" fmla="*/ 899705 w 2390775"/>
              <a:gd name="connsiteY653" fmla="*/ 1479400 h 2897188"/>
              <a:gd name="connsiteX654" fmla="*/ 902353 w 2390775"/>
              <a:gd name="connsiteY654" fmla="*/ 1466167 h 2897188"/>
              <a:gd name="connsiteX655" fmla="*/ 904471 w 2390775"/>
              <a:gd name="connsiteY655" fmla="*/ 1453464 h 2897188"/>
              <a:gd name="connsiteX656" fmla="*/ 905001 w 2390775"/>
              <a:gd name="connsiteY656" fmla="*/ 1440760 h 2897188"/>
              <a:gd name="connsiteX657" fmla="*/ 905001 w 2390775"/>
              <a:gd name="connsiteY657" fmla="*/ 1427528 h 2897188"/>
              <a:gd name="connsiteX658" fmla="*/ 903941 w 2390775"/>
              <a:gd name="connsiteY658" fmla="*/ 1414825 h 2897188"/>
              <a:gd name="connsiteX659" fmla="*/ 902353 w 2390775"/>
              <a:gd name="connsiteY659" fmla="*/ 1402121 h 2897188"/>
              <a:gd name="connsiteX660" fmla="*/ 899705 w 2390775"/>
              <a:gd name="connsiteY660" fmla="*/ 1388889 h 2897188"/>
              <a:gd name="connsiteX661" fmla="*/ 895999 w 2390775"/>
              <a:gd name="connsiteY661" fmla="*/ 1375656 h 2897188"/>
              <a:gd name="connsiteX662" fmla="*/ 892295 w 2390775"/>
              <a:gd name="connsiteY662" fmla="*/ 1362953 h 2897188"/>
              <a:gd name="connsiteX663" fmla="*/ 887529 w 2390775"/>
              <a:gd name="connsiteY663" fmla="*/ 1349720 h 2897188"/>
              <a:gd name="connsiteX664" fmla="*/ 882235 w 2390775"/>
              <a:gd name="connsiteY664" fmla="*/ 1337017 h 2897188"/>
              <a:gd name="connsiteX665" fmla="*/ 875881 w 2390775"/>
              <a:gd name="connsiteY665" fmla="*/ 1324314 h 2897188"/>
              <a:gd name="connsiteX666" fmla="*/ 869529 w 2390775"/>
              <a:gd name="connsiteY666" fmla="*/ 1310552 h 2897188"/>
              <a:gd name="connsiteX667" fmla="*/ 862647 w 2390775"/>
              <a:gd name="connsiteY667" fmla="*/ 1297849 h 2897188"/>
              <a:gd name="connsiteX668" fmla="*/ 847293 w 2390775"/>
              <a:gd name="connsiteY668" fmla="*/ 1271384 h 2897188"/>
              <a:gd name="connsiteX669" fmla="*/ 830881 w 2390775"/>
              <a:gd name="connsiteY669" fmla="*/ 1244389 h 2897188"/>
              <a:gd name="connsiteX670" fmla="*/ 812881 w 2390775"/>
              <a:gd name="connsiteY670" fmla="*/ 1217924 h 2897188"/>
              <a:gd name="connsiteX671" fmla="*/ 775821 w 2390775"/>
              <a:gd name="connsiteY671" fmla="*/ 1163406 h 2897188"/>
              <a:gd name="connsiteX672" fmla="*/ 768409 w 2390775"/>
              <a:gd name="connsiteY672" fmla="*/ 1152291 h 2897188"/>
              <a:gd name="connsiteX673" fmla="*/ 767881 w 2390775"/>
              <a:gd name="connsiteY673" fmla="*/ 1151761 h 2897188"/>
              <a:gd name="connsiteX674" fmla="*/ 754115 w 2390775"/>
              <a:gd name="connsiteY674" fmla="*/ 1127943 h 2897188"/>
              <a:gd name="connsiteX675" fmla="*/ 740351 w 2390775"/>
              <a:gd name="connsiteY675" fmla="*/ 1104654 h 2897188"/>
              <a:gd name="connsiteX676" fmla="*/ 728173 w 2390775"/>
              <a:gd name="connsiteY676" fmla="*/ 1079776 h 2897188"/>
              <a:gd name="connsiteX677" fmla="*/ 715997 w 2390775"/>
              <a:gd name="connsiteY677" fmla="*/ 1054370 h 2897188"/>
              <a:gd name="connsiteX678" fmla="*/ 705409 w 2390775"/>
              <a:gd name="connsiteY678" fmla="*/ 1028434 h 2897188"/>
              <a:gd name="connsiteX679" fmla="*/ 695349 w 2390775"/>
              <a:gd name="connsiteY679" fmla="*/ 1001440 h 2897188"/>
              <a:gd name="connsiteX680" fmla="*/ 685819 w 2390775"/>
              <a:gd name="connsiteY680" fmla="*/ 973916 h 2897188"/>
              <a:gd name="connsiteX681" fmla="*/ 677349 w 2390775"/>
              <a:gd name="connsiteY681" fmla="*/ 946922 h 2897188"/>
              <a:gd name="connsiteX682" fmla="*/ 669937 w 2390775"/>
              <a:gd name="connsiteY682" fmla="*/ 918339 h 2897188"/>
              <a:gd name="connsiteX683" fmla="*/ 663585 w 2390775"/>
              <a:gd name="connsiteY683" fmla="*/ 889228 h 2897188"/>
              <a:gd name="connsiteX684" fmla="*/ 657761 w 2390775"/>
              <a:gd name="connsiteY684" fmla="*/ 860116 h 2897188"/>
              <a:gd name="connsiteX685" fmla="*/ 652467 w 2390775"/>
              <a:gd name="connsiteY685" fmla="*/ 829946 h 2897188"/>
              <a:gd name="connsiteX686" fmla="*/ 649289 w 2390775"/>
              <a:gd name="connsiteY686" fmla="*/ 799246 h 2897188"/>
              <a:gd name="connsiteX687" fmla="*/ 646643 w 2390775"/>
              <a:gd name="connsiteY687" fmla="*/ 768547 h 2897188"/>
              <a:gd name="connsiteX688" fmla="*/ 645055 w 2390775"/>
              <a:gd name="connsiteY688" fmla="*/ 737318 h 2897188"/>
              <a:gd name="connsiteX689" fmla="*/ 644525 w 2390775"/>
              <a:gd name="connsiteY689" fmla="*/ 706089 h 2897188"/>
              <a:gd name="connsiteX690" fmla="*/ 645055 w 2390775"/>
              <a:gd name="connsiteY690" fmla="*/ 659510 h 2897188"/>
              <a:gd name="connsiteX691" fmla="*/ 646643 w 2390775"/>
              <a:gd name="connsiteY691" fmla="*/ 614520 h 2897188"/>
              <a:gd name="connsiteX692" fmla="*/ 648761 w 2390775"/>
              <a:gd name="connsiteY692" fmla="*/ 571646 h 2897188"/>
              <a:gd name="connsiteX693" fmla="*/ 651937 w 2390775"/>
              <a:gd name="connsiteY693" fmla="*/ 530361 h 2897188"/>
              <a:gd name="connsiteX694" fmla="*/ 656701 w 2390775"/>
              <a:gd name="connsiteY694" fmla="*/ 490663 h 2897188"/>
              <a:gd name="connsiteX695" fmla="*/ 661995 w 2390775"/>
              <a:gd name="connsiteY695" fmla="*/ 453083 h 2897188"/>
              <a:gd name="connsiteX696" fmla="*/ 668879 w 2390775"/>
              <a:gd name="connsiteY696" fmla="*/ 416561 h 2897188"/>
              <a:gd name="connsiteX697" fmla="*/ 672055 w 2390775"/>
              <a:gd name="connsiteY697" fmla="*/ 399094 h 2897188"/>
              <a:gd name="connsiteX698" fmla="*/ 676291 w 2390775"/>
              <a:gd name="connsiteY698" fmla="*/ 381627 h 2897188"/>
              <a:gd name="connsiteX699" fmla="*/ 680525 w 2390775"/>
              <a:gd name="connsiteY699" fmla="*/ 365218 h 2897188"/>
              <a:gd name="connsiteX700" fmla="*/ 684761 w 2390775"/>
              <a:gd name="connsiteY700" fmla="*/ 348810 h 2897188"/>
              <a:gd name="connsiteX701" fmla="*/ 689525 w 2390775"/>
              <a:gd name="connsiteY701" fmla="*/ 332931 h 2897188"/>
              <a:gd name="connsiteX702" fmla="*/ 694819 w 2390775"/>
              <a:gd name="connsiteY702" fmla="*/ 318111 h 2897188"/>
              <a:gd name="connsiteX703" fmla="*/ 699585 w 2390775"/>
              <a:gd name="connsiteY703" fmla="*/ 302761 h 2897188"/>
              <a:gd name="connsiteX704" fmla="*/ 705409 w 2390775"/>
              <a:gd name="connsiteY704" fmla="*/ 287940 h 2897188"/>
              <a:gd name="connsiteX705" fmla="*/ 710703 w 2390775"/>
              <a:gd name="connsiteY705" fmla="*/ 273649 h 2897188"/>
              <a:gd name="connsiteX706" fmla="*/ 717055 w 2390775"/>
              <a:gd name="connsiteY706" fmla="*/ 259887 h 2897188"/>
              <a:gd name="connsiteX707" fmla="*/ 723409 w 2390775"/>
              <a:gd name="connsiteY707" fmla="*/ 246125 h 2897188"/>
              <a:gd name="connsiteX708" fmla="*/ 729761 w 2390775"/>
              <a:gd name="connsiteY708" fmla="*/ 233422 h 2897188"/>
              <a:gd name="connsiteX709" fmla="*/ 736645 w 2390775"/>
              <a:gd name="connsiteY709" fmla="*/ 220719 h 2897188"/>
              <a:gd name="connsiteX710" fmla="*/ 744057 w 2390775"/>
              <a:gd name="connsiteY710" fmla="*/ 208016 h 2897188"/>
              <a:gd name="connsiteX711" fmla="*/ 751469 w 2390775"/>
              <a:gd name="connsiteY711" fmla="*/ 196371 h 2897188"/>
              <a:gd name="connsiteX712" fmla="*/ 758879 w 2390775"/>
              <a:gd name="connsiteY712" fmla="*/ 184726 h 2897188"/>
              <a:gd name="connsiteX713" fmla="*/ 766821 w 2390775"/>
              <a:gd name="connsiteY713" fmla="*/ 173611 h 2897188"/>
              <a:gd name="connsiteX714" fmla="*/ 775291 w 2390775"/>
              <a:gd name="connsiteY714" fmla="*/ 163025 h 2897188"/>
              <a:gd name="connsiteX715" fmla="*/ 783763 w 2390775"/>
              <a:gd name="connsiteY715" fmla="*/ 152439 h 2897188"/>
              <a:gd name="connsiteX716" fmla="*/ 792763 w 2390775"/>
              <a:gd name="connsiteY716" fmla="*/ 142912 h 2897188"/>
              <a:gd name="connsiteX717" fmla="*/ 801763 w 2390775"/>
              <a:gd name="connsiteY717" fmla="*/ 132855 h 2897188"/>
              <a:gd name="connsiteX718" fmla="*/ 811293 w 2390775"/>
              <a:gd name="connsiteY718" fmla="*/ 123857 h 2897188"/>
              <a:gd name="connsiteX719" fmla="*/ 820823 w 2390775"/>
              <a:gd name="connsiteY719" fmla="*/ 114859 h 2897188"/>
              <a:gd name="connsiteX720" fmla="*/ 830881 w 2390775"/>
              <a:gd name="connsiteY720" fmla="*/ 105860 h 2897188"/>
              <a:gd name="connsiteX721" fmla="*/ 840941 w 2390775"/>
              <a:gd name="connsiteY721" fmla="*/ 97392 h 2897188"/>
              <a:gd name="connsiteX722" fmla="*/ 851529 w 2390775"/>
              <a:gd name="connsiteY722" fmla="*/ 89452 h 2897188"/>
              <a:gd name="connsiteX723" fmla="*/ 862117 w 2390775"/>
              <a:gd name="connsiteY723" fmla="*/ 82042 h 2897188"/>
              <a:gd name="connsiteX724" fmla="*/ 873235 w 2390775"/>
              <a:gd name="connsiteY724" fmla="*/ 75161 h 2897188"/>
              <a:gd name="connsiteX725" fmla="*/ 884883 w 2390775"/>
              <a:gd name="connsiteY725" fmla="*/ 68280 h 2897188"/>
              <a:gd name="connsiteX726" fmla="*/ 897059 w 2390775"/>
              <a:gd name="connsiteY726" fmla="*/ 61399 h 2897188"/>
              <a:gd name="connsiteX727" fmla="*/ 908707 w 2390775"/>
              <a:gd name="connsiteY727" fmla="*/ 55577 h 2897188"/>
              <a:gd name="connsiteX728" fmla="*/ 920883 w 2390775"/>
              <a:gd name="connsiteY728" fmla="*/ 49754 h 2897188"/>
              <a:gd name="connsiteX729" fmla="*/ 933589 w 2390775"/>
              <a:gd name="connsiteY729" fmla="*/ 44461 h 2897188"/>
              <a:gd name="connsiteX730" fmla="*/ 946825 w 2390775"/>
              <a:gd name="connsiteY730" fmla="*/ 39168 h 2897188"/>
              <a:gd name="connsiteX731" fmla="*/ 959531 w 2390775"/>
              <a:gd name="connsiteY731" fmla="*/ 34405 h 2897188"/>
              <a:gd name="connsiteX732" fmla="*/ 973295 w 2390775"/>
              <a:gd name="connsiteY732" fmla="*/ 29641 h 2897188"/>
              <a:gd name="connsiteX733" fmla="*/ 987061 w 2390775"/>
              <a:gd name="connsiteY733" fmla="*/ 25936 h 2897188"/>
              <a:gd name="connsiteX734" fmla="*/ 1000825 w 2390775"/>
              <a:gd name="connsiteY734" fmla="*/ 21701 h 2897188"/>
              <a:gd name="connsiteX735" fmla="*/ 1015649 w 2390775"/>
              <a:gd name="connsiteY735" fmla="*/ 18526 h 2897188"/>
              <a:gd name="connsiteX736" fmla="*/ 1030473 w 2390775"/>
              <a:gd name="connsiteY736" fmla="*/ 15350 h 2897188"/>
              <a:gd name="connsiteX737" fmla="*/ 1045827 w 2390775"/>
              <a:gd name="connsiteY737" fmla="*/ 12174 h 2897188"/>
              <a:gd name="connsiteX738" fmla="*/ 1060649 w 2390775"/>
              <a:gd name="connsiteY738" fmla="*/ 9527 h 2897188"/>
              <a:gd name="connsiteX739" fmla="*/ 1076533 w 2390775"/>
              <a:gd name="connsiteY739" fmla="*/ 7410 h 2897188"/>
              <a:gd name="connsiteX740" fmla="*/ 1092945 w 2390775"/>
              <a:gd name="connsiteY740" fmla="*/ 5822 h 2897188"/>
              <a:gd name="connsiteX741" fmla="*/ 1125239 w 2390775"/>
              <a:gd name="connsiteY741" fmla="*/ 2117 h 2897188"/>
              <a:gd name="connsiteX742" fmla="*/ 1160181 w 2390775"/>
              <a:gd name="connsiteY742" fmla="*/ 529 h 2897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</a:cxnLst>
            <a:rect l="l" t="t" r="r" b="b"/>
            <a:pathLst>
              <a:path w="2390775" h="2897188">
                <a:moveTo>
                  <a:pt x="1774825" y="1989138"/>
                </a:moveTo>
                <a:lnTo>
                  <a:pt x="1785409" y="1989667"/>
                </a:lnTo>
                <a:lnTo>
                  <a:pt x="1794933" y="1990726"/>
                </a:lnTo>
                <a:lnTo>
                  <a:pt x="1804459" y="1993901"/>
                </a:lnTo>
                <a:lnTo>
                  <a:pt x="1813983" y="1997076"/>
                </a:lnTo>
                <a:lnTo>
                  <a:pt x="1822451" y="2000780"/>
                </a:lnTo>
                <a:lnTo>
                  <a:pt x="1830917" y="2006071"/>
                </a:lnTo>
                <a:lnTo>
                  <a:pt x="1838855" y="2011892"/>
                </a:lnTo>
                <a:lnTo>
                  <a:pt x="1845733" y="2018242"/>
                </a:lnTo>
                <a:lnTo>
                  <a:pt x="1852083" y="2025651"/>
                </a:lnTo>
                <a:lnTo>
                  <a:pt x="1858433" y="2033588"/>
                </a:lnTo>
                <a:lnTo>
                  <a:pt x="1863197" y="2041526"/>
                </a:lnTo>
                <a:lnTo>
                  <a:pt x="1866901" y="2050521"/>
                </a:lnTo>
                <a:lnTo>
                  <a:pt x="1870605" y="2058988"/>
                </a:lnTo>
                <a:lnTo>
                  <a:pt x="1873251" y="2069042"/>
                </a:lnTo>
                <a:lnTo>
                  <a:pt x="1874309" y="2078567"/>
                </a:lnTo>
                <a:lnTo>
                  <a:pt x="1874839" y="2089680"/>
                </a:lnTo>
                <a:lnTo>
                  <a:pt x="1874309" y="2099734"/>
                </a:lnTo>
                <a:lnTo>
                  <a:pt x="1873251" y="2109788"/>
                </a:lnTo>
                <a:lnTo>
                  <a:pt x="1870605" y="2119313"/>
                </a:lnTo>
                <a:lnTo>
                  <a:pt x="1866901" y="2128309"/>
                </a:lnTo>
                <a:lnTo>
                  <a:pt x="1863197" y="2136776"/>
                </a:lnTo>
                <a:lnTo>
                  <a:pt x="1858433" y="2144713"/>
                </a:lnTo>
                <a:lnTo>
                  <a:pt x="1852083" y="2152651"/>
                </a:lnTo>
                <a:lnTo>
                  <a:pt x="1845733" y="2160059"/>
                </a:lnTo>
                <a:lnTo>
                  <a:pt x="1838855" y="2166938"/>
                </a:lnTo>
                <a:lnTo>
                  <a:pt x="1830917" y="2172230"/>
                </a:lnTo>
                <a:lnTo>
                  <a:pt x="1822451" y="2177521"/>
                </a:lnTo>
                <a:lnTo>
                  <a:pt x="1813983" y="2181226"/>
                </a:lnTo>
                <a:lnTo>
                  <a:pt x="1804459" y="2184401"/>
                </a:lnTo>
                <a:lnTo>
                  <a:pt x="1794933" y="2187576"/>
                </a:lnTo>
                <a:lnTo>
                  <a:pt x="1785409" y="2188634"/>
                </a:lnTo>
                <a:lnTo>
                  <a:pt x="1774825" y="2189163"/>
                </a:lnTo>
                <a:lnTo>
                  <a:pt x="1764771" y="2188634"/>
                </a:lnTo>
                <a:lnTo>
                  <a:pt x="1754717" y="2187576"/>
                </a:lnTo>
                <a:lnTo>
                  <a:pt x="1745193" y="2184401"/>
                </a:lnTo>
                <a:lnTo>
                  <a:pt x="1736197" y="2181226"/>
                </a:lnTo>
                <a:lnTo>
                  <a:pt x="1727201" y="2177521"/>
                </a:lnTo>
                <a:lnTo>
                  <a:pt x="1718733" y="2172230"/>
                </a:lnTo>
                <a:lnTo>
                  <a:pt x="1710797" y="2166938"/>
                </a:lnTo>
                <a:lnTo>
                  <a:pt x="1704447" y="2160059"/>
                </a:lnTo>
                <a:lnTo>
                  <a:pt x="1697567" y="2152651"/>
                </a:lnTo>
                <a:lnTo>
                  <a:pt x="1691747" y="2144713"/>
                </a:lnTo>
                <a:lnTo>
                  <a:pt x="1686983" y="2136776"/>
                </a:lnTo>
                <a:lnTo>
                  <a:pt x="1682221" y="2128309"/>
                </a:lnTo>
                <a:lnTo>
                  <a:pt x="1679047" y="2119313"/>
                </a:lnTo>
                <a:lnTo>
                  <a:pt x="1676929" y="2109788"/>
                </a:lnTo>
                <a:lnTo>
                  <a:pt x="1675343" y="2099734"/>
                </a:lnTo>
                <a:lnTo>
                  <a:pt x="1674813" y="2089680"/>
                </a:lnTo>
                <a:lnTo>
                  <a:pt x="1675343" y="2078567"/>
                </a:lnTo>
                <a:lnTo>
                  <a:pt x="1676929" y="2069042"/>
                </a:lnTo>
                <a:lnTo>
                  <a:pt x="1679047" y="2058988"/>
                </a:lnTo>
                <a:lnTo>
                  <a:pt x="1682221" y="2050521"/>
                </a:lnTo>
                <a:lnTo>
                  <a:pt x="1686983" y="2041526"/>
                </a:lnTo>
                <a:lnTo>
                  <a:pt x="1691747" y="2033588"/>
                </a:lnTo>
                <a:lnTo>
                  <a:pt x="1697567" y="2025651"/>
                </a:lnTo>
                <a:lnTo>
                  <a:pt x="1704447" y="2018242"/>
                </a:lnTo>
                <a:lnTo>
                  <a:pt x="1710797" y="2011892"/>
                </a:lnTo>
                <a:lnTo>
                  <a:pt x="1718733" y="2006071"/>
                </a:lnTo>
                <a:lnTo>
                  <a:pt x="1727201" y="2000780"/>
                </a:lnTo>
                <a:lnTo>
                  <a:pt x="1736197" y="1997076"/>
                </a:lnTo>
                <a:lnTo>
                  <a:pt x="1745193" y="1993901"/>
                </a:lnTo>
                <a:lnTo>
                  <a:pt x="1754717" y="1990726"/>
                </a:lnTo>
                <a:lnTo>
                  <a:pt x="1764771" y="1989667"/>
                </a:lnTo>
                <a:close/>
                <a:moveTo>
                  <a:pt x="757767" y="1644650"/>
                </a:moveTo>
                <a:lnTo>
                  <a:pt x="757767" y="1713971"/>
                </a:lnTo>
                <a:lnTo>
                  <a:pt x="758295" y="1735137"/>
                </a:lnTo>
                <a:lnTo>
                  <a:pt x="759355" y="1756304"/>
                </a:lnTo>
                <a:lnTo>
                  <a:pt x="762529" y="1776942"/>
                </a:lnTo>
                <a:lnTo>
                  <a:pt x="765705" y="1797050"/>
                </a:lnTo>
                <a:lnTo>
                  <a:pt x="769937" y="1817158"/>
                </a:lnTo>
                <a:lnTo>
                  <a:pt x="775229" y="1836737"/>
                </a:lnTo>
                <a:lnTo>
                  <a:pt x="781579" y="1856317"/>
                </a:lnTo>
                <a:lnTo>
                  <a:pt x="788459" y="1875367"/>
                </a:lnTo>
                <a:lnTo>
                  <a:pt x="796395" y="1893887"/>
                </a:lnTo>
                <a:lnTo>
                  <a:pt x="804863" y="1911879"/>
                </a:lnTo>
                <a:lnTo>
                  <a:pt x="814387" y="1929342"/>
                </a:lnTo>
                <a:lnTo>
                  <a:pt x="824441" y="1946804"/>
                </a:lnTo>
                <a:lnTo>
                  <a:pt x="835555" y="1963208"/>
                </a:lnTo>
                <a:lnTo>
                  <a:pt x="847195" y="1979612"/>
                </a:lnTo>
                <a:lnTo>
                  <a:pt x="859895" y="1994959"/>
                </a:lnTo>
                <a:lnTo>
                  <a:pt x="872595" y="2009775"/>
                </a:lnTo>
                <a:lnTo>
                  <a:pt x="885825" y="2024592"/>
                </a:lnTo>
                <a:lnTo>
                  <a:pt x="900641" y="2037821"/>
                </a:lnTo>
                <a:lnTo>
                  <a:pt x="915459" y="2051579"/>
                </a:lnTo>
                <a:lnTo>
                  <a:pt x="930805" y="2063750"/>
                </a:lnTo>
                <a:lnTo>
                  <a:pt x="947209" y="2075392"/>
                </a:lnTo>
                <a:lnTo>
                  <a:pt x="963613" y="2085975"/>
                </a:lnTo>
                <a:lnTo>
                  <a:pt x="980545" y="2096559"/>
                </a:lnTo>
                <a:lnTo>
                  <a:pt x="998537" y="2105554"/>
                </a:lnTo>
                <a:lnTo>
                  <a:pt x="1016529" y="2114550"/>
                </a:lnTo>
                <a:lnTo>
                  <a:pt x="1035051" y="2122488"/>
                </a:lnTo>
                <a:lnTo>
                  <a:pt x="1054099" y="2129896"/>
                </a:lnTo>
                <a:lnTo>
                  <a:pt x="1073151" y="2135717"/>
                </a:lnTo>
                <a:lnTo>
                  <a:pt x="1093259" y="2141009"/>
                </a:lnTo>
                <a:lnTo>
                  <a:pt x="1112837" y="2145242"/>
                </a:lnTo>
                <a:lnTo>
                  <a:pt x="1133475" y="2148946"/>
                </a:lnTo>
                <a:lnTo>
                  <a:pt x="1154113" y="2151592"/>
                </a:lnTo>
                <a:lnTo>
                  <a:pt x="1154113" y="2352675"/>
                </a:lnTo>
                <a:lnTo>
                  <a:pt x="1154113" y="2369609"/>
                </a:lnTo>
                <a:lnTo>
                  <a:pt x="1155699" y="2386013"/>
                </a:lnTo>
                <a:lnTo>
                  <a:pt x="1157817" y="2402946"/>
                </a:lnTo>
                <a:lnTo>
                  <a:pt x="1160991" y="2418821"/>
                </a:lnTo>
                <a:lnTo>
                  <a:pt x="1164167" y="2435225"/>
                </a:lnTo>
                <a:lnTo>
                  <a:pt x="1168929" y="2451100"/>
                </a:lnTo>
                <a:lnTo>
                  <a:pt x="1174221" y="2465917"/>
                </a:lnTo>
                <a:lnTo>
                  <a:pt x="1180041" y="2481263"/>
                </a:lnTo>
                <a:lnTo>
                  <a:pt x="1186391" y="2495550"/>
                </a:lnTo>
                <a:lnTo>
                  <a:pt x="1193799" y="2510367"/>
                </a:lnTo>
                <a:lnTo>
                  <a:pt x="1201737" y="2523596"/>
                </a:lnTo>
                <a:lnTo>
                  <a:pt x="1210733" y="2537355"/>
                </a:lnTo>
                <a:lnTo>
                  <a:pt x="1219729" y="2550584"/>
                </a:lnTo>
                <a:lnTo>
                  <a:pt x="1229783" y="2562755"/>
                </a:lnTo>
                <a:lnTo>
                  <a:pt x="1239837" y="2574926"/>
                </a:lnTo>
                <a:lnTo>
                  <a:pt x="1250951" y="2586567"/>
                </a:lnTo>
                <a:lnTo>
                  <a:pt x="1262591" y="2597680"/>
                </a:lnTo>
                <a:lnTo>
                  <a:pt x="1274233" y="2607734"/>
                </a:lnTo>
                <a:lnTo>
                  <a:pt x="1286933" y="2617788"/>
                </a:lnTo>
                <a:lnTo>
                  <a:pt x="1300163" y="2626784"/>
                </a:lnTo>
                <a:lnTo>
                  <a:pt x="1313391" y="2635780"/>
                </a:lnTo>
                <a:lnTo>
                  <a:pt x="1327151" y="2643717"/>
                </a:lnTo>
                <a:lnTo>
                  <a:pt x="1341437" y="2650596"/>
                </a:lnTo>
                <a:lnTo>
                  <a:pt x="1356255" y="2657476"/>
                </a:lnTo>
                <a:lnTo>
                  <a:pt x="1371071" y="2663296"/>
                </a:lnTo>
                <a:lnTo>
                  <a:pt x="1386417" y="2668588"/>
                </a:lnTo>
                <a:lnTo>
                  <a:pt x="1402291" y="2673351"/>
                </a:lnTo>
                <a:lnTo>
                  <a:pt x="1418167" y="2676526"/>
                </a:lnTo>
                <a:lnTo>
                  <a:pt x="1434571" y="2679171"/>
                </a:lnTo>
                <a:lnTo>
                  <a:pt x="1450975" y="2681817"/>
                </a:lnTo>
                <a:lnTo>
                  <a:pt x="1467379" y="2683405"/>
                </a:lnTo>
                <a:lnTo>
                  <a:pt x="1484841" y="2683405"/>
                </a:lnTo>
                <a:lnTo>
                  <a:pt x="1501775" y="2683405"/>
                </a:lnTo>
                <a:lnTo>
                  <a:pt x="1518709" y="2681817"/>
                </a:lnTo>
                <a:lnTo>
                  <a:pt x="1535113" y="2679171"/>
                </a:lnTo>
                <a:lnTo>
                  <a:pt x="1551517" y="2676526"/>
                </a:lnTo>
                <a:lnTo>
                  <a:pt x="1567391" y="2673351"/>
                </a:lnTo>
                <a:lnTo>
                  <a:pt x="1582737" y="2668588"/>
                </a:lnTo>
                <a:lnTo>
                  <a:pt x="1598613" y="2663296"/>
                </a:lnTo>
                <a:lnTo>
                  <a:pt x="1613429" y="2657476"/>
                </a:lnTo>
                <a:lnTo>
                  <a:pt x="1628245" y="2650596"/>
                </a:lnTo>
                <a:lnTo>
                  <a:pt x="1642005" y="2643717"/>
                </a:lnTo>
                <a:lnTo>
                  <a:pt x="1656291" y="2635780"/>
                </a:lnTo>
                <a:lnTo>
                  <a:pt x="1669521" y="2626784"/>
                </a:lnTo>
                <a:lnTo>
                  <a:pt x="1682221" y="2617788"/>
                </a:lnTo>
                <a:lnTo>
                  <a:pt x="1695451" y="2607734"/>
                </a:lnTo>
                <a:lnTo>
                  <a:pt x="1707091" y="2597680"/>
                </a:lnTo>
                <a:lnTo>
                  <a:pt x="1718733" y="2586567"/>
                </a:lnTo>
                <a:lnTo>
                  <a:pt x="1729317" y="2574926"/>
                </a:lnTo>
                <a:lnTo>
                  <a:pt x="1739899" y="2562755"/>
                </a:lnTo>
                <a:lnTo>
                  <a:pt x="1749425" y="2550584"/>
                </a:lnTo>
                <a:lnTo>
                  <a:pt x="1758951" y="2537355"/>
                </a:lnTo>
                <a:lnTo>
                  <a:pt x="1767417" y="2523596"/>
                </a:lnTo>
                <a:lnTo>
                  <a:pt x="1775355" y="2510367"/>
                </a:lnTo>
                <a:lnTo>
                  <a:pt x="1783291" y="2495550"/>
                </a:lnTo>
                <a:lnTo>
                  <a:pt x="1789113" y="2481263"/>
                </a:lnTo>
                <a:lnTo>
                  <a:pt x="1795463" y="2465917"/>
                </a:lnTo>
                <a:lnTo>
                  <a:pt x="1800755" y="2451100"/>
                </a:lnTo>
                <a:lnTo>
                  <a:pt x="1804987" y="2435225"/>
                </a:lnTo>
                <a:lnTo>
                  <a:pt x="1808691" y="2418821"/>
                </a:lnTo>
                <a:lnTo>
                  <a:pt x="1811867" y="2402946"/>
                </a:lnTo>
                <a:lnTo>
                  <a:pt x="1813983" y="2386013"/>
                </a:lnTo>
                <a:lnTo>
                  <a:pt x="1815041" y="2369609"/>
                </a:lnTo>
                <a:lnTo>
                  <a:pt x="1815571" y="2352675"/>
                </a:lnTo>
                <a:lnTo>
                  <a:pt x="1815571" y="2272242"/>
                </a:lnTo>
                <a:lnTo>
                  <a:pt x="1823509" y="2270655"/>
                </a:lnTo>
                <a:lnTo>
                  <a:pt x="1830917" y="2268538"/>
                </a:lnTo>
                <a:lnTo>
                  <a:pt x="1838855" y="2265892"/>
                </a:lnTo>
                <a:lnTo>
                  <a:pt x="1845733" y="2262717"/>
                </a:lnTo>
                <a:lnTo>
                  <a:pt x="1860021" y="2256367"/>
                </a:lnTo>
                <a:lnTo>
                  <a:pt x="1873779" y="2248430"/>
                </a:lnTo>
                <a:lnTo>
                  <a:pt x="1886479" y="2239963"/>
                </a:lnTo>
                <a:lnTo>
                  <a:pt x="1898651" y="2229909"/>
                </a:lnTo>
                <a:lnTo>
                  <a:pt x="1909763" y="2219325"/>
                </a:lnTo>
                <a:lnTo>
                  <a:pt x="1920345" y="2207684"/>
                </a:lnTo>
                <a:lnTo>
                  <a:pt x="1929341" y="2194984"/>
                </a:lnTo>
                <a:lnTo>
                  <a:pt x="1937809" y="2182284"/>
                </a:lnTo>
                <a:lnTo>
                  <a:pt x="1944687" y="2168525"/>
                </a:lnTo>
                <a:lnTo>
                  <a:pt x="1950509" y="2153709"/>
                </a:lnTo>
                <a:lnTo>
                  <a:pt x="1953155" y="2145771"/>
                </a:lnTo>
                <a:lnTo>
                  <a:pt x="1955799" y="2138892"/>
                </a:lnTo>
                <a:lnTo>
                  <a:pt x="1957387" y="2130955"/>
                </a:lnTo>
                <a:lnTo>
                  <a:pt x="1958975" y="2123017"/>
                </a:lnTo>
                <a:lnTo>
                  <a:pt x="1960033" y="2115079"/>
                </a:lnTo>
                <a:lnTo>
                  <a:pt x="1961091" y="2106613"/>
                </a:lnTo>
                <a:lnTo>
                  <a:pt x="1961621" y="2098146"/>
                </a:lnTo>
                <a:lnTo>
                  <a:pt x="1961621" y="2090738"/>
                </a:lnTo>
                <a:lnTo>
                  <a:pt x="1961621" y="2080684"/>
                </a:lnTo>
                <a:lnTo>
                  <a:pt x="1961091" y="2071159"/>
                </a:lnTo>
                <a:lnTo>
                  <a:pt x="1959505" y="2062163"/>
                </a:lnTo>
                <a:lnTo>
                  <a:pt x="1957917" y="2052638"/>
                </a:lnTo>
                <a:lnTo>
                  <a:pt x="1956329" y="2043642"/>
                </a:lnTo>
                <a:lnTo>
                  <a:pt x="1953155" y="2034646"/>
                </a:lnTo>
                <a:lnTo>
                  <a:pt x="1950509" y="2026179"/>
                </a:lnTo>
                <a:lnTo>
                  <a:pt x="1947333" y="2017713"/>
                </a:lnTo>
                <a:lnTo>
                  <a:pt x="1943099" y="2009246"/>
                </a:lnTo>
                <a:lnTo>
                  <a:pt x="1939395" y="2000779"/>
                </a:lnTo>
                <a:lnTo>
                  <a:pt x="1934633" y="1993371"/>
                </a:lnTo>
                <a:lnTo>
                  <a:pt x="1929871" y="1985962"/>
                </a:lnTo>
                <a:lnTo>
                  <a:pt x="1924579" y="1978554"/>
                </a:lnTo>
                <a:lnTo>
                  <a:pt x="1919287" y="1971146"/>
                </a:lnTo>
                <a:lnTo>
                  <a:pt x="1912937" y="1964796"/>
                </a:lnTo>
                <a:lnTo>
                  <a:pt x="1907117" y="1957917"/>
                </a:lnTo>
                <a:lnTo>
                  <a:pt x="1900767" y="1951567"/>
                </a:lnTo>
                <a:lnTo>
                  <a:pt x="1893887" y="1946275"/>
                </a:lnTo>
                <a:lnTo>
                  <a:pt x="1886479" y="1940454"/>
                </a:lnTo>
                <a:lnTo>
                  <a:pt x="1879599" y="1935692"/>
                </a:lnTo>
                <a:lnTo>
                  <a:pt x="1871663" y="1930400"/>
                </a:lnTo>
                <a:lnTo>
                  <a:pt x="1863725" y="1926167"/>
                </a:lnTo>
                <a:lnTo>
                  <a:pt x="1855787" y="1921404"/>
                </a:lnTo>
                <a:lnTo>
                  <a:pt x="1847321" y="1918229"/>
                </a:lnTo>
                <a:lnTo>
                  <a:pt x="1839383" y="1914525"/>
                </a:lnTo>
                <a:lnTo>
                  <a:pt x="1830387" y="1911879"/>
                </a:lnTo>
                <a:lnTo>
                  <a:pt x="1821921" y="1909233"/>
                </a:lnTo>
                <a:lnTo>
                  <a:pt x="1812395" y="1907117"/>
                </a:lnTo>
                <a:lnTo>
                  <a:pt x="1803399" y="1905000"/>
                </a:lnTo>
                <a:lnTo>
                  <a:pt x="1793875" y="1903942"/>
                </a:lnTo>
                <a:lnTo>
                  <a:pt x="1784351" y="1903412"/>
                </a:lnTo>
                <a:lnTo>
                  <a:pt x="1774825" y="1902883"/>
                </a:lnTo>
                <a:lnTo>
                  <a:pt x="1765299" y="1903412"/>
                </a:lnTo>
                <a:lnTo>
                  <a:pt x="1755775" y="1903942"/>
                </a:lnTo>
                <a:lnTo>
                  <a:pt x="1746251" y="1905000"/>
                </a:lnTo>
                <a:lnTo>
                  <a:pt x="1737255" y="1907117"/>
                </a:lnTo>
                <a:lnTo>
                  <a:pt x="1728259" y="1909233"/>
                </a:lnTo>
                <a:lnTo>
                  <a:pt x="1719263" y="1911879"/>
                </a:lnTo>
                <a:lnTo>
                  <a:pt x="1710795" y="1914525"/>
                </a:lnTo>
                <a:lnTo>
                  <a:pt x="1701799" y="1918229"/>
                </a:lnTo>
                <a:lnTo>
                  <a:pt x="1694391" y="1921404"/>
                </a:lnTo>
                <a:lnTo>
                  <a:pt x="1685925" y="1926167"/>
                </a:lnTo>
                <a:lnTo>
                  <a:pt x="1677987" y="1930400"/>
                </a:lnTo>
                <a:lnTo>
                  <a:pt x="1670579" y="1935692"/>
                </a:lnTo>
                <a:lnTo>
                  <a:pt x="1663171" y="1940454"/>
                </a:lnTo>
                <a:lnTo>
                  <a:pt x="1656291" y="1946275"/>
                </a:lnTo>
                <a:lnTo>
                  <a:pt x="1649413" y="1951567"/>
                </a:lnTo>
                <a:lnTo>
                  <a:pt x="1642533" y="1957917"/>
                </a:lnTo>
                <a:lnTo>
                  <a:pt x="1636713" y="1964796"/>
                </a:lnTo>
                <a:lnTo>
                  <a:pt x="1630891" y="1971146"/>
                </a:lnTo>
                <a:lnTo>
                  <a:pt x="1625599" y="1978554"/>
                </a:lnTo>
                <a:lnTo>
                  <a:pt x="1619779" y="1985962"/>
                </a:lnTo>
                <a:lnTo>
                  <a:pt x="1615545" y="1993371"/>
                </a:lnTo>
                <a:lnTo>
                  <a:pt x="1610783" y="2000779"/>
                </a:lnTo>
                <a:lnTo>
                  <a:pt x="1606551" y="2009246"/>
                </a:lnTo>
                <a:lnTo>
                  <a:pt x="1602845" y="2017713"/>
                </a:lnTo>
                <a:lnTo>
                  <a:pt x="1599671" y="2026179"/>
                </a:lnTo>
                <a:lnTo>
                  <a:pt x="1596495" y="2034646"/>
                </a:lnTo>
                <a:lnTo>
                  <a:pt x="1593851" y="2043642"/>
                </a:lnTo>
                <a:lnTo>
                  <a:pt x="1591733" y="2052638"/>
                </a:lnTo>
                <a:lnTo>
                  <a:pt x="1590145" y="2062163"/>
                </a:lnTo>
                <a:lnTo>
                  <a:pt x="1589087" y="2071159"/>
                </a:lnTo>
                <a:lnTo>
                  <a:pt x="1588559" y="2080684"/>
                </a:lnTo>
                <a:lnTo>
                  <a:pt x="1588029" y="2090738"/>
                </a:lnTo>
                <a:lnTo>
                  <a:pt x="1588559" y="2098146"/>
                </a:lnTo>
                <a:lnTo>
                  <a:pt x="1589087" y="2106084"/>
                </a:lnTo>
                <a:lnTo>
                  <a:pt x="1589617" y="2114550"/>
                </a:lnTo>
                <a:lnTo>
                  <a:pt x="1590675" y="2122488"/>
                </a:lnTo>
                <a:lnTo>
                  <a:pt x="1592263" y="2129896"/>
                </a:lnTo>
                <a:lnTo>
                  <a:pt x="1593851" y="2137305"/>
                </a:lnTo>
                <a:lnTo>
                  <a:pt x="1598613" y="2152121"/>
                </a:lnTo>
                <a:lnTo>
                  <a:pt x="1604433" y="2166409"/>
                </a:lnTo>
                <a:lnTo>
                  <a:pt x="1611313" y="2180167"/>
                </a:lnTo>
                <a:lnTo>
                  <a:pt x="1619251" y="2192867"/>
                </a:lnTo>
                <a:lnTo>
                  <a:pt x="1628245" y="2205038"/>
                </a:lnTo>
                <a:lnTo>
                  <a:pt x="1638299" y="2217209"/>
                </a:lnTo>
                <a:lnTo>
                  <a:pt x="1648883" y="2227792"/>
                </a:lnTo>
                <a:lnTo>
                  <a:pt x="1660525" y="2237317"/>
                </a:lnTo>
                <a:lnTo>
                  <a:pt x="1672695" y="2246313"/>
                </a:lnTo>
                <a:lnTo>
                  <a:pt x="1685925" y="2253721"/>
                </a:lnTo>
                <a:lnTo>
                  <a:pt x="1699683" y="2260600"/>
                </a:lnTo>
                <a:lnTo>
                  <a:pt x="1713971" y="2266421"/>
                </a:lnTo>
                <a:lnTo>
                  <a:pt x="1728787" y="2270655"/>
                </a:lnTo>
                <a:lnTo>
                  <a:pt x="1728787" y="2352675"/>
                </a:lnTo>
                <a:lnTo>
                  <a:pt x="1728259" y="2365375"/>
                </a:lnTo>
                <a:lnTo>
                  <a:pt x="1727729" y="2377546"/>
                </a:lnTo>
                <a:lnTo>
                  <a:pt x="1726141" y="2389188"/>
                </a:lnTo>
                <a:lnTo>
                  <a:pt x="1724025" y="2401888"/>
                </a:lnTo>
                <a:lnTo>
                  <a:pt x="1720851" y="2413530"/>
                </a:lnTo>
                <a:lnTo>
                  <a:pt x="1717675" y="2425171"/>
                </a:lnTo>
                <a:lnTo>
                  <a:pt x="1713971" y="2436284"/>
                </a:lnTo>
                <a:lnTo>
                  <a:pt x="1709737" y="2447396"/>
                </a:lnTo>
                <a:lnTo>
                  <a:pt x="1704975" y="2457980"/>
                </a:lnTo>
                <a:lnTo>
                  <a:pt x="1699155" y="2469092"/>
                </a:lnTo>
                <a:lnTo>
                  <a:pt x="1693863" y="2479146"/>
                </a:lnTo>
                <a:lnTo>
                  <a:pt x="1686983" y="2489200"/>
                </a:lnTo>
                <a:lnTo>
                  <a:pt x="1680105" y="2498725"/>
                </a:lnTo>
                <a:lnTo>
                  <a:pt x="1672695" y="2507721"/>
                </a:lnTo>
                <a:lnTo>
                  <a:pt x="1665287" y="2516717"/>
                </a:lnTo>
                <a:lnTo>
                  <a:pt x="1657351" y="2524655"/>
                </a:lnTo>
                <a:lnTo>
                  <a:pt x="1648883" y="2533121"/>
                </a:lnTo>
                <a:lnTo>
                  <a:pt x="1639887" y="2541059"/>
                </a:lnTo>
                <a:lnTo>
                  <a:pt x="1630891" y="2547938"/>
                </a:lnTo>
                <a:lnTo>
                  <a:pt x="1620837" y="2554817"/>
                </a:lnTo>
                <a:lnTo>
                  <a:pt x="1611313" y="2561167"/>
                </a:lnTo>
                <a:lnTo>
                  <a:pt x="1600729" y="2566988"/>
                </a:lnTo>
                <a:lnTo>
                  <a:pt x="1590675" y="2572280"/>
                </a:lnTo>
                <a:lnTo>
                  <a:pt x="1579563" y="2577571"/>
                </a:lnTo>
                <a:lnTo>
                  <a:pt x="1568979" y="2581805"/>
                </a:lnTo>
                <a:lnTo>
                  <a:pt x="1557337" y="2586038"/>
                </a:lnTo>
                <a:lnTo>
                  <a:pt x="1545695" y="2588684"/>
                </a:lnTo>
                <a:lnTo>
                  <a:pt x="1534055" y="2591330"/>
                </a:lnTo>
                <a:lnTo>
                  <a:pt x="1521883" y="2593446"/>
                </a:lnTo>
                <a:lnTo>
                  <a:pt x="1509713" y="2595563"/>
                </a:lnTo>
                <a:lnTo>
                  <a:pt x="1497013" y="2596621"/>
                </a:lnTo>
                <a:lnTo>
                  <a:pt x="1484841" y="2596621"/>
                </a:lnTo>
                <a:lnTo>
                  <a:pt x="1472141" y="2596621"/>
                </a:lnTo>
                <a:lnTo>
                  <a:pt x="1459441" y="2595563"/>
                </a:lnTo>
                <a:lnTo>
                  <a:pt x="1447271" y="2593446"/>
                </a:lnTo>
                <a:lnTo>
                  <a:pt x="1435629" y="2591330"/>
                </a:lnTo>
                <a:lnTo>
                  <a:pt x="1423987" y="2588684"/>
                </a:lnTo>
                <a:lnTo>
                  <a:pt x="1412345" y="2586038"/>
                </a:lnTo>
                <a:lnTo>
                  <a:pt x="1400705" y="2581805"/>
                </a:lnTo>
                <a:lnTo>
                  <a:pt x="1389591" y="2577571"/>
                </a:lnTo>
                <a:lnTo>
                  <a:pt x="1379009" y="2572280"/>
                </a:lnTo>
                <a:lnTo>
                  <a:pt x="1368425" y="2566988"/>
                </a:lnTo>
                <a:lnTo>
                  <a:pt x="1358371" y="2561167"/>
                </a:lnTo>
                <a:lnTo>
                  <a:pt x="1348317" y="2554817"/>
                </a:lnTo>
                <a:lnTo>
                  <a:pt x="1338791" y="2547938"/>
                </a:lnTo>
                <a:lnTo>
                  <a:pt x="1329795" y="2541059"/>
                </a:lnTo>
                <a:lnTo>
                  <a:pt x="1320799" y="2533121"/>
                </a:lnTo>
                <a:lnTo>
                  <a:pt x="1312333" y="2524655"/>
                </a:lnTo>
                <a:lnTo>
                  <a:pt x="1303867" y="2516717"/>
                </a:lnTo>
                <a:lnTo>
                  <a:pt x="1296459" y="2507721"/>
                </a:lnTo>
                <a:lnTo>
                  <a:pt x="1289051" y="2498725"/>
                </a:lnTo>
                <a:lnTo>
                  <a:pt x="1282171" y="2489200"/>
                </a:lnTo>
                <a:lnTo>
                  <a:pt x="1276351" y="2479146"/>
                </a:lnTo>
                <a:lnTo>
                  <a:pt x="1269999" y="2469092"/>
                </a:lnTo>
                <a:lnTo>
                  <a:pt x="1264709" y="2457980"/>
                </a:lnTo>
                <a:lnTo>
                  <a:pt x="1259945" y="2447396"/>
                </a:lnTo>
                <a:lnTo>
                  <a:pt x="1255183" y="2436284"/>
                </a:lnTo>
                <a:lnTo>
                  <a:pt x="1251479" y="2425171"/>
                </a:lnTo>
                <a:lnTo>
                  <a:pt x="1248305" y="2413530"/>
                </a:lnTo>
                <a:lnTo>
                  <a:pt x="1245659" y="2401888"/>
                </a:lnTo>
                <a:lnTo>
                  <a:pt x="1243541" y="2389188"/>
                </a:lnTo>
                <a:lnTo>
                  <a:pt x="1241955" y="2377546"/>
                </a:lnTo>
                <a:lnTo>
                  <a:pt x="1240895" y="2365375"/>
                </a:lnTo>
                <a:lnTo>
                  <a:pt x="1240895" y="2352675"/>
                </a:lnTo>
                <a:lnTo>
                  <a:pt x="1240895" y="2151592"/>
                </a:lnTo>
                <a:lnTo>
                  <a:pt x="1261533" y="2148946"/>
                </a:lnTo>
                <a:lnTo>
                  <a:pt x="1281641" y="2145242"/>
                </a:lnTo>
                <a:lnTo>
                  <a:pt x="1301751" y="2141009"/>
                </a:lnTo>
                <a:lnTo>
                  <a:pt x="1321329" y="2135717"/>
                </a:lnTo>
                <a:lnTo>
                  <a:pt x="1340909" y="2129896"/>
                </a:lnTo>
                <a:lnTo>
                  <a:pt x="1359429" y="2122488"/>
                </a:lnTo>
                <a:lnTo>
                  <a:pt x="1377951" y="2114550"/>
                </a:lnTo>
                <a:lnTo>
                  <a:pt x="1396471" y="2105554"/>
                </a:lnTo>
                <a:lnTo>
                  <a:pt x="1413933" y="2096559"/>
                </a:lnTo>
                <a:lnTo>
                  <a:pt x="1431395" y="2085975"/>
                </a:lnTo>
                <a:lnTo>
                  <a:pt x="1447271" y="2075392"/>
                </a:lnTo>
                <a:lnTo>
                  <a:pt x="1463675" y="2063750"/>
                </a:lnTo>
                <a:lnTo>
                  <a:pt x="1479551" y="2051579"/>
                </a:lnTo>
                <a:lnTo>
                  <a:pt x="1493837" y="2037821"/>
                </a:lnTo>
                <a:lnTo>
                  <a:pt x="1508125" y="2024592"/>
                </a:lnTo>
                <a:lnTo>
                  <a:pt x="1521883" y="2009775"/>
                </a:lnTo>
                <a:lnTo>
                  <a:pt x="1535113" y="1994959"/>
                </a:lnTo>
                <a:lnTo>
                  <a:pt x="1547813" y="1979612"/>
                </a:lnTo>
                <a:lnTo>
                  <a:pt x="1559455" y="1963208"/>
                </a:lnTo>
                <a:lnTo>
                  <a:pt x="1570037" y="1946804"/>
                </a:lnTo>
                <a:lnTo>
                  <a:pt x="1580621" y="1929342"/>
                </a:lnTo>
                <a:lnTo>
                  <a:pt x="1589617" y="1911879"/>
                </a:lnTo>
                <a:lnTo>
                  <a:pt x="1598613" y="1893887"/>
                </a:lnTo>
                <a:lnTo>
                  <a:pt x="1606551" y="1875367"/>
                </a:lnTo>
                <a:lnTo>
                  <a:pt x="1612899" y="1856317"/>
                </a:lnTo>
                <a:lnTo>
                  <a:pt x="1619251" y="1836737"/>
                </a:lnTo>
                <a:lnTo>
                  <a:pt x="1624541" y="1817158"/>
                </a:lnTo>
                <a:lnTo>
                  <a:pt x="1629305" y="1797050"/>
                </a:lnTo>
                <a:lnTo>
                  <a:pt x="1632479" y="1776942"/>
                </a:lnTo>
                <a:lnTo>
                  <a:pt x="1635125" y="1756304"/>
                </a:lnTo>
                <a:lnTo>
                  <a:pt x="1636713" y="1735137"/>
                </a:lnTo>
                <a:lnTo>
                  <a:pt x="1637241" y="1713971"/>
                </a:lnTo>
                <a:lnTo>
                  <a:pt x="1637241" y="1646767"/>
                </a:lnTo>
                <a:lnTo>
                  <a:pt x="1639359" y="1648354"/>
                </a:lnTo>
                <a:lnTo>
                  <a:pt x="1664229" y="1663700"/>
                </a:lnTo>
                <a:lnTo>
                  <a:pt x="1688041" y="1677458"/>
                </a:lnTo>
                <a:lnTo>
                  <a:pt x="1711855" y="1689629"/>
                </a:lnTo>
                <a:lnTo>
                  <a:pt x="1735137" y="1700212"/>
                </a:lnTo>
                <a:lnTo>
                  <a:pt x="1758421" y="1710267"/>
                </a:lnTo>
                <a:lnTo>
                  <a:pt x="1781175" y="1718733"/>
                </a:lnTo>
                <a:lnTo>
                  <a:pt x="1803399" y="1726671"/>
                </a:lnTo>
                <a:lnTo>
                  <a:pt x="1825095" y="1733021"/>
                </a:lnTo>
                <a:lnTo>
                  <a:pt x="1846791" y="1738842"/>
                </a:lnTo>
                <a:lnTo>
                  <a:pt x="1868487" y="1744133"/>
                </a:lnTo>
                <a:lnTo>
                  <a:pt x="1889125" y="1747837"/>
                </a:lnTo>
                <a:lnTo>
                  <a:pt x="1909763" y="1752071"/>
                </a:lnTo>
                <a:lnTo>
                  <a:pt x="1929871" y="1754717"/>
                </a:lnTo>
                <a:lnTo>
                  <a:pt x="1949979" y="1757362"/>
                </a:lnTo>
                <a:lnTo>
                  <a:pt x="1988609" y="1762125"/>
                </a:lnTo>
                <a:lnTo>
                  <a:pt x="2062691" y="1769004"/>
                </a:lnTo>
                <a:lnTo>
                  <a:pt x="2097617" y="1773767"/>
                </a:lnTo>
                <a:lnTo>
                  <a:pt x="2114551" y="1775883"/>
                </a:lnTo>
                <a:lnTo>
                  <a:pt x="2132013" y="1779058"/>
                </a:lnTo>
                <a:lnTo>
                  <a:pt x="2147887" y="1782762"/>
                </a:lnTo>
                <a:lnTo>
                  <a:pt x="2164291" y="1786996"/>
                </a:lnTo>
                <a:lnTo>
                  <a:pt x="2180695" y="1791758"/>
                </a:lnTo>
                <a:lnTo>
                  <a:pt x="2196041" y="1797050"/>
                </a:lnTo>
                <a:lnTo>
                  <a:pt x="2211917" y="1803929"/>
                </a:lnTo>
                <a:lnTo>
                  <a:pt x="2227263" y="1811337"/>
                </a:lnTo>
                <a:lnTo>
                  <a:pt x="2242079" y="1819804"/>
                </a:lnTo>
                <a:lnTo>
                  <a:pt x="2256895" y="1829329"/>
                </a:lnTo>
                <a:lnTo>
                  <a:pt x="2270655" y="1839912"/>
                </a:lnTo>
                <a:lnTo>
                  <a:pt x="2283355" y="1849967"/>
                </a:lnTo>
                <a:lnTo>
                  <a:pt x="2296055" y="1860550"/>
                </a:lnTo>
                <a:lnTo>
                  <a:pt x="2307167" y="1871133"/>
                </a:lnTo>
                <a:lnTo>
                  <a:pt x="2317221" y="1881717"/>
                </a:lnTo>
                <a:lnTo>
                  <a:pt x="2326745" y="1892829"/>
                </a:lnTo>
                <a:lnTo>
                  <a:pt x="2335741" y="1903412"/>
                </a:lnTo>
                <a:lnTo>
                  <a:pt x="2342621" y="1914525"/>
                </a:lnTo>
                <a:lnTo>
                  <a:pt x="2350029" y="1926696"/>
                </a:lnTo>
                <a:lnTo>
                  <a:pt x="2356379" y="1937808"/>
                </a:lnTo>
                <a:lnTo>
                  <a:pt x="2362199" y="1949450"/>
                </a:lnTo>
                <a:lnTo>
                  <a:pt x="2367491" y="1961092"/>
                </a:lnTo>
                <a:lnTo>
                  <a:pt x="2371195" y="1973792"/>
                </a:lnTo>
                <a:lnTo>
                  <a:pt x="2375429" y="1985433"/>
                </a:lnTo>
                <a:lnTo>
                  <a:pt x="2378605" y="1997604"/>
                </a:lnTo>
                <a:lnTo>
                  <a:pt x="2381251" y="2009775"/>
                </a:lnTo>
                <a:lnTo>
                  <a:pt x="2384425" y="2023004"/>
                </a:lnTo>
                <a:lnTo>
                  <a:pt x="2386013" y="2035704"/>
                </a:lnTo>
                <a:lnTo>
                  <a:pt x="2387599" y="2048404"/>
                </a:lnTo>
                <a:lnTo>
                  <a:pt x="2388659" y="2061634"/>
                </a:lnTo>
                <a:lnTo>
                  <a:pt x="2390245" y="2088092"/>
                </a:lnTo>
                <a:lnTo>
                  <a:pt x="2390775" y="2115609"/>
                </a:lnTo>
                <a:lnTo>
                  <a:pt x="2390775" y="2143655"/>
                </a:lnTo>
                <a:lnTo>
                  <a:pt x="2390245" y="2172759"/>
                </a:lnTo>
                <a:lnTo>
                  <a:pt x="2389717" y="2232555"/>
                </a:lnTo>
                <a:lnTo>
                  <a:pt x="2389717" y="2755371"/>
                </a:lnTo>
                <a:lnTo>
                  <a:pt x="1195387" y="2897188"/>
                </a:lnTo>
                <a:lnTo>
                  <a:pt x="1058" y="2755371"/>
                </a:lnTo>
                <a:lnTo>
                  <a:pt x="1058" y="2232555"/>
                </a:lnTo>
                <a:lnTo>
                  <a:pt x="0" y="2172759"/>
                </a:lnTo>
                <a:lnTo>
                  <a:pt x="0" y="2143655"/>
                </a:lnTo>
                <a:lnTo>
                  <a:pt x="0" y="2115609"/>
                </a:lnTo>
                <a:lnTo>
                  <a:pt x="529" y="2088092"/>
                </a:lnTo>
                <a:lnTo>
                  <a:pt x="2117" y="2061634"/>
                </a:lnTo>
                <a:lnTo>
                  <a:pt x="3175" y="2048404"/>
                </a:lnTo>
                <a:lnTo>
                  <a:pt x="5292" y="2035704"/>
                </a:lnTo>
                <a:lnTo>
                  <a:pt x="6879" y="2023004"/>
                </a:lnTo>
                <a:lnTo>
                  <a:pt x="9525" y="2009775"/>
                </a:lnTo>
                <a:lnTo>
                  <a:pt x="12171" y="1997604"/>
                </a:lnTo>
                <a:lnTo>
                  <a:pt x="15875" y="1985433"/>
                </a:lnTo>
                <a:lnTo>
                  <a:pt x="19050" y="1973792"/>
                </a:lnTo>
                <a:lnTo>
                  <a:pt x="23813" y="1961092"/>
                </a:lnTo>
                <a:lnTo>
                  <a:pt x="28575" y="1949450"/>
                </a:lnTo>
                <a:lnTo>
                  <a:pt x="34925" y="1937808"/>
                </a:lnTo>
                <a:lnTo>
                  <a:pt x="40746" y="1926696"/>
                </a:lnTo>
                <a:lnTo>
                  <a:pt x="47625" y="1914525"/>
                </a:lnTo>
                <a:lnTo>
                  <a:pt x="55563" y="1903412"/>
                </a:lnTo>
                <a:lnTo>
                  <a:pt x="64558" y="1892829"/>
                </a:lnTo>
                <a:lnTo>
                  <a:pt x="74083" y="1881717"/>
                </a:lnTo>
                <a:lnTo>
                  <a:pt x="84137" y="1871133"/>
                </a:lnTo>
                <a:lnTo>
                  <a:pt x="95250" y="1860550"/>
                </a:lnTo>
                <a:lnTo>
                  <a:pt x="107421" y="1849967"/>
                </a:lnTo>
                <a:lnTo>
                  <a:pt x="120650" y="1839912"/>
                </a:lnTo>
                <a:lnTo>
                  <a:pt x="134408" y="1829329"/>
                </a:lnTo>
                <a:lnTo>
                  <a:pt x="148696" y="1819804"/>
                </a:lnTo>
                <a:lnTo>
                  <a:pt x="164042" y="1811337"/>
                </a:lnTo>
                <a:lnTo>
                  <a:pt x="179387" y="1803929"/>
                </a:lnTo>
                <a:lnTo>
                  <a:pt x="194733" y="1797050"/>
                </a:lnTo>
                <a:lnTo>
                  <a:pt x="210608" y="1791758"/>
                </a:lnTo>
                <a:lnTo>
                  <a:pt x="226483" y="1786996"/>
                </a:lnTo>
                <a:lnTo>
                  <a:pt x="242887" y="1782762"/>
                </a:lnTo>
                <a:lnTo>
                  <a:pt x="259292" y="1779058"/>
                </a:lnTo>
                <a:lnTo>
                  <a:pt x="276754" y="1775883"/>
                </a:lnTo>
                <a:lnTo>
                  <a:pt x="293158" y="1773767"/>
                </a:lnTo>
                <a:lnTo>
                  <a:pt x="328613" y="1769004"/>
                </a:lnTo>
                <a:lnTo>
                  <a:pt x="402695" y="1762125"/>
                </a:lnTo>
                <a:lnTo>
                  <a:pt x="441325" y="1757362"/>
                </a:lnTo>
                <a:lnTo>
                  <a:pt x="461433" y="1754717"/>
                </a:lnTo>
                <a:lnTo>
                  <a:pt x="481541" y="1752071"/>
                </a:lnTo>
                <a:lnTo>
                  <a:pt x="502179" y="1747837"/>
                </a:lnTo>
                <a:lnTo>
                  <a:pt x="522817" y="1744133"/>
                </a:lnTo>
                <a:lnTo>
                  <a:pt x="543983" y="1738842"/>
                </a:lnTo>
                <a:lnTo>
                  <a:pt x="565679" y="1733021"/>
                </a:lnTo>
                <a:lnTo>
                  <a:pt x="587905" y="1726671"/>
                </a:lnTo>
                <a:lnTo>
                  <a:pt x="610129" y="1718733"/>
                </a:lnTo>
                <a:lnTo>
                  <a:pt x="632355" y="1710267"/>
                </a:lnTo>
                <a:lnTo>
                  <a:pt x="656167" y="1700212"/>
                </a:lnTo>
                <a:lnTo>
                  <a:pt x="678921" y="1689629"/>
                </a:lnTo>
                <a:lnTo>
                  <a:pt x="703263" y="1677458"/>
                </a:lnTo>
                <a:lnTo>
                  <a:pt x="727075" y="1663700"/>
                </a:lnTo>
                <a:lnTo>
                  <a:pt x="751945" y="1648354"/>
                </a:lnTo>
                <a:close/>
                <a:moveTo>
                  <a:pt x="1195123" y="0"/>
                </a:moveTo>
                <a:lnTo>
                  <a:pt x="1213123" y="0"/>
                </a:lnTo>
                <a:lnTo>
                  <a:pt x="1230595" y="529"/>
                </a:lnTo>
                <a:lnTo>
                  <a:pt x="1248065" y="1588"/>
                </a:lnTo>
                <a:lnTo>
                  <a:pt x="1265007" y="2646"/>
                </a:lnTo>
                <a:lnTo>
                  <a:pt x="1281419" y="4234"/>
                </a:lnTo>
                <a:lnTo>
                  <a:pt x="1297831" y="6352"/>
                </a:lnTo>
                <a:lnTo>
                  <a:pt x="1313713" y="8469"/>
                </a:lnTo>
                <a:lnTo>
                  <a:pt x="1329595" y="11115"/>
                </a:lnTo>
                <a:lnTo>
                  <a:pt x="1344949" y="13762"/>
                </a:lnTo>
                <a:lnTo>
                  <a:pt x="1359773" y="16938"/>
                </a:lnTo>
                <a:lnTo>
                  <a:pt x="1375125" y="20643"/>
                </a:lnTo>
                <a:lnTo>
                  <a:pt x="1388891" y="24877"/>
                </a:lnTo>
                <a:lnTo>
                  <a:pt x="1403715" y="29112"/>
                </a:lnTo>
                <a:lnTo>
                  <a:pt x="1416951" y="33346"/>
                </a:lnTo>
                <a:lnTo>
                  <a:pt x="1431245" y="38639"/>
                </a:lnTo>
                <a:lnTo>
                  <a:pt x="1443951" y="43932"/>
                </a:lnTo>
                <a:lnTo>
                  <a:pt x="1456657" y="49225"/>
                </a:lnTo>
                <a:lnTo>
                  <a:pt x="1469893" y="55577"/>
                </a:lnTo>
                <a:lnTo>
                  <a:pt x="1482069" y="61399"/>
                </a:lnTo>
                <a:lnTo>
                  <a:pt x="1493717" y="68280"/>
                </a:lnTo>
                <a:lnTo>
                  <a:pt x="1505363" y="75690"/>
                </a:lnTo>
                <a:lnTo>
                  <a:pt x="1517011" y="83100"/>
                </a:lnTo>
                <a:lnTo>
                  <a:pt x="1528129" y="90511"/>
                </a:lnTo>
                <a:lnTo>
                  <a:pt x="1539247" y="98450"/>
                </a:lnTo>
                <a:lnTo>
                  <a:pt x="1549835" y="106919"/>
                </a:lnTo>
                <a:lnTo>
                  <a:pt x="1559893" y="115917"/>
                </a:lnTo>
                <a:lnTo>
                  <a:pt x="1569953" y="124915"/>
                </a:lnTo>
                <a:lnTo>
                  <a:pt x="1579483" y="134443"/>
                </a:lnTo>
                <a:lnTo>
                  <a:pt x="1589011" y="143970"/>
                </a:lnTo>
                <a:lnTo>
                  <a:pt x="1598013" y="154027"/>
                </a:lnTo>
                <a:lnTo>
                  <a:pt x="1607013" y="164613"/>
                </a:lnTo>
                <a:lnTo>
                  <a:pt x="1615483" y="175199"/>
                </a:lnTo>
                <a:lnTo>
                  <a:pt x="1623425" y="186314"/>
                </a:lnTo>
                <a:lnTo>
                  <a:pt x="1631365" y="197959"/>
                </a:lnTo>
                <a:lnTo>
                  <a:pt x="1639307" y="210133"/>
                </a:lnTo>
                <a:lnTo>
                  <a:pt x="1646719" y="222307"/>
                </a:lnTo>
                <a:lnTo>
                  <a:pt x="1653601" y="234481"/>
                </a:lnTo>
                <a:lnTo>
                  <a:pt x="1660483" y="248243"/>
                </a:lnTo>
                <a:lnTo>
                  <a:pt x="1667367" y="260946"/>
                </a:lnTo>
                <a:lnTo>
                  <a:pt x="1673719" y="274708"/>
                </a:lnTo>
                <a:lnTo>
                  <a:pt x="1679543" y="288470"/>
                </a:lnTo>
                <a:lnTo>
                  <a:pt x="1685367" y="302761"/>
                </a:lnTo>
                <a:lnTo>
                  <a:pt x="1690661" y="317581"/>
                </a:lnTo>
                <a:lnTo>
                  <a:pt x="1695955" y="332402"/>
                </a:lnTo>
                <a:lnTo>
                  <a:pt x="1700719" y="347751"/>
                </a:lnTo>
                <a:lnTo>
                  <a:pt x="1705485" y="363101"/>
                </a:lnTo>
                <a:lnTo>
                  <a:pt x="1709719" y="379510"/>
                </a:lnTo>
                <a:lnTo>
                  <a:pt x="1714485" y="395918"/>
                </a:lnTo>
                <a:lnTo>
                  <a:pt x="1721367" y="429793"/>
                </a:lnTo>
                <a:lnTo>
                  <a:pt x="1728249" y="465257"/>
                </a:lnTo>
                <a:lnTo>
                  <a:pt x="1734073" y="501778"/>
                </a:lnTo>
                <a:lnTo>
                  <a:pt x="1738309" y="539888"/>
                </a:lnTo>
                <a:lnTo>
                  <a:pt x="1742015" y="579586"/>
                </a:lnTo>
                <a:lnTo>
                  <a:pt x="1744133" y="620342"/>
                </a:lnTo>
                <a:lnTo>
                  <a:pt x="1745721" y="662157"/>
                </a:lnTo>
                <a:lnTo>
                  <a:pt x="1746251" y="706089"/>
                </a:lnTo>
                <a:lnTo>
                  <a:pt x="1745721" y="737318"/>
                </a:lnTo>
                <a:lnTo>
                  <a:pt x="1744133" y="768547"/>
                </a:lnTo>
                <a:lnTo>
                  <a:pt x="1740955" y="799246"/>
                </a:lnTo>
                <a:lnTo>
                  <a:pt x="1737779" y="829946"/>
                </a:lnTo>
                <a:lnTo>
                  <a:pt x="1733015" y="860116"/>
                </a:lnTo>
                <a:lnTo>
                  <a:pt x="1727191" y="889228"/>
                </a:lnTo>
                <a:lnTo>
                  <a:pt x="1720309" y="918339"/>
                </a:lnTo>
                <a:lnTo>
                  <a:pt x="1713425" y="946922"/>
                </a:lnTo>
                <a:lnTo>
                  <a:pt x="1704955" y="973916"/>
                </a:lnTo>
                <a:lnTo>
                  <a:pt x="1695425" y="1001440"/>
                </a:lnTo>
                <a:lnTo>
                  <a:pt x="1685367" y="1028434"/>
                </a:lnTo>
                <a:lnTo>
                  <a:pt x="1674779" y="1054370"/>
                </a:lnTo>
                <a:lnTo>
                  <a:pt x="1662073" y="1079776"/>
                </a:lnTo>
                <a:lnTo>
                  <a:pt x="1649895" y="1104654"/>
                </a:lnTo>
                <a:lnTo>
                  <a:pt x="1636659" y="1127943"/>
                </a:lnTo>
                <a:lnTo>
                  <a:pt x="1622365" y="1151761"/>
                </a:lnTo>
                <a:lnTo>
                  <a:pt x="1621837" y="1152291"/>
                </a:lnTo>
                <a:lnTo>
                  <a:pt x="1614425" y="1163406"/>
                </a:lnTo>
                <a:lnTo>
                  <a:pt x="1577365" y="1218454"/>
                </a:lnTo>
                <a:lnTo>
                  <a:pt x="1559893" y="1244919"/>
                </a:lnTo>
                <a:lnTo>
                  <a:pt x="1542953" y="1271913"/>
                </a:lnTo>
                <a:lnTo>
                  <a:pt x="1527069" y="1298378"/>
                </a:lnTo>
                <a:lnTo>
                  <a:pt x="1520717" y="1311081"/>
                </a:lnTo>
                <a:lnTo>
                  <a:pt x="1513835" y="1324843"/>
                </a:lnTo>
                <a:lnTo>
                  <a:pt x="1508011" y="1337547"/>
                </a:lnTo>
                <a:lnTo>
                  <a:pt x="1502717" y="1350779"/>
                </a:lnTo>
                <a:lnTo>
                  <a:pt x="1497423" y="1364012"/>
                </a:lnTo>
                <a:lnTo>
                  <a:pt x="1493717" y="1376715"/>
                </a:lnTo>
                <a:lnTo>
                  <a:pt x="1490539" y="1389947"/>
                </a:lnTo>
                <a:lnTo>
                  <a:pt x="1487363" y="1403180"/>
                </a:lnTo>
                <a:lnTo>
                  <a:pt x="1485775" y="1415883"/>
                </a:lnTo>
                <a:lnTo>
                  <a:pt x="1485245" y="1428587"/>
                </a:lnTo>
                <a:lnTo>
                  <a:pt x="1485245" y="1441819"/>
                </a:lnTo>
                <a:lnTo>
                  <a:pt x="1485775" y="1455052"/>
                </a:lnTo>
                <a:lnTo>
                  <a:pt x="1487893" y="1467755"/>
                </a:lnTo>
                <a:lnTo>
                  <a:pt x="1491069" y="1480987"/>
                </a:lnTo>
                <a:lnTo>
                  <a:pt x="1494775" y="1493691"/>
                </a:lnTo>
                <a:lnTo>
                  <a:pt x="1500599" y="1506923"/>
                </a:lnTo>
                <a:lnTo>
                  <a:pt x="1506423" y="1520156"/>
                </a:lnTo>
                <a:lnTo>
                  <a:pt x="1514363" y="1532859"/>
                </a:lnTo>
                <a:lnTo>
                  <a:pt x="1523363" y="1546092"/>
                </a:lnTo>
                <a:lnTo>
                  <a:pt x="1533423" y="1559324"/>
                </a:lnTo>
                <a:lnTo>
                  <a:pt x="1545071" y="1572557"/>
                </a:lnTo>
                <a:lnTo>
                  <a:pt x="1558305" y="1586319"/>
                </a:lnTo>
                <a:lnTo>
                  <a:pt x="1552481" y="1601668"/>
                </a:lnTo>
                <a:lnTo>
                  <a:pt x="1550365" y="1713880"/>
                </a:lnTo>
                <a:lnTo>
                  <a:pt x="1549835" y="1732406"/>
                </a:lnTo>
                <a:lnTo>
                  <a:pt x="1548247" y="1749873"/>
                </a:lnTo>
                <a:lnTo>
                  <a:pt x="1545599" y="1767340"/>
                </a:lnTo>
                <a:lnTo>
                  <a:pt x="1542953" y="1784807"/>
                </a:lnTo>
                <a:lnTo>
                  <a:pt x="1539247" y="1802274"/>
                </a:lnTo>
                <a:lnTo>
                  <a:pt x="1533953" y="1819211"/>
                </a:lnTo>
                <a:lnTo>
                  <a:pt x="1528659" y="1835090"/>
                </a:lnTo>
                <a:lnTo>
                  <a:pt x="1522305" y="1850970"/>
                </a:lnTo>
                <a:lnTo>
                  <a:pt x="1514893" y="1866319"/>
                </a:lnTo>
                <a:lnTo>
                  <a:pt x="1506951" y="1882198"/>
                </a:lnTo>
                <a:lnTo>
                  <a:pt x="1499011" y="1897019"/>
                </a:lnTo>
                <a:lnTo>
                  <a:pt x="1490011" y="1910781"/>
                </a:lnTo>
                <a:lnTo>
                  <a:pt x="1479951" y="1924543"/>
                </a:lnTo>
                <a:lnTo>
                  <a:pt x="1469893" y="1938304"/>
                </a:lnTo>
                <a:lnTo>
                  <a:pt x="1458245" y="1951008"/>
                </a:lnTo>
                <a:lnTo>
                  <a:pt x="1446597" y="1963182"/>
                </a:lnTo>
                <a:lnTo>
                  <a:pt x="1434421" y="1975356"/>
                </a:lnTo>
                <a:lnTo>
                  <a:pt x="1421715" y="1986471"/>
                </a:lnTo>
                <a:lnTo>
                  <a:pt x="1407951" y="1996528"/>
                </a:lnTo>
                <a:lnTo>
                  <a:pt x="1394185" y="2006585"/>
                </a:lnTo>
                <a:lnTo>
                  <a:pt x="1379891" y="2015583"/>
                </a:lnTo>
                <a:lnTo>
                  <a:pt x="1365067" y="2024052"/>
                </a:lnTo>
                <a:lnTo>
                  <a:pt x="1349713" y="2031991"/>
                </a:lnTo>
                <a:lnTo>
                  <a:pt x="1334361" y="2038872"/>
                </a:lnTo>
                <a:lnTo>
                  <a:pt x="1318477" y="2045224"/>
                </a:lnTo>
                <a:lnTo>
                  <a:pt x="1301537" y="2050517"/>
                </a:lnTo>
                <a:lnTo>
                  <a:pt x="1285653" y="2055810"/>
                </a:lnTo>
                <a:lnTo>
                  <a:pt x="1268183" y="2059515"/>
                </a:lnTo>
                <a:lnTo>
                  <a:pt x="1250711" y="2062691"/>
                </a:lnTo>
                <a:lnTo>
                  <a:pt x="1233241" y="2064808"/>
                </a:lnTo>
                <a:lnTo>
                  <a:pt x="1215241" y="2066396"/>
                </a:lnTo>
                <a:lnTo>
                  <a:pt x="1196711" y="2066925"/>
                </a:lnTo>
                <a:lnTo>
                  <a:pt x="1179241" y="2066396"/>
                </a:lnTo>
                <a:lnTo>
                  <a:pt x="1161239" y="2064808"/>
                </a:lnTo>
                <a:lnTo>
                  <a:pt x="1143239" y="2062691"/>
                </a:lnTo>
                <a:lnTo>
                  <a:pt x="1125769" y="2059515"/>
                </a:lnTo>
                <a:lnTo>
                  <a:pt x="1108827" y="2055810"/>
                </a:lnTo>
                <a:lnTo>
                  <a:pt x="1092415" y="2050517"/>
                </a:lnTo>
                <a:lnTo>
                  <a:pt x="1076003" y="2045224"/>
                </a:lnTo>
                <a:lnTo>
                  <a:pt x="1059591" y="2038872"/>
                </a:lnTo>
                <a:lnTo>
                  <a:pt x="1044237" y="2031991"/>
                </a:lnTo>
                <a:lnTo>
                  <a:pt x="1028885" y="2024052"/>
                </a:lnTo>
                <a:lnTo>
                  <a:pt x="1014591" y="2015583"/>
                </a:lnTo>
                <a:lnTo>
                  <a:pt x="999767" y="2006585"/>
                </a:lnTo>
                <a:lnTo>
                  <a:pt x="986001" y="1996528"/>
                </a:lnTo>
                <a:lnTo>
                  <a:pt x="972237" y="1986471"/>
                </a:lnTo>
                <a:lnTo>
                  <a:pt x="959531" y="1975356"/>
                </a:lnTo>
                <a:lnTo>
                  <a:pt x="947883" y="1963182"/>
                </a:lnTo>
                <a:lnTo>
                  <a:pt x="936235" y="1951008"/>
                </a:lnTo>
                <a:lnTo>
                  <a:pt x="924589" y="1938304"/>
                </a:lnTo>
                <a:lnTo>
                  <a:pt x="914001" y="1924543"/>
                </a:lnTo>
                <a:lnTo>
                  <a:pt x="904471" y="1910781"/>
                </a:lnTo>
                <a:lnTo>
                  <a:pt x="894941" y="1897019"/>
                </a:lnTo>
                <a:lnTo>
                  <a:pt x="886999" y="1882198"/>
                </a:lnTo>
                <a:lnTo>
                  <a:pt x="879059" y="1866319"/>
                </a:lnTo>
                <a:lnTo>
                  <a:pt x="871647" y="1850970"/>
                </a:lnTo>
                <a:lnTo>
                  <a:pt x="865293" y="1835090"/>
                </a:lnTo>
                <a:lnTo>
                  <a:pt x="859999" y="1819211"/>
                </a:lnTo>
                <a:lnTo>
                  <a:pt x="855235" y="1802274"/>
                </a:lnTo>
                <a:lnTo>
                  <a:pt x="851529" y="1784807"/>
                </a:lnTo>
                <a:lnTo>
                  <a:pt x="848353" y="1767340"/>
                </a:lnTo>
                <a:lnTo>
                  <a:pt x="845705" y="1749873"/>
                </a:lnTo>
                <a:lnTo>
                  <a:pt x="844647" y="1732406"/>
                </a:lnTo>
                <a:lnTo>
                  <a:pt x="844117" y="1713880"/>
                </a:lnTo>
                <a:lnTo>
                  <a:pt x="844117" y="1602727"/>
                </a:lnTo>
                <a:lnTo>
                  <a:pt x="834057" y="1583672"/>
                </a:lnTo>
                <a:lnTo>
                  <a:pt x="846763" y="1570439"/>
                </a:lnTo>
                <a:lnTo>
                  <a:pt x="858411" y="1557736"/>
                </a:lnTo>
                <a:lnTo>
                  <a:pt x="868471" y="1543974"/>
                </a:lnTo>
                <a:lnTo>
                  <a:pt x="877471" y="1531271"/>
                </a:lnTo>
                <a:lnTo>
                  <a:pt x="884353" y="1518568"/>
                </a:lnTo>
                <a:lnTo>
                  <a:pt x="890705" y="1505335"/>
                </a:lnTo>
                <a:lnTo>
                  <a:pt x="895471" y="1492103"/>
                </a:lnTo>
                <a:lnTo>
                  <a:pt x="899705" y="1479400"/>
                </a:lnTo>
                <a:lnTo>
                  <a:pt x="902353" y="1466167"/>
                </a:lnTo>
                <a:lnTo>
                  <a:pt x="904471" y="1453464"/>
                </a:lnTo>
                <a:lnTo>
                  <a:pt x="905001" y="1440760"/>
                </a:lnTo>
                <a:lnTo>
                  <a:pt x="905001" y="1427528"/>
                </a:lnTo>
                <a:lnTo>
                  <a:pt x="903941" y="1414825"/>
                </a:lnTo>
                <a:lnTo>
                  <a:pt x="902353" y="1402121"/>
                </a:lnTo>
                <a:lnTo>
                  <a:pt x="899705" y="1388889"/>
                </a:lnTo>
                <a:lnTo>
                  <a:pt x="895999" y="1375656"/>
                </a:lnTo>
                <a:lnTo>
                  <a:pt x="892295" y="1362953"/>
                </a:lnTo>
                <a:lnTo>
                  <a:pt x="887529" y="1349720"/>
                </a:lnTo>
                <a:lnTo>
                  <a:pt x="882235" y="1337017"/>
                </a:lnTo>
                <a:lnTo>
                  <a:pt x="875881" y="1324314"/>
                </a:lnTo>
                <a:lnTo>
                  <a:pt x="869529" y="1310552"/>
                </a:lnTo>
                <a:lnTo>
                  <a:pt x="862647" y="1297849"/>
                </a:lnTo>
                <a:lnTo>
                  <a:pt x="847293" y="1271384"/>
                </a:lnTo>
                <a:lnTo>
                  <a:pt x="830881" y="1244389"/>
                </a:lnTo>
                <a:lnTo>
                  <a:pt x="812881" y="1217924"/>
                </a:lnTo>
                <a:lnTo>
                  <a:pt x="775821" y="1163406"/>
                </a:lnTo>
                <a:lnTo>
                  <a:pt x="768409" y="1152291"/>
                </a:lnTo>
                <a:lnTo>
                  <a:pt x="767881" y="1151761"/>
                </a:lnTo>
                <a:lnTo>
                  <a:pt x="754115" y="1127943"/>
                </a:lnTo>
                <a:lnTo>
                  <a:pt x="740351" y="1104654"/>
                </a:lnTo>
                <a:lnTo>
                  <a:pt x="728173" y="1079776"/>
                </a:lnTo>
                <a:lnTo>
                  <a:pt x="715997" y="1054370"/>
                </a:lnTo>
                <a:lnTo>
                  <a:pt x="705409" y="1028434"/>
                </a:lnTo>
                <a:lnTo>
                  <a:pt x="695349" y="1001440"/>
                </a:lnTo>
                <a:lnTo>
                  <a:pt x="685819" y="973916"/>
                </a:lnTo>
                <a:lnTo>
                  <a:pt x="677349" y="946922"/>
                </a:lnTo>
                <a:lnTo>
                  <a:pt x="669937" y="918339"/>
                </a:lnTo>
                <a:lnTo>
                  <a:pt x="663585" y="889228"/>
                </a:lnTo>
                <a:lnTo>
                  <a:pt x="657761" y="860116"/>
                </a:lnTo>
                <a:lnTo>
                  <a:pt x="652467" y="829946"/>
                </a:lnTo>
                <a:lnTo>
                  <a:pt x="649289" y="799246"/>
                </a:lnTo>
                <a:lnTo>
                  <a:pt x="646643" y="768547"/>
                </a:lnTo>
                <a:lnTo>
                  <a:pt x="645055" y="737318"/>
                </a:lnTo>
                <a:lnTo>
                  <a:pt x="644525" y="706089"/>
                </a:lnTo>
                <a:lnTo>
                  <a:pt x="645055" y="659510"/>
                </a:lnTo>
                <a:lnTo>
                  <a:pt x="646643" y="614520"/>
                </a:lnTo>
                <a:lnTo>
                  <a:pt x="648761" y="571646"/>
                </a:lnTo>
                <a:lnTo>
                  <a:pt x="651937" y="530361"/>
                </a:lnTo>
                <a:lnTo>
                  <a:pt x="656701" y="490663"/>
                </a:lnTo>
                <a:lnTo>
                  <a:pt x="661995" y="453083"/>
                </a:lnTo>
                <a:lnTo>
                  <a:pt x="668879" y="416561"/>
                </a:lnTo>
                <a:lnTo>
                  <a:pt x="672055" y="399094"/>
                </a:lnTo>
                <a:lnTo>
                  <a:pt x="676291" y="381627"/>
                </a:lnTo>
                <a:lnTo>
                  <a:pt x="680525" y="365218"/>
                </a:lnTo>
                <a:lnTo>
                  <a:pt x="684761" y="348810"/>
                </a:lnTo>
                <a:lnTo>
                  <a:pt x="689525" y="332931"/>
                </a:lnTo>
                <a:lnTo>
                  <a:pt x="694819" y="318111"/>
                </a:lnTo>
                <a:lnTo>
                  <a:pt x="699585" y="302761"/>
                </a:lnTo>
                <a:lnTo>
                  <a:pt x="705409" y="287940"/>
                </a:lnTo>
                <a:lnTo>
                  <a:pt x="710703" y="273649"/>
                </a:lnTo>
                <a:lnTo>
                  <a:pt x="717055" y="259887"/>
                </a:lnTo>
                <a:lnTo>
                  <a:pt x="723409" y="246125"/>
                </a:lnTo>
                <a:lnTo>
                  <a:pt x="729761" y="233422"/>
                </a:lnTo>
                <a:lnTo>
                  <a:pt x="736645" y="220719"/>
                </a:lnTo>
                <a:lnTo>
                  <a:pt x="744057" y="208016"/>
                </a:lnTo>
                <a:lnTo>
                  <a:pt x="751469" y="196371"/>
                </a:lnTo>
                <a:lnTo>
                  <a:pt x="758879" y="184726"/>
                </a:lnTo>
                <a:lnTo>
                  <a:pt x="766821" y="173611"/>
                </a:lnTo>
                <a:lnTo>
                  <a:pt x="775291" y="163025"/>
                </a:lnTo>
                <a:lnTo>
                  <a:pt x="783763" y="152439"/>
                </a:lnTo>
                <a:lnTo>
                  <a:pt x="792763" y="142912"/>
                </a:lnTo>
                <a:lnTo>
                  <a:pt x="801763" y="132855"/>
                </a:lnTo>
                <a:lnTo>
                  <a:pt x="811293" y="123857"/>
                </a:lnTo>
                <a:lnTo>
                  <a:pt x="820823" y="114859"/>
                </a:lnTo>
                <a:lnTo>
                  <a:pt x="830881" y="105860"/>
                </a:lnTo>
                <a:lnTo>
                  <a:pt x="840941" y="97392"/>
                </a:lnTo>
                <a:lnTo>
                  <a:pt x="851529" y="89452"/>
                </a:lnTo>
                <a:lnTo>
                  <a:pt x="862117" y="82042"/>
                </a:lnTo>
                <a:lnTo>
                  <a:pt x="873235" y="75161"/>
                </a:lnTo>
                <a:lnTo>
                  <a:pt x="884883" y="68280"/>
                </a:lnTo>
                <a:lnTo>
                  <a:pt x="897059" y="61399"/>
                </a:lnTo>
                <a:lnTo>
                  <a:pt x="908707" y="55577"/>
                </a:lnTo>
                <a:lnTo>
                  <a:pt x="920883" y="49754"/>
                </a:lnTo>
                <a:lnTo>
                  <a:pt x="933589" y="44461"/>
                </a:lnTo>
                <a:lnTo>
                  <a:pt x="946825" y="39168"/>
                </a:lnTo>
                <a:lnTo>
                  <a:pt x="959531" y="34405"/>
                </a:lnTo>
                <a:lnTo>
                  <a:pt x="973295" y="29641"/>
                </a:lnTo>
                <a:lnTo>
                  <a:pt x="987061" y="25936"/>
                </a:lnTo>
                <a:lnTo>
                  <a:pt x="1000825" y="21701"/>
                </a:lnTo>
                <a:lnTo>
                  <a:pt x="1015649" y="18526"/>
                </a:lnTo>
                <a:lnTo>
                  <a:pt x="1030473" y="15350"/>
                </a:lnTo>
                <a:lnTo>
                  <a:pt x="1045827" y="12174"/>
                </a:lnTo>
                <a:lnTo>
                  <a:pt x="1060649" y="9527"/>
                </a:lnTo>
                <a:lnTo>
                  <a:pt x="1076533" y="7410"/>
                </a:lnTo>
                <a:lnTo>
                  <a:pt x="1092945" y="5822"/>
                </a:lnTo>
                <a:lnTo>
                  <a:pt x="1125239" y="2117"/>
                </a:lnTo>
                <a:lnTo>
                  <a:pt x="1160181" y="529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320" name="Freeform 6"/>
          <p:cNvSpPr/>
          <p:nvPr/>
        </p:nvSpPr>
        <p:spPr bwMode="auto">
          <a:xfrm>
            <a:off x="10972705" y="6186783"/>
            <a:ext cx="322817" cy="290534"/>
          </a:xfrm>
          <a:custGeom>
            <a:avLst/>
            <a:gdLst>
              <a:gd name="T0" fmla="*/ 370 w 2041"/>
              <a:gd name="T1" fmla="*/ 12 h 1837"/>
              <a:gd name="T2" fmla="*/ 219 w 2041"/>
              <a:gd name="T3" fmla="*/ 75 h 1837"/>
              <a:gd name="T4" fmla="*/ 110 w 2041"/>
              <a:gd name="T5" fmla="*/ 178 h 1837"/>
              <a:gd name="T6" fmla="*/ 42 w 2041"/>
              <a:gd name="T7" fmla="*/ 313 h 1837"/>
              <a:gd name="T8" fmla="*/ 0 w 2041"/>
              <a:gd name="T9" fmla="*/ 575 h 1837"/>
              <a:gd name="T10" fmla="*/ 32 w 2041"/>
              <a:gd name="T11" fmla="*/ 804 h 1837"/>
              <a:gd name="T12" fmla="*/ 416 w 2041"/>
              <a:gd name="T13" fmla="*/ 438 h 1837"/>
              <a:gd name="T14" fmla="*/ 452 w 2041"/>
              <a:gd name="T15" fmla="*/ 419 h 1837"/>
              <a:gd name="T16" fmla="*/ 496 w 2041"/>
              <a:gd name="T17" fmla="*/ 447 h 1837"/>
              <a:gd name="T18" fmla="*/ 635 w 2041"/>
              <a:gd name="T19" fmla="*/ 767 h 1837"/>
              <a:gd name="T20" fmla="*/ 666 w 2041"/>
              <a:gd name="T21" fmla="*/ 731 h 1837"/>
              <a:gd name="T22" fmla="*/ 703 w 2041"/>
              <a:gd name="T23" fmla="*/ 732 h 1837"/>
              <a:gd name="T24" fmla="*/ 808 w 2041"/>
              <a:gd name="T25" fmla="*/ 675 h 1837"/>
              <a:gd name="T26" fmla="*/ 851 w 2041"/>
              <a:gd name="T27" fmla="*/ 634 h 1837"/>
              <a:gd name="T28" fmla="*/ 889 w 2041"/>
              <a:gd name="T29" fmla="*/ 647 h 1837"/>
              <a:gd name="T30" fmla="*/ 1352 w 2041"/>
              <a:gd name="T31" fmla="*/ 766 h 1837"/>
              <a:gd name="T32" fmla="*/ 1464 w 2041"/>
              <a:gd name="T33" fmla="*/ 708 h 1837"/>
              <a:gd name="T34" fmla="*/ 1531 w 2041"/>
              <a:gd name="T35" fmla="*/ 725 h 1837"/>
              <a:gd name="T36" fmla="*/ 1587 w 2041"/>
              <a:gd name="T37" fmla="*/ 783 h 1837"/>
              <a:gd name="T38" fmla="*/ 1603 w 2041"/>
              <a:gd name="T39" fmla="*/ 852 h 1837"/>
              <a:gd name="T40" fmla="*/ 1580 w 2041"/>
              <a:gd name="T41" fmla="*/ 931 h 1837"/>
              <a:gd name="T42" fmla="*/ 1519 w 2041"/>
              <a:gd name="T43" fmla="*/ 983 h 1837"/>
              <a:gd name="T44" fmla="*/ 1443 w 2041"/>
              <a:gd name="T45" fmla="*/ 992 h 1837"/>
              <a:gd name="T46" fmla="*/ 1350 w 2041"/>
              <a:gd name="T47" fmla="*/ 936 h 1837"/>
              <a:gd name="T48" fmla="*/ 928 w 2041"/>
              <a:gd name="T49" fmla="*/ 904 h 1837"/>
              <a:gd name="T50" fmla="*/ 822 w 2041"/>
              <a:gd name="T51" fmla="*/ 990 h 1837"/>
              <a:gd name="T52" fmla="*/ 787 w 2041"/>
              <a:gd name="T53" fmla="*/ 1015 h 1837"/>
              <a:gd name="T54" fmla="*/ 754 w 2041"/>
              <a:gd name="T55" fmla="*/ 1006 h 1837"/>
              <a:gd name="T56" fmla="*/ 654 w 2041"/>
              <a:gd name="T57" fmla="*/ 1315 h 1837"/>
              <a:gd name="T58" fmla="*/ 623 w 2041"/>
              <a:gd name="T59" fmla="*/ 1357 h 1837"/>
              <a:gd name="T60" fmla="*/ 580 w 2041"/>
              <a:gd name="T61" fmla="*/ 1355 h 1837"/>
              <a:gd name="T62" fmla="*/ 449 w 2041"/>
              <a:gd name="T63" fmla="*/ 734 h 1837"/>
              <a:gd name="T64" fmla="*/ 400 w 2041"/>
              <a:gd name="T65" fmla="*/ 906 h 1837"/>
              <a:gd name="T66" fmla="*/ 75 w 2041"/>
              <a:gd name="T67" fmla="*/ 918 h 1837"/>
              <a:gd name="T68" fmla="*/ 205 w 2041"/>
              <a:gd name="T69" fmla="*/ 1118 h 1837"/>
              <a:gd name="T70" fmla="*/ 438 w 2041"/>
              <a:gd name="T71" fmla="*/ 1344 h 1837"/>
              <a:gd name="T72" fmla="*/ 896 w 2041"/>
              <a:gd name="T73" fmla="*/ 1718 h 1837"/>
              <a:gd name="T74" fmla="*/ 1086 w 2041"/>
              <a:gd name="T75" fmla="*/ 1760 h 1837"/>
              <a:gd name="T76" fmla="*/ 1587 w 2041"/>
              <a:gd name="T77" fmla="*/ 1341 h 1837"/>
              <a:gd name="T78" fmla="*/ 1847 w 2041"/>
              <a:gd name="T79" fmla="*/ 1085 h 1837"/>
              <a:gd name="T80" fmla="*/ 1996 w 2041"/>
              <a:gd name="T81" fmla="*/ 829 h 1837"/>
              <a:gd name="T82" fmla="*/ 2041 w 2041"/>
              <a:gd name="T83" fmla="*/ 575 h 1837"/>
              <a:gd name="T84" fmla="*/ 1990 w 2041"/>
              <a:gd name="T85" fmla="*/ 291 h 1837"/>
              <a:gd name="T86" fmla="*/ 1915 w 2041"/>
              <a:gd name="T87" fmla="*/ 161 h 1837"/>
              <a:gd name="T88" fmla="*/ 1799 w 2041"/>
              <a:gd name="T89" fmla="*/ 63 h 1837"/>
              <a:gd name="T90" fmla="*/ 1641 w 2041"/>
              <a:gd name="T91" fmla="*/ 8 h 1837"/>
              <a:gd name="T92" fmla="*/ 1475 w 2041"/>
              <a:gd name="T93" fmla="*/ 3 h 1837"/>
              <a:gd name="T94" fmla="*/ 1299 w 2041"/>
              <a:gd name="T95" fmla="*/ 50 h 1837"/>
              <a:gd name="T96" fmla="*/ 1175 w 2041"/>
              <a:gd name="T97" fmla="*/ 136 h 1837"/>
              <a:gd name="T98" fmla="*/ 1050 w 2041"/>
              <a:gd name="T99" fmla="*/ 308 h 1837"/>
              <a:gd name="T100" fmla="*/ 1015 w 2041"/>
              <a:gd name="T101" fmla="*/ 287 h 1837"/>
              <a:gd name="T102" fmla="*/ 900 w 2041"/>
              <a:gd name="T103" fmla="*/ 138 h 1837"/>
              <a:gd name="T104" fmla="*/ 766 w 2041"/>
              <a:gd name="T105" fmla="*/ 52 h 1837"/>
              <a:gd name="T106" fmla="*/ 575 w 2041"/>
              <a:gd name="T107" fmla="*/ 3 h 1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1" h="1837">
                <a:moveTo>
                  <a:pt x="496" y="0"/>
                </a:moveTo>
                <a:lnTo>
                  <a:pt x="496" y="0"/>
                </a:lnTo>
                <a:lnTo>
                  <a:pt x="463" y="0"/>
                </a:lnTo>
                <a:lnTo>
                  <a:pt x="430" y="3"/>
                </a:lnTo>
                <a:lnTo>
                  <a:pt x="400" y="7"/>
                </a:lnTo>
                <a:lnTo>
                  <a:pt x="370" y="12"/>
                </a:lnTo>
                <a:lnTo>
                  <a:pt x="342" y="19"/>
                </a:lnTo>
                <a:lnTo>
                  <a:pt x="314" y="28"/>
                </a:lnTo>
                <a:lnTo>
                  <a:pt x="289" y="38"/>
                </a:lnTo>
                <a:lnTo>
                  <a:pt x="265" y="49"/>
                </a:lnTo>
                <a:lnTo>
                  <a:pt x="240" y="61"/>
                </a:lnTo>
                <a:lnTo>
                  <a:pt x="219" y="75"/>
                </a:lnTo>
                <a:lnTo>
                  <a:pt x="198" y="89"/>
                </a:lnTo>
                <a:lnTo>
                  <a:pt x="179" y="105"/>
                </a:lnTo>
                <a:lnTo>
                  <a:pt x="160" y="122"/>
                </a:lnTo>
                <a:lnTo>
                  <a:pt x="142" y="140"/>
                </a:lnTo>
                <a:lnTo>
                  <a:pt x="126" y="159"/>
                </a:lnTo>
                <a:lnTo>
                  <a:pt x="110" y="178"/>
                </a:lnTo>
                <a:lnTo>
                  <a:pt x="96" y="199"/>
                </a:lnTo>
                <a:lnTo>
                  <a:pt x="84" y="220"/>
                </a:lnTo>
                <a:lnTo>
                  <a:pt x="72" y="243"/>
                </a:lnTo>
                <a:lnTo>
                  <a:pt x="60" y="266"/>
                </a:lnTo>
                <a:lnTo>
                  <a:pt x="51" y="289"/>
                </a:lnTo>
                <a:lnTo>
                  <a:pt x="42" y="313"/>
                </a:lnTo>
                <a:lnTo>
                  <a:pt x="26" y="362"/>
                </a:lnTo>
                <a:lnTo>
                  <a:pt x="14" y="413"/>
                </a:lnTo>
                <a:lnTo>
                  <a:pt x="7" y="466"/>
                </a:lnTo>
                <a:lnTo>
                  <a:pt x="2" y="520"/>
                </a:lnTo>
                <a:lnTo>
                  <a:pt x="0" y="575"/>
                </a:lnTo>
                <a:lnTo>
                  <a:pt x="0" y="575"/>
                </a:lnTo>
                <a:lnTo>
                  <a:pt x="0" y="604"/>
                </a:lnTo>
                <a:lnTo>
                  <a:pt x="2" y="634"/>
                </a:lnTo>
                <a:lnTo>
                  <a:pt x="5" y="664"/>
                </a:lnTo>
                <a:lnTo>
                  <a:pt x="9" y="694"/>
                </a:lnTo>
                <a:lnTo>
                  <a:pt x="18" y="750"/>
                </a:lnTo>
                <a:lnTo>
                  <a:pt x="32" y="804"/>
                </a:lnTo>
                <a:lnTo>
                  <a:pt x="328" y="804"/>
                </a:lnTo>
                <a:lnTo>
                  <a:pt x="405" y="462"/>
                </a:lnTo>
                <a:lnTo>
                  <a:pt x="405" y="462"/>
                </a:lnTo>
                <a:lnTo>
                  <a:pt x="407" y="454"/>
                </a:lnTo>
                <a:lnTo>
                  <a:pt x="410" y="447"/>
                </a:lnTo>
                <a:lnTo>
                  <a:pt x="416" y="438"/>
                </a:lnTo>
                <a:lnTo>
                  <a:pt x="421" y="433"/>
                </a:lnTo>
                <a:lnTo>
                  <a:pt x="428" y="427"/>
                </a:lnTo>
                <a:lnTo>
                  <a:pt x="435" y="424"/>
                </a:lnTo>
                <a:lnTo>
                  <a:pt x="444" y="420"/>
                </a:lnTo>
                <a:lnTo>
                  <a:pt x="452" y="419"/>
                </a:lnTo>
                <a:lnTo>
                  <a:pt x="452" y="419"/>
                </a:lnTo>
                <a:lnTo>
                  <a:pt x="461" y="420"/>
                </a:lnTo>
                <a:lnTo>
                  <a:pt x="470" y="422"/>
                </a:lnTo>
                <a:lnTo>
                  <a:pt x="477" y="426"/>
                </a:lnTo>
                <a:lnTo>
                  <a:pt x="486" y="431"/>
                </a:lnTo>
                <a:lnTo>
                  <a:pt x="491" y="438"/>
                </a:lnTo>
                <a:lnTo>
                  <a:pt x="496" y="447"/>
                </a:lnTo>
                <a:lnTo>
                  <a:pt x="502" y="455"/>
                </a:lnTo>
                <a:lnTo>
                  <a:pt x="503" y="466"/>
                </a:lnTo>
                <a:lnTo>
                  <a:pt x="600" y="995"/>
                </a:lnTo>
                <a:lnTo>
                  <a:pt x="633" y="776"/>
                </a:lnTo>
                <a:lnTo>
                  <a:pt x="633" y="776"/>
                </a:lnTo>
                <a:lnTo>
                  <a:pt x="635" y="767"/>
                </a:lnTo>
                <a:lnTo>
                  <a:pt x="638" y="759"/>
                </a:lnTo>
                <a:lnTo>
                  <a:pt x="642" y="752"/>
                </a:lnTo>
                <a:lnTo>
                  <a:pt x="647" y="745"/>
                </a:lnTo>
                <a:lnTo>
                  <a:pt x="652" y="739"/>
                </a:lnTo>
                <a:lnTo>
                  <a:pt x="659" y="734"/>
                </a:lnTo>
                <a:lnTo>
                  <a:pt x="666" y="731"/>
                </a:lnTo>
                <a:lnTo>
                  <a:pt x="673" y="729"/>
                </a:lnTo>
                <a:lnTo>
                  <a:pt x="673" y="729"/>
                </a:lnTo>
                <a:lnTo>
                  <a:pt x="680" y="727"/>
                </a:lnTo>
                <a:lnTo>
                  <a:pt x="689" y="727"/>
                </a:lnTo>
                <a:lnTo>
                  <a:pt x="696" y="729"/>
                </a:lnTo>
                <a:lnTo>
                  <a:pt x="703" y="732"/>
                </a:lnTo>
                <a:lnTo>
                  <a:pt x="710" y="736"/>
                </a:lnTo>
                <a:lnTo>
                  <a:pt x="715" y="741"/>
                </a:lnTo>
                <a:lnTo>
                  <a:pt x="721" y="748"/>
                </a:lnTo>
                <a:lnTo>
                  <a:pt x="726" y="755"/>
                </a:lnTo>
                <a:lnTo>
                  <a:pt x="766" y="825"/>
                </a:lnTo>
                <a:lnTo>
                  <a:pt x="808" y="675"/>
                </a:lnTo>
                <a:lnTo>
                  <a:pt x="808" y="675"/>
                </a:lnTo>
                <a:lnTo>
                  <a:pt x="815" y="659"/>
                </a:lnTo>
                <a:lnTo>
                  <a:pt x="824" y="648"/>
                </a:lnTo>
                <a:lnTo>
                  <a:pt x="836" y="639"/>
                </a:lnTo>
                <a:lnTo>
                  <a:pt x="844" y="636"/>
                </a:lnTo>
                <a:lnTo>
                  <a:pt x="851" y="634"/>
                </a:lnTo>
                <a:lnTo>
                  <a:pt x="851" y="634"/>
                </a:lnTo>
                <a:lnTo>
                  <a:pt x="858" y="634"/>
                </a:lnTo>
                <a:lnTo>
                  <a:pt x="865" y="634"/>
                </a:lnTo>
                <a:lnTo>
                  <a:pt x="872" y="636"/>
                </a:lnTo>
                <a:lnTo>
                  <a:pt x="877" y="639"/>
                </a:lnTo>
                <a:lnTo>
                  <a:pt x="889" y="647"/>
                </a:lnTo>
                <a:lnTo>
                  <a:pt x="900" y="659"/>
                </a:lnTo>
                <a:lnTo>
                  <a:pt x="987" y="804"/>
                </a:lnTo>
                <a:lnTo>
                  <a:pt x="1331" y="804"/>
                </a:lnTo>
                <a:lnTo>
                  <a:pt x="1331" y="804"/>
                </a:lnTo>
                <a:lnTo>
                  <a:pt x="1340" y="783"/>
                </a:lnTo>
                <a:lnTo>
                  <a:pt x="1352" y="766"/>
                </a:lnTo>
                <a:lnTo>
                  <a:pt x="1366" y="748"/>
                </a:lnTo>
                <a:lnTo>
                  <a:pt x="1382" y="734"/>
                </a:lnTo>
                <a:lnTo>
                  <a:pt x="1401" y="724"/>
                </a:lnTo>
                <a:lnTo>
                  <a:pt x="1420" y="715"/>
                </a:lnTo>
                <a:lnTo>
                  <a:pt x="1442" y="710"/>
                </a:lnTo>
                <a:lnTo>
                  <a:pt x="1464" y="708"/>
                </a:lnTo>
                <a:lnTo>
                  <a:pt x="1464" y="708"/>
                </a:lnTo>
                <a:lnTo>
                  <a:pt x="1478" y="708"/>
                </a:lnTo>
                <a:lnTo>
                  <a:pt x="1492" y="711"/>
                </a:lnTo>
                <a:lnTo>
                  <a:pt x="1505" y="715"/>
                </a:lnTo>
                <a:lnTo>
                  <a:pt x="1519" y="718"/>
                </a:lnTo>
                <a:lnTo>
                  <a:pt x="1531" y="725"/>
                </a:lnTo>
                <a:lnTo>
                  <a:pt x="1541" y="732"/>
                </a:lnTo>
                <a:lnTo>
                  <a:pt x="1552" y="741"/>
                </a:lnTo>
                <a:lnTo>
                  <a:pt x="1563" y="750"/>
                </a:lnTo>
                <a:lnTo>
                  <a:pt x="1571" y="760"/>
                </a:lnTo>
                <a:lnTo>
                  <a:pt x="1580" y="771"/>
                </a:lnTo>
                <a:lnTo>
                  <a:pt x="1587" y="783"/>
                </a:lnTo>
                <a:lnTo>
                  <a:pt x="1592" y="796"/>
                </a:lnTo>
                <a:lnTo>
                  <a:pt x="1598" y="810"/>
                </a:lnTo>
                <a:lnTo>
                  <a:pt x="1601" y="822"/>
                </a:lnTo>
                <a:lnTo>
                  <a:pt x="1603" y="836"/>
                </a:lnTo>
                <a:lnTo>
                  <a:pt x="1603" y="852"/>
                </a:lnTo>
                <a:lnTo>
                  <a:pt x="1603" y="852"/>
                </a:lnTo>
                <a:lnTo>
                  <a:pt x="1603" y="866"/>
                </a:lnTo>
                <a:lnTo>
                  <a:pt x="1601" y="880"/>
                </a:lnTo>
                <a:lnTo>
                  <a:pt x="1598" y="894"/>
                </a:lnTo>
                <a:lnTo>
                  <a:pt x="1592" y="908"/>
                </a:lnTo>
                <a:lnTo>
                  <a:pt x="1587" y="920"/>
                </a:lnTo>
                <a:lnTo>
                  <a:pt x="1580" y="931"/>
                </a:lnTo>
                <a:lnTo>
                  <a:pt x="1571" y="943"/>
                </a:lnTo>
                <a:lnTo>
                  <a:pt x="1563" y="952"/>
                </a:lnTo>
                <a:lnTo>
                  <a:pt x="1552" y="962"/>
                </a:lnTo>
                <a:lnTo>
                  <a:pt x="1541" y="969"/>
                </a:lnTo>
                <a:lnTo>
                  <a:pt x="1531" y="976"/>
                </a:lnTo>
                <a:lnTo>
                  <a:pt x="1519" y="983"/>
                </a:lnTo>
                <a:lnTo>
                  <a:pt x="1505" y="988"/>
                </a:lnTo>
                <a:lnTo>
                  <a:pt x="1492" y="992"/>
                </a:lnTo>
                <a:lnTo>
                  <a:pt x="1478" y="994"/>
                </a:lnTo>
                <a:lnTo>
                  <a:pt x="1464" y="994"/>
                </a:lnTo>
                <a:lnTo>
                  <a:pt x="1464" y="994"/>
                </a:lnTo>
                <a:lnTo>
                  <a:pt x="1443" y="992"/>
                </a:lnTo>
                <a:lnTo>
                  <a:pt x="1426" y="988"/>
                </a:lnTo>
                <a:lnTo>
                  <a:pt x="1408" y="981"/>
                </a:lnTo>
                <a:lnTo>
                  <a:pt x="1391" y="973"/>
                </a:lnTo>
                <a:lnTo>
                  <a:pt x="1375" y="962"/>
                </a:lnTo>
                <a:lnTo>
                  <a:pt x="1363" y="950"/>
                </a:lnTo>
                <a:lnTo>
                  <a:pt x="1350" y="936"/>
                </a:lnTo>
                <a:lnTo>
                  <a:pt x="1340" y="918"/>
                </a:lnTo>
                <a:lnTo>
                  <a:pt x="961" y="918"/>
                </a:lnTo>
                <a:lnTo>
                  <a:pt x="961" y="918"/>
                </a:lnTo>
                <a:lnTo>
                  <a:pt x="949" y="917"/>
                </a:lnTo>
                <a:lnTo>
                  <a:pt x="938" y="913"/>
                </a:lnTo>
                <a:lnTo>
                  <a:pt x="928" y="904"/>
                </a:lnTo>
                <a:lnTo>
                  <a:pt x="921" y="894"/>
                </a:lnTo>
                <a:lnTo>
                  <a:pt x="873" y="820"/>
                </a:lnTo>
                <a:lnTo>
                  <a:pt x="829" y="976"/>
                </a:lnTo>
                <a:lnTo>
                  <a:pt x="829" y="976"/>
                </a:lnTo>
                <a:lnTo>
                  <a:pt x="828" y="983"/>
                </a:lnTo>
                <a:lnTo>
                  <a:pt x="822" y="990"/>
                </a:lnTo>
                <a:lnTo>
                  <a:pt x="819" y="997"/>
                </a:lnTo>
                <a:lnTo>
                  <a:pt x="814" y="1002"/>
                </a:lnTo>
                <a:lnTo>
                  <a:pt x="808" y="1008"/>
                </a:lnTo>
                <a:lnTo>
                  <a:pt x="801" y="1011"/>
                </a:lnTo>
                <a:lnTo>
                  <a:pt x="794" y="1013"/>
                </a:lnTo>
                <a:lnTo>
                  <a:pt x="787" y="1015"/>
                </a:lnTo>
                <a:lnTo>
                  <a:pt x="787" y="1015"/>
                </a:lnTo>
                <a:lnTo>
                  <a:pt x="780" y="1015"/>
                </a:lnTo>
                <a:lnTo>
                  <a:pt x="773" y="1015"/>
                </a:lnTo>
                <a:lnTo>
                  <a:pt x="766" y="1013"/>
                </a:lnTo>
                <a:lnTo>
                  <a:pt x="759" y="1009"/>
                </a:lnTo>
                <a:lnTo>
                  <a:pt x="754" y="1006"/>
                </a:lnTo>
                <a:lnTo>
                  <a:pt x="749" y="1001"/>
                </a:lnTo>
                <a:lnTo>
                  <a:pt x="744" y="995"/>
                </a:lnTo>
                <a:lnTo>
                  <a:pt x="738" y="988"/>
                </a:lnTo>
                <a:lnTo>
                  <a:pt x="712" y="941"/>
                </a:lnTo>
                <a:lnTo>
                  <a:pt x="654" y="1315"/>
                </a:lnTo>
                <a:lnTo>
                  <a:pt x="654" y="1315"/>
                </a:lnTo>
                <a:lnTo>
                  <a:pt x="652" y="1323"/>
                </a:lnTo>
                <a:lnTo>
                  <a:pt x="649" y="1332"/>
                </a:lnTo>
                <a:lnTo>
                  <a:pt x="644" y="1341"/>
                </a:lnTo>
                <a:lnTo>
                  <a:pt x="637" y="1348"/>
                </a:lnTo>
                <a:lnTo>
                  <a:pt x="630" y="1353"/>
                </a:lnTo>
                <a:lnTo>
                  <a:pt x="623" y="1357"/>
                </a:lnTo>
                <a:lnTo>
                  <a:pt x="614" y="1360"/>
                </a:lnTo>
                <a:lnTo>
                  <a:pt x="605" y="1362"/>
                </a:lnTo>
                <a:lnTo>
                  <a:pt x="605" y="1362"/>
                </a:lnTo>
                <a:lnTo>
                  <a:pt x="596" y="1360"/>
                </a:lnTo>
                <a:lnTo>
                  <a:pt x="587" y="1358"/>
                </a:lnTo>
                <a:lnTo>
                  <a:pt x="580" y="1355"/>
                </a:lnTo>
                <a:lnTo>
                  <a:pt x="573" y="1350"/>
                </a:lnTo>
                <a:lnTo>
                  <a:pt x="566" y="1343"/>
                </a:lnTo>
                <a:lnTo>
                  <a:pt x="561" y="1334"/>
                </a:lnTo>
                <a:lnTo>
                  <a:pt x="558" y="1325"/>
                </a:lnTo>
                <a:lnTo>
                  <a:pt x="556" y="1316"/>
                </a:lnTo>
                <a:lnTo>
                  <a:pt x="449" y="734"/>
                </a:lnTo>
                <a:lnTo>
                  <a:pt x="417" y="876"/>
                </a:lnTo>
                <a:lnTo>
                  <a:pt x="417" y="876"/>
                </a:lnTo>
                <a:lnTo>
                  <a:pt x="414" y="885"/>
                </a:lnTo>
                <a:lnTo>
                  <a:pt x="410" y="894"/>
                </a:lnTo>
                <a:lnTo>
                  <a:pt x="405" y="901"/>
                </a:lnTo>
                <a:lnTo>
                  <a:pt x="400" y="906"/>
                </a:lnTo>
                <a:lnTo>
                  <a:pt x="393" y="911"/>
                </a:lnTo>
                <a:lnTo>
                  <a:pt x="384" y="915"/>
                </a:lnTo>
                <a:lnTo>
                  <a:pt x="377" y="918"/>
                </a:lnTo>
                <a:lnTo>
                  <a:pt x="368" y="918"/>
                </a:lnTo>
                <a:lnTo>
                  <a:pt x="75" y="918"/>
                </a:lnTo>
                <a:lnTo>
                  <a:pt x="75" y="918"/>
                </a:lnTo>
                <a:lnTo>
                  <a:pt x="95" y="953"/>
                </a:lnTo>
                <a:lnTo>
                  <a:pt x="114" y="988"/>
                </a:lnTo>
                <a:lnTo>
                  <a:pt x="135" y="1022"/>
                </a:lnTo>
                <a:lnTo>
                  <a:pt x="156" y="1055"/>
                </a:lnTo>
                <a:lnTo>
                  <a:pt x="181" y="1087"/>
                </a:lnTo>
                <a:lnTo>
                  <a:pt x="205" y="1118"/>
                </a:lnTo>
                <a:lnTo>
                  <a:pt x="231" y="1148"/>
                </a:lnTo>
                <a:lnTo>
                  <a:pt x="258" y="1178"/>
                </a:lnTo>
                <a:lnTo>
                  <a:pt x="286" y="1206"/>
                </a:lnTo>
                <a:lnTo>
                  <a:pt x="316" y="1234"/>
                </a:lnTo>
                <a:lnTo>
                  <a:pt x="375" y="1290"/>
                </a:lnTo>
                <a:lnTo>
                  <a:pt x="438" y="1344"/>
                </a:lnTo>
                <a:lnTo>
                  <a:pt x="503" y="1397"/>
                </a:lnTo>
                <a:lnTo>
                  <a:pt x="637" y="1502"/>
                </a:lnTo>
                <a:lnTo>
                  <a:pt x="703" y="1555"/>
                </a:lnTo>
                <a:lnTo>
                  <a:pt x="770" y="1607"/>
                </a:lnTo>
                <a:lnTo>
                  <a:pt x="835" y="1662"/>
                </a:lnTo>
                <a:lnTo>
                  <a:pt x="896" y="1718"/>
                </a:lnTo>
                <a:lnTo>
                  <a:pt x="956" y="1776"/>
                </a:lnTo>
                <a:lnTo>
                  <a:pt x="986" y="1807"/>
                </a:lnTo>
                <a:lnTo>
                  <a:pt x="1012" y="1837"/>
                </a:lnTo>
                <a:lnTo>
                  <a:pt x="1012" y="1837"/>
                </a:lnTo>
                <a:lnTo>
                  <a:pt x="1049" y="1798"/>
                </a:lnTo>
                <a:lnTo>
                  <a:pt x="1086" y="1760"/>
                </a:lnTo>
                <a:lnTo>
                  <a:pt x="1124" y="1723"/>
                </a:lnTo>
                <a:lnTo>
                  <a:pt x="1164" y="1686"/>
                </a:lnTo>
                <a:lnTo>
                  <a:pt x="1247" y="1614"/>
                </a:lnTo>
                <a:lnTo>
                  <a:pt x="1331" y="1544"/>
                </a:lnTo>
                <a:lnTo>
                  <a:pt x="1503" y="1409"/>
                </a:lnTo>
                <a:lnTo>
                  <a:pt x="1587" y="1341"/>
                </a:lnTo>
                <a:lnTo>
                  <a:pt x="1668" y="1271"/>
                </a:lnTo>
                <a:lnTo>
                  <a:pt x="1706" y="1234"/>
                </a:lnTo>
                <a:lnTo>
                  <a:pt x="1743" y="1199"/>
                </a:lnTo>
                <a:lnTo>
                  <a:pt x="1780" y="1162"/>
                </a:lnTo>
                <a:lnTo>
                  <a:pt x="1815" y="1123"/>
                </a:lnTo>
                <a:lnTo>
                  <a:pt x="1847" y="1085"/>
                </a:lnTo>
                <a:lnTo>
                  <a:pt x="1878" y="1046"/>
                </a:lnTo>
                <a:lnTo>
                  <a:pt x="1906" y="1006"/>
                </a:lnTo>
                <a:lnTo>
                  <a:pt x="1933" y="964"/>
                </a:lnTo>
                <a:lnTo>
                  <a:pt x="1957" y="920"/>
                </a:lnTo>
                <a:lnTo>
                  <a:pt x="1978" y="876"/>
                </a:lnTo>
                <a:lnTo>
                  <a:pt x="1996" y="829"/>
                </a:lnTo>
                <a:lnTo>
                  <a:pt x="2011" y="782"/>
                </a:lnTo>
                <a:lnTo>
                  <a:pt x="2024" y="732"/>
                </a:lnTo>
                <a:lnTo>
                  <a:pt x="2033" y="682"/>
                </a:lnTo>
                <a:lnTo>
                  <a:pt x="2040" y="629"/>
                </a:lnTo>
                <a:lnTo>
                  <a:pt x="2041" y="575"/>
                </a:lnTo>
                <a:lnTo>
                  <a:pt x="2041" y="575"/>
                </a:lnTo>
                <a:lnTo>
                  <a:pt x="2040" y="520"/>
                </a:lnTo>
                <a:lnTo>
                  <a:pt x="2034" y="466"/>
                </a:lnTo>
                <a:lnTo>
                  <a:pt x="2025" y="415"/>
                </a:lnTo>
                <a:lnTo>
                  <a:pt x="2015" y="364"/>
                </a:lnTo>
                <a:lnTo>
                  <a:pt x="1999" y="313"/>
                </a:lnTo>
                <a:lnTo>
                  <a:pt x="1990" y="291"/>
                </a:lnTo>
                <a:lnTo>
                  <a:pt x="1980" y="266"/>
                </a:lnTo>
                <a:lnTo>
                  <a:pt x="1969" y="243"/>
                </a:lnTo>
                <a:lnTo>
                  <a:pt x="1957" y="222"/>
                </a:lnTo>
                <a:lnTo>
                  <a:pt x="1943" y="201"/>
                </a:lnTo>
                <a:lnTo>
                  <a:pt x="1929" y="180"/>
                </a:lnTo>
                <a:lnTo>
                  <a:pt x="1915" y="161"/>
                </a:lnTo>
                <a:lnTo>
                  <a:pt x="1897" y="142"/>
                </a:lnTo>
                <a:lnTo>
                  <a:pt x="1880" y="124"/>
                </a:lnTo>
                <a:lnTo>
                  <a:pt x="1862" y="106"/>
                </a:lnTo>
                <a:lnTo>
                  <a:pt x="1843" y="91"/>
                </a:lnTo>
                <a:lnTo>
                  <a:pt x="1822" y="77"/>
                </a:lnTo>
                <a:lnTo>
                  <a:pt x="1799" y="63"/>
                </a:lnTo>
                <a:lnTo>
                  <a:pt x="1776" y="50"/>
                </a:lnTo>
                <a:lnTo>
                  <a:pt x="1752" y="40"/>
                </a:lnTo>
                <a:lnTo>
                  <a:pt x="1726" y="29"/>
                </a:lnTo>
                <a:lnTo>
                  <a:pt x="1699" y="21"/>
                </a:lnTo>
                <a:lnTo>
                  <a:pt x="1671" y="14"/>
                </a:lnTo>
                <a:lnTo>
                  <a:pt x="1641" y="8"/>
                </a:lnTo>
                <a:lnTo>
                  <a:pt x="1610" y="3"/>
                </a:lnTo>
                <a:lnTo>
                  <a:pt x="1578" y="1"/>
                </a:lnTo>
                <a:lnTo>
                  <a:pt x="1545" y="0"/>
                </a:lnTo>
                <a:lnTo>
                  <a:pt x="1545" y="0"/>
                </a:lnTo>
                <a:lnTo>
                  <a:pt x="1508" y="0"/>
                </a:lnTo>
                <a:lnTo>
                  <a:pt x="1475" y="3"/>
                </a:lnTo>
                <a:lnTo>
                  <a:pt x="1442" y="7"/>
                </a:lnTo>
                <a:lnTo>
                  <a:pt x="1410" y="14"/>
                </a:lnTo>
                <a:lnTo>
                  <a:pt x="1380" y="21"/>
                </a:lnTo>
                <a:lnTo>
                  <a:pt x="1352" y="29"/>
                </a:lnTo>
                <a:lnTo>
                  <a:pt x="1326" y="40"/>
                </a:lnTo>
                <a:lnTo>
                  <a:pt x="1299" y="50"/>
                </a:lnTo>
                <a:lnTo>
                  <a:pt x="1277" y="63"/>
                </a:lnTo>
                <a:lnTo>
                  <a:pt x="1254" y="77"/>
                </a:lnTo>
                <a:lnTo>
                  <a:pt x="1233" y="91"/>
                </a:lnTo>
                <a:lnTo>
                  <a:pt x="1212" y="105"/>
                </a:lnTo>
                <a:lnTo>
                  <a:pt x="1192" y="120"/>
                </a:lnTo>
                <a:lnTo>
                  <a:pt x="1175" y="136"/>
                </a:lnTo>
                <a:lnTo>
                  <a:pt x="1143" y="168"/>
                </a:lnTo>
                <a:lnTo>
                  <a:pt x="1117" y="199"/>
                </a:lnTo>
                <a:lnTo>
                  <a:pt x="1094" y="231"/>
                </a:lnTo>
                <a:lnTo>
                  <a:pt x="1077" y="259"/>
                </a:lnTo>
                <a:lnTo>
                  <a:pt x="1061" y="285"/>
                </a:lnTo>
                <a:lnTo>
                  <a:pt x="1050" y="308"/>
                </a:lnTo>
                <a:lnTo>
                  <a:pt x="1043" y="324"/>
                </a:lnTo>
                <a:lnTo>
                  <a:pt x="1036" y="340"/>
                </a:lnTo>
                <a:lnTo>
                  <a:pt x="1036" y="340"/>
                </a:lnTo>
                <a:lnTo>
                  <a:pt x="1031" y="324"/>
                </a:lnTo>
                <a:lnTo>
                  <a:pt x="1024" y="308"/>
                </a:lnTo>
                <a:lnTo>
                  <a:pt x="1015" y="287"/>
                </a:lnTo>
                <a:lnTo>
                  <a:pt x="1001" y="261"/>
                </a:lnTo>
                <a:lnTo>
                  <a:pt x="982" y="231"/>
                </a:lnTo>
                <a:lnTo>
                  <a:pt x="959" y="201"/>
                </a:lnTo>
                <a:lnTo>
                  <a:pt x="933" y="170"/>
                </a:lnTo>
                <a:lnTo>
                  <a:pt x="917" y="154"/>
                </a:lnTo>
                <a:lnTo>
                  <a:pt x="900" y="138"/>
                </a:lnTo>
                <a:lnTo>
                  <a:pt x="880" y="122"/>
                </a:lnTo>
                <a:lnTo>
                  <a:pt x="861" y="106"/>
                </a:lnTo>
                <a:lnTo>
                  <a:pt x="840" y="92"/>
                </a:lnTo>
                <a:lnTo>
                  <a:pt x="817" y="78"/>
                </a:lnTo>
                <a:lnTo>
                  <a:pt x="793" y="64"/>
                </a:lnTo>
                <a:lnTo>
                  <a:pt x="766" y="52"/>
                </a:lnTo>
                <a:lnTo>
                  <a:pt x="740" y="42"/>
                </a:lnTo>
                <a:lnTo>
                  <a:pt x="710" y="31"/>
                </a:lnTo>
                <a:lnTo>
                  <a:pt x="679" y="22"/>
                </a:lnTo>
                <a:lnTo>
                  <a:pt x="647" y="14"/>
                </a:lnTo>
                <a:lnTo>
                  <a:pt x="612" y="8"/>
                </a:lnTo>
                <a:lnTo>
                  <a:pt x="575" y="3"/>
                </a:lnTo>
                <a:lnTo>
                  <a:pt x="537" y="1"/>
                </a:lnTo>
                <a:lnTo>
                  <a:pt x="496" y="0"/>
                </a:lnTo>
                <a:lnTo>
                  <a:pt x="496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endParaRPr lang="zh-CN" altLang="en-US"/>
          </a:p>
        </p:txBody>
      </p:sp>
      <p:grpSp>
        <p:nvGrpSpPr>
          <p:cNvPr id="321" name="组合 320"/>
          <p:cNvGrpSpPr/>
          <p:nvPr/>
        </p:nvGrpSpPr>
        <p:grpSpPr>
          <a:xfrm>
            <a:off x="9431188" y="6209615"/>
            <a:ext cx="322815" cy="244870"/>
            <a:chOff x="3535135" y="5814559"/>
            <a:chExt cx="3465513" cy="2628901"/>
          </a:xfrm>
          <a:solidFill>
            <a:schemeClr val="accent6">
              <a:lumMod val="50000"/>
            </a:schemeClr>
          </a:solidFill>
        </p:grpSpPr>
        <p:sp>
          <p:nvSpPr>
            <p:cNvPr id="322" name="Freeform 16"/>
            <p:cNvSpPr>
              <a:spLocks noEditPoints="1"/>
            </p:cNvSpPr>
            <p:nvPr/>
          </p:nvSpPr>
          <p:spPr bwMode="auto">
            <a:xfrm>
              <a:off x="3535135" y="6725788"/>
              <a:ext cx="3465513" cy="1717672"/>
            </a:xfrm>
            <a:custGeom>
              <a:avLst/>
              <a:gdLst>
                <a:gd name="T0" fmla="*/ 398 w 2183"/>
                <a:gd name="T1" fmla="*/ 0 h 1082"/>
                <a:gd name="T2" fmla="*/ 370 w 2183"/>
                <a:gd name="T3" fmla="*/ 1 h 1082"/>
                <a:gd name="T4" fmla="*/ 326 w 2183"/>
                <a:gd name="T5" fmla="*/ 13 h 1082"/>
                <a:gd name="T6" fmla="*/ 289 w 2183"/>
                <a:gd name="T7" fmla="*/ 32 h 1082"/>
                <a:gd name="T8" fmla="*/ 259 w 2183"/>
                <a:gd name="T9" fmla="*/ 56 h 1082"/>
                <a:gd name="T10" fmla="*/ 236 w 2183"/>
                <a:gd name="T11" fmla="*/ 85 h 1082"/>
                <a:gd name="T12" fmla="*/ 228 w 2183"/>
                <a:gd name="T13" fmla="*/ 107 h 1082"/>
                <a:gd name="T14" fmla="*/ 0 w 2183"/>
                <a:gd name="T15" fmla="*/ 986 h 1082"/>
                <a:gd name="T16" fmla="*/ 3 w 2183"/>
                <a:gd name="T17" fmla="*/ 1016 h 1082"/>
                <a:gd name="T18" fmla="*/ 18 w 2183"/>
                <a:gd name="T19" fmla="*/ 1044 h 1082"/>
                <a:gd name="T20" fmla="*/ 44 w 2183"/>
                <a:gd name="T21" fmla="*/ 1063 h 1082"/>
                <a:gd name="T22" fmla="*/ 77 w 2183"/>
                <a:gd name="T23" fmla="*/ 1077 h 1082"/>
                <a:gd name="T24" fmla="*/ 117 w 2183"/>
                <a:gd name="T25" fmla="*/ 1082 h 1082"/>
                <a:gd name="T26" fmla="*/ 1786 w 2183"/>
                <a:gd name="T27" fmla="*/ 1082 h 1082"/>
                <a:gd name="T28" fmla="*/ 1829 w 2183"/>
                <a:gd name="T29" fmla="*/ 1077 h 1082"/>
                <a:gd name="T30" fmla="*/ 1870 w 2183"/>
                <a:gd name="T31" fmla="*/ 1063 h 1082"/>
                <a:gd name="T32" fmla="*/ 1905 w 2183"/>
                <a:gd name="T33" fmla="*/ 1044 h 1082"/>
                <a:gd name="T34" fmla="*/ 1934 w 2183"/>
                <a:gd name="T35" fmla="*/ 1016 h 1082"/>
                <a:gd name="T36" fmla="*/ 1953 w 2183"/>
                <a:gd name="T37" fmla="*/ 986 h 1082"/>
                <a:gd name="T38" fmla="*/ 2181 w 2183"/>
                <a:gd name="T39" fmla="*/ 107 h 1082"/>
                <a:gd name="T40" fmla="*/ 2183 w 2183"/>
                <a:gd name="T41" fmla="*/ 85 h 1082"/>
                <a:gd name="T42" fmla="*/ 2176 w 2183"/>
                <a:gd name="T43" fmla="*/ 56 h 1082"/>
                <a:gd name="T44" fmla="*/ 2159 w 2183"/>
                <a:gd name="T45" fmla="*/ 32 h 1082"/>
                <a:gd name="T46" fmla="*/ 2130 w 2183"/>
                <a:gd name="T47" fmla="*/ 13 h 1082"/>
                <a:gd name="T48" fmla="*/ 2094 w 2183"/>
                <a:gd name="T49" fmla="*/ 1 h 1082"/>
                <a:gd name="T50" fmla="*/ 2065 w 2183"/>
                <a:gd name="T51" fmla="*/ 0 h 1082"/>
                <a:gd name="T52" fmla="*/ 1436 w 2183"/>
                <a:gd name="T53" fmla="*/ 579 h 1082"/>
                <a:gd name="T54" fmla="*/ 1391 w 2183"/>
                <a:gd name="T55" fmla="*/ 687 h 1082"/>
                <a:gd name="T56" fmla="*/ 1320 w 2183"/>
                <a:gd name="T57" fmla="*/ 779 h 1082"/>
                <a:gd name="T58" fmla="*/ 1232 w 2183"/>
                <a:gd name="T59" fmla="*/ 851 h 1082"/>
                <a:gd name="T60" fmla="*/ 1132 w 2183"/>
                <a:gd name="T61" fmla="*/ 899 h 1082"/>
                <a:gd name="T62" fmla="*/ 1042 w 2183"/>
                <a:gd name="T63" fmla="*/ 915 h 1082"/>
                <a:gd name="T64" fmla="*/ 1006 w 2183"/>
                <a:gd name="T65" fmla="*/ 915 h 1082"/>
                <a:gd name="T66" fmla="*/ 954 w 2183"/>
                <a:gd name="T67" fmla="*/ 907 h 1082"/>
                <a:gd name="T68" fmla="*/ 891 w 2183"/>
                <a:gd name="T69" fmla="*/ 886 h 1082"/>
                <a:gd name="T70" fmla="*/ 814 w 2183"/>
                <a:gd name="T71" fmla="*/ 830 h 1082"/>
                <a:gd name="T72" fmla="*/ 761 w 2183"/>
                <a:gd name="T73" fmla="*/ 750 h 1082"/>
                <a:gd name="T74" fmla="*/ 734 w 2183"/>
                <a:gd name="T75" fmla="*/ 652 h 1082"/>
                <a:gd name="T76" fmla="*/ 739 w 2183"/>
                <a:gd name="T77" fmla="*/ 541 h 1082"/>
                <a:gd name="T78" fmla="*/ 760 w 2183"/>
                <a:gd name="T79" fmla="*/ 465 h 1082"/>
                <a:gd name="T80" fmla="*/ 814 w 2183"/>
                <a:gd name="T81" fmla="*/ 363 h 1082"/>
                <a:gd name="T82" fmla="*/ 890 w 2183"/>
                <a:gd name="T83" fmla="*/ 276 h 1082"/>
                <a:gd name="T84" fmla="*/ 983 w 2183"/>
                <a:gd name="T85" fmla="*/ 212 h 1082"/>
                <a:gd name="T86" fmla="*/ 1087 w 2183"/>
                <a:gd name="T87" fmla="*/ 175 h 1082"/>
                <a:gd name="T88" fmla="*/ 1160 w 2183"/>
                <a:gd name="T89" fmla="*/ 167 h 1082"/>
                <a:gd name="T90" fmla="*/ 1197 w 2183"/>
                <a:gd name="T91" fmla="*/ 168 h 1082"/>
                <a:gd name="T92" fmla="*/ 1246 w 2183"/>
                <a:gd name="T93" fmla="*/ 178 h 1082"/>
                <a:gd name="T94" fmla="*/ 1320 w 2183"/>
                <a:gd name="T95" fmla="*/ 212 h 1082"/>
                <a:gd name="T96" fmla="*/ 1389 w 2183"/>
                <a:gd name="T97" fmla="*/ 276 h 1082"/>
                <a:gd name="T98" fmla="*/ 1434 w 2183"/>
                <a:gd name="T99" fmla="*/ 363 h 1082"/>
                <a:gd name="T100" fmla="*/ 1452 w 2183"/>
                <a:gd name="T101" fmla="*/ 465 h 1082"/>
                <a:gd name="T102" fmla="*/ 1446 w 2183"/>
                <a:gd name="T103" fmla="*/ 541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83" h="1082">
                  <a:moveTo>
                    <a:pt x="2065" y="0"/>
                  </a:moveTo>
                  <a:lnTo>
                    <a:pt x="2065" y="0"/>
                  </a:lnTo>
                  <a:lnTo>
                    <a:pt x="398" y="0"/>
                  </a:lnTo>
                  <a:lnTo>
                    <a:pt x="398" y="0"/>
                  </a:lnTo>
                  <a:lnTo>
                    <a:pt x="384" y="0"/>
                  </a:lnTo>
                  <a:lnTo>
                    <a:pt x="370" y="1"/>
                  </a:lnTo>
                  <a:lnTo>
                    <a:pt x="355" y="5"/>
                  </a:lnTo>
                  <a:lnTo>
                    <a:pt x="341" y="8"/>
                  </a:lnTo>
                  <a:lnTo>
                    <a:pt x="326" y="13"/>
                  </a:lnTo>
                  <a:lnTo>
                    <a:pt x="313" y="19"/>
                  </a:lnTo>
                  <a:lnTo>
                    <a:pt x="300" y="24"/>
                  </a:lnTo>
                  <a:lnTo>
                    <a:pt x="289" y="32"/>
                  </a:lnTo>
                  <a:lnTo>
                    <a:pt x="278" y="38"/>
                  </a:lnTo>
                  <a:lnTo>
                    <a:pt x="268" y="48"/>
                  </a:lnTo>
                  <a:lnTo>
                    <a:pt x="259" y="56"/>
                  </a:lnTo>
                  <a:lnTo>
                    <a:pt x="249" y="66"/>
                  </a:lnTo>
                  <a:lnTo>
                    <a:pt x="243" y="75"/>
                  </a:lnTo>
                  <a:lnTo>
                    <a:pt x="236" y="85"/>
                  </a:lnTo>
                  <a:lnTo>
                    <a:pt x="231" y="96"/>
                  </a:lnTo>
                  <a:lnTo>
                    <a:pt x="228" y="107"/>
                  </a:lnTo>
                  <a:lnTo>
                    <a:pt x="228" y="107"/>
                  </a:lnTo>
                  <a:lnTo>
                    <a:pt x="3" y="975"/>
                  </a:lnTo>
                  <a:lnTo>
                    <a:pt x="3" y="975"/>
                  </a:lnTo>
                  <a:lnTo>
                    <a:pt x="0" y="986"/>
                  </a:lnTo>
                  <a:lnTo>
                    <a:pt x="0" y="997"/>
                  </a:lnTo>
                  <a:lnTo>
                    <a:pt x="2" y="1007"/>
                  </a:lnTo>
                  <a:lnTo>
                    <a:pt x="3" y="1016"/>
                  </a:lnTo>
                  <a:lnTo>
                    <a:pt x="7" y="1026"/>
                  </a:lnTo>
                  <a:lnTo>
                    <a:pt x="11" y="1034"/>
                  </a:lnTo>
                  <a:lnTo>
                    <a:pt x="18" y="1044"/>
                  </a:lnTo>
                  <a:lnTo>
                    <a:pt x="26" y="1050"/>
                  </a:lnTo>
                  <a:lnTo>
                    <a:pt x="34" y="1058"/>
                  </a:lnTo>
                  <a:lnTo>
                    <a:pt x="44" y="1063"/>
                  </a:lnTo>
                  <a:lnTo>
                    <a:pt x="53" y="1069"/>
                  </a:lnTo>
                  <a:lnTo>
                    <a:pt x="64" y="1074"/>
                  </a:lnTo>
                  <a:lnTo>
                    <a:pt x="77" y="1077"/>
                  </a:lnTo>
                  <a:lnTo>
                    <a:pt x="90" y="1079"/>
                  </a:lnTo>
                  <a:lnTo>
                    <a:pt x="103" y="1080"/>
                  </a:lnTo>
                  <a:lnTo>
                    <a:pt x="117" y="1082"/>
                  </a:lnTo>
                  <a:lnTo>
                    <a:pt x="117" y="1082"/>
                  </a:lnTo>
                  <a:lnTo>
                    <a:pt x="1786" y="1082"/>
                  </a:lnTo>
                  <a:lnTo>
                    <a:pt x="1786" y="1082"/>
                  </a:lnTo>
                  <a:lnTo>
                    <a:pt x="1800" y="1080"/>
                  </a:lnTo>
                  <a:lnTo>
                    <a:pt x="1815" y="1079"/>
                  </a:lnTo>
                  <a:lnTo>
                    <a:pt x="1829" y="1077"/>
                  </a:lnTo>
                  <a:lnTo>
                    <a:pt x="1844" y="1074"/>
                  </a:lnTo>
                  <a:lnTo>
                    <a:pt x="1857" y="1069"/>
                  </a:lnTo>
                  <a:lnTo>
                    <a:pt x="1870" y="1063"/>
                  </a:lnTo>
                  <a:lnTo>
                    <a:pt x="1882" y="1058"/>
                  </a:lnTo>
                  <a:lnTo>
                    <a:pt x="1895" y="1050"/>
                  </a:lnTo>
                  <a:lnTo>
                    <a:pt x="1905" y="1044"/>
                  </a:lnTo>
                  <a:lnTo>
                    <a:pt x="1916" y="1034"/>
                  </a:lnTo>
                  <a:lnTo>
                    <a:pt x="1926" y="1026"/>
                  </a:lnTo>
                  <a:lnTo>
                    <a:pt x="1934" y="1016"/>
                  </a:lnTo>
                  <a:lnTo>
                    <a:pt x="1942" y="1007"/>
                  </a:lnTo>
                  <a:lnTo>
                    <a:pt x="1947" y="997"/>
                  </a:lnTo>
                  <a:lnTo>
                    <a:pt x="1953" y="986"/>
                  </a:lnTo>
                  <a:lnTo>
                    <a:pt x="1956" y="975"/>
                  </a:lnTo>
                  <a:lnTo>
                    <a:pt x="1956" y="975"/>
                  </a:lnTo>
                  <a:lnTo>
                    <a:pt x="2181" y="107"/>
                  </a:lnTo>
                  <a:lnTo>
                    <a:pt x="2181" y="107"/>
                  </a:lnTo>
                  <a:lnTo>
                    <a:pt x="2183" y="96"/>
                  </a:lnTo>
                  <a:lnTo>
                    <a:pt x="2183" y="85"/>
                  </a:lnTo>
                  <a:lnTo>
                    <a:pt x="2183" y="75"/>
                  </a:lnTo>
                  <a:lnTo>
                    <a:pt x="2181" y="66"/>
                  </a:lnTo>
                  <a:lnTo>
                    <a:pt x="2176" y="56"/>
                  </a:lnTo>
                  <a:lnTo>
                    <a:pt x="2171" y="48"/>
                  </a:lnTo>
                  <a:lnTo>
                    <a:pt x="2165" y="38"/>
                  </a:lnTo>
                  <a:lnTo>
                    <a:pt x="2159" y="32"/>
                  </a:lnTo>
                  <a:lnTo>
                    <a:pt x="2151" y="24"/>
                  </a:lnTo>
                  <a:lnTo>
                    <a:pt x="2141" y="19"/>
                  </a:lnTo>
                  <a:lnTo>
                    <a:pt x="2130" y="13"/>
                  </a:lnTo>
                  <a:lnTo>
                    <a:pt x="2118" y="8"/>
                  </a:lnTo>
                  <a:lnTo>
                    <a:pt x="2107" y="5"/>
                  </a:lnTo>
                  <a:lnTo>
                    <a:pt x="2094" y="1"/>
                  </a:lnTo>
                  <a:lnTo>
                    <a:pt x="2080" y="0"/>
                  </a:lnTo>
                  <a:lnTo>
                    <a:pt x="2065" y="0"/>
                  </a:lnTo>
                  <a:lnTo>
                    <a:pt x="2065" y="0"/>
                  </a:lnTo>
                  <a:close/>
                  <a:moveTo>
                    <a:pt x="1446" y="541"/>
                  </a:moveTo>
                  <a:lnTo>
                    <a:pt x="1446" y="541"/>
                  </a:lnTo>
                  <a:lnTo>
                    <a:pt x="1436" y="579"/>
                  </a:lnTo>
                  <a:lnTo>
                    <a:pt x="1425" y="616"/>
                  </a:lnTo>
                  <a:lnTo>
                    <a:pt x="1409" y="652"/>
                  </a:lnTo>
                  <a:lnTo>
                    <a:pt x="1391" y="687"/>
                  </a:lnTo>
                  <a:lnTo>
                    <a:pt x="1370" y="719"/>
                  </a:lnTo>
                  <a:lnTo>
                    <a:pt x="1346" y="750"/>
                  </a:lnTo>
                  <a:lnTo>
                    <a:pt x="1320" y="779"/>
                  </a:lnTo>
                  <a:lnTo>
                    <a:pt x="1293" y="806"/>
                  </a:lnTo>
                  <a:lnTo>
                    <a:pt x="1264" y="830"/>
                  </a:lnTo>
                  <a:lnTo>
                    <a:pt x="1232" y="851"/>
                  </a:lnTo>
                  <a:lnTo>
                    <a:pt x="1200" y="870"/>
                  </a:lnTo>
                  <a:lnTo>
                    <a:pt x="1166" y="886"/>
                  </a:lnTo>
                  <a:lnTo>
                    <a:pt x="1132" y="899"/>
                  </a:lnTo>
                  <a:lnTo>
                    <a:pt x="1095" y="907"/>
                  </a:lnTo>
                  <a:lnTo>
                    <a:pt x="1060" y="913"/>
                  </a:lnTo>
                  <a:lnTo>
                    <a:pt x="1042" y="915"/>
                  </a:lnTo>
                  <a:lnTo>
                    <a:pt x="1023" y="915"/>
                  </a:lnTo>
                  <a:lnTo>
                    <a:pt x="1023" y="915"/>
                  </a:lnTo>
                  <a:lnTo>
                    <a:pt x="1006" y="915"/>
                  </a:lnTo>
                  <a:lnTo>
                    <a:pt x="988" y="913"/>
                  </a:lnTo>
                  <a:lnTo>
                    <a:pt x="970" y="910"/>
                  </a:lnTo>
                  <a:lnTo>
                    <a:pt x="954" y="907"/>
                  </a:lnTo>
                  <a:lnTo>
                    <a:pt x="938" y="904"/>
                  </a:lnTo>
                  <a:lnTo>
                    <a:pt x="922" y="899"/>
                  </a:lnTo>
                  <a:lnTo>
                    <a:pt x="891" y="886"/>
                  </a:lnTo>
                  <a:lnTo>
                    <a:pt x="863" y="870"/>
                  </a:lnTo>
                  <a:lnTo>
                    <a:pt x="837" y="851"/>
                  </a:lnTo>
                  <a:lnTo>
                    <a:pt x="814" y="830"/>
                  </a:lnTo>
                  <a:lnTo>
                    <a:pt x="794" y="806"/>
                  </a:lnTo>
                  <a:lnTo>
                    <a:pt x="776" y="779"/>
                  </a:lnTo>
                  <a:lnTo>
                    <a:pt x="761" y="750"/>
                  </a:lnTo>
                  <a:lnTo>
                    <a:pt x="749" y="719"/>
                  </a:lnTo>
                  <a:lnTo>
                    <a:pt x="741" y="687"/>
                  </a:lnTo>
                  <a:lnTo>
                    <a:pt x="734" y="652"/>
                  </a:lnTo>
                  <a:lnTo>
                    <a:pt x="733" y="616"/>
                  </a:lnTo>
                  <a:lnTo>
                    <a:pt x="734" y="579"/>
                  </a:lnTo>
                  <a:lnTo>
                    <a:pt x="739" y="541"/>
                  </a:lnTo>
                  <a:lnTo>
                    <a:pt x="739" y="541"/>
                  </a:lnTo>
                  <a:lnTo>
                    <a:pt x="747" y="502"/>
                  </a:lnTo>
                  <a:lnTo>
                    <a:pt x="760" y="465"/>
                  </a:lnTo>
                  <a:lnTo>
                    <a:pt x="774" y="430"/>
                  </a:lnTo>
                  <a:lnTo>
                    <a:pt x="794" y="395"/>
                  </a:lnTo>
                  <a:lnTo>
                    <a:pt x="814" y="363"/>
                  </a:lnTo>
                  <a:lnTo>
                    <a:pt x="837" y="332"/>
                  </a:lnTo>
                  <a:lnTo>
                    <a:pt x="863" y="303"/>
                  </a:lnTo>
                  <a:lnTo>
                    <a:pt x="890" y="276"/>
                  </a:lnTo>
                  <a:lnTo>
                    <a:pt x="920" y="252"/>
                  </a:lnTo>
                  <a:lnTo>
                    <a:pt x="951" y="231"/>
                  </a:lnTo>
                  <a:lnTo>
                    <a:pt x="983" y="212"/>
                  </a:lnTo>
                  <a:lnTo>
                    <a:pt x="1017" y="196"/>
                  </a:lnTo>
                  <a:lnTo>
                    <a:pt x="1052" y="183"/>
                  </a:lnTo>
                  <a:lnTo>
                    <a:pt x="1087" y="175"/>
                  </a:lnTo>
                  <a:lnTo>
                    <a:pt x="1124" y="168"/>
                  </a:lnTo>
                  <a:lnTo>
                    <a:pt x="1142" y="167"/>
                  </a:lnTo>
                  <a:lnTo>
                    <a:pt x="1160" y="167"/>
                  </a:lnTo>
                  <a:lnTo>
                    <a:pt x="1160" y="167"/>
                  </a:lnTo>
                  <a:lnTo>
                    <a:pt x="1179" y="167"/>
                  </a:lnTo>
                  <a:lnTo>
                    <a:pt x="1197" y="168"/>
                  </a:lnTo>
                  <a:lnTo>
                    <a:pt x="1213" y="172"/>
                  </a:lnTo>
                  <a:lnTo>
                    <a:pt x="1230" y="175"/>
                  </a:lnTo>
                  <a:lnTo>
                    <a:pt x="1246" y="178"/>
                  </a:lnTo>
                  <a:lnTo>
                    <a:pt x="1262" y="183"/>
                  </a:lnTo>
                  <a:lnTo>
                    <a:pt x="1293" y="196"/>
                  </a:lnTo>
                  <a:lnTo>
                    <a:pt x="1320" y="212"/>
                  </a:lnTo>
                  <a:lnTo>
                    <a:pt x="1346" y="231"/>
                  </a:lnTo>
                  <a:lnTo>
                    <a:pt x="1370" y="252"/>
                  </a:lnTo>
                  <a:lnTo>
                    <a:pt x="1389" y="276"/>
                  </a:lnTo>
                  <a:lnTo>
                    <a:pt x="1409" y="303"/>
                  </a:lnTo>
                  <a:lnTo>
                    <a:pt x="1423" y="332"/>
                  </a:lnTo>
                  <a:lnTo>
                    <a:pt x="1434" y="363"/>
                  </a:lnTo>
                  <a:lnTo>
                    <a:pt x="1444" y="395"/>
                  </a:lnTo>
                  <a:lnTo>
                    <a:pt x="1449" y="430"/>
                  </a:lnTo>
                  <a:lnTo>
                    <a:pt x="1452" y="465"/>
                  </a:lnTo>
                  <a:lnTo>
                    <a:pt x="1450" y="502"/>
                  </a:lnTo>
                  <a:lnTo>
                    <a:pt x="1446" y="541"/>
                  </a:lnTo>
                  <a:lnTo>
                    <a:pt x="1446" y="5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" name="Freeform 17"/>
            <p:cNvSpPr/>
            <p:nvPr/>
          </p:nvSpPr>
          <p:spPr bwMode="auto">
            <a:xfrm>
              <a:off x="4871809" y="7236965"/>
              <a:ext cx="795344" cy="693735"/>
            </a:xfrm>
            <a:custGeom>
              <a:avLst/>
              <a:gdLst>
                <a:gd name="T0" fmla="*/ 480 w 501"/>
                <a:gd name="T1" fmla="*/ 155 h 437"/>
                <a:gd name="T2" fmla="*/ 334 w 501"/>
                <a:gd name="T3" fmla="*/ 155 h 437"/>
                <a:gd name="T4" fmla="*/ 363 w 501"/>
                <a:gd name="T5" fmla="*/ 25 h 437"/>
                <a:gd name="T6" fmla="*/ 363 w 501"/>
                <a:gd name="T7" fmla="*/ 15 h 437"/>
                <a:gd name="T8" fmla="*/ 358 w 501"/>
                <a:gd name="T9" fmla="*/ 9 h 437"/>
                <a:gd name="T10" fmla="*/ 351 w 501"/>
                <a:gd name="T11" fmla="*/ 2 h 437"/>
                <a:gd name="T12" fmla="*/ 342 w 501"/>
                <a:gd name="T13" fmla="*/ 0 h 437"/>
                <a:gd name="T14" fmla="*/ 252 w 501"/>
                <a:gd name="T15" fmla="*/ 0 h 437"/>
                <a:gd name="T16" fmla="*/ 241 w 501"/>
                <a:gd name="T17" fmla="*/ 4 h 437"/>
                <a:gd name="T18" fmla="*/ 225 w 501"/>
                <a:gd name="T19" fmla="*/ 15 h 437"/>
                <a:gd name="T20" fmla="*/ 221 w 501"/>
                <a:gd name="T21" fmla="*/ 25 h 437"/>
                <a:gd name="T22" fmla="*/ 192 w 501"/>
                <a:gd name="T23" fmla="*/ 155 h 437"/>
                <a:gd name="T24" fmla="*/ 48 w 501"/>
                <a:gd name="T25" fmla="*/ 155 h 437"/>
                <a:gd name="T26" fmla="*/ 37 w 501"/>
                <a:gd name="T27" fmla="*/ 156 h 437"/>
                <a:gd name="T28" fmla="*/ 21 w 501"/>
                <a:gd name="T29" fmla="*/ 169 h 437"/>
                <a:gd name="T30" fmla="*/ 17 w 501"/>
                <a:gd name="T31" fmla="*/ 179 h 437"/>
                <a:gd name="T32" fmla="*/ 0 w 501"/>
                <a:gd name="T33" fmla="*/ 259 h 437"/>
                <a:gd name="T34" fmla="*/ 0 w 501"/>
                <a:gd name="T35" fmla="*/ 264 h 437"/>
                <a:gd name="T36" fmla="*/ 1 w 501"/>
                <a:gd name="T37" fmla="*/ 272 h 437"/>
                <a:gd name="T38" fmla="*/ 6 w 501"/>
                <a:gd name="T39" fmla="*/ 278 h 437"/>
                <a:gd name="T40" fmla="*/ 16 w 501"/>
                <a:gd name="T41" fmla="*/ 282 h 437"/>
                <a:gd name="T42" fmla="*/ 21 w 501"/>
                <a:gd name="T43" fmla="*/ 283 h 437"/>
                <a:gd name="T44" fmla="*/ 165 w 501"/>
                <a:gd name="T45" fmla="*/ 283 h 437"/>
                <a:gd name="T46" fmla="*/ 138 w 501"/>
                <a:gd name="T47" fmla="*/ 413 h 437"/>
                <a:gd name="T48" fmla="*/ 138 w 501"/>
                <a:gd name="T49" fmla="*/ 423 h 437"/>
                <a:gd name="T50" fmla="*/ 141 w 501"/>
                <a:gd name="T51" fmla="*/ 429 h 437"/>
                <a:gd name="T52" fmla="*/ 147 w 501"/>
                <a:gd name="T53" fmla="*/ 434 h 437"/>
                <a:gd name="T54" fmla="*/ 157 w 501"/>
                <a:gd name="T55" fmla="*/ 437 h 437"/>
                <a:gd name="T56" fmla="*/ 249 w 501"/>
                <a:gd name="T57" fmla="*/ 437 h 437"/>
                <a:gd name="T58" fmla="*/ 258 w 501"/>
                <a:gd name="T59" fmla="*/ 434 h 437"/>
                <a:gd name="T60" fmla="*/ 274 w 501"/>
                <a:gd name="T61" fmla="*/ 423 h 437"/>
                <a:gd name="T62" fmla="*/ 279 w 501"/>
                <a:gd name="T63" fmla="*/ 413 h 437"/>
                <a:gd name="T64" fmla="*/ 306 w 501"/>
                <a:gd name="T65" fmla="*/ 283 h 437"/>
                <a:gd name="T66" fmla="*/ 453 w 501"/>
                <a:gd name="T67" fmla="*/ 283 h 437"/>
                <a:gd name="T68" fmla="*/ 462 w 501"/>
                <a:gd name="T69" fmla="*/ 282 h 437"/>
                <a:gd name="T70" fmla="*/ 478 w 501"/>
                <a:gd name="T71" fmla="*/ 269 h 437"/>
                <a:gd name="T72" fmla="*/ 483 w 501"/>
                <a:gd name="T73" fmla="*/ 259 h 437"/>
                <a:gd name="T74" fmla="*/ 501 w 501"/>
                <a:gd name="T75" fmla="*/ 179 h 437"/>
                <a:gd name="T76" fmla="*/ 501 w 501"/>
                <a:gd name="T77" fmla="*/ 174 h 437"/>
                <a:gd name="T78" fmla="*/ 499 w 501"/>
                <a:gd name="T79" fmla="*/ 164 h 437"/>
                <a:gd name="T80" fmla="*/ 493 w 501"/>
                <a:gd name="T81" fmla="*/ 159 h 437"/>
                <a:gd name="T82" fmla="*/ 485 w 501"/>
                <a:gd name="T83" fmla="*/ 155 h 437"/>
                <a:gd name="T84" fmla="*/ 480 w 501"/>
                <a:gd name="T85" fmla="*/ 155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01" h="437">
                  <a:moveTo>
                    <a:pt x="480" y="155"/>
                  </a:moveTo>
                  <a:lnTo>
                    <a:pt x="480" y="155"/>
                  </a:lnTo>
                  <a:lnTo>
                    <a:pt x="334" y="155"/>
                  </a:lnTo>
                  <a:lnTo>
                    <a:pt x="334" y="155"/>
                  </a:lnTo>
                  <a:lnTo>
                    <a:pt x="363" y="25"/>
                  </a:lnTo>
                  <a:lnTo>
                    <a:pt x="363" y="25"/>
                  </a:lnTo>
                  <a:lnTo>
                    <a:pt x="363" y="20"/>
                  </a:lnTo>
                  <a:lnTo>
                    <a:pt x="363" y="15"/>
                  </a:lnTo>
                  <a:lnTo>
                    <a:pt x="361" y="12"/>
                  </a:lnTo>
                  <a:lnTo>
                    <a:pt x="358" y="9"/>
                  </a:lnTo>
                  <a:lnTo>
                    <a:pt x="355" y="5"/>
                  </a:lnTo>
                  <a:lnTo>
                    <a:pt x="351" y="2"/>
                  </a:lnTo>
                  <a:lnTo>
                    <a:pt x="347" y="2"/>
                  </a:lnTo>
                  <a:lnTo>
                    <a:pt x="342" y="0"/>
                  </a:lnTo>
                  <a:lnTo>
                    <a:pt x="342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41" y="4"/>
                  </a:lnTo>
                  <a:lnTo>
                    <a:pt x="233" y="9"/>
                  </a:lnTo>
                  <a:lnTo>
                    <a:pt x="225" y="15"/>
                  </a:lnTo>
                  <a:lnTo>
                    <a:pt x="223" y="20"/>
                  </a:lnTo>
                  <a:lnTo>
                    <a:pt x="221" y="25"/>
                  </a:lnTo>
                  <a:lnTo>
                    <a:pt x="221" y="25"/>
                  </a:lnTo>
                  <a:lnTo>
                    <a:pt x="192" y="155"/>
                  </a:lnTo>
                  <a:lnTo>
                    <a:pt x="192" y="155"/>
                  </a:lnTo>
                  <a:lnTo>
                    <a:pt x="48" y="155"/>
                  </a:lnTo>
                  <a:lnTo>
                    <a:pt x="48" y="155"/>
                  </a:lnTo>
                  <a:lnTo>
                    <a:pt x="37" y="156"/>
                  </a:lnTo>
                  <a:lnTo>
                    <a:pt x="29" y="161"/>
                  </a:lnTo>
                  <a:lnTo>
                    <a:pt x="21" y="169"/>
                  </a:lnTo>
                  <a:lnTo>
                    <a:pt x="19" y="174"/>
                  </a:lnTo>
                  <a:lnTo>
                    <a:pt x="17" y="179"/>
                  </a:lnTo>
                  <a:lnTo>
                    <a:pt x="17" y="179"/>
                  </a:lnTo>
                  <a:lnTo>
                    <a:pt x="0" y="259"/>
                  </a:lnTo>
                  <a:lnTo>
                    <a:pt x="0" y="259"/>
                  </a:lnTo>
                  <a:lnTo>
                    <a:pt x="0" y="264"/>
                  </a:lnTo>
                  <a:lnTo>
                    <a:pt x="0" y="269"/>
                  </a:lnTo>
                  <a:lnTo>
                    <a:pt x="1" y="272"/>
                  </a:lnTo>
                  <a:lnTo>
                    <a:pt x="3" y="277"/>
                  </a:lnTo>
                  <a:lnTo>
                    <a:pt x="6" y="278"/>
                  </a:lnTo>
                  <a:lnTo>
                    <a:pt x="11" y="282"/>
                  </a:lnTo>
                  <a:lnTo>
                    <a:pt x="16" y="282"/>
                  </a:lnTo>
                  <a:lnTo>
                    <a:pt x="21" y="283"/>
                  </a:lnTo>
                  <a:lnTo>
                    <a:pt x="21" y="283"/>
                  </a:lnTo>
                  <a:lnTo>
                    <a:pt x="165" y="283"/>
                  </a:lnTo>
                  <a:lnTo>
                    <a:pt x="165" y="283"/>
                  </a:lnTo>
                  <a:lnTo>
                    <a:pt x="138" y="413"/>
                  </a:lnTo>
                  <a:lnTo>
                    <a:pt x="138" y="413"/>
                  </a:lnTo>
                  <a:lnTo>
                    <a:pt x="136" y="418"/>
                  </a:lnTo>
                  <a:lnTo>
                    <a:pt x="138" y="423"/>
                  </a:lnTo>
                  <a:lnTo>
                    <a:pt x="139" y="426"/>
                  </a:lnTo>
                  <a:lnTo>
                    <a:pt x="141" y="429"/>
                  </a:lnTo>
                  <a:lnTo>
                    <a:pt x="144" y="432"/>
                  </a:lnTo>
                  <a:lnTo>
                    <a:pt x="147" y="434"/>
                  </a:lnTo>
                  <a:lnTo>
                    <a:pt x="152" y="436"/>
                  </a:lnTo>
                  <a:lnTo>
                    <a:pt x="157" y="437"/>
                  </a:lnTo>
                  <a:lnTo>
                    <a:pt x="157" y="437"/>
                  </a:lnTo>
                  <a:lnTo>
                    <a:pt x="249" y="437"/>
                  </a:lnTo>
                  <a:lnTo>
                    <a:pt x="249" y="437"/>
                  </a:lnTo>
                  <a:lnTo>
                    <a:pt x="258" y="434"/>
                  </a:lnTo>
                  <a:lnTo>
                    <a:pt x="268" y="429"/>
                  </a:lnTo>
                  <a:lnTo>
                    <a:pt x="274" y="423"/>
                  </a:lnTo>
                  <a:lnTo>
                    <a:pt x="278" y="418"/>
                  </a:lnTo>
                  <a:lnTo>
                    <a:pt x="279" y="413"/>
                  </a:lnTo>
                  <a:lnTo>
                    <a:pt x="279" y="413"/>
                  </a:lnTo>
                  <a:lnTo>
                    <a:pt x="306" y="283"/>
                  </a:lnTo>
                  <a:lnTo>
                    <a:pt x="306" y="283"/>
                  </a:lnTo>
                  <a:lnTo>
                    <a:pt x="453" y="283"/>
                  </a:lnTo>
                  <a:lnTo>
                    <a:pt x="453" y="283"/>
                  </a:lnTo>
                  <a:lnTo>
                    <a:pt x="462" y="282"/>
                  </a:lnTo>
                  <a:lnTo>
                    <a:pt x="472" y="277"/>
                  </a:lnTo>
                  <a:lnTo>
                    <a:pt x="478" y="269"/>
                  </a:lnTo>
                  <a:lnTo>
                    <a:pt x="481" y="264"/>
                  </a:lnTo>
                  <a:lnTo>
                    <a:pt x="483" y="259"/>
                  </a:lnTo>
                  <a:lnTo>
                    <a:pt x="483" y="259"/>
                  </a:lnTo>
                  <a:lnTo>
                    <a:pt x="501" y="179"/>
                  </a:lnTo>
                  <a:lnTo>
                    <a:pt x="501" y="179"/>
                  </a:lnTo>
                  <a:lnTo>
                    <a:pt x="501" y="174"/>
                  </a:lnTo>
                  <a:lnTo>
                    <a:pt x="501" y="169"/>
                  </a:lnTo>
                  <a:lnTo>
                    <a:pt x="499" y="164"/>
                  </a:lnTo>
                  <a:lnTo>
                    <a:pt x="496" y="161"/>
                  </a:lnTo>
                  <a:lnTo>
                    <a:pt x="493" y="159"/>
                  </a:lnTo>
                  <a:lnTo>
                    <a:pt x="490" y="156"/>
                  </a:lnTo>
                  <a:lnTo>
                    <a:pt x="485" y="155"/>
                  </a:lnTo>
                  <a:lnTo>
                    <a:pt x="480" y="155"/>
                  </a:lnTo>
                  <a:lnTo>
                    <a:pt x="480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" name="Freeform 18"/>
            <p:cNvSpPr/>
            <p:nvPr/>
          </p:nvSpPr>
          <p:spPr bwMode="auto">
            <a:xfrm>
              <a:off x="3535135" y="5814559"/>
              <a:ext cx="3133728" cy="1787520"/>
            </a:xfrm>
            <a:custGeom>
              <a:avLst/>
              <a:gdLst>
                <a:gd name="T0" fmla="*/ 1974 w 1974"/>
                <a:gd name="T1" fmla="*/ 464 h 1126"/>
                <a:gd name="T2" fmla="*/ 1974 w 1974"/>
                <a:gd name="T3" fmla="*/ 400 h 1126"/>
                <a:gd name="T4" fmla="*/ 1971 w 1974"/>
                <a:gd name="T5" fmla="*/ 367 h 1126"/>
                <a:gd name="T6" fmla="*/ 1961 w 1974"/>
                <a:gd name="T7" fmla="*/ 336 h 1126"/>
                <a:gd name="T8" fmla="*/ 1945 w 1974"/>
                <a:gd name="T9" fmla="*/ 307 h 1126"/>
                <a:gd name="T10" fmla="*/ 1926 w 1974"/>
                <a:gd name="T11" fmla="*/ 283 h 1126"/>
                <a:gd name="T12" fmla="*/ 1902 w 1974"/>
                <a:gd name="T13" fmla="*/ 264 h 1126"/>
                <a:gd name="T14" fmla="*/ 1874 w 1974"/>
                <a:gd name="T15" fmla="*/ 248 h 1126"/>
                <a:gd name="T16" fmla="*/ 1844 w 1974"/>
                <a:gd name="T17" fmla="*/ 238 h 1126"/>
                <a:gd name="T18" fmla="*/ 1810 w 1974"/>
                <a:gd name="T19" fmla="*/ 235 h 1126"/>
                <a:gd name="T20" fmla="*/ 789 w 1974"/>
                <a:gd name="T21" fmla="*/ 166 h 1126"/>
                <a:gd name="T22" fmla="*/ 789 w 1974"/>
                <a:gd name="T23" fmla="*/ 150 h 1126"/>
                <a:gd name="T24" fmla="*/ 782 w 1974"/>
                <a:gd name="T25" fmla="*/ 118 h 1126"/>
                <a:gd name="T26" fmla="*/ 769 w 1974"/>
                <a:gd name="T27" fmla="*/ 87 h 1126"/>
                <a:gd name="T28" fmla="*/ 752 w 1974"/>
                <a:gd name="T29" fmla="*/ 61 h 1126"/>
                <a:gd name="T30" fmla="*/ 729 w 1974"/>
                <a:gd name="T31" fmla="*/ 39 h 1126"/>
                <a:gd name="T32" fmla="*/ 704 w 1974"/>
                <a:gd name="T33" fmla="*/ 21 h 1126"/>
                <a:gd name="T34" fmla="*/ 675 w 1974"/>
                <a:gd name="T35" fmla="*/ 8 h 1126"/>
                <a:gd name="T36" fmla="*/ 643 w 1974"/>
                <a:gd name="T37" fmla="*/ 2 h 1126"/>
                <a:gd name="T38" fmla="*/ 305 w 1974"/>
                <a:gd name="T39" fmla="*/ 0 h 1126"/>
                <a:gd name="T40" fmla="*/ 289 w 1974"/>
                <a:gd name="T41" fmla="*/ 2 h 1126"/>
                <a:gd name="T42" fmla="*/ 257 w 1974"/>
                <a:gd name="T43" fmla="*/ 8 h 1126"/>
                <a:gd name="T44" fmla="*/ 228 w 1974"/>
                <a:gd name="T45" fmla="*/ 21 h 1126"/>
                <a:gd name="T46" fmla="*/ 203 w 1974"/>
                <a:gd name="T47" fmla="*/ 39 h 1126"/>
                <a:gd name="T48" fmla="*/ 180 w 1974"/>
                <a:gd name="T49" fmla="*/ 61 h 1126"/>
                <a:gd name="T50" fmla="*/ 162 w 1974"/>
                <a:gd name="T51" fmla="*/ 87 h 1126"/>
                <a:gd name="T52" fmla="*/ 150 w 1974"/>
                <a:gd name="T53" fmla="*/ 118 h 1126"/>
                <a:gd name="T54" fmla="*/ 143 w 1974"/>
                <a:gd name="T55" fmla="*/ 150 h 1126"/>
                <a:gd name="T56" fmla="*/ 143 w 1974"/>
                <a:gd name="T57" fmla="*/ 236 h 1126"/>
                <a:gd name="T58" fmla="*/ 129 w 1974"/>
                <a:gd name="T59" fmla="*/ 240 h 1126"/>
                <a:gd name="T60" fmla="*/ 100 w 1974"/>
                <a:gd name="T61" fmla="*/ 249 h 1126"/>
                <a:gd name="T62" fmla="*/ 74 w 1974"/>
                <a:gd name="T63" fmla="*/ 262 h 1126"/>
                <a:gd name="T64" fmla="*/ 52 w 1974"/>
                <a:gd name="T65" fmla="*/ 280 h 1126"/>
                <a:gd name="T66" fmla="*/ 32 w 1974"/>
                <a:gd name="T67" fmla="*/ 302 h 1126"/>
                <a:gd name="T68" fmla="*/ 18 w 1974"/>
                <a:gd name="T69" fmla="*/ 326 h 1126"/>
                <a:gd name="T70" fmla="*/ 7 w 1974"/>
                <a:gd name="T71" fmla="*/ 355 h 1126"/>
                <a:gd name="T72" fmla="*/ 2 w 1974"/>
                <a:gd name="T73" fmla="*/ 384 h 1126"/>
                <a:gd name="T74" fmla="*/ 0 w 1974"/>
                <a:gd name="T75" fmla="*/ 1126 h 1126"/>
                <a:gd name="T76" fmla="*/ 122 w 1974"/>
                <a:gd name="T77" fmla="*/ 652 h 1126"/>
                <a:gd name="T78" fmla="*/ 138 w 1974"/>
                <a:gd name="T79" fmla="*/ 614 h 1126"/>
                <a:gd name="T80" fmla="*/ 159 w 1974"/>
                <a:gd name="T81" fmla="*/ 579 h 1126"/>
                <a:gd name="T82" fmla="*/ 188 w 1974"/>
                <a:gd name="T83" fmla="*/ 546 h 1126"/>
                <a:gd name="T84" fmla="*/ 223 w 1974"/>
                <a:gd name="T85" fmla="*/ 517 h 1126"/>
                <a:gd name="T86" fmla="*/ 262 w 1974"/>
                <a:gd name="T87" fmla="*/ 495 h 1126"/>
                <a:gd name="T88" fmla="*/ 305 w 1974"/>
                <a:gd name="T89" fmla="*/ 479 h 1126"/>
                <a:gd name="T90" fmla="*/ 350 w 1974"/>
                <a:gd name="T91" fmla="*/ 468 h 1126"/>
                <a:gd name="T92" fmla="*/ 398 w 1974"/>
                <a:gd name="T93" fmla="*/ 464 h 1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4" h="1126">
                  <a:moveTo>
                    <a:pt x="398" y="464"/>
                  </a:moveTo>
                  <a:lnTo>
                    <a:pt x="1974" y="464"/>
                  </a:lnTo>
                  <a:lnTo>
                    <a:pt x="1974" y="400"/>
                  </a:lnTo>
                  <a:lnTo>
                    <a:pt x="1974" y="400"/>
                  </a:lnTo>
                  <a:lnTo>
                    <a:pt x="1972" y="383"/>
                  </a:lnTo>
                  <a:lnTo>
                    <a:pt x="1971" y="367"/>
                  </a:lnTo>
                  <a:lnTo>
                    <a:pt x="1966" y="350"/>
                  </a:lnTo>
                  <a:lnTo>
                    <a:pt x="1961" y="336"/>
                  </a:lnTo>
                  <a:lnTo>
                    <a:pt x="1953" y="322"/>
                  </a:lnTo>
                  <a:lnTo>
                    <a:pt x="1945" y="307"/>
                  </a:lnTo>
                  <a:lnTo>
                    <a:pt x="1935" y="294"/>
                  </a:lnTo>
                  <a:lnTo>
                    <a:pt x="1926" y="283"/>
                  </a:lnTo>
                  <a:lnTo>
                    <a:pt x="1914" y="273"/>
                  </a:lnTo>
                  <a:lnTo>
                    <a:pt x="1902" y="264"/>
                  </a:lnTo>
                  <a:lnTo>
                    <a:pt x="1889" y="254"/>
                  </a:lnTo>
                  <a:lnTo>
                    <a:pt x="1874" y="248"/>
                  </a:lnTo>
                  <a:lnTo>
                    <a:pt x="1858" y="243"/>
                  </a:lnTo>
                  <a:lnTo>
                    <a:pt x="1844" y="238"/>
                  </a:lnTo>
                  <a:lnTo>
                    <a:pt x="1828" y="235"/>
                  </a:lnTo>
                  <a:lnTo>
                    <a:pt x="1810" y="235"/>
                  </a:lnTo>
                  <a:lnTo>
                    <a:pt x="789" y="235"/>
                  </a:lnTo>
                  <a:lnTo>
                    <a:pt x="789" y="166"/>
                  </a:lnTo>
                  <a:lnTo>
                    <a:pt x="789" y="166"/>
                  </a:lnTo>
                  <a:lnTo>
                    <a:pt x="789" y="150"/>
                  </a:lnTo>
                  <a:lnTo>
                    <a:pt x="785" y="134"/>
                  </a:lnTo>
                  <a:lnTo>
                    <a:pt x="782" y="118"/>
                  </a:lnTo>
                  <a:lnTo>
                    <a:pt x="776" y="102"/>
                  </a:lnTo>
                  <a:lnTo>
                    <a:pt x="769" y="87"/>
                  </a:lnTo>
                  <a:lnTo>
                    <a:pt x="761" y="74"/>
                  </a:lnTo>
                  <a:lnTo>
                    <a:pt x="752" y="61"/>
                  </a:lnTo>
                  <a:lnTo>
                    <a:pt x="742" y="50"/>
                  </a:lnTo>
                  <a:lnTo>
                    <a:pt x="729" y="39"/>
                  </a:lnTo>
                  <a:lnTo>
                    <a:pt x="718" y="29"/>
                  </a:lnTo>
                  <a:lnTo>
                    <a:pt x="704" y="21"/>
                  </a:lnTo>
                  <a:lnTo>
                    <a:pt x="689" y="15"/>
                  </a:lnTo>
                  <a:lnTo>
                    <a:pt x="675" y="8"/>
                  </a:lnTo>
                  <a:lnTo>
                    <a:pt x="659" y="5"/>
                  </a:lnTo>
                  <a:lnTo>
                    <a:pt x="643" y="2"/>
                  </a:lnTo>
                  <a:lnTo>
                    <a:pt x="627" y="0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289" y="2"/>
                  </a:lnTo>
                  <a:lnTo>
                    <a:pt x="273" y="5"/>
                  </a:lnTo>
                  <a:lnTo>
                    <a:pt x="257" y="8"/>
                  </a:lnTo>
                  <a:lnTo>
                    <a:pt x="243" y="15"/>
                  </a:lnTo>
                  <a:lnTo>
                    <a:pt x="228" y="21"/>
                  </a:lnTo>
                  <a:lnTo>
                    <a:pt x="215" y="29"/>
                  </a:lnTo>
                  <a:lnTo>
                    <a:pt x="203" y="39"/>
                  </a:lnTo>
                  <a:lnTo>
                    <a:pt x="190" y="50"/>
                  </a:lnTo>
                  <a:lnTo>
                    <a:pt x="180" y="61"/>
                  </a:lnTo>
                  <a:lnTo>
                    <a:pt x="170" y="74"/>
                  </a:lnTo>
                  <a:lnTo>
                    <a:pt x="162" y="87"/>
                  </a:lnTo>
                  <a:lnTo>
                    <a:pt x="156" y="102"/>
                  </a:lnTo>
                  <a:lnTo>
                    <a:pt x="150" y="118"/>
                  </a:lnTo>
                  <a:lnTo>
                    <a:pt x="146" y="134"/>
                  </a:lnTo>
                  <a:lnTo>
                    <a:pt x="143" y="150"/>
                  </a:lnTo>
                  <a:lnTo>
                    <a:pt x="143" y="166"/>
                  </a:lnTo>
                  <a:lnTo>
                    <a:pt x="143" y="236"/>
                  </a:lnTo>
                  <a:lnTo>
                    <a:pt x="143" y="236"/>
                  </a:lnTo>
                  <a:lnTo>
                    <a:pt x="129" y="240"/>
                  </a:lnTo>
                  <a:lnTo>
                    <a:pt x="114" y="243"/>
                  </a:lnTo>
                  <a:lnTo>
                    <a:pt x="100" y="249"/>
                  </a:lnTo>
                  <a:lnTo>
                    <a:pt x="87" y="256"/>
                  </a:lnTo>
                  <a:lnTo>
                    <a:pt x="74" y="262"/>
                  </a:lnTo>
                  <a:lnTo>
                    <a:pt x="63" y="270"/>
                  </a:lnTo>
                  <a:lnTo>
                    <a:pt x="52" y="280"/>
                  </a:lnTo>
                  <a:lnTo>
                    <a:pt x="42" y="291"/>
                  </a:lnTo>
                  <a:lnTo>
                    <a:pt x="32" y="302"/>
                  </a:lnTo>
                  <a:lnTo>
                    <a:pt x="24" y="314"/>
                  </a:lnTo>
                  <a:lnTo>
                    <a:pt x="18" y="326"/>
                  </a:lnTo>
                  <a:lnTo>
                    <a:pt x="11" y="341"/>
                  </a:lnTo>
                  <a:lnTo>
                    <a:pt x="7" y="355"/>
                  </a:lnTo>
                  <a:lnTo>
                    <a:pt x="3" y="370"/>
                  </a:lnTo>
                  <a:lnTo>
                    <a:pt x="2" y="384"/>
                  </a:lnTo>
                  <a:lnTo>
                    <a:pt x="0" y="400"/>
                  </a:lnTo>
                  <a:lnTo>
                    <a:pt x="0" y="1126"/>
                  </a:lnTo>
                  <a:lnTo>
                    <a:pt x="122" y="652"/>
                  </a:lnTo>
                  <a:lnTo>
                    <a:pt x="122" y="652"/>
                  </a:lnTo>
                  <a:lnTo>
                    <a:pt x="129" y="633"/>
                  </a:lnTo>
                  <a:lnTo>
                    <a:pt x="138" y="614"/>
                  </a:lnTo>
                  <a:lnTo>
                    <a:pt x="148" y="596"/>
                  </a:lnTo>
                  <a:lnTo>
                    <a:pt x="159" y="579"/>
                  </a:lnTo>
                  <a:lnTo>
                    <a:pt x="174" y="561"/>
                  </a:lnTo>
                  <a:lnTo>
                    <a:pt x="188" y="546"/>
                  </a:lnTo>
                  <a:lnTo>
                    <a:pt x="204" y="532"/>
                  </a:lnTo>
                  <a:lnTo>
                    <a:pt x="223" y="517"/>
                  </a:lnTo>
                  <a:lnTo>
                    <a:pt x="241" y="506"/>
                  </a:lnTo>
                  <a:lnTo>
                    <a:pt x="262" y="495"/>
                  </a:lnTo>
                  <a:lnTo>
                    <a:pt x="283" y="485"/>
                  </a:lnTo>
                  <a:lnTo>
                    <a:pt x="305" y="479"/>
                  </a:lnTo>
                  <a:lnTo>
                    <a:pt x="328" y="473"/>
                  </a:lnTo>
                  <a:lnTo>
                    <a:pt x="350" y="468"/>
                  </a:lnTo>
                  <a:lnTo>
                    <a:pt x="374" y="464"/>
                  </a:lnTo>
                  <a:lnTo>
                    <a:pt x="398" y="464"/>
                  </a:lnTo>
                  <a:lnTo>
                    <a:pt x="398" y="4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25" name="Freeform 75"/>
          <p:cNvSpPr/>
          <p:nvPr/>
        </p:nvSpPr>
        <p:spPr bwMode="auto">
          <a:xfrm>
            <a:off x="8646507" y="6811533"/>
            <a:ext cx="368209" cy="292807"/>
          </a:xfrm>
          <a:custGeom>
            <a:avLst/>
            <a:gdLst>
              <a:gd name="T0" fmla="*/ 3806 w 10304"/>
              <a:gd name="T1" fmla="*/ 8193 h 8194"/>
              <a:gd name="T2" fmla="*/ 3662 w 10304"/>
              <a:gd name="T3" fmla="*/ 8174 h 8194"/>
              <a:gd name="T4" fmla="*/ 3523 w 10304"/>
              <a:gd name="T5" fmla="*/ 8136 h 8194"/>
              <a:gd name="T6" fmla="*/ 3391 w 10304"/>
              <a:gd name="T7" fmla="*/ 8077 h 8194"/>
              <a:gd name="T8" fmla="*/ 3269 w 10304"/>
              <a:gd name="T9" fmla="*/ 8001 h 8194"/>
              <a:gd name="T10" fmla="*/ 3157 w 10304"/>
              <a:gd name="T11" fmla="*/ 7905 h 8194"/>
              <a:gd name="T12" fmla="*/ 254 w 10304"/>
              <a:gd name="T13" fmla="*/ 4999 h 8194"/>
              <a:gd name="T14" fmla="*/ 162 w 10304"/>
              <a:gd name="T15" fmla="*/ 4882 h 8194"/>
              <a:gd name="T16" fmla="*/ 92 w 10304"/>
              <a:gd name="T17" fmla="*/ 4753 h 8194"/>
              <a:gd name="T18" fmla="*/ 41 w 10304"/>
              <a:gd name="T19" fmla="*/ 4619 h 8194"/>
              <a:gd name="T20" fmla="*/ 10 w 10304"/>
              <a:gd name="T21" fmla="*/ 4479 h 8194"/>
              <a:gd name="T22" fmla="*/ 0 w 10304"/>
              <a:gd name="T23" fmla="*/ 4338 h 8194"/>
              <a:gd name="T24" fmla="*/ 10 w 10304"/>
              <a:gd name="T25" fmla="*/ 4196 h 8194"/>
              <a:gd name="T26" fmla="*/ 41 w 10304"/>
              <a:gd name="T27" fmla="*/ 4057 h 8194"/>
              <a:gd name="T28" fmla="*/ 92 w 10304"/>
              <a:gd name="T29" fmla="*/ 3922 h 8194"/>
              <a:gd name="T30" fmla="*/ 162 w 10304"/>
              <a:gd name="T31" fmla="*/ 3795 h 8194"/>
              <a:gd name="T32" fmla="*/ 254 w 10304"/>
              <a:gd name="T33" fmla="*/ 3676 h 8194"/>
              <a:gd name="T34" fmla="*/ 326 w 10304"/>
              <a:gd name="T35" fmla="*/ 3604 h 8194"/>
              <a:gd name="T36" fmla="*/ 444 w 10304"/>
              <a:gd name="T37" fmla="*/ 3513 h 8194"/>
              <a:gd name="T38" fmla="*/ 571 w 10304"/>
              <a:gd name="T39" fmla="*/ 3442 h 8194"/>
              <a:gd name="T40" fmla="*/ 706 w 10304"/>
              <a:gd name="T41" fmla="*/ 3391 h 8194"/>
              <a:gd name="T42" fmla="*/ 845 w 10304"/>
              <a:gd name="T43" fmla="*/ 3360 h 8194"/>
              <a:gd name="T44" fmla="*/ 986 w 10304"/>
              <a:gd name="T45" fmla="*/ 3350 h 8194"/>
              <a:gd name="T46" fmla="*/ 1129 w 10304"/>
              <a:gd name="T47" fmla="*/ 3360 h 8194"/>
              <a:gd name="T48" fmla="*/ 1269 w 10304"/>
              <a:gd name="T49" fmla="*/ 3391 h 8194"/>
              <a:gd name="T50" fmla="*/ 1403 w 10304"/>
              <a:gd name="T51" fmla="*/ 3442 h 8194"/>
              <a:gd name="T52" fmla="*/ 1530 w 10304"/>
              <a:gd name="T53" fmla="*/ 3513 h 8194"/>
              <a:gd name="T54" fmla="*/ 1648 w 10304"/>
              <a:gd name="T55" fmla="*/ 3604 h 8194"/>
              <a:gd name="T56" fmla="*/ 8575 w 10304"/>
              <a:gd name="T57" fmla="*/ 336 h 8194"/>
              <a:gd name="T58" fmla="*/ 8646 w 10304"/>
              <a:gd name="T59" fmla="*/ 264 h 8194"/>
              <a:gd name="T60" fmla="*/ 8762 w 10304"/>
              <a:gd name="T61" fmla="*/ 171 h 8194"/>
              <a:gd name="T62" fmla="*/ 8887 w 10304"/>
              <a:gd name="T63" fmla="*/ 99 h 8194"/>
              <a:gd name="T64" fmla="*/ 9020 w 10304"/>
              <a:gd name="T65" fmla="*/ 45 h 8194"/>
              <a:gd name="T66" fmla="*/ 9158 w 10304"/>
              <a:gd name="T67" fmla="*/ 13 h 8194"/>
              <a:gd name="T68" fmla="*/ 9301 w 10304"/>
              <a:gd name="T69" fmla="*/ 0 h 8194"/>
              <a:gd name="T70" fmla="*/ 9442 w 10304"/>
              <a:gd name="T71" fmla="*/ 8 h 8194"/>
              <a:gd name="T72" fmla="*/ 9583 w 10304"/>
              <a:gd name="T73" fmla="*/ 37 h 8194"/>
              <a:gd name="T74" fmla="*/ 9718 w 10304"/>
              <a:gd name="T75" fmla="*/ 85 h 8194"/>
              <a:gd name="T76" fmla="*/ 9848 w 10304"/>
              <a:gd name="T77" fmla="*/ 155 h 8194"/>
              <a:gd name="T78" fmla="*/ 9968 w 10304"/>
              <a:gd name="T79" fmla="*/ 246 h 8194"/>
              <a:gd name="T80" fmla="*/ 10040 w 10304"/>
              <a:gd name="T81" fmla="*/ 316 h 8194"/>
              <a:gd name="T82" fmla="*/ 10133 w 10304"/>
              <a:gd name="T83" fmla="*/ 432 h 8194"/>
              <a:gd name="T84" fmla="*/ 10205 w 10304"/>
              <a:gd name="T85" fmla="*/ 557 h 8194"/>
              <a:gd name="T86" fmla="*/ 10259 w 10304"/>
              <a:gd name="T87" fmla="*/ 690 h 8194"/>
              <a:gd name="T88" fmla="*/ 10291 w 10304"/>
              <a:gd name="T89" fmla="*/ 830 h 8194"/>
              <a:gd name="T90" fmla="*/ 10304 w 10304"/>
              <a:gd name="T91" fmla="*/ 971 h 8194"/>
              <a:gd name="T92" fmla="*/ 10297 w 10304"/>
              <a:gd name="T93" fmla="*/ 1114 h 8194"/>
              <a:gd name="T94" fmla="*/ 10269 w 10304"/>
              <a:gd name="T95" fmla="*/ 1253 h 8194"/>
              <a:gd name="T96" fmla="*/ 10219 w 10304"/>
              <a:gd name="T97" fmla="*/ 1389 h 8194"/>
              <a:gd name="T98" fmla="*/ 10150 w 10304"/>
              <a:gd name="T99" fmla="*/ 1519 h 8194"/>
              <a:gd name="T100" fmla="*/ 10059 w 10304"/>
              <a:gd name="T101" fmla="*/ 1639 h 8194"/>
              <a:gd name="T102" fmla="*/ 4563 w 10304"/>
              <a:gd name="T103" fmla="*/ 7895 h 8194"/>
              <a:gd name="T104" fmla="*/ 4448 w 10304"/>
              <a:gd name="T105" fmla="*/ 7995 h 8194"/>
              <a:gd name="T106" fmla="*/ 4321 w 10304"/>
              <a:gd name="T107" fmla="*/ 8077 h 8194"/>
              <a:gd name="T108" fmla="*/ 4185 w 10304"/>
              <a:gd name="T109" fmla="*/ 8138 h 8194"/>
              <a:gd name="T110" fmla="*/ 4039 w 10304"/>
              <a:gd name="T111" fmla="*/ 8177 h 8194"/>
              <a:gd name="T112" fmla="*/ 3887 w 10304"/>
              <a:gd name="T113" fmla="*/ 8193 h 8194"/>
              <a:gd name="T114" fmla="*/ 3856 w 10304"/>
              <a:gd name="T115" fmla="*/ 8194 h 8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304" h="8194">
                <a:moveTo>
                  <a:pt x="3856" y="8194"/>
                </a:moveTo>
                <a:lnTo>
                  <a:pt x="3856" y="8194"/>
                </a:lnTo>
                <a:lnTo>
                  <a:pt x="3806" y="8193"/>
                </a:lnTo>
                <a:lnTo>
                  <a:pt x="3758" y="8188"/>
                </a:lnTo>
                <a:lnTo>
                  <a:pt x="3710" y="8183"/>
                </a:lnTo>
                <a:lnTo>
                  <a:pt x="3662" y="8174"/>
                </a:lnTo>
                <a:lnTo>
                  <a:pt x="3614" y="8164"/>
                </a:lnTo>
                <a:lnTo>
                  <a:pt x="3568" y="8152"/>
                </a:lnTo>
                <a:lnTo>
                  <a:pt x="3523" y="8136"/>
                </a:lnTo>
                <a:lnTo>
                  <a:pt x="3477" y="8119"/>
                </a:lnTo>
                <a:lnTo>
                  <a:pt x="3434" y="8099"/>
                </a:lnTo>
                <a:lnTo>
                  <a:pt x="3391" y="8077"/>
                </a:lnTo>
                <a:lnTo>
                  <a:pt x="3349" y="8054"/>
                </a:lnTo>
                <a:lnTo>
                  <a:pt x="3308" y="8027"/>
                </a:lnTo>
                <a:lnTo>
                  <a:pt x="3269" y="8001"/>
                </a:lnTo>
                <a:lnTo>
                  <a:pt x="3229" y="7970"/>
                </a:lnTo>
                <a:lnTo>
                  <a:pt x="3192" y="7939"/>
                </a:lnTo>
                <a:lnTo>
                  <a:pt x="3157" y="7905"/>
                </a:lnTo>
                <a:lnTo>
                  <a:pt x="289" y="5037"/>
                </a:lnTo>
                <a:lnTo>
                  <a:pt x="289" y="5037"/>
                </a:lnTo>
                <a:lnTo>
                  <a:pt x="254" y="4999"/>
                </a:lnTo>
                <a:lnTo>
                  <a:pt x="221" y="4961"/>
                </a:lnTo>
                <a:lnTo>
                  <a:pt x="190" y="4923"/>
                </a:lnTo>
                <a:lnTo>
                  <a:pt x="162" y="4882"/>
                </a:lnTo>
                <a:lnTo>
                  <a:pt x="137" y="4839"/>
                </a:lnTo>
                <a:lnTo>
                  <a:pt x="113" y="4797"/>
                </a:lnTo>
                <a:lnTo>
                  <a:pt x="92" y="4753"/>
                </a:lnTo>
                <a:lnTo>
                  <a:pt x="72" y="4710"/>
                </a:lnTo>
                <a:lnTo>
                  <a:pt x="55" y="4664"/>
                </a:lnTo>
                <a:lnTo>
                  <a:pt x="41" y="4619"/>
                </a:lnTo>
                <a:lnTo>
                  <a:pt x="28" y="4573"/>
                </a:lnTo>
                <a:lnTo>
                  <a:pt x="18" y="4526"/>
                </a:lnTo>
                <a:lnTo>
                  <a:pt x="10" y="4479"/>
                </a:lnTo>
                <a:lnTo>
                  <a:pt x="4" y="4433"/>
                </a:lnTo>
                <a:lnTo>
                  <a:pt x="1" y="4385"/>
                </a:lnTo>
                <a:lnTo>
                  <a:pt x="0" y="4338"/>
                </a:lnTo>
                <a:lnTo>
                  <a:pt x="1" y="4290"/>
                </a:lnTo>
                <a:lnTo>
                  <a:pt x="4" y="4244"/>
                </a:lnTo>
                <a:lnTo>
                  <a:pt x="10" y="4196"/>
                </a:lnTo>
                <a:lnTo>
                  <a:pt x="18" y="4149"/>
                </a:lnTo>
                <a:lnTo>
                  <a:pt x="28" y="4103"/>
                </a:lnTo>
                <a:lnTo>
                  <a:pt x="41" y="4057"/>
                </a:lnTo>
                <a:lnTo>
                  <a:pt x="55" y="4011"/>
                </a:lnTo>
                <a:lnTo>
                  <a:pt x="72" y="3966"/>
                </a:lnTo>
                <a:lnTo>
                  <a:pt x="92" y="3922"/>
                </a:lnTo>
                <a:lnTo>
                  <a:pt x="113" y="3878"/>
                </a:lnTo>
                <a:lnTo>
                  <a:pt x="137" y="3836"/>
                </a:lnTo>
                <a:lnTo>
                  <a:pt x="162" y="3795"/>
                </a:lnTo>
                <a:lnTo>
                  <a:pt x="190" y="3754"/>
                </a:lnTo>
                <a:lnTo>
                  <a:pt x="221" y="3715"/>
                </a:lnTo>
                <a:lnTo>
                  <a:pt x="254" y="3676"/>
                </a:lnTo>
                <a:lnTo>
                  <a:pt x="289" y="3640"/>
                </a:lnTo>
                <a:lnTo>
                  <a:pt x="289" y="3640"/>
                </a:lnTo>
                <a:lnTo>
                  <a:pt x="326" y="3604"/>
                </a:lnTo>
                <a:lnTo>
                  <a:pt x="364" y="3572"/>
                </a:lnTo>
                <a:lnTo>
                  <a:pt x="403" y="3541"/>
                </a:lnTo>
                <a:lnTo>
                  <a:pt x="444" y="3513"/>
                </a:lnTo>
                <a:lnTo>
                  <a:pt x="485" y="3487"/>
                </a:lnTo>
                <a:lnTo>
                  <a:pt x="528" y="3463"/>
                </a:lnTo>
                <a:lnTo>
                  <a:pt x="571" y="3442"/>
                </a:lnTo>
                <a:lnTo>
                  <a:pt x="615" y="3422"/>
                </a:lnTo>
                <a:lnTo>
                  <a:pt x="660" y="3405"/>
                </a:lnTo>
                <a:lnTo>
                  <a:pt x="706" y="3391"/>
                </a:lnTo>
                <a:lnTo>
                  <a:pt x="752" y="3379"/>
                </a:lnTo>
                <a:lnTo>
                  <a:pt x="799" y="3369"/>
                </a:lnTo>
                <a:lnTo>
                  <a:pt x="845" y="3360"/>
                </a:lnTo>
                <a:lnTo>
                  <a:pt x="892" y="3355"/>
                </a:lnTo>
                <a:lnTo>
                  <a:pt x="940" y="3352"/>
                </a:lnTo>
                <a:lnTo>
                  <a:pt x="986" y="3350"/>
                </a:lnTo>
                <a:lnTo>
                  <a:pt x="1034" y="3352"/>
                </a:lnTo>
                <a:lnTo>
                  <a:pt x="1082" y="3355"/>
                </a:lnTo>
                <a:lnTo>
                  <a:pt x="1129" y="3360"/>
                </a:lnTo>
                <a:lnTo>
                  <a:pt x="1175" y="3369"/>
                </a:lnTo>
                <a:lnTo>
                  <a:pt x="1222" y="3379"/>
                </a:lnTo>
                <a:lnTo>
                  <a:pt x="1269" y="3391"/>
                </a:lnTo>
                <a:lnTo>
                  <a:pt x="1314" y="3405"/>
                </a:lnTo>
                <a:lnTo>
                  <a:pt x="1359" y="3422"/>
                </a:lnTo>
                <a:lnTo>
                  <a:pt x="1403" y="3442"/>
                </a:lnTo>
                <a:lnTo>
                  <a:pt x="1446" y="3463"/>
                </a:lnTo>
                <a:lnTo>
                  <a:pt x="1489" y="3487"/>
                </a:lnTo>
                <a:lnTo>
                  <a:pt x="1530" y="3513"/>
                </a:lnTo>
                <a:lnTo>
                  <a:pt x="1571" y="3541"/>
                </a:lnTo>
                <a:lnTo>
                  <a:pt x="1610" y="3572"/>
                </a:lnTo>
                <a:lnTo>
                  <a:pt x="1648" y="3604"/>
                </a:lnTo>
                <a:lnTo>
                  <a:pt x="1685" y="3640"/>
                </a:lnTo>
                <a:lnTo>
                  <a:pt x="3809" y="5762"/>
                </a:lnTo>
                <a:lnTo>
                  <a:pt x="8575" y="336"/>
                </a:lnTo>
                <a:lnTo>
                  <a:pt x="8575" y="336"/>
                </a:lnTo>
                <a:lnTo>
                  <a:pt x="8609" y="299"/>
                </a:lnTo>
                <a:lnTo>
                  <a:pt x="8646" y="264"/>
                </a:lnTo>
                <a:lnTo>
                  <a:pt x="8683" y="230"/>
                </a:lnTo>
                <a:lnTo>
                  <a:pt x="8721" y="199"/>
                </a:lnTo>
                <a:lnTo>
                  <a:pt x="8762" y="171"/>
                </a:lnTo>
                <a:lnTo>
                  <a:pt x="8802" y="144"/>
                </a:lnTo>
                <a:lnTo>
                  <a:pt x="8843" y="120"/>
                </a:lnTo>
                <a:lnTo>
                  <a:pt x="8887" y="99"/>
                </a:lnTo>
                <a:lnTo>
                  <a:pt x="8931" y="79"/>
                </a:lnTo>
                <a:lnTo>
                  <a:pt x="8975" y="61"/>
                </a:lnTo>
                <a:lnTo>
                  <a:pt x="9020" y="45"/>
                </a:lnTo>
                <a:lnTo>
                  <a:pt x="9066" y="32"/>
                </a:lnTo>
                <a:lnTo>
                  <a:pt x="9112" y="21"/>
                </a:lnTo>
                <a:lnTo>
                  <a:pt x="9158" y="13"/>
                </a:lnTo>
                <a:lnTo>
                  <a:pt x="9206" y="6"/>
                </a:lnTo>
                <a:lnTo>
                  <a:pt x="9253" y="1"/>
                </a:lnTo>
                <a:lnTo>
                  <a:pt x="9301" y="0"/>
                </a:lnTo>
                <a:lnTo>
                  <a:pt x="9347" y="0"/>
                </a:lnTo>
                <a:lnTo>
                  <a:pt x="9395" y="3"/>
                </a:lnTo>
                <a:lnTo>
                  <a:pt x="9442" y="8"/>
                </a:lnTo>
                <a:lnTo>
                  <a:pt x="9490" y="16"/>
                </a:lnTo>
                <a:lnTo>
                  <a:pt x="9536" y="24"/>
                </a:lnTo>
                <a:lnTo>
                  <a:pt x="9583" y="37"/>
                </a:lnTo>
                <a:lnTo>
                  <a:pt x="9628" y="51"/>
                </a:lnTo>
                <a:lnTo>
                  <a:pt x="9673" y="66"/>
                </a:lnTo>
                <a:lnTo>
                  <a:pt x="9718" y="85"/>
                </a:lnTo>
                <a:lnTo>
                  <a:pt x="9762" y="106"/>
                </a:lnTo>
                <a:lnTo>
                  <a:pt x="9806" y="130"/>
                </a:lnTo>
                <a:lnTo>
                  <a:pt x="9848" y="155"/>
                </a:lnTo>
                <a:lnTo>
                  <a:pt x="9889" y="182"/>
                </a:lnTo>
                <a:lnTo>
                  <a:pt x="9929" y="213"/>
                </a:lnTo>
                <a:lnTo>
                  <a:pt x="9968" y="246"/>
                </a:lnTo>
                <a:lnTo>
                  <a:pt x="9968" y="246"/>
                </a:lnTo>
                <a:lnTo>
                  <a:pt x="10006" y="279"/>
                </a:lnTo>
                <a:lnTo>
                  <a:pt x="10040" y="316"/>
                </a:lnTo>
                <a:lnTo>
                  <a:pt x="10074" y="353"/>
                </a:lnTo>
                <a:lnTo>
                  <a:pt x="10105" y="392"/>
                </a:lnTo>
                <a:lnTo>
                  <a:pt x="10133" y="432"/>
                </a:lnTo>
                <a:lnTo>
                  <a:pt x="10160" y="473"/>
                </a:lnTo>
                <a:lnTo>
                  <a:pt x="10184" y="515"/>
                </a:lnTo>
                <a:lnTo>
                  <a:pt x="10205" y="557"/>
                </a:lnTo>
                <a:lnTo>
                  <a:pt x="10227" y="601"/>
                </a:lnTo>
                <a:lnTo>
                  <a:pt x="10243" y="645"/>
                </a:lnTo>
                <a:lnTo>
                  <a:pt x="10259" y="690"/>
                </a:lnTo>
                <a:lnTo>
                  <a:pt x="10272" y="737"/>
                </a:lnTo>
                <a:lnTo>
                  <a:pt x="10283" y="783"/>
                </a:lnTo>
                <a:lnTo>
                  <a:pt x="10291" y="830"/>
                </a:lnTo>
                <a:lnTo>
                  <a:pt x="10299" y="876"/>
                </a:lnTo>
                <a:lnTo>
                  <a:pt x="10303" y="923"/>
                </a:lnTo>
                <a:lnTo>
                  <a:pt x="10304" y="971"/>
                </a:lnTo>
                <a:lnTo>
                  <a:pt x="10304" y="1019"/>
                </a:lnTo>
                <a:lnTo>
                  <a:pt x="10301" y="1066"/>
                </a:lnTo>
                <a:lnTo>
                  <a:pt x="10297" y="1114"/>
                </a:lnTo>
                <a:lnTo>
                  <a:pt x="10290" y="1160"/>
                </a:lnTo>
                <a:lnTo>
                  <a:pt x="10280" y="1207"/>
                </a:lnTo>
                <a:lnTo>
                  <a:pt x="10269" y="1253"/>
                </a:lnTo>
                <a:lnTo>
                  <a:pt x="10255" y="1300"/>
                </a:lnTo>
                <a:lnTo>
                  <a:pt x="10238" y="1345"/>
                </a:lnTo>
                <a:lnTo>
                  <a:pt x="10219" y="1389"/>
                </a:lnTo>
                <a:lnTo>
                  <a:pt x="10198" y="1434"/>
                </a:lnTo>
                <a:lnTo>
                  <a:pt x="10176" y="1476"/>
                </a:lnTo>
                <a:lnTo>
                  <a:pt x="10150" y="1519"/>
                </a:lnTo>
                <a:lnTo>
                  <a:pt x="10122" y="1559"/>
                </a:lnTo>
                <a:lnTo>
                  <a:pt x="10091" y="1600"/>
                </a:lnTo>
                <a:lnTo>
                  <a:pt x="10059" y="1639"/>
                </a:lnTo>
                <a:lnTo>
                  <a:pt x="4598" y="7858"/>
                </a:lnTo>
                <a:lnTo>
                  <a:pt x="4598" y="7858"/>
                </a:lnTo>
                <a:lnTo>
                  <a:pt x="4563" y="7895"/>
                </a:lnTo>
                <a:lnTo>
                  <a:pt x="4526" y="7930"/>
                </a:lnTo>
                <a:lnTo>
                  <a:pt x="4488" y="7964"/>
                </a:lnTo>
                <a:lnTo>
                  <a:pt x="4448" y="7995"/>
                </a:lnTo>
                <a:lnTo>
                  <a:pt x="4408" y="8025"/>
                </a:lnTo>
                <a:lnTo>
                  <a:pt x="4365" y="8051"/>
                </a:lnTo>
                <a:lnTo>
                  <a:pt x="4321" y="8077"/>
                </a:lnTo>
                <a:lnTo>
                  <a:pt x="4278" y="8099"/>
                </a:lnTo>
                <a:lnTo>
                  <a:pt x="4231" y="8119"/>
                </a:lnTo>
                <a:lnTo>
                  <a:pt x="4185" y="8138"/>
                </a:lnTo>
                <a:lnTo>
                  <a:pt x="4137" y="8153"/>
                </a:lnTo>
                <a:lnTo>
                  <a:pt x="4089" y="8166"/>
                </a:lnTo>
                <a:lnTo>
                  <a:pt x="4039" y="8177"/>
                </a:lnTo>
                <a:lnTo>
                  <a:pt x="3988" y="8184"/>
                </a:lnTo>
                <a:lnTo>
                  <a:pt x="3938" y="8190"/>
                </a:lnTo>
                <a:lnTo>
                  <a:pt x="3887" y="8193"/>
                </a:lnTo>
                <a:lnTo>
                  <a:pt x="3887" y="8193"/>
                </a:lnTo>
                <a:lnTo>
                  <a:pt x="3856" y="8194"/>
                </a:lnTo>
                <a:lnTo>
                  <a:pt x="3856" y="8194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endParaRPr lang="zh-CN" altLang="en-US"/>
          </a:p>
        </p:txBody>
      </p:sp>
      <p:sp>
        <p:nvSpPr>
          <p:cNvPr id="326" name="任意多边形 764"/>
          <p:cNvSpPr/>
          <p:nvPr/>
        </p:nvSpPr>
        <p:spPr>
          <a:xfrm rot="2700000">
            <a:off x="6314924" y="6735348"/>
            <a:ext cx="445133" cy="445177"/>
          </a:xfrm>
          <a:custGeom>
            <a:avLst/>
            <a:gdLst>
              <a:gd name="connsiteX0" fmla="*/ 2011493 w 3853774"/>
              <a:gd name="connsiteY0" fmla="*/ 413890 h 3853933"/>
              <a:gd name="connsiteX1" fmla="*/ 2046480 w 3853774"/>
              <a:gd name="connsiteY1" fmla="*/ 329421 h 3853933"/>
              <a:gd name="connsiteX2" fmla="*/ 1927024 w 3853774"/>
              <a:gd name="connsiteY2" fmla="*/ 209965 h 3853933"/>
              <a:gd name="connsiteX3" fmla="*/ 1807568 w 3853774"/>
              <a:gd name="connsiteY3" fmla="*/ 329421 h 3853933"/>
              <a:gd name="connsiteX4" fmla="*/ 1927024 w 3853774"/>
              <a:gd name="connsiteY4" fmla="*/ 448877 h 3853933"/>
              <a:gd name="connsiteX5" fmla="*/ 2011493 w 3853774"/>
              <a:gd name="connsiteY5" fmla="*/ 413890 h 3853933"/>
              <a:gd name="connsiteX6" fmla="*/ 1847252 w 3853774"/>
              <a:gd name="connsiteY6" fmla="*/ 707557 h 3853933"/>
              <a:gd name="connsiteX7" fmla="*/ 1882239 w 3853774"/>
              <a:gd name="connsiteY7" fmla="*/ 623089 h 3853933"/>
              <a:gd name="connsiteX8" fmla="*/ 1762784 w 3853774"/>
              <a:gd name="connsiteY8" fmla="*/ 503633 h 3853933"/>
              <a:gd name="connsiteX9" fmla="*/ 1643328 w 3853774"/>
              <a:gd name="connsiteY9" fmla="*/ 623089 h 3853933"/>
              <a:gd name="connsiteX10" fmla="*/ 1762784 w 3853774"/>
              <a:gd name="connsiteY10" fmla="*/ 742545 h 3853933"/>
              <a:gd name="connsiteX11" fmla="*/ 1847252 w 3853774"/>
              <a:gd name="connsiteY11" fmla="*/ 707557 h 3853933"/>
              <a:gd name="connsiteX12" fmla="*/ 1683011 w 3853774"/>
              <a:gd name="connsiteY12" fmla="*/ 1001226 h 3853933"/>
              <a:gd name="connsiteX13" fmla="*/ 1717999 w 3853774"/>
              <a:gd name="connsiteY13" fmla="*/ 916758 h 3853933"/>
              <a:gd name="connsiteX14" fmla="*/ 1598543 w 3853774"/>
              <a:gd name="connsiteY14" fmla="*/ 797302 h 3853933"/>
              <a:gd name="connsiteX15" fmla="*/ 1479087 w 3853774"/>
              <a:gd name="connsiteY15" fmla="*/ 916758 h 3853933"/>
              <a:gd name="connsiteX16" fmla="*/ 1598543 w 3853774"/>
              <a:gd name="connsiteY16" fmla="*/ 1036214 h 3853933"/>
              <a:gd name="connsiteX17" fmla="*/ 1683011 w 3853774"/>
              <a:gd name="connsiteY17" fmla="*/ 1001226 h 3853933"/>
              <a:gd name="connsiteX18" fmla="*/ 2175733 w 3853774"/>
              <a:gd name="connsiteY18" fmla="*/ 707558 h 3853933"/>
              <a:gd name="connsiteX19" fmla="*/ 2210721 w 3853774"/>
              <a:gd name="connsiteY19" fmla="*/ 623090 h 3853933"/>
              <a:gd name="connsiteX20" fmla="*/ 2091265 w 3853774"/>
              <a:gd name="connsiteY20" fmla="*/ 503634 h 3853933"/>
              <a:gd name="connsiteX21" fmla="*/ 1971809 w 3853774"/>
              <a:gd name="connsiteY21" fmla="*/ 623090 h 3853933"/>
              <a:gd name="connsiteX22" fmla="*/ 2091265 w 3853774"/>
              <a:gd name="connsiteY22" fmla="*/ 742545 h 3853933"/>
              <a:gd name="connsiteX23" fmla="*/ 2175733 w 3853774"/>
              <a:gd name="connsiteY23" fmla="*/ 707558 h 3853933"/>
              <a:gd name="connsiteX24" fmla="*/ 2011493 w 3853774"/>
              <a:gd name="connsiteY24" fmla="*/ 1001227 h 3853933"/>
              <a:gd name="connsiteX25" fmla="*/ 2046480 w 3853774"/>
              <a:gd name="connsiteY25" fmla="*/ 916758 h 3853933"/>
              <a:gd name="connsiteX26" fmla="*/ 1927024 w 3853774"/>
              <a:gd name="connsiteY26" fmla="*/ 797302 h 3853933"/>
              <a:gd name="connsiteX27" fmla="*/ 1807568 w 3853774"/>
              <a:gd name="connsiteY27" fmla="*/ 916758 h 3853933"/>
              <a:gd name="connsiteX28" fmla="*/ 1927024 w 3853774"/>
              <a:gd name="connsiteY28" fmla="*/ 1036214 h 3853933"/>
              <a:gd name="connsiteX29" fmla="*/ 2011493 w 3853774"/>
              <a:gd name="connsiteY29" fmla="*/ 1001227 h 3853933"/>
              <a:gd name="connsiteX30" fmla="*/ 2339973 w 3853774"/>
              <a:gd name="connsiteY30" fmla="*/ 1001226 h 3853933"/>
              <a:gd name="connsiteX31" fmla="*/ 2374961 w 3853774"/>
              <a:gd name="connsiteY31" fmla="*/ 916758 h 3853933"/>
              <a:gd name="connsiteX32" fmla="*/ 2255505 w 3853774"/>
              <a:gd name="connsiteY32" fmla="*/ 797302 h 3853933"/>
              <a:gd name="connsiteX33" fmla="*/ 2136049 w 3853774"/>
              <a:gd name="connsiteY33" fmla="*/ 916758 h 3853933"/>
              <a:gd name="connsiteX34" fmla="*/ 2255505 w 3853774"/>
              <a:gd name="connsiteY34" fmla="*/ 1036214 h 3853933"/>
              <a:gd name="connsiteX35" fmla="*/ 2339973 w 3853774"/>
              <a:gd name="connsiteY35" fmla="*/ 1001226 h 3853933"/>
              <a:gd name="connsiteX36" fmla="*/ 1055470 w 3853774"/>
              <a:gd name="connsiteY36" fmla="*/ 2621863 h 3853933"/>
              <a:gd name="connsiteX37" fmla="*/ 695319 w 3853774"/>
              <a:gd name="connsiteY37" fmla="*/ 2622144 h 3853933"/>
              <a:gd name="connsiteX38" fmla="*/ 677635 w 3853774"/>
              <a:gd name="connsiteY38" fmla="*/ 2621863 h 3853933"/>
              <a:gd name="connsiteX39" fmla="*/ 659950 w 3853774"/>
              <a:gd name="connsiteY39" fmla="*/ 2621021 h 3853933"/>
              <a:gd name="connsiteX40" fmla="*/ 641984 w 3853774"/>
              <a:gd name="connsiteY40" fmla="*/ 2619898 h 3853933"/>
              <a:gd name="connsiteX41" fmla="*/ 624299 w 3853774"/>
              <a:gd name="connsiteY41" fmla="*/ 2618494 h 3853933"/>
              <a:gd name="connsiteX42" fmla="*/ 606895 w 3853774"/>
              <a:gd name="connsiteY42" fmla="*/ 2616249 h 3853933"/>
              <a:gd name="connsiteX43" fmla="*/ 589772 w 3853774"/>
              <a:gd name="connsiteY43" fmla="*/ 2613722 h 3853933"/>
              <a:gd name="connsiteX44" fmla="*/ 572368 w 3853774"/>
              <a:gd name="connsiteY44" fmla="*/ 2611477 h 3853933"/>
              <a:gd name="connsiteX45" fmla="*/ 555806 w 3853774"/>
              <a:gd name="connsiteY45" fmla="*/ 2607828 h 3853933"/>
              <a:gd name="connsiteX46" fmla="*/ 538402 w 3853774"/>
              <a:gd name="connsiteY46" fmla="*/ 2603898 h 3853933"/>
              <a:gd name="connsiteX47" fmla="*/ 521840 w 3853774"/>
              <a:gd name="connsiteY47" fmla="*/ 2600249 h 3853933"/>
              <a:gd name="connsiteX48" fmla="*/ 505559 w 3853774"/>
              <a:gd name="connsiteY48" fmla="*/ 2595757 h 3853933"/>
              <a:gd name="connsiteX49" fmla="*/ 488716 w 3853774"/>
              <a:gd name="connsiteY49" fmla="*/ 2590704 h 3853933"/>
              <a:gd name="connsiteX50" fmla="*/ 472716 w 3853774"/>
              <a:gd name="connsiteY50" fmla="*/ 2585371 h 3853933"/>
              <a:gd name="connsiteX51" fmla="*/ 456716 w 3853774"/>
              <a:gd name="connsiteY51" fmla="*/ 2580037 h 3853933"/>
              <a:gd name="connsiteX52" fmla="*/ 440715 w 3853774"/>
              <a:gd name="connsiteY52" fmla="*/ 2573581 h 3853933"/>
              <a:gd name="connsiteX53" fmla="*/ 425276 w 3853774"/>
              <a:gd name="connsiteY53" fmla="*/ 2567125 h 3853933"/>
              <a:gd name="connsiteX54" fmla="*/ 409275 w 3853774"/>
              <a:gd name="connsiteY54" fmla="*/ 2560669 h 3853933"/>
              <a:gd name="connsiteX55" fmla="*/ 394398 w 3853774"/>
              <a:gd name="connsiteY55" fmla="*/ 2553089 h 3853933"/>
              <a:gd name="connsiteX56" fmla="*/ 379239 w 3853774"/>
              <a:gd name="connsiteY56" fmla="*/ 2545790 h 3853933"/>
              <a:gd name="connsiteX57" fmla="*/ 364362 w 3853774"/>
              <a:gd name="connsiteY57" fmla="*/ 2538211 h 3853933"/>
              <a:gd name="connsiteX58" fmla="*/ 349484 w 3853774"/>
              <a:gd name="connsiteY58" fmla="*/ 2530071 h 3853933"/>
              <a:gd name="connsiteX59" fmla="*/ 334887 w 3853774"/>
              <a:gd name="connsiteY59" fmla="*/ 2521088 h 3853933"/>
              <a:gd name="connsiteX60" fmla="*/ 320570 w 3853774"/>
              <a:gd name="connsiteY60" fmla="*/ 2512386 h 3853933"/>
              <a:gd name="connsiteX61" fmla="*/ 306816 w 3853774"/>
              <a:gd name="connsiteY61" fmla="*/ 2503122 h 3853933"/>
              <a:gd name="connsiteX62" fmla="*/ 293342 w 3853774"/>
              <a:gd name="connsiteY62" fmla="*/ 2493578 h 3853933"/>
              <a:gd name="connsiteX63" fmla="*/ 279307 w 3853774"/>
              <a:gd name="connsiteY63" fmla="*/ 2484034 h 3853933"/>
              <a:gd name="connsiteX64" fmla="*/ 266113 w 3853774"/>
              <a:gd name="connsiteY64" fmla="*/ 2473648 h 3853933"/>
              <a:gd name="connsiteX65" fmla="*/ 253200 w 3853774"/>
              <a:gd name="connsiteY65" fmla="*/ 2463543 h 3853933"/>
              <a:gd name="connsiteX66" fmla="*/ 240568 w 3853774"/>
              <a:gd name="connsiteY66" fmla="*/ 2452033 h 3853933"/>
              <a:gd name="connsiteX67" fmla="*/ 228217 w 3853774"/>
              <a:gd name="connsiteY67" fmla="*/ 2441366 h 3853933"/>
              <a:gd name="connsiteX68" fmla="*/ 215585 w 3853774"/>
              <a:gd name="connsiteY68" fmla="*/ 2429857 h 3853933"/>
              <a:gd name="connsiteX69" fmla="*/ 204076 w 3853774"/>
              <a:gd name="connsiteY69" fmla="*/ 2418348 h 3853933"/>
              <a:gd name="connsiteX70" fmla="*/ 192286 w 3853774"/>
              <a:gd name="connsiteY70" fmla="*/ 2406558 h 3853933"/>
              <a:gd name="connsiteX71" fmla="*/ 180777 w 3853774"/>
              <a:gd name="connsiteY71" fmla="*/ 2393927 h 3853933"/>
              <a:gd name="connsiteX72" fmla="*/ 170110 w 3853774"/>
              <a:gd name="connsiteY72" fmla="*/ 2381575 h 3853933"/>
              <a:gd name="connsiteX73" fmla="*/ 158601 w 3853774"/>
              <a:gd name="connsiteY73" fmla="*/ 2368943 h 3853933"/>
              <a:gd name="connsiteX74" fmla="*/ 148496 w 3853774"/>
              <a:gd name="connsiteY74" fmla="*/ 2356031 h 3853933"/>
              <a:gd name="connsiteX75" fmla="*/ 138390 w 3853774"/>
              <a:gd name="connsiteY75" fmla="*/ 2343118 h 3853933"/>
              <a:gd name="connsiteX76" fmla="*/ 128565 w 3853774"/>
              <a:gd name="connsiteY76" fmla="*/ 2328801 h 3853933"/>
              <a:gd name="connsiteX77" fmla="*/ 119021 w 3853774"/>
              <a:gd name="connsiteY77" fmla="*/ 2315327 h 3853933"/>
              <a:gd name="connsiteX78" fmla="*/ 109757 w 3853774"/>
              <a:gd name="connsiteY78" fmla="*/ 2301573 h 3853933"/>
              <a:gd name="connsiteX79" fmla="*/ 101055 w 3853774"/>
              <a:gd name="connsiteY79" fmla="*/ 2287257 h 3853933"/>
              <a:gd name="connsiteX80" fmla="*/ 92072 w 3853774"/>
              <a:gd name="connsiteY80" fmla="*/ 2272659 h 3853933"/>
              <a:gd name="connsiteX81" fmla="*/ 84213 w 3853774"/>
              <a:gd name="connsiteY81" fmla="*/ 2258063 h 3853933"/>
              <a:gd name="connsiteX82" fmla="*/ 76353 w 3853774"/>
              <a:gd name="connsiteY82" fmla="*/ 2242904 h 3853933"/>
              <a:gd name="connsiteX83" fmla="*/ 69055 w 3853774"/>
              <a:gd name="connsiteY83" fmla="*/ 2227745 h 3853933"/>
              <a:gd name="connsiteX84" fmla="*/ 61475 w 3853774"/>
              <a:gd name="connsiteY84" fmla="*/ 2212868 h 3853933"/>
              <a:gd name="connsiteX85" fmla="*/ 55019 w 3853774"/>
              <a:gd name="connsiteY85" fmla="*/ 2196868 h 3853933"/>
              <a:gd name="connsiteX86" fmla="*/ 48563 w 3853774"/>
              <a:gd name="connsiteY86" fmla="*/ 2181429 h 3853933"/>
              <a:gd name="connsiteX87" fmla="*/ 42668 w 3853774"/>
              <a:gd name="connsiteY87" fmla="*/ 2165989 h 3853933"/>
              <a:gd name="connsiteX88" fmla="*/ 37053 w 3853774"/>
              <a:gd name="connsiteY88" fmla="*/ 2149708 h 3853933"/>
              <a:gd name="connsiteX89" fmla="*/ 31439 w 3853774"/>
              <a:gd name="connsiteY89" fmla="*/ 2133427 h 3853933"/>
              <a:gd name="connsiteX90" fmla="*/ 26948 w 3853774"/>
              <a:gd name="connsiteY90" fmla="*/ 2117146 h 3853933"/>
              <a:gd name="connsiteX91" fmla="*/ 22176 w 3853774"/>
              <a:gd name="connsiteY91" fmla="*/ 2100584 h 3853933"/>
              <a:gd name="connsiteX92" fmla="*/ 18246 w 3853774"/>
              <a:gd name="connsiteY92" fmla="*/ 2083741 h 3853933"/>
              <a:gd name="connsiteX93" fmla="*/ 14596 w 3853774"/>
              <a:gd name="connsiteY93" fmla="*/ 2066618 h 3853933"/>
              <a:gd name="connsiteX94" fmla="*/ 10947 w 3853774"/>
              <a:gd name="connsiteY94" fmla="*/ 2050056 h 3853933"/>
              <a:gd name="connsiteX95" fmla="*/ 8421 w 3853774"/>
              <a:gd name="connsiteY95" fmla="*/ 2032371 h 3853933"/>
              <a:gd name="connsiteX96" fmla="*/ 5894 w 3853774"/>
              <a:gd name="connsiteY96" fmla="*/ 2015248 h 3853933"/>
              <a:gd name="connsiteX97" fmla="*/ 3649 w 3853774"/>
              <a:gd name="connsiteY97" fmla="*/ 1997844 h 3853933"/>
              <a:gd name="connsiteX98" fmla="*/ 2245 w 3853774"/>
              <a:gd name="connsiteY98" fmla="*/ 1980160 h 3853933"/>
              <a:gd name="connsiteX99" fmla="*/ 1123 w 3853774"/>
              <a:gd name="connsiteY99" fmla="*/ 1962194 h 3853933"/>
              <a:gd name="connsiteX100" fmla="*/ 561 w 3853774"/>
              <a:gd name="connsiteY100" fmla="*/ 1944790 h 3853933"/>
              <a:gd name="connsiteX101" fmla="*/ 0 w 3853774"/>
              <a:gd name="connsiteY101" fmla="*/ 1926824 h 3853933"/>
              <a:gd name="connsiteX102" fmla="*/ 561 w 3853774"/>
              <a:gd name="connsiteY102" fmla="*/ 1908859 h 3853933"/>
              <a:gd name="connsiteX103" fmla="*/ 1403 w 3853774"/>
              <a:gd name="connsiteY103" fmla="*/ 1890613 h 3853933"/>
              <a:gd name="connsiteX104" fmla="*/ 2526 w 3853774"/>
              <a:gd name="connsiteY104" fmla="*/ 1873209 h 3853933"/>
              <a:gd name="connsiteX105" fmla="*/ 3930 w 3853774"/>
              <a:gd name="connsiteY105" fmla="*/ 1855524 h 3853933"/>
              <a:gd name="connsiteX106" fmla="*/ 6175 w 3853774"/>
              <a:gd name="connsiteY106" fmla="*/ 1838120 h 3853933"/>
              <a:gd name="connsiteX107" fmla="*/ 8141 w 3853774"/>
              <a:gd name="connsiteY107" fmla="*/ 1820435 h 3853933"/>
              <a:gd name="connsiteX108" fmla="*/ 10947 w 3853774"/>
              <a:gd name="connsiteY108" fmla="*/ 1803593 h 3853933"/>
              <a:gd name="connsiteX109" fmla="*/ 14035 w 3853774"/>
              <a:gd name="connsiteY109" fmla="*/ 1786469 h 3853933"/>
              <a:gd name="connsiteX110" fmla="*/ 18246 w 3853774"/>
              <a:gd name="connsiteY110" fmla="*/ 1769346 h 3853933"/>
              <a:gd name="connsiteX111" fmla="*/ 21895 w 3853774"/>
              <a:gd name="connsiteY111" fmla="*/ 1752784 h 3853933"/>
              <a:gd name="connsiteX112" fmla="*/ 26667 w 3853774"/>
              <a:gd name="connsiteY112" fmla="*/ 1736222 h 3853933"/>
              <a:gd name="connsiteX113" fmla="*/ 31720 w 3853774"/>
              <a:gd name="connsiteY113" fmla="*/ 1719941 h 3853933"/>
              <a:gd name="connsiteX114" fmla="*/ 36773 w 3853774"/>
              <a:gd name="connsiteY114" fmla="*/ 1703659 h 3853933"/>
              <a:gd name="connsiteX115" fmla="*/ 42387 w 3853774"/>
              <a:gd name="connsiteY115" fmla="*/ 1687379 h 3853933"/>
              <a:gd name="connsiteX116" fmla="*/ 48282 w 3853774"/>
              <a:gd name="connsiteY116" fmla="*/ 1671939 h 3853933"/>
              <a:gd name="connsiteX117" fmla="*/ 54738 w 3853774"/>
              <a:gd name="connsiteY117" fmla="*/ 1655939 h 3853933"/>
              <a:gd name="connsiteX118" fmla="*/ 61756 w 3853774"/>
              <a:gd name="connsiteY118" fmla="*/ 1640500 h 3853933"/>
              <a:gd name="connsiteX119" fmla="*/ 68774 w 3853774"/>
              <a:gd name="connsiteY119" fmla="*/ 1625061 h 3853933"/>
              <a:gd name="connsiteX120" fmla="*/ 76353 w 3853774"/>
              <a:gd name="connsiteY120" fmla="*/ 1610183 h 3853933"/>
              <a:gd name="connsiteX121" fmla="*/ 83932 w 3853774"/>
              <a:gd name="connsiteY121" fmla="*/ 1595306 h 3853933"/>
              <a:gd name="connsiteX122" fmla="*/ 92634 w 3853774"/>
              <a:gd name="connsiteY122" fmla="*/ 1580428 h 3853933"/>
              <a:gd name="connsiteX123" fmla="*/ 101336 w 3853774"/>
              <a:gd name="connsiteY123" fmla="*/ 1566112 h 3853933"/>
              <a:gd name="connsiteX124" fmla="*/ 110038 w 3853774"/>
              <a:gd name="connsiteY124" fmla="*/ 1551796 h 3853933"/>
              <a:gd name="connsiteX125" fmla="*/ 119021 w 3853774"/>
              <a:gd name="connsiteY125" fmla="*/ 1537760 h 3853933"/>
              <a:gd name="connsiteX126" fmla="*/ 128845 w 3853774"/>
              <a:gd name="connsiteY126" fmla="*/ 1524005 h 3853933"/>
              <a:gd name="connsiteX127" fmla="*/ 138390 w 3853774"/>
              <a:gd name="connsiteY127" fmla="*/ 1510532 h 3853933"/>
              <a:gd name="connsiteX128" fmla="*/ 148496 w 3853774"/>
              <a:gd name="connsiteY128" fmla="*/ 1497618 h 3853933"/>
              <a:gd name="connsiteX129" fmla="*/ 159162 w 3853774"/>
              <a:gd name="connsiteY129" fmla="*/ 1484144 h 3853933"/>
              <a:gd name="connsiteX130" fmla="*/ 169830 w 3853774"/>
              <a:gd name="connsiteY130" fmla="*/ 1471793 h 3853933"/>
              <a:gd name="connsiteX131" fmla="*/ 180777 w 3853774"/>
              <a:gd name="connsiteY131" fmla="*/ 1459161 h 3853933"/>
              <a:gd name="connsiteX132" fmla="*/ 192567 w 3853774"/>
              <a:gd name="connsiteY132" fmla="*/ 1446810 h 3853933"/>
              <a:gd name="connsiteX133" fmla="*/ 203796 w 3853774"/>
              <a:gd name="connsiteY133" fmla="*/ 1435020 h 3853933"/>
              <a:gd name="connsiteX134" fmla="*/ 216147 w 3853774"/>
              <a:gd name="connsiteY134" fmla="*/ 1423230 h 3853933"/>
              <a:gd name="connsiteX135" fmla="*/ 227936 w 3853774"/>
              <a:gd name="connsiteY135" fmla="*/ 1412002 h 3853933"/>
              <a:gd name="connsiteX136" fmla="*/ 240569 w 3853774"/>
              <a:gd name="connsiteY136" fmla="*/ 1401054 h 3853933"/>
              <a:gd name="connsiteX137" fmla="*/ 253200 w 3853774"/>
              <a:gd name="connsiteY137" fmla="*/ 1390106 h 3853933"/>
              <a:gd name="connsiteX138" fmla="*/ 266394 w 3853774"/>
              <a:gd name="connsiteY138" fmla="*/ 1379720 h 3853933"/>
              <a:gd name="connsiteX139" fmla="*/ 279307 w 3853774"/>
              <a:gd name="connsiteY139" fmla="*/ 1369614 h 3853933"/>
              <a:gd name="connsiteX140" fmla="*/ 293342 w 3853774"/>
              <a:gd name="connsiteY140" fmla="*/ 1359509 h 3853933"/>
              <a:gd name="connsiteX141" fmla="*/ 306816 w 3853774"/>
              <a:gd name="connsiteY141" fmla="*/ 1349965 h 3853933"/>
              <a:gd name="connsiteX142" fmla="*/ 320852 w 3853774"/>
              <a:gd name="connsiteY142" fmla="*/ 1340982 h 3853933"/>
              <a:gd name="connsiteX143" fmla="*/ 335448 w 3853774"/>
              <a:gd name="connsiteY143" fmla="*/ 1331999 h 3853933"/>
              <a:gd name="connsiteX144" fmla="*/ 349764 w 3853774"/>
              <a:gd name="connsiteY144" fmla="*/ 1323297 h 3853933"/>
              <a:gd name="connsiteX145" fmla="*/ 364081 w 3853774"/>
              <a:gd name="connsiteY145" fmla="*/ 1315157 h 3853933"/>
              <a:gd name="connsiteX146" fmla="*/ 379239 w 3853774"/>
              <a:gd name="connsiteY146" fmla="*/ 1307297 h 3853933"/>
              <a:gd name="connsiteX147" fmla="*/ 394117 w 3853774"/>
              <a:gd name="connsiteY147" fmla="*/ 1299718 h 3853933"/>
              <a:gd name="connsiteX148" fmla="*/ 409556 w 3853774"/>
              <a:gd name="connsiteY148" fmla="*/ 1292700 h 3853933"/>
              <a:gd name="connsiteX149" fmla="*/ 424714 w 3853774"/>
              <a:gd name="connsiteY149" fmla="*/ 1285963 h 3853933"/>
              <a:gd name="connsiteX150" fmla="*/ 440715 w 3853774"/>
              <a:gd name="connsiteY150" fmla="*/ 1279506 h 3853933"/>
              <a:gd name="connsiteX151" fmla="*/ 456435 w 3853774"/>
              <a:gd name="connsiteY151" fmla="*/ 1273331 h 3853933"/>
              <a:gd name="connsiteX152" fmla="*/ 472435 w 3853774"/>
              <a:gd name="connsiteY152" fmla="*/ 1267997 h 3853933"/>
              <a:gd name="connsiteX153" fmla="*/ 488997 w 3853774"/>
              <a:gd name="connsiteY153" fmla="*/ 1262664 h 3853933"/>
              <a:gd name="connsiteX154" fmla="*/ 505278 w 3853774"/>
              <a:gd name="connsiteY154" fmla="*/ 1257611 h 3853933"/>
              <a:gd name="connsiteX155" fmla="*/ 521560 w 3853774"/>
              <a:gd name="connsiteY155" fmla="*/ 1253119 h 3853933"/>
              <a:gd name="connsiteX156" fmla="*/ 538683 w 3853774"/>
              <a:gd name="connsiteY156" fmla="*/ 1248909 h 3853933"/>
              <a:gd name="connsiteX157" fmla="*/ 555244 w 3853774"/>
              <a:gd name="connsiteY157" fmla="*/ 1245260 h 3853933"/>
              <a:gd name="connsiteX158" fmla="*/ 572368 w 3853774"/>
              <a:gd name="connsiteY158" fmla="*/ 1242172 h 3853933"/>
              <a:gd name="connsiteX159" fmla="*/ 589491 w 3853774"/>
              <a:gd name="connsiteY159" fmla="*/ 1239085 h 3853933"/>
              <a:gd name="connsiteX160" fmla="*/ 607176 w 3853774"/>
              <a:gd name="connsiteY160" fmla="*/ 1237119 h 3853933"/>
              <a:gd name="connsiteX161" fmla="*/ 624580 w 3853774"/>
              <a:gd name="connsiteY161" fmla="*/ 1234874 h 3853933"/>
              <a:gd name="connsiteX162" fmla="*/ 642265 w 3853774"/>
              <a:gd name="connsiteY162" fmla="*/ 1233470 h 3853933"/>
              <a:gd name="connsiteX163" fmla="*/ 659950 w 3853774"/>
              <a:gd name="connsiteY163" fmla="*/ 1232067 h 3853933"/>
              <a:gd name="connsiteX164" fmla="*/ 677635 w 3853774"/>
              <a:gd name="connsiteY164" fmla="*/ 1231785 h 3853933"/>
              <a:gd name="connsiteX165" fmla="*/ 695600 w 3853774"/>
              <a:gd name="connsiteY165" fmla="*/ 1231224 h 3853933"/>
              <a:gd name="connsiteX166" fmla="*/ 1055751 w 3853774"/>
              <a:gd name="connsiteY166" fmla="*/ 1231505 h 3853933"/>
              <a:gd name="connsiteX167" fmla="*/ 1683013 w 3853774"/>
              <a:gd name="connsiteY167" fmla="*/ 3020800 h 3853933"/>
              <a:gd name="connsiteX168" fmla="*/ 1718000 w 3853774"/>
              <a:gd name="connsiteY168" fmla="*/ 2936331 h 3853933"/>
              <a:gd name="connsiteX169" fmla="*/ 1598545 w 3853774"/>
              <a:gd name="connsiteY169" fmla="*/ 2816876 h 3853933"/>
              <a:gd name="connsiteX170" fmla="*/ 1479089 w 3853774"/>
              <a:gd name="connsiteY170" fmla="*/ 2936331 h 3853933"/>
              <a:gd name="connsiteX171" fmla="*/ 1598545 w 3853774"/>
              <a:gd name="connsiteY171" fmla="*/ 3055787 h 3853933"/>
              <a:gd name="connsiteX172" fmla="*/ 1683013 w 3853774"/>
              <a:gd name="connsiteY172" fmla="*/ 3020800 h 3853933"/>
              <a:gd name="connsiteX173" fmla="*/ 2237701 w 3853774"/>
              <a:gd name="connsiteY173" fmla="*/ 2501547 h 3853933"/>
              <a:gd name="connsiteX174" fmla="*/ 2252308 w 3853774"/>
              <a:gd name="connsiteY174" fmla="*/ 2486379 h 3853933"/>
              <a:gd name="connsiteX175" fmla="*/ 2266071 w 3853774"/>
              <a:gd name="connsiteY175" fmla="*/ 2470368 h 3853933"/>
              <a:gd name="connsiteX176" fmla="*/ 2278993 w 3853774"/>
              <a:gd name="connsiteY176" fmla="*/ 2454075 h 3853933"/>
              <a:gd name="connsiteX177" fmla="*/ 2291353 w 3853774"/>
              <a:gd name="connsiteY177" fmla="*/ 2436659 h 3853933"/>
              <a:gd name="connsiteX178" fmla="*/ 2302870 w 3853774"/>
              <a:gd name="connsiteY178" fmla="*/ 2418963 h 3853933"/>
              <a:gd name="connsiteX179" fmla="*/ 2313263 w 3853774"/>
              <a:gd name="connsiteY179" fmla="*/ 2400143 h 3853933"/>
              <a:gd name="connsiteX180" fmla="*/ 2323095 w 3853774"/>
              <a:gd name="connsiteY180" fmla="*/ 2381322 h 3853933"/>
              <a:gd name="connsiteX181" fmla="*/ 2331803 w 3853774"/>
              <a:gd name="connsiteY181" fmla="*/ 2361940 h 3853933"/>
              <a:gd name="connsiteX182" fmla="*/ 2339948 w 3853774"/>
              <a:gd name="connsiteY182" fmla="*/ 2341996 h 3853933"/>
              <a:gd name="connsiteX183" fmla="*/ 2346971 w 3853774"/>
              <a:gd name="connsiteY183" fmla="*/ 2321490 h 3853933"/>
              <a:gd name="connsiteX184" fmla="*/ 2352590 w 3853774"/>
              <a:gd name="connsiteY184" fmla="*/ 2300704 h 3853933"/>
              <a:gd name="connsiteX185" fmla="*/ 2357364 w 3853774"/>
              <a:gd name="connsiteY185" fmla="*/ 2279636 h 3853933"/>
              <a:gd name="connsiteX186" fmla="*/ 2361297 w 3853774"/>
              <a:gd name="connsiteY186" fmla="*/ 2258287 h 3853933"/>
              <a:gd name="connsiteX187" fmla="*/ 2364106 w 3853774"/>
              <a:gd name="connsiteY187" fmla="*/ 2235816 h 3853933"/>
              <a:gd name="connsiteX188" fmla="*/ 2365792 w 3853774"/>
              <a:gd name="connsiteY188" fmla="*/ 2213344 h 3853933"/>
              <a:gd name="connsiteX189" fmla="*/ 2366634 w 3853774"/>
              <a:gd name="connsiteY189" fmla="*/ 2191153 h 3853933"/>
              <a:gd name="connsiteX190" fmla="*/ 2366073 w 3853774"/>
              <a:gd name="connsiteY190" fmla="*/ 1661937 h 3853933"/>
              <a:gd name="connsiteX191" fmla="*/ 2365792 w 3853774"/>
              <a:gd name="connsiteY191" fmla="*/ 1639184 h 3853933"/>
              <a:gd name="connsiteX192" fmla="*/ 2364107 w 3853774"/>
              <a:gd name="connsiteY192" fmla="*/ 1616712 h 3853933"/>
              <a:gd name="connsiteX193" fmla="*/ 2361298 w 3853774"/>
              <a:gd name="connsiteY193" fmla="*/ 1595364 h 3853933"/>
              <a:gd name="connsiteX194" fmla="*/ 2357926 w 3853774"/>
              <a:gd name="connsiteY194" fmla="*/ 1573454 h 3853933"/>
              <a:gd name="connsiteX195" fmla="*/ 2352590 w 3853774"/>
              <a:gd name="connsiteY195" fmla="*/ 1551824 h 3853933"/>
              <a:gd name="connsiteX196" fmla="*/ 2346690 w 3853774"/>
              <a:gd name="connsiteY196" fmla="*/ 1531319 h 3853933"/>
              <a:gd name="connsiteX197" fmla="*/ 2339668 w 3853774"/>
              <a:gd name="connsiteY197" fmla="*/ 1510813 h 3853933"/>
              <a:gd name="connsiteX198" fmla="*/ 2332084 w 3853774"/>
              <a:gd name="connsiteY198" fmla="*/ 1490869 h 3853933"/>
              <a:gd name="connsiteX199" fmla="*/ 2323095 w 3853774"/>
              <a:gd name="connsiteY199" fmla="*/ 1471206 h 3853933"/>
              <a:gd name="connsiteX200" fmla="*/ 2313545 w 3853774"/>
              <a:gd name="connsiteY200" fmla="*/ 1452667 h 3853933"/>
              <a:gd name="connsiteX201" fmla="*/ 2302589 w 3853774"/>
              <a:gd name="connsiteY201" fmla="*/ 1433847 h 3853933"/>
              <a:gd name="connsiteX202" fmla="*/ 2291353 w 3853774"/>
              <a:gd name="connsiteY202" fmla="*/ 1416431 h 3853933"/>
              <a:gd name="connsiteX203" fmla="*/ 2279275 w 3853774"/>
              <a:gd name="connsiteY203" fmla="*/ 1399296 h 3853933"/>
              <a:gd name="connsiteX204" fmla="*/ 2265792 w 3853774"/>
              <a:gd name="connsiteY204" fmla="*/ 1382442 h 3853933"/>
              <a:gd name="connsiteX205" fmla="*/ 2252028 w 3853774"/>
              <a:gd name="connsiteY205" fmla="*/ 1366430 h 3853933"/>
              <a:gd name="connsiteX206" fmla="*/ 2237701 w 3853774"/>
              <a:gd name="connsiteY206" fmla="*/ 1351543 h 3853933"/>
              <a:gd name="connsiteX207" fmla="*/ 2222252 w 3853774"/>
              <a:gd name="connsiteY207" fmla="*/ 1336655 h 3853933"/>
              <a:gd name="connsiteX208" fmla="*/ 2206522 w 3853774"/>
              <a:gd name="connsiteY208" fmla="*/ 1323172 h 3853933"/>
              <a:gd name="connsiteX209" fmla="*/ 2189948 w 3853774"/>
              <a:gd name="connsiteY209" fmla="*/ 1309970 h 3853933"/>
              <a:gd name="connsiteX210" fmla="*/ 2172814 w 3853774"/>
              <a:gd name="connsiteY210" fmla="*/ 1297891 h 3853933"/>
              <a:gd name="connsiteX211" fmla="*/ 2154836 w 3853774"/>
              <a:gd name="connsiteY211" fmla="*/ 1286093 h 3853933"/>
              <a:gd name="connsiteX212" fmla="*/ 2136578 w 3853774"/>
              <a:gd name="connsiteY212" fmla="*/ 1275699 h 3853933"/>
              <a:gd name="connsiteX213" fmla="*/ 2117758 w 3853774"/>
              <a:gd name="connsiteY213" fmla="*/ 1265868 h 3853933"/>
              <a:gd name="connsiteX214" fmla="*/ 2098375 w 3853774"/>
              <a:gd name="connsiteY214" fmla="*/ 1257160 h 3853933"/>
              <a:gd name="connsiteX215" fmla="*/ 2078150 w 3853774"/>
              <a:gd name="connsiteY215" fmla="*/ 1249295 h 3853933"/>
              <a:gd name="connsiteX216" fmla="*/ 2057644 w 3853774"/>
              <a:gd name="connsiteY216" fmla="*/ 1242273 h 3853933"/>
              <a:gd name="connsiteX217" fmla="*/ 2036858 w 3853774"/>
              <a:gd name="connsiteY217" fmla="*/ 1236092 h 3853933"/>
              <a:gd name="connsiteX218" fmla="*/ 2015790 w 3853774"/>
              <a:gd name="connsiteY218" fmla="*/ 1231318 h 3853933"/>
              <a:gd name="connsiteX219" fmla="*/ 1993600 w 3853774"/>
              <a:gd name="connsiteY219" fmla="*/ 1227666 h 3853933"/>
              <a:gd name="connsiteX220" fmla="*/ 1971971 w 3853774"/>
              <a:gd name="connsiteY220" fmla="*/ 1224576 h 3853933"/>
              <a:gd name="connsiteX221" fmla="*/ 1949779 w 3853774"/>
              <a:gd name="connsiteY221" fmla="*/ 1223171 h 3853933"/>
              <a:gd name="connsiteX222" fmla="*/ 1926745 w 3853774"/>
              <a:gd name="connsiteY222" fmla="*/ 1222610 h 3853933"/>
              <a:gd name="connsiteX223" fmla="*/ 1903992 w 3853774"/>
              <a:gd name="connsiteY223" fmla="*/ 1222890 h 3853933"/>
              <a:gd name="connsiteX224" fmla="*/ 1882082 w 3853774"/>
              <a:gd name="connsiteY224" fmla="*/ 1224576 h 3853933"/>
              <a:gd name="connsiteX225" fmla="*/ 1860172 w 3853774"/>
              <a:gd name="connsiteY225" fmla="*/ 1227385 h 3853933"/>
              <a:gd name="connsiteX226" fmla="*/ 1838262 w 3853774"/>
              <a:gd name="connsiteY226" fmla="*/ 1231318 h 3853933"/>
              <a:gd name="connsiteX227" fmla="*/ 1816913 w 3853774"/>
              <a:gd name="connsiteY227" fmla="*/ 1236374 h 3853933"/>
              <a:gd name="connsiteX228" fmla="*/ 1796408 w 3853774"/>
              <a:gd name="connsiteY228" fmla="*/ 1242273 h 3853933"/>
              <a:gd name="connsiteX229" fmla="*/ 1775902 w 3853774"/>
              <a:gd name="connsiteY229" fmla="*/ 1249296 h 3853933"/>
              <a:gd name="connsiteX230" fmla="*/ 1755677 w 3853774"/>
              <a:gd name="connsiteY230" fmla="*/ 1257160 h 3853933"/>
              <a:gd name="connsiteX231" fmla="*/ 1736295 w 3853774"/>
              <a:gd name="connsiteY231" fmla="*/ 1265868 h 3853933"/>
              <a:gd name="connsiteX232" fmla="*/ 1717475 w 3853774"/>
              <a:gd name="connsiteY232" fmla="*/ 1275700 h 3853933"/>
              <a:gd name="connsiteX233" fmla="*/ 1699216 w 3853774"/>
              <a:gd name="connsiteY233" fmla="*/ 1286093 h 3853933"/>
              <a:gd name="connsiteX234" fmla="*/ 1681239 w 3853774"/>
              <a:gd name="connsiteY234" fmla="*/ 1297891 h 3853933"/>
              <a:gd name="connsiteX235" fmla="*/ 1664104 w 3853774"/>
              <a:gd name="connsiteY235" fmla="*/ 1309970 h 3853933"/>
              <a:gd name="connsiteX236" fmla="*/ 1647530 w 3853774"/>
              <a:gd name="connsiteY236" fmla="*/ 1323172 h 3853933"/>
              <a:gd name="connsiteX237" fmla="*/ 1631800 w 3853774"/>
              <a:gd name="connsiteY237" fmla="*/ 1336655 h 3853933"/>
              <a:gd name="connsiteX238" fmla="*/ 1616350 w 3853774"/>
              <a:gd name="connsiteY238" fmla="*/ 1351543 h 3853933"/>
              <a:gd name="connsiteX239" fmla="*/ 1601744 w 3853774"/>
              <a:gd name="connsiteY239" fmla="*/ 1366711 h 3853933"/>
              <a:gd name="connsiteX240" fmla="*/ 1588260 w 3853774"/>
              <a:gd name="connsiteY240" fmla="*/ 1382443 h 3853933"/>
              <a:gd name="connsiteX241" fmla="*/ 1574777 w 3853774"/>
              <a:gd name="connsiteY241" fmla="*/ 1399296 h 3853933"/>
              <a:gd name="connsiteX242" fmla="*/ 1562699 w 3853774"/>
              <a:gd name="connsiteY242" fmla="*/ 1416431 h 3853933"/>
              <a:gd name="connsiteX243" fmla="*/ 1551182 w 3853774"/>
              <a:gd name="connsiteY243" fmla="*/ 1434128 h 3853933"/>
              <a:gd name="connsiteX244" fmla="*/ 1540508 w 3853774"/>
              <a:gd name="connsiteY244" fmla="*/ 1452667 h 3853933"/>
              <a:gd name="connsiteX245" fmla="*/ 1530957 w 3853774"/>
              <a:gd name="connsiteY245" fmla="*/ 1471207 h 3853933"/>
              <a:gd name="connsiteX246" fmla="*/ 1521968 w 3853774"/>
              <a:gd name="connsiteY246" fmla="*/ 1490869 h 3853933"/>
              <a:gd name="connsiteX247" fmla="*/ 1514384 w 3853774"/>
              <a:gd name="connsiteY247" fmla="*/ 1510813 h 3853933"/>
              <a:gd name="connsiteX248" fmla="*/ 1507361 w 3853774"/>
              <a:gd name="connsiteY248" fmla="*/ 1531319 h 3853933"/>
              <a:gd name="connsiteX249" fmla="*/ 1501463 w 3853774"/>
              <a:gd name="connsiteY249" fmla="*/ 1551824 h 3853933"/>
              <a:gd name="connsiteX250" fmla="*/ 1496126 w 3853774"/>
              <a:gd name="connsiteY250" fmla="*/ 1573454 h 3853933"/>
              <a:gd name="connsiteX251" fmla="*/ 1492474 w 3853774"/>
              <a:gd name="connsiteY251" fmla="*/ 1595084 h 3853933"/>
              <a:gd name="connsiteX252" fmla="*/ 1489665 w 3853774"/>
              <a:gd name="connsiteY252" fmla="*/ 1616994 h 3853933"/>
              <a:gd name="connsiteX253" fmla="*/ 1487979 w 3853774"/>
              <a:gd name="connsiteY253" fmla="*/ 1638904 h 3853933"/>
              <a:gd name="connsiteX254" fmla="*/ 1487698 w 3853774"/>
              <a:gd name="connsiteY254" fmla="*/ 1661657 h 3853933"/>
              <a:gd name="connsiteX255" fmla="*/ 1487417 w 3853774"/>
              <a:gd name="connsiteY255" fmla="*/ 2191153 h 3853933"/>
              <a:gd name="connsiteX256" fmla="*/ 1488260 w 3853774"/>
              <a:gd name="connsiteY256" fmla="*/ 2213344 h 3853933"/>
              <a:gd name="connsiteX257" fmla="*/ 1489665 w 3853774"/>
              <a:gd name="connsiteY257" fmla="*/ 2235535 h 3853933"/>
              <a:gd name="connsiteX258" fmla="*/ 1492473 w 3853774"/>
              <a:gd name="connsiteY258" fmla="*/ 2258008 h 3853933"/>
              <a:gd name="connsiteX259" fmla="*/ 1496406 w 3853774"/>
              <a:gd name="connsiteY259" fmla="*/ 2279356 h 3853933"/>
              <a:gd name="connsiteX260" fmla="*/ 1501462 w 3853774"/>
              <a:gd name="connsiteY260" fmla="*/ 2300704 h 3853933"/>
              <a:gd name="connsiteX261" fmla="*/ 1507080 w 3853774"/>
              <a:gd name="connsiteY261" fmla="*/ 2321491 h 3853933"/>
              <a:gd name="connsiteX262" fmla="*/ 1514103 w 3853774"/>
              <a:gd name="connsiteY262" fmla="*/ 2341996 h 3853933"/>
              <a:gd name="connsiteX263" fmla="*/ 1522249 w 3853774"/>
              <a:gd name="connsiteY263" fmla="*/ 2361940 h 3853933"/>
              <a:gd name="connsiteX264" fmla="*/ 1530957 w 3853774"/>
              <a:gd name="connsiteY264" fmla="*/ 2381322 h 3853933"/>
              <a:gd name="connsiteX265" fmla="*/ 1540788 w 3853774"/>
              <a:gd name="connsiteY265" fmla="*/ 2400142 h 3853933"/>
              <a:gd name="connsiteX266" fmla="*/ 1551181 w 3853774"/>
              <a:gd name="connsiteY266" fmla="*/ 2418401 h 3853933"/>
              <a:gd name="connsiteX267" fmla="*/ 1562698 w 3853774"/>
              <a:gd name="connsiteY267" fmla="*/ 2436661 h 3853933"/>
              <a:gd name="connsiteX268" fmla="*/ 1574777 w 3853774"/>
              <a:gd name="connsiteY268" fmla="*/ 2453794 h 3853933"/>
              <a:gd name="connsiteX269" fmla="*/ 1587979 w 3853774"/>
              <a:gd name="connsiteY269" fmla="*/ 2470368 h 3853933"/>
              <a:gd name="connsiteX270" fmla="*/ 1601462 w 3853774"/>
              <a:gd name="connsiteY270" fmla="*/ 2486098 h 3853933"/>
              <a:gd name="connsiteX271" fmla="*/ 1616350 w 3853774"/>
              <a:gd name="connsiteY271" fmla="*/ 2501548 h 3853933"/>
              <a:gd name="connsiteX272" fmla="*/ 1631518 w 3853774"/>
              <a:gd name="connsiteY272" fmla="*/ 2516155 h 3853933"/>
              <a:gd name="connsiteX273" fmla="*/ 1647530 w 3853774"/>
              <a:gd name="connsiteY273" fmla="*/ 2529919 h 3853933"/>
              <a:gd name="connsiteX274" fmla="*/ 1664103 w 3853774"/>
              <a:gd name="connsiteY274" fmla="*/ 2543121 h 3853933"/>
              <a:gd name="connsiteX275" fmla="*/ 1681238 w 3853774"/>
              <a:gd name="connsiteY275" fmla="*/ 2555200 h 3853933"/>
              <a:gd name="connsiteX276" fmla="*/ 1699496 w 3853774"/>
              <a:gd name="connsiteY276" fmla="*/ 2566717 h 3853933"/>
              <a:gd name="connsiteX277" fmla="*/ 1717755 w 3853774"/>
              <a:gd name="connsiteY277" fmla="*/ 2577110 h 3853933"/>
              <a:gd name="connsiteX278" fmla="*/ 1736575 w 3853774"/>
              <a:gd name="connsiteY278" fmla="*/ 2586941 h 3853933"/>
              <a:gd name="connsiteX279" fmla="*/ 1755958 w 3853774"/>
              <a:gd name="connsiteY279" fmla="*/ 2595649 h 3853933"/>
              <a:gd name="connsiteX280" fmla="*/ 1775901 w 3853774"/>
              <a:gd name="connsiteY280" fmla="*/ 2603795 h 3853933"/>
              <a:gd name="connsiteX281" fmla="*/ 1796126 w 3853774"/>
              <a:gd name="connsiteY281" fmla="*/ 2610537 h 3853933"/>
              <a:gd name="connsiteX282" fmla="*/ 1817475 w 3853774"/>
              <a:gd name="connsiteY282" fmla="*/ 2616717 h 3853933"/>
              <a:gd name="connsiteX283" fmla="*/ 1838542 w 3853774"/>
              <a:gd name="connsiteY283" fmla="*/ 2621492 h 3853933"/>
              <a:gd name="connsiteX284" fmla="*/ 1859891 w 3853774"/>
              <a:gd name="connsiteY284" fmla="*/ 2625424 h 3853933"/>
              <a:gd name="connsiteX285" fmla="*/ 1882082 w 3853774"/>
              <a:gd name="connsiteY285" fmla="*/ 2627952 h 3853933"/>
              <a:gd name="connsiteX286" fmla="*/ 1904554 w 3853774"/>
              <a:gd name="connsiteY286" fmla="*/ 2629638 h 3853933"/>
              <a:gd name="connsiteX287" fmla="*/ 1927026 w 3853774"/>
              <a:gd name="connsiteY287" fmla="*/ 2630761 h 3853933"/>
              <a:gd name="connsiteX288" fmla="*/ 1949497 w 3853774"/>
              <a:gd name="connsiteY288" fmla="*/ 2629638 h 3853933"/>
              <a:gd name="connsiteX289" fmla="*/ 1971969 w 3853774"/>
              <a:gd name="connsiteY289" fmla="*/ 2627954 h 3853933"/>
              <a:gd name="connsiteX290" fmla="*/ 1994160 w 3853774"/>
              <a:gd name="connsiteY290" fmla="*/ 2625424 h 3853933"/>
              <a:gd name="connsiteX291" fmla="*/ 2015509 w 3853774"/>
              <a:gd name="connsiteY291" fmla="*/ 2621491 h 3853933"/>
              <a:gd name="connsiteX292" fmla="*/ 2036576 w 3853774"/>
              <a:gd name="connsiteY292" fmla="*/ 2616719 h 3853933"/>
              <a:gd name="connsiteX293" fmla="*/ 2057925 w 3853774"/>
              <a:gd name="connsiteY293" fmla="*/ 2610536 h 3853933"/>
              <a:gd name="connsiteX294" fmla="*/ 2078430 w 3853774"/>
              <a:gd name="connsiteY294" fmla="*/ 2603514 h 3853933"/>
              <a:gd name="connsiteX295" fmla="*/ 2097813 w 3853774"/>
              <a:gd name="connsiteY295" fmla="*/ 2595930 h 3853933"/>
              <a:gd name="connsiteX296" fmla="*/ 2117196 w 3853774"/>
              <a:gd name="connsiteY296" fmla="*/ 2587222 h 3853933"/>
              <a:gd name="connsiteX297" fmla="*/ 2136296 w 3853774"/>
              <a:gd name="connsiteY297" fmla="*/ 2577110 h 3853933"/>
              <a:gd name="connsiteX298" fmla="*/ 2154835 w 3853774"/>
              <a:gd name="connsiteY298" fmla="*/ 2566997 h 3853933"/>
              <a:gd name="connsiteX299" fmla="*/ 2172532 w 3853774"/>
              <a:gd name="connsiteY299" fmla="*/ 2555480 h 3853933"/>
              <a:gd name="connsiteX300" fmla="*/ 2189948 w 3853774"/>
              <a:gd name="connsiteY300" fmla="*/ 2543121 h 3853933"/>
              <a:gd name="connsiteX301" fmla="*/ 2206240 w 3853774"/>
              <a:gd name="connsiteY301" fmla="*/ 2530200 h 3853933"/>
              <a:gd name="connsiteX302" fmla="*/ 2222532 w 3853774"/>
              <a:gd name="connsiteY302" fmla="*/ 2516154 h 3853933"/>
              <a:gd name="connsiteX303" fmla="*/ 2011494 w 3853774"/>
              <a:gd name="connsiteY303" fmla="*/ 3020800 h 3853933"/>
              <a:gd name="connsiteX304" fmla="*/ 2046481 w 3853774"/>
              <a:gd name="connsiteY304" fmla="*/ 2936331 h 3853933"/>
              <a:gd name="connsiteX305" fmla="*/ 1927025 w 3853774"/>
              <a:gd name="connsiteY305" fmla="*/ 2816877 h 3853933"/>
              <a:gd name="connsiteX306" fmla="*/ 1807570 w 3853774"/>
              <a:gd name="connsiteY306" fmla="*/ 2936331 h 3853933"/>
              <a:gd name="connsiteX307" fmla="*/ 1927026 w 3853774"/>
              <a:gd name="connsiteY307" fmla="*/ 3055787 h 3853933"/>
              <a:gd name="connsiteX308" fmla="*/ 2011494 w 3853774"/>
              <a:gd name="connsiteY308" fmla="*/ 3020800 h 3853933"/>
              <a:gd name="connsiteX309" fmla="*/ 1847252 w 3853774"/>
              <a:gd name="connsiteY309" fmla="*/ 3314469 h 3853933"/>
              <a:gd name="connsiteX310" fmla="*/ 1882240 w 3853774"/>
              <a:gd name="connsiteY310" fmla="*/ 3230000 h 3853933"/>
              <a:gd name="connsiteX311" fmla="*/ 1762784 w 3853774"/>
              <a:gd name="connsiteY311" fmla="*/ 3110544 h 3853933"/>
              <a:gd name="connsiteX312" fmla="*/ 1643329 w 3853774"/>
              <a:gd name="connsiteY312" fmla="*/ 3230000 h 3853933"/>
              <a:gd name="connsiteX313" fmla="*/ 1762784 w 3853774"/>
              <a:gd name="connsiteY313" fmla="*/ 3349456 h 3853933"/>
              <a:gd name="connsiteX314" fmla="*/ 1847252 w 3853774"/>
              <a:gd name="connsiteY314" fmla="*/ 3314469 h 3853933"/>
              <a:gd name="connsiteX315" fmla="*/ 2339974 w 3853774"/>
              <a:gd name="connsiteY315" fmla="*/ 3020801 h 3853933"/>
              <a:gd name="connsiteX316" fmla="*/ 2374962 w 3853774"/>
              <a:gd name="connsiteY316" fmla="*/ 2936331 h 3853933"/>
              <a:gd name="connsiteX317" fmla="*/ 2255506 w 3853774"/>
              <a:gd name="connsiteY317" fmla="*/ 2816876 h 3853933"/>
              <a:gd name="connsiteX318" fmla="*/ 2136050 w 3853774"/>
              <a:gd name="connsiteY318" fmla="*/ 2936331 h 3853933"/>
              <a:gd name="connsiteX319" fmla="*/ 2255506 w 3853774"/>
              <a:gd name="connsiteY319" fmla="*/ 3055787 h 3853933"/>
              <a:gd name="connsiteX320" fmla="*/ 2339974 w 3853774"/>
              <a:gd name="connsiteY320" fmla="*/ 3020801 h 3853933"/>
              <a:gd name="connsiteX321" fmla="*/ 2175734 w 3853774"/>
              <a:gd name="connsiteY321" fmla="*/ 3314469 h 3853933"/>
              <a:gd name="connsiteX322" fmla="*/ 2210722 w 3853774"/>
              <a:gd name="connsiteY322" fmla="*/ 3230001 h 3853933"/>
              <a:gd name="connsiteX323" fmla="*/ 2091266 w 3853774"/>
              <a:gd name="connsiteY323" fmla="*/ 3110545 h 3853933"/>
              <a:gd name="connsiteX324" fmla="*/ 1971810 w 3853774"/>
              <a:gd name="connsiteY324" fmla="*/ 3230001 h 3853933"/>
              <a:gd name="connsiteX325" fmla="*/ 2091266 w 3853774"/>
              <a:gd name="connsiteY325" fmla="*/ 3349458 h 3853933"/>
              <a:gd name="connsiteX326" fmla="*/ 2175734 w 3853774"/>
              <a:gd name="connsiteY326" fmla="*/ 3314469 h 3853933"/>
              <a:gd name="connsiteX327" fmla="*/ 2011494 w 3853774"/>
              <a:gd name="connsiteY327" fmla="*/ 3608137 h 3853933"/>
              <a:gd name="connsiteX328" fmla="*/ 2046481 w 3853774"/>
              <a:gd name="connsiteY328" fmla="*/ 3523669 h 3853933"/>
              <a:gd name="connsiteX329" fmla="*/ 1927025 w 3853774"/>
              <a:gd name="connsiteY329" fmla="*/ 3404215 h 3853933"/>
              <a:gd name="connsiteX330" fmla="*/ 1807570 w 3853774"/>
              <a:gd name="connsiteY330" fmla="*/ 3523669 h 3853933"/>
              <a:gd name="connsiteX331" fmla="*/ 1927026 w 3853774"/>
              <a:gd name="connsiteY331" fmla="*/ 3643124 h 3853933"/>
              <a:gd name="connsiteX332" fmla="*/ 2011494 w 3853774"/>
              <a:gd name="connsiteY332" fmla="*/ 3608137 h 3853933"/>
              <a:gd name="connsiteX333" fmla="*/ 3661769 w 3853774"/>
              <a:gd name="connsiteY333" fmla="*/ 2406559 h 3853933"/>
              <a:gd name="connsiteX334" fmla="*/ 3649698 w 3853774"/>
              <a:gd name="connsiteY334" fmla="*/ 2418630 h 3853933"/>
              <a:gd name="connsiteX335" fmla="*/ 3638189 w 3853774"/>
              <a:gd name="connsiteY335" fmla="*/ 2430139 h 3853933"/>
              <a:gd name="connsiteX336" fmla="*/ 3625838 w 3853774"/>
              <a:gd name="connsiteY336" fmla="*/ 2441367 h 3853933"/>
              <a:gd name="connsiteX337" fmla="*/ 3613206 w 3853774"/>
              <a:gd name="connsiteY337" fmla="*/ 2452315 h 3853933"/>
              <a:gd name="connsiteX338" fmla="*/ 3600854 w 3853774"/>
              <a:gd name="connsiteY338" fmla="*/ 2463543 h 3853933"/>
              <a:gd name="connsiteX339" fmla="*/ 3587942 w 3853774"/>
              <a:gd name="connsiteY339" fmla="*/ 2473649 h 3853933"/>
              <a:gd name="connsiteX340" fmla="*/ 3574468 w 3853774"/>
              <a:gd name="connsiteY340" fmla="*/ 2484316 h 3853933"/>
              <a:gd name="connsiteX341" fmla="*/ 3560713 w 3853774"/>
              <a:gd name="connsiteY341" fmla="*/ 2493579 h 3853933"/>
              <a:gd name="connsiteX342" fmla="*/ 3547239 w 3853774"/>
              <a:gd name="connsiteY342" fmla="*/ 2503123 h 3853933"/>
              <a:gd name="connsiteX343" fmla="*/ 3533203 w 3853774"/>
              <a:gd name="connsiteY343" fmla="*/ 2512667 h 3853933"/>
              <a:gd name="connsiteX344" fmla="*/ 3518887 w 3853774"/>
              <a:gd name="connsiteY344" fmla="*/ 2521370 h 3853933"/>
              <a:gd name="connsiteX345" fmla="*/ 3504571 w 3853774"/>
              <a:gd name="connsiteY345" fmla="*/ 2530071 h 3853933"/>
              <a:gd name="connsiteX346" fmla="*/ 3489693 w 3853774"/>
              <a:gd name="connsiteY346" fmla="*/ 2538212 h 3853933"/>
              <a:gd name="connsiteX347" fmla="*/ 3474816 w 3853774"/>
              <a:gd name="connsiteY347" fmla="*/ 2545791 h 3853933"/>
              <a:gd name="connsiteX348" fmla="*/ 3459657 w 3853774"/>
              <a:gd name="connsiteY348" fmla="*/ 2553090 h 3853933"/>
              <a:gd name="connsiteX349" fmla="*/ 3444779 w 3853774"/>
              <a:gd name="connsiteY349" fmla="*/ 2560669 h 3853933"/>
              <a:gd name="connsiteX350" fmla="*/ 3428779 w 3853774"/>
              <a:gd name="connsiteY350" fmla="*/ 2567125 h 3853933"/>
              <a:gd name="connsiteX351" fmla="*/ 3413340 w 3853774"/>
              <a:gd name="connsiteY351" fmla="*/ 2573582 h 3853933"/>
              <a:gd name="connsiteX352" fmla="*/ 3397339 w 3853774"/>
              <a:gd name="connsiteY352" fmla="*/ 2580038 h 3853933"/>
              <a:gd name="connsiteX353" fmla="*/ 3381058 w 3853774"/>
              <a:gd name="connsiteY353" fmla="*/ 2585652 h 3853933"/>
              <a:gd name="connsiteX354" fmla="*/ 3365338 w 3853774"/>
              <a:gd name="connsiteY354" fmla="*/ 2590705 h 3853933"/>
              <a:gd name="connsiteX355" fmla="*/ 3348496 w 3853774"/>
              <a:gd name="connsiteY355" fmla="*/ 2595758 h 3853933"/>
              <a:gd name="connsiteX356" fmla="*/ 3332214 w 3853774"/>
              <a:gd name="connsiteY356" fmla="*/ 2600250 h 3853933"/>
              <a:gd name="connsiteX357" fmla="*/ 3315372 w 3853774"/>
              <a:gd name="connsiteY357" fmla="*/ 2604179 h 3853933"/>
              <a:gd name="connsiteX358" fmla="*/ 3298249 w 3853774"/>
              <a:gd name="connsiteY358" fmla="*/ 2607828 h 3853933"/>
              <a:gd name="connsiteX359" fmla="*/ 3281687 w 3853774"/>
              <a:gd name="connsiteY359" fmla="*/ 2611478 h 3853933"/>
              <a:gd name="connsiteX360" fmla="*/ 3264283 w 3853774"/>
              <a:gd name="connsiteY360" fmla="*/ 2613723 h 3853933"/>
              <a:gd name="connsiteX361" fmla="*/ 3247159 w 3853774"/>
              <a:gd name="connsiteY361" fmla="*/ 2616250 h 3853933"/>
              <a:gd name="connsiteX362" fmla="*/ 3229755 w 3853774"/>
              <a:gd name="connsiteY362" fmla="*/ 2618495 h 3853933"/>
              <a:gd name="connsiteX363" fmla="*/ 3212070 w 3853774"/>
              <a:gd name="connsiteY363" fmla="*/ 2619899 h 3853933"/>
              <a:gd name="connsiteX364" fmla="*/ 3194105 w 3853774"/>
              <a:gd name="connsiteY364" fmla="*/ 2621022 h 3853933"/>
              <a:gd name="connsiteX365" fmla="*/ 3176139 w 3853774"/>
              <a:gd name="connsiteY365" fmla="*/ 2622145 h 3853933"/>
              <a:gd name="connsiteX366" fmla="*/ 3158736 w 3853774"/>
              <a:gd name="connsiteY366" fmla="*/ 2622145 h 3853933"/>
              <a:gd name="connsiteX367" fmla="*/ 2798584 w 3853774"/>
              <a:gd name="connsiteY367" fmla="*/ 2621864 h 3853933"/>
              <a:gd name="connsiteX368" fmla="*/ 2798303 w 3853774"/>
              <a:gd name="connsiteY368" fmla="*/ 1231506 h 3853933"/>
              <a:gd name="connsiteX369" fmla="*/ 3158174 w 3853774"/>
              <a:gd name="connsiteY369" fmla="*/ 1231506 h 3853933"/>
              <a:gd name="connsiteX370" fmla="*/ 3176140 w 3853774"/>
              <a:gd name="connsiteY370" fmla="*/ 1232067 h 3853933"/>
              <a:gd name="connsiteX371" fmla="*/ 3194105 w 3853774"/>
              <a:gd name="connsiteY371" fmla="*/ 1232067 h 3853933"/>
              <a:gd name="connsiteX372" fmla="*/ 3211509 w 3853774"/>
              <a:gd name="connsiteY372" fmla="*/ 1233752 h 3853933"/>
              <a:gd name="connsiteX373" fmla="*/ 3229194 w 3853774"/>
              <a:gd name="connsiteY373" fmla="*/ 1235155 h 3853933"/>
              <a:gd name="connsiteX374" fmla="*/ 3246879 w 3853774"/>
              <a:gd name="connsiteY374" fmla="*/ 1237120 h 3853933"/>
              <a:gd name="connsiteX375" fmla="*/ 3264283 w 3853774"/>
              <a:gd name="connsiteY375" fmla="*/ 1239366 h 3853933"/>
              <a:gd name="connsiteX376" fmla="*/ 3281406 w 3853774"/>
              <a:gd name="connsiteY376" fmla="*/ 1242453 h 3853933"/>
              <a:gd name="connsiteX377" fmla="*/ 3298529 w 3853774"/>
              <a:gd name="connsiteY377" fmla="*/ 1245541 h 3853933"/>
              <a:gd name="connsiteX378" fmla="*/ 3315372 w 3853774"/>
              <a:gd name="connsiteY378" fmla="*/ 1248910 h 3853933"/>
              <a:gd name="connsiteX379" fmla="*/ 3332215 w 3853774"/>
              <a:gd name="connsiteY379" fmla="*/ 1253401 h 3853933"/>
              <a:gd name="connsiteX380" fmla="*/ 3348777 w 3853774"/>
              <a:gd name="connsiteY380" fmla="*/ 1257612 h 3853933"/>
              <a:gd name="connsiteX381" fmla="*/ 3365058 w 3853774"/>
              <a:gd name="connsiteY381" fmla="*/ 1262665 h 3853933"/>
              <a:gd name="connsiteX382" fmla="*/ 3381620 w 3853774"/>
              <a:gd name="connsiteY382" fmla="*/ 1267998 h 3853933"/>
              <a:gd name="connsiteX383" fmla="*/ 3397339 w 3853774"/>
              <a:gd name="connsiteY383" fmla="*/ 1273612 h 3853933"/>
              <a:gd name="connsiteX384" fmla="*/ 3413340 w 3853774"/>
              <a:gd name="connsiteY384" fmla="*/ 1279507 h 3853933"/>
              <a:gd name="connsiteX385" fmla="*/ 3429060 w 3853774"/>
              <a:gd name="connsiteY385" fmla="*/ 1286244 h 3853933"/>
              <a:gd name="connsiteX386" fmla="*/ 3444218 w 3853774"/>
              <a:gd name="connsiteY386" fmla="*/ 1292981 h 3853933"/>
              <a:gd name="connsiteX387" fmla="*/ 3459657 w 3853774"/>
              <a:gd name="connsiteY387" fmla="*/ 1299999 h 3853933"/>
              <a:gd name="connsiteX388" fmla="*/ 3475096 w 3853774"/>
              <a:gd name="connsiteY388" fmla="*/ 1307578 h 3853933"/>
              <a:gd name="connsiteX389" fmla="*/ 3489693 w 3853774"/>
              <a:gd name="connsiteY389" fmla="*/ 1315438 h 3853933"/>
              <a:gd name="connsiteX390" fmla="*/ 3504571 w 3853774"/>
              <a:gd name="connsiteY390" fmla="*/ 1323579 h 3853933"/>
              <a:gd name="connsiteX391" fmla="*/ 3518606 w 3853774"/>
              <a:gd name="connsiteY391" fmla="*/ 1332000 h 3853933"/>
              <a:gd name="connsiteX392" fmla="*/ 3533203 w 3853774"/>
              <a:gd name="connsiteY392" fmla="*/ 1340983 h 3853933"/>
              <a:gd name="connsiteX393" fmla="*/ 3546958 w 3853774"/>
              <a:gd name="connsiteY393" fmla="*/ 1350246 h 3853933"/>
              <a:gd name="connsiteX394" fmla="*/ 3560713 w 3853774"/>
              <a:gd name="connsiteY394" fmla="*/ 1359509 h 3853933"/>
              <a:gd name="connsiteX395" fmla="*/ 3574468 w 3853774"/>
              <a:gd name="connsiteY395" fmla="*/ 1369896 h 3853933"/>
              <a:gd name="connsiteX396" fmla="*/ 3587661 w 3853774"/>
              <a:gd name="connsiteY396" fmla="*/ 1379721 h 3853933"/>
              <a:gd name="connsiteX397" fmla="*/ 3600573 w 3853774"/>
              <a:gd name="connsiteY397" fmla="*/ 1390388 h 3853933"/>
              <a:gd name="connsiteX398" fmla="*/ 3613486 w 3853774"/>
              <a:gd name="connsiteY398" fmla="*/ 1401055 h 3853933"/>
              <a:gd name="connsiteX399" fmla="*/ 3625838 w 3853774"/>
              <a:gd name="connsiteY399" fmla="*/ 1412283 h 3853933"/>
              <a:gd name="connsiteX400" fmla="*/ 3637908 w 3853774"/>
              <a:gd name="connsiteY400" fmla="*/ 1423231 h 3853933"/>
              <a:gd name="connsiteX401" fmla="*/ 3650259 w 3853774"/>
              <a:gd name="connsiteY401" fmla="*/ 1435021 h 3853933"/>
              <a:gd name="connsiteX402" fmla="*/ 3661488 w 3853774"/>
              <a:gd name="connsiteY402" fmla="*/ 1446811 h 3853933"/>
              <a:gd name="connsiteX403" fmla="*/ 3672997 w 3853774"/>
              <a:gd name="connsiteY403" fmla="*/ 1459442 h 3853933"/>
              <a:gd name="connsiteX404" fmla="*/ 3684225 w 3853774"/>
              <a:gd name="connsiteY404" fmla="*/ 1471794 h 3853933"/>
              <a:gd name="connsiteX405" fmla="*/ 3694612 w 3853774"/>
              <a:gd name="connsiteY405" fmla="*/ 1484426 h 3853933"/>
              <a:gd name="connsiteX406" fmla="*/ 3705559 w 3853774"/>
              <a:gd name="connsiteY406" fmla="*/ 1497619 h 3853933"/>
              <a:gd name="connsiteX407" fmla="*/ 3715384 w 3853774"/>
              <a:gd name="connsiteY407" fmla="*/ 1510812 h 3853933"/>
              <a:gd name="connsiteX408" fmla="*/ 3725209 w 3853774"/>
              <a:gd name="connsiteY408" fmla="*/ 1524006 h 3853933"/>
              <a:gd name="connsiteX409" fmla="*/ 3734753 w 3853774"/>
              <a:gd name="connsiteY409" fmla="*/ 1538041 h 3853933"/>
              <a:gd name="connsiteX410" fmla="*/ 3744297 w 3853774"/>
              <a:gd name="connsiteY410" fmla="*/ 1552077 h 3853933"/>
              <a:gd name="connsiteX411" fmla="*/ 3752719 w 3853774"/>
              <a:gd name="connsiteY411" fmla="*/ 1566112 h 3853933"/>
              <a:gd name="connsiteX412" fmla="*/ 3761421 w 3853774"/>
              <a:gd name="connsiteY412" fmla="*/ 1580429 h 3853933"/>
              <a:gd name="connsiteX413" fmla="*/ 3769842 w 3853774"/>
              <a:gd name="connsiteY413" fmla="*/ 1595587 h 3853933"/>
              <a:gd name="connsiteX414" fmla="*/ 3777702 w 3853774"/>
              <a:gd name="connsiteY414" fmla="*/ 1610184 h 3853933"/>
              <a:gd name="connsiteX415" fmla="*/ 3785000 w 3853774"/>
              <a:gd name="connsiteY415" fmla="*/ 1625342 h 3853933"/>
              <a:gd name="connsiteX416" fmla="*/ 3792018 w 3853774"/>
              <a:gd name="connsiteY416" fmla="*/ 1640781 h 3853933"/>
              <a:gd name="connsiteX417" fmla="*/ 3799036 w 3853774"/>
              <a:gd name="connsiteY417" fmla="*/ 1656220 h 3853933"/>
              <a:gd name="connsiteX418" fmla="*/ 3805773 w 3853774"/>
              <a:gd name="connsiteY418" fmla="*/ 1671940 h 3853933"/>
              <a:gd name="connsiteX419" fmla="*/ 3811387 w 3853774"/>
              <a:gd name="connsiteY419" fmla="*/ 1687660 h 3853933"/>
              <a:gd name="connsiteX420" fmla="*/ 3817282 w 3853774"/>
              <a:gd name="connsiteY420" fmla="*/ 1703660 h 3853933"/>
              <a:gd name="connsiteX421" fmla="*/ 3822334 w 3853774"/>
              <a:gd name="connsiteY421" fmla="*/ 1719942 h 3853933"/>
              <a:gd name="connsiteX422" fmla="*/ 3827387 w 3853774"/>
              <a:gd name="connsiteY422" fmla="*/ 1736223 h 3853933"/>
              <a:gd name="connsiteX423" fmla="*/ 3831879 w 3853774"/>
              <a:gd name="connsiteY423" fmla="*/ 1753065 h 3853933"/>
              <a:gd name="connsiteX424" fmla="*/ 3836089 w 3853774"/>
              <a:gd name="connsiteY424" fmla="*/ 1769628 h 3853933"/>
              <a:gd name="connsiteX425" fmla="*/ 3839739 w 3853774"/>
              <a:gd name="connsiteY425" fmla="*/ 1786751 h 3853933"/>
              <a:gd name="connsiteX426" fmla="*/ 3842827 w 3853774"/>
              <a:gd name="connsiteY426" fmla="*/ 1803874 h 3853933"/>
              <a:gd name="connsiteX427" fmla="*/ 3845634 w 3853774"/>
              <a:gd name="connsiteY427" fmla="*/ 1820716 h 3853933"/>
              <a:gd name="connsiteX428" fmla="*/ 3847879 w 3853774"/>
              <a:gd name="connsiteY428" fmla="*/ 1838120 h 3853933"/>
              <a:gd name="connsiteX429" fmla="*/ 3849844 w 3853774"/>
              <a:gd name="connsiteY429" fmla="*/ 1855805 h 3853933"/>
              <a:gd name="connsiteX430" fmla="*/ 3851528 w 3853774"/>
              <a:gd name="connsiteY430" fmla="*/ 1873771 h 3853933"/>
              <a:gd name="connsiteX431" fmla="*/ 3852651 w 3853774"/>
              <a:gd name="connsiteY431" fmla="*/ 1890613 h 3853933"/>
              <a:gd name="connsiteX432" fmla="*/ 3853213 w 3853774"/>
              <a:gd name="connsiteY432" fmla="*/ 1909140 h 3853933"/>
              <a:gd name="connsiteX433" fmla="*/ 3853774 w 3853774"/>
              <a:gd name="connsiteY433" fmla="*/ 1927106 h 3853933"/>
              <a:gd name="connsiteX434" fmla="*/ 3853494 w 3853774"/>
              <a:gd name="connsiteY434" fmla="*/ 1944791 h 3853933"/>
              <a:gd name="connsiteX435" fmla="*/ 3852651 w 3853774"/>
              <a:gd name="connsiteY435" fmla="*/ 1962475 h 3853933"/>
              <a:gd name="connsiteX436" fmla="*/ 3851528 w 3853774"/>
              <a:gd name="connsiteY436" fmla="*/ 1980441 h 3853933"/>
              <a:gd name="connsiteX437" fmla="*/ 3850406 w 3853774"/>
              <a:gd name="connsiteY437" fmla="*/ 1997845 h 3853933"/>
              <a:gd name="connsiteX438" fmla="*/ 3848160 w 3853774"/>
              <a:gd name="connsiteY438" fmla="*/ 2015249 h 3853933"/>
              <a:gd name="connsiteX439" fmla="*/ 3845634 w 3853774"/>
              <a:gd name="connsiteY439" fmla="*/ 2032372 h 3853933"/>
              <a:gd name="connsiteX440" fmla="*/ 3842827 w 3853774"/>
              <a:gd name="connsiteY440" fmla="*/ 2050338 h 3853933"/>
              <a:gd name="connsiteX441" fmla="*/ 3839177 w 3853774"/>
              <a:gd name="connsiteY441" fmla="*/ 2066899 h 3853933"/>
              <a:gd name="connsiteX442" fmla="*/ 3835809 w 3853774"/>
              <a:gd name="connsiteY442" fmla="*/ 2083742 h 3853933"/>
              <a:gd name="connsiteX443" fmla="*/ 3831598 w 3853774"/>
              <a:gd name="connsiteY443" fmla="*/ 2100866 h 3853933"/>
              <a:gd name="connsiteX444" fmla="*/ 3827107 w 3853774"/>
              <a:gd name="connsiteY444" fmla="*/ 2117147 h 3853933"/>
              <a:gd name="connsiteX445" fmla="*/ 3822334 w 3853774"/>
              <a:gd name="connsiteY445" fmla="*/ 2133709 h 3853933"/>
              <a:gd name="connsiteX446" fmla="*/ 3817001 w 3853774"/>
              <a:gd name="connsiteY446" fmla="*/ 2149709 h 3853933"/>
              <a:gd name="connsiteX447" fmla="*/ 3811387 w 3853774"/>
              <a:gd name="connsiteY447" fmla="*/ 2165990 h 3853933"/>
              <a:gd name="connsiteX448" fmla="*/ 3805212 w 3853774"/>
              <a:gd name="connsiteY448" fmla="*/ 2181710 h 3853933"/>
              <a:gd name="connsiteX449" fmla="*/ 3798755 w 3853774"/>
              <a:gd name="connsiteY449" fmla="*/ 2197149 h 3853933"/>
              <a:gd name="connsiteX450" fmla="*/ 3792299 w 3853774"/>
              <a:gd name="connsiteY450" fmla="*/ 2213150 h 3853933"/>
              <a:gd name="connsiteX451" fmla="*/ 3784720 w 3853774"/>
              <a:gd name="connsiteY451" fmla="*/ 2228027 h 3853933"/>
              <a:gd name="connsiteX452" fmla="*/ 3777421 w 3853774"/>
              <a:gd name="connsiteY452" fmla="*/ 2243186 h 3853933"/>
              <a:gd name="connsiteX453" fmla="*/ 3769561 w 3853774"/>
              <a:gd name="connsiteY453" fmla="*/ 2258344 h 3853933"/>
              <a:gd name="connsiteX454" fmla="*/ 3761701 w 3853774"/>
              <a:gd name="connsiteY454" fmla="*/ 2272941 h 3853933"/>
              <a:gd name="connsiteX455" fmla="*/ 3752999 w 3853774"/>
              <a:gd name="connsiteY455" fmla="*/ 2287257 h 3853933"/>
              <a:gd name="connsiteX456" fmla="*/ 3744297 w 3853774"/>
              <a:gd name="connsiteY456" fmla="*/ 2301573 h 3853933"/>
              <a:gd name="connsiteX457" fmla="*/ 3734753 w 3853774"/>
              <a:gd name="connsiteY457" fmla="*/ 2315609 h 3853933"/>
              <a:gd name="connsiteX458" fmla="*/ 3725209 w 3853774"/>
              <a:gd name="connsiteY458" fmla="*/ 2329083 h 3853933"/>
              <a:gd name="connsiteX459" fmla="*/ 3715946 w 3853774"/>
              <a:gd name="connsiteY459" fmla="*/ 2342838 h 3853933"/>
              <a:gd name="connsiteX460" fmla="*/ 3705278 w 3853774"/>
              <a:gd name="connsiteY460" fmla="*/ 2356312 h 3853933"/>
              <a:gd name="connsiteX461" fmla="*/ 3695173 w 3853774"/>
              <a:gd name="connsiteY461" fmla="*/ 2369224 h 3853933"/>
              <a:gd name="connsiteX462" fmla="*/ 3683944 w 3853774"/>
              <a:gd name="connsiteY462" fmla="*/ 2381576 h 3853933"/>
              <a:gd name="connsiteX463" fmla="*/ 3672997 w 3853774"/>
              <a:gd name="connsiteY463" fmla="*/ 2394208 h 3853933"/>
              <a:gd name="connsiteX464" fmla="*/ 2430482 w 3853774"/>
              <a:gd name="connsiteY464" fmla="*/ 3637846 h 3853933"/>
              <a:gd name="connsiteX465" fmla="*/ 2418414 w 3853774"/>
              <a:gd name="connsiteY465" fmla="*/ 3649914 h 3853933"/>
              <a:gd name="connsiteX466" fmla="*/ 2406909 w 3853774"/>
              <a:gd name="connsiteY466" fmla="*/ 3661419 h 3853933"/>
              <a:gd name="connsiteX467" fmla="*/ 2394280 w 3853774"/>
              <a:gd name="connsiteY467" fmla="*/ 3672925 h 3853933"/>
              <a:gd name="connsiteX468" fmla="*/ 2381651 w 3853774"/>
              <a:gd name="connsiteY468" fmla="*/ 3683869 h 3853933"/>
              <a:gd name="connsiteX469" fmla="*/ 2369584 w 3853774"/>
              <a:gd name="connsiteY469" fmla="*/ 3694814 h 3853933"/>
              <a:gd name="connsiteX470" fmla="*/ 2356114 w 3853774"/>
              <a:gd name="connsiteY470" fmla="*/ 3705479 h 3853933"/>
              <a:gd name="connsiteX471" fmla="*/ 2343204 w 3853774"/>
              <a:gd name="connsiteY471" fmla="*/ 3715581 h 3853933"/>
              <a:gd name="connsiteX472" fmla="*/ 2329454 w 3853774"/>
              <a:gd name="connsiteY472" fmla="*/ 3724843 h 3853933"/>
              <a:gd name="connsiteX473" fmla="*/ 2315703 w 3853774"/>
              <a:gd name="connsiteY473" fmla="*/ 3734664 h 3853933"/>
              <a:gd name="connsiteX474" fmla="*/ 2301952 w 3853774"/>
              <a:gd name="connsiteY474" fmla="*/ 3743925 h 3853933"/>
              <a:gd name="connsiteX475" fmla="*/ 2287639 w 3853774"/>
              <a:gd name="connsiteY475" fmla="*/ 3752625 h 3853933"/>
              <a:gd name="connsiteX476" fmla="*/ 2273327 w 3853774"/>
              <a:gd name="connsiteY476" fmla="*/ 3761324 h 3853933"/>
              <a:gd name="connsiteX477" fmla="*/ 2258173 w 3853774"/>
              <a:gd name="connsiteY477" fmla="*/ 3769743 h 3853933"/>
              <a:gd name="connsiteX478" fmla="*/ 2243299 w 3853774"/>
              <a:gd name="connsiteY478" fmla="*/ 3777322 h 3853933"/>
              <a:gd name="connsiteX479" fmla="*/ 2228146 w 3853774"/>
              <a:gd name="connsiteY479" fmla="*/ 3784617 h 3853933"/>
              <a:gd name="connsiteX480" fmla="*/ 2213271 w 3853774"/>
              <a:gd name="connsiteY480" fmla="*/ 3792194 h 3853933"/>
              <a:gd name="connsiteX481" fmla="*/ 2197276 w 3853774"/>
              <a:gd name="connsiteY481" fmla="*/ 3798648 h 3853933"/>
              <a:gd name="connsiteX482" fmla="*/ 2181560 w 3853774"/>
              <a:gd name="connsiteY482" fmla="*/ 3805384 h 3853933"/>
              <a:gd name="connsiteX483" fmla="*/ 2166125 w 3853774"/>
              <a:gd name="connsiteY483" fmla="*/ 3811277 h 3853933"/>
              <a:gd name="connsiteX484" fmla="*/ 2149848 w 3853774"/>
              <a:gd name="connsiteY484" fmla="*/ 3816890 h 3853933"/>
              <a:gd name="connsiteX485" fmla="*/ 2133853 w 3853774"/>
              <a:gd name="connsiteY485" fmla="*/ 3822222 h 3853933"/>
              <a:gd name="connsiteX486" fmla="*/ 2117295 w 3853774"/>
              <a:gd name="connsiteY486" fmla="*/ 3826993 h 3853933"/>
              <a:gd name="connsiteX487" fmla="*/ 2100738 w 3853774"/>
              <a:gd name="connsiteY487" fmla="*/ 3831763 h 3853933"/>
              <a:gd name="connsiteX488" fmla="*/ 2084180 w 3853774"/>
              <a:gd name="connsiteY488" fmla="*/ 3835411 h 3853933"/>
              <a:gd name="connsiteX489" fmla="*/ 2066781 w 3853774"/>
              <a:gd name="connsiteY489" fmla="*/ 3839340 h 3853933"/>
              <a:gd name="connsiteX490" fmla="*/ 2050224 w 3853774"/>
              <a:gd name="connsiteY490" fmla="*/ 3842989 h 3853933"/>
              <a:gd name="connsiteX491" fmla="*/ 2032824 w 3853774"/>
              <a:gd name="connsiteY491" fmla="*/ 3845235 h 3853933"/>
              <a:gd name="connsiteX492" fmla="*/ 2015706 w 3853774"/>
              <a:gd name="connsiteY492" fmla="*/ 3847759 h 3853933"/>
              <a:gd name="connsiteX493" fmla="*/ 1998307 w 3853774"/>
              <a:gd name="connsiteY493" fmla="*/ 3850004 h 3853933"/>
              <a:gd name="connsiteX494" fmla="*/ 1980627 w 3853774"/>
              <a:gd name="connsiteY494" fmla="*/ 3851407 h 3853933"/>
              <a:gd name="connsiteX495" fmla="*/ 1962947 w 3853774"/>
              <a:gd name="connsiteY495" fmla="*/ 3852249 h 3853933"/>
              <a:gd name="connsiteX496" fmla="*/ 1944986 w 3853774"/>
              <a:gd name="connsiteY496" fmla="*/ 3853372 h 3853933"/>
              <a:gd name="connsiteX497" fmla="*/ 1927026 w 3853774"/>
              <a:gd name="connsiteY497" fmla="*/ 3853933 h 3853933"/>
              <a:gd name="connsiteX498" fmla="*/ 1909065 w 3853774"/>
              <a:gd name="connsiteY498" fmla="*/ 3853372 h 3853933"/>
              <a:gd name="connsiteX499" fmla="*/ 1891105 w 3853774"/>
              <a:gd name="connsiteY499" fmla="*/ 3852249 h 3853933"/>
              <a:gd name="connsiteX500" fmla="*/ 1873705 w 3853774"/>
              <a:gd name="connsiteY500" fmla="*/ 3851688 h 3853933"/>
              <a:gd name="connsiteX501" fmla="*/ 1855745 w 3853774"/>
              <a:gd name="connsiteY501" fmla="*/ 3850004 h 3853933"/>
              <a:gd name="connsiteX502" fmla="*/ 1838346 w 3853774"/>
              <a:gd name="connsiteY502" fmla="*/ 3847759 h 3853933"/>
              <a:gd name="connsiteX503" fmla="*/ 1821228 w 3853774"/>
              <a:gd name="connsiteY503" fmla="*/ 3845233 h 3853933"/>
              <a:gd name="connsiteX504" fmla="*/ 1803828 w 3853774"/>
              <a:gd name="connsiteY504" fmla="*/ 3842989 h 3853933"/>
              <a:gd name="connsiteX505" fmla="*/ 1787271 w 3853774"/>
              <a:gd name="connsiteY505" fmla="*/ 3839340 h 3853933"/>
              <a:gd name="connsiteX506" fmla="*/ 1770152 w 3853774"/>
              <a:gd name="connsiteY506" fmla="*/ 3835692 h 3853933"/>
              <a:gd name="connsiteX507" fmla="*/ 1753314 w 3853774"/>
              <a:gd name="connsiteY507" fmla="*/ 3831763 h 3853933"/>
              <a:gd name="connsiteX508" fmla="*/ 1736757 w 3853774"/>
              <a:gd name="connsiteY508" fmla="*/ 3826993 h 3853933"/>
              <a:gd name="connsiteX509" fmla="*/ 1720199 w 3853774"/>
              <a:gd name="connsiteY509" fmla="*/ 3822222 h 3853933"/>
              <a:gd name="connsiteX510" fmla="*/ 1704203 w 3853774"/>
              <a:gd name="connsiteY510" fmla="*/ 3816891 h 3853933"/>
              <a:gd name="connsiteX511" fmla="*/ 1687927 w 3853774"/>
              <a:gd name="connsiteY511" fmla="*/ 3811277 h 3853933"/>
              <a:gd name="connsiteX512" fmla="*/ 1672492 w 3853774"/>
              <a:gd name="connsiteY512" fmla="*/ 3805384 h 3853933"/>
              <a:gd name="connsiteX513" fmla="*/ 1656776 w 3853774"/>
              <a:gd name="connsiteY513" fmla="*/ 3798648 h 3853933"/>
              <a:gd name="connsiteX514" fmla="*/ 1640780 w 3853774"/>
              <a:gd name="connsiteY514" fmla="*/ 3792194 h 3853933"/>
              <a:gd name="connsiteX515" fmla="*/ 1625907 w 3853774"/>
              <a:gd name="connsiteY515" fmla="*/ 3784617 h 3853933"/>
              <a:gd name="connsiteX516" fmla="*/ 1610752 w 3853774"/>
              <a:gd name="connsiteY516" fmla="*/ 3777321 h 3853933"/>
              <a:gd name="connsiteX517" fmla="*/ 1595879 w 3853774"/>
              <a:gd name="connsiteY517" fmla="*/ 3769743 h 3853933"/>
              <a:gd name="connsiteX518" fmla="*/ 1580725 w 3853774"/>
              <a:gd name="connsiteY518" fmla="*/ 3761325 h 3853933"/>
              <a:gd name="connsiteX519" fmla="*/ 1566413 w 3853774"/>
              <a:gd name="connsiteY519" fmla="*/ 3752625 h 3853933"/>
              <a:gd name="connsiteX520" fmla="*/ 1552381 w 3853774"/>
              <a:gd name="connsiteY520" fmla="*/ 3744206 h 3853933"/>
              <a:gd name="connsiteX521" fmla="*/ 1538349 w 3853774"/>
              <a:gd name="connsiteY521" fmla="*/ 3734664 h 3853933"/>
              <a:gd name="connsiteX522" fmla="*/ 1524598 w 3853774"/>
              <a:gd name="connsiteY522" fmla="*/ 3724842 h 3853933"/>
              <a:gd name="connsiteX523" fmla="*/ 1510847 w 3853774"/>
              <a:gd name="connsiteY523" fmla="*/ 3715582 h 3853933"/>
              <a:gd name="connsiteX524" fmla="*/ 1497938 w 3853774"/>
              <a:gd name="connsiteY524" fmla="*/ 3705479 h 3853933"/>
              <a:gd name="connsiteX525" fmla="*/ 1484468 w 3853774"/>
              <a:gd name="connsiteY525" fmla="*/ 3694814 h 3853933"/>
              <a:gd name="connsiteX526" fmla="*/ 1472400 w 3853774"/>
              <a:gd name="connsiteY526" fmla="*/ 3683870 h 3853933"/>
              <a:gd name="connsiteX527" fmla="*/ 1459772 w 3853774"/>
              <a:gd name="connsiteY527" fmla="*/ 3672925 h 3853933"/>
              <a:gd name="connsiteX528" fmla="*/ 1447144 w 3853774"/>
              <a:gd name="connsiteY528" fmla="*/ 3661419 h 3853933"/>
              <a:gd name="connsiteX529" fmla="*/ 1435638 w 3853774"/>
              <a:gd name="connsiteY529" fmla="*/ 3649913 h 3853933"/>
              <a:gd name="connsiteX530" fmla="*/ 1423570 w 3853774"/>
              <a:gd name="connsiteY530" fmla="*/ 3637846 h 3853933"/>
              <a:gd name="connsiteX531" fmla="*/ 1412626 w 3853774"/>
              <a:gd name="connsiteY531" fmla="*/ 3625778 h 3853933"/>
              <a:gd name="connsiteX532" fmla="*/ 1401681 w 3853774"/>
              <a:gd name="connsiteY532" fmla="*/ 3613151 h 3853933"/>
              <a:gd name="connsiteX533" fmla="*/ 1390456 w 3853774"/>
              <a:gd name="connsiteY533" fmla="*/ 3600802 h 3853933"/>
              <a:gd name="connsiteX534" fmla="*/ 1380072 w 3853774"/>
              <a:gd name="connsiteY534" fmla="*/ 3587613 h 3853933"/>
              <a:gd name="connsiteX535" fmla="*/ 1369970 w 3853774"/>
              <a:gd name="connsiteY535" fmla="*/ 3574703 h 3853933"/>
              <a:gd name="connsiteX536" fmla="*/ 1360148 w 3853774"/>
              <a:gd name="connsiteY536" fmla="*/ 3560391 h 3853933"/>
              <a:gd name="connsiteX537" fmla="*/ 1350606 w 3853774"/>
              <a:gd name="connsiteY537" fmla="*/ 3546921 h 3853933"/>
              <a:gd name="connsiteX538" fmla="*/ 1341345 w 3853774"/>
              <a:gd name="connsiteY538" fmla="*/ 3533170 h 3853933"/>
              <a:gd name="connsiteX539" fmla="*/ 1332365 w 3853774"/>
              <a:gd name="connsiteY539" fmla="*/ 3518576 h 3853933"/>
              <a:gd name="connsiteX540" fmla="*/ 1323945 w 3853774"/>
              <a:gd name="connsiteY540" fmla="*/ 3504545 h 3853933"/>
              <a:gd name="connsiteX541" fmla="*/ 1315807 w 3853774"/>
              <a:gd name="connsiteY541" fmla="*/ 3489672 h 3853933"/>
              <a:gd name="connsiteX542" fmla="*/ 1308230 w 3853774"/>
              <a:gd name="connsiteY542" fmla="*/ 3474798 h 3853933"/>
              <a:gd name="connsiteX543" fmla="*/ 1300653 w 3853774"/>
              <a:gd name="connsiteY543" fmla="*/ 3459363 h 3853933"/>
              <a:gd name="connsiteX544" fmla="*/ 1293076 w 3853774"/>
              <a:gd name="connsiteY544" fmla="*/ 3444490 h 3853933"/>
              <a:gd name="connsiteX545" fmla="*/ 1286902 w 3853774"/>
              <a:gd name="connsiteY545" fmla="*/ 3428774 h 3853933"/>
              <a:gd name="connsiteX546" fmla="*/ 1280167 w 3853774"/>
              <a:gd name="connsiteY546" fmla="*/ 3413059 h 3853933"/>
              <a:gd name="connsiteX547" fmla="*/ 1273993 w 3853774"/>
              <a:gd name="connsiteY547" fmla="*/ 3397343 h 3853933"/>
              <a:gd name="connsiteX548" fmla="*/ 1268661 w 3853774"/>
              <a:gd name="connsiteY548" fmla="*/ 3381348 h 3853933"/>
              <a:gd name="connsiteX549" fmla="*/ 1263048 w 3853774"/>
              <a:gd name="connsiteY549" fmla="*/ 3365071 h 3853933"/>
              <a:gd name="connsiteX550" fmla="*/ 1258278 w 3853774"/>
              <a:gd name="connsiteY550" fmla="*/ 3348514 h 3853933"/>
              <a:gd name="connsiteX551" fmla="*/ 1253788 w 3853774"/>
              <a:gd name="connsiteY551" fmla="*/ 3332236 h 3853933"/>
              <a:gd name="connsiteX552" fmla="*/ 1249578 w 3853774"/>
              <a:gd name="connsiteY552" fmla="*/ 3315118 h 3853933"/>
              <a:gd name="connsiteX553" fmla="*/ 1246210 w 3853774"/>
              <a:gd name="connsiteY553" fmla="*/ 3298280 h 3853933"/>
              <a:gd name="connsiteX554" fmla="*/ 1242562 w 3853774"/>
              <a:gd name="connsiteY554" fmla="*/ 3281723 h 3853933"/>
              <a:gd name="connsiteX555" fmla="*/ 1240037 w 3853774"/>
              <a:gd name="connsiteY555" fmla="*/ 3264042 h 3853933"/>
              <a:gd name="connsiteX556" fmla="*/ 1237511 w 3853774"/>
              <a:gd name="connsiteY556" fmla="*/ 3246924 h 3853933"/>
              <a:gd name="connsiteX557" fmla="*/ 1235265 w 3853774"/>
              <a:gd name="connsiteY557" fmla="*/ 3229525 h 3853933"/>
              <a:gd name="connsiteX558" fmla="*/ 1233862 w 3853774"/>
              <a:gd name="connsiteY558" fmla="*/ 3211845 h 3853933"/>
              <a:gd name="connsiteX559" fmla="*/ 1232740 w 3853774"/>
              <a:gd name="connsiteY559" fmla="*/ 3193884 h 3853933"/>
              <a:gd name="connsiteX560" fmla="*/ 1232179 w 3853774"/>
              <a:gd name="connsiteY560" fmla="*/ 3176485 h 3853933"/>
              <a:gd name="connsiteX561" fmla="*/ 1231617 w 3853774"/>
              <a:gd name="connsiteY561" fmla="*/ 3158525 h 3853933"/>
              <a:gd name="connsiteX562" fmla="*/ 1231899 w 3853774"/>
              <a:gd name="connsiteY562" fmla="*/ 694847 h 3853933"/>
              <a:gd name="connsiteX563" fmla="*/ 1231899 w 3853774"/>
              <a:gd name="connsiteY563" fmla="*/ 677448 h 3853933"/>
              <a:gd name="connsiteX564" fmla="*/ 1232740 w 3853774"/>
              <a:gd name="connsiteY564" fmla="*/ 659207 h 3853933"/>
              <a:gd name="connsiteX565" fmla="*/ 1234143 w 3853774"/>
              <a:gd name="connsiteY565" fmla="*/ 641527 h 3853933"/>
              <a:gd name="connsiteX566" fmla="*/ 1235547 w 3853774"/>
              <a:gd name="connsiteY566" fmla="*/ 623847 h 3853933"/>
              <a:gd name="connsiteX567" fmla="*/ 1237792 w 3853774"/>
              <a:gd name="connsiteY567" fmla="*/ 606448 h 3853933"/>
              <a:gd name="connsiteX568" fmla="*/ 1239756 w 3853774"/>
              <a:gd name="connsiteY568" fmla="*/ 588768 h 3853933"/>
              <a:gd name="connsiteX569" fmla="*/ 1242563 w 3853774"/>
              <a:gd name="connsiteY569" fmla="*/ 571930 h 3853933"/>
              <a:gd name="connsiteX570" fmla="*/ 1245649 w 3853774"/>
              <a:gd name="connsiteY570" fmla="*/ 554812 h 3853933"/>
              <a:gd name="connsiteX571" fmla="*/ 1249579 w 3853774"/>
              <a:gd name="connsiteY571" fmla="*/ 537973 h 3853933"/>
              <a:gd name="connsiteX572" fmla="*/ 1253507 w 3853774"/>
              <a:gd name="connsiteY572" fmla="*/ 521136 h 3853933"/>
              <a:gd name="connsiteX573" fmla="*/ 1257997 w 3853774"/>
              <a:gd name="connsiteY573" fmla="*/ 504859 h 3853933"/>
              <a:gd name="connsiteX574" fmla="*/ 1263330 w 3853774"/>
              <a:gd name="connsiteY574" fmla="*/ 488301 h 3853933"/>
              <a:gd name="connsiteX575" fmla="*/ 1268100 w 3853774"/>
              <a:gd name="connsiteY575" fmla="*/ 472305 h 3853933"/>
              <a:gd name="connsiteX576" fmla="*/ 1273713 w 3853774"/>
              <a:gd name="connsiteY576" fmla="*/ 456029 h 3853933"/>
              <a:gd name="connsiteX577" fmla="*/ 1280167 w 3853774"/>
              <a:gd name="connsiteY577" fmla="*/ 440033 h 3853933"/>
              <a:gd name="connsiteX578" fmla="*/ 1286341 w 3853774"/>
              <a:gd name="connsiteY578" fmla="*/ 424317 h 3853933"/>
              <a:gd name="connsiteX579" fmla="*/ 1293357 w 3853774"/>
              <a:gd name="connsiteY579" fmla="*/ 408883 h 3853933"/>
              <a:gd name="connsiteX580" fmla="*/ 1300373 w 3853774"/>
              <a:gd name="connsiteY580" fmla="*/ 393448 h 3853933"/>
              <a:gd name="connsiteX581" fmla="*/ 1307950 w 3853774"/>
              <a:gd name="connsiteY581" fmla="*/ 378574 h 3853933"/>
              <a:gd name="connsiteX582" fmla="*/ 1315527 w 3853774"/>
              <a:gd name="connsiteY582" fmla="*/ 363701 h 3853933"/>
              <a:gd name="connsiteX583" fmla="*/ 1323946 w 3853774"/>
              <a:gd name="connsiteY583" fmla="*/ 349107 h 3853933"/>
              <a:gd name="connsiteX584" fmla="*/ 1332646 w 3853774"/>
              <a:gd name="connsiteY584" fmla="*/ 334795 h 3853933"/>
              <a:gd name="connsiteX585" fmla="*/ 1341346 w 3853774"/>
              <a:gd name="connsiteY585" fmla="*/ 320483 h 3853933"/>
              <a:gd name="connsiteX586" fmla="*/ 1350606 w 3853774"/>
              <a:gd name="connsiteY586" fmla="*/ 306171 h 3853933"/>
              <a:gd name="connsiteX587" fmla="*/ 1360148 w 3853774"/>
              <a:gd name="connsiteY587" fmla="*/ 292700 h 3853933"/>
              <a:gd name="connsiteX588" fmla="*/ 1369690 w 3853774"/>
              <a:gd name="connsiteY588" fmla="*/ 279230 h 3853933"/>
              <a:gd name="connsiteX589" fmla="*/ 1380353 w 3853774"/>
              <a:gd name="connsiteY589" fmla="*/ 265759 h 3853933"/>
              <a:gd name="connsiteX590" fmla="*/ 1390456 w 3853774"/>
              <a:gd name="connsiteY590" fmla="*/ 252850 h 3853933"/>
              <a:gd name="connsiteX591" fmla="*/ 1401401 w 3853774"/>
              <a:gd name="connsiteY591" fmla="*/ 240222 h 3853933"/>
              <a:gd name="connsiteX592" fmla="*/ 1412346 w 3853774"/>
              <a:gd name="connsiteY592" fmla="*/ 227594 h 3853933"/>
              <a:gd name="connsiteX593" fmla="*/ 1423852 w 3853774"/>
              <a:gd name="connsiteY593" fmla="*/ 215526 h 3853933"/>
              <a:gd name="connsiteX594" fmla="*/ 1435077 w 3853774"/>
              <a:gd name="connsiteY594" fmla="*/ 203740 h 3853933"/>
              <a:gd name="connsiteX595" fmla="*/ 1447425 w 3853774"/>
              <a:gd name="connsiteY595" fmla="*/ 191953 h 3853933"/>
              <a:gd name="connsiteX596" fmla="*/ 1459492 w 3853774"/>
              <a:gd name="connsiteY596" fmla="*/ 180447 h 3853933"/>
              <a:gd name="connsiteX597" fmla="*/ 1472120 w 3853774"/>
              <a:gd name="connsiteY597" fmla="*/ 169502 h 3853933"/>
              <a:gd name="connsiteX598" fmla="*/ 1484749 w 3853774"/>
              <a:gd name="connsiteY598" fmla="*/ 158558 h 3853933"/>
              <a:gd name="connsiteX599" fmla="*/ 1497658 w 3853774"/>
              <a:gd name="connsiteY599" fmla="*/ 148454 h 3853933"/>
              <a:gd name="connsiteX600" fmla="*/ 1511129 w 3853774"/>
              <a:gd name="connsiteY600" fmla="*/ 137791 h 3853933"/>
              <a:gd name="connsiteX601" fmla="*/ 1524599 w 3853774"/>
              <a:gd name="connsiteY601" fmla="*/ 128249 h 3853933"/>
              <a:gd name="connsiteX602" fmla="*/ 1538069 w 3853774"/>
              <a:gd name="connsiteY602" fmla="*/ 118708 h 3853933"/>
              <a:gd name="connsiteX603" fmla="*/ 1552382 w 3853774"/>
              <a:gd name="connsiteY603" fmla="*/ 109447 h 3853933"/>
              <a:gd name="connsiteX604" fmla="*/ 1566694 w 3853774"/>
              <a:gd name="connsiteY604" fmla="*/ 100747 h 3853933"/>
              <a:gd name="connsiteX605" fmla="*/ 1581006 w 3853774"/>
              <a:gd name="connsiteY605" fmla="*/ 92048 h 3853933"/>
              <a:gd name="connsiteX606" fmla="*/ 1595318 w 3853774"/>
              <a:gd name="connsiteY606" fmla="*/ 83909 h 3853933"/>
              <a:gd name="connsiteX607" fmla="*/ 1610472 w 3853774"/>
              <a:gd name="connsiteY607" fmla="*/ 76051 h 3853933"/>
              <a:gd name="connsiteX608" fmla="*/ 1625346 w 3853774"/>
              <a:gd name="connsiteY608" fmla="*/ 68475 h 3853933"/>
              <a:gd name="connsiteX609" fmla="*/ 1640781 w 3853774"/>
              <a:gd name="connsiteY609" fmla="*/ 61459 h 3853933"/>
              <a:gd name="connsiteX610" fmla="*/ 1656216 w 3853774"/>
              <a:gd name="connsiteY610" fmla="*/ 54443 h 3853933"/>
              <a:gd name="connsiteX611" fmla="*/ 1671931 w 3853774"/>
              <a:gd name="connsiteY611" fmla="*/ 48269 h 3853933"/>
              <a:gd name="connsiteX612" fmla="*/ 1687647 w 3853774"/>
              <a:gd name="connsiteY612" fmla="*/ 42095 h 3853933"/>
              <a:gd name="connsiteX613" fmla="*/ 1703923 w 3853774"/>
              <a:gd name="connsiteY613" fmla="*/ 36482 h 3853933"/>
              <a:gd name="connsiteX614" fmla="*/ 1720200 w 3853774"/>
              <a:gd name="connsiteY614" fmla="*/ 31431 h 3853933"/>
              <a:gd name="connsiteX615" fmla="*/ 1736477 w 3853774"/>
              <a:gd name="connsiteY615" fmla="*/ 26379 h 3853933"/>
              <a:gd name="connsiteX616" fmla="*/ 1752754 w 3853774"/>
              <a:gd name="connsiteY616" fmla="*/ 21889 h 3853933"/>
              <a:gd name="connsiteX617" fmla="*/ 1769872 w 3853774"/>
              <a:gd name="connsiteY617" fmla="*/ 17680 h 3853933"/>
              <a:gd name="connsiteX618" fmla="*/ 1786429 w 3853774"/>
              <a:gd name="connsiteY618" fmla="*/ 14032 h 3853933"/>
              <a:gd name="connsiteX619" fmla="*/ 1803548 w 3853774"/>
              <a:gd name="connsiteY619" fmla="*/ 10945 h 3853933"/>
              <a:gd name="connsiteX620" fmla="*/ 1820948 w 3853774"/>
              <a:gd name="connsiteY620" fmla="*/ 7577 h 3853933"/>
              <a:gd name="connsiteX621" fmla="*/ 1838627 w 3853774"/>
              <a:gd name="connsiteY621" fmla="*/ 5613 h 3853933"/>
              <a:gd name="connsiteX622" fmla="*/ 1856026 w 3853774"/>
              <a:gd name="connsiteY622" fmla="*/ 3368 h 3853933"/>
              <a:gd name="connsiteX623" fmla="*/ 1873425 w 3853774"/>
              <a:gd name="connsiteY623" fmla="*/ 2245 h 3853933"/>
              <a:gd name="connsiteX624" fmla="*/ 1891106 w 3853774"/>
              <a:gd name="connsiteY624" fmla="*/ 842 h 3853933"/>
              <a:gd name="connsiteX625" fmla="*/ 1909066 w 3853774"/>
              <a:gd name="connsiteY625" fmla="*/ 281 h 3853933"/>
              <a:gd name="connsiteX626" fmla="*/ 1926746 w 3853774"/>
              <a:gd name="connsiteY626" fmla="*/ 0 h 3853933"/>
              <a:gd name="connsiteX627" fmla="*/ 1944707 w 3853774"/>
              <a:gd name="connsiteY627" fmla="*/ 561 h 3853933"/>
              <a:gd name="connsiteX628" fmla="*/ 1962667 w 3853774"/>
              <a:gd name="connsiteY628" fmla="*/ 561 h 3853933"/>
              <a:gd name="connsiteX629" fmla="*/ 1980066 w 3853774"/>
              <a:gd name="connsiteY629" fmla="*/ 2245 h 3853933"/>
              <a:gd name="connsiteX630" fmla="*/ 1997746 w 3853774"/>
              <a:gd name="connsiteY630" fmla="*/ 3648 h 3853933"/>
              <a:gd name="connsiteX631" fmla="*/ 2015426 w 3853774"/>
              <a:gd name="connsiteY631" fmla="*/ 5613 h 3853933"/>
              <a:gd name="connsiteX632" fmla="*/ 2032825 w 3853774"/>
              <a:gd name="connsiteY632" fmla="*/ 7858 h 3853933"/>
              <a:gd name="connsiteX633" fmla="*/ 2049944 w 3853774"/>
              <a:gd name="connsiteY633" fmla="*/ 10945 h 3853933"/>
              <a:gd name="connsiteX634" fmla="*/ 2067062 w 3853774"/>
              <a:gd name="connsiteY634" fmla="*/ 14032 h 3853933"/>
              <a:gd name="connsiteX635" fmla="*/ 2084181 w 3853774"/>
              <a:gd name="connsiteY635" fmla="*/ 17680 h 3853933"/>
              <a:gd name="connsiteX636" fmla="*/ 2100738 w 3853774"/>
              <a:gd name="connsiteY636" fmla="*/ 21889 h 3853933"/>
              <a:gd name="connsiteX637" fmla="*/ 2117576 w 3853774"/>
              <a:gd name="connsiteY637" fmla="*/ 26380 h 3853933"/>
              <a:gd name="connsiteX638" fmla="*/ 2133573 w 3853774"/>
              <a:gd name="connsiteY638" fmla="*/ 31150 h 3853933"/>
              <a:gd name="connsiteX639" fmla="*/ 2150130 w 3853774"/>
              <a:gd name="connsiteY639" fmla="*/ 36482 h 3853933"/>
              <a:gd name="connsiteX640" fmla="*/ 2166126 w 3853774"/>
              <a:gd name="connsiteY640" fmla="*/ 42375 h 3853933"/>
              <a:gd name="connsiteX641" fmla="*/ 2181841 w 3853774"/>
              <a:gd name="connsiteY641" fmla="*/ 47988 h 3853933"/>
              <a:gd name="connsiteX642" fmla="*/ 2197276 w 3853774"/>
              <a:gd name="connsiteY642" fmla="*/ 54443 h 3853933"/>
              <a:gd name="connsiteX643" fmla="*/ 2212711 w 3853774"/>
              <a:gd name="connsiteY643" fmla="*/ 61459 h 3853933"/>
              <a:gd name="connsiteX644" fmla="*/ 2228146 w 3853774"/>
              <a:gd name="connsiteY644" fmla="*/ 68474 h 3853933"/>
              <a:gd name="connsiteX645" fmla="*/ 2243300 w 3853774"/>
              <a:gd name="connsiteY645" fmla="*/ 75771 h 3853933"/>
              <a:gd name="connsiteX646" fmla="*/ 2258173 w 3853774"/>
              <a:gd name="connsiteY646" fmla="*/ 83909 h 3853933"/>
              <a:gd name="connsiteX647" fmla="*/ 2272766 w 3853774"/>
              <a:gd name="connsiteY647" fmla="*/ 91767 h 3853933"/>
              <a:gd name="connsiteX648" fmla="*/ 2287359 w 3853774"/>
              <a:gd name="connsiteY648" fmla="*/ 100747 h 3853933"/>
              <a:gd name="connsiteX649" fmla="*/ 2301672 w 3853774"/>
              <a:gd name="connsiteY649" fmla="*/ 109447 h 3853933"/>
              <a:gd name="connsiteX650" fmla="*/ 2315423 w 3853774"/>
              <a:gd name="connsiteY650" fmla="*/ 118708 h 3853933"/>
              <a:gd name="connsiteX651" fmla="*/ 2329174 w 3853774"/>
              <a:gd name="connsiteY651" fmla="*/ 127969 h 3853933"/>
              <a:gd name="connsiteX652" fmla="*/ 2342925 w 3853774"/>
              <a:gd name="connsiteY652" fmla="*/ 138352 h 3853933"/>
              <a:gd name="connsiteX653" fmla="*/ 2356114 w 3853774"/>
              <a:gd name="connsiteY653" fmla="*/ 148174 h 3853933"/>
              <a:gd name="connsiteX654" fmla="*/ 2368743 w 3853774"/>
              <a:gd name="connsiteY654" fmla="*/ 158558 h 3853933"/>
              <a:gd name="connsiteX655" fmla="*/ 2381933 w 3853774"/>
              <a:gd name="connsiteY655" fmla="*/ 169503 h 3853933"/>
              <a:gd name="connsiteX656" fmla="*/ 2394000 w 3853774"/>
              <a:gd name="connsiteY656" fmla="*/ 180447 h 3853933"/>
              <a:gd name="connsiteX657" fmla="*/ 2406628 w 3853774"/>
              <a:gd name="connsiteY657" fmla="*/ 191953 h 3853933"/>
              <a:gd name="connsiteX658" fmla="*/ 2418696 w 3853774"/>
              <a:gd name="connsiteY658" fmla="*/ 203459 h 3853933"/>
              <a:gd name="connsiteX659" fmla="*/ 2429921 w 3853774"/>
              <a:gd name="connsiteY659" fmla="*/ 215246 h 3853933"/>
              <a:gd name="connsiteX660" fmla="*/ 2441427 w 3853774"/>
              <a:gd name="connsiteY660" fmla="*/ 227874 h 3853933"/>
              <a:gd name="connsiteX661" fmla="*/ 2452371 w 3853774"/>
              <a:gd name="connsiteY661" fmla="*/ 239941 h 3853933"/>
              <a:gd name="connsiteX662" fmla="*/ 2463316 w 3853774"/>
              <a:gd name="connsiteY662" fmla="*/ 253131 h 3853933"/>
              <a:gd name="connsiteX663" fmla="*/ 2473700 w 3853774"/>
              <a:gd name="connsiteY663" fmla="*/ 265760 h 3853933"/>
              <a:gd name="connsiteX664" fmla="*/ 2483803 w 3853774"/>
              <a:gd name="connsiteY664" fmla="*/ 279230 h 3853933"/>
              <a:gd name="connsiteX665" fmla="*/ 2493905 w 3853774"/>
              <a:gd name="connsiteY665" fmla="*/ 292700 h 3853933"/>
              <a:gd name="connsiteX666" fmla="*/ 2503166 w 3853774"/>
              <a:gd name="connsiteY666" fmla="*/ 306451 h 3853933"/>
              <a:gd name="connsiteX667" fmla="*/ 2512427 w 3853774"/>
              <a:gd name="connsiteY667" fmla="*/ 320202 h 3853933"/>
              <a:gd name="connsiteX668" fmla="*/ 2521127 w 3853774"/>
              <a:gd name="connsiteY668" fmla="*/ 334514 h 3853933"/>
              <a:gd name="connsiteX669" fmla="*/ 2530107 w 3853774"/>
              <a:gd name="connsiteY669" fmla="*/ 349107 h 3853933"/>
              <a:gd name="connsiteX670" fmla="*/ 2538245 w 3853774"/>
              <a:gd name="connsiteY670" fmla="*/ 363981 h 3853933"/>
              <a:gd name="connsiteX671" fmla="*/ 2546103 w 3853774"/>
              <a:gd name="connsiteY671" fmla="*/ 378574 h 3853933"/>
              <a:gd name="connsiteX672" fmla="*/ 2553400 w 3853774"/>
              <a:gd name="connsiteY672" fmla="*/ 393728 h 3853933"/>
              <a:gd name="connsiteX673" fmla="*/ 2560415 w 3853774"/>
              <a:gd name="connsiteY673" fmla="*/ 409163 h 3853933"/>
              <a:gd name="connsiteX674" fmla="*/ 2567431 w 3853774"/>
              <a:gd name="connsiteY674" fmla="*/ 424598 h 3853933"/>
              <a:gd name="connsiteX675" fmla="*/ 2573885 w 3853774"/>
              <a:gd name="connsiteY675" fmla="*/ 440032 h 3853933"/>
              <a:gd name="connsiteX676" fmla="*/ 2580060 w 3853774"/>
              <a:gd name="connsiteY676" fmla="*/ 456309 h 3853933"/>
              <a:gd name="connsiteX677" fmla="*/ 2585672 w 3853774"/>
              <a:gd name="connsiteY677" fmla="*/ 472025 h 3853933"/>
              <a:gd name="connsiteX678" fmla="*/ 2590723 w 3853774"/>
              <a:gd name="connsiteY678" fmla="*/ 488301 h 3853933"/>
              <a:gd name="connsiteX679" fmla="*/ 2596055 w 3853774"/>
              <a:gd name="connsiteY679" fmla="*/ 504859 h 3853933"/>
              <a:gd name="connsiteX680" fmla="*/ 2600265 w 3853774"/>
              <a:gd name="connsiteY680" fmla="*/ 521416 h 3853933"/>
              <a:gd name="connsiteX681" fmla="*/ 2604194 w 3853774"/>
              <a:gd name="connsiteY681" fmla="*/ 537693 h 3853933"/>
              <a:gd name="connsiteX682" fmla="*/ 2608123 w 3853774"/>
              <a:gd name="connsiteY682" fmla="*/ 555092 h 3853933"/>
              <a:gd name="connsiteX683" fmla="*/ 2611210 w 3853774"/>
              <a:gd name="connsiteY683" fmla="*/ 572211 h 3853933"/>
              <a:gd name="connsiteX684" fmla="*/ 2614016 w 3853774"/>
              <a:gd name="connsiteY684" fmla="*/ 589049 h 3853933"/>
              <a:gd name="connsiteX685" fmla="*/ 2616261 w 3853774"/>
              <a:gd name="connsiteY685" fmla="*/ 606448 h 3853933"/>
              <a:gd name="connsiteX686" fmla="*/ 2618226 w 3853774"/>
              <a:gd name="connsiteY686" fmla="*/ 624128 h 3853933"/>
              <a:gd name="connsiteX687" fmla="*/ 2619629 w 3853774"/>
              <a:gd name="connsiteY687" fmla="*/ 641808 h 3853933"/>
              <a:gd name="connsiteX688" fmla="*/ 2621313 w 3853774"/>
              <a:gd name="connsiteY688" fmla="*/ 659207 h 3853933"/>
              <a:gd name="connsiteX689" fmla="*/ 2621593 w 3853774"/>
              <a:gd name="connsiteY689" fmla="*/ 677448 h 3853933"/>
              <a:gd name="connsiteX690" fmla="*/ 2621874 w 3853774"/>
              <a:gd name="connsiteY690" fmla="*/ 695128 h 3853933"/>
              <a:gd name="connsiteX691" fmla="*/ 2622434 w 3853774"/>
              <a:gd name="connsiteY691" fmla="*/ 3158525 h 3853933"/>
              <a:gd name="connsiteX692" fmla="*/ 2621874 w 3853774"/>
              <a:gd name="connsiteY692" fmla="*/ 3176485 h 3853933"/>
              <a:gd name="connsiteX693" fmla="*/ 2621313 w 3853774"/>
              <a:gd name="connsiteY693" fmla="*/ 3193884 h 3853933"/>
              <a:gd name="connsiteX694" fmla="*/ 2620190 w 3853774"/>
              <a:gd name="connsiteY694" fmla="*/ 3211844 h 3853933"/>
              <a:gd name="connsiteX695" fmla="*/ 2618786 w 3853774"/>
              <a:gd name="connsiteY695" fmla="*/ 3229525 h 3853933"/>
              <a:gd name="connsiteX696" fmla="*/ 2616541 w 3853774"/>
              <a:gd name="connsiteY696" fmla="*/ 3246924 h 3853933"/>
              <a:gd name="connsiteX697" fmla="*/ 2614016 w 3853774"/>
              <a:gd name="connsiteY697" fmla="*/ 3264042 h 3853933"/>
              <a:gd name="connsiteX698" fmla="*/ 2611490 w 3853774"/>
              <a:gd name="connsiteY698" fmla="*/ 3281723 h 3853933"/>
              <a:gd name="connsiteX699" fmla="*/ 2607842 w 3853774"/>
              <a:gd name="connsiteY699" fmla="*/ 3298279 h 3853933"/>
              <a:gd name="connsiteX700" fmla="*/ 2604475 w 3853774"/>
              <a:gd name="connsiteY700" fmla="*/ 3315118 h 3853933"/>
              <a:gd name="connsiteX701" fmla="*/ 2600265 w 3853774"/>
              <a:gd name="connsiteY701" fmla="*/ 3332236 h 3853933"/>
              <a:gd name="connsiteX702" fmla="*/ 2595775 w 3853774"/>
              <a:gd name="connsiteY702" fmla="*/ 3348513 h 3853933"/>
              <a:gd name="connsiteX703" fmla="*/ 2591004 w 3853774"/>
              <a:gd name="connsiteY703" fmla="*/ 3365070 h 3853933"/>
              <a:gd name="connsiteX704" fmla="*/ 2585391 w 3853774"/>
              <a:gd name="connsiteY704" fmla="*/ 3381347 h 3853933"/>
              <a:gd name="connsiteX705" fmla="*/ 2580059 w 3853774"/>
              <a:gd name="connsiteY705" fmla="*/ 3397343 h 3853933"/>
              <a:gd name="connsiteX706" fmla="*/ 2573885 w 3853774"/>
              <a:gd name="connsiteY706" fmla="*/ 3413058 h 3853933"/>
              <a:gd name="connsiteX707" fmla="*/ 2567150 w 3853774"/>
              <a:gd name="connsiteY707" fmla="*/ 3428774 h 3853933"/>
              <a:gd name="connsiteX708" fmla="*/ 2560976 w 3853774"/>
              <a:gd name="connsiteY708" fmla="*/ 3444489 h 3853933"/>
              <a:gd name="connsiteX709" fmla="*/ 2553399 w 3853774"/>
              <a:gd name="connsiteY709" fmla="*/ 3459364 h 3853933"/>
              <a:gd name="connsiteX710" fmla="*/ 2546103 w 3853774"/>
              <a:gd name="connsiteY710" fmla="*/ 3474517 h 3853933"/>
              <a:gd name="connsiteX711" fmla="*/ 2538245 w 3853774"/>
              <a:gd name="connsiteY711" fmla="*/ 3489671 h 3853933"/>
              <a:gd name="connsiteX712" fmla="*/ 2530387 w 3853774"/>
              <a:gd name="connsiteY712" fmla="*/ 3504264 h 3853933"/>
              <a:gd name="connsiteX713" fmla="*/ 2521688 w 3853774"/>
              <a:gd name="connsiteY713" fmla="*/ 3518577 h 3853933"/>
              <a:gd name="connsiteX714" fmla="*/ 2512707 w 3853774"/>
              <a:gd name="connsiteY714" fmla="*/ 3533170 h 3853933"/>
              <a:gd name="connsiteX715" fmla="*/ 2503447 w 3853774"/>
              <a:gd name="connsiteY715" fmla="*/ 3546920 h 3853933"/>
              <a:gd name="connsiteX716" fmla="*/ 2493905 w 3853774"/>
              <a:gd name="connsiteY716" fmla="*/ 3560391 h 3853933"/>
              <a:gd name="connsiteX717" fmla="*/ 2484083 w 3853774"/>
              <a:gd name="connsiteY717" fmla="*/ 3574703 h 3853933"/>
              <a:gd name="connsiteX718" fmla="*/ 2473980 w 3853774"/>
              <a:gd name="connsiteY718" fmla="*/ 3587612 h 3853933"/>
              <a:gd name="connsiteX719" fmla="*/ 2463596 w 3853774"/>
              <a:gd name="connsiteY719" fmla="*/ 3600802 h 3853933"/>
              <a:gd name="connsiteX720" fmla="*/ 2452371 w 3853774"/>
              <a:gd name="connsiteY720" fmla="*/ 3613150 h 3853933"/>
              <a:gd name="connsiteX721" fmla="*/ 2441427 w 3853774"/>
              <a:gd name="connsiteY721" fmla="*/ 3625778 h 3853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</a:cxnLst>
            <a:rect l="l" t="t" r="r" b="b"/>
            <a:pathLst>
              <a:path w="3853774" h="3853933">
                <a:moveTo>
                  <a:pt x="2011493" y="413890"/>
                </a:moveTo>
                <a:cubicBezTo>
                  <a:pt x="2033110" y="392272"/>
                  <a:pt x="2046480" y="362408"/>
                  <a:pt x="2046480" y="329421"/>
                </a:cubicBezTo>
                <a:cubicBezTo>
                  <a:pt x="2046480" y="263447"/>
                  <a:pt x="1992998" y="209965"/>
                  <a:pt x="1927024" y="209965"/>
                </a:cubicBezTo>
                <a:cubicBezTo>
                  <a:pt x="1861050" y="209965"/>
                  <a:pt x="1807568" y="263447"/>
                  <a:pt x="1807568" y="329421"/>
                </a:cubicBezTo>
                <a:cubicBezTo>
                  <a:pt x="1807568" y="395395"/>
                  <a:pt x="1861050" y="448877"/>
                  <a:pt x="1927024" y="448877"/>
                </a:cubicBezTo>
                <a:cubicBezTo>
                  <a:pt x="1960011" y="448877"/>
                  <a:pt x="1989875" y="435507"/>
                  <a:pt x="2011493" y="413890"/>
                </a:cubicBezTo>
                <a:close/>
                <a:moveTo>
                  <a:pt x="1847252" y="707557"/>
                </a:moveTo>
                <a:cubicBezTo>
                  <a:pt x="1868869" y="685940"/>
                  <a:pt x="1882239" y="656076"/>
                  <a:pt x="1882239" y="623089"/>
                </a:cubicBezTo>
                <a:cubicBezTo>
                  <a:pt x="1882240" y="557115"/>
                  <a:pt x="1828758" y="503633"/>
                  <a:pt x="1762784" y="503633"/>
                </a:cubicBezTo>
                <a:cubicBezTo>
                  <a:pt x="1696809" y="503633"/>
                  <a:pt x="1643327" y="557115"/>
                  <a:pt x="1643328" y="623089"/>
                </a:cubicBezTo>
                <a:cubicBezTo>
                  <a:pt x="1643327" y="689063"/>
                  <a:pt x="1696809" y="742545"/>
                  <a:pt x="1762784" y="742545"/>
                </a:cubicBezTo>
                <a:cubicBezTo>
                  <a:pt x="1795770" y="742545"/>
                  <a:pt x="1825634" y="729174"/>
                  <a:pt x="1847252" y="707557"/>
                </a:cubicBezTo>
                <a:close/>
                <a:moveTo>
                  <a:pt x="1683011" y="1001226"/>
                </a:moveTo>
                <a:cubicBezTo>
                  <a:pt x="1704629" y="979610"/>
                  <a:pt x="1717999" y="949746"/>
                  <a:pt x="1717999" y="916758"/>
                </a:cubicBezTo>
                <a:cubicBezTo>
                  <a:pt x="1717999" y="850784"/>
                  <a:pt x="1664517" y="797302"/>
                  <a:pt x="1598543" y="797302"/>
                </a:cubicBezTo>
                <a:cubicBezTo>
                  <a:pt x="1532569" y="797302"/>
                  <a:pt x="1479087" y="850784"/>
                  <a:pt x="1479087" y="916758"/>
                </a:cubicBezTo>
                <a:cubicBezTo>
                  <a:pt x="1479087" y="982732"/>
                  <a:pt x="1532569" y="1036214"/>
                  <a:pt x="1598543" y="1036214"/>
                </a:cubicBezTo>
                <a:cubicBezTo>
                  <a:pt x="1631530" y="1036214"/>
                  <a:pt x="1661395" y="1022844"/>
                  <a:pt x="1683011" y="1001226"/>
                </a:cubicBezTo>
                <a:close/>
                <a:moveTo>
                  <a:pt x="2175733" y="707558"/>
                </a:moveTo>
                <a:cubicBezTo>
                  <a:pt x="2197351" y="685941"/>
                  <a:pt x="2210721" y="656077"/>
                  <a:pt x="2210721" y="623090"/>
                </a:cubicBezTo>
                <a:cubicBezTo>
                  <a:pt x="2210721" y="557115"/>
                  <a:pt x="2157239" y="503633"/>
                  <a:pt x="2091265" y="503634"/>
                </a:cubicBezTo>
                <a:cubicBezTo>
                  <a:pt x="2025291" y="503633"/>
                  <a:pt x="1971809" y="557115"/>
                  <a:pt x="1971809" y="623090"/>
                </a:cubicBezTo>
                <a:cubicBezTo>
                  <a:pt x="1971809" y="689064"/>
                  <a:pt x="2025291" y="742546"/>
                  <a:pt x="2091265" y="742545"/>
                </a:cubicBezTo>
                <a:cubicBezTo>
                  <a:pt x="2124252" y="742546"/>
                  <a:pt x="2154116" y="729175"/>
                  <a:pt x="2175733" y="707558"/>
                </a:cubicBezTo>
                <a:close/>
                <a:moveTo>
                  <a:pt x="2011493" y="1001227"/>
                </a:moveTo>
                <a:cubicBezTo>
                  <a:pt x="2033109" y="979609"/>
                  <a:pt x="2046480" y="949745"/>
                  <a:pt x="2046480" y="916758"/>
                </a:cubicBezTo>
                <a:cubicBezTo>
                  <a:pt x="2046480" y="850784"/>
                  <a:pt x="1992998" y="797302"/>
                  <a:pt x="1927024" y="797302"/>
                </a:cubicBezTo>
                <a:cubicBezTo>
                  <a:pt x="1861050" y="797302"/>
                  <a:pt x="1807568" y="850784"/>
                  <a:pt x="1807568" y="916758"/>
                </a:cubicBezTo>
                <a:cubicBezTo>
                  <a:pt x="1807568" y="982732"/>
                  <a:pt x="1861050" y="1036214"/>
                  <a:pt x="1927024" y="1036214"/>
                </a:cubicBezTo>
                <a:cubicBezTo>
                  <a:pt x="1960011" y="1036214"/>
                  <a:pt x="1989875" y="1022843"/>
                  <a:pt x="2011493" y="1001227"/>
                </a:cubicBezTo>
                <a:close/>
                <a:moveTo>
                  <a:pt x="2339973" y="1001226"/>
                </a:moveTo>
                <a:cubicBezTo>
                  <a:pt x="2361590" y="979609"/>
                  <a:pt x="2374961" y="949745"/>
                  <a:pt x="2374961" y="916758"/>
                </a:cubicBezTo>
                <a:cubicBezTo>
                  <a:pt x="2374961" y="850784"/>
                  <a:pt x="2321479" y="797302"/>
                  <a:pt x="2255505" y="797302"/>
                </a:cubicBezTo>
                <a:cubicBezTo>
                  <a:pt x="2189531" y="797302"/>
                  <a:pt x="2136049" y="850784"/>
                  <a:pt x="2136049" y="916758"/>
                </a:cubicBezTo>
                <a:cubicBezTo>
                  <a:pt x="2136049" y="982732"/>
                  <a:pt x="2189531" y="1036214"/>
                  <a:pt x="2255505" y="1036214"/>
                </a:cubicBezTo>
                <a:cubicBezTo>
                  <a:pt x="2288492" y="1036214"/>
                  <a:pt x="2318356" y="1022844"/>
                  <a:pt x="2339973" y="1001226"/>
                </a:cubicBezTo>
                <a:close/>
                <a:moveTo>
                  <a:pt x="1055470" y="2621863"/>
                </a:moveTo>
                <a:lnTo>
                  <a:pt x="695319" y="2622144"/>
                </a:lnTo>
                <a:lnTo>
                  <a:pt x="677635" y="2621863"/>
                </a:lnTo>
                <a:lnTo>
                  <a:pt x="659950" y="2621021"/>
                </a:lnTo>
                <a:lnTo>
                  <a:pt x="641984" y="2619898"/>
                </a:lnTo>
                <a:lnTo>
                  <a:pt x="624299" y="2618494"/>
                </a:lnTo>
                <a:lnTo>
                  <a:pt x="606895" y="2616249"/>
                </a:lnTo>
                <a:lnTo>
                  <a:pt x="589772" y="2613722"/>
                </a:lnTo>
                <a:lnTo>
                  <a:pt x="572368" y="2611477"/>
                </a:lnTo>
                <a:lnTo>
                  <a:pt x="555806" y="2607828"/>
                </a:lnTo>
                <a:lnTo>
                  <a:pt x="538402" y="2603898"/>
                </a:lnTo>
                <a:lnTo>
                  <a:pt x="521840" y="2600249"/>
                </a:lnTo>
                <a:lnTo>
                  <a:pt x="505559" y="2595757"/>
                </a:lnTo>
                <a:lnTo>
                  <a:pt x="488716" y="2590704"/>
                </a:lnTo>
                <a:lnTo>
                  <a:pt x="472716" y="2585371"/>
                </a:lnTo>
                <a:lnTo>
                  <a:pt x="456716" y="2580037"/>
                </a:lnTo>
                <a:lnTo>
                  <a:pt x="440715" y="2573581"/>
                </a:lnTo>
                <a:lnTo>
                  <a:pt x="425276" y="2567125"/>
                </a:lnTo>
                <a:lnTo>
                  <a:pt x="409275" y="2560669"/>
                </a:lnTo>
                <a:lnTo>
                  <a:pt x="394398" y="2553089"/>
                </a:lnTo>
                <a:lnTo>
                  <a:pt x="379239" y="2545790"/>
                </a:lnTo>
                <a:lnTo>
                  <a:pt x="364362" y="2538211"/>
                </a:lnTo>
                <a:lnTo>
                  <a:pt x="349484" y="2530071"/>
                </a:lnTo>
                <a:lnTo>
                  <a:pt x="334887" y="2521088"/>
                </a:lnTo>
                <a:lnTo>
                  <a:pt x="320570" y="2512386"/>
                </a:lnTo>
                <a:lnTo>
                  <a:pt x="306816" y="2503122"/>
                </a:lnTo>
                <a:lnTo>
                  <a:pt x="293342" y="2493578"/>
                </a:lnTo>
                <a:lnTo>
                  <a:pt x="279307" y="2484034"/>
                </a:lnTo>
                <a:lnTo>
                  <a:pt x="266113" y="2473648"/>
                </a:lnTo>
                <a:lnTo>
                  <a:pt x="253200" y="2463543"/>
                </a:lnTo>
                <a:lnTo>
                  <a:pt x="240568" y="2452033"/>
                </a:lnTo>
                <a:lnTo>
                  <a:pt x="228217" y="2441366"/>
                </a:lnTo>
                <a:lnTo>
                  <a:pt x="215585" y="2429857"/>
                </a:lnTo>
                <a:lnTo>
                  <a:pt x="204076" y="2418348"/>
                </a:lnTo>
                <a:lnTo>
                  <a:pt x="192286" y="2406558"/>
                </a:lnTo>
                <a:lnTo>
                  <a:pt x="180777" y="2393927"/>
                </a:lnTo>
                <a:lnTo>
                  <a:pt x="170110" y="2381575"/>
                </a:lnTo>
                <a:lnTo>
                  <a:pt x="158601" y="2368943"/>
                </a:lnTo>
                <a:lnTo>
                  <a:pt x="148496" y="2356031"/>
                </a:lnTo>
                <a:lnTo>
                  <a:pt x="138390" y="2343118"/>
                </a:lnTo>
                <a:lnTo>
                  <a:pt x="128565" y="2328801"/>
                </a:lnTo>
                <a:lnTo>
                  <a:pt x="119021" y="2315327"/>
                </a:lnTo>
                <a:lnTo>
                  <a:pt x="109757" y="2301573"/>
                </a:lnTo>
                <a:lnTo>
                  <a:pt x="101055" y="2287257"/>
                </a:lnTo>
                <a:lnTo>
                  <a:pt x="92072" y="2272659"/>
                </a:lnTo>
                <a:lnTo>
                  <a:pt x="84213" y="2258063"/>
                </a:lnTo>
                <a:lnTo>
                  <a:pt x="76353" y="2242904"/>
                </a:lnTo>
                <a:lnTo>
                  <a:pt x="69055" y="2227745"/>
                </a:lnTo>
                <a:lnTo>
                  <a:pt x="61475" y="2212868"/>
                </a:lnTo>
                <a:lnTo>
                  <a:pt x="55019" y="2196868"/>
                </a:lnTo>
                <a:lnTo>
                  <a:pt x="48563" y="2181429"/>
                </a:lnTo>
                <a:lnTo>
                  <a:pt x="42668" y="2165989"/>
                </a:lnTo>
                <a:lnTo>
                  <a:pt x="37053" y="2149708"/>
                </a:lnTo>
                <a:lnTo>
                  <a:pt x="31439" y="2133427"/>
                </a:lnTo>
                <a:lnTo>
                  <a:pt x="26948" y="2117146"/>
                </a:lnTo>
                <a:lnTo>
                  <a:pt x="22176" y="2100584"/>
                </a:lnTo>
                <a:lnTo>
                  <a:pt x="18246" y="2083741"/>
                </a:lnTo>
                <a:lnTo>
                  <a:pt x="14596" y="2066618"/>
                </a:lnTo>
                <a:lnTo>
                  <a:pt x="10947" y="2050056"/>
                </a:lnTo>
                <a:lnTo>
                  <a:pt x="8421" y="2032371"/>
                </a:lnTo>
                <a:lnTo>
                  <a:pt x="5894" y="2015248"/>
                </a:lnTo>
                <a:lnTo>
                  <a:pt x="3649" y="1997844"/>
                </a:lnTo>
                <a:lnTo>
                  <a:pt x="2245" y="1980160"/>
                </a:lnTo>
                <a:lnTo>
                  <a:pt x="1123" y="1962194"/>
                </a:lnTo>
                <a:lnTo>
                  <a:pt x="561" y="1944790"/>
                </a:lnTo>
                <a:lnTo>
                  <a:pt x="0" y="1926824"/>
                </a:lnTo>
                <a:lnTo>
                  <a:pt x="561" y="1908859"/>
                </a:lnTo>
                <a:lnTo>
                  <a:pt x="1403" y="1890613"/>
                </a:lnTo>
                <a:lnTo>
                  <a:pt x="2526" y="1873209"/>
                </a:lnTo>
                <a:lnTo>
                  <a:pt x="3930" y="1855524"/>
                </a:lnTo>
                <a:lnTo>
                  <a:pt x="6175" y="1838120"/>
                </a:lnTo>
                <a:lnTo>
                  <a:pt x="8141" y="1820435"/>
                </a:lnTo>
                <a:lnTo>
                  <a:pt x="10947" y="1803593"/>
                </a:lnTo>
                <a:lnTo>
                  <a:pt x="14035" y="1786469"/>
                </a:lnTo>
                <a:lnTo>
                  <a:pt x="18246" y="1769346"/>
                </a:lnTo>
                <a:lnTo>
                  <a:pt x="21895" y="1752784"/>
                </a:lnTo>
                <a:lnTo>
                  <a:pt x="26667" y="1736222"/>
                </a:lnTo>
                <a:lnTo>
                  <a:pt x="31720" y="1719941"/>
                </a:lnTo>
                <a:lnTo>
                  <a:pt x="36773" y="1703659"/>
                </a:lnTo>
                <a:lnTo>
                  <a:pt x="42387" y="1687379"/>
                </a:lnTo>
                <a:lnTo>
                  <a:pt x="48282" y="1671939"/>
                </a:lnTo>
                <a:lnTo>
                  <a:pt x="54738" y="1655939"/>
                </a:lnTo>
                <a:lnTo>
                  <a:pt x="61756" y="1640500"/>
                </a:lnTo>
                <a:lnTo>
                  <a:pt x="68774" y="1625061"/>
                </a:lnTo>
                <a:lnTo>
                  <a:pt x="76353" y="1610183"/>
                </a:lnTo>
                <a:lnTo>
                  <a:pt x="83932" y="1595306"/>
                </a:lnTo>
                <a:lnTo>
                  <a:pt x="92634" y="1580428"/>
                </a:lnTo>
                <a:lnTo>
                  <a:pt x="101336" y="1566112"/>
                </a:lnTo>
                <a:lnTo>
                  <a:pt x="110038" y="1551796"/>
                </a:lnTo>
                <a:lnTo>
                  <a:pt x="119021" y="1537760"/>
                </a:lnTo>
                <a:lnTo>
                  <a:pt x="128845" y="1524005"/>
                </a:lnTo>
                <a:lnTo>
                  <a:pt x="138390" y="1510532"/>
                </a:lnTo>
                <a:lnTo>
                  <a:pt x="148496" y="1497618"/>
                </a:lnTo>
                <a:lnTo>
                  <a:pt x="159162" y="1484144"/>
                </a:lnTo>
                <a:lnTo>
                  <a:pt x="169830" y="1471793"/>
                </a:lnTo>
                <a:lnTo>
                  <a:pt x="180777" y="1459161"/>
                </a:lnTo>
                <a:lnTo>
                  <a:pt x="192567" y="1446810"/>
                </a:lnTo>
                <a:lnTo>
                  <a:pt x="203796" y="1435020"/>
                </a:lnTo>
                <a:lnTo>
                  <a:pt x="216147" y="1423230"/>
                </a:lnTo>
                <a:lnTo>
                  <a:pt x="227936" y="1412002"/>
                </a:lnTo>
                <a:lnTo>
                  <a:pt x="240569" y="1401054"/>
                </a:lnTo>
                <a:lnTo>
                  <a:pt x="253200" y="1390106"/>
                </a:lnTo>
                <a:lnTo>
                  <a:pt x="266394" y="1379720"/>
                </a:lnTo>
                <a:lnTo>
                  <a:pt x="279307" y="1369614"/>
                </a:lnTo>
                <a:lnTo>
                  <a:pt x="293342" y="1359509"/>
                </a:lnTo>
                <a:lnTo>
                  <a:pt x="306816" y="1349965"/>
                </a:lnTo>
                <a:lnTo>
                  <a:pt x="320852" y="1340982"/>
                </a:lnTo>
                <a:lnTo>
                  <a:pt x="335448" y="1331999"/>
                </a:lnTo>
                <a:lnTo>
                  <a:pt x="349764" y="1323297"/>
                </a:lnTo>
                <a:lnTo>
                  <a:pt x="364081" y="1315157"/>
                </a:lnTo>
                <a:lnTo>
                  <a:pt x="379239" y="1307297"/>
                </a:lnTo>
                <a:lnTo>
                  <a:pt x="394117" y="1299718"/>
                </a:lnTo>
                <a:lnTo>
                  <a:pt x="409556" y="1292700"/>
                </a:lnTo>
                <a:lnTo>
                  <a:pt x="424714" y="1285963"/>
                </a:lnTo>
                <a:lnTo>
                  <a:pt x="440715" y="1279506"/>
                </a:lnTo>
                <a:lnTo>
                  <a:pt x="456435" y="1273331"/>
                </a:lnTo>
                <a:lnTo>
                  <a:pt x="472435" y="1267997"/>
                </a:lnTo>
                <a:lnTo>
                  <a:pt x="488997" y="1262664"/>
                </a:lnTo>
                <a:lnTo>
                  <a:pt x="505278" y="1257611"/>
                </a:lnTo>
                <a:lnTo>
                  <a:pt x="521560" y="1253119"/>
                </a:lnTo>
                <a:lnTo>
                  <a:pt x="538683" y="1248909"/>
                </a:lnTo>
                <a:lnTo>
                  <a:pt x="555244" y="1245260"/>
                </a:lnTo>
                <a:lnTo>
                  <a:pt x="572368" y="1242172"/>
                </a:lnTo>
                <a:lnTo>
                  <a:pt x="589491" y="1239085"/>
                </a:lnTo>
                <a:lnTo>
                  <a:pt x="607176" y="1237119"/>
                </a:lnTo>
                <a:lnTo>
                  <a:pt x="624580" y="1234874"/>
                </a:lnTo>
                <a:lnTo>
                  <a:pt x="642265" y="1233470"/>
                </a:lnTo>
                <a:lnTo>
                  <a:pt x="659950" y="1232067"/>
                </a:lnTo>
                <a:lnTo>
                  <a:pt x="677635" y="1231785"/>
                </a:lnTo>
                <a:lnTo>
                  <a:pt x="695600" y="1231224"/>
                </a:lnTo>
                <a:lnTo>
                  <a:pt x="1055751" y="1231505"/>
                </a:lnTo>
                <a:close/>
                <a:moveTo>
                  <a:pt x="1683013" y="3020800"/>
                </a:moveTo>
                <a:cubicBezTo>
                  <a:pt x="1704630" y="2999183"/>
                  <a:pt x="1718000" y="2969319"/>
                  <a:pt x="1718000" y="2936331"/>
                </a:cubicBezTo>
                <a:cubicBezTo>
                  <a:pt x="1718001" y="2870358"/>
                  <a:pt x="1664519" y="2816876"/>
                  <a:pt x="1598545" y="2816876"/>
                </a:cubicBezTo>
                <a:cubicBezTo>
                  <a:pt x="1532570" y="2816876"/>
                  <a:pt x="1479089" y="2870357"/>
                  <a:pt x="1479089" y="2936331"/>
                </a:cubicBezTo>
                <a:cubicBezTo>
                  <a:pt x="1479088" y="3002306"/>
                  <a:pt x="1532570" y="3055788"/>
                  <a:pt x="1598545" y="3055787"/>
                </a:cubicBezTo>
                <a:cubicBezTo>
                  <a:pt x="1631531" y="3055788"/>
                  <a:pt x="1661396" y="3042417"/>
                  <a:pt x="1683013" y="3020800"/>
                </a:cubicBezTo>
                <a:close/>
                <a:moveTo>
                  <a:pt x="2237701" y="2501547"/>
                </a:moveTo>
                <a:lnTo>
                  <a:pt x="2252308" y="2486379"/>
                </a:lnTo>
                <a:lnTo>
                  <a:pt x="2266071" y="2470368"/>
                </a:lnTo>
                <a:lnTo>
                  <a:pt x="2278993" y="2454075"/>
                </a:lnTo>
                <a:lnTo>
                  <a:pt x="2291353" y="2436659"/>
                </a:lnTo>
                <a:lnTo>
                  <a:pt x="2302870" y="2418963"/>
                </a:lnTo>
                <a:lnTo>
                  <a:pt x="2313263" y="2400143"/>
                </a:lnTo>
                <a:lnTo>
                  <a:pt x="2323095" y="2381322"/>
                </a:lnTo>
                <a:lnTo>
                  <a:pt x="2331803" y="2361940"/>
                </a:lnTo>
                <a:lnTo>
                  <a:pt x="2339948" y="2341996"/>
                </a:lnTo>
                <a:lnTo>
                  <a:pt x="2346971" y="2321490"/>
                </a:lnTo>
                <a:lnTo>
                  <a:pt x="2352590" y="2300704"/>
                </a:lnTo>
                <a:lnTo>
                  <a:pt x="2357364" y="2279636"/>
                </a:lnTo>
                <a:lnTo>
                  <a:pt x="2361297" y="2258287"/>
                </a:lnTo>
                <a:lnTo>
                  <a:pt x="2364106" y="2235816"/>
                </a:lnTo>
                <a:lnTo>
                  <a:pt x="2365792" y="2213344"/>
                </a:lnTo>
                <a:lnTo>
                  <a:pt x="2366634" y="2191153"/>
                </a:lnTo>
                <a:lnTo>
                  <a:pt x="2366073" y="1661937"/>
                </a:lnTo>
                <a:lnTo>
                  <a:pt x="2365792" y="1639184"/>
                </a:lnTo>
                <a:lnTo>
                  <a:pt x="2364107" y="1616712"/>
                </a:lnTo>
                <a:lnTo>
                  <a:pt x="2361298" y="1595364"/>
                </a:lnTo>
                <a:lnTo>
                  <a:pt x="2357926" y="1573454"/>
                </a:lnTo>
                <a:lnTo>
                  <a:pt x="2352590" y="1551824"/>
                </a:lnTo>
                <a:lnTo>
                  <a:pt x="2346690" y="1531319"/>
                </a:lnTo>
                <a:lnTo>
                  <a:pt x="2339668" y="1510813"/>
                </a:lnTo>
                <a:lnTo>
                  <a:pt x="2332084" y="1490869"/>
                </a:lnTo>
                <a:lnTo>
                  <a:pt x="2323095" y="1471206"/>
                </a:lnTo>
                <a:lnTo>
                  <a:pt x="2313545" y="1452667"/>
                </a:lnTo>
                <a:lnTo>
                  <a:pt x="2302589" y="1433847"/>
                </a:lnTo>
                <a:lnTo>
                  <a:pt x="2291353" y="1416431"/>
                </a:lnTo>
                <a:lnTo>
                  <a:pt x="2279275" y="1399296"/>
                </a:lnTo>
                <a:lnTo>
                  <a:pt x="2265792" y="1382442"/>
                </a:lnTo>
                <a:lnTo>
                  <a:pt x="2252028" y="1366430"/>
                </a:lnTo>
                <a:lnTo>
                  <a:pt x="2237701" y="1351543"/>
                </a:lnTo>
                <a:lnTo>
                  <a:pt x="2222252" y="1336655"/>
                </a:lnTo>
                <a:lnTo>
                  <a:pt x="2206522" y="1323172"/>
                </a:lnTo>
                <a:lnTo>
                  <a:pt x="2189948" y="1309970"/>
                </a:lnTo>
                <a:lnTo>
                  <a:pt x="2172814" y="1297891"/>
                </a:lnTo>
                <a:lnTo>
                  <a:pt x="2154836" y="1286093"/>
                </a:lnTo>
                <a:lnTo>
                  <a:pt x="2136578" y="1275699"/>
                </a:lnTo>
                <a:lnTo>
                  <a:pt x="2117758" y="1265868"/>
                </a:lnTo>
                <a:lnTo>
                  <a:pt x="2098375" y="1257160"/>
                </a:lnTo>
                <a:lnTo>
                  <a:pt x="2078150" y="1249295"/>
                </a:lnTo>
                <a:lnTo>
                  <a:pt x="2057644" y="1242273"/>
                </a:lnTo>
                <a:lnTo>
                  <a:pt x="2036858" y="1236092"/>
                </a:lnTo>
                <a:lnTo>
                  <a:pt x="2015790" y="1231318"/>
                </a:lnTo>
                <a:lnTo>
                  <a:pt x="1993600" y="1227666"/>
                </a:lnTo>
                <a:lnTo>
                  <a:pt x="1971971" y="1224576"/>
                </a:lnTo>
                <a:lnTo>
                  <a:pt x="1949779" y="1223171"/>
                </a:lnTo>
                <a:lnTo>
                  <a:pt x="1926745" y="1222610"/>
                </a:lnTo>
                <a:lnTo>
                  <a:pt x="1903992" y="1222890"/>
                </a:lnTo>
                <a:lnTo>
                  <a:pt x="1882082" y="1224576"/>
                </a:lnTo>
                <a:lnTo>
                  <a:pt x="1860172" y="1227385"/>
                </a:lnTo>
                <a:lnTo>
                  <a:pt x="1838262" y="1231318"/>
                </a:lnTo>
                <a:lnTo>
                  <a:pt x="1816913" y="1236374"/>
                </a:lnTo>
                <a:lnTo>
                  <a:pt x="1796408" y="1242273"/>
                </a:lnTo>
                <a:lnTo>
                  <a:pt x="1775902" y="1249296"/>
                </a:lnTo>
                <a:lnTo>
                  <a:pt x="1755677" y="1257160"/>
                </a:lnTo>
                <a:lnTo>
                  <a:pt x="1736295" y="1265868"/>
                </a:lnTo>
                <a:lnTo>
                  <a:pt x="1717475" y="1275700"/>
                </a:lnTo>
                <a:lnTo>
                  <a:pt x="1699216" y="1286093"/>
                </a:lnTo>
                <a:lnTo>
                  <a:pt x="1681239" y="1297891"/>
                </a:lnTo>
                <a:lnTo>
                  <a:pt x="1664104" y="1309970"/>
                </a:lnTo>
                <a:lnTo>
                  <a:pt x="1647530" y="1323172"/>
                </a:lnTo>
                <a:lnTo>
                  <a:pt x="1631800" y="1336655"/>
                </a:lnTo>
                <a:lnTo>
                  <a:pt x="1616350" y="1351543"/>
                </a:lnTo>
                <a:lnTo>
                  <a:pt x="1601744" y="1366711"/>
                </a:lnTo>
                <a:lnTo>
                  <a:pt x="1588260" y="1382443"/>
                </a:lnTo>
                <a:lnTo>
                  <a:pt x="1574777" y="1399296"/>
                </a:lnTo>
                <a:lnTo>
                  <a:pt x="1562699" y="1416431"/>
                </a:lnTo>
                <a:lnTo>
                  <a:pt x="1551182" y="1434128"/>
                </a:lnTo>
                <a:lnTo>
                  <a:pt x="1540508" y="1452667"/>
                </a:lnTo>
                <a:lnTo>
                  <a:pt x="1530957" y="1471207"/>
                </a:lnTo>
                <a:lnTo>
                  <a:pt x="1521968" y="1490869"/>
                </a:lnTo>
                <a:lnTo>
                  <a:pt x="1514384" y="1510813"/>
                </a:lnTo>
                <a:lnTo>
                  <a:pt x="1507361" y="1531319"/>
                </a:lnTo>
                <a:lnTo>
                  <a:pt x="1501463" y="1551824"/>
                </a:lnTo>
                <a:lnTo>
                  <a:pt x="1496126" y="1573454"/>
                </a:lnTo>
                <a:lnTo>
                  <a:pt x="1492474" y="1595084"/>
                </a:lnTo>
                <a:lnTo>
                  <a:pt x="1489665" y="1616994"/>
                </a:lnTo>
                <a:lnTo>
                  <a:pt x="1487979" y="1638904"/>
                </a:lnTo>
                <a:lnTo>
                  <a:pt x="1487698" y="1661657"/>
                </a:lnTo>
                <a:lnTo>
                  <a:pt x="1487417" y="2191153"/>
                </a:lnTo>
                <a:lnTo>
                  <a:pt x="1488260" y="2213344"/>
                </a:lnTo>
                <a:lnTo>
                  <a:pt x="1489665" y="2235535"/>
                </a:lnTo>
                <a:lnTo>
                  <a:pt x="1492473" y="2258008"/>
                </a:lnTo>
                <a:lnTo>
                  <a:pt x="1496406" y="2279356"/>
                </a:lnTo>
                <a:lnTo>
                  <a:pt x="1501462" y="2300704"/>
                </a:lnTo>
                <a:lnTo>
                  <a:pt x="1507080" y="2321491"/>
                </a:lnTo>
                <a:lnTo>
                  <a:pt x="1514103" y="2341996"/>
                </a:lnTo>
                <a:lnTo>
                  <a:pt x="1522249" y="2361940"/>
                </a:lnTo>
                <a:lnTo>
                  <a:pt x="1530957" y="2381322"/>
                </a:lnTo>
                <a:lnTo>
                  <a:pt x="1540788" y="2400142"/>
                </a:lnTo>
                <a:lnTo>
                  <a:pt x="1551181" y="2418401"/>
                </a:lnTo>
                <a:lnTo>
                  <a:pt x="1562698" y="2436661"/>
                </a:lnTo>
                <a:lnTo>
                  <a:pt x="1574777" y="2453794"/>
                </a:lnTo>
                <a:lnTo>
                  <a:pt x="1587979" y="2470368"/>
                </a:lnTo>
                <a:lnTo>
                  <a:pt x="1601462" y="2486098"/>
                </a:lnTo>
                <a:lnTo>
                  <a:pt x="1616350" y="2501548"/>
                </a:lnTo>
                <a:lnTo>
                  <a:pt x="1631518" y="2516155"/>
                </a:lnTo>
                <a:lnTo>
                  <a:pt x="1647530" y="2529919"/>
                </a:lnTo>
                <a:lnTo>
                  <a:pt x="1664103" y="2543121"/>
                </a:lnTo>
                <a:lnTo>
                  <a:pt x="1681238" y="2555200"/>
                </a:lnTo>
                <a:lnTo>
                  <a:pt x="1699496" y="2566717"/>
                </a:lnTo>
                <a:lnTo>
                  <a:pt x="1717755" y="2577110"/>
                </a:lnTo>
                <a:lnTo>
                  <a:pt x="1736575" y="2586941"/>
                </a:lnTo>
                <a:lnTo>
                  <a:pt x="1755958" y="2595649"/>
                </a:lnTo>
                <a:lnTo>
                  <a:pt x="1775901" y="2603795"/>
                </a:lnTo>
                <a:lnTo>
                  <a:pt x="1796126" y="2610537"/>
                </a:lnTo>
                <a:lnTo>
                  <a:pt x="1817475" y="2616717"/>
                </a:lnTo>
                <a:lnTo>
                  <a:pt x="1838542" y="2621492"/>
                </a:lnTo>
                <a:lnTo>
                  <a:pt x="1859891" y="2625424"/>
                </a:lnTo>
                <a:lnTo>
                  <a:pt x="1882082" y="2627952"/>
                </a:lnTo>
                <a:lnTo>
                  <a:pt x="1904554" y="2629638"/>
                </a:lnTo>
                <a:lnTo>
                  <a:pt x="1927026" y="2630761"/>
                </a:lnTo>
                <a:lnTo>
                  <a:pt x="1949497" y="2629638"/>
                </a:lnTo>
                <a:lnTo>
                  <a:pt x="1971969" y="2627954"/>
                </a:lnTo>
                <a:lnTo>
                  <a:pt x="1994160" y="2625424"/>
                </a:lnTo>
                <a:lnTo>
                  <a:pt x="2015509" y="2621491"/>
                </a:lnTo>
                <a:lnTo>
                  <a:pt x="2036576" y="2616719"/>
                </a:lnTo>
                <a:lnTo>
                  <a:pt x="2057925" y="2610536"/>
                </a:lnTo>
                <a:lnTo>
                  <a:pt x="2078430" y="2603514"/>
                </a:lnTo>
                <a:lnTo>
                  <a:pt x="2097813" y="2595930"/>
                </a:lnTo>
                <a:lnTo>
                  <a:pt x="2117196" y="2587222"/>
                </a:lnTo>
                <a:lnTo>
                  <a:pt x="2136296" y="2577110"/>
                </a:lnTo>
                <a:lnTo>
                  <a:pt x="2154835" y="2566997"/>
                </a:lnTo>
                <a:lnTo>
                  <a:pt x="2172532" y="2555480"/>
                </a:lnTo>
                <a:lnTo>
                  <a:pt x="2189948" y="2543121"/>
                </a:lnTo>
                <a:lnTo>
                  <a:pt x="2206240" y="2530200"/>
                </a:lnTo>
                <a:lnTo>
                  <a:pt x="2222532" y="2516154"/>
                </a:lnTo>
                <a:close/>
                <a:moveTo>
                  <a:pt x="2011494" y="3020800"/>
                </a:moveTo>
                <a:cubicBezTo>
                  <a:pt x="2033111" y="2999183"/>
                  <a:pt x="2046482" y="2969319"/>
                  <a:pt x="2046481" y="2936331"/>
                </a:cubicBezTo>
                <a:cubicBezTo>
                  <a:pt x="2046482" y="2870358"/>
                  <a:pt x="1993000" y="2816876"/>
                  <a:pt x="1927025" y="2816877"/>
                </a:cubicBezTo>
                <a:cubicBezTo>
                  <a:pt x="1861051" y="2816876"/>
                  <a:pt x="1807570" y="2870357"/>
                  <a:pt x="1807570" y="2936331"/>
                </a:cubicBezTo>
                <a:cubicBezTo>
                  <a:pt x="1807569" y="3002306"/>
                  <a:pt x="1861051" y="3055788"/>
                  <a:pt x="1927026" y="3055787"/>
                </a:cubicBezTo>
                <a:cubicBezTo>
                  <a:pt x="1960012" y="3055788"/>
                  <a:pt x="1989877" y="3042417"/>
                  <a:pt x="2011494" y="3020800"/>
                </a:cubicBezTo>
                <a:close/>
                <a:moveTo>
                  <a:pt x="1847252" y="3314469"/>
                </a:moveTo>
                <a:cubicBezTo>
                  <a:pt x="1868869" y="3292852"/>
                  <a:pt x="1882240" y="3262988"/>
                  <a:pt x="1882240" y="3230000"/>
                </a:cubicBezTo>
                <a:cubicBezTo>
                  <a:pt x="1882240" y="3164026"/>
                  <a:pt x="1828758" y="3110544"/>
                  <a:pt x="1762784" y="3110544"/>
                </a:cubicBezTo>
                <a:cubicBezTo>
                  <a:pt x="1696810" y="3110544"/>
                  <a:pt x="1643329" y="3164026"/>
                  <a:pt x="1643329" y="3230000"/>
                </a:cubicBezTo>
                <a:cubicBezTo>
                  <a:pt x="1643328" y="3295974"/>
                  <a:pt x="1696810" y="3349456"/>
                  <a:pt x="1762784" y="3349456"/>
                </a:cubicBezTo>
                <a:cubicBezTo>
                  <a:pt x="1795772" y="3349455"/>
                  <a:pt x="1825635" y="3336085"/>
                  <a:pt x="1847252" y="3314469"/>
                </a:cubicBezTo>
                <a:close/>
                <a:moveTo>
                  <a:pt x="2339974" y="3020801"/>
                </a:moveTo>
                <a:cubicBezTo>
                  <a:pt x="2361591" y="2999184"/>
                  <a:pt x="2374962" y="2969319"/>
                  <a:pt x="2374962" y="2936331"/>
                </a:cubicBezTo>
                <a:cubicBezTo>
                  <a:pt x="2374963" y="2870357"/>
                  <a:pt x="2321480" y="2816875"/>
                  <a:pt x="2255506" y="2816876"/>
                </a:cubicBezTo>
                <a:cubicBezTo>
                  <a:pt x="2189532" y="2816876"/>
                  <a:pt x="2136050" y="2870357"/>
                  <a:pt x="2136050" y="2936331"/>
                </a:cubicBezTo>
                <a:cubicBezTo>
                  <a:pt x="2136050" y="3002306"/>
                  <a:pt x="2189532" y="3055788"/>
                  <a:pt x="2255506" y="3055787"/>
                </a:cubicBezTo>
                <a:cubicBezTo>
                  <a:pt x="2288494" y="3055787"/>
                  <a:pt x="2318357" y="3042417"/>
                  <a:pt x="2339974" y="3020801"/>
                </a:cubicBezTo>
                <a:close/>
                <a:moveTo>
                  <a:pt x="2175734" y="3314469"/>
                </a:moveTo>
                <a:cubicBezTo>
                  <a:pt x="2197351" y="3292852"/>
                  <a:pt x="2210722" y="3262988"/>
                  <a:pt x="2210722" y="3230001"/>
                </a:cubicBezTo>
                <a:cubicBezTo>
                  <a:pt x="2210722" y="3164027"/>
                  <a:pt x="2157240" y="3110545"/>
                  <a:pt x="2091266" y="3110545"/>
                </a:cubicBezTo>
                <a:cubicBezTo>
                  <a:pt x="2025291" y="3110545"/>
                  <a:pt x="1971810" y="3164026"/>
                  <a:pt x="1971810" y="3230001"/>
                </a:cubicBezTo>
                <a:cubicBezTo>
                  <a:pt x="1971810" y="3295975"/>
                  <a:pt x="2025292" y="3349457"/>
                  <a:pt x="2091266" y="3349458"/>
                </a:cubicBezTo>
                <a:cubicBezTo>
                  <a:pt x="2124253" y="3349457"/>
                  <a:pt x="2154117" y="3336087"/>
                  <a:pt x="2175734" y="3314469"/>
                </a:cubicBezTo>
                <a:close/>
                <a:moveTo>
                  <a:pt x="2011494" y="3608137"/>
                </a:moveTo>
                <a:cubicBezTo>
                  <a:pt x="2033111" y="3586520"/>
                  <a:pt x="2046481" y="3556656"/>
                  <a:pt x="2046481" y="3523669"/>
                </a:cubicBezTo>
                <a:cubicBezTo>
                  <a:pt x="2046482" y="3457694"/>
                  <a:pt x="1993000" y="3404212"/>
                  <a:pt x="1927025" y="3404215"/>
                </a:cubicBezTo>
                <a:cubicBezTo>
                  <a:pt x="1861051" y="3404213"/>
                  <a:pt x="1807570" y="3457694"/>
                  <a:pt x="1807570" y="3523669"/>
                </a:cubicBezTo>
                <a:cubicBezTo>
                  <a:pt x="1807569" y="3589644"/>
                  <a:pt x="1861051" y="3643126"/>
                  <a:pt x="1927026" y="3643124"/>
                </a:cubicBezTo>
                <a:cubicBezTo>
                  <a:pt x="1960012" y="3643126"/>
                  <a:pt x="1989877" y="3629754"/>
                  <a:pt x="2011494" y="3608137"/>
                </a:cubicBezTo>
                <a:close/>
                <a:moveTo>
                  <a:pt x="3661769" y="2406559"/>
                </a:moveTo>
                <a:lnTo>
                  <a:pt x="3649698" y="2418630"/>
                </a:lnTo>
                <a:lnTo>
                  <a:pt x="3638189" y="2430139"/>
                </a:lnTo>
                <a:lnTo>
                  <a:pt x="3625838" y="2441367"/>
                </a:lnTo>
                <a:lnTo>
                  <a:pt x="3613206" y="2452315"/>
                </a:lnTo>
                <a:lnTo>
                  <a:pt x="3600854" y="2463543"/>
                </a:lnTo>
                <a:lnTo>
                  <a:pt x="3587942" y="2473649"/>
                </a:lnTo>
                <a:lnTo>
                  <a:pt x="3574468" y="2484316"/>
                </a:lnTo>
                <a:lnTo>
                  <a:pt x="3560713" y="2493579"/>
                </a:lnTo>
                <a:lnTo>
                  <a:pt x="3547239" y="2503123"/>
                </a:lnTo>
                <a:lnTo>
                  <a:pt x="3533203" y="2512667"/>
                </a:lnTo>
                <a:lnTo>
                  <a:pt x="3518887" y="2521370"/>
                </a:lnTo>
                <a:lnTo>
                  <a:pt x="3504571" y="2530071"/>
                </a:lnTo>
                <a:lnTo>
                  <a:pt x="3489693" y="2538212"/>
                </a:lnTo>
                <a:lnTo>
                  <a:pt x="3474816" y="2545791"/>
                </a:lnTo>
                <a:lnTo>
                  <a:pt x="3459657" y="2553090"/>
                </a:lnTo>
                <a:lnTo>
                  <a:pt x="3444779" y="2560669"/>
                </a:lnTo>
                <a:lnTo>
                  <a:pt x="3428779" y="2567125"/>
                </a:lnTo>
                <a:lnTo>
                  <a:pt x="3413340" y="2573582"/>
                </a:lnTo>
                <a:lnTo>
                  <a:pt x="3397339" y="2580038"/>
                </a:lnTo>
                <a:lnTo>
                  <a:pt x="3381058" y="2585652"/>
                </a:lnTo>
                <a:lnTo>
                  <a:pt x="3365338" y="2590705"/>
                </a:lnTo>
                <a:lnTo>
                  <a:pt x="3348496" y="2595758"/>
                </a:lnTo>
                <a:lnTo>
                  <a:pt x="3332214" y="2600250"/>
                </a:lnTo>
                <a:lnTo>
                  <a:pt x="3315372" y="2604179"/>
                </a:lnTo>
                <a:lnTo>
                  <a:pt x="3298249" y="2607828"/>
                </a:lnTo>
                <a:lnTo>
                  <a:pt x="3281687" y="2611478"/>
                </a:lnTo>
                <a:lnTo>
                  <a:pt x="3264283" y="2613723"/>
                </a:lnTo>
                <a:lnTo>
                  <a:pt x="3247159" y="2616250"/>
                </a:lnTo>
                <a:lnTo>
                  <a:pt x="3229755" y="2618495"/>
                </a:lnTo>
                <a:lnTo>
                  <a:pt x="3212070" y="2619899"/>
                </a:lnTo>
                <a:lnTo>
                  <a:pt x="3194105" y="2621022"/>
                </a:lnTo>
                <a:lnTo>
                  <a:pt x="3176139" y="2622145"/>
                </a:lnTo>
                <a:lnTo>
                  <a:pt x="3158736" y="2622145"/>
                </a:lnTo>
                <a:lnTo>
                  <a:pt x="2798584" y="2621864"/>
                </a:lnTo>
                <a:lnTo>
                  <a:pt x="2798303" y="1231506"/>
                </a:lnTo>
                <a:lnTo>
                  <a:pt x="3158174" y="1231506"/>
                </a:lnTo>
                <a:lnTo>
                  <a:pt x="3176140" y="1232067"/>
                </a:lnTo>
                <a:lnTo>
                  <a:pt x="3194105" y="1232067"/>
                </a:lnTo>
                <a:lnTo>
                  <a:pt x="3211509" y="1233752"/>
                </a:lnTo>
                <a:lnTo>
                  <a:pt x="3229194" y="1235155"/>
                </a:lnTo>
                <a:lnTo>
                  <a:pt x="3246879" y="1237120"/>
                </a:lnTo>
                <a:lnTo>
                  <a:pt x="3264283" y="1239366"/>
                </a:lnTo>
                <a:lnTo>
                  <a:pt x="3281406" y="1242453"/>
                </a:lnTo>
                <a:lnTo>
                  <a:pt x="3298529" y="1245541"/>
                </a:lnTo>
                <a:lnTo>
                  <a:pt x="3315372" y="1248910"/>
                </a:lnTo>
                <a:lnTo>
                  <a:pt x="3332215" y="1253401"/>
                </a:lnTo>
                <a:lnTo>
                  <a:pt x="3348777" y="1257612"/>
                </a:lnTo>
                <a:lnTo>
                  <a:pt x="3365058" y="1262665"/>
                </a:lnTo>
                <a:lnTo>
                  <a:pt x="3381620" y="1267998"/>
                </a:lnTo>
                <a:lnTo>
                  <a:pt x="3397339" y="1273612"/>
                </a:lnTo>
                <a:lnTo>
                  <a:pt x="3413340" y="1279507"/>
                </a:lnTo>
                <a:lnTo>
                  <a:pt x="3429060" y="1286244"/>
                </a:lnTo>
                <a:lnTo>
                  <a:pt x="3444218" y="1292981"/>
                </a:lnTo>
                <a:lnTo>
                  <a:pt x="3459657" y="1299999"/>
                </a:lnTo>
                <a:lnTo>
                  <a:pt x="3475096" y="1307578"/>
                </a:lnTo>
                <a:lnTo>
                  <a:pt x="3489693" y="1315438"/>
                </a:lnTo>
                <a:lnTo>
                  <a:pt x="3504571" y="1323579"/>
                </a:lnTo>
                <a:lnTo>
                  <a:pt x="3518606" y="1332000"/>
                </a:lnTo>
                <a:lnTo>
                  <a:pt x="3533203" y="1340983"/>
                </a:lnTo>
                <a:lnTo>
                  <a:pt x="3546958" y="1350246"/>
                </a:lnTo>
                <a:lnTo>
                  <a:pt x="3560713" y="1359509"/>
                </a:lnTo>
                <a:lnTo>
                  <a:pt x="3574468" y="1369896"/>
                </a:lnTo>
                <a:lnTo>
                  <a:pt x="3587661" y="1379721"/>
                </a:lnTo>
                <a:lnTo>
                  <a:pt x="3600573" y="1390388"/>
                </a:lnTo>
                <a:lnTo>
                  <a:pt x="3613486" y="1401055"/>
                </a:lnTo>
                <a:lnTo>
                  <a:pt x="3625838" y="1412283"/>
                </a:lnTo>
                <a:lnTo>
                  <a:pt x="3637908" y="1423231"/>
                </a:lnTo>
                <a:lnTo>
                  <a:pt x="3650259" y="1435021"/>
                </a:lnTo>
                <a:lnTo>
                  <a:pt x="3661488" y="1446811"/>
                </a:lnTo>
                <a:lnTo>
                  <a:pt x="3672997" y="1459442"/>
                </a:lnTo>
                <a:lnTo>
                  <a:pt x="3684225" y="1471794"/>
                </a:lnTo>
                <a:lnTo>
                  <a:pt x="3694612" y="1484426"/>
                </a:lnTo>
                <a:lnTo>
                  <a:pt x="3705559" y="1497619"/>
                </a:lnTo>
                <a:lnTo>
                  <a:pt x="3715384" y="1510812"/>
                </a:lnTo>
                <a:lnTo>
                  <a:pt x="3725209" y="1524006"/>
                </a:lnTo>
                <a:lnTo>
                  <a:pt x="3734753" y="1538041"/>
                </a:lnTo>
                <a:lnTo>
                  <a:pt x="3744297" y="1552077"/>
                </a:lnTo>
                <a:lnTo>
                  <a:pt x="3752719" y="1566112"/>
                </a:lnTo>
                <a:lnTo>
                  <a:pt x="3761421" y="1580429"/>
                </a:lnTo>
                <a:lnTo>
                  <a:pt x="3769842" y="1595587"/>
                </a:lnTo>
                <a:lnTo>
                  <a:pt x="3777702" y="1610184"/>
                </a:lnTo>
                <a:lnTo>
                  <a:pt x="3785000" y="1625342"/>
                </a:lnTo>
                <a:lnTo>
                  <a:pt x="3792018" y="1640781"/>
                </a:lnTo>
                <a:lnTo>
                  <a:pt x="3799036" y="1656220"/>
                </a:lnTo>
                <a:lnTo>
                  <a:pt x="3805773" y="1671940"/>
                </a:lnTo>
                <a:lnTo>
                  <a:pt x="3811387" y="1687660"/>
                </a:lnTo>
                <a:lnTo>
                  <a:pt x="3817282" y="1703660"/>
                </a:lnTo>
                <a:lnTo>
                  <a:pt x="3822334" y="1719942"/>
                </a:lnTo>
                <a:lnTo>
                  <a:pt x="3827387" y="1736223"/>
                </a:lnTo>
                <a:lnTo>
                  <a:pt x="3831879" y="1753065"/>
                </a:lnTo>
                <a:lnTo>
                  <a:pt x="3836089" y="1769628"/>
                </a:lnTo>
                <a:lnTo>
                  <a:pt x="3839739" y="1786751"/>
                </a:lnTo>
                <a:lnTo>
                  <a:pt x="3842827" y="1803874"/>
                </a:lnTo>
                <a:lnTo>
                  <a:pt x="3845634" y="1820716"/>
                </a:lnTo>
                <a:lnTo>
                  <a:pt x="3847879" y="1838120"/>
                </a:lnTo>
                <a:lnTo>
                  <a:pt x="3849844" y="1855805"/>
                </a:lnTo>
                <a:lnTo>
                  <a:pt x="3851528" y="1873771"/>
                </a:lnTo>
                <a:lnTo>
                  <a:pt x="3852651" y="1890613"/>
                </a:lnTo>
                <a:lnTo>
                  <a:pt x="3853213" y="1909140"/>
                </a:lnTo>
                <a:lnTo>
                  <a:pt x="3853774" y="1927106"/>
                </a:lnTo>
                <a:lnTo>
                  <a:pt x="3853494" y="1944791"/>
                </a:lnTo>
                <a:lnTo>
                  <a:pt x="3852651" y="1962475"/>
                </a:lnTo>
                <a:lnTo>
                  <a:pt x="3851528" y="1980441"/>
                </a:lnTo>
                <a:lnTo>
                  <a:pt x="3850406" y="1997845"/>
                </a:lnTo>
                <a:lnTo>
                  <a:pt x="3848160" y="2015249"/>
                </a:lnTo>
                <a:lnTo>
                  <a:pt x="3845634" y="2032372"/>
                </a:lnTo>
                <a:lnTo>
                  <a:pt x="3842827" y="2050338"/>
                </a:lnTo>
                <a:lnTo>
                  <a:pt x="3839177" y="2066899"/>
                </a:lnTo>
                <a:lnTo>
                  <a:pt x="3835809" y="2083742"/>
                </a:lnTo>
                <a:lnTo>
                  <a:pt x="3831598" y="2100866"/>
                </a:lnTo>
                <a:lnTo>
                  <a:pt x="3827107" y="2117147"/>
                </a:lnTo>
                <a:lnTo>
                  <a:pt x="3822334" y="2133709"/>
                </a:lnTo>
                <a:lnTo>
                  <a:pt x="3817001" y="2149709"/>
                </a:lnTo>
                <a:lnTo>
                  <a:pt x="3811387" y="2165990"/>
                </a:lnTo>
                <a:lnTo>
                  <a:pt x="3805212" y="2181710"/>
                </a:lnTo>
                <a:lnTo>
                  <a:pt x="3798755" y="2197149"/>
                </a:lnTo>
                <a:lnTo>
                  <a:pt x="3792299" y="2213150"/>
                </a:lnTo>
                <a:lnTo>
                  <a:pt x="3784720" y="2228027"/>
                </a:lnTo>
                <a:lnTo>
                  <a:pt x="3777421" y="2243186"/>
                </a:lnTo>
                <a:lnTo>
                  <a:pt x="3769561" y="2258344"/>
                </a:lnTo>
                <a:lnTo>
                  <a:pt x="3761701" y="2272941"/>
                </a:lnTo>
                <a:lnTo>
                  <a:pt x="3752999" y="2287257"/>
                </a:lnTo>
                <a:lnTo>
                  <a:pt x="3744297" y="2301573"/>
                </a:lnTo>
                <a:lnTo>
                  <a:pt x="3734753" y="2315609"/>
                </a:lnTo>
                <a:lnTo>
                  <a:pt x="3725209" y="2329083"/>
                </a:lnTo>
                <a:lnTo>
                  <a:pt x="3715946" y="2342838"/>
                </a:lnTo>
                <a:lnTo>
                  <a:pt x="3705278" y="2356312"/>
                </a:lnTo>
                <a:lnTo>
                  <a:pt x="3695173" y="2369224"/>
                </a:lnTo>
                <a:lnTo>
                  <a:pt x="3683944" y="2381576"/>
                </a:lnTo>
                <a:lnTo>
                  <a:pt x="3672997" y="2394208"/>
                </a:lnTo>
                <a:close/>
                <a:moveTo>
                  <a:pt x="2430482" y="3637846"/>
                </a:moveTo>
                <a:lnTo>
                  <a:pt x="2418414" y="3649914"/>
                </a:lnTo>
                <a:lnTo>
                  <a:pt x="2406909" y="3661419"/>
                </a:lnTo>
                <a:lnTo>
                  <a:pt x="2394280" y="3672925"/>
                </a:lnTo>
                <a:lnTo>
                  <a:pt x="2381651" y="3683869"/>
                </a:lnTo>
                <a:lnTo>
                  <a:pt x="2369584" y="3694814"/>
                </a:lnTo>
                <a:lnTo>
                  <a:pt x="2356114" y="3705479"/>
                </a:lnTo>
                <a:lnTo>
                  <a:pt x="2343204" y="3715581"/>
                </a:lnTo>
                <a:lnTo>
                  <a:pt x="2329454" y="3724843"/>
                </a:lnTo>
                <a:lnTo>
                  <a:pt x="2315703" y="3734664"/>
                </a:lnTo>
                <a:lnTo>
                  <a:pt x="2301952" y="3743925"/>
                </a:lnTo>
                <a:lnTo>
                  <a:pt x="2287639" y="3752625"/>
                </a:lnTo>
                <a:lnTo>
                  <a:pt x="2273327" y="3761324"/>
                </a:lnTo>
                <a:lnTo>
                  <a:pt x="2258173" y="3769743"/>
                </a:lnTo>
                <a:lnTo>
                  <a:pt x="2243299" y="3777322"/>
                </a:lnTo>
                <a:lnTo>
                  <a:pt x="2228146" y="3784617"/>
                </a:lnTo>
                <a:lnTo>
                  <a:pt x="2213271" y="3792194"/>
                </a:lnTo>
                <a:lnTo>
                  <a:pt x="2197276" y="3798648"/>
                </a:lnTo>
                <a:lnTo>
                  <a:pt x="2181560" y="3805384"/>
                </a:lnTo>
                <a:lnTo>
                  <a:pt x="2166125" y="3811277"/>
                </a:lnTo>
                <a:lnTo>
                  <a:pt x="2149848" y="3816890"/>
                </a:lnTo>
                <a:lnTo>
                  <a:pt x="2133853" y="3822222"/>
                </a:lnTo>
                <a:lnTo>
                  <a:pt x="2117295" y="3826993"/>
                </a:lnTo>
                <a:lnTo>
                  <a:pt x="2100738" y="3831763"/>
                </a:lnTo>
                <a:lnTo>
                  <a:pt x="2084180" y="3835411"/>
                </a:lnTo>
                <a:lnTo>
                  <a:pt x="2066781" y="3839340"/>
                </a:lnTo>
                <a:lnTo>
                  <a:pt x="2050224" y="3842989"/>
                </a:lnTo>
                <a:lnTo>
                  <a:pt x="2032824" y="3845235"/>
                </a:lnTo>
                <a:lnTo>
                  <a:pt x="2015706" y="3847759"/>
                </a:lnTo>
                <a:lnTo>
                  <a:pt x="1998307" y="3850004"/>
                </a:lnTo>
                <a:lnTo>
                  <a:pt x="1980627" y="3851407"/>
                </a:lnTo>
                <a:lnTo>
                  <a:pt x="1962947" y="3852249"/>
                </a:lnTo>
                <a:lnTo>
                  <a:pt x="1944986" y="3853372"/>
                </a:lnTo>
                <a:lnTo>
                  <a:pt x="1927026" y="3853933"/>
                </a:lnTo>
                <a:lnTo>
                  <a:pt x="1909065" y="3853372"/>
                </a:lnTo>
                <a:lnTo>
                  <a:pt x="1891105" y="3852249"/>
                </a:lnTo>
                <a:lnTo>
                  <a:pt x="1873705" y="3851688"/>
                </a:lnTo>
                <a:lnTo>
                  <a:pt x="1855745" y="3850004"/>
                </a:lnTo>
                <a:lnTo>
                  <a:pt x="1838346" y="3847759"/>
                </a:lnTo>
                <a:lnTo>
                  <a:pt x="1821228" y="3845233"/>
                </a:lnTo>
                <a:lnTo>
                  <a:pt x="1803828" y="3842989"/>
                </a:lnTo>
                <a:lnTo>
                  <a:pt x="1787271" y="3839340"/>
                </a:lnTo>
                <a:lnTo>
                  <a:pt x="1770152" y="3835692"/>
                </a:lnTo>
                <a:lnTo>
                  <a:pt x="1753314" y="3831763"/>
                </a:lnTo>
                <a:lnTo>
                  <a:pt x="1736757" y="3826993"/>
                </a:lnTo>
                <a:lnTo>
                  <a:pt x="1720199" y="3822222"/>
                </a:lnTo>
                <a:lnTo>
                  <a:pt x="1704203" y="3816891"/>
                </a:lnTo>
                <a:lnTo>
                  <a:pt x="1687927" y="3811277"/>
                </a:lnTo>
                <a:lnTo>
                  <a:pt x="1672492" y="3805384"/>
                </a:lnTo>
                <a:lnTo>
                  <a:pt x="1656776" y="3798648"/>
                </a:lnTo>
                <a:lnTo>
                  <a:pt x="1640780" y="3792194"/>
                </a:lnTo>
                <a:lnTo>
                  <a:pt x="1625907" y="3784617"/>
                </a:lnTo>
                <a:lnTo>
                  <a:pt x="1610752" y="3777321"/>
                </a:lnTo>
                <a:lnTo>
                  <a:pt x="1595879" y="3769743"/>
                </a:lnTo>
                <a:lnTo>
                  <a:pt x="1580725" y="3761325"/>
                </a:lnTo>
                <a:lnTo>
                  <a:pt x="1566413" y="3752625"/>
                </a:lnTo>
                <a:lnTo>
                  <a:pt x="1552381" y="3744206"/>
                </a:lnTo>
                <a:lnTo>
                  <a:pt x="1538349" y="3734664"/>
                </a:lnTo>
                <a:lnTo>
                  <a:pt x="1524598" y="3724842"/>
                </a:lnTo>
                <a:lnTo>
                  <a:pt x="1510847" y="3715582"/>
                </a:lnTo>
                <a:lnTo>
                  <a:pt x="1497938" y="3705479"/>
                </a:lnTo>
                <a:lnTo>
                  <a:pt x="1484468" y="3694814"/>
                </a:lnTo>
                <a:lnTo>
                  <a:pt x="1472400" y="3683870"/>
                </a:lnTo>
                <a:lnTo>
                  <a:pt x="1459772" y="3672925"/>
                </a:lnTo>
                <a:lnTo>
                  <a:pt x="1447144" y="3661419"/>
                </a:lnTo>
                <a:lnTo>
                  <a:pt x="1435638" y="3649913"/>
                </a:lnTo>
                <a:lnTo>
                  <a:pt x="1423570" y="3637846"/>
                </a:lnTo>
                <a:lnTo>
                  <a:pt x="1412626" y="3625778"/>
                </a:lnTo>
                <a:lnTo>
                  <a:pt x="1401681" y="3613151"/>
                </a:lnTo>
                <a:lnTo>
                  <a:pt x="1390456" y="3600802"/>
                </a:lnTo>
                <a:lnTo>
                  <a:pt x="1380072" y="3587613"/>
                </a:lnTo>
                <a:lnTo>
                  <a:pt x="1369970" y="3574703"/>
                </a:lnTo>
                <a:lnTo>
                  <a:pt x="1360148" y="3560391"/>
                </a:lnTo>
                <a:lnTo>
                  <a:pt x="1350606" y="3546921"/>
                </a:lnTo>
                <a:lnTo>
                  <a:pt x="1341345" y="3533170"/>
                </a:lnTo>
                <a:lnTo>
                  <a:pt x="1332365" y="3518576"/>
                </a:lnTo>
                <a:lnTo>
                  <a:pt x="1323945" y="3504545"/>
                </a:lnTo>
                <a:lnTo>
                  <a:pt x="1315807" y="3489672"/>
                </a:lnTo>
                <a:lnTo>
                  <a:pt x="1308230" y="3474798"/>
                </a:lnTo>
                <a:lnTo>
                  <a:pt x="1300653" y="3459363"/>
                </a:lnTo>
                <a:lnTo>
                  <a:pt x="1293076" y="3444490"/>
                </a:lnTo>
                <a:lnTo>
                  <a:pt x="1286902" y="3428774"/>
                </a:lnTo>
                <a:lnTo>
                  <a:pt x="1280167" y="3413059"/>
                </a:lnTo>
                <a:lnTo>
                  <a:pt x="1273993" y="3397343"/>
                </a:lnTo>
                <a:lnTo>
                  <a:pt x="1268661" y="3381348"/>
                </a:lnTo>
                <a:lnTo>
                  <a:pt x="1263048" y="3365071"/>
                </a:lnTo>
                <a:lnTo>
                  <a:pt x="1258278" y="3348514"/>
                </a:lnTo>
                <a:lnTo>
                  <a:pt x="1253788" y="3332236"/>
                </a:lnTo>
                <a:lnTo>
                  <a:pt x="1249578" y="3315118"/>
                </a:lnTo>
                <a:lnTo>
                  <a:pt x="1246210" y="3298280"/>
                </a:lnTo>
                <a:lnTo>
                  <a:pt x="1242562" y="3281723"/>
                </a:lnTo>
                <a:lnTo>
                  <a:pt x="1240037" y="3264042"/>
                </a:lnTo>
                <a:lnTo>
                  <a:pt x="1237511" y="3246924"/>
                </a:lnTo>
                <a:lnTo>
                  <a:pt x="1235265" y="3229525"/>
                </a:lnTo>
                <a:lnTo>
                  <a:pt x="1233862" y="3211845"/>
                </a:lnTo>
                <a:lnTo>
                  <a:pt x="1232740" y="3193884"/>
                </a:lnTo>
                <a:lnTo>
                  <a:pt x="1232179" y="3176485"/>
                </a:lnTo>
                <a:lnTo>
                  <a:pt x="1231617" y="3158525"/>
                </a:lnTo>
                <a:lnTo>
                  <a:pt x="1231899" y="694847"/>
                </a:lnTo>
                <a:lnTo>
                  <a:pt x="1231899" y="677448"/>
                </a:lnTo>
                <a:lnTo>
                  <a:pt x="1232740" y="659207"/>
                </a:lnTo>
                <a:lnTo>
                  <a:pt x="1234143" y="641527"/>
                </a:lnTo>
                <a:lnTo>
                  <a:pt x="1235547" y="623847"/>
                </a:lnTo>
                <a:lnTo>
                  <a:pt x="1237792" y="606448"/>
                </a:lnTo>
                <a:lnTo>
                  <a:pt x="1239756" y="588768"/>
                </a:lnTo>
                <a:lnTo>
                  <a:pt x="1242563" y="571930"/>
                </a:lnTo>
                <a:lnTo>
                  <a:pt x="1245649" y="554812"/>
                </a:lnTo>
                <a:lnTo>
                  <a:pt x="1249579" y="537973"/>
                </a:lnTo>
                <a:lnTo>
                  <a:pt x="1253507" y="521136"/>
                </a:lnTo>
                <a:lnTo>
                  <a:pt x="1257997" y="504859"/>
                </a:lnTo>
                <a:lnTo>
                  <a:pt x="1263330" y="488301"/>
                </a:lnTo>
                <a:lnTo>
                  <a:pt x="1268100" y="472305"/>
                </a:lnTo>
                <a:lnTo>
                  <a:pt x="1273713" y="456029"/>
                </a:lnTo>
                <a:lnTo>
                  <a:pt x="1280167" y="440033"/>
                </a:lnTo>
                <a:lnTo>
                  <a:pt x="1286341" y="424317"/>
                </a:lnTo>
                <a:lnTo>
                  <a:pt x="1293357" y="408883"/>
                </a:lnTo>
                <a:lnTo>
                  <a:pt x="1300373" y="393448"/>
                </a:lnTo>
                <a:lnTo>
                  <a:pt x="1307950" y="378574"/>
                </a:lnTo>
                <a:lnTo>
                  <a:pt x="1315527" y="363701"/>
                </a:lnTo>
                <a:lnTo>
                  <a:pt x="1323946" y="349107"/>
                </a:lnTo>
                <a:lnTo>
                  <a:pt x="1332646" y="334795"/>
                </a:lnTo>
                <a:lnTo>
                  <a:pt x="1341346" y="320483"/>
                </a:lnTo>
                <a:lnTo>
                  <a:pt x="1350606" y="306171"/>
                </a:lnTo>
                <a:lnTo>
                  <a:pt x="1360148" y="292700"/>
                </a:lnTo>
                <a:lnTo>
                  <a:pt x="1369690" y="279230"/>
                </a:lnTo>
                <a:lnTo>
                  <a:pt x="1380353" y="265759"/>
                </a:lnTo>
                <a:lnTo>
                  <a:pt x="1390456" y="252850"/>
                </a:lnTo>
                <a:lnTo>
                  <a:pt x="1401401" y="240222"/>
                </a:lnTo>
                <a:lnTo>
                  <a:pt x="1412346" y="227594"/>
                </a:lnTo>
                <a:lnTo>
                  <a:pt x="1423852" y="215526"/>
                </a:lnTo>
                <a:lnTo>
                  <a:pt x="1435077" y="203740"/>
                </a:lnTo>
                <a:lnTo>
                  <a:pt x="1447425" y="191953"/>
                </a:lnTo>
                <a:lnTo>
                  <a:pt x="1459492" y="180447"/>
                </a:lnTo>
                <a:lnTo>
                  <a:pt x="1472120" y="169502"/>
                </a:lnTo>
                <a:lnTo>
                  <a:pt x="1484749" y="158558"/>
                </a:lnTo>
                <a:lnTo>
                  <a:pt x="1497658" y="148454"/>
                </a:lnTo>
                <a:lnTo>
                  <a:pt x="1511129" y="137791"/>
                </a:lnTo>
                <a:lnTo>
                  <a:pt x="1524599" y="128249"/>
                </a:lnTo>
                <a:lnTo>
                  <a:pt x="1538069" y="118708"/>
                </a:lnTo>
                <a:lnTo>
                  <a:pt x="1552382" y="109447"/>
                </a:lnTo>
                <a:lnTo>
                  <a:pt x="1566694" y="100747"/>
                </a:lnTo>
                <a:lnTo>
                  <a:pt x="1581006" y="92048"/>
                </a:lnTo>
                <a:lnTo>
                  <a:pt x="1595318" y="83909"/>
                </a:lnTo>
                <a:lnTo>
                  <a:pt x="1610472" y="76051"/>
                </a:lnTo>
                <a:lnTo>
                  <a:pt x="1625346" y="68475"/>
                </a:lnTo>
                <a:lnTo>
                  <a:pt x="1640781" y="61459"/>
                </a:lnTo>
                <a:lnTo>
                  <a:pt x="1656216" y="54443"/>
                </a:lnTo>
                <a:lnTo>
                  <a:pt x="1671931" y="48269"/>
                </a:lnTo>
                <a:lnTo>
                  <a:pt x="1687647" y="42095"/>
                </a:lnTo>
                <a:lnTo>
                  <a:pt x="1703923" y="36482"/>
                </a:lnTo>
                <a:lnTo>
                  <a:pt x="1720200" y="31431"/>
                </a:lnTo>
                <a:lnTo>
                  <a:pt x="1736477" y="26379"/>
                </a:lnTo>
                <a:lnTo>
                  <a:pt x="1752754" y="21889"/>
                </a:lnTo>
                <a:lnTo>
                  <a:pt x="1769872" y="17680"/>
                </a:lnTo>
                <a:lnTo>
                  <a:pt x="1786429" y="14032"/>
                </a:lnTo>
                <a:lnTo>
                  <a:pt x="1803548" y="10945"/>
                </a:lnTo>
                <a:lnTo>
                  <a:pt x="1820948" y="7577"/>
                </a:lnTo>
                <a:lnTo>
                  <a:pt x="1838627" y="5613"/>
                </a:lnTo>
                <a:lnTo>
                  <a:pt x="1856026" y="3368"/>
                </a:lnTo>
                <a:lnTo>
                  <a:pt x="1873425" y="2245"/>
                </a:lnTo>
                <a:lnTo>
                  <a:pt x="1891106" y="842"/>
                </a:lnTo>
                <a:lnTo>
                  <a:pt x="1909066" y="281"/>
                </a:lnTo>
                <a:lnTo>
                  <a:pt x="1926746" y="0"/>
                </a:lnTo>
                <a:lnTo>
                  <a:pt x="1944707" y="561"/>
                </a:lnTo>
                <a:lnTo>
                  <a:pt x="1962667" y="561"/>
                </a:lnTo>
                <a:lnTo>
                  <a:pt x="1980066" y="2245"/>
                </a:lnTo>
                <a:lnTo>
                  <a:pt x="1997746" y="3648"/>
                </a:lnTo>
                <a:lnTo>
                  <a:pt x="2015426" y="5613"/>
                </a:lnTo>
                <a:lnTo>
                  <a:pt x="2032825" y="7858"/>
                </a:lnTo>
                <a:lnTo>
                  <a:pt x="2049944" y="10945"/>
                </a:lnTo>
                <a:lnTo>
                  <a:pt x="2067062" y="14032"/>
                </a:lnTo>
                <a:lnTo>
                  <a:pt x="2084181" y="17680"/>
                </a:lnTo>
                <a:lnTo>
                  <a:pt x="2100738" y="21889"/>
                </a:lnTo>
                <a:lnTo>
                  <a:pt x="2117576" y="26380"/>
                </a:lnTo>
                <a:lnTo>
                  <a:pt x="2133573" y="31150"/>
                </a:lnTo>
                <a:lnTo>
                  <a:pt x="2150130" y="36482"/>
                </a:lnTo>
                <a:lnTo>
                  <a:pt x="2166126" y="42375"/>
                </a:lnTo>
                <a:lnTo>
                  <a:pt x="2181841" y="47988"/>
                </a:lnTo>
                <a:lnTo>
                  <a:pt x="2197276" y="54443"/>
                </a:lnTo>
                <a:lnTo>
                  <a:pt x="2212711" y="61459"/>
                </a:lnTo>
                <a:lnTo>
                  <a:pt x="2228146" y="68474"/>
                </a:lnTo>
                <a:lnTo>
                  <a:pt x="2243300" y="75771"/>
                </a:lnTo>
                <a:lnTo>
                  <a:pt x="2258173" y="83909"/>
                </a:lnTo>
                <a:lnTo>
                  <a:pt x="2272766" y="91767"/>
                </a:lnTo>
                <a:lnTo>
                  <a:pt x="2287359" y="100747"/>
                </a:lnTo>
                <a:lnTo>
                  <a:pt x="2301672" y="109447"/>
                </a:lnTo>
                <a:lnTo>
                  <a:pt x="2315423" y="118708"/>
                </a:lnTo>
                <a:lnTo>
                  <a:pt x="2329174" y="127969"/>
                </a:lnTo>
                <a:lnTo>
                  <a:pt x="2342925" y="138352"/>
                </a:lnTo>
                <a:lnTo>
                  <a:pt x="2356114" y="148174"/>
                </a:lnTo>
                <a:lnTo>
                  <a:pt x="2368743" y="158558"/>
                </a:lnTo>
                <a:lnTo>
                  <a:pt x="2381933" y="169503"/>
                </a:lnTo>
                <a:lnTo>
                  <a:pt x="2394000" y="180447"/>
                </a:lnTo>
                <a:lnTo>
                  <a:pt x="2406628" y="191953"/>
                </a:lnTo>
                <a:lnTo>
                  <a:pt x="2418696" y="203459"/>
                </a:lnTo>
                <a:lnTo>
                  <a:pt x="2429921" y="215246"/>
                </a:lnTo>
                <a:lnTo>
                  <a:pt x="2441427" y="227874"/>
                </a:lnTo>
                <a:lnTo>
                  <a:pt x="2452371" y="239941"/>
                </a:lnTo>
                <a:lnTo>
                  <a:pt x="2463316" y="253131"/>
                </a:lnTo>
                <a:lnTo>
                  <a:pt x="2473700" y="265760"/>
                </a:lnTo>
                <a:lnTo>
                  <a:pt x="2483803" y="279230"/>
                </a:lnTo>
                <a:lnTo>
                  <a:pt x="2493905" y="292700"/>
                </a:lnTo>
                <a:lnTo>
                  <a:pt x="2503166" y="306451"/>
                </a:lnTo>
                <a:lnTo>
                  <a:pt x="2512427" y="320202"/>
                </a:lnTo>
                <a:lnTo>
                  <a:pt x="2521127" y="334514"/>
                </a:lnTo>
                <a:lnTo>
                  <a:pt x="2530107" y="349107"/>
                </a:lnTo>
                <a:lnTo>
                  <a:pt x="2538245" y="363981"/>
                </a:lnTo>
                <a:lnTo>
                  <a:pt x="2546103" y="378574"/>
                </a:lnTo>
                <a:lnTo>
                  <a:pt x="2553400" y="393728"/>
                </a:lnTo>
                <a:lnTo>
                  <a:pt x="2560415" y="409163"/>
                </a:lnTo>
                <a:lnTo>
                  <a:pt x="2567431" y="424598"/>
                </a:lnTo>
                <a:lnTo>
                  <a:pt x="2573885" y="440032"/>
                </a:lnTo>
                <a:lnTo>
                  <a:pt x="2580060" y="456309"/>
                </a:lnTo>
                <a:lnTo>
                  <a:pt x="2585672" y="472025"/>
                </a:lnTo>
                <a:lnTo>
                  <a:pt x="2590723" y="488301"/>
                </a:lnTo>
                <a:lnTo>
                  <a:pt x="2596055" y="504859"/>
                </a:lnTo>
                <a:lnTo>
                  <a:pt x="2600265" y="521416"/>
                </a:lnTo>
                <a:lnTo>
                  <a:pt x="2604194" y="537693"/>
                </a:lnTo>
                <a:lnTo>
                  <a:pt x="2608123" y="555092"/>
                </a:lnTo>
                <a:lnTo>
                  <a:pt x="2611210" y="572211"/>
                </a:lnTo>
                <a:lnTo>
                  <a:pt x="2614016" y="589049"/>
                </a:lnTo>
                <a:lnTo>
                  <a:pt x="2616261" y="606448"/>
                </a:lnTo>
                <a:lnTo>
                  <a:pt x="2618226" y="624128"/>
                </a:lnTo>
                <a:lnTo>
                  <a:pt x="2619629" y="641808"/>
                </a:lnTo>
                <a:lnTo>
                  <a:pt x="2621313" y="659207"/>
                </a:lnTo>
                <a:lnTo>
                  <a:pt x="2621593" y="677448"/>
                </a:lnTo>
                <a:lnTo>
                  <a:pt x="2621874" y="695128"/>
                </a:lnTo>
                <a:lnTo>
                  <a:pt x="2622434" y="3158525"/>
                </a:lnTo>
                <a:lnTo>
                  <a:pt x="2621874" y="3176485"/>
                </a:lnTo>
                <a:lnTo>
                  <a:pt x="2621313" y="3193884"/>
                </a:lnTo>
                <a:lnTo>
                  <a:pt x="2620190" y="3211844"/>
                </a:lnTo>
                <a:lnTo>
                  <a:pt x="2618786" y="3229525"/>
                </a:lnTo>
                <a:lnTo>
                  <a:pt x="2616541" y="3246924"/>
                </a:lnTo>
                <a:lnTo>
                  <a:pt x="2614016" y="3264042"/>
                </a:lnTo>
                <a:lnTo>
                  <a:pt x="2611490" y="3281723"/>
                </a:lnTo>
                <a:lnTo>
                  <a:pt x="2607842" y="3298279"/>
                </a:lnTo>
                <a:lnTo>
                  <a:pt x="2604475" y="3315118"/>
                </a:lnTo>
                <a:lnTo>
                  <a:pt x="2600265" y="3332236"/>
                </a:lnTo>
                <a:lnTo>
                  <a:pt x="2595775" y="3348513"/>
                </a:lnTo>
                <a:lnTo>
                  <a:pt x="2591004" y="3365070"/>
                </a:lnTo>
                <a:lnTo>
                  <a:pt x="2585391" y="3381347"/>
                </a:lnTo>
                <a:lnTo>
                  <a:pt x="2580059" y="3397343"/>
                </a:lnTo>
                <a:lnTo>
                  <a:pt x="2573885" y="3413058"/>
                </a:lnTo>
                <a:lnTo>
                  <a:pt x="2567150" y="3428774"/>
                </a:lnTo>
                <a:lnTo>
                  <a:pt x="2560976" y="3444489"/>
                </a:lnTo>
                <a:lnTo>
                  <a:pt x="2553399" y="3459364"/>
                </a:lnTo>
                <a:lnTo>
                  <a:pt x="2546103" y="3474517"/>
                </a:lnTo>
                <a:lnTo>
                  <a:pt x="2538245" y="3489671"/>
                </a:lnTo>
                <a:lnTo>
                  <a:pt x="2530387" y="3504264"/>
                </a:lnTo>
                <a:lnTo>
                  <a:pt x="2521688" y="3518577"/>
                </a:lnTo>
                <a:lnTo>
                  <a:pt x="2512707" y="3533170"/>
                </a:lnTo>
                <a:lnTo>
                  <a:pt x="2503447" y="3546920"/>
                </a:lnTo>
                <a:lnTo>
                  <a:pt x="2493905" y="3560391"/>
                </a:lnTo>
                <a:lnTo>
                  <a:pt x="2484083" y="3574703"/>
                </a:lnTo>
                <a:lnTo>
                  <a:pt x="2473980" y="3587612"/>
                </a:lnTo>
                <a:lnTo>
                  <a:pt x="2463596" y="3600802"/>
                </a:lnTo>
                <a:lnTo>
                  <a:pt x="2452371" y="3613150"/>
                </a:lnTo>
                <a:lnTo>
                  <a:pt x="2441427" y="3625778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/>
          </a:p>
        </p:txBody>
      </p:sp>
      <p:sp>
        <p:nvSpPr>
          <p:cNvPr id="327" name="任意多边形 765"/>
          <p:cNvSpPr/>
          <p:nvPr/>
        </p:nvSpPr>
        <p:spPr bwMode="auto">
          <a:xfrm>
            <a:off x="7130246" y="6778379"/>
            <a:ext cx="359308" cy="359119"/>
          </a:xfrm>
          <a:custGeom>
            <a:avLst/>
            <a:gdLst>
              <a:gd name="connsiteX0" fmla="*/ 5159334 w 6858000"/>
              <a:gd name="connsiteY0" fmla="*/ 4802187 h 6854825"/>
              <a:gd name="connsiteX1" fmla="*/ 5180014 w 6858000"/>
              <a:gd name="connsiteY1" fmla="*/ 4802187 h 6854825"/>
              <a:gd name="connsiteX2" fmla="*/ 5199104 w 6858000"/>
              <a:gd name="connsiteY2" fmla="*/ 4802187 h 6854825"/>
              <a:gd name="connsiteX3" fmla="*/ 5218196 w 6858000"/>
              <a:gd name="connsiteY3" fmla="*/ 4803775 h 6854825"/>
              <a:gd name="connsiteX4" fmla="*/ 5236490 w 6858000"/>
              <a:gd name="connsiteY4" fmla="*/ 4805362 h 6854825"/>
              <a:gd name="connsiteX5" fmla="*/ 5255580 w 6858000"/>
              <a:gd name="connsiteY5" fmla="*/ 4807743 h 6854825"/>
              <a:gd name="connsiteX6" fmla="*/ 5292170 w 6858000"/>
              <a:gd name="connsiteY6" fmla="*/ 4817268 h 6854825"/>
              <a:gd name="connsiteX7" fmla="*/ 5324784 w 6858000"/>
              <a:gd name="connsiteY7" fmla="*/ 4829968 h 6854825"/>
              <a:gd name="connsiteX8" fmla="*/ 5358192 w 6858000"/>
              <a:gd name="connsiteY8" fmla="*/ 4845843 h 6854825"/>
              <a:gd name="connsiteX9" fmla="*/ 5389214 w 6858000"/>
              <a:gd name="connsiteY9" fmla="*/ 4864893 h 6854825"/>
              <a:gd name="connsiteX10" fmla="*/ 5417848 w 6858000"/>
              <a:gd name="connsiteY10" fmla="*/ 4886325 h 6854825"/>
              <a:gd name="connsiteX11" fmla="*/ 5444894 w 6858000"/>
              <a:gd name="connsiteY11" fmla="*/ 4910137 h 6854825"/>
              <a:gd name="connsiteX12" fmla="*/ 5469552 w 6858000"/>
              <a:gd name="connsiteY12" fmla="*/ 4937125 h 6854825"/>
              <a:gd name="connsiteX13" fmla="*/ 5490232 w 6858000"/>
              <a:gd name="connsiteY13" fmla="*/ 4966493 h 6854825"/>
              <a:gd name="connsiteX14" fmla="*/ 5509324 w 6858000"/>
              <a:gd name="connsiteY14" fmla="*/ 4996656 h 6854825"/>
              <a:gd name="connsiteX15" fmla="*/ 5525232 w 6858000"/>
              <a:gd name="connsiteY15" fmla="*/ 5029993 h 6854825"/>
              <a:gd name="connsiteX16" fmla="*/ 5537164 w 6858000"/>
              <a:gd name="connsiteY16" fmla="*/ 5064125 h 6854825"/>
              <a:gd name="connsiteX17" fmla="*/ 5546708 w 6858000"/>
              <a:gd name="connsiteY17" fmla="*/ 5100637 h 6854825"/>
              <a:gd name="connsiteX18" fmla="*/ 5549890 w 6858000"/>
              <a:gd name="connsiteY18" fmla="*/ 5118893 h 6854825"/>
              <a:gd name="connsiteX19" fmla="*/ 5553072 w 6858000"/>
              <a:gd name="connsiteY19" fmla="*/ 5137943 h 6854825"/>
              <a:gd name="connsiteX20" fmla="*/ 5554664 w 6858000"/>
              <a:gd name="connsiteY20" fmla="*/ 5156993 h 6854825"/>
              <a:gd name="connsiteX21" fmla="*/ 5554664 w 6858000"/>
              <a:gd name="connsiteY21" fmla="*/ 5176043 h 6854825"/>
              <a:gd name="connsiteX22" fmla="*/ 5554664 w 6858000"/>
              <a:gd name="connsiteY22" fmla="*/ 5194300 h 6854825"/>
              <a:gd name="connsiteX23" fmla="*/ 5553072 w 6858000"/>
              <a:gd name="connsiteY23" fmla="*/ 5213350 h 6854825"/>
              <a:gd name="connsiteX24" fmla="*/ 5549890 w 6858000"/>
              <a:gd name="connsiteY24" fmla="*/ 5232400 h 6854825"/>
              <a:gd name="connsiteX25" fmla="*/ 5546708 w 6858000"/>
              <a:gd name="connsiteY25" fmla="*/ 5251450 h 6854825"/>
              <a:gd name="connsiteX26" fmla="*/ 5537164 w 6858000"/>
              <a:gd name="connsiteY26" fmla="*/ 5287168 h 6854825"/>
              <a:gd name="connsiteX27" fmla="*/ 5525232 w 6858000"/>
              <a:gd name="connsiteY27" fmla="*/ 5322093 h 6854825"/>
              <a:gd name="connsiteX28" fmla="*/ 5509324 w 6858000"/>
              <a:gd name="connsiteY28" fmla="*/ 5354637 h 6854825"/>
              <a:gd name="connsiteX29" fmla="*/ 5490232 w 6858000"/>
              <a:gd name="connsiteY29" fmla="*/ 5384800 h 6854825"/>
              <a:gd name="connsiteX30" fmla="*/ 5469552 w 6858000"/>
              <a:gd name="connsiteY30" fmla="*/ 5414168 h 6854825"/>
              <a:gd name="connsiteX31" fmla="*/ 5444894 w 6858000"/>
              <a:gd name="connsiteY31" fmla="*/ 5441156 h 6854825"/>
              <a:gd name="connsiteX32" fmla="*/ 5417848 w 6858000"/>
              <a:gd name="connsiteY32" fmla="*/ 5464968 h 6854825"/>
              <a:gd name="connsiteX33" fmla="*/ 5389214 w 6858000"/>
              <a:gd name="connsiteY33" fmla="*/ 5486400 h 6854825"/>
              <a:gd name="connsiteX34" fmla="*/ 5358192 w 6858000"/>
              <a:gd name="connsiteY34" fmla="*/ 5505450 h 6854825"/>
              <a:gd name="connsiteX35" fmla="*/ 5324784 w 6858000"/>
              <a:gd name="connsiteY35" fmla="*/ 5521325 h 6854825"/>
              <a:gd name="connsiteX36" fmla="*/ 5292170 w 6858000"/>
              <a:gd name="connsiteY36" fmla="*/ 5534025 h 6854825"/>
              <a:gd name="connsiteX37" fmla="*/ 5255580 w 6858000"/>
              <a:gd name="connsiteY37" fmla="*/ 5543550 h 6854825"/>
              <a:gd name="connsiteX38" fmla="*/ 5236490 w 6858000"/>
              <a:gd name="connsiteY38" fmla="*/ 5546725 h 6854825"/>
              <a:gd name="connsiteX39" fmla="*/ 5218196 w 6858000"/>
              <a:gd name="connsiteY39" fmla="*/ 5548312 h 6854825"/>
              <a:gd name="connsiteX40" fmla="*/ 5199104 w 6858000"/>
              <a:gd name="connsiteY40" fmla="*/ 5549900 h 6854825"/>
              <a:gd name="connsiteX41" fmla="*/ 5180014 w 6858000"/>
              <a:gd name="connsiteY41" fmla="*/ 5551487 h 6854825"/>
              <a:gd name="connsiteX42" fmla="*/ 5159334 w 6858000"/>
              <a:gd name="connsiteY42" fmla="*/ 5549900 h 6854825"/>
              <a:gd name="connsiteX43" fmla="*/ 5141038 w 6858000"/>
              <a:gd name="connsiteY43" fmla="*/ 5548312 h 6854825"/>
              <a:gd name="connsiteX44" fmla="*/ 5121948 w 6858000"/>
              <a:gd name="connsiteY44" fmla="*/ 5546725 h 6854825"/>
              <a:gd name="connsiteX45" fmla="*/ 5104448 w 6858000"/>
              <a:gd name="connsiteY45" fmla="*/ 5543550 h 6854825"/>
              <a:gd name="connsiteX46" fmla="*/ 5067858 w 6858000"/>
              <a:gd name="connsiteY46" fmla="*/ 5534025 h 6854825"/>
              <a:gd name="connsiteX47" fmla="*/ 5033654 w 6858000"/>
              <a:gd name="connsiteY47" fmla="*/ 5521325 h 6854825"/>
              <a:gd name="connsiteX48" fmla="*/ 5000246 w 6858000"/>
              <a:gd name="connsiteY48" fmla="*/ 5505450 h 6854825"/>
              <a:gd name="connsiteX49" fmla="*/ 4969224 w 6858000"/>
              <a:gd name="connsiteY49" fmla="*/ 5486400 h 6854825"/>
              <a:gd name="connsiteX50" fmla="*/ 4940590 w 6858000"/>
              <a:gd name="connsiteY50" fmla="*/ 5464968 h 6854825"/>
              <a:gd name="connsiteX51" fmla="*/ 4914340 w 6858000"/>
              <a:gd name="connsiteY51" fmla="*/ 5441156 h 6854825"/>
              <a:gd name="connsiteX52" fmla="*/ 4890478 w 6858000"/>
              <a:gd name="connsiteY52" fmla="*/ 5414168 h 6854825"/>
              <a:gd name="connsiteX53" fmla="*/ 4868206 w 6858000"/>
              <a:gd name="connsiteY53" fmla="*/ 5384800 h 6854825"/>
              <a:gd name="connsiteX54" fmla="*/ 4849114 w 6858000"/>
              <a:gd name="connsiteY54" fmla="*/ 5354637 h 6854825"/>
              <a:gd name="connsiteX55" fmla="*/ 4834002 w 6858000"/>
              <a:gd name="connsiteY55" fmla="*/ 5322093 h 6854825"/>
              <a:gd name="connsiteX56" fmla="*/ 4821274 w 6858000"/>
              <a:gd name="connsiteY56" fmla="*/ 5287168 h 6854825"/>
              <a:gd name="connsiteX57" fmla="*/ 4811730 w 6858000"/>
              <a:gd name="connsiteY57" fmla="*/ 5251450 h 6854825"/>
              <a:gd name="connsiteX58" fmla="*/ 4808548 w 6858000"/>
              <a:gd name="connsiteY58" fmla="*/ 5232400 h 6854825"/>
              <a:gd name="connsiteX59" fmla="*/ 4805366 w 6858000"/>
              <a:gd name="connsiteY59" fmla="*/ 5213350 h 6854825"/>
              <a:gd name="connsiteX60" fmla="*/ 4803776 w 6858000"/>
              <a:gd name="connsiteY60" fmla="*/ 5194300 h 6854825"/>
              <a:gd name="connsiteX61" fmla="*/ 4803776 w 6858000"/>
              <a:gd name="connsiteY61" fmla="*/ 5176043 h 6854825"/>
              <a:gd name="connsiteX62" fmla="*/ 4803776 w 6858000"/>
              <a:gd name="connsiteY62" fmla="*/ 5156993 h 6854825"/>
              <a:gd name="connsiteX63" fmla="*/ 4805366 w 6858000"/>
              <a:gd name="connsiteY63" fmla="*/ 5137943 h 6854825"/>
              <a:gd name="connsiteX64" fmla="*/ 4808548 w 6858000"/>
              <a:gd name="connsiteY64" fmla="*/ 5118893 h 6854825"/>
              <a:gd name="connsiteX65" fmla="*/ 4811730 w 6858000"/>
              <a:gd name="connsiteY65" fmla="*/ 5100637 h 6854825"/>
              <a:gd name="connsiteX66" fmla="*/ 4821274 w 6858000"/>
              <a:gd name="connsiteY66" fmla="*/ 5064125 h 6854825"/>
              <a:gd name="connsiteX67" fmla="*/ 4834002 w 6858000"/>
              <a:gd name="connsiteY67" fmla="*/ 5029993 h 6854825"/>
              <a:gd name="connsiteX68" fmla="*/ 4849114 w 6858000"/>
              <a:gd name="connsiteY68" fmla="*/ 4996656 h 6854825"/>
              <a:gd name="connsiteX69" fmla="*/ 4868206 w 6858000"/>
              <a:gd name="connsiteY69" fmla="*/ 4966493 h 6854825"/>
              <a:gd name="connsiteX70" fmla="*/ 4890478 w 6858000"/>
              <a:gd name="connsiteY70" fmla="*/ 4937125 h 6854825"/>
              <a:gd name="connsiteX71" fmla="*/ 4914340 w 6858000"/>
              <a:gd name="connsiteY71" fmla="*/ 4910137 h 6854825"/>
              <a:gd name="connsiteX72" fmla="*/ 4940590 w 6858000"/>
              <a:gd name="connsiteY72" fmla="*/ 4886325 h 6854825"/>
              <a:gd name="connsiteX73" fmla="*/ 4969224 w 6858000"/>
              <a:gd name="connsiteY73" fmla="*/ 4864893 h 6854825"/>
              <a:gd name="connsiteX74" fmla="*/ 5000246 w 6858000"/>
              <a:gd name="connsiteY74" fmla="*/ 4845843 h 6854825"/>
              <a:gd name="connsiteX75" fmla="*/ 5033654 w 6858000"/>
              <a:gd name="connsiteY75" fmla="*/ 4829968 h 6854825"/>
              <a:gd name="connsiteX76" fmla="*/ 5067858 w 6858000"/>
              <a:gd name="connsiteY76" fmla="*/ 4817268 h 6854825"/>
              <a:gd name="connsiteX77" fmla="*/ 5104448 w 6858000"/>
              <a:gd name="connsiteY77" fmla="*/ 4807743 h 6854825"/>
              <a:gd name="connsiteX78" fmla="*/ 5121948 w 6858000"/>
              <a:gd name="connsiteY78" fmla="*/ 4805362 h 6854825"/>
              <a:gd name="connsiteX79" fmla="*/ 5141038 w 6858000"/>
              <a:gd name="connsiteY79" fmla="*/ 4803775 h 6854825"/>
              <a:gd name="connsiteX80" fmla="*/ 680244 w 6858000"/>
              <a:gd name="connsiteY80" fmla="*/ 3870325 h 6854825"/>
              <a:gd name="connsiteX81" fmla="*/ 2857500 w 6858000"/>
              <a:gd name="connsiteY81" fmla="*/ 6151391 h 6854825"/>
              <a:gd name="connsiteX82" fmla="*/ 2515394 w 6858000"/>
              <a:gd name="connsiteY82" fmla="*/ 6478506 h 6854825"/>
              <a:gd name="connsiteX83" fmla="*/ 2473325 w 6858000"/>
              <a:gd name="connsiteY83" fmla="*/ 6516616 h 6854825"/>
              <a:gd name="connsiteX84" fmla="*/ 2430462 w 6858000"/>
              <a:gd name="connsiteY84" fmla="*/ 6552345 h 6854825"/>
              <a:gd name="connsiteX85" fmla="*/ 2386806 w 6858000"/>
              <a:gd name="connsiteY85" fmla="*/ 6584103 h 6854825"/>
              <a:gd name="connsiteX86" fmla="*/ 2340769 w 6858000"/>
              <a:gd name="connsiteY86" fmla="*/ 6615068 h 6854825"/>
              <a:gd name="connsiteX87" fmla="*/ 2293938 w 6858000"/>
              <a:gd name="connsiteY87" fmla="*/ 6642063 h 6854825"/>
              <a:gd name="connsiteX88" fmla="*/ 2247106 w 6858000"/>
              <a:gd name="connsiteY88" fmla="*/ 6667470 h 6854825"/>
              <a:gd name="connsiteX89" fmla="*/ 2197894 w 6858000"/>
              <a:gd name="connsiteY89" fmla="*/ 6690495 h 6854825"/>
              <a:gd name="connsiteX90" fmla="*/ 2147888 w 6858000"/>
              <a:gd name="connsiteY90" fmla="*/ 6709550 h 6854825"/>
              <a:gd name="connsiteX91" fmla="*/ 2097088 w 6858000"/>
              <a:gd name="connsiteY91" fmla="*/ 6728605 h 6854825"/>
              <a:gd name="connsiteX92" fmla="*/ 2047081 w 6858000"/>
              <a:gd name="connsiteY92" fmla="*/ 6742897 h 6854825"/>
              <a:gd name="connsiteX93" fmla="*/ 1997075 w 6858000"/>
              <a:gd name="connsiteY93" fmla="*/ 6754806 h 6854825"/>
              <a:gd name="connsiteX94" fmla="*/ 1944688 w 6858000"/>
              <a:gd name="connsiteY94" fmla="*/ 6765922 h 6854825"/>
              <a:gd name="connsiteX95" fmla="*/ 1893094 w 6858000"/>
              <a:gd name="connsiteY95" fmla="*/ 6772273 h 6854825"/>
              <a:gd name="connsiteX96" fmla="*/ 1839912 w 6858000"/>
              <a:gd name="connsiteY96" fmla="*/ 6778625 h 6854825"/>
              <a:gd name="connsiteX97" fmla="*/ 1788319 w 6858000"/>
              <a:gd name="connsiteY97" fmla="*/ 6780213 h 6854825"/>
              <a:gd name="connsiteX98" fmla="*/ 1735931 w 6858000"/>
              <a:gd name="connsiteY98" fmla="*/ 6780213 h 6854825"/>
              <a:gd name="connsiteX99" fmla="*/ 1682750 w 6858000"/>
              <a:gd name="connsiteY99" fmla="*/ 6778625 h 6854825"/>
              <a:gd name="connsiteX100" fmla="*/ 1631156 w 6858000"/>
              <a:gd name="connsiteY100" fmla="*/ 6772273 h 6854825"/>
              <a:gd name="connsiteX101" fmla="*/ 1578769 w 6858000"/>
              <a:gd name="connsiteY101" fmla="*/ 6765922 h 6854825"/>
              <a:gd name="connsiteX102" fmla="*/ 1527175 w 6858000"/>
              <a:gd name="connsiteY102" fmla="*/ 6754806 h 6854825"/>
              <a:gd name="connsiteX103" fmla="*/ 1477169 w 6858000"/>
              <a:gd name="connsiteY103" fmla="*/ 6742897 h 6854825"/>
              <a:gd name="connsiteX104" fmla="*/ 1426369 w 6858000"/>
              <a:gd name="connsiteY104" fmla="*/ 6728605 h 6854825"/>
              <a:gd name="connsiteX105" fmla="*/ 1376362 w 6858000"/>
              <a:gd name="connsiteY105" fmla="*/ 6711138 h 6854825"/>
              <a:gd name="connsiteX106" fmla="*/ 1327944 w 6858000"/>
              <a:gd name="connsiteY106" fmla="*/ 6690495 h 6854825"/>
              <a:gd name="connsiteX107" fmla="*/ 1278731 w 6858000"/>
              <a:gd name="connsiteY107" fmla="*/ 6669058 h 6854825"/>
              <a:gd name="connsiteX108" fmla="*/ 1231900 w 6858000"/>
              <a:gd name="connsiteY108" fmla="*/ 6643651 h 6854825"/>
              <a:gd name="connsiteX109" fmla="*/ 1184275 w 6858000"/>
              <a:gd name="connsiteY109" fmla="*/ 6616656 h 6854825"/>
              <a:gd name="connsiteX110" fmla="*/ 1139031 w 6858000"/>
              <a:gd name="connsiteY110" fmla="*/ 6587279 h 6854825"/>
              <a:gd name="connsiteX111" fmla="*/ 1095375 w 6858000"/>
              <a:gd name="connsiteY111" fmla="*/ 6553933 h 6854825"/>
              <a:gd name="connsiteX112" fmla="*/ 1052512 w 6858000"/>
              <a:gd name="connsiteY112" fmla="*/ 6519792 h 6854825"/>
              <a:gd name="connsiteX113" fmla="*/ 1012031 w 6858000"/>
              <a:gd name="connsiteY113" fmla="*/ 6481682 h 6854825"/>
              <a:gd name="connsiteX114" fmla="*/ 970756 w 6858000"/>
              <a:gd name="connsiteY114" fmla="*/ 6442777 h 6854825"/>
              <a:gd name="connsiteX115" fmla="*/ 301625 w 6858000"/>
              <a:gd name="connsiteY115" fmla="*/ 5740117 h 6854825"/>
              <a:gd name="connsiteX116" fmla="*/ 264319 w 6858000"/>
              <a:gd name="connsiteY116" fmla="*/ 5699624 h 6854825"/>
              <a:gd name="connsiteX117" fmla="*/ 229394 w 6858000"/>
              <a:gd name="connsiteY117" fmla="*/ 5655162 h 6854825"/>
              <a:gd name="connsiteX118" fmla="*/ 196056 w 6858000"/>
              <a:gd name="connsiteY118" fmla="*/ 5611494 h 6854825"/>
              <a:gd name="connsiteX119" fmla="*/ 166688 w 6858000"/>
              <a:gd name="connsiteY119" fmla="*/ 5565444 h 6854825"/>
              <a:gd name="connsiteX120" fmla="*/ 138112 w 6858000"/>
              <a:gd name="connsiteY120" fmla="*/ 5520188 h 6854825"/>
              <a:gd name="connsiteX121" fmla="*/ 113506 w 6858000"/>
              <a:gd name="connsiteY121" fmla="*/ 5471756 h 6854825"/>
              <a:gd name="connsiteX122" fmla="*/ 91281 w 6858000"/>
              <a:gd name="connsiteY122" fmla="*/ 5422530 h 6854825"/>
              <a:gd name="connsiteX123" fmla="*/ 70644 w 6858000"/>
              <a:gd name="connsiteY123" fmla="*/ 5374098 h 6854825"/>
              <a:gd name="connsiteX124" fmla="*/ 53181 w 6858000"/>
              <a:gd name="connsiteY124" fmla="*/ 5324078 h 6854825"/>
              <a:gd name="connsiteX125" fmla="*/ 38100 w 6858000"/>
              <a:gd name="connsiteY125" fmla="*/ 5273264 h 6854825"/>
              <a:gd name="connsiteX126" fmla="*/ 25400 w 6858000"/>
              <a:gd name="connsiteY126" fmla="*/ 5221657 h 6854825"/>
              <a:gd name="connsiteX127" fmla="*/ 15875 w 6858000"/>
              <a:gd name="connsiteY127" fmla="*/ 5170049 h 6854825"/>
              <a:gd name="connsiteX128" fmla="*/ 7938 w 6858000"/>
              <a:gd name="connsiteY128" fmla="*/ 5117647 h 6854825"/>
              <a:gd name="connsiteX129" fmla="*/ 3175 w 6858000"/>
              <a:gd name="connsiteY129" fmla="*/ 5066039 h 6854825"/>
              <a:gd name="connsiteX130" fmla="*/ 0 w 6858000"/>
              <a:gd name="connsiteY130" fmla="*/ 5014431 h 6854825"/>
              <a:gd name="connsiteX131" fmla="*/ 0 w 6858000"/>
              <a:gd name="connsiteY131" fmla="*/ 4960441 h 6854825"/>
              <a:gd name="connsiteX132" fmla="*/ 3175 w 6858000"/>
              <a:gd name="connsiteY132" fmla="*/ 4908834 h 6854825"/>
              <a:gd name="connsiteX133" fmla="*/ 7938 w 6858000"/>
              <a:gd name="connsiteY133" fmla="*/ 4857226 h 6854825"/>
              <a:gd name="connsiteX134" fmla="*/ 15875 w 6858000"/>
              <a:gd name="connsiteY134" fmla="*/ 4805618 h 6854825"/>
              <a:gd name="connsiteX135" fmla="*/ 25400 w 6858000"/>
              <a:gd name="connsiteY135" fmla="*/ 4753216 h 6854825"/>
              <a:gd name="connsiteX136" fmla="*/ 38100 w 6858000"/>
              <a:gd name="connsiteY136" fmla="*/ 4701608 h 6854825"/>
              <a:gd name="connsiteX137" fmla="*/ 51594 w 6858000"/>
              <a:gd name="connsiteY137" fmla="*/ 4651588 h 6854825"/>
              <a:gd name="connsiteX138" fmla="*/ 70644 w 6858000"/>
              <a:gd name="connsiteY138" fmla="*/ 4600775 h 6854825"/>
              <a:gd name="connsiteX139" fmla="*/ 89694 w 6858000"/>
              <a:gd name="connsiteY139" fmla="*/ 4552343 h 6854825"/>
              <a:gd name="connsiteX140" fmla="*/ 111919 w 6858000"/>
              <a:gd name="connsiteY140" fmla="*/ 4503911 h 6854825"/>
              <a:gd name="connsiteX141" fmla="*/ 136525 w 6858000"/>
              <a:gd name="connsiteY141" fmla="*/ 4456273 h 6854825"/>
              <a:gd name="connsiteX142" fmla="*/ 165100 w 6858000"/>
              <a:gd name="connsiteY142" fmla="*/ 4411017 h 6854825"/>
              <a:gd name="connsiteX143" fmla="*/ 194469 w 6858000"/>
              <a:gd name="connsiteY143" fmla="*/ 4364966 h 6854825"/>
              <a:gd name="connsiteX144" fmla="*/ 226219 w 6858000"/>
              <a:gd name="connsiteY144" fmla="*/ 4321298 h 6854825"/>
              <a:gd name="connsiteX145" fmla="*/ 261144 w 6858000"/>
              <a:gd name="connsiteY145" fmla="*/ 4279218 h 6854825"/>
              <a:gd name="connsiteX146" fmla="*/ 298450 w 6858000"/>
              <a:gd name="connsiteY146" fmla="*/ 4236344 h 6854825"/>
              <a:gd name="connsiteX147" fmla="*/ 338138 w 6858000"/>
              <a:gd name="connsiteY147" fmla="*/ 4197440 h 6854825"/>
              <a:gd name="connsiteX148" fmla="*/ 5366264 w 6858000"/>
              <a:gd name="connsiteY148" fmla="*/ 3760787 h 6854825"/>
              <a:gd name="connsiteX149" fmla="*/ 3671888 w 6858000"/>
              <a:gd name="connsiteY149" fmla="*/ 5374783 h 6854825"/>
              <a:gd name="connsiteX150" fmla="*/ 4352338 w 6858000"/>
              <a:gd name="connsiteY150" fmla="*/ 6087354 h 6854825"/>
              <a:gd name="connsiteX151" fmla="*/ 4384892 w 6858000"/>
              <a:gd name="connsiteY151" fmla="*/ 6120681 h 6854825"/>
              <a:gd name="connsiteX152" fmla="*/ 4418238 w 6858000"/>
              <a:gd name="connsiteY152" fmla="*/ 6150041 h 6854825"/>
              <a:gd name="connsiteX153" fmla="*/ 4454762 w 6858000"/>
              <a:gd name="connsiteY153" fmla="*/ 6178607 h 6854825"/>
              <a:gd name="connsiteX154" fmla="*/ 4490492 w 6858000"/>
              <a:gd name="connsiteY154" fmla="*/ 6205586 h 6854825"/>
              <a:gd name="connsiteX155" fmla="*/ 4528604 w 6858000"/>
              <a:gd name="connsiteY155" fmla="*/ 6230185 h 6854825"/>
              <a:gd name="connsiteX156" fmla="*/ 4565922 w 6858000"/>
              <a:gd name="connsiteY156" fmla="*/ 6252403 h 6854825"/>
              <a:gd name="connsiteX157" fmla="*/ 4605620 w 6858000"/>
              <a:gd name="connsiteY157" fmla="*/ 6273035 h 6854825"/>
              <a:gd name="connsiteX158" fmla="*/ 4644526 w 6858000"/>
              <a:gd name="connsiteY158" fmla="*/ 6292079 h 6854825"/>
              <a:gd name="connsiteX159" fmla="*/ 4685814 w 6858000"/>
              <a:gd name="connsiteY159" fmla="*/ 6307156 h 6854825"/>
              <a:gd name="connsiteX160" fmla="*/ 4726308 w 6858000"/>
              <a:gd name="connsiteY160" fmla="*/ 6321439 h 6854825"/>
              <a:gd name="connsiteX161" fmla="*/ 4766800 w 6858000"/>
              <a:gd name="connsiteY161" fmla="*/ 6334135 h 6854825"/>
              <a:gd name="connsiteX162" fmla="*/ 4809676 w 6858000"/>
              <a:gd name="connsiteY162" fmla="*/ 6345244 h 6854825"/>
              <a:gd name="connsiteX163" fmla="*/ 4851758 w 6858000"/>
              <a:gd name="connsiteY163" fmla="*/ 6353179 h 6854825"/>
              <a:gd name="connsiteX164" fmla="*/ 4894634 w 6858000"/>
              <a:gd name="connsiteY164" fmla="*/ 6359527 h 6854825"/>
              <a:gd name="connsiteX165" fmla="*/ 4938302 w 6858000"/>
              <a:gd name="connsiteY165" fmla="*/ 6362701 h 6854825"/>
              <a:gd name="connsiteX166" fmla="*/ 4981178 w 6858000"/>
              <a:gd name="connsiteY166" fmla="*/ 6365875 h 6854825"/>
              <a:gd name="connsiteX167" fmla="*/ 5024848 w 6858000"/>
              <a:gd name="connsiteY167" fmla="*/ 6365875 h 6854825"/>
              <a:gd name="connsiteX168" fmla="*/ 5067724 w 6858000"/>
              <a:gd name="connsiteY168" fmla="*/ 6362701 h 6854825"/>
              <a:gd name="connsiteX169" fmla="*/ 5109804 w 6858000"/>
              <a:gd name="connsiteY169" fmla="*/ 6359527 h 6854825"/>
              <a:gd name="connsiteX170" fmla="*/ 5153474 w 6858000"/>
              <a:gd name="connsiteY170" fmla="*/ 6353179 h 6854825"/>
              <a:gd name="connsiteX171" fmla="*/ 5196350 w 6858000"/>
              <a:gd name="connsiteY171" fmla="*/ 6345244 h 6854825"/>
              <a:gd name="connsiteX172" fmla="*/ 5238430 w 6858000"/>
              <a:gd name="connsiteY172" fmla="*/ 6334135 h 6854825"/>
              <a:gd name="connsiteX173" fmla="*/ 5279718 w 6858000"/>
              <a:gd name="connsiteY173" fmla="*/ 6321439 h 6854825"/>
              <a:gd name="connsiteX174" fmla="*/ 5320212 w 6858000"/>
              <a:gd name="connsiteY174" fmla="*/ 6307156 h 6854825"/>
              <a:gd name="connsiteX175" fmla="*/ 5361500 w 6858000"/>
              <a:gd name="connsiteY175" fmla="*/ 6290492 h 6854825"/>
              <a:gd name="connsiteX176" fmla="*/ 5401992 w 6858000"/>
              <a:gd name="connsiteY176" fmla="*/ 6273035 h 6854825"/>
              <a:gd name="connsiteX177" fmla="*/ 5441692 w 6858000"/>
              <a:gd name="connsiteY177" fmla="*/ 6250816 h 6854825"/>
              <a:gd name="connsiteX178" fmla="*/ 5479010 w 6858000"/>
              <a:gd name="connsiteY178" fmla="*/ 6228598 h 6854825"/>
              <a:gd name="connsiteX179" fmla="*/ 5517122 w 6858000"/>
              <a:gd name="connsiteY179" fmla="*/ 6203999 h 6854825"/>
              <a:gd name="connsiteX180" fmla="*/ 5552852 w 6858000"/>
              <a:gd name="connsiteY180" fmla="*/ 6177020 h 6854825"/>
              <a:gd name="connsiteX181" fmla="*/ 5589374 w 6858000"/>
              <a:gd name="connsiteY181" fmla="*/ 6148454 h 6854825"/>
              <a:gd name="connsiteX182" fmla="*/ 5621928 w 6858000"/>
              <a:gd name="connsiteY182" fmla="*/ 6117507 h 6854825"/>
              <a:gd name="connsiteX183" fmla="*/ 6016542 w 6858000"/>
              <a:gd name="connsiteY183" fmla="*/ 5742178 h 6854825"/>
              <a:gd name="connsiteX184" fmla="*/ 6049888 w 6858000"/>
              <a:gd name="connsiteY184" fmla="*/ 5708850 h 6854825"/>
              <a:gd name="connsiteX185" fmla="*/ 6079266 w 6858000"/>
              <a:gd name="connsiteY185" fmla="*/ 5674729 h 6854825"/>
              <a:gd name="connsiteX186" fmla="*/ 6109438 w 6858000"/>
              <a:gd name="connsiteY186" fmla="*/ 5639815 h 6854825"/>
              <a:gd name="connsiteX187" fmla="*/ 6134846 w 6858000"/>
              <a:gd name="connsiteY187" fmla="*/ 5604107 h 6854825"/>
              <a:gd name="connsiteX188" fmla="*/ 6159460 w 6858000"/>
              <a:gd name="connsiteY188" fmla="*/ 5566019 h 6854825"/>
              <a:gd name="connsiteX189" fmla="*/ 6181692 w 6858000"/>
              <a:gd name="connsiteY189" fmla="*/ 5528724 h 6854825"/>
              <a:gd name="connsiteX190" fmla="*/ 6202336 w 6858000"/>
              <a:gd name="connsiteY190" fmla="*/ 5489048 h 6854825"/>
              <a:gd name="connsiteX191" fmla="*/ 6220596 w 6858000"/>
              <a:gd name="connsiteY191" fmla="*/ 5450167 h 6854825"/>
              <a:gd name="connsiteX192" fmla="*/ 6238064 w 6858000"/>
              <a:gd name="connsiteY192" fmla="*/ 5408904 h 6854825"/>
              <a:gd name="connsiteX193" fmla="*/ 6252356 w 6858000"/>
              <a:gd name="connsiteY193" fmla="*/ 5368435 h 6854825"/>
              <a:gd name="connsiteX194" fmla="*/ 6263472 w 6858000"/>
              <a:gd name="connsiteY194" fmla="*/ 5326379 h 6854825"/>
              <a:gd name="connsiteX195" fmla="*/ 6274588 w 6858000"/>
              <a:gd name="connsiteY195" fmla="*/ 5283530 h 6854825"/>
              <a:gd name="connsiteX196" fmla="*/ 6282528 w 6858000"/>
              <a:gd name="connsiteY196" fmla="*/ 5241474 h 6854825"/>
              <a:gd name="connsiteX197" fmla="*/ 6288086 w 6858000"/>
              <a:gd name="connsiteY197" fmla="*/ 5198624 h 6854825"/>
              <a:gd name="connsiteX198" fmla="*/ 6292850 w 6858000"/>
              <a:gd name="connsiteY198" fmla="*/ 5156568 h 6854825"/>
              <a:gd name="connsiteX199" fmla="*/ 6294438 w 6858000"/>
              <a:gd name="connsiteY199" fmla="*/ 5112132 h 6854825"/>
              <a:gd name="connsiteX200" fmla="*/ 6294438 w 6858000"/>
              <a:gd name="connsiteY200" fmla="*/ 5070076 h 6854825"/>
              <a:gd name="connsiteX201" fmla="*/ 6292850 w 6858000"/>
              <a:gd name="connsiteY201" fmla="*/ 5028020 h 6854825"/>
              <a:gd name="connsiteX202" fmla="*/ 6288086 w 6858000"/>
              <a:gd name="connsiteY202" fmla="*/ 4983584 h 6854825"/>
              <a:gd name="connsiteX203" fmla="*/ 6282528 w 6858000"/>
              <a:gd name="connsiteY203" fmla="*/ 4941528 h 6854825"/>
              <a:gd name="connsiteX204" fmla="*/ 6274588 w 6858000"/>
              <a:gd name="connsiteY204" fmla="*/ 4898678 h 6854825"/>
              <a:gd name="connsiteX205" fmla="*/ 6263472 w 6858000"/>
              <a:gd name="connsiteY205" fmla="*/ 4856622 h 6854825"/>
              <a:gd name="connsiteX206" fmla="*/ 6250768 w 6858000"/>
              <a:gd name="connsiteY206" fmla="*/ 4813773 h 6854825"/>
              <a:gd name="connsiteX207" fmla="*/ 6236476 w 6858000"/>
              <a:gd name="connsiteY207" fmla="*/ 4773304 h 6854825"/>
              <a:gd name="connsiteX208" fmla="*/ 6220596 w 6858000"/>
              <a:gd name="connsiteY208" fmla="*/ 4732041 h 6854825"/>
              <a:gd name="connsiteX209" fmla="*/ 6202336 w 6858000"/>
              <a:gd name="connsiteY209" fmla="*/ 4693160 h 6854825"/>
              <a:gd name="connsiteX210" fmla="*/ 6181692 w 6858000"/>
              <a:gd name="connsiteY210" fmla="*/ 4654278 h 6854825"/>
              <a:gd name="connsiteX211" fmla="*/ 6157872 w 6858000"/>
              <a:gd name="connsiteY211" fmla="*/ 4616189 h 6854825"/>
              <a:gd name="connsiteX212" fmla="*/ 6133258 w 6858000"/>
              <a:gd name="connsiteY212" fmla="*/ 4578894 h 6854825"/>
              <a:gd name="connsiteX213" fmla="*/ 6106262 w 6858000"/>
              <a:gd name="connsiteY213" fmla="*/ 4542393 h 6854825"/>
              <a:gd name="connsiteX214" fmla="*/ 6077678 w 6858000"/>
              <a:gd name="connsiteY214" fmla="*/ 4506685 h 6854825"/>
              <a:gd name="connsiteX215" fmla="*/ 6046712 w 6858000"/>
              <a:gd name="connsiteY215" fmla="*/ 4471771 h 6854825"/>
              <a:gd name="connsiteX216" fmla="*/ 1677987 w 6858000"/>
              <a:gd name="connsiteY216" fmla="*/ 1300162 h 6854825"/>
              <a:gd name="connsiteX217" fmla="*/ 1698668 w 6858000"/>
              <a:gd name="connsiteY217" fmla="*/ 1301752 h 6854825"/>
              <a:gd name="connsiteX218" fmla="*/ 1716963 w 6858000"/>
              <a:gd name="connsiteY218" fmla="*/ 1302546 h 6854825"/>
              <a:gd name="connsiteX219" fmla="*/ 1736053 w 6858000"/>
              <a:gd name="connsiteY219" fmla="*/ 1304135 h 6854825"/>
              <a:gd name="connsiteX220" fmla="*/ 1753553 w 6858000"/>
              <a:gd name="connsiteY220" fmla="*/ 1307314 h 6854825"/>
              <a:gd name="connsiteX221" fmla="*/ 1790142 w 6858000"/>
              <a:gd name="connsiteY221" fmla="*/ 1316849 h 6854825"/>
              <a:gd name="connsiteX222" fmla="*/ 1824346 w 6858000"/>
              <a:gd name="connsiteY222" fmla="*/ 1329562 h 6854825"/>
              <a:gd name="connsiteX223" fmla="*/ 1857754 w 6858000"/>
              <a:gd name="connsiteY223" fmla="*/ 1345454 h 6854825"/>
              <a:gd name="connsiteX224" fmla="*/ 1888776 w 6858000"/>
              <a:gd name="connsiteY224" fmla="*/ 1364524 h 6854825"/>
              <a:gd name="connsiteX225" fmla="*/ 1917412 w 6858000"/>
              <a:gd name="connsiteY225" fmla="*/ 1385978 h 6854825"/>
              <a:gd name="connsiteX226" fmla="*/ 1943661 w 6858000"/>
              <a:gd name="connsiteY226" fmla="*/ 1409816 h 6854825"/>
              <a:gd name="connsiteX227" fmla="*/ 1967524 w 6858000"/>
              <a:gd name="connsiteY227" fmla="*/ 1436832 h 6854825"/>
              <a:gd name="connsiteX228" fmla="*/ 1989796 w 6858000"/>
              <a:gd name="connsiteY228" fmla="*/ 1464643 h 6854825"/>
              <a:gd name="connsiteX229" fmla="*/ 2008886 w 6858000"/>
              <a:gd name="connsiteY229" fmla="*/ 1496427 h 6854825"/>
              <a:gd name="connsiteX230" fmla="*/ 2024000 w 6858000"/>
              <a:gd name="connsiteY230" fmla="*/ 1529005 h 6854825"/>
              <a:gd name="connsiteX231" fmla="*/ 2036726 w 6858000"/>
              <a:gd name="connsiteY231" fmla="*/ 1563967 h 6854825"/>
              <a:gd name="connsiteX232" fmla="*/ 2046272 w 6858000"/>
              <a:gd name="connsiteY232" fmla="*/ 1600518 h 6854825"/>
              <a:gd name="connsiteX233" fmla="*/ 2049453 w 6858000"/>
              <a:gd name="connsiteY233" fmla="*/ 1617205 h 6854825"/>
              <a:gd name="connsiteX234" fmla="*/ 2052635 w 6858000"/>
              <a:gd name="connsiteY234" fmla="*/ 1636275 h 6854825"/>
              <a:gd name="connsiteX235" fmla="*/ 2054226 w 6858000"/>
              <a:gd name="connsiteY235" fmla="*/ 1655345 h 6854825"/>
              <a:gd name="connsiteX236" fmla="*/ 2054226 w 6858000"/>
              <a:gd name="connsiteY236" fmla="*/ 1675210 h 6854825"/>
              <a:gd name="connsiteX237" fmla="*/ 2054226 w 6858000"/>
              <a:gd name="connsiteY237" fmla="*/ 1694280 h 6854825"/>
              <a:gd name="connsiteX238" fmla="*/ 2052635 w 6858000"/>
              <a:gd name="connsiteY238" fmla="*/ 1713350 h 6854825"/>
              <a:gd name="connsiteX239" fmla="*/ 2049453 w 6858000"/>
              <a:gd name="connsiteY239" fmla="*/ 1732420 h 6854825"/>
              <a:gd name="connsiteX240" fmla="*/ 2046272 w 6858000"/>
              <a:gd name="connsiteY240" fmla="*/ 1750696 h 6854825"/>
              <a:gd name="connsiteX241" fmla="*/ 2036726 w 6858000"/>
              <a:gd name="connsiteY241" fmla="*/ 1787247 h 6854825"/>
              <a:gd name="connsiteX242" fmla="*/ 2024000 w 6858000"/>
              <a:gd name="connsiteY242" fmla="*/ 1822209 h 6854825"/>
              <a:gd name="connsiteX243" fmla="*/ 2008886 w 6858000"/>
              <a:gd name="connsiteY243" fmla="*/ 1853198 h 6854825"/>
              <a:gd name="connsiteX244" fmla="*/ 1989796 w 6858000"/>
              <a:gd name="connsiteY244" fmla="*/ 1884982 h 6854825"/>
              <a:gd name="connsiteX245" fmla="*/ 1967524 w 6858000"/>
              <a:gd name="connsiteY245" fmla="*/ 1912792 h 6854825"/>
              <a:gd name="connsiteX246" fmla="*/ 1943661 w 6858000"/>
              <a:gd name="connsiteY246" fmla="*/ 1939809 h 6854825"/>
              <a:gd name="connsiteX247" fmla="*/ 1917412 w 6858000"/>
              <a:gd name="connsiteY247" fmla="*/ 1965235 h 6854825"/>
              <a:gd name="connsiteX248" fmla="*/ 1888776 w 6858000"/>
              <a:gd name="connsiteY248" fmla="*/ 1986689 h 6854825"/>
              <a:gd name="connsiteX249" fmla="*/ 1857754 w 6858000"/>
              <a:gd name="connsiteY249" fmla="*/ 2004171 h 6854825"/>
              <a:gd name="connsiteX250" fmla="*/ 1824346 w 6858000"/>
              <a:gd name="connsiteY250" fmla="*/ 2021652 h 6854825"/>
              <a:gd name="connsiteX251" fmla="*/ 1790142 w 6858000"/>
              <a:gd name="connsiteY251" fmla="*/ 2034365 h 6854825"/>
              <a:gd name="connsiteX252" fmla="*/ 1753553 w 6858000"/>
              <a:gd name="connsiteY252" fmla="*/ 2042311 h 6854825"/>
              <a:gd name="connsiteX253" fmla="*/ 1736053 w 6858000"/>
              <a:gd name="connsiteY253" fmla="*/ 2045490 h 6854825"/>
              <a:gd name="connsiteX254" fmla="*/ 1716963 w 6858000"/>
              <a:gd name="connsiteY254" fmla="*/ 2048668 h 6854825"/>
              <a:gd name="connsiteX255" fmla="*/ 1698668 w 6858000"/>
              <a:gd name="connsiteY255" fmla="*/ 2049463 h 6854825"/>
              <a:gd name="connsiteX256" fmla="*/ 1677987 w 6858000"/>
              <a:gd name="connsiteY256" fmla="*/ 2049463 h 6854825"/>
              <a:gd name="connsiteX257" fmla="*/ 1658896 w 6858000"/>
              <a:gd name="connsiteY257" fmla="*/ 2049463 h 6854825"/>
              <a:gd name="connsiteX258" fmla="*/ 1639806 w 6858000"/>
              <a:gd name="connsiteY258" fmla="*/ 2048668 h 6854825"/>
              <a:gd name="connsiteX259" fmla="*/ 1621511 w 6858000"/>
              <a:gd name="connsiteY259" fmla="*/ 2045490 h 6854825"/>
              <a:gd name="connsiteX260" fmla="*/ 1602420 w 6858000"/>
              <a:gd name="connsiteY260" fmla="*/ 2042311 h 6854825"/>
              <a:gd name="connsiteX261" fmla="*/ 1565831 w 6858000"/>
              <a:gd name="connsiteY261" fmla="*/ 2034365 h 6854825"/>
              <a:gd name="connsiteX262" fmla="*/ 1533218 w 6858000"/>
              <a:gd name="connsiteY262" fmla="*/ 2021652 h 6854825"/>
              <a:gd name="connsiteX263" fmla="*/ 1499810 w 6858000"/>
              <a:gd name="connsiteY263" fmla="*/ 2004171 h 6854825"/>
              <a:gd name="connsiteX264" fmla="*/ 1468788 w 6858000"/>
              <a:gd name="connsiteY264" fmla="*/ 1986689 h 6854825"/>
              <a:gd name="connsiteX265" fmla="*/ 1440152 w 6858000"/>
              <a:gd name="connsiteY265" fmla="*/ 1965235 h 6854825"/>
              <a:gd name="connsiteX266" fmla="*/ 1413108 w 6858000"/>
              <a:gd name="connsiteY266" fmla="*/ 1939809 h 6854825"/>
              <a:gd name="connsiteX267" fmla="*/ 1388449 w 6858000"/>
              <a:gd name="connsiteY267" fmla="*/ 1912792 h 6854825"/>
              <a:gd name="connsiteX268" fmla="*/ 1367768 w 6858000"/>
              <a:gd name="connsiteY268" fmla="*/ 1884982 h 6854825"/>
              <a:gd name="connsiteX269" fmla="*/ 1348678 w 6858000"/>
              <a:gd name="connsiteY269" fmla="*/ 1853198 h 6854825"/>
              <a:gd name="connsiteX270" fmla="*/ 1332769 w 6858000"/>
              <a:gd name="connsiteY270" fmla="*/ 1822209 h 6854825"/>
              <a:gd name="connsiteX271" fmla="*/ 1320838 w 6858000"/>
              <a:gd name="connsiteY271" fmla="*/ 1787247 h 6854825"/>
              <a:gd name="connsiteX272" fmla="*/ 1311292 w 6858000"/>
              <a:gd name="connsiteY272" fmla="*/ 1750696 h 6854825"/>
              <a:gd name="connsiteX273" fmla="*/ 1308111 w 6858000"/>
              <a:gd name="connsiteY273" fmla="*/ 1732420 h 6854825"/>
              <a:gd name="connsiteX274" fmla="*/ 1304929 w 6858000"/>
              <a:gd name="connsiteY274" fmla="*/ 1713350 h 6854825"/>
              <a:gd name="connsiteX275" fmla="*/ 1303338 w 6858000"/>
              <a:gd name="connsiteY275" fmla="*/ 1694280 h 6854825"/>
              <a:gd name="connsiteX276" fmla="*/ 1303338 w 6858000"/>
              <a:gd name="connsiteY276" fmla="*/ 1675210 h 6854825"/>
              <a:gd name="connsiteX277" fmla="*/ 1303338 w 6858000"/>
              <a:gd name="connsiteY277" fmla="*/ 1655345 h 6854825"/>
              <a:gd name="connsiteX278" fmla="*/ 1304929 w 6858000"/>
              <a:gd name="connsiteY278" fmla="*/ 1636275 h 6854825"/>
              <a:gd name="connsiteX279" fmla="*/ 1308111 w 6858000"/>
              <a:gd name="connsiteY279" fmla="*/ 1617205 h 6854825"/>
              <a:gd name="connsiteX280" fmla="*/ 1311292 w 6858000"/>
              <a:gd name="connsiteY280" fmla="*/ 1600518 h 6854825"/>
              <a:gd name="connsiteX281" fmla="*/ 1320838 w 6858000"/>
              <a:gd name="connsiteY281" fmla="*/ 1563967 h 6854825"/>
              <a:gd name="connsiteX282" fmla="*/ 1332769 w 6858000"/>
              <a:gd name="connsiteY282" fmla="*/ 1529005 h 6854825"/>
              <a:gd name="connsiteX283" fmla="*/ 1348678 w 6858000"/>
              <a:gd name="connsiteY283" fmla="*/ 1496427 h 6854825"/>
              <a:gd name="connsiteX284" fmla="*/ 1367768 w 6858000"/>
              <a:gd name="connsiteY284" fmla="*/ 1464643 h 6854825"/>
              <a:gd name="connsiteX285" fmla="*/ 1388449 w 6858000"/>
              <a:gd name="connsiteY285" fmla="*/ 1436832 h 6854825"/>
              <a:gd name="connsiteX286" fmla="*/ 1413108 w 6858000"/>
              <a:gd name="connsiteY286" fmla="*/ 1409816 h 6854825"/>
              <a:gd name="connsiteX287" fmla="*/ 1440152 w 6858000"/>
              <a:gd name="connsiteY287" fmla="*/ 1385978 h 6854825"/>
              <a:gd name="connsiteX288" fmla="*/ 1468788 w 6858000"/>
              <a:gd name="connsiteY288" fmla="*/ 1364524 h 6854825"/>
              <a:gd name="connsiteX289" fmla="*/ 1499810 w 6858000"/>
              <a:gd name="connsiteY289" fmla="*/ 1345454 h 6854825"/>
              <a:gd name="connsiteX290" fmla="*/ 1533218 w 6858000"/>
              <a:gd name="connsiteY290" fmla="*/ 1329562 h 6854825"/>
              <a:gd name="connsiteX291" fmla="*/ 1565831 w 6858000"/>
              <a:gd name="connsiteY291" fmla="*/ 1316849 h 6854825"/>
              <a:gd name="connsiteX292" fmla="*/ 1602420 w 6858000"/>
              <a:gd name="connsiteY292" fmla="*/ 1307314 h 6854825"/>
              <a:gd name="connsiteX293" fmla="*/ 1621511 w 6858000"/>
              <a:gd name="connsiteY293" fmla="*/ 1304135 h 6854825"/>
              <a:gd name="connsiteX294" fmla="*/ 1639806 w 6858000"/>
              <a:gd name="connsiteY294" fmla="*/ 1302546 h 6854825"/>
              <a:gd name="connsiteX295" fmla="*/ 1658896 w 6858000"/>
              <a:gd name="connsiteY295" fmla="*/ 1301752 h 6854825"/>
              <a:gd name="connsiteX296" fmla="*/ 1837916 w 6858000"/>
              <a:gd name="connsiteY296" fmla="*/ 488950 h 6854825"/>
              <a:gd name="connsiteX297" fmla="*/ 1793453 w 6858000"/>
              <a:gd name="connsiteY297" fmla="*/ 490537 h 6854825"/>
              <a:gd name="connsiteX298" fmla="*/ 1751372 w 6858000"/>
              <a:gd name="connsiteY298" fmla="*/ 495298 h 6854825"/>
              <a:gd name="connsiteX299" fmla="*/ 1709290 w 6858000"/>
              <a:gd name="connsiteY299" fmla="*/ 501646 h 6854825"/>
              <a:gd name="connsiteX300" fmla="*/ 1664827 w 6858000"/>
              <a:gd name="connsiteY300" fmla="*/ 509581 h 6854825"/>
              <a:gd name="connsiteX301" fmla="*/ 1624333 w 6858000"/>
              <a:gd name="connsiteY301" fmla="*/ 520691 h 6854825"/>
              <a:gd name="connsiteX302" fmla="*/ 1581458 w 6858000"/>
              <a:gd name="connsiteY302" fmla="*/ 533387 h 6854825"/>
              <a:gd name="connsiteX303" fmla="*/ 1540964 w 6858000"/>
              <a:gd name="connsiteY303" fmla="*/ 547670 h 6854825"/>
              <a:gd name="connsiteX304" fmla="*/ 1499677 w 6858000"/>
              <a:gd name="connsiteY304" fmla="*/ 562747 h 6854825"/>
              <a:gd name="connsiteX305" fmla="*/ 1460771 w 6858000"/>
              <a:gd name="connsiteY305" fmla="*/ 581791 h 6854825"/>
              <a:gd name="connsiteX306" fmla="*/ 1421072 w 6858000"/>
              <a:gd name="connsiteY306" fmla="*/ 602422 h 6854825"/>
              <a:gd name="connsiteX307" fmla="*/ 1382166 w 6858000"/>
              <a:gd name="connsiteY307" fmla="*/ 626227 h 6854825"/>
              <a:gd name="connsiteX308" fmla="*/ 1344054 w 6858000"/>
              <a:gd name="connsiteY308" fmla="*/ 650826 h 6854825"/>
              <a:gd name="connsiteX309" fmla="*/ 1308325 w 6858000"/>
              <a:gd name="connsiteY309" fmla="*/ 677805 h 6854825"/>
              <a:gd name="connsiteX310" fmla="*/ 1273389 w 6858000"/>
              <a:gd name="connsiteY310" fmla="*/ 706372 h 6854825"/>
              <a:gd name="connsiteX311" fmla="*/ 1239248 w 6858000"/>
              <a:gd name="connsiteY311" fmla="*/ 737318 h 6854825"/>
              <a:gd name="connsiteX312" fmla="*/ 844635 w 6858000"/>
              <a:gd name="connsiteY312" fmla="*/ 1112648 h 6854825"/>
              <a:gd name="connsiteX313" fmla="*/ 811287 w 6858000"/>
              <a:gd name="connsiteY313" fmla="*/ 1145975 h 6854825"/>
              <a:gd name="connsiteX314" fmla="*/ 781909 w 6858000"/>
              <a:gd name="connsiteY314" fmla="*/ 1180096 h 6854825"/>
              <a:gd name="connsiteX315" fmla="*/ 753326 w 6858000"/>
              <a:gd name="connsiteY315" fmla="*/ 1215010 h 6854825"/>
              <a:gd name="connsiteX316" fmla="*/ 726330 w 6858000"/>
              <a:gd name="connsiteY316" fmla="*/ 1250718 h 6854825"/>
              <a:gd name="connsiteX317" fmla="*/ 701716 w 6858000"/>
              <a:gd name="connsiteY317" fmla="*/ 1288807 h 6854825"/>
              <a:gd name="connsiteX318" fmla="*/ 679485 w 6858000"/>
              <a:gd name="connsiteY318" fmla="*/ 1326102 h 6854825"/>
              <a:gd name="connsiteX319" fmla="*/ 658841 w 6858000"/>
              <a:gd name="connsiteY319" fmla="*/ 1365777 h 6854825"/>
              <a:gd name="connsiteX320" fmla="*/ 640579 w 6858000"/>
              <a:gd name="connsiteY320" fmla="*/ 1404660 h 6854825"/>
              <a:gd name="connsiteX321" fmla="*/ 624699 w 6858000"/>
              <a:gd name="connsiteY321" fmla="*/ 1445922 h 6854825"/>
              <a:gd name="connsiteX322" fmla="*/ 610407 w 6858000"/>
              <a:gd name="connsiteY322" fmla="*/ 1486390 h 6854825"/>
              <a:gd name="connsiteX323" fmla="*/ 597704 w 6858000"/>
              <a:gd name="connsiteY323" fmla="*/ 1528446 h 6854825"/>
              <a:gd name="connsiteX324" fmla="*/ 586588 w 6858000"/>
              <a:gd name="connsiteY324" fmla="*/ 1571297 h 6854825"/>
              <a:gd name="connsiteX325" fmla="*/ 578648 w 6858000"/>
              <a:gd name="connsiteY325" fmla="*/ 1613353 h 6854825"/>
              <a:gd name="connsiteX326" fmla="*/ 572296 w 6858000"/>
              <a:gd name="connsiteY326" fmla="*/ 1656202 h 6854825"/>
              <a:gd name="connsiteX327" fmla="*/ 568326 w 6858000"/>
              <a:gd name="connsiteY327" fmla="*/ 1698258 h 6854825"/>
              <a:gd name="connsiteX328" fmla="*/ 566738 w 6858000"/>
              <a:gd name="connsiteY328" fmla="*/ 1742694 h 6854825"/>
              <a:gd name="connsiteX329" fmla="*/ 566738 w 6858000"/>
              <a:gd name="connsiteY329" fmla="*/ 1784749 h 6854825"/>
              <a:gd name="connsiteX330" fmla="*/ 569914 w 6858000"/>
              <a:gd name="connsiteY330" fmla="*/ 1826805 h 6854825"/>
              <a:gd name="connsiteX331" fmla="*/ 572296 w 6858000"/>
              <a:gd name="connsiteY331" fmla="*/ 1871243 h 6854825"/>
              <a:gd name="connsiteX332" fmla="*/ 578648 w 6858000"/>
              <a:gd name="connsiteY332" fmla="*/ 1913299 h 6854825"/>
              <a:gd name="connsiteX333" fmla="*/ 586588 w 6858000"/>
              <a:gd name="connsiteY333" fmla="*/ 1956148 h 6854825"/>
              <a:gd name="connsiteX334" fmla="*/ 597704 w 6858000"/>
              <a:gd name="connsiteY334" fmla="*/ 1998204 h 6854825"/>
              <a:gd name="connsiteX335" fmla="*/ 610407 w 6858000"/>
              <a:gd name="connsiteY335" fmla="*/ 2039467 h 6854825"/>
              <a:gd name="connsiteX336" fmla="*/ 624699 w 6858000"/>
              <a:gd name="connsiteY336" fmla="*/ 2081522 h 6854825"/>
              <a:gd name="connsiteX337" fmla="*/ 640579 w 6858000"/>
              <a:gd name="connsiteY337" fmla="*/ 2122784 h 6854825"/>
              <a:gd name="connsiteX338" fmla="*/ 658841 w 6858000"/>
              <a:gd name="connsiteY338" fmla="*/ 2161667 h 6854825"/>
              <a:gd name="connsiteX339" fmla="*/ 679485 w 6858000"/>
              <a:gd name="connsiteY339" fmla="*/ 2200549 h 6854825"/>
              <a:gd name="connsiteX340" fmla="*/ 703304 w 6858000"/>
              <a:gd name="connsiteY340" fmla="*/ 2238636 h 6854825"/>
              <a:gd name="connsiteX341" fmla="*/ 727918 w 6858000"/>
              <a:gd name="connsiteY341" fmla="*/ 2275932 h 6854825"/>
              <a:gd name="connsiteX342" fmla="*/ 754914 w 6858000"/>
              <a:gd name="connsiteY342" fmla="*/ 2312433 h 6854825"/>
              <a:gd name="connsiteX343" fmla="*/ 783497 w 6858000"/>
              <a:gd name="connsiteY343" fmla="*/ 2348141 h 6854825"/>
              <a:gd name="connsiteX344" fmla="*/ 814463 w 6858000"/>
              <a:gd name="connsiteY344" fmla="*/ 2383056 h 6854825"/>
              <a:gd name="connsiteX345" fmla="*/ 1494913 w 6858000"/>
              <a:gd name="connsiteY345" fmla="*/ 3094039 h 6854825"/>
              <a:gd name="connsiteX346" fmla="*/ 3189288 w 6858000"/>
              <a:gd name="connsiteY346" fmla="*/ 1480043 h 6854825"/>
              <a:gd name="connsiteX347" fmla="*/ 2508838 w 6858000"/>
              <a:gd name="connsiteY347" fmla="*/ 767472 h 6854825"/>
              <a:gd name="connsiteX348" fmla="*/ 2476285 w 6858000"/>
              <a:gd name="connsiteY348" fmla="*/ 734144 h 6854825"/>
              <a:gd name="connsiteX349" fmla="*/ 2442937 w 6858000"/>
              <a:gd name="connsiteY349" fmla="*/ 704784 h 6854825"/>
              <a:gd name="connsiteX350" fmla="*/ 2406414 w 6858000"/>
              <a:gd name="connsiteY350" fmla="*/ 676218 h 6854825"/>
              <a:gd name="connsiteX351" fmla="*/ 2370684 w 6858000"/>
              <a:gd name="connsiteY351" fmla="*/ 649239 h 6854825"/>
              <a:gd name="connsiteX352" fmla="*/ 2334160 w 6858000"/>
              <a:gd name="connsiteY352" fmla="*/ 624640 h 6854825"/>
              <a:gd name="connsiteX353" fmla="*/ 2295255 w 6858000"/>
              <a:gd name="connsiteY353" fmla="*/ 602422 h 6854825"/>
              <a:gd name="connsiteX354" fmla="*/ 2255555 w 6858000"/>
              <a:gd name="connsiteY354" fmla="*/ 581791 h 6854825"/>
              <a:gd name="connsiteX355" fmla="*/ 2216650 w 6858000"/>
              <a:gd name="connsiteY355" fmla="*/ 562747 h 6854825"/>
              <a:gd name="connsiteX356" fmla="*/ 2175362 w 6858000"/>
              <a:gd name="connsiteY356" fmla="*/ 547670 h 6854825"/>
              <a:gd name="connsiteX357" fmla="*/ 2134869 w 6858000"/>
              <a:gd name="connsiteY357" fmla="*/ 533387 h 6854825"/>
              <a:gd name="connsiteX358" fmla="*/ 2094375 w 6858000"/>
              <a:gd name="connsiteY358" fmla="*/ 520691 h 6854825"/>
              <a:gd name="connsiteX359" fmla="*/ 2051500 w 6858000"/>
              <a:gd name="connsiteY359" fmla="*/ 509581 h 6854825"/>
              <a:gd name="connsiteX360" fmla="*/ 2009418 w 6858000"/>
              <a:gd name="connsiteY360" fmla="*/ 501646 h 6854825"/>
              <a:gd name="connsiteX361" fmla="*/ 1966543 w 6858000"/>
              <a:gd name="connsiteY361" fmla="*/ 495298 h 6854825"/>
              <a:gd name="connsiteX362" fmla="*/ 1922874 w 6858000"/>
              <a:gd name="connsiteY362" fmla="*/ 490537 h 6854825"/>
              <a:gd name="connsiteX363" fmla="*/ 1879998 w 6858000"/>
              <a:gd name="connsiteY363" fmla="*/ 488950 h 6854825"/>
              <a:gd name="connsiteX364" fmla="*/ 5070178 w 6858000"/>
              <a:gd name="connsiteY364" fmla="*/ 74612 h 6854825"/>
              <a:gd name="connsiteX365" fmla="*/ 5122552 w 6858000"/>
              <a:gd name="connsiteY365" fmla="*/ 74612 h 6854825"/>
              <a:gd name="connsiteX366" fmla="*/ 5175718 w 6858000"/>
              <a:gd name="connsiteY366" fmla="*/ 76200 h 6854825"/>
              <a:gd name="connsiteX367" fmla="*/ 5227298 w 6858000"/>
              <a:gd name="connsiteY367" fmla="*/ 82552 h 6854825"/>
              <a:gd name="connsiteX368" fmla="*/ 5279670 w 6858000"/>
              <a:gd name="connsiteY368" fmla="*/ 88903 h 6854825"/>
              <a:gd name="connsiteX369" fmla="*/ 5331250 w 6858000"/>
              <a:gd name="connsiteY369" fmla="*/ 100019 h 6854825"/>
              <a:gd name="connsiteX370" fmla="*/ 5381242 w 6858000"/>
              <a:gd name="connsiteY370" fmla="*/ 111929 h 6854825"/>
              <a:gd name="connsiteX371" fmla="*/ 5433616 w 6858000"/>
              <a:gd name="connsiteY371" fmla="*/ 126220 h 6854825"/>
              <a:gd name="connsiteX372" fmla="*/ 5482020 w 6858000"/>
              <a:gd name="connsiteY372" fmla="*/ 143687 h 6854825"/>
              <a:gd name="connsiteX373" fmla="*/ 5532012 w 6858000"/>
              <a:gd name="connsiteY373" fmla="*/ 164330 h 6854825"/>
              <a:gd name="connsiteX374" fmla="*/ 5579624 w 6858000"/>
              <a:gd name="connsiteY374" fmla="*/ 185767 h 6854825"/>
              <a:gd name="connsiteX375" fmla="*/ 5628030 w 6858000"/>
              <a:gd name="connsiteY375" fmla="*/ 211174 h 6854825"/>
              <a:gd name="connsiteX376" fmla="*/ 5674054 w 6858000"/>
              <a:gd name="connsiteY376" fmla="*/ 238169 h 6854825"/>
              <a:gd name="connsiteX377" fmla="*/ 5719286 w 6858000"/>
              <a:gd name="connsiteY377" fmla="*/ 267546 h 6854825"/>
              <a:gd name="connsiteX378" fmla="*/ 5762930 w 6858000"/>
              <a:gd name="connsiteY378" fmla="*/ 300893 h 6854825"/>
              <a:gd name="connsiteX379" fmla="*/ 5805780 w 6858000"/>
              <a:gd name="connsiteY379" fmla="*/ 335033 h 6854825"/>
              <a:gd name="connsiteX380" fmla="*/ 5847838 w 6858000"/>
              <a:gd name="connsiteY380" fmla="*/ 373144 h 6854825"/>
              <a:gd name="connsiteX381" fmla="*/ 5887514 w 6858000"/>
              <a:gd name="connsiteY381" fmla="*/ 412048 h 6854825"/>
              <a:gd name="connsiteX382" fmla="*/ 6556460 w 6858000"/>
              <a:gd name="connsiteY382" fmla="*/ 1114709 h 6854825"/>
              <a:gd name="connsiteX383" fmla="*/ 6593756 w 6858000"/>
              <a:gd name="connsiteY383" fmla="*/ 1155201 h 6854825"/>
              <a:gd name="connsiteX384" fmla="*/ 6630258 w 6858000"/>
              <a:gd name="connsiteY384" fmla="*/ 1198075 h 6854825"/>
              <a:gd name="connsiteX385" fmla="*/ 6662000 w 6858000"/>
              <a:gd name="connsiteY385" fmla="*/ 1243331 h 6854825"/>
              <a:gd name="connsiteX386" fmla="*/ 6692946 w 6858000"/>
              <a:gd name="connsiteY386" fmla="*/ 1289381 h 6854825"/>
              <a:gd name="connsiteX387" fmla="*/ 6719926 w 6858000"/>
              <a:gd name="connsiteY387" fmla="*/ 1334637 h 6854825"/>
              <a:gd name="connsiteX388" fmla="*/ 6744526 w 6858000"/>
              <a:gd name="connsiteY388" fmla="*/ 1383069 h 6854825"/>
              <a:gd name="connsiteX389" fmla="*/ 6768332 w 6858000"/>
              <a:gd name="connsiteY389" fmla="*/ 1432295 h 6854825"/>
              <a:gd name="connsiteX390" fmla="*/ 6787376 w 6858000"/>
              <a:gd name="connsiteY390" fmla="*/ 1480727 h 6854825"/>
              <a:gd name="connsiteX391" fmla="*/ 6804834 w 6858000"/>
              <a:gd name="connsiteY391" fmla="*/ 1530747 h 6854825"/>
              <a:gd name="connsiteX392" fmla="*/ 6819912 w 6858000"/>
              <a:gd name="connsiteY392" fmla="*/ 1581561 h 6854825"/>
              <a:gd name="connsiteX393" fmla="*/ 6832608 w 6858000"/>
              <a:gd name="connsiteY393" fmla="*/ 1633169 h 6854825"/>
              <a:gd name="connsiteX394" fmla="*/ 6842130 w 6858000"/>
              <a:gd name="connsiteY394" fmla="*/ 1684777 h 6854825"/>
              <a:gd name="connsiteX395" fmla="*/ 6850066 w 6858000"/>
              <a:gd name="connsiteY395" fmla="*/ 1737179 h 6854825"/>
              <a:gd name="connsiteX396" fmla="*/ 6854828 w 6858000"/>
              <a:gd name="connsiteY396" fmla="*/ 1788786 h 6854825"/>
              <a:gd name="connsiteX397" fmla="*/ 6858000 w 6858000"/>
              <a:gd name="connsiteY397" fmla="*/ 1840394 h 6854825"/>
              <a:gd name="connsiteX398" fmla="*/ 6858000 w 6858000"/>
              <a:gd name="connsiteY398" fmla="*/ 1894384 h 6854825"/>
              <a:gd name="connsiteX399" fmla="*/ 6854828 w 6858000"/>
              <a:gd name="connsiteY399" fmla="*/ 1945992 h 6854825"/>
              <a:gd name="connsiteX400" fmla="*/ 6850066 w 6858000"/>
              <a:gd name="connsiteY400" fmla="*/ 1997600 h 6854825"/>
              <a:gd name="connsiteX401" fmla="*/ 6843718 w 6858000"/>
              <a:gd name="connsiteY401" fmla="*/ 2049207 h 6854825"/>
              <a:gd name="connsiteX402" fmla="*/ 6832608 w 6858000"/>
              <a:gd name="connsiteY402" fmla="*/ 2101609 h 6854825"/>
              <a:gd name="connsiteX403" fmla="*/ 6819912 w 6858000"/>
              <a:gd name="connsiteY403" fmla="*/ 2151630 h 6854825"/>
              <a:gd name="connsiteX404" fmla="*/ 6806422 w 6858000"/>
              <a:gd name="connsiteY404" fmla="*/ 2203237 h 6854825"/>
              <a:gd name="connsiteX405" fmla="*/ 6788964 w 6858000"/>
              <a:gd name="connsiteY405" fmla="*/ 2252463 h 6854825"/>
              <a:gd name="connsiteX406" fmla="*/ 6768332 w 6858000"/>
              <a:gd name="connsiteY406" fmla="*/ 2302483 h 6854825"/>
              <a:gd name="connsiteX407" fmla="*/ 6746114 w 6858000"/>
              <a:gd name="connsiteY407" fmla="*/ 2350915 h 6854825"/>
              <a:gd name="connsiteX408" fmla="*/ 6721514 w 6858000"/>
              <a:gd name="connsiteY408" fmla="*/ 2398553 h 6854825"/>
              <a:gd name="connsiteX409" fmla="*/ 6694534 w 6858000"/>
              <a:gd name="connsiteY409" fmla="*/ 2443809 h 6854825"/>
              <a:gd name="connsiteX410" fmla="*/ 6665174 w 6858000"/>
              <a:gd name="connsiteY410" fmla="*/ 2489859 h 6854825"/>
              <a:gd name="connsiteX411" fmla="*/ 6631844 w 6858000"/>
              <a:gd name="connsiteY411" fmla="*/ 2533527 h 6854825"/>
              <a:gd name="connsiteX412" fmla="*/ 6596930 w 6858000"/>
              <a:gd name="connsiteY412" fmla="*/ 2575608 h 6854825"/>
              <a:gd name="connsiteX413" fmla="*/ 6559634 w 6858000"/>
              <a:gd name="connsiteY413" fmla="*/ 2618482 h 6854825"/>
              <a:gd name="connsiteX414" fmla="*/ 6519958 w 6858000"/>
              <a:gd name="connsiteY414" fmla="*/ 2657386 h 6854825"/>
              <a:gd name="connsiteX415" fmla="*/ 6177946 w 6858000"/>
              <a:gd name="connsiteY415" fmla="*/ 2984500 h 6854825"/>
              <a:gd name="connsiteX416" fmla="*/ 4002088 w 6858000"/>
              <a:gd name="connsiteY416" fmla="*/ 703434 h 6854825"/>
              <a:gd name="connsiteX417" fmla="*/ 4343306 w 6858000"/>
              <a:gd name="connsiteY417" fmla="*/ 376320 h 6854825"/>
              <a:gd name="connsiteX418" fmla="*/ 4385362 w 6858000"/>
              <a:gd name="connsiteY418" fmla="*/ 338209 h 6854825"/>
              <a:gd name="connsiteX419" fmla="*/ 4428214 w 6858000"/>
              <a:gd name="connsiteY419" fmla="*/ 302481 h 6854825"/>
              <a:gd name="connsiteX420" fmla="*/ 4473444 w 6858000"/>
              <a:gd name="connsiteY420" fmla="*/ 269134 h 6854825"/>
              <a:gd name="connsiteX421" fmla="*/ 4519470 w 6858000"/>
              <a:gd name="connsiteY421" fmla="*/ 239757 h 6854825"/>
              <a:gd name="connsiteX422" fmla="*/ 4564700 w 6858000"/>
              <a:gd name="connsiteY422" fmla="*/ 212762 h 6854825"/>
              <a:gd name="connsiteX423" fmla="*/ 4613106 w 6858000"/>
              <a:gd name="connsiteY423" fmla="*/ 187355 h 6854825"/>
              <a:gd name="connsiteX424" fmla="*/ 4660718 w 6858000"/>
              <a:gd name="connsiteY424" fmla="*/ 164330 h 6854825"/>
              <a:gd name="connsiteX425" fmla="*/ 4710710 w 6858000"/>
              <a:gd name="connsiteY425" fmla="*/ 145275 h 6854825"/>
              <a:gd name="connsiteX426" fmla="*/ 4761496 w 6858000"/>
              <a:gd name="connsiteY426" fmla="*/ 126220 h 6854825"/>
              <a:gd name="connsiteX427" fmla="*/ 4811488 w 6858000"/>
              <a:gd name="connsiteY427" fmla="*/ 111929 h 6854825"/>
              <a:gd name="connsiteX428" fmla="*/ 4863068 w 6858000"/>
              <a:gd name="connsiteY428" fmla="*/ 100019 h 6854825"/>
              <a:gd name="connsiteX429" fmla="*/ 4913854 w 6858000"/>
              <a:gd name="connsiteY429" fmla="*/ 88903 h 6854825"/>
              <a:gd name="connsiteX430" fmla="*/ 4967020 w 6858000"/>
              <a:gd name="connsiteY430" fmla="*/ 82552 h 6854825"/>
              <a:gd name="connsiteX431" fmla="*/ 5018600 w 6858000"/>
              <a:gd name="connsiteY431" fmla="*/ 76200 h 6854825"/>
              <a:gd name="connsiteX432" fmla="*/ 1843881 w 6858000"/>
              <a:gd name="connsiteY432" fmla="*/ 0 h 6854825"/>
              <a:gd name="connsiteX433" fmla="*/ 1895475 w 6858000"/>
              <a:gd name="connsiteY433" fmla="*/ 0 h 6854825"/>
              <a:gd name="connsiteX434" fmla="*/ 1947069 w 6858000"/>
              <a:gd name="connsiteY434" fmla="*/ 1588 h 6854825"/>
              <a:gd name="connsiteX435" fmla="*/ 2001044 w 6858000"/>
              <a:gd name="connsiteY435" fmla="*/ 6350 h 6854825"/>
              <a:gd name="connsiteX436" fmla="*/ 2052638 w 6858000"/>
              <a:gd name="connsiteY436" fmla="*/ 14288 h 6854825"/>
              <a:gd name="connsiteX437" fmla="*/ 2104231 w 6858000"/>
              <a:gd name="connsiteY437" fmla="*/ 23813 h 6854825"/>
              <a:gd name="connsiteX438" fmla="*/ 2155031 w 6858000"/>
              <a:gd name="connsiteY438" fmla="*/ 35719 h 6854825"/>
              <a:gd name="connsiteX439" fmla="*/ 2205038 w 6858000"/>
              <a:gd name="connsiteY439" fmla="*/ 51594 h 6854825"/>
              <a:gd name="connsiteX440" fmla="*/ 2255044 w 6858000"/>
              <a:gd name="connsiteY440" fmla="*/ 69056 h 6854825"/>
              <a:gd name="connsiteX441" fmla="*/ 2304256 w 6858000"/>
              <a:gd name="connsiteY441" fmla="*/ 89694 h 6854825"/>
              <a:gd name="connsiteX442" fmla="*/ 2352675 w 6858000"/>
              <a:gd name="connsiteY442" fmla="*/ 111125 h 6854825"/>
              <a:gd name="connsiteX443" fmla="*/ 2399506 w 6858000"/>
              <a:gd name="connsiteY443" fmla="*/ 136525 h 6854825"/>
              <a:gd name="connsiteX444" fmla="*/ 2447132 w 6858000"/>
              <a:gd name="connsiteY444" fmla="*/ 163513 h 6854825"/>
              <a:gd name="connsiteX445" fmla="*/ 2492375 w 6858000"/>
              <a:gd name="connsiteY445" fmla="*/ 192881 h 6854825"/>
              <a:gd name="connsiteX446" fmla="*/ 2536825 w 6858000"/>
              <a:gd name="connsiteY446" fmla="*/ 226219 h 6854825"/>
              <a:gd name="connsiteX447" fmla="*/ 2578894 w 6858000"/>
              <a:gd name="connsiteY447" fmla="*/ 260350 h 6854825"/>
              <a:gd name="connsiteX448" fmla="*/ 2620169 w 6858000"/>
              <a:gd name="connsiteY448" fmla="*/ 296863 h 6854825"/>
              <a:gd name="connsiteX449" fmla="*/ 2660650 w 6858000"/>
              <a:gd name="connsiteY449" fmla="*/ 337344 h 6854825"/>
              <a:gd name="connsiteX450" fmla="*/ 6481764 w 6858000"/>
              <a:gd name="connsiteY450" fmla="*/ 4341813 h 6854825"/>
              <a:gd name="connsiteX451" fmla="*/ 6519068 w 6858000"/>
              <a:gd name="connsiteY451" fmla="*/ 4382294 h 6854825"/>
              <a:gd name="connsiteX452" fmla="*/ 6553994 w 6858000"/>
              <a:gd name="connsiteY452" fmla="*/ 4426744 h 6854825"/>
              <a:gd name="connsiteX453" fmla="*/ 6587332 w 6858000"/>
              <a:gd name="connsiteY453" fmla="*/ 4470400 h 6854825"/>
              <a:gd name="connsiteX454" fmla="*/ 6616700 w 6858000"/>
              <a:gd name="connsiteY454" fmla="*/ 4515644 h 6854825"/>
              <a:gd name="connsiteX455" fmla="*/ 6645276 w 6858000"/>
              <a:gd name="connsiteY455" fmla="*/ 4563269 h 6854825"/>
              <a:gd name="connsiteX456" fmla="*/ 6669882 w 6858000"/>
              <a:gd name="connsiteY456" fmla="*/ 4610100 h 6854825"/>
              <a:gd name="connsiteX457" fmla="*/ 6692106 w 6858000"/>
              <a:gd name="connsiteY457" fmla="*/ 4658519 h 6854825"/>
              <a:gd name="connsiteX458" fmla="*/ 6712744 w 6858000"/>
              <a:gd name="connsiteY458" fmla="*/ 4707731 h 6854825"/>
              <a:gd name="connsiteX459" fmla="*/ 6730206 w 6858000"/>
              <a:gd name="connsiteY459" fmla="*/ 4757738 h 6854825"/>
              <a:gd name="connsiteX460" fmla="*/ 6745288 w 6858000"/>
              <a:gd name="connsiteY460" fmla="*/ 4807744 h 6854825"/>
              <a:gd name="connsiteX461" fmla="*/ 6757988 w 6858000"/>
              <a:gd name="connsiteY461" fmla="*/ 4860131 h 6854825"/>
              <a:gd name="connsiteX462" fmla="*/ 6767512 w 6858000"/>
              <a:gd name="connsiteY462" fmla="*/ 4911725 h 6854825"/>
              <a:gd name="connsiteX463" fmla="*/ 6775450 w 6858000"/>
              <a:gd name="connsiteY463" fmla="*/ 4963319 h 6854825"/>
              <a:gd name="connsiteX464" fmla="*/ 6780212 w 6858000"/>
              <a:gd name="connsiteY464" fmla="*/ 5015706 h 6854825"/>
              <a:gd name="connsiteX465" fmla="*/ 6783388 w 6858000"/>
              <a:gd name="connsiteY465" fmla="*/ 5067300 h 6854825"/>
              <a:gd name="connsiteX466" fmla="*/ 6783388 w 6858000"/>
              <a:gd name="connsiteY466" fmla="*/ 5120481 h 6854825"/>
              <a:gd name="connsiteX467" fmla="*/ 6780212 w 6858000"/>
              <a:gd name="connsiteY467" fmla="*/ 5172869 h 6854825"/>
              <a:gd name="connsiteX468" fmla="*/ 6775450 w 6858000"/>
              <a:gd name="connsiteY468" fmla="*/ 5224463 h 6854825"/>
              <a:gd name="connsiteX469" fmla="*/ 6767512 w 6858000"/>
              <a:gd name="connsiteY469" fmla="*/ 5276056 h 6854825"/>
              <a:gd name="connsiteX470" fmla="*/ 6757988 w 6858000"/>
              <a:gd name="connsiteY470" fmla="*/ 5328444 h 6854825"/>
              <a:gd name="connsiteX471" fmla="*/ 6745288 w 6858000"/>
              <a:gd name="connsiteY471" fmla="*/ 5380038 h 6854825"/>
              <a:gd name="connsiteX472" fmla="*/ 6730206 w 6858000"/>
              <a:gd name="connsiteY472" fmla="*/ 5430044 h 6854825"/>
              <a:gd name="connsiteX473" fmla="*/ 6712744 w 6858000"/>
              <a:gd name="connsiteY473" fmla="*/ 5480050 h 6854825"/>
              <a:gd name="connsiteX474" fmla="*/ 6693694 w 6858000"/>
              <a:gd name="connsiteY474" fmla="*/ 5529263 h 6854825"/>
              <a:gd name="connsiteX475" fmla="*/ 6669882 w 6858000"/>
              <a:gd name="connsiteY475" fmla="*/ 5577681 h 6854825"/>
              <a:gd name="connsiteX476" fmla="*/ 6646864 w 6858000"/>
              <a:gd name="connsiteY476" fmla="*/ 5625306 h 6854825"/>
              <a:gd name="connsiteX477" fmla="*/ 6618288 w 6858000"/>
              <a:gd name="connsiteY477" fmla="*/ 5672138 h 6854825"/>
              <a:gd name="connsiteX478" fmla="*/ 6588920 w 6858000"/>
              <a:gd name="connsiteY478" fmla="*/ 5715794 h 6854825"/>
              <a:gd name="connsiteX479" fmla="*/ 6557168 w 6858000"/>
              <a:gd name="connsiteY479" fmla="*/ 5760244 h 6854825"/>
              <a:gd name="connsiteX480" fmla="*/ 6522244 w 6858000"/>
              <a:gd name="connsiteY480" fmla="*/ 5803900 h 6854825"/>
              <a:gd name="connsiteX481" fmla="*/ 6484938 w 6858000"/>
              <a:gd name="connsiteY481" fmla="*/ 5845175 h 6854825"/>
              <a:gd name="connsiteX482" fmla="*/ 6445250 w 6858000"/>
              <a:gd name="connsiteY482" fmla="*/ 5884069 h 6854825"/>
              <a:gd name="connsiteX483" fmla="*/ 5743576 w 6858000"/>
              <a:gd name="connsiteY483" fmla="*/ 6553200 h 6854825"/>
              <a:gd name="connsiteX484" fmla="*/ 5700712 w 6858000"/>
              <a:gd name="connsiteY484" fmla="*/ 6591300 h 6854825"/>
              <a:gd name="connsiteX485" fmla="*/ 5658644 w 6858000"/>
              <a:gd name="connsiteY485" fmla="*/ 6627019 h 6854825"/>
              <a:gd name="connsiteX486" fmla="*/ 5614194 w 6858000"/>
              <a:gd name="connsiteY486" fmla="*/ 6660356 h 6854825"/>
              <a:gd name="connsiteX487" fmla="*/ 5568950 w 6858000"/>
              <a:gd name="connsiteY487" fmla="*/ 6689725 h 6854825"/>
              <a:gd name="connsiteX488" fmla="*/ 5522120 w 6858000"/>
              <a:gd name="connsiteY488" fmla="*/ 6718300 h 6854825"/>
              <a:gd name="connsiteX489" fmla="*/ 5474494 w 6858000"/>
              <a:gd name="connsiteY489" fmla="*/ 6743700 h 6854825"/>
              <a:gd name="connsiteX490" fmla="*/ 5426076 w 6858000"/>
              <a:gd name="connsiteY490" fmla="*/ 6765131 h 6854825"/>
              <a:gd name="connsiteX491" fmla="*/ 5376864 w 6858000"/>
              <a:gd name="connsiteY491" fmla="*/ 6785769 h 6854825"/>
              <a:gd name="connsiteX492" fmla="*/ 5326856 w 6858000"/>
              <a:gd name="connsiteY492" fmla="*/ 6803231 h 6854825"/>
              <a:gd name="connsiteX493" fmla="*/ 5275264 w 6858000"/>
              <a:gd name="connsiteY493" fmla="*/ 6817519 h 6854825"/>
              <a:gd name="connsiteX494" fmla="*/ 5224464 w 6858000"/>
              <a:gd name="connsiteY494" fmla="*/ 6829425 h 6854825"/>
              <a:gd name="connsiteX495" fmla="*/ 5172868 w 6858000"/>
              <a:gd name="connsiteY495" fmla="*/ 6840538 h 6854825"/>
              <a:gd name="connsiteX496" fmla="*/ 5121276 w 6858000"/>
              <a:gd name="connsiteY496" fmla="*/ 6848475 h 6854825"/>
              <a:gd name="connsiteX497" fmla="*/ 5068888 w 6858000"/>
              <a:gd name="connsiteY497" fmla="*/ 6853238 h 6854825"/>
              <a:gd name="connsiteX498" fmla="*/ 5015706 w 6858000"/>
              <a:gd name="connsiteY498" fmla="*/ 6854825 h 6854825"/>
              <a:gd name="connsiteX499" fmla="*/ 4964112 w 6858000"/>
              <a:gd name="connsiteY499" fmla="*/ 6854825 h 6854825"/>
              <a:gd name="connsiteX500" fmla="*/ 4912520 w 6858000"/>
              <a:gd name="connsiteY500" fmla="*/ 6853238 h 6854825"/>
              <a:gd name="connsiteX501" fmla="*/ 4858544 w 6858000"/>
              <a:gd name="connsiteY501" fmla="*/ 6848475 h 6854825"/>
              <a:gd name="connsiteX502" fmla="*/ 4806950 w 6858000"/>
              <a:gd name="connsiteY502" fmla="*/ 6840538 h 6854825"/>
              <a:gd name="connsiteX503" fmla="*/ 4756944 w 6858000"/>
              <a:gd name="connsiteY503" fmla="*/ 6831013 h 6854825"/>
              <a:gd name="connsiteX504" fmla="*/ 4704556 w 6858000"/>
              <a:gd name="connsiteY504" fmla="*/ 6819106 h 6854825"/>
              <a:gd name="connsiteX505" fmla="*/ 4654550 w 6858000"/>
              <a:gd name="connsiteY505" fmla="*/ 6803231 h 6854825"/>
              <a:gd name="connsiteX506" fmla="*/ 4604544 w 6858000"/>
              <a:gd name="connsiteY506" fmla="*/ 6785769 h 6854825"/>
              <a:gd name="connsiteX507" fmla="*/ 4555332 w 6858000"/>
              <a:gd name="connsiteY507" fmla="*/ 6765131 h 6854825"/>
              <a:gd name="connsiteX508" fmla="*/ 4506912 w 6858000"/>
              <a:gd name="connsiteY508" fmla="*/ 6743700 h 6854825"/>
              <a:gd name="connsiteX509" fmla="*/ 4459288 w 6858000"/>
              <a:gd name="connsiteY509" fmla="*/ 6718300 h 6854825"/>
              <a:gd name="connsiteX510" fmla="*/ 4412456 w 6858000"/>
              <a:gd name="connsiteY510" fmla="*/ 6691313 h 6854825"/>
              <a:gd name="connsiteX511" fmla="*/ 4367212 w 6858000"/>
              <a:gd name="connsiteY511" fmla="*/ 6661944 h 6854825"/>
              <a:gd name="connsiteX512" fmla="*/ 4322764 w 6858000"/>
              <a:gd name="connsiteY512" fmla="*/ 6628606 h 6854825"/>
              <a:gd name="connsiteX513" fmla="*/ 4280694 w 6858000"/>
              <a:gd name="connsiteY513" fmla="*/ 6594475 h 6854825"/>
              <a:gd name="connsiteX514" fmla="*/ 4239420 w 6858000"/>
              <a:gd name="connsiteY514" fmla="*/ 6557963 h 6854825"/>
              <a:gd name="connsiteX515" fmla="*/ 4200526 w 6858000"/>
              <a:gd name="connsiteY515" fmla="*/ 6517481 h 6854825"/>
              <a:gd name="connsiteX516" fmla="*/ 377825 w 6858000"/>
              <a:gd name="connsiteY516" fmla="*/ 2513013 h 6854825"/>
              <a:gd name="connsiteX517" fmla="*/ 340519 w 6858000"/>
              <a:gd name="connsiteY517" fmla="*/ 2472532 h 6854825"/>
              <a:gd name="connsiteX518" fmla="*/ 305594 w 6858000"/>
              <a:gd name="connsiteY518" fmla="*/ 2428081 h 6854825"/>
              <a:gd name="connsiteX519" fmla="*/ 272256 w 6858000"/>
              <a:gd name="connsiteY519" fmla="*/ 2384425 h 6854825"/>
              <a:gd name="connsiteX520" fmla="*/ 242888 w 6858000"/>
              <a:gd name="connsiteY520" fmla="*/ 2339182 h 6854825"/>
              <a:gd name="connsiteX521" fmla="*/ 214313 w 6858000"/>
              <a:gd name="connsiteY521" fmla="*/ 2291557 h 6854825"/>
              <a:gd name="connsiteX522" fmla="*/ 189706 w 6858000"/>
              <a:gd name="connsiteY522" fmla="*/ 2244726 h 6854825"/>
              <a:gd name="connsiteX523" fmla="*/ 167481 w 6858000"/>
              <a:gd name="connsiteY523" fmla="*/ 2196306 h 6854825"/>
              <a:gd name="connsiteX524" fmla="*/ 146844 w 6858000"/>
              <a:gd name="connsiteY524" fmla="*/ 2147094 h 6854825"/>
              <a:gd name="connsiteX525" fmla="*/ 129381 w 6858000"/>
              <a:gd name="connsiteY525" fmla="*/ 2097089 h 6854825"/>
              <a:gd name="connsiteX526" fmla="*/ 113506 w 6858000"/>
              <a:gd name="connsiteY526" fmla="*/ 2047082 h 6854825"/>
              <a:gd name="connsiteX527" fmla="*/ 101600 w 6858000"/>
              <a:gd name="connsiteY527" fmla="*/ 1994695 h 6854825"/>
              <a:gd name="connsiteX528" fmla="*/ 92075 w 6858000"/>
              <a:gd name="connsiteY528" fmla="*/ 1943101 h 6854825"/>
              <a:gd name="connsiteX529" fmla="*/ 84138 w 6858000"/>
              <a:gd name="connsiteY529" fmla="*/ 1891507 h 6854825"/>
              <a:gd name="connsiteX530" fmla="*/ 79375 w 6858000"/>
              <a:gd name="connsiteY530" fmla="*/ 1839120 h 6854825"/>
              <a:gd name="connsiteX531" fmla="*/ 76200 w 6858000"/>
              <a:gd name="connsiteY531" fmla="*/ 1785939 h 6854825"/>
              <a:gd name="connsiteX532" fmla="*/ 76200 w 6858000"/>
              <a:gd name="connsiteY532" fmla="*/ 1734345 h 6854825"/>
              <a:gd name="connsiteX533" fmla="*/ 79375 w 6858000"/>
              <a:gd name="connsiteY533" fmla="*/ 1681957 h 6854825"/>
              <a:gd name="connsiteX534" fmla="*/ 84138 w 6858000"/>
              <a:gd name="connsiteY534" fmla="*/ 1630364 h 6854825"/>
              <a:gd name="connsiteX535" fmla="*/ 92075 w 6858000"/>
              <a:gd name="connsiteY535" fmla="*/ 1578770 h 6854825"/>
              <a:gd name="connsiteX536" fmla="*/ 101600 w 6858000"/>
              <a:gd name="connsiteY536" fmla="*/ 1526381 h 6854825"/>
              <a:gd name="connsiteX537" fmla="*/ 113506 w 6858000"/>
              <a:gd name="connsiteY537" fmla="*/ 1474789 h 6854825"/>
              <a:gd name="connsiteX538" fmla="*/ 129381 w 6858000"/>
              <a:gd name="connsiteY538" fmla="*/ 1424782 h 6854825"/>
              <a:gd name="connsiteX539" fmla="*/ 146844 w 6858000"/>
              <a:gd name="connsiteY539" fmla="*/ 1374775 h 6854825"/>
              <a:gd name="connsiteX540" fmla="*/ 165894 w 6858000"/>
              <a:gd name="connsiteY540" fmla="*/ 1325563 h 6854825"/>
              <a:gd name="connsiteX541" fmla="*/ 189706 w 6858000"/>
              <a:gd name="connsiteY541" fmla="*/ 1277144 h 6854825"/>
              <a:gd name="connsiteX542" fmla="*/ 214313 w 6858000"/>
              <a:gd name="connsiteY542" fmla="*/ 1229519 h 6854825"/>
              <a:gd name="connsiteX543" fmla="*/ 241300 w 6858000"/>
              <a:gd name="connsiteY543" fmla="*/ 1182688 h 6854825"/>
              <a:gd name="connsiteX544" fmla="*/ 270669 w 6858000"/>
              <a:gd name="connsiteY544" fmla="*/ 1139031 h 6854825"/>
              <a:gd name="connsiteX545" fmla="*/ 302419 w 6858000"/>
              <a:gd name="connsiteY545" fmla="*/ 1094581 h 6854825"/>
              <a:gd name="connsiteX546" fmla="*/ 338931 w 6858000"/>
              <a:gd name="connsiteY546" fmla="*/ 1050925 h 6854825"/>
              <a:gd name="connsiteX547" fmla="*/ 374650 w 6858000"/>
              <a:gd name="connsiteY547" fmla="*/ 1009650 h 6854825"/>
              <a:gd name="connsiteX548" fmla="*/ 414338 w 6858000"/>
              <a:gd name="connsiteY548" fmla="*/ 970756 h 6854825"/>
              <a:gd name="connsiteX549" fmla="*/ 1116013 w 6858000"/>
              <a:gd name="connsiteY549" fmla="*/ 300038 h 6854825"/>
              <a:gd name="connsiteX550" fmla="*/ 1158875 w 6858000"/>
              <a:gd name="connsiteY550" fmla="*/ 261938 h 6854825"/>
              <a:gd name="connsiteX551" fmla="*/ 1200944 w 6858000"/>
              <a:gd name="connsiteY551" fmla="*/ 227806 h 6854825"/>
              <a:gd name="connsiteX552" fmla="*/ 1245394 w 6858000"/>
              <a:gd name="connsiteY552" fmla="*/ 194469 h 6854825"/>
              <a:gd name="connsiteX553" fmla="*/ 1290638 w 6858000"/>
              <a:gd name="connsiteY553" fmla="*/ 165100 h 6854825"/>
              <a:gd name="connsiteX554" fmla="*/ 1337469 w 6858000"/>
              <a:gd name="connsiteY554" fmla="*/ 136525 h 6854825"/>
              <a:gd name="connsiteX555" fmla="*/ 1385094 w 6858000"/>
              <a:gd name="connsiteY555" fmla="*/ 111125 h 6854825"/>
              <a:gd name="connsiteX556" fmla="*/ 1433513 w 6858000"/>
              <a:gd name="connsiteY556" fmla="*/ 89694 h 6854825"/>
              <a:gd name="connsiteX557" fmla="*/ 1484313 w 6858000"/>
              <a:gd name="connsiteY557" fmla="*/ 69056 h 6854825"/>
              <a:gd name="connsiteX558" fmla="*/ 1532731 w 6858000"/>
              <a:gd name="connsiteY558" fmla="*/ 51594 h 6854825"/>
              <a:gd name="connsiteX559" fmla="*/ 1584325 w 6858000"/>
              <a:gd name="connsiteY559" fmla="*/ 37306 h 6854825"/>
              <a:gd name="connsiteX560" fmla="*/ 1635125 w 6858000"/>
              <a:gd name="connsiteY560" fmla="*/ 25400 h 6854825"/>
              <a:gd name="connsiteX561" fmla="*/ 1686719 w 6858000"/>
              <a:gd name="connsiteY561" fmla="*/ 14288 h 6854825"/>
              <a:gd name="connsiteX562" fmla="*/ 1738313 w 6858000"/>
              <a:gd name="connsiteY562" fmla="*/ 6350 h 6854825"/>
              <a:gd name="connsiteX563" fmla="*/ 1791494 w 6858000"/>
              <a:gd name="connsiteY563" fmla="*/ 1588 h 685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</a:cxnLst>
            <a:rect l="l" t="t" r="r" b="b"/>
            <a:pathLst>
              <a:path w="6858000" h="6854825">
                <a:moveTo>
                  <a:pt x="5159334" y="4802187"/>
                </a:moveTo>
                <a:lnTo>
                  <a:pt x="5180014" y="4802187"/>
                </a:lnTo>
                <a:lnTo>
                  <a:pt x="5199104" y="4802187"/>
                </a:lnTo>
                <a:lnTo>
                  <a:pt x="5218196" y="4803775"/>
                </a:lnTo>
                <a:lnTo>
                  <a:pt x="5236490" y="4805362"/>
                </a:lnTo>
                <a:lnTo>
                  <a:pt x="5255580" y="4807743"/>
                </a:lnTo>
                <a:lnTo>
                  <a:pt x="5292170" y="4817268"/>
                </a:lnTo>
                <a:lnTo>
                  <a:pt x="5324784" y="4829968"/>
                </a:lnTo>
                <a:lnTo>
                  <a:pt x="5358192" y="4845843"/>
                </a:lnTo>
                <a:lnTo>
                  <a:pt x="5389214" y="4864893"/>
                </a:lnTo>
                <a:lnTo>
                  <a:pt x="5417848" y="4886325"/>
                </a:lnTo>
                <a:lnTo>
                  <a:pt x="5444894" y="4910137"/>
                </a:lnTo>
                <a:lnTo>
                  <a:pt x="5469552" y="4937125"/>
                </a:lnTo>
                <a:lnTo>
                  <a:pt x="5490232" y="4966493"/>
                </a:lnTo>
                <a:lnTo>
                  <a:pt x="5509324" y="4996656"/>
                </a:lnTo>
                <a:lnTo>
                  <a:pt x="5525232" y="5029993"/>
                </a:lnTo>
                <a:lnTo>
                  <a:pt x="5537164" y="5064125"/>
                </a:lnTo>
                <a:lnTo>
                  <a:pt x="5546708" y="5100637"/>
                </a:lnTo>
                <a:lnTo>
                  <a:pt x="5549890" y="5118893"/>
                </a:lnTo>
                <a:lnTo>
                  <a:pt x="5553072" y="5137943"/>
                </a:lnTo>
                <a:lnTo>
                  <a:pt x="5554664" y="5156993"/>
                </a:lnTo>
                <a:lnTo>
                  <a:pt x="5554664" y="5176043"/>
                </a:lnTo>
                <a:lnTo>
                  <a:pt x="5554664" y="5194300"/>
                </a:lnTo>
                <a:lnTo>
                  <a:pt x="5553072" y="5213350"/>
                </a:lnTo>
                <a:lnTo>
                  <a:pt x="5549890" y="5232400"/>
                </a:lnTo>
                <a:lnTo>
                  <a:pt x="5546708" y="5251450"/>
                </a:lnTo>
                <a:lnTo>
                  <a:pt x="5537164" y="5287168"/>
                </a:lnTo>
                <a:lnTo>
                  <a:pt x="5525232" y="5322093"/>
                </a:lnTo>
                <a:lnTo>
                  <a:pt x="5509324" y="5354637"/>
                </a:lnTo>
                <a:lnTo>
                  <a:pt x="5490232" y="5384800"/>
                </a:lnTo>
                <a:lnTo>
                  <a:pt x="5469552" y="5414168"/>
                </a:lnTo>
                <a:lnTo>
                  <a:pt x="5444894" y="5441156"/>
                </a:lnTo>
                <a:lnTo>
                  <a:pt x="5417848" y="5464968"/>
                </a:lnTo>
                <a:lnTo>
                  <a:pt x="5389214" y="5486400"/>
                </a:lnTo>
                <a:lnTo>
                  <a:pt x="5358192" y="5505450"/>
                </a:lnTo>
                <a:lnTo>
                  <a:pt x="5324784" y="5521325"/>
                </a:lnTo>
                <a:lnTo>
                  <a:pt x="5292170" y="5534025"/>
                </a:lnTo>
                <a:lnTo>
                  <a:pt x="5255580" y="5543550"/>
                </a:lnTo>
                <a:lnTo>
                  <a:pt x="5236490" y="5546725"/>
                </a:lnTo>
                <a:lnTo>
                  <a:pt x="5218196" y="5548312"/>
                </a:lnTo>
                <a:lnTo>
                  <a:pt x="5199104" y="5549900"/>
                </a:lnTo>
                <a:lnTo>
                  <a:pt x="5180014" y="5551487"/>
                </a:lnTo>
                <a:lnTo>
                  <a:pt x="5159334" y="5549900"/>
                </a:lnTo>
                <a:lnTo>
                  <a:pt x="5141038" y="5548312"/>
                </a:lnTo>
                <a:lnTo>
                  <a:pt x="5121948" y="5546725"/>
                </a:lnTo>
                <a:lnTo>
                  <a:pt x="5104448" y="5543550"/>
                </a:lnTo>
                <a:lnTo>
                  <a:pt x="5067858" y="5534025"/>
                </a:lnTo>
                <a:lnTo>
                  <a:pt x="5033654" y="5521325"/>
                </a:lnTo>
                <a:lnTo>
                  <a:pt x="5000246" y="5505450"/>
                </a:lnTo>
                <a:lnTo>
                  <a:pt x="4969224" y="5486400"/>
                </a:lnTo>
                <a:lnTo>
                  <a:pt x="4940590" y="5464968"/>
                </a:lnTo>
                <a:lnTo>
                  <a:pt x="4914340" y="5441156"/>
                </a:lnTo>
                <a:lnTo>
                  <a:pt x="4890478" y="5414168"/>
                </a:lnTo>
                <a:lnTo>
                  <a:pt x="4868206" y="5384800"/>
                </a:lnTo>
                <a:lnTo>
                  <a:pt x="4849114" y="5354637"/>
                </a:lnTo>
                <a:lnTo>
                  <a:pt x="4834002" y="5322093"/>
                </a:lnTo>
                <a:lnTo>
                  <a:pt x="4821274" y="5287168"/>
                </a:lnTo>
                <a:lnTo>
                  <a:pt x="4811730" y="5251450"/>
                </a:lnTo>
                <a:lnTo>
                  <a:pt x="4808548" y="5232400"/>
                </a:lnTo>
                <a:lnTo>
                  <a:pt x="4805366" y="5213350"/>
                </a:lnTo>
                <a:lnTo>
                  <a:pt x="4803776" y="5194300"/>
                </a:lnTo>
                <a:lnTo>
                  <a:pt x="4803776" y="5176043"/>
                </a:lnTo>
                <a:lnTo>
                  <a:pt x="4803776" y="5156993"/>
                </a:lnTo>
                <a:lnTo>
                  <a:pt x="4805366" y="5137943"/>
                </a:lnTo>
                <a:lnTo>
                  <a:pt x="4808548" y="5118893"/>
                </a:lnTo>
                <a:lnTo>
                  <a:pt x="4811730" y="5100637"/>
                </a:lnTo>
                <a:lnTo>
                  <a:pt x="4821274" y="5064125"/>
                </a:lnTo>
                <a:lnTo>
                  <a:pt x="4834002" y="5029993"/>
                </a:lnTo>
                <a:lnTo>
                  <a:pt x="4849114" y="4996656"/>
                </a:lnTo>
                <a:lnTo>
                  <a:pt x="4868206" y="4966493"/>
                </a:lnTo>
                <a:lnTo>
                  <a:pt x="4890478" y="4937125"/>
                </a:lnTo>
                <a:lnTo>
                  <a:pt x="4914340" y="4910137"/>
                </a:lnTo>
                <a:lnTo>
                  <a:pt x="4940590" y="4886325"/>
                </a:lnTo>
                <a:lnTo>
                  <a:pt x="4969224" y="4864893"/>
                </a:lnTo>
                <a:lnTo>
                  <a:pt x="5000246" y="4845843"/>
                </a:lnTo>
                <a:lnTo>
                  <a:pt x="5033654" y="4829968"/>
                </a:lnTo>
                <a:lnTo>
                  <a:pt x="5067858" y="4817268"/>
                </a:lnTo>
                <a:lnTo>
                  <a:pt x="5104448" y="4807743"/>
                </a:lnTo>
                <a:lnTo>
                  <a:pt x="5121948" y="4805362"/>
                </a:lnTo>
                <a:lnTo>
                  <a:pt x="5141038" y="4803775"/>
                </a:lnTo>
                <a:close/>
                <a:moveTo>
                  <a:pt x="680244" y="3870325"/>
                </a:moveTo>
                <a:lnTo>
                  <a:pt x="2857500" y="6151391"/>
                </a:lnTo>
                <a:lnTo>
                  <a:pt x="2515394" y="6478506"/>
                </a:lnTo>
                <a:lnTo>
                  <a:pt x="2473325" y="6516616"/>
                </a:lnTo>
                <a:lnTo>
                  <a:pt x="2430462" y="6552345"/>
                </a:lnTo>
                <a:lnTo>
                  <a:pt x="2386806" y="6584103"/>
                </a:lnTo>
                <a:lnTo>
                  <a:pt x="2340769" y="6615068"/>
                </a:lnTo>
                <a:lnTo>
                  <a:pt x="2293938" y="6642063"/>
                </a:lnTo>
                <a:lnTo>
                  <a:pt x="2247106" y="6667470"/>
                </a:lnTo>
                <a:lnTo>
                  <a:pt x="2197894" y="6690495"/>
                </a:lnTo>
                <a:lnTo>
                  <a:pt x="2147888" y="6709550"/>
                </a:lnTo>
                <a:lnTo>
                  <a:pt x="2097088" y="6728605"/>
                </a:lnTo>
                <a:lnTo>
                  <a:pt x="2047081" y="6742897"/>
                </a:lnTo>
                <a:lnTo>
                  <a:pt x="1997075" y="6754806"/>
                </a:lnTo>
                <a:lnTo>
                  <a:pt x="1944688" y="6765922"/>
                </a:lnTo>
                <a:lnTo>
                  <a:pt x="1893094" y="6772273"/>
                </a:lnTo>
                <a:lnTo>
                  <a:pt x="1839912" y="6778625"/>
                </a:lnTo>
                <a:lnTo>
                  <a:pt x="1788319" y="6780213"/>
                </a:lnTo>
                <a:lnTo>
                  <a:pt x="1735931" y="6780213"/>
                </a:lnTo>
                <a:lnTo>
                  <a:pt x="1682750" y="6778625"/>
                </a:lnTo>
                <a:lnTo>
                  <a:pt x="1631156" y="6772273"/>
                </a:lnTo>
                <a:lnTo>
                  <a:pt x="1578769" y="6765922"/>
                </a:lnTo>
                <a:lnTo>
                  <a:pt x="1527175" y="6754806"/>
                </a:lnTo>
                <a:lnTo>
                  <a:pt x="1477169" y="6742897"/>
                </a:lnTo>
                <a:lnTo>
                  <a:pt x="1426369" y="6728605"/>
                </a:lnTo>
                <a:lnTo>
                  <a:pt x="1376362" y="6711138"/>
                </a:lnTo>
                <a:lnTo>
                  <a:pt x="1327944" y="6690495"/>
                </a:lnTo>
                <a:lnTo>
                  <a:pt x="1278731" y="6669058"/>
                </a:lnTo>
                <a:lnTo>
                  <a:pt x="1231900" y="6643651"/>
                </a:lnTo>
                <a:lnTo>
                  <a:pt x="1184275" y="6616656"/>
                </a:lnTo>
                <a:lnTo>
                  <a:pt x="1139031" y="6587279"/>
                </a:lnTo>
                <a:lnTo>
                  <a:pt x="1095375" y="6553933"/>
                </a:lnTo>
                <a:lnTo>
                  <a:pt x="1052512" y="6519792"/>
                </a:lnTo>
                <a:lnTo>
                  <a:pt x="1012031" y="6481682"/>
                </a:lnTo>
                <a:lnTo>
                  <a:pt x="970756" y="6442777"/>
                </a:lnTo>
                <a:lnTo>
                  <a:pt x="301625" y="5740117"/>
                </a:lnTo>
                <a:lnTo>
                  <a:pt x="264319" y="5699624"/>
                </a:lnTo>
                <a:lnTo>
                  <a:pt x="229394" y="5655162"/>
                </a:lnTo>
                <a:lnTo>
                  <a:pt x="196056" y="5611494"/>
                </a:lnTo>
                <a:lnTo>
                  <a:pt x="166688" y="5565444"/>
                </a:lnTo>
                <a:lnTo>
                  <a:pt x="138112" y="5520188"/>
                </a:lnTo>
                <a:lnTo>
                  <a:pt x="113506" y="5471756"/>
                </a:lnTo>
                <a:lnTo>
                  <a:pt x="91281" y="5422530"/>
                </a:lnTo>
                <a:lnTo>
                  <a:pt x="70644" y="5374098"/>
                </a:lnTo>
                <a:lnTo>
                  <a:pt x="53181" y="5324078"/>
                </a:lnTo>
                <a:lnTo>
                  <a:pt x="38100" y="5273264"/>
                </a:lnTo>
                <a:lnTo>
                  <a:pt x="25400" y="5221657"/>
                </a:lnTo>
                <a:lnTo>
                  <a:pt x="15875" y="5170049"/>
                </a:lnTo>
                <a:lnTo>
                  <a:pt x="7938" y="5117647"/>
                </a:lnTo>
                <a:lnTo>
                  <a:pt x="3175" y="5066039"/>
                </a:lnTo>
                <a:lnTo>
                  <a:pt x="0" y="5014431"/>
                </a:lnTo>
                <a:lnTo>
                  <a:pt x="0" y="4960441"/>
                </a:lnTo>
                <a:lnTo>
                  <a:pt x="3175" y="4908834"/>
                </a:lnTo>
                <a:lnTo>
                  <a:pt x="7938" y="4857226"/>
                </a:lnTo>
                <a:lnTo>
                  <a:pt x="15875" y="4805618"/>
                </a:lnTo>
                <a:lnTo>
                  <a:pt x="25400" y="4753216"/>
                </a:lnTo>
                <a:lnTo>
                  <a:pt x="38100" y="4701608"/>
                </a:lnTo>
                <a:lnTo>
                  <a:pt x="51594" y="4651588"/>
                </a:lnTo>
                <a:lnTo>
                  <a:pt x="70644" y="4600775"/>
                </a:lnTo>
                <a:lnTo>
                  <a:pt x="89694" y="4552343"/>
                </a:lnTo>
                <a:lnTo>
                  <a:pt x="111919" y="4503911"/>
                </a:lnTo>
                <a:lnTo>
                  <a:pt x="136525" y="4456273"/>
                </a:lnTo>
                <a:lnTo>
                  <a:pt x="165100" y="4411017"/>
                </a:lnTo>
                <a:lnTo>
                  <a:pt x="194469" y="4364966"/>
                </a:lnTo>
                <a:lnTo>
                  <a:pt x="226219" y="4321298"/>
                </a:lnTo>
                <a:lnTo>
                  <a:pt x="261144" y="4279218"/>
                </a:lnTo>
                <a:lnTo>
                  <a:pt x="298450" y="4236344"/>
                </a:lnTo>
                <a:lnTo>
                  <a:pt x="338138" y="4197440"/>
                </a:lnTo>
                <a:close/>
                <a:moveTo>
                  <a:pt x="5366264" y="3760787"/>
                </a:moveTo>
                <a:lnTo>
                  <a:pt x="3671888" y="5374783"/>
                </a:lnTo>
                <a:lnTo>
                  <a:pt x="4352338" y="6087354"/>
                </a:lnTo>
                <a:lnTo>
                  <a:pt x="4384892" y="6120681"/>
                </a:lnTo>
                <a:lnTo>
                  <a:pt x="4418238" y="6150041"/>
                </a:lnTo>
                <a:lnTo>
                  <a:pt x="4454762" y="6178607"/>
                </a:lnTo>
                <a:lnTo>
                  <a:pt x="4490492" y="6205586"/>
                </a:lnTo>
                <a:lnTo>
                  <a:pt x="4528604" y="6230185"/>
                </a:lnTo>
                <a:lnTo>
                  <a:pt x="4565922" y="6252403"/>
                </a:lnTo>
                <a:lnTo>
                  <a:pt x="4605620" y="6273035"/>
                </a:lnTo>
                <a:lnTo>
                  <a:pt x="4644526" y="6292079"/>
                </a:lnTo>
                <a:lnTo>
                  <a:pt x="4685814" y="6307156"/>
                </a:lnTo>
                <a:lnTo>
                  <a:pt x="4726308" y="6321439"/>
                </a:lnTo>
                <a:lnTo>
                  <a:pt x="4766800" y="6334135"/>
                </a:lnTo>
                <a:lnTo>
                  <a:pt x="4809676" y="6345244"/>
                </a:lnTo>
                <a:lnTo>
                  <a:pt x="4851758" y="6353179"/>
                </a:lnTo>
                <a:lnTo>
                  <a:pt x="4894634" y="6359527"/>
                </a:lnTo>
                <a:lnTo>
                  <a:pt x="4938302" y="6362701"/>
                </a:lnTo>
                <a:lnTo>
                  <a:pt x="4981178" y="6365875"/>
                </a:lnTo>
                <a:lnTo>
                  <a:pt x="5024848" y="6365875"/>
                </a:lnTo>
                <a:lnTo>
                  <a:pt x="5067724" y="6362701"/>
                </a:lnTo>
                <a:lnTo>
                  <a:pt x="5109804" y="6359527"/>
                </a:lnTo>
                <a:lnTo>
                  <a:pt x="5153474" y="6353179"/>
                </a:lnTo>
                <a:lnTo>
                  <a:pt x="5196350" y="6345244"/>
                </a:lnTo>
                <a:lnTo>
                  <a:pt x="5238430" y="6334135"/>
                </a:lnTo>
                <a:lnTo>
                  <a:pt x="5279718" y="6321439"/>
                </a:lnTo>
                <a:lnTo>
                  <a:pt x="5320212" y="6307156"/>
                </a:lnTo>
                <a:lnTo>
                  <a:pt x="5361500" y="6290492"/>
                </a:lnTo>
                <a:lnTo>
                  <a:pt x="5401992" y="6273035"/>
                </a:lnTo>
                <a:lnTo>
                  <a:pt x="5441692" y="6250816"/>
                </a:lnTo>
                <a:lnTo>
                  <a:pt x="5479010" y="6228598"/>
                </a:lnTo>
                <a:lnTo>
                  <a:pt x="5517122" y="6203999"/>
                </a:lnTo>
                <a:lnTo>
                  <a:pt x="5552852" y="6177020"/>
                </a:lnTo>
                <a:lnTo>
                  <a:pt x="5589374" y="6148454"/>
                </a:lnTo>
                <a:lnTo>
                  <a:pt x="5621928" y="6117507"/>
                </a:lnTo>
                <a:lnTo>
                  <a:pt x="6016542" y="5742178"/>
                </a:lnTo>
                <a:lnTo>
                  <a:pt x="6049888" y="5708850"/>
                </a:lnTo>
                <a:lnTo>
                  <a:pt x="6079266" y="5674729"/>
                </a:lnTo>
                <a:lnTo>
                  <a:pt x="6109438" y="5639815"/>
                </a:lnTo>
                <a:lnTo>
                  <a:pt x="6134846" y="5604107"/>
                </a:lnTo>
                <a:lnTo>
                  <a:pt x="6159460" y="5566019"/>
                </a:lnTo>
                <a:lnTo>
                  <a:pt x="6181692" y="5528724"/>
                </a:lnTo>
                <a:lnTo>
                  <a:pt x="6202336" y="5489048"/>
                </a:lnTo>
                <a:lnTo>
                  <a:pt x="6220596" y="5450167"/>
                </a:lnTo>
                <a:lnTo>
                  <a:pt x="6238064" y="5408904"/>
                </a:lnTo>
                <a:lnTo>
                  <a:pt x="6252356" y="5368435"/>
                </a:lnTo>
                <a:lnTo>
                  <a:pt x="6263472" y="5326379"/>
                </a:lnTo>
                <a:lnTo>
                  <a:pt x="6274588" y="5283530"/>
                </a:lnTo>
                <a:lnTo>
                  <a:pt x="6282528" y="5241474"/>
                </a:lnTo>
                <a:lnTo>
                  <a:pt x="6288086" y="5198624"/>
                </a:lnTo>
                <a:lnTo>
                  <a:pt x="6292850" y="5156568"/>
                </a:lnTo>
                <a:lnTo>
                  <a:pt x="6294438" y="5112132"/>
                </a:lnTo>
                <a:lnTo>
                  <a:pt x="6294438" y="5070076"/>
                </a:lnTo>
                <a:lnTo>
                  <a:pt x="6292850" y="5028020"/>
                </a:lnTo>
                <a:lnTo>
                  <a:pt x="6288086" y="4983584"/>
                </a:lnTo>
                <a:lnTo>
                  <a:pt x="6282528" y="4941528"/>
                </a:lnTo>
                <a:lnTo>
                  <a:pt x="6274588" y="4898678"/>
                </a:lnTo>
                <a:lnTo>
                  <a:pt x="6263472" y="4856622"/>
                </a:lnTo>
                <a:lnTo>
                  <a:pt x="6250768" y="4813773"/>
                </a:lnTo>
                <a:lnTo>
                  <a:pt x="6236476" y="4773304"/>
                </a:lnTo>
                <a:lnTo>
                  <a:pt x="6220596" y="4732041"/>
                </a:lnTo>
                <a:lnTo>
                  <a:pt x="6202336" y="4693160"/>
                </a:lnTo>
                <a:lnTo>
                  <a:pt x="6181692" y="4654278"/>
                </a:lnTo>
                <a:lnTo>
                  <a:pt x="6157872" y="4616189"/>
                </a:lnTo>
                <a:lnTo>
                  <a:pt x="6133258" y="4578894"/>
                </a:lnTo>
                <a:lnTo>
                  <a:pt x="6106262" y="4542393"/>
                </a:lnTo>
                <a:lnTo>
                  <a:pt x="6077678" y="4506685"/>
                </a:lnTo>
                <a:lnTo>
                  <a:pt x="6046712" y="4471771"/>
                </a:lnTo>
                <a:close/>
                <a:moveTo>
                  <a:pt x="1677987" y="1300162"/>
                </a:moveTo>
                <a:lnTo>
                  <a:pt x="1698668" y="1301752"/>
                </a:lnTo>
                <a:lnTo>
                  <a:pt x="1716963" y="1302546"/>
                </a:lnTo>
                <a:lnTo>
                  <a:pt x="1736053" y="1304135"/>
                </a:lnTo>
                <a:lnTo>
                  <a:pt x="1753553" y="1307314"/>
                </a:lnTo>
                <a:lnTo>
                  <a:pt x="1790142" y="1316849"/>
                </a:lnTo>
                <a:lnTo>
                  <a:pt x="1824346" y="1329562"/>
                </a:lnTo>
                <a:lnTo>
                  <a:pt x="1857754" y="1345454"/>
                </a:lnTo>
                <a:lnTo>
                  <a:pt x="1888776" y="1364524"/>
                </a:lnTo>
                <a:lnTo>
                  <a:pt x="1917412" y="1385978"/>
                </a:lnTo>
                <a:lnTo>
                  <a:pt x="1943661" y="1409816"/>
                </a:lnTo>
                <a:lnTo>
                  <a:pt x="1967524" y="1436832"/>
                </a:lnTo>
                <a:lnTo>
                  <a:pt x="1989796" y="1464643"/>
                </a:lnTo>
                <a:lnTo>
                  <a:pt x="2008886" y="1496427"/>
                </a:lnTo>
                <a:lnTo>
                  <a:pt x="2024000" y="1529005"/>
                </a:lnTo>
                <a:lnTo>
                  <a:pt x="2036726" y="1563967"/>
                </a:lnTo>
                <a:lnTo>
                  <a:pt x="2046272" y="1600518"/>
                </a:lnTo>
                <a:lnTo>
                  <a:pt x="2049453" y="1617205"/>
                </a:lnTo>
                <a:lnTo>
                  <a:pt x="2052635" y="1636275"/>
                </a:lnTo>
                <a:lnTo>
                  <a:pt x="2054226" y="1655345"/>
                </a:lnTo>
                <a:lnTo>
                  <a:pt x="2054226" y="1675210"/>
                </a:lnTo>
                <a:lnTo>
                  <a:pt x="2054226" y="1694280"/>
                </a:lnTo>
                <a:lnTo>
                  <a:pt x="2052635" y="1713350"/>
                </a:lnTo>
                <a:lnTo>
                  <a:pt x="2049453" y="1732420"/>
                </a:lnTo>
                <a:lnTo>
                  <a:pt x="2046272" y="1750696"/>
                </a:lnTo>
                <a:lnTo>
                  <a:pt x="2036726" y="1787247"/>
                </a:lnTo>
                <a:lnTo>
                  <a:pt x="2024000" y="1822209"/>
                </a:lnTo>
                <a:lnTo>
                  <a:pt x="2008886" y="1853198"/>
                </a:lnTo>
                <a:lnTo>
                  <a:pt x="1989796" y="1884982"/>
                </a:lnTo>
                <a:lnTo>
                  <a:pt x="1967524" y="1912792"/>
                </a:lnTo>
                <a:lnTo>
                  <a:pt x="1943661" y="1939809"/>
                </a:lnTo>
                <a:lnTo>
                  <a:pt x="1917412" y="1965235"/>
                </a:lnTo>
                <a:lnTo>
                  <a:pt x="1888776" y="1986689"/>
                </a:lnTo>
                <a:lnTo>
                  <a:pt x="1857754" y="2004171"/>
                </a:lnTo>
                <a:lnTo>
                  <a:pt x="1824346" y="2021652"/>
                </a:lnTo>
                <a:lnTo>
                  <a:pt x="1790142" y="2034365"/>
                </a:lnTo>
                <a:lnTo>
                  <a:pt x="1753553" y="2042311"/>
                </a:lnTo>
                <a:lnTo>
                  <a:pt x="1736053" y="2045490"/>
                </a:lnTo>
                <a:lnTo>
                  <a:pt x="1716963" y="2048668"/>
                </a:lnTo>
                <a:lnTo>
                  <a:pt x="1698668" y="2049463"/>
                </a:lnTo>
                <a:lnTo>
                  <a:pt x="1677987" y="2049463"/>
                </a:lnTo>
                <a:lnTo>
                  <a:pt x="1658896" y="2049463"/>
                </a:lnTo>
                <a:lnTo>
                  <a:pt x="1639806" y="2048668"/>
                </a:lnTo>
                <a:lnTo>
                  <a:pt x="1621511" y="2045490"/>
                </a:lnTo>
                <a:lnTo>
                  <a:pt x="1602420" y="2042311"/>
                </a:lnTo>
                <a:lnTo>
                  <a:pt x="1565831" y="2034365"/>
                </a:lnTo>
                <a:lnTo>
                  <a:pt x="1533218" y="2021652"/>
                </a:lnTo>
                <a:lnTo>
                  <a:pt x="1499810" y="2004171"/>
                </a:lnTo>
                <a:lnTo>
                  <a:pt x="1468788" y="1986689"/>
                </a:lnTo>
                <a:lnTo>
                  <a:pt x="1440152" y="1965235"/>
                </a:lnTo>
                <a:lnTo>
                  <a:pt x="1413108" y="1939809"/>
                </a:lnTo>
                <a:lnTo>
                  <a:pt x="1388449" y="1912792"/>
                </a:lnTo>
                <a:lnTo>
                  <a:pt x="1367768" y="1884982"/>
                </a:lnTo>
                <a:lnTo>
                  <a:pt x="1348678" y="1853198"/>
                </a:lnTo>
                <a:lnTo>
                  <a:pt x="1332769" y="1822209"/>
                </a:lnTo>
                <a:lnTo>
                  <a:pt x="1320838" y="1787247"/>
                </a:lnTo>
                <a:lnTo>
                  <a:pt x="1311292" y="1750696"/>
                </a:lnTo>
                <a:lnTo>
                  <a:pt x="1308111" y="1732420"/>
                </a:lnTo>
                <a:lnTo>
                  <a:pt x="1304929" y="1713350"/>
                </a:lnTo>
                <a:lnTo>
                  <a:pt x="1303338" y="1694280"/>
                </a:lnTo>
                <a:lnTo>
                  <a:pt x="1303338" y="1675210"/>
                </a:lnTo>
                <a:lnTo>
                  <a:pt x="1303338" y="1655345"/>
                </a:lnTo>
                <a:lnTo>
                  <a:pt x="1304929" y="1636275"/>
                </a:lnTo>
                <a:lnTo>
                  <a:pt x="1308111" y="1617205"/>
                </a:lnTo>
                <a:lnTo>
                  <a:pt x="1311292" y="1600518"/>
                </a:lnTo>
                <a:lnTo>
                  <a:pt x="1320838" y="1563967"/>
                </a:lnTo>
                <a:lnTo>
                  <a:pt x="1332769" y="1529005"/>
                </a:lnTo>
                <a:lnTo>
                  <a:pt x="1348678" y="1496427"/>
                </a:lnTo>
                <a:lnTo>
                  <a:pt x="1367768" y="1464643"/>
                </a:lnTo>
                <a:lnTo>
                  <a:pt x="1388449" y="1436832"/>
                </a:lnTo>
                <a:lnTo>
                  <a:pt x="1413108" y="1409816"/>
                </a:lnTo>
                <a:lnTo>
                  <a:pt x="1440152" y="1385978"/>
                </a:lnTo>
                <a:lnTo>
                  <a:pt x="1468788" y="1364524"/>
                </a:lnTo>
                <a:lnTo>
                  <a:pt x="1499810" y="1345454"/>
                </a:lnTo>
                <a:lnTo>
                  <a:pt x="1533218" y="1329562"/>
                </a:lnTo>
                <a:lnTo>
                  <a:pt x="1565831" y="1316849"/>
                </a:lnTo>
                <a:lnTo>
                  <a:pt x="1602420" y="1307314"/>
                </a:lnTo>
                <a:lnTo>
                  <a:pt x="1621511" y="1304135"/>
                </a:lnTo>
                <a:lnTo>
                  <a:pt x="1639806" y="1302546"/>
                </a:lnTo>
                <a:lnTo>
                  <a:pt x="1658896" y="1301752"/>
                </a:lnTo>
                <a:close/>
                <a:moveTo>
                  <a:pt x="1837916" y="488950"/>
                </a:moveTo>
                <a:lnTo>
                  <a:pt x="1793453" y="490537"/>
                </a:lnTo>
                <a:lnTo>
                  <a:pt x="1751372" y="495298"/>
                </a:lnTo>
                <a:lnTo>
                  <a:pt x="1709290" y="501646"/>
                </a:lnTo>
                <a:lnTo>
                  <a:pt x="1664827" y="509581"/>
                </a:lnTo>
                <a:lnTo>
                  <a:pt x="1624333" y="520691"/>
                </a:lnTo>
                <a:lnTo>
                  <a:pt x="1581458" y="533387"/>
                </a:lnTo>
                <a:lnTo>
                  <a:pt x="1540964" y="547670"/>
                </a:lnTo>
                <a:lnTo>
                  <a:pt x="1499677" y="562747"/>
                </a:lnTo>
                <a:lnTo>
                  <a:pt x="1460771" y="581791"/>
                </a:lnTo>
                <a:lnTo>
                  <a:pt x="1421072" y="602422"/>
                </a:lnTo>
                <a:lnTo>
                  <a:pt x="1382166" y="626227"/>
                </a:lnTo>
                <a:lnTo>
                  <a:pt x="1344054" y="650826"/>
                </a:lnTo>
                <a:lnTo>
                  <a:pt x="1308325" y="677805"/>
                </a:lnTo>
                <a:lnTo>
                  <a:pt x="1273389" y="706372"/>
                </a:lnTo>
                <a:lnTo>
                  <a:pt x="1239248" y="737318"/>
                </a:lnTo>
                <a:lnTo>
                  <a:pt x="844635" y="1112648"/>
                </a:lnTo>
                <a:lnTo>
                  <a:pt x="811287" y="1145975"/>
                </a:lnTo>
                <a:lnTo>
                  <a:pt x="781909" y="1180096"/>
                </a:lnTo>
                <a:lnTo>
                  <a:pt x="753326" y="1215010"/>
                </a:lnTo>
                <a:lnTo>
                  <a:pt x="726330" y="1250718"/>
                </a:lnTo>
                <a:lnTo>
                  <a:pt x="701716" y="1288807"/>
                </a:lnTo>
                <a:lnTo>
                  <a:pt x="679485" y="1326102"/>
                </a:lnTo>
                <a:lnTo>
                  <a:pt x="658841" y="1365777"/>
                </a:lnTo>
                <a:lnTo>
                  <a:pt x="640579" y="1404660"/>
                </a:lnTo>
                <a:lnTo>
                  <a:pt x="624699" y="1445922"/>
                </a:lnTo>
                <a:lnTo>
                  <a:pt x="610407" y="1486390"/>
                </a:lnTo>
                <a:lnTo>
                  <a:pt x="597704" y="1528446"/>
                </a:lnTo>
                <a:lnTo>
                  <a:pt x="586588" y="1571297"/>
                </a:lnTo>
                <a:lnTo>
                  <a:pt x="578648" y="1613353"/>
                </a:lnTo>
                <a:lnTo>
                  <a:pt x="572296" y="1656202"/>
                </a:lnTo>
                <a:lnTo>
                  <a:pt x="568326" y="1698258"/>
                </a:lnTo>
                <a:lnTo>
                  <a:pt x="566738" y="1742694"/>
                </a:lnTo>
                <a:lnTo>
                  <a:pt x="566738" y="1784749"/>
                </a:lnTo>
                <a:lnTo>
                  <a:pt x="569914" y="1826805"/>
                </a:lnTo>
                <a:lnTo>
                  <a:pt x="572296" y="1871243"/>
                </a:lnTo>
                <a:lnTo>
                  <a:pt x="578648" y="1913299"/>
                </a:lnTo>
                <a:lnTo>
                  <a:pt x="586588" y="1956148"/>
                </a:lnTo>
                <a:lnTo>
                  <a:pt x="597704" y="1998204"/>
                </a:lnTo>
                <a:lnTo>
                  <a:pt x="610407" y="2039467"/>
                </a:lnTo>
                <a:lnTo>
                  <a:pt x="624699" y="2081522"/>
                </a:lnTo>
                <a:lnTo>
                  <a:pt x="640579" y="2122784"/>
                </a:lnTo>
                <a:lnTo>
                  <a:pt x="658841" y="2161667"/>
                </a:lnTo>
                <a:lnTo>
                  <a:pt x="679485" y="2200549"/>
                </a:lnTo>
                <a:lnTo>
                  <a:pt x="703304" y="2238636"/>
                </a:lnTo>
                <a:lnTo>
                  <a:pt x="727918" y="2275932"/>
                </a:lnTo>
                <a:lnTo>
                  <a:pt x="754914" y="2312433"/>
                </a:lnTo>
                <a:lnTo>
                  <a:pt x="783497" y="2348141"/>
                </a:lnTo>
                <a:lnTo>
                  <a:pt x="814463" y="2383056"/>
                </a:lnTo>
                <a:lnTo>
                  <a:pt x="1494913" y="3094039"/>
                </a:lnTo>
                <a:lnTo>
                  <a:pt x="3189288" y="1480043"/>
                </a:lnTo>
                <a:lnTo>
                  <a:pt x="2508838" y="767472"/>
                </a:lnTo>
                <a:lnTo>
                  <a:pt x="2476285" y="734144"/>
                </a:lnTo>
                <a:lnTo>
                  <a:pt x="2442937" y="704784"/>
                </a:lnTo>
                <a:lnTo>
                  <a:pt x="2406414" y="676218"/>
                </a:lnTo>
                <a:lnTo>
                  <a:pt x="2370684" y="649239"/>
                </a:lnTo>
                <a:lnTo>
                  <a:pt x="2334160" y="624640"/>
                </a:lnTo>
                <a:lnTo>
                  <a:pt x="2295255" y="602422"/>
                </a:lnTo>
                <a:lnTo>
                  <a:pt x="2255555" y="581791"/>
                </a:lnTo>
                <a:lnTo>
                  <a:pt x="2216650" y="562747"/>
                </a:lnTo>
                <a:lnTo>
                  <a:pt x="2175362" y="547670"/>
                </a:lnTo>
                <a:lnTo>
                  <a:pt x="2134869" y="533387"/>
                </a:lnTo>
                <a:lnTo>
                  <a:pt x="2094375" y="520691"/>
                </a:lnTo>
                <a:lnTo>
                  <a:pt x="2051500" y="509581"/>
                </a:lnTo>
                <a:lnTo>
                  <a:pt x="2009418" y="501646"/>
                </a:lnTo>
                <a:lnTo>
                  <a:pt x="1966543" y="495298"/>
                </a:lnTo>
                <a:lnTo>
                  <a:pt x="1922874" y="490537"/>
                </a:lnTo>
                <a:lnTo>
                  <a:pt x="1879998" y="488950"/>
                </a:lnTo>
                <a:close/>
                <a:moveTo>
                  <a:pt x="5070178" y="74612"/>
                </a:moveTo>
                <a:lnTo>
                  <a:pt x="5122552" y="74612"/>
                </a:lnTo>
                <a:lnTo>
                  <a:pt x="5175718" y="76200"/>
                </a:lnTo>
                <a:lnTo>
                  <a:pt x="5227298" y="82552"/>
                </a:lnTo>
                <a:lnTo>
                  <a:pt x="5279670" y="88903"/>
                </a:lnTo>
                <a:lnTo>
                  <a:pt x="5331250" y="100019"/>
                </a:lnTo>
                <a:lnTo>
                  <a:pt x="5381242" y="111929"/>
                </a:lnTo>
                <a:lnTo>
                  <a:pt x="5433616" y="126220"/>
                </a:lnTo>
                <a:lnTo>
                  <a:pt x="5482020" y="143687"/>
                </a:lnTo>
                <a:lnTo>
                  <a:pt x="5532012" y="164330"/>
                </a:lnTo>
                <a:lnTo>
                  <a:pt x="5579624" y="185767"/>
                </a:lnTo>
                <a:lnTo>
                  <a:pt x="5628030" y="211174"/>
                </a:lnTo>
                <a:lnTo>
                  <a:pt x="5674054" y="238169"/>
                </a:lnTo>
                <a:lnTo>
                  <a:pt x="5719286" y="267546"/>
                </a:lnTo>
                <a:lnTo>
                  <a:pt x="5762930" y="300893"/>
                </a:lnTo>
                <a:lnTo>
                  <a:pt x="5805780" y="335033"/>
                </a:lnTo>
                <a:lnTo>
                  <a:pt x="5847838" y="373144"/>
                </a:lnTo>
                <a:lnTo>
                  <a:pt x="5887514" y="412048"/>
                </a:lnTo>
                <a:lnTo>
                  <a:pt x="6556460" y="1114709"/>
                </a:lnTo>
                <a:lnTo>
                  <a:pt x="6593756" y="1155201"/>
                </a:lnTo>
                <a:lnTo>
                  <a:pt x="6630258" y="1198075"/>
                </a:lnTo>
                <a:lnTo>
                  <a:pt x="6662000" y="1243331"/>
                </a:lnTo>
                <a:lnTo>
                  <a:pt x="6692946" y="1289381"/>
                </a:lnTo>
                <a:lnTo>
                  <a:pt x="6719926" y="1334637"/>
                </a:lnTo>
                <a:lnTo>
                  <a:pt x="6744526" y="1383069"/>
                </a:lnTo>
                <a:lnTo>
                  <a:pt x="6768332" y="1432295"/>
                </a:lnTo>
                <a:lnTo>
                  <a:pt x="6787376" y="1480727"/>
                </a:lnTo>
                <a:lnTo>
                  <a:pt x="6804834" y="1530747"/>
                </a:lnTo>
                <a:lnTo>
                  <a:pt x="6819912" y="1581561"/>
                </a:lnTo>
                <a:lnTo>
                  <a:pt x="6832608" y="1633169"/>
                </a:lnTo>
                <a:lnTo>
                  <a:pt x="6842130" y="1684777"/>
                </a:lnTo>
                <a:lnTo>
                  <a:pt x="6850066" y="1737179"/>
                </a:lnTo>
                <a:lnTo>
                  <a:pt x="6854828" y="1788786"/>
                </a:lnTo>
                <a:lnTo>
                  <a:pt x="6858000" y="1840394"/>
                </a:lnTo>
                <a:lnTo>
                  <a:pt x="6858000" y="1894384"/>
                </a:lnTo>
                <a:lnTo>
                  <a:pt x="6854828" y="1945992"/>
                </a:lnTo>
                <a:lnTo>
                  <a:pt x="6850066" y="1997600"/>
                </a:lnTo>
                <a:lnTo>
                  <a:pt x="6843718" y="2049207"/>
                </a:lnTo>
                <a:lnTo>
                  <a:pt x="6832608" y="2101609"/>
                </a:lnTo>
                <a:lnTo>
                  <a:pt x="6819912" y="2151630"/>
                </a:lnTo>
                <a:lnTo>
                  <a:pt x="6806422" y="2203237"/>
                </a:lnTo>
                <a:lnTo>
                  <a:pt x="6788964" y="2252463"/>
                </a:lnTo>
                <a:lnTo>
                  <a:pt x="6768332" y="2302483"/>
                </a:lnTo>
                <a:lnTo>
                  <a:pt x="6746114" y="2350915"/>
                </a:lnTo>
                <a:lnTo>
                  <a:pt x="6721514" y="2398553"/>
                </a:lnTo>
                <a:lnTo>
                  <a:pt x="6694534" y="2443809"/>
                </a:lnTo>
                <a:lnTo>
                  <a:pt x="6665174" y="2489859"/>
                </a:lnTo>
                <a:lnTo>
                  <a:pt x="6631844" y="2533527"/>
                </a:lnTo>
                <a:lnTo>
                  <a:pt x="6596930" y="2575608"/>
                </a:lnTo>
                <a:lnTo>
                  <a:pt x="6559634" y="2618482"/>
                </a:lnTo>
                <a:lnTo>
                  <a:pt x="6519958" y="2657386"/>
                </a:lnTo>
                <a:lnTo>
                  <a:pt x="6177946" y="2984500"/>
                </a:lnTo>
                <a:lnTo>
                  <a:pt x="4002088" y="703434"/>
                </a:lnTo>
                <a:lnTo>
                  <a:pt x="4343306" y="376320"/>
                </a:lnTo>
                <a:lnTo>
                  <a:pt x="4385362" y="338209"/>
                </a:lnTo>
                <a:lnTo>
                  <a:pt x="4428214" y="302481"/>
                </a:lnTo>
                <a:lnTo>
                  <a:pt x="4473444" y="269134"/>
                </a:lnTo>
                <a:lnTo>
                  <a:pt x="4519470" y="239757"/>
                </a:lnTo>
                <a:lnTo>
                  <a:pt x="4564700" y="212762"/>
                </a:lnTo>
                <a:lnTo>
                  <a:pt x="4613106" y="187355"/>
                </a:lnTo>
                <a:lnTo>
                  <a:pt x="4660718" y="164330"/>
                </a:lnTo>
                <a:lnTo>
                  <a:pt x="4710710" y="145275"/>
                </a:lnTo>
                <a:lnTo>
                  <a:pt x="4761496" y="126220"/>
                </a:lnTo>
                <a:lnTo>
                  <a:pt x="4811488" y="111929"/>
                </a:lnTo>
                <a:lnTo>
                  <a:pt x="4863068" y="100019"/>
                </a:lnTo>
                <a:lnTo>
                  <a:pt x="4913854" y="88903"/>
                </a:lnTo>
                <a:lnTo>
                  <a:pt x="4967020" y="82552"/>
                </a:lnTo>
                <a:lnTo>
                  <a:pt x="5018600" y="76200"/>
                </a:lnTo>
                <a:close/>
                <a:moveTo>
                  <a:pt x="1843881" y="0"/>
                </a:moveTo>
                <a:lnTo>
                  <a:pt x="1895475" y="0"/>
                </a:lnTo>
                <a:lnTo>
                  <a:pt x="1947069" y="1588"/>
                </a:lnTo>
                <a:lnTo>
                  <a:pt x="2001044" y="6350"/>
                </a:lnTo>
                <a:lnTo>
                  <a:pt x="2052638" y="14288"/>
                </a:lnTo>
                <a:lnTo>
                  <a:pt x="2104231" y="23813"/>
                </a:lnTo>
                <a:lnTo>
                  <a:pt x="2155031" y="35719"/>
                </a:lnTo>
                <a:lnTo>
                  <a:pt x="2205038" y="51594"/>
                </a:lnTo>
                <a:lnTo>
                  <a:pt x="2255044" y="69056"/>
                </a:lnTo>
                <a:lnTo>
                  <a:pt x="2304256" y="89694"/>
                </a:lnTo>
                <a:lnTo>
                  <a:pt x="2352675" y="111125"/>
                </a:lnTo>
                <a:lnTo>
                  <a:pt x="2399506" y="136525"/>
                </a:lnTo>
                <a:lnTo>
                  <a:pt x="2447132" y="163513"/>
                </a:lnTo>
                <a:lnTo>
                  <a:pt x="2492375" y="192881"/>
                </a:lnTo>
                <a:lnTo>
                  <a:pt x="2536825" y="226219"/>
                </a:lnTo>
                <a:lnTo>
                  <a:pt x="2578894" y="260350"/>
                </a:lnTo>
                <a:lnTo>
                  <a:pt x="2620169" y="296863"/>
                </a:lnTo>
                <a:lnTo>
                  <a:pt x="2660650" y="337344"/>
                </a:lnTo>
                <a:lnTo>
                  <a:pt x="6481764" y="4341813"/>
                </a:lnTo>
                <a:lnTo>
                  <a:pt x="6519068" y="4382294"/>
                </a:lnTo>
                <a:lnTo>
                  <a:pt x="6553994" y="4426744"/>
                </a:lnTo>
                <a:lnTo>
                  <a:pt x="6587332" y="4470400"/>
                </a:lnTo>
                <a:lnTo>
                  <a:pt x="6616700" y="4515644"/>
                </a:lnTo>
                <a:lnTo>
                  <a:pt x="6645276" y="4563269"/>
                </a:lnTo>
                <a:lnTo>
                  <a:pt x="6669882" y="4610100"/>
                </a:lnTo>
                <a:lnTo>
                  <a:pt x="6692106" y="4658519"/>
                </a:lnTo>
                <a:lnTo>
                  <a:pt x="6712744" y="4707731"/>
                </a:lnTo>
                <a:lnTo>
                  <a:pt x="6730206" y="4757738"/>
                </a:lnTo>
                <a:lnTo>
                  <a:pt x="6745288" y="4807744"/>
                </a:lnTo>
                <a:lnTo>
                  <a:pt x="6757988" y="4860131"/>
                </a:lnTo>
                <a:lnTo>
                  <a:pt x="6767512" y="4911725"/>
                </a:lnTo>
                <a:lnTo>
                  <a:pt x="6775450" y="4963319"/>
                </a:lnTo>
                <a:lnTo>
                  <a:pt x="6780212" y="5015706"/>
                </a:lnTo>
                <a:lnTo>
                  <a:pt x="6783388" y="5067300"/>
                </a:lnTo>
                <a:lnTo>
                  <a:pt x="6783388" y="5120481"/>
                </a:lnTo>
                <a:lnTo>
                  <a:pt x="6780212" y="5172869"/>
                </a:lnTo>
                <a:lnTo>
                  <a:pt x="6775450" y="5224463"/>
                </a:lnTo>
                <a:lnTo>
                  <a:pt x="6767512" y="5276056"/>
                </a:lnTo>
                <a:lnTo>
                  <a:pt x="6757988" y="5328444"/>
                </a:lnTo>
                <a:lnTo>
                  <a:pt x="6745288" y="5380038"/>
                </a:lnTo>
                <a:lnTo>
                  <a:pt x="6730206" y="5430044"/>
                </a:lnTo>
                <a:lnTo>
                  <a:pt x="6712744" y="5480050"/>
                </a:lnTo>
                <a:lnTo>
                  <a:pt x="6693694" y="5529263"/>
                </a:lnTo>
                <a:lnTo>
                  <a:pt x="6669882" y="5577681"/>
                </a:lnTo>
                <a:lnTo>
                  <a:pt x="6646864" y="5625306"/>
                </a:lnTo>
                <a:lnTo>
                  <a:pt x="6618288" y="5672138"/>
                </a:lnTo>
                <a:lnTo>
                  <a:pt x="6588920" y="5715794"/>
                </a:lnTo>
                <a:lnTo>
                  <a:pt x="6557168" y="5760244"/>
                </a:lnTo>
                <a:lnTo>
                  <a:pt x="6522244" y="5803900"/>
                </a:lnTo>
                <a:lnTo>
                  <a:pt x="6484938" y="5845175"/>
                </a:lnTo>
                <a:lnTo>
                  <a:pt x="6445250" y="5884069"/>
                </a:lnTo>
                <a:lnTo>
                  <a:pt x="5743576" y="6553200"/>
                </a:lnTo>
                <a:lnTo>
                  <a:pt x="5700712" y="6591300"/>
                </a:lnTo>
                <a:lnTo>
                  <a:pt x="5658644" y="6627019"/>
                </a:lnTo>
                <a:lnTo>
                  <a:pt x="5614194" y="6660356"/>
                </a:lnTo>
                <a:lnTo>
                  <a:pt x="5568950" y="6689725"/>
                </a:lnTo>
                <a:lnTo>
                  <a:pt x="5522120" y="6718300"/>
                </a:lnTo>
                <a:lnTo>
                  <a:pt x="5474494" y="6743700"/>
                </a:lnTo>
                <a:lnTo>
                  <a:pt x="5426076" y="6765131"/>
                </a:lnTo>
                <a:lnTo>
                  <a:pt x="5376864" y="6785769"/>
                </a:lnTo>
                <a:lnTo>
                  <a:pt x="5326856" y="6803231"/>
                </a:lnTo>
                <a:lnTo>
                  <a:pt x="5275264" y="6817519"/>
                </a:lnTo>
                <a:lnTo>
                  <a:pt x="5224464" y="6829425"/>
                </a:lnTo>
                <a:lnTo>
                  <a:pt x="5172868" y="6840538"/>
                </a:lnTo>
                <a:lnTo>
                  <a:pt x="5121276" y="6848475"/>
                </a:lnTo>
                <a:lnTo>
                  <a:pt x="5068888" y="6853238"/>
                </a:lnTo>
                <a:lnTo>
                  <a:pt x="5015706" y="6854825"/>
                </a:lnTo>
                <a:lnTo>
                  <a:pt x="4964112" y="6854825"/>
                </a:lnTo>
                <a:lnTo>
                  <a:pt x="4912520" y="6853238"/>
                </a:lnTo>
                <a:lnTo>
                  <a:pt x="4858544" y="6848475"/>
                </a:lnTo>
                <a:lnTo>
                  <a:pt x="4806950" y="6840538"/>
                </a:lnTo>
                <a:lnTo>
                  <a:pt x="4756944" y="6831013"/>
                </a:lnTo>
                <a:lnTo>
                  <a:pt x="4704556" y="6819106"/>
                </a:lnTo>
                <a:lnTo>
                  <a:pt x="4654550" y="6803231"/>
                </a:lnTo>
                <a:lnTo>
                  <a:pt x="4604544" y="6785769"/>
                </a:lnTo>
                <a:lnTo>
                  <a:pt x="4555332" y="6765131"/>
                </a:lnTo>
                <a:lnTo>
                  <a:pt x="4506912" y="6743700"/>
                </a:lnTo>
                <a:lnTo>
                  <a:pt x="4459288" y="6718300"/>
                </a:lnTo>
                <a:lnTo>
                  <a:pt x="4412456" y="6691313"/>
                </a:lnTo>
                <a:lnTo>
                  <a:pt x="4367212" y="6661944"/>
                </a:lnTo>
                <a:lnTo>
                  <a:pt x="4322764" y="6628606"/>
                </a:lnTo>
                <a:lnTo>
                  <a:pt x="4280694" y="6594475"/>
                </a:lnTo>
                <a:lnTo>
                  <a:pt x="4239420" y="6557963"/>
                </a:lnTo>
                <a:lnTo>
                  <a:pt x="4200526" y="6517481"/>
                </a:lnTo>
                <a:lnTo>
                  <a:pt x="377825" y="2513013"/>
                </a:lnTo>
                <a:lnTo>
                  <a:pt x="340519" y="2472532"/>
                </a:lnTo>
                <a:lnTo>
                  <a:pt x="305594" y="2428081"/>
                </a:lnTo>
                <a:lnTo>
                  <a:pt x="272256" y="2384425"/>
                </a:lnTo>
                <a:lnTo>
                  <a:pt x="242888" y="2339182"/>
                </a:lnTo>
                <a:lnTo>
                  <a:pt x="214313" y="2291557"/>
                </a:lnTo>
                <a:lnTo>
                  <a:pt x="189706" y="2244726"/>
                </a:lnTo>
                <a:lnTo>
                  <a:pt x="167481" y="2196306"/>
                </a:lnTo>
                <a:lnTo>
                  <a:pt x="146844" y="2147094"/>
                </a:lnTo>
                <a:lnTo>
                  <a:pt x="129381" y="2097089"/>
                </a:lnTo>
                <a:lnTo>
                  <a:pt x="113506" y="2047082"/>
                </a:lnTo>
                <a:lnTo>
                  <a:pt x="101600" y="1994695"/>
                </a:lnTo>
                <a:lnTo>
                  <a:pt x="92075" y="1943101"/>
                </a:lnTo>
                <a:lnTo>
                  <a:pt x="84138" y="1891507"/>
                </a:lnTo>
                <a:lnTo>
                  <a:pt x="79375" y="1839120"/>
                </a:lnTo>
                <a:lnTo>
                  <a:pt x="76200" y="1785939"/>
                </a:lnTo>
                <a:lnTo>
                  <a:pt x="76200" y="1734345"/>
                </a:lnTo>
                <a:lnTo>
                  <a:pt x="79375" y="1681957"/>
                </a:lnTo>
                <a:lnTo>
                  <a:pt x="84138" y="1630364"/>
                </a:lnTo>
                <a:lnTo>
                  <a:pt x="92075" y="1578770"/>
                </a:lnTo>
                <a:lnTo>
                  <a:pt x="101600" y="1526381"/>
                </a:lnTo>
                <a:lnTo>
                  <a:pt x="113506" y="1474789"/>
                </a:lnTo>
                <a:lnTo>
                  <a:pt x="129381" y="1424782"/>
                </a:lnTo>
                <a:lnTo>
                  <a:pt x="146844" y="1374775"/>
                </a:lnTo>
                <a:lnTo>
                  <a:pt x="165894" y="1325563"/>
                </a:lnTo>
                <a:lnTo>
                  <a:pt x="189706" y="1277144"/>
                </a:lnTo>
                <a:lnTo>
                  <a:pt x="214313" y="1229519"/>
                </a:lnTo>
                <a:lnTo>
                  <a:pt x="241300" y="1182688"/>
                </a:lnTo>
                <a:lnTo>
                  <a:pt x="270669" y="1139031"/>
                </a:lnTo>
                <a:lnTo>
                  <a:pt x="302419" y="1094581"/>
                </a:lnTo>
                <a:lnTo>
                  <a:pt x="338931" y="1050925"/>
                </a:lnTo>
                <a:lnTo>
                  <a:pt x="374650" y="1009650"/>
                </a:lnTo>
                <a:lnTo>
                  <a:pt x="414338" y="970756"/>
                </a:lnTo>
                <a:lnTo>
                  <a:pt x="1116013" y="300038"/>
                </a:lnTo>
                <a:lnTo>
                  <a:pt x="1158875" y="261938"/>
                </a:lnTo>
                <a:lnTo>
                  <a:pt x="1200944" y="227806"/>
                </a:lnTo>
                <a:lnTo>
                  <a:pt x="1245394" y="194469"/>
                </a:lnTo>
                <a:lnTo>
                  <a:pt x="1290638" y="165100"/>
                </a:lnTo>
                <a:lnTo>
                  <a:pt x="1337469" y="136525"/>
                </a:lnTo>
                <a:lnTo>
                  <a:pt x="1385094" y="111125"/>
                </a:lnTo>
                <a:lnTo>
                  <a:pt x="1433513" y="89694"/>
                </a:lnTo>
                <a:lnTo>
                  <a:pt x="1484313" y="69056"/>
                </a:lnTo>
                <a:lnTo>
                  <a:pt x="1532731" y="51594"/>
                </a:lnTo>
                <a:lnTo>
                  <a:pt x="1584325" y="37306"/>
                </a:lnTo>
                <a:lnTo>
                  <a:pt x="1635125" y="25400"/>
                </a:lnTo>
                <a:lnTo>
                  <a:pt x="1686719" y="14288"/>
                </a:lnTo>
                <a:lnTo>
                  <a:pt x="1738313" y="6350"/>
                </a:lnTo>
                <a:lnTo>
                  <a:pt x="1791494" y="1588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328" name="任意多边形 766"/>
          <p:cNvSpPr/>
          <p:nvPr/>
        </p:nvSpPr>
        <p:spPr>
          <a:xfrm rot="18900000">
            <a:off x="7853497" y="6741410"/>
            <a:ext cx="433078" cy="433054"/>
          </a:xfrm>
          <a:custGeom>
            <a:avLst/>
            <a:gdLst>
              <a:gd name="connsiteX0" fmla="*/ 199092 w 360000"/>
              <a:gd name="connsiteY0" fmla="*/ 7908 h 360000"/>
              <a:gd name="connsiteX1" fmla="*/ 207000 w 360000"/>
              <a:gd name="connsiteY1" fmla="*/ 27000 h 360000"/>
              <a:gd name="connsiteX2" fmla="*/ 207000 w 360000"/>
              <a:gd name="connsiteY2" fmla="*/ 153000 h 360000"/>
              <a:gd name="connsiteX3" fmla="*/ 333000 w 360000"/>
              <a:gd name="connsiteY3" fmla="*/ 153000 h 360000"/>
              <a:gd name="connsiteX4" fmla="*/ 360000 w 360000"/>
              <a:gd name="connsiteY4" fmla="*/ 180000 h 360000"/>
              <a:gd name="connsiteX5" fmla="*/ 333000 w 360000"/>
              <a:gd name="connsiteY5" fmla="*/ 207000 h 360000"/>
              <a:gd name="connsiteX6" fmla="*/ 207000 w 360000"/>
              <a:gd name="connsiteY6" fmla="*/ 207000 h 360000"/>
              <a:gd name="connsiteX7" fmla="*/ 207000 w 360000"/>
              <a:gd name="connsiteY7" fmla="*/ 333000 h 360000"/>
              <a:gd name="connsiteX8" fmla="*/ 180000 w 360000"/>
              <a:gd name="connsiteY8" fmla="*/ 360000 h 360000"/>
              <a:gd name="connsiteX9" fmla="*/ 153000 w 360000"/>
              <a:gd name="connsiteY9" fmla="*/ 333000 h 360000"/>
              <a:gd name="connsiteX10" fmla="*/ 153000 w 360000"/>
              <a:gd name="connsiteY10" fmla="*/ 207000 h 360000"/>
              <a:gd name="connsiteX11" fmla="*/ 27000 w 360000"/>
              <a:gd name="connsiteY11" fmla="*/ 207000 h 360000"/>
              <a:gd name="connsiteX12" fmla="*/ 0 w 360000"/>
              <a:gd name="connsiteY12" fmla="*/ 180000 h 360000"/>
              <a:gd name="connsiteX13" fmla="*/ 27000 w 360000"/>
              <a:gd name="connsiteY13" fmla="*/ 153000 h 360000"/>
              <a:gd name="connsiteX14" fmla="*/ 153000 w 360000"/>
              <a:gd name="connsiteY14" fmla="*/ 153000 h 360000"/>
              <a:gd name="connsiteX15" fmla="*/ 153000 w 360000"/>
              <a:gd name="connsiteY15" fmla="*/ 27000 h 360000"/>
              <a:gd name="connsiteX16" fmla="*/ 180000 w 360000"/>
              <a:gd name="connsiteY16" fmla="*/ 0 h 360000"/>
              <a:gd name="connsiteX17" fmla="*/ 199092 w 360000"/>
              <a:gd name="connsiteY17" fmla="*/ 7908 h 3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60000" h="360000">
                <a:moveTo>
                  <a:pt x="199092" y="7908"/>
                </a:moveTo>
                <a:cubicBezTo>
                  <a:pt x="203978" y="12794"/>
                  <a:pt x="207000" y="19544"/>
                  <a:pt x="207000" y="27000"/>
                </a:cubicBezTo>
                <a:lnTo>
                  <a:pt x="207000" y="153000"/>
                </a:lnTo>
                <a:lnTo>
                  <a:pt x="333000" y="153000"/>
                </a:lnTo>
                <a:cubicBezTo>
                  <a:pt x="347912" y="153000"/>
                  <a:pt x="360000" y="165088"/>
                  <a:pt x="360000" y="180000"/>
                </a:cubicBezTo>
                <a:cubicBezTo>
                  <a:pt x="360000" y="194912"/>
                  <a:pt x="347912" y="207000"/>
                  <a:pt x="333000" y="207000"/>
                </a:cubicBezTo>
                <a:lnTo>
                  <a:pt x="207000" y="207000"/>
                </a:lnTo>
                <a:lnTo>
                  <a:pt x="207000" y="333000"/>
                </a:lnTo>
                <a:cubicBezTo>
                  <a:pt x="207000" y="347912"/>
                  <a:pt x="194912" y="360000"/>
                  <a:pt x="180000" y="360000"/>
                </a:cubicBezTo>
                <a:cubicBezTo>
                  <a:pt x="165088" y="360000"/>
                  <a:pt x="153000" y="347912"/>
                  <a:pt x="153000" y="333000"/>
                </a:cubicBezTo>
                <a:lnTo>
                  <a:pt x="153000" y="207000"/>
                </a:lnTo>
                <a:lnTo>
                  <a:pt x="27000" y="207000"/>
                </a:lnTo>
                <a:cubicBezTo>
                  <a:pt x="12088" y="207000"/>
                  <a:pt x="0" y="194912"/>
                  <a:pt x="0" y="180000"/>
                </a:cubicBezTo>
                <a:cubicBezTo>
                  <a:pt x="0" y="165088"/>
                  <a:pt x="12088" y="153000"/>
                  <a:pt x="27000" y="153000"/>
                </a:cubicBezTo>
                <a:lnTo>
                  <a:pt x="153000" y="153000"/>
                </a:lnTo>
                <a:lnTo>
                  <a:pt x="153000" y="27000"/>
                </a:lnTo>
                <a:cubicBezTo>
                  <a:pt x="153000" y="12088"/>
                  <a:pt x="165088" y="0"/>
                  <a:pt x="180000" y="0"/>
                </a:cubicBezTo>
                <a:cubicBezTo>
                  <a:pt x="187456" y="0"/>
                  <a:pt x="194206" y="3022"/>
                  <a:pt x="199092" y="7908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/>
          </a:p>
        </p:txBody>
      </p:sp>
      <p:sp>
        <p:nvSpPr>
          <p:cNvPr id="329" name="Freeform 14"/>
          <p:cNvSpPr>
            <a:spLocks noEditPoints="1"/>
          </p:cNvSpPr>
          <p:nvPr/>
        </p:nvSpPr>
        <p:spPr bwMode="auto">
          <a:xfrm>
            <a:off x="10193597" y="6767912"/>
            <a:ext cx="377403" cy="380052"/>
          </a:xfrm>
          <a:custGeom>
            <a:avLst/>
            <a:gdLst>
              <a:gd name="T0" fmla="*/ 179 w 179"/>
              <a:gd name="T1" fmla="*/ 89 h 179"/>
              <a:gd name="T2" fmla="*/ 159 w 179"/>
              <a:gd name="T3" fmla="*/ 84 h 179"/>
              <a:gd name="T4" fmla="*/ 171 w 179"/>
              <a:gd name="T5" fmla="*/ 84 h 179"/>
              <a:gd name="T6" fmla="*/ 159 w 179"/>
              <a:gd name="T7" fmla="*/ 95 h 179"/>
              <a:gd name="T8" fmla="*/ 139 w 179"/>
              <a:gd name="T9" fmla="*/ 164 h 179"/>
              <a:gd name="T10" fmla="*/ 159 w 179"/>
              <a:gd name="T11" fmla="*/ 95 h 179"/>
              <a:gd name="T12" fmla="*/ 148 w 179"/>
              <a:gd name="T13" fmla="*/ 84 h 179"/>
              <a:gd name="T14" fmla="*/ 159 w 179"/>
              <a:gd name="T15" fmla="*/ 34 h 179"/>
              <a:gd name="T16" fmla="*/ 139 w 179"/>
              <a:gd name="T17" fmla="*/ 33 h 179"/>
              <a:gd name="T18" fmla="*/ 144 w 179"/>
              <a:gd name="T19" fmla="*/ 28 h 179"/>
              <a:gd name="T20" fmla="*/ 139 w 179"/>
              <a:gd name="T21" fmla="*/ 47 h 179"/>
              <a:gd name="T22" fmla="*/ 151 w 179"/>
              <a:gd name="T23" fmla="*/ 144 h 179"/>
              <a:gd name="T24" fmla="*/ 139 w 179"/>
              <a:gd name="T25" fmla="*/ 146 h 179"/>
              <a:gd name="T26" fmla="*/ 90 w 179"/>
              <a:gd name="T27" fmla="*/ 179 h 179"/>
              <a:gd name="T28" fmla="*/ 139 w 179"/>
              <a:gd name="T29" fmla="*/ 146 h 179"/>
              <a:gd name="T30" fmla="*/ 134 w 179"/>
              <a:gd name="T31" fmla="*/ 127 h 179"/>
              <a:gd name="T32" fmla="*/ 139 w 179"/>
              <a:gd name="T33" fmla="*/ 132 h 179"/>
              <a:gd name="T34" fmla="*/ 134 w 179"/>
              <a:gd name="T35" fmla="*/ 52 h 179"/>
              <a:gd name="T36" fmla="*/ 139 w 179"/>
              <a:gd name="T37" fmla="*/ 33 h 179"/>
              <a:gd name="T38" fmla="*/ 90 w 179"/>
              <a:gd name="T39" fmla="*/ 0 h 179"/>
              <a:gd name="T40" fmla="*/ 90 w 179"/>
              <a:gd name="T41" fmla="*/ 8 h 179"/>
              <a:gd name="T42" fmla="*/ 95 w 179"/>
              <a:gd name="T43" fmla="*/ 31 h 179"/>
              <a:gd name="T44" fmla="*/ 90 w 179"/>
              <a:gd name="T45" fmla="*/ 82 h 179"/>
              <a:gd name="T46" fmla="*/ 119 w 179"/>
              <a:gd name="T47" fmla="*/ 56 h 179"/>
              <a:gd name="T48" fmla="*/ 91 w 179"/>
              <a:gd name="T49" fmla="*/ 98 h 179"/>
              <a:gd name="T50" fmla="*/ 90 w 179"/>
              <a:gd name="T51" fmla="*/ 147 h 179"/>
              <a:gd name="T52" fmla="*/ 95 w 179"/>
              <a:gd name="T53" fmla="*/ 171 h 179"/>
              <a:gd name="T54" fmla="*/ 90 w 179"/>
              <a:gd name="T55" fmla="*/ 171 h 179"/>
              <a:gd name="T56" fmla="*/ 90 w 179"/>
              <a:gd name="T57" fmla="*/ 0 h 179"/>
              <a:gd name="T58" fmla="*/ 40 w 179"/>
              <a:gd name="T59" fmla="*/ 33 h 179"/>
              <a:gd name="T60" fmla="*/ 45 w 179"/>
              <a:gd name="T61" fmla="*/ 52 h 179"/>
              <a:gd name="T62" fmla="*/ 40 w 179"/>
              <a:gd name="T63" fmla="*/ 132 h 179"/>
              <a:gd name="T64" fmla="*/ 52 w 179"/>
              <a:gd name="T65" fmla="*/ 134 h 179"/>
              <a:gd name="T66" fmla="*/ 40 w 179"/>
              <a:gd name="T67" fmla="*/ 164 h 179"/>
              <a:gd name="T68" fmla="*/ 90 w 179"/>
              <a:gd name="T69" fmla="*/ 171 h 179"/>
              <a:gd name="T70" fmla="*/ 84 w 179"/>
              <a:gd name="T71" fmla="*/ 147 h 179"/>
              <a:gd name="T72" fmla="*/ 90 w 179"/>
              <a:gd name="T73" fmla="*/ 97 h 179"/>
              <a:gd name="T74" fmla="*/ 75 w 179"/>
              <a:gd name="T75" fmla="*/ 69 h 179"/>
              <a:gd name="T76" fmla="*/ 90 w 179"/>
              <a:gd name="T77" fmla="*/ 82 h 179"/>
              <a:gd name="T78" fmla="*/ 84 w 179"/>
              <a:gd name="T79" fmla="*/ 31 h 179"/>
              <a:gd name="T80" fmla="*/ 84 w 179"/>
              <a:gd name="T81" fmla="*/ 8 h 179"/>
              <a:gd name="T82" fmla="*/ 90 w 179"/>
              <a:gd name="T83" fmla="*/ 0 h 179"/>
              <a:gd name="T84" fmla="*/ 20 w 179"/>
              <a:gd name="T85" fmla="*/ 34 h 179"/>
              <a:gd name="T86" fmla="*/ 32 w 179"/>
              <a:gd name="T87" fmla="*/ 84 h 179"/>
              <a:gd name="T88" fmla="*/ 32 w 179"/>
              <a:gd name="T89" fmla="*/ 95 h 179"/>
              <a:gd name="T90" fmla="*/ 20 w 179"/>
              <a:gd name="T91" fmla="*/ 145 h 179"/>
              <a:gd name="T92" fmla="*/ 40 w 179"/>
              <a:gd name="T93" fmla="*/ 146 h 179"/>
              <a:gd name="T94" fmla="*/ 35 w 179"/>
              <a:gd name="T95" fmla="*/ 151 h 179"/>
              <a:gd name="T96" fmla="*/ 40 w 179"/>
              <a:gd name="T97" fmla="*/ 132 h 179"/>
              <a:gd name="T98" fmla="*/ 28 w 179"/>
              <a:gd name="T99" fmla="*/ 35 h 179"/>
              <a:gd name="T100" fmla="*/ 35 w 179"/>
              <a:gd name="T101" fmla="*/ 28 h 179"/>
              <a:gd name="T102" fmla="*/ 40 w 179"/>
              <a:gd name="T103" fmla="*/ 15 h 179"/>
              <a:gd name="T104" fmla="*/ 0 w 179"/>
              <a:gd name="T105" fmla="*/ 89 h 179"/>
              <a:gd name="T106" fmla="*/ 20 w 179"/>
              <a:gd name="T107" fmla="*/ 95 h 179"/>
              <a:gd name="T108" fmla="*/ 8 w 179"/>
              <a:gd name="T109" fmla="*/ 84 h 179"/>
              <a:gd name="T110" fmla="*/ 20 w 179"/>
              <a:gd name="T111" fmla="*/ 34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9" h="179">
                <a:moveTo>
                  <a:pt x="159" y="145"/>
                </a:moveTo>
                <a:cubicBezTo>
                  <a:pt x="172" y="130"/>
                  <a:pt x="179" y="111"/>
                  <a:pt x="179" y="89"/>
                </a:cubicBezTo>
                <a:cubicBezTo>
                  <a:pt x="179" y="68"/>
                  <a:pt x="172" y="49"/>
                  <a:pt x="159" y="34"/>
                </a:cubicBezTo>
                <a:cubicBezTo>
                  <a:pt x="159" y="84"/>
                  <a:pt x="159" y="84"/>
                  <a:pt x="159" y="84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1" y="95"/>
                  <a:pt x="171" y="95"/>
                  <a:pt x="171" y="95"/>
                </a:cubicBezTo>
                <a:cubicBezTo>
                  <a:pt x="159" y="95"/>
                  <a:pt x="159" y="95"/>
                  <a:pt x="159" y="95"/>
                </a:cubicBezTo>
                <a:lnTo>
                  <a:pt x="159" y="145"/>
                </a:lnTo>
                <a:close/>
                <a:moveTo>
                  <a:pt x="139" y="164"/>
                </a:moveTo>
                <a:cubicBezTo>
                  <a:pt x="147" y="159"/>
                  <a:pt x="154" y="152"/>
                  <a:pt x="159" y="145"/>
                </a:cubicBezTo>
                <a:cubicBezTo>
                  <a:pt x="159" y="95"/>
                  <a:pt x="159" y="95"/>
                  <a:pt x="159" y="95"/>
                </a:cubicBezTo>
                <a:cubicBezTo>
                  <a:pt x="148" y="95"/>
                  <a:pt x="148" y="95"/>
                  <a:pt x="148" y="95"/>
                </a:cubicBezTo>
                <a:cubicBezTo>
                  <a:pt x="148" y="84"/>
                  <a:pt x="148" y="84"/>
                  <a:pt x="148" y="84"/>
                </a:cubicBezTo>
                <a:cubicBezTo>
                  <a:pt x="159" y="84"/>
                  <a:pt x="159" y="84"/>
                  <a:pt x="159" y="84"/>
                </a:cubicBezTo>
                <a:cubicBezTo>
                  <a:pt x="159" y="34"/>
                  <a:pt x="159" y="34"/>
                  <a:pt x="159" y="34"/>
                </a:cubicBezTo>
                <a:cubicBezTo>
                  <a:pt x="154" y="27"/>
                  <a:pt x="147" y="20"/>
                  <a:pt x="139" y="1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51" y="35"/>
                  <a:pt x="151" y="35"/>
                  <a:pt x="151" y="35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139" y="132"/>
                  <a:pt x="139" y="132"/>
                  <a:pt x="139" y="132"/>
                </a:cubicBezTo>
                <a:cubicBezTo>
                  <a:pt x="151" y="144"/>
                  <a:pt x="151" y="144"/>
                  <a:pt x="151" y="144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39" y="146"/>
                  <a:pt x="139" y="146"/>
                  <a:pt x="139" y="146"/>
                </a:cubicBezTo>
                <a:lnTo>
                  <a:pt x="139" y="164"/>
                </a:lnTo>
                <a:close/>
                <a:moveTo>
                  <a:pt x="90" y="179"/>
                </a:moveTo>
                <a:cubicBezTo>
                  <a:pt x="108" y="179"/>
                  <a:pt x="125" y="173"/>
                  <a:pt x="139" y="164"/>
                </a:cubicBezTo>
                <a:cubicBezTo>
                  <a:pt x="139" y="146"/>
                  <a:pt x="139" y="146"/>
                  <a:pt x="139" y="146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34" y="127"/>
                  <a:pt x="134" y="127"/>
                  <a:pt x="134" y="127"/>
                </a:cubicBezTo>
                <a:cubicBezTo>
                  <a:pt x="134" y="127"/>
                  <a:pt x="134" y="127"/>
                  <a:pt x="134" y="127"/>
                </a:cubicBezTo>
                <a:cubicBezTo>
                  <a:pt x="139" y="132"/>
                  <a:pt x="139" y="132"/>
                  <a:pt x="139" y="132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134" y="52"/>
                  <a:pt x="134" y="52"/>
                  <a:pt x="134" y="52"/>
                </a:cubicBezTo>
                <a:cubicBezTo>
                  <a:pt x="127" y="45"/>
                  <a:pt x="127" y="45"/>
                  <a:pt x="127" y="4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9" y="15"/>
                  <a:pt x="139" y="15"/>
                  <a:pt x="139" y="15"/>
                </a:cubicBezTo>
                <a:cubicBezTo>
                  <a:pt x="125" y="6"/>
                  <a:pt x="108" y="0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0" y="8"/>
                  <a:pt x="90" y="8"/>
                  <a:pt x="90" y="8"/>
                </a:cubicBezTo>
                <a:cubicBezTo>
                  <a:pt x="95" y="8"/>
                  <a:pt x="95" y="8"/>
                  <a:pt x="95" y="8"/>
                </a:cubicBezTo>
                <a:cubicBezTo>
                  <a:pt x="95" y="31"/>
                  <a:pt x="95" y="31"/>
                  <a:pt x="95" y="31"/>
                </a:cubicBezTo>
                <a:cubicBezTo>
                  <a:pt x="90" y="31"/>
                  <a:pt x="90" y="31"/>
                  <a:pt x="90" y="31"/>
                </a:cubicBezTo>
                <a:cubicBezTo>
                  <a:pt x="90" y="82"/>
                  <a:pt x="90" y="82"/>
                  <a:pt x="90" y="82"/>
                </a:cubicBezTo>
                <a:cubicBezTo>
                  <a:pt x="91" y="83"/>
                  <a:pt x="91" y="83"/>
                  <a:pt x="91" y="83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91" y="98"/>
                  <a:pt x="91" y="98"/>
                  <a:pt x="91" y="98"/>
                </a:cubicBezTo>
                <a:cubicBezTo>
                  <a:pt x="90" y="97"/>
                  <a:pt x="90" y="97"/>
                  <a:pt x="90" y="97"/>
                </a:cubicBezTo>
                <a:cubicBezTo>
                  <a:pt x="90" y="147"/>
                  <a:pt x="90" y="147"/>
                  <a:pt x="90" y="147"/>
                </a:cubicBezTo>
                <a:cubicBezTo>
                  <a:pt x="95" y="147"/>
                  <a:pt x="95" y="147"/>
                  <a:pt x="95" y="147"/>
                </a:cubicBezTo>
                <a:cubicBezTo>
                  <a:pt x="95" y="171"/>
                  <a:pt x="95" y="171"/>
                  <a:pt x="95" y="171"/>
                </a:cubicBezTo>
                <a:cubicBezTo>
                  <a:pt x="95" y="171"/>
                  <a:pt x="95" y="171"/>
                  <a:pt x="95" y="171"/>
                </a:cubicBezTo>
                <a:cubicBezTo>
                  <a:pt x="90" y="171"/>
                  <a:pt x="90" y="171"/>
                  <a:pt x="90" y="171"/>
                </a:cubicBezTo>
                <a:cubicBezTo>
                  <a:pt x="90" y="179"/>
                  <a:pt x="90" y="179"/>
                  <a:pt x="90" y="179"/>
                </a:cubicBezTo>
                <a:close/>
                <a:moveTo>
                  <a:pt x="90" y="0"/>
                </a:moveTo>
                <a:cubicBezTo>
                  <a:pt x="71" y="0"/>
                  <a:pt x="54" y="6"/>
                  <a:pt x="40" y="15"/>
                </a:cubicBezTo>
                <a:cubicBezTo>
                  <a:pt x="40" y="33"/>
                  <a:pt x="40" y="33"/>
                  <a:pt x="40" y="33"/>
                </a:cubicBezTo>
                <a:cubicBezTo>
                  <a:pt x="52" y="45"/>
                  <a:pt x="52" y="45"/>
                  <a:pt x="52" y="45"/>
                </a:cubicBezTo>
                <a:cubicBezTo>
                  <a:pt x="45" y="52"/>
                  <a:pt x="45" y="52"/>
                  <a:pt x="45" y="52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132"/>
                  <a:pt x="40" y="132"/>
                  <a:pt x="40" y="132"/>
                </a:cubicBezTo>
                <a:cubicBezTo>
                  <a:pt x="45" y="127"/>
                  <a:pt x="45" y="127"/>
                  <a:pt x="45" y="127"/>
                </a:cubicBezTo>
                <a:cubicBezTo>
                  <a:pt x="52" y="134"/>
                  <a:pt x="52" y="134"/>
                  <a:pt x="52" y="134"/>
                </a:cubicBezTo>
                <a:cubicBezTo>
                  <a:pt x="40" y="146"/>
                  <a:pt x="40" y="146"/>
                  <a:pt x="40" y="146"/>
                </a:cubicBezTo>
                <a:cubicBezTo>
                  <a:pt x="40" y="164"/>
                  <a:pt x="40" y="164"/>
                  <a:pt x="40" y="164"/>
                </a:cubicBezTo>
                <a:cubicBezTo>
                  <a:pt x="54" y="173"/>
                  <a:pt x="71" y="179"/>
                  <a:pt x="90" y="179"/>
                </a:cubicBezTo>
                <a:cubicBezTo>
                  <a:pt x="90" y="171"/>
                  <a:pt x="90" y="171"/>
                  <a:pt x="90" y="171"/>
                </a:cubicBezTo>
                <a:cubicBezTo>
                  <a:pt x="84" y="171"/>
                  <a:pt x="84" y="171"/>
                  <a:pt x="84" y="171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90" y="147"/>
                  <a:pt x="90" y="147"/>
                  <a:pt x="90" y="147"/>
                </a:cubicBezTo>
                <a:cubicBezTo>
                  <a:pt x="90" y="97"/>
                  <a:pt x="90" y="97"/>
                  <a:pt x="90" y="97"/>
                </a:cubicBezTo>
                <a:cubicBezTo>
                  <a:pt x="68" y="76"/>
                  <a:pt x="68" y="76"/>
                  <a:pt x="68" y="76"/>
                </a:cubicBezTo>
                <a:cubicBezTo>
                  <a:pt x="75" y="69"/>
                  <a:pt x="75" y="69"/>
                  <a:pt x="75" y="69"/>
                </a:cubicBezTo>
                <a:cubicBezTo>
                  <a:pt x="75" y="69"/>
                  <a:pt x="75" y="69"/>
                  <a:pt x="75" y="69"/>
                </a:cubicBezTo>
                <a:cubicBezTo>
                  <a:pt x="90" y="82"/>
                  <a:pt x="90" y="82"/>
                  <a:pt x="90" y="82"/>
                </a:cubicBezTo>
                <a:cubicBezTo>
                  <a:pt x="90" y="31"/>
                  <a:pt x="90" y="31"/>
                  <a:pt x="90" y="31"/>
                </a:cubicBezTo>
                <a:cubicBezTo>
                  <a:pt x="84" y="31"/>
                  <a:pt x="84" y="31"/>
                  <a:pt x="84" y="31"/>
                </a:cubicBezTo>
                <a:cubicBezTo>
                  <a:pt x="84" y="8"/>
                  <a:pt x="84" y="8"/>
                  <a:pt x="8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90" y="8"/>
                  <a:pt x="90" y="8"/>
                  <a:pt x="90" y="8"/>
                </a:cubicBezTo>
                <a:lnTo>
                  <a:pt x="90" y="0"/>
                </a:lnTo>
                <a:close/>
                <a:moveTo>
                  <a:pt x="40" y="15"/>
                </a:moveTo>
                <a:cubicBezTo>
                  <a:pt x="32" y="20"/>
                  <a:pt x="26" y="27"/>
                  <a:pt x="20" y="34"/>
                </a:cubicBezTo>
                <a:cubicBezTo>
                  <a:pt x="20" y="84"/>
                  <a:pt x="20" y="84"/>
                  <a:pt x="20" y="84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95"/>
                  <a:pt x="32" y="95"/>
                  <a:pt x="32" y="95"/>
                </a:cubicBezTo>
                <a:cubicBezTo>
                  <a:pt x="20" y="95"/>
                  <a:pt x="20" y="95"/>
                  <a:pt x="20" y="95"/>
                </a:cubicBezTo>
                <a:cubicBezTo>
                  <a:pt x="20" y="145"/>
                  <a:pt x="20" y="145"/>
                  <a:pt x="20" y="145"/>
                </a:cubicBezTo>
                <a:cubicBezTo>
                  <a:pt x="26" y="152"/>
                  <a:pt x="32" y="159"/>
                  <a:pt x="40" y="164"/>
                </a:cubicBezTo>
                <a:cubicBezTo>
                  <a:pt x="40" y="146"/>
                  <a:pt x="40" y="146"/>
                  <a:pt x="40" y="146"/>
                </a:cubicBezTo>
                <a:cubicBezTo>
                  <a:pt x="35" y="151"/>
                  <a:pt x="35" y="151"/>
                  <a:pt x="35" y="151"/>
                </a:cubicBezTo>
                <a:cubicBezTo>
                  <a:pt x="35" y="151"/>
                  <a:pt x="35" y="151"/>
                  <a:pt x="35" y="151"/>
                </a:cubicBezTo>
                <a:cubicBezTo>
                  <a:pt x="28" y="144"/>
                  <a:pt x="28" y="144"/>
                  <a:pt x="28" y="144"/>
                </a:cubicBezTo>
                <a:cubicBezTo>
                  <a:pt x="40" y="132"/>
                  <a:pt x="40" y="132"/>
                  <a:pt x="40" y="132"/>
                </a:cubicBezTo>
                <a:cubicBezTo>
                  <a:pt x="40" y="47"/>
                  <a:pt x="40" y="47"/>
                  <a:pt x="40" y="47"/>
                </a:cubicBezTo>
                <a:cubicBezTo>
                  <a:pt x="28" y="35"/>
                  <a:pt x="28" y="35"/>
                  <a:pt x="28" y="35"/>
                </a:cubicBezTo>
                <a:cubicBezTo>
                  <a:pt x="35" y="28"/>
                  <a:pt x="35" y="28"/>
                  <a:pt x="35" y="28"/>
                </a:cubicBezTo>
                <a:cubicBezTo>
                  <a:pt x="35" y="28"/>
                  <a:pt x="35" y="28"/>
                  <a:pt x="35" y="28"/>
                </a:cubicBezTo>
                <a:cubicBezTo>
                  <a:pt x="40" y="33"/>
                  <a:pt x="40" y="33"/>
                  <a:pt x="40" y="33"/>
                </a:cubicBezTo>
                <a:lnTo>
                  <a:pt x="40" y="15"/>
                </a:lnTo>
                <a:close/>
                <a:moveTo>
                  <a:pt x="20" y="34"/>
                </a:moveTo>
                <a:cubicBezTo>
                  <a:pt x="8" y="49"/>
                  <a:pt x="0" y="68"/>
                  <a:pt x="0" y="89"/>
                </a:cubicBezTo>
                <a:cubicBezTo>
                  <a:pt x="0" y="110"/>
                  <a:pt x="8" y="130"/>
                  <a:pt x="20" y="145"/>
                </a:cubicBezTo>
                <a:cubicBezTo>
                  <a:pt x="20" y="95"/>
                  <a:pt x="20" y="95"/>
                  <a:pt x="20" y="95"/>
                </a:cubicBezTo>
                <a:cubicBezTo>
                  <a:pt x="8" y="95"/>
                  <a:pt x="8" y="95"/>
                  <a:pt x="8" y="95"/>
                </a:cubicBezTo>
                <a:cubicBezTo>
                  <a:pt x="8" y="84"/>
                  <a:pt x="8" y="84"/>
                  <a:pt x="8" y="84"/>
                </a:cubicBezTo>
                <a:cubicBezTo>
                  <a:pt x="20" y="84"/>
                  <a:pt x="20" y="84"/>
                  <a:pt x="20" y="84"/>
                </a:cubicBezTo>
                <a:lnTo>
                  <a:pt x="20" y="34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330" name="组合 329"/>
          <p:cNvGrpSpPr/>
          <p:nvPr/>
        </p:nvGrpSpPr>
        <p:grpSpPr>
          <a:xfrm>
            <a:off x="9407422" y="6749828"/>
            <a:ext cx="370348" cy="416221"/>
            <a:chOff x="279401" y="2698750"/>
            <a:chExt cx="1473200" cy="1655763"/>
          </a:xfrm>
          <a:solidFill>
            <a:schemeClr val="accent6">
              <a:lumMod val="50000"/>
            </a:schemeClr>
          </a:solidFill>
        </p:grpSpPr>
        <p:sp>
          <p:nvSpPr>
            <p:cNvPr id="331" name="Freeform 45"/>
            <p:cNvSpPr>
              <a:spLocks noEditPoints="1"/>
            </p:cNvSpPr>
            <p:nvPr/>
          </p:nvSpPr>
          <p:spPr bwMode="auto">
            <a:xfrm>
              <a:off x="279401" y="2884488"/>
              <a:ext cx="1473200" cy="1470025"/>
            </a:xfrm>
            <a:custGeom>
              <a:avLst/>
              <a:gdLst>
                <a:gd name="T0" fmla="*/ 250 w 501"/>
                <a:gd name="T1" fmla="*/ 0 h 501"/>
                <a:gd name="T2" fmla="*/ 0 w 501"/>
                <a:gd name="T3" fmla="*/ 251 h 501"/>
                <a:gd name="T4" fmla="*/ 250 w 501"/>
                <a:gd name="T5" fmla="*/ 501 h 501"/>
                <a:gd name="T6" fmla="*/ 501 w 501"/>
                <a:gd name="T7" fmla="*/ 251 h 501"/>
                <a:gd name="T8" fmla="*/ 250 w 501"/>
                <a:gd name="T9" fmla="*/ 0 h 501"/>
                <a:gd name="T10" fmla="*/ 455 w 501"/>
                <a:gd name="T11" fmla="*/ 267 h 501"/>
                <a:gd name="T12" fmla="*/ 446 w 501"/>
                <a:gd name="T13" fmla="*/ 267 h 501"/>
                <a:gd name="T14" fmla="*/ 389 w 501"/>
                <a:gd name="T15" fmla="*/ 390 h 501"/>
                <a:gd name="T16" fmla="*/ 267 w 501"/>
                <a:gd name="T17" fmla="*/ 447 h 501"/>
                <a:gd name="T18" fmla="*/ 267 w 501"/>
                <a:gd name="T19" fmla="*/ 455 h 501"/>
                <a:gd name="T20" fmla="*/ 250 w 501"/>
                <a:gd name="T21" fmla="*/ 471 h 501"/>
                <a:gd name="T22" fmla="*/ 234 w 501"/>
                <a:gd name="T23" fmla="*/ 455 h 501"/>
                <a:gd name="T24" fmla="*/ 234 w 501"/>
                <a:gd name="T25" fmla="*/ 447 h 501"/>
                <a:gd name="T26" fmla="*/ 111 w 501"/>
                <a:gd name="T27" fmla="*/ 390 h 501"/>
                <a:gd name="T28" fmla="*/ 54 w 501"/>
                <a:gd name="T29" fmla="*/ 267 h 501"/>
                <a:gd name="T30" fmla="*/ 46 w 501"/>
                <a:gd name="T31" fmla="*/ 267 h 501"/>
                <a:gd name="T32" fmla="*/ 30 w 501"/>
                <a:gd name="T33" fmla="*/ 251 h 501"/>
                <a:gd name="T34" fmla="*/ 46 w 501"/>
                <a:gd name="T35" fmla="*/ 234 h 501"/>
                <a:gd name="T36" fmla="*/ 54 w 501"/>
                <a:gd name="T37" fmla="*/ 234 h 501"/>
                <a:gd name="T38" fmla="*/ 111 w 501"/>
                <a:gd name="T39" fmla="*/ 111 h 501"/>
                <a:gd name="T40" fmla="*/ 234 w 501"/>
                <a:gd name="T41" fmla="*/ 54 h 501"/>
                <a:gd name="T42" fmla="*/ 234 w 501"/>
                <a:gd name="T43" fmla="*/ 46 h 501"/>
                <a:gd name="T44" fmla="*/ 250 w 501"/>
                <a:gd name="T45" fmla="*/ 30 h 501"/>
                <a:gd name="T46" fmla="*/ 267 w 501"/>
                <a:gd name="T47" fmla="*/ 46 h 501"/>
                <a:gd name="T48" fmla="*/ 267 w 501"/>
                <a:gd name="T49" fmla="*/ 54 h 501"/>
                <a:gd name="T50" fmla="*/ 389 w 501"/>
                <a:gd name="T51" fmla="*/ 111 h 501"/>
                <a:gd name="T52" fmla="*/ 446 w 501"/>
                <a:gd name="T53" fmla="*/ 234 h 501"/>
                <a:gd name="T54" fmla="*/ 455 w 501"/>
                <a:gd name="T55" fmla="*/ 234 h 501"/>
                <a:gd name="T56" fmla="*/ 471 w 501"/>
                <a:gd name="T57" fmla="*/ 251 h 501"/>
                <a:gd name="T58" fmla="*/ 455 w 501"/>
                <a:gd name="T59" fmla="*/ 267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1" h="501">
                  <a:moveTo>
                    <a:pt x="250" y="0"/>
                  </a:moveTo>
                  <a:cubicBezTo>
                    <a:pt x="112" y="0"/>
                    <a:pt x="0" y="112"/>
                    <a:pt x="0" y="251"/>
                  </a:cubicBezTo>
                  <a:cubicBezTo>
                    <a:pt x="0" y="389"/>
                    <a:pt x="112" y="501"/>
                    <a:pt x="250" y="501"/>
                  </a:cubicBezTo>
                  <a:cubicBezTo>
                    <a:pt x="389" y="501"/>
                    <a:pt x="501" y="389"/>
                    <a:pt x="501" y="251"/>
                  </a:cubicBezTo>
                  <a:cubicBezTo>
                    <a:pt x="501" y="112"/>
                    <a:pt x="389" y="0"/>
                    <a:pt x="250" y="0"/>
                  </a:cubicBezTo>
                  <a:close/>
                  <a:moveTo>
                    <a:pt x="455" y="267"/>
                  </a:moveTo>
                  <a:cubicBezTo>
                    <a:pt x="446" y="267"/>
                    <a:pt x="446" y="267"/>
                    <a:pt x="446" y="267"/>
                  </a:cubicBezTo>
                  <a:cubicBezTo>
                    <a:pt x="442" y="315"/>
                    <a:pt x="421" y="358"/>
                    <a:pt x="389" y="390"/>
                  </a:cubicBezTo>
                  <a:cubicBezTo>
                    <a:pt x="357" y="422"/>
                    <a:pt x="315" y="443"/>
                    <a:pt x="267" y="447"/>
                  </a:cubicBezTo>
                  <a:cubicBezTo>
                    <a:pt x="267" y="455"/>
                    <a:pt x="267" y="455"/>
                    <a:pt x="267" y="455"/>
                  </a:cubicBezTo>
                  <a:cubicBezTo>
                    <a:pt x="267" y="464"/>
                    <a:pt x="259" y="471"/>
                    <a:pt x="250" y="471"/>
                  </a:cubicBezTo>
                  <a:cubicBezTo>
                    <a:pt x="241" y="471"/>
                    <a:pt x="234" y="464"/>
                    <a:pt x="234" y="455"/>
                  </a:cubicBezTo>
                  <a:cubicBezTo>
                    <a:pt x="234" y="447"/>
                    <a:pt x="234" y="447"/>
                    <a:pt x="234" y="447"/>
                  </a:cubicBezTo>
                  <a:cubicBezTo>
                    <a:pt x="186" y="443"/>
                    <a:pt x="143" y="422"/>
                    <a:pt x="111" y="390"/>
                  </a:cubicBezTo>
                  <a:cubicBezTo>
                    <a:pt x="79" y="358"/>
                    <a:pt x="58" y="315"/>
                    <a:pt x="54" y="267"/>
                  </a:cubicBezTo>
                  <a:cubicBezTo>
                    <a:pt x="46" y="267"/>
                    <a:pt x="46" y="267"/>
                    <a:pt x="46" y="267"/>
                  </a:cubicBezTo>
                  <a:cubicBezTo>
                    <a:pt x="37" y="267"/>
                    <a:pt x="30" y="260"/>
                    <a:pt x="30" y="251"/>
                  </a:cubicBezTo>
                  <a:cubicBezTo>
                    <a:pt x="30" y="241"/>
                    <a:pt x="37" y="234"/>
                    <a:pt x="46" y="234"/>
                  </a:cubicBezTo>
                  <a:cubicBezTo>
                    <a:pt x="54" y="234"/>
                    <a:pt x="54" y="234"/>
                    <a:pt x="54" y="234"/>
                  </a:cubicBezTo>
                  <a:cubicBezTo>
                    <a:pt x="58" y="186"/>
                    <a:pt x="79" y="143"/>
                    <a:pt x="111" y="111"/>
                  </a:cubicBezTo>
                  <a:cubicBezTo>
                    <a:pt x="143" y="79"/>
                    <a:pt x="186" y="58"/>
                    <a:pt x="234" y="54"/>
                  </a:cubicBezTo>
                  <a:cubicBezTo>
                    <a:pt x="234" y="46"/>
                    <a:pt x="234" y="46"/>
                    <a:pt x="234" y="46"/>
                  </a:cubicBezTo>
                  <a:cubicBezTo>
                    <a:pt x="234" y="37"/>
                    <a:pt x="241" y="30"/>
                    <a:pt x="250" y="30"/>
                  </a:cubicBezTo>
                  <a:cubicBezTo>
                    <a:pt x="259" y="30"/>
                    <a:pt x="267" y="37"/>
                    <a:pt x="267" y="46"/>
                  </a:cubicBezTo>
                  <a:cubicBezTo>
                    <a:pt x="267" y="54"/>
                    <a:pt x="267" y="54"/>
                    <a:pt x="267" y="54"/>
                  </a:cubicBezTo>
                  <a:cubicBezTo>
                    <a:pt x="315" y="58"/>
                    <a:pt x="357" y="79"/>
                    <a:pt x="389" y="111"/>
                  </a:cubicBezTo>
                  <a:cubicBezTo>
                    <a:pt x="421" y="143"/>
                    <a:pt x="442" y="186"/>
                    <a:pt x="446" y="234"/>
                  </a:cubicBezTo>
                  <a:cubicBezTo>
                    <a:pt x="455" y="234"/>
                    <a:pt x="455" y="234"/>
                    <a:pt x="455" y="234"/>
                  </a:cubicBezTo>
                  <a:cubicBezTo>
                    <a:pt x="464" y="234"/>
                    <a:pt x="471" y="241"/>
                    <a:pt x="471" y="251"/>
                  </a:cubicBezTo>
                  <a:cubicBezTo>
                    <a:pt x="471" y="260"/>
                    <a:pt x="464" y="267"/>
                    <a:pt x="455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2" name="Freeform 46"/>
            <p:cNvSpPr/>
            <p:nvPr/>
          </p:nvSpPr>
          <p:spPr bwMode="auto">
            <a:xfrm>
              <a:off x="966788" y="3043238"/>
              <a:ext cx="96838" cy="117475"/>
            </a:xfrm>
            <a:custGeom>
              <a:avLst/>
              <a:gdLst>
                <a:gd name="T0" fmla="*/ 16 w 33"/>
                <a:gd name="T1" fmla="*/ 40 h 40"/>
                <a:gd name="T2" fmla="*/ 33 w 33"/>
                <a:gd name="T3" fmla="*/ 24 h 40"/>
                <a:gd name="T4" fmla="*/ 33 w 33"/>
                <a:gd name="T5" fmla="*/ 0 h 40"/>
                <a:gd name="T6" fmla="*/ 16 w 33"/>
                <a:gd name="T7" fmla="*/ 0 h 40"/>
                <a:gd name="T8" fmla="*/ 0 w 33"/>
                <a:gd name="T9" fmla="*/ 0 h 40"/>
                <a:gd name="T10" fmla="*/ 0 w 33"/>
                <a:gd name="T11" fmla="*/ 24 h 40"/>
                <a:gd name="T12" fmla="*/ 16 w 33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0">
                  <a:moveTo>
                    <a:pt x="16" y="40"/>
                  </a:moveTo>
                  <a:cubicBezTo>
                    <a:pt x="25" y="40"/>
                    <a:pt x="33" y="33"/>
                    <a:pt x="33" y="24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7" y="0"/>
                    <a:pt x="22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3"/>
                    <a:pt x="7" y="40"/>
                    <a:pt x="1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3" name="Freeform 47"/>
            <p:cNvSpPr/>
            <p:nvPr/>
          </p:nvSpPr>
          <p:spPr bwMode="auto">
            <a:xfrm>
              <a:off x="966788" y="4079875"/>
              <a:ext cx="96838" cy="115888"/>
            </a:xfrm>
            <a:custGeom>
              <a:avLst/>
              <a:gdLst>
                <a:gd name="T0" fmla="*/ 16 w 33"/>
                <a:gd name="T1" fmla="*/ 0 h 40"/>
                <a:gd name="T2" fmla="*/ 0 w 33"/>
                <a:gd name="T3" fmla="*/ 17 h 40"/>
                <a:gd name="T4" fmla="*/ 0 w 33"/>
                <a:gd name="T5" fmla="*/ 40 h 40"/>
                <a:gd name="T6" fmla="*/ 16 w 33"/>
                <a:gd name="T7" fmla="*/ 40 h 40"/>
                <a:gd name="T8" fmla="*/ 33 w 33"/>
                <a:gd name="T9" fmla="*/ 40 h 40"/>
                <a:gd name="T10" fmla="*/ 33 w 33"/>
                <a:gd name="T11" fmla="*/ 17 h 40"/>
                <a:gd name="T12" fmla="*/ 16 w 33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0">
                  <a:moveTo>
                    <a:pt x="16" y="0"/>
                  </a:moveTo>
                  <a:cubicBezTo>
                    <a:pt x="7" y="0"/>
                    <a:pt x="0" y="7"/>
                    <a:pt x="0" y="1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0"/>
                    <a:pt x="11" y="40"/>
                    <a:pt x="16" y="40"/>
                  </a:cubicBezTo>
                  <a:cubicBezTo>
                    <a:pt x="22" y="40"/>
                    <a:pt x="27" y="40"/>
                    <a:pt x="33" y="4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7"/>
                    <a:pt x="25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4" name="Freeform 48"/>
            <p:cNvSpPr/>
            <p:nvPr/>
          </p:nvSpPr>
          <p:spPr bwMode="auto">
            <a:xfrm>
              <a:off x="434976" y="3571875"/>
              <a:ext cx="120650" cy="96838"/>
            </a:xfrm>
            <a:custGeom>
              <a:avLst/>
              <a:gdLst>
                <a:gd name="T0" fmla="*/ 41 w 41"/>
                <a:gd name="T1" fmla="*/ 17 h 33"/>
                <a:gd name="T2" fmla="*/ 24 w 41"/>
                <a:gd name="T3" fmla="*/ 0 h 33"/>
                <a:gd name="T4" fmla="*/ 1 w 41"/>
                <a:gd name="T5" fmla="*/ 0 h 33"/>
                <a:gd name="T6" fmla="*/ 0 w 41"/>
                <a:gd name="T7" fmla="*/ 17 h 33"/>
                <a:gd name="T8" fmla="*/ 1 w 41"/>
                <a:gd name="T9" fmla="*/ 33 h 33"/>
                <a:gd name="T10" fmla="*/ 24 w 41"/>
                <a:gd name="T11" fmla="*/ 33 h 33"/>
                <a:gd name="T12" fmla="*/ 41 w 41"/>
                <a:gd name="T13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3">
                  <a:moveTo>
                    <a:pt x="41" y="17"/>
                  </a:moveTo>
                  <a:cubicBezTo>
                    <a:pt x="41" y="7"/>
                    <a:pt x="33" y="0"/>
                    <a:pt x="2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6"/>
                    <a:pt x="0" y="11"/>
                    <a:pt x="0" y="17"/>
                  </a:cubicBezTo>
                  <a:cubicBezTo>
                    <a:pt x="0" y="22"/>
                    <a:pt x="1" y="28"/>
                    <a:pt x="1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33" y="33"/>
                    <a:pt x="41" y="26"/>
                    <a:pt x="4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5" name="Freeform 49"/>
            <p:cNvSpPr/>
            <p:nvPr/>
          </p:nvSpPr>
          <p:spPr bwMode="auto">
            <a:xfrm>
              <a:off x="1474788" y="3571875"/>
              <a:ext cx="119063" cy="96838"/>
            </a:xfrm>
            <a:custGeom>
              <a:avLst/>
              <a:gdLst>
                <a:gd name="T0" fmla="*/ 39 w 40"/>
                <a:gd name="T1" fmla="*/ 0 h 33"/>
                <a:gd name="T2" fmla="*/ 16 w 40"/>
                <a:gd name="T3" fmla="*/ 0 h 33"/>
                <a:gd name="T4" fmla="*/ 0 w 40"/>
                <a:gd name="T5" fmla="*/ 17 h 33"/>
                <a:gd name="T6" fmla="*/ 16 w 40"/>
                <a:gd name="T7" fmla="*/ 33 h 33"/>
                <a:gd name="T8" fmla="*/ 39 w 40"/>
                <a:gd name="T9" fmla="*/ 33 h 33"/>
                <a:gd name="T10" fmla="*/ 40 w 40"/>
                <a:gd name="T11" fmla="*/ 17 h 33"/>
                <a:gd name="T12" fmla="*/ 39 w 40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3">
                  <a:moveTo>
                    <a:pt x="39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7"/>
                  </a:cubicBezTo>
                  <a:cubicBezTo>
                    <a:pt x="0" y="26"/>
                    <a:pt x="7" y="33"/>
                    <a:pt x="16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28"/>
                    <a:pt x="40" y="22"/>
                    <a:pt x="40" y="17"/>
                  </a:cubicBezTo>
                  <a:cubicBezTo>
                    <a:pt x="40" y="11"/>
                    <a:pt x="40" y="6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6" name="Oval 50"/>
            <p:cNvSpPr>
              <a:spLocks noChangeArrowheads="1"/>
            </p:cNvSpPr>
            <p:nvPr/>
          </p:nvSpPr>
          <p:spPr bwMode="auto">
            <a:xfrm>
              <a:off x="925513" y="3532188"/>
              <a:ext cx="176213" cy="174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7" name="Freeform 51"/>
            <p:cNvSpPr>
              <a:spLocks noEditPoints="1"/>
            </p:cNvSpPr>
            <p:nvPr/>
          </p:nvSpPr>
          <p:spPr bwMode="auto">
            <a:xfrm>
              <a:off x="652463" y="3254375"/>
              <a:ext cx="723900" cy="730250"/>
            </a:xfrm>
            <a:custGeom>
              <a:avLst/>
              <a:gdLst>
                <a:gd name="T0" fmla="*/ 106 w 246"/>
                <a:gd name="T1" fmla="*/ 86 h 249"/>
                <a:gd name="T2" fmla="*/ 109 w 246"/>
                <a:gd name="T3" fmla="*/ 89 h 249"/>
                <a:gd name="T4" fmla="*/ 123 w 246"/>
                <a:gd name="T5" fmla="*/ 86 h 249"/>
                <a:gd name="T6" fmla="*/ 162 w 246"/>
                <a:gd name="T7" fmla="*/ 125 h 249"/>
                <a:gd name="T8" fmla="*/ 159 w 246"/>
                <a:gd name="T9" fmla="*/ 139 h 249"/>
                <a:gd name="T10" fmla="*/ 162 w 246"/>
                <a:gd name="T11" fmla="*/ 142 h 249"/>
                <a:gd name="T12" fmla="*/ 246 w 246"/>
                <a:gd name="T13" fmla="*/ 0 h 249"/>
                <a:gd name="T14" fmla="*/ 106 w 246"/>
                <a:gd name="T15" fmla="*/ 86 h 249"/>
                <a:gd name="T16" fmla="*/ 123 w 246"/>
                <a:gd name="T17" fmla="*/ 163 h 249"/>
                <a:gd name="T18" fmla="*/ 84 w 246"/>
                <a:gd name="T19" fmla="*/ 125 h 249"/>
                <a:gd name="T20" fmla="*/ 87 w 246"/>
                <a:gd name="T21" fmla="*/ 110 h 249"/>
                <a:gd name="T22" fmla="*/ 85 w 246"/>
                <a:gd name="T23" fmla="*/ 107 h 249"/>
                <a:gd name="T24" fmla="*/ 0 w 246"/>
                <a:gd name="T25" fmla="*/ 249 h 249"/>
                <a:gd name="T26" fmla="*/ 140 w 246"/>
                <a:gd name="T27" fmla="*/ 163 h 249"/>
                <a:gd name="T28" fmla="*/ 138 w 246"/>
                <a:gd name="T29" fmla="*/ 160 h 249"/>
                <a:gd name="T30" fmla="*/ 123 w 246"/>
                <a:gd name="T31" fmla="*/ 16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6" h="249">
                  <a:moveTo>
                    <a:pt x="106" y="86"/>
                  </a:moveTo>
                  <a:cubicBezTo>
                    <a:pt x="109" y="89"/>
                    <a:pt x="109" y="89"/>
                    <a:pt x="109" y="89"/>
                  </a:cubicBezTo>
                  <a:cubicBezTo>
                    <a:pt x="113" y="87"/>
                    <a:pt x="118" y="86"/>
                    <a:pt x="123" y="86"/>
                  </a:cubicBezTo>
                  <a:cubicBezTo>
                    <a:pt x="145" y="86"/>
                    <a:pt x="162" y="103"/>
                    <a:pt x="162" y="125"/>
                  </a:cubicBezTo>
                  <a:cubicBezTo>
                    <a:pt x="162" y="130"/>
                    <a:pt x="161" y="135"/>
                    <a:pt x="159" y="139"/>
                  </a:cubicBezTo>
                  <a:cubicBezTo>
                    <a:pt x="162" y="142"/>
                    <a:pt x="162" y="142"/>
                    <a:pt x="162" y="142"/>
                  </a:cubicBezTo>
                  <a:cubicBezTo>
                    <a:pt x="246" y="0"/>
                    <a:pt x="246" y="0"/>
                    <a:pt x="246" y="0"/>
                  </a:cubicBezTo>
                  <a:lnTo>
                    <a:pt x="106" y="86"/>
                  </a:lnTo>
                  <a:close/>
                  <a:moveTo>
                    <a:pt x="123" y="163"/>
                  </a:moveTo>
                  <a:cubicBezTo>
                    <a:pt x="102" y="163"/>
                    <a:pt x="84" y="146"/>
                    <a:pt x="84" y="125"/>
                  </a:cubicBezTo>
                  <a:cubicBezTo>
                    <a:pt x="84" y="119"/>
                    <a:pt x="86" y="114"/>
                    <a:pt x="87" y="110"/>
                  </a:cubicBezTo>
                  <a:cubicBezTo>
                    <a:pt x="85" y="107"/>
                    <a:pt x="85" y="107"/>
                    <a:pt x="85" y="107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140" y="163"/>
                    <a:pt x="140" y="163"/>
                    <a:pt x="140" y="163"/>
                  </a:cubicBezTo>
                  <a:cubicBezTo>
                    <a:pt x="138" y="160"/>
                    <a:pt x="138" y="160"/>
                    <a:pt x="138" y="160"/>
                  </a:cubicBezTo>
                  <a:cubicBezTo>
                    <a:pt x="133" y="162"/>
                    <a:pt x="128" y="163"/>
                    <a:pt x="123" y="1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8" name="Freeform 52"/>
            <p:cNvSpPr/>
            <p:nvPr/>
          </p:nvSpPr>
          <p:spPr bwMode="auto">
            <a:xfrm>
              <a:off x="935038" y="2698750"/>
              <a:ext cx="158750" cy="158750"/>
            </a:xfrm>
            <a:custGeom>
              <a:avLst/>
              <a:gdLst>
                <a:gd name="T0" fmla="*/ 27 w 54"/>
                <a:gd name="T1" fmla="*/ 0 h 54"/>
                <a:gd name="T2" fmla="*/ 0 w 54"/>
                <a:gd name="T3" fmla="*/ 27 h 54"/>
                <a:gd name="T4" fmla="*/ 0 w 54"/>
                <a:gd name="T5" fmla="*/ 54 h 54"/>
                <a:gd name="T6" fmla="*/ 29 w 54"/>
                <a:gd name="T7" fmla="*/ 52 h 54"/>
                <a:gd name="T8" fmla="*/ 29 w 54"/>
                <a:gd name="T9" fmla="*/ 52 h 54"/>
                <a:gd name="T10" fmla="*/ 54 w 54"/>
                <a:gd name="T11" fmla="*/ 53 h 54"/>
                <a:gd name="T12" fmla="*/ 54 w 54"/>
                <a:gd name="T13" fmla="*/ 27 h 54"/>
                <a:gd name="T14" fmla="*/ 27 w 54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54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53"/>
                    <a:pt x="1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8" y="52"/>
                    <a:pt x="46" y="52"/>
                    <a:pt x="54" y="53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39" name="组合 338"/>
          <p:cNvGrpSpPr/>
          <p:nvPr/>
        </p:nvGrpSpPr>
        <p:grpSpPr>
          <a:xfrm>
            <a:off x="10957784" y="6767793"/>
            <a:ext cx="352660" cy="380290"/>
            <a:chOff x="10279063" y="681038"/>
            <a:chExt cx="1397000" cy="1506538"/>
          </a:xfrm>
          <a:solidFill>
            <a:schemeClr val="accent6">
              <a:lumMod val="50000"/>
            </a:schemeClr>
          </a:solidFill>
        </p:grpSpPr>
        <p:sp>
          <p:nvSpPr>
            <p:cNvPr id="340" name="Freeform 38"/>
            <p:cNvSpPr>
              <a:spLocks noEditPoints="1"/>
            </p:cNvSpPr>
            <p:nvPr/>
          </p:nvSpPr>
          <p:spPr bwMode="auto">
            <a:xfrm>
              <a:off x="10279063" y="681038"/>
              <a:ext cx="1397000" cy="1038225"/>
            </a:xfrm>
            <a:custGeom>
              <a:avLst/>
              <a:gdLst>
                <a:gd name="T0" fmla="*/ 83 w 489"/>
                <a:gd name="T1" fmla="*/ 363 h 363"/>
                <a:gd name="T2" fmla="*/ 0 w 489"/>
                <a:gd name="T3" fmla="*/ 280 h 363"/>
                <a:gd name="T4" fmla="*/ 0 w 489"/>
                <a:gd name="T5" fmla="*/ 280 h 363"/>
                <a:gd name="T6" fmla="*/ 0 w 489"/>
                <a:gd name="T7" fmla="*/ 83 h 363"/>
                <a:gd name="T8" fmla="*/ 83 w 489"/>
                <a:gd name="T9" fmla="*/ 0 h 363"/>
                <a:gd name="T10" fmla="*/ 83 w 489"/>
                <a:gd name="T11" fmla="*/ 0 h 363"/>
                <a:gd name="T12" fmla="*/ 406 w 489"/>
                <a:gd name="T13" fmla="*/ 0 h 363"/>
                <a:gd name="T14" fmla="*/ 489 w 489"/>
                <a:gd name="T15" fmla="*/ 83 h 363"/>
                <a:gd name="T16" fmla="*/ 489 w 489"/>
                <a:gd name="T17" fmla="*/ 83 h 363"/>
                <a:gd name="T18" fmla="*/ 489 w 489"/>
                <a:gd name="T19" fmla="*/ 280 h 363"/>
                <a:gd name="T20" fmla="*/ 406 w 489"/>
                <a:gd name="T21" fmla="*/ 363 h 363"/>
                <a:gd name="T22" fmla="*/ 406 w 489"/>
                <a:gd name="T23" fmla="*/ 363 h 363"/>
                <a:gd name="T24" fmla="*/ 83 w 489"/>
                <a:gd name="T25" fmla="*/ 363 h 363"/>
                <a:gd name="T26" fmla="*/ 43 w 489"/>
                <a:gd name="T27" fmla="*/ 83 h 363"/>
                <a:gd name="T28" fmla="*/ 43 w 489"/>
                <a:gd name="T29" fmla="*/ 280 h 363"/>
                <a:gd name="T30" fmla="*/ 83 w 489"/>
                <a:gd name="T31" fmla="*/ 320 h 363"/>
                <a:gd name="T32" fmla="*/ 83 w 489"/>
                <a:gd name="T33" fmla="*/ 320 h 363"/>
                <a:gd name="T34" fmla="*/ 406 w 489"/>
                <a:gd name="T35" fmla="*/ 320 h 363"/>
                <a:gd name="T36" fmla="*/ 446 w 489"/>
                <a:gd name="T37" fmla="*/ 280 h 363"/>
                <a:gd name="T38" fmla="*/ 446 w 489"/>
                <a:gd name="T39" fmla="*/ 280 h 363"/>
                <a:gd name="T40" fmla="*/ 446 w 489"/>
                <a:gd name="T41" fmla="*/ 83 h 363"/>
                <a:gd name="T42" fmla="*/ 406 w 489"/>
                <a:gd name="T43" fmla="*/ 43 h 363"/>
                <a:gd name="T44" fmla="*/ 406 w 489"/>
                <a:gd name="T45" fmla="*/ 43 h 363"/>
                <a:gd name="T46" fmla="*/ 83 w 489"/>
                <a:gd name="T47" fmla="*/ 43 h 363"/>
                <a:gd name="T48" fmla="*/ 43 w 489"/>
                <a:gd name="T49" fmla="*/ 8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9" h="363">
                  <a:moveTo>
                    <a:pt x="83" y="363"/>
                  </a:moveTo>
                  <a:cubicBezTo>
                    <a:pt x="37" y="363"/>
                    <a:pt x="0" y="326"/>
                    <a:pt x="0" y="28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8"/>
                    <a:pt x="37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451" y="0"/>
                    <a:pt x="489" y="38"/>
                    <a:pt x="489" y="83"/>
                  </a:cubicBezTo>
                  <a:cubicBezTo>
                    <a:pt x="489" y="83"/>
                    <a:pt x="489" y="83"/>
                    <a:pt x="489" y="83"/>
                  </a:cubicBezTo>
                  <a:cubicBezTo>
                    <a:pt x="489" y="280"/>
                    <a:pt x="489" y="280"/>
                    <a:pt x="489" y="280"/>
                  </a:cubicBezTo>
                  <a:cubicBezTo>
                    <a:pt x="489" y="326"/>
                    <a:pt x="451" y="363"/>
                    <a:pt x="406" y="363"/>
                  </a:cubicBezTo>
                  <a:cubicBezTo>
                    <a:pt x="406" y="363"/>
                    <a:pt x="406" y="363"/>
                    <a:pt x="406" y="363"/>
                  </a:cubicBezTo>
                  <a:cubicBezTo>
                    <a:pt x="83" y="363"/>
                    <a:pt x="83" y="363"/>
                    <a:pt x="83" y="363"/>
                  </a:cubicBezTo>
                  <a:close/>
                  <a:moveTo>
                    <a:pt x="43" y="83"/>
                  </a:moveTo>
                  <a:cubicBezTo>
                    <a:pt x="43" y="280"/>
                    <a:pt x="43" y="280"/>
                    <a:pt x="43" y="280"/>
                  </a:cubicBezTo>
                  <a:cubicBezTo>
                    <a:pt x="43" y="302"/>
                    <a:pt x="61" y="320"/>
                    <a:pt x="83" y="320"/>
                  </a:cubicBezTo>
                  <a:cubicBezTo>
                    <a:pt x="83" y="320"/>
                    <a:pt x="83" y="320"/>
                    <a:pt x="83" y="320"/>
                  </a:cubicBezTo>
                  <a:cubicBezTo>
                    <a:pt x="406" y="320"/>
                    <a:pt x="406" y="320"/>
                    <a:pt x="406" y="320"/>
                  </a:cubicBezTo>
                  <a:cubicBezTo>
                    <a:pt x="428" y="320"/>
                    <a:pt x="446" y="302"/>
                    <a:pt x="446" y="280"/>
                  </a:cubicBezTo>
                  <a:cubicBezTo>
                    <a:pt x="446" y="280"/>
                    <a:pt x="446" y="280"/>
                    <a:pt x="446" y="280"/>
                  </a:cubicBezTo>
                  <a:cubicBezTo>
                    <a:pt x="446" y="83"/>
                    <a:pt x="446" y="83"/>
                    <a:pt x="446" y="83"/>
                  </a:cubicBezTo>
                  <a:cubicBezTo>
                    <a:pt x="446" y="61"/>
                    <a:pt x="428" y="43"/>
                    <a:pt x="406" y="43"/>
                  </a:cubicBezTo>
                  <a:cubicBezTo>
                    <a:pt x="406" y="43"/>
                    <a:pt x="406" y="43"/>
                    <a:pt x="406" y="43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61" y="43"/>
                    <a:pt x="43" y="61"/>
                    <a:pt x="4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41" name="Freeform 39"/>
            <p:cNvSpPr/>
            <p:nvPr/>
          </p:nvSpPr>
          <p:spPr bwMode="auto">
            <a:xfrm>
              <a:off x="10655300" y="1741488"/>
              <a:ext cx="639763" cy="446088"/>
            </a:xfrm>
            <a:custGeom>
              <a:avLst/>
              <a:gdLst>
                <a:gd name="T0" fmla="*/ 219 w 224"/>
                <a:gd name="T1" fmla="*/ 119 h 156"/>
                <a:gd name="T2" fmla="*/ 130 w 224"/>
                <a:gd name="T3" fmla="*/ 15 h 156"/>
                <a:gd name="T4" fmla="*/ 112 w 224"/>
                <a:gd name="T5" fmla="*/ 0 h 156"/>
                <a:gd name="T6" fmla="*/ 95 w 224"/>
                <a:gd name="T7" fmla="*/ 15 h 156"/>
                <a:gd name="T8" fmla="*/ 6 w 224"/>
                <a:gd name="T9" fmla="*/ 119 h 156"/>
                <a:gd name="T10" fmla="*/ 8 w 224"/>
                <a:gd name="T11" fmla="*/ 140 h 156"/>
                <a:gd name="T12" fmla="*/ 30 w 224"/>
                <a:gd name="T13" fmla="*/ 138 h 156"/>
                <a:gd name="T14" fmla="*/ 96 w 224"/>
                <a:gd name="T15" fmla="*/ 64 h 156"/>
                <a:gd name="T16" fmla="*/ 96 w 224"/>
                <a:gd name="T17" fmla="*/ 140 h 156"/>
                <a:gd name="T18" fmla="*/ 112 w 224"/>
                <a:gd name="T19" fmla="*/ 156 h 156"/>
                <a:gd name="T20" fmla="*/ 129 w 224"/>
                <a:gd name="T21" fmla="*/ 140 h 156"/>
                <a:gd name="T22" fmla="*/ 129 w 224"/>
                <a:gd name="T23" fmla="*/ 64 h 156"/>
                <a:gd name="T24" fmla="*/ 195 w 224"/>
                <a:gd name="T25" fmla="*/ 138 h 156"/>
                <a:gd name="T26" fmla="*/ 216 w 224"/>
                <a:gd name="T27" fmla="*/ 140 h 156"/>
                <a:gd name="T28" fmla="*/ 219 w 224"/>
                <a:gd name="T29" fmla="*/ 11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56">
                  <a:moveTo>
                    <a:pt x="219" y="119"/>
                  </a:moveTo>
                  <a:cubicBezTo>
                    <a:pt x="130" y="15"/>
                    <a:pt x="130" y="15"/>
                    <a:pt x="130" y="15"/>
                  </a:cubicBezTo>
                  <a:cubicBezTo>
                    <a:pt x="130" y="15"/>
                    <a:pt x="118" y="0"/>
                    <a:pt x="112" y="0"/>
                  </a:cubicBezTo>
                  <a:cubicBezTo>
                    <a:pt x="107" y="0"/>
                    <a:pt x="95" y="15"/>
                    <a:pt x="95" y="15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0" y="126"/>
                    <a:pt x="2" y="135"/>
                    <a:pt x="8" y="140"/>
                  </a:cubicBezTo>
                  <a:cubicBezTo>
                    <a:pt x="15" y="146"/>
                    <a:pt x="25" y="144"/>
                    <a:pt x="30" y="138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96" y="149"/>
                    <a:pt x="103" y="156"/>
                    <a:pt x="112" y="156"/>
                  </a:cubicBezTo>
                  <a:cubicBezTo>
                    <a:pt x="121" y="156"/>
                    <a:pt x="129" y="149"/>
                    <a:pt x="129" y="14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00" y="144"/>
                    <a:pt x="210" y="146"/>
                    <a:pt x="216" y="140"/>
                  </a:cubicBezTo>
                  <a:cubicBezTo>
                    <a:pt x="223" y="135"/>
                    <a:pt x="224" y="126"/>
                    <a:pt x="219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42" name="Freeform 40"/>
            <p:cNvSpPr/>
            <p:nvPr/>
          </p:nvSpPr>
          <p:spPr bwMode="auto">
            <a:xfrm>
              <a:off x="10493375" y="952501"/>
              <a:ext cx="968375" cy="503238"/>
            </a:xfrm>
            <a:custGeom>
              <a:avLst/>
              <a:gdLst>
                <a:gd name="T0" fmla="*/ 3 w 339"/>
                <a:gd name="T1" fmla="*/ 169 h 176"/>
                <a:gd name="T2" fmla="*/ 4 w 339"/>
                <a:gd name="T3" fmla="*/ 155 h 176"/>
                <a:gd name="T4" fmla="*/ 4 w 339"/>
                <a:gd name="T5" fmla="*/ 155 h 176"/>
                <a:gd name="T6" fmla="*/ 57 w 339"/>
                <a:gd name="T7" fmla="*/ 102 h 176"/>
                <a:gd name="T8" fmla="*/ 66 w 339"/>
                <a:gd name="T9" fmla="*/ 99 h 176"/>
                <a:gd name="T10" fmla="*/ 66 w 339"/>
                <a:gd name="T11" fmla="*/ 99 h 176"/>
                <a:gd name="T12" fmla="*/ 72 w 339"/>
                <a:gd name="T13" fmla="*/ 105 h 176"/>
                <a:gd name="T14" fmla="*/ 72 w 339"/>
                <a:gd name="T15" fmla="*/ 105 h 176"/>
                <a:gd name="T16" fmla="*/ 83 w 339"/>
                <a:gd name="T17" fmla="*/ 144 h 176"/>
                <a:gd name="T18" fmla="*/ 166 w 339"/>
                <a:gd name="T19" fmla="*/ 12 h 176"/>
                <a:gd name="T20" fmla="*/ 176 w 339"/>
                <a:gd name="T21" fmla="*/ 7 h 176"/>
                <a:gd name="T22" fmla="*/ 176 w 339"/>
                <a:gd name="T23" fmla="*/ 7 h 176"/>
                <a:gd name="T24" fmla="*/ 182 w 339"/>
                <a:gd name="T25" fmla="*/ 16 h 176"/>
                <a:gd name="T26" fmla="*/ 182 w 339"/>
                <a:gd name="T27" fmla="*/ 16 h 176"/>
                <a:gd name="T28" fmla="*/ 181 w 339"/>
                <a:gd name="T29" fmla="*/ 99 h 176"/>
                <a:gd name="T30" fmla="*/ 221 w 339"/>
                <a:gd name="T31" fmla="*/ 59 h 176"/>
                <a:gd name="T32" fmla="*/ 228 w 339"/>
                <a:gd name="T33" fmla="*/ 57 h 176"/>
                <a:gd name="T34" fmla="*/ 228 w 339"/>
                <a:gd name="T35" fmla="*/ 57 h 176"/>
                <a:gd name="T36" fmla="*/ 234 w 339"/>
                <a:gd name="T37" fmla="*/ 61 h 176"/>
                <a:gd name="T38" fmla="*/ 234 w 339"/>
                <a:gd name="T39" fmla="*/ 61 h 176"/>
                <a:gd name="T40" fmla="*/ 246 w 339"/>
                <a:gd name="T41" fmla="*/ 84 h 176"/>
                <a:gd name="T42" fmla="*/ 322 w 339"/>
                <a:gd name="T43" fmla="*/ 5 h 176"/>
                <a:gd name="T44" fmla="*/ 335 w 339"/>
                <a:gd name="T45" fmla="*/ 4 h 176"/>
                <a:gd name="T46" fmla="*/ 335 w 339"/>
                <a:gd name="T47" fmla="*/ 4 h 176"/>
                <a:gd name="T48" fmla="*/ 335 w 339"/>
                <a:gd name="T49" fmla="*/ 18 h 176"/>
                <a:gd name="T50" fmla="*/ 335 w 339"/>
                <a:gd name="T51" fmla="*/ 18 h 176"/>
                <a:gd name="T52" fmla="*/ 251 w 339"/>
                <a:gd name="T53" fmla="*/ 106 h 176"/>
                <a:gd name="T54" fmla="*/ 243 w 339"/>
                <a:gd name="T55" fmla="*/ 110 h 176"/>
                <a:gd name="T56" fmla="*/ 243 w 339"/>
                <a:gd name="T57" fmla="*/ 110 h 176"/>
                <a:gd name="T58" fmla="*/ 236 w 339"/>
                <a:gd name="T59" fmla="*/ 106 h 176"/>
                <a:gd name="T60" fmla="*/ 236 w 339"/>
                <a:gd name="T61" fmla="*/ 106 h 176"/>
                <a:gd name="T62" fmla="*/ 224 w 339"/>
                <a:gd name="T63" fmla="*/ 81 h 176"/>
                <a:gd name="T64" fmla="*/ 177 w 339"/>
                <a:gd name="T65" fmla="*/ 126 h 176"/>
                <a:gd name="T66" fmla="*/ 168 w 339"/>
                <a:gd name="T67" fmla="*/ 127 h 176"/>
                <a:gd name="T68" fmla="*/ 168 w 339"/>
                <a:gd name="T69" fmla="*/ 127 h 176"/>
                <a:gd name="T70" fmla="*/ 163 w 339"/>
                <a:gd name="T71" fmla="*/ 119 h 176"/>
                <a:gd name="T72" fmla="*/ 163 w 339"/>
                <a:gd name="T73" fmla="*/ 119 h 176"/>
                <a:gd name="T74" fmla="*/ 164 w 339"/>
                <a:gd name="T75" fmla="*/ 49 h 176"/>
                <a:gd name="T76" fmla="*/ 88 w 339"/>
                <a:gd name="T77" fmla="*/ 171 h 176"/>
                <a:gd name="T78" fmla="*/ 79 w 339"/>
                <a:gd name="T79" fmla="*/ 176 h 176"/>
                <a:gd name="T80" fmla="*/ 79 w 339"/>
                <a:gd name="T81" fmla="*/ 176 h 176"/>
                <a:gd name="T82" fmla="*/ 71 w 339"/>
                <a:gd name="T83" fmla="*/ 170 h 176"/>
                <a:gd name="T84" fmla="*/ 71 w 339"/>
                <a:gd name="T85" fmla="*/ 170 h 176"/>
                <a:gd name="T86" fmla="*/ 59 w 339"/>
                <a:gd name="T87" fmla="*/ 126 h 176"/>
                <a:gd name="T88" fmla="*/ 16 w 339"/>
                <a:gd name="T89" fmla="*/ 170 h 176"/>
                <a:gd name="T90" fmla="*/ 16 w 339"/>
                <a:gd name="T91" fmla="*/ 170 h 176"/>
                <a:gd name="T92" fmla="*/ 7 w 339"/>
                <a:gd name="T93" fmla="*/ 172 h 176"/>
                <a:gd name="T94" fmla="*/ 7 w 339"/>
                <a:gd name="T95" fmla="*/ 172 h 176"/>
                <a:gd name="T96" fmla="*/ 3 w 339"/>
                <a:gd name="T97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9" h="176">
                  <a:moveTo>
                    <a:pt x="3" y="169"/>
                  </a:moveTo>
                  <a:cubicBezTo>
                    <a:pt x="0" y="166"/>
                    <a:pt x="0" y="159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99"/>
                    <a:pt x="63" y="98"/>
                    <a:pt x="66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9" y="100"/>
                    <a:pt x="71" y="102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166" y="12"/>
                    <a:pt x="166" y="12"/>
                    <a:pt x="166" y="12"/>
                  </a:cubicBezTo>
                  <a:cubicBezTo>
                    <a:pt x="168" y="8"/>
                    <a:pt x="172" y="6"/>
                    <a:pt x="176" y="7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80" y="8"/>
                    <a:pt x="182" y="12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3" y="57"/>
                    <a:pt x="226" y="57"/>
                    <a:pt x="228" y="57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1" y="58"/>
                    <a:pt x="233" y="59"/>
                    <a:pt x="234" y="61"/>
                  </a:cubicBezTo>
                  <a:cubicBezTo>
                    <a:pt x="234" y="61"/>
                    <a:pt x="234" y="61"/>
                    <a:pt x="234" y="61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322" y="5"/>
                    <a:pt x="322" y="5"/>
                    <a:pt x="322" y="5"/>
                  </a:cubicBezTo>
                  <a:cubicBezTo>
                    <a:pt x="326" y="1"/>
                    <a:pt x="331" y="0"/>
                    <a:pt x="335" y="4"/>
                  </a:cubicBezTo>
                  <a:cubicBezTo>
                    <a:pt x="335" y="4"/>
                    <a:pt x="335" y="4"/>
                    <a:pt x="335" y="4"/>
                  </a:cubicBezTo>
                  <a:cubicBezTo>
                    <a:pt x="339" y="8"/>
                    <a:pt x="339" y="14"/>
                    <a:pt x="335" y="18"/>
                  </a:cubicBezTo>
                  <a:cubicBezTo>
                    <a:pt x="335" y="18"/>
                    <a:pt x="335" y="18"/>
                    <a:pt x="335" y="18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49" y="109"/>
                    <a:pt x="246" y="110"/>
                    <a:pt x="243" y="110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0" y="110"/>
                    <a:pt x="238" y="108"/>
                    <a:pt x="236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24" y="81"/>
                    <a:pt x="224" y="81"/>
                    <a:pt x="224" y="81"/>
                  </a:cubicBezTo>
                  <a:cubicBezTo>
                    <a:pt x="177" y="126"/>
                    <a:pt x="177" y="126"/>
                    <a:pt x="177" y="126"/>
                  </a:cubicBezTo>
                  <a:cubicBezTo>
                    <a:pt x="174" y="128"/>
                    <a:pt x="171" y="129"/>
                    <a:pt x="168" y="127"/>
                  </a:cubicBezTo>
                  <a:cubicBezTo>
                    <a:pt x="168" y="127"/>
                    <a:pt x="168" y="127"/>
                    <a:pt x="168" y="127"/>
                  </a:cubicBezTo>
                  <a:cubicBezTo>
                    <a:pt x="165" y="126"/>
                    <a:pt x="163" y="123"/>
                    <a:pt x="163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4" y="49"/>
                    <a:pt x="164" y="49"/>
                    <a:pt x="164" y="49"/>
                  </a:cubicBezTo>
                  <a:cubicBezTo>
                    <a:pt x="88" y="171"/>
                    <a:pt x="88" y="171"/>
                    <a:pt x="88" y="171"/>
                  </a:cubicBezTo>
                  <a:cubicBezTo>
                    <a:pt x="86" y="174"/>
                    <a:pt x="82" y="176"/>
                    <a:pt x="79" y="176"/>
                  </a:cubicBezTo>
                  <a:cubicBezTo>
                    <a:pt x="79" y="176"/>
                    <a:pt x="79" y="176"/>
                    <a:pt x="79" y="176"/>
                  </a:cubicBezTo>
                  <a:cubicBezTo>
                    <a:pt x="75" y="176"/>
                    <a:pt x="72" y="173"/>
                    <a:pt x="71" y="170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4" y="172"/>
                    <a:pt x="10" y="173"/>
                    <a:pt x="7" y="172"/>
                  </a:cubicBezTo>
                  <a:cubicBezTo>
                    <a:pt x="7" y="172"/>
                    <a:pt x="7" y="172"/>
                    <a:pt x="7" y="172"/>
                  </a:cubicBezTo>
                  <a:cubicBezTo>
                    <a:pt x="6" y="172"/>
                    <a:pt x="4" y="171"/>
                    <a:pt x="3" y="1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343" name="任意多边形 781"/>
          <p:cNvSpPr/>
          <p:nvPr/>
        </p:nvSpPr>
        <p:spPr>
          <a:xfrm>
            <a:off x="4856829" y="5535533"/>
            <a:ext cx="285453" cy="319808"/>
          </a:xfrm>
          <a:custGeom>
            <a:avLst/>
            <a:gdLst>
              <a:gd name="connsiteX0" fmla="*/ 231381 w 548570"/>
              <a:gd name="connsiteY0" fmla="*/ 425206 h 614629"/>
              <a:gd name="connsiteX1" fmla="*/ 178993 w 548570"/>
              <a:gd name="connsiteY1" fmla="*/ 477594 h 614629"/>
              <a:gd name="connsiteX2" fmla="*/ 231381 w 548570"/>
              <a:gd name="connsiteY2" fmla="*/ 529982 h 614629"/>
              <a:gd name="connsiteX3" fmla="*/ 283769 w 548570"/>
              <a:gd name="connsiteY3" fmla="*/ 477594 h 614629"/>
              <a:gd name="connsiteX4" fmla="*/ 231381 w 548570"/>
              <a:gd name="connsiteY4" fmla="*/ 425206 h 614629"/>
              <a:gd name="connsiteX5" fmla="*/ 326305 w 548570"/>
              <a:gd name="connsiteY5" fmla="*/ 381899 h 614629"/>
              <a:gd name="connsiteX6" fmla="*/ 291502 w 548570"/>
              <a:gd name="connsiteY6" fmla="*/ 416702 h 614629"/>
              <a:gd name="connsiteX7" fmla="*/ 326305 w 548570"/>
              <a:gd name="connsiteY7" fmla="*/ 451505 h 614629"/>
              <a:gd name="connsiteX8" fmla="*/ 361108 w 548570"/>
              <a:gd name="connsiteY8" fmla="*/ 416702 h 614629"/>
              <a:gd name="connsiteX9" fmla="*/ 326305 w 548570"/>
              <a:gd name="connsiteY9" fmla="*/ 381899 h 614629"/>
              <a:gd name="connsiteX10" fmla="*/ 256701 w 548570"/>
              <a:gd name="connsiteY10" fmla="*/ 234596 h 614629"/>
              <a:gd name="connsiteX11" fmla="*/ 291504 w 548570"/>
              <a:gd name="connsiteY11" fmla="*/ 269399 h 614629"/>
              <a:gd name="connsiteX12" fmla="*/ 256701 w 548570"/>
              <a:gd name="connsiteY12" fmla="*/ 304202 h 614629"/>
              <a:gd name="connsiteX13" fmla="*/ 221898 w 548570"/>
              <a:gd name="connsiteY13" fmla="*/ 269399 h 614629"/>
              <a:gd name="connsiteX14" fmla="*/ 256701 w 548570"/>
              <a:gd name="connsiteY14" fmla="*/ 234596 h 614629"/>
              <a:gd name="connsiteX15" fmla="*/ 305611 w 548570"/>
              <a:gd name="connsiteY15" fmla="*/ 169413 h 614629"/>
              <a:gd name="connsiteX16" fmla="*/ 328471 w 548570"/>
              <a:gd name="connsiteY16" fmla="*/ 192273 h 614629"/>
              <a:gd name="connsiteX17" fmla="*/ 305611 w 548570"/>
              <a:gd name="connsiteY17" fmla="*/ 215133 h 614629"/>
              <a:gd name="connsiteX18" fmla="*/ 282751 w 548570"/>
              <a:gd name="connsiteY18" fmla="*/ 192273 h 614629"/>
              <a:gd name="connsiteX19" fmla="*/ 305611 w 548570"/>
              <a:gd name="connsiteY19" fmla="*/ 169413 h 614629"/>
              <a:gd name="connsiteX20" fmla="*/ 191046 w 548570"/>
              <a:gd name="connsiteY20" fmla="*/ 54000 h 614629"/>
              <a:gd name="connsiteX21" fmla="*/ 191046 w 548570"/>
              <a:gd name="connsiteY21" fmla="*/ 237660 h 614629"/>
              <a:gd name="connsiteX22" fmla="*/ 191046 w 548570"/>
              <a:gd name="connsiteY22" fmla="*/ 240705 h 614629"/>
              <a:gd name="connsiteX23" fmla="*/ 190908 w 548570"/>
              <a:gd name="connsiteY23" fmla="*/ 243749 h 614629"/>
              <a:gd name="connsiteX24" fmla="*/ 190839 w 548570"/>
              <a:gd name="connsiteY24" fmla="*/ 246794 h 614629"/>
              <a:gd name="connsiteX25" fmla="*/ 190493 w 548570"/>
              <a:gd name="connsiteY25" fmla="*/ 249769 h 614629"/>
              <a:gd name="connsiteX26" fmla="*/ 190285 w 548570"/>
              <a:gd name="connsiteY26" fmla="*/ 252814 h 614629"/>
              <a:gd name="connsiteX27" fmla="*/ 189870 w 548570"/>
              <a:gd name="connsiteY27" fmla="*/ 255858 h 614629"/>
              <a:gd name="connsiteX28" fmla="*/ 189040 w 548570"/>
              <a:gd name="connsiteY28" fmla="*/ 261878 h 614629"/>
              <a:gd name="connsiteX29" fmla="*/ 189038 w 548570"/>
              <a:gd name="connsiteY29" fmla="*/ 261878 h 614629"/>
              <a:gd name="connsiteX30" fmla="*/ 187862 w 548570"/>
              <a:gd name="connsiteY30" fmla="*/ 267621 h 614629"/>
              <a:gd name="connsiteX31" fmla="*/ 186547 w 548570"/>
              <a:gd name="connsiteY31" fmla="*/ 273364 h 614629"/>
              <a:gd name="connsiteX32" fmla="*/ 184956 w 548570"/>
              <a:gd name="connsiteY32" fmla="*/ 279176 h 614629"/>
              <a:gd name="connsiteX33" fmla="*/ 183157 w 548570"/>
              <a:gd name="connsiteY33" fmla="*/ 284712 h 614629"/>
              <a:gd name="connsiteX34" fmla="*/ 181012 w 548570"/>
              <a:gd name="connsiteY34" fmla="*/ 290247 h 614629"/>
              <a:gd name="connsiteX35" fmla="*/ 178797 w 548570"/>
              <a:gd name="connsiteY35" fmla="*/ 295714 h 614629"/>
              <a:gd name="connsiteX36" fmla="*/ 176237 w 548570"/>
              <a:gd name="connsiteY36" fmla="*/ 301111 h 614629"/>
              <a:gd name="connsiteX37" fmla="*/ 173538 w 548570"/>
              <a:gd name="connsiteY37" fmla="*/ 306370 h 614629"/>
              <a:gd name="connsiteX38" fmla="*/ 153057 w 548570"/>
              <a:gd name="connsiteY38" fmla="*/ 343804 h 614629"/>
              <a:gd name="connsiteX39" fmla="*/ 157831 w 548570"/>
              <a:gd name="connsiteY39" fmla="*/ 345464 h 614629"/>
              <a:gd name="connsiteX40" fmla="*/ 162675 w 548570"/>
              <a:gd name="connsiteY40" fmla="*/ 346848 h 614629"/>
              <a:gd name="connsiteX41" fmla="*/ 167380 w 548570"/>
              <a:gd name="connsiteY41" fmla="*/ 348094 h 614629"/>
              <a:gd name="connsiteX42" fmla="*/ 171947 w 548570"/>
              <a:gd name="connsiteY42" fmla="*/ 349270 h 614629"/>
              <a:gd name="connsiteX43" fmla="*/ 176444 w 548570"/>
              <a:gd name="connsiteY43" fmla="*/ 350239 h 614629"/>
              <a:gd name="connsiteX44" fmla="*/ 180873 w 548570"/>
              <a:gd name="connsiteY44" fmla="*/ 351000 h 614629"/>
              <a:gd name="connsiteX45" fmla="*/ 185371 w 548570"/>
              <a:gd name="connsiteY45" fmla="*/ 351761 h 614629"/>
              <a:gd name="connsiteX46" fmla="*/ 189730 w 548570"/>
              <a:gd name="connsiteY46" fmla="*/ 352245 h 614629"/>
              <a:gd name="connsiteX47" fmla="*/ 194020 w 548570"/>
              <a:gd name="connsiteY47" fmla="*/ 352730 h 614629"/>
              <a:gd name="connsiteX48" fmla="*/ 198310 w 548570"/>
              <a:gd name="connsiteY48" fmla="*/ 353006 h 614629"/>
              <a:gd name="connsiteX49" fmla="*/ 202462 w 548570"/>
              <a:gd name="connsiteY49" fmla="*/ 353214 h 614629"/>
              <a:gd name="connsiteX50" fmla="*/ 206614 w 548570"/>
              <a:gd name="connsiteY50" fmla="*/ 353352 h 614629"/>
              <a:gd name="connsiteX51" fmla="*/ 210696 w 548570"/>
              <a:gd name="connsiteY51" fmla="*/ 353352 h 614629"/>
              <a:gd name="connsiteX52" fmla="*/ 214709 w 548570"/>
              <a:gd name="connsiteY52" fmla="*/ 353214 h 614629"/>
              <a:gd name="connsiteX53" fmla="*/ 218653 w 548570"/>
              <a:gd name="connsiteY53" fmla="*/ 353006 h 614629"/>
              <a:gd name="connsiteX54" fmla="*/ 222597 w 548570"/>
              <a:gd name="connsiteY54" fmla="*/ 352730 h 614629"/>
              <a:gd name="connsiteX55" fmla="*/ 226472 w 548570"/>
              <a:gd name="connsiteY55" fmla="*/ 352245 h 614629"/>
              <a:gd name="connsiteX56" fmla="*/ 230347 w 548570"/>
              <a:gd name="connsiteY56" fmla="*/ 351761 h 614629"/>
              <a:gd name="connsiteX57" fmla="*/ 234153 w 548570"/>
              <a:gd name="connsiteY57" fmla="*/ 351207 h 614629"/>
              <a:gd name="connsiteX58" fmla="*/ 237889 w 548570"/>
              <a:gd name="connsiteY58" fmla="*/ 350585 h 614629"/>
              <a:gd name="connsiteX59" fmla="*/ 241626 w 548570"/>
              <a:gd name="connsiteY59" fmla="*/ 349893 h 614629"/>
              <a:gd name="connsiteX60" fmla="*/ 245224 w 548570"/>
              <a:gd name="connsiteY60" fmla="*/ 349201 h 614629"/>
              <a:gd name="connsiteX61" fmla="*/ 252489 w 548570"/>
              <a:gd name="connsiteY61" fmla="*/ 347471 h 614629"/>
              <a:gd name="connsiteX62" fmla="*/ 259685 w 548570"/>
              <a:gd name="connsiteY62" fmla="*/ 345533 h 614629"/>
              <a:gd name="connsiteX63" fmla="*/ 266674 w 548570"/>
              <a:gd name="connsiteY63" fmla="*/ 343596 h 614629"/>
              <a:gd name="connsiteX64" fmla="*/ 273524 w 548570"/>
              <a:gd name="connsiteY64" fmla="*/ 341520 h 614629"/>
              <a:gd name="connsiteX65" fmla="*/ 280374 w 548570"/>
              <a:gd name="connsiteY65" fmla="*/ 339237 h 614629"/>
              <a:gd name="connsiteX66" fmla="*/ 293729 w 548570"/>
              <a:gd name="connsiteY66" fmla="*/ 334878 h 614629"/>
              <a:gd name="connsiteX67" fmla="*/ 300302 w 548570"/>
              <a:gd name="connsiteY67" fmla="*/ 332733 h 614629"/>
              <a:gd name="connsiteX68" fmla="*/ 306945 w 548570"/>
              <a:gd name="connsiteY68" fmla="*/ 330795 h 614629"/>
              <a:gd name="connsiteX69" fmla="*/ 313449 w 548570"/>
              <a:gd name="connsiteY69" fmla="*/ 328927 h 614629"/>
              <a:gd name="connsiteX70" fmla="*/ 319953 w 548570"/>
              <a:gd name="connsiteY70" fmla="*/ 327197 h 614629"/>
              <a:gd name="connsiteX71" fmla="*/ 326458 w 548570"/>
              <a:gd name="connsiteY71" fmla="*/ 325675 h 614629"/>
              <a:gd name="connsiteX72" fmla="*/ 329779 w 548570"/>
              <a:gd name="connsiteY72" fmla="*/ 325052 h 614629"/>
              <a:gd name="connsiteX73" fmla="*/ 332962 w 548570"/>
              <a:gd name="connsiteY73" fmla="*/ 324498 h 614629"/>
              <a:gd name="connsiteX74" fmla="*/ 336283 w 548570"/>
              <a:gd name="connsiteY74" fmla="*/ 324014 h 614629"/>
              <a:gd name="connsiteX75" fmla="*/ 339604 w 548570"/>
              <a:gd name="connsiteY75" fmla="*/ 323530 h 614629"/>
              <a:gd name="connsiteX76" fmla="*/ 342926 w 548570"/>
              <a:gd name="connsiteY76" fmla="*/ 323253 h 614629"/>
              <a:gd name="connsiteX77" fmla="*/ 346247 w 548570"/>
              <a:gd name="connsiteY77" fmla="*/ 323045 h 614629"/>
              <a:gd name="connsiteX78" fmla="*/ 349499 w 548570"/>
              <a:gd name="connsiteY78" fmla="*/ 322838 h 614629"/>
              <a:gd name="connsiteX79" fmla="*/ 352820 w 548570"/>
              <a:gd name="connsiteY79" fmla="*/ 322838 h 614629"/>
              <a:gd name="connsiteX80" fmla="*/ 356280 w 548570"/>
              <a:gd name="connsiteY80" fmla="*/ 322838 h 614629"/>
              <a:gd name="connsiteX81" fmla="*/ 359532 w 548570"/>
              <a:gd name="connsiteY81" fmla="*/ 323045 h 614629"/>
              <a:gd name="connsiteX82" fmla="*/ 362992 w 548570"/>
              <a:gd name="connsiteY82" fmla="*/ 323322 h 614629"/>
              <a:gd name="connsiteX83" fmla="*/ 366382 w 548570"/>
              <a:gd name="connsiteY83" fmla="*/ 323737 h 614629"/>
              <a:gd name="connsiteX84" fmla="*/ 369773 w 548570"/>
              <a:gd name="connsiteY84" fmla="*/ 324291 h 614629"/>
              <a:gd name="connsiteX85" fmla="*/ 373302 w 548570"/>
              <a:gd name="connsiteY85" fmla="*/ 324914 h 614629"/>
              <a:gd name="connsiteX86" fmla="*/ 376831 w 548570"/>
              <a:gd name="connsiteY86" fmla="*/ 325675 h 614629"/>
              <a:gd name="connsiteX87" fmla="*/ 380290 w 548570"/>
              <a:gd name="connsiteY87" fmla="*/ 326643 h 614629"/>
              <a:gd name="connsiteX88" fmla="*/ 383889 w 548570"/>
              <a:gd name="connsiteY88" fmla="*/ 327820 h 614629"/>
              <a:gd name="connsiteX89" fmla="*/ 387417 w 548570"/>
              <a:gd name="connsiteY89" fmla="*/ 328996 h 614629"/>
              <a:gd name="connsiteX90" fmla="*/ 375032 w 548570"/>
              <a:gd name="connsiteY90" fmla="*/ 306370 h 614629"/>
              <a:gd name="connsiteX91" fmla="*/ 372333 w 548570"/>
              <a:gd name="connsiteY91" fmla="*/ 301111 h 614629"/>
              <a:gd name="connsiteX92" fmla="*/ 369773 w 548570"/>
              <a:gd name="connsiteY92" fmla="*/ 295714 h 614629"/>
              <a:gd name="connsiteX93" fmla="*/ 367559 w 548570"/>
              <a:gd name="connsiteY93" fmla="*/ 290247 h 614629"/>
              <a:gd name="connsiteX94" fmla="*/ 365414 w 548570"/>
              <a:gd name="connsiteY94" fmla="*/ 284712 h 614629"/>
              <a:gd name="connsiteX95" fmla="*/ 363615 w 548570"/>
              <a:gd name="connsiteY95" fmla="*/ 279176 h 614629"/>
              <a:gd name="connsiteX96" fmla="*/ 362023 w 548570"/>
              <a:gd name="connsiteY96" fmla="*/ 273364 h 614629"/>
              <a:gd name="connsiteX97" fmla="*/ 360709 w 548570"/>
              <a:gd name="connsiteY97" fmla="*/ 267621 h 614629"/>
              <a:gd name="connsiteX98" fmla="*/ 359532 w 548570"/>
              <a:gd name="connsiteY98" fmla="*/ 261878 h 614629"/>
              <a:gd name="connsiteX99" fmla="*/ 359534 w 548570"/>
              <a:gd name="connsiteY99" fmla="*/ 261878 h 614629"/>
              <a:gd name="connsiteX100" fmla="*/ 358703 w 548570"/>
              <a:gd name="connsiteY100" fmla="*/ 255858 h 614629"/>
              <a:gd name="connsiteX101" fmla="*/ 358288 w 548570"/>
              <a:gd name="connsiteY101" fmla="*/ 252814 h 614629"/>
              <a:gd name="connsiteX102" fmla="*/ 357942 w 548570"/>
              <a:gd name="connsiteY102" fmla="*/ 249769 h 614629"/>
              <a:gd name="connsiteX103" fmla="*/ 357735 w 548570"/>
              <a:gd name="connsiteY103" fmla="*/ 246794 h 614629"/>
              <a:gd name="connsiteX104" fmla="*/ 357666 w 548570"/>
              <a:gd name="connsiteY104" fmla="*/ 243749 h 614629"/>
              <a:gd name="connsiteX105" fmla="*/ 357527 w 548570"/>
              <a:gd name="connsiteY105" fmla="*/ 240705 h 614629"/>
              <a:gd name="connsiteX106" fmla="*/ 357527 w 548570"/>
              <a:gd name="connsiteY106" fmla="*/ 237660 h 614629"/>
              <a:gd name="connsiteX107" fmla="*/ 357527 w 548570"/>
              <a:gd name="connsiteY107" fmla="*/ 54000 h 614629"/>
              <a:gd name="connsiteX108" fmla="*/ 157286 w 548570"/>
              <a:gd name="connsiteY108" fmla="*/ 0 h 614629"/>
              <a:gd name="connsiteX109" fmla="*/ 391286 w 548570"/>
              <a:gd name="connsiteY109" fmla="*/ 0 h 614629"/>
              <a:gd name="connsiteX110" fmla="*/ 418286 w 548570"/>
              <a:gd name="connsiteY110" fmla="*/ 27000 h 614629"/>
              <a:gd name="connsiteX111" fmla="*/ 391286 w 548570"/>
              <a:gd name="connsiteY111" fmla="*/ 54000 h 614629"/>
              <a:gd name="connsiteX112" fmla="*/ 384236 w 548570"/>
              <a:gd name="connsiteY112" fmla="*/ 54000 h 614629"/>
              <a:gd name="connsiteX113" fmla="*/ 384236 w 548570"/>
              <a:gd name="connsiteY113" fmla="*/ 237660 h 614629"/>
              <a:gd name="connsiteX114" fmla="*/ 384236 w 548570"/>
              <a:gd name="connsiteY114" fmla="*/ 240705 h 614629"/>
              <a:gd name="connsiteX115" fmla="*/ 384305 w 548570"/>
              <a:gd name="connsiteY115" fmla="*/ 243818 h 614629"/>
              <a:gd name="connsiteX116" fmla="*/ 384513 w 548570"/>
              <a:gd name="connsiteY116" fmla="*/ 246794 h 614629"/>
              <a:gd name="connsiteX117" fmla="*/ 384859 w 548570"/>
              <a:gd name="connsiteY117" fmla="*/ 249769 h 614629"/>
              <a:gd name="connsiteX118" fmla="*/ 385205 w 548570"/>
              <a:gd name="connsiteY118" fmla="*/ 252883 h 614629"/>
              <a:gd name="connsiteX119" fmla="*/ 385620 w 548570"/>
              <a:gd name="connsiteY119" fmla="*/ 255858 h 614629"/>
              <a:gd name="connsiteX120" fmla="*/ 386104 w 548570"/>
              <a:gd name="connsiteY120" fmla="*/ 258903 h 614629"/>
              <a:gd name="connsiteX121" fmla="*/ 386796 w 548570"/>
              <a:gd name="connsiteY121" fmla="*/ 261878 h 614629"/>
              <a:gd name="connsiteX122" fmla="*/ 386795 w 548570"/>
              <a:gd name="connsiteY122" fmla="*/ 261878 h 614629"/>
              <a:gd name="connsiteX123" fmla="*/ 387763 w 548570"/>
              <a:gd name="connsiteY123" fmla="*/ 266030 h 614629"/>
              <a:gd name="connsiteX124" fmla="*/ 388801 w 548570"/>
              <a:gd name="connsiteY124" fmla="*/ 270112 h 614629"/>
              <a:gd name="connsiteX125" fmla="*/ 390116 w 548570"/>
              <a:gd name="connsiteY125" fmla="*/ 274125 h 614629"/>
              <a:gd name="connsiteX126" fmla="*/ 391500 w 548570"/>
              <a:gd name="connsiteY126" fmla="*/ 278069 h 614629"/>
              <a:gd name="connsiteX127" fmla="*/ 392953 w 548570"/>
              <a:gd name="connsiteY127" fmla="*/ 282013 h 614629"/>
              <a:gd name="connsiteX128" fmla="*/ 394683 w 548570"/>
              <a:gd name="connsiteY128" fmla="*/ 285957 h 614629"/>
              <a:gd name="connsiteX129" fmla="*/ 396482 w 548570"/>
              <a:gd name="connsiteY129" fmla="*/ 289832 h 614629"/>
              <a:gd name="connsiteX130" fmla="*/ 398488 w 548570"/>
              <a:gd name="connsiteY130" fmla="*/ 293569 h 614629"/>
              <a:gd name="connsiteX131" fmla="*/ 543865 w 548570"/>
              <a:gd name="connsiteY131" fmla="*/ 559205 h 614629"/>
              <a:gd name="connsiteX132" fmla="*/ 545041 w 548570"/>
              <a:gd name="connsiteY132" fmla="*/ 561488 h 614629"/>
              <a:gd name="connsiteX133" fmla="*/ 546010 w 548570"/>
              <a:gd name="connsiteY133" fmla="*/ 563702 h 614629"/>
              <a:gd name="connsiteX134" fmla="*/ 546840 w 548570"/>
              <a:gd name="connsiteY134" fmla="*/ 566055 h 614629"/>
              <a:gd name="connsiteX135" fmla="*/ 547532 w 548570"/>
              <a:gd name="connsiteY135" fmla="*/ 568408 h 614629"/>
              <a:gd name="connsiteX136" fmla="*/ 548017 w 548570"/>
              <a:gd name="connsiteY136" fmla="*/ 570760 h 614629"/>
              <a:gd name="connsiteX137" fmla="*/ 548363 w 548570"/>
              <a:gd name="connsiteY137" fmla="*/ 573113 h 614629"/>
              <a:gd name="connsiteX138" fmla="*/ 548570 w 548570"/>
              <a:gd name="connsiteY138" fmla="*/ 575465 h 614629"/>
              <a:gd name="connsiteX139" fmla="*/ 548570 w 548570"/>
              <a:gd name="connsiteY139" fmla="*/ 577887 h 614629"/>
              <a:gd name="connsiteX140" fmla="*/ 548432 w 548570"/>
              <a:gd name="connsiteY140" fmla="*/ 580240 h 614629"/>
              <a:gd name="connsiteX141" fmla="*/ 548155 w 548570"/>
              <a:gd name="connsiteY141" fmla="*/ 582592 h 614629"/>
              <a:gd name="connsiteX142" fmla="*/ 547740 w 548570"/>
              <a:gd name="connsiteY142" fmla="*/ 584945 h 614629"/>
              <a:gd name="connsiteX143" fmla="*/ 547186 w 548570"/>
              <a:gd name="connsiteY143" fmla="*/ 587298 h 614629"/>
              <a:gd name="connsiteX144" fmla="*/ 546425 w 548570"/>
              <a:gd name="connsiteY144" fmla="*/ 589650 h 614629"/>
              <a:gd name="connsiteX145" fmla="*/ 545595 w 548570"/>
              <a:gd name="connsiteY145" fmla="*/ 591864 h 614629"/>
              <a:gd name="connsiteX146" fmla="*/ 544488 w 548570"/>
              <a:gd name="connsiteY146" fmla="*/ 594148 h 614629"/>
              <a:gd name="connsiteX147" fmla="*/ 543311 w 548570"/>
              <a:gd name="connsiteY147" fmla="*/ 596293 h 614629"/>
              <a:gd name="connsiteX148" fmla="*/ 541928 w 548570"/>
              <a:gd name="connsiteY148" fmla="*/ 598438 h 614629"/>
              <a:gd name="connsiteX149" fmla="*/ 540475 w 548570"/>
              <a:gd name="connsiteY149" fmla="*/ 600444 h 614629"/>
              <a:gd name="connsiteX150" fmla="*/ 538952 w 548570"/>
              <a:gd name="connsiteY150" fmla="*/ 602243 h 614629"/>
              <a:gd name="connsiteX151" fmla="*/ 537292 w 548570"/>
              <a:gd name="connsiteY151" fmla="*/ 603973 h 614629"/>
              <a:gd name="connsiteX152" fmla="*/ 535562 w 548570"/>
              <a:gd name="connsiteY152" fmla="*/ 605634 h 614629"/>
              <a:gd name="connsiteX153" fmla="*/ 533624 w 548570"/>
              <a:gd name="connsiteY153" fmla="*/ 607156 h 614629"/>
              <a:gd name="connsiteX154" fmla="*/ 531687 w 548570"/>
              <a:gd name="connsiteY154" fmla="*/ 608540 h 614629"/>
              <a:gd name="connsiteX155" fmla="*/ 529680 w 548570"/>
              <a:gd name="connsiteY155" fmla="*/ 609716 h 614629"/>
              <a:gd name="connsiteX156" fmla="*/ 527535 w 548570"/>
              <a:gd name="connsiteY156" fmla="*/ 610893 h 614629"/>
              <a:gd name="connsiteX157" fmla="*/ 525390 w 548570"/>
              <a:gd name="connsiteY157" fmla="*/ 611861 h 614629"/>
              <a:gd name="connsiteX158" fmla="*/ 523176 w 548570"/>
              <a:gd name="connsiteY158" fmla="*/ 612692 h 614629"/>
              <a:gd name="connsiteX159" fmla="*/ 520823 w 548570"/>
              <a:gd name="connsiteY159" fmla="*/ 613314 h 614629"/>
              <a:gd name="connsiteX160" fmla="*/ 518471 w 548570"/>
              <a:gd name="connsiteY160" fmla="*/ 613868 h 614629"/>
              <a:gd name="connsiteX161" fmla="*/ 516049 w 548570"/>
              <a:gd name="connsiteY161" fmla="*/ 614283 h 614629"/>
              <a:gd name="connsiteX162" fmla="*/ 513558 w 548570"/>
              <a:gd name="connsiteY162" fmla="*/ 614491 h 614629"/>
              <a:gd name="connsiteX163" fmla="*/ 511136 w 548570"/>
              <a:gd name="connsiteY163" fmla="*/ 614629 h 614629"/>
              <a:gd name="connsiteX164" fmla="*/ 37434 w 548570"/>
              <a:gd name="connsiteY164" fmla="*/ 614629 h 614629"/>
              <a:gd name="connsiteX165" fmla="*/ 35012 w 548570"/>
              <a:gd name="connsiteY165" fmla="*/ 614491 h 614629"/>
              <a:gd name="connsiteX166" fmla="*/ 32521 w 548570"/>
              <a:gd name="connsiteY166" fmla="*/ 614283 h 614629"/>
              <a:gd name="connsiteX167" fmla="*/ 30099 w 548570"/>
              <a:gd name="connsiteY167" fmla="*/ 613868 h 614629"/>
              <a:gd name="connsiteX168" fmla="*/ 27747 w 548570"/>
              <a:gd name="connsiteY168" fmla="*/ 613314 h 614629"/>
              <a:gd name="connsiteX169" fmla="*/ 25394 w 548570"/>
              <a:gd name="connsiteY169" fmla="*/ 612692 h 614629"/>
              <a:gd name="connsiteX170" fmla="*/ 23180 w 548570"/>
              <a:gd name="connsiteY170" fmla="*/ 611861 h 614629"/>
              <a:gd name="connsiteX171" fmla="*/ 21035 w 548570"/>
              <a:gd name="connsiteY171" fmla="*/ 610893 h 614629"/>
              <a:gd name="connsiteX172" fmla="*/ 18890 w 548570"/>
              <a:gd name="connsiteY172" fmla="*/ 609716 h 614629"/>
              <a:gd name="connsiteX173" fmla="*/ 16883 w 548570"/>
              <a:gd name="connsiteY173" fmla="*/ 608540 h 614629"/>
              <a:gd name="connsiteX174" fmla="*/ 14946 w 548570"/>
              <a:gd name="connsiteY174" fmla="*/ 607156 h 614629"/>
              <a:gd name="connsiteX175" fmla="*/ 13008 w 548570"/>
              <a:gd name="connsiteY175" fmla="*/ 605634 h 614629"/>
              <a:gd name="connsiteX176" fmla="*/ 11278 w 548570"/>
              <a:gd name="connsiteY176" fmla="*/ 603973 h 614629"/>
              <a:gd name="connsiteX177" fmla="*/ 9618 w 548570"/>
              <a:gd name="connsiteY177" fmla="*/ 602243 h 614629"/>
              <a:gd name="connsiteX178" fmla="*/ 8095 w 548570"/>
              <a:gd name="connsiteY178" fmla="*/ 600444 h 614629"/>
              <a:gd name="connsiteX179" fmla="*/ 6642 w 548570"/>
              <a:gd name="connsiteY179" fmla="*/ 598438 h 614629"/>
              <a:gd name="connsiteX180" fmla="*/ 5258 w 548570"/>
              <a:gd name="connsiteY180" fmla="*/ 596293 h 614629"/>
              <a:gd name="connsiteX181" fmla="*/ 4082 w 548570"/>
              <a:gd name="connsiteY181" fmla="*/ 594148 h 614629"/>
              <a:gd name="connsiteX182" fmla="*/ 2975 w 548570"/>
              <a:gd name="connsiteY182" fmla="*/ 591864 h 614629"/>
              <a:gd name="connsiteX183" fmla="*/ 2145 w 548570"/>
              <a:gd name="connsiteY183" fmla="*/ 589650 h 614629"/>
              <a:gd name="connsiteX184" fmla="*/ 1384 w 548570"/>
              <a:gd name="connsiteY184" fmla="*/ 587298 h 614629"/>
              <a:gd name="connsiteX185" fmla="*/ 830 w 548570"/>
              <a:gd name="connsiteY185" fmla="*/ 584945 h 614629"/>
              <a:gd name="connsiteX186" fmla="*/ 415 w 548570"/>
              <a:gd name="connsiteY186" fmla="*/ 582592 h 614629"/>
              <a:gd name="connsiteX187" fmla="*/ 138 w 548570"/>
              <a:gd name="connsiteY187" fmla="*/ 580240 h 614629"/>
              <a:gd name="connsiteX188" fmla="*/ 0 w 548570"/>
              <a:gd name="connsiteY188" fmla="*/ 577887 h 614629"/>
              <a:gd name="connsiteX189" fmla="*/ 0 w 548570"/>
              <a:gd name="connsiteY189" fmla="*/ 575465 h 614629"/>
              <a:gd name="connsiteX190" fmla="*/ 207 w 548570"/>
              <a:gd name="connsiteY190" fmla="*/ 573113 h 614629"/>
              <a:gd name="connsiteX191" fmla="*/ 553 w 548570"/>
              <a:gd name="connsiteY191" fmla="*/ 570760 h 614629"/>
              <a:gd name="connsiteX192" fmla="*/ 1038 w 548570"/>
              <a:gd name="connsiteY192" fmla="*/ 568408 h 614629"/>
              <a:gd name="connsiteX193" fmla="*/ 1730 w 548570"/>
              <a:gd name="connsiteY193" fmla="*/ 566055 h 614629"/>
              <a:gd name="connsiteX194" fmla="*/ 2560 w 548570"/>
              <a:gd name="connsiteY194" fmla="*/ 563702 h 614629"/>
              <a:gd name="connsiteX195" fmla="*/ 3529 w 548570"/>
              <a:gd name="connsiteY195" fmla="*/ 561488 h 614629"/>
              <a:gd name="connsiteX196" fmla="*/ 4567 w 548570"/>
              <a:gd name="connsiteY196" fmla="*/ 559205 h 614629"/>
              <a:gd name="connsiteX197" fmla="*/ 150082 w 548570"/>
              <a:gd name="connsiteY197" fmla="*/ 293569 h 614629"/>
              <a:gd name="connsiteX198" fmla="*/ 152088 w 548570"/>
              <a:gd name="connsiteY198" fmla="*/ 289832 h 614629"/>
              <a:gd name="connsiteX199" fmla="*/ 153887 w 548570"/>
              <a:gd name="connsiteY199" fmla="*/ 285957 h 614629"/>
              <a:gd name="connsiteX200" fmla="*/ 155617 w 548570"/>
              <a:gd name="connsiteY200" fmla="*/ 282013 h 614629"/>
              <a:gd name="connsiteX201" fmla="*/ 157070 w 548570"/>
              <a:gd name="connsiteY201" fmla="*/ 278069 h 614629"/>
              <a:gd name="connsiteX202" fmla="*/ 158454 w 548570"/>
              <a:gd name="connsiteY202" fmla="*/ 274125 h 614629"/>
              <a:gd name="connsiteX203" fmla="*/ 159769 w 548570"/>
              <a:gd name="connsiteY203" fmla="*/ 270112 h 614629"/>
              <a:gd name="connsiteX204" fmla="*/ 160807 w 548570"/>
              <a:gd name="connsiteY204" fmla="*/ 266030 h 614629"/>
              <a:gd name="connsiteX205" fmla="*/ 161775 w 548570"/>
              <a:gd name="connsiteY205" fmla="*/ 261878 h 614629"/>
              <a:gd name="connsiteX206" fmla="*/ 161777 w 548570"/>
              <a:gd name="connsiteY206" fmla="*/ 261878 h 614629"/>
              <a:gd name="connsiteX207" fmla="*/ 162469 w 548570"/>
              <a:gd name="connsiteY207" fmla="*/ 258903 h 614629"/>
              <a:gd name="connsiteX208" fmla="*/ 162954 w 548570"/>
              <a:gd name="connsiteY208" fmla="*/ 255858 h 614629"/>
              <a:gd name="connsiteX209" fmla="*/ 163369 w 548570"/>
              <a:gd name="connsiteY209" fmla="*/ 252883 h 614629"/>
              <a:gd name="connsiteX210" fmla="*/ 163715 w 548570"/>
              <a:gd name="connsiteY210" fmla="*/ 249769 h 614629"/>
              <a:gd name="connsiteX211" fmla="*/ 164061 w 548570"/>
              <a:gd name="connsiteY211" fmla="*/ 246794 h 614629"/>
              <a:gd name="connsiteX212" fmla="*/ 164268 w 548570"/>
              <a:gd name="connsiteY212" fmla="*/ 243818 h 614629"/>
              <a:gd name="connsiteX213" fmla="*/ 164337 w 548570"/>
              <a:gd name="connsiteY213" fmla="*/ 240705 h 614629"/>
              <a:gd name="connsiteX214" fmla="*/ 164337 w 548570"/>
              <a:gd name="connsiteY214" fmla="*/ 237660 h 614629"/>
              <a:gd name="connsiteX215" fmla="*/ 164337 w 548570"/>
              <a:gd name="connsiteY215" fmla="*/ 54000 h 614629"/>
              <a:gd name="connsiteX216" fmla="*/ 157286 w 548570"/>
              <a:gd name="connsiteY216" fmla="*/ 54000 h 614629"/>
              <a:gd name="connsiteX217" fmla="*/ 130286 w 548570"/>
              <a:gd name="connsiteY217" fmla="*/ 27000 h 614629"/>
              <a:gd name="connsiteX218" fmla="*/ 157286 w 548570"/>
              <a:gd name="connsiteY218" fmla="*/ 0 h 61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</a:cxnLst>
            <a:rect l="l" t="t" r="r" b="b"/>
            <a:pathLst>
              <a:path w="548570" h="614629">
                <a:moveTo>
                  <a:pt x="231381" y="425206"/>
                </a:moveTo>
                <a:cubicBezTo>
                  <a:pt x="202448" y="425206"/>
                  <a:pt x="178993" y="448661"/>
                  <a:pt x="178993" y="477594"/>
                </a:cubicBezTo>
                <a:cubicBezTo>
                  <a:pt x="178993" y="506527"/>
                  <a:pt x="202448" y="529982"/>
                  <a:pt x="231381" y="529982"/>
                </a:cubicBezTo>
                <a:cubicBezTo>
                  <a:pt x="260314" y="529982"/>
                  <a:pt x="283769" y="506527"/>
                  <a:pt x="283769" y="477594"/>
                </a:cubicBezTo>
                <a:cubicBezTo>
                  <a:pt x="283769" y="448661"/>
                  <a:pt x="260314" y="425206"/>
                  <a:pt x="231381" y="425206"/>
                </a:cubicBezTo>
                <a:close/>
                <a:moveTo>
                  <a:pt x="326305" y="381899"/>
                </a:moveTo>
                <a:cubicBezTo>
                  <a:pt x="307084" y="381899"/>
                  <a:pt x="291502" y="397481"/>
                  <a:pt x="291502" y="416702"/>
                </a:cubicBezTo>
                <a:cubicBezTo>
                  <a:pt x="291502" y="435923"/>
                  <a:pt x="307084" y="451505"/>
                  <a:pt x="326305" y="451505"/>
                </a:cubicBezTo>
                <a:cubicBezTo>
                  <a:pt x="345526" y="451505"/>
                  <a:pt x="361108" y="435923"/>
                  <a:pt x="361108" y="416702"/>
                </a:cubicBezTo>
                <a:cubicBezTo>
                  <a:pt x="361108" y="397481"/>
                  <a:pt x="345526" y="381899"/>
                  <a:pt x="326305" y="381899"/>
                </a:cubicBezTo>
                <a:close/>
                <a:moveTo>
                  <a:pt x="256701" y="234596"/>
                </a:moveTo>
                <a:cubicBezTo>
                  <a:pt x="275922" y="234596"/>
                  <a:pt x="291504" y="250178"/>
                  <a:pt x="291504" y="269399"/>
                </a:cubicBezTo>
                <a:cubicBezTo>
                  <a:pt x="291504" y="288620"/>
                  <a:pt x="275922" y="304202"/>
                  <a:pt x="256701" y="304202"/>
                </a:cubicBezTo>
                <a:cubicBezTo>
                  <a:pt x="237480" y="304202"/>
                  <a:pt x="221898" y="288620"/>
                  <a:pt x="221898" y="269399"/>
                </a:cubicBezTo>
                <a:cubicBezTo>
                  <a:pt x="221898" y="250178"/>
                  <a:pt x="237480" y="234596"/>
                  <a:pt x="256701" y="234596"/>
                </a:cubicBezTo>
                <a:close/>
                <a:moveTo>
                  <a:pt x="305611" y="169413"/>
                </a:moveTo>
                <a:cubicBezTo>
                  <a:pt x="318236" y="169413"/>
                  <a:pt x="328471" y="179648"/>
                  <a:pt x="328471" y="192273"/>
                </a:cubicBezTo>
                <a:cubicBezTo>
                  <a:pt x="328471" y="204898"/>
                  <a:pt x="318236" y="215133"/>
                  <a:pt x="305611" y="215133"/>
                </a:cubicBezTo>
                <a:cubicBezTo>
                  <a:pt x="292986" y="215133"/>
                  <a:pt x="282751" y="204898"/>
                  <a:pt x="282751" y="192273"/>
                </a:cubicBezTo>
                <a:cubicBezTo>
                  <a:pt x="282751" y="179648"/>
                  <a:pt x="292986" y="169413"/>
                  <a:pt x="305611" y="169413"/>
                </a:cubicBezTo>
                <a:close/>
                <a:moveTo>
                  <a:pt x="191046" y="54000"/>
                </a:moveTo>
                <a:lnTo>
                  <a:pt x="191046" y="237660"/>
                </a:lnTo>
                <a:lnTo>
                  <a:pt x="191046" y="240705"/>
                </a:lnTo>
                <a:lnTo>
                  <a:pt x="190908" y="243749"/>
                </a:lnTo>
                <a:lnTo>
                  <a:pt x="190839" y="246794"/>
                </a:lnTo>
                <a:lnTo>
                  <a:pt x="190493" y="249769"/>
                </a:lnTo>
                <a:lnTo>
                  <a:pt x="190285" y="252814"/>
                </a:lnTo>
                <a:lnTo>
                  <a:pt x="189870" y="255858"/>
                </a:lnTo>
                <a:lnTo>
                  <a:pt x="189040" y="261878"/>
                </a:lnTo>
                <a:lnTo>
                  <a:pt x="189038" y="261878"/>
                </a:lnTo>
                <a:lnTo>
                  <a:pt x="187862" y="267621"/>
                </a:lnTo>
                <a:lnTo>
                  <a:pt x="186547" y="273364"/>
                </a:lnTo>
                <a:lnTo>
                  <a:pt x="184956" y="279176"/>
                </a:lnTo>
                <a:lnTo>
                  <a:pt x="183157" y="284712"/>
                </a:lnTo>
                <a:lnTo>
                  <a:pt x="181012" y="290247"/>
                </a:lnTo>
                <a:lnTo>
                  <a:pt x="178797" y="295714"/>
                </a:lnTo>
                <a:lnTo>
                  <a:pt x="176237" y="301111"/>
                </a:lnTo>
                <a:lnTo>
                  <a:pt x="173538" y="306370"/>
                </a:lnTo>
                <a:lnTo>
                  <a:pt x="153057" y="343804"/>
                </a:lnTo>
                <a:lnTo>
                  <a:pt x="157831" y="345464"/>
                </a:lnTo>
                <a:lnTo>
                  <a:pt x="162675" y="346848"/>
                </a:lnTo>
                <a:lnTo>
                  <a:pt x="167380" y="348094"/>
                </a:lnTo>
                <a:lnTo>
                  <a:pt x="171947" y="349270"/>
                </a:lnTo>
                <a:lnTo>
                  <a:pt x="176444" y="350239"/>
                </a:lnTo>
                <a:lnTo>
                  <a:pt x="180873" y="351000"/>
                </a:lnTo>
                <a:lnTo>
                  <a:pt x="185371" y="351761"/>
                </a:lnTo>
                <a:lnTo>
                  <a:pt x="189730" y="352245"/>
                </a:lnTo>
                <a:lnTo>
                  <a:pt x="194020" y="352730"/>
                </a:lnTo>
                <a:lnTo>
                  <a:pt x="198310" y="353006"/>
                </a:lnTo>
                <a:lnTo>
                  <a:pt x="202462" y="353214"/>
                </a:lnTo>
                <a:lnTo>
                  <a:pt x="206614" y="353352"/>
                </a:lnTo>
                <a:lnTo>
                  <a:pt x="210696" y="353352"/>
                </a:lnTo>
                <a:lnTo>
                  <a:pt x="214709" y="353214"/>
                </a:lnTo>
                <a:lnTo>
                  <a:pt x="218653" y="353006"/>
                </a:lnTo>
                <a:lnTo>
                  <a:pt x="222597" y="352730"/>
                </a:lnTo>
                <a:lnTo>
                  <a:pt x="226472" y="352245"/>
                </a:lnTo>
                <a:lnTo>
                  <a:pt x="230347" y="351761"/>
                </a:lnTo>
                <a:lnTo>
                  <a:pt x="234153" y="351207"/>
                </a:lnTo>
                <a:lnTo>
                  <a:pt x="237889" y="350585"/>
                </a:lnTo>
                <a:lnTo>
                  <a:pt x="241626" y="349893"/>
                </a:lnTo>
                <a:lnTo>
                  <a:pt x="245224" y="349201"/>
                </a:lnTo>
                <a:lnTo>
                  <a:pt x="252489" y="347471"/>
                </a:lnTo>
                <a:lnTo>
                  <a:pt x="259685" y="345533"/>
                </a:lnTo>
                <a:lnTo>
                  <a:pt x="266674" y="343596"/>
                </a:lnTo>
                <a:lnTo>
                  <a:pt x="273524" y="341520"/>
                </a:lnTo>
                <a:lnTo>
                  <a:pt x="280374" y="339237"/>
                </a:lnTo>
                <a:lnTo>
                  <a:pt x="293729" y="334878"/>
                </a:lnTo>
                <a:lnTo>
                  <a:pt x="300302" y="332733"/>
                </a:lnTo>
                <a:lnTo>
                  <a:pt x="306945" y="330795"/>
                </a:lnTo>
                <a:lnTo>
                  <a:pt x="313449" y="328927"/>
                </a:lnTo>
                <a:lnTo>
                  <a:pt x="319953" y="327197"/>
                </a:lnTo>
                <a:lnTo>
                  <a:pt x="326458" y="325675"/>
                </a:lnTo>
                <a:lnTo>
                  <a:pt x="329779" y="325052"/>
                </a:lnTo>
                <a:lnTo>
                  <a:pt x="332962" y="324498"/>
                </a:lnTo>
                <a:lnTo>
                  <a:pt x="336283" y="324014"/>
                </a:lnTo>
                <a:lnTo>
                  <a:pt x="339604" y="323530"/>
                </a:lnTo>
                <a:lnTo>
                  <a:pt x="342926" y="323253"/>
                </a:lnTo>
                <a:lnTo>
                  <a:pt x="346247" y="323045"/>
                </a:lnTo>
                <a:lnTo>
                  <a:pt x="349499" y="322838"/>
                </a:lnTo>
                <a:lnTo>
                  <a:pt x="352820" y="322838"/>
                </a:lnTo>
                <a:lnTo>
                  <a:pt x="356280" y="322838"/>
                </a:lnTo>
                <a:lnTo>
                  <a:pt x="359532" y="323045"/>
                </a:lnTo>
                <a:lnTo>
                  <a:pt x="362992" y="323322"/>
                </a:lnTo>
                <a:lnTo>
                  <a:pt x="366382" y="323737"/>
                </a:lnTo>
                <a:lnTo>
                  <a:pt x="369773" y="324291"/>
                </a:lnTo>
                <a:lnTo>
                  <a:pt x="373302" y="324914"/>
                </a:lnTo>
                <a:lnTo>
                  <a:pt x="376831" y="325675"/>
                </a:lnTo>
                <a:lnTo>
                  <a:pt x="380290" y="326643"/>
                </a:lnTo>
                <a:lnTo>
                  <a:pt x="383889" y="327820"/>
                </a:lnTo>
                <a:lnTo>
                  <a:pt x="387417" y="328996"/>
                </a:lnTo>
                <a:lnTo>
                  <a:pt x="375032" y="306370"/>
                </a:lnTo>
                <a:lnTo>
                  <a:pt x="372333" y="301111"/>
                </a:lnTo>
                <a:lnTo>
                  <a:pt x="369773" y="295714"/>
                </a:lnTo>
                <a:lnTo>
                  <a:pt x="367559" y="290247"/>
                </a:lnTo>
                <a:lnTo>
                  <a:pt x="365414" y="284712"/>
                </a:lnTo>
                <a:lnTo>
                  <a:pt x="363615" y="279176"/>
                </a:lnTo>
                <a:lnTo>
                  <a:pt x="362023" y="273364"/>
                </a:lnTo>
                <a:lnTo>
                  <a:pt x="360709" y="267621"/>
                </a:lnTo>
                <a:lnTo>
                  <a:pt x="359532" y="261878"/>
                </a:lnTo>
                <a:lnTo>
                  <a:pt x="359534" y="261878"/>
                </a:lnTo>
                <a:lnTo>
                  <a:pt x="358703" y="255858"/>
                </a:lnTo>
                <a:lnTo>
                  <a:pt x="358288" y="252814"/>
                </a:lnTo>
                <a:lnTo>
                  <a:pt x="357942" y="249769"/>
                </a:lnTo>
                <a:lnTo>
                  <a:pt x="357735" y="246794"/>
                </a:lnTo>
                <a:lnTo>
                  <a:pt x="357666" y="243749"/>
                </a:lnTo>
                <a:lnTo>
                  <a:pt x="357527" y="240705"/>
                </a:lnTo>
                <a:lnTo>
                  <a:pt x="357527" y="237660"/>
                </a:lnTo>
                <a:lnTo>
                  <a:pt x="357527" y="54000"/>
                </a:lnTo>
                <a:close/>
                <a:moveTo>
                  <a:pt x="157286" y="0"/>
                </a:moveTo>
                <a:lnTo>
                  <a:pt x="391286" y="0"/>
                </a:lnTo>
                <a:cubicBezTo>
                  <a:pt x="406198" y="0"/>
                  <a:pt x="418286" y="12088"/>
                  <a:pt x="418286" y="27000"/>
                </a:cubicBezTo>
                <a:cubicBezTo>
                  <a:pt x="418286" y="41912"/>
                  <a:pt x="406198" y="54000"/>
                  <a:pt x="391286" y="54000"/>
                </a:cubicBezTo>
                <a:lnTo>
                  <a:pt x="384236" y="54000"/>
                </a:lnTo>
                <a:lnTo>
                  <a:pt x="384236" y="237660"/>
                </a:lnTo>
                <a:lnTo>
                  <a:pt x="384236" y="240705"/>
                </a:lnTo>
                <a:lnTo>
                  <a:pt x="384305" y="243818"/>
                </a:lnTo>
                <a:lnTo>
                  <a:pt x="384513" y="246794"/>
                </a:lnTo>
                <a:lnTo>
                  <a:pt x="384859" y="249769"/>
                </a:lnTo>
                <a:lnTo>
                  <a:pt x="385205" y="252883"/>
                </a:lnTo>
                <a:lnTo>
                  <a:pt x="385620" y="255858"/>
                </a:lnTo>
                <a:lnTo>
                  <a:pt x="386104" y="258903"/>
                </a:lnTo>
                <a:lnTo>
                  <a:pt x="386796" y="261878"/>
                </a:lnTo>
                <a:lnTo>
                  <a:pt x="386795" y="261878"/>
                </a:lnTo>
                <a:lnTo>
                  <a:pt x="387763" y="266030"/>
                </a:lnTo>
                <a:lnTo>
                  <a:pt x="388801" y="270112"/>
                </a:lnTo>
                <a:lnTo>
                  <a:pt x="390116" y="274125"/>
                </a:lnTo>
                <a:lnTo>
                  <a:pt x="391500" y="278069"/>
                </a:lnTo>
                <a:lnTo>
                  <a:pt x="392953" y="282013"/>
                </a:lnTo>
                <a:lnTo>
                  <a:pt x="394683" y="285957"/>
                </a:lnTo>
                <a:lnTo>
                  <a:pt x="396482" y="289832"/>
                </a:lnTo>
                <a:lnTo>
                  <a:pt x="398488" y="293569"/>
                </a:lnTo>
                <a:lnTo>
                  <a:pt x="543865" y="559205"/>
                </a:lnTo>
                <a:lnTo>
                  <a:pt x="545041" y="561488"/>
                </a:lnTo>
                <a:lnTo>
                  <a:pt x="546010" y="563702"/>
                </a:lnTo>
                <a:lnTo>
                  <a:pt x="546840" y="566055"/>
                </a:lnTo>
                <a:lnTo>
                  <a:pt x="547532" y="568408"/>
                </a:lnTo>
                <a:lnTo>
                  <a:pt x="548017" y="570760"/>
                </a:lnTo>
                <a:lnTo>
                  <a:pt x="548363" y="573113"/>
                </a:lnTo>
                <a:lnTo>
                  <a:pt x="548570" y="575465"/>
                </a:lnTo>
                <a:lnTo>
                  <a:pt x="548570" y="577887"/>
                </a:lnTo>
                <a:lnTo>
                  <a:pt x="548432" y="580240"/>
                </a:lnTo>
                <a:lnTo>
                  <a:pt x="548155" y="582592"/>
                </a:lnTo>
                <a:lnTo>
                  <a:pt x="547740" y="584945"/>
                </a:lnTo>
                <a:lnTo>
                  <a:pt x="547186" y="587298"/>
                </a:lnTo>
                <a:lnTo>
                  <a:pt x="546425" y="589650"/>
                </a:lnTo>
                <a:lnTo>
                  <a:pt x="545595" y="591864"/>
                </a:lnTo>
                <a:lnTo>
                  <a:pt x="544488" y="594148"/>
                </a:lnTo>
                <a:lnTo>
                  <a:pt x="543311" y="596293"/>
                </a:lnTo>
                <a:lnTo>
                  <a:pt x="541928" y="598438"/>
                </a:lnTo>
                <a:lnTo>
                  <a:pt x="540475" y="600444"/>
                </a:lnTo>
                <a:lnTo>
                  <a:pt x="538952" y="602243"/>
                </a:lnTo>
                <a:lnTo>
                  <a:pt x="537292" y="603973"/>
                </a:lnTo>
                <a:lnTo>
                  <a:pt x="535562" y="605634"/>
                </a:lnTo>
                <a:lnTo>
                  <a:pt x="533624" y="607156"/>
                </a:lnTo>
                <a:lnTo>
                  <a:pt x="531687" y="608540"/>
                </a:lnTo>
                <a:lnTo>
                  <a:pt x="529680" y="609716"/>
                </a:lnTo>
                <a:lnTo>
                  <a:pt x="527535" y="610893"/>
                </a:lnTo>
                <a:lnTo>
                  <a:pt x="525390" y="611861"/>
                </a:lnTo>
                <a:lnTo>
                  <a:pt x="523176" y="612692"/>
                </a:lnTo>
                <a:lnTo>
                  <a:pt x="520823" y="613314"/>
                </a:lnTo>
                <a:lnTo>
                  <a:pt x="518471" y="613868"/>
                </a:lnTo>
                <a:lnTo>
                  <a:pt x="516049" y="614283"/>
                </a:lnTo>
                <a:lnTo>
                  <a:pt x="513558" y="614491"/>
                </a:lnTo>
                <a:lnTo>
                  <a:pt x="511136" y="614629"/>
                </a:lnTo>
                <a:lnTo>
                  <a:pt x="37434" y="614629"/>
                </a:lnTo>
                <a:lnTo>
                  <a:pt x="35012" y="614491"/>
                </a:lnTo>
                <a:lnTo>
                  <a:pt x="32521" y="614283"/>
                </a:lnTo>
                <a:lnTo>
                  <a:pt x="30099" y="613868"/>
                </a:lnTo>
                <a:lnTo>
                  <a:pt x="27747" y="613314"/>
                </a:lnTo>
                <a:lnTo>
                  <a:pt x="25394" y="612692"/>
                </a:lnTo>
                <a:lnTo>
                  <a:pt x="23180" y="611861"/>
                </a:lnTo>
                <a:lnTo>
                  <a:pt x="21035" y="610893"/>
                </a:lnTo>
                <a:lnTo>
                  <a:pt x="18890" y="609716"/>
                </a:lnTo>
                <a:lnTo>
                  <a:pt x="16883" y="608540"/>
                </a:lnTo>
                <a:lnTo>
                  <a:pt x="14946" y="607156"/>
                </a:lnTo>
                <a:lnTo>
                  <a:pt x="13008" y="605634"/>
                </a:lnTo>
                <a:lnTo>
                  <a:pt x="11278" y="603973"/>
                </a:lnTo>
                <a:lnTo>
                  <a:pt x="9618" y="602243"/>
                </a:lnTo>
                <a:lnTo>
                  <a:pt x="8095" y="600444"/>
                </a:lnTo>
                <a:lnTo>
                  <a:pt x="6642" y="598438"/>
                </a:lnTo>
                <a:lnTo>
                  <a:pt x="5258" y="596293"/>
                </a:lnTo>
                <a:lnTo>
                  <a:pt x="4082" y="594148"/>
                </a:lnTo>
                <a:lnTo>
                  <a:pt x="2975" y="591864"/>
                </a:lnTo>
                <a:lnTo>
                  <a:pt x="2145" y="589650"/>
                </a:lnTo>
                <a:lnTo>
                  <a:pt x="1384" y="587298"/>
                </a:lnTo>
                <a:lnTo>
                  <a:pt x="830" y="584945"/>
                </a:lnTo>
                <a:lnTo>
                  <a:pt x="415" y="582592"/>
                </a:lnTo>
                <a:lnTo>
                  <a:pt x="138" y="580240"/>
                </a:lnTo>
                <a:lnTo>
                  <a:pt x="0" y="577887"/>
                </a:lnTo>
                <a:lnTo>
                  <a:pt x="0" y="575465"/>
                </a:lnTo>
                <a:lnTo>
                  <a:pt x="207" y="573113"/>
                </a:lnTo>
                <a:lnTo>
                  <a:pt x="553" y="570760"/>
                </a:lnTo>
                <a:lnTo>
                  <a:pt x="1038" y="568408"/>
                </a:lnTo>
                <a:lnTo>
                  <a:pt x="1730" y="566055"/>
                </a:lnTo>
                <a:lnTo>
                  <a:pt x="2560" y="563702"/>
                </a:lnTo>
                <a:lnTo>
                  <a:pt x="3529" y="561488"/>
                </a:lnTo>
                <a:lnTo>
                  <a:pt x="4567" y="559205"/>
                </a:lnTo>
                <a:lnTo>
                  <a:pt x="150082" y="293569"/>
                </a:lnTo>
                <a:lnTo>
                  <a:pt x="152088" y="289832"/>
                </a:lnTo>
                <a:lnTo>
                  <a:pt x="153887" y="285957"/>
                </a:lnTo>
                <a:lnTo>
                  <a:pt x="155617" y="282013"/>
                </a:lnTo>
                <a:lnTo>
                  <a:pt x="157070" y="278069"/>
                </a:lnTo>
                <a:lnTo>
                  <a:pt x="158454" y="274125"/>
                </a:lnTo>
                <a:lnTo>
                  <a:pt x="159769" y="270112"/>
                </a:lnTo>
                <a:lnTo>
                  <a:pt x="160807" y="266030"/>
                </a:lnTo>
                <a:lnTo>
                  <a:pt x="161775" y="261878"/>
                </a:lnTo>
                <a:lnTo>
                  <a:pt x="161777" y="261878"/>
                </a:lnTo>
                <a:lnTo>
                  <a:pt x="162469" y="258903"/>
                </a:lnTo>
                <a:lnTo>
                  <a:pt x="162954" y="255858"/>
                </a:lnTo>
                <a:lnTo>
                  <a:pt x="163369" y="252883"/>
                </a:lnTo>
                <a:lnTo>
                  <a:pt x="163715" y="249769"/>
                </a:lnTo>
                <a:lnTo>
                  <a:pt x="164061" y="246794"/>
                </a:lnTo>
                <a:lnTo>
                  <a:pt x="164268" y="243818"/>
                </a:lnTo>
                <a:lnTo>
                  <a:pt x="164337" y="240705"/>
                </a:lnTo>
                <a:lnTo>
                  <a:pt x="164337" y="237660"/>
                </a:lnTo>
                <a:lnTo>
                  <a:pt x="164337" y="54000"/>
                </a:lnTo>
                <a:lnTo>
                  <a:pt x="157286" y="54000"/>
                </a:lnTo>
                <a:cubicBezTo>
                  <a:pt x="142374" y="54000"/>
                  <a:pt x="130286" y="41912"/>
                  <a:pt x="130286" y="27000"/>
                </a:cubicBezTo>
                <a:cubicBezTo>
                  <a:pt x="130286" y="12088"/>
                  <a:pt x="142374" y="0"/>
                  <a:pt x="157286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/>
          </a:p>
        </p:txBody>
      </p:sp>
      <p:sp>
        <p:nvSpPr>
          <p:cNvPr id="344" name="任意多边形 782"/>
          <p:cNvSpPr/>
          <p:nvPr/>
        </p:nvSpPr>
        <p:spPr>
          <a:xfrm>
            <a:off x="5632231" y="5537429"/>
            <a:ext cx="263408" cy="316016"/>
          </a:xfrm>
          <a:custGeom>
            <a:avLst/>
            <a:gdLst>
              <a:gd name="connsiteX0" fmla="*/ 814206 w 1187592"/>
              <a:gd name="connsiteY0" fmla="*/ 1139514 h 1424860"/>
              <a:gd name="connsiteX1" fmla="*/ 904743 w 1187592"/>
              <a:gd name="connsiteY1" fmla="*/ 1230051 h 1424860"/>
              <a:gd name="connsiteX2" fmla="*/ 814206 w 1187592"/>
              <a:gd name="connsiteY2" fmla="*/ 1320588 h 1424860"/>
              <a:gd name="connsiteX3" fmla="*/ 723669 w 1187592"/>
              <a:gd name="connsiteY3" fmla="*/ 1230051 h 1424860"/>
              <a:gd name="connsiteX4" fmla="*/ 814206 w 1187592"/>
              <a:gd name="connsiteY4" fmla="*/ 1139514 h 1424860"/>
              <a:gd name="connsiteX5" fmla="*/ 597233 w 1187592"/>
              <a:gd name="connsiteY5" fmla="*/ 1073214 h 1424860"/>
              <a:gd name="connsiteX6" fmla="*/ 676843 w 1187592"/>
              <a:gd name="connsiteY6" fmla="*/ 1152824 h 1424860"/>
              <a:gd name="connsiteX7" fmla="*/ 597233 w 1187592"/>
              <a:gd name="connsiteY7" fmla="*/ 1232434 h 1424860"/>
              <a:gd name="connsiteX8" fmla="*/ 517623 w 1187592"/>
              <a:gd name="connsiteY8" fmla="*/ 1152824 h 1424860"/>
              <a:gd name="connsiteX9" fmla="*/ 597233 w 1187592"/>
              <a:gd name="connsiteY9" fmla="*/ 1073214 h 1424860"/>
              <a:gd name="connsiteX10" fmla="*/ 318294 w 1187592"/>
              <a:gd name="connsiteY10" fmla="*/ 1029622 h 1424860"/>
              <a:gd name="connsiteX11" fmla="*/ 380882 w 1187592"/>
              <a:gd name="connsiteY11" fmla="*/ 1092210 h 1424860"/>
              <a:gd name="connsiteX12" fmla="*/ 318294 w 1187592"/>
              <a:gd name="connsiteY12" fmla="*/ 1154798 h 1424860"/>
              <a:gd name="connsiteX13" fmla="*/ 255706 w 1187592"/>
              <a:gd name="connsiteY13" fmla="*/ 1092210 h 1424860"/>
              <a:gd name="connsiteX14" fmla="*/ 318294 w 1187592"/>
              <a:gd name="connsiteY14" fmla="*/ 1029622 h 1424860"/>
              <a:gd name="connsiteX15" fmla="*/ 743574 w 1187592"/>
              <a:gd name="connsiteY15" fmla="*/ 999011 h 1424860"/>
              <a:gd name="connsiteX16" fmla="*/ 791093 w 1187592"/>
              <a:gd name="connsiteY16" fmla="*/ 1046530 h 1424860"/>
              <a:gd name="connsiteX17" fmla="*/ 743574 w 1187592"/>
              <a:gd name="connsiteY17" fmla="*/ 1094049 h 1424860"/>
              <a:gd name="connsiteX18" fmla="*/ 696055 w 1187592"/>
              <a:gd name="connsiteY18" fmla="*/ 1046530 h 1424860"/>
              <a:gd name="connsiteX19" fmla="*/ 743574 w 1187592"/>
              <a:gd name="connsiteY19" fmla="*/ 999011 h 1424860"/>
              <a:gd name="connsiteX20" fmla="*/ 825133 w 1187592"/>
              <a:gd name="connsiteY20" fmla="*/ 839792 h 1424860"/>
              <a:gd name="connsiteX21" fmla="*/ 904743 w 1187592"/>
              <a:gd name="connsiteY21" fmla="*/ 919402 h 1424860"/>
              <a:gd name="connsiteX22" fmla="*/ 825133 w 1187592"/>
              <a:gd name="connsiteY22" fmla="*/ 999012 h 1424860"/>
              <a:gd name="connsiteX23" fmla="*/ 745523 w 1187592"/>
              <a:gd name="connsiteY23" fmla="*/ 919402 h 1424860"/>
              <a:gd name="connsiteX24" fmla="*/ 825133 w 1187592"/>
              <a:gd name="connsiteY24" fmla="*/ 839792 h 1424860"/>
              <a:gd name="connsiteX25" fmla="*/ 571245 w 1187592"/>
              <a:gd name="connsiteY25" fmla="*/ 804216 h 1424860"/>
              <a:gd name="connsiteX26" fmla="*/ 681138 w 1187592"/>
              <a:gd name="connsiteY26" fmla="*/ 914109 h 1424860"/>
              <a:gd name="connsiteX27" fmla="*/ 571245 w 1187592"/>
              <a:gd name="connsiteY27" fmla="*/ 1024002 h 1424860"/>
              <a:gd name="connsiteX28" fmla="*/ 461352 w 1187592"/>
              <a:gd name="connsiteY28" fmla="*/ 914109 h 1424860"/>
              <a:gd name="connsiteX29" fmla="*/ 571245 w 1187592"/>
              <a:gd name="connsiteY29" fmla="*/ 804216 h 1424860"/>
              <a:gd name="connsiteX30" fmla="*/ 480449 w 1187592"/>
              <a:gd name="connsiteY30" fmla="*/ 75552 h 1424860"/>
              <a:gd name="connsiteX31" fmla="*/ 480449 w 1187592"/>
              <a:gd name="connsiteY31" fmla="*/ 493200 h 1424860"/>
              <a:gd name="connsiteX32" fmla="*/ 472955 w 1187592"/>
              <a:gd name="connsiteY32" fmla="*/ 503397 h 1424860"/>
              <a:gd name="connsiteX33" fmla="*/ 466918 w 1187592"/>
              <a:gd name="connsiteY33" fmla="*/ 511305 h 1424860"/>
              <a:gd name="connsiteX34" fmla="*/ 451514 w 1187592"/>
              <a:gd name="connsiteY34" fmla="*/ 532739 h 1424860"/>
              <a:gd name="connsiteX35" fmla="*/ 427367 w 1187592"/>
              <a:gd name="connsiteY35" fmla="*/ 566243 h 1424860"/>
              <a:gd name="connsiteX36" fmla="*/ 412379 w 1187592"/>
              <a:gd name="connsiteY36" fmla="*/ 587261 h 1424860"/>
              <a:gd name="connsiteX37" fmla="*/ 396142 w 1187592"/>
              <a:gd name="connsiteY37" fmla="*/ 611192 h 1424860"/>
              <a:gd name="connsiteX38" fmla="*/ 378031 w 1187592"/>
              <a:gd name="connsiteY38" fmla="*/ 637413 h 1424860"/>
              <a:gd name="connsiteX39" fmla="*/ 359088 w 1187592"/>
              <a:gd name="connsiteY39" fmla="*/ 665922 h 1424860"/>
              <a:gd name="connsiteX40" fmla="*/ 338896 w 1187592"/>
              <a:gd name="connsiteY40" fmla="*/ 696721 h 1424860"/>
              <a:gd name="connsiteX41" fmla="*/ 317663 w 1187592"/>
              <a:gd name="connsiteY41" fmla="*/ 729184 h 1424860"/>
              <a:gd name="connsiteX42" fmla="*/ 296013 w 1187592"/>
              <a:gd name="connsiteY42" fmla="*/ 763729 h 1424860"/>
              <a:gd name="connsiteX43" fmla="*/ 273323 w 1187592"/>
              <a:gd name="connsiteY43" fmla="*/ 799522 h 1424860"/>
              <a:gd name="connsiteX44" fmla="*/ 250217 w 1187592"/>
              <a:gd name="connsiteY44" fmla="*/ 837396 h 1424860"/>
              <a:gd name="connsiteX45" fmla="*/ 227110 w 1187592"/>
              <a:gd name="connsiteY45" fmla="*/ 876310 h 1424860"/>
              <a:gd name="connsiteX46" fmla="*/ 214620 w 1187592"/>
              <a:gd name="connsiteY46" fmla="*/ 897745 h 1424860"/>
              <a:gd name="connsiteX47" fmla="*/ 202963 w 1187592"/>
              <a:gd name="connsiteY47" fmla="*/ 918763 h 1424860"/>
              <a:gd name="connsiteX48" fmla="*/ 191722 w 1187592"/>
              <a:gd name="connsiteY48" fmla="*/ 939156 h 1424860"/>
              <a:gd name="connsiteX49" fmla="*/ 180897 w 1187592"/>
              <a:gd name="connsiteY49" fmla="*/ 958926 h 1424860"/>
              <a:gd name="connsiteX50" fmla="*/ 170905 w 1187592"/>
              <a:gd name="connsiteY50" fmla="*/ 978279 h 1424860"/>
              <a:gd name="connsiteX51" fmla="*/ 161537 w 1187592"/>
              <a:gd name="connsiteY51" fmla="*/ 996800 h 1424860"/>
              <a:gd name="connsiteX52" fmla="*/ 152794 w 1187592"/>
              <a:gd name="connsiteY52" fmla="*/ 1015113 h 1424860"/>
              <a:gd name="connsiteX53" fmla="*/ 144260 w 1187592"/>
              <a:gd name="connsiteY53" fmla="*/ 1032593 h 1424860"/>
              <a:gd name="connsiteX54" fmla="*/ 136557 w 1187592"/>
              <a:gd name="connsiteY54" fmla="*/ 1049657 h 1424860"/>
              <a:gd name="connsiteX55" fmla="*/ 129272 w 1187592"/>
              <a:gd name="connsiteY55" fmla="*/ 1065889 h 1424860"/>
              <a:gd name="connsiteX56" fmla="*/ 122610 w 1187592"/>
              <a:gd name="connsiteY56" fmla="*/ 1081913 h 1424860"/>
              <a:gd name="connsiteX57" fmla="*/ 116573 w 1187592"/>
              <a:gd name="connsiteY57" fmla="*/ 1096896 h 1424860"/>
              <a:gd name="connsiteX58" fmla="*/ 110745 w 1187592"/>
              <a:gd name="connsiteY58" fmla="*/ 1111671 h 1424860"/>
              <a:gd name="connsiteX59" fmla="*/ 105332 w 1187592"/>
              <a:gd name="connsiteY59" fmla="*/ 1126030 h 1424860"/>
              <a:gd name="connsiteX60" fmla="*/ 100545 w 1187592"/>
              <a:gd name="connsiteY60" fmla="*/ 1139556 h 1424860"/>
              <a:gd name="connsiteX61" fmla="*/ 96381 w 1187592"/>
              <a:gd name="connsiteY61" fmla="*/ 1152458 h 1424860"/>
              <a:gd name="connsiteX62" fmla="*/ 92426 w 1187592"/>
              <a:gd name="connsiteY62" fmla="*/ 1164944 h 1424860"/>
              <a:gd name="connsiteX63" fmla="*/ 89095 w 1187592"/>
              <a:gd name="connsiteY63" fmla="*/ 1176598 h 1424860"/>
              <a:gd name="connsiteX64" fmla="*/ 85973 w 1187592"/>
              <a:gd name="connsiteY64" fmla="*/ 1187835 h 1424860"/>
              <a:gd name="connsiteX65" fmla="*/ 83683 w 1187592"/>
              <a:gd name="connsiteY65" fmla="*/ 1198656 h 1424860"/>
              <a:gd name="connsiteX66" fmla="*/ 81185 w 1187592"/>
              <a:gd name="connsiteY66" fmla="*/ 1208645 h 1424860"/>
              <a:gd name="connsiteX67" fmla="*/ 79312 w 1187592"/>
              <a:gd name="connsiteY67" fmla="*/ 1218426 h 1424860"/>
              <a:gd name="connsiteX68" fmla="*/ 77854 w 1187592"/>
              <a:gd name="connsiteY68" fmla="*/ 1227166 h 1424860"/>
              <a:gd name="connsiteX69" fmla="*/ 77022 w 1187592"/>
              <a:gd name="connsiteY69" fmla="*/ 1235490 h 1424860"/>
              <a:gd name="connsiteX70" fmla="*/ 76189 w 1187592"/>
              <a:gd name="connsiteY70" fmla="*/ 1243398 h 1424860"/>
              <a:gd name="connsiteX71" fmla="*/ 75773 w 1187592"/>
              <a:gd name="connsiteY71" fmla="*/ 1250265 h 1424860"/>
              <a:gd name="connsiteX72" fmla="*/ 75773 w 1187592"/>
              <a:gd name="connsiteY72" fmla="*/ 1256924 h 1424860"/>
              <a:gd name="connsiteX73" fmla="*/ 76189 w 1187592"/>
              <a:gd name="connsiteY73" fmla="*/ 1262959 h 1424860"/>
              <a:gd name="connsiteX74" fmla="*/ 76397 w 1187592"/>
              <a:gd name="connsiteY74" fmla="*/ 1268370 h 1424860"/>
              <a:gd name="connsiteX75" fmla="*/ 77230 w 1187592"/>
              <a:gd name="connsiteY75" fmla="*/ 1273364 h 1424860"/>
              <a:gd name="connsiteX76" fmla="*/ 78271 w 1187592"/>
              <a:gd name="connsiteY76" fmla="*/ 1277526 h 1424860"/>
              <a:gd name="connsiteX77" fmla="*/ 79728 w 1187592"/>
              <a:gd name="connsiteY77" fmla="*/ 1281064 h 1424860"/>
              <a:gd name="connsiteX78" fmla="*/ 81810 w 1187592"/>
              <a:gd name="connsiteY78" fmla="*/ 1285434 h 1424860"/>
              <a:gd name="connsiteX79" fmla="*/ 83891 w 1187592"/>
              <a:gd name="connsiteY79" fmla="*/ 1289180 h 1424860"/>
              <a:gd name="connsiteX80" fmla="*/ 86597 w 1187592"/>
              <a:gd name="connsiteY80" fmla="*/ 1293133 h 1424860"/>
              <a:gd name="connsiteX81" fmla="*/ 89304 w 1187592"/>
              <a:gd name="connsiteY81" fmla="*/ 1297087 h 1424860"/>
              <a:gd name="connsiteX82" fmla="*/ 92634 w 1187592"/>
              <a:gd name="connsiteY82" fmla="*/ 1300833 h 1424860"/>
              <a:gd name="connsiteX83" fmla="*/ 95965 w 1187592"/>
              <a:gd name="connsiteY83" fmla="*/ 1304371 h 1424860"/>
              <a:gd name="connsiteX84" fmla="*/ 99920 w 1187592"/>
              <a:gd name="connsiteY84" fmla="*/ 1307700 h 1424860"/>
              <a:gd name="connsiteX85" fmla="*/ 103875 w 1187592"/>
              <a:gd name="connsiteY85" fmla="*/ 1311030 h 1424860"/>
              <a:gd name="connsiteX86" fmla="*/ 108039 w 1187592"/>
              <a:gd name="connsiteY86" fmla="*/ 1313943 h 1424860"/>
              <a:gd name="connsiteX87" fmla="*/ 112826 w 1187592"/>
              <a:gd name="connsiteY87" fmla="*/ 1317065 h 1424860"/>
              <a:gd name="connsiteX88" fmla="*/ 117822 w 1187592"/>
              <a:gd name="connsiteY88" fmla="*/ 1319978 h 1424860"/>
              <a:gd name="connsiteX89" fmla="*/ 122818 w 1187592"/>
              <a:gd name="connsiteY89" fmla="*/ 1322684 h 1424860"/>
              <a:gd name="connsiteX90" fmla="*/ 128231 w 1187592"/>
              <a:gd name="connsiteY90" fmla="*/ 1325181 h 1424860"/>
              <a:gd name="connsiteX91" fmla="*/ 134059 w 1187592"/>
              <a:gd name="connsiteY91" fmla="*/ 1327886 h 1424860"/>
              <a:gd name="connsiteX92" fmla="*/ 140096 w 1187592"/>
              <a:gd name="connsiteY92" fmla="*/ 1329967 h 1424860"/>
              <a:gd name="connsiteX93" fmla="*/ 146549 w 1187592"/>
              <a:gd name="connsiteY93" fmla="*/ 1332464 h 1424860"/>
              <a:gd name="connsiteX94" fmla="*/ 153419 w 1187592"/>
              <a:gd name="connsiteY94" fmla="*/ 1334337 h 1424860"/>
              <a:gd name="connsiteX95" fmla="*/ 160288 w 1187592"/>
              <a:gd name="connsiteY95" fmla="*/ 1336418 h 1424860"/>
              <a:gd name="connsiteX96" fmla="*/ 167574 w 1187592"/>
              <a:gd name="connsiteY96" fmla="*/ 1338083 h 1424860"/>
              <a:gd name="connsiteX97" fmla="*/ 175068 w 1187592"/>
              <a:gd name="connsiteY97" fmla="*/ 1339748 h 1424860"/>
              <a:gd name="connsiteX98" fmla="*/ 182979 w 1187592"/>
              <a:gd name="connsiteY98" fmla="*/ 1341204 h 1424860"/>
              <a:gd name="connsiteX99" fmla="*/ 191097 w 1187592"/>
              <a:gd name="connsiteY99" fmla="*/ 1342661 h 1424860"/>
              <a:gd name="connsiteX100" fmla="*/ 208375 w 1187592"/>
              <a:gd name="connsiteY100" fmla="*/ 1345158 h 1424860"/>
              <a:gd name="connsiteX101" fmla="*/ 226694 w 1187592"/>
              <a:gd name="connsiteY101" fmla="*/ 1347031 h 1424860"/>
              <a:gd name="connsiteX102" fmla="*/ 246470 w 1187592"/>
              <a:gd name="connsiteY102" fmla="*/ 1348072 h 1424860"/>
              <a:gd name="connsiteX103" fmla="*/ 267286 w 1187592"/>
              <a:gd name="connsiteY103" fmla="*/ 1349112 h 1424860"/>
              <a:gd name="connsiteX104" fmla="*/ 289352 w 1187592"/>
              <a:gd name="connsiteY104" fmla="*/ 1349112 h 1424860"/>
              <a:gd name="connsiteX105" fmla="*/ 898656 w 1187592"/>
              <a:gd name="connsiteY105" fmla="*/ 1349112 h 1424860"/>
              <a:gd name="connsiteX106" fmla="*/ 920722 w 1187592"/>
              <a:gd name="connsiteY106" fmla="*/ 1349112 h 1424860"/>
              <a:gd name="connsiteX107" fmla="*/ 941539 w 1187592"/>
              <a:gd name="connsiteY107" fmla="*/ 1348072 h 1424860"/>
              <a:gd name="connsiteX108" fmla="*/ 961106 w 1187592"/>
              <a:gd name="connsiteY108" fmla="*/ 1347031 h 1424860"/>
              <a:gd name="connsiteX109" fmla="*/ 979633 w 1187592"/>
              <a:gd name="connsiteY109" fmla="*/ 1345158 h 1424860"/>
              <a:gd name="connsiteX110" fmla="*/ 996703 w 1187592"/>
              <a:gd name="connsiteY110" fmla="*/ 1342661 h 1424860"/>
              <a:gd name="connsiteX111" fmla="*/ 1004821 w 1187592"/>
              <a:gd name="connsiteY111" fmla="*/ 1341204 h 1424860"/>
              <a:gd name="connsiteX112" fmla="*/ 1012732 w 1187592"/>
              <a:gd name="connsiteY112" fmla="*/ 1339748 h 1424860"/>
              <a:gd name="connsiteX113" fmla="*/ 1020226 w 1187592"/>
              <a:gd name="connsiteY113" fmla="*/ 1338083 h 1424860"/>
              <a:gd name="connsiteX114" fmla="*/ 1027512 w 1187592"/>
              <a:gd name="connsiteY114" fmla="*/ 1336418 h 1424860"/>
              <a:gd name="connsiteX115" fmla="*/ 1034589 w 1187592"/>
              <a:gd name="connsiteY115" fmla="*/ 1334337 h 1424860"/>
              <a:gd name="connsiteX116" fmla="*/ 1041043 w 1187592"/>
              <a:gd name="connsiteY116" fmla="*/ 1332464 h 1424860"/>
              <a:gd name="connsiteX117" fmla="*/ 1047496 w 1187592"/>
              <a:gd name="connsiteY117" fmla="*/ 1329967 h 1424860"/>
              <a:gd name="connsiteX118" fmla="*/ 1053533 w 1187592"/>
              <a:gd name="connsiteY118" fmla="*/ 1327886 h 1424860"/>
              <a:gd name="connsiteX119" fmla="*/ 1059569 w 1187592"/>
              <a:gd name="connsiteY119" fmla="*/ 1325181 h 1424860"/>
              <a:gd name="connsiteX120" fmla="*/ 1064982 w 1187592"/>
              <a:gd name="connsiteY120" fmla="*/ 1322684 h 1424860"/>
              <a:gd name="connsiteX121" fmla="*/ 1070186 w 1187592"/>
              <a:gd name="connsiteY121" fmla="*/ 1319978 h 1424860"/>
              <a:gd name="connsiteX122" fmla="*/ 1074974 w 1187592"/>
              <a:gd name="connsiteY122" fmla="*/ 1317065 h 1424860"/>
              <a:gd name="connsiteX123" fmla="*/ 1079553 w 1187592"/>
              <a:gd name="connsiteY123" fmla="*/ 1313943 h 1424860"/>
              <a:gd name="connsiteX124" fmla="*/ 1083925 w 1187592"/>
              <a:gd name="connsiteY124" fmla="*/ 1311030 h 1424860"/>
              <a:gd name="connsiteX125" fmla="*/ 1087880 w 1187592"/>
              <a:gd name="connsiteY125" fmla="*/ 1307700 h 1424860"/>
              <a:gd name="connsiteX126" fmla="*/ 1091627 w 1187592"/>
              <a:gd name="connsiteY126" fmla="*/ 1304371 h 1424860"/>
              <a:gd name="connsiteX127" fmla="*/ 1095166 w 1187592"/>
              <a:gd name="connsiteY127" fmla="*/ 1300833 h 1424860"/>
              <a:gd name="connsiteX128" fmla="*/ 1098288 w 1187592"/>
              <a:gd name="connsiteY128" fmla="*/ 1297087 h 1424860"/>
              <a:gd name="connsiteX129" fmla="*/ 1101203 w 1187592"/>
              <a:gd name="connsiteY129" fmla="*/ 1293133 h 1424860"/>
              <a:gd name="connsiteX130" fmla="*/ 1103701 w 1187592"/>
              <a:gd name="connsiteY130" fmla="*/ 1289180 h 1424860"/>
              <a:gd name="connsiteX131" fmla="*/ 1105991 w 1187592"/>
              <a:gd name="connsiteY131" fmla="*/ 1285434 h 1424860"/>
              <a:gd name="connsiteX132" fmla="*/ 1108280 w 1187592"/>
              <a:gd name="connsiteY132" fmla="*/ 1281064 h 1424860"/>
              <a:gd name="connsiteX133" fmla="*/ 1109321 w 1187592"/>
              <a:gd name="connsiteY133" fmla="*/ 1277526 h 1424860"/>
              <a:gd name="connsiteX134" fmla="*/ 1110570 w 1187592"/>
              <a:gd name="connsiteY134" fmla="*/ 1273364 h 1424860"/>
              <a:gd name="connsiteX135" fmla="*/ 1111195 w 1187592"/>
              <a:gd name="connsiteY135" fmla="*/ 1268370 h 1424860"/>
              <a:gd name="connsiteX136" fmla="*/ 1111819 w 1187592"/>
              <a:gd name="connsiteY136" fmla="*/ 1262959 h 1424860"/>
              <a:gd name="connsiteX137" fmla="*/ 1112027 w 1187592"/>
              <a:gd name="connsiteY137" fmla="*/ 1256924 h 1424860"/>
              <a:gd name="connsiteX138" fmla="*/ 1112027 w 1187592"/>
              <a:gd name="connsiteY138" fmla="*/ 1250265 h 1424860"/>
              <a:gd name="connsiteX139" fmla="*/ 1111403 w 1187592"/>
              <a:gd name="connsiteY139" fmla="*/ 1243398 h 1424860"/>
              <a:gd name="connsiteX140" fmla="*/ 1110987 w 1187592"/>
              <a:gd name="connsiteY140" fmla="*/ 1235490 h 1424860"/>
              <a:gd name="connsiteX141" fmla="*/ 1109738 w 1187592"/>
              <a:gd name="connsiteY141" fmla="*/ 1227166 h 1424860"/>
              <a:gd name="connsiteX142" fmla="*/ 1108280 w 1187592"/>
              <a:gd name="connsiteY142" fmla="*/ 1218426 h 1424860"/>
              <a:gd name="connsiteX143" fmla="*/ 1106407 w 1187592"/>
              <a:gd name="connsiteY143" fmla="*/ 1208645 h 1424860"/>
              <a:gd name="connsiteX144" fmla="*/ 1104325 w 1187592"/>
              <a:gd name="connsiteY144" fmla="*/ 1198656 h 1424860"/>
              <a:gd name="connsiteX145" fmla="*/ 1101619 w 1187592"/>
              <a:gd name="connsiteY145" fmla="*/ 1187835 h 1424860"/>
              <a:gd name="connsiteX146" fmla="*/ 1098913 w 1187592"/>
              <a:gd name="connsiteY146" fmla="*/ 1176598 h 1424860"/>
              <a:gd name="connsiteX147" fmla="*/ 1095166 w 1187592"/>
              <a:gd name="connsiteY147" fmla="*/ 1164944 h 1424860"/>
              <a:gd name="connsiteX148" fmla="*/ 1091211 w 1187592"/>
              <a:gd name="connsiteY148" fmla="*/ 1152458 h 1424860"/>
              <a:gd name="connsiteX149" fmla="*/ 1087047 w 1187592"/>
              <a:gd name="connsiteY149" fmla="*/ 1139556 h 1424860"/>
              <a:gd name="connsiteX150" fmla="*/ 1082260 w 1187592"/>
              <a:gd name="connsiteY150" fmla="*/ 1126030 h 1424860"/>
              <a:gd name="connsiteX151" fmla="*/ 1077055 w 1187592"/>
              <a:gd name="connsiteY151" fmla="*/ 1111671 h 1424860"/>
              <a:gd name="connsiteX152" fmla="*/ 1071435 w 1187592"/>
              <a:gd name="connsiteY152" fmla="*/ 1096896 h 1424860"/>
              <a:gd name="connsiteX153" fmla="*/ 1065398 w 1187592"/>
              <a:gd name="connsiteY153" fmla="*/ 1081913 h 1424860"/>
              <a:gd name="connsiteX154" fmla="*/ 1058320 w 1187592"/>
              <a:gd name="connsiteY154" fmla="*/ 1065889 h 1424860"/>
              <a:gd name="connsiteX155" fmla="*/ 1051035 w 1187592"/>
              <a:gd name="connsiteY155" fmla="*/ 1049657 h 1424860"/>
              <a:gd name="connsiteX156" fmla="*/ 1043541 w 1187592"/>
              <a:gd name="connsiteY156" fmla="*/ 1032593 h 1424860"/>
              <a:gd name="connsiteX157" fmla="*/ 1035006 w 1187592"/>
              <a:gd name="connsiteY157" fmla="*/ 1015113 h 1424860"/>
              <a:gd name="connsiteX158" fmla="*/ 1026263 w 1187592"/>
              <a:gd name="connsiteY158" fmla="*/ 996800 h 1424860"/>
              <a:gd name="connsiteX159" fmla="*/ 1016687 w 1187592"/>
              <a:gd name="connsiteY159" fmla="*/ 978279 h 1424860"/>
              <a:gd name="connsiteX160" fmla="*/ 1006695 w 1187592"/>
              <a:gd name="connsiteY160" fmla="*/ 958926 h 1424860"/>
              <a:gd name="connsiteX161" fmla="*/ 996079 w 1187592"/>
              <a:gd name="connsiteY161" fmla="*/ 939156 h 1424860"/>
              <a:gd name="connsiteX162" fmla="*/ 985046 w 1187592"/>
              <a:gd name="connsiteY162" fmla="*/ 918763 h 1424860"/>
              <a:gd name="connsiteX163" fmla="*/ 973180 w 1187592"/>
              <a:gd name="connsiteY163" fmla="*/ 897745 h 1424860"/>
              <a:gd name="connsiteX164" fmla="*/ 960482 w 1187592"/>
              <a:gd name="connsiteY164" fmla="*/ 876310 h 1424860"/>
              <a:gd name="connsiteX165" fmla="*/ 937584 w 1187592"/>
              <a:gd name="connsiteY165" fmla="*/ 837396 h 1424860"/>
              <a:gd name="connsiteX166" fmla="*/ 914685 w 1187592"/>
              <a:gd name="connsiteY166" fmla="*/ 799522 h 1424860"/>
              <a:gd name="connsiteX167" fmla="*/ 891995 w 1187592"/>
              <a:gd name="connsiteY167" fmla="*/ 763729 h 1424860"/>
              <a:gd name="connsiteX168" fmla="*/ 869929 w 1187592"/>
              <a:gd name="connsiteY168" fmla="*/ 729184 h 1424860"/>
              <a:gd name="connsiteX169" fmla="*/ 848696 w 1187592"/>
              <a:gd name="connsiteY169" fmla="*/ 696721 h 1424860"/>
              <a:gd name="connsiteX170" fmla="*/ 828504 w 1187592"/>
              <a:gd name="connsiteY170" fmla="*/ 665922 h 1424860"/>
              <a:gd name="connsiteX171" fmla="*/ 809561 w 1187592"/>
              <a:gd name="connsiteY171" fmla="*/ 637413 h 1424860"/>
              <a:gd name="connsiteX172" fmla="*/ 791659 w 1187592"/>
              <a:gd name="connsiteY172" fmla="*/ 611192 h 1424860"/>
              <a:gd name="connsiteX173" fmla="*/ 775422 w 1187592"/>
              <a:gd name="connsiteY173" fmla="*/ 587261 h 1424860"/>
              <a:gd name="connsiteX174" fmla="*/ 760642 w 1187592"/>
              <a:gd name="connsiteY174" fmla="*/ 566243 h 1424860"/>
              <a:gd name="connsiteX175" fmla="*/ 736494 w 1187592"/>
              <a:gd name="connsiteY175" fmla="*/ 532739 h 1424860"/>
              <a:gd name="connsiteX176" fmla="*/ 720674 w 1187592"/>
              <a:gd name="connsiteY176" fmla="*/ 511305 h 1424860"/>
              <a:gd name="connsiteX177" fmla="*/ 715053 w 1187592"/>
              <a:gd name="connsiteY177" fmla="*/ 503397 h 1424860"/>
              <a:gd name="connsiteX178" fmla="*/ 707559 w 1187592"/>
              <a:gd name="connsiteY178" fmla="*/ 493200 h 1424860"/>
              <a:gd name="connsiteX179" fmla="*/ 707559 w 1187592"/>
              <a:gd name="connsiteY179" fmla="*/ 75552 h 1424860"/>
              <a:gd name="connsiteX180" fmla="*/ 377996 w 1187592"/>
              <a:gd name="connsiteY180" fmla="*/ 0 h 1424860"/>
              <a:gd name="connsiteX181" fmla="*/ 809804 w 1187592"/>
              <a:gd name="connsiteY181" fmla="*/ 0 h 1424860"/>
              <a:gd name="connsiteX182" fmla="*/ 813762 w 1187592"/>
              <a:gd name="connsiteY182" fmla="*/ 415 h 1424860"/>
              <a:gd name="connsiteX183" fmla="*/ 817719 w 1187592"/>
              <a:gd name="connsiteY183" fmla="*/ 830 h 1424860"/>
              <a:gd name="connsiteX184" fmla="*/ 821260 w 1187592"/>
              <a:gd name="connsiteY184" fmla="*/ 1868 h 1424860"/>
              <a:gd name="connsiteX185" fmla="*/ 824593 w 1187592"/>
              <a:gd name="connsiteY185" fmla="*/ 3113 h 1424860"/>
              <a:gd name="connsiteX186" fmla="*/ 827926 w 1187592"/>
              <a:gd name="connsiteY186" fmla="*/ 4566 h 1424860"/>
              <a:gd name="connsiteX187" fmla="*/ 831259 w 1187592"/>
              <a:gd name="connsiteY187" fmla="*/ 6434 h 1424860"/>
              <a:gd name="connsiteX188" fmla="*/ 833967 w 1187592"/>
              <a:gd name="connsiteY188" fmla="*/ 8717 h 1424860"/>
              <a:gd name="connsiteX189" fmla="*/ 836675 w 1187592"/>
              <a:gd name="connsiteY189" fmla="*/ 11208 h 1424860"/>
              <a:gd name="connsiteX190" fmla="*/ 839174 w 1187592"/>
              <a:gd name="connsiteY190" fmla="*/ 13906 h 1424860"/>
              <a:gd name="connsiteX191" fmla="*/ 841257 w 1187592"/>
              <a:gd name="connsiteY191" fmla="*/ 16605 h 1424860"/>
              <a:gd name="connsiteX192" fmla="*/ 843340 w 1187592"/>
              <a:gd name="connsiteY192" fmla="*/ 19926 h 1424860"/>
              <a:gd name="connsiteX193" fmla="*/ 844798 w 1187592"/>
              <a:gd name="connsiteY193" fmla="*/ 23247 h 1424860"/>
              <a:gd name="connsiteX194" fmla="*/ 846048 w 1187592"/>
              <a:gd name="connsiteY194" fmla="*/ 26568 h 1424860"/>
              <a:gd name="connsiteX195" fmla="*/ 846881 w 1187592"/>
              <a:gd name="connsiteY195" fmla="*/ 30096 h 1424860"/>
              <a:gd name="connsiteX196" fmla="*/ 847506 w 1187592"/>
              <a:gd name="connsiteY196" fmla="*/ 34040 h 1424860"/>
              <a:gd name="connsiteX197" fmla="*/ 847923 w 1187592"/>
              <a:gd name="connsiteY197" fmla="*/ 37568 h 1424860"/>
              <a:gd name="connsiteX198" fmla="*/ 847506 w 1187592"/>
              <a:gd name="connsiteY198" fmla="*/ 41512 h 1424860"/>
              <a:gd name="connsiteX199" fmla="*/ 846881 w 1187592"/>
              <a:gd name="connsiteY199" fmla="*/ 45456 h 1424860"/>
              <a:gd name="connsiteX200" fmla="*/ 846048 w 1187592"/>
              <a:gd name="connsiteY200" fmla="*/ 49192 h 1424860"/>
              <a:gd name="connsiteX201" fmla="*/ 844798 w 1187592"/>
              <a:gd name="connsiteY201" fmla="*/ 52513 h 1424860"/>
              <a:gd name="connsiteX202" fmla="*/ 843340 w 1187592"/>
              <a:gd name="connsiteY202" fmla="*/ 55834 h 1424860"/>
              <a:gd name="connsiteX203" fmla="*/ 841257 w 1187592"/>
              <a:gd name="connsiteY203" fmla="*/ 58739 h 1424860"/>
              <a:gd name="connsiteX204" fmla="*/ 839174 w 1187592"/>
              <a:gd name="connsiteY204" fmla="*/ 61853 h 1424860"/>
              <a:gd name="connsiteX205" fmla="*/ 836675 w 1187592"/>
              <a:gd name="connsiteY205" fmla="*/ 64551 h 1424860"/>
              <a:gd name="connsiteX206" fmla="*/ 833967 w 1187592"/>
              <a:gd name="connsiteY206" fmla="*/ 66834 h 1424860"/>
              <a:gd name="connsiteX207" fmla="*/ 831259 w 1187592"/>
              <a:gd name="connsiteY207" fmla="*/ 68910 h 1424860"/>
              <a:gd name="connsiteX208" fmla="*/ 827926 w 1187592"/>
              <a:gd name="connsiteY208" fmla="*/ 71193 h 1424860"/>
              <a:gd name="connsiteX209" fmla="*/ 824593 w 1187592"/>
              <a:gd name="connsiteY209" fmla="*/ 72646 h 1424860"/>
              <a:gd name="connsiteX210" fmla="*/ 821260 w 1187592"/>
              <a:gd name="connsiteY210" fmla="*/ 73891 h 1424860"/>
              <a:gd name="connsiteX211" fmla="*/ 817719 w 1187592"/>
              <a:gd name="connsiteY211" fmla="*/ 74722 h 1424860"/>
              <a:gd name="connsiteX212" fmla="*/ 813762 w 1187592"/>
              <a:gd name="connsiteY212" fmla="*/ 75344 h 1424860"/>
              <a:gd name="connsiteX213" fmla="*/ 809804 w 1187592"/>
              <a:gd name="connsiteY213" fmla="*/ 75552 h 1424860"/>
              <a:gd name="connsiteX214" fmla="*/ 783332 w 1187592"/>
              <a:gd name="connsiteY214" fmla="*/ 75552 h 1424860"/>
              <a:gd name="connsiteX215" fmla="*/ 783332 w 1187592"/>
              <a:gd name="connsiteY215" fmla="*/ 468020 h 1424860"/>
              <a:gd name="connsiteX216" fmla="*/ 797487 w 1187592"/>
              <a:gd name="connsiteY216" fmla="*/ 487789 h 1424860"/>
              <a:gd name="connsiteX217" fmla="*/ 818096 w 1187592"/>
              <a:gd name="connsiteY217" fmla="*/ 516299 h 1424860"/>
              <a:gd name="connsiteX218" fmla="*/ 843909 w 1187592"/>
              <a:gd name="connsiteY218" fmla="*/ 553549 h 1424860"/>
              <a:gd name="connsiteX219" fmla="*/ 874717 w 1187592"/>
              <a:gd name="connsiteY219" fmla="*/ 598498 h 1424860"/>
              <a:gd name="connsiteX220" fmla="*/ 891371 w 1187592"/>
              <a:gd name="connsiteY220" fmla="*/ 623470 h 1424860"/>
              <a:gd name="connsiteX221" fmla="*/ 909273 w 1187592"/>
              <a:gd name="connsiteY221" fmla="*/ 650107 h 1424860"/>
              <a:gd name="connsiteX222" fmla="*/ 927383 w 1187592"/>
              <a:gd name="connsiteY222" fmla="*/ 678200 h 1424860"/>
              <a:gd name="connsiteX223" fmla="*/ 946327 w 1187592"/>
              <a:gd name="connsiteY223" fmla="*/ 707750 h 1424860"/>
              <a:gd name="connsiteX224" fmla="*/ 965686 w 1187592"/>
              <a:gd name="connsiteY224" fmla="*/ 738549 h 1424860"/>
              <a:gd name="connsiteX225" fmla="*/ 985670 w 1187592"/>
              <a:gd name="connsiteY225" fmla="*/ 770596 h 1424860"/>
              <a:gd name="connsiteX226" fmla="*/ 1005446 w 1187592"/>
              <a:gd name="connsiteY226" fmla="*/ 803892 h 1424860"/>
              <a:gd name="connsiteX227" fmla="*/ 1026055 w 1187592"/>
              <a:gd name="connsiteY227" fmla="*/ 838020 h 1424860"/>
              <a:gd name="connsiteX228" fmla="*/ 1038336 w 1187592"/>
              <a:gd name="connsiteY228" fmla="*/ 859454 h 1424860"/>
              <a:gd name="connsiteX229" fmla="*/ 1052283 w 1187592"/>
              <a:gd name="connsiteY229" fmla="*/ 883802 h 1424860"/>
              <a:gd name="connsiteX230" fmla="*/ 1067063 w 1187592"/>
              <a:gd name="connsiteY230" fmla="*/ 911271 h 1424860"/>
              <a:gd name="connsiteX231" fmla="*/ 1082468 w 1187592"/>
              <a:gd name="connsiteY231" fmla="*/ 940613 h 1424860"/>
              <a:gd name="connsiteX232" fmla="*/ 1098288 w 1187592"/>
              <a:gd name="connsiteY232" fmla="*/ 972036 h 1424860"/>
              <a:gd name="connsiteX233" fmla="*/ 1105991 w 1187592"/>
              <a:gd name="connsiteY233" fmla="*/ 988060 h 1424860"/>
              <a:gd name="connsiteX234" fmla="*/ 1113901 w 1187592"/>
              <a:gd name="connsiteY234" fmla="*/ 1004500 h 1424860"/>
              <a:gd name="connsiteX235" fmla="*/ 1121395 w 1187592"/>
              <a:gd name="connsiteY235" fmla="*/ 1021148 h 1424860"/>
              <a:gd name="connsiteX236" fmla="*/ 1129097 w 1187592"/>
              <a:gd name="connsiteY236" fmla="*/ 1038004 h 1424860"/>
              <a:gd name="connsiteX237" fmla="*/ 1136175 w 1187592"/>
              <a:gd name="connsiteY237" fmla="*/ 1055276 h 1424860"/>
              <a:gd name="connsiteX238" fmla="*/ 1143253 w 1187592"/>
              <a:gd name="connsiteY238" fmla="*/ 1072132 h 1424860"/>
              <a:gd name="connsiteX239" fmla="*/ 1149914 w 1187592"/>
              <a:gd name="connsiteY239" fmla="*/ 1089404 h 1424860"/>
              <a:gd name="connsiteX240" fmla="*/ 1156159 w 1187592"/>
              <a:gd name="connsiteY240" fmla="*/ 1106677 h 1424860"/>
              <a:gd name="connsiteX241" fmla="*/ 1161987 w 1187592"/>
              <a:gd name="connsiteY241" fmla="*/ 1123533 h 1424860"/>
              <a:gd name="connsiteX242" fmla="*/ 1167400 w 1187592"/>
              <a:gd name="connsiteY242" fmla="*/ 1140389 h 1424860"/>
              <a:gd name="connsiteX243" fmla="*/ 1172188 w 1187592"/>
              <a:gd name="connsiteY243" fmla="*/ 1157037 h 1424860"/>
              <a:gd name="connsiteX244" fmla="*/ 1176351 w 1187592"/>
              <a:gd name="connsiteY244" fmla="*/ 1173268 h 1424860"/>
              <a:gd name="connsiteX245" fmla="*/ 1180098 w 1187592"/>
              <a:gd name="connsiteY245" fmla="*/ 1189292 h 1424860"/>
              <a:gd name="connsiteX246" fmla="*/ 1183012 w 1187592"/>
              <a:gd name="connsiteY246" fmla="*/ 1205107 h 1424860"/>
              <a:gd name="connsiteX247" fmla="*/ 1185510 w 1187592"/>
              <a:gd name="connsiteY247" fmla="*/ 1220507 h 1424860"/>
              <a:gd name="connsiteX248" fmla="*/ 1186343 w 1187592"/>
              <a:gd name="connsiteY248" fmla="*/ 1227998 h 1424860"/>
              <a:gd name="connsiteX249" fmla="*/ 1186967 w 1187592"/>
              <a:gd name="connsiteY249" fmla="*/ 1235282 h 1424860"/>
              <a:gd name="connsiteX250" fmla="*/ 1187384 w 1187592"/>
              <a:gd name="connsiteY250" fmla="*/ 1242565 h 1424860"/>
              <a:gd name="connsiteX251" fmla="*/ 1187592 w 1187592"/>
              <a:gd name="connsiteY251" fmla="*/ 1249641 h 1424860"/>
              <a:gd name="connsiteX252" fmla="*/ 1187592 w 1187592"/>
              <a:gd name="connsiteY252" fmla="*/ 1256716 h 1424860"/>
              <a:gd name="connsiteX253" fmla="*/ 1187592 w 1187592"/>
              <a:gd name="connsiteY253" fmla="*/ 1263375 h 1424860"/>
              <a:gd name="connsiteX254" fmla="*/ 1186967 w 1187592"/>
              <a:gd name="connsiteY254" fmla="*/ 1270034 h 1424860"/>
              <a:gd name="connsiteX255" fmla="*/ 1186343 w 1187592"/>
              <a:gd name="connsiteY255" fmla="*/ 1276277 h 1424860"/>
              <a:gd name="connsiteX256" fmla="*/ 1185719 w 1187592"/>
              <a:gd name="connsiteY256" fmla="*/ 1282728 h 1424860"/>
              <a:gd name="connsiteX257" fmla="*/ 1184469 w 1187592"/>
              <a:gd name="connsiteY257" fmla="*/ 1288971 h 1424860"/>
              <a:gd name="connsiteX258" fmla="*/ 1183012 w 1187592"/>
              <a:gd name="connsiteY258" fmla="*/ 1294798 h 1424860"/>
              <a:gd name="connsiteX259" fmla="*/ 1181555 w 1187592"/>
              <a:gd name="connsiteY259" fmla="*/ 1300417 h 1424860"/>
              <a:gd name="connsiteX260" fmla="*/ 1179682 w 1187592"/>
              <a:gd name="connsiteY260" fmla="*/ 1306244 h 1424860"/>
              <a:gd name="connsiteX261" fmla="*/ 1177600 w 1187592"/>
              <a:gd name="connsiteY261" fmla="*/ 1311238 h 1424860"/>
              <a:gd name="connsiteX262" fmla="*/ 1173020 w 1187592"/>
              <a:gd name="connsiteY262" fmla="*/ 1320603 h 1424860"/>
              <a:gd name="connsiteX263" fmla="*/ 1168024 w 1187592"/>
              <a:gd name="connsiteY263" fmla="*/ 1329343 h 1424860"/>
              <a:gd name="connsiteX264" fmla="*/ 1162612 w 1187592"/>
              <a:gd name="connsiteY264" fmla="*/ 1337667 h 1424860"/>
              <a:gd name="connsiteX265" fmla="*/ 1156783 w 1187592"/>
              <a:gd name="connsiteY265" fmla="*/ 1345366 h 1424860"/>
              <a:gd name="connsiteX266" fmla="*/ 1150538 w 1187592"/>
              <a:gd name="connsiteY266" fmla="*/ 1352650 h 1424860"/>
              <a:gd name="connsiteX267" fmla="*/ 1143877 w 1187592"/>
              <a:gd name="connsiteY267" fmla="*/ 1359517 h 1424860"/>
              <a:gd name="connsiteX268" fmla="*/ 1136591 w 1187592"/>
              <a:gd name="connsiteY268" fmla="*/ 1365968 h 1424860"/>
              <a:gd name="connsiteX269" fmla="*/ 1129097 w 1187592"/>
              <a:gd name="connsiteY269" fmla="*/ 1372003 h 1424860"/>
              <a:gd name="connsiteX270" fmla="*/ 1121187 w 1187592"/>
              <a:gd name="connsiteY270" fmla="*/ 1377830 h 1424860"/>
              <a:gd name="connsiteX271" fmla="*/ 1113068 w 1187592"/>
              <a:gd name="connsiteY271" fmla="*/ 1382824 h 1424860"/>
              <a:gd name="connsiteX272" fmla="*/ 1104533 w 1187592"/>
              <a:gd name="connsiteY272" fmla="*/ 1387610 h 1424860"/>
              <a:gd name="connsiteX273" fmla="*/ 1095582 w 1187592"/>
              <a:gd name="connsiteY273" fmla="*/ 1391981 h 1424860"/>
              <a:gd name="connsiteX274" fmla="*/ 1086839 w 1187592"/>
              <a:gd name="connsiteY274" fmla="*/ 1396143 h 1424860"/>
              <a:gd name="connsiteX275" fmla="*/ 1077472 w 1187592"/>
              <a:gd name="connsiteY275" fmla="*/ 1399680 h 1424860"/>
              <a:gd name="connsiteX276" fmla="*/ 1068104 w 1187592"/>
              <a:gd name="connsiteY276" fmla="*/ 1403010 h 1424860"/>
              <a:gd name="connsiteX277" fmla="*/ 1058320 w 1187592"/>
              <a:gd name="connsiteY277" fmla="*/ 1406339 h 1424860"/>
              <a:gd name="connsiteX278" fmla="*/ 1048328 w 1187592"/>
              <a:gd name="connsiteY278" fmla="*/ 1409045 h 1424860"/>
              <a:gd name="connsiteX279" fmla="*/ 1038336 w 1187592"/>
              <a:gd name="connsiteY279" fmla="*/ 1411542 h 1424860"/>
              <a:gd name="connsiteX280" fmla="*/ 1028553 w 1187592"/>
              <a:gd name="connsiteY280" fmla="*/ 1414039 h 1424860"/>
              <a:gd name="connsiteX281" fmla="*/ 1018561 w 1187592"/>
              <a:gd name="connsiteY281" fmla="*/ 1415704 h 1424860"/>
              <a:gd name="connsiteX282" fmla="*/ 1008152 w 1187592"/>
              <a:gd name="connsiteY282" fmla="*/ 1417577 h 1424860"/>
              <a:gd name="connsiteX283" fmla="*/ 997952 w 1187592"/>
              <a:gd name="connsiteY283" fmla="*/ 1419033 h 1424860"/>
              <a:gd name="connsiteX284" fmla="*/ 987752 w 1187592"/>
              <a:gd name="connsiteY284" fmla="*/ 1420282 h 1424860"/>
              <a:gd name="connsiteX285" fmla="*/ 977343 w 1187592"/>
              <a:gd name="connsiteY285" fmla="*/ 1421531 h 1424860"/>
              <a:gd name="connsiteX286" fmla="*/ 957151 w 1187592"/>
              <a:gd name="connsiteY286" fmla="*/ 1422987 h 1424860"/>
              <a:gd name="connsiteX287" fmla="*/ 936959 w 1187592"/>
              <a:gd name="connsiteY287" fmla="*/ 1424236 h 1424860"/>
              <a:gd name="connsiteX288" fmla="*/ 917600 w 1187592"/>
              <a:gd name="connsiteY288" fmla="*/ 1424860 h 1424860"/>
              <a:gd name="connsiteX289" fmla="*/ 898656 w 1187592"/>
              <a:gd name="connsiteY289" fmla="*/ 1424860 h 1424860"/>
              <a:gd name="connsiteX290" fmla="*/ 289352 w 1187592"/>
              <a:gd name="connsiteY290" fmla="*/ 1424860 h 1424860"/>
              <a:gd name="connsiteX291" fmla="*/ 270201 w 1187592"/>
              <a:gd name="connsiteY291" fmla="*/ 1424860 h 1424860"/>
              <a:gd name="connsiteX292" fmla="*/ 250633 w 1187592"/>
              <a:gd name="connsiteY292" fmla="*/ 1424236 h 1424860"/>
              <a:gd name="connsiteX293" fmla="*/ 230649 w 1187592"/>
              <a:gd name="connsiteY293" fmla="*/ 1422987 h 1424860"/>
              <a:gd name="connsiteX294" fmla="*/ 210457 w 1187592"/>
              <a:gd name="connsiteY294" fmla="*/ 1421531 h 1424860"/>
              <a:gd name="connsiteX295" fmla="*/ 200257 w 1187592"/>
              <a:gd name="connsiteY295" fmla="*/ 1420282 h 1424860"/>
              <a:gd name="connsiteX296" fmla="*/ 189848 w 1187592"/>
              <a:gd name="connsiteY296" fmla="*/ 1419033 h 1424860"/>
              <a:gd name="connsiteX297" fmla="*/ 179648 w 1187592"/>
              <a:gd name="connsiteY297" fmla="*/ 1417577 h 1424860"/>
              <a:gd name="connsiteX298" fmla="*/ 169448 w 1187592"/>
              <a:gd name="connsiteY298" fmla="*/ 1415704 h 1424860"/>
              <a:gd name="connsiteX299" fmla="*/ 159456 w 1187592"/>
              <a:gd name="connsiteY299" fmla="*/ 1414039 h 1424860"/>
              <a:gd name="connsiteX300" fmla="*/ 149256 w 1187592"/>
              <a:gd name="connsiteY300" fmla="*/ 1411542 h 1424860"/>
              <a:gd name="connsiteX301" fmla="*/ 139264 w 1187592"/>
              <a:gd name="connsiteY301" fmla="*/ 1409045 h 1424860"/>
              <a:gd name="connsiteX302" fmla="*/ 129480 w 1187592"/>
              <a:gd name="connsiteY302" fmla="*/ 1406339 h 1424860"/>
              <a:gd name="connsiteX303" fmla="*/ 119904 w 1187592"/>
              <a:gd name="connsiteY303" fmla="*/ 1403010 h 1424860"/>
              <a:gd name="connsiteX304" fmla="*/ 110537 w 1187592"/>
              <a:gd name="connsiteY304" fmla="*/ 1399680 h 1424860"/>
              <a:gd name="connsiteX305" fmla="*/ 101169 w 1187592"/>
              <a:gd name="connsiteY305" fmla="*/ 1396143 h 1424860"/>
              <a:gd name="connsiteX306" fmla="*/ 92010 w 1187592"/>
              <a:gd name="connsiteY306" fmla="*/ 1391981 h 1424860"/>
              <a:gd name="connsiteX307" fmla="*/ 83267 w 1187592"/>
              <a:gd name="connsiteY307" fmla="*/ 1387610 h 1424860"/>
              <a:gd name="connsiteX308" fmla="*/ 74940 w 1187592"/>
              <a:gd name="connsiteY308" fmla="*/ 1382824 h 1424860"/>
              <a:gd name="connsiteX309" fmla="*/ 66822 w 1187592"/>
              <a:gd name="connsiteY309" fmla="*/ 1377830 h 1424860"/>
              <a:gd name="connsiteX310" fmla="*/ 58911 w 1187592"/>
              <a:gd name="connsiteY310" fmla="*/ 1372003 h 1424860"/>
              <a:gd name="connsiteX311" fmla="*/ 51417 w 1187592"/>
              <a:gd name="connsiteY311" fmla="*/ 1365968 h 1424860"/>
              <a:gd name="connsiteX312" fmla="*/ 44131 w 1187592"/>
              <a:gd name="connsiteY312" fmla="*/ 1359517 h 1424860"/>
              <a:gd name="connsiteX313" fmla="*/ 37470 w 1187592"/>
              <a:gd name="connsiteY313" fmla="*/ 1352650 h 1424860"/>
              <a:gd name="connsiteX314" fmla="*/ 31017 w 1187592"/>
              <a:gd name="connsiteY314" fmla="*/ 1345366 h 1424860"/>
              <a:gd name="connsiteX315" fmla="*/ 24980 w 1187592"/>
              <a:gd name="connsiteY315" fmla="*/ 1337667 h 1424860"/>
              <a:gd name="connsiteX316" fmla="*/ 19568 w 1187592"/>
              <a:gd name="connsiteY316" fmla="*/ 1329343 h 1424860"/>
              <a:gd name="connsiteX317" fmla="*/ 14780 w 1187592"/>
              <a:gd name="connsiteY317" fmla="*/ 1320603 h 1424860"/>
              <a:gd name="connsiteX318" fmla="*/ 10200 w 1187592"/>
              <a:gd name="connsiteY318" fmla="*/ 1311238 h 1424860"/>
              <a:gd name="connsiteX319" fmla="*/ 8119 w 1187592"/>
              <a:gd name="connsiteY319" fmla="*/ 1306244 h 1424860"/>
              <a:gd name="connsiteX320" fmla="*/ 6245 w 1187592"/>
              <a:gd name="connsiteY320" fmla="*/ 1300417 h 1424860"/>
              <a:gd name="connsiteX321" fmla="*/ 4580 w 1187592"/>
              <a:gd name="connsiteY321" fmla="*/ 1294798 h 1424860"/>
              <a:gd name="connsiteX322" fmla="*/ 3331 w 1187592"/>
              <a:gd name="connsiteY322" fmla="*/ 1288971 h 1424860"/>
              <a:gd name="connsiteX323" fmla="*/ 2082 w 1187592"/>
              <a:gd name="connsiteY323" fmla="*/ 1282728 h 1424860"/>
              <a:gd name="connsiteX324" fmla="*/ 1249 w 1187592"/>
              <a:gd name="connsiteY324" fmla="*/ 1276277 h 1424860"/>
              <a:gd name="connsiteX325" fmla="*/ 625 w 1187592"/>
              <a:gd name="connsiteY325" fmla="*/ 1270034 h 1424860"/>
              <a:gd name="connsiteX326" fmla="*/ 208 w 1187592"/>
              <a:gd name="connsiteY326" fmla="*/ 1263375 h 1424860"/>
              <a:gd name="connsiteX327" fmla="*/ 0 w 1187592"/>
              <a:gd name="connsiteY327" fmla="*/ 1256716 h 1424860"/>
              <a:gd name="connsiteX328" fmla="*/ 0 w 1187592"/>
              <a:gd name="connsiteY328" fmla="*/ 1249641 h 1424860"/>
              <a:gd name="connsiteX329" fmla="*/ 208 w 1187592"/>
              <a:gd name="connsiteY329" fmla="*/ 1242565 h 1424860"/>
              <a:gd name="connsiteX330" fmla="*/ 833 w 1187592"/>
              <a:gd name="connsiteY330" fmla="*/ 1235282 h 1424860"/>
              <a:gd name="connsiteX331" fmla="*/ 1457 w 1187592"/>
              <a:gd name="connsiteY331" fmla="*/ 1227998 h 1424860"/>
              <a:gd name="connsiteX332" fmla="*/ 2498 w 1187592"/>
              <a:gd name="connsiteY332" fmla="*/ 1220507 h 1424860"/>
              <a:gd name="connsiteX333" fmla="*/ 4788 w 1187592"/>
              <a:gd name="connsiteY333" fmla="*/ 1205107 h 1424860"/>
              <a:gd name="connsiteX334" fmla="*/ 7494 w 1187592"/>
              <a:gd name="connsiteY334" fmla="*/ 1189292 h 1424860"/>
              <a:gd name="connsiteX335" fmla="*/ 11449 w 1187592"/>
              <a:gd name="connsiteY335" fmla="*/ 1173268 h 1424860"/>
              <a:gd name="connsiteX336" fmla="*/ 15613 w 1187592"/>
              <a:gd name="connsiteY336" fmla="*/ 1157037 h 1424860"/>
              <a:gd name="connsiteX337" fmla="*/ 20609 w 1187592"/>
              <a:gd name="connsiteY337" fmla="*/ 1140389 h 1424860"/>
              <a:gd name="connsiteX338" fmla="*/ 26021 w 1187592"/>
              <a:gd name="connsiteY338" fmla="*/ 1123533 h 1424860"/>
              <a:gd name="connsiteX339" fmla="*/ 31641 w 1187592"/>
              <a:gd name="connsiteY339" fmla="*/ 1106677 h 1424860"/>
              <a:gd name="connsiteX340" fmla="*/ 38095 w 1187592"/>
              <a:gd name="connsiteY340" fmla="*/ 1089404 h 1424860"/>
              <a:gd name="connsiteX341" fmla="*/ 44756 w 1187592"/>
              <a:gd name="connsiteY341" fmla="*/ 1072132 h 1424860"/>
              <a:gd name="connsiteX342" fmla="*/ 51625 w 1187592"/>
              <a:gd name="connsiteY342" fmla="*/ 1055276 h 1424860"/>
              <a:gd name="connsiteX343" fmla="*/ 58911 w 1187592"/>
              <a:gd name="connsiteY343" fmla="*/ 1038004 h 1424860"/>
              <a:gd name="connsiteX344" fmla="*/ 66197 w 1187592"/>
              <a:gd name="connsiteY344" fmla="*/ 1021148 h 1424860"/>
              <a:gd name="connsiteX345" fmla="*/ 73899 w 1187592"/>
              <a:gd name="connsiteY345" fmla="*/ 1004500 h 1424860"/>
              <a:gd name="connsiteX346" fmla="*/ 81601 w 1187592"/>
              <a:gd name="connsiteY346" fmla="*/ 988060 h 1424860"/>
              <a:gd name="connsiteX347" fmla="*/ 89304 w 1187592"/>
              <a:gd name="connsiteY347" fmla="*/ 972036 h 1424860"/>
              <a:gd name="connsiteX348" fmla="*/ 105332 w 1187592"/>
              <a:gd name="connsiteY348" fmla="*/ 940613 h 1424860"/>
              <a:gd name="connsiteX349" fmla="*/ 120737 w 1187592"/>
              <a:gd name="connsiteY349" fmla="*/ 911271 h 1424860"/>
              <a:gd name="connsiteX350" fmla="*/ 135517 w 1187592"/>
              <a:gd name="connsiteY350" fmla="*/ 883802 h 1424860"/>
              <a:gd name="connsiteX351" fmla="*/ 149464 w 1187592"/>
              <a:gd name="connsiteY351" fmla="*/ 859454 h 1424860"/>
              <a:gd name="connsiteX352" fmla="*/ 161746 w 1187592"/>
              <a:gd name="connsiteY352" fmla="*/ 838020 h 1424860"/>
              <a:gd name="connsiteX353" fmla="*/ 182146 w 1187592"/>
              <a:gd name="connsiteY353" fmla="*/ 803892 h 1424860"/>
              <a:gd name="connsiteX354" fmla="*/ 202338 w 1187592"/>
              <a:gd name="connsiteY354" fmla="*/ 770596 h 1424860"/>
              <a:gd name="connsiteX355" fmla="*/ 221906 w 1187592"/>
              <a:gd name="connsiteY355" fmla="*/ 738549 h 1424860"/>
              <a:gd name="connsiteX356" fmla="*/ 241474 w 1187592"/>
              <a:gd name="connsiteY356" fmla="*/ 707750 h 1424860"/>
              <a:gd name="connsiteX357" fmla="*/ 260209 w 1187592"/>
              <a:gd name="connsiteY357" fmla="*/ 678200 h 1424860"/>
              <a:gd name="connsiteX358" fmla="*/ 278735 w 1187592"/>
              <a:gd name="connsiteY358" fmla="*/ 650107 h 1424860"/>
              <a:gd name="connsiteX359" fmla="*/ 296221 w 1187592"/>
              <a:gd name="connsiteY359" fmla="*/ 623470 h 1424860"/>
              <a:gd name="connsiteX360" fmla="*/ 313083 w 1187592"/>
              <a:gd name="connsiteY360" fmla="*/ 598498 h 1424860"/>
              <a:gd name="connsiteX361" fmla="*/ 343683 w 1187592"/>
              <a:gd name="connsiteY361" fmla="*/ 553549 h 1424860"/>
              <a:gd name="connsiteX362" fmla="*/ 369913 w 1187592"/>
              <a:gd name="connsiteY362" fmla="*/ 516299 h 1424860"/>
              <a:gd name="connsiteX363" fmla="*/ 390521 w 1187592"/>
              <a:gd name="connsiteY363" fmla="*/ 487789 h 1424860"/>
              <a:gd name="connsiteX364" fmla="*/ 404676 w 1187592"/>
              <a:gd name="connsiteY364" fmla="*/ 468020 h 1424860"/>
              <a:gd name="connsiteX365" fmla="*/ 404676 w 1187592"/>
              <a:gd name="connsiteY365" fmla="*/ 75552 h 1424860"/>
              <a:gd name="connsiteX366" fmla="*/ 377996 w 1187592"/>
              <a:gd name="connsiteY366" fmla="*/ 75552 h 1424860"/>
              <a:gd name="connsiteX367" fmla="*/ 374038 w 1187592"/>
              <a:gd name="connsiteY367" fmla="*/ 75344 h 1424860"/>
              <a:gd name="connsiteX368" fmla="*/ 370497 w 1187592"/>
              <a:gd name="connsiteY368" fmla="*/ 74722 h 1424860"/>
              <a:gd name="connsiteX369" fmla="*/ 366747 w 1187592"/>
              <a:gd name="connsiteY369" fmla="*/ 73891 h 1424860"/>
              <a:gd name="connsiteX370" fmla="*/ 363206 w 1187592"/>
              <a:gd name="connsiteY370" fmla="*/ 72646 h 1424860"/>
              <a:gd name="connsiteX371" fmla="*/ 359873 w 1187592"/>
              <a:gd name="connsiteY371" fmla="*/ 71193 h 1424860"/>
              <a:gd name="connsiteX372" fmla="*/ 356957 w 1187592"/>
              <a:gd name="connsiteY372" fmla="*/ 68910 h 1424860"/>
              <a:gd name="connsiteX373" fmla="*/ 353833 w 1187592"/>
              <a:gd name="connsiteY373" fmla="*/ 66834 h 1424860"/>
              <a:gd name="connsiteX374" fmla="*/ 351333 w 1187592"/>
              <a:gd name="connsiteY374" fmla="*/ 64551 h 1424860"/>
              <a:gd name="connsiteX375" fmla="*/ 348625 w 1187592"/>
              <a:gd name="connsiteY375" fmla="*/ 61853 h 1424860"/>
              <a:gd name="connsiteX376" fmla="*/ 346542 w 1187592"/>
              <a:gd name="connsiteY376" fmla="*/ 58739 h 1424860"/>
              <a:gd name="connsiteX377" fmla="*/ 344876 w 1187592"/>
              <a:gd name="connsiteY377" fmla="*/ 55834 h 1424860"/>
              <a:gd name="connsiteX378" fmla="*/ 343209 w 1187592"/>
              <a:gd name="connsiteY378" fmla="*/ 52513 h 1424860"/>
              <a:gd name="connsiteX379" fmla="*/ 341751 w 1187592"/>
              <a:gd name="connsiteY379" fmla="*/ 49192 h 1424860"/>
              <a:gd name="connsiteX380" fmla="*/ 340918 w 1187592"/>
              <a:gd name="connsiteY380" fmla="*/ 45456 h 1424860"/>
              <a:gd name="connsiteX381" fmla="*/ 340293 w 1187592"/>
              <a:gd name="connsiteY381" fmla="*/ 41512 h 1424860"/>
              <a:gd name="connsiteX382" fmla="*/ 340293 w 1187592"/>
              <a:gd name="connsiteY382" fmla="*/ 37568 h 1424860"/>
              <a:gd name="connsiteX383" fmla="*/ 340293 w 1187592"/>
              <a:gd name="connsiteY383" fmla="*/ 34040 h 1424860"/>
              <a:gd name="connsiteX384" fmla="*/ 340918 w 1187592"/>
              <a:gd name="connsiteY384" fmla="*/ 30096 h 1424860"/>
              <a:gd name="connsiteX385" fmla="*/ 341751 w 1187592"/>
              <a:gd name="connsiteY385" fmla="*/ 26568 h 1424860"/>
              <a:gd name="connsiteX386" fmla="*/ 343209 w 1187592"/>
              <a:gd name="connsiteY386" fmla="*/ 23247 h 1424860"/>
              <a:gd name="connsiteX387" fmla="*/ 344876 w 1187592"/>
              <a:gd name="connsiteY387" fmla="*/ 19926 h 1424860"/>
              <a:gd name="connsiteX388" fmla="*/ 346542 w 1187592"/>
              <a:gd name="connsiteY388" fmla="*/ 16605 h 1424860"/>
              <a:gd name="connsiteX389" fmla="*/ 348625 w 1187592"/>
              <a:gd name="connsiteY389" fmla="*/ 13906 h 1424860"/>
              <a:gd name="connsiteX390" fmla="*/ 351333 w 1187592"/>
              <a:gd name="connsiteY390" fmla="*/ 11208 h 1424860"/>
              <a:gd name="connsiteX391" fmla="*/ 353833 w 1187592"/>
              <a:gd name="connsiteY391" fmla="*/ 8717 h 1424860"/>
              <a:gd name="connsiteX392" fmla="*/ 356957 w 1187592"/>
              <a:gd name="connsiteY392" fmla="*/ 6434 h 1424860"/>
              <a:gd name="connsiteX393" fmla="*/ 359873 w 1187592"/>
              <a:gd name="connsiteY393" fmla="*/ 4566 h 1424860"/>
              <a:gd name="connsiteX394" fmla="*/ 363206 w 1187592"/>
              <a:gd name="connsiteY394" fmla="*/ 3113 h 1424860"/>
              <a:gd name="connsiteX395" fmla="*/ 366747 w 1187592"/>
              <a:gd name="connsiteY395" fmla="*/ 1868 h 1424860"/>
              <a:gd name="connsiteX396" fmla="*/ 370497 w 1187592"/>
              <a:gd name="connsiteY396" fmla="*/ 830 h 1424860"/>
              <a:gd name="connsiteX397" fmla="*/ 374038 w 1187592"/>
              <a:gd name="connsiteY397" fmla="*/ 415 h 142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</a:cxnLst>
            <a:rect l="l" t="t" r="r" b="b"/>
            <a:pathLst>
              <a:path w="1187592" h="1424860">
                <a:moveTo>
                  <a:pt x="814206" y="1139514"/>
                </a:moveTo>
                <a:cubicBezTo>
                  <a:pt x="864208" y="1139514"/>
                  <a:pt x="904743" y="1180049"/>
                  <a:pt x="904743" y="1230051"/>
                </a:cubicBezTo>
                <a:cubicBezTo>
                  <a:pt x="904743" y="1280053"/>
                  <a:pt x="864208" y="1320588"/>
                  <a:pt x="814206" y="1320588"/>
                </a:cubicBezTo>
                <a:cubicBezTo>
                  <a:pt x="764204" y="1320588"/>
                  <a:pt x="723669" y="1280053"/>
                  <a:pt x="723669" y="1230051"/>
                </a:cubicBezTo>
                <a:cubicBezTo>
                  <a:pt x="723669" y="1180049"/>
                  <a:pt x="764204" y="1139514"/>
                  <a:pt x="814206" y="1139514"/>
                </a:cubicBezTo>
                <a:close/>
                <a:moveTo>
                  <a:pt x="597233" y="1073214"/>
                </a:moveTo>
                <a:cubicBezTo>
                  <a:pt x="641200" y="1073214"/>
                  <a:pt x="676843" y="1108857"/>
                  <a:pt x="676843" y="1152824"/>
                </a:cubicBezTo>
                <a:cubicBezTo>
                  <a:pt x="676843" y="1196791"/>
                  <a:pt x="641200" y="1232434"/>
                  <a:pt x="597233" y="1232434"/>
                </a:cubicBezTo>
                <a:cubicBezTo>
                  <a:pt x="553266" y="1232434"/>
                  <a:pt x="517623" y="1196791"/>
                  <a:pt x="517623" y="1152824"/>
                </a:cubicBezTo>
                <a:cubicBezTo>
                  <a:pt x="517623" y="1108857"/>
                  <a:pt x="553266" y="1073214"/>
                  <a:pt x="597233" y="1073214"/>
                </a:cubicBezTo>
                <a:close/>
                <a:moveTo>
                  <a:pt x="318294" y="1029622"/>
                </a:moveTo>
                <a:cubicBezTo>
                  <a:pt x="352860" y="1029622"/>
                  <a:pt x="380882" y="1057644"/>
                  <a:pt x="380882" y="1092210"/>
                </a:cubicBezTo>
                <a:cubicBezTo>
                  <a:pt x="380882" y="1126776"/>
                  <a:pt x="352860" y="1154798"/>
                  <a:pt x="318294" y="1154798"/>
                </a:cubicBezTo>
                <a:cubicBezTo>
                  <a:pt x="283728" y="1154798"/>
                  <a:pt x="255706" y="1126776"/>
                  <a:pt x="255706" y="1092210"/>
                </a:cubicBezTo>
                <a:cubicBezTo>
                  <a:pt x="255706" y="1057644"/>
                  <a:pt x="283728" y="1029622"/>
                  <a:pt x="318294" y="1029622"/>
                </a:cubicBezTo>
                <a:close/>
                <a:moveTo>
                  <a:pt x="743574" y="999011"/>
                </a:moveTo>
                <a:cubicBezTo>
                  <a:pt x="769818" y="999011"/>
                  <a:pt x="791093" y="1020286"/>
                  <a:pt x="791093" y="1046530"/>
                </a:cubicBezTo>
                <a:cubicBezTo>
                  <a:pt x="791093" y="1072774"/>
                  <a:pt x="769818" y="1094049"/>
                  <a:pt x="743574" y="1094049"/>
                </a:cubicBezTo>
                <a:cubicBezTo>
                  <a:pt x="717330" y="1094049"/>
                  <a:pt x="696055" y="1072774"/>
                  <a:pt x="696055" y="1046530"/>
                </a:cubicBezTo>
                <a:cubicBezTo>
                  <a:pt x="696055" y="1020286"/>
                  <a:pt x="717330" y="999011"/>
                  <a:pt x="743574" y="999011"/>
                </a:cubicBezTo>
                <a:close/>
                <a:moveTo>
                  <a:pt x="825133" y="839792"/>
                </a:moveTo>
                <a:cubicBezTo>
                  <a:pt x="869100" y="839792"/>
                  <a:pt x="904743" y="875435"/>
                  <a:pt x="904743" y="919402"/>
                </a:cubicBezTo>
                <a:cubicBezTo>
                  <a:pt x="904743" y="963369"/>
                  <a:pt x="869100" y="999012"/>
                  <a:pt x="825133" y="999012"/>
                </a:cubicBezTo>
                <a:cubicBezTo>
                  <a:pt x="781166" y="999012"/>
                  <a:pt x="745523" y="963369"/>
                  <a:pt x="745523" y="919402"/>
                </a:cubicBezTo>
                <a:cubicBezTo>
                  <a:pt x="745523" y="875435"/>
                  <a:pt x="781166" y="839792"/>
                  <a:pt x="825133" y="839792"/>
                </a:cubicBezTo>
                <a:close/>
                <a:moveTo>
                  <a:pt x="571245" y="804216"/>
                </a:moveTo>
                <a:cubicBezTo>
                  <a:pt x="631937" y="804216"/>
                  <a:pt x="681138" y="853417"/>
                  <a:pt x="681138" y="914109"/>
                </a:cubicBezTo>
                <a:cubicBezTo>
                  <a:pt x="681138" y="974801"/>
                  <a:pt x="631937" y="1024002"/>
                  <a:pt x="571245" y="1024002"/>
                </a:cubicBezTo>
                <a:cubicBezTo>
                  <a:pt x="510553" y="1024002"/>
                  <a:pt x="461352" y="974801"/>
                  <a:pt x="461352" y="914109"/>
                </a:cubicBezTo>
                <a:cubicBezTo>
                  <a:pt x="461352" y="853417"/>
                  <a:pt x="510553" y="804216"/>
                  <a:pt x="571245" y="804216"/>
                </a:cubicBezTo>
                <a:close/>
                <a:moveTo>
                  <a:pt x="480449" y="75552"/>
                </a:moveTo>
                <a:lnTo>
                  <a:pt x="480449" y="493200"/>
                </a:lnTo>
                <a:lnTo>
                  <a:pt x="472955" y="503397"/>
                </a:lnTo>
                <a:lnTo>
                  <a:pt x="466918" y="511305"/>
                </a:lnTo>
                <a:lnTo>
                  <a:pt x="451514" y="532739"/>
                </a:lnTo>
                <a:lnTo>
                  <a:pt x="427367" y="566243"/>
                </a:lnTo>
                <a:lnTo>
                  <a:pt x="412379" y="587261"/>
                </a:lnTo>
                <a:lnTo>
                  <a:pt x="396142" y="611192"/>
                </a:lnTo>
                <a:lnTo>
                  <a:pt x="378031" y="637413"/>
                </a:lnTo>
                <a:lnTo>
                  <a:pt x="359088" y="665922"/>
                </a:lnTo>
                <a:lnTo>
                  <a:pt x="338896" y="696721"/>
                </a:lnTo>
                <a:lnTo>
                  <a:pt x="317663" y="729184"/>
                </a:lnTo>
                <a:lnTo>
                  <a:pt x="296013" y="763729"/>
                </a:lnTo>
                <a:lnTo>
                  <a:pt x="273323" y="799522"/>
                </a:lnTo>
                <a:lnTo>
                  <a:pt x="250217" y="837396"/>
                </a:lnTo>
                <a:lnTo>
                  <a:pt x="227110" y="876310"/>
                </a:lnTo>
                <a:lnTo>
                  <a:pt x="214620" y="897745"/>
                </a:lnTo>
                <a:lnTo>
                  <a:pt x="202963" y="918763"/>
                </a:lnTo>
                <a:lnTo>
                  <a:pt x="191722" y="939156"/>
                </a:lnTo>
                <a:lnTo>
                  <a:pt x="180897" y="958926"/>
                </a:lnTo>
                <a:lnTo>
                  <a:pt x="170905" y="978279"/>
                </a:lnTo>
                <a:lnTo>
                  <a:pt x="161537" y="996800"/>
                </a:lnTo>
                <a:lnTo>
                  <a:pt x="152794" y="1015113"/>
                </a:lnTo>
                <a:lnTo>
                  <a:pt x="144260" y="1032593"/>
                </a:lnTo>
                <a:lnTo>
                  <a:pt x="136557" y="1049657"/>
                </a:lnTo>
                <a:lnTo>
                  <a:pt x="129272" y="1065889"/>
                </a:lnTo>
                <a:lnTo>
                  <a:pt x="122610" y="1081913"/>
                </a:lnTo>
                <a:lnTo>
                  <a:pt x="116573" y="1096896"/>
                </a:lnTo>
                <a:lnTo>
                  <a:pt x="110745" y="1111671"/>
                </a:lnTo>
                <a:lnTo>
                  <a:pt x="105332" y="1126030"/>
                </a:lnTo>
                <a:lnTo>
                  <a:pt x="100545" y="1139556"/>
                </a:lnTo>
                <a:lnTo>
                  <a:pt x="96381" y="1152458"/>
                </a:lnTo>
                <a:lnTo>
                  <a:pt x="92426" y="1164944"/>
                </a:lnTo>
                <a:lnTo>
                  <a:pt x="89095" y="1176598"/>
                </a:lnTo>
                <a:lnTo>
                  <a:pt x="85973" y="1187835"/>
                </a:lnTo>
                <a:lnTo>
                  <a:pt x="83683" y="1198656"/>
                </a:lnTo>
                <a:lnTo>
                  <a:pt x="81185" y="1208645"/>
                </a:lnTo>
                <a:lnTo>
                  <a:pt x="79312" y="1218426"/>
                </a:lnTo>
                <a:lnTo>
                  <a:pt x="77854" y="1227166"/>
                </a:lnTo>
                <a:lnTo>
                  <a:pt x="77022" y="1235490"/>
                </a:lnTo>
                <a:lnTo>
                  <a:pt x="76189" y="1243398"/>
                </a:lnTo>
                <a:lnTo>
                  <a:pt x="75773" y="1250265"/>
                </a:lnTo>
                <a:lnTo>
                  <a:pt x="75773" y="1256924"/>
                </a:lnTo>
                <a:lnTo>
                  <a:pt x="76189" y="1262959"/>
                </a:lnTo>
                <a:lnTo>
                  <a:pt x="76397" y="1268370"/>
                </a:lnTo>
                <a:lnTo>
                  <a:pt x="77230" y="1273364"/>
                </a:lnTo>
                <a:lnTo>
                  <a:pt x="78271" y="1277526"/>
                </a:lnTo>
                <a:lnTo>
                  <a:pt x="79728" y="1281064"/>
                </a:lnTo>
                <a:lnTo>
                  <a:pt x="81810" y="1285434"/>
                </a:lnTo>
                <a:lnTo>
                  <a:pt x="83891" y="1289180"/>
                </a:lnTo>
                <a:lnTo>
                  <a:pt x="86597" y="1293133"/>
                </a:lnTo>
                <a:lnTo>
                  <a:pt x="89304" y="1297087"/>
                </a:lnTo>
                <a:lnTo>
                  <a:pt x="92634" y="1300833"/>
                </a:lnTo>
                <a:lnTo>
                  <a:pt x="95965" y="1304371"/>
                </a:lnTo>
                <a:lnTo>
                  <a:pt x="99920" y="1307700"/>
                </a:lnTo>
                <a:lnTo>
                  <a:pt x="103875" y="1311030"/>
                </a:lnTo>
                <a:lnTo>
                  <a:pt x="108039" y="1313943"/>
                </a:lnTo>
                <a:lnTo>
                  <a:pt x="112826" y="1317065"/>
                </a:lnTo>
                <a:lnTo>
                  <a:pt x="117822" y="1319978"/>
                </a:lnTo>
                <a:lnTo>
                  <a:pt x="122818" y="1322684"/>
                </a:lnTo>
                <a:lnTo>
                  <a:pt x="128231" y="1325181"/>
                </a:lnTo>
                <a:lnTo>
                  <a:pt x="134059" y="1327886"/>
                </a:lnTo>
                <a:lnTo>
                  <a:pt x="140096" y="1329967"/>
                </a:lnTo>
                <a:lnTo>
                  <a:pt x="146549" y="1332464"/>
                </a:lnTo>
                <a:lnTo>
                  <a:pt x="153419" y="1334337"/>
                </a:lnTo>
                <a:lnTo>
                  <a:pt x="160288" y="1336418"/>
                </a:lnTo>
                <a:lnTo>
                  <a:pt x="167574" y="1338083"/>
                </a:lnTo>
                <a:lnTo>
                  <a:pt x="175068" y="1339748"/>
                </a:lnTo>
                <a:lnTo>
                  <a:pt x="182979" y="1341204"/>
                </a:lnTo>
                <a:lnTo>
                  <a:pt x="191097" y="1342661"/>
                </a:lnTo>
                <a:lnTo>
                  <a:pt x="208375" y="1345158"/>
                </a:lnTo>
                <a:lnTo>
                  <a:pt x="226694" y="1347031"/>
                </a:lnTo>
                <a:lnTo>
                  <a:pt x="246470" y="1348072"/>
                </a:lnTo>
                <a:lnTo>
                  <a:pt x="267286" y="1349112"/>
                </a:lnTo>
                <a:lnTo>
                  <a:pt x="289352" y="1349112"/>
                </a:lnTo>
                <a:lnTo>
                  <a:pt x="898656" y="1349112"/>
                </a:lnTo>
                <a:lnTo>
                  <a:pt x="920722" y="1349112"/>
                </a:lnTo>
                <a:lnTo>
                  <a:pt x="941539" y="1348072"/>
                </a:lnTo>
                <a:lnTo>
                  <a:pt x="961106" y="1347031"/>
                </a:lnTo>
                <a:lnTo>
                  <a:pt x="979633" y="1345158"/>
                </a:lnTo>
                <a:lnTo>
                  <a:pt x="996703" y="1342661"/>
                </a:lnTo>
                <a:lnTo>
                  <a:pt x="1004821" y="1341204"/>
                </a:lnTo>
                <a:lnTo>
                  <a:pt x="1012732" y="1339748"/>
                </a:lnTo>
                <a:lnTo>
                  <a:pt x="1020226" y="1338083"/>
                </a:lnTo>
                <a:lnTo>
                  <a:pt x="1027512" y="1336418"/>
                </a:lnTo>
                <a:lnTo>
                  <a:pt x="1034589" y="1334337"/>
                </a:lnTo>
                <a:lnTo>
                  <a:pt x="1041043" y="1332464"/>
                </a:lnTo>
                <a:lnTo>
                  <a:pt x="1047496" y="1329967"/>
                </a:lnTo>
                <a:lnTo>
                  <a:pt x="1053533" y="1327886"/>
                </a:lnTo>
                <a:lnTo>
                  <a:pt x="1059569" y="1325181"/>
                </a:lnTo>
                <a:lnTo>
                  <a:pt x="1064982" y="1322684"/>
                </a:lnTo>
                <a:lnTo>
                  <a:pt x="1070186" y="1319978"/>
                </a:lnTo>
                <a:lnTo>
                  <a:pt x="1074974" y="1317065"/>
                </a:lnTo>
                <a:lnTo>
                  <a:pt x="1079553" y="1313943"/>
                </a:lnTo>
                <a:lnTo>
                  <a:pt x="1083925" y="1311030"/>
                </a:lnTo>
                <a:lnTo>
                  <a:pt x="1087880" y="1307700"/>
                </a:lnTo>
                <a:lnTo>
                  <a:pt x="1091627" y="1304371"/>
                </a:lnTo>
                <a:lnTo>
                  <a:pt x="1095166" y="1300833"/>
                </a:lnTo>
                <a:lnTo>
                  <a:pt x="1098288" y="1297087"/>
                </a:lnTo>
                <a:lnTo>
                  <a:pt x="1101203" y="1293133"/>
                </a:lnTo>
                <a:lnTo>
                  <a:pt x="1103701" y="1289180"/>
                </a:lnTo>
                <a:lnTo>
                  <a:pt x="1105991" y="1285434"/>
                </a:lnTo>
                <a:lnTo>
                  <a:pt x="1108280" y="1281064"/>
                </a:lnTo>
                <a:lnTo>
                  <a:pt x="1109321" y="1277526"/>
                </a:lnTo>
                <a:lnTo>
                  <a:pt x="1110570" y="1273364"/>
                </a:lnTo>
                <a:lnTo>
                  <a:pt x="1111195" y="1268370"/>
                </a:lnTo>
                <a:lnTo>
                  <a:pt x="1111819" y="1262959"/>
                </a:lnTo>
                <a:lnTo>
                  <a:pt x="1112027" y="1256924"/>
                </a:lnTo>
                <a:lnTo>
                  <a:pt x="1112027" y="1250265"/>
                </a:lnTo>
                <a:lnTo>
                  <a:pt x="1111403" y="1243398"/>
                </a:lnTo>
                <a:lnTo>
                  <a:pt x="1110987" y="1235490"/>
                </a:lnTo>
                <a:lnTo>
                  <a:pt x="1109738" y="1227166"/>
                </a:lnTo>
                <a:lnTo>
                  <a:pt x="1108280" y="1218426"/>
                </a:lnTo>
                <a:lnTo>
                  <a:pt x="1106407" y="1208645"/>
                </a:lnTo>
                <a:lnTo>
                  <a:pt x="1104325" y="1198656"/>
                </a:lnTo>
                <a:lnTo>
                  <a:pt x="1101619" y="1187835"/>
                </a:lnTo>
                <a:lnTo>
                  <a:pt x="1098913" y="1176598"/>
                </a:lnTo>
                <a:lnTo>
                  <a:pt x="1095166" y="1164944"/>
                </a:lnTo>
                <a:lnTo>
                  <a:pt x="1091211" y="1152458"/>
                </a:lnTo>
                <a:lnTo>
                  <a:pt x="1087047" y="1139556"/>
                </a:lnTo>
                <a:lnTo>
                  <a:pt x="1082260" y="1126030"/>
                </a:lnTo>
                <a:lnTo>
                  <a:pt x="1077055" y="1111671"/>
                </a:lnTo>
                <a:lnTo>
                  <a:pt x="1071435" y="1096896"/>
                </a:lnTo>
                <a:lnTo>
                  <a:pt x="1065398" y="1081913"/>
                </a:lnTo>
                <a:lnTo>
                  <a:pt x="1058320" y="1065889"/>
                </a:lnTo>
                <a:lnTo>
                  <a:pt x="1051035" y="1049657"/>
                </a:lnTo>
                <a:lnTo>
                  <a:pt x="1043541" y="1032593"/>
                </a:lnTo>
                <a:lnTo>
                  <a:pt x="1035006" y="1015113"/>
                </a:lnTo>
                <a:lnTo>
                  <a:pt x="1026263" y="996800"/>
                </a:lnTo>
                <a:lnTo>
                  <a:pt x="1016687" y="978279"/>
                </a:lnTo>
                <a:lnTo>
                  <a:pt x="1006695" y="958926"/>
                </a:lnTo>
                <a:lnTo>
                  <a:pt x="996079" y="939156"/>
                </a:lnTo>
                <a:lnTo>
                  <a:pt x="985046" y="918763"/>
                </a:lnTo>
                <a:lnTo>
                  <a:pt x="973180" y="897745"/>
                </a:lnTo>
                <a:lnTo>
                  <a:pt x="960482" y="876310"/>
                </a:lnTo>
                <a:lnTo>
                  <a:pt x="937584" y="837396"/>
                </a:lnTo>
                <a:lnTo>
                  <a:pt x="914685" y="799522"/>
                </a:lnTo>
                <a:lnTo>
                  <a:pt x="891995" y="763729"/>
                </a:lnTo>
                <a:lnTo>
                  <a:pt x="869929" y="729184"/>
                </a:lnTo>
                <a:lnTo>
                  <a:pt x="848696" y="696721"/>
                </a:lnTo>
                <a:lnTo>
                  <a:pt x="828504" y="665922"/>
                </a:lnTo>
                <a:lnTo>
                  <a:pt x="809561" y="637413"/>
                </a:lnTo>
                <a:lnTo>
                  <a:pt x="791659" y="611192"/>
                </a:lnTo>
                <a:lnTo>
                  <a:pt x="775422" y="587261"/>
                </a:lnTo>
                <a:lnTo>
                  <a:pt x="760642" y="566243"/>
                </a:lnTo>
                <a:lnTo>
                  <a:pt x="736494" y="532739"/>
                </a:lnTo>
                <a:lnTo>
                  <a:pt x="720674" y="511305"/>
                </a:lnTo>
                <a:lnTo>
                  <a:pt x="715053" y="503397"/>
                </a:lnTo>
                <a:lnTo>
                  <a:pt x="707559" y="493200"/>
                </a:lnTo>
                <a:lnTo>
                  <a:pt x="707559" y="75552"/>
                </a:lnTo>
                <a:close/>
                <a:moveTo>
                  <a:pt x="377996" y="0"/>
                </a:moveTo>
                <a:lnTo>
                  <a:pt x="809804" y="0"/>
                </a:lnTo>
                <a:lnTo>
                  <a:pt x="813762" y="415"/>
                </a:lnTo>
                <a:lnTo>
                  <a:pt x="817719" y="830"/>
                </a:lnTo>
                <a:lnTo>
                  <a:pt x="821260" y="1868"/>
                </a:lnTo>
                <a:lnTo>
                  <a:pt x="824593" y="3113"/>
                </a:lnTo>
                <a:lnTo>
                  <a:pt x="827926" y="4566"/>
                </a:lnTo>
                <a:lnTo>
                  <a:pt x="831259" y="6434"/>
                </a:lnTo>
                <a:lnTo>
                  <a:pt x="833967" y="8717"/>
                </a:lnTo>
                <a:lnTo>
                  <a:pt x="836675" y="11208"/>
                </a:lnTo>
                <a:lnTo>
                  <a:pt x="839174" y="13906"/>
                </a:lnTo>
                <a:lnTo>
                  <a:pt x="841257" y="16605"/>
                </a:lnTo>
                <a:lnTo>
                  <a:pt x="843340" y="19926"/>
                </a:lnTo>
                <a:lnTo>
                  <a:pt x="844798" y="23247"/>
                </a:lnTo>
                <a:lnTo>
                  <a:pt x="846048" y="26568"/>
                </a:lnTo>
                <a:lnTo>
                  <a:pt x="846881" y="30096"/>
                </a:lnTo>
                <a:lnTo>
                  <a:pt x="847506" y="34040"/>
                </a:lnTo>
                <a:lnTo>
                  <a:pt x="847923" y="37568"/>
                </a:lnTo>
                <a:lnTo>
                  <a:pt x="847506" y="41512"/>
                </a:lnTo>
                <a:lnTo>
                  <a:pt x="846881" y="45456"/>
                </a:lnTo>
                <a:lnTo>
                  <a:pt x="846048" y="49192"/>
                </a:lnTo>
                <a:lnTo>
                  <a:pt x="844798" y="52513"/>
                </a:lnTo>
                <a:lnTo>
                  <a:pt x="843340" y="55834"/>
                </a:lnTo>
                <a:lnTo>
                  <a:pt x="841257" y="58739"/>
                </a:lnTo>
                <a:lnTo>
                  <a:pt x="839174" y="61853"/>
                </a:lnTo>
                <a:lnTo>
                  <a:pt x="836675" y="64551"/>
                </a:lnTo>
                <a:lnTo>
                  <a:pt x="833967" y="66834"/>
                </a:lnTo>
                <a:lnTo>
                  <a:pt x="831259" y="68910"/>
                </a:lnTo>
                <a:lnTo>
                  <a:pt x="827926" y="71193"/>
                </a:lnTo>
                <a:lnTo>
                  <a:pt x="824593" y="72646"/>
                </a:lnTo>
                <a:lnTo>
                  <a:pt x="821260" y="73891"/>
                </a:lnTo>
                <a:lnTo>
                  <a:pt x="817719" y="74722"/>
                </a:lnTo>
                <a:lnTo>
                  <a:pt x="813762" y="75344"/>
                </a:lnTo>
                <a:lnTo>
                  <a:pt x="809804" y="75552"/>
                </a:lnTo>
                <a:lnTo>
                  <a:pt x="783332" y="75552"/>
                </a:lnTo>
                <a:lnTo>
                  <a:pt x="783332" y="468020"/>
                </a:lnTo>
                <a:lnTo>
                  <a:pt x="797487" y="487789"/>
                </a:lnTo>
                <a:lnTo>
                  <a:pt x="818096" y="516299"/>
                </a:lnTo>
                <a:lnTo>
                  <a:pt x="843909" y="553549"/>
                </a:lnTo>
                <a:lnTo>
                  <a:pt x="874717" y="598498"/>
                </a:lnTo>
                <a:lnTo>
                  <a:pt x="891371" y="623470"/>
                </a:lnTo>
                <a:lnTo>
                  <a:pt x="909273" y="650107"/>
                </a:lnTo>
                <a:lnTo>
                  <a:pt x="927383" y="678200"/>
                </a:lnTo>
                <a:lnTo>
                  <a:pt x="946327" y="707750"/>
                </a:lnTo>
                <a:lnTo>
                  <a:pt x="965686" y="738549"/>
                </a:lnTo>
                <a:lnTo>
                  <a:pt x="985670" y="770596"/>
                </a:lnTo>
                <a:lnTo>
                  <a:pt x="1005446" y="803892"/>
                </a:lnTo>
                <a:lnTo>
                  <a:pt x="1026055" y="838020"/>
                </a:lnTo>
                <a:lnTo>
                  <a:pt x="1038336" y="859454"/>
                </a:lnTo>
                <a:lnTo>
                  <a:pt x="1052283" y="883802"/>
                </a:lnTo>
                <a:lnTo>
                  <a:pt x="1067063" y="911271"/>
                </a:lnTo>
                <a:lnTo>
                  <a:pt x="1082468" y="940613"/>
                </a:lnTo>
                <a:lnTo>
                  <a:pt x="1098288" y="972036"/>
                </a:lnTo>
                <a:lnTo>
                  <a:pt x="1105991" y="988060"/>
                </a:lnTo>
                <a:lnTo>
                  <a:pt x="1113901" y="1004500"/>
                </a:lnTo>
                <a:lnTo>
                  <a:pt x="1121395" y="1021148"/>
                </a:lnTo>
                <a:lnTo>
                  <a:pt x="1129097" y="1038004"/>
                </a:lnTo>
                <a:lnTo>
                  <a:pt x="1136175" y="1055276"/>
                </a:lnTo>
                <a:lnTo>
                  <a:pt x="1143253" y="1072132"/>
                </a:lnTo>
                <a:lnTo>
                  <a:pt x="1149914" y="1089404"/>
                </a:lnTo>
                <a:lnTo>
                  <a:pt x="1156159" y="1106677"/>
                </a:lnTo>
                <a:lnTo>
                  <a:pt x="1161987" y="1123533"/>
                </a:lnTo>
                <a:lnTo>
                  <a:pt x="1167400" y="1140389"/>
                </a:lnTo>
                <a:lnTo>
                  <a:pt x="1172188" y="1157037"/>
                </a:lnTo>
                <a:lnTo>
                  <a:pt x="1176351" y="1173268"/>
                </a:lnTo>
                <a:lnTo>
                  <a:pt x="1180098" y="1189292"/>
                </a:lnTo>
                <a:lnTo>
                  <a:pt x="1183012" y="1205107"/>
                </a:lnTo>
                <a:lnTo>
                  <a:pt x="1185510" y="1220507"/>
                </a:lnTo>
                <a:lnTo>
                  <a:pt x="1186343" y="1227998"/>
                </a:lnTo>
                <a:lnTo>
                  <a:pt x="1186967" y="1235282"/>
                </a:lnTo>
                <a:lnTo>
                  <a:pt x="1187384" y="1242565"/>
                </a:lnTo>
                <a:lnTo>
                  <a:pt x="1187592" y="1249641"/>
                </a:lnTo>
                <a:lnTo>
                  <a:pt x="1187592" y="1256716"/>
                </a:lnTo>
                <a:lnTo>
                  <a:pt x="1187592" y="1263375"/>
                </a:lnTo>
                <a:lnTo>
                  <a:pt x="1186967" y="1270034"/>
                </a:lnTo>
                <a:lnTo>
                  <a:pt x="1186343" y="1276277"/>
                </a:lnTo>
                <a:lnTo>
                  <a:pt x="1185719" y="1282728"/>
                </a:lnTo>
                <a:lnTo>
                  <a:pt x="1184469" y="1288971"/>
                </a:lnTo>
                <a:lnTo>
                  <a:pt x="1183012" y="1294798"/>
                </a:lnTo>
                <a:lnTo>
                  <a:pt x="1181555" y="1300417"/>
                </a:lnTo>
                <a:lnTo>
                  <a:pt x="1179682" y="1306244"/>
                </a:lnTo>
                <a:lnTo>
                  <a:pt x="1177600" y="1311238"/>
                </a:lnTo>
                <a:lnTo>
                  <a:pt x="1173020" y="1320603"/>
                </a:lnTo>
                <a:lnTo>
                  <a:pt x="1168024" y="1329343"/>
                </a:lnTo>
                <a:lnTo>
                  <a:pt x="1162612" y="1337667"/>
                </a:lnTo>
                <a:lnTo>
                  <a:pt x="1156783" y="1345366"/>
                </a:lnTo>
                <a:lnTo>
                  <a:pt x="1150538" y="1352650"/>
                </a:lnTo>
                <a:lnTo>
                  <a:pt x="1143877" y="1359517"/>
                </a:lnTo>
                <a:lnTo>
                  <a:pt x="1136591" y="1365968"/>
                </a:lnTo>
                <a:lnTo>
                  <a:pt x="1129097" y="1372003"/>
                </a:lnTo>
                <a:lnTo>
                  <a:pt x="1121187" y="1377830"/>
                </a:lnTo>
                <a:lnTo>
                  <a:pt x="1113068" y="1382824"/>
                </a:lnTo>
                <a:lnTo>
                  <a:pt x="1104533" y="1387610"/>
                </a:lnTo>
                <a:lnTo>
                  <a:pt x="1095582" y="1391981"/>
                </a:lnTo>
                <a:lnTo>
                  <a:pt x="1086839" y="1396143"/>
                </a:lnTo>
                <a:lnTo>
                  <a:pt x="1077472" y="1399680"/>
                </a:lnTo>
                <a:lnTo>
                  <a:pt x="1068104" y="1403010"/>
                </a:lnTo>
                <a:lnTo>
                  <a:pt x="1058320" y="1406339"/>
                </a:lnTo>
                <a:lnTo>
                  <a:pt x="1048328" y="1409045"/>
                </a:lnTo>
                <a:lnTo>
                  <a:pt x="1038336" y="1411542"/>
                </a:lnTo>
                <a:lnTo>
                  <a:pt x="1028553" y="1414039"/>
                </a:lnTo>
                <a:lnTo>
                  <a:pt x="1018561" y="1415704"/>
                </a:lnTo>
                <a:lnTo>
                  <a:pt x="1008152" y="1417577"/>
                </a:lnTo>
                <a:lnTo>
                  <a:pt x="997952" y="1419033"/>
                </a:lnTo>
                <a:lnTo>
                  <a:pt x="987752" y="1420282"/>
                </a:lnTo>
                <a:lnTo>
                  <a:pt x="977343" y="1421531"/>
                </a:lnTo>
                <a:lnTo>
                  <a:pt x="957151" y="1422987"/>
                </a:lnTo>
                <a:lnTo>
                  <a:pt x="936959" y="1424236"/>
                </a:lnTo>
                <a:lnTo>
                  <a:pt x="917600" y="1424860"/>
                </a:lnTo>
                <a:lnTo>
                  <a:pt x="898656" y="1424860"/>
                </a:lnTo>
                <a:lnTo>
                  <a:pt x="289352" y="1424860"/>
                </a:lnTo>
                <a:lnTo>
                  <a:pt x="270201" y="1424860"/>
                </a:lnTo>
                <a:lnTo>
                  <a:pt x="250633" y="1424236"/>
                </a:lnTo>
                <a:lnTo>
                  <a:pt x="230649" y="1422987"/>
                </a:lnTo>
                <a:lnTo>
                  <a:pt x="210457" y="1421531"/>
                </a:lnTo>
                <a:lnTo>
                  <a:pt x="200257" y="1420282"/>
                </a:lnTo>
                <a:lnTo>
                  <a:pt x="189848" y="1419033"/>
                </a:lnTo>
                <a:lnTo>
                  <a:pt x="179648" y="1417577"/>
                </a:lnTo>
                <a:lnTo>
                  <a:pt x="169448" y="1415704"/>
                </a:lnTo>
                <a:lnTo>
                  <a:pt x="159456" y="1414039"/>
                </a:lnTo>
                <a:lnTo>
                  <a:pt x="149256" y="1411542"/>
                </a:lnTo>
                <a:lnTo>
                  <a:pt x="139264" y="1409045"/>
                </a:lnTo>
                <a:lnTo>
                  <a:pt x="129480" y="1406339"/>
                </a:lnTo>
                <a:lnTo>
                  <a:pt x="119904" y="1403010"/>
                </a:lnTo>
                <a:lnTo>
                  <a:pt x="110537" y="1399680"/>
                </a:lnTo>
                <a:lnTo>
                  <a:pt x="101169" y="1396143"/>
                </a:lnTo>
                <a:lnTo>
                  <a:pt x="92010" y="1391981"/>
                </a:lnTo>
                <a:lnTo>
                  <a:pt x="83267" y="1387610"/>
                </a:lnTo>
                <a:lnTo>
                  <a:pt x="74940" y="1382824"/>
                </a:lnTo>
                <a:lnTo>
                  <a:pt x="66822" y="1377830"/>
                </a:lnTo>
                <a:lnTo>
                  <a:pt x="58911" y="1372003"/>
                </a:lnTo>
                <a:lnTo>
                  <a:pt x="51417" y="1365968"/>
                </a:lnTo>
                <a:lnTo>
                  <a:pt x="44131" y="1359517"/>
                </a:lnTo>
                <a:lnTo>
                  <a:pt x="37470" y="1352650"/>
                </a:lnTo>
                <a:lnTo>
                  <a:pt x="31017" y="1345366"/>
                </a:lnTo>
                <a:lnTo>
                  <a:pt x="24980" y="1337667"/>
                </a:lnTo>
                <a:lnTo>
                  <a:pt x="19568" y="1329343"/>
                </a:lnTo>
                <a:lnTo>
                  <a:pt x="14780" y="1320603"/>
                </a:lnTo>
                <a:lnTo>
                  <a:pt x="10200" y="1311238"/>
                </a:lnTo>
                <a:lnTo>
                  <a:pt x="8119" y="1306244"/>
                </a:lnTo>
                <a:lnTo>
                  <a:pt x="6245" y="1300417"/>
                </a:lnTo>
                <a:lnTo>
                  <a:pt x="4580" y="1294798"/>
                </a:lnTo>
                <a:lnTo>
                  <a:pt x="3331" y="1288971"/>
                </a:lnTo>
                <a:lnTo>
                  <a:pt x="2082" y="1282728"/>
                </a:lnTo>
                <a:lnTo>
                  <a:pt x="1249" y="1276277"/>
                </a:lnTo>
                <a:lnTo>
                  <a:pt x="625" y="1270034"/>
                </a:lnTo>
                <a:lnTo>
                  <a:pt x="208" y="1263375"/>
                </a:lnTo>
                <a:lnTo>
                  <a:pt x="0" y="1256716"/>
                </a:lnTo>
                <a:lnTo>
                  <a:pt x="0" y="1249641"/>
                </a:lnTo>
                <a:lnTo>
                  <a:pt x="208" y="1242565"/>
                </a:lnTo>
                <a:lnTo>
                  <a:pt x="833" y="1235282"/>
                </a:lnTo>
                <a:lnTo>
                  <a:pt x="1457" y="1227998"/>
                </a:lnTo>
                <a:lnTo>
                  <a:pt x="2498" y="1220507"/>
                </a:lnTo>
                <a:lnTo>
                  <a:pt x="4788" y="1205107"/>
                </a:lnTo>
                <a:lnTo>
                  <a:pt x="7494" y="1189292"/>
                </a:lnTo>
                <a:lnTo>
                  <a:pt x="11449" y="1173268"/>
                </a:lnTo>
                <a:lnTo>
                  <a:pt x="15613" y="1157037"/>
                </a:lnTo>
                <a:lnTo>
                  <a:pt x="20609" y="1140389"/>
                </a:lnTo>
                <a:lnTo>
                  <a:pt x="26021" y="1123533"/>
                </a:lnTo>
                <a:lnTo>
                  <a:pt x="31641" y="1106677"/>
                </a:lnTo>
                <a:lnTo>
                  <a:pt x="38095" y="1089404"/>
                </a:lnTo>
                <a:lnTo>
                  <a:pt x="44756" y="1072132"/>
                </a:lnTo>
                <a:lnTo>
                  <a:pt x="51625" y="1055276"/>
                </a:lnTo>
                <a:lnTo>
                  <a:pt x="58911" y="1038004"/>
                </a:lnTo>
                <a:lnTo>
                  <a:pt x="66197" y="1021148"/>
                </a:lnTo>
                <a:lnTo>
                  <a:pt x="73899" y="1004500"/>
                </a:lnTo>
                <a:lnTo>
                  <a:pt x="81601" y="988060"/>
                </a:lnTo>
                <a:lnTo>
                  <a:pt x="89304" y="972036"/>
                </a:lnTo>
                <a:lnTo>
                  <a:pt x="105332" y="940613"/>
                </a:lnTo>
                <a:lnTo>
                  <a:pt x="120737" y="911271"/>
                </a:lnTo>
                <a:lnTo>
                  <a:pt x="135517" y="883802"/>
                </a:lnTo>
                <a:lnTo>
                  <a:pt x="149464" y="859454"/>
                </a:lnTo>
                <a:lnTo>
                  <a:pt x="161746" y="838020"/>
                </a:lnTo>
                <a:lnTo>
                  <a:pt x="182146" y="803892"/>
                </a:lnTo>
                <a:lnTo>
                  <a:pt x="202338" y="770596"/>
                </a:lnTo>
                <a:lnTo>
                  <a:pt x="221906" y="738549"/>
                </a:lnTo>
                <a:lnTo>
                  <a:pt x="241474" y="707750"/>
                </a:lnTo>
                <a:lnTo>
                  <a:pt x="260209" y="678200"/>
                </a:lnTo>
                <a:lnTo>
                  <a:pt x="278735" y="650107"/>
                </a:lnTo>
                <a:lnTo>
                  <a:pt x="296221" y="623470"/>
                </a:lnTo>
                <a:lnTo>
                  <a:pt x="313083" y="598498"/>
                </a:lnTo>
                <a:lnTo>
                  <a:pt x="343683" y="553549"/>
                </a:lnTo>
                <a:lnTo>
                  <a:pt x="369913" y="516299"/>
                </a:lnTo>
                <a:lnTo>
                  <a:pt x="390521" y="487789"/>
                </a:lnTo>
                <a:lnTo>
                  <a:pt x="404676" y="468020"/>
                </a:lnTo>
                <a:lnTo>
                  <a:pt x="404676" y="75552"/>
                </a:lnTo>
                <a:lnTo>
                  <a:pt x="377996" y="75552"/>
                </a:lnTo>
                <a:lnTo>
                  <a:pt x="374038" y="75344"/>
                </a:lnTo>
                <a:lnTo>
                  <a:pt x="370497" y="74722"/>
                </a:lnTo>
                <a:lnTo>
                  <a:pt x="366747" y="73891"/>
                </a:lnTo>
                <a:lnTo>
                  <a:pt x="363206" y="72646"/>
                </a:lnTo>
                <a:lnTo>
                  <a:pt x="359873" y="71193"/>
                </a:lnTo>
                <a:lnTo>
                  <a:pt x="356957" y="68910"/>
                </a:lnTo>
                <a:lnTo>
                  <a:pt x="353833" y="66834"/>
                </a:lnTo>
                <a:lnTo>
                  <a:pt x="351333" y="64551"/>
                </a:lnTo>
                <a:lnTo>
                  <a:pt x="348625" y="61853"/>
                </a:lnTo>
                <a:lnTo>
                  <a:pt x="346542" y="58739"/>
                </a:lnTo>
                <a:lnTo>
                  <a:pt x="344876" y="55834"/>
                </a:lnTo>
                <a:lnTo>
                  <a:pt x="343209" y="52513"/>
                </a:lnTo>
                <a:lnTo>
                  <a:pt x="341751" y="49192"/>
                </a:lnTo>
                <a:lnTo>
                  <a:pt x="340918" y="45456"/>
                </a:lnTo>
                <a:lnTo>
                  <a:pt x="340293" y="41512"/>
                </a:lnTo>
                <a:lnTo>
                  <a:pt x="340293" y="37568"/>
                </a:lnTo>
                <a:lnTo>
                  <a:pt x="340293" y="34040"/>
                </a:lnTo>
                <a:lnTo>
                  <a:pt x="340918" y="30096"/>
                </a:lnTo>
                <a:lnTo>
                  <a:pt x="341751" y="26568"/>
                </a:lnTo>
                <a:lnTo>
                  <a:pt x="343209" y="23247"/>
                </a:lnTo>
                <a:lnTo>
                  <a:pt x="344876" y="19926"/>
                </a:lnTo>
                <a:lnTo>
                  <a:pt x="346542" y="16605"/>
                </a:lnTo>
                <a:lnTo>
                  <a:pt x="348625" y="13906"/>
                </a:lnTo>
                <a:lnTo>
                  <a:pt x="351333" y="11208"/>
                </a:lnTo>
                <a:lnTo>
                  <a:pt x="353833" y="8717"/>
                </a:lnTo>
                <a:lnTo>
                  <a:pt x="356957" y="6434"/>
                </a:lnTo>
                <a:lnTo>
                  <a:pt x="359873" y="4566"/>
                </a:lnTo>
                <a:lnTo>
                  <a:pt x="363206" y="3113"/>
                </a:lnTo>
                <a:lnTo>
                  <a:pt x="366747" y="1868"/>
                </a:lnTo>
                <a:lnTo>
                  <a:pt x="370497" y="830"/>
                </a:lnTo>
                <a:lnTo>
                  <a:pt x="374038" y="415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/>
          </a:p>
        </p:txBody>
      </p:sp>
      <p:sp>
        <p:nvSpPr>
          <p:cNvPr id="345" name="任意多边形 783"/>
          <p:cNvSpPr/>
          <p:nvPr/>
        </p:nvSpPr>
        <p:spPr bwMode="auto">
          <a:xfrm>
            <a:off x="5515409" y="6807128"/>
            <a:ext cx="497053" cy="301618"/>
          </a:xfrm>
          <a:custGeom>
            <a:avLst/>
            <a:gdLst>
              <a:gd name="connsiteX0" fmla="*/ 5893858 w 10058400"/>
              <a:gd name="connsiteY0" fmla="*/ 5012768 h 6103937"/>
              <a:gd name="connsiteX1" fmla="*/ 5893858 w 10058400"/>
              <a:gd name="connsiteY1" fmla="*/ 5287962 h 6103937"/>
              <a:gd name="connsiteX2" fmla="*/ 5893673 w 10058400"/>
              <a:gd name="connsiteY2" fmla="*/ 5287962 h 6103937"/>
              <a:gd name="connsiteX3" fmla="*/ 5893673 w 10058400"/>
              <a:gd name="connsiteY3" fmla="*/ 5667095 h 6103937"/>
              <a:gd name="connsiteX4" fmla="*/ 7268726 w 10058400"/>
              <a:gd name="connsiteY4" fmla="*/ 5667095 h 6103937"/>
              <a:gd name="connsiteX5" fmla="*/ 7268726 w 10058400"/>
              <a:gd name="connsiteY5" fmla="*/ 5287962 h 6103937"/>
              <a:gd name="connsiteX6" fmla="*/ 7268634 w 10058400"/>
              <a:gd name="connsiteY6" fmla="*/ 5287962 h 6103937"/>
              <a:gd name="connsiteX7" fmla="*/ 7268634 w 10058400"/>
              <a:gd name="connsiteY7" fmla="*/ 5012768 h 6103937"/>
              <a:gd name="connsiteX8" fmla="*/ 5813603 w 10058400"/>
              <a:gd name="connsiteY8" fmla="*/ 2379662 h 6103937"/>
              <a:gd name="connsiteX9" fmla="*/ 5813603 w 10058400"/>
              <a:gd name="connsiteY9" fmla="*/ 3077457 h 6103937"/>
              <a:gd name="connsiteX10" fmla="*/ 5116513 w 10058400"/>
              <a:gd name="connsiteY10" fmla="*/ 3077457 h 6103937"/>
              <a:gd name="connsiteX11" fmla="*/ 5116513 w 10058400"/>
              <a:gd name="connsiteY11" fmla="*/ 3780542 h 6103937"/>
              <a:gd name="connsiteX12" fmla="*/ 5813603 w 10058400"/>
              <a:gd name="connsiteY12" fmla="*/ 3780542 h 6103937"/>
              <a:gd name="connsiteX13" fmla="*/ 5813603 w 10058400"/>
              <a:gd name="connsiteY13" fmla="*/ 4478337 h 6103937"/>
              <a:gd name="connsiteX14" fmla="*/ 6516511 w 10058400"/>
              <a:gd name="connsiteY14" fmla="*/ 4478337 h 6103937"/>
              <a:gd name="connsiteX15" fmla="*/ 6516511 w 10058400"/>
              <a:gd name="connsiteY15" fmla="*/ 3780542 h 6103937"/>
              <a:gd name="connsiteX16" fmla="*/ 7213601 w 10058400"/>
              <a:gd name="connsiteY16" fmla="*/ 3780542 h 6103937"/>
              <a:gd name="connsiteX17" fmla="*/ 7213601 w 10058400"/>
              <a:gd name="connsiteY17" fmla="*/ 3077457 h 6103937"/>
              <a:gd name="connsiteX18" fmla="*/ 6516511 w 10058400"/>
              <a:gd name="connsiteY18" fmla="*/ 3077457 h 6103937"/>
              <a:gd name="connsiteX19" fmla="*/ 6516511 w 10058400"/>
              <a:gd name="connsiteY19" fmla="*/ 2379662 h 6103937"/>
              <a:gd name="connsiteX20" fmla="*/ 1621367 w 10058400"/>
              <a:gd name="connsiteY20" fmla="*/ 0 h 6103937"/>
              <a:gd name="connsiteX21" fmla="*/ 1637242 w 10058400"/>
              <a:gd name="connsiteY21" fmla="*/ 0 h 6103937"/>
              <a:gd name="connsiteX22" fmla="*/ 5595938 w 10058400"/>
              <a:gd name="connsiteY22" fmla="*/ 124896 h 6103937"/>
              <a:gd name="connsiteX23" fmla="*/ 5644092 w 10058400"/>
              <a:gd name="connsiteY23" fmla="*/ 125954 h 6103937"/>
              <a:gd name="connsiteX24" fmla="*/ 5691716 w 10058400"/>
              <a:gd name="connsiteY24" fmla="*/ 125954 h 6103937"/>
              <a:gd name="connsiteX25" fmla="*/ 5739871 w 10058400"/>
              <a:gd name="connsiteY25" fmla="*/ 125954 h 6103937"/>
              <a:gd name="connsiteX26" fmla="*/ 5788025 w 10058400"/>
              <a:gd name="connsiteY26" fmla="*/ 124896 h 6103937"/>
              <a:gd name="connsiteX27" fmla="*/ 9747250 w 10058400"/>
              <a:gd name="connsiteY27" fmla="*/ 0 h 6103937"/>
              <a:gd name="connsiteX28" fmla="*/ 9763124 w 10058400"/>
              <a:gd name="connsiteY28" fmla="*/ 0 h 6103937"/>
              <a:gd name="connsiteX29" fmla="*/ 9779000 w 10058400"/>
              <a:gd name="connsiteY29" fmla="*/ 529 h 6103937"/>
              <a:gd name="connsiteX30" fmla="*/ 9794346 w 10058400"/>
              <a:gd name="connsiteY30" fmla="*/ 2117 h 6103937"/>
              <a:gd name="connsiteX31" fmla="*/ 9809692 w 10058400"/>
              <a:gd name="connsiteY31" fmla="*/ 4234 h 6103937"/>
              <a:gd name="connsiteX32" fmla="*/ 9824508 w 10058400"/>
              <a:gd name="connsiteY32" fmla="*/ 7409 h 6103937"/>
              <a:gd name="connsiteX33" fmla="*/ 9839324 w 10058400"/>
              <a:gd name="connsiteY33" fmla="*/ 11113 h 6103937"/>
              <a:gd name="connsiteX34" fmla="*/ 9853612 w 10058400"/>
              <a:gd name="connsiteY34" fmla="*/ 15876 h 6103937"/>
              <a:gd name="connsiteX35" fmla="*/ 9867900 w 10058400"/>
              <a:gd name="connsiteY35" fmla="*/ 20639 h 6103937"/>
              <a:gd name="connsiteX36" fmla="*/ 9881658 w 10058400"/>
              <a:gd name="connsiteY36" fmla="*/ 26990 h 6103937"/>
              <a:gd name="connsiteX37" fmla="*/ 9894358 w 10058400"/>
              <a:gd name="connsiteY37" fmla="*/ 33341 h 6103937"/>
              <a:gd name="connsiteX38" fmla="*/ 9907588 w 10058400"/>
              <a:gd name="connsiteY38" fmla="*/ 40750 h 6103937"/>
              <a:gd name="connsiteX39" fmla="*/ 9920288 w 10058400"/>
              <a:gd name="connsiteY39" fmla="*/ 48159 h 6103937"/>
              <a:gd name="connsiteX40" fmla="*/ 9932988 w 10058400"/>
              <a:gd name="connsiteY40" fmla="*/ 56626 h 6103937"/>
              <a:gd name="connsiteX41" fmla="*/ 9944628 w 10058400"/>
              <a:gd name="connsiteY41" fmla="*/ 65094 h 6103937"/>
              <a:gd name="connsiteX42" fmla="*/ 9955742 w 10058400"/>
              <a:gd name="connsiteY42" fmla="*/ 75149 h 6103937"/>
              <a:gd name="connsiteX43" fmla="*/ 9966324 w 10058400"/>
              <a:gd name="connsiteY43" fmla="*/ 85204 h 6103937"/>
              <a:gd name="connsiteX44" fmla="*/ 9976908 w 10058400"/>
              <a:gd name="connsiteY44" fmla="*/ 95259 h 6103937"/>
              <a:gd name="connsiteX45" fmla="*/ 9986432 w 10058400"/>
              <a:gd name="connsiteY45" fmla="*/ 106373 h 6103937"/>
              <a:gd name="connsiteX46" fmla="*/ 9995958 w 10058400"/>
              <a:gd name="connsiteY46" fmla="*/ 118016 h 6103937"/>
              <a:gd name="connsiteX47" fmla="*/ 10004954 w 10058400"/>
              <a:gd name="connsiteY47" fmla="*/ 129659 h 6103937"/>
              <a:gd name="connsiteX48" fmla="*/ 10012892 w 10058400"/>
              <a:gd name="connsiteY48" fmla="*/ 142360 h 6103937"/>
              <a:gd name="connsiteX49" fmla="*/ 10020828 w 10058400"/>
              <a:gd name="connsiteY49" fmla="*/ 155061 h 6103937"/>
              <a:gd name="connsiteX50" fmla="*/ 10027180 w 10058400"/>
              <a:gd name="connsiteY50" fmla="*/ 168292 h 6103937"/>
              <a:gd name="connsiteX51" fmla="*/ 10033528 w 10058400"/>
              <a:gd name="connsiteY51" fmla="*/ 182051 h 6103937"/>
              <a:gd name="connsiteX52" fmla="*/ 10039350 w 10058400"/>
              <a:gd name="connsiteY52" fmla="*/ 195811 h 6103937"/>
              <a:gd name="connsiteX53" fmla="*/ 10044112 w 10058400"/>
              <a:gd name="connsiteY53" fmla="*/ 210100 h 6103937"/>
              <a:gd name="connsiteX54" fmla="*/ 10048346 w 10058400"/>
              <a:gd name="connsiteY54" fmla="*/ 224918 h 6103937"/>
              <a:gd name="connsiteX55" fmla="*/ 10052050 w 10058400"/>
              <a:gd name="connsiteY55" fmla="*/ 239736 h 6103937"/>
              <a:gd name="connsiteX56" fmla="*/ 10054696 w 10058400"/>
              <a:gd name="connsiteY56" fmla="*/ 255084 h 6103937"/>
              <a:gd name="connsiteX57" fmla="*/ 10056812 w 10058400"/>
              <a:gd name="connsiteY57" fmla="*/ 270431 h 6103937"/>
              <a:gd name="connsiteX58" fmla="*/ 10057872 w 10058400"/>
              <a:gd name="connsiteY58" fmla="*/ 285778 h 6103937"/>
              <a:gd name="connsiteX59" fmla="*/ 10058400 w 10058400"/>
              <a:gd name="connsiteY59" fmla="*/ 301655 h 6103937"/>
              <a:gd name="connsiteX60" fmla="*/ 10057872 w 10058400"/>
              <a:gd name="connsiteY60" fmla="*/ 317532 h 6103937"/>
              <a:gd name="connsiteX61" fmla="*/ 10056812 w 10058400"/>
              <a:gd name="connsiteY61" fmla="*/ 333408 h 6103937"/>
              <a:gd name="connsiteX62" fmla="*/ 10054696 w 10058400"/>
              <a:gd name="connsiteY62" fmla="*/ 348756 h 6103937"/>
              <a:gd name="connsiteX63" fmla="*/ 10052050 w 10058400"/>
              <a:gd name="connsiteY63" fmla="*/ 364103 h 6103937"/>
              <a:gd name="connsiteX64" fmla="*/ 10048346 w 10058400"/>
              <a:gd name="connsiteY64" fmla="*/ 378921 h 6103937"/>
              <a:gd name="connsiteX65" fmla="*/ 10044112 w 10058400"/>
              <a:gd name="connsiteY65" fmla="*/ 392681 h 6103937"/>
              <a:gd name="connsiteX66" fmla="*/ 10039350 w 10058400"/>
              <a:gd name="connsiteY66" fmla="*/ 406970 h 6103937"/>
              <a:gd name="connsiteX67" fmla="*/ 10033528 w 10058400"/>
              <a:gd name="connsiteY67" fmla="*/ 421259 h 6103937"/>
              <a:gd name="connsiteX68" fmla="*/ 10027180 w 10058400"/>
              <a:gd name="connsiteY68" fmla="*/ 435018 h 6103937"/>
              <a:gd name="connsiteX69" fmla="*/ 10020828 w 10058400"/>
              <a:gd name="connsiteY69" fmla="*/ 448249 h 6103937"/>
              <a:gd name="connsiteX70" fmla="*/ 10012892 w 10058400"/>
              <a:gd name="connsiteY70" fmla="*/ 460950 h 6103937"/>
              <a:gd name="connsiteX71" fmla="*/ 10004954 w 10058400"/>
              <a:gd name="connsiteY71" fmla="*/ 473651 h 6103937"/>
              <a:gd name="connsiteX72" fmla="*/ 9995958 w 10058400"/>
              <a:gd name="connsiteY72" fmla="*/ 484765 h 6103937"/>
              <a:gd name="connsiteX73" fmla="*/ 9986432 w 10058400"/>
              <a:gd name="connsiteY73" fmla="*/ 496408 h 6103937"/>
              <a:gd name="connsiteX74" fmla="*/ 9976908 w 10058400"/>
              <a:gd name="connsiteY74" fmla="*/ 507521 h 6103937"/>
              <a:gd name="connsiteX75" fmla="*/ 9966324 w 10058400"/>
              <a:gd name="connsiteY75" fmla="*/ 518635 h 6103937"/>
              <a:gd name="connsiteX76" fmla="*/ 9955742 w 10058400"/>
              <a:gd name="connsiteY76" fmla="*/ 528161 h 6103937"/>
              <a:gd name="connsiteX77" fmla="*/ 9944628 w 10058400"/>
              <a:gd name="connsiteY77" fmla="*/ 537687 h 6103937"/>
              <a:gd name="connsiteX78" fmla="*/ 9932988 w 10058400"/>
              <a:gd name="connsiteY78" fmla="*/ 546154 h 6103937"/>
              <a:gd name="connsiteX79" fmla="*/ 9920288 w 10058400"/>
              <a:gd name="connsiteY79" fmla="*/ 555151 h 6103937"/>
              <a:gd name="connsiteX80" fmla="*/ 9907588 w 10058400"/>
              <a:gd name="connsiteY80" fmla="*/ 563090 h 6103937"/>
              <a:gd name="connsiteX81" fmla="*/ 9894358 w 10058400"/>
              <a:gd name="connsiteY81" fmla="*/ 569969 h 6103937"/>
              <a:gd name="connsiteX82" fmla="*/ 9881658 w 10058400"/>
              <a:gd name="connsiteY82" fmla="*/ 576320 h 6103937"/>
              <a:gd name="connsiteX83" fmla="*/ 9867900 w 10058400"/>
              <a:gd name="connsiteY83" fmla="*/ 582141 h 6103937"/>
              <a:gd name="connsiteX84" fmla="*/ 9853612 w 10058400"/>
              <a:gd name="connsiteY84" fmla="*/ 587434 h 6103937"/>
              <a:gd name="connsiteX85" fmla="*/ 9839324 w 10058400"/>
              <a:gd name="connsiteY85" fmla="*/ 591667 h 6103937"/>
              <a:gd name="connsiteX86" fmla="*/ 9824508 w 10058400"/>
              <a:gd name="connsiteY86" fmla="*/ 595901 h 6103937"/>
              <a:gd name="connsiteX87" fmla="*/ 9809692 w 10058400"/>
              <a:gd name="connsiteY87" fmla="*/ 598547 h 6103937"/>
              <a:gd name="connsiteX88" fmla="*/ 9794346 w 10058400"/>
              <a:gd name="connsiteY88" fmla="*/ 601193 h 6103937"/>
              <a:gd name="connsiteX89" fmla="*/ 9779000 w 10058400"/>
              <a:gd name="connsiteY89" fmla="*/ 602252 h 6103937"/>
              <a:gd name="connsiteX90" fmla="*/ 9763124 w 10058400"/>
              <a:gd name="connsiteY90" fmla="*/ 603310 h 6103937"/>
              <a:gd name="connsiteX91" fmla="*/ 9747250 w 10058400"/>
              <a:gd name="connsiteY91" fmla="*/ 603310 h 6103937"/>
              <a:gd name="connsiteX92" fmla="*/ 5893858 w 10058400"/>
              <a:gd name="connsiteY92" fmla="*/ 481590 h 6103937"/>
              <a:gd name="connsiteX93" fmla="*/ 5893858 w 10058400"/>
              <a:gd name="connsiteY93" fmla="*/ 1453766 h 6103937"/>
              <a:gd name="connsiteX94" fmla="*/ 6542088 w 10058400"/>
              <a:gd name="connsiteY94" fmla="*/ 1453766 h 6103937"/>
              <a:gd name="connsiteX95" fmla="*/ 6560608 w 10058400"/>
              <a:gd name="connsiteY95" fmla="*/ 1454296 h 6103937"/>
              <a:gd name="connsiteX96" fmla="*/ 6578600 w 10058400"/>
              <a:gd name="connsiteY96" fmla="*/ 1454825 h 6103937"/>
              <a:gd name="connsiteX97" fmla="*/ 6597121 w 10058400"/>
              <a:gd name="connsiteY97" fmla="*/ 1455883 h 6103937"/>
              <a:gd name="connsiteX98" fmla="*/ 6615112 w 10058400"/>
              <a:gd name="connsiteY98" fmla="*/ 1458000 h 6103937"/>
              <a:gd name="connsiteX99" fmla="*/ 6633104 w 10058400"/>
              <a:gd name="connsiteY99" fmla="*/ 1460117 h 6103937"/>
              <a:gd name="connsiteX100" fmla="*/ 6651096 w 10058400"/>
              <a:gd name="connsiteY100" fmla="*/ 1462234 h 6103937"/>
              <a:gd name="connsiteX101" fmla="*/ 6669088 w 10058400"/>
              <a:gd name="connsiteY101" fmla="*/ 1465409 h 6103937"/>
              <a:gd name="connsiteX102" fmla="*/ 6686550 w 10058400"/>
              <a:gd name="connsiteY102" fmla="*/ 1468584 h 6103937"/>
              <a:gd name="connsiteX103" fmla="*/ 6705071 w 10058400"/>
              <a:gd name="connsiteY103" fmla="*/ 1472818 h 6103937"/>
              <a:gd name="connsiteX104" fmla="*/ 6722534 w 10058400"/>
              <a:gd name="connsiteY104" fmla="*/ 1476522 h 6103937"/>
              <a:gd name="connsiteX105" fmla="*/ 6739466 w 10058400"/>
              <a:gd name="connsiteY105" fmla="*/ 1481285 h 6103937"/>
              <a:gd name="connsiteX106" fmla="*/ 6756929 w 10058400"/>
              <a:gd name="connsiteY106" fmla="*/ 1486048 h 6103937"/>
              <a:gd name="connsiteX107" fmla="*/ 6773862 w 10058400"/>
              <a:gd name="connsiteY107" fmla="*/ 1491870 h 6103937"/>
              <a:gd name="connsiteX108" fmla="*/ 6790796 w 10058400"/>
              <a:gd name="connsiteY108" fmla="*/ 1497691 h 6103937"/>
              <a:gd name="connsiteX109" fmla="*/ 6807729 w 10058400"/>
              <a:gd name="connsiteY109" fmla="*/ 1504042 h 6103937"/>
              <a:gd name="connsiteX110" fmla="*/ 6824134 w 10058400"/>
              <a:gd name="connsiteY110" fmla="*/ 1510922 h 6103937"/>
              <a:gd name="connsiteX111" fmla="*/ 6841066 w 10058400"/>
              <a:gd name="connsiteY111" fmla="*/ 1517802 h 6103937"/>
              <a:gd name="connsiteX112" fmla="*/ 6856942 w 10058400"/>
              <a:gd name="connsiteY112" fmla="*/ 1525740 h 6103937"/>
              <a:gd name="connsiteX113" fmla="*/ 6873875 w 10058400"/>
              <a:gd name="connsiteY113" fmla="*/ 1533149 h 6103937"/>
              <a:gd name="connsiteX114" fmla="*/ 6889750 w 10058400"/>
              <a:gd name="connsiteY114" fmla="*/ 1541616 h 6103937"/>
              <a:gd name="connsiteX115" fmla="*/ 6905625 w 10058400"/>
              <a:gd name="connsiteY115" fmla="*/ 1550613 h 6103937"/>
              <a:gd name="connsiteX116" fmla="*/ 6920971 w 10058400"/>
              <a:gd name="connsiteY116" fmla="*/ 1559610 h 6103937"/>
              <a:gd name="connsiteX117" fmla="*/ 6936316 w 10058400"/>
              <a:gd name="connsiteY117" fmla="*/ 1569136 h 6103937"/>
              <a:gd name="connsiteX118" fmla="*/ 6951662 w 10058400"/>
              <a:gd name="connsiteY118" fmla="*/ 1578662 h 6103937"/>
              <a:gd name="connsiteX119" fmla="*/ 6965950 w 10058400"/>
              <a:gd name="connsiteY119" fmla="*/ 1589246 h 6103937"/>
              <a:gd name="connsiteX120" fmla="*/ 6980766 w 10058400"/>
              <a:gd name="connsiteY120" fmla="*/ 1600360 h 6103937"/>
              <a:gd name="connsiteX121" fmla="*/ 6995054 w 10058400"/>
              <a:gd name="connsiteY121" fmla="*/ 1611473 h 6103937"/>
              <a:gd name="connsiteX122" fmla="*/ 7009342 w 10058400"/>
              <a:gd name="connsiteY122" fmla="*/ 1622587 h 6103937"/>
              <a:gd name="connsiteX123" fmla="*/ 7023100 w 10058400"/>
              <a:gd name="connsiteY123" fmla="*/ 1634230 h 6103937"/>
              <a:gd name="connsiteX124" fmla="*/ 7036858 w 10058400"/>
              <a:gd name="connsiteY124" fmla="*/ 1646932 h 6103937"/>
              <a:gd name="connsiteX125" fmla="*/ 7050088 w 10058400"/>
              <a:gd name="connsiteY125" fmla="*/ 1659103 h 6103937"/>
              <a:gd name="connsiteX126" fmla="*/ 7063316 w 10058400"/>
              <a:gd name="connsiteY126" fmla="*/ 1671804 h 6103937"/>
              <a:gd name="connsiteX127" fmla="*/ 8951912 w 10058400"/>
              <a:gd name="connsiteY127" fmla="*/ 3588109 h 6103937"/>
              <a:gd name="connsiteX128" fmla="*/ 8961438 w 10058400"/>
              <a:gd name="connsiteY128" fmla="*/ 3598164 h 6103937"/>
              <a:gd name="connsiteX129" fmla="*/ 8971492 w 10058400"/>
              <a:gd name="connsiteY129" fmla="*/ 3608748 h 6103937"/>
              <a:gd name="connsiteX130" fmla="*/ 8980488 w 10058400"/>
              <a:gd name="connsiteY130" fmla="*/ 3619862 h 6103937"/>
              <a:gd name="connsiteX131" fmla="*/ 8990012 w 10058400"/>
              <a:gd name="connsiteY131" fmla="*/ 3630975 h 6103937"/>
              <a:gd name="connsiteX132" fmla="*/ 8999008 w 10058400"/>
              <a:gd name="connsiteY132" fmla="*/ 3642089 h 6103937"/>
              <a:gd name="connsiteX133" fmla="*/ 9006946 w 10058400"/>
              <a:gd name="connsiteY133" fmla="*/ 3653203 h 6103937"/>
              <a:gd name="connsiteX134" fmla="*/ 9015412 w 10058400"/>
              <a:gd name="connsiteY134" fmla="*/ 3665375 h 6103937"/>
              <a:gd name="connsiteX135" fmla="*/ 9023350 w 10058400"/>
              <a:gd name="connsiteY135" fmla="*/ 3677017 h 6103937"/>
              <a:gd name="connsiteX136" fmla="*/ 9031288 w 10058400"/>
              <a:gd name="connsiteY136" fmla="*/ 3688660 h 6103937"/>
              <a:gd name="connsiteX137" fmla="*/ 9038696 w 10058400"/>
              <a:gd name="connsiteY137" fmla="*/ 3700832 h 6103937"/>
              <a:gd name="connsiteX138" fmla="*/ 9046104 w 10058400"/>
              <a:gd name="connsiteY138" fmla="*/ 3713534 h 6103937"/>
              <a:gd name="connsiteX139" fmla="*/ 9052454 w 10058400"/>
              <a:gd name="connsiteY139" fmla="*/ 3725706 h 6103937"/>
              <a:gd name="connsiteX140" fmla="*/ 9059332 w 10058400"/>
              <a:gd name="connsiteY140" fmla="*/ 3737878 h 6103937"/>
              <a:gd name="connsiteX141" fmla="*/ 9065154 w 10058400"/>
              <a:gd name="connsiteY141" fmla="*/ 3751108 h 6103937"/>
              <a:gd name="connsiteX142" fmla="*/ 9070976 w 10058400"/>
              <a:gd name="connsiteY142" fmla="*/ 3763809 h 6103937"/>
              <a:gd name="connsiteX143" fmla="*/ 9076796 w 10058400"/>
              <a:gd name="connsiteY143" fmla="*/ 3777040 h 6103937"/>
              <a:gd name="connsiteX144" fmla="*/ 9081558 w 10058400"/>
              <a:gd name="connsiteY144" fmla="*/ 3790270 h 6103937"/>
              <a:gd name="connsiteX145" fmla="*/ 9086320 w 10058400"/>
              <a:gd name="connsiteY145" fmla="*/ 3803501 h 6103937"/>
              <a:gd name="connsiteX146" fmla="*/ 9091612 w 10058400"/>
              <a:gd name="connsiteY146" fmla="*/ 3817261 h 6103937"/>
              <a:gd name="connsiteX147" fmla="*/ 9095316 w 10058400"/>
              <a:gd name="connsiteY147" fmla="*/ 3830491 h 6103937"/>
              <a:gd name="connsiteX148" fmla="*/ 9099020 w 10058400"/>
              <a:gd name="connsiteY148" fmla="*/ 3844251 h 6103937"/>
              <a:gd name="connsiteX149" fmla="*/ 9102724 w 10058400"/>
              <a:gd name="connsiteY149" fmla="*/ 3858011 h 6103937"/>
              <a:gd name="connsiteX150" fmla="*/ 9106428 w 10058400"/>
              <a:gd name="connsiteY150" fmla="*/ 3871770 h 6103937"/>
              <a:gd name="connsiteX151" fmla="*/ 9109076 w 10058400"/>
              <a:gd name="connsiteY151" fmla="*/ 3885530 h 6103937"/>
              <a:gd name="connsiteX152" fmla="*/ 9111720 w 10058400"/>
              <a:gd name="connsiteY152" fmla="*/ 3899819 h 6103937"/>
              <a:gd name="connsiteX153" fmla="*/ 9113838 w 10058400"/>
              <a:gd name="connsiteY153" fmla="*/ 3914108 h 6103937"/>
              <a:gd name="connsiteX154" fmla="*/ 9115954 w 10058400"/>
              <a:gd name="connsiteY154" fmla="*/ 3927868 h 6103937"/>
              <a:gd name="connsiteX155" fmla="*/ 9117542 w 10058400"/>
              <a:gd name="connsiteY155" fmla="*/ 3942156 h 6103937"/>
              <a:gd name="connsiteX156" fmla="*/ 9118600 w 10058400"/>
              <a:gd name="connsiteY156" fmla="*/ 3956445 h 6103937"/>
              <a:gd name="connsiteX157" fmla="*/ 9119128 w 10058400"/>
              <a:gd name="connsiteY157" fmla="*/ 3971264 h 6103937"/>
              <a:gd name="connsiteX158" fmla="*/ 9119658 w 10058400"/>
              <a:gd name="connsiteY158" fmla="*/ 3985552 h 6103937"/>
              <a:gd name="connsiteX159" fmla="*/ 9120188 w 10058400"/>
              <a:gd name="connsiteY159" fmla="*/ 3999312 h 6103937"/>
              <a:gd name="connsiteX160" fmla="*/ 9120188 w 10058400"/>
              <a:gd name="connsiteY160" fmla="*/ 4359711 h 6103937"/>
              <a:gd name="connsiteX161" fmla="*/ 9119658 w 10058400"/>
              <a:gd name="connsiteY161" fmla="*/ 4376646 h 6103937"/>
              <a:gd name="connsiteX162" fmla="*/ 9119128 w 10058400"/>
              <a:gd name="connsiteY162" fmla="*/ 4393051 h 6103937"/>
              <a:gd name="connsiteX163" fmla="*/ 9118072 w 10058400"/>
              <a:gd name="connsiteY163" fmla="*/ 4409986 h 6103937"/>
              <a:gd name="connsiteX164" fmla="*/ 9117012 w 10058400"/>
              <a:gd name="connsiteY164" fmla="*/ 4426392 h 6103937"/>
              <a:gd name="connsiteX165" fmla="*/ 9114896 w 10058400"/>
              <a:gd name="connsiteY165" fmla="*/ 4442798 h 6103937"/>
              <a:gd name="connsiteX166" fmla="*/ 9112780 w 10058400"/>
              <a:gd name="connsiteY166" fmla="*/ 4459204 h 6103937"/>
              <a:gd name="connsiteX167" fmla="*/ 9110132 w 10058400"/>
              <a:gd name="connsiteY167" fmla="*/ 4475080 h 6103937"/>
              <a:gd name="connsiteX168" fmla="*/ 9107488 w 10058400"/>
              <a:gd name="connsiteY168" fmla="*/ 4490957 h 6103937"/>
              <a:gd name="connsiteX169" fmla="*/ 9103254 w 10058400"/>
              <a:gd name="connsiteY169" fmla="*/ 4506834 h 6103937"/>
              <a:gd name="connsiteX170" fmla="*/ 9099550 w 10058400"/>
              <a:gd name="connsiteY170" fmla="*/ 4522710 h 6103937"/>
              <a:gd name="connsiteX171" fmla="*/ 9095846 w 10058400"/>
              <a:gd name="connsiteY171" fmla="*/ 4538058 h 6103937"/>
              <a:gd name="connsiteX172" fmla="*/ 9091084 w 10058400"/>
              <a:gd name="connsiteY172" fmla="*/ 4553405 h 6103937"/>
              <a:gd name="connsiteX173" fmla="*/ 9085792 w 10058400"/>
              <a:gd name="connsiteY173" fmla="*/ 4568752 h 6103937"/>
              <a:gd name="connsiteX174" fmla="*/ 9080500 w 10058400"/>
              <a:gd name="connsiteY174" fmla="*/ 4584100 h 6103937"/>
              <a:gd name="connsiteX175" fmla="*/ 9075208 w 10058400"/>
              <a:gd name="connsiteY175" fmla="*/ 4598918 h 6103937"/>
              <a:gd name="connsiteX176" fmla="*/ 9068858 w 10058400"/>
              <a:gd name="connsiteY176" fmla="*/ 4613736 h 6103937"/>
              <a:gd name="connsiteX177" fmla="*/ 9062508 w 10058400"/>
              <a:gd name="connsiteY177" fmla="*/ 4628025 h 6103937"/>
              <a:gd name="connsiteX178" fmla="*/ 9055628 w 10058400"/>
              <a:gd name="connsiteY178" fmla="*/ 4642843 h 6103937"/>
              <a:gd name="connsiteX179" fmla="*/ 9048750 w 10058400"/>
              <a:gd name="connsiteY179" fmla="*/ 4657132 h 6103937"/>
              <a:gd name="connsiteX180" fmla="*/ 9041342 w 10058400"/>
              <a:gd name="connsiteY180" fmla="*/ 4670892 h 6103937"/>
              <a:gd name="connsiteX181" fmla="*/ 9033932 w 10058400"/>
              <a:gd name="connsiteY181" fmla="*/ 4684651 h 6103937"/>
              <a:gd name="connsiteX182" fmla="*/ 9025468 w 10058400"/>
              <a:gd name="connsiteY182" fmla="*/ 4698411 h 6103937"/>
              <a:gd name="connsiteX183" fmla="*/ 9017528 w 10058400"/>
              <a:gd name="connsiteY183" fmla="*/ 4711642 h 6103937"/>
              <a:gd name="connsiteX184" fmla="*/ 9008532 w 10058400"/>
              <a:gd name="connsiteY184" fmla="*/ 4724343 h 6103937"/>
              <a:gd name="connsiteX185" fmla="*/ 9000068 w 10058400"/>
              <a:gd name="connsiteY185" fmla="*/ 4737573 h 6103937"/>
              <a:gd name="connsiteX186" fmla="*/ 8990542 w 10058400"/>
              <a:gd name="connsiteY186" fmla="*/ 4750275 h 6103937"/>
              <a:gd name="connsiteX187" fmla="*/ 8981546 w 10058400"/>
              <a:gd name="connsiteY187" fmla="*/ 4762976 h 6103937"/>
              <a:gd name="connsiteX188" fmla="*/ 8971492 w 10058400"/>
              <a:gd name="connsiteY188" fmla="*/ 4775148 h 6103937"/>
              <a:gd name="connsiteX189" fmla="*/ 8960908 w 10058400"/>
              <a:gd name="connsiteY189" fmla="*/ 4787320 h 6103937"/>
              <a:gd name="connsiteX190" fmla="*/ 8950854 w 10058400"/>
              <a:gd name="connsiteY190" fmla="*/ 4798434 h 6103937"/>
              <a:gd name="connsiteX191" fmla="*/ 8940272 w 10058400"/>
              <a:gd name="connsiteY191" fmla="*/ 4810076 h 6103937"/>
              <a:gd name="connsiteX192" fmla="*/ 8929158 w 10058400"/>
              <a:gd name="connsiteY192" fmla="*/ 4821719 h 6103937"/>
              <a:gd name="connsiteX193" fmla="*/ 8917516 w 10058400"/>
              <a:gd name="connsiteY193" fmla="*/ 4832304 h 6103937"/>
              <a:gd name="connsiteX194" fmla="*/ 8906404 w 10058400"/>
              <a:gd name="connsiteY194" fmla="*/ 4842888 h 6103937"/>
              <a:gd name="connsiteX195" fmla="*/ 8894762 w 10058400"/>
              <a:gd name="connsiteY195" fmla="*/ 4853472 h 6103937"/>
              <a:gd name="connsiteX196" fmla="*/ 8882592 w 10058400"/>
              <a:gd name="connsiteY196" fmla="*/ 4864057 h 6103937"/>
              <a:gd name="connsiteX197" fmla="*/ 8870420 w 10058400"/>
              <a:gd name="connsiteY197" fmla="*/ 4873583 h 6103937"/>
              <a:gd name="connsiteX198" fmla="*/ 8858250 w 10058400"/>
              <a:gd name="connsiteY198" fmla="*/ 4883109 h 6103937"/>
              <a:gd name="connsiteX199" fmla="*/ 8845550 w 10058400"/>
              <a:gd name="connsiteY199" fmla="*/ 4892106 h 6103937"/>
              <a:gd name="connsiteX200" fmla="*/ 8832320 w 10058400"/>
              <a:gd name="connsiteY200" fmla="*/ 4901102 h 6103937"/>
              <a:gd name="connsiteX201" fmla="*/ 8819092 w 10058400"/>
              <a:gd name="connsiteY201" fmla="*/ 4909570 h 6103937"/>
              <a:gd name="connsiteX202" fmla="*/ 8805862 w 10058400"/>
              <a:gd name="connsiteY202" fmla="*/ 4918037 h 6103937"/>
              <a:gd name="connsiteX203" fmla="*/ 8792104 w 10058400"/>
              <a:gd name="connsiteY203" fmla="*/ 4926505 h 6103937"/>
              <a:gd name="connsiteX204" fmla="*/ 8778346 w 10058400"/>
              <a:gd name="connsiteY204" fmla="*/ 4933914 h 6103937"/>
              <a:gd name="connsiteX205" fmla="*/ 8765116 w 10058400"/>
              <a:gd name="connsiteY205" fmla="*/ 4941323 h 6103937"/>
              <a:gd name="connsiteX206" fmla="*/ 8750828 w 10058400"/>
              <a:gd name="connsiteY206" fmla="*/ 4948203 h 6103937"/>
              <a:gd name="connsiteX207" fmla="*/ 8736012 w 10058400"/>
              <a:gd name="connsiteY207" fmla="*/ 4954553 h 6103937"/>
              <a:gd name="connsiteX208" fmla="*/ 8721724 w 10058400"/>
              <a:gd name="connsiteY208" fmla="*/ 4961433 h 6103937"/>
              <a:gd name="connsiteX209" fmla="*/ 8706908 w 10058400"/>
              <a:gd name="connsiteY209" fmla="*/ 4967255 h 6103937"/>
              <a:gd name="connsiteX210" fmla="*/ 8692092 w 10058400"/>
              <a:gd name="connsiteY210" fmla="*/ 4973076 h 6103937"/>
              <a:gd name="connsiteX211" fmla="*/ 8676746 w 10058400"/>
              <a:gd name="connsiteY211" fmla="*/ 4978368 h 6103937"/>
              <a:gd name="connsiteX212" fmla="*/ 8661400 w 10058400"/>
              <a:gd name="connsiteY212" fmla="*/ 4983131 h 6103937"/>
              <a:gd name="connsiteX213" fmla="*/ 8646054 w 10058400"/>
              <a:gd name="connsiteY213" fmla="*/ 4988423 h 6103937"/>
              <a:gd name="connsiteX214" fmla="*/ 8630708 w 10058400"/>
              <a:gd name="connsiteY214" fmla="*/ 4992128 h 6103937"/>
              <a:gd name="connsiteX215" fmla="*/ 8614833 w 10058400"/>
              <a:gd name="connsiteY215" fmla="*/ 4995833 h 6103937"/>
              <a:gd name="connsiteX216" fmla="*/ 8598958 w 10058400"/>
              <a:gd name="connsiteY216" fmla="*/ 4999537 h 6103937"/>
              <a:gd name="connsiteX217" fmla="*/ 8583083 w 10058400"/>
              <a:gd name="connsiteY217" fmla="*/ 5002712 h 6103937"/>
              <a:gd name="connsiteX218" fmla="*/ 8567208 w 10058400"/>
              <a:gd name="connsiteY218" fmla="*/ 5005358 h 6103937"/>
              <a:gd name="connsiteX219" fmla="*/ 8550804 w 10058400"/>
              <a:gd name="connsiteY219" fmla="*/ 5007475 h 6103937"/>
              <a:gd name="connsiteX220" fmla="*/ 8534400 w 10058400"/>
              <a:gd name="connsiteY220" fmla="*/ 5009592 h 6103937"/>
              <a:gd name="connsiteX221" fmla="*/ 8517996 w 10058400"/>
              <a:gd name="connsiteY221" fmla="*/ 5010651 h 6103937"/>
              <a:gd name="connsiteX222" fmla="*/ 8500533 w 10058400"/>
              <a:gd name="connsiteY222" fmla="*/ 5011709 h 6103937"/>
              <a:gd name="connsiteX223" fmla="*/ 8484129 w 10058400"/>
              <a:gd name="connsiteY223" fmla="*/ 5012238 h 6103937"/>
              <a:gd name="connsiteX224" fmla="*/ 8467196 w 10058400"/>
              <a:gd name="connsiteY224" fmla="*/ 5012768 h 6103937"/>
              <a:gd name="connsiteX225" fmla="*/ 7713662 w 10058400"/>
              <a:gd name="connsiteY225" fmla="*/ 5012768 h 6103937"/>
              <a:gd name="connsiteX226" fmla="*/ 7713662 w 10058400"/>
              <a:gd name="connsiteY226" fmla="*/ 5286909 h 6103937"/>
              <a:gd name="connsiteX227" fmla="*/ 7713845 w 10058400"/>
              <a:gd name="connsiteY227" fmla="*/ 5286909 h 6103937"/>
              <a:gd name="connsiteX228" fmla="*/ 7713845 w 10058400"/>
              <a:gd name="connsiteY228" fmla="*/ 5667095 h 6103937"/>
              <a:gd name="connsiteX229" fmla="*/ 8379142 w 10058400"/>
              <a:gd name="connsiteY229" fmla="*/ 5667095 h 6103937"/>
              <a:gd name="connsiteX230" fmla="*/ 8406134 w 10058400"/>
              <a:gd name="connsiteY230" fmla="*/ 5666565 h 6103937"/>
              <a:gd name="connsiteX231" fmla="*/ 8434186 w 10058400"/>
              <a:gd name="connsiteY231" fmla="*/ 5664977 h 6103937"/>
              <a:gd name="connsiteX232" fmla="*/ 8461708 w 10058400"/>
              <a:gd name="connsiteY232" fmla="*/ 5661800 h 6103937"/>
              <a:gd name="connsiteX233" fmla="*/ 8489230 w 10058400"/>
              <a:gd name="connsiteY233" fmla="*/ 5658623 h 6103937"/>
              <a:gd name="connsiteX234" fmla="*/ 8515694 w 10058400"/>
              <a:gd name="connsiteY234" fmla="*/ 5653857 h 6103937"/>
              <a:gd name="connsiteX235" fmla="*/ 8542687 w 10058400"/>
              <a:gd name="connsiteY235" fmla="*/ 5647503 h 6103937"/>
              <a:gd name="connsiteX236" fmla="*/ 8569151 w 10058400"/>
              <a:gd name="connsiteY236" fmla="*/ 5641149 h 6103937"/>
              <a:gd name="connsiteX237" fmla="*/ 8595614 w 10058400"/>
              <a:gd name="connsiteY237" fmla="*/ 5633206 h 6103937"/>
              <a:gd name="connsiteX238" fmla="*/ 8621020 w 10058400"/>
              <a:gd name="connsiteY238" fmla="*/ 5624205 h 6103937"/>
              <a:gd name="connsiteX239" fmla="*/ 8646425 w 10058400"/>
              <a:gd name="connsiteY239" fmla="*/ 5614144 h 6103937"/>
              <a:gd name="connsiteX240" fmla="*/ 8671300 w 10058400"/>
              <a:gd name="connsiteY240" fmla="*/ 5604083 h 6103937"/>
              <a:gd name="connsiteX241" fmla="*/ 8696176 w 10058400"/>
              <a:gd name="connsiteY241" fmla="*/ 5591905 h 6103937"/>
              <a:gd name="connsiteX242" fmla="*/ 8720524 w 10058400"/>
              <a:gd name="connsiteY242" fmla="*/ 5579197 h 6103937"/>
              <a:gd name="connsiteX243" fmla="*/ 8744340 w 10058400"/>
              <a:gd name="connsiteY243" fmla="*/ 5564900 h 6103937"/>
              <a:gd name="connsiteX244" fmla="*/ 8768158 w 10058400"/>
              <a:gd name="connsiteY244" fmla="*/ 5550074 h 6103937"/>
              <a:gd name="connsiteX245" fmla="*/ 8790388 w 10058400"/>
              <a:gd name="connsiteY245" fmla="*/ 5534718 h 6103937"/>
              <a:gd name="connsiteX246" fmla="*/ 9091014 w 10058400"/>
              <a:gd name="connsiteY246" fmla="*/ 5319209 h 6103937"/>
              <a:gd name="connsiteX247" fmla="*/ 9100012 w 10058400"/>
              <a:gd name="connsiteY247" fmla="*/ 5313385 h 6103937"/>
              <a:gd name="connsiteX248" fmla="*/ 9109540 w 10058400"/>
              <a:gd name="connsiteY248" fmla="*/ 5307031 h 6103937"/>
              <a:gd name="connsiteX249" fmla="*/ 9119066 w 10058400"/>
              <a:gd name="connsiteY249" fmla="*/ 5302265 h 6103937"/>
              <a:gd name="connsiteX250" fmla="*/ 9129122 w 10058400"/>
              <a:gd name="connsiteY250" fmla="*/ 5297499 h 6103937"/>
              <a:gd name="connsiteX251" fmla="*/ 9139178 w 10058400"/>
              <a:gd name="connsiteY251" fmla="*/ 5293263 h 6103937"/>
              <a:gd name="connsiteX252" fmla="*/ 9149234 w 10058400"/>
              <a:gd name="connsiteY252" fmla="*/ 5289557 h 6103937"/>
              <a:gd name="connsiteX253" fmla="*/ 9159292 w 10058400"/>
              <a:gd name="connsiteY253" fmla="*/ 5286380 h 6103937"/>
              <a:gd name="connsiteX254" fmla="*/ 9169876 w 10058400"/>
              <a:gd name="connsiteY254" fmla="*/ 5283732 h 6103937"/>
              <a:gd name="connsiteX255" fmla="*/ 9179932 w 10058400"/>
              <a:gd name="connsiteY255" fmla="*/ 5282144 h 6103937"/>
              <a:gd name="connsiteX256" fmla="*/ 9190518 w 10058400"/>
              <a:gd name="connsiteY256" fmla="*/ 5280555 h 6103937"/>
              <a:gd name="connsiteX257" fmla="*/ 9201104 w 10058400"/>
              <a:gd name="connsiteY257" fmla="*/ 5279496 h 6103937"/>
              <a:gd name="connsiteX258" fmla="*/ 9211688 w 10058400"/>
              <a:gd name="connsiteY258" fmla="*/ 5278437 h 6103937"/>
              <a:gd name="connsiteX259" fmla="*/ 9222274 w 10058400"/>
              <a:gd name="connsiteY259" fmla="*/ 5278437 h 6103937"/>
              <a:gd name="connsiteX260" fmla="*/ 9232860 w 10058400"/>
              <a:gd name="connsiteY260" fmla="*/ 5279496 h 6103937"/>
              <a:gd name="connsiteX261" fmla="*/ 9242916 w 10058400"/>
              <a:gd name="connsiteY261" fmla="*/ 5280026 h 6103937"/>
              <a:gd name="connsiteX262" fmla="*/ 9253502 w 10058400"/>
              <a:gd name="connsiteY262" fmla="*/ 5281614 h 6103937"/>
              <a:gd name="connsiteX263" fmla="*/ 9264088 w 10058400"/>
              <a:gd name="connsiteY263" fmla="*/ 5283732 h 6103937"/>
              <a:gd name="connsiteX264" fmla="*/ 9273614 w 10058400"/>
              <a:gd name="connsiteY264" fmla="*/ 5285850 h 6103937"/>
              <a:gd name="connsiteX265" fmla="*/ 9284200 w 10058400"/>
              <a:gd name="connsiteY265" fmla="*/ 5288498 h 6103937"/>
              <a:gd name="connsiteX266" fmla="*/ 9294256 w 10058400"/>
              <a:gd name="connsiteY266" fmla="*/ 5292204 h 6103937"/>
              <a:gd name="connsiteX267" fmla="*/ 9303782 w 10058400"/>
              <a:gd name="connsiteY267" fmla="*/ 5296440 h 6103937"/>
              <a:gd name="connsiteX268" fmla="*/ 9313310 w 10058400"/>
              <a:gd name="connsiteY268" fmla="*/ 5300677 h 6103937"/>
              <a:gd name="connsiteX269" fmla="*/ 9322308 w 10058400"/>
              <a:gd name="connsiteY269" fmla="*/ 5305442 h 6103937"/>
              <a:gd name="connsiteX270" fmla="*/ 9331834 w 10058400"/>
              <a:gd name="connsiteY270" fmla="*/ 5310737 h 6103937"/>
              <a:gd name="connsiteX271" fmla="*/ 9340832 w 10058400"/>
              <a:gd name="connsiteY271" fmla="*/ 5316562 h 6103937"/>
              <a:gd name="connsiteX272" fmla="*/ 9349300 w 10058400"/>
              <a:gd name="connsiteY272" fmla="*/ 5322386 h 6103937"/>
              <a:gd name="connsiteX273" fmla="*/ 9358298 w 10058400"/>
              <a:gd name="connsiteY273" fmla="*/ 5329799 h 6103937"/>
              <a:gd name="connsiteX274" fmla="*/ 9365708 w 10058400"/>
              <a:gd name="connsiteY274" fmla="*/ 5336683 h 6103937"/>
              <a:gd name="connsiteX275" fmla="*/ 9374176 w 10058400"/>
              <a:gd name="connsiteY275" fmla="*/ 5344626 h 6103937"/>
              <a:gd name="connsiteX276" fmla="*/ 9381056 w 10058400"/>
              <a:gd name="connsiteY276" fmla="*/ 5352039 h 6103937"/>
              <a:gd name="connsiteX277" fmla="*/ 9388466 w 10058400"/>
              <a:gd name="connsiteY277" fmla="*/ 5361040 h 6103937"/>
              <a:gd name="connsiteX278" fmla="*/ 9395348 w 10058400"/>
              <a:gd name="connsiteY278" fmla="*/ 5369512 h 6103937"/>
              <a:gd name="connsiteX279" fmla="*/ 9401698 w 10058400"/>
              <a:gd name="connsiteY279" fmla="*/ 5379043 h 6103937"/>
              <a:gd name="connsiteX280" fmla="*/ 9407520 w 10058400"/>
              <a:gd name="connsiteY280" fmla="*/ 5388575 h 6103937"/>
              <a:gd name="connsiteX281" fmla="*/ 9412284 w 10058400"/>
              <a:gd name="connsiteY281" fmla="*/ 5398106 h 6103937"/>
              <a:gd name="connsiteX282" fmla="*/ 9417576 w 10058400"/>
              <a:gd name="connsiteY282" fmla="*/ 5408166 h 6103937"/>
              <a:gd name="connsiteX283" fmla="*/ 9421810 w 10058400"/>
              <a:gd name="connsiteY283" fmla="*/ 5418227 h 6103937"/>
              <a:gd name="connsiteX284" fmla="*/ 9424986 w 10058400"/>
              <a:gd name="connsiteY284" fmla="*/ 5428287 h 6103937"/>
              <a:gd name="connsiteX285" fmla="*/ 9428162 w 10058400"/>
              <a:gd name="connsiteY285" fmla="*/ 5438878 h 6103937"/>
              <a:gd name="connsiteX286" fmla="*/ 9430808 w 10058400"/>
              <a:gd name="connsiteY286" fmla="*/ 5448938 h 6103937"/>
              <a:gd name="connsiteX287" fmla="*/ 9433454 w 10058400"/>
              <a:gd name="connsiteY287" fmla="*/ 5458999 h 6103937"/>
              <a:gd name="connsiteX288" fmla="*/ 9434512 w 10058400"/>
              <a:gd name="connsiteY288" fmla="*/ 5470118 h 6103937"/>
              <a:gd name="connsiteX289" fmla="*/ 9435572 w 10058400"/>
              <a:gd name="connsiteY289" fmla="*/ 5480709 h 6103937"/>
              <a:gd name="connsiteX290" fmla="*/ 9436100 w 10058400"/>
              <a:gd name="connsiteY290" fmla="*/ 5490769 h 6103937"/>
              <a:gd name="connsiteX291" fmla="*/ 9436100 w 10058400"/>
              <a:gd name="connsiteY291" fmla="*/ 5501359 h 6103937"/>
              <a:gd name="connsiteX292" fmla="*/ 9436100 w 10058400"/>
              <a:gd name="connsiteY292" fmla="*/ 5511949 h 6103937"/>
              <a:gd name="connsiteX293" fmla="*/ 9435042 w 10058400"/>
              <a:gd name="connsiteY293" fmla="*/ 5522010 h 6103937"/>
              <a:gd name="connsiteX294" fmla="*/ 9433454 w 10058400"/>
              <a:gd name="connsiteY294" fmla="*/ 5532600 h 6103937"/>
              <a:gd name="connsiteX295" fmla="*/ 9431868 w 10058400"/>
              <a:gd name="connsiteY295" fmla="*/ 5543190 h 6103937"/>
              <a:gd name="connsiteX296" fmla="*/ 9428692 w 10058400"/>
              <a:gd name="connsiteY296" fmla="*/ 5553251 h 6103937"/>
              <a:gd name="connsiteX297" fmla="*/ 9426044 w 10058400"/>
              <a:gd name="connsiteY297" fmla="*/ 5563312 h 6103937"/>
              <a:gd name="connsiteX298" fmla="*/ 9422340 w 10058400"/>
              <a:gd name="connsiteY298" fmla="*/ 5573372 h 6103937"/>
              <a:gd name="connsiteX299" fmla="*/ 9418636 w 10058400"/>
              <a:gd name="connsiteY299" fmla="*/ 5582903 h 6103937"/>
              <a:gd name="connsiteX300" fmla="*/ 9413872 w 10058400"/>
              <a:gd name="connsiteY300" fmla="*/ 5592434 h 6103937"/>
              <a:gd name="connsiteX301" fmla="*/ 9409638 w 10058400"/>
              <a:gd name="connsiteY301" fmla="*/ 5601965 h 6103937"/>
              <a:gd name="connsiteX302" fmla="*/ 9404344 w 10058400"/>
              <a:gd name="connsiteY302" fmla="*/ 5610967 h 6103937"/>
              <a:gd name="connsiteX303" fmla="*/ 9397994 w 10058400"/>
              <a:gd name="connsiteY303" fmla="*/ 5620498 h 6103937"/>
              <a:gd name="connsiteX304" fmla="*/ 9392172 w 10058400"/>
              <a:gd name="connsiteY304" fmla="*/ 5628970 h 6103937"/>
              <a:gd name="connsiteX305" fmla="*/ 9385820 w 10058400"/>
              <a:gd name="connsiteY305" fmla="*/ 5637442 h 6103937"/>
              <a:gd name="connsiteX306" fmla="*/ 9378410 w 10058400"/>
              <a:gd name="connsiteY306" fmla="*/ 5645385 h 6103937"/>
              <a:gd name="connsiteX307" fmla="*/ 9371000 w 10058400"/>
              <a:gd name="connsiteY307" fmla="*/ 5653328 h 6103937"/>
              <a:gd name="connsiteX308" fmla="*/ 9362532 w 10058400"/>
              <a:gd name="connsiteY308" fmla="*/ 5660741 h 6103937"/>
              <a:gd name="connsiteX309" fmla="*/ 9354064 w 10058400"/>
              <a:gd name="connsiteY309" fmla="*/ 5668154 h 6103937"/>
              <a:gd name="connsiteX310" fmla="*/ 9345066 w 10058400"/>
              <a:gd name="connsiteY310" fmla="*/ 5674508 h 6103937"/>
              <a:gd name="connsiteX311" fmla="*/ 9045496 w 10058400"/>
              <a:gd name="connsiteY311" fmla="*/ 5889487 h 6103937"/>
              <a:gd name="connsiteX312" fmla="*/ 9026444 w 10058400"/>
              <a:gd name="connsiteY312" fmla="*/ 5902725 h 6103937"/>
              <a:gd name="connsiteX313" fmla="*/ 9007918 w 10058400"/>
              <a:gd name="connsiteY313" fmla="*/ 5915433 h 6103937"/>
              <a:gd name="connsiteX314" fmla="*/ 8989394 w 10058400"/>
              <a:gd name="connsiteY314" fmla="*/ 5927612 h 6103937"/>
              <a:gd name="connsiteX315" fmla="*/ 8970340 w 10058400"/>
              <a:gd name="connsiteY315" fmla="*/ 5939261 h 6103937"/>
              <a:gd name="connsiteX316" fmla="*/ 8951286 w 10058400"/>
              <a:gd name="connsiteY316" fmla="*/ 5950380 h 6103937"/>
              <a:gd name="connsiteX317" fmla="*/ 8931704 w 10058400"/>
              <a:gd name="connsiteY317" fmla="*/ 5961500 h 6103937"/>
              <a:gd name="connsiteX318" fmla="*/ 8912120 w 10058400"/>
              <a:gd name="connsiteY318" fmla="*/ 5972090 h 6103937"/>
              <a:gd name="connsiteX319" fmla="*/ 8892536 w 10058400"/>
              <a:gd name="connsiteY319" fmla="*/ 5982151 h 6103937"/>
              <a:gd name="connsiteX320" fmla="*/ 8872424 w 10058400"/>
              <a:gd name="connsiteY320" fmla="*/ 5992211 h 6103937"/>
              <a:gd name="connsiteX321" fmla="*/ 8852312 w 10058400"/>
              <a:gd name="connsiteY321" fmla="*/ 6001213 h 6103937"/>
              <a:gd name="connsiteX322" fmla="*/ 8832200 w 10058400"/>
              <a:gd name="connsiteY322" fmla="*/ 6010744 h 6103937"/>
              <a:gd name="connsiteX323" fmla="*/ 8812088 w 10058400"/>
              <a:gd name="connsiteY323" fmla="*/ 6018687 h 6103937"/>
              <a:gd name="connsiteX324" fmla="*/ 8790916 w 10058400"/>
              <a:gd name="connsiteY324" fmla="*/ 6027159 h 6103937"/>
              <a:gd name="connsiteX325" fmla="*/ 8770804 w 10058400"/>
              <a:gd name="connsiteY325" fmla="*/ 6035101 h 6103937"/>
              <a:gd name="connsiteX326" fmla="*/ 8750162 w 10058400"/>
              <a:gd name="connsiteY326" fmla="*/ 6042515 h 6103937"/>
              <a:gd name="connsiteX327" fmla="*/ 8728462 w 10058400"/>
              <a:gd name="connsiteY327" fmla="*/ 6049398 h 6103937"/>
              <a:gd name="connsiteX328" fmla="*/ 8707820 w 10058400"/>
              <a:gd name="connsiteY328" fmla="*/ 6056282 h 6103937"/>
              <a:gd name="connsiteX329" fmla="*/ 8686120 w 10058400"/>
              <a:gd name="connsiteY329" fmla="*/ 6062106 h 6103937"/>
              <a:gd name="connsiteX330" fmla="*/ 8664950 w 10058400"/>
              <a:gd name="connsiteY330" fmla="*/ 6067931 h 6103937"/>
              <a:gd name="connsiteX331" fmla="*/ 8643778 w 10058400"/>
              <a:gd name="connsiteY331" fmla="*/ 6073226 h 6103937"/>
              <a:gd name="connsiteX332" fmla="*/ 8622078 w 10058400"/>
              <a:gd name="connsiteY332" fmla="*/ 6077991 h 6103937"/>
              <a:gd name="connsiteX333" fmla="*/ 8600378 w 10058400"/>
              <a:gd name="connsiteY333" fmla="*/ 6082757 h 6103937"/>
              <a:gd name="connsiteX334" fmla="*/ 8578148 w 10058400"/>
              <a:gd name="connsiteY334" fmla="*/ 6086464 h 6103937"/>
              <a:gd name="connsiteX335" fmla="*/ 8556978 w 10058400"/>
              <a:gd name="connsiteY335" fmla="*/ 6090170 h 6103937"/>
              <a:gd name="connsiteX336" fmla="*/ 8534748 w 10058400"/>
              <a:gd name="connsiteY336" fmla="*/ 6093347 h 6103937"/>
              <a:gd name="connsiteX337" fmla="*/ 8512518 w 10058400"/>
              <a:gd name="connsiteY337" fmla="*/ 6096524 h 6103937"/>
              <a:gd name="connsiteX338" fmla="*/ 8490818 w 10058400"/>
              <a:gd name="connsiteY338" fmla="*/ 6098642 h 6103937"/>
              <a:gd name="connsiteX339" fmla="*/ 8468060 w 10058400"/>
              <a:gd name="connsiteY339" fmla="*/ 6100760 h 6103937"/>
              <a:gd name="connsiteX340" fmla="*/ 8445830 w 10058400"/>
              <a:gd name="connsiteY340" fmla="*/ 6102349 h 6103937"/>
              <a:gd name="connsiteX341" fmla="*/ 8424130 w 10058400"/>
              <a:gd name="connsiteY341" fmla="*/ 6103408 h 6103937"/>
              <a:gd name="connsiteX342" fmla="*/ 8401371 w 10058400"/>
              <a:gd name="connsiteY342" fmla="*/ 6103937 h 6103937"/>
              <a:gd name="connsiteX343" fmla="*/ 8379142 w 10058400"/>
              <a:gd name="connsiteY343" fmla="*/ 6103937 h 6103937"/>
              <a:gd name="connsiteX344" fmla="*/ 4414353 w 10058400"/>
              <a:gd name="connsiteY344" fmla="*/ 6103937 h 6103937"/>
              <a:gd name="connsiteX345" fmla="*/ 4402709 w 10058400"/>
              <a:gd name="connsiteY345" fmla="*/ 6103937 h 6103937"/>
              <a:gd name="connsiteX346" fmla="*/ 4391594 w 10058400"/>
              <a:gd name="connsiteY346" fmla="*/ 6102878 h 6103937"/>
              <a:gd name="connsiteX347" fmla="*/ 4381009 w 10058400"/>
              <a:gd name="connsiteY347" fmla="*/ 6101290 h 6103937"/>
              <a:gd name="connsiteX348" fmla="*/ 4369894 w 10058400"/>
              <a:gd name="connsiteY348" fmla="*/ 6099701 h 6103937"/>
              <a:gd name="connsiteX349" fmla="*/ 4359309 w 10058400"/>
              <a:gd name="connsiteY349" fmla="*/ 6097583 h 6103937"/>
              <a:gd name="connsiteX350" fmla="*/ 4349252 w 10058400"/>
              <a:gd name="connsiteY350" fmla="*/ 6093877 h 6103937"/>
              <a:gd name="connsiteX351" fmla="*/ 4339196 w 10058400"/>
              <a:gd name="connsiteY351" fmla="*/ 6090700 h 6103937"/>
              <a:gd name="connsiteX352" fmla="*/ 4329140 w 10058400"/>
              <a:gd name="connsiteY352" fmla="*/ 6086993 h 6103937"/>
              <a:gd name="connsiteX353" fmla="*/ 4319613 w 10058400"/>
              <a:gd name="connsiteY353" fmla="*/ 6082757 h 6103937"/>
              <a:gd name="connsiteX354" fmla="*/ 4310086 w 10058400"/>
              <a:gd name="connsiteY354" fmla="*/ 6077462 h 6103937"/>
              <a:gd name="connsiteX355" fmla="*/ 4301088 w 10058400"/>
              <a:gd name="connsiteY355" fmla="*/ 6072167 h 6103937"/>
              <a:gd name="connsiteX356" fmla="*/ 4292091 w 10058400"/>
              <a:gd name="connsiteY356" fmla="*/ 6066872 h 6103937"/>
              <a:gd name="connsiteX357" fmla="*/ 4283093 w 10058400"/>
              <a:gd name="connsiteY357" fmla="*/ 6060518 h 6103937"/>
              <a:gd name="connsiteX358" fmla="*/ 4275154 w 10058400"/>
              <a:gd name="connsiteY358" fmla="*/ 6054164 h 6103937"/>
              <a:gd name="connsiteX359" fmla="*/ 4267215 w 10058400"/>
              <a:gd name="connsiteY359" fmla="*/ 6047280 h 6103937"/>
              <a:gd name="connsiteX360" fmla="*/ 4259805 w 10058400"/>
              <a:gd name="connsiteY360" fmla="*/ 6039867 h 6103937"/>
              <a:gd name="connsiteX361" fmla="*/ 4252395 w 10058400"/>
              <a:gd name="connsiteY361" fmla="*/ 6032454 h 6103937"/>
              <a:gd name="connsiteX362" fmla="*/ 4245515 w 10058400"/>
              <a:gd name="connsiteY362" fmla="*/ 6024511 h 6103937"/>
              <a:gd name="connsiteX363" fmla="*/ 4239163 w 10058400"/>
              <a:gd name="connsiteY363" fmla="*/ 6016039 h 6103937"/>
              <a:gd name="connsiteX364" fmla="*/ 4232812 w 10058400"/>
              <a:gd name="connsiteY364" fmla="*/ 6007567 h 6103937"/>
              <a:gd name="connsiteX365" fmla="*/ 4227519 w 10058400"/>
              <a:gd name="connsiteY365" fmla="*/ 5998566 h 6103937"/>
              <a:gd name="connsiteX366" fmla="*/ 4221697 w 10058400"/>
              <a:gd name="connsiteY366" fmla="*/ 5990093 h 6103937"/>
              <a:gd name="connsiteX367" fmla="*/ 4216934 w 10058400"/>
              <a:gd name="connsiteY367" fmla="*/ 5980033 h 6103937"/>
              <a:gd name="connsiteX368" fmla="*/ 4212700 w 10058400"/>
              <a:gd name="connsiteY368" fmla="*/ 5970502 h 6103937"/>
              <a:gd name="connsiteX369" fmla="*/ 4208995 w 10058400"/>
              <a:gd name="connsiteY369" fmla="*/ 5960971 h 6103937"/>
              <a:gd name="connsiteX370" fmla="*/ 4205290 w 10058400"/>
              <a:gd name="connsiteY370" fmla="*/ 5950380 h 6103937"/>
              <a:gd name="connsiteX371" fmla="*/ 4202644 w 10058400"/>
              <a:gd name="connsiteY371" fmla="*/ 5939790 h 6103937"/>
              <a:gd name="connsiteX372" fmla="*/ 4199997 w 10058400"/>
              <a:gd name="connsiteY372" fmla="*/ 5929730 h 6103937"/>
              <a:gd name="connsiteX373" fmla="*/ 4198409 w 10058400"/>
              <a:gd name="connsiteY373" fmla="*/ 5918610 h 6103937"/>
              <a:gd name="connsiteX374" fmla="*/ 4196822 w 10058400"/>
              <a:gd name="connsiteY374" fmla="*/ 5907490 h 6103937"/>
              <a:gd name="connsiteX375" fmla="*/ 4196292 w 10058400"/>
              <a:gd name="connsiteY375" fmla="*/ 5896900 h 6103937"/>
              <a:gd name="connsiteX376" fmla="*/ 4195763 w 10058400"/>
              <a:gd name="connsiteY376" fmla="*/ 5885781 h 6103937"/>
              <a:gd name="connsiteX377" fmla="*/ 4196292 w 10058400"/>
              <a:gd name="connsiteY377" fmla="*/ 5874132 h 6103937"/>
              <a:gd name="connsiteX378" fmla="*/ 4196822 w 10058400"/>
              <a:gd name="connsiteY378" fmla="*/ 5863012 h 6103937"/>
              <a:gd name="connsiteX379" fmla="*/ 4198409 w 10058400"/>
              <a:gd name="connsiteY379" fmla="*/ 5852422 h 6103937"/>
              <a:gd name="connsiteX380" fmla="*/ 4199997 w 10058400"/>
              <a:gd name="connsiteY380" fmla="*/ 5841302 h 6103937"/>
              <a:gd name="connsiteX381" fmla="*/ 4202644 w 10058400"/>
              <a:gd name="connsiteY381" fmla="*/ 5830712 h 6103937"/>
              <a:gd name="connsiteX382" fmla="*/ 4205290 w 10058400"/>
              <a:gd name="connsiteY382" fmla="*/ 5820651 h 6103937"/>
              <a:gd name="connsiteX383" fmla="*/ 4208995 w 10058400"/>
              <a:gd name="connsiteY383" fmla="*/ 5810591 h 6103937"/>
              <a:gd name="connsiteX384" fmla="*/ 4212700 w 10058400"/>
              <a:gd name="connsiteY384" fmla="*/ 5800530 h 6103937"/>
              <a:gd name="connsiteX385" fmla="*/ 4216934 w 10058400"/>
              <a:gd name="connsiteY385" fmla="*/ 5790999 h 6103937"/>
              <a:gd name="connsiteX386" fmla="*/ 4221697 w 10058400"/>
              <a:gd name="connsiteY386" fmla="*/ 5781468 h 6103937"/>
              <a:gd name="connsiteX387" fmla="*/ 4227519 w 10058400"/>
              <a:gd name="connsiteY387" fmla="*/ 5771937 h 6103937"/>
              <a:gd name="connsiteX388" fmla="*/ 4232812 w 10058400"/>
              <a:gd name="connsiteY388" fmla="*/ 5763465 h 6103937"/>
              <a:gd name="connsiteX389" fmla="*/ 4239163 w 10058400"/>
              <a:gd name="connsiteY389" fmla="*/ 5754463 h 6103937"/>
              <a:gd name="connsiteX390" fmla="*/ 4245515 w 10058400"/>
              <a:gd name="connsiteY390" fmla="*/ 5746521 h 6103937"/>
              <a:gd name="connsiteX391" fmla="*/ 4252395 w 10058400"/>
              <a:gd name="connsiteY391" fmla="*/ 5738578 h 6103937"/>
              <a:gd name="connsiteX392" fmla="*/ 4259805 w 10058400"/>
              <a:gd name="connsiteY392" fmla="*/ 5731165 h 6103937"/>
              <a:gd name="connsiteX393" fmla="*/ 4267215 w 10058400"/>
              <a:gd name="connsiteY393" fmla="*/ 5723752 h 6103937"/>
              <a:gd name="connsiteX394" fmla="*/ 4275154 w 10058400"/>
              <a:gd name="connsiteY394" fmla="*/ 5716868 h 6103937"/>
              <a:gd name="connsiteX395" fmla="*/ 4283093 w 10058400"/>
              <a:gd name="connsiteY395" fmla="*/ 5709985 h 6103937"/>
              <a:gd name="connsiteX396" fmla="*/ 4292091 w 10058400"/>
              <a:gd name="connsiteY396" fmla="*/ 5704160 h 6103937"/>
              <a:gd name="connsiteX397" fmla="*/ 4301088 w 10058400"/>
              <a:gd name="connsiteY397" fmla="*/ 5698865 h 6103937"/>
              <a:gd name="connsiteX398" fmla="*/ 4310086 w 10058400"/>
              <a:gd name="connsiteY398" fmla="*/ 5693041 h 6103937"/>
              <a:gd name="connsiteX399" fmla="*/ 4319613 w 10058400"/>
              <a:gd name="connsiteY399" fmla="*/ 5688275 h 6103937"/>
              <a:gd name="connsiteX400" fmla="*/ 4329140 w 10058400"/>
              <a:gd name="connsiteY400" fmla="*/ 5684039 h 6103937"/>
              <a:gd name="connsiteX401" fmla="*/ 4339196 w 10058400"/>
              <a:gd name="connsiteY401" fmla="*/ 5680332 h 6103937"/>
              <a:gd name="connsiteX402" fmla="*/ 4349252 w 10058400"/>
              <a:gd name="connsiteY402" fmla="*/ 5676626 h 6103937"/>
              <a:gd name="connsiteX403" fmla="*/ 4359309 w 10058400"/>
              <a:gd name="connsiteY403" fmla="*/ 5673978 h 6103937"/>
              <a:gd name="connsiteX404" fmla="*/ 4369894 w 10058400"/>
              <a:gd name="connsiteY404" fmla="*/ 5671331 h 6103937"/>
              <a:gd name="connsiteX405" fmla="*/ 4381009 w 10058400"/>
              <a:gd name="connsiteY405" fmla="*/ 5669742 h 6103937"/>
              <a:gd name="connsiteX406" fmla="*/ 4391594 w 10058400"/>
              <a:gd name="connsiteY406" fmla="*/ 5668154 h 6103937"/>
              <a:gd name="connsiteX407" fmla="*/ 4402709 w 10058400"/>
              <a:gd name="connsiteY407" fmla="*/ 5667624 h 6103937"/>
              <a:gd name="connsiteX408" fmla="*/ 4414353 w 10058400"/>
              <a:gd name="connsiteY408" fmla="*/ 5667095 h 6103937"/>
              <a:gd name="connsiteX409" fmla="*/ 5449612 w 10058400"/>
              <a:gd name="connsiteY409" fmla="*/ 5667095 h 6103937"/>
              <a:gd name="connsiteX410" fmla="*/ 5449612 w 10058400"/>
              <a:gd name="connsiteY410" fmla="*/ 5286909 h 6103937"/>
              <a:gd name="connsiteX411" fmla="*/ 5449888 w 10058400"/>
              <a:gd name="connsiteY411" fmla="*/ 5286909 h 6103937"/>
              <a:gd name="connsiteX412" fmla="*/ 5449888 w 10058400"/>
              <a:gd name="connsiteY412" fmla="*/ 5012768 h 6103937"/>
              <a:gd name="connsiteX413" fmla="*/ 5399088 w 10058400"/>
              <a:gd name="connsiteY413" fmla="*/ 5012768 h 6103937"/>
              <a:gd name="connsiteX414" fmla="*/ 5364692 w 10058400"/>
              <a:gd name="connsiteY414" fmla="*/ 5012238 h 6103937"/>
              <a:gd name="connsiteX415" fmla="*/ 5330296 w 10058400"/>
              <a:gd name="connsiteY415" fmla="*/ 5010121 h 6103937"/>
              <a:gd name="connsiteX416" fmla="*/ 5296429 w 10058400"/>
              <a:gd name="connsiteY416" fmla="*/ 5007475 h 6103937"/>
              <a:gd name="connsiteX417" fmla="*/ 5262562 w 10058400"/>
              <a:gd name="connsiteY417" fmla="*/ 5003242 h 6103937"/>
              <a:gd name="connsiteX418" fmla="*/ 5228166 w 10058400"/>
              <a:gd name="connsiteY418" fmla="*/ 4997420 h 6103937"/>
              <a:gd name="connsiteX419" fmla="*/ 5194829 w 10058400"/>
              <a:gd name="connsiteY419" fmla="*/ 4991599 h 6103937"/>
              <a:gd name="connsiteX420" fmla="*/ 5162021 w 10058400"/>
              <a:gd name="connsiteY420" fmla="*/ 4983660 h 6103937"/>
              <a:gd name="connsiteX421" fmla="*/ 5129212 w 10058400"/>
              <a:gd name="connsiteY421" fmla="*/ 4975193 h 6103937"/>
              <a:gd name="connsiteX422" fmla="*/ 5096934 w 10058400"/>
              <a:gd name="connsiteY422" fmla="*/ 4965138 h 6103937"/>
              <a:gd name="connsiteX423" fmla="*/ 5065184 w 10058400"/>
              <a:gd name="connsiteY423" fmla="*/ 4954024 h 6103937"/>
              <a:gd name="connsiteX424" fmla="*/ 5033962 w 10058400"/>
              <a:gd name="connsiteY424" fmla="*/ 4942381 h 6103937"/>
              <a:gd name="connsiteX425" fmla="*/ 5002742 w 10058400"/>
              <a:gd name="connsiteY425" fmla="*/ 4929151 h 6103937"/>
              <a:gd name="connsiteX426" fmla="*/ 4972579 w 10058400"/>
              <a:gd name="connsiteY426" fmla="*/ 4915391 h 6103937"/>
              <a:gd name="connsiteX427" fmla="*/ 4942416 w 10058400"/>
              <a:gd name="connsiteY427" fmla="*/ 4900044 h 6103937"/>
              <a:gd name="connsiteX428" fmla="*/ 4912784 w 10058400"/>
              <a:gd name="connsiteY428" fmla="*/ 4884167 h 6103937"/>
              <a:gd name="connsiteX429" fmla="*/ 4884208 w 10058400"/>
              <a:gd name="connsiteY429" fmla="*/ 4867232 h 6103937"/>
              <a:gd name="connsiteX430" fmla="*/ 4855634 w 10058400"/>
              <a:gd name="connsiteY430" fmla="*/ 4849239 h 6103937"/>
              <a:gd name="connsiteX431" fmla="*/ 4828646 w 10058400"/>
              <a:gd name="connsiteY431" fmla="*/ 4829658 h 6103937"/>
              <a:gd name="connsiteX432" fmla="*/ 4801129 w 10058400"/>
              <a:gd name="connsiteY432" fmla="*/ 4810076 h 6103937"/>
              <a:gd name="connsiteX433" fmla="*/ 4774671 w 10058400"/>
              <a:gd name="connsiteY433" fmla="*/ 4789437 h 6103937"/>
              <a:gd name="connsiteX434" fmla="*/ 4749271 w 10058400"/>
              <a:gd name="connsiteY434" fmla="*/ 4767210 h 6103937"/>
              <a:gd name="connsiteX435" fmla="*/ 4724400 w 10058400"/>
              <a:gd name="connsiteY435" fmla="*/ 4744982 h 6103937"/>
              <a:gd name="connsiteX436" fmla="*/ 4700058 w 10058400"/>
              <a:gd name="connsiteY436" fmla="*/ 4721168 h 6103937"/>
              <a:gd name="connsiteX437" fmla="*/ 4676775 w 10058400"/>
              <a:gd name="connsiteY437" fmla="*/ 4697353 h 6103937"/>
              <a:gd name="connsiteX438" fmla="*/ 4654021 w 10058400"/>
              <a:gd name="connsiteY438" fmla="*/ 4671950 h 6103937"/>
              <a:gd name="connsiteX439" fmla="*/ 4632854 w 10058400"/>
              <a:gd name="connsiteY439" fmla="*/ 4645489 h 6103937"/>
              <a:gd name="connsiteX440" fmla="*/ 4612216 w 10058400"/>
              <a:gd name="connsiteY440" fmla="*/ 4619028 h 6103937"/>
              <a:gd name="connsiteX441" fmla="*/ 4591579 w 10058400"/>
              <a:gd name="connsiteY441" fmla="*/ 4591509 h 6103937"/>
              <a:gd name="connsiteX442" fmla="*/ 4572529 w 10058400"/>
              <a:gd name="connsiteY442" fmla="*/ 4562931 h 6103937"/>
              <a:gd name="connsiteX443" fmla="*/ 4554538 w 10058400"/>
              <a:gd name="connsiteY443" fmla="*/ 4533824 h 6103937"/>
              <a:gd name="connsiteX444" fmla="*/ 4537604 w 10058400"/>
              <a:gd name="connsiteY444" fmla="*/ 4503658 h 6103937"/>
              <a:gd name="connsiteX445" fmla="*/ 4521200 w 10058400"/>
              <a:gd name="connsiteY445" fmla="*/ 4472964 h 6103937"/>
              <a:gd name="connsiteX446" fmla="*/ 3818996 w 10058400"/>
              <a:gd name="connsiteY446" fmla="*/ 3087996 h 6103937"/>
              <a:gd name="connsiteX447" fmla="*/ 3807883 w 10058400"/>
              <a:gd name="connsiteY447" fmla="*/ 3066827 h 6103937"/>
              <a:gd name="connsiteX448" fmla="*/ 3795712 w 10058400"/>
              <a:gd name="connsiteY448" fmla="*/ 3045659 h 6103937"/>
              <a:gd name="connsiteX449" fmla="*/ 3783012 w 10058400"/>
              <a:gd name="connsiteY449" fmla="*/ 3024490 h 6103937"/>
              <a:gd name="connsiteX450" fmla="*/ 3769783 w 10058400"/>
              <a:gd name="connsiteY450" fmla="*/ 3004909 h 6103937"/>
              <a:gd name="connsiteX451" fmla="*/ 3756025 w 10058400"/>
              <a:gd name="connsiteY451" fmla="*/ 2985328 h 6103937"/>
              <a:gd name="connsiteX452" fmla="*/ 3741738 w 10058400"/>
              <a:gd name="connsiteY452" fmla="*/ 2965746 h 6103937"/>
              <a:gd name="connsiteX453" fmla="*/ 3726921 w 10058400"/>
              <a:gd name="connsiteY453" fmla="*/ 2946694 h 6103937"/>
              <a:gd name="connsiteX454" fmla="*/ 3711575 w 10058400"/>
              <a:gd name="connsiteY454" fmla="*/ 2928701 h 6103937"/>
              <a:gd name="connsiteX455" fmla="*/ 3695171 w 10058400"/>
              <a:gd name="connsiteY455" fmla="*/ 2911237 h 6103937"/>
              <a:gd name="connsiteX456" fmla="*/ 3678767 w 10058400"/>
              <a:gd name="connsiteY456" fmla="*/ 2894302 h 6103937"/>
              <a:gd name="connsiteX457" fmla="*/ 3661833 w 10058400"/>
              <a:gd name="connsiteY457" fmla="*/ 2877367 h 6103937"/>
              <a:gd name="connsiteX458" fmla="*/ 3644900 w 10058400"/>
              <a:gd name="connsiteY458" fmla="*/ 2861490 h 6103937"/>
              <a:gd name="connsiteX459" fmla="*/ 3626908 w 10058400"/>
              <a:gd name="connsiteY459" fmla="*/ 2846143 h 6103937"/>
              <a:gd name="connsiteX460" fmla="*/ 3608388 w 10058400"/>
              <a:gd name="connsiteY460" fmla="*/ 2830795 h 6103937"/>
              <a:gd name="connsiteX461" fmla="*/ 3589867 w 10058400"/>
              <a:gd name="connsiteY461" fmla="*/ 2816506 h 6103937"/>
              <a:gd name="connsiteX462" fmla="*/ 3570288 w 10058400"/>
              <a:gd name="connsiteY462" fmla="*/ 2802747 h 6103937"/>
              <a:gd name="connsiteX463" fmla="*/ 3550708 w 10058400"/>
              <a:gd name="connsiteY463" fmla="*/ 2789516 h 6103937"/>
              <a:gd name="connsiteX464" fmla="*/ 3530600 w 10058400"/>
              <a:gd name="connsiteY464" fmla="*/ 2776815 h 6103937"/>
              <a:gd name="connsiteX465" fmla="*/ 3509962 w 10058400"/>
              <a:gd name="connsiteY465" fmla="*/ 2764643 h 6103937"/>
              <a:gd name="connsiteX466" fmla="*/ 3489325 w 10058400"/>
              <a:gd name="connsiteY466" fmla="*/ 2753529 h 6103937"/>
              <a:gd name="connsiteX467" fmla="*/ 3468158 w 10058400"/>
              <a:gd name="connsiteY467" fmla="*/ 2742945 h 6103937"/>
              <a:gd name="connsiteX468" fmla="*/ 3446462 w 10058400"/>
              <a:gd name="connsiteY468" fmla="*/ 2732361 h 6103937"/>
              <a:gd name="connsiteX469" fmla="*/ 3424767 w 10058400"/>
              <a:gd name="connsiteY469" fmla="*/ 2723364 h 6103937"/>
              <a:gd name="connsiteX470" fmla="*/ 3403071 w 10058400"/>
              <a:gd name="connsiteY470" fmla="*/ 2714367 h 6103937"/>
              <a:gd name="connsiteX471" fmla="*/ 3380317 w 10058400"/>
              <a:gd name="connsiteY471" fmla="*/ 2706429 h 6103937"/>
              <a:gd name="connsiteX472" fmla="*/ 3357562 w 10058400"/>
              <a:gd name="connsiteY472" fmla="*/ 2699020 h 6103937"/>
              <a:gd name="connsiteX473" fmla="*/ 3334279 w 10058400"/>
              <a:gd name="connsiteY473" fmla="*/ 2692669 h 6103937"/>
              <a:gd name="connsiteX474" fmla="*/ 3311525 w 10058400"/>
              <a:gd name="connsiteY474" fmla="*/ 2686319 h 6103937"/>
              <a:gd name="connsiteX475" fmla="*/ 3287712 w 10058400"/>
              <a:gd name="connsiteY475" fmla="*/ 2681026 h 6103937"/>
              <a:gd name="connsiteX476" fmla="*/ 3263900 w 10058400"/>
              <a:gd name="connsiteY476" fmla="*/ 2676792 h 6103937"/>
              <a:gd name="connsiteX477" fmla="*/ 3240088 w 10058400"/>
              <a:gd name="connsiteY477" fmla="*/ 2672559 h 6103937"/>
              <a:gd name="connsiteX478" fmla="*/ 3215217 w 10058400"/>
              <a:gd name="connsiteY478" fmla="*/ 2669383 h 6103937"/>
              <a:gd name="connsiteX479" fmla="*/ 409575 w 10058400"/>
              <a:gd name="connsiteY479" fmla="*/ 2357144 h 6103937"/>
              <a:gd name="connsiteX480" fmla="*/ 388408 w 10058400"/>
              <a:gd name="connsiteY480" fmla="*/ 2354498 h 6103937"/>
              <a:gd name="connsiteX481" fmla="*/ 367242 w 10058400"/>
              <a:gd name="connsiteY481" fmla="*/ 2349735 h 6103937"/>
              <a:gd name="connsiteX482" fmla="*/ 345546 w 10058400"/>
              <a:gd name="connsiteY482" fmla="*/ 2345501 h 6103937"/>
              <a:gd name="connsiteX483" fmla="*/ 325438 w 10058400"/>
              <a:gd name="connsiteY483" fmla="*/ 2339680 h 6103937"/>
              <a:gd name="connsiteX484" fmla="*/ 305329 w 10058400"/>
              <a:gd name="connsiteY484" fmla="*/ 2332800 h 6103937"/>
              <a:gd name="connsiteX485" fmla="*/ 285221 w 10058400"/>
              <a:gd name="connsiteY485" fmla="*/ 2325391 h 6103937"/>
              <a:gd name="connsiteX486" fmla="*/ 266171 w 10058400"/>
              <a:gd name="connsiteY486" fmla="*/ 2316394 h 6103937"/>
              <a:gd name="connsiteX487" fmla="*/ 247650 w 10058400"/>
              <a:gd name="connsiteY487" fmla="*/ 2307926 h 6103937"/>
              <a:gd name="connsiteX488" fmla="*/ 229129 w 10058400"/>
              <a:gd name="connsiteY488" fmla="*/ 2297342 h 6103937"/>
              <a:gd name="connsiteX489" fmla="*/ 211666 w 10058400"/>
              <a:gd name="connsiteY489" fmla="*/ 2286228 h 6103937"/>
              <a:gd name="connsiteX490" fmla="*/ 194733 w 10058400"/>
              <a:gd name="connsiteY490" fmla="*/ 2275115 h 6103937"/>
              <a:gd name="connsiteX491" fmla="*/ 177271 w 10058400"/>
              <a:gd name="connsiteY491" fmla="*/ 2262414 h 6103937"/>
              <a:gd name="connsiteX492" fmla="*/ 161396 w 10058400"/>
              <a:gd name="connsiteY492" fmla="*/ 2249712 h 6103937"/>
              <a:gd name="connsiteX493" fmla="*/ 146050 w 10058400"/>
              <a:gd name="connsiteY493" fmla="*/ 2235953 h 6103937"/>
              <a:gd name="connsiteX494" fmla="*/ 131233 w 10058400"/>
              <a:gd name="connsiteY494" fmla="*/ 2221135 h 6103937"/>
              <a:gd name="connsiteX495" fmla="*/ 117475 w 10058400"/>
              <a:gd name="connsiteY495" fmla="*/ 2206316 h 6103937"/>
              <a:gd name="connsiteX496" fmla="*/ 104246 w 10058400"/>
              <a:gd name="connsiteY496" fmla="*/ 2190440 h 6103937"/>
              <a:gd name="connsiteX497" fmla="*/ 91546 w 10058400"/>
              <a:gd name="connsiteY497" fmla="*/ 2174034 h 6103937"/>
              <a:gd name="connsiteX498" fmla="*/ 79375 w 10058400"/>
              <a:gd name="connsiteY498" fmla="*/ 2157628 h 6103937"/>
              <a:gd name="connsiteX499" fmla="*/ 67733 w 10058400"/>
              <a:gd name="connsiteY499" fmla="*/ 2140164 h 6103937"/>
              <a:gd name="connsiteX500" fmla="*/ 57679 w 10058400"/>
              <a:gd name="connsiteY500" fmla="*/ 2122170 h 6103937"/>
              <a:gd name="connsiteX501" fmla="*/ 48154 w 10058400"/>
              <a:gd name="connsiteY501" fmla="*/ 2103648 h 6103937"/>
              <a:gd name="connsiteX502" fmla="*/ 39158 w 10058400"/>
              <a:gd name="connsiteY502" fmla="*/ 2085125 h 6103937"/>
              <a:gd name="connsiteX503" fmla="*/ 31221 w 10058400"/>
              <a:gd name="connsiteY503" fmla="*/ 2065544 h 6103937"/>
              <a:gd name="connsiteX504" fmla="*/ 24341 w 10058400"/>
              <a:gd name="connsiteY504" fmla="*/ 2045963 h 6103937"/>
              <a:gd name="connsiteX505" fmla="*/ 17462 w 10058400"/>
              <a:gd name="connsiteY505" fmla="*/ 2025852 h 6103937"/>
              <a:gd name="connsiteX506" fmla="*/ 12700 w 10058400"/>
              <a:gd name="connsiteY506" fmla="*/ 2005213 h 6103937"/>
              <a:gd name="connsiteX507" fmla="*/ 7408 w 10058400"/>
              <a:gd name="connsiteY507" fmla="*/ 1984573 h 6103937"/>
              <a:gd name="connsiteX508" fmla="*/ 4233 w 10058400"/>
              <a:gd name="connsiteY508" fmla="*/ 1963404 h 6103937"/>
              <a:gd name="connsiteX509" fmla="*/ 2116 w 10058400"/>
              <a:gd name="connsiteY509" fmla="*/ 1942236 h 6103937"/>
              <a:gd name="connsiteX510" fmla="*/ 529 w 10058400"/>
              <a:gd name="connsiteY510" fmla="*/ 1920538 h 6103937"/>
              <a:gd name="connsiteX511" fmla="*/ 0 w 10058400"/>
              <a:gd name="connsiteY511" fmla="*/ 1898310 h 6103937"/>
              <a:gd name="connsiteX512" fmla="*/ 0 w 10058400"/>
              <a:gd name="connsiteY512" fmla="*/ 536629 h 6103937"/>
              <a:gd name="connsiteX513" fmla="*/ 0 w 10058400"/>
              <a:gd name="connsiteY513" fmla="*/ 522869 h 6103937"/>
              <a:gd name="connsiteX514" fmla="*/ 1058 w 10058400"/>
              <a:gd name="connsiteY514" fmla="*/ 509638 h 6103937"/>
              <a:gd name="connsiteX515" fmla="*/ 2116 w 10058400"/>
              <a:gd name="connsiteY515" fmla="*/ 496937 h 6103937"/>
              <a:gd name="connsiteX516" fmla="*/ 4233 w 10058400"/>
              <a:gd name="connsiteY516" fmla="*/ 483707 h 6103937"/>
              <a:gd name="connsiteX517" fmla="*/ 6350 w 10058400"/>
              <a:gd name="connsiteY517" fmla="*/ 472064 h 6103937"/>
              <a:gd name="connsiteX518" fmla="*/ 10054 w 10058400"/>
              <a:gd name="connsiteY518" fmla="*/ 459892 h 6103937"/>
              <a:gd name="connsiteX519" fmla="*/ 13229 w 10058400"/>
              <a:gd name="connsiteY519" fmla="*/ 447720 h 6103937"/>
              <a:gd name="connsiteX520" fmla="*/ 16933 w 10058400"/>
              <a:gd name="connsiteY520" fmla="*/ 436077 h 6103937"/>
              <a:gd name="connsiteX521" fmla="*/ 21166 w 10058400"/>
              <a:gd name="connsiteY521" fmla="*/ 425492 h 6103937"/>
              <a:gd name="connsiteX522" fmla="*/ 26458 w 10058400"/>
              <a:gd name="connsiteY522" fmla="*/ 414379 h 6103937"/>
              <a:gd name="connsiteX523" fmla="*/ 31221 w 10058400"/>
              <a:gd name="connsiteY523" fmla="*/ 403794 h 6103937"/>
              <a:gd name="connsiteX524" fmla="*/ 36512 w 10058400"/>
              <a:gd name="connsiteY524" fmla="*/ 394268 h 6103937"/>
              <a:gd name="connsiteX525" fmla="*/ 42862 w 10058400"/>
              <a:gd name="connsiteY525" fmla="*/ 384213 h 6103937"/>
              <a:gd name="connsiteX526" fmla="*/ 49212 w 10058400"/>
              <a:gd name="connsiteY526" fmla="*/ 374158 h 6103937"/>
              <a:gd name="connsiteX527" fmla="*/ 56091 w 10058400"/>
              <a:gd name="connsiteY527" fmla="*/ 365161 h 6103937"/>
              <a:gd name="connsiteX528" fmla="*/ 62971 w 10058400"/>
              <a:gd name="connsiteY528" fmla="*/ 356165 h 6103937"/>
              <a:gd name="connsiteX529" fmla="*/ 70908 w 10058400"/>
              <a:gd name="connsiteY529" fmla="*/ 348226 h 6103937"/>
              <a:gd name="connsiteX530" fmla="*/ 78316 w 10058400"/>
              <a:gd name="connsiteY530" fmla="*/ 339759 h 6103937"/>
              <a:gd name="connsiteX531" fmla="*/ 86783 w 10058400"/>
              <a:gd name="connsiteY531" fmla="*/ 332350 h 6103937"/>
              <a:gd name="connsiteX532" fmla="*/ 94721 w 10058400"/>
              <a:gd name="connsiteY532" fmla="*/ 324412 h 6103937"/>
              <a:gd name="connsiteX533" fmla="*/ 103716 w 10058400"/>
              <a:gd name="connsiteY533" fmla="*/ 317532 h 6103937"/>
              <a:gd name="connsiteX534" fmla="*/ 112183 w 10058400"/>
              <a:gd name="connsiteY534" fmla="*/ 310652 h 6103937"/>
              <a:gd name="connsiteX535" fmla="*/ 121708 w 10058400"/>
              <a:gd name="connsiteY535" fmla="*/ 304301 h 6103937"/>
              <a:gd name="connsiteX536" fmla="*/ 130704 w 10058400"/>
              <a:gd name="connsiteY536" fmla="*/ 298480 h 6103937"/>
              <a:gd name="connsiteX537" fmla="*/ 140758 w 10058400"/>
              <a:gd name="connsiteY537" fmla="*/ 292658 h 6103937"/>
              <a:gd name="connsiteX538" fmla="*/ 150283 w 10058400"/>
              <a:gd name="connsiteY538" fmla="*/ 287895 h 6103937"/>
              <a:gd name="connsiteX539" fmla="*/ 160337 w 10058400"/>
              <a:gd name="connsiteY539" fmla="*/ 282603 h 6103937"/>
              <a:gd name="connsiteX540" fmla="*/ 170391 w 10058400"/>
              <a:gd name="connsiteY540" fmla="*/ 278369 h 6103937"/>
              <a:gd name="connsiteX541" fmla="*/ 180975 w 10058400"/>
              <a:gd name="connsiteY541" fmla="*/ 274136 h 6103937"/>
              <a:gd name="connsiteX542" fmla="*/ 191029 w 10058400"/>
              <a:gd name="connsiteY542" fmla="*/ 270960 h 6103937"/>
              <a:gd name="connsiteX543" fmla="*/ 202141 w 10058400"/>
              <a:gd name="connsiteY543" fmla="*/ 267256 h 6103937"/>
              <a:gd name="connsiteX544" fmla="*/ 212725 w 10058400"/>
              <a:gd name="connsiteY544" fmla="*/ 264610 h 6103937"/>
              <a:gd name="connsiteX545" fmla="*/ 223308 w 10058400"/>
              <a:gd name="connsiteY545" fmla="*/ 261964 h 6103937"/>
              <a:gd name="connsiteX546" fmla="*/ 234421 w 10058400"/>
              <a:gd name="connsiteY546" fmla="*/ 259847 h 6103937"/>
              <a:gd name="connsiteX547" fmla="*/ 245533 w 10058400"/>
              <a:gd name="connsiteY547" fmla="*/ 258259 h 6103937"/>
              <a:gd name="connsiteX548" fmla="*/ 256646 w 10058400"/>
              <a:gd name="connsiteY548" fmla="*/ 257201 h 6103937"/>
              <a:gd name="connsiteX549" fmla="*/ 267229 w 10058400"/>
              <a:gd name="connsiteY549" fmla="*/ 256142 h 6103937"/>
              <a:gd name="connsiteX550" fmla="*/ 278341 w 10058400"/>
              <a:gd name="connsiteY550" fmla="*/ 256142 h 6103937"/>
              <a:gd name="connsiteX551" fmla="*/ 289983 w 10058400"/>
              <a:gd name="connsiteY551" fmla="*/ 256142 h 6103937"/>
              <a:gd name="connsiteX552" fmla="*/ 300566 w 10058400"/>
              <a:gd name="connsiteY552" fmla="*/ 256671 h 6103937"/>
              <a:gd name="connsiteX553" fmla="*/ 311679 w 10058400"/>
              <a:gd name="connsiteY553" fmla="*/ 257201 h 6103937"/>
              <a:gd name="connsiteX554" fmla="*/ 322791 w 10058400"/>
              <a:gd name="connsiteY554" fmla="*/ 258788 h 6103937"/>
              <a:gd name="connsiteX555" fmla="*/ 334433 w 10058400"/>
              <a:gd name="connsiteY555" fmla="*/ 260376 h 6103937"/>
              <a:gd name="connsiteX556" fmla="*/ 345017 w 10058400"/>
              <a:gd name="connsiteY556" fmla="*/ 262493 h 6103937"/>
              <a:gd name="connsiteX557" fmla="*/ 355600 w 10058400"/>
              <a:gd name="connsiteY557" fmla="*/ 265139 h 6103937"/>
              <a:gd name="connsiteX558" fmla="*/ 366712 w 10058400"/>
              <a:gd name="connsiteY558" fmla="*/ 267785 h 6103937"/>
              <a:gd name="connsiteX559" fmla="*/ 377296 w 10058400"/>
              <a:gd name="connsiteY559" fmla="*/ 272019 h 6103937"/>
              <a:gd name="connsiteX560" fmla="*/ 387879 w 10058400"/>
              <a:gd name="connsiteY560" fmla="*/ 275723 h 6103937"/>
              <a:gd name="connsiteX561" fmla="*/ 398462 w 10058400"/>
              <a:gd name="connsiteY561" fmla="*/ 279957 h 6103937"/>
              <a:gd name="connsiteX562" fmla="*/ 408517 w 10058400"/>
              <a:gd name="connsiteY562" fmla="*/ 284720 h 6103937"/>
              <a:gd name="connsiteX563" fmla="*/ 418571 w 10058400"/>
              <a:gd name="connsiteY563" fmla="*/ 290541 h 6103937"/>
              <a:gd name="connsiteX564" fmla="*/ 428625 w 10058400"/>
              <a:gd name="connsiteY564" fmla="*/ 296363 h 6103937"/>
              <a:gd name="connsiteX565" fmla="*/ 438150 w 10058400"/>
              <a:gd name="connsiteY565" fmla="*/ 303243 h 6103937"/>
              <a:gd name="connsiteX566" fmla="*/ 447675 w 10058400"/>
              <a:gd name="connsiteY566" fmla="*/ 309593 h 6103937"/>
              <a:gd name="connsiteX567" fmla="*/ 456671 w 10058400"/>
              <a:gd name="connsiteY567" fmla="*/ 317002 h 6103937"/>
              <a:gd name="connsiteX568" fmla="*/ 466196 w 10058400"/>
              <a:gd name="connsiteY568" fmla="*/ 324941 h 6103937"/>
              <a:gd name="connsiteX569" fmla="*/ 475192 w 10058400"/>
              <a:gd name="connsiteY569" fmla="*/ 333408 h 6103937"/>
              <a:gd name="connsiteX570" fmla="*/ 483129 w 10058400"/>
              <a:gd name="connsiteY570" fmla="*/ 341876 h 6103937"/>
              <a:gd name="connsiteX571" fmla="*/ 491596 w 10058400"/>
              <a:gd name="connsiteY571" fmla="*/ 351402 h 6103937"/>
              <a:gd name="connsiteX572" fmla="*/ 499533 w 10058400"/>
              <a:gd name="connsiteY572" fmla="*/ 360928 h 6103937"/>
              <a:gd name="connsiteX573" fmla="*/ 507471 w 10058400"/>
              <a:gd name="connsiteY573" fmla="*/ 371512 h 6103937"/>
              <a:gd name="connsiteX574" fmla="*/ 514350 w 10058400"/>
              <a:gd name="connsiteY574" fmla="*/ 382096 h 6103937"/>
              <a:gd name="connsiteX575" fmla="*/ 521758 w 10058400"/>
              <a:gd name="connsiteY575" fmla="*/ 393739 h 6103937"/>
              <a:gd name="connsiteX576" fmla="*/ 528108 w 10058400"/>
              <a:gd name="connsiteY576" fmla="*/ 405382 h 6103937"/>
              <a:gd name="connsiteX577" fmla="*/ 1083204 w 10058400"/>
              <a:gd name="connsiteY577" fmla="*/ 1453766 h 6103937"/>
              <a:gd name="connsiteX578" fmla="*/ 5449888 w 10058400"/>
              <a:gd name="connsiteY578" fmla="*/ 1453766 h 6103937"/>
              <a:gd name="connsiteX579" fmla="*/ 5449888 w 10058400"/>
              <a:gd name="connsiteY579" fmla="*/ 482648 h 6103937"/>
              <a:gd name="connsiteX580" fmla="*/ 1637242 w 10058400"/>
              <a:gd name="connsiteY580" fmla="*/ 603310 h 6103937"/>
              <a:gd name="connsiteX581" fmla="*/ 1621367 w 10058400"/>
              <a:gd name="connsiteY581" fmla="*/ 603310 h 6103937"/>
              <a:gd name="connsiteX582" fmla="*/ 1605492 w 10058400"/>
              <a:gd name="connsiteY582" fmla="*/ 602252 h 6103937"/>
              <a:gd name="connsiteX583" fmla="*/ 1590146 w 10058400"/>
              <a:gd name="connsiteY583" fmla="*/ 601193 h 6103937"/>
              <a:gd name="connsiteX584" fmla="*/ 1574800 w 10058400"/>
              <a:gd name="connsiteY584" fmla="*/ 598547 h 6103937"/>
              <a:gd name="connsiteX585" fmla="*/ 1559983 w 10058400"/>
              <a:gd name="connsiteY585" fmla="*/ 595901 h 6103937"/>
              <a:gd name="connsiteX586" fmla="*/ 1545167 w 10058400"/>
              <a:gd name="connsiteY586" fmla="*/ 591667 h 6103937"/>
              <a:gd name="connsiteX587" fmla="*/ 1530879 w 10058400"/>
              <a:gd name="connsiteY587" fmla="*/ 587434 h 6103937"/>
              <a:gd name="connsiteX588" fmla="*/ 1516592 w 10058400"/>
              <a:gd name="connsiteY588" fmla="*/ 582141 h 6103937"/>
              <a:gd name="connsiteX589" fmla="*/ 1502833 w 10058400"/>
              <a:gd name="connsiteY589" fmla="*/ 576320 h 6103937"/>
              <a:gd name="connsiteX590" fmla="*/ 1489604 w 10058400"/>
              <a:gd name="connsiteY590" fmla="*/ 569969 h 6103937"/>
              <a:gd name="connsiteX591" fmla="*/ 1476375 w 10058400"/>
              <a:gd name="connsiteY591" fmla="*/ 563090 h 6103937"/>
              <a:gd name="connsiteX592" fmla="*/ 1463675 w 10058400"/>
              <a:gd name="connsiteY592" fmla="*/ 555151 h 6103937"/>
              <a:gd name="connsiteX593" fmla="*/ 1451504 w 10058400"/>
              <a:gd name="connsiteY593" fmla="*/ 546154 h 6103937"/>
              <a:gd name="connsiteX594" fmla="*/ 1439862 w 10058400"/>
              <a:gd name="connsiteY594" fmla="*/ 537687 h 6103937"/>
              <a:gd name="connsiteX595" fmla="*/ 1428221 w 10058400"/>
              <a:gd name="connsiteY595" fmla="*/ 528161 h 6103937"/>
              <a:gd name="connsiteX596" fmla="*/ 1417638 w 10058400"/>
              <a:gd name="connsiteY596" fmla="*/ 518635 h 6103937"/>
              <a:gd name="connsiteX597" fmla="*/ 1407583 w 10058400"/>
              <a:gd name="connsiteY597" fmla="*/ 507521 h 6103937"/>
              <a:gd name="connsiteX598" fmla="*/ 1397529 w 10058400"/>
              <a:gd name="connsiteY598" fmla="*/ 496408 h 6103937"/>
              <a:gd name="connsiteX599" fmla="*/ 1388533 w 10058400"/>
              <a:gd name="connsiteY599" fmla="*/ 484765 h 6103937"/>
              <a:gd name="connsiteX600" fmla="*/ 1379538 w 10058400"/>
              <a:gd name="connsiteY600" fmla="*/ 473651 h 6103937"/>
              <a:gd name="connsiteX601" fmla="*/ 1371071 w 10058400"/>
              <a:gd name="connsiteY601" fmla="*/ 460950 h 6103937"/>
              <a:gd name="connsiteX602" fmla="*/ 1363662 w 10058400"/>
              <a:gd name="connsiteY602" fmla="*/ 448249 h 6103937"/>
              <a:gd name="connsiteX603" fmla="*/ 1357312 w 10058400"/>
              <a:gd name="connsiteY603" fmla="*/ 435018 h 6103937"/>
              <a:gd name="connsiteX604" fmla="*/ 1350433 w 10058400"/>
              <a:gd name="connsiteY604" fmla="*/ 421259 h 6103937"/>
              <a:gd name="connsiteX605" fmla="*/ 1345142 w 10058400"/>
              <a:gd name="connsiteY605" fmla="*/ 406970 h 6103937"/>
              <a:gd name="connsiteX606" fmla="*/ 1339850 w 10058400"/>
              <a:gd name="connsiteY606" fmla="*/ 392681 h 6103937"/>
              <a:gd name="connsiteX607" fmla="*/ 1335617 w 10058400"/>
              <a:gd name="connsiteY607" fmla="*/ 378921 h 6103937"/>
              <a:gd name="connsiteX608" fmla="*/ 1332442 w 10058400"/>
              <a:gd name="connsiteY608" fmla="*/ 364103 h 6103937"/>
              <a:gd name="connsiteX609" fmla="*/ 1329796 w 10058400"/>
              <a:gd name="connsiteY609" fmla="*/ 348756 h 6103937"/>
              <a:gd name="connsiteX610" fmla="*/ 1327679 w 10058400"/>
              <a:gd name="connsiteY610" fmla="*/ 333408 h 6103937"/>
              <a:gd name="connsiteX611" fmla="*/ 1326621 w 10058400"/>
              <a:gd name="connsiteY611" fmla="*/ 317532 h 6103937"/>
              <a:gd name="connsiteX612" fmla="*/ 1326092 w 10058400"/>
              <a:gd name="connsiteY612" fmla="*/ 301655 h 6103937"/>
              <a:gd name="connsiteX613" fmla="*/ 1326621 w 10058400"/>
              <a:gd name="connsiteY613" fmla="*/ 285778 h 6103937"/>
              <a:gd name="connsiteX614" fmla="*/ 1327679 w 10058400"/>
              <a:gd name="connsiteY614" fmla="*/ 270431 h 6103937"/>
              <a:gd name="connsiteX615" fmla="*/ 1329796 w 10058400"/>
              <a:gd name="connsiteY615" fmla="*/ 255084 h 6103937"/>
              <a:gd name="connsiteX616" fmla="*/ 1332442 w 10058400"/>
              <a:gd name="connsiteY616" fmla="*/ 239736 h 6103937"/>
              <a:gd name="connsiteX617" fmla="*/ 1335617 w 10058400"/>
              <a:gd name="connsiteY617" fmla="*/ 224918 h 6103937"/>
              <a:gd name="connsiteX618" fmla="*/ 1339850 w 10058400"/>
              <a:gd name="connsiteY618" fmla="*/ 210100 h 6103937"/>
              <a:gd name="connsiteX619" fmla="*/ 1345142 w 10058400"/>
              <a:gd name="connsiteY619" fmla="*/ 195811 h 6103937"/>
              <a:gd name="connsiteX620" fmla="*/ 1350433 w 10058400"/>
              <a:gd name="connsiteY620" fmla="*/ 182051 h 6103937"/>
              <a:gd name="connsiteX621" fmla="*/ 1357312 w 10058400"/>
              <a:gd name="connsiteY621" fmla="*/ 168292 h 6103937"/>
              <a:gd name="connsiteX622" fmla="*/ 1363662 w 10058400"/>
              <a:gd name="connsiteY622" fmla="*/ 155061 h 6103937"/>
              <a:gd name="connsiteX623" fmla="*/ 1371071 w 10058400"/>
              <a:gd name="connsiteY623" fmla="*/ 142360 h 6103937"/>
              <a:gd name="connsiteX624" fmla="*/ 1379538 w 10058400"/>
              <a:gd name="connsiteY624" fmla="*/ 129659 h 6103937"/>
              <a:gd name="connsiteX625" fmla="*/ 1388533 w 10058400"/>
              <a:gd name="connsiteY625" fmla="*/ 118016 h 6103937"/>
              <a:gd name="connsiteX626" fmla="*/ 1397529 w 10058400"/>
              <a:gd name="connsiteY626" fmla="*/ 106373 h 6103937"/>
              <a:gd name="connsiteX627" fmla="*/ 1407583 w 10058400"/>
              <a:gd name="connsiteY627" fmla="*/ 95259 h 6103937"/>
              <a:gd name="connsiteX628" fmla="*/ 1417638 w 10058400"/>
              <a:gd name="connsiteY628" fmla="*/ 85204 h 6103937"/>
              <a:gd name="connsiteX629" fmla="*/ 1428221 w 10058400"/>
              <a:gd name="connsiteY629" fmla="*/ 75149 h 6103937"/>
              <a:gd name="connsiteX630" fmla="*/ 1439862 w 10058400"/>
              <a:gd name="connsiteY630" fmla="*/ 65094 h 6103937"/>
              <a:gd name="connsiteX631" fmla="*/ 1451504 w 10058400"/>
              <a:gd name="connsiteY631" fmla="*/ 56626 h 6103937"/>
              <a:gd name="connsiteX632" fmla="*/ 1463675 w 10058400"/>
              <a:gd name="connsiteY632" fmla="*/ 48159 h 6103937"/>
              <a:gd name="connsiteX633" fmla="*/ 1476375 w 10058400"/>
              <a:gd name="connsiteY633" fmla="*/ 40750 h 6103937"/>
              <a:gd name="connsiteX634" fmla="*/ 1489604 w 10058400"/>
              <a:gd name="connsiteY634" fmla="*/ 33341 h 6103937"/>
              <a:gd name="connsiteX635" fmla="*/ 1502833 w 10058400"/>
              <a:gd name="connsiteY635" fmla="*/ 26990 h 6103937"/>
              <a:gd name="connsiteX636" fmla="*/ 1516592 w 10058400"/>
              <a:gd name="connsiteY636" fmla="*/ 20639 h 6103937"/>
              <a:gd name="connsiteX637" fmla="*/ 1530879 w 10058400"/>
              <a:gd name="connsiteY637" fmla="*/ 15876 h 6103937"/>
              <a:gd name="connsiteX638" fmla="*/ 1545167 w 10058400"/>
              <a:gd name="connsiteY638" fmla="*/ 11113 h 6103937"/>
              <a:gd name="connsiteX639" fmla="*/ 1559983 w 10058400"/>
              <a:gd name="connsiteY639" fmla="*/ 7409 h 6103937"/>
              <a:gd name="connsiteX640" fmla="*/ 1574800 w 10058400"/>
              <a:gd name="connsiteY640" fmla="*/ 4234 h 6103937"/>
              <a:gd name="connsiteX641" fmla="*/ 1590146 w 10058400"/>
              <a:gd name="connsiteY641" fmla="*/ 2117 h 6103937"/>
              <a:gd name="connsiteX642" fmla="*/ 1605492 w 10058400"/>
              <a:gd name="connsiteY642" fmla="*/ 529 h 61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</a:cxnLst>
            <a:rect l="l" t="t" r="r" b="b"/>
            <a:pathLst>
              <a:path w="10058400" h="6103937">
                <a:moveTo>
                  <a:pt x="5893858" y="5012768"/>
                </a:moveTo>
                <a:lnTo>
                  <a:pt x="5893858" y="5287962"/>
                </a:lnTo>
                <a:lnTo>
                  <a:pt x="5893673" y="5287962"/>
                </a:lnTo>
                <a:lnTo>
                  <a:pt x="5893673" y="5667095"/>
                </a:lnTo>
                <a:lnTo>
                  <a:pt x="7268726" y="5667095"/>
                </a:lnTo>
                <a:lnTo>
                  <a:pt x="7268726" y="5287962"/>
                </a:lnTo>
                <a:lnTo>
                  <a:pt x="7268634" y="5287962"/>
                </a:lnTo>
                <a:lnTo>
                  <a:pt x="7268634" y="5012768"/>
                </a:lnTo>
                <a:close/>
                <a:moveTo>
                  <a:pt x="5813603" y="2379662"/>
                </a:moveTo>
                <a:lnTo>
                  <a:pt x="5813603" y="3077457"/>
                </a:lnTo>
                <a:lnTo>
                  <a:pt x="5116513" y="3077457"/>
                </a:lnTo>
                <a:lnTo>
                  <a:pt x="5116513" y="3780542"/>
                </a:lnTo>
                <a:lnTo>
                  <a:pt x="5813603" y="3780542"/>
                </a:lnTo>
                <a:lnTo>
                  <a:pt x="5813603" y="4478337"/>
                </a:lnTo>
                <a:lnTo>
                  <a:pt x="6516511" y="4478337"/>
                </a:lnTo>
                <a:lnTo>
                  <a:pt x="6516511" y="3780542"/>
                </a:lnTo>
                <a:lnTo>
                  <a:pt x="7213601" y="3780542"/>
                </a:lnTo>
                <a:lnTo>
                  <a:pt x="7213601" y="3077457"/>
                </a:lnTo>
                <a:lnTo>
                  <a:pt x="6516511" y="3077457"/>
                </a:lnTo>
                <a:lnTo>
                  <a:pt x="6516511" y="2379662"/>
                </a:lnTo>
                <a:close/>
                <a:moveTo>
                  <a:pt x="1621367" y="0"/>
                </a:moveTo>
                <a:lnTo>
                  <a:pt x="1637242" y="0"/>
                </a:lnTo>
                <a:lnTo>
                  <a:pt x="5595938" y="124896"/>
                </a:lnTo>
                <a:lnTo>
                  <a:pt x="5644092" y="125954"/>
                </a:lnTo>
                <a:lnTo>
                  <a:pt x="5691716" y="125954"/>
                </a:lnTo>
                <a:lnTo>
                  <a:pt x="5739871" y="125954"/>
                </a:lnTo>
                <a:lnTo>
                  <a:pt x="5788025" y="124896"/>
                </a:lnTo>
                <a:lnTo>
                  <a:pt x="9747250" y="0"/>
                </a:lnTo>
                <a:lnTo>
                  <a:pt x="9763124" y="0"/>
                </a:lnTo>
                <a:lnTo>
                  <a:pt x="9779000" y="529"/>
                </a:lnTo>
                <a:lnTo>
                  <a:pt x="9794346" y="2117"/>
                </a:lnTo>
                <a:lnTo>
                  <a:pt x="9809692" y="4234"/>
                </a:lnTo>
                <a:lnTo>
                  <a:pt x="9824508" y="7409"/>
                </a:lnTo>
                <a:lnTo>
                  <a:pt x="9839324" y="11113"/>
                </a:lnTo>
                <a:lnTo>
                  <a:pt x="9853612" y="15876"/>
                </a:lnTo>
                <a:lnTo>
                  <a:pt x="9867900" y="20639"/>
                </a:lnTo>
                <a:lnTo>
                  <a:pt x="9881658" y="26990"/>
                </a:lnTo>
                <a:lnTo>
                  <a:pt x="9894358" y="33341"/>
                </a:lnTo>
                <a:lnTo>
                  <a:pt x="9907588" y="40750"/>
                </a:lnTo>
                <a:lnTo>
                  <a:pt x="9920288" y="48159"/>
                </a:lnTo>
                <a:lnTo>
                  <a:pt x="9932988" y="56626"/>
                </a:lnTo>
                <a:lnTo>
                  <a:pt x="9944628" y="65094"/>
                </a:lnTo>
                <a:lnTo>
                  <a:pt x="9955742" y="75149"/>
                </a:lnTo>
                <a:lnTo>
                  <a:pt x="9966324" y="85204"/>
                </a:lnTo>
                <a:lnTo>
                  <a:pt x="9976908" y="95259"/>
                </a:lnTo>
                <a:lnTo>
                  <a:pt x="9986432" y="106373"/>
                </a:lnTo>
                <a:lnTo>
                  <a:pt x="9995958" y="118016"/>
                </a:lnTo>
                <a:lnTo>
                  <a:pt x="10004954" y="129659"/>
                </a:lnTo>
                <a:lnTo>
                  <a:pt x="10012892" y="142360"/>
                </a:lnTo>
                <a:lnTo>
                  <a:pt x="10020828" y="155061"/>
                </a:lnTo>
                <a:lnTo>
                  <a:pt x="10027180" y="168292"/>
                </a:lnTo>
                <a:lnTo>
                  <a:pt x="10033528" y="182051"/>
                </a:lnTo>
                <a:lnTo>
                  <a:pt x="10039350" y="195811"/>
                </a:lnTo>
                <a:lnTo>
                  <a:pt x="10044112" y="210100"/>
                </a:lnTo>
                <a:lnTo>
                  <a:pt x="10048346" y="224918"/>
                </a:lnTo>
                <a:lnTo>
                  <a:pt x="10052050" y="239736"/>
                </a:lnTo>
                <a:lnTo>
                  <a:pt x="10054696" y="255084"/>
                </a:lnTo>
                <a:lnTo>
                  <a:pt x="10056812" y="270431"/>
                </a:lnTo>
                <a:lnTo>
                  <a:pt x="10057872" y="285778"/>
                </a:lnTo>
                <a:lnTo>
                  <a:pt x="10058400" y="301655"/>
                </a:lnTo>
                <a:lnTo>
                  <a:pt x="10057872" y="317532"/>
                </a:lnTo>
                <a:lnTo>
                  <a:pt x="10056812" y="333408"/>
                </a:lnTo>
                <a:lnTo>
                  <a:pt x="10054696" y="348756"/>
                </a:lnTo>
                <a:lnTo>
                  <a:pt x="10052050" y="364103"/>
                </a:lnTo>
                <a:lnTo>
                  <a:pt x="10048346" y="378921"/>
                </a:lnTo>
                <a:lnTo>
                  <a:pt x="10044112" y="392681"/>
                </a:lnTo>
                <a:lnTo>
                  <a:pt x="10039350" y="406970"/>
                </a:lnTo>
                <a:lnTo>
                  <a:pt x="10033528" y="421259"/>
                </a:lnTo>
                <a:lnTo>
                  <a:pt x="10027180" y="435018"/>
                </a:lnTo>
                <a:lnTo>
                  <a:pt x="10020828" y="448249"/>
                </a:lnTo>
                <a:lnTo>
                  <a:pt x="10012892" y="460950"/>
                </a:lnTo>
                <a:lnTo>
                  <a:pt x="10004954" y="473651"/>
                </a:lnTo>
                <a:lnTo>
                  <a:pt x="9995958" y="484765"/>
                </a:lnTo>
                <a:lnTo>
                  <a:pt x="9986432" y="496408"/>
                </a:lnTo>
                <a:lnTo>
                  <a:pt x="9976908" y="507521"/>
                </a:lnTo>
                <a:lnTo>
                  <a:pt x="9966324" y="518635"/>
                </a:lnTo>
                <a:lnTo>
                  <a:pt x="9955742" y="528161"/>
                </a:lnTo>
                <a:lnTo>
                  <a:pt x="9944628" y="537687"/>
                </a:lnTo>
                <a:lnTo>
                  <a:pt x="9932988" y="546154"/>
                </a:lnTo>
                <a:lnTo>
                  <a:pt x="9920288" y="555151"/>
                </a:lnTo>
                <a:lnTo>
                  <a:pt x="9907588" y="563090"/>
                </a:lnTo>
                <a:lnTo>
                  <a:pt x="9894358" y="569969"/>
                </a:lnTo>
                <a:lnTo>
                  <a:pt x="9881658" y="576320"/>
                </a:lnTo>
                <a:lnTo>
                  <a:pt x="9867900" y="582141"/>
                </a:lnTo>
                <a:lnTo>
                  <a:pt x="9853612" y="587434"/>
                </a:lnTo>
                <a:lnTo>
                  <a:pt x="9839324" y="591667"/>
                </a:lnTo>
                <a:lnTo>
                  <a:pt x="9824508" y="595901"/>
                </a:lnTo>
                <a:lnTo>
                  <a:pt x="9809692" y="598547"/>
                </a:lnTo>
                <a:lnTo>
                  <a:pt x="9794346" y="601193"/>
                </a:lnTo>
                <a:lnTo>
                  <a:pt x="9779000" y="602252"/>
                </a:lnTo>
                <a:lnTo>
                  <a:pt x="9763124" y="603310"/>
                </a:lnTo>
                <a:lnTo>
                  <a:pt x="9747250" y="603310"/>
                </a:lnTo>
                <a:lnTo>
                  <a:pt x="5893858" y="481590"/>
                </a:lnTo>
                <a:lnTo>
                  <a:pt x="5893858" y="1453766"/>
                </a:lnTo>
                <a:lnTo>
                  <a:pt x="6542088" y="1453766"/>
                </a:lnTo>
                <a:lnTo>
                  <a:pt x="6560608" y="1454296"/>
                </a:lnTo>
                <a:lnTo>
                  <a:pt x="6578600" y="1454825"/>
                </a:lnTo>
                <a:lnTo>
                  <a:pt x="6597121" y="1455883"/>
                </a:lnTo>
                <a:lnTo>
                  <a:pt x="6615112" y="1458000"/>
                </a:lnTo>
                <a:lnTo>
                  <a:pt x="6633104" y="1460117"/>
                </a:lnTo>
                <a:lnTo>
                  <a:pt x="6651096" y="1462234"/>
                </a:lnTo>
                <a:lnTo>
                  <a:pt x="6669088" y="1465409"/>
                </a:lnTo>
                <a:lnTo>
                  <a:pt x="6686550" y="1468584"/>
                </a:lnTo>
                <a:lnTo>
                  <a:pt x="6705071" y="1472818"/>
                </a:lnTo>
                <a:lnTo>
                  <a:pt x="6722534" y="1476522"/>
                </a:lnTo>
                <a:lnTo>
                  <a:pt x="6739466" y="1481285"/>
                </a:lnTo>
                <a:lnTo>
                  <a:pt x="6756929" y="1486048"/>
                </a:lnTo>
                <a:lnTo>
                  <a:pt x="6773862" y="1491870"/>
                </a:lnTo>
                <a:lnTo>
                  <a:pt x="6790796" y="1497691"/>
                </a:lnTo>
                <a:lnTo>
                  <a:pt x="6807729" y="1504042"/>
                </a:lnTo>
                <a:lnTo>
                  <a:pt x="6824134" y="1510922"/>
                </a:lnTo>
                <a:lnTo>
                  <a:pt x="6841066" y="1517802"/>
                </a:lnTo>
                <a:lnTo>
                  <a:pt x="6856942" y="1525740"/>
                </a:lnTo>
                <a:lnTo>
                  <a:pt x="6873875" y="1533149"/>
                </a:lnTo>
                <a:lnTo>
                  <a:pt x="6889750" y="1541616"/>
                </a:lnTo>
                <a:lnTo>
                  <a:pt x="6905625" y="1550613"/>
                </a:lnTo>
                <a:lnTo>
                  <a:pt x="6920971" y="1559610"/>
                </a:lnTo>
                <a:lnTo>
                  <a:pt x="6936316" y="1569136"/>
                </a:lnTo>
                <a:lnTo>
                  <a:pt x="6951662" y="1578662"/>
                </a:lnTo>
                <a:lnTo>
                  <a:pt x="6965950" y="1589246"/>
                </a:lnTo>
                <a:lnTo>
                  <a:pt x="6980766" y="1600360"/>
                </a:lnTo>
                <a:lnTo>
                  <a:pt x="6995054" y="1611473"/>
                </a:lnTo>
                <a:lnTo>
                  <a:pt x="7009342" y="1622587"/>
                </a:lnTo>
                <a:lnTo>
                  <a:pt x="7023100" y="1634230"/>
                </a:lnTo>
                <a:lnTo>
                  <a:pt x="7036858" y="1646932"/>
                </a:lnTo>
                <a:lnTo>
                  <a:pt x="7050088" y="1659103"/>
                </a:lnTo>
                <a:lnTo>
                  <a:pt x="7063316" y="1671804"/>
                </a:lnTo>
                <a:lnTo>
                  <a:pt x="8951912" y="3588109"/>
                </a:lnTo>
                <a:lnTo>
                  <a:pt x="8961438" y="3598164"/>
                </a:lnTo>
                <a:lnTo>
                  <a:pt x="8971492" y="3608748"/>
                </a:lnTo>
                <a:lnTo>
                  <a:pt x="8980488" y="3619862"/>
                </a:lnTo>
                <a:lnTo>
                  <a:pt x="8990012" y="3630975"/>
                </a:lnTo>
                <a:lnTo>
                  <a:pt x="8999008" y="3642089"/>
                </a:lnTo>
                <a:lnTo>
                  <a:pt x="9006946" y="3653203"/>
                </a:lnTo>
                <a:lnTo>
                  <a:pt x="9015412" y="3665375"/>
                </a:lnTo>
                <a:lnTo>
                  <a:pt x="9023350" y="3677017"/>
                </a:lnTo>
                <a:lnTo>
                  <a:pt x="9031288" y="3688660"/>
                </a:lnTo>
                <a:lnTo>
                  <a:pt x="9038696" y="3700832"/>
                </a:lnTo>
                <a:lnTo>
                  <a:pt x="9046104" y="3713534"/>
                </a:lnTo>
                <a:lnTo>
                  <a:pt x="9052454" y="3725706"/>
                </a:lnTo>
                <a:lnTo>
                  <a:pt x="9059332" y="3737878"/>
                </a:lnTo>
                <a:lnTo>
                  <a:pt x="9065154" y="3751108"/>
                </a:lnTo>
                <a:lnTo>
                  <a:pt x="9070976" y="3763809"/>
                </a:lnTo>
                <a:lnTo>
                  <a:pt x="9076796" y="3777040"/>
                </a:lnTo>
                <a:lnTo>
                  <a:pt x="9081558" y="3790270"/>
                </a:lnTo>
                <a:lnTo>
                  <a:pt x="9086320" y="3803501"/>
                </a:lnTo>
                <a:lnTo>
                  <a:pt x="9091612" y="3817261"/>
                </a:lnTo>
                <a:lnTo>
                  <a:pt x="9095316" y="3830491"/>
                </a:lnTo>
                <a:lnTo>
                  <a:pt x="9099020" y="3844251"/>
                </a:lnTo>
                <a:lnTo>
                  <a:pt x="9102724" y="3858011"/>
                </a:lnTo>
                <a:lnTo>
                  <a:pt x="9106428" y="3871770"/>
                </a:lnTo>
                <a:lnTo>
                  <a:pt x="9109076" y="3885530"/>
                </a:lnTo>
                <a:lnTo>
                  <a:pt x="9111720" y="3899819"/>
                </a:lnTo>
                <a:lnTo>
                  <a:pt x="9113838" y="3914108"/>
                </a:lnTo>
                <a:lnTo>
                  <a:pt x="9115954" y="3927868"/>
                </a:lnTo>
                <a:lnTo>
                  <a:pt x="9117542" y="3942156"/>
                </a:lnTo>
                <a:lnTo>
                  <a:pt x="9118600" y="3956445"/>
                </a:lnTo>
                <a:lnTo>
                  <a:pt x="9119128" y="3971264"/>
                </a:lnTo>
                <a:lnTo>
                  <a:pt x="9119658" y="3985552"/>
                </a:lnTo>
                <a:lnTo>
                  <a:pt x="9120188" y="3999312"/>
                </a:lnTo>
                <a:lnTo>
                  <a:pt x="9120188" y="4359711"/>
                </a:lnTo>
                <a:lnTo>
                  <a:pt x="9119658" y="4376646"/>
                </a:lnTo>
                <a:lnTo>
                  <a:pt x="9119128" y="4393051"/>
                </a:lnTo>
                <a:lnTo>
                  <a:pt x="9118072" y="4409986"/>
                </a:lnTo>
                <a:lnTo>
                  <a:pt x="9117012" y="4426392"/>
                </a:lnTo>
                <a:lnTo>
                  <a:pt x="9114896" y="4442798"/>
                </a:lnTo>
                <a:lnTo>
                  <a:pt x="9112780" y="4459204"/>
                </a:lnTo>
                <a:lnTo>
                  <a:pt x="9110132" y="4475080"/>
                </a:lnTo>
                <a:lnTo>
                  <a:pt x="9107488" y="4490957"/>
                </a:lnTo>
                <a:lnTo>
                  <a:pt x="9103254" y="4506834"/>
                </a:lnTo>
                <a:lnTo>
                  <a:pt x="9099550" y="4522710"/>
                </a:lnTo>
                <a:lnTo>
                  <a:pt x="9095846" y="4538058"/>
                </a:lnTo>
                <a:lnTo>
                  <a:pt x="9091084" y="4553405"/>
                </a:lnTo>
                <a:lnTo>
                  <a:pt x="9085792" y="4568752"/>
                </a:lnTo>
                <a:lnTo>
                  <a:pt x="9080500" y="4584100"/>
                </a:lnTo>
                <a:lnTo>
                  <a:pt x="9075208" y="4598918"/>
                </a:lnTo>
                <a:lnTo>
                  <a:pt x="9068858" y="4613736"/>
                </a:lnTo>
                <a:lnTo>
                  <a:pt x="9062508" y="4628025"/>
                </a:lnTo>
                <a:lnTo>
                  <a:pt x="9055628" y="4642843"/>
                </a:lnTo>
                <a:lnTo>
                  <a:pt x="9048750" y="4657132"/>
                </a:lnTo>
                <a:lnTo>
                  <a:pt x="9041342" y="4670892"/>
                </a:lnTo>
                <a:lnTo>
                  <a:pt x="9033932" y="4684651"/>
                </a:lnTo>
                <a:lnTo>
                  <a:pt x="9025468" y="4698411"/>
                </a:lnTo>
                <a:lnTo>
                  <a:pt x="9017528" y="4711642"/>
                </a:lnTo>
                <a:lnTo>
                  <a:pt x="9008532" y="4724343"/>
                </a:lnTo>
                <a:lnTo>
                  <a:pt x="9000068" y="4737573"/>
                </a:lnTo>
                <a:lnTo>
                  <a:pt x="8990542" y="4750275"/>
                </a:lnTo>
                <a:lnTo>
                  <a:pt x="8981546" y="4762976"/>
                </a:lnTo>
                <a:lnTo>
                  <a:pt x="8971492" y="4775148"/>
                </a:lnTo>
                <a:lnTo>
                  <a:pt x="8960908" y="4787320"/>
                </a:lnTo>
                <a:lnTo>
                  <a:pt x="8950854" y="4798434"/>
                </a:lnTo>
                <a:lnTo>
                  <a:pt x="8940272" y="4810076"/>
                </a:lnTo>
                <a:lnTo>
                  <a:pt x="8929158" y="4821719"/>
                </a:lnTo>
                <a:lnTo>
                  <a:pt x="8917516" y="4832304"/>
                </a:lnTo>
                <a:lnTo>
                  <a:pt x="8906404" y="4842888"/>
                </a:lnTo>
                <a:lnTo>
                  <a:pt x="8894762" y="4853472"/>
                </a:lnTo>
                <a:lnTo>
                  <a:pt x="8882592" y="4864057"/>
                </a:lnTo>
                <a:lnTo>
                  <a:pt x="8870420" y="4873583"/>
                </a:lnTo>
                <a:lnTo>
                  <a:pt x="8858250" y="4883109"/>
                </a:lnTo>
                <a:lnTo>
                  <a:pt x="8845550" y="4892106"/>
                </a:lnTo>
                <a:lnTo>
                  <a:pt x="8832320" y="4901102"/>
                </a:lnTo>
                <a:lnTo>
                  <a:pt x="8819092" y="4909570"/>
                </a:lnTo>
                <a:lnTo>
                  <a:pt x="8805862" y="4918037"/>
                </a:lnTo>
                <a:lnTo>
                  <a:pt x="8792104" y="4926505"/>
                </a:lnTo>
                <a:lnTo>
                  <a:pt x="8778346" y="4933914"/>
                </a:lnTo>
                <a:lnTo>
                  <a:pt x="8765116" y="4941323"/>
                </a:lnTo>
                <a:lnTo>
                  <a:pt x="8750828" y="4948203"/>
                </a:lnTo>
                <a:lnTo>
                  <a:pt x="8736012" y="4954553"/>
                </a:lnTo>
                <a:lnTo>
                  <a:pt x="8721724" y="4961433"/>
                </a:lnTo>
                <a:lnTo>
                  <a:pt x="8706908" y="4967255"/>
                </a:lnTo>
                <a:lnTo>
                  <a:pt x="8692092" y="4973076"/>
                </a:lnTo>
                <a:lnTo>
                  <a:pt x="8676746" y="4978368"/>
                </a:lnTo>
                <a:lnTo>
                  <a:pt x="8661400" y="4983131"/>
                </a:lnTo>
                <a:lnTo>
                  <a:pt x="8646054" y="4988423"/>
                </a:lnTo>
                <a:lnTo>
                  <a:pt x="8630708" y="4992128"/>
                </a:lnTo>
                <a:lnTo>
                  <a:pt x="8614833" y="4995833"/>
                </a:lnTo>
                <a:lnTo>
                  <a:pt x="8598958" y="4999537"/>
                </a:lnTo>
                <a:lnTo>
                  <a:pt x="8583083" y="5002712"/>
                </a:lnTo>
                <a:lnTo>
                  <a:pt x="8567208" y="5005358"/>
                </a:lnTo>
                <a:lnTo>
                  <a:pt x="8550804" y="5007475"/>
                </a:lnTo>
                <a:lnTo>
                  <a:pt x="8534400" y="5009592"/>
                </a:lnTo>
                <a:lnTo>
                  <a:pt x="8517996" y="5010651"/>
                </a:lnTo>
                <a:lnTo>
                  <a:pt x="8500533" y="5011709"/>
                </a:lnTo>
                <a:lnTo>
                  <a:pt x="8484129" y="5012238"/>
                </a:lnTo>
                <a:lnTo>
                  <a:pt x="8467196" y="5012768"/>
                </a:lnTo>
                <a:lnTo>
                  <a:pt x="7713662" y="5012768"/>
                </a:lnTo>
                <a:lnTo>
                  <a:pt x="7713662" y="5286909"/>
                </a:lnTo>
                <a:lnTo>
                  <a:pt x="7713845" y="5286909"/>
                </a:lnTo>
                <a:lnTo>
                  <a:pt x="7713845" y="5667095"/>
                </a:lnTo>
                <a:lnTo>
                  <a:pt x="8379142" y="5667095"/>
                </a:lnTo>
                <a:lnTo>
                  <a:pt x="8406134" y="5666565"/>
                </a:lnTo>
                <a:lnTo>
                  <a:pt x="8434186" y="5664977"/>
                </a:lnTo>
                <a:lnTo>
                  <a:pt x="8461708" y="5661800"/>
                </a:lnTo>
                <a:lnTo>
                  <a:pt x="8489230" y="5658623"/>
                </a:lnTo>
                <a:lnTo>
                  <a:pt x="8515694" y="5653857"/>
                </a:lnTo>
                <a:lnTo>
                  <a:pt x="8542687" y="5647503"/>
                </a:lnTo>
                <a:lnTo>
                  <a:pt x="8569151" y="5641149"/>
                </a:lnTo>
                <a:lnTo>
                  <a:pt x="8595614" y="5633206"/>
                </a:lnTo>
                <a:lnTo>
                  <a:pt x="8621020" y="5624205"/>
                </a:lnTo>
                <a:lnTo>
                  <a:pt x="8646425" y="5614144"/>
                </a:lnTo>
                <a:lnTo>
                  <a:pt x="8671300" y="5604083"/>
                </a:lnTo>
                <a:lnTo>
                  <a:pt x="8696176" y="5591905"/>
                </a:lnTo>
                <a:lnTo>
                  <a:pt x="8720524" y="5579197"/>
                </a:lnTo>
                <a:lnTo>
                  <a:pt x="8744340" y="5564900"/>
                </a:lnTo>
                <a:lnTo>
                  <a:pt x="8768158" y="5550074"/>
                </a:lnTo>
                <a:lnTo>
                  <a:pt x="8790388" y="5534718"/>
                </a:lnTo>
                <a:lnTo>
                  <a:pt x="9091014" y="5319209"/>
                </a:lnTo>
                <a:lnTo>
                  <a:pt x="9100012" y="5313385"/>
                </a:lnTo>
                <a:lnTo>
                  <a:pt x="9109540" y="5307031"/>
                </a:lnTo>
                <a:lnTo>
                  <a:pt x="9119066" y="5302265"/>
                </a:lnTo>
                <a:lnTo>
                  <a:pt x="9129122" y="5297499"/>
                </a:lnTo>
                <a:lnTo>
                  <a:pt x="9139178" y="5293263"/>
                </a:lnTo>
                <a:lnTo>
                  <a:pt x="9149234" y="5289557"/>
                </a:lnTo>
                <a:lnTo>
                  <a:pt x="9159292" y="5286380"/>
                </a:lnTo>
                <a:lnTo>
                  <a:pt x="9169876" y="5283732"/>
                </a:lnTo>
                <a:lnTo>
                  <a:pt x="9179932" y="5282144"/>
                </a:lnTo>
                <a:lnTo>
                  <a:pt x="9190518" y="5280555"/>
                </a:lnTo>
                <a:lnTo>
                  <a:pt x="9201104" y="5279496"/>
                </a:lnTo>
                <a:lnTo>
                  <a:pt x="9211688" y="5278437"/>
                </a:lnTo>
                <a:lnTo>
                  <a:pt x="9222274" y="5278437"/>
                </a:lnTo>
                <a:lnTo>
                  <a:pt x="9232860" y="5279496"/>
                </a:lnTo>
                <a:lnTo>
                  <a:pt x="9242916" y="5280026"/>
                </a:lnTo>
                <a:lnTo>
                  <a:pt x="9253502" y="5281614"/>
                </a:lnTo>
                <a:lnTo>
                  <a:pt x="9264088" y="5283732"/>
                </a:lnTo>
                <a:lnTo>
                  <a:pt x="9273614" y="5285850"/>
                </a:lnTo>
                <a:lnTo>
                  <a:pt x="9284200" y="5288498"/>
                </a:lnTo>
                <a:lnTo>
                  <a:pt x="9294256" y="5292204"/>
                </a:lnTo>
                <a:lnTo>
                  <a:pt x="9303782" y="5296440"/>
                </a:lnTo>
                <a:lnTo>
                  <a:pt x="9313310" y="5300677"/>
                </a:lnTo>
                <a:lnTo>
                  <a:pt x="9322308" y="5305442"/>
                </a:lnTo>
                <a:lnTo>
                  <a:pt x="9331834" y="5310737"/>
                </a:lnTo>
                <a:lnTo>
                  <a:pt x="9340832" y="5316562"/>
                </a:lnTo>
                <a:lnTo>
                  <a:pt x="9349300" y="5322386"/>
                </a:lnTo>
                <a:lnTo>
                  <a:pt x="9358298" y="5329799"/>
                </a:lnTo>
                <a:lnTo>
                  <a:pt x="9365708" y="5336683"/>
                </a:lnTo>
                <a:lnTo>
                  <a:pt x="9374176" y="5344626"/>
                </a:lnTo>
                <a:lnTo>
                  <a:pt x="9381056" y="5352039"/>
                </a:lnTo>
                <a:lnTo>
                  <a:pt x="9388466" y="5361040"/>
                </a:lnTo>
                <a:lnTo>
                  <a:pt x="9395348" y="5369512"/>
                </a:lnTo>
                <a:lnTo>
                  <a:pt x="9401698" y="5379043"/>
                </a:lnTo>
                <a:lnTo>
                  <a:pt x="9407520" y="5388575"/>
                </a:lnTo>
                <a:lnTo>
                  <a:pt x="9412284" y="5398106"/>
                </a:lnTo>
                <a:lnTo>
                  <a:pt x="9417576" y="5408166"/>
                </a:lnTo>
                <a:lnTo>
                  <a:pt x="9421810" y="5418227"/>
                </a:lnTo>
                <a:lnTo>
                  <a:pt x="9424986" y="5428287"/>
                </a:lnTo>
                <a:lnTo>
                  <a:pt x="9428162" y="5438878"/>
                </a:lnTo>
                <a:lnTo>
                  <a:pt x="9430808" y="5448938"/>
                </a:lnTo>
                <a:lnTo>
                  <a:pt x="9433454" y="5458999"/>
                </a:lnTo>
                <a:lnTo>
                  <a:pt x="9434512" y="5470118"/>
                </a:lnTo>
                <a:lnTo>
                  <a:pt x="9435572" y="5480709"/>
                </a:lnTo>
                <a:lnTo>
                  <a:pt x="9436100" y="5490769"/>
                </a:lnTo>
                <a:lnTo>
                  <a:pt x="9436100" y="5501359"/>
                </a:lnTo>
                <a:lnTo>
                  <a:pt x="9436100" y="5511949"/>
                </a:lnTo>
                <a:lnTo>
                  <a:pt x="9435042" y="5522010"/>
                </a:lnTo>
                <a:lnTo>
                  <a:pt x="9433454" y="5532600"/>
                </a:lnTo>
                <a:lnTo>
                  <a:pt x="9431868" y="5543190"/>
                </a:lnTo>
                <a:lnTo>
                  <a:pt x="9428692" y="5553251"/>
                </a:lnTo>
                <a:lnTo>
                  <a:pt x="9426044" y="5563312"/>
                </a:lnTo>
                <a:lnTo>
                  <a:pt x="9422340" y="5573372"/>
                </a:lnTo>
                <a:lnTo>
                  <a:pt x="9418636" y="5582903"/>
                </a:lnTo>
                <a:lnTo>
                  <a:pt x="9413872" y="5592434"/>
                </a:lnTo>
                <a:lnTo>
                  <a:pt x="9409638" y="5601965"/>
                </a:lnTo>
                <a:lnTo>
                  <a:pt x="9404344" y="5610967"/>
                </a:lnTo>
                <a:lnTo>
                  <a:pt x="9397994" y="5620498"/>
                </a:lnTo>
                <a:lnTo>
                  <a:pt x="9392172" y="5628970"/>
                </a:lnTo>
                <a:lnTo>
                  <a:pt x="9385820" y="5637442"/>
                </a:lnTo>
                <a:lnTo>
                  <a:pt x="9378410" y="5645385"/>
                </a:lnTo>
                <a:lnTo>
                  <a:pt x="9371000" y="5653328"/>
                </a:lnTo>
                <a:lnTo>
                  <a:pt x="9362532" y="5660741"/>
                </a:lnTo>
                <a:lnTo>
                  <a:pt x="9354064" y="5668154"/>
                </a:lnTo>
                <a:lnTo>
                  <a:pt x="9345066" y="5674508"/>
                </a:lnTo>
                <a:lnTo>
                  <a:pt x="9045496" y="5889487"/>
                </a:lnTo>
                <a:lnTo>
                  <a:pt x="9026444" y="5902725"/>
                </a:lnTo>
                <a:lnTo>
                  <a:pt x="9007918" y="5915433"/>
                </a:lnTo>
                <a:lnTo>
                  <a:pt x="8989394" y="5927612"/>
                </a:lnTo>
                <a:lnTo>
                  <a:pt x="8970340" y="5939261"/>
                </a:lnTo>
                <a:lnTo>
                  <a:pt x="8951286" y="5950380"/>
                </a:lnTo>
                <a:lnTo>
                  <a:pt x="8931704" y="5961500"/>
                </a:lnTo>
                <a:lnTo>
                  <a:pt x="8912120" y="5972090"/>
                </a:lnTo>
                <a:lnTo>
                  <a:pt x="8892536" y="5982151"/>
                </a:lnTo>
                <a:lnTo>
                  <a:pt x="8872424" y="5992211"/>
                </a:lnTo>
                <a:lnTo>
                  <a:pt x="8852312" y="6001213"/>
                </a:lnTo>
                <a:lnTo>
                  <a:pt x="8832200" y="6010744"/>
                </a:lnTo>
                <a:lnTo>
                  <a:pt x="8812088" y="6018687"/>
                </a:lnTo>
                <a:lnTo>
                  <a:pt x="8790916" y="6027159"/>
                </a:lnTo>
                <a:lnTo>
                  <a:pt x="8770804" y="6035101"/>
                </a:lnTo>
                <a:lnTo>
                  <a:pt x="8750162" y="6042515"/>
                </a:lnTo>
                <a:lnTo>
                  <a:pt x="8728462" y="6049398"/>
                </a:lnTo>
                <a:lnTo>
                  <a:pt x="8707820" y="6056282"/>
                </a:lnTo>
                <a:lnTo>
                  <a:pt x="8686120" y="6062106"/>
                </a:lnTo>
                <a:lnTo>
                  <a:pt x="8664950" y="6067931"/>
                </a:lnTo>
                <a:lnTo>
                  <a:pt x="8643778" y="6073226"/>
                </a:lnTo>
                <a:lnTo>
                  <a:pt x="8622078" y="6077991"/>
                </a:lnTo>
                <a:lnTo>
                  <a:pt x="8600378" y="6082757"/>
                </a:lnTo>
                <a:lnTo>
                  <a:pt x="8578148" y="6086464"/>
                </a:lnTo>
                <a:lnTo>
                  <a:pt x="8556978" y="6090170"/>
                </a:lnTo>
                <a:lnTo>
                  <a:pt x="8534748" y="6093347"/>
                </a:lnTo>
                <a:lnTo>
                  <a:pt x="8512518" y="6096524"/>
                </a:lnTo>
                <a:lnTo>
                  <a:pt x="8490818" y="6098642"/>
                </a:lnTo>
                <a:lnTo>
                  <a:pt x="8468060" y="6100760"/>
                </a:lnTo>
                <a:lnTo>
                  <a:pt x="8445830" y="6102349"/>
                </a:lnTo>
                <a:lnTo>
                  <a:pt x="8424130" y="6103408"/>
                </a:lnTo>
                <a:lnTo>
                  <a:pt x="8401371" y="6103937"/>
                </a:lnTo>
                <a:lnTo>
                  <a:pt x="8379142" y="6103937"/>
                </a:lnTo>
                <a:lnTo>
                  <a:pt x="4414353" y="6103937"/>
                </a:lnTo>
                <a:lnTo>
                  <a:pt x="4402709" y="6103937"/>
                </a:lnTo>
                <a:lnTo>
                  <a:pt x="4391594" y="6102878"/>
                </a:lnTo>
                <a:lnTo>
                  <a:pt x="4381009" y="6101290"/>
                </a:lnTo>
                <a:lnTo>
                  <a:pt x="4369894" y="6099701"/>
                </a:lnTo>
                <a:lnTo>
                  <a:pt x="4359309" y="6097583"/>
                </a:lnTo>
                <a:lnTo>
                  <a:pt x="4349252" y="6093877"/>
                </a:lnTo>
                <a:lnTo>
                  <a:pt x="4339196" y="6090700"/>
                </a:lnTo>
                <a:lnTo>
                  <a:pt x="4329140" y="6086993"/>
                </a:lnTo>
                <a:lnTo>
                  <a:pt x="4319613" y="6082757"/>
                </a:lnTo>
                <a:lnTo>
                  <a:pt x="4310086" y="6077462"/>
                </a:lnTo>
                <a:lnTo>
                  <a:pt x="4301088" y="6072167"/>
                </a:lnTo>
                <a:lnTo>
                  <a:pt x="4292091" y="6066872"/>
                </a:lnTo>
                <a:lnTo>
                  <a:pt x="4283093" y="6060518"/>
                </a:lnTo>
                <a:lnTo>
                  <a:pt x="4275154" y="6054164"/>
                </a:lnTo>
                <a:lnTo>
                  <a:pt x="4267215" y="6047280"/>
                </a:lnTo>
                <a:lnTo>
                  <a:pt x="4259805" y="6039867"/>
                </a:lnTo>
                <a:lnTo>
                  <a:pt x="4252395" y="6032454"/>
                </a:lnTo>
                <a:lnTo>
                  <a:pt x="4245515" y="6024511"/>
                </a:lnTo>
                <a:lnTo>
                  <a:pt x="4239163" y="6016039"/>
                </a:lnTo>
                <a:lnTo>
                  <a:pt x="4232812" y="6007567"/>
                </a:lnTo>
                <a:lnTo>
                  <a:pt x="4227519" y="5998566"/>
                </a:lnTo>
                <a:lnTo>
                  <a:pt x="4221697" y="5990093"/>
                </a:lnTo>
                <a:lnTo>
                  <a:pt x="4216934" y="5980033"/>
                </a:lnTo>
                <a:lnTo>
                  <a:pt x="4212700" y="5970502"/>
                </a:lnTo>
                <a:lnTo>
                  <a:pt x="4208995" y="5960971"/>
                </a:lnTo>
                <a:lnTo>
                  <a:pt x="4205290" y="5950380"/>
                </a:lnTo>
                <a:lnTo>
                  <a:pt x="4202644" y="5939790"/>
                </a:lnTo>
                <a:lnTo>
                  <a:pt x="4199997" y="5929730"/>
                </a:lnTo>
                <a:lnTo>
                  <a:pt x="4198409" y="5918610"/>
                </a:lnTo>
                <a:lnTo>
                  <a:pt x="4196822" y="5907490"/>
                </a:lnTo>
                <a:lnTo>
                  <a:pt x="4196292" y="5896900"/>
                </a:lnTo>
                <a:lnTo>
                  <a:pt x="4195763" y="5885781"/>
                </a:lnTo>
                <a:lnTo>
                  <a:pt x="4196292" y="5874132"/>
                </a:lnTo>
                <a:lnTo>
                  <a:pt x="4196822" y="5863012"/>
                </a:lnTo>
                <a:lnTo>
                  <a:pt x="4198409" y="5852422"/>
                </a:lnTo>
                <a:lnTo>
                  <a:pt x="4199997" y="5841302"/>
                </a:lnTo>
                <a:lnTo>
                  <a:pt x="4202644" y="5830712"/>
                </a:lnTo>
                <a:lnTo>
                  <a:pt x="4205290" y="5820651"/>
                </a:lnTo>
                <a:lnTo>
                  <a:pt x="4208995" y="5810591"/>
                </a:lnTo>
                <a:lnTo>
                  <a:pt x="4212700" y="5800530"/>
                </a:lnTo>
                <a:lnTo>
                  <a:pt x="4216934" y="5790999"/>
                </a:lnTo>
                <a:lnTo>
                  <a:pt x="4221697" y="5781468"/>
                </a:lnTo>
                <a:lnTo>
                  <a:pt x="4227519" y="5771937"/>
                </a:lnTo>
                <a:lnTo>
                  <a:pt x="4232812" y="5763465"/>
                </a:lnTo>
                <a:lnTo>
                  <a:pt x="4239163" y="5754463"/>
                </a:lnTo>
                <a:lnTo>
                  <a:pt x="4245515" y="5746521"/>
                </a:lnTo>
                <a:lnTo>
                  <a:pt x="4252395" y="5738578"/>
                </a:lnTo>
                <a:lnTo>
                  <a:pt x="4259805" y="5731165"/>
                </a:lnTo>
                <a:lnTo>
                  <a:pt x="4267215" y="5723752"/>
                </a:lnTo>
                <a:lnTo>
                  <a:pt x="4275154" y="5716868"/>
                </a:lnTo>
                <a:lnTo>
                  <a:pt x="4283093" y="5709985"/>
                </a:lnTo>
                <a:lnTo>
                  <a:pt x="4292091" y="5704160"/>
                </a:lnTo>
                <a:lnTo>
                  <a:pt x="4301088" y="5698865"/>
                </a:lnTo>
                <a:lnTo>
                  <a:pt x="4310086" y="5693041"/>
                </a:lnTo>
                <a:lnTo>
                  <a:pt x="4319613" y="5688275"/>
                </a:lnTo>
                <a:lnTo>
                  <a:pt x="4329140" y="5684039"/>
                </a:lnTo>
                <a:lnTo>
                  <a:pt x="4339196" y="5680332"/>
                </a:lnTo>
                <a:lnTo>
                  <a:pt x="4349252" y="5676626"/>
                </a:lnTo>
                <a:lnTo>
                  <a:pt x="4359309" y="5673978"/>
                </a:lnTo>
                <a:lnTo>
                  <a:pt x="4369894" y="5671331"/>
                </a:lnTo>
                <a:lnTo>
                  <a:pt x="4381009" y="5669742"/>
                </a:lnTo>
                <a:lnTo>
                  <a:pt x="4391594" y="5668154"/>
                </a:lnTo>
                <a:lnTo>
                  <a:pt x="4402709" y="5667624"/>
                </a:lnTo>
                <a:lnTo>
                  <a:pt x="4414353" y="5667095"/>
                </a:lnTo>
                <a:lnTo>
                  <a:pt x="5449612" y="5667095"/>
                </a:lnTo>
                <a:lnTo>
                  <a:pt x="5449612" y="5286909"/>
                </a:lnTo>
                <a:lnTo>
                  <a:pt x="5449888" y="5286909"/>
                </a:lnTo>
                <a:lnTo>
                  <a:pt x="5449888" y="5012768"/>
                </a:lnTo>
                <a:lnTo>
                  <a:pt x="5399088" y="5012768"/>
                </a:lnTo>
                <a:lnTo>
                  <a:pt x="5364692" y="5012238"/>
                </a:lnTo>
                <a:lnTo>
                  <a:pt x="5330296" y="5010121"/>
                </a:lnTo>
                <a:lnTo>
                  <a:pt x="5296429" y="5007475"/>
                </a:lnTo>
                <a:lnTo>
                  <a:pt x="5262562" y="5003242"/>
                </a:lnTo>
                <a:lnTo>
                  <a:pt x="5228166" y="4997420"/>
                </a:lnTo>
                <a:lnTo>
                  <a:pt x="5194829" y="4991599"/>
                </a:lnTo>
                <a:lnTo>
                  <a:pt x="5162021" y="4983660"/>
                </a:lnTo>
                <a:lnTo>
                  <a:pt x="5129212" y="4975193"/>
                </a:lnTo>
                <a:lnTo>
                  <a:pt x="5096934" y="4965138"/>
                </a:lnTo>
                <a:lnTo>
                  <a:pt x="5065184" y="4954024"/>
                </a:lnTo>
                <a:lnTo>
                  <a:pt x="5033962" y="4942381"/>
                </a:lnTo>
                <a:lnTo>
                  <a:pt x="5002742" y="4929151"/>
                </a:lnTo>
                <a:lnTo>
                  <a:pt x="4972579" y="4915391"/>
                </a:lnTo>
                <a:lnTo>
                  <a:pt x="4942416" y="4900044"/>
                </a:lnTo>
                <a:lnTo>
                  <a:pt x="4912784" y="4884167"/>
                </a:lnTo>
                <a:lnTo>
                  <a:pt x="4884208" y="4867232"/>
                </a:lnTo>
                <a:lnTo>
                  <a:pt x="4855634" y="4849239"/>
                </a:lnTo>
                <a:lnTo>
                  <a:pt x="4828646" y="4829658"/>
                </a:lnTo>
                <a:lnTo>
                  <a:pt x="4801129" y="4810076"/>
                </a:lnTo>
                <a:lnTo>
                  <a:pt x="4774671" y="4789437"/>
                </a:lnTo>
                <a:lnTo>
                  <a:pt x="4749271" y="4767210"/>
                </a:lnTo>
                <a:lnTo>
                  <a:pt x="4724400" y="4744982"/>
                </a:lnTo>
                <a:lnTo>
                  <a:pt x="4700058" y="4721168"/>
                </a:lnTo>
                <a:lnTo>
                  <a:pt x="4676775" y="4697353"/>
                </a:lnTo>
                <a:lnTo>
                  <a:pt x="4654021" y="4671950"/>
                </a:lnTo>
                <a:lnTo>
                  <a:pt x="4632854" y="4645489"/>
                </a:lnTo>
                <a:lnTo>
                  <a:pt x="4612216" y="4619028"/>
                </a:lnTo>
                <a:lnTo>
                  <a:pt x="4591579" y="4591509"/>
                </a:lnTo>
                <a:lnTo>
                  <a:pt x="4572529" y="4562931"/>
                </a:lnTo>
                <a:lnTo>
                  <a:pt x="4554538" y="4533824"/>
                </a:lnTo>
                <a:lnTo>
                  <a:pt x="4537604" y="4503658"/>
                </a:lnTo>
                <a:lnTo>
                  <a:pt x="4521200" y="4472964"/>
                </a:lnTo>
                <a:lnTo>
                  <a:pt x="3818996" y="3087996"/>
                </a:lnTo>
                <a:lnTo>
                  <a:pt x="3807883" y="3066827"/>
                </a:lnTo>
                <a:lnTo>
                  <a:pt x="3795712" y="3045659"/>
                </a:lnTo>
                <a:lnTo>
                  <a:pt x="3783012" y="3024490"/>
                </a:lnTo>
                <a:lnTo>
                  <a:pt x="3769783" y="3004909"/>
                </a:lnTo>
                <a:lnTo>
                  <a:pt x="3756025" y="2985328"/>
                </a:lnTo>
                <a:lnTo>
                  <a:pt x="3741738" y="2965746"/>
                </a:lnTo>
                <a:lnTo>
                  <a:pt x="3726921" y="2946694"/>
                </a:lnTo>
                <a:lnTo>
                  <a:pt x="3711575" y="2928701"/>
                </a:lnTo>
                <a:lnTo>
                  <a:pt x="3695171" y="2911237"/>
                </a:lnTo>
                <a:lnTo>
                  <a:pt x="3678767" y="2894302"/>
                </a:lnTo>
                <a:lnTo>
                  <a:pt x="3661833" y="2877367"/>
                </a:lnTo>
                <a:lnTo>
                  <a:pt x="3644900" y="2861490"/>
                </a:lnTo>
                <a:lnTo>
                  <a:pt x="3626908" y="2846143"/>
                </a:lnTo>
                <a:lnTo>
                  <a:pt x="3608388" y="2830795"/>
                </a:lnTo>
                <a:lnTo>
                  <a:pt x="3589867" y="2816506"/>
                </a:lnTo>
                <a:lnTo>
                  <a:pt x="3570288" y="2802747"/>
                </a:lnTo>
                <a:lnTo>
                  <a:pt x="3550708" y="2789516"/>
                </a:lnTo>
                <a:lnTo>
                  <a:pt x="3530600" y="2776815"/>
                </a:lnTo>
                <a:lnTo>
                  <a:pt x="3509962" y="2764643"/>
                </a:lnTo>
                <a:lnTo>
                  <a:pt x="3489325" y="2753529"/>
                </a:lnTo>
                <a:lnTo>
                  <a:pt x="3468158" y="2742945"/>
                </a:lnTo>
                <a:lnTo>
                  <a:pt x="3446462" y="2732361"/>
                </a:lnTo>
                <a:lnTo>
                  <a:pt x="3424767" y="2723364"/>
                </a:lnTo>
                <a:lnTo>
                  <a:pt x="3403071" y="2714367"/>
                </a:lnTo>
                <a:lnTo>
                  <a:pt x="3380317" y="2706429"/>
                </a:lnTo>
                <a:lnTo>
                  <a:pt x="3357562" y="2699020"/>
                </a:lnTo>
                <a:lnTo>
                  <a:pt x="3334279" y="2692669"/>
                </a:lnTo>
                <a:lnTo>
                  <a:pt x="3311525" y="2686319"/>
                </a:lnTo>
                <a:lnTo>
                  <a:pt x="3287712" y="2681026"/>
                </a:lnTo>
                <a:lnTo>
                  <a:pt x="3263900" y="2676792"/>
                </a:lnTo>
                <a:lnTo>
                  <a:pt x="3240088" y="2672559"/>
                </a:lnTo>
                <a:lnTo>
                  <a:pt x="3215217" y="2669383"/>
                </a:lnTo>
                <a:lnTo>
                  <a:pt x="409575" y="2357144"/>
                </a:lnTo>
                <a:lnTo>
                  <a:pt x="388408" y="2354498"/>
                </a:lnTo>
                <a:lnTo>
                  <a:pt x="367242" y="2349735"/>
                </a:lnTo>
                <a:lnTo>
                  <a:pt x="345546" y="2345501"/>
                </a:lnTo>
                <a:lnTo>
                  <a:pt x="325438" y="2339680"/>
                </a:lnTo>
                <a:lnTo>
                  <a:pt x="305329" y="2332800"/>
                </a:lnTo>
                <a:lnTo>
                  <a:pt x="285221" y="2325391"/>
                </a:lnTo>
                <a:lnTo>
                  <a:pt x="266171" y="2316394"/>
                </a:lnTo>
                <a:lnTo>
                  <a:pt x="247650" y="2307926"/>
                </a:lnTo>
                <a:lnTo>
                  <a:pt x="229129" y="2297342"/>
                </a:lnTo>
                <a:lnTo>
                  <a:pt x="211666" y="2286228"/>
                </a:lnTo>
                <a:lnTo>
                  <a:pt x="194733" y="2275115"/>
                </a:lnTo>
                <a:lnTo>
                  <a:pt x="177271" y="2262414"/>
                </a:lnTo>
                <a:lnTo>
                  <a:pt x="161396" y="2249712"/>
                </a:lnTo>
                <a:lnTo>
                  <a:pt x="146050" y="2235953"/>
                </a:lnTo>
                <a:lnTo>
                  <a:pt x="131233" y="2221135"/>
                </a:lnTo>
                <a:lnTo>
                  <a:pt x="117475" y="2206316"/>
                </a:lnTo>
                <a:lnTo>
                  <a:pt x="104246" y="2190440"/>
                </a:lnTo>
                <a:lnTo>
                  <a:pt x="91546" y="2174034"/>
                </a:lnTo>
                <a:lnTo>
                  <a:pt x="79375" y="2157628"/>
                </a:lnTo>
                <a:lnTo>
                  <a:pt x="67733" y="2140164"/>
                </a:lnTo>
                <a:lnTo>
                  <a:pt x="57679" y="2122170"/>
                </a:lnTo>
                <a:lnTo>
                  <a:pt x="48154" y="2103648"/>
                </a:lnTo>
                <a:lnTo>
                  <a:pt x="39158" y="2085125"/>
                </a:lnTo>
                <a:lnTo>
                  <a:pt x="31221" y="2065544"/>
                </a:lnTo>
                <a:lnTo>
                  <a:pt x="24341" y="2045963"/>
                </a:lnTo>
                <a:lnTo>
                  <a:pt x="17462" y="2025852"/>
                </a:lnTo>
                <a:lnTo>
                  <a:pt x="12700" y="2005213"/>
                </a:lnTo>
                <a:lnTo>
                  <a:pt x="7408" y="1984573"/>
                </a:lnTo>
                <a:lnTo>
                  <a:pt x="4233" y="1963404"/>
                </a:lnTo>
                <a:lnTo>
                  <a:pt x="2116" y="1942236"/>
                </a:lnTo>
                <a:lnTo>
                  <a:pt x="529" y="1920538"/>
                </a:lnTo>
                <a:lnTo>
                  <a:pt x="0" y="1898310"/>
                </a:lnTo>
                <a:lnTo>
                  <a:pt x="0" y="536629"/>
                </a:lnTo>
                <a:lnTo>
                  <a:pt x="0" y="522869"/>
                </a:lnTo>
                <a:lnTo>
                  <a:pt x="1058" y="509638"/>
                </a:lnTo>
                <a:lnTo>
                  <a:pt x="2116" y="496937"/>
                </a:lnTo>
                <a:lnTo>
                  <a:pt x="4233" y="483707"/>
                </a:lnTo>
                <a:lnTo>
                  <a:pt x="6350" y="472064"/>
                </a:lnTo>
                <a:lnTo>
                  <a:pt x="10054" y="459892"/>
                </a:lnTo>
                <a:lnTo>
                  <a:pt x="13229" y="447720"/>
                </a:lnTo>
                <a:lnTo>
                  <a:pt x="16933" y="436077"/>
                </a:lnTo>
                <a:lnTo>
                  <a:pt x="21166" y="425492"/>
                </a:lnTo>
                <a:lnTo>
                  <a:pt x="26458" y="414379"/>
                </a:lnTo>
                <a:lnTo>
                  <a:pt x="31221" y="403794"/>
                </a:lnTo>
                <a:lnTo>
                  <a:pt x="36512" y="394268"/>
                </a:lnTo>
                <a:lnTo>
                  <a:pt x="42862" y="384213"/>
                </a:lnTo>
                <a:lnTo>
                  <a:pt x="49212" y="374158"/>
                </a:lnTo>
                <a:lnTo>
                  <a:pt x="56091" y="365161"/>
                </a:lnTo>
                <a:lnTo>
                  <a:pt x="62971" y="356165"/>
                </a:lnTo>
                <a:lnTo>
                  <a:pt x="70908" y="348226"/>
                </a:lnTo>
                <a:lnTo>
                  <a:pt x="78316" y="339759"/>
                </a:lnTo>
                <a:lnTo>
                  <a:pt x="86783" y="332350"/>
                </a:lnTo>
                <a:lnTo>
                  <a:pt x="94721" y="324412"/>
                </a:lnTo>
                <a:lnTo>
                  <a:pt x="103716" y="317532"/>
                </a:lnTo>
                <a:lnTo>
                  <a:pt x="112183" y="310652"/>
                </a:lnTo>
                <a:lnTo>
                  <a:pt x="121708" y="304301"/>
                </a:lnTo>
                <a:lnTo>
                  <a:pt x="130704" y="298480"/>
                </a:lnTo>
                <a:lnTo>
                  <a:pt x="140758" y="292658"/>
                </a:lnTo>
                <a:lnTo>
                  <a:pt x="150283" y="287895"/>
                </a:lnTo>
                <a:lnTo>
                  <a:pt x="160337" y="282603"/>
                </a:lnTo>
                <a:lnTo>
                  <a:pt x="170391" y="278369"/>
                </a:lnTo>
                <a:lnTo>
                  <a:pt x="180975" y="274136"/>
                </a:lnTo>
                <a:lnTo>
                  <a:pt x="191029" y="270960"/>
                </a:lnTo>
                <a:lnTo>
                  <a:pt x="202141" y="267256"/>
                </a:lnTo>
                <a:lnTo>
                  <a:pt x="212725" y="264610"/>
                </a:lnTo>
                <a:lnTo>
                  <a:pt x="223308" y="261964"/>
                </a:lnTo>
                <a:lnTo>
                  <a:pt x="234421" y="259847"/>
                </a:lnTo>
                <a:lnTo>
                  <a:pt x="245533" y="258259"/>
                </a:lnTo>
                <a:lnTo>
                  <a:pt x="256646" y="257201"/>
                </a:lnTo>
                <a:lnTo>
                  <a:pt x="267229" y="256142"/>
                </a:lnTo>
                <a:lnTo>
                  <a:pt x="278341" y="256142"/>
                </a:lnTo>
                <a:lnTo>
                  <a:pt x="289983" y="256142"/>
                </a:lnTo>
                <a:lnTo>
                  <a:pt x="300566" y="256671"/>
                </a:lnTo>
                <a:lnTo>
                  <a:pt x="311679" y="257201"/>
                </a:lnTo>
                <a:lnTo>
                  <a:pt x="322791" y="258788"/>
                </a:lnTo>
                <a:lnTo>
                  <a:pt x="334433" y="260376"/>
                </a:lnTo>
                <a:lnTo>
                  <a:pt x="345017" y="262493"/>
                </a:lnTo>
                <a:lnTo>
                  <a:pt x="355600" y="265139"/>
                </a:lnTo>
                <a:lnTo>
                  <a:pt x="366712" y="267785"/>
                </a:lnTo>
                <a:lnTo>
                  <a:pt x="377296" y="272019"/>
                </a:lnTo>
                <a:lnTo>
                  <a:pt x="387879" y="275723"/>
                </a:lnTo>
                <a:lnTo>
                  <a:pt x="398462" y="279957"/>
                </a:lnTo>
                <a:lnTo>
                  <a:pt x="408517" y="284720"/>
                </a:lnTo>
                <a:lnTo>
                  <a:pt x="418571" y="290541"/>
                </a:lnTo>
                <a:lnTo>
                  <a:pt x="428625" y="296363"/>
                </a:lnTo>
                <a:lnTo>
                  <a:pt x="438150" y="303243"/>
                </a:lnTo>
                <a:lnTo>
                  <a:pt x="447675" y="309593"/>
                </a:lnTo>
                <a:lnTo>
                  <a:pt x="456671" y="317002"/>
                </a:lnTo>
                <a:lnTo>
                  <a:pt x="466196" y="324941"/>
                </a:lnTo>
                <a:lnTo>
                  <a:pt x="475192" y="333408"/>
                </a:lnTo>
                <a:lnTo>
                  <a:pt x="483129" y="341876"/>
                </a:lnTo>
                <a:lnTo>
                  <a:pt x="491596" y="351402"/>
                </a:lnTo>
                <a:lnTo>
                  <a:pt x="499533" y="360928"/>
                </a:lnTo>
                <a:lnTo>
                  <a:pt x="507471" y="371512"/>
                </a:lnTo>
                <a:lnTo>
                  <a:pt x="514350" y="382096"/>
                </a:lnTo>
                <a:lnTo>
                  <a:pt x="521758" y="393739"/>
                </a:lnTo>
                <a:lnTo>
                  <a:pt x="528108" y="405382"/>
                </a:lnTo>
                <a:lnTo>
                  <a:pt x="1083204" y="1453766"/>
                </a:lnTo>
                <a:lnTo>
                  <a:pt x="5449888" y="1453766"/>
                </a:lnTo>
                <a:lnTo>
                  <a:pt x="5449888" y="482648"/>
                </a:lnTo>
                <a:lnTo>
                  <a:pt x="1637242" y="603310"/>
                </a:lnTo>
                <a:lnTo>
                  <a:pt x="1621367" y="603310"/>
                </a:lnTo>
                <a:lnTo>
                  <a:pt x="1605492" y="602252"/>
                </a:lnTo>
                <a:lnTo>
                  <a:pt x="1590146" y="601193"/>
                </a:lnTo>
                <a:lnTo>
                  <a:pt x="1574800" y="598547"/>
                </a:lnTo>
                <a:lnTo>
                  <a:pt x="1559983" y="595901"/>
                </a:lnTo>
                <a:lnTo>
                  <a:pt x="1545167" y="591667"/>
                </a:lnTo>
                <a:lnTo>
                  <a:pt x="1530879" y="587434"/>
                </a:lnTo>
                <a:lnTo>
                  <a:pt x="1516592" y="582141"/>
                </a:lnTo>
                <a:lnTo>
                  <a:pt x="1502833" y="576320"/>
                </a:lnTo>
                <a:lnTo>
                  <a:pt x="1489604" y="569969"/>
                </a:lnTo>
                <a:lnTo>
                  <a:pt x="1476375" y="563090"/>
                </a:lnTo>
                <a:lnTo>
                  <a:pt x="1463675" y="555151"/>
                </a:lnTo>
                <a:lnTo>
                  <a:pt x="1451504" y="546154"/>
                </a:lnTo>
                <a:lnTo>
                  <a:pt x="1439862" y="537687"/>
                </a:lnTo>
                <a:lnTo>
                  <a:pt x="1428221" y="528161"/>
                </a:lnTo>
                <a:lnTo>
                  <a:pt x="1417638" y="518635"/>
                </a:lnTo>
                <a:lnTo>
                  <a:pt x="1407583" y="507521"/>
                </a:lnTo>
                <a:lnTo>
                  <a:pt x="1397529" y="496408"/>
                </a:lnTo>
                <a:lnTo>
                  <a:pt x="1388533" y="484765"/>
                </a:lnTo>
                <a:lnTo>
                  <a:pt x="1379538" y="473651"/>
                </a:lnTo>
                <a:lnTo>
                  <a:pt x="1371071" y="460950"/>
                </a:lnTo>
                <a:lnTo>
                  <a:pt x="1363662" y="448249"/>
                </a:lnTo>
                <a:lnTo>
                  <a:pt x="1357312" y="435018"/>
                </a:lnTo>
                <a:lnTo>
                  <a:pt x="1350433" y="421259"/>
                </a:lnTo>
                <a:lnTo>
                  <a:pt x="1345142" y="406970"/>
                </a:lnTo>
                <a:lnTo>
                  <a:pt x="1339850" y="392681"/>
                </a:lnTo>
                <a:lnTo>
                  <a:pt x="1335617" y="378921"/>
                </a:lnTo>
                <a:lnTo>
                  <a:pt x="1332442" y="364103"/>
                </a:lnTo>
                <a:lnTo>
                  <a:pt x="1329796" y="348756"/>
                </a:lnTo>
                <a:lnTo>
                  <a:pt x="1327679" y="333408"/>
                </a:lnTo>
                <a:lnTo>
                  <a:pt x="1326621" y="317532"/>
                </a:lnTo>
                <a:lnTo>
                  <a:pt x="1326092" y="301655"/>
                </a:lnTo>
                <a:lnTo>
                  <a:pt x="1326621" y="285778"/>
                </a:lnTo>
                <a:lnTo>
                  <a:pt x="1327679" y="270431"/>
                </a:lnTo>
                <a:lnTo>
                  <a:pt x="1329796" y="255084"/>
                </a:lnTo>
                <a:lnTo>
                  <a:pt x="1332442" y="239736"/>
                </a:lnTo>
                <a:lnTo>
                  <a:pt x="1335617" y="224918"/>
                </a:lnTo>
                <a:lnTo>
                  <a:pt x="1339850" y="210100"/>
                </a:lnTo>
                <a:lnTo>
                  <a:pt x="1345142" y="195811"/>
                </a:lnTo>
                <a:lnTo>
                  <a:pt x="1350433" y="182051"/>
                </a:lnTo>
                <a:lnTo>
                  <a:pt x="1357312" y="168292"/>
                </a:lnTo>
                <a:lnTo>
                  <a:pt x="1363662" y="155061"/>
                </a:lnTo>
                <a:lnTo>
                  <a:pt x="1371071" y="142360"/>
                </a:lnTo>
                <a:lnTo>
                  <a:pt x="1379538" y="129659"/>
                </a:lnTo>
                <a:lnTo>
                  <a:pt x="1388533" y="118016"/>
                </a:lnTo>
                <a:lnTo>
                  <a:pt x="1397529" y="106373"/>
                </a:lnTo>
                <a:lnTo>
                  <a:pt x="1407583" y="95259"/>
                </a:lnTo>
                <a:lnTo>
                  <a:pt x="1417638" y="85204"/>
                </a:lnTo>
                <a:lnTo>
                  <a:pt x="1428221" y="75149"/>
                </a:lnTo>
                <a:lnTo>
                  <a:pt x="1439862" y="65094"/>
                </a:lnTo>
                <a:lnTo>
                  <a:pt x="1451504" y="56626"/>
                </a:lnTo>
                <a:lnTo>
                  <a:pt x="1463675" y="48159"/>
                </a:lnTo>
                <a:lnTo>
                  <a:pt x="1476375" y="40750"/>
                </a:lnTo>
                <a:lnTo>
                  <a:pt x="1489604" y="33341"/>
                </a:lnTo>
                <a:lnTo>
                  <a:pt x="1502833" y="26990"/>
                </a:lnTo>
                <a:lnTo>
                  <a:pt x="1516592" y="20639"/>
                </a:lnTo>
                <a:lnTo>
                  <a:pt x="1530879" y="15876"/>
                </a:lnTo>
                <a:lnTo>
                  <a:pt x="1545167" y="11113"/>
                </a:lnTo>
                <a:lnTo>
                  <a:pt x="1559983" y="7409"/>
                </a:lnTo>
                <a:lnTo>
                  <a:pt x="1574800" y="4234"/>
                </a:lnTo>
                <a:lnTo>
                  <a:pt x="1590146" y="2117"/>
                </a:lnTo>
                <a:lnTo>
                  <a:pt x="1605492" y="529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346" name="任意多边形 784"/>
          <p:cNvSpPr/>
          <p:nvPr/>
        </p:nvSpPr>
        <p:spPr>
          <a:xfrm rot="5400000">
            <a:off x="4856880" y="6734827"/>
            <a:ext cx="285351" cy="446219"/>
          </a:xfrm>
          <a:custGeom>
            <a:avLst/>
            <a:gdLst>
              <a:gd name="connsiteX0" fmla="*/ 1386628 w 2146148"/>
              <a:gd name="connsiteY0" fmla="*/ 839498 h 3355872"/>
              <a:gd name="connsiteX1" fmla="*/ 1386628 w 2146148"/>
              <a:gd name="connsiteY1" fmla="*/ 819900 h 3355872"/>
              <a:gd name="connsiteX2" fmla="*/ 1386628 w 2146148"/>
              <a:gd name="connsiteY2" fmla="*/ 800304 h 3355872"/>
              <a:gd name="connsiteX3" fmla="*/ 1388747 w 2146148"/>
              <a:gd name="connsiteY3" fmla="*/ 781236 h 3355872"/>
              <a:gd name="connsiteX4" fmla="*/ 1391395 w 2146148"/>
              <a:gd name="connsiteY4" fmla="*/ 761640 h 3355872"/>
              <a:gd name="connsiteX5" fmla="*/ 1394573 w 2146148"/>
              <a:gd name="connsiteY5" fmla="*/ 743102 h 3355872"/>
              <a:gd name="connsiteX6" fmla="*/ 1398280 w 2146148"/>
              <a:gd name="connsiteY6" fmla="*/ 725094 h 3355872"/>
              <a:gd name="connsiteX7" fmla="*/ 1404107 w 2146148"/>
              <a:gd name="connsiteY7" fmla="*/ 707086 h 3355872"/>
              <a:gd name="connsiteX8" fmla="*/ 1409933 w 2146148"/>
              <a:gd name="connsiteY8" fmla="*/ 689606 h 3355872"/>
              <a:gd name="connsiteX9" fmla="*/ 1416289 w 2146148"/>
              <a:gd name="connsiteY9" fmla="*/ 672128 h 3355872"/>
              <a:gd name="connsiteX10" fmla="*/ 1424233 w 2146148"/>
              <a:gd name="connsiteY10" fmla="*/ 655180 h 3355872"/>
              <a:gd name="connsiteX11" fmla="*/ 1432178 w 2146148"/>
              <a:gd name="connsiteY11" fmla="*/ 639290 h 3355872"/>
              <a:gd name="connsiteX12" fmla="*/ 1441712 w 2146148"/>
              <a:gd name="connsiteY12" fmla="*/ 622870 h 3355872"/>
              <a:gd name="connsiteX13" fmla="*/ 1451775 w 2146148"/>
              <a:gd name="connsiteY13" fmla="*/ 607510 h 3355872"/>
              <a:gd name="connsiteX14" fmla="*/ 1461839 w 2146148"/>
              <a:gd name="connsiteY14" fmla="*/ 592150 h 3355872"/>
              <a:gd name="connsiteX15" fmla="*/ 1473491 w 2146148"/>
              <a:gd name="connsiteY15" fmla="*/ 578380 h 3355872"/>
              <a:gd name="connsiteX16" fmla="*/ 1485143 w 2146148"/>
              <a:gd name="connsiteY16" fmla="*/ 564610 h 3355872"/>
              <a:gd name="connsiteX17" fmla="*/ 1497855 w 2146148"/>
              <a:gd name="connsiteY17" fmla="*/ 551368 h 3355872"/>
              <a:gd name="connsiteX18" fmla="*/ 1511096 w 2146148"/>
              <a:gd name="connsiteY18" fmla="*/ 538656 h 3355872"/>
              <a:gd name="connsiteX19" fmla="*/ 1524337 w 2146148"/>
              <a:gd name="connsiteY19" fmla="*/ 527004 h 3355872"/>
              <a:gd name="connsiteX20" fmla="*/ 1539168 w 2146148"/>
              <a:gd name="connsiteY20" fmla="*/ 515352 h 3355872"/>
              <a:gd name="connsiteX21" fmla="*/ 1553998 w 2146148"/>
              <a:gd name="connsiteY21" fmla="*/ 505288 h 3355872"/>
              <a:gd name="connsiteX22" fmla="*/ 1569358 w 2146148"/>
              <a:gd name="connsiteY22" fmla="*/ 495224 h 3355872"/>
              <a:gd name="connsiteX23" fmla="*/ 1585247 w 2146148"/>
              <a:gd name="connsiteY23" fmla="*/ 486220 h 3355872"/>
              <a:gd name="connsiteX24" fmla="*/ 1601667 w 2146148"/>
              <a:gd name="connsiteY24" fmla="*/ 477746 h 3355872"/>
              <a:gd name="connsiteX25" fmla="*/ 1618615 w 2146148"/>
              <a:gd name="connsiteY25" fmla="*/ 470332 h 3355872"/>
              <a:gd name="connsiteX26" fmla="*/ 1636094 w 2146148"/>
              <a:gd name="connsiteY26" fmla="*/ 462916 h 3355872"/>
              <a:gd name="connsiteX27" fmla="*/ 1653572 w 2146148"/>
              <a:gd name="connsiteY27" fmla="*/ 457620 h 3355872"/>
              <a:gd name="connsiteX28" fmla="*/ 1671580 w 2146148"/>
              <a:gd name="connsiteY28" fmla="*/ 451794 h 3355872"/>
              <a:gd name="connsiteX29" fmla="*/ 1689589 w 2146148"/>
              <a:gd name="connsiteY29" fmla="*/ 448086 h 3355872"/>
              <a:gd name="connsiteX30" fmla="*/ 1708126 w 2146148"/>
              <a:gd name="connsiteY30" fmla="*/ 444378 h 3355872"/>
              <a:gd name="connsiteX31" fmla="*/ 1727724 w 2146148"/>
              <a:gd name="connsiteY31" fmla="*/ 442260 h 3355872"/>
              <a:gd name="connsiteX32" fmla="*/ 1746791 w 2146148"/>
              <a:gd name="connsiteY32" fmla="*/ 440670 h 3355872"/>
              <a:gd name="connsiteX33" fmla="*/ 1766388 w 2146148"/>
              <a:gd name="connsiteY33" fmla="*/ 440140 h 3355872"/>
              <a:gd name="connsiteX34" fmla="*/ 1785456 w 2146148"/>
              <a:gd name="connsiteY34" fmla="*/ 440670 h 3355872"/>
              <a:gd name="connsiteX35" fmla="*/ 1805053 w 2146148"/>
              <a:gd name="connsiteY35" fmla="*/ 442260 h 3355872"/>
              <a:gd name="connsiteX36" fmla="*/ 1824120 w 2146148"/>
              <a:gd name="connsiteY36" fmla="*/ 444378 h 3355872"/>
              <a:gd name="connsiteX37" fmla="*/ 1842658 w 2146148"/>
              <a:gd name="connsiteY37" fmla="*/ 448086 h 3355872"/>
              <a:gd name="connsiteX38" fmla="*/ 1861196 w 2146148"/>
              <a:gd name="connsiteY38" fmla="*/ 451794 h 3355872"/>
              <a:gd name="connsiteX39" fmla="*/ 1879204 w 2146148"/>
              <a:gd name="connsiteY39" fmla="*/ 457620 h 3355872"/>
              <a:gd name="connsiteX40" fmla="*/ 1897212 w 2146148"/>
              <a:gd name="connsiteY40" fmla="*/ 462916 h 3355872"/>
              <a:gd name="connsiteX41" fmla="*/ 1914161 w 2146148"/>
              <a:gd name="connsiteY41" fmla="*/ 470332 h 3355872"/>
              <a:gd name="connsiteX42" fmla="*/ 1931110 w 2146148"/>
              <a:gd name="connsiteY42" fmla="*/ 477746 h 3355872"/>
              <a:gd name="connsiteX43" fmla="*/ 1947529 w 2146148"/>
              <a:gd name="connsiteY43" fmla="*/ 486220 h 3355872"/>
              <a:gd name="connsiteX44" fmla="*/ 1963418 w 2146148"/>
              <a:gd name="connsiteY44" fmla="*/ 495224 h 3355872"/>
              <a:gd name="connsiteX45" fmla="*/ 1978778 w 2146148"/>
              <a:gd name="connsiteY45" fmla="*/ 505288 h 3355872"/>
              <a:gd name="connsiteX46" fmla="*/ 1993609 w 2146148"/>
              <a:gd name="connsiteY46" fmla="*/ 515352 h 3355872"/>
              <a:gd name="connsiteX47" fmla="*/ 2007909 w 2146148"/>
              <a:gd name="connsiteY47" fmla="*/ 527004 h 3355872"/>
              <a:gd name="connsiteX48" fmla="*/ 2021680 w 2146148"/>
              <a:gd name="connsiteY48" fmla="*/ 538656 h 3355872"/>
              <a:gd name="connsiteX49" fmla="*/ 2034921 w 2146148"/>
              <a:gd name="connsiteY49" fmla="*/ 551368 h 3355872"/>
              <a:gd name="connsiteX50" fmla="*/ 2047633 w 2146148"/>
              <a:gd name="connsiteY50" fmla="*/ 564610 h 3355872"/>
              <a:gd name="connsiteX51" fmla="*/ 2059285 w 2146148"/>
              <a:gd name="connsiteY51" fmla="*/ 578380 h 3355872"/>
              <a:gd name="connsiteX52" fmla="*/ 2070408 w 2146148"/>
              <a:gd name="connsiteY52" fmla="*/ 592150 h 3355872"/>
              <a:gd name="connsiteX53" fmla="*/ 2081531 w 2146148"/>
              <a:gd name="connsiteY53" fmla="*/ 607510 h 3355872"/>
              <a:gd name="connsiteX54" fmla="*/ 2091064 w 2146148"/>
              <a:gd name="connsiteY54" fmla="*/ 622870 h 3355872"/>
              <a:gd name="connsiteX55" fmla="*/ 2100068 w 2146148"/>
              <a:gd name="connsiteY55" fmla="*/ 639290 h 3355872"/>
              <a:gd name="connsiteX56" fmla="*/ 2109073 w 2146148"/>
              <a:gd name="connsiteY56" fmla="*/ 655180 h 3355872"/>
              <a:gd name="connsiteX57" fmla="*/ 2115958 w 2146148"/>
              <a:gd name="connsiteY57" fmla="*/ 672128 h 3355872"/>
              <a:gd name="connsiteX58" fmla="*/ 2122843 w 2146148"/>
              <a:gd name="connsiteY58" fmla="*/ 689606 h 3355872"/>
              <a:gd name="connsiteX59" fmla="*/ 2129199 w 2146148"/>
              <a:gd name="connsiteY59" fmla="*/ 707086 h 3355872"/>
              <a:gd name="connsiteX60" fmla="*/ 2133966 w 2146148"/>
              <a:gd name="connsiteY60" fmla="*/ 725094 h 3355872"/>
              <a:gd name="connsiteX61" fmla="*/ 2138203 w 2146148"/>
              <a:gd name="connsiteY61" fmla="*/ 743102 h 3355872"/>
              <a:gd name="connsiteX62" fmla="*/ 2141911 w 2146148"/>
              <a:gd name="connsiteY62" fmla="*/ 761640 h 3355872"/>
              <a:gd name="connsiteX63" fmla="*/ 2144030 w 2146148"/>
              <a:gd name="connsiteY63" fmla="*/ 781236 h 3355872"/>
              <a:gd name="connsiteX64" fmla="*/ 2145619 w 2146148"/>
              <a:gd name="connsiteY64" fmla="*/ 800304 h 3355872"/>
              <a:gd name="connsiteX65" fmla="*/ 2146148 w 2146148"/>
              <a:gd name="connsiteY65" fmla="*/ 819900 h 3355872"/>
              <a:gd name="connsiteX66" fmla="*/ 2145619 w 2146148"/>
              <a:gd name="connsiteY66" fmla="*/ 839498 h 3355872"/>
              <a:gd name="connsiteX67" fmla="*/ 2144030 w 2146148"/>
              <a:gd name="connsiteY67" fmla="*/ 858566 h 3355872"/>
              <a:gd name="connsiteX68" fmla="*/ 2141911 w 2146148"/>
              <a:gd name="connsiteY68" fmla="*/ 877632 h 3355872"/>
              <a:gd name="connsiteX69" fmla="*/ 2138203 w 2146148"/>
              <a:gd name="connsiteY69" fmla="*/ 896170 h 3355872"/>
              <a:gd name="connsiteX70" fmla="*/ 2133966 w 2146148"/>
              <a:gd name="connsiteY70" fmla="*/ 914708 h 3355872"/>
              <a:gd name="connsiteX71" fmla="*/ 2129199 w 2146148"/>
              <a:gd name="connsiteY71" fmla="*/ 932716 h 3355872"/>
              <a:gd name="connsiteX72" fmla="*/ 2122843 w 2146148"/>
              <a:gd name="connsiteY72" fmla="*/ 950724 h 3355872"/>
              <a:gd name="connsiteX73" fmla="*/ 2115958 w 2146148"/>
              <a:gd name="connsiteY73" fmla="*/ 967674 h 3355872"/>
              <a:gd name="connsiteX74" fmla="*/ 2109073 w 2146148"/>
              <a:gd name="connsiteY74" fmla="*/ 984622 h 3355872"/>
              <a:gd name="connsiteX75" fmla="*/ 2100068 w 2146148"/>
              <a:gd name="connsiteY75" fmla="*/ 1000512 h 3355872"/>
              <a:gd name="connsiteX76" fmla="*/ 2091064 w 2146148"/>
              <a:gd name="connsiteY76" fmla="*/ 1016402 h 3355872"/>
              <a:gd name="connsiteX77" fmla="*/ 2081531 w 2146148"/>
              <a:gd name="connsiteY77" fmla="*/ 1031762 h 3355872"/>
              <a:gd name="connsiteX78" fmla="*/ 2070408 w 2146148"/>
              <a:gd name="connsiteY78" fmla="*/ 1047122 h 3355872"/>
              <a:gd name="connsiteX79" fmla="*/ 2059285 w 2146148"/>
              <a:gd name="connsiteY79" fmla="*/ 1061422 h 3355872"/>
              <a:gd name="connsiteX80" fmla="*/ 2047633 w 2146148"/>
              <a:gd name="connsiteY80" fmla="*/ 1075192 h 3355872"/>
              <a:gd name="connsiteX81" fmla="*/ 2034921 w 2146148"/>
              <a:gd name="connsiteY81" fmla="*/ 1088434 h 3355872"/>
              <a:gd name="connsiteX82" fmla="*/ 2021680 w 2146148"/>
              <a:gd name="connsiteY82" fmla="*/ 1101146 h 3355872"/>
              <a:gd name="connsiteX83" fmla="*/ 2007909 w 2146148"/>
              <a:gd name="connsiteY83" fmla="*/ 1112798 h 3355872"/>
              <a:gd name="connsiteX84" fmla="*/ 1993608 w 2146148"/>
              <a:gd name="connsiteY84" fmla="*/ 1123920 h 3355872"/>
              <a:gd name="connsiteX85" fmla="*/ 1978778 w 2146148"/>
              <a:gd name="connsiteY85" fmla="*/ 1134514 h 3355872"/>
              <a:gd name="connsiteX86" fmla="*/ 1963418 w 2146148"/>
              <a:gd name="connsiteY86" fmla="*/ 1144048 h 3355872"/>
              <a:gd name="connsiteX87" fmla="*/ 1947529 w 2146148"/>
              <a:gd name="connsiteY87" fmla="*/ 1153582 h 3355872"/>
              <a:gd name="connsiteX88" fmla="*/ 1931110 w 2146148"/>
              <a:gd name="connsiteY88" fmla="*/ 1161526 h 3355872"/>
              <a:gd name="connsiteX89" fmla="*/ 1914161 w 2146148"/>
              <a:gd name="connsiteY89" fmla="*/ 1169470 h 3355872"/>
              <a:gd name="connsiteX90" fmla="*/ 1897212 w 2146148"/>
              <a:gd name="connsiteY90" fmla="*/ 1176356 h 3355872"/>
              <a:gd name="connsiteX91" fmla="*/ 1879204 w 2146148"/>
              <a:gd name="connsiteY91" fmla="*/ 1182712 h 3355872"/>
              <a:gd name="connsiteX92" fmla="*/ 1861196 w 2146148"/>
              <a:gd name="connsiteY92" fmla="*/ 1187480 h 3355872"/>
              <a:gd name="connsiteX93" fmla="*/ 1842658 w 2146148"/>
              <a:gd name="connsiteY93" fmla="*/ 1191716 h 3355872"/>
              <a:gd name="connsiteX94" fmla="*/ 1824120 w 2146148"/>
              <a:gd name="connsiteY94" fmla="*/ 1195424 h 3355872"/>
              <a:gd name="connsiteX95" fmla="*/ 1805053 w 2146148"/>
              <a:gd name="connsiteY95" fmla="*/ 1197542 h 3355872"/>
              <a:gd name="connsiteX96" fmla="*/ 1785455 w 2146148"/>
              <a:gd name="connsiteY96" fmla="*/ 1199132 h 3355872"/>
              <a:gd name="connsiteX97" fmla="*/ 1766388 w 2146148"/>
              <a:gd name="connsiteY97" fmla="*/ 1199660 h 3355872"/>
              <a:gd name="connsiteX98" fmla="*/ 1746791 w 2146148"/>
              <a:gd name="connsiteY98" fmla="*/ 1199132 h 3355872"/>
              <a:gd name="connsiteX99" fmla="*/ 1727724 w 2146148"/>
              <a:gd name="connsiteY99" fmla="*/ 1197542 h 3355872"/>
              <a:gd name="connsiteX100" fmla="*/ 1708126 w 2146148"/>
              <a:gd name="connsiteY100" fmla="*/ 1195424 h 3355872"/>
              <a:gd name="connsiteX101" fmla="*/ 1689589 w 2146148"/>
              <a:gd name="connsiteY101" fmla="*/ 1191716 h 3355872"/>
              <a:gd name="connsiteX102" fmla="*/ 1671580 w 2146148"/>
              <a:gd name="connsiteY102" fmla="*/ 1187480 h 3355872"/>
              <a:gd name="connsiteX103" fmla="*/ 1653572 w 2146148"/>
              <a:gd name="connsiteY103" fmla="*/ 1182712 h 3355872"/>
              <a:gd name="connsiteX104" fmla="*/ 1636094 w 2146148"/>
              <a:gd name="connsiteY104" fmla="*/ 1176356 h 3355872"/>
              <a:gd name="connsiteX105" fmla="*/ 1618615 w 2146148"/>
              <a:gd name="connsiteY105" fmla="*/ 1169470 h 3355872"/>
              <a:gd name="connsiteX106" fmla="*/ 1601667 w 2146148"/>
              <a:gd name="connsiteY106" fmla="*/ 1161526 h 3355872"/>
              <a:gd name="connsiteX107" fmla="*/ 1585247 w 2146148"/>
              <a:gd name="connsiteY107" fmla="*/ 1153582 h 3355872"/>
              <a:gd name="connsiteX108" fmla="*/ 1569358 w 2146148"/>
              <a:gd name="connsiteY108" fmla="*/ 1144048 h 3355872"/>
              <a:gd name="connsiteX109" fmla="*/ 1553998 w 2146148"/>
              <a:gd name="connsiteY109" fmla="*/ 1134514 h 3355872"/>
              <a:gd name="connsiteX110" fmla="*/ 1539168 w 2146148"/>
              <a:gd name="connsiteY110" fmla="*/ 1123920 h 3355872"/>
              <a:gd name="connsiteX111" fmla="*/ 1524337 w 2146148"/>
              <a:gd name="connsiteY111" fmla="*/ 1112798 h 3355872"/>
              <a:gd name="connsiteX112" fmla="*/ 1511096 w 2146148"/>
              <a:gd name="connsiteY112" fmla="*/ 1101146 h 3355872"/>
              <a:gd name="connsiteX113" fmla="*/ 1497855 w 2146148"/>
              <a:gd name="connsiteY113" fmla="*/ 1088434 h 3355872"/>
              <a:gd name="connsiteX114" fmla="*/ 1485143 w 2146148"/>
              <a:gd name="connsiteY114" fmla="*/ 1075192 h 3355872"/>
              <a:gd name="connsiteX115" fmla="*/ 1473491 w 2146148"/>
              <a:gd name="connsiteY115" fmla="*/ 1061422 h 3355872"/>
              <a:gd name="connsiteX116" fmla="*/ 1461839 w 2146148"/>
              <a:gd name="connsiteY116" fmla="*/ 1047122 h 3355872"/>
              <a:gd name="connsiteX117" fmla="*/ 1451775 w 2146148"/>
              <a:gd name="connsiteY117" fmla="*/ 1031762 h 3355872"/>
              <a:gd name="connsiteX118" fmla="*/ 1441712 w 2146148"/>
              <a:gd name="connsiteY118" fmla="*/ 1016402 h 3355872"/>
              <a:gd name="connsiteX119" fmla="*/ 1432178 w 2146148"/>
              <a:gd name="connsiteY119" fmla="*/ 1000512 h 3355872"/>
              <a:gd name="connsiteX120" fmla="*/ 1424233 w 2146148"/>
              <a:gd name="connsiteY120" fmla="*/ 984622 h 3355872"/>
              <a:gd name="connsiteX121" fmla="*/ 1416289 w 2146148"/>
              <a:gd name="connsiteY121" fmla="*/ 967674 h 3355872"/>
              <a:gd name="connsiteX122" fmla="*/ 1409933 w 2146148"/>
              <a:gd name="connsiteY122" fmla="*/ 950724 h 3355872"/>
              <a:gd name="connsiteX123" fmla="*/ 1404107 w 2146148"/>
              <a:gd name="connsiteY123" fmla="*/ 932716 h 3355872"/>
              <a:gd name="connsiteX124" fmla="*/ 1398280 w 2146148"/>
              <a:gd name="connsiteY124" fmla="*/ 914708 h 3355872"/>
              <a:gd name="connsiteX125" fmla="*/ 1394573 w 2146148"/>
              <a:gd name="connsiteY125" fmla="*/ 896170 h 3355872"/>
              <a:gd name="connsiteX126" fmla="*/ 1391395 w 2146148"/>
              <a:gd name="connsiteY126" fmla="*/ 877632 h 3355872"/>
              <a:gd name="connsiteX127" fmla="*/ 1388747 w 2146148"/>
              <a:gd name="connsiteY127" fmla="*/ 858566 h 3355872"/>
              <a:gd name="connsiteX128" fmla="*/ 1386628 w 2146148"/>
              <a:gd name="connsiteY128" fmla="*/ 2665206 h 3355872"/>
              <a:gd name="connsiteX129" fmla="*/ 1386628 w 2146148"/>
              <a:gd name="connsiteY129" fmla="*/ 2646140 h 3355872"/>
              <a:gd name="connsiteX130" fmla="*/ 1386628 w 2146148"/>
              <a:gd name="connsiteY130" fmla="*/ 2626542 h 3355872"/>
              <a:gd name="connsiteX131" fmla="*/ 1388747 w 2146148"/>
              <a:gd name="connsiteY131" fmla="*/ 2606944 h 3355872"/>
              <a:gd name="connsiteX132" fmla="*/ 1391395 w 2146148"/>
              <a:gd name="connsiteY132" fmla="*/ 2587878 h 3355872"/>
              <a:gd name="connsiteX133" fmla="*/ 1394573 w 2146148"/>
              <a:gd name="connsiteY133" fmla="*/ 2569340 h 3355872"/>
              <a:gd name="connsiteX134" fmla="*/ 1398280 w 2146148"/>
              <a:gd name="connsiteY134" fmla="*/ 2551332 h 3355872"/>
              <a:gd name="connsiteX135" fmla="*/ 1404107 w 2146148"/>
              <a:gd name="connsiteY135" fmla="*/ 2533324 h 3355872"/>
              <a:gd name="connsiteX136" fmla="*/ 1409933 w 2146148"/>
              <a:gd name="connsiteY136" fmla="*/ 2515316 h 3355872"/>
              <a:gd name="connsiteX137" fmla="*/ 1416289 w 2146148"/>
              <a:gd name="connsiteY137" fmla="*/ 2497836 h 3355872"/>
              <a:gd name="connsiteX138" fmla="*/ 1424233 w 2146148"/>
              <a:gd name="connsiteY138" fmla="*/ 2481418 h 3355872"/>
              <a:gd name="connsiteX139" fmla="*/ 1432178 w 2146148"/>
              <a:gd name="connsiteY139" fmla="*/ 2464998 h 3355872"/>
              <a:gd name="connsiteX140" fmla="*/ 1441712 w 2146148"/>
              <a:gd name="connsiteY140" fmla="*/ 2449108 h 3355872"/>
              <a:gd name="connsiteX141" fmla="*/ 1451775 w 2146148"/>
              <a:gd name="connsiteY141" fmla="*/ 2433748 h 3355872"/>
              <a:gd name="connsiteX142" fmla="*/ 1461839 w 2146148"/>
              <a:gd name="connsiteY142" fmla="*/ 2418918 h 3355872"/>
              <a:gd name="connsiteX143" fmla="*/ 1473491 w 2146148"/>
              <a:gd name="connsiteY143" fmla="*/ 2404618 h 3355872"/>
              <a:gd name="connsiteX144" fmla="*/ 1485143 w 2146148"/>
              <a:gd name="connsiteY144" fmla="*/ 2390318 h 3355872"/>
              <a:gd name="connsiteX145" fmla="*/ 1497855 w 2146148"/>
              <a:gd name="connsiteY145" fmla="*/ 2377076 h 3355872"/>
              <a:gd name="connsiteX146" fmla="*/ 1511096 w 2146148"/>
              <a:gd name="connsiteY146" fmla="*/ 2365424 h 3355872"/>
              <a:gd name="connsiteX147" fmla="*/ 1524337 w 2146148"/>
              <a:gd name="connsiteY147" fmla="*/ 2353242 h 3355872"/>
              <a:gd name="connsiteX148" fmla="*/ 1539168 w 2146148"/>
              <a:gd name="connsiteY148" fmla="*/ 2341590 h 3355872"/>
              <a:gd name="connsiteX149" fmla="*/ 1553998 w 2146148"/>
              <a:gd name="connsiteY149" fmla="*/ 2330996 h 3355872"/>
              <a:gd name="connsiteX150" fmla="*/ 1569358 w 2146148"/>
              <a:gd name="connsiteY150" fmla="*/ 2321462 h 3355872"/>
              <a:gd name="connsiteX151" fmla="*/ 1585247 w 2146148"/>
              <a:gd name="connsiteY151" fmla="*/ 2311928 h 3355872"/>
              <a:gd name="connsiteX152" fmla="*/ 1601667 w 2146148"/>
              <a:gd name="connsiteY152" fmla="*/ 2303984 h 3355872"/>
              <a:gd name="connsiteX153" fmla="*/ 1618615 w 2146148"/>
              <a:gd name="connsiteY153" fmla="*/ 2296040 h 3355872"/>
              <a:gd name="connsiteX154" fmla="*/ 1636094 w 2146148"/>
              <a:gd name="connsiteY154" fmla="*/ 2289684 h 3355872"/>
              <a:gd name="connsiteX155" fmla="*/ 1653572 w 2146148"/>
              <a:gd name="connsiteY155" fmla="*/ 2283328 h 3355872"/>
              <a:gd name="connsiteX156" fmla="*/ 1671580 w 2146148"/>
              <a:gd name="connsiteY156" fmla="*/ 2278560 h 3355872"/>
              <a:gd name="connsiteX157" fmla="*/ 1689589 w 2146148"/>
              <a:gd name="connsiteY157" fmla="*/ 2274324 h 3355872"/>
              <a:gd name="connsiteX158" fmla="*/ 1708126 w 2146148"/>
              <a:gd name="connsiteY158" fmla="*/ 2271146 h 3355872"/>
              <a:gd name="connsiteX159" fmla="*/ 1727724 w 2146148"/>
              <a:gd name="connsiteY159" fmla="*/ 2267968 h 3355872"/>
              <a:gd name="connsiteX160" fmla="*/ 1746791 w 2146148"/>
              <a:gd name="connsiteY160" fmla="*/ 2266908 h 3355872"/>
              <a:gd name="connsiteX161" fmla="*/ 1766388 w 2146148"/>
              <a:gd name="connsiteY161" fmla="*/ 2266380 h 3355872"/>
              <a:gd name="connsiteX162" fmla="*/ 1785455 w 2146148"/>
              <a:gd name="connsiteY162" fmla="*/ 2266908 h 3355872"/>
              <a:gd name="connsiteX163" fmla="*/ 1805053 w 2146148"/>
              <a:gd name="connsiteY163" fmla="*/ 2267968 h 3355872"/>
              <a:gd name="connsiteX164" fmla="*/ 1824120 w 2146148"/>
              <a:gd name="connsiteY164" fmla="*/ 2271146 h 3355872"/>
              <a:gd name="connsiteX165" fmla="*/ 1842658 w 2146148"/>
              <a:gd name="connsiteY165" fmla="*/ 2274324 h 3355872"/>
              <a:gd name="connsiteX166" fmla="*/ 1861196 w 2146148"/>
              <a:gd name="connsiteY166" fmla="*/ 2278560 h 3355872"/>
              <a:gd name="connsiteX167" fmla="*/ 1879204 w 2146148"/>
              <a:gd name="connsiteY167" fmla="*/ 2283328 h 3355872"/>
              <a:gd name="connsiteX168" fmla="*/ 1897212 w 2146148"/>
              <a:gd name="connsiteY168" fmla="*/ 2289684 h 3355872"/>
              <a:gd name="connsiteX169" fmla="*/ 1914161 w 2146148"/>
              <a:gd name="connsiteY169" fmla="*/ 2296040 h 3355872"/>
              <a:gd name="connsiteX170" fmla="*/ 1931110 w 2146148"/>
              <a:gd name="connsiteY170" fmla="*/ 2303984 h 3355872"/>
              <a:gd name="connsiteX171" fmla="*/ 1947529 w 2146148"/>
              <a:gd name="connsiteY171" fmla="*/ 2311928 h 3355872"/>
              <a:gd name="connsiteX172" fmla="*/ 1963418 w 2146148"/>
              <a:gd name="connsiteY172" fmla="*/ 2321462 h 3355872"/>
              <a:gd name="connsiteX173" fmla="*/ 1978778 w 2146148"/>
              <a:gd name="connsiteY173" fmla="*/ 2330996 h 3355872"/>
              <a:gd name="connsiteX174" fmla="*/ 1993608 w 2146148"/>
              <a:gd name="connsiteY174" fmla="*/ 2341590 h 3355872"/>
              <a:gd name="connsiteX175" fmla="*/ 2007909 w 2146148"/>
              <a:gd name="connsiteY175" fmla="*/ 2353242 h 3355872"/>
              <a:gd name="connsiteX176" fmla="*/ 2021680 w 2146148"/>
              <a:gd name="connsiteY176" fmla="*/ 2365424 h 3355872"/>
              <a:gd name="connsiteX177" fmla="*/ 2034921 w 2146148"/>
              <a:gd name="connsiteY177" fmla="*/ 2377076 h 3355872"/>
              <a:gd name="connsiteX178" fmla="*/ 2047633 w 2146148"/>
              <a:gd name="connsiteY178" fmla="*/ 2390318 h 3355872"/>
              <a:gd name="connsiteX179" fmla="*/ 2059285 w 2146148"/>
              <a:gd name="connsiteY179" fmla="*/ 2404618 h 3355872"/>
              <a:gd name="connsiteX180" fmla="*/ 2070408 w 2146148"/>
              <a:gd name="connsiteY180" fmla="*/ 2418918 h 3355872"/>
              <a:gd name="connsiteX181" fmla="*/ 2081531 w 2146148"/>
              <a:gd name="connsiteY181" fmla="*/ 2433748 h 3355872"/>
              <a:gd name="connsiteX182" fmla="*/ 2091064 w 2146148"/>
              <a:gd name="connsiteY182" fmla="*/ 2449108 h 3355872"/>
              <a:gd name="connsiteX183" fmla="*/ 2100068 w 2146148"/>
              <a:gd name="connsiteY183" fmla="*/ 2464998 h 3355872"/>
              <a:gd name="connsiteX184" fmla="*/ 2109073 w 2146148"/>
              <a:gd name="connsiteY184" fmla="*/ 2481418 h 3355872"/>
              <a:gd name="connsiteX185" fmla="*/ 2115958 w 2146148"/>
              <a:gd name="connsiteY185" fmla="*/ 2497836 h 3355872"/>
              <a:gd name="connsiteX186" fmla="*/ 2122843 w 2146148"/>
              <a:gd name="connsiteY186" fmla="*/ 2515316 h 3355872"/>
              <a:gd name="connsiteX187" fmla="*/ 2129199 w 2146148"/>
              <a:gd name="connsiteY187" fmla="*/ 2533324 h 3355872"/>
              <a:gd name="connsiteX188" fmla="*/ 2133966 w 2146148"/>
              <a:gd name="connsiteY188" fmla="*/ 2551332 h 3355872"/>
              <a:gd name="connsiteX189" fmla="*/ 2138203 w 2146148"/>
              <a:gd name="connsiteY189" fmla="*/ 2569340 h 3355872"/>
              <a:gd name="connsiteX190" fmla="*/ 2141911 w 2146148"/>
              <a:gd name="connsiteY190" fmla="*/ 2587878 h 3355872"/>
              <a:gd name="connsiteX191" fmla="*/ 2144030 w 2146148"/>
              <a:gd name="connsiteY191" fmla="*/ 2606944 h 3355872"/>
              <a:gd name="connsiteX192" fmla="*/ 2145619 w 2146148"/>
              <a:gd name="connsiteY192" fmla="*/ 2626542 h 3355872"/>
              <a:gd name="connsiteX193" fmla="*/ 2146148 w 2146148"/>
              <a:gd name="connsiteY193" fmla="*/ 2646140 h 3355872"/>
              <a:gd name="connsiteX194" fmla="*/ 2145619 w 2146148"/>
              <a:gd name="connsiteY194" fmla="*/ 2665206 h 3355872"/>
              <a:gd name="connsiteX195" fmla="*/ 2144030 w 2146148"/>
              <a:gd name="connsiteY195" fmla="*/ 2684804 h 3355872"/>
              <a:gd name="connsiteX196" fmla="*/ 2141911 w 2146148"/>
              <a:gd name="connsiteY196" fmla="*/ 2703872 h 3355872"/>
              <a:gd name="connsiteX197" fmla="*/ 2138203 w 2146148"/>
              <a:gd name="connsiteY197" fmla="*/ 2722408 h 3355872"/>
              <a:gd name="connsiteX198" fmla="*/ 2133966 w 2146148"/>
              <a:gd name="connsiteY198" fmla="*/ 2740946 h 3355872"/>
              <a:gd name="connsiteX199" fmla="*/ 2129199 w 2146148"/>
              <a:gd name="connsiteY199" fmla="*/ 2758954 h 3355872"/>
              <a:gd name="connsiteX200" fmla="*/ 2122843 w 2146148"/>
              <a:gd name="connsiteY200" fmla="*/ 2776434 h 3355872"/>
              <a:gd name="connsiteX201" fmla="*/ 2115958 w 2146148"/>
              <a:gd name="connsiteY201" fmla="*/ 2793382 h 3355872"/>
              <a:gd name="connsiteX202" fmla="*/ 2109073 w 2146148"/>
              <a:gd name="connsiteY202" fmla="*/ 2810860 h 3355872"/>
              <a:gd name="connsiteX203" fmla="*/ 2100068 w 2146148"/>
              <a:gd name="connsiteY203" fmla="*/ 2827280 h 3355872"/>
              <a:gd name="connsiteX204" fmla="*/ 2091064 w 2146148"/>
              <a:gd name="connsiteY204" fmla="*/ 2843170 h 3355872"/>
              <a:gd name="connsiteX205" fmla="*/ 2081531 w 2146148"/>
              <a:gd name="connsiteY205" fmla="*/ 2858530 h 3355872"/>
              <a:gd name="connsiteX206" fmla="*/ 2070408 w 2146148"/>
              <a:gd name="connsiteY206" fmla="*/ 2873360 h 3355872"/>
              <a:gd name="connsiteX207" fmla="*/ 2059285 w 2146148"/>
              <a:gd name="connsiteY207" fmla="*/ 2887660 h 3355872"/>
              <a:gd name="connsiteX208" fmla="*/ 2047633 w 2146148"/>
              <a:gd name="connsiteY208" fmla="*/ 2900902 h 3355872"/>
              <a:gd name="connsiteX209" fmla="*/ 2034921 w 2146148"/>
              <a:gd name="connsiteY209" fmla="*/ 2914142 h 3355872"/>
              <a:gd name="connsiteX210" fmla="*/ 2021680 w 2146148"/>
              <a:gd name="connsiteY210" fmla="*/ 2926854 h 3355872"/>
              <a:gd name="connsiteX211" fmla="*/ 2007909 w 2146148"/>
              <a:gd name="connsiteY211" fmla="*/ 2939036 h 3355872"/>
              <a:gd name="connsiteX212" fmla="*/ 1993608 w 2146148"/>
              <a:gd name="connsiteY212" fmla="*/ 2950158 h 3355872"/>
              <a:gd name="connsiteX213" fmla="*/ 1978778 w 2146148"/>
              <a:gd name="connsiteY213" fmla="*/ 2960752 h 3355872"/>
              <a:gd name="connsiteX214" fmla="*/ 1963418 w 2146148"/>
              <a:gd name="connsiteY214" fmla="*/ 2970816 h 3355872"/>
              <a:gd name="connsiteX215" fmla="*/ 1947529 w 2146148"/>
              <a:gd name="connsiteY215" fmla="*/ 2979820 h 3355872"/>
              <a:gd name="connsiteX216" fmla="*/ 1931110 w 2146148"/>
              <a:gd name="connsiteY216" fmla="*/ 2988294 h 3355872"/>
              <a:gd name="connsiteX217" fmla="*/ 1914161 w 2146148"/>
              <a:gd name="connsiteY217" fmla="*/ 2995708 h 3355872"/>
              <a:gd name="connsiteX218" fmla="*/ 1897212 w 2146148"/>
              <a:gd name="connsiteY218" fmla="*/ 3002594 h 3355872"/>
              <a:gd name="connsiteX219" fmla="*/ 1879204 w 2146148"/>
              <a:gd name="connsiteY219" fmla="*/ 3008420 h 3355872"/>
              <a:gd name="connsiteX220" fmla="*/ 1861196 w 2146148"/>
              <a:gd name="connsiteY220" fmla="*/ 3013718 h 3355872"/>
              <a:gd name="connsiteX221" fmla="*/ 1842658 w 2146148"/>
              <a:gd name="connsiteY221" fmla="*/ 3017954 h 3355872"/>
              <a:gd name="connsiteX222" fmla="*/ 1824120 w 2146148"/>
              <a:gd name="connsiteY222" fmla="*/ 3021132 h 3355872"/>
              <a:gd name="connsiteX223" fmla="*/ 1805053 w 2146148"/>
              <a:gd name="connsiteY223" fmla="*/ 3023250 h 3355872"/>
              <a:gd name="connsiteX224" fmla="*/ 1785455 w 2146148"/>
              <a:gd name="connsiteY224" fmla="*/ 3025370 h 3355872"/>
              <a:gd name="connsiteX225" fmla="*/ 1766388 w 2146148"/>
              <a:gd name="connsiteY225" fmla="*/ 3025900 h 3355872"/>
              <a:gd name="connsiteX226" fmla="*/ 1746791 w 2146148"/>
              <a:gd name="connsiteY226" fmla="*/ 3025370 h 3355872"/>
              <a:gd name="connsiteX227" fmla="*/ 1727724 w 2146148"/>
              <a:gd name="connsiteY227" fmla="*/ 3023250 h 3355872"/>
              <a:gd name="connsiteX228" fmla="*/ 1708126 w 2146148"/>
              <a:gd name="connsiteY228" fmla="*/ 3021132 h 3355872"/>
              <a:gd name="connsiteX229" fmla="*/ 1689589 w 2146148"/>
              <a:gd name="connsiteY229" fmla="*/ 3017954 h 3355872"/>
              <a:gd name="connsiteX230" fmla="*/ 1671580 w 2146148"/>
              <a:gd name="connsiteY230" fmla="*/ 3013718 h 3355872"/>
              <a:gd name="connsiteX231" fmla="*/ 1653572 w 2146148"/>
              <a:gd name="connsiteY231" fmla="*/ 3008420 h 3355872"/>
              <a:gd name="connsiteX232" fmla="*/ 1636094 w 2146148"/>
              <a:gd name="connsiteY232" fmla="*/ 3002594 h 3355872"/>
              <a:gd name="connsiteX233" fmla="*/ 1618615 w 2146148"/>
              <a:gd name="connsiteY233" fmla="*/ 2995708 h 3355872"/>
              <a:gd name="connsiteX234" fmla="*/ 1601667 w 2146148"/>
              <a:gd name="connsiteY234" fmla="*/ 2988294 h 3355872"/>
              <a:gd name="connsiteX235" fmla="*/ 1585247 w 2146148"/>
              <a:gd name="connsiteY235" fmla="*/ 2979820 h 3355872"/>
              <a:gd name="connsiteX236" fmla="*/ 1569358 w 2146148"/>
              <a:gd name="connsiteY236" fmla="*/ 2970816 h 3355872"/>
              <a:gd name="connsiteX237" fmla="*/ 1553998 w 2146148"/>
              <a:gd name="connsiteY237" fmla="*/ 2960752 h 3355872"/>
              <a:gd name="connsiteX238" fmla="*/ 1539168 w 2146148"/>
              <a:gd name="connsiteY238" fmla="*/ 2950158 h 3355872"/>
              <a:gd name="connsiteX239" fmla="*/ 1524337 w 2146148"/>
              <a:gd name="connsiteY239" fmla="*/ 2939036 h 3355872"/>
              <a:gd name="connsiteX240" fmla="*/ 1511096 w 2146148"/>
              <a:gd name="connsiteY240" fmla="*/ 2926854 h 3355872"/>
              <a:gd name="connsiteX241" fmla="*/ 1497855 w 2146148"/>
              <a:gd name="connsiteY241" fmla="*/ 2914142 h 3355872"/>
              <a:gd name="connsiteX242" fmla="*/ 1485143 w 2146148"/>
              <a:gd name="connsiteY242" fmla="*/ 2900902 h 3355872"/>
              <a:gd name="connsiteX243" fmla="*/ 1473491 w 2146148"/>
              <a:gd name="connsiteY243" fmla="*/ 2887660 h 3355872"/>
              <a:gd name="connsiteX244" fmla="*/ 1461839 w 2146148"/>
              <a:gd name="connsiteY244" fmla="*/ 2873360 h 3355872"/>
              <a:gd name="connsiteX245" fmla="*/ 1451775 w 2146148"/>
              <a:gd name="connsiteY245" fmla="*/ 2858530 h 3355872"/>
              <a:gd name="connsiteX246" fmla="*/ 1441712 w 2146148"/>
              <a:gd name="connsiteY246" fmla="*/ 2843170 h 3355872"/>
              <a:gd name="connsiteX247" fmla="*/ 1432178 w 2146148"/>
              <a:gd name="connsiteY247" fmla="*/ 2827280 h 3355872"/>
              <a:gd name="connsiteX248" fmla="*/ 1424233 w 2146148"/>
              <a:gd name="connsiteY248" fmla="*/ 2810860 h 3355872"/>
              <a:gd name="connsiteX249" fmla="*/ 1416289 w 2146148"/>
              <a:gd name="connsiteY249" fmla="*/ 2793382 h 3355872"/>
              <a:gd name="connsiteX250" fmla="*/ 1409933 w 2146148"/>
              <a:gd name="connsiteY250" fmla="*/ 2776434 h 3355872"/>
              <a:gd name="connsiteX251" fmla="*/ 1404107 w 2146148"/>
              <a:gd name="connsiteY251" fmla="*/ 2758954 h 3355872"/>
              <a:gd name="connsiteX252" fmla="*/ 1398280 w 2146148"/>
              <a:gd name="connsiteY252" fmla="*/ 2740946 h 3355872"/>
              <a:gd name="connsiteX253" fmla="*/ 1394573 w 2146148"/>
              <a:gd name="connsiteY253" fmla="*/ 2722408 h 3355872"/>
              <a:gd name="connsiteX254" fmla="*/ 1391395 w 2146148"/>
              <a:gd name="connsiteY254" fmla="*/ 2703872 h 3355872"/>
              <a:gd name="connsiteX255" fmla="*/ 1388747 w 2146148"/>
              <a:gd name="connsiteY255" fmla="*/ 2684804 h 3355872"/>
              <a:gd name="connsiteX256" fmla="*/ 535941 w 2146148"/>
              <a:gd name="connsiteY256" fmla="*/ 1900514 h 3355872"/>
              <a:gd name="connsiteX257" fmla="*/ 780620 w 2146148"/>
              <a:gd name="connsiteY257" fmla="*/ 1900514 h 3355872"/>
              <a:gd name="connsiteX258" fmla="*/ 780620 w 2146148"/>
              <a:gd name="connsiteY258" fmla="*/ 2145194 h 3355872"/>
              <a:gd name="connsiteX259" fmla="*/ 1140620 w 2146148"/>
              <a:gd name="connsiteY259" fmla="*/ 2145194 h 3355872"/>
              <a:gd name="connsiteX260" fmla="*/ 1140620 w 2146148"/>
              <a:gd name="connsiteY260" fmla="*/ 1900514 h 3355872"/>
              <a:gd name="connsiteX261" fmla="*/ 1385299 w 2146148"/>
              <a:gd name="connsiteY261" fmla="*/ 1900514 h 3355872"/>
              <a:gd name="connsiteX262" fmla="*/ 1385299 w 2146148"/>
              <a:gd name="connsiteY262" fmla="*/ 1540514 h 3355872"/>
              <a:gd name="connsiteX263" fmla="*/ 1140620 w 2146148"/>
              <a:gd name="connsiteY263" fmla="*/ 1540514 h 3355872"/>
              <a:gd name="connsiteX264" fmla="*/ 1140620 w 2146148"/>
              <a:gd name="connsiteY264" fmla="*/ 1295834 h 3355872"/>
              <a:gd name="connsiteX265" fmla="*/ 780620 w 2146148"/>
              <a:gd name="connsiteY265" fmla="*/ 1295834 h 3355872"/>
              <a:gd name="connsiteX266" fmla="*/ 780620 w 2146148"/>
              <a:gd name="connsiteY266" fmla="*/ 1540514 h 3355872"/>
              <a:gd name="connsiteX267" fmla="*/ 535941 w 2146148"/>
              <a:gd name="connsiteY267" fmla="*/ 1540514 h 3355872"/>
              <a:gd name="connsiteX268" fmla="*/ 0 w 2146148"/>
              <a:gd name="connsiteY268" fmla="*/ 1765858 h 3355872"/>
              <a:gd name="connsiteX269" fmla="*/ 530 w 2146148"/>
              <a:gd name="connsiteY269" fmla="*/ 1755266 h 3355872"/>
              <a:gd name="connsiteX270" fmla="*/ 1059 w 2146148"/>
              <a:gd name="connsiteY270" fmla="*/ 1744672 h 3355872"/>
              <a:gd name="connsiteX271" fmla="*/ 2648 w 2146148"/>
              <a:gd name="connsiteY271" fmla="*/ 1734608 h 3355872"/>
              <a:gd name="connsiteX272" fmla="*/ 4237 w 2146148"/>
              <a:gd name="connsiteY272" fmla="*/ 1724546 h 3355872"/>
              <a:gd name="connsiteX273" fmla="*/ 6356 w 2146148"/>
              <a:gd name="connsiteY273" fmla="*/ 1714482 h 3355872"/>
              <a:gd name="connsiteX274" fmla="*/ 9534 w 2146148"/>
              <a:gd name="connsiteY274" fmla="*/ 1704948 h 3355872"/>
              <a:gd name="connsiteX275" fmla="*/ 12712 w 2146148"/>
              <a:gd name="connsiteY275" fmla="*/ 1695414 h 3355872"/>
              <a:gd name="connsiteX276" fmla="*/ 16419 w 2146148"/>
              <a:gd name="connsiteY276" fmla="*/ 1686410 h 3355872"/>
              <a:gd name="connsiteX277" fmla="*/ 20127 w 2146148"/>
              <a:gd name="connsiteY277" fmla="*/ 1677406 h 3355872"/>
              <a:gd name="connsiteX278" fmla="*/ 24893 w 2146148"/>
              <a:gd name="connsiteY278" fmla="*/ 1667872 h 3355872"/>
              <a:gd name="connsiteX279" fmla="*/ 29660 w 2146148"/>
              <a:gd name="connsiteY279" fmla="*/ 1659928 h 3355872"/>
              <a:gd name="connsiteX280" fmla="*/ 34957 w 2146148"/>
              <a:gd name="connsiteY280" fmla="*/ 1651454 h 3355872"/>
              <a:gd name="connsiteX281" fmla="*/ 40783 w 2146148"/>
              <a:gd name="connsiteY281" fmla="*/ 1643508 h 3355872"/>
              <a:gd name="connsiteX282" fmla="*/ 46609 w 2146148"/>
              <a:gd name="connsiteY282" fmla="*/ 1635564 h 3355872"/>
              <a:gd name="connsiteX283" fmla="*/ 52965 w 2146148"/>
              <a:gd name="connsiteY283" fmla="*/ 1628678 h 3355872"/>
              <a:gd name="connsiteX284" fmla="*/ 59851 w 2146148"/>
              <a:gd name="connsiteY284" fmla="*/ 1621264 h 3355872"/>
              <a:gd name="connsiteX285" fmla="*/ 66736 w 2146148"/>
              <a:gd name="connsiteY285" fmla="*/ 1614378 h 3355872"/>
              <a:gd name="connsiteX286" fmla="*/ 74681 w 2146148"/>
              <a:gd name="connsiteY286" fmla="*/ 1608022 h 3355872"/>
              <a:gd name="connsiteX287" fmla="*/ 82096 w 2146148"/>
              <a:gd name="connsiteY287" fmla="*/ 1601666 h 3355872"/>
              <a:gd name="connsiteX288" fmla="*/ 90570 w 2146148"/>
              <a:gd name="connsiteY288" fmla="*/ 1596370 h 3355872"/>
              <a:gd name="connsiteX289" fmla="*/ 98515 w 2146148"/>
              <a:gd name="connsiteY289" fmla="*/ 1590544 h 3355872"/>
              <a:gd name="connsiteX290" fmla="*/ 106989 w 2146148"/>
              <a:gd name="connsiteY290" fmla="*/ 1585776 h 3355872"/>
              <a:gd name="connsiteX291" fmla="*/ 115994 w 2146148"/>
              <a:gd name="connsiteY291" fmla="*/ 1581540 h 3355872"/>
              <a:gd name="connsiteX292" fmla="*/ 124998 w 2146148"/>
              <a:gd name="connsiteY292" fmla="*/ 1577302 h 3355872"/>
              <a:gd name="connsiteX293" fmla="*/ 134531 w 2146148"/>
              <a:gd name="connsiteY293" fmla="*/ 1573594 h 3355872"/>
              <a:gd name="connsiteX294" fmla="*/ 143535 w 2146148"/>
              <a:gd name="connsiteY294" fmla="*/ 1570416 h 3355872"/>
              <a:gd name="connsiteX295" fmla="*/ 153599 w 2146148"/>
              <a:gd name="connsiteY295" fmla="*/ 1567768 h 3355872"/>
              <a:gd name="connsiteX296" fmla="*/ 163662 w 2146148"/>
              <a:gd name="connsiteY296" fmla="*/ 1565650 h 3355872"/>
              <a:gd name="connsiteX297" fmla="*/ 173196 w 2146148"/>
              <a:gd name="connsiteY297" fmla="*/ 1564060 h 3355872"/>
              <a:gd name="connsiteX298" fmla="*/ 183789 w 2146148"/>
              <a:gd name="connsiteY298" fmla="*/ 1561942 h 3355872"/>
              <a:gd name="connsiteX299" fmla="*/ 194382 w 2146148"/>
              <a:gd name="connsiteY299" fmla="*/ 1561412 h 3355872"/>
              <a:gd name="connsiteX300" fmla="*/ 204445 w 2146148"/>
              <a:gd name="connsiteY300" fmla="*/ 1560884 h 3355872"/>
              <a:gd name="connsiteX301" fmla="*/ 208683 w 2146148"/>
              <a:gd name="connsiteY301" fmla="*/ 1561412 h 3355872"/>
              <a:gd name="connsiteX302" fmla="*/ 208683 w 2146148"/>
              <a:gd name="connsiteY302" fmla="*/ 1136632 h 3355872"/>
              <a:gd name="connsiteX303" fmla="*/ 209212 w 2146148"/>
              <a:gd name="connsiteY303" fmla="*/ 1112268 h 3355872"/>
              <a:gd name="connsiteX304" fmla="*/ 211331 w 2146148"/>
              <a:gd name="connsiteY304" fmla="*/ 1088964 h 3355872"/>
              <a:gd name="connsiteX305" fmla="*/ 213979 w 2146148"/>
              <a:gd name="connsiteY305" fmla="*/ 1065130 h 3355872"/>
              <a:gd name="connsiteX306" fmla="*/ 217687 w 2146148"/>
              <a:gd name="connsiteY306" fmla="*/ 1041824 h 3355872"/>
              <a:gd name="connsiteX307" fmla="*/ 223513 w 2146148"/>
              <a:gd name="connsiteY307" fmla="*/ 1018520 h 3355872"/>
              <a:gd name="connsiteX308" fmla="*/ 229869 w 2146148"/>
              <a:gd name="connsiteY308" fmla="*/ 995744 h 3355872"/>
              <a:gd name="connsiteX309" fmla="*/ 236754 w 2146148"/>
              <a:gd name="connsiteY309" fmla="*/ 972970 h 3355872"/>
              <a:gd name="connsiteX310" fmla="*/ 245758 w 2146148"/>
              <a:gd name="connsiteY310" fmla="*/ 951254 h 3355872"/>
              <a:gd name="connsiteX311" fmla="*/ 255292 w 2146148"/>
              <a:gd name="connsiteY311" fmla="*/ 929538 h 3355872"/>
              <a:gd name="connsiteX312" fmla="*/ 265355 w 2146148"/>
              <a:gd name="connsiteY312" fmla="*/ 908352 h 3355872"/>
              <a:gd name="connsiteX313" fmla="*/ 277537 w 2146148"/>
              <a:gd name="connsiteY313" fmla="*/ 888226 h 3355872"/>
              <a:gd name="connsiteX314" fmla="*/ 290249 w 2146148"/>
              <a:gd name="connsiteY314" fmla="*/ 867570 h 3355872"/>
              <a:gd name="connsiteX315" fmla="*/ 304020 w 2146148"/>
              <a:gd name="connsiteY315" fmla="*/ 848502 h 3355872"/>
              <a:gd name="connsiteX316" fmla="*/ 318320 w 2146148"/>
              <a:gd name="connsiteY316" fmla="*/ 829434 h 3355872"/>
              <a:gd name="connsiteX317" fmla="*/ 334210 w 2146148"/>
              <a:gd name="connsiteY317" fmla="*/ 811426 h 3355872"/>
              <a:gd name="connsiteX318" fmla="*/ 350629 w 2146148"/>
              <a:gd name="connsiteY318" fmla="*/ 793948 h 3355872"/>
              <a:gd name="connsiteX319" fmla="*/ 1084726 w 2146148"/>
              <a:gd name="connsiteY319" fmla="*/ 60380 h 3355872"/>
              <a:gd name="connsiteX320" fmla="*/ 1091612 w 2146148"/>
              <a:gd name="connsiteY320" fmla="*/ 52966 h 3355872"/>
              <a:gd name="connsiteX321" fmla="*/ 1099557 w 2146148"/>
              <a:gd name="connsiteY321" fmla="*/ 46610 h 3355872"/>
              <a:gd name="connsiteX322" fmla="*/ 1107502 w 2146148"/>
              <a:gd name="connsiteY322" fmla="*/ 40254 h 3355872"/>
              <a:gd name="connsiteX323" fmla="*/ 1115976 w 2146148"/>
              <a:gd name="connsiteY323" fmla="*/ 34428 h 3355872"/>
              <a:gd name="connsiteX324" fmla="*/ 1124450 w 2146148"/>
              <a:gd name="connsiteY324" fmla="*/ 29130 h 3355872"/>
              <a:gd name="connsiteX325" fmla="*/ 1133454 w 2146148"/>
              <a:gd name="connsiteY325" fmla="*/ 24364 h 3355872"/>
              <a:gd name="connsiteX326" fmla="*/ 1142459 w 2146148"/>
              <a:gd name="connsiteY326" fmla="*/ 19596 h 3355872"/>
              <a:gd name="connsiteX327" fmla="*/ 1151463 w 2146148"/>
              <a:gd name="connsiteY327" fmla="*/ 15360 h 3355872"/>
              <a:gd name="connsiteX328" fmla="*/ 1160996 w 2146148"/>
              <a:gd name="connsiteY328" fmla="*/ 12182 h 3355872"/>
              <a:gd name="connsiteX329" fmla="*/ 1170000 w 2146148"/>
              <a:gd name="connsiteY329" fmla="*/ 9004 h 3355872"/>
              <a:gd name="connsiteX330" fmla="*/ 1180064 w 2146148"/>
              <a:gd name="connsiteY330" fmla="*/ 5826 h 3355872"/>
              <a:gd name="connsiteX331" fmla="*/ 1190127 w 2146148"/>
              <a:gd name="connsiteY331" fmla="*/ 3708 h 3355872"/>
              <a:gd name="connsiteX332" fmla="*/ 1199661 w 2146148"/>
              <a:gd name="connsiteY332" fmla="*/ 2118 h 3355872"/>
              <a:gd name="connsiteX333" fmla="*/ 1210254 w 2146148"/>
              <a:gd name="connsiteY333" fmla="*/ 530 h 3355872"/>
              <a:gd name="connsiteX334" fmla="*/ 1220317 w 2146148"/>
              <a:gd name="connsiteY334" fmla="*/ 0 h 3355872"/>
              <a:gd name="connsiteX335" fmla="*/ 1230381 w 2146148"/>
              <a:gd name="connsiteY335" fmla="*/ 0 h 3355872"/>
              <a:gd name="connsiteX336" fmla="*/ 1559824 w 2146148"/>
              <a:gd name="connsiteY336" fmla="*/ 0 h 3355872"/>
              <a:gd name="connsiteX337" fmla="*/ 1570417 w 2146148"/>
              <a:gd name="connsiteY337" fmla="*/ 0 h 3355872"/>
              <a:gd name="connsiteX338" fmla="*/ 1581010 w 2146148"/>
              <a:gd name="connsiteY338" fmla="*/ 1060 h 3355872"/>
              <a:gd name="connsiteX339" fmla="*/ 1591603 w 2146148"/>
              <a:gd name="connsiteY339" fmla="*/ 2118 h 3355872"/>
              <a:gd name="connsiteX340" fmla="*/ 1601137 w 2146148"/>
              <a:gd name="connsiteY340" fmla="*/ 3708 h 3355872"/>
              <a:gd name="connsiteX341" fmla="*/ 1611200 w 2146148"/>
              <a:gd name="connsiteY341" fmla="*/ 5826 h 3355872"/>
              <a:gd name="connsiteX342" fmla="*/ 1621264 w 2146148"/>
              <a:gd name="connsiteY342" fmla="*/ 9534 h 3355872"/>
              <a:gd name="connsiteX343" fmla="*/ 1630797 w 2146148"/>
              <a:gd name="connsiteY343" fmla="*/ 12182 h 3355872"/>
              <a:gd name="connsiteX344" fmla="*/ 1640331 w 2146148"/>
              <a:gd name="connsiteY344" fmla="*/ 15890 h 3355872"/>
              <a:gd name="connsiteX345" fmla="*/ 1649335 w 2146148"/>
              <a:gd name="connsiteY345" fmla="*/ 20126 h 3355872"/>
              <a:gd name="connsiteX346" fmla="*/ 1658339 w 2146148"/>
              <a:gd name="connsiteY346" fmla="*/ 24894 h 3355872"/>
              <a:gd name="connsiteX347" fmla="*/ 1666814 w 2146148"/>
              <a:gd name="connsiteY347" fmla="*/ 29660 h 3355872"/>
              <a:gd name="connsiteX348" fmla="*/ 1675288 w 2146148"/>
              <a:gd name="connsiteY348" fmla="*/ 34956 h 3355872"/>
              <a:gd name="connsiteX349" fmla="*/ 1683762 w 2146148"/>
              <a:gd name="connsiteY349" fmla="*/ 40784 h 3355872"/>
              <a:gd name="connsiteX350" fmla="*/ 1691178 w 2146148"/>
              <a:gd name="connsiteY350" fmla="*/ 47140 h 3355872"/>
              <a:gd name="connsiteX351" fmla="*/ 1698593 w 2146148"/>
              <a:gd name="connsiteY351" fmla="*/ 52966 h 3355872"/>
              <a:gd name="connsiteX352" fmla="*/ 1705478 w 2146148"/>
              <a:gd name="connsiteY352" fmla="*/ 60380 h 3355872"/>
              <a:gd name="connsiteX353" fmla="*/ 1712893 w 2146148"/>
              <a:gd name="connsiteY353" fmla="*/ 67266 h 3355872"/>
              <a:gd name="connsiteX354" fmla="*/ 1719249 w 2146148"/>
              <a:gd name="connsiteY354" fmla="*/ 75210 h 3355872"/>
              <a:gd name="connsiteX355" fmla="*/ 1725605 w 2146148"/>
              <a:gd name="connsiteY355" fmla="*/ 82626 h 3355872"/>
              <a:gd name="connsiteX356" fmla="*/ 1730901 w 2146148"/>
              <a:gd name="connsiteY356" fmla="*/ 91100 h 3355872"/>
              <a:gd name="connsiteX357" fmla="*/ 1736198 w 2146148"/>
              <a:gd name="connsiteY357" fmla="*/ 99044 h 3355872"/>
              <a:gd name="connsiteX358" fmla="*/ 1741494 w 2146148"/>
              <a:gd name="connsiteY358" fmla="*/ 108048 h 3355872"/>
              <a:gd name="connsiteX359" fmla="*/ 1746261 w 2146148"/>
              <a:gd name="connsiteY359" fmla="*/ 117052 h 3355872"/>
              <a:gd name="connsiteX360" fmla="*/ 1749969 w 2146148"/>
              <a:gd name="connsiteY360" fmla="*/ 125528 h 3355872"/>
              <a:gd name="connsiteX361" fmla="*/ 1753676 w 2146148"/>
              <a:gd name="connsiteY361" fmla="*/ 135590 h 3355872"/>
              <a:gd name="connsiteX362" fmla="*/ 1757384 w 2146148"/>
              <a:gd name="connsiteY362" fmla="*/ 144594 h 3355872"/>
              <a:gd name="connsiteX363" fmla="*/ 1760032 w 2146148"/>
              <a:gd name="connsiteY363" fmla="*/ 154658 h 3355872"/>
              <a:gd name="connsiteX364" fmla="*/ 1762151 w 2146148"/>
              <a:gd name="connsiteY364" fmla="*/ 164722 h 3355872"/>
              <a:gd name="connsiteX365" fmla="*/ 1763740 w 2146148"/>
              <a:gd name="connsiteY365" fmla="*/ 174784 h 3355872"/>
              <a:gd name="connsiteX366" fmla="*/ 1765329 w 2146148"/>
              <a:gd name="connsiteY366" fmla="*/ 184848 h 3355872"/>
              <a:gd name="connsiteX367" fmla="*/ 1765858 w 2146148"/>
              <a:gd name="connsiteY367" fmla="*/ 195972 h 3355872"/>
              <a:gd name="connsiteX368" fmla="*/ 1766388 w 2146148"/>
              <a:gd name="connsiteY368" fmla="*/ 206034 h 3355872"/>
              <a:gd name="connsiteX369" fmla="*/ 1766388 w 2146148"/>
              <a:gd name="connsiteY369" fmla="*/ 289720 h 3355872"/>
              <a:gd name="connsiteX370" fmla="*/ 1752617 w 2146148"/>
              <a:gd name="connsiteY370" fmla="*/ 290248 h 3355872"/>
              <a:gd name="connsiteX371" fmla="*/ 1738846 w 2146148"/>
              <a:gd name="connsiteY371" fmla="*/ 290248 h 3355872"/>
              <a:gd name="connsiteX372" fmla="*/ 1725605 w 2146148"/>
              <a:gd name="connsiteY372" fmla="*/ 291308 h 3355872"/>
              <a:gd name="connsiteX373" fmla="*/ 1712364 w 2146148"/>
              <a:gd name="connsiteY373" fmla="*/ 292368 h 3355872"/>
              <a:gd name="connsiteX374" fmla="*/ 1699122 w 2146148"/>
              <a:gd name="connsiteY374" fmla="*/ 293956 h 3355872"/>
              <a:gd name="connsiteX375" fmla="*/ 1685881 w 2146148"/>
              <a:gd name="connsiteY375" fmla="*/ 295546 h 3355872"/>
              <a:gd name="connsiteX376" fmla="*/ 1672640 w 2146148"/>
              <a:gd name="connsiteY376" fmla="*/ 297664 h 3355872"/>
              <a:gd name="connsiteX377" fmla="*/ 1659398 w 2146148"/>
              <a:gd name="connsiteY377" fmla="*/ 300842 h 3355872"/>
              <a:gd name="connsiteX378" fmla="*/ 1646157 w 2146148"/>
              <a:gd name="connsiteY378" fmla="*/ 303490 h 3355872"/>
              <a:gd name="connsiteX379" fmla="*/ 1633975 w 2146148"/>
              <a:gd name="connsiteY379" fmla="*/ 306668 h 3355872"/>
              <a:gd name="connsiteX380" fmla="*/ 1608552 w 2146148"/>
              <a:gd name="connsiteY380" fmla="*/ 313554 h 3355872"/>
              <a:gd name="connsiteX381" fmla="*/ 1583658 w 2146148"/>
              <a:gd name="connsiteY381" fmla="*/ 322028 h 3355872"/>
              <a:gd name="connsiteX382" fmla="*/ 1560354 w 2146148"/>
              <a:gd name="connsiteY382" fmla="*/ 331562 h 3355872"/>
              <a:gd name="connsiteX383" fmla="*/ 1536519 w 2146148"/>
              <a:gd name="connsiteY383" fmla="*/ 342156 h 3355872"/>
              <a:gd name="connsiteX384" fmla="*/ 1513744 w 2146148"/>
              <a:gd name="connsiteY384" fmla="*/ 353808 h 3355872"/>
              <a:gd name="connsiteX385" fmla="*/ 1491499 w 2146148"/>
              <a:gd name="connsiteY385" fmla="*/ 366518 h 3355872"/>
              <a:gd name="connsiteX386" fmla="*/ 1469783 w 2146148"/>
              <a:gd name="connsiteY386" fmla="*/ 380290 h 3355872"/>
              <a:gd name="connsiteX387" fmla="*/ 1449656 w 2146148"/>
              <a:gd name="connsiteY387" fmla="*/ 395120 h 3355872"/>
              <a:gd name="connsiteX388" fmla="*/ 1429000 w 2146148"/>
              <a:gd name="connsiteY388" fmla="*/ 411010 h 3355872"/>
              <a:gd name="connsiteX389" fmla="*/ 1409933 w 2146148"/>
              <a:gd name="connsiteY389" fmla="*/ 427428 h 3355872"/>
              <a:gd name="connsiteX390" fmla="*/ 1391395 w 2146148"/>
              <a:gd name="connsiteY390" fmla="*/ 444908 h 3355872"/>
              <a:gd name="connsiteX391" fmla="*/ 1373916 w 2146148"/>
              <a:gd name="connsiteY391" fmla="*/ 463444 h 3355872"/>
              <a:gd name="connsiteX392" fmla="*/ 1357497 w 2146148"/>
              <a:gd name="connsiteY392" fmla="*/ 482512 h 3355872"/>
              <a:gd name="connsiteX393" fmla="*/ 1341607 w 2146148"/>
              <a:gd name="connsiteY393" fmla="*/ 502640 h 3355872"/>
              <a:gd name="connsiteX394" fmla="*/ 1326777 w 2146148"/>
              <a:gd name="connsiteY394" fmla="*/ 523296 h 3355872"/>
              <a:gd name="connsiteX395" fmla="*/ 1313006 w 2146148"/>
              <a:gd name="connsiteY395" fmla="*/ 544482 h 3355872"/>
              <a:gd name="connsiteX396" fmla="*/ 1300295 w 2146148"/>
              <a:gd name="connsiteY396" fmla="*/ 567256 h 3355872"/>
              <a:gd name="connsiteX397" fmla="*/ 1288642 w 2146148"/>
              <a:gd name="connsiteY397" fmla="*/ 590032 h 3355872"/>
              <a:gd name="connsiteX398" fmla="*/ 1277520 w 2146148"/>
              <a:gd name="connsiteY398" fmla="*/ 613336 h 3355872"/>
              <a:gd name="connsiteX399" fmla="*/ 1268516 w 2146148"/>
              <a:gd name="connsiteY399" fmla="*/ 637170 h 3355872"/>
              <a:gd name="connsiteX400" fmla="*/ 1260041 w 2146148"/>
              <a:gd name="connsiteY400" fmla="*/ 662064 h 3355872"/>
              <a:gd name="connsiteX401" fmla="*/ 1253156 w 2146148"/>
              <a:gd name="connsiteY401" fmla="*/ 687488 h 3355872"/>
              <a:gd name="connsiteX402" fmla="*/ 1249978 w 2146148"/>
              <a:gd name="connsiteY402" fmla="*/ 699670 h 3355872"/>
              <a:gd name="connsiteX403" fmla="*/ 1246800 w 2146148"/>
              <a:gd name="connsiteY403" fmla="*/ 712912 h 3355872"/>
              <a:gd name="connsiteX404" fmla="*/ 1244152 w 2146148"/>
              <a:gd name="connsiteY404" fmla="*/ 725622 h 3355872"/>
              <a:gd name="connsiteX405" fmla="*/ 1242033 w 2146148"/>
              <a:gd name="connsiteY405" fmla="*/ 738864 h 3355872"/>
              <a:gd name="connsiteX406" fmla="*/ 1240444 w 2146148"/>
              <a:gd name="connsiteY406" fmla="*/ 752106 h 3355872"/>
              <a:gd name="connsiteX407" fmla="*/ 1238855 w 2146148"/>
              <a:gd name="connsiteY407" fmla="*/ 765876 h 3355872"/>
              <a:gd name="connsiteX408" fmla="*/ 1237796 w 2146148"/>
              <a:gd name="connsiteY408" fmla="*/ 779118 h 3355872"/>
              <a:gd name="connsiteX409" fmla="*/ 1237266 w 2146148"/>
              <a:gd name="connsiteY409" fmla="*/ 792358 h 3355872"/>
              <a:gd name="connsiteX410" fmla="*/ 1236736 w 2146148"/>
              <a:gd name="connsiteY410" fmla="*/ 806130 h 3355872"/>
              <a:gd name="connsiteX411" fmla="*/ 1236207 w 2146148"/>
              <a:gd name="connsiteY411" fmla="*/ 819900 h 3355872"/>
              <a:gd name="connsiteX412" fmla="*/ 1236736 w 2146148"/>
              <a:gd name="connsiteY412" fmla="*/ 833142 h 3355872"/>
              <a:gd name="connsiteX413" fmla="*/ 1237266 w 2146148"/>
              <a:gd name="connsiteY413" fmla="*/ 846912 h 3355872"/>
              <a:gd name="connsiteX414" fmla="*/ 1237796 w 2146148"/>
              <a:gd name="connsiteY414" fmla="*/ 860684 h 3355872"/>
              <a:gd name="connsiteX415" fmla="*/ 1238855 w 2146148"/>
              <a:gd name="connsiteY415" fmla="*/ 873924 h 3355872"/>
              <a:gd name="connsiteX416" fmla="*/ 1240444 w 2146148"/>
              <a:gd name="connsiteY416" fmla="*/ 887696 h 3355872"/>
              <a:gd name="connsiteX417" fmla="*/ 1242033 w 2146148"/>
              <a:gd name="connsiteY417" fmla="*/ 900938 h 3355872"/>
              <a:gd name="connsiteX418" fmla="*/ 1244152 w 2146148"/>
              <a:gd name="connsiteY418" fmla="*/ 913648 h 3355872"/>
              <a:gd name="connsiteX419" fmla="*/ 1246800 w 2146148"/>
              <a:gd name="connsiteY419" fmla="*/ 926360 h 3355872"/>
              <a:gd name="connsiteX420" fmla="*/ 1249978 w 2146148"/>
              <a:gd name="connsiteY420" fmla="*/ 939602 h 3355872"/>
              <a:gd name="connsiteX421" fmla="*/ 1253156 w 2146148"/>
              <a:gd name="connsiteY421" fmla="*/ 952314 h 3355872"/>
              <a:gd name="connsiteX422" fmla="*/ 1260041 w 2146148"/>
              <a:gd name="connsiteY422" fmla="*/ 977208 h 3355872"/>
              <a:gd name="connsiteX423" fmla="*/ 1268516 w 2146148"/>
              <a:gd name="connsiteY423" fmla="*/ 1002100 h 3355872"/>
              <a:gd name="connsiteX424" fmla="*/ 1277520 w 2146148"/>
              <a:gd name="connsiteY424" fmla="*/ 1026464 h 3355872"/>
              <a:gd name="connsiteX425" fmla="*/ 1288642 w 2146148"/>
              <a:gd name="connsiteY425" fmla="*/ 1049240 h 3355872"/>
              <a:gd name="connsiteX426" fmla="*/ 1300295 w 2146148"/>
              <a:gd name="connsiteY426" fmla="*/ 1072544 h 3355872"/>
              <a:gd name="connsiteX427" fmla="*/ 1313006 w 2146148"/>
              <a:gd name="connsiteY427" fmla="*/ 1094790 h 3355872"/>
              <a:gd name="connsiteX428" fmla="*/ 1326777 w 2146148"/>
              <a:gd name="connsiteY428" fmla="*/ 1116506 h 3355872"/>
              <a:gd name="connsiteX429" fmla="*/ 1341607 w 2146148"/>
              <a:gd name="connsiteY429" fmla="*/ 1137162 h 3355872"/>
              <a:gd name="connsiteX430" fmla="*/ 1357497 w 2146148"/>
              <a:gd name="connsiteY430" fmla="*/ 1156760 h 3355872"/>
              <a:gd name="connsiteX431" fmla="*/ 1373916 w 2146148"/>
              <a:gd name="connsiteY431" fmla="*/ 1175826 h 3355872"/>
              <a:gd name="connsiteX432" fmla="*/ 1391395 w 2146148"/>
              <a:gd name="connsiteY432" fmla="*/ 1194894 h 3355872"/>
              <a:gd name="connsiteX433" fmla="*/ 1409933 w 2146148"/>
              <a:gd name="connsiteY433" fmla="*/ 1212372 h 3355872"/>
              <a:gd name="connsiteX434" fmla="*/ 1429000 w 2146148"/>
              <a:gd name="connsiteY434" fmla="*/ 1228792 h 3355872"/>
              <a:gd name="connsiteX435" fmla="*/ 1449656 w 2146148"/>
              <a:gd name="connsiteY435" fmla="*/ 1244680 h 3355872"/>
              <a:gd name="connsiteX436" fmla="*/ 1469783 w 2146148"/>
              <a:gd name="connsiteY436" fmla="*/ 1259512 h 3355872"/>
              <a:gd name="connsiteX437" fmla="*/ 1491499 w 2146148"/>
              <a:gd name="connsiteY437" fmla="*/ 1273282 h 3355872"/>
              <a:gd name="connsiteX438" fmla="*/ 1513744 w 2146148"/>
              <a:gd name="connsiteY438" fmla="*/ 1285994 h 3355872"/>
              <a:gd name="connsiteX439" fmla="*/ 1536519 w 2146148"/>
              <a:gd name="connsiteY439" fmla="*/ 1297646 h 3355872"/>
              <a:gd name="connsiteX440" fmla="*/ 1560354 w 2146148"/>
              <a:gd name="connsiteY440" fmla="*/ 1308240 h 3355872"/>
              <a:gd name="connsiteX441" fmla="*/ 1583658 w 2146148"/>
              <a:gd name="connsiteY441" fmla="*/ 1317772 h 3355872"/>
              <a:gd name="connsiteX442" fmla="*/ 1608552 w 2146148"/>
              <a:gd name="connsiteY442" fmla="*/ 1325718 h 3355872"/>
              <a:gd name="connsiteX443" fmla="*/ 1633975 w 2146148"/>
              <a:gd name="connsiteY443" fmla="*/ 1333132 h 3355872"/>
              <a:gd name="connsiteX444" fmla="*/ 1646157 w 2146148"/>
              <a:gd name="connsiteY444" fmla="*/ 1336310 h 3355872"/>
              <a:gd name="connsiteX445" fmla="*/ 1659398 w 2146148"/>
              <a:gd name="connsiteY445" fmla="*/ 1338960 h 3355872"/>
              <a:gd name="connsiteX446" fmla="*/ 1672640 w 2146148"/>
              <a:gd name="connsiteY446" fmla="*/ 1341608 h 3355872"/>
              <a:gd name="connsiteX447" fmla="*/ 1685881 w 2146148"/>
              <a:gd name="connsiteY447" fmla="*/ 1343726 h 3355872"/>
              <a:gd name="connsiteX448" fmla="*/ 1699122 w 2146148"/>
              <a:gd name="connsiteY448" fmla="*/ 1345314 h 3355872"/>
              <a:gd name="connsiteX449" fmla="*/ 1712364 w 2146148"/>
              <a:gd name="connsiteY449" fmla="*/ 1347434 h 3355872"/>
              <a:gd name="connsiteX450" fmla="*/ 1725605 w 2146148"/>
              <a:gd name="connsiteY450" fmla="*/ 1348492 h 3355872"/>
              <a:gd name="connsiteX451" fmla="*/ 1738846 w 2146148"/>
              <a:gd name="connsiteY451" fmla="*/ 1349552 h 3355872"/>
              <a:gd name="connsiteX452" fmla="*/ 1752617 w 2146148"/>
              <a:gd name="connsiteY452" fmla="*/ 1350082 h 3355872"/>
              <a:gd name="connsiteX453" fmla="*/ 1766388 w 2146148"/>
              <a:gd name="connsiteY453" fmla="*/ 1350082 h 3355872"/>
              <a:gd name="connsiteX454" fmla="*/ 1766388 w 2146148"/>
              <a:gd name="connsiteY454" fmla="*/ 2115428 h 3355872"/>
              <a:gd name="connsiteX455" fmla="*/ 1752617 w 2146148"/>
              <a:gd name="connsiteY455" fmla="*/ 2115958 h 3355872"/>
              <a:gd name="connsiteX456" fmla="*/ 1738846 w 2146148"/>
              <a:gd name="connsiteY456" fmla="*/ 2117018 h 3355872"/>
              <a:gd name="connsiteX457" fmla="*/ 1725605 w 2146148"/>
              <a:gd name="connsiteY457" fmla="*/ 2117546 h 3355872"/>
              <a:gd name="connsiteX458" fmla="*/ 1712364 w 2146148"/>
              <a:gd name="connsiteY458" fmla="*/ 2118606 h 3355872"/>
              <a:gd name="connsiteX459" fmla="*/ 1699122 w 2146148"/>
              <a:gd name="connsiteY459" fmla="*/ 2120196 h 3355872"/>
              <a:gd name="connsiteX460" fmla="*/ 1685881 w 2146148"/>
              <a:gd name="connsiteY460" fmla="*/ 2122314 h 3355872"/>
              <a:gd name="connsiteX461" fmla="*/ 1672640 w 2146148"/>
              <a:gd name="connsiteY461" fmla="*/ 2124432 h 3355872"/>
              <a:gd name="connsiteX462" fmla="*/ 1659398 w 2146148"/>
              <a:gd name="connsiteY462" fmla="*/ 2126550 h 3355872"/>
              <a:gd name="connsiteX463" fmla="*/ 1646157 w 2146148"/>
              <a:gd name="connsiteY463" fmla="*/ 2129200 h 3355872"/>
              <a:gd name="connsiteX464" fmla="*/ 1633975 w 2146148"/>
              <a:gd name="connsiteY464" fmla="*/ 2132906 h 3355872"/>
              <a:gd name="connsiteX465" fmla="*/ 1608552 w 2146148"/>
              <a:gd name="connsiteY465" fmla="*/ 2139792 h 3355872"/>
              <a:gd name="connsiteX466" fmla="*/ 1583658 w 2146148"/>
              <a:gd name="connsiteY466" fmla="*/ 2148266 h 3355872"/>
              <a:gd name="connsiteX467" fmla="*/ 1560354 w 2146148"/>
              <a:gd name="connsiteY467" fmla="*/ 2157270 h 3355872"/>
              <a:gd name="connsiteX468" fmla="*/ 1536519 w 2146148"/>
              <a:gd name="connsiteY468" fmla="*/ 2168394 h 3355872"/>
              <a:gd name="connsiteX469" fmla="*/ 1513744 w 2146148"/>
              <a:gd name="connsiteY469" fmla="*/ 2180046 h 3355872"/>
              <a:gd name="connsiteX470" fmla="*/ 1491499 w 2146148"/>
              <a:gd name="connsiteY470" fmla="*/ 2192228 h 3355872"/>
              <a:gd name="connsiteX471" fmla="*/ 1469783 w 2146148"/>
              <a:gd name="connsiteY471" fmla="*/ 2206528 h 3355872"/>
              <a:gd name="connsiteX472" fmla="*/ 1449656 w 2146148"/>
              <a:gd name="connsiteY472" fmla="*/ 2220828 h 3355872"/>
              <a:gd name="connsiteX473" fmla="*/ 1429000 w 2146148"/>
              <a:gd name="connsiteY473" fmla="*/ 2236718 h 3355872"/>
              <a:gd name="connsiteX474" fmla="*/ 1409933 w 2146148"/>
              <a:gd name="connsiteY474" fmla="*/ 2253668 h 3355872"/>
              <a:gd name="connsiteX475" fmla="*/ 1391395 w 2146148"/>
              <a:gd name="connsiteY475" fmla="*/ 2271676 h 3355872"/>
              <a:gd name="connsiteX476" fmla="*/ 1373916 w 2146148"/>
              <a:gd name="connsiteY476" fmla="*/ 2289684 h 3355872"/>
              <a:gd name="connsiteX477" fmla="*/ 1357497 w 2146148"/>
              <a:gd name="connsiteY477" fmla="*/ 2308750 h 3355872"/>
              <a:gd name="connsiteX478" fmla="*/ 1341607 w 2146148"/>
              <a:gd name="connsiteY478" fmla="*/ 2328878 h 3355872"/>
              <a:gd name="connsiteX479" fmla="*/ 1326777 w 2146148"/>
              <a:gd name="connsiteY479" fmla="*/ 2350064 h 3355872"/>
              <a:gd name="connsiteX480" fmla="*/ 1313006 w 2146148"/>
              <a:gd name="connsiteY480" fmla="*/ 2371250 h 3355872"/>
              <a:gd name="connsiteX481" fmla="*/ 1300295 w 2146148"/>
              <a:gd name="connsiteY481" fmla="*/ 2392966 h 3355872"/>
              <a:gd name="connsiteX482" fmla="*/ 1288642 w 2146148"/>
              <a:gd name="connsiteY482" fmla="*/ 2416270 h 3355872"/>
              <a:gd name="connsiteX483" fmla="*/ 1277520 w 2146148"/>
              <a:gd name="connsiteY483" fmla="*/ 2439574 h 3355872"/>
              <a:gd name="connsiteX484" fmla="*/ 1268516 w 2146148"/>
              <a:gd name="connsiteY484" fmla="*/ 2463938 h 3355872"/>
              <a:gd name="connsiteX485" fmla="*/ 1260041 w 2146148"/>
              <a:gd name="connsiteY485" fmla="*/ 2488302 h 3355872"/>
              <a:gd name="connsiteX486" fmla="*/ 1253156 w 2146148"/>
              <a:gd name="connsiteY486" fmla="*/ 2513196 h 3355872"/>
              <a:gd name="connsiteX487" fmla="*/ 1249978 w 2146148"/>
              <a:gd name="connsiteY487" fmla="*/ 2526438 h 3355872"/>
              <a:gd name="connsiteX488" fmla="*/ 1246800 w 2146148"/>
              <a:gd name="connsiteY488" fmla="*/ 2539150 h 3355872"/>
              <a:gd name="connsiteX489" fmla="*/ 1244152 w 2146148"/>
              <a:gd name="connsiteY489" fmla="*/ 2552390 h 3355872"/>
              <a:gd name="connsiteX490" fmla="*/ 1242033 w 2146148"/>
              <a:gd name="connsiteY490" fmla="*/ 2565632 h 3355872"/>
              <a:gd name="connsiteX491" fmla="*/ 1240444 w 2146148"/>
              <a:gd name="connsiteY491" fmla="*/ 2578874 h 3355872"/>
              <a:gd name="connsiteX492" fmla="*/ 1238855 w 2146148"/>
              <a:gd name="connsiteY492" fmla="*/ 2591584 h 3355872"/>
              <a:gd name="connsiteX493" fmla="*/ 1237796 w 2146148"/>
              <a:gd name="connsiteY493" fmla="*/ 2604826 h 3355872"/>
              <a:gd name="connsiteX494" fmla="*/ 1237266 w 2146148"/>
              <a:gd name="connsiteY494" fmla="*/ 2618598 h 3355872"/>
              <a:gd name="connsiteX495" fmla="*/ 1236736 w 2146148"/>
              <a:gd name="connsiteY495" fmla="*/ 2632368 h 3355872"/>
              <a:gd name="connsiteX496" fmla="*/ 1236207 w 2146148"/>
              <a:gd name="connsiteY496" fmla="*/ 2646140 h 3355872"/>
              <a:gd name="connsiteX497" fmla="*/ 1236736 w 2146148"/>
              <a:gd name="connsiteY497" fmla="*/ 2659910 h 3355872"/>
              <a:gd name="connsiteX498" fmla="*/ 1237266 w 2146148"/>
              <a:gd name="connsiteY498" fmla="*/ 2673152 h 3355872"/>
              <a:gd name="connsiteX499" fmla="*/ 1237796 w 2146148"/>
              <a:gd name="connsiteY499" fmla="*/ 2686922 h 3355872"/>
              <a:gd name="connsiteX500" fmla="*/ 1238855 w 2146148"/>
              <a:gd name="connsiteY500" fmla="*/ 2699634 h 3355872"/>
              <a:gd name="connsiteX501" fmla="*/ 1240444 w 2146148"/>
              <a:gd name="connsiteY501" fmla="*/ 2713404 h 3355872"/>
              <a:gd name="connsiteX502" fmla="*/ 1242033 w 2146148"/>
              <a:gd name="connsiteY502" fmla="*/ 2726646 h 3355872"/>
              <a:gd name="connsiteX503" fmla="*/ 1244152 w 2146148"/>
              <a:gd name="connsiteY503" fmla="*/ 2739358 h 3355872"/>
              <a:gd name="connsiteX504" fmla="*/ 1246800 w 2146148"/>
              <a:gd name="connsiteY504" fmla="*/ 2752598 h 3355872"/>
              <a:gd name="connsiteX505" fmla="*/ 1253156 w 2146148"/>
              <a:gd name="connsiteY505" fmla="*/ 2778022 h 3355872"/>
              <a:gd name="connsiteX506" fmla="*/ 1260041 w 2146148"/>
              <a:gd name="connsiteY506" fmla="*/ 2802916 h 3355872"/>
              <a:gd name="connsiteX507" fmla="*/ 1268516 w 2146148"/>
              <a:gd name="connsiteY507" fmla="*/ 2827810 h 3355872"/>
              <a:gd name="connsiteX508" fmla="*/ 1277520 w 2146148"/>
              <a:gd name="connsiteY508" fmla="*/ 2851644 h 3355872"/>
              <a:gd name="connsiteX509" fmla="*/ 1288113 w 2146148"/>
              <a:gd name="connsiteY509" fmla="*/ 2875478 h 3355872"/>
              <a:gd name="connsiteX510" fmla="*/ 1299765 w 2146148"/>
              <a:gd name="connsiteY510" fmla="*/ 2897724 h 3355872"/>
              <a:gd name="connsiteX511" fmla="*/ 1312477 w 2146148"/>
              <a:gd name="connsiteY511" fmla="*/ 2919968 h 3355872"/>
              <a:gd name="connsiteX512" fmla="*/ 1325718 w 2146148"/>
              <a:gd name="connsiteY512" fmla="*/ 2941684 h 3355872"/>
              <a:gd name="connsiteX513" fmla="*/ 1340548 w 2146148"/>
              <a:gd name="connsiteY513" fmla="*/ 2961812 h 3355872"/>
              <a:gd name="connsiteX514" fmla="*/ 1356967 w 2146148"/>
              <a:gd name="connsiteY514" fmla="*/ 2982468 h 3355872"/>
              <a:gd name="connsiteX515" fmla="*/ 1373387 w 2146148"/>
              <a:gd name="connsiteY515" fmla="*/ 3001536 h 3355872"/>
              <a:gd name="connsiteX516" fmla="*/ 1390865 w 2146148"/>
              <a:gd name="connsiteY516" fmla="*/ 3019544 h 3355872"/>
              <a:gd name="connsiteX517" fmla="*/ 1408873 w 2146148"/>
              <a:gd name="connsiteY517" fmla="*/ 3037022 h 3355872"/>
              <a:gd name="connsiteX518" fmla="*/ 1427941 w 2146148"/>
              <a:gd name="connsiteY518" fmla="*/ 3053970 h 3355872"/>
              <a:gd name="connsiteX519" fmla="*/ 1447538 w 2146148"/>
              <a:gd name="connsiteY519" fmla="*/ 3069330 h 3355872"/>
              <a:gd name="connsiteX520" fmla="*/ 1468724 w 2146148"/>
              <a:gd name="connsiteY520" fmla="*/ 3084160 h 3355872"/>
              <a:gd name="connsiteX521" fmla="*/ 1489910 w 2146148"/>
              <a:gd name="connsiteY521" fmla="*/ 3097932 h 3355872"/>
              <a:gd name="connsiteX522" fmla="*/ 1512155 w 2146148"/>
              <a:gd name="connsiteY522" fmla="*/ 3111172 h 3355872"/>
              <a:gd name="connsiteX523" fmla="*/ 1534930 w 2146148"/>
              <a:gd name="connsiteY523" fmla="*/ 3122826 h 3355872"/>
              <a:gd name="connsiteX524" fmla="*/ 1558235 w 2146148"/>
              <a:gd name="connsiteY524" fmla="*/ 3133948 h 3355872"/>
              <a:gd name="connsiteX525" fmla="*/ 1582069 w 2146148"/>
              <a:gd name="connsiteY525" fmla="*/ 3142952 h 3355872"/>
              <a:gd name="connsiteX526" fmla="*/ 1606963 w 2146148"/>
              <a:gd name="connsiteY526" fmla="*/ 3151426 h 3355872"/>
              <a:gd name="connsiteX527" fmla="*/ 1631327 w 2146148"/>
              <a:gd name="connsiteY527" fmla="*/ 3158312 h 3355872"/>
              <a:gd name="connsiteX528" fmla="*/ 1657280 w 2146148"/>
              <a:gd name="connsiteY528" fmla="*/ 3164668 h 3355872"/>
              <a:gd name="connsiteX529" fmla="*/ 1670521 w 2146148"/>
              <a:gd name="connsiteY529" fmla="*/ 3167316 h 3355872"/>
              <a:gd name="connsiteX530" fmla="*/ 1683233 w 2146148"/>
              <a:gd name="connsiteY530" fmla="*/ 3169434 h 3355872"/>
              <a:gd name="connsiteX531" fmla="*/ 1696474 w 2146148"/>
              <a:gd name="connsiteY531" fmla="*/ 3171554 h 3355872"/>
              <a:gd name="connsiteX532" fmla="*/ 1709715 w 2146148"/>
              <a:gd name="connsiteY532" fmla="*/ 3172612 h 3355872"/>
              <a:gd name="connsiteX533" fmla="*/ 1722957 w 2146148"/>
              <a:gd name="connsiteY533" fmla="*/ 3174202 h 3355872"/>
              <a:gd name="connsiteX534" fmla="*/ 1736198 w 2146148"/>
              <a:gd name="connsiteY534" fmla="*/ 3174732 h 3355872"/>
              <a:gd name="connsiteX535" fmla="*/ 1749969 w 2146148"/>
              <a:gd name="connsiteY535" fmla="*/ 3175260 h 3355872"/>
              <a:gd name="connsiteX536" fmla="*/ 1763740 w 2146148"/>
              <a:gd name="connsiteY536" fmla="*/ 3175790 h 3355872"/>
              <a:gd name="connsiteX537" fmla="*/ 1762151 w 2146148"/>
              <a:gd name="connsiteY537" fmla="*/ 3185324 h 3355872"/>
              <a:gd name="connsiteX538" fmla="*/ 1760562 w 2146148"/>
              <a:gd name="connsiteY538" fmla="*/ 3194858 h 3355872"/>
              <a:gd name="connsiteX539" fmla="*/ 1758443 w 2146148"/>
              <a:gd name="connsiteY539" fmla="*/ 3203862 h 3355872"/>
              <a:gd name="connsiteX540" fmla="*/ 1755795 w 2146148"/>
              <a:gd name="connsiteY540" fmla="*/ 3212866 h 3355872"/>
              <a:gd name="connsiteX541" fmla="*/ 1752087 w 2146148"/>
              <a:gd name="connsiteY541" fmla="*/ 3221340 h 3355872"/>
              <a:gd name="connsiteX542" fmla="*/ 1748910 w 2146148"/>
              <a:gd name="connsiteY542" fmla="*/ 3230344 h 3355872"/>
              <a:gd name="connsiteX543" fmla="*/ 1745202 w 2146148"/>
              <a:gd name="connsiteY543" fmla="*/ 3238290 h 3355872"/>
              <a:gd name="connsiteX544" fmla="*/ 1741494 w 2146148"/>
              <a:gd name="connsiteY544" fmla="*/ 3246764 h 3355872"/>
              <a:gd name="connsiteX545" fmla="*/ 1736198 w 2146148"/>
              <a:gd name="connsiteY545" fmla="*/ 3254708 h 3355872"/>
              <a:gd name="connsiteX546" fmla="*/ 1731961 w 2146148"/>
              <a:gd name="connsiteY546" fmla="*/ 3262654 h 3355872"/>
              <a:gd name="connsiteX547" fmla="*/ 1726664 w 2146148"/>
              <a:gd name="connsiteY547" fmla="*/ 3270068 h 3355872"/>
              <a:gd name="connsiteX548" fmla="*/ 1720838 w 2146148"/>
              <a:gd name="connsiteY548" fmla="*/ 3277484 h 3355872"/>
              <a:gd name="connsiteX549" fmla="*/ 1715542 w 2146148"/>
              <a:gd name="connsiteY549" fmla="*/ 3284370 h 3355872"/>
              <a:gd name="connsiteX550" fmla="*/ 1709715 w 2146148"/>
              <a:gd name="connsiteY550" fmla="*/ 3291254 h 3355872"/>
              <a:gd name="connsiteX551" fmla="*/ 1702830 w 2146148"/>
              <a:gd name="connsiteY551" fmla="*/ 3297610 h 3355872"/>
              <a:gd name="connsiteX552" fmla="*/ 1696474 w 2146148"/>
              <a:gd name="connsiteY552" fmla="*/ 3303966 h 3355872"/>
              <a:gd name="connsiteX553" fmla="*/ 1689059 w 2146148"/>
              <a:gd name="connsiteY553" fmla="*/ 3309792 h 3355872"/>
              <a:gd name="connsiteX554" fmla="*/ 1682173 w 2146148"/>
              <a:gd name="connsiteY554" fmla="*/ 3315088 h 3355872"/>
              <a:gd name="connsiteX555" fmla="*/ 1674758 w 2146148"/>
              <a:gd name="connsiteY555" fmla="*/ 3320916 h 3355872"/>
              <a:gd name="connsiteX556" fmla="*/ 1667343 w 2146148"/>
              <a:gd name="connsiteY556" fmla="*/ 3325682 h 3355872"/>
              <a:gd name="connsiteX557" fmla="*/ 1658869 w 2146148"/>
              <a:gd name="connsiteY557" fmla="*/ 3329920 h 3355872"/>
              <a:gd name="connsiteX558" fmla="*/ 1650924 w 2146148"/>
              <a:gd name="connsiteY558" fmla="*/ 3334686 h 3355872"/>
              <a:gd name="connsiteX559" fmla="*/ 1642450 w 2146148"/>
              <a:gd name="connsiteY559" fmla="*/ 3338394 h 3355872"/>
              <a:gd name="connsiteX560" fmla="*/ 1634505 w 2146148"/>
              <a:gd name="connsiteY560" fmla="*/ 3342102 h 3355872"/>
              <a:gd name="connsiteX561" fmla="*/ 1625501 w 2146148"/>
              <a:gd name="connsiteY561" fmla="*/ 3345278 h 3355872"/>
              <a:gd name="connsiteX562" fmla="*/ 1616497 w 2146148"/>
              <a:gd name="connsiteY562" fmla="*/ 3348456 h 3355872"/>
              <a:gd name="connsiteX563" fmla="*/ 1607493 w 2146148"/>
              <a:gd name="connsiteY563" fmla="*/ 3350576 h 3355872"/>
              <a:gd name="connsiteX564" fmla="*/ 1597959 w 2146148"/>
              <a:gd name="connsiteY564" fmla="*/ 3352694 h 3355872"/>
              <a:gd name="connsiteX565" fmla="*/ 1588955 w 2146148"/>
              <a:gd name="connsiteY565" fmla="*/ 3353754 h 3355872"/>
              <a:gd name="connsiteX566" fmla="*/ 1579421 w 2146148"/>
              <a:gd name="connsiteY566" fmla="*/ 3354812 h 3355872"/>
              <a:gd name="connsiteX567" fmla="*/ 1569358 w 2146148"/>
              <a:gd name="connsiteY567" fmla="*/ 3355872 h 3355872"/>
              <a:gd name="connsiteX568" fmla="*/ 1559824 w 2146148"/>
              <a:gd name="connsiteY568" fmla="*/ 3355872 h 3355872"/>
              <a:gd name="connsiteX569" fmla="*/ 415247 w 2146148"/>
              <a:gd name="connsiteY569" fmla="*/ 3355872 h 3355872"/>
              <a:gd name="connsiteX570" fmla="*/ 404124 w 2146148"/>
              <a:gd name="connsiteY570" fmla="*/ 3355872 h 3355872"/>
              <a:gd name="connsiteX571" fmla="*/ 394061 w 2146148"/>
              <a:gd name="connsiteY571" fmla="*/ 3354812 h 3355872"/>
              <a:gd name="connsiteX572" fmla="*/ 383468 w 2146148"/>
              <a:gd name="connsiteY572" fmla="*/ 3353754 h 3355872"/>
              <a:gd name="connsiteX573" fmla="*/ 373404 w 2146148"/>
              <a:gd name="connsiteY573" fmla="*/ 3351634 h 3355872"/>
              <a:gd name="connsiteX574" fmla="*/ 363870 w 2146148"/>
              <a:gd name="connsiteY574" fmla="*/ 3349516 h 3355872"/>
              <a:gd name="connsiteX575" fmla="*/ 353807 w 2146148"/>
              <a:gd name="connsiteY575" fmla="*/ 3346338 h 3355872"/>
              <a:gd name="connsiteX576" fmla="*/ 343744 w 2146148"/>
              <a:gd name="connsiteY576" fmla="*/ 3343160 h 3355872"/>
              <a:gd name="connsiteX577" fmla="*/ 334740 w 2146148"/>
              <a:gd name="connsiteY577" fmla="*/ 3339452 h 3355872"/>
              <a:gd name="connsiteX578" fmla="*/ 325736 w 2146148"/>
              <a:gd name="connsiteY578" fmla="*/ 3335746 h 3355872"/>
              <a:gd name="connsiteX579" fmla="*/ 316732 w 2146148"/>
              <a:gd name="connsiteY579" fmla="*/ 3330978 h 3355872"/>
              <a:gd name="connsiteX580" fmla="*/ 308257 w 2146148"/>
              <a:gd name="connsiteY580" fmla="*/ 3326212 h 3355872"/>
              <a:gd name="connsiteX581" fmla="*/ 299783 w 2146148"/>
              <a:gd name="connsiteY581" fmla="*/ 3320916 h 3355872"/>
              <a:gd name="connsiteX582" fmla="*/ 291308 w 2146148"/>
              <a:gd name="connsiteY582" fmla="*/ 3314560 h 3355872"/>
              <a:gd name="connsiteX583" fmla="*/ 283893 w 2146148"/>
              <a:gd name="connsiteY583" fmla="*/ 3308734 h 3355872"/>
              <a:gd name="connsiteX584" fmla="*/ 276478 w 2146148"/>
              <a:gd name="connsiteY584" fmla="*/ 3302378 h 3355872"/>
              <a:gd name="connsiteX585" fmla="*/ 269593 w 2146148"/>
              <a:gd name="connsiteY585" fmla="*/ 3295492 h 3355872"/>
              <a:gd name="connsiteX586" fmla="*/ 262177 w 2146148"/>
              <a:gd name="connsiteY586" fmla="*/ 3288606 h 3355872"/>
              <a:gd name="connsiteX587" fmla="*/ 255822 w 2146148"/>
              <a:gd name="connsiteY587" fmla="*/ 3280662 h 3355872"/>
              <a:gd name="connsiteX588" fmla="*/ 249466 w 2146148"/>
              <a:gd name="connsiteY588" fmla="*/ 3273246 h 3355872"/>
              <a:gd name="connsiteX589" fmla="*/ 244169 w 2146148"/>
              <a:gd name="connsiteY589" fmla="*/ 3264772 h 3355872"/>
              <a:gd name="connsiteX590" fmla="*/ 238873 w 2146148"/>
              <a:gd name="connsiteY590" fmla="*/ 3256828 h 3355872"/>
              <a:gd name="connsiteX591" fmla="*/ 233576 w 2146148"/>
              <a:gd name="connsiteY591" fmla="*/ 3247824 h 3355872"/>
              <a:gd name="connsiteX592" fmla="*/ 228809 w 2146148"/>
              <a:gd name="connsiteY592" fmla="*/ 3238820 h 3355872"/>
              <a:gd name="connsiteX593" fmla="*/ 225102 w 2146148"/>
              <a:gd name="connsiteY593" fmla="*/ 3229814 h 3355872"/>
              <a:gd name="connsiteX594" fmla="*/ 220865 w 2146148"/>
              <a:gd name="connsiteY594" fmla="*/ 3220282 h 3355872"/>
              <a:gd name="connsiteX595" fmla="*/ 217687 w 2146148"/>
              <a:gd name="connsiteY595" fmla="*/ 3211278 h 3355872"/>
              <a:gd name="connsiteX596" fmla="*/ 215038 w 2146148"/>
              <a:gd name="connsiteY596" fmla="*/ 3201214 h 3355872"/>
              <a:gd name="connsiteX597" fmla="*/ 212920 w 2146148"/>
              <a:gd name="connsiteY597" fmla="*/ 3191150 h 3355872"/>
              <a:gd name="connsiteX598" fmla="*/ 211331 w 2146148"/>
              <a:gd name="connsiteY598" fmla="*/ 3181088 h 3355872"/>
              <a:gd name="connsiteX599" fmla="*/ 209742 w 2146148"/>
              <a:gd name="connsiteY599" fmla="*/ 3170494 h 3355872"/>
              <a:gd name="connsiteX600" fmla="*/ 209212 w 2146148"/>
              <a:gd name="connsiteY600" fmla="*/ 3159900 h 3355872"/>
              <a:gd name="connsiteX601" fmla="*/ 208683 w 2146148"/>
              <a:gd name="connsiteY601" fmla="*/ 3149838 h 3355872"/>
              <a:gd name="connsiteX602" fmla="*/ 208683 w 2146148"/>
              <a:gd name="connsiteY602" fmla="*/ 1969774 h 3355872"/>
              <a:gd name="connsiteX603" fmla="*/ 204445 w 2146148"/>
              <a:gd name="connsiteY603" fmla="*/ 1970304 h 3355872"/>
              <a:gd name="connsiteX604" fmla="*/ 194382 w 2146148"/>
              <a:gd name="connsiteY604" fmla="*/ 1969774 h 3355872"/>
              <a:gd name="connsiteX605" fmla="*/ 183789 w 2146148"/>
              <a:gd name="connsiteY605" fmla="*/ 1969244 h 3355872"/>
              <a:gd name="connsiteX606" fmla="*/ 173196 w 2146148"/>
              <a:gd name="connsiteY606" fmla="*/ 1967656 h 3355872"/>
              <a:gd name="connsiteX607" fmla="*/ 163662 w 2146148"/>
              <a:gd name="connsiteY607" fmla="*/ 1966066 h 3355872"/>
              <a:gd name="connsiteX608" fmla="*/ 153599 w 2146148"/>
              <a:gd name="connsiteY608" fmla="*/ 1963948 h 3355872"/>
              <a:gd name="connsiteX609" fmla="*/ 143535 w 2146148"/>
              <a:gd name="connsiteY609" fmla="*/ 1960770 h 3355872"/>
              <a:gd name="connsiteX610" fmla="*/ 134531 w 2146148"/>
              <a:gd name="connsiteY610" fmla="*/ 1957592 h 3355872"/>
              <a:gd name="connsiteX611" fmla="*/ 124998 w 2146148"/>
              <a:gd name="connsiteY611" fmla="*/ 1953884 h 3355872"/>
              <a:gd name="connsiteX612" fmla="*/ 115994 w 2146148"/>
              <a:gd name="connsiteY612" fmla="*/ 1950176 h 3355872"/>
              <a:gd name="connsiteX613" fmla="*/ 106989 w 2146148"/>
              <a:gd name="connsiteY613" fmla="*/ 1945410 h 3355872"/>
              <a:gd name="connsiteX614" fmla="*/ 98515 w 2146148"/>
              <a:gd name="connsiteY614" fmla="*/ 1940644 h 3355872"/>
              <a:gd name="connsiteX615" fmla="*/ 90570 w 2146148"/>
              <a:gd name="connsiteY615" fmla="*/ 1935346 h 3355872"/>
              <a:gd name="connsiteX616" fmla="*/ 82096 w 2146148"/>
              <a:gd name="connsiteY616" fmla="*/ 1929520 h 3355872"/>
              <a:gd name="connsiteX617" fmla="*/ 74681 w 2146148"/>
              <a:gd name="connsiteY617" fmla="*/ 1923694 h 3355872"/>
              <a:gd name="connsiteX618" fmla="*/ 66736 w 2146148"/>
              <a:gd name="connsiteY618" fmla="*/ 1917338 h 3355872"/>
              <a:gd name="connsiteX619" fmla="*/ 59851 w 2146148"/>
              <a:gd name="connsiteY619" fmla="*/ 1910452 h 3355872"/>
              <a:gd name="connsiteX620" fmla="*/ 52965 w 2146148"/>
              <a:gd name="connsiteY620" fmla="*/ 1903568 h 3355872"/>
              <a:gd name="connsiteX621" fmla="*/ 46609 w 2146148"/>
              <a:gd name="connsiteY621" fmla="*/ 1895622 h 3355872"/>
              <a:gd name="connsiteX622" fmla="*/ 40783 w 2146148"/>
              <a:gd name="connsiteY622" fmla="*/ 1888208 h 3355872"/>
              <a:gd name="connsiteX623" fmla="*/ 34957 w 2146148"/>
              <a:gd name="connsiteY623" fmla="*/ 1879734 h 3355872"/>
              <a:gd name="connsiteX624" fmla="*/ 29660 w 2146148"/>
              <a:gd name="connsiteY624" fmla="*/ 1871788 h 3355872"/>
              <a:gd name="connsiteX625" fmla="*/ 24893 w 2146148"/>
              <a:gd name="connsiteY625" fmla="*/ 1863314 h 3355872"/>
              <a:gd name="connsiteX626" fmla="*/ 20127 w 2146148"/>
              <a:gd name="connsiteY626" fmla="*/ 1854310 h 3355872"/>
              <a:gd name="connsiteX627" fmla="*/ 16419 w 2146148"/>
              <a:gd name="connsiteY627" fmla="*/ 1845306 h 3355872"/>
              <a:gd name="connsiteX628" fmla="*/ 12712 w 2146148"/>
              <a:gd name="connsiteY628" fmla="*/ 1835772 h 3355872"/>
              <a:gd name="connsiteX629" fmla="*/ 9534 w 2146148"/>
              <a:gd name="connsiteY629" fmla="*/ 1826768 h 3355872"/>
              <a:gd name="connsiteX630" fmla="*/ 6356 w 2146148"/>
              <a:gd name="connsiteY630" fmla="*/ 1816704 h 3355872"/>
              <a:gd name="connsiteX631" fmla="*/ 4237 w 2146148"/>
              <a:gd name="connsiteY631" fmla="*/ 1806642 h 3355872"/>
              <a:gd name="connsiteX632" fmla="*/ 2648 w 2146148"/>
              <a:gd name="connsiteY632" fmla="*/ 1797108 h 3355872"/>
              <a:gd name="connsiteX633" fmla="*/ 1059 w 2146148"/>
              <a:gd name="connsiteY633" fmla="*/ 1786514 h 3355872"/>
              <a:gd name="connsiteX634" fmla="*/ 530 w 2146148"/>
              <a:gd name="connsiteY634" fmla="*/ 1775922 h 335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</a:cxnLst>
            <a:rect l="l" t="t" r="r" b="b"/>
            <a:pathLst>
              <a:path w="2146148" h="3355872">
                <a:moveTo>
                  <a:pt x="1386628" y="839498"/>
                </a:moveTo>
                <a:lnTo>
                  <a:pt x="1386628" y="819900"/>
                </a:lnTo>
                <a:lnTo>
                  <a:pt x="1386628" y="800304"/>
                </a:lnTo>
                <a:lnTo>
                  <a:pt x="1388747" y="781236"/>
                </a:lnTo>
                <a:lnTo>
                  <a:pt x="1391395" y="761640"/>
                </a:lnTo>
                <a:lnTo>
                  <a:pt x="1394573" y="743102"/>
                </a:lnTo>
                <a:lnTo>
                  <a:pt x="1398280" y="725094"/>
                </a:lnTo>
                <a:lnTo>
                  <a:pt x="1404107" y="707086"/>
                </a:lnTo>
                <a:lnTo>
                  <a:pt x="1409933" y="689606"/>
                </a:lnTo>
                <a:lnTo>
                  <a:pt x="1416289" y="672128"/>
                </a:lnTo>
                <a:lnTo>
                  <a:pt x="1424233" y="655180"/>
                </a:lnTo>
                <a:lnTo>
                  <a:pt x="1432178" y="639290"/>
                </a:lnTo>
                <a:lnTo>
                  <a:pt x="1441712" y="622870"/>
                </a:lnTo>
                <a:lnTo>
                  <a:pt x="1451775" y="607510"/>
                </a:lnTo>
                <a:lnTo>
                  <a:pt x="1461839" y="592150"/>
                </a:lnTo>
                <a:lnTo>
                  <a:pt x="1473491" y="578380"/>
                </a:lnTo>
                <a:lnTo>
                  <a:pt x="1485143" y="564610"/>
                </a:lnTo>
                <a:lnTo>
                  <a:pt x="1497855" y="551368"/>
                </a:lnTo>
                <a:lnTo>
                  <a:pt x="1511096" y="538656"/>
                </a:lnTo>
                <a:lnTo>
                  <a:pt x="1524337" y="527004"/>
                </a:lnTo>
                <a:lnTo>
                  <a:pt x="1539168" y="515352"/>
                </a:lnTo>
                <a:lnTo>
                  <a:pt x="1553998" y="505288"/>
                </a:lnTo>
                <a:lnTo>
                  <a:pt x="1569358" y="495224"/>
                </a:lnTo>
                <a:lnTo>
                  <a:pt x="1585247" y="486220"/>
                </a:lnTo>
                <a:lnTo>
                  <a:pt x="1601667" y="477746"/>
                </a:lnTo>
                <a:lnTo>
                  <a:pt x="1618615" y="470332"/>
                </a:lnTo>
                <a:lnTo>
                  <a:pt x="1636094" y="462916"/>
                </a:lnTo>
                <a:lnTo>
                  <a:pt x="1653572" y="457620"/>
                </a:lnTo>
                <a:lnTo>
                  <a:pt x="1671580" y="451794"/>
                </a:lnTo>
                <a:lnTo>
                  <a:pt x="1689589" y="448086"/>
                </a:lnTo>
                <a:lnTo>
                  <a:pt x="1708126" y="444378"/>
                </a:lnTo>
                <a:lnTo>
                  <a:pt x="1727724" y="442260"/>
                </a:lnTo>
                <a:lnTo>
                  <a:pt x="1746791" y="440670"/>
                </a:lnTo>
                <a:lnTo>
                  <a:pt x="1766388" y="440140"/>
                </a:lnTo>
                <a:lnTo>
                  <a:pt x="1785456" y="440670"/>
                </a:lnTo>
                <a:lnTo>
                  <a:pt x="1805053" y="442260"/>
                </a:lnTo>
                <a:lnTo>
                  <a:pt x="1824120" y="444378"/>
                </a:lnTo>
                <a:lnTo>
                  <a:pt x="1842658" y="448086"/>
                </a:lnTo>
                <a:lnTo>
                  <a:pt x="1861196" y="451794"/>
                </a:lnTo>
                <a:lnTo>
                  <a:pt x="1879204" y="457620"/>
                </a:lnTo>
                <a:lnTo>
                  <a:pt x="1897212" y="462916"/>
                </a:lnTo>
                <a:lnTo>
                  <a:pt x="1914161" y="470332"/>
                </a:lnTo>
                <a:lnTo>
                  <a:pt x="1931110" y="477746"/>
                </a:lnTo>
                <a:lnTo>
                  <a:pt x="1947529" y="486220"/>
                </a:lnTo>
                <a:lnTo>
                  <a:pt x="1963418" y="495224"/>
                </a:lnTo>
                <a:lnTo>
                  <a:pt x="1978778" y="505288"/>
                </a:lnTo>
                <a:lnTo>
                  <a:pt x="1993609" y="515352"/>
                </a:lnTo>
                <a:lnTo>
                  <a:pt x="2007909" y="527004"/>
                </a:lnTo>
                <a:lnTo>
                  <a:pt x="2021680" y="538656"/>
                </a:lnTo>
                <a:lnTo>
                  <a:pt x="2034921" y="551368"/>
                </a:lnTo>
                <a:lnTo>
                  <a:pt x="2047633" y="564610"/>
                </a:lnTo>
                <a:lnTo>
                  <a:pt x="2059285" y="578380"/>
                </a:lnTo>
                <a:lnTo>
                  <a:pt x="2070408" y="592150"/>
                </a:lnTo>
                <a:lnTo>
                  <a:pt x="2081531" y="607510"/>
                </a:lnTo>
                <a:lnTo>
                  <a:pt x="2091064" y="622870"/>
                </a:lnTo>
                <a:lnTo>
                  <a:pt x="2100068" y="639290"/>
                </a:lnTo>
                <a:lnTo>
                  <a:pt x="2109073" y="655180"/>
                </a:lnTo>
                <a:lnTo>
                  <a:pt x="2115958" y="672128"/>
                </a:lnTo>
                <a:lnTo>
                  <a:pt x="2122843" y="689606"/>
                </a:lnTo>
                <a:lnTo>
                  <a:pt x="2129199" y="707086"/>
                </a:lnTo>
                <a:lnTo>
                  <a:pt x="2133966" y="725094"/>
                </a:lnTo>
                <a:lnTo>
                  <a:pt x="2138203" y="743102"/>
                </a:lnTo>
                <a:lnTo>
                  <a:pt x="2141911" y="761640"/>
                </a:lnTo>
                <a:lnTo>
                  <a:pt x="2144030" y="781236"/>
                </a:lnTo>
                <a:lnTo>
                  <a:pt x="2145619" y="800304"/>
                </a:lnTo>
                <a:lnTo>
                  <a:pt x="2146148" y="819900"/>
                </a:lnTo>
                <a:lnTo>
                  <a:pt x="2145619" y="839498"/>
                </a:lnTo>
                <a:lnTo>
                  <a:pt x="2144030" y="858566"/>
                </a:lnTo>
                <a:lnTo>
                  <a:pt x="2141911" y="877632"/>
                </a:lnTo>
                <a:lnTo>
                  <a:pt x="2138203" y="896170"/>
                </a:lnTo>
                <a:lnTo>
                  <a:pt x="2133966" y="914708"/>
                </a:lnTo>
                <a:lnTo>
                  <a:pt x="2129199" y="932716"/>
                </a:lnTo>
                <a:lnTo>
                  <a:pt x="2122843" y="950724"/>
                </a:lnTo>
                <a:lnTo>
                  <a:pt x="2115958" y="967674"/>
                </a:lnTo>
                <a:lnTo>
                  <a:pt x="2109073" y="984622"/>
                </a:lnTo>
                <a:lnTo>
                  <a:pt x="2100068" y="1000512"/>
                </a:lnTo>
                <a:lnTo>
                  <a:pt x="2091064" y="1016402"/>
                </a:lnTo>
                <a:lnTo>
                  <a:pt x="2081531" y="1031762"/>
                </a:lnTo>
                <a:lnTo>
                  <a:pt x="2070408" y="1047122"/>
                </a:lnTo>
                <a:lnTo>
                  <a:pt x="2059285" y="1061422"/>
                </a:lnTo>
                <a:lnTo>
                  <a:pt x="2047633" y="1075192"/>
                </a:lnTo>
                <a:lnTo>
                  <a:pt x="2034921" y="1088434"/>
                </a:lnTo>
                <a:lnTo>
                  <a:pt x="2021680" y="1101146"/>
                </a:lnTo>
                <a:lnTo>
                  <a:pt x="2007909" y="1112798"/>
                </a:lnTo>
                <a:lnTo>
                  <a:pt x="1993608" y="1123920"/>
                </a:lnTo>
                <a:lnTo>
                  <a:pt x="1978778" y="1134514"/>
                </a:lnTo>
                <a:lnTo>
                  <a:pt x="1963418" y="1144048"/>
                </a:lnTo>
                <a:lnTo>
                  <a:pt x="1947529" y="1153582"/>
                </a:lnTo>
                <a:lnTo>
                  <a:pt x="1931110" y="1161526"/>
                </a:lnTo>
                <a:lnTo>
                  <a:pt x="1914161" y="1169470"/>
                </a:lnTo>
                <a:lnTo>
                  <a:pt x="1897212" y="1176356"/>
                </a:lnTo>
                <a:lnTo>
                  <a:pt x="1879204" y="1182712"/>
                </a:lnTo>
                <a:lnTo>
                  <a:pt x="1861196" y="1187480"/>
                </a:lnTo>
                <a:lnTo>
                  <a:pt x="1842658" y="1191716"/>
                </a:lnTo>
                <a:lnTo>
                  <a:pt x="1824120" y="1195424"/>
                </a:lnTo>
                <a:lnTo>
                  <a:pt x="1805053" y="1197542"/>
                </a:lnTo>
                <a:lnTo>
                  <a:pt x="1785455" y="1199132"/>
                </a:lnTo>
                <a:lnTo>
                  <a:pt x="1766388" y="1199660"/>
                </a:lnTo>
                <a:lnTo>
                  <a:pt x="1746791" y="1199132"/>
                </a:lnTo>
                <a:lnTo>
                  <a:pt x="1727724" y="1197542"/>
                </a:lnTo>
                <a:lnTo>
                  <a:pt x="1708126" y="1195424"/>
                </a:lnTo>
                <a:lnTo>
                  <a:pt x="1689589" y="1191716"/>
                </a:lnTo>
                <a:lnTo>
                  <a:pt x="1671580" y="1187480"/>
                </a:lnTo>
                <a:lnTo>
                  <a:pt x="1653572" y="1182712"/>
                </a:lnTo>
                <a:lnTo>
                  <a:pt x="1636094" y="1176356"/>
                </a:lnTo>
                <a:lnTo>
                  <a:pt x="1618615" y="1169470"/>
                </a:lnTo>
                <a:lnTo>
                  <a:pt x="1601667" y="1161526"/>
                </a:lnTo>
                <a:lnTo>
                  <a:pt x="1585247" y="1153582"/>
                </a:lnTo>
                <a:lnTo>
                  <a:pt x="1569358" y="1144048"/>
                </a:lnTo>
                <a:lnTo>
                  <a:pt x="1553998" y="1134514"/>
                </a:lnTo>
                <a:lnTo>
                  <a:pt x="1539168" y="1123920"/>
                </a:lnTo>
                <a:lnTo>
                  <a:pt x="1524337" y="1112798"/>
                </a:lnTo>
                <a:lnTo>
                  <a:pt x="1511096" y="1101146"/>
                </a:lnTo>
                <a:lnTo>
                  <a:pt x="1497855" y="1088434"/>
                </a:lnTo>
                <a:lnTo>
                  <a:pt x="1485143" y="1075192"/>
                </a:lnTo>
                <a:lnTo>
                  <a:pt x="1473491" y="1061422"/>
                </a:lnTo>
                <a:lnTo>
                  <a:pt x="1461839" y="1047122"/>
                </a:lnTo>
                <a:lnTo>
                  <a:pt x="1451775" y="1031762"/>
                </a:lnTo>
                <a:lnTo>
                  <a:pt x="1441712" y="1016402"/>
                </a:lnTo>
                <a:lnTo>
                  <a:pt x="1432178" y="1000512"/>
                </a:lnTo>
                <a:lnTo>
                  <a:pt x="1424233" y="984622"/>
                </a:lnTo>
                <a:lnTo>
                  <a:pt x="1416289" y="967674"/>
                </a:lnTo>
                <a:lnTo>
                  <a:pt x="1409933" y="950724"/>
                </a:lnTo>
                <a:lnTo>
                  <a:pt x="1404107" y="932716"/>
                </a:lnTo>
                <a:lnTo>
                  <a:pt x="1398280" y="914708"/>
                </a:lnTo>
                <a:lnTo>
                  <a:pt x="1394573" y="896170"/>
                </a:lnTo>
                <a:lnTo>
                  <a:pt x="1391395" y="877632"/>
                </a:lnTo>
                <a:lnTo>
                  <a:pt x="1388747" y="858566"/>
                </a:lnTo>
                <a:close/>
                <a:moveTo>
                  <a:pt x="1386628" y="2665206"/>
                </a:moveTo>
                <a:lnTo>
                  <a:pt x="1386628" y="2646140"/>
                </a:lnTo>
                <a:lnTo>
                  <a:pt x="1386628" y="2626542"/>
                </a:lnTo>
                <a:lnTo>
                  <a:pt x="1388747" y="2606944"/>
                </a:lnTo>
                <a:lnTo>
                  <a:pt x="1391395" y="2587878"/>
                </a:lnTo>
                <a:lnTo>
                  <a:pt x="1394573" y="2569340"/>
                </a:lnTo>
                <a:lnTo>
                  <a:pt x="1398280" y="2551332"/>
                </a:lnTo>
                <a:lnTo>
                  <a:pt x="1404107" y="2533324"/>
                </a:lnTo>
                <a:lnTo>
                  <a:pt x="1409933" y="2515316"/>
                </a:lnTo>
                <a:lnTo>
                  <a:pt x="1416289" y="2497836"/>
                </a:lnTo>
                <a:lnTo>
                  <a:pt x="1424233" y="2481418"/>
                </a:lnTo>
                <a:lnTo>
                  <a:pt x="1432178" y="2464998"/>
                </a:lnTo>
                <a:lnTo>
                  <a:pt x="1441712" y="2449108"/>
                </a:lnTo>
                <a:lnTo>
                  <a:pt x="1451775" y="2433748"/>
                </a:lnTo>
                <a:lnTo>
                  <a:pt x="1461839" y="2418918"/>
                </a:lnTo>
                <a:lnTo>
                  <a:pt x="1473491" y="2404618"/>
                </a:lnTo>
                <a:lnTo>
                  <a:pt x="1485143" y="2390318"/>
                </a:lnTo>
                <a:lnTo>
                  <a:pt x="1497855" y="2377076"/>
                </a:lnTo>
                <a:lnTo>
                  <a:pt x="1511096" y="2365424"/>
                </a:lnTo>
                <a:lnTo>
                  <a:pt x="1524337" y="2353242"/>
                </a:lnTo>
                <a:lnTo>
                  <a:pt x="1539168" y="2341590"/>
                </a:lnTo>
                <a:lnTo>
                  <a:pt x="1553998" y="2330996"/>
                </a:lnTo>
                <a:lnTo>
                  <a:pt x="1569358" y="2321462"/>
                </a:lnTo>
                <a:lnTo>
                  <a:pt x="1585247" y="2311928"/>
                </a:lnTo>
                <a:lnTo>
                  <a:pt x="1601667" y="2303984"/>
                </a:lnTo>
                <a:lnTo>
                  <a:pt x="1618615" y="2296040"/>
                </a:lnTo>
                <a:lnTo>
                  <a:pt x="1636094" y="2289684"/>
                </a:lnTo>
                <a:lnTo>
                  <a:pt x="1653572" y="2283328"/>
                </a:lnTo>
                <a:lnTo>
                  <a:pt x="1671580" y="2278560"/>
                </a:lnTo>
                <a:lnTo>
                  <a:pt x="1689589" y="2274324"/>
                </a:lnTo>
                <a:lnTo>
                  <a:pt x="1708126" y="2271146"/>
                </a:lnTo>
                <a:lnTo>
                  <a:pt x="1727724" y="2267968"/>
                </a:lnTo>
                <a:lnTo>
                  <a:pt x="1746791" y="2266908"/>
                </a:lnTo>
                <a:lnTo>
                  <a:pt x="1766388" y="2266380"/>
                </a:lnTo>
                <a:lnTo>
                  <a:pt x="1785455" y="2266908"/>
                </a:lnTo>
                <a:lnTo>
                  <a:pt x="1805053" y="2267968"/>
                </a:lnTo>
                <a:lnTo>
                  <a:pt x="1824120" y="2271146"/>
                </a:lnTo>
                <a:lnTo>
                  <a:pt x="1842658" y="2274324"/>
                </a:lnTo>
                <a:lnTo>
                  <a:pt x="1861196" y="2278560"/>
                </a:lnTo>
                <a:lnTo>
                  <a:pt x="1879204" y="2283328"/>
                </a:lnTo>
                <a:lnTo>
                  <a:pt x="1897212" y="2289684"/>
                </a:lnTo>
                <a:lnTo>
                  <a:pt x="1914161" y="2296040"/>
                </a:lnTo>
                <a:lnTo>
                  <a:pt x="1931110" y="2303984"/>
                </a:lnTo>
                <a:lnTo>
                  <a:pt x="1947529" y="2311928"/>
                </a:lnTo>
                <a:lnTo>
                  <a:pt x="1963418" y="2321462"/>
                </a:lnTo>
                <a:lnTo>
                  <a:pt x="1978778" y="2330996"/>
                </a:lnTo>
                <a:lnTo>
                  <a:pt x="1993608" y="2341590"/>
                </a:lnTo>
                <a:lnTo>
                  <a:pt x="2007909" y="2353242"/>
                </a:lnTo>
                <a:lnTo>
                  <a:pt x="2021680" y="2365424"/>
                </a:lnTo>
                <a:lnTo>
                  <a:pt x="2034921" y="2377076"/>
                </a:lnTo>
                <a:lnTo>
                  <a:pt x="2047633" y="2390318"/>
                </a:lnTo>
                <a:lnTo>
                  <a:pt x="2059285" y="2404618"/>
                </a:lnTo>
                <a:lnTo>
                  <a:pt x="2070408" y="2418918"/>
                </a:lnTo>
                <a:lnTo>
                  <a:pt x="2081531" y="2433748"/>
                </a:lnTo>
                <a:lnTo>
                  <a:pt x="2091064" y="2449108"/>
                </a:lnTo>
                <a:lnTo>
                  <a:pt x="2100068" y="2464998"/>
                </a:lnTo>
                <a:lnTo>
                  <a:pt x="2109073" y="2481418"/>
                </a:lnTo>
                <a:lnTo>
                  <a:pt x="2115958" y="2497836"/>
                </a:lnTo>
                <a:lnTo>
                  <a:pt x="2122843" y="2515316"/>
                </a:lnTo>
                <a:lnTo>
                  <a:pt x="2129199" y="2533324"/>
                </a:lnTo>
                <a:lnTo>
                  <a:pt x="2133966" y="2551332"/>
                </a:lnTo>
                <a:lnTo>
                  <a:pt x="2138203" y="2569340"/>
                </a:lnTo>
                <a:lnTo>
                  <a:pt x="2141911" y="2587878"/>
                </a:lnTo>
                <a:lnTo>
                  <a:pt x="2144030" y="2606944"/>
                </a:lnTo>
                <a:lnTo>
                  <a:pt x="2145619" y="2626542"/>
                </a:lnTo>
                <a:lnTo>
                  <a:pt x="2146148" y="2646140"/>
                </a:lnTo>
                <a:lnTo>
                  <a:pt x="2145619" y="2665206"/>
                </a:lnTo>
                <a:lnTo>
                  <a:pt x="2144030" y="2684804"/>
                </a:lnTo>
                <a:lnTo>
                  <a:pt x="2141911" y="2703872"/>
                </a:lnTo>
                <a:lnTo>
                  <a:pt x="2138203" y="2722408"/>
                </a:lnTo>
                <a:lnTo>
                  <a:pt x="2133966" y="2740946"/>
                </a:lnTo>
                <a:lnTo>
                  <a:pt x="2129199" y="2758954"/>
                </a:lnTo>
                <a:lnTo>
                  <a:pt x="2122843" y="2776434"/>
                </a:lnTo>
                <a:lnTo>
                  <a:pt x="2115958" y="2793382"/>
                </a:lnTo>
                <a:lnTo>
                  <a:pt x="2109073" y="2810860"/>
                </a:lnTo>
                <a:lnTo>
                  <a:pt x="2100068" y="2827280"/>
                </a:lnTo>
                <a:lnTo>
                  <a:pt x="2091064" y="2843170"/>
                </a:lnTo>
                <a:lnTo>
                  <a:pt x="2081531" y="2858530"/>
                </a:lnTo>
                <a:lnTo>
                  <a:pt x="2070408" y="2873360"/>
                </a:lnTo>
                <a:lnTo>
                  <a:pt x="2059285" y="2887660"/>
                </a:lnTo>
                <a:lnTo>
                  <a:pt x="2047633" y="2900902"/>
                </a:lnTo>
                <a:lnTo>
                  <a:pt x="2034921" y="2914142"/>
                </a:lnTo>
                <a:lnTo>
                  <a:pt x="2021680" y="2926854"/>
                </a:lnTo>
                <a:lnTo>
                  <a:pt x="2007909" y="2939036"/>
                </a:lnTo>
                <a:lnTo>
                  <a:pt x="1993608" y="2950158"/>
                </a:lnTo>
                <a:lnTo>
                  <a:pt x="1978778" y="2960752"/>
                </a:lnTo>
                <a:lnTo>
                  <a:pt x="1963418" y="2970816"/>
                </a:lnTo>
                <a:lnTo>
                  <a:pt x="1947529" y="2979820"/>
                </a:lnTo>
                <a:lnTo>
                  <a:pt x="1931110" y="2988294"/>
                </a:lnTo>
                <a:lnTo>
                  <a:pt x="1914161" y="2995708"/>
                </a:lnTo>
                <a:lnTo>
                  <a:pt x="1897212" y="3002594"/>
                </a:lnTo>
                <a:lnTo>
                  <a:pt x="1879204" y="3008420"/>
                </a:lnTo>
                <a:lnTo>
                  <a:pt x="1861196" y="3013718"/>
                </a:lnTo>
                <a:lnTo>
                  <a:pt x="1842658" y="3017954"/>
                </a:lnTo>
                <a:lnTo>
                  <a:pt x="1824120" y="3021132"/>
                </a:lnTo>
                <a:lnTo>
                  <a:pt x="1805053" y="3023250"/>
                </a:lnTo>
                <a:lnTo>
                  <a:pt x="1785455" y="3025370"/>
                </a:lnTo>
                <a:lnTo>
                  <a:pt x="1766388" y="3025900"/>
                </a:lnTo>
                <a:lnTo>
                  <a:pt x="1746791" y="3025370"/>
                </a:lnTo>
                <a:lnTo>
                  <a:pt x="1727724" y="3023250"/>
                </a:lnTo>
                <a:lnTo>
                  <a:pt x="1708126" y="3021132"/>
                </a:lnTo>
                <a:lnTo>
                  <a:pt x="1689589" y="3017954"/>
                </a:lnTo>
                <a:lnTo>
                  <a:pt x="1671580" y="3013718"/>
                </a:lnTo>
                <a:lnTo>
                  <a:pt x="1653572" y="3008420"/>
                </a:lnTo>
                <a:lnTo>
                  <a:pt x="1636094" y="3002594"/>
                </a:lnTo>
                <a:lnTo>
                  <a:pt x="1618615" y="2995708"/>
                </a:lnTo>
                <a:lnTo>
                  <a:pt x="1601667" y="2988294"/>
                </a:lnTo>
                <a:lnTo>
                  <a:pt x="1585247" y="2979820"/>
                </a:lnTo>
                <a:lnTo>
                  <a:pt x="1569358" y="2970816"/>
                </a:lnTo>
                <a:lnTo>
                  <a:pt x="1553998" y="2960752"/>
                </a:lnTo>
                <a:lnTo>
                  <a:pt x="1539168" y="2950158"/>
                </a:lnTo>
                <a:lnTo>
                  <a:pt x="1524337" y="2939036"/>
                </a:lnTo>
                <a:lnTo>
                  <a:pt x="1511096" y="2926854"/>
                </a:lnTo>
                <a:lnTo>
                  <a:pt x="1497855" y="2914142"/>
                </a:lnTo>
                <a:lnTo>
                  <a:pt x="1485143" y="2900902"/>
                </a:lnTo>
                <a:lnTo>
                  <a:pt x="1473491" y="2887660"/>
                </a:lnTo>
                <a:lnTo>
                  <a:pt x="1461839" y="2873360"/>
                </a:lnTo>
                <a:lnTo>
                  <a:pt x="1451775" y="2858530"/>
                </a:lnTo>
                <a:lnTo>
                  <a:pt x="1441712" y="2843170"/>
                </a:lnTo>
                <a:lnTo>
                  <a:pt x="1432178" y="2827280"/>
                </a:lnTo>
                <a:lnTo>
                  <a:pt x="1424233" y="2810860"/>
                </a:lnTo>
                <a:lnTo>
                  <a:pt x="1416289" y="2793382"/>
                </a:lnTo>
                <a:lnTo>
                  <a:pt x="1409933" y="2776434"/>
                </a:lnTo>
                <a:lnTo>
                  <a:pt x="1404107" y="2758954"/>
                </a:lnTo>
                <a:lnTo>
                  <a:pt x="1398280" y="2740946"/>
                </a:lnTo>
                <a:lnTo>
                  <a:pt x="1394573" y="2722408"/>
                </a:lnTo>
                <a:lnTo>
                  <a:pt x="1391395" y="2703872"/>
                </a:lnTo>
                <a:lnTo>
                  <a:pt x="1388747" y="2684804"/>
                </a:lnTo>
                <a:close/>
                <a:moveTo>
                  <a:pt x="535941" y="1900514"/>
                </a:moveTo>
                <a:lnTo>
                  <a:pt x="780620" y="1900514"/>
                </a:lnTo>
                <a:lnTo>
                  <a:pt x="780620" y="2145194"/>
                </a:lnTo>
                <a:lnTo>
                  <a:pt x="1140620" y="2145194"/>
                </a:lnTo>
                <a:lnTo>
                  <a:pt x="1140620" y="1900514"/>
                </a:lnTo>
                <a:lnTo>
                  <a:pt x="1385299" y="1900514"/>
                </a:lnTo>
                <a:lnTo>
                  <a:pt x="1385299" y="1540514"/>
                </a:lnTo>
                <a:lnTo>
                  <a:pt x="1140620" y="1540514"/>
                </a:lnTo>
                <a:lnTo>
                  <a:pt x="1140620" y="1295834"/>
                </a:lnTo>
                <a:lnTo>
                  <a:pt x="780620" y="1295834"/>
                </a:lnTo>
                <a:lnTo>
                  <a:pt x="780620" y="1540514"/>
                </a:lnTo>
                <a:lnTo>
                  <a:pt x="535941" y="1540514"/>
                </a:lnTo>
                <a:close/>
                <a:moveTo>
                  <a:pt x="0" y="1765858"/>
                </a:moveTo>
                <a:lnTo>
                  <a:pt x="530" y="1755266"/>
                </a:lnTo>
                <a:lnTo>
                  <a:pt x="1059" y="1744672"/>
                </a:lnTo>
                <a:lnTo>
                  <a:pt x="2648" y="1734608"/>
                </a:lnTo>
                <a:lnTo>
                  <a:pt x="4237" y="1724546"/>
                </a:lnTo>
                <a:lnTo>
                  <a:pt x="6356" y="1714482"/>
                </a:lnTo>
                <a:lnTo>
                  <a:pt x="9534" y="1704948"/>
                </a:lnTo>
                <a:lnTo>
                  <a:pt x="12712" y="1695414"/>
                </a:lnTo>
                <a:lnTo>
                  <a:pt x="16419" y="1686410"/>
                </a:lnTo>
                <a:lnTo>
                  <a:pt x="20127" y="1677406"/>
                </a:lnTo>
                <a:lnTo>
                  <a:pt x="24893" y="1667872"/>
                </a:lnTo>
                <a:lnTo>
                  <a:pt x="29660" y="1659928"/>
                </a:lnTo>
                <a:lnTo>
                  <a:pt x="34957" y="1651454"/>
                </a:lnTo>
                <a:lnTo>
                  <a:pt x="40783" y="1643508"/>
                </a:lnTo>
                <a:lnTo>
                  <a:pt x="46609" y="1635564"/>
                </a:lnTo>
                <a:lnTo>
                  <a:pt x="52965" y="1628678"/>
                </a:lnTo>
                <a:lnTo>
                  <a:pt x="59851" y="1621264"/>
                </a:lnTo>
                <a:lnTo>
                  <a:pt x="66736" y="1614378"/>
                </a:lnTo>
                <a:lnTo>
                  <a:pt x="74681" y="1608022"/>
                </a:lnTo>
                <a:lnTo>
                  <a:pt x="82096" y="1601666"/>
                </a:lnTo>
                <a:lnTo>
                  <a:pt x="90570" y="1596370"/>
                </a:lnTo>
                <a:lnTo>
                  <a:pt x="98515" y="1590544"/>
                </a:lnTo>
                <a:lnTo>
                  <a:pt x="106989" y="1585776"/>
                </a:lnTo>
                <a:lnTo>
                  <a:pt x="115994" y="1581540"/>
                </a:lnTo>
                <a:lnTo>
                  <a:pt x="124998" y="1577302"/>
                </a:lnTo>
                <a:lnTo>
                  <a:pt x="134531" y="1573594"/>
                </a:lnTo>
                <a:lnTo>
                  <a:pt x="143535" y="1570416"/>
                </a:lnTo>
                <a:lnTo>
                  <a:pt x="153599" y="1567768"/>
                </a:lnTo>
                <a:lnTo>
                  <a:pt x="163662" y="1565650"/>
                </a:lnTo>
                <a:lnTo>
                  <a:pt x="173196" y="1564060"/>
                </a:lnTo>
                <a:lnTo>
                  <a:pt x="183789" y="1561942"/>
                </a:lnTo>
                <a:lnTo>
                  <a:pt x="194382" y="1561412"/>
                </a:lnTo>
                <a:lnTo>
                  <a:pt x="204445" y="1560884"/>
                </a:lnTo>
                <a:lnTo>
                  <a:pt x="208683" y="1561412"/>
                </a:lnTo>
                <a:lnTo>
                  <a:pt x="208683" y="1136632"/>
                </a:lnTo>
                <a:lnTo>
                  <a:pt x="209212" y="1112268"/>
                </a:lnTo>
                <a:lnTo>
                  <a:pt x="211331" y="1088964"/>
                </a:lnTo>
                <a:lnTo>
                  <a:pt x="213979" y="1065130"/>
                </a:lnTo>
                <a:lnTo>
                  <a:pt x="217687" y="1041824"/>
                </a:lnTo>
                <a:lnTo>
                  <a:pt x="223513" y="1018520"/>
                </a:lnTo>
                <a:lnTo>
                  <a:pt x="229869" y="995744"/>
                </a:lnTo>
                <a:lnTo>
                  <a:pt x="236754" y="972970"/>
                </a:lnTo>
                <a:lnTo>
                  <a:pt x="245758" y="951254"/>
                </a:lnTo>
                <a:lnTo>
                  <a:pt x="255292" y="929538"/>
                </a:lnTo>
                <a:lnTo>
                  <a:pt x="265355" y="908352"/>
                </a:lnTo>
                <a:lnTo>
                  <a:pt x="277537" y="888226"/>
                </a:lnTo>
                <a:lnTo>
                  <a:pt x="290249" y="867570"/>
                </a:lnTo>
                <a:lnTo>
                  <a:pt x="304020" y="848502"/>
                </a:lnTo>
                <a:lnTo>
                  <a:pt x="318320" y="829434"/>
                </a:lnTo>
                <a:lnTo>
                  <a:pt x="334210" y="811426"/>
                </a:lnTo>
                <a:lnTo>
                  <a:pt x="350629" y="793948"/>
                </a:lnTo>
                <a:lnTo>
                  <a:pt x="1084726" y="60380"/>
                </a:lnTo>
                <a:lnTo>
                  <a:pt x="1091612" y="52966"/>
                </a:lnTo>
                <a:lnTo>
                  <a:pt x="1099557" y="46610"/>
                </a:lnTo>
                <a:lnTo>
                  <a:pt x="1107502" y="40254"/>
                </a:lnTo>
                <a:lnTo>
                  <a:pt x="1115976" y="34428"/>
                </a:lnTo>
                <a:lnTo>
                  <a:pt x="1124450" y="29130"/>
                </a:lnTo>
                <a:lnTo>
                  <a:pt x="1133454" y="24364"/>
                </a:lnTo>
                <a:lnTo>
                  <a:pt x="1142459" y="19596"/>
                </a:lnTo>
                <a:lnTo>
                  <a:pt x="1151463" y="15360"/>
                </a:lnTo>
                <a:lnTo>
                  <a:pt x="1160996" y="12182"/>
                </a:lnTo>
                <a:lnTo>
                  <a:pt x="1170000" y="9004"/>
                </a:lnTo>
                <a:lnTo>
                  <a:pt x="1180064" y="5826"/>
                </a:lnTo>
                <a:lnTo>
                  <a:pt x="1190127" y="3708"/>
                </a:lnTo>
                <a:lnTo>
                  <a:pt x="1199661" y="2118"/>
                </a:lnTo>
                <a:lnTo>
                  <a:pt x="1210254" y="530"/>
                </a:lnTo>
                <a:lnTo>
                  <a:pt x="1220317" y="0"/>
                </a:lnTo>
                <a:lnTo>
                  <a:pt x="1230381" y="0"/>
                </a:lnTo>
                <a:lnTo>
                  <a:pt x="1559824" y="0"/>
                </a:lnTo>
                <a:lnTo>
                  <a:pt x="1570417" y="0"/>
                </a:lnTo>
                <a:lnTo>
                  <a:pt x="1581010" y="1060"/>
                </a:lnTo>
                <a:lnTo>
                  <a:pt x="1591603" y="2118"/>
                </a:lnTo>
                <a:lnTo>
                  <a:pt x="1601137" y="3708"/>
                </a:lnTo>
                <a:lnTo>
                  <a:pt x="1611200" y="5826"/>
                </a:lnTo>
                <a:lnTo>
                  <a:pt x="1621264" y="9534"/>
                </a:lnTo>
                <a:lnTo>
                  <a:pt x="1630797" y="12182"/>
                </a:lnTo>
                <a:lnTo>
                  <a:pt x="1640331" y="15890"/>
                </a:lnTo>
                <a:lnTo>
                  <a:pt x="1649335" y="20126"/>
                </a:lnTo>
                <a:lnTo>
                  <a:pt x="1658339" y="24894"/>
                </a:lnTo>
                <a:lnTo>
                  <a:pt x="1666814" y="29660"/>
                </a:lnTo>
                <a:lnTo>
                  <a:pt x="1675288" y="34956"/>
                </a:lnTo>
                <a:lnTo>
                  <a:pt x="1683762" y="40784"/>
                </a:lnTo>
                <a:lnTo>
                  <a:pt x="1691178" y="47140"/>
                </a:lnTo>
                <a:lnTo>
                  <a:pt x="1698593" y="52966"/>
                </a:lnTo>
                <a:lnTo>
                  <a:pt x="1705478" y="60380"/>
                </a:lnTo>
                <a:lnTo>
                  <a:pt x="1712893" y="67266"/>
                </a:lnTo>
                <a:lnTo>
                  <a:pt x="1719249" y="75210"/>
                </a:lnTo>
                <a:lnTo>
                  <a:pt x="1725605" y="82626"/>
                </a:lnTo>
                <a:lnTo>
                  <a:pt x="1730901" y="91100"/>
                </a:lnTo>
                <a:lnTo>
                  <a:pt x="1736198" y="99044"/>
                </a:lnTo>
                <a:lnTo>
                  <a:pt x="1741494" y="108048"/>
                </a:lnTo>
                <a:lnTo>
                  <a:pt x="1746261" y="117052"/>
                </a:lnTo>
                <a:lnTo>
                  <a:pt x="1749969" y="125528"/>
                </a:lnTo>
                <a:lnTo>
                  <a:pt x="1753676" y="135590"/>
                </a:lnTo>
                <a:lnTo>
                  <a:pt x="1757384" y="144594"/>
                </a:lnTo>
                <a:lnTo>
                  <a:pt x="1760032" y="154658"/>
                </a:lnTo>
                <a:lnTo>
                  <a:pt x="1762151" y="164722"/>
                </a:lnTo>
                <a:lnTo>
                  <a:pt x="1763740" y="174784"/>
                </a:lnTo>
                <a:lnTo>
                  <a:pt x="1765329" y="184848"/>
                </a:lnTo>
                <a:lnTo>
                  <a:pt x="1765858" y="195972"/>
                </a:lnTo>
                <a:lnTo>
                  <a:pt x="1766388" y="206034"/>
                </a:lnTo>
                <a:lnTo>
                  <a:pt x="1766388" y="289720"/>
                </a:lnTo>
                <a:lnTo>
                  <a:pt x="1752617" y="290248"/>
                </a:lnTo>
                <a:lnTo>
                  <a:pt x="1738846" y="290248"/>
                </a:lnTo>
                <a:lnTo>
                  <a:pt x="1725605" y="291308"/>
                </a:lnTo>
                <a:lnTo>
                  <a:pt x="1712364" y="292368"/>
                </a:lnTo>
                <a:lnTo>
                  <a:pt x="1699122" y="293956"/>
                </a:lnTo>
                <a:lnTo>
                  <a:pt x="1685881" y="295546"/>
                </a:lnTo>
                <a:lnTo>
                  <a:pt x="1672640" y="297664"/>
                </a:lnTo>
                <a:lnTo>
                  <a:pt x="1659398" y="300842"/>
                </a:lnTo>
                <a:lnTo>
                  <a:pt x="1646157" y="303490"/>
                </a:lnTo>
                <a:lnTo>
                  <a:pt x="1633975" y="306668"/>
                </a:lnTo>
                <a:lnTo>
                  <a:pt x="1608552" y="313554"/>
                </a:lnTo>
                <a:lnTo>
                  <a:pt x="1583658" y="322028"/>
                </a:lnTo>
                <a:lnTo>
                  <a:pt x="1560354" y="331562"/>
                </a:lnTo>
                <a:lnTo>
                  <a:pt x="1536519" y="342156"/>
                </a:lnTo>
                <a:lnTo>
                  <a:pt x="1513744" y="353808"/>
                </a:lnTo>
                <a:lnTo>
                  <a:pt x="1491499" y="366518"/>
                </a:lnTo>
                <a:lnTo>
                  <a:pt x="1469783" y="380290"/>
                </a:lnTo>
                <a:lnTo>
                  <a:pt x="1449656" y="395120"/>
                </a:lnTo>
                <a:lnTo>
                  <a:pt x="1429000" y="411010"/>
                </a:lnTo>
                <a:lnTo>
                  <a:pt x="1409933" y="427428"/>
                </a:lnTo>
                <a:lnTo>
                  <a:pt x="1391395" y="444908"/>
                </a:lnTo>
                <a:lnTo>
                  <a:pt x="1373916" y="463444"/>
                </a:lnTo>
                <a:lnTo>
                  <a:pt x="1357497" y="482512"/>
                </a:lnTo>
                <a:lnTo>
                  <a:pt x="1341607" y="502640"/>
                </a:lnTo>
                <a:lnTo>
                  <a:pt x="1326777" y="523296"/>
                </a:lnTo>
                <a:lnTo>
                  <a:pt x="1313006" y="544482"/>
                </a:lnTo>
                <a:lnTo>
                  <a:pt x="1300295" y="567256"/>
                </a:lnTo>
                <a:lnTo>
                  <a:pt x="1288642" y="590032"/>
                </a:lnTo>
                <a:lnTo>
                  <a:pt x="1277520" y="613336"/>
                </a:lnTo>
                <a:lnTo>
                  <a:pt x="1268516" y="637170"/>
                </a:lnTo>
                <a:lnTo>
                  <a:pt x="1260041" y="662064"/>
                </a:lnTo>
                <a:lnTo>
                  <a:pt x="1253156" y="687488"/>
                </a:lnTo>
                <a:lnTo>
                  <a:pt x="1249978" y="699670"/>
                </a:lnTo>
                <a:lnTo>
                  <a:pt x="1246800" y="712912"/>
                </a:lnTo>
                <a:lnTo>
                  <a:pt x="1244152" y="725622"/>
                </a:lnTo>
                <a:lnTo>
                  <a:pt x="1242033" y="738864"/>
                </a:lnTo>
                <a:lnTo>
                  <a:pt x="1240444" y="752106"/>
                </a:lnTo>
                <a:lnTo>
                  <a:pt x="1238855" y="765876"/>
                </a:lnTo>
                <a:lnTo>
                  <a:pt x="1237796" y="779118"/>
                </a:lnTo>
                <a:lnTo>
                  <a:pt x="1237266" y="792358"/>
                </a:lnTo>
                <a:lnTo>
                  <a:pt x="1236736" y="806130"/>
                </a:lnTo>
                <a:lnTo>
                  <a:pt x="1236207" y="819900"/>
                </a:lnTo>
                <a:lnTo>
                  <a:pt x="1236736" y="833142"/>
                </a:lnTo>
                <a:lnTo>
                  <a:pt x="1237266" y="846912"/>
                </a:lnTo>
                <a:lnTo>
                  <a:pt x="1237796" y="860684"/>
                </a:lnTo>
                <a:lnTo>
                  <a:pt x="1238855" y="873924"/>
                </a:lnTo>
                <a:lnTo>
                  <a:pt x="1240444" y="887696"/>
                </a:lnTo>
                <a:lnTo>
                  <a:pt x="1242033" y="900938"/>
                </a:lnTo>
                <a:lnTo>
                  <a:pt x="1244152" y="913648"/>
                </a:lnTo>
                <a:lnTo>
                  <a:pt x="1246800" y="926360"/>
                </a:lnTo>
                <a:lnTo>
                  <a:pt x="1249978" y="939602"/>
                </a:lnTo>
                <a:lnTo>
                  <a:pt x="1253156" y="952314"/>
                </a:lnTo>
                <a:lnTo>
                  <a:pt x="1260041" y="977208"/>
                </a:lnTo>
                <a:lnTo>
                  <a:pt x="1268516" y="1002100"/>
                </a:lnTo>
                <a:lnTo>
                  <a:pt x="1277520" y="1026464"/>
                </a:lnTo>
                <a:lnTo>
                  <a:pt x="1288642" y="1049240"/>
                </a:lnTo>
                <a:lnTo>
                  <a:pt x="1300295" y="1072544"/>
                </a:lnTo>
                <a:lnTo>
                  <a:pt x="1313006" y="1094790"/>
                </a:lnTo>
                <a:lnTo>
                  <a:pt x="1326777" y="1116506"/>
                </a:lnTo>
                <a:lnTo>
                  <a:pt x="1341607" y="1137162"/>
                </a:lnTo>
                <a:lnTo>
                  <a:pt x="1357497" y="1156760"/>
                </a:lnTo>
                <a:lnTo>
                  <a:pt x="1373916" y="1175826"/>
                </a:lnTo>
                <a:lnTo>
                  <a:pt x="1391395" y="1194894"/>
                </a:lnTo>
                <a:lnTo>
                  <a:pt x="1409933" y="1212372"/>
                </a:lnTo>
                <a:lnTo>
                  <a:pt x="1429000" y="1228792"/>
                </a:lnTo>
                <a:lnTo>
                  <a:pt x="1449656" y="1244680"/>
                </a:lnTo>
                <a:lnTo>
                  <a:pt x="1469783" y="1259512"/>
                </a:lnTo>
                <a:lnTo>
                  <a:pt x="1491499" y="1273282"/>
                </a:lnTo>
                <a:lnTo>
                  <a:pt x="1513744" y="1285994"/>
                </a:lnTo>
                <a:lnTo>
                  <a:pt x="1536519" y="1297646"/>
                </a:lnTo>
                <a:lnTo>
                  <a:pt x="1560354" y="1308240"/>
                </a:lnTo>
                <a:lnTo>
                  <a:pt x="1583658" y="1317772"/>
                </a:lnTo>
                <a:lnTo>
                  <a:pt x="1608552" y="1325718"/>
                </a:lnTo>
                <a:lnTo>
                  <a:pt x="1633975" y="1333132"/>
                </a:lnTo>
                <a:lnTo>
                  <a:pt x="1646157" y="1336310"/>
                </a:lnTo>
                <a:lnTo>
                  <a:pt x="1659398" y="1338960"/>
                </a:lnTo>
                <a:lnTo>
                  <a:pt x="1672640" y="1341608"/>
                </a:lnTo>
                <a:lnTo>
                  <a:pt x="1685881" y="1343726"/>
                </a:lnTo>
                <a:lnTo>
                  <a:pt x="1699122" y="1345314"/>
                </a:lnTo>
                <a:lnTo>
                  <a:pt x="1712364" y="1347434"/>
                </a:lnTo>
                <a:lnTo>
                  <a:pt x="1725605" y="1348492"/>
                </a:lnTo>
                <a:lnTo>
                  <a:pt x="1738846" y="1349552"/>
                </a:lnTo>
                <a:lnTo>
                  <a:pt x="1752617" y="1350082"/>
                </a:lnTo>
                <a:lnTo>
                  <a:pt x="1766388" y="1350082"/>
                </a:lnTo>
                <a:lnTo>
                  <a:pt x="1766388" y="2115428"/>
                </a:lnTo>
                <a:lnTo>
                  <a:pt x="1752617" y="2115958"/>
                </a:lnTo>
                <a:lnTo>
                  <a:pt x="1738846" y="2117018"/>
                </a:lnTo>
                <a:lnTo>
                  <a:pt x="1725605" y="2117546"/>
                </a:lnTo>
                <a:lnTo>
                  <a:pt x="1712364" y="2118606"/>
                </a:lnTo>
                <a:lnTo>
                  <a:pt x="1699122" y="2120196"/>
                </a:lnTo>
                <a:lnTo>
                  <a:pt x="1685881" y="2122314"/>
                </a:lnTo>
                <a:lnTo>
                  <a:pt x="1672640" y="2124432"/>
                </a:lnTo>
                <a:lnTo>
                  <a:pt x="1659398" y="2126550"/>
                </a:lnTo>
                <a:lnTo>
                  <a:pt x="1646157" y="2129200"/>
                </a:lnTo>
                <a:lnTo>
                  <a:pt x="1633975" y="2132906"/>
                </a:lnTo>
                <a:lnTo>
                  <a:pt x="1608552" y="2139792"/>
                </a:lnTo>
                <a:lnTo>
                  <a:pt x="1583658" y="2148266"/>
                </a:lnTo>
                <a:lnTo>
                  <a:pt x="1560354" y="2157270"/>
                </a:lnTo>
                <a:lnTo>
                  <a:pt x="1536519" y="2168394"/>
                </a:lnTo>
                <a:lnTo>
                  <a:pt x="1513744" y="2180046"/>
                </a:lnTo>
                <a:lnTo>
                  <a:pt x="1491499" y="2192228"/>
                </a:lnTo>
                <a:lnTo>
                  <a:pt x="1469783" y="2206528"/>
                </a:lnTo>
                <a:lnTo>
                  <a:pt x="1449656" y="2220828"/>
                </a:lnTo>
                <a:lnTo>
                  <a:pt x="1429000" y="2236718"/>
                </a:lnTo>
                <a:lnTo>
                  <a:pt x="1409933" y="2253668"/>
                </a:lnTo>
                <a:lnTo>
                  <a:pt x="1391395" y="2271676"/>
                </a:lnTo>
                <a:lnTo>
                  <a:pt x="1373916" y="2289684"/>
                </a:lnTo>
                <a:lnTo>
                  <a:pt x="1357497" y="2308750"/>
                </a:lnTo>
                <a:lnTo>
                  <a:pt x="1341607" y="2328878"/>
                </a:lnTo>
                <a:lnTo>
                  <a:pt x="1326777" y="2350064"/>
                </a:lnTo>
                <a:lnTo>
                  <a:pt x="1313006" y="2371250"/>
                </a:lnTo>
                <a:lnTo>
                  <a:pt x="1300295" y="2392966"/>
                </a:lnTo>
                <a:lnTo>
                  <a:pt x="1288642" y="2416270"/>
                </a:lnTo>
                <a:lnTo>
                  <a:pt x="1277520" y="2439574"/>
                </a:lnTo>
                <a:lnTo>
                  <a:pt x="1268516" y="2463938"/>
                </a:lnTo>
                <a:lnTo>
                  <a:pt x="1260041" y="2488302"/>
                </a:lnTo>
                <a:lnTo>
                  <a:pt x="1253156" y="2513196"/>
                </a:lnTo>
                <a:lnTo>
                  <a:pt x="1249978" y="2526438"/>
                </a:lnTo>
                <a:lnTo>
                  <a:pt x="1246800" y="2539150"/>
                </a:lnTo>
                <a:lnTo>
                  <a:pt x="1244152" y="2552390"/>
                </a:lnTo>
                <a:lnTo>
                  <a:pt x="1242033" y="2565632"/>
                </a:lnTo>
                <a:lnTo>
                  <a:pt x="1240444" y="2578874"/>
                </a:lnTo>
                <a:lnTo>
                  <a:pt x="1238855" y="2591584"/>
                </a:lnTo>
                <a:lnTo>
                  <a:pt x="1237796" y="2604826"/>
                </a:lnTo>
                <a:lnTo>
                  <a:pt x="1237266" y="2618598"/>
                </a:lnTo>
                <a:lnTo>
                  <a:pt x="1236736" y="2632368"/>
                </a:lnTo>
                <a:lnTo>
                  <a:pt x="1236207" y="2646140"/>
                </a:lnTo>
                <a:lnTo>
                  <a:pt x="1236736" y="2659910"/>
                </a:lnTo>
                <a:lnTo>
                  <a:pt x="1237266" y="2673152"/>
                </a:lnTo>
                <a:lnTo>
                  <a:pt x="1237796" y="2686922"/>
                </a:lnTo>
                <a:lnTo>
                  <a:pt x="1238855" y="2699634"/>
                </a:lnTo>
                <a:lnTo>
                  <a:pt x="1240444" y="2713404"/>
                </a:lnTo>
                <a:lnTo>
                  <a:pt x="1242033" y="2726646"/>
                </a:lnTo>
                <a:lnTo>
                  <a:pt x="1244152" y="2739358"/>
                </a:lnTo>
                <a:lnTo>
                  <a:pt x="1246800" y="2752598"/>
                </a:lnTo>
                <a:lnTo>
                  <a:pt x="1253156" y="2778022"/>
                </a:lnTo>
                <a:lnTo>
                  <a:pt x="1260041" y="2802916"/>
                </a:lnTo>
                <a:lnTo>
                  <a:pt x="1268516" y="2827810"/>
                </a:lnTo>
                <a:lnTo>
                  <a:pt x="1277520" y="2851644"/>
                </a:lnTo>
                <a:lnTo>
                  <a:pt x="1288113" y="2875478"/>
                </a:lnTo>
                <a:lnTo>
                  <a:pt x="1299765" y="2897724"/>
                </a:lnTo>
                <a:lnTo>
                  <a:pt x="1312477" y="2919968"/>
                </a:lnTo>
                <a:lnTo>
                  <a:pt x="1325718" y="2941684"/>
                </a:lnTo>
                <a:lnTo>
                  <a:pt x="1340548" y="2961812"/>
                </a:lnTo>
                <a:lnTo>
                  <a:pt x="1356967" y="2982468"/>
                </a:lnTo>
                <a:lnTo>
                  <a:pt x="1373387" y="3001536"/>
                </a:lnTo>
                <a:lnTo>
                  <a:pt x="1390865" y="3019544"/>
                </a:lnTo>
                <a:lnTo>
                  <a:pt x="1408873" y="3037022"/>
                </a:lnTo>
                <a:lnTo>
                  <a:pt x="1427941" y="3053970"/>
                </a:lnTo>
                <a:lnTo>
                  <a:pt x="1447538" y="3069330"/>
                </a:lnTo>
                <a:lnTo>
                  <a:pt x="1468724" y="3084160"/>
                </a:lnTo>
                <a:lnTo>
                  <a:pt x="1489910" y="3097932"/>
                </a:lnTo>
                <a:lnTo>
                  <a:pt x="1512155" y="3111172"/>
                </a:lnTo>
                <a:lnTo>
                  <a:pt x="1534930" y="3122826"/>
                </a:lnTo>
                <a:lnTo>
                  <a:pt x="1558235" y="3133948"/>
                </a:lnTo>
                <a:lnTo>
                  <a:pt x="1582069" y="3142952"/>
                </a:lnTo>
                <a:lnTo>
                  <a:pt x="1606963" y="3151426"/>
                </a:lnTo>
                <a:lnTo>
                  <a:pt x="1631327" y="3158312"/>
                </a:lnTo>
                <a:lnTo>
                  <a:pt x="1657280" y="3164668"/>
                </a:lnTo>
                <a:lnTo>
                  <a:pt x="1670521" y="3167316"/>
                </a:lnTo>
                <a:lnTo>
                  <a:pt x="1683233" y="3169434"/>
                </a:lnTo>
                <a:lnTo>
                  <a:pt x="1696474" y="3171554"/>
                </a:lnTo>
                <a:lnTo>
                  <a:pt x="1709715" y="3172612"/>
                </a:lnTo>
                <a:lnTo>
                  <a:pt x="1722957" y="3174202"/>
                </a:lnTo>
                <a:lnTo>
                  <a:pt x="1736198" y="3174732"/>
                </a:lnTo>
                <a:lnTo>
                  <a:pt x="1749969" y="3175260"/>
                </a:lnTo>
                <a:lnTo>
                  <a:pt x="1763740" y="3175790"/>
                </a:lnTo>
                <a:lnTo>
                  <a:pt x="1762151" y="3185324"/>
                </a:lnTo>
                <a:lnTo>
                  <a:pt x="1760562" y="3194858"/>
                </a:lnTo>
                <a:lnTo>
                  <a:pt x="1758443" y="3203862"/>
                </a:lnTo>
                <a:lnTo>
                  <a:pt x="1755795" y="3212866"/>
                </a:lnTo>
                <a:lnTo>
                  <a:pt x="1752087" y="3221340"/>
                </a:lnTo>
                <a:lnTo>
                  <a:pt x="1748910" y="3230344"/>
                </a:lnTo>
                <a:lnTo>
                  <a:pt x="1745202" y="3238290"/>
                </a:lnTo>
                <a:lnTo>
                  <a:pt x="1741494" y="3246764"/>
                </a:lnTo>
                <a:lnTo>
                  <a:pt x="1736198" y="3254708"/>
                </a:lnTo>
                <a:lnTo>
                  <a:pt x="1731961" y="3262654"/>
                </a:lnTo>
                <a:lnTo>
                  <a:pt x="1726664" y="3270068"/>
                </a:lnTo>
                <a:lnTo>
                  <a:pt x="1720838" y="3277484"/>
                </a:lnTo>
                <a:lnTo>
                  <a:pt x="1715542" y="3284370"/>
                </a:lnTo>
                <a:lnTo>
                  <a:pt x="1709715" y="3291254"/>
                </a:lnTo>
                <a:lnTo>
                  <a:pt x="1702830" y="3297610"/>
                </a:lnTo>
                <a:lnTo>
                  <a:pt x="1696474" y="3303966"/>
                </a:lnTo>
                <a:lnTo>
                  <a:pt x="1689059" y="3309792"/>
                </a:lnTo>
                <a:lnTo>
                  <a:pt x="1682173" y="3315088"/>
                </a:lnTo>
                <a:lnTo>
                  <a:pt x="1674758" y="3320916"/>
                </a:lnTo>
                <a:lnTo>
                  <a:pt x="1667343" y="3325682"/>
                </a:lnTo>
                <a:lnTo>
                  <a:pt x="1658869" y="3329920"/>
                </a:lnTo>
                <a:lnTo>
                  <a:pt x="1650924" y="3334686"/>
                </a:lnTo>
                <a:lnTo>
                  <a:pt x="1642450" y="3338394"/>
                </a:lnTo>
                <a:lnTo>
                  <a:pt x="1634505" y="3342102"/>
                </a:lnTo>
                <a:lnTo>
                  <a:pt x="1625501" y="3345278"/>
                </a:lnTo>
                <a:lnTo>
                  <a:pt x="1616497" y="3348456"/>
                </a:lnTo>
                <a:lnTo>
                  <a:pt x="1607493" y="3350576"/>
                </a:lnTo>
                <a:lnTo>
                  <a:pt x="1597959" y="3352694"/>
                </a:lnTo>
                <a:lnTo>
                  <a:pt x="1588955" y="3353754"/>
                </a:lnTo>
                <a:lnTo>
                  <a:pt x="1579421" y="3354812"/>
                </a:lnTo>
                <a:lnTo>
                  <a:pt x="1569358" y="3355872"/>
                </a:lnTo>
                <a:lnTo>
                  <a:pt x="1559824" y="3355872"/>
                </a:lnTo>
                <a:lnTo>
                  <a:pt x="415247" y="3355872"/>
                </a:lnTo>
                <a:lnTo>
                  <a:pt x="404124" y="3355872"/>
                </a:lnTo>
                <a:lnTo>
                  <a:pt x="394061" y="3354812"/>
                </a:lnTo>
                <a:lnTo>
                  <a:pt x="383468" y="3353754"/>
                </a:lnTo>
                <a:lnTo>
                  <a:pt x="373404" y="3351634"/>
                </a:lnTo>
                <a:lnTo>
                  <a:pt x="363870" y="3349516"/>
                </a:lnTo>
                <a:lnTo>
                  <a:pt x="353807" y="3346338"/>
                </a:lnTo>
                <a:lnTo>
                  <a:pt x="343744" y="3343160"/>
                </a:lnTo>
                <a:lnTo>
                  <a:pt x="334740" y="3339452"/>
                </a:lnTo>
                <a:lnTo>
                  <a:pt x="325736" y="3335746"/>
                </a:lnTo>
                <a:lnTo>
                  <a:pt x="316732" y="3330978"/>
                </a:lnTo>
                <a:lnTo>
                  <a:pt x="308257" y="3326212"/>
                </a:lnTo>
                <a:lnTo>
                  <a:pt x="299783" y="3320916"/>
                </a:lnTo>
                <a:lnTo>
                  <a:pt x="291308" y="3314560"/>
                </a:lnTo>
                <a:lnTo>
                  <a:pt x="283893" y="3308734"/>
                </a:lnTo>
                <a:lnTo>
                  <a:pt x="276478" y="3302378"/>
                </a:lnTo>
                <a:lnTo>
                  <a:pt x="269593" y="3295492"/>
                </a:lnTo>
                <a:lnTo>
                  <a:pt x="262177" y="3288606"/>
                </a:lnTo>
                <a:lnTo>
                  <a:pt x="255822" y="3280662"/>
                </a:lnTo>
                <a:lnTo>
                  <a:pt x="249466" y="3273246"/>
                </a:lnTo>
                <a:lnTo>
                  <a:pt x="244169" y="3264772"/>
                </a:lnTo>
                <a:lnTo>
                  <a:pt x="238873" y="3256828"/>
                </a:lnTo>
                <a:lnTo>
                  <a:pt x="233576" y="3247824"/>
                </a:lnTo>
                <a:lnTo>
                  <a:pt x="228809" y="3238820"/>
                </a:lnTo>
                <a:lnTo>
                  <a:pt x="225102" y="3229814"/>
                </a:lnTo>
                <a:lnTo>
                  <a:pt x="220865" y="3220282"/>
                </a:lnTo>
                <a:lnTo>
                  <a:pt x="217687" y="3211278"/>
                </a:lnTo>
                <a:lnTo>
                  <a:pt x="215038" y="3201214"/>
                </a:lnTo>
                <a:lnTo>
                  <a:pt x="212920" y="3191150"/>
                </a:lnTo>
                <a:lnTo>
                  <a:pt x="211331" y="3181088"/>
                </a:lnTo>
                <a:lnTo>
                  <a:pt x="209742" y="3170494"/>
                </a:lnTo>
                <a:lnTo>
                  <a:pt x="209212" y="3159900"/>
                </a:lnTo>
                <a:lnTo>
                  <a:pt x="208683" y="3149838"/>
                </a:lnTo>
                <a:lnTo>
                  <a:pt x="208683" y="1969774"/>
                </a:lnTo>
                <a:lnTo>
                  <a:pt x="204445" y="1970304"/>
                </a:lnTo>
                <a:lnTo>
                  <a:pt x="194382" y="1969774"/>
                </a:lnTo>
                <a:lnTo>
                  <a:pt x="183789" y="1969244"/>
                </a:lnTo>
                <a:lnTo>
                  <a:pt x="173196" y="1967656"/>
                </a:lnTo>
                <a:lnTo>
                  <a:pt x="163662" y="1966066"/>
                </a:lnTo>
                <a:lnTo>
                  <a:pt x="153599" y="1963948"/>
                </a:lnTo>
                <a:lnTo>
                  <a:pt x="143535" y="1960770"/>
                </a:lnTo>
                <a:lnTo>
                  <a:pt x="134531" y="1957592"/>
                </a:lnTo>
                <a:lnTo>
                  <a:pt x="124998" y="1953884"/>
                </a:lnTo>
                <a:lnTo>
                  <a:pt x="115994" y="1950176"/>
                </a:lnTo>
                <a:lnTo>
                  <a:pt x="106989" y="1945410"/>
                </a:lnTo>
                <a:lnTo>
                  <a:pt x="98515" y="1940644"/>
                </a:lnTo>
                <a:lnTo>
                  <a:pt x="90570" y="1935346"/>
                </a:lnTo>
                <a:lnTo>
                  <a:pt x="82096" y="1929520"/>
                </a:lnTo>
                <a:lnTo>
                  <a:pt x="74681" y="1923694"/>
                </a:lnTo>
                <a:lnTo>
                  <a:pt x="66736" y="1917338"/>
                </a:lnTo>
                <a:lnTo>
                  <a:pt x="59851" y="1910452"/>
                </a:lnTo>
                <a:lnTo>
                  <a:pt x="52965" y="1903568"/>
                </a:lnTo>
                <a:lnTo>
                  <a:pt x="46609" y="1895622"/>
                </a:lnTo>
                <a:lnTo>
                  <a:pt x="40783" y="1888208"/>
                </a:lnTo>
                <a:lnTo>
                  <a:pt x="34957" y="1879734"/>
                </a:lnTo>
                <a:lnTo>
                  <a:pt x="29660" y="1871788"/>
                </a:lnTo>
                <a:lnTo>
                  <a:pt x="24893" y="1863314"/>
                </a:lnTo>
                <a:lnTo>
                  <a:pt x="20127" y="1854310"/>
                </a:lnTo>
                <a:lnTo>
                  <a:pt x="16419" y="1845306"/>
                </a:lnTo>
                <a:lnTo>
                  <a:pt x="12712" y="1835772"/>
                </a:lnTo>
                <a:lnTo>
                  <a:pt x="9534" y="1826768"/>
                </a:lnTo>
                <a:lnTo>
                  <a:pt x="6356" y="1816704"/>
                </a:lnTo>
                <a:lnTo>
                  <a:pt x="4237" y="1806642"/>
                </a:lnTo>
                <a:lnTo>
                  <a:pt x="2648" y="1797108"/>
                </a:lnTo>
                <a:lnTo>
                  <a:pt x="1059" y="1786514"/>
                </a:lnTo>
                <a:lnTo>
                  <a:pt x="530" y="1775922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/>
          </a:p>
        </p:txBody>
      </p:sp>
      <p:sp>
        <p:nvSpPr>
          <p:cNvPr id="347" name="任意多边形 785"/>
          <p:cNvSpPr/>
          <p:nvPr/>
        </p:nvSpPr>
        <p:spPr bwMode="auto">
          <a:xfrm>
            <a:off x="3265573" y="6797857"/>
            <a:ext cx="368206" cy="320160"/>
          </a:xfrm>
          <a:custGeom>
            <a:avLst/>
            <a:gdLst>
              <a:gd name="connsiteX0" fmla="*/ 4327048 w 7886700"/>
              <a:gd name="connsiteY0" fmla="*/ 843111 h 6858000"/>
              <a:gd name="connsiteX1" fmla="*/ 4365165 w 7886700"/>
              <a:gd name="connsiteY1" fmla="*/ 843905 h 6858000"/>
              <a:gd name="connsiteX2" fmla="*/ 4404076 w 7886700"/>
              <a:gd name="connsiteY2" fmla="*/ 847082 h 6858000"/>
              <a:gd name="connsiteX3" fmla="*/ 4442987 w 7886700"/>
              <a:gd name="connsiteY3" fmla="*/ 851848 h 6858000"/>
              <a:gd name="connsiteX4" fmla="*/ 4482692 w 7886700"/>
              <a:gd name="connsiteY4" fmla="*/ 858996 h 6858000"/>
              <a:gd name="connsiteX5" fmla="*/ 4522398 w 7886700"/>
              <a:gd name="connsiteY5" fmla="*/ 869321 h 6858000"/>
              <a:gd name="connsiteX6" fmla="*/ 4562897 w 7886700"/>
              <a:gd name="connsiteY6" fmla="*/ 879646 h 6858000"/>
              <a:gd name="connsiteX7" fmla="*/ 4604190 w 7886700"/>
              <a:gd name="connsiteY7" fmla="*/ 893942 h 6858000"/>
              <a:gd name="connsiteX8" fmla="*/ 4625631 w 7886700"/>
              <a:gd name="connsiteY8" fmla="*/ 901884 h 6858000"/>
              <a:gd name="connsiteX9" fmla="*/ 4646277 w 7886700"/>
              <a:gd name="connsiteY9" fmla="*/ 910621 h 6858000"/>
              <a:gd name="connsiteX10" fmla="*/ 4666130 w 7886700"/>
              <a:gd name="connsiteY10" fmla="*/ 920945 h 6858000"/>
              <a:gd name="connsiteX11" fmla="*/ 4687571 w 7886700"/>
              <a:gd name="connsiteY11" fmla="*/ 930476 h 6858000"/>
              <a:gd name="connsiteX12" fmla="*/ 4706629 w 7886700"/>
              <a:gd name="connsiteY12" fmla="*/ 941595 h 6858000"/>
              <a:gd name="connsiteX13" fmla="*/ 4724894 w 7886700"/>
              <a:gd name="connsiteY13" fmla="*/ 953509 h 6858000"/>
              <a:gd name="connsiteX14" fmla="*/ 4743952 w 7886700"/>
              <a:gd name="connsiteY14" fmla="*/ 964628 h 6858000"/>
              <a:gd name="connsiteX15" fmla="*/ 4762216 w 7886700"/>
              <a:gd name="connsiteY15" fmla="*/ 977336 h 6858000"/>
              <a:gd name="connsiteX16" fmla="*/ 4778892 w 7886700"/>
              <a:gd name="connsiteY16" fmla="*/ 990043 h 6858000"/>
              <a:gd name="connsiteX17" fmla="*/ 4797157 w 7886700"/>
              <a:gd name="connsiteY17" fmla="*/ 1003545 h 6858000"/>
              <a:gd name="connsiteX18" fmla="*/ 4813039 w 7886700"/>
              <a:gd name="connsiteY18" fmla="*/ 1017047 h 6858000"/>
              <a:gd name="connsiteX19" fmla="*/ 4828921 w 7886700"/>
              <a:gd name="connsiteY19" fmla="*/ 1031343 h 6858000"/>
              <a:gd name="connsiteX20" fmla="*/ 4859097 w 7886700"/>
              <a:gd name="connsiteY20" fmla="*/ 1059936 h 6858000"/>
              <a:gd name="connsiteX21" fmla="*/ 4888479 w 7886700"/>
              <a:gd name="connsiteY21" fmla="*/ 1090911 h 6858000"/>
              <a:gd name="connsiteX22" fmla="*/ 4915478 w 7886700"/>
              <a:gd name="connsiteY22" fmla="*/ 1121886 h 6858000"/>
              <a:gd name="connsiteX23" fmla="*/ 4940889 w 7886700"/>
              <a:gd name="connsiteY23" fmla="*/ 1154449 h 6858000"/>
              <a:gd name="connsiteX24" fmla="*/ 4964712 w 7886700"/>
              <a:gd name="connsiteY24" fmla="*/ 1187012 h 6858000"/>
              <a:gd name="connsiteX25" fmla="*/ 4986947 w 7886700"/>
              <a:gd name="connsiteY25" fmla="*/ 1221164 h 6858000"/>
              <a:gd name="connsiteX26" fmla="*/ 5006800 w 7886700"/>
              <a:gd name="connsiteY26" fmla="*/ 1254522 h 6858000"/>
              <a:gd name="connsiteX27" fmla="*/ 5026652 w 7886700"/>
              <a:gd name="connsiteY27" fmla="*/ 1288674 h 6858000"/>
              <a:gd name="connsiteX28" fmla="*/ 5043328 w 7886700"/>
              <a:gd name="connsiteY28" fmla="*/ 1322826 h 6858000"/>
              <a:gd name="connsiteX29" fmla="*/ 5059210 w 7886700"/>
              <a:gd name="connsiteY29" fmla="*/ 1356183 h 6858000"/>
              <a:gd name="connsiteX30" fmla="*/ 5074298 w 7886700"/>
              <a:gd name="connsiteY30" fmla="*/ 1390335 h 6858000"/>
              <a:gd name="connsiteX31" fmla="*/ 5087798 w 7886700"/>
              <a:gd name="connsiteY31" fmla="*/ 1422104 h 6858000"/>
              <a:gd name="connsiteX32" fmla="*/ 5099710 w 7886700"/>
              <a:gd name="connsiteY32" fmla="*/ 1453873 h 6858000"/>
              <a:gd name="connsiteX33" fmla="*/ 5110827 w 7886700"/>
              <a:gd name="connsiteY33" fmla="*/ 1484848 h 6858000"/>
              <a:gd name="connsiteX34" fmla="*/ 5121150 w 7886700"/>
              <a:gd name="connsiteY34" fmla="*/ 1513441 h 6858000"/>
              <a:gd name="connsiteX35" fmla="*/ 5129886 w 7886700"/>
              <a:gd name="connsiteY35" fmla="*/ 1542033 h 6858000"/>
              <a:gd name="connsiteX36" fmla="*/ 5144179 w 7886700"/>
              <a:gd name="connsiteY36" fmla="*/ 1592864 h 6858000"/>
              <a:gd name="connsiteX37" fmla="*/ 5153709 w 7886700"/>
              <a:gd name="connsiteY37" fmla="*/ 1634958 h 6858000"/>
              <a:gd name="connsiteX38" fmla="*/ 5161275 w 7886700"/>
              <a:gd name="connsiteY38" fmla="*/ 1665985 h 6858000"/>
              <a:gd name="connsiteX39" fmla="*/ 5129213 w 7886700"/>
              <a:gd name="connsiteY39" fmla="*/ 1685928 h 6858000"/>
              <a:gd name="connsiteX40" fmla="*/ 5095069 w 7886700"/>
              <a:gd name="connsiteY40" fmla="*/ 1708946 h 6858000"/>
              <a:gd name="connsiteX41" fmla="*/ 5062513 w 7886700"/>
              <a:gd name="connsiteY41" fmla="*/ 1731965 h 6858000"/>
              <a:gd name="connsiteX42" fmla="*/ 5030751 w 7886700"/>
              <a:gd name="connsiteY42" fmla="*/ 1756571 h 6858000"/>
              <a:gd name="connsiteX43" fmla="*/ 4999783 w 7886700"/>
              <a:gd name="connsiteY43" fmla="*/ 1783559 h 6858000"/>
              <a:gd name="connsiteX44" fmla="*/ 4970403 w 7886700"/>
              <a:gd name="connsiteY44" fmla="*/ 1810546 h 6858000"/>
              <a:gd name="connsiteX45" fmla="*/ 4942611 w 7886700"/>
              <a:gd name="connsiteY45" fmla="*/ 1838328 h 6858000"/>
              <a:gd name="connsiteX46" fmla="*/ 4914819 w 7886700"/>
              <a:gd name="connsiteY46" fmla="*/ 1867696 h 6858000"/>
              <a:gd name="connsiteX47" fmla="*/ 4887822 w 7886700"/>
              <a:gd name="connsiteY47" fmla="*/ 1897859 h 6858000"/>
              <a:gd name="connsiteX48" fmla="*/ 4862412 w 7886700"/>
              <a:gd name="connsiteY48" fmla="*/ 1929609 h 6858000"/>
              <a:gd name="connsiteX49" fmla="*/ 4837796 w 7886700"/>
              <a:gd name="connsiteY49" fmla="*/ 1961359 h 6858000"/>
              <a:gd name="connsiteX50" fmla="*/ 4814769 w 7886700"/>
              <a:gd name="connsiteY50" fmla="*/ 1994696 h 6858000"/>
              <a:gd name="connsiteX51" fmla="*/ 4793330 w 7886700"/>
              <a:gd name="connsiteY51" fmla="*/ 2029621 h 6858000"/>
              <a:gd name="connsiteX52" fmla="*/ 4771890 w 7886700"/>
              <a:gd name="connsiteY52" fmla="*/ 2065340 h 6858000"/>
              <a:gd name="connsiteX53" fmla="*/ 4752039 w 7886700"/>
              <a:gd name="connsiteY53" fmla="*/ 2101059 h 6858000"/>
              <a:gd name="connsiteX54" fmla="*/ 4734570 w 7886700"/>
              <a:gd name="connsiteY54" fmla="*/ 2139159 h 6858000"/>
              <a:gd name="connsiteX55" fmla="*/ 4716307 w 7886700"/>
              <a:gd name="connsiteY55" fmla="*/ 2178053 h 6858000"/>
              <a:gd name="connsiteX56" fmla="*/ 4700426 w 7886700"/>
              <a:gd name="connsiteY56" fmla="*/ 2216946 h 6858000"/>
              <a:gd name="connsiteX57" fmla="*/ 4685339 w 7886700"/>
              <a:gd name="connsiteY57" fmla="*/ 2257428 h 6858000"/>
              <a:gd name="connsiteX58" fmla="*/ 4671840 w 7886700"/>
              <a:gd name="connsiteY58" fmla="*/ 2297909 h 6858000"/>
              <a:gd name="connsiteX59" fmla="*/ 4659135 w 7886700"/>
              <a:gd name="connsiteY59" fmla="*/ 2340771 h 6858000"/>
              <a:gd name="connsiteX60" fmla="*/ 4648018 w 7886700"/>
              <a:gd name="connsiteY60" fmla="*/ 2383634 h 6858000"/>
              <a:gd name="connsiteX61" fmla="*/ 4636902 w 7886700"/>
              <a:gd name="connsiteY61" fmla="*/ 2427290 h 6858000"/>
              <a:gd name="connsiteX62" fmla="*/ 4628167 w 7886700"/>
              <a:gd name="connsiteY62" fmla="*/ 2472534 h 6858000"/>
              <a:gd name="connsiteX63" fmla="*/ 4620227 w 7886700"/>
              <a:gd name="connsiteY63" fmla="*/ 2517778 h 6858000"/>
              <a:gd name="connsiteX64" fmla="*/ 4613874 w 7886700"/>
              <a:gd name="connsiteY64" fmla="*/ 2564609 h 6858000"/>
              <a:gd name="connsiteX65" fmla="*/ 4609174 w 7886700"/>
              <a:gd name="connsiteY65" fmla="*/ 2604882 h 6858000"/>
              <a:gd name="connsiteX66" fmla="*/ 4567240 w 7886700"/>
              <a:gd name="connsiteY66" fmla="*/ 2612242 h 6858000"/>
              <a:gd name="connsiteX67" fmla="*/ 4521996 w 7886700"/>
              <a:gd name="connsiteY67" fmla="*/ 2620977 h 6858000"/>
              <a:gd name="connsiteX68" fmla="*/ 4475165 w 7886700"/>
              <a:gd name="connsiteY68" fmla="*/ 2632888 h 6858000"/>
              <a:gd name="connsiteX69" fmla="*/ 4427540 w 7886700"/>
              <a:gd name="connsiteY69" fmla="*/ 2646387 h 6858000"/>
              <a:gd name="connsiteX70" fmla="*/ 4379915 w 7886700"/>
              <a:gd name="connsiteY70" fmla="*/ 2661474 h 6858000"/>
              <a:gd name="connsiteX71" fmla="*/ 4330703 w 7886700"/>
              <a:gd name="connsiteY71" fmla="*/ 2678944 h 6858000"/>
              <a:gd name="connsiteX72" fmla="*/ 4282284 w 7886700"/>
              <a:gd name="connsiteY72" fmla="*/ 2698001 h 6858000"/>
              <a:gd name="connsiteX73" fmla="*/ 4231484 w 7886700"/>
              <a:gd name="connsiteY73" fmla="*/ 2719441 h 6858000"/>
              <a:gd name="connsiteX74" fmla="*/ 4180684 w 7886700"/>
              <a:gd name="connsiteY74" fmla="*/ 2742469 h 6858000"/>
              <a:gd name="connsiteX75" fmla="*/ 4129090 w 7886700"/>
              <a:gd name="connsiteY75" fmla="*/ 2768673 h 6858000"/>
              <a:gd name="connsiteX76" fmla="*/ 4099721 w 7886700"/>
              <a:gd name="connsiteY76" fmla="*/ 2751998 h 6858000"/>
              <a:gd name="connsiteX77" fmla="*/ 4068765 w 7886700"/>
              <a:gd name="connsiteY77" fmla="*/ 2734528 h 6858000"/>
              <a:gd name="connsiteX78" fmla="*/ 4038603 w 7886700"/>
              <a:gd name="connsiteY78" fmla="*/ 2718647 h 6858000"/>
              <a:gd name="connsiteX79" fmla="*/ 4007646 w 7886700"/>
              <a:gd name="connsiteY79" fmla="*/ 2703560 h 6858000"/>
              <a:gd name="connsiteX80" fmla="*/ 3977484 w 7886700"/>
              <a:gd name="connsiteY80" fmla="*/ 2690061 h 6858000"/>
              <a:gd name="connsiteX81" fmla="*/ 3946528 w 7886700"/>
              <a:gd name="connsiteY81" fmla="*/ 2677355 h 6858000"/>
              <a:gd name="connsiteX82" fmla="*/ 3915571 w 7886700"/>
              <a:gd name="connsiteY82" fmla="*/ 2665444 h 6858000"/>
              <a:gd name="connsiteX83" fmla="*/ 3884615 w 7886700"/>
              <a:gd name="connsiteY83" fmla="*/ 2654327 h 6858000"/>
              <a:gd name="connsiteX84" fmla="*/ 3853659 w 7886700"/>
              <a:gd name="connsiteY84" fmla="*/ 2643211 h 6858000"/>
              <a:gd name="connsiteX85" fmla="*/ 3821909 w 7886700"/>
              <a:gd name="connsiteY85" fmla="*/ 2634476 h 6858000"/>
              <a:gd name="connsiteX86" fmla="*/ 3790953 w 7886700"/>
              <a:gd name="connsiteY86" fmla="*/ 2626535 h 6858000"/>
              <a:gd name="connsiteX87" fmla="*/ 3760790 w 7886700"/>
              <a:gd name="connsiteY87" fmla="*/ 2618594 h 6858000"/>
              <a:gd name="connsiteX88" fmla="*/ 3728246 w 7886700"/>
              <a:gd name="connsiteY88" fmla="*/ 2611448 h 6858000"/>
              <a:gd name="connsiteX89" fmla="*/ 3698084 w 7886700"/>
              <a:gd name="connsiteY89" fmla="*/ 2606683 h 6858000"/>
              <a:gd name="connsiteX90" fmla="*/ 3667128 w 7886700"/>
              <a:gd name="connsiteY90" fmla="*/ 2601125 h 6858000"/>
              <a:gd name="connsiteX91" fmla="*/ 3636171 w 7886700"/>
              <a:gd name="connsiteY91" fmla="*/ 2597155 h 6858000"/>
              <a:gd name="connsiteX92" fmla="*/ 3605215 w 7886700"/>
              <a:gd name="connsiteY92" fmla="*/ 2594772 h 6858000"/>
              <a:gd name="connsiteX93" fmla="*/ 3573465 w 7886700"/>
              <a:gd name="connsiteY93" fmla="*/ 2593184 h 6858000"/>
              <a:gd name="connsiteX94" fmla="*/ 3542509 w 7886700"/>
              <a:gd name="connsiteY94" fmla="*/ 2592390 h 6858000"/>
              <a:gd name="connsiteX95" fmla="*/ 3513140 w 7886700"/>
              <a:gd name="connsiteY95" fmla="*/ 2592390 h 6858000"/>
              <a:gd name="connsiteX96" fmla="*/ 3482184 w 7886700"/>
              <a:gd name="connsiteY96" fmla="*/ 2593184 h 6858000"/>
              <a:gd name="connsiteX97" fmla="*/ 3451228 w 7886700"/>
              <a:gd name="connsiteY97" fmla="*/ 2595567 h 6858000"/>
              <a:gd name="connsiteX98" fmla="*/ 3421859 w 7886700"/>
              <a:gd name="connsiteY98" fmla="*/ 2597155 h 6858000"/>
              <a:gd name="connsiteX99" fmla="*/ 3390903 w 7886700"/>
              <a:gd name="connsiteY99" fmla="*/ 2601125 h 6858000"/>
              <a:gd name="connsiteX100" fmla="*/ 3360740 w 7886700"/>
              <a:gd name="connsiteY100" fmla="*/ 2606683 h 6858000"/>
              <a:gd name="connsiteX101" fmla="*/ 3331371 w 7886700"/>
              <a:gd name="connsiteY101" fmla="*/ 2612242 h 6858000"/>
              <a:gd name="connsiteX102" fmla="*/ 3302003 w 7886700"/>
              <a:gd name="connsiteY102" fmla="*/ 2618594 h 6858000"/>
              <a:gd name="connsiteX103" fmla="*/ 3272634 w 7886700"/>
              <a:gd name="connsiteY103" fmla="*/ 2626535 h 6858000"/>
              <a:gd name="connsiteX104" fmla="*/ 3243265 w 7886700"/>
              <a:gd name="connsiteY104" fmla="*/ 2635270 h 6858000"/>
              <a:gd name="connsiteX105" fmla="*/ 3214690 w 7886700"/>
              <a:gd name="connsiteY105" fmla="*/ 2644005 h 6858000"/>
              <a:gd name="connsiteX106" fmla="*/ 3186115 w 7886700"/>
              <a:gd name="connsiteY106" fmla="*/ 2655122 h 6858000"/>
              <a:gd name="connsiteX107" fmla="*/ 3158334 w 7886700"/>
              <a:gd name="connsiteY107" fmla="*/ 2666239 h 6858000"/>
              <a:gd name="connsiteX108" fmla="*/ 3134521 w 7886700"/>
              <a:gd name="connsiteY108" fmla="*/ 2677355 h 6858000"/>
              <a:gd name="connsiteX109" fmla="*/ 3111503 w 7886700"/>
              <a:gd name="connsiteY109" fmla="*/ 2687678 h 6858000"/>
              <a:gd name="connsiteX110" fmla="*/ 3088484 w 7886700"/>
              <a:gd name="connsiteY110" fmla="*/ 2699589 h 6858000"/>
              <a:gd name="connsiteX111" fmla="*/ 3065465 w 7886700"/>
              <a:gd name="connsiteY111" fmla="*/ 2711500 h 6858000"/>
              <a:gd name="connsiteX112" fmla="*/ 3044034 w 7886700"/>
              <a:gd name="connsiteY112" fmla="*/ 2724999 h 6858000"/>
              <a:gd name="connsiteX113" fmla="*/ 3022603 w 7886700"/>
              <a:gd name="connsiteY113" fmla="*/ 2737705 h 6858000"/>
              <a:gd name="connsiteX114" fmla="*/ 3001965 w 7886700"/>
              <a:gd name="connsiteY114" fmla="*/ 2751998 h 6858000"/>
              <a:gd name="connsiteX115" fmla="*/ 2981328 w 7886700"/>
              <a:gd name="connsiteY115" fmla="*/ 2765497 h 6858000"/>
              <a:gd name="connsiteX116" fmla="*/ 2961484 w 7886700"/>
              <a:gd name="connsiteY116" fmla="*/ 2780584 h 6858000"/>
              <a:gd name="connsiteX117" fmla="*/ 2942434 w 7886700"/>
              <a:gd name="connsiteY117" fmla="*/ 2796466 h 6858000"/>
              <a:gd name="connsiteX118" fmla="*/ 2922590 w 7886700"/>
              <a:gd name="connsiteY118" fmla="*/ 2812347 h 6858000"/>
              <a:gd name="connsiteX119" fmla="*/ 2904334 w 7886700"/>
              <a:gd name="connsiteY119" fmla="*/ 2828228 h 6858000"/>
              <a:gd name="connsiteX120" fmla="*/ 2886871 w 7886700"/>
              <a:gd name="connsiteY120" fmla="*/ 2844904 h 6858000"/>
              <a:gd name="connsiteX121" fmla="*/ 2868615 w 7886700"/>
              <a:gd name="connsiteY121" fmla="*/ 2863167 h 6858000"/>
              <a:gd name="connsiteX122" fmla="*/ 2851946 w 7886700"/>
              <a:gd name="connsiteY122" fmla="*/ 2880637 h 6858000"/>
              <a:gd name="connsiteX123" fmla="*/ 2835278 w 7886700"/>
              <a:gd name="connsiteY123" fmla="*/ 2898900 h 6858000"/>
              <a:gd name="connsiteX124" fmla="*/ 2819403 w 7886700"/>
              <a:gd name="connsiteY124" fmla="*/ 2917958 h 6858000"/>
              <a:gd name="connsiteX125" fmla="*/ 2804321 w 7886700"/>
              <a:gd name="connsiteY125" fmla="*/ 2937809 h 6858000"/>
              <a:gd name="connsiteX126" fmla="*/ 2795589 w 7886700"/>
              <a:gd name="connsiteY126" fmla="*/ 2949304 h 6858000"/>
              <a:gd name="connsiteX127" fmla="*/ 2790835 w 7886700"/>
              <a:gd name="connsiteY127" fmla="*/ 2901724 h 6858000"/>
              <a:gd name="connsiteX128" fmla="*/ 2783694 w 7886700"/>
              <a:gd name="connsiteY128" fmla="*/ 2846932 h 6858000"/>
              <a:gd name="connsiteX129" fmla="*/ 2775759 w 7886700"/>
              <a:gd name="connsiteY129" fmla="*/ 2792934 h 6858000"/>
              <a:gd name="connsiteX130" fmla="*/ 2766238 w 7886700"/>
              <a:gd name="connsiteY130" fmla="*/ 2740524 h 6858000"/>
              <a:gd name="connsiteX131" fmla="*/ 2755923 w 7886700"/>
              <a:gd name="connsiteY131" fmla="*/ 2689702 h 6858000"/>
              <a:gd name="connsiteX132" fmla="*/ 2744814 w 7886700"/>
              <a:gd name="connsiteY132" fmla="*/ 2638881 h 6858000"/>
              <a:gd name="connsiteX133" fmla="*/ 2732912 w 7886700"/>
              <a:gd name="connsiteY133" fmla="*/ 2588853 h 6858000"/>
              <a:gd name="connsiteX134" fmla="*/ 2720217 w 7886700"/>
              <a:gd name="connsiteY134" fmla="*/ 2541208 h 6858000"/>
              <a:gd name="connsiteX135" fmla="*/ 2705934 w 7886700"/>
              <a:gd name="connsiteY135" fmla="*/ 2494356 h 6858000"/>
              <a:gd name="connsiteX136" fmla="*/ 2690859 w 7886700"/>
              <a:gd name="connsiteY136" fmla="*/ 2448299 h 6858000"/>
              <a:gd name="connsiteX137" fmla="*/ 2674196 w 7886700"/>
              <a:gd name="connsiteY137" fmla="*/ 2403036 h 6858000"/>
              <a:gd name="connsiteX138" fmla="*/ 2657533 w 7886700"/>
              <a:gd name="connsiteY138" fmla="*/ 2359361 h 6858000"/>
              <a:gd name="connsiteX139" fmla="*/ 2639283 w 7886700"/>
              <a:gd name="connsiteY139" fmla="*/ 2316480 h 6858000"/>
              <a:gd name="connsiteX140" fmla="*/ 2620240 w 7886700"/>
              <a:gd name="connsiteY140" fmla="*/ 2275188 h 6858000"/>
              <a:gd name="connsiteX141" fmla="*/ 2600403 w 7886700"/>
              <a:gd name="connsiteY141" fmla="*/ 2235483 h 6858000"/>
              <a:gd name="connsiteX142" fmla="*/ 2578980 w 7886700"/>
              <a:gd name="connsiteY142" fmla="*/ 2194985 h 6858000"/>
              <a:gd name="connsiteX143" fmla="*/ 2556763 w 7886700"/>
              <a:gd name="connsiteY143" fmla="*/ 2157662 h 6858000"/>
              <a:gd name="connsiteX144" fmla="*/ 2533752 w 7886700"/>
              <a:gd name="connsiteY144" fmla="*/ 2119546 h 6858000"/>
              <a:gd name="connsiteX145" fmla="*/ 2509948 w 7886700"/>
              <a:gd name="connsiteY145" fmla="*/ 2083812 h 6858000"/>
              <a:gd name="connsiteX146" fmla="*/ 2485351 w 7886700"/>
              <a:gd name="connsiteY146" fmla="*/ 2048872 h 6858000"/>
              <a:gd name="connsiteX147" fmla="*/ 2458373 w 7886700"/>
              <a:gd name="connsiteY147" fmla="*/ 2015520 h 6858000"/>
              <a:gd name="connsiteX148" fmla="*/ 2431395 w 7886700"/>
              <a:gd name="connsiteY148" fmla="*/ 1982169 h 6858000"/>
              <a:gd name="connsiteX149" fmla="*/ 2403624 w 7886700"/>
              <a:gd name="connsiteY149" fmla="*/ 1951993 h 6858000"/>
              <a:gd name="connsiteX150" fmla="*/ 2375059 w 7886700"/>
              <a:gd name="connsiteY150" fmla="*/ 1921024 h 6858000"/>
              <a:gd name="connsiteX151" fmla="*/ 2345701 w 7886700"/>
              <a:gd name="connsiteY151" fmla="*/ 1891643 h 6858000"/>
              <a:gd name="connsiteX152" fmla="*/ 2314756 w 7886700"/>
              <a:gd name="connsiteY152" fmla="*/ 1863849 h 6858000"/>
              <a:gd name="connsiteX153" fmla="*/ 2279844 w 7886700"/>
              <a:gd name="connsiteY153" fmla="*/ 1834468 h 6858000"/>
              <a:gd name="connsiteX154" fmla="*/ 2244138 w 7886700"/>
              <a:gd name="connsiteY154" fmla="*/ 1807469 h 6858000"/>
              <a:gd name="connsiteX155" fmla="*/ 2208432 w 7886700"/>
              <a:gd name="connsiteY155" fmla="*/ 1781264 h 6858000"/>
              <a:gd name="connsiteX156" fmla="*/ 2172726 w 7886700"/>
              <a:gd name="connsiteY156" fmla="*/ 1759030 h 6858000"/>
              <a:gd name="connsiteX157" fmla="*/ 2137020 w 7886700"/>
              <a:gd name="connsiteY157" fmla="*/ 1736795 h 6858000"/>
              <a:gd name="connsiteX158" fmla="*/ 2099727 w 7886700"/>
              <a:gd name="connsiteY158" fmla="*/ 1716943 h 6858000"/>
              <a:gd name="connsiteX159" fmla="*/ 2098342 w 7886700"/>
              <a:gd name="connsiteY159" fmla="*/ 1716204 h 6858000"/>
              <a:gd name="connsiteX160" fmla="*/ 2102769 w 7886700"/>
              <a:gd name="connsiteY160" fmla="*/ 1703262 h 6858000"/>
              <a:gd name="connsiteX161" fmla="*/ 2113886 w 7886700"/>
              <a:gd name="connsiteY161" fmla="*/ 1674669 h 6858000"/>
              <a:gd name="connsiteX162" fmla="*/ 2125798 w 7886700"/>
              <a:gd name="connsiteY162" fmla="*/ 1646077 h 6858000"/>
              <a:gd name="connsiteX163" fmla="*/ 2137709 w 7886700"/>
              <a:gd name="connsiteY163" fmla="*/ 1618279 h 6858000"/>
              <a:gd name="connsiteX164" fmla="*/ 2149621 w 7886700"/>
              <a:gd name="connsiteY164" fmla="*/ 1591275 h 6858000"/>
              <a:gd name="connsiteX165" fmla="*/ 2162326 w 7886700"/>
              <a:gd name="connsiteY165" fmla="*/ 1565066 h 6858000"/>
              <a:gd name="connsiteX166" fmla="*/ 2175032 w 7886700"/>
              <a:gd name="connsiteY166" fmla="*/ 1539650 h 6858000"/>
              <a:gd name="connsiteX167" fmla="*/ 2189326 w 7886700"/>
              <a:gd name="connsiteY167" fmla="*/ 1514235 h 6858000"/>
              <a:gd name="connsiteX168" fmla="*/ 2202826 w 7886700"/>
              <a:gd name="connsiteY168" fmla="*/ 1490408 h 6858000"/>
              <a:gd name="connsiteX169" fmla="*/ 2217120 w 7886700"/>
              <a:gd name="connsiteY169" fmla="*/ 1467375 h 6858000"/>
              <a:gd name="connsiteX170" fmla="*/ 2232207 w 7886700"/>
              <a:gd name="connsiteY170" fmla="*/ 1445137 h 6858000"/>
              <a:gd name="connsiteX171" fmla="*/ 2247295 w 7886700"/>
              <a:gd name="connsiteY171" fmla="*/ 1422899 h 6858000"/>
              <a:gd name="connsiteX172" fmla="*/ 2263177 w 7886700"/>
              <a:gd name="connsiteY172" fmla="*/ 1402249 h 6858000"/>
              <a:gd name="connsiteX173" fmla="*/ 2279059 w 7886700"/>
              <a:gd name="connsiteY173" fmla="*/ 1382393 h 6858000"/>
              <a:gd name="connsiteX174" fmla="*/ 2294942 w 7886700"/>
              <a:gd name="connsiteY174" fmla="*/ 1363331 h 6858000"/>
              <a:gd name="connsiteX175" fmla="*/ 2311618 w 7886700"/>
              <a:gd name="connsiteY175" fmla="*/ 1344270 h 6858000"/>
              <a:gd name="connsiteX176" fmla="*/ 2328294 w 7886700"/>
              <a:gd name="connsiteY176" fmla="*/ 1326797 h 6858000"/>
              <a:gd name="connsiteX177" fmla="*/ 2346558 w 7886700"/>
              <a:gd name="connsiteY177" fmla="*/ 1309324 h 6858000"/>
              <a:gd name="connsiteX178" fmla="*/ 2364028 w 7886700"/>
              <a:gd name="connsiteY178" fmla="*/ 1293439 h 6858000"/>
              <a:gd name="connsiteX179" fmla="*/ 2382293 w 7886700"/>
              <a:gd name="connsiteY179" fmla="*/ 1277555 h 6858000"/>
              <a:gd name="connsiteX180" fmla="*/ 2401351 w 7886700"/>
              <a:gd name="connsiteY180" fmla="*/ 1262464 h 6858000"/>
              <a:gd name="connsiteX181" fmla="*/ 2419616 w 7886700"/>
              <a:gd name="connsiteY181" fmla="*/ 1248962 h 6858000"/>
              <a:gd name="connsiteX182" fmla="*/ 2438674 w 7886700"/>
              <a:gd name="connsiteY182" fmla="*/ 1236255 h 6858000"/>
              <a:gd name="connsiteX183" fmla="*/ 2458527 w 7886700"/>
              <a:gd name="connsiteY183" fmla="*/ 1224341 h 6858000"/>
              <a:gd name="connsiteX184" fmla="*/ 2479967 w 7886700"/>
              <a:gd name="connsiteY184" fmla="*/ 1212428 h 6858000"/>
              <a:gd name="connsiteX185" fmla="*/ 2499820 w 7886700"/>
              <a:gd name="connsiteY185" fmla="*/ 1201309 h 6858000"/>
              <a:gd name="connsiteX186" fmla="*/ 2521261 w 7886700"/>
              <a:gd name="connsiteY186" fmla="*/ 1190984 h 6858000"/>
              <a:gd name="connsiteX187" fmla="*/ 2541907 w 7886700"/>
              <a:gd name="connsiteY187" fmla="*/ 1182247 h 6858000"/>
              <a:gd name="connsiteX188" fmla="*/ 2564142 w 7886700"/>
              <a:gd name="connsiteY188" fmla="*/ 1174305 h 6858000"/>
              <a:gd name="connsiteX189" fmla="*/ 2595112 w 7886700"/>
              <a:gd name="connsiteY189" fmla="*/ 1163185 h 6858000"/>
              <a:gd name="connsiteX190" fmla="*/ 2626082 w 7886700"/>
              <a:gd name="connsiteY190" fmla="*/ 1154449 h 6858000"/>
              <a:gd name="connsiteX191" fmla="*/ 2656258 w 7886700"/>
              <a:gd name="connsiteY191" fmla="*/ 1147301 h 6858000"/>
              <a:gd name="connsiteX192" fmla="*/ 2688816 w 7886700"/>
              <a:gd name="connsiteY192" fmla="*/ 1141741 h 6858000"/>
              <a:gd name="connsiteX193" fmla="*/ 2718992 w 7886700"/>
              <a:gd name="connsiteY193" fmla="*/ 1137770 h 6858000"/>
              <a:gd name="connsiteX194" fmla="*/ 2750756 w 7886700"/>
              <a:gd name="connsiteY194" fmla="*/ 1134593 h 6858000"/>
              <a:gd name="connsiteX195" fmla="*/ 2781726 w 7886700"/>
              <a:gd name="connsiteY195" fmla="*/ 1132210 h 6858000"/>
              <a:gd name="connsiteX196" fmla="*/ 2813490 w 7886700"/>
              <a:gd name="connsiteY196" fmla="*/ 1131416 h 6858000"/>
              <a:gd name="connsiteX197" fmla="*/ 2844460 w 7886700"/>
              <a:gd name="connsiteY197" fmla="*/ 1132210 h 6858000"/>
              <a:gd name="connsiteX198" fmla="*/ 2876224 w 7886700"/>
              <a:gd name="connsiteY198" fmla="*/ 1134593 h 6858000"/>
              <a:gd name="connsiteX199" fmla="*/ 2907194 w 7886700"/>
              <a:gd name="connsiteY199" fmla="*/ 1137770 h 6858000"/>
              <a:gd name="connsiteX200" fmla="*/ 2938164 w 7886700"/>
              <a:gd name="connsiteY200" fmla="*/ 1141741 h 6858000"/>
              <a:gd name="connsiteX201" fmla="*/ 2969134 w 7886700"/>
              <a:gd name="connsiteY201" fmla="*/ 1145712 h 6858000"/>
              <a:gd name="connsiteX202" fmla="*/ 2998516 w 7886700"/>
              <a:gd name="connsiteY202" fmla="*/ 1151272 h 6858000"/>
              <a:gd name="connsiteX203" fmla="*/ 3028692 w 7886700"/>
              <a:gd name="connsiteY203" fmla="*/ 1157626 h 6858000"/>
              <a:gd name="connsiteX204" fmla="*/ 3057279 w 7886700"/>
              <a:gd name="connsiteY204" fmla="*/ 1164774 h 6858000"/>
              <a:gd name="connsiteX205" fmla="*/ 3085867 w 7886700"/>
              <a:gd name="connsiteY205" fmla="*/ 1172716 h 6858000"/>
              <a:gd name="connsiteX206" fmla="*/ 3115249 w 7886700"/>
              <a:gd name="connsiteY206" fmla="*/ 1181453 h 6858000"/>
              <a:gd name="connsiteX207" fmla="*/ 3143042 w 7886700"/>
              <a:gd name="connsiteY207" fmla="*/ 1190189 h 6858000"/>
              <a:gd name="connsiteX208" fmla="*/ 3170042 w 7886700"/>
              <a:gd name="connsiteY208" fmla="*/ 1198926 h 6858000"/>
              <a:gd name="connsiteX209" fmla="*/ 3196247 w 7886700"/>
              <a:gd name="connsiteY209" fmla="*/ 1210045 h 6858000"/>
              <a:gd name="connsiteX210" fmla="*/ 3222453 w 7886700"/>
              <a:gd name="connsiteY210" fmla="*/ 1220370 h 6858000"/>
              <a:gd name="connsiteX211" fmla="*/ 3272481 w 7886700"/>
              <a:gd name="connsiteY211" fmla="*/ 1241814 h 6858000"/>
              <a:gd name="connsiteX212" fmla="*/ 3319333 w 7886700"/>
              <a:gd name="connsiteY212" fmla="*/ 1264053 h 6858000"/>
              <a:gd name="connsiteX213" fmla="*/ 3361420 w 7886700"/>
              <a:gd name="connsiteY213" fmla="*/ 1287085 h 6858000"/>
              <a:gd name="connsiteX214" fmla="*/ 3399537 w 7886700"/>
              <a:gd name="connsiteY214" fmla="*/ 1309324 h 6858000"/>
              <a:gd name="connsiteX215" fmla="*/ 3434478 w 7886700"/>
              <a:gd name="connsiteY215" fmla="*/ 1331562 h 6858000"/>
              <a:gd name="connsiteX216" fmla="*/ 3445595 w 7886700"/>
              <a:gd name="connsiteY216" fmla="*/ 1337122 h 6858000"/>
              <a:gd name="connsiteX217" fmla="*/ 3455919 w 7886700"/>
              <a:gd name="connsiteY217" fmla="*/ 1343476 h 6858000"/>
              <a:gd name="connsiteX218" fmla="*/ 3467830 w 7886700"/>
              <a:gd name="connsiteY218" fmla="*/ 1347447 h 6858000"/>
              <a:gd name="connsiteX219" fmla="*/ 3479742 w 7886700"/>
              <a:gd name="connsiteY219" fmla="*/ 1350624 h 6858000"/>
              <a:gd name="connsiteX220" fmla="*/ 3491653 w 7886700"/>
              <a:gd name="connsiteY220" fmla="*/ 1351418 h 6858000"/>
              <a:gd name="connsiteX221" fmla="*/ 3503565 w 7886700"/>
              <a:gd name="connsiteY221" fmla="*/ 1352212 h 6858000"/>
              <a:gd name="connsiteX222" fmla="*/ 3517064 w 7886700"/>
              <a:gd name="connsiteY222" fmla="*/ 1351418 h 6858000"/>
              <a:gd name="connsiteX223" fmla="*/ 3528976 w 7886700"/>
              <a:gd name="connsiteY223" fmla="*/ 1349035 h 6858000"/>
              <a:gd name="connsiteX224" fmla="*/ 3540887 w 7886700"/>
              <a:gd name="connsiteY224" fmla="*/ 1345064 h 6858000"/>
              <a:gd name="connsiteX225" fmla="*/ 3552799 w 7886700"/>
              <a:gd name="connsiteY225" fmla="*/ 1341093 h 6858000"/>
              <a:gd name="connsiteX226" fmla="*/ 3563916 w 7886700"/>
              <a:gd name="connsiteY226" fmla="*/ 1335533 h 6858000"/>
              <a:gd name="connsiteX227" fmla="*/ 3573446 w 7886700"/>
              <a:gd name="connsiteY227" fmla="*/ 1328385 h 6858000"/>
              <a:gd name="connsiteX228" fmla="*/ 3583769 w 7886700"/>
              <a:gd name="connsiteY228" fmla="*/ 1320443 h 6858000"/>
              <a:gd name="connsiteX229" fmla="*/ 3591710 w 7886700"/>
              <a:gd name="connsiteY229" fmla="*/ 1311706 h 6858000"/>
              <a:gd name="connsiteX230" fmla="*/ 3599651 w 7886700"/>
              <a:gd name="connsiteY230" fmla="*/ 1302970 h 6858000"/>
              <a:gd name="connsiteX231" fmla="*/ 3606004 w 7886700"/>
              <a:gd name="connsiteY231" fmla="*/ 1291851 h 6858000"/>
              <a:gd name="connsiteX232" fmla="*/ 3624268 w 7886700"/>
              <a:gd name="connsiteY232" fmla="*/ 1262464 h 6858000"/>
              <a:gd name="connsiteX233" fmla="*/ 3643327 w 7886700"/>
              <a:gd name="connsiteY233" fmla="*/ 1233872 h 6858000"/>
              <a:gd name="connsiteX234" fmla="*/ 3663179 w 7886700"/>
              <a:gd name="connsiteY234" fmla="*/ 1206074 h 6858000"/>
              <a:gd name="connsiteX235" fmla="*/ 3683826 w 7886700"/>
              <a:gd name="connsiteY235" fmla="*/ 1178276 h 6858000"/>
              <a:gd name="connsiteX236" fmla="*/ 3706061 w 7886700"/>
              <a:gd name="connsiteY236" fmla="*/ 1151272 h 6858000"/>
              <a:gd name="connsiteX237" fmla="*/ 3728296 w 7886700"/>
              <a:gd name="connsiteY237" fmla="*/ 1124268 h 6858000"/>
              <a:gd name="connsiteX238" fmla="*/ 3752913 w 7886700"/>
              <a:gd name="connsiteY238" fmla="*/ 1099647 h 6858000"/>
              <a:gd name="connsiteX239" fmla="*/ 3777530 w 7886700"/>
              <a:gd name="connsiteY239" fmla="*/ 1075026 h 6858000"/>
              <a:gd name="connsiteX240" fmla="*/ 3802941 w 7886700"/>
              <a:gd name="connsiteY240" fmla="*/ 1051199 h 6858000"/>
              <a:gd name="connsiteX241" fmla="*/ 3829941 w 7886700"/>
              <a:gd name="connsiteY241" fmla="*/ 1028166 h 6858000"/>
              <a:gd name="connsiteX242" fmla="*/ 3857734 w 7886700"/>
              <a:gd name="connsiteY242" fmla="*/ 1007517 h 6858000"/>
              <a:gd name="connsiteX243" fmla="*/ 3887116 w 7886700"/>
              <a:gd name="connsiteY243" fmla="*/ 986072 h 6858000"/>
              <a:gd name="connsiteX244" fmla="*/ 3916498 w 7886700"/>
              <a:gd name="connsiteY244" fmla="*/ 966217 h 6858000"/>
              <a:gd name="connsiteX245" fmla="*/ 3946674 w 7886700"/>
              <a:gd name="connsiteY245" fmla="*/ 948744 h 6858000"/>
              <a:gd name="connsiteX246" fmla="*/ 3978438 w 7886700"/>
              <a:gd name="connsiteY246" fmla="*/ 930476 h 6858000"/>
              <a:gd name="connsiteX247" fmla="*/ 4010202 w 7886700"/>
              <a:gd name="connsiteY247" fmla="*/ 915386 h 6858000"/>
              <a:gd name="connsiteX248" fmla="*/ 4042760 w 7886700"/>
              <a:gd name="connsiteY248" fmla="*/ 901090 h 6858000"/>
              <a:gd name="connsiteX249" fmla="*/ 4076112 w 7886700"/>
              <a:gd name="connsiteY249" fmla="*/ 887588 h 6858000"/>
              <a:gd name="connsiteX250" fmla="*/ 4109464 w 7886700"/>
              <a:gd name="connsiteY250" fmla="*/ 877263 h 6858000"/>
              <a:gd name="connsiteX251" fmla="*/ 4144405 w 7886700"/>
              <a:gd name="connsiteY251" fmla="*/ 866938 h 6858000"/>
              <a:gd name="connsiteX252" fmla="*/ 4180140 w 7886700"/>
              <a:gd name="connsiteY252" fmla="*/ 858996 h 6858000"/>
              <a:gd name="connsiteX253" fmla="*/ 4215874 w 7886700"/>
              <a:gd name="connsiteY253" fmla="*/ 851848 h 6858000"/>
              <a:gd name="connsiteX254" fmla="*/ 4252403 w 7886700"/>
              <a:gd name="connsiteY254" fmla="*/ 847082 h 6858000"/>
              <a:gd name="connsiteX255" fmla="*/ 4289726 w 7886700"/>
              <a:gd name="connsiteY255" fmla="*/ 843905 h 6858000"/>
              <a:gd name="connsiteX256" fmla="*/ 4113213 w 7886700"/>
              <a:gd name="connsiteY256" fmla="*/ 0 h 6858000"/>
              <a:gd name="connsiteX257" fmla="*/ 4148931 w 7886700"/>
              <a:gd name="connsiteY257" fmla="*/ 0 h 6858000"/>
              <a:gd name="connsiteX258" fmla="*/ 4192588 w 7886700"/>
              <a:gd name="connsiteY258" fmla="*/ 794 h 6858000"/>
              <a:gd name="connsiteX259" fmla="*/ 4235450 w 7886700"/>
              <a:gd name="connsiteY259" fmla="*/ 3175 h 6858000"/>
              <a:gd name="connsiteX260" fmla="*/ 4279106 w 7886700"/>
              <a:gd name="connsiteY260" fmla="*/ 6350 h 6858000"/>
              <a:gd name="connsiteX261" fmla="*/ 4321969 w 7886700"/>
              <a:gd name="connsiteY261" fmla="*/ 10319 h 6858000"/>
              <a:gd name="connsiteX262" fmla="*/ 4364038 w 7886700"/>
              <a:gd name="connsiteY262" fmla="*/ 15875 h 6858000"/>
              <a:gd name="connsiteX263" fmla="*/ 4405313 w 7886700"/>
              <a:gd name="connsiteY263" fmla="*/ 22225 h 6858000"/>
              <a:gd name="connsiteX264" fmla="*/ 4447381 w 7886700"/>
              <a:gd name="connsiteY264" fmla="*/ 30163 h 6858000"/>
              <a:gd name="connsiteX265" fmla="*/ 4489450 w 7886700"/>
              <a:gd name="connsiteY265" fmla="*/ 38894 h 6858000"/>
              <a:gd name="connsiteX266" fmla="*/ 4529931 w 7886700"/>
              <a:gd name="connsiteY266" fmla="*/ 48419 h 6858000"/>
              <a:gd name="connsiteX267" fmla="*/ 4569619 w 7886700"/>
              <a:gd name="connsiteY267" fmla="*/ 60325 h 6858000"/>
              <a:gd name="connsiteX268" fmla="*/ 4609306 w 7886700"/>
              <a:gd name="connsiteY268" fmla="*/ 72231 h 6858000"/>
              <a:gd name="connsiteX269" fmla="*/ 4648994 w 7886700"/>
              <a:gd name="connsiteY269" fmla="*/ 86519 h 6858000"/>
              <a:gd name="connsiteX270" fmla="*/ 4687888 w 7886700"/>
              <a:gd name="connsiteY270" fmla="*/ 100013 h 6858000"/>
              <a:gd name="connsiteX271" fmla="*/ 4725988 w 7886700"/>
              <a:gd name="connsiteY271" fmla="*/ 116681 h 6858000"/>
              <a:gd name="connsiteX272" fmla="*/ 4763294 w 7886700"/>
              <a:gd name="connsiteY272" fmla="*/ 132556 h 6858000"/>
              <a:gd name="connsiteX273" fmla="*/ 4800600 w 7886700"/>
              <a:gd name="connsiteY273" fmla="*/ 150019 h 6858000"/>
              <a:gd name="connsiteX274" fmla="*/ 4837113 w 7886700"/>
              <a:gd name="connsiteY274" fmla="*/ 169069 h 6858000"/>
              <a:gd name="connsiteX275" fmla="*/ 4873625 w 7886700"/>
              <a:gd name="connsiteY275" fmla="*/ 188119 h 6858000"/>
              <a:gd name="connsiteX276" fmla="*/ 4908550 w 7886700"/>
              <a:gd name="connsiteY276" fmla="*/ 208756 h 6858000"/>
              <a:gd name="connsiteX277" fmla="*/ 4943475 w 7886700"/>
              <a:gd name="connsiteY277" fmla="*/ 229394 h 6858000"/>
              <a:gd name="connsiteX278" fmla="*/ 4976813 w 7886700"/>
              <a:gd name="connsiteY278" fmla="*/ 252413 h 6858000"/>
              <a:gd name="connsiteX279" fmla="*/ 5010944 w 7886700"/>
              <a:gd name="connsiteY279" fmla="*/ 275431 h 6858000"/>
              <a:gd name="connsiteX280" fmla="*/ 5043488 w 7886700"/>
              <a:gd name="connsiteY280" fmla="*/ 299244 h 6858000"/>
              <a:gd name="connsiteX281" fmla="*/ 5076825 w 7886700"/>
              <a:gd name="connsiteY281" fmla="*/ 323850 h 6858000"/>
              <a:gd name="connsiteX282" fmla="*/ 5106988 w 7886700"/>
              <a:gd name="connsiteY282" fmla="*/ 350044 h 6858000"/>
              <a:gd name="connsiteX283" fmla="*/ 5137944 w 7886700"/>
              <a:gd name="connsiteY283" fmla="*/ 377031 h 6858000"/>
              <a:gd name="connsiteX284" fmla="*/ 5168106 w 7886700"/>
              <a:gd name="connsiteY284" fmla="*/ 404813 h 6858000"/>
              <a:gd name="connsiteX285" fmla="*/ 5197475 w 7886700"/>
              <a:gd name="connsiteY285" fmla="*/ 432594 h 6858000"/>
              <a:gd name="connsiteX286" fmla="*/ 5226050 w 7886700"/>
              <a:gd name="connsiteY286" fmla="*/ 461169 h 6858000"/>
              <a:gd name="connsiteX287" fmla="*/ 5253831 w 7886700"/>
              <a:gd name="connsiteY287" fmla="*/ 491331 h 6858000"/>
              <a:gd name="connsiteX288" fmla="*/ 5280025 w 7886700"/>
              <a:gd name="connsiteY288" fmla="*/ 521494 h 6858000"/>
              <a:gd name="connsiteX289" fmla="*/ 5306219 w 7886700"/>
              <a:gd name="connsiteY289" fmla="*/ 554038 h 6858000"/>
              <a:gd name="connsiteX290" fmla="*/ 5350669 w 7886700"/>
              <a:gd name="connsiteY290" fmla="*/ 550069 h 6858000"/>
              <a:gd name="connsiteX291" fmla="*/ 5395913 w 7886700"/>
              <a:gd name="connsiteY291" fmla="*/ 546894 h 6858000"/>
              <a:gd name="connsiteX292" fmla="*/ 5440363 w 7886700"/>
              <a:gd name="connsiteY292" fmla="*/ 544513 h 6858000"/>
              <a:gd name="connsiteX293" fmla="*/ 5484813 w 7886700"/>
              <a:gd name="connsiteY293" fmla="*/ 544513 h 6858000"/>
              <a:gd name="connsiteX294" fmla="*/ 5526881 w 7886700"/>
              <a:gd name="connsiteY294" fmla="*/ 544513 h 6858000"/>
              <a:gd name="connsiteX295" fmla="*/ 5568950 w 7886700"/>
              <a:gd name="connsiteY295" fmla="*/ 546100 h 6858000"/>
              <a:gd name="connsiteX296" fmla="*/ 5610225 w 7886700"/>
              <a:gd name="connsiteY296" fmla="*/ 548481 h 6858000"/>
              <a:gd name="connsiteX297" fmla="*/ 5651500 w 7886700"/>
              <a:gd name="connsiteY297" fmla="*/ 551656 h 6858000"/>
              <a:gd name="connsiteX298" fmla="*/ 5691981 w 7886700"/>
              <a:gd name="connsiteY298" fmla="*/ 555625 h 6858000"/>
              <a:gd name="connsiteX299" fmla="*/ 5732463 w 7886700"/>
              <a:gd name="connsiteY299" fmla="*/ 560388 h 6858000"/>
              <a:gd name="connsiteX300" fmla="*/ 5772150 w 7886700"/>
              <a:gd name="connsiteY300" fmla="*/ 566738 h 6858000"/>
              <a:gd name="connsiteX301" fmla="*/ 5811838 w 7886700"/>
              <a:gd name="connsiteY301" fmla="*/ 573881 h 6858000"/>
              <a:gd name="connsiteX302" fmla="*/ 5851525 w 7886700"/>
              <a:gd name="connsiteY302" fmla="*/ 581819 h 6858000"/>
              <a:gd name="connsiteX303" fmla="*/ 5890419 w 7886700"/>
              <a:gd name="connsiteY303" fmla="*/ 590550 h 6858000"/>
              <a:gd name="connsiteX304" fmla="*/ 5930106 w 7886700"/>
              <a:gd name="connsiteY304" fmla="*/ 599281 h 6858000"/>
              <a:gd name="connsiteX305" fmla="*/ 5968206 w 7886700"/>
              <a:gd name="connsiteY305" fmla="*/ 609600 h 6858000"/>
              <a:gd name="connsiteX306" fmla="*/ 6007100 w 7886700"/>
              <a:gd name="connsiteY306" fmla="*/ 619919 h 6858000"/>
              <a:gd name="connsiteX307" fmla="*/ 6044406 w 7886700"/>
              <a:gd name="connsiteY307" fmla="*/ 631825 h 6858000"/>
              <a:gd name="connsiteX308" fmla="*/ 6082506 w 7886700"/>
              <a:gd name="connsiteY308" fmla="*/ 645319 h 6858000"/>
              <a:gd name="connsiteX309" fmla="*/ 6119019 w 7886700"/>
              <a:gd name="connsiteY309" fmla="*/ 658813 h 6858000"/>
              <a:gd name="connsiteX310" fmla="*/ 6156325 w 7886700"/>
              <a:gd name="connsiteY310" fmla="*/ 673100 h 6858000"/>
              <a:gd name="connsiteX311" fmla="*/ 6192838 w 7886700"/>
              <a:gd name="connsiteY311" fmla="*/ 688181 h 6858000"/>
              <a:gd name="connsiteX312" fmla="*/ 6228556 w 7886700"/>
              <a:gd name="connsiteY312" fmla="*/ 704056 h 6858000"/>
              <a:gd name="connsiteX313" fmla="*/ 6264275 w 7886700"/>
              <a:gd name="connsiteY313" fmla="*/ 720725 h 6858000"/>
              <a:gd name="connsiteX314" fmla="*/ 6299200 w 7886700"/>
              <a:gd name="connsiteY314" fmla="*/ 737394 h 6858000"/>
              <a:gd name="connsiteX315" fmla="*/ 6334125 w 7886700"/>
              <a:gd name="connsiteY315" fmla="*/ 755650 h 6858000"/>
              <a:gd name="connsiteX316" fmla="*/ 6369050 w 7886700"/>
              <a:gd name="connsiteY316" fmla="*/ 774700 h 6858000"/>
              <a:gd name="connsiteX317" fmla="*/ 6402388 w 7886700"/>
              <a:gd name="connsiteY317" fmla="*/ 794544 h 6858000"/>
              <a:gd name="connsiteX318" fmla="*/ 6435725 w 7886700"/>
              <a:gd name="connsiteY318" fmla="*/ 814388 h 6858000"/>
              <a:gd name="connsiteX319" fmla="*/ 6468269 w 7886700"/>
              <a:gd name="connsiteY319" fmla="*/ 835025 h 6858000"/>
              <a:gd name="connsiteX320" fmla="*/ 6500812 w 7886700"/>
              <a:gd name="connsiteY320" fmla="*/ 857250 h 6858000"/>
              <a:gd name="connsiteX321" fmla="*/ 6532562 w 7886700"/>
              <a:gd name="connsiteY321" fmla="*/ 878681 h 6858000"/>
              <a:gd name="connsiteX322" fmla="*/ 6564312 w 7886700"/>
              <a:gd name="connsiteY322" fmla="*/ 901700 h 6858000"/>
              <a:gd name="connsiteX323" fmla="*/ 6595269 w 7886700"/>
              <a:gd name="connsiteY323" fmla="*/ 925513 h 6858000"/>
              <a:gd name="connsiteX324" fmla="*/ 6625431 w 7886700"/>
              <a:gd name="connsiteY324" fmla="*/ 949325 h 6858000"/>
              <a:gd name="connsiteX325" fmla="*/ 6654800 w 7886700"/>
              <a:gd name="connsiteY325" fmla="*/ 973931 h 6858000"/>
              <a:gd name="connsiteX326" fmla="*/ 6684962 w 7886700"/>
              <a:gd name="connsiteY326" fmla="*/ 999331 h 6858000"/>
              <a:gd name="connsiteX327" fmla="*/ 6713538 w 7886700"/>
              <a:gd name="connsiteY327" fmla="*/ 1025525 h 6858000"/>
              <a:gd name="connsiteX328" fmla="*/ 6741319 w 7886700"/>
              <a:gd name="connsiteY328" fmla="*/ 1051719 h 6858000"/>
              <a:gd name="connsiteX329" fmla="*/ 6769100 w 7886700"/>
              <a:gd name="connsiteY329" fmla="*/ 1079500 h 6858000"/>
              <a:gd name="connsiteX330" fmla="*/ 6796088 w 7886700"/>
              <a:gd name="connsiteY330" fmla="*/ 1107281 h 6858000"/>
              <a:gd name="connsiteX331" fmla="*/ 6822281 w 7886700"/>
              <a:gd name="connsiteY331" fmla="*/ 1135063 h 6858000"/>
              <a:gd name="connsiteX332" fmla="*/ 6847681 w 7886700"/>
              <a:gd name="connsiteY332" fmla="*/ 1165225 h 6858000"/>
              <a:gd name="connsiteX333" fmla="*/ 6873875 w 7886700"/>
              <a:gd name="connsiteY333" fmla="*/ 1193800 h 6858000"/>
              <a:gd name="connsiteX334" fmla="*/ 6897688 w 7886700"/>
              <a:gd name="connsiteY334" fmla="*/ 1224756 h 6858000"/>
              <a:gd name="connsiteX335" fmla="*/ 6921500 w 7886700"/>
              <a:gd name="connsiteY335" fmla="*/ 1254125 h 6858000"/>
              <a:gd name="connsiteX336" fmla="*/ 6945312 w 7886700"/>
              <a:gd name="connsiteY336" fmla="*/ 1286669 h 6858000"/>
              <a:gd name="connsiteX337" fmla="*/ 6968331 w 7886700"/>
              <a:gd name="connsiteY337" fmla="*/ 1316831 h 6858000"/>
              <a:gd name="connsiteX338" fmla="*/ 6989762 w 7886700"/>
              <a:gd name="connsiteY338" fmla="*/ 1350169 h 6858000"/>
              <a:gd name="connsiteX339" fmla="*/ 7011194 w 7886700"/>
              <a:gd name="connsiteY339" fmla="*/ 1382713 h 6858000"/>
              <a:gd name="connsiteX340" fmla="*/ 7031831 w 7886700"/>
              <a:gd name="connsiteY340" fmla="*/ 1415256 h 6858000"/>
              <a:gd name="connsiteX341" fmla="*/ 7051675 w 7886700"/>
              <a:gd name="connsiteY341" fmla="*/ 1449388 h 6858000"/>
              <a:gd name="connsiteX342" fmla="*/ 7070725 w 7886700"/>
              <a:gd name="connsiteY342" fmla="*/ 1483519 h 6858000"/>
              <a:gd name="connsiteX343" fmla="*/ 7089775 w 7886700"/>
              <a:gd name="connsiteY343" fmla="*/ 1516856 h 6858000"/>
              <a:gd name="connsiteX344" fmla="*/ 7106444 w 7886700"/>
              <a:gd name="connsiteY344" fmla="*/ 1552575 h 6858000"/>
              <a:gd name="connsiteX345" fmla="*/ 7123906 w 7886700"/>
              <a:gd name="connsiteY345" fmla="*/ 1587500 h 6858000"/>
              <a:gd name="connsiteX346" fmla="*/ 7139781 w 7886700"/>
              <a:gd name="connsiteY346" fmla="*/ 1623219 h 6858000"/>
              <a:gd name="connsiteX347" fmla="*/ 7156450 w 7886700"/>
              <a:gd name="connsiteY347" fmla="*/ 1659731 h 6858000"/>
              <a:gd name="connsiteX348" fmla="*/ 7169944 w 7886700"/>
              <a:gd name="connsiteY348" fmla="*/ 1696244 h 6858000"/>
              <a:gd name="connsiteX349" fmla="*/ 7184231 w 7886700"/>
              <a:gd name="connsiteY349" fmla="*/ 1732756 h 6858000"/>
              <a:gd name="connsiteX350" fmla="*/ 7197725 w 7886700"/>
              <a:gd name="connsiteY350" fmla="*/ 1770063 h 6858000"/>
              <a:gd name="connsiteX351" fmla="*/ 7209631 w 7886700"/>
              <a:gd name="connsiteY351" fmla="*/ 1808163 h 6858000"/>
              <a:gd name="connsiteX352" fmla="*/ 7221538 w 7886700"/>
              <a:gd name="connsiteY352" fmla="*/ 1846263 h 6858000"/>
              <a:gd name="connsiteX353" fmla="*/ 7231856 w 7886700"/>
              <a:gd name="connsiteY353" fmla="*/ 1884363 h 6858000"/>
              <a:gd name="connsiteX354" fmla="*/ 7241381 w 7886700"/>
              <a:gd name="connsiteY354" fmla="*/ 1923256 h 6858000"/>
              <a:gd name="connsiteX355" fmla="*/ 7250906 w 7886700"/>
              <a:gd name="connsiteY355" fmla="*/ 1962150 h 6858000"/>
              <a:gd name="connsiteX356" fmla="*/ 7259638 w 7886700"/>
              <a:gd name="connsiteY356" fmla="*/ 2001838 h 6858000"/>
              <a:gd name="connsiteX357" fmla="*/ 7266781 w 7886700"/>
              <a:gd name="connsiteY357" fmla="*/ 2041525 h 6858000"/>
              <a:gd name="connsiteX358" fmla="*/ 7300912 w 7886700"/>
              <a:gd name="connsiteY358" fmla="*/ 2071688 h 6858000"/>
              <a:gd name="connsiteX359" fmla="*/ 7335838 w 7886700"/>
              <a:gd name="connsiteY359" fmla="*/ 2102644 h 6858000"/>
              <a:gd name="connsiteX360" fmla="*/ 7369175 w 7886700"/>
              <a:gd name="connsiteY360" fmla="*/ 2134394 h 6858000"/>
              <a:gd name="connsiteX361" fmla="*/ 7401719 w 7886700"/>
              <a:gd name="connsiteY361" fmla="*/ 2166938 h 6858000"/>
              <a:gd name="connsiteX362" fmla="*/ 7433469 w 7886700"/>
              <a:gd name="connsiteY362" fmla="*/ 2201069 h 6858000"/>
              <a:gd name="connsiteX363" fmla="*/ 7464425 w 7886700"/>
              <a:gd name="connsiteY363" fmla="*/ 2234406 h 6858000"/>
              <a:gd name="connsiteX364" fmla="*/ 7493794 w 7886700"/>
              <a:gd name="connsiteY364" fmla="*/ 2270125 h 6858000"/>
              <a:gd name="connsiteX365" fmla="*/ 7523162 w 7886700"/>
              <a:gd name="connsiteY365" fmla="*/ 2305844 h 6858000"/>
              <a:gd name="connsiteX366" fmla="*/ 7550944 w 7886700"/>
              <a:gd name="connsiteY366" fmla="*/ 2343150 h 6858000"/>
              <a:gd name="connsiteX367" fmla="*/ 7577931 w 7886700"/>
              <a:gd name="connsiteY367" fmla="*/ 2380456 h 6858000"/>
              <a:gd name="connsiteX368" fmla="*/ 7604125 w 7886700"/>
              <a:gd name="connsiteY368" fmla="*/ 2418556 h 6858000"/>
              <a:gd name="connsiteX369" fmla="*/ 7629525 w 7886700"/>
              <a:gd name="connsiteY369" fmla="*/ 2458244 h 6858000"/>
              <a:gd name="connsiteX370" fmla="*/ 7653338 w 7886700"/>
              <a:gd name="connsiteY370" fmla="*/ 2497931 h 6858000"/>
              <a:gd name="connsiteX371" fmla="*/ 7676356 w 7886700"/>
              <a:gd name="connsiteY371" fmla="*/ 2537619 h 6858000"/>
              <a:gd name="connsiteX372" fmla="*/ 7697788 w 7886700"/>
              <a:gd name="connsiteY372" fmla="*/ 2579688 h 6858000"/>
              <a:gd name="connsiteX373" fmla="*/ 7718425 w 7886700"/>
              <a:gd name="connsiteY373" fmla="*/ 2620963 h 6858000"/>
              <a:gd name="connsiteX374" fmla="*/ 7737475 w 7886700"/>
              <a:gd name="connsiteY374" fmla="*/ 2663031 h 6858000"/>
              <a:gd name="connsiteX375" fmla="*/ 7756525 w 7886700"/>
              <a:gd name="connsiteY375" fmla="*/ 2706688 h 6858000"/>
              <a:gd name="connsiteX376" fmla="*/ 7773194 w 7886700"/>
              <a:gd name="connsiteY376" fmla="*/ 2749550 h 6858000"/>
              <a:gd name="connsiteX377" fmla="*/ 7790656 w 7886700"/>
              <a:gd name="connsiteY377" fmla="*/ 2794000 h 6858000"/>
              <a:gd name="connsiteX378" fmla="*/ 7804944 w 7886700"/>
              <a:gd name="connsiteY378" fmla="*/ 2839244 h 6858000"/>
              <a:gd name="connsiteX379" fmla="*/ 7819231 w 7886700"/>
              <a:gd name="connsiteY379" fmla="*/ 2883694 h 6858000"/>
              <a:gd name="connsiteX380" fmla="*/ 7831138 w 7886700"/>
              <a:gd name="connsiteY380" fmla="*/ 2930525 h 6858000"/>
              <a:gd name="connsiteX381" fmla="*/ 7843044 w 7886700"/>
              <a:gd name="connsiteY381" fmla="*/ 2976563 h 6858000"/>
              <a:gd name="connsiteX382" fmla="*/ 7852569 w 7886700"/>
              <a:gd name="connsiteY382" fmla="*/ 3022600 h 6858000"/>
              <a:gd name="connsiteX383" fmla="*/ 7862094 w 7886700"/>
              <a:gd name="connsiteY383" fmla="*/ 3071019 h 6858000"/>
              <a:gd name="connsiteX384" fmla="*/ 7868444 w 7886700"/>
              <a:gd name="connsiteY384" fmla="*/ 3118644 h 6858000"/>
              <a:gd name="connsiteX385" fmla="*/ 7874794 w 7886700"/>
              <a:gd name="connsiteY385" fmla="*/ 3166269 h 6858000"/>
              <a:gd name="connsiteX386" fmla="*/ 7879556 w 7886700"/>
              <a:gd name="connsiteY386" fmla="*/ 3214688 h 6858000"/>
              <a:gd name="connsiteX387" fmla="*/ 7883525 w 7886700"/>
              <a:gd name="connsiteY387" fmla="*/ 3263106 h 6858000"/>
              <a:gd name="connsiteX388" fmla="*/ 7885906 w 7886700"/>
              <a:gd name="connsiteY388" fmla="*/ 3313113 h 6858000"/>
              <a:gd name="connsiteX389" fmla="*/ 7886700 w 7886700"/>
              <a:gd name="connsiteY389" fmla="*/ 3363119 h 6858000"/>
              <a:gd name="connsiteX390" fmla="*/ 7884319 w 7886700"/>
              <a:gd name="connsiteY390" fmla="*/ 3426619 h 6858000"/>
              <a:gd name="connsiteX391" fmla="*/ 7881938 w 7886700"/>
              <a:gd name="connsiteY391" fmla="*/ 3490119 h 6858000"/>
              <a:gd name="connsiteX392" fmla="*/ 7875588 w 7886700"/>
              <a:gd name="connsiteY392" fmla="*/ 3552825 h 6858000"/>
              <a:gd name="connsiteX393" fmla="*/ 7867650 w 7886700"/>
              <a:gd name="connsiteY393" fmla="*/ 3615531 h 6858000"/>
              <a:gd name="connsiteX394" fmla="*/ 7858125 w 7886700"/>
              <a:gd name="connsiteY394" fmla="*/ 3675856 h 6858000"/>
              <a:gd name="connsiteX395" fmla="*/ 7844631 w 7886700"/>
              <a:gd name="connsiteY395" fmla="*/ 3736975 h 6858000"/>
              <a:gd name="connsiteX396" fmla="*/ 7831138 w 7886700"/>
              <a:gd name="connsiteY396" fmla="*/ 3797300 h 6858000"/>
              <a:gd name="connsiteX397" fmla="*/ 7814469 w 7886700"/>
              <a:gd name="connsiteY397" fmla="*/ 3856038 h 6858000"/>
              <a:gd name="connsiteX398" fmla="*/ 7796212 w 7886700"/>
              <a:gd name="connsiteY398" fmla="*/ 3914775 h 6858000"/>
              <a:gd name="connsiteX399" fmla="*/ 7775575 w 7886700"/>
              <a:gd name="connsiteY399" fmla="*/ 3971131 h 6858000"/>
              <a:gd name="connsiteX400" fmla="*/ 7752556 w 7886700"/>
              <a:gd name="connsiteY400" fmla="*/ 4028281 h 6858000"/>
              <a:gd name="connsiteX401" fmla="*/ 7728744 w 7886700"/>
              <a:gd name="connsiteY401" fmla="*/ 4082256 h 6858000"/>
              <a:gd name="connsiteX402" fmla="*/ 7701756 w 7886700"/>
              <a:gd name="connsiteY402" fmla="*/ 4137025 h 6858000"/>
              <a:gd name="connsiteX403" fmla="*/ 7673975 w 7886700"/>
              <a:gd name="connsiteY403" fmla="*/ 4190206 h 6858000"/>
              <a:gd name="connsiteX404" fmla="*/ 7643812 w 7886700"/>
              <a:gd name="connsiteY404" fmla="*/ 4242594 h 6858000"/>
              <a:gd name="connsiteX405" fmla="*/ 7612062 w 7886700"/>
              <a:gd name="connsiteY405" fmla="*/ 4293394 h 6858000"/>
              <a:gd name="connsiteX406" fmla="*/ 7578725 w 7886700"/>
              <a:gd name="connsiteY406" fmla="*/ 4343400 h 6858000"/>
              <a:gd name="connsiteX407" fmla="*/ 7543800 w 7886700"/>
              <a:gd name="connsiteY407" fmla="*/ 4391819 h 6858000"/>
              <a:gd name="connsiteX408" fmla="*/ 7507288 w 7886700"/>
              <a:gd name="connsiteY408" fmla="*/ 4438650 h 6858000"/>
              <a:gd name="connsiteX409" fmla="*/ 7469188 w 7886700"/>
              <a:gd name="connsiteY409" fmla="*/ 4483894 h 6858000"/>
              <a:gd name="connsiteX410" fmla="*/ 7429500 w 7886700"/>
              <a:gd name="connsiteY410" fmla="*/ 4529138 h 6858000"/>
              <a:gd name="connsiteX411" fmla="*/ 7387431 w 7886700"/>
              <a:gd name="connsiteY411" fmla="*/ 4572000 h 6858000"/>
              <a:gd name="connsiteX412" fmla="*/ 7344569 w 7886700"/>
              <a:gd name="connsiteY412" fmla="*/ 4613275 h 6858000"/>
              <a:gd name="connsiteX413" fmla="*/ 7300912 w 7886700"/>
              <a:gd name="connsiteY413" fmla="*/ 4652963 h 6858000"/>
              <a:gd name="connsiteX414" fmla="*/ 7255669 w 7886700"/>
              <a:gd name="connsiteY414" fmla="*/ 4691856 h 6858000"/>
              <a:gd name="connsiteX415" fmla="*/ 7208838 w 7886700"/>
              <a:gd name="connsiteY415" fmla="*/ 4728369 h 6858000"/>
              <a:gd name="connsiteX416" fmla="*/ 7161212 w 7886700"/>
              <a:gd name="connsiteY416" fmla="*/ 4764881 h 6858000"/>
              <a:gd name="connsiteX417" fmla="*/ 7111206 w 7886700"/>
              <a:gd name="connsiteY417" fmla="*/ 4798219 h 6858000"/>
              <a:gd name="connsiteX418" fmla="*/ 7060406 w 7886700"/>
              <a:gd name="connsiteY418" fmla="*/ 4829969 h 6858000"/>
              <a:gd name="connsiteX419" fmla="*/ 7008812 w 7886700"/>
              <a:gd name="connsiteY419" fmla="*/ 4860925 h 6858000"/>
              <a:gd name="connsiteX420" fmla="*/ 6956425 w 7886700"/>
              <a:gd name="connsiteY420" fmla="*/ 4888706 h 6858000"/>
              <a:gd name="connsiteX421" fmla="*/ 6901656 w 7886700"/>
              <a:gd name="connsiteY421" fmla="*/ 4915694 h 6858000"/>
              <a:gd name="connsiteX422" fmla="*/ 6911181 w 7886700"/>
              <a:gd name="connsiteY422" fmla="*/ 4950619 h 6858000"/>
              <a:gd name="connsiteX423" fmla="*/ 6919119 w 7886700"/>
              <a:gd name="connsiteY423" fmla="*/ 4986338 h 6858000"/>
              <a:gd name="connsiteX424" fmla="*/ 6926262 w 7886700"/>
              <a:gd name="connsiteY424" fmla="*/ 5022056 h 6858000"/>
              <a:gd name="connsiteX425" fmla="*/ 6932612 w 7886700"/>
              <a:gd name="connsiteY425" fmla="*/ 5057775 h 6858000"/>
              <a:gd name="connsiteX426" fmla="*/ 6937375 w 7886700"/>
              <a:gd name="connsiteY426" fmla="*/ 5094288 h 6858000"/>
              <a:gd name="connsiteX427" fmla="*/ 6940550 w 7886700"/>
              <a:gd name="connsiteY427" fmla="*/ 5132388 h 6858000"/>
              <a:gd name="connsiteX428" fmla="*/ 6942138 w 7886700"/>
              <a:gd name="connsiteY428" fmla="*/ 5168900 h 6858000"/>
              <a:gd name="connsiteX429" fmla="*/ 6943725 w 7886700"/>
              <a:gd name="connsiteY429" fmla="*/ 5207000 h 6858000"/>
              <a:gd name="connsiteX430" fmla="*/ 6942138 w 7886700"/>
              <a:gd name="connsiteY430" fmla="*/ 5249863 h 6858000"/>
              <a:gd name="connsiteX431" fmla="*/ 6939756 w 7886700"/>
              <a:gd name="connsiteY431" fmla="*/ 5292725 h 6858000"/>
              <a:gd name="connsiteX432" fmla="*/ 6935788 w 7886700"/>
              <a:gd name="connsiteY432" fmla="*/ 5334000 h 6858000"/>
              <a:gd name="connsiteX433" fmla="*/ 6929438 w 7886700"/>
              <a:gd name="connsiteY433" fmla="*/ 5374481 h 6858000"/>
              <a:gd name="connsiteX434" fmla="*/ 6922294 w 7886700"/>
              <a:gd name="connsiteY434" fmla="*/ 5415756 h 6858000"/>
              <a:gd name="connsiteX435" fmla="*/ 6913562 w 7886700"/>
              <a:gd name="connsiteY435" fmla="*/ 5456238 h 6858000"/>
              <a:gd name="connsiteX436" fmla="*/ 6902450 w 7886700"/>
              <a:gd name="connsiteY436" fmla="*/ 5495925 h 6858000"/>
              <a:gd name="connsiteX437" fmla="*/ 6890544 w 7886700"/>
              <a:gd name="connsiteY437" fmla="*/ 5534819 h 6858000"/>
              <a:gd name="connsiteX438" fmla="*/ 6877844 w 7886700"/>
              <a:gd name="connsiteY438" fmla="*/ 5573713 h 6858000"/>
              <a:gd name="connsiteX439" fmla="*/ 6862762 w 7886700"/>
              <a:gd name="connsiteY439" fmla="*/ 5611813 h 6858000"/>
              <a:gd name="connsiteX440" fmla="*/ 6846888 w 7886700"/>
              <a:gd name="connsiteY440" fmla="*/ 5648325 h 6858000"/>
              <a:gd name="connsiteX441" fmla="*/ 6829425 w 7886700"/>
              <a:gd name="connsiteY441" fmla="*/ 5684044 h 6858000"/>
              <a:gd name="connsiteX442" fmla="*/ 6810375 w 7886700"/>
              <a:gd name="connsiteY442" fmla="*/ 5719763 h 6858000"/>
              <a:gd name="connsiteX443" fmla="*/ 6790531 w 7886700"/>
              <a:gd name="connsiteY443" fmla="*/ 5754688 h 6858000"/>
              <a:gd name="connsiteX444" fmla="*/ 6769100 w 7886700"/>
              <a:gd name="connsiteY444" fmla="*/ 5788025 h 6858000"/>
              <a:gd name="connsiteX445" fmla="*/ 6746875 w 7886700"/>
              <a:gd name="connsiteY445" fmla="*/ 5821363 h 6858000"/>
              <a:gd name="connsiteX446" fmla="*/ 6723062 w 7886700"/>
              <a:gd name="connsiteY446" fmla="*/ 5853113 h 6858000"/>
              <a:gd name="connsiteX447" fmla="*/ 6697662 w 7886700"/>
              <a:gd name="connsiteY447" fmla="*/ 5884863 h 6858000"/>
              <a:gd name="connsiteX448" fmla="*/ 6672262 w 7886700"/>
              <a:gd name="connsiteY448" fmla="*/ 5915025 h 6858000"/>
              <a:gd name="connsiteX449" fmla="*/ 6644481 w 7886700"/>
              <a:gd name="connsiteY449" fmla="*/ 5943600 h 6858000"/>
              <a:gd name="connsiteX450" fmla="*/ 6616700 w 7886700"/>
              <a:gd name="connsiteY450" fmla="*/ 5971381 h 6858000"/>
              <a:gd name="connsiteX451" fmla="*/ 6587331 w 7886700"/>
              <a:gd name="connsiteY451" fmla="*/ 5998369 h 6858000"/>
              <a:gd name="connsiteX452" fmla="*/ 6556375 w 7886700"/>
              <a:gd name="connsiteY452" fmla="*/ 6023769 h 6858000"/>
              <a:gd name="connsiteX453" fmla="*/ 6526212 w 7886700"/>
              <a:gd name="connsiteY453" fmla="*/ 6049169 h 6858000"/>
              <a:gd name="connsiteX454" fmla="*/ 6492875 w 7886700"/>
              <a:gd name="connsiteY454" fmla="*/ 6072981 h 6858000"/>
              <a:gd name="connsiteX455" fmla="*/ 6460331 w 7886700"/>
              <a:gd name="connsiteY455" fmla="*/ 6095206 h 6858000"/>
              <a:gd name="connsiteX456" fmla="*/ 6426200 w 7886700"/>
              <a:gd name="connsiteY456" fmla="*/ 6116638 h 6858000"/>
              <a:gd name="connsiteX457" fmla="*/ 6391275 w 7886700"/>
              <a:gd name="connsiteY457" fmla="*/ 6136481 h 6858000"/>
              <a:gd name="connsiteX458" fmla="*/ 6355556 w 7886700"/>
              <a:gd name="connsiteY458" fmla="*/ 6155531 h 6858000"/>
              <a:gd name="connsiteX459" fmla="*/ 6319044 w 7886700"/>
              <a:gd name="connsiteY459" fmla="*/ 6172200 h 6858000"/>
              <a:gd name="connsiteX460" fmla="*/ 6282531 w 7886700"/>
              <a:gd name="connsiteY460" fmla="*/ 6188075 h 6858000"/>
              <a:gd name="connsiteX461" fmla="*/ 6244431 w 7886700"/>
              <a:gd name="connsiteY461" fmla="*/ 6203156 h 6858000"/>
              <a:gd name="connsiteX462" fmla="*/ 6223794 w 7886700"/>
              <a:gd name="connsiteY462" fmla="*/ 6238875 h 6858000"/>
              <a:gd name="connsiteX463" fmla="*/ 6200775 w 7886700"/>
              <a:gd name="connsiteY463" fmla="*/ 6274594 h 6858000"/>
              <a:gd name="connsiteX464" fmla="*/ 6176963 w 7886700"/>
              <a:gd name="connsiteY464" fmla="*/ 6309519 h 6858000"/>
              <a:gd name="connsiteX465" fmla="*/ 6153150 w 7886700"/>
              <a:gd name="connsiteY465" fmla="*/ 6342856 h 6858000"/>
              <a:gd name="connsiteX466" fmla="*/ 6126956 w 7886700"/>
              <a:gd name="connsiteY466" fmla="*/ 6376194 h 6858000"/>
              <a:gd name="connsiteX467" fmla="*/ 6100763 w 7886700"/>
              <a:gd name="connsiteY467" fmla="*/ 6408738 h 6858000"/>
              <a:gd name="connsiteX468" fmla="*/ 6072188 w 7886700"/>
              <a:gd name="connsiteY468" fmla="*/ 6439694 h 6858000"/>
              <a:gd name="connsiteX469" fmla="*/ 6043613 w 7886700"/>
              <a:gd name="connsiteY469" fmla="*/ 6470650 h 6858000"/>
              <a:gd name="connsiteX470" fmla="*/ 6014244 w 7886700"/>
              <a:gd name="connsiteY470" fmla="*/ 6499225 h 6858000"/>
              <a:gd name="connsiteX471" fmla="*/ 5983288 w 7886700"/>
              <a:gd name="connsiteY471" fmla="*/ 6527800 h 6858000"/>
              <a:gd name="connsiteX472" fmla="*/ 5952331 w 7886700"/>
              <a:gd name="connsiteY472" fmla="*/ 6555581 h 6858000"/>
              <a:gd name="connsiteX473" fmla="*/ 5919788 w 7886700"/>
              <a:gd name="connsiteY473" fmla="*/ 6581775 h 6858000"/>
              <a:gd name="connsiteX474" fmla="*/ 5885656 w 7886700"/>
              <a:gd name="connsiteY474" fmla="*/ 6607175 h 6858000"/>
              <a:gd name="connsiteX475" fmla="*/ 5851525 w 7886700"/>
              <a:gd name="connsiteY475" fmla="*/ 6630988 h 6858000"/>
              <a:gd name="connsiteX476" fmla="*/ 5817394 w 7886700"/>
              <a:gd name="connsiteY476" fmla="*/ 6655594 h 6858000"/>
              <a:gd name="connsiteX477" fmla="*/ 5781675 w 7886700"/>
              <a:gd name="connsiteY477" fmla="*/ 6677025 h 6858000"/>
              <a:gd name="connsiteX478" fmla="*/ 5744369 w 7886700"/>
              <a:gd name="connsiteY478" fmla="*/ 6697663 h 6858000"/>
              <a:gd name="connsiteX479" fmla="*/ 5707856 w 7886700"/>
              <a:gd name="connsiteY479" fmla="*/ 6717506 h 6858000"/>
              <a:gd name="connsiteX480" fmla="*/ 5669756 w 7886700"/>
              <a:gd name="connsiteY480" fmla="*/ 6736556 h 6858000"/>
              <a:gd name="connsiteX481" fmla="*/ 5630863 w 7886700"/>
              <a:gd name="connsiteY481" fmla="*/ 6754019 h 6858000"/>
              <a:gd name="connsiteX482" fmla="*/ 5591175 w 7886700"/>
              <a:gd name="connsiteY482" fmla="*/ 6769894 h 6858000"/>
              <a:gd name="connsiteX483" fmla="*/ 5551488 w 7886700"/>
              <a:gd name="connsiteY483" fmla="*/ 6784181 h 6858000"/>
              <a:gd name="connsiteX484" fmla="*/ 5511006 w 7886700"/>
              <a:gd name="connsiteY484" fmla="*/ 6798469 h 6858000"/>
              <a:gd name="connsiteX485" fmla="*/ 5470525 w 7886700"/>
              <a:gd name="connsiteY485" fmla="*/ 6810375 h 6858000"/>
              <a:gd name="connsiteX486" fmla="*/ 5428456 w 7886700"/>
              <a:gd name="connsiteY486" fmla="*/ 6821488 h 6858000"/>
              <a:gd name="connsiteX487" fmla="*/ 5385594 w 7886700"/>
              <a:gd name="connsiteY487" fmla="*/ 6831013 h 6858000"/>
              <a:gd name="connsiteX488" fmla="*/ 5342731 w 7886700"/>
              <a:gd name="connsiteY488" fmla="*/ 6838950 h 6858000"/>
              <a:gd name="connsiteX489" fmla="*/ 5299869 w 7886700"/>
              <a:gd name="connsiteY489" fmla="*/ 6846094 h 6858000"/>
              <a:gd name="connsiteX490" fmla="*/ 5256213 w 7886700"/>
              <a:gd name="connsiteY490" fmla="*/ 6850856 h 6858000"/>
              <a:gd name="connsiteX491" fmla="*/ 5211763 w 7886700"/>
              <a:gd name="connsiteY491" fmla="*/ 6854825 h 6858000"/>
              <a:gd name="connsiteX492" fmla="*/ 5168106 w 7886700"/>
              <a:gd name="connsiteY492" fmla="*/ 6857206 h 6858000"/>
              <a:gd name="connsiteX493" fmla="*/ 5122069 w 7886700"/>
              <a:gd name="connsiteY493" fmla="*/ 6858000 h 6858000"/>
              <a:gd name="connsiteX494" fmla="*/ 5091113 w 7886700"/>
              <a:gd name="connsiteY494" fmla="*/ 6858000 h 6858000"/>
              <a:gd name="connsiteX495" fmla="*/ 5059363 w 7886700"/>
              <a:gd name="connsiteY495" fmla="*/ 6855619 h 6858000"/>
              <a:gd name="connsiteX496" fmla="*/ 5027613 w 7886700"/>
              <a:gd name="connsiteY496" fmla="*/ 6854825 h 6858000"/>
              <a:gd name="connsiteX497" fmla="*/ 4996656 w 7886700"/>
              <a:gd name="connsiteY497" fmla="*/ 6851650 h 6858000"/>
              <a:gd name="connsiteX498" fmla="*/ 4966494 w 7886700"/>
              <a:gd name="connsiteY498" fmla="*/ 6849269 h 6858000"/>
              <a:gd name="connsiteX499" fmla="*/ 4935538 w 7886700"/>
              <a:gd name="connsiteY499" fmla="*/ 6843713 h 6858000"/>
              <a:gd name="connsiteX500" fmla="*/ 4905375 w 7886700"/>
              <a:gd name="connsiteY500" fmla="*/ 6839744 h 6858000"/>
              <a:gd name="connsiteX501" fmla="*/ 4876006 w 7886700"/>
              <a:gd name="connsiteY501" fmla="*/ 6834188 h 6858000"/>
              <a:gd name="connsiteX502" fmla="*/ 4845050 w 7886700"/>
              <a:gd name="connsiteY502" fmla="*/ 6827838 h 6858000"/>
              <a:gd name="connsiteX503" fmla="*/ 4816475 w 7886700"/>
              <a:gd name="connsiteY503" fmla="*/ 6821488 h 6858000"/>
              <a:gd name="connsiteX504" fmla="*/ 4786313 w 7886700"/>
              <a:gd name="connsiteY504" fmla="*/ 6813550 h 6858000"/>
              <a:gd name="connsiteX505" fmla="*/ 4757738 w 7886700"/>
              <a:gd name="connsiteY505" fmla="*/ 6805613 h 6858000"/>
              <a:gd name="connsiteX506" fmla="*/ 4728369 w 7886700"/>
              <a:gd name="connsiteY506" fmla="*/ 6796088 h 6858000"/>
              <a:gd name="connsiteX507" fmla="*/ 4699794 w 7886700"/>
              <a:gd name="connsiteY507" fmla="*/ 6787356 h 6858000"/>
              <a:gd name="connsiteX508" fmla="*/ 4672013 w 7886700"/>
              <a:gd name="connsiteY508" fmla="*/ 6776244 h 6858000"/>
              <a:gd name="connsiteX509" fmla="*/ 4644231 w 7886700"/>
              <a:gd name="connsiteY509" fmla="*/ 6765925 h 6858000"/>
              <a:gd name="connsiteX510" fmla="*/ 4616450 w 7886700"/>
              <a:gd name="connsiteY510" fmla="*/ 6754813 h 6858000"/>
              <a:gd name="connsiteX511" fmla="*/ 4589463 w 7886700"/>
              <a:gd name="connsiteY511" fmla="*/ 6742906 h 6858000"/>
              <a:gd name="connsiteX512" fmla="*/ 4561681 w 7886700"/>
              <a:gd name="connsiteY512" fmla="*/ 6729413 h 6858000"/>
              <a:gd name="connsiteX513" fmla="*/ 4535488 w 7886700"/>
              <a:gd name="connsiteY513" fmla="*/ 6716713 h 6858000"/>
              <a:gd name="connsiteX514" fmla="*/ 4509294 w 7886700"/>
              <a:gd name="connsiteY514" fmla="*/ 6703219 h 6858000"/>
              <a:gd name="connsiteX515" fmla="*/ 4483100 w 7886700"/>
              <a:gd name="connsiteY515" fmla="*/ 6688138 h 6858000"/>
              <a:gd name="connsiteX516" fmla="*/ 4458494 w 7886700"/>
              <a:gd name="connsiteY516" fmla="*/ 6673056 h 6858000"/>
              <a:gd name="connsiteX517" fmla="*/ 4432300 w 7886700"/>
              <a:gd name="connsiteY517" fmla="*/ 6657975 h 6858000"/>
              <a:gd name="connsiteX518" fmla="*/ 4408488 w 7886700"/>
              <a:gd name="connsiteY518" fmla="*/ 6641306 h 6858000"/>
              <a:gd name="connsiteX519" fmla="*/ 4383881 w 7886700"/>
              <a:gd name="connsiteY519" fmla="*/ 6625431 h 6858000"/>
              <a:gd name="connsiteX520" fmla="*/ 4360069 w 7886700"/>
              <a:gd name="connsiteY520" fmla="*/ 6607175 h 6858000"/>
              <a:gd name="connsiteX521" fmla="*/ 4336256 w 7886700"/>
              <a:gd name="connsiteY521" fmla="*/ 6589713 h 6858000"/>
              <a:gd name="connsiteX522" fmla="*/ 4313238 w 7886700"/>
              <a:gd name="connsiteY522" fmla="*/ 6571456 h 6858000"/>
              <a:gd name="connsiteX523" fmla="*/ 4290219 w 7886700"/>
              <a:gd name="connsiteY523" fmla="*/ 6553200 h 6858000"/>
              <a:gd name="connsiteX524" fmla="*/ 4268788 w 7886700"/>
              <a:gd name="connsiteY524" fmla="*/ 6534150 h 6858000"/>
              <a:gd name="connsiteX525" fmla="*/ 4246563 w 7886700"/>
              <a:gd name="connsiteY525" fmla="*/ 6514306 h 6858000"/>
              <a:gd name="connsiteX526" fmla="*/ 4225925 w 7886700"/>
              <a:gd name="connsiteY526" fmla="*/ 6494463 h 6858000"/>
              <a:gd name="connsiteX527" fmla="*/ 4204494 w 7886700"/>
              <a:gd name="connsiteY527" fmla="*/ 6473031 h 6858000"/>
              <a:gd name="connsiteX528" fmla="*/ 4183856 w 7886700"/>
              <a:gd name="connsiteY528" fmla="*/ 6451600 h 6858000"/>
              <a:gd name="connsiteX529" fmla="*/ 4164013 w 7886700"/>
              <a:gd name="connsiteY529" fmla="*/ 6430169 h 6858000"/>
              <a:gd name="connsiteX530" fmla="*/ 4144963 w 7886700"/>
              <a:gd name="connsiteY530" fmla="*/ 6407944 h 6858000"/>
              <a:gd name="connsiteX531" fmla="*/ 4125913 w 7886700"/>
              <a:gd name="connsiteY531" fmla="*/ 6385719 h 6858000"/>
              <a:gd name="connsiteX532" fmla="*/ 4107656 w 7886700"/>
              <a:gd name="connsiteY532" fmla="*/ 6362700 h 6858000"/>
              <a:gd name="connsiteX533" fmla="*/ 4089400 w 7886700"/>
              <a:gd name="connsiteY533" fmla="*/ 6338888 h 6858000"/>
              <a:gd name="connsiteX534" fmla="*/ 4072731 w 7886700"/>
              <a:gd name="connsiteY534" fmla="*/ 6315075 h 6858000"/>
              <a:gd name="connsiteX535" fmla="*/ 4056063 w 7886700"/>
              <a:gd name="connsiteY535" fmla="*/ 6291263 h 6858000"/>
              <a:gd name="connsiteX536" fmla="*/ 4038600 w 7886700"/>
              <a:gd name="connsiteY536" fmla="*/ 6266656 h 6858000"/>
              <a:gd name="connsiteX537" fmla="*/ 4023519 w 7886700"/>
              <a:gd name="connsiteY537" fmla="*/ 6242050 h 6858000"/>
              <a:gd name="connsiteX538" fmla="*/ 4007644 w 7886700"/>
              <a:gd name="connsiteY538" fmla="*/ 6215856 h 6858000"/>
              <a:gd name="connsiteX539" fmla="*/ 3994150 w 7886700"/>
              <a:gd name="connsiteY539" fmla="*/ 6189663 h 6858000"/>
              <a:gd name="connsiteX540" fmla="*/ 3981201 w 7886700"/>
              <a:gd name="connsiteY540" fmla="*/ 6166641 h 6858000"/>
              <a:gd name="connsiteX541" fmla="*/ 4007644 w 7886700"/>
              <a:gd name="connsiteY541" fmla="*/ 6169816 h 6858000"/>
              <a:gd name="connsiteX542" fmla="*/ 4067969 w 7886700"/>
              <a:gd name="connsiteY542" fmla="*/ 6174581 h 6858000"/>
              <a:gd name="connsiteX543" fmla="*/ 4127500 w 7886700"/>
              <a:gd name="connsiteY543" fmla="*/ 6177757 h 6858000"/>
              <a:gd name="connsiteX544" fmla="*/ 4187825 w 7886700"/>
              <a:gd name="connsiteY544" fmla="*/ 6178551 h 6858000"/>
              <a:gd name="connsiteX545" fmla="*/ 4225925 w 7886700"/>
              <a:gd name="connsiteY545" fmla="*/ 6178551 h 6858000"/>
              <a:gd name="connsiteX546" fmla="*/ 4263231 w 7886700"/>
              <a:gd name="connsiteY546" fmla="*/ 6177757 h 6858000"/>
              <a:gd name="connsiteX547" fmla="*/ 4302125 w 7886700"/>
              <a:gd name="connsiteY547" fmla="*/ 6176169 h 6858000"/>
              <a:gd name="connsiteX548" fmla="*/ 4340225 w 7886700"/>
              <a:gd name="connsiteY548" fmla="*/ 6172992 h 6858000"/>
              <a:gd name="connsiteX549" fmla="*/ 4377531 w 7886700"/>
              <a:gd name="connsiteY549" fmla="*/ 6169022 h 6858000"/>
              <a:gd name="connsiteX550" fmla="*/ 4415631 w 7886700"/>
              <a:gd name="connsiteY550" fmla="*/ 6165051 h 6858000"/>
              <a:gd name="connsiteX551" fmla="*/ 4452938 w 7886700"/>
              <a:gd name="connsiteY551" fmla="*/ 6158698 h 6858000"/>
              <a:gd name="connsiteX552" fmla="*/ 4491038 w 7886700"/>
              <a:gd name="connsiteY552" fmla="*/ 6153139 h 6858000"/>
              <a:gd name="connsiteX553" fmla="*/ 4529138 w 7886700"/>
              <a:gd name="connsiteY553" fmla="*/ 6145992 h 6858000"/>
              <a:gd name="connsiteX554" fmla="*/ 4566444 w 7886700"/>
              <a:gd name="connsiteY554" fmla="*/ 6138050 h 6858000"/>
              <a:gd name="connsiteX555" fmla="*/ 4603750 w 7886700"/>
              <a:gd name="connsiteY555" fmla="*/ 6130109 h 6858000"/>
              <a:gd name="connsiteX556" fmla="*/ 4640263 w 7886700"/>
              <a:gd name="connsiteY556" fmla="*/ 6119785 h 6858000"/>
              <a:gd name="connsiteX557" fmla="*/ 4676775 w 7886700"/>
              <a:gd name="connsiteY557" fmla="*/ 6110256 h 6858000"/>
              <a:gd name="connsiteX558" fmla="*/ 4714081 w 7886700"/>
              <a:gd name="connsiteY558" fmla="*/ 6099138 h 6858000"/>
              <a:gd name="connsiteX559" fmla="*/ 4749800 w 7886700"/>
              <a:gd name="connsiteY559" fmla="*/ 6087226 h 6858000"/>
              <a:gd name="connsiteX560" fmla="*/ 4786313 w 7886700"/>
              <a:gd name="connsiteY560" fmla="*/ 6074519 h 6858000"/>
              <a:gd name="connsiteX561" fmla="*/ 4818063 w 7886700"/>
              <a:gd name="connsiteY561" fmla="*/ 6062607 h 6858000"/>
              <a:gd name="connsiteX562" fmla="*/ 4849813 w 7886700"/>
              <a:gd name="connsiteY562" fmla="*/ 6049901 h 6858000"/>
              <a:gd name="connsiteX563" fmla="*/ 4880769 w 7886700"/>
              <a:gd name="connsiteY563" fmla="*/ 6036401 h 6858000"/>
              <a:gd name="connsiteX564" fmla="*/ 4911725 w 7886700"/>
              <a:gd name="connsiteY564" fmla="*/ 6022901 h 6858000"/>
              <a:gd name="connsiteX565" fmla="*/ 4941094 w 7886700"/>
              <a:gd name="connsiteY565" fmla="*/ 6007812 h 6858000"/>
              <a:gd name="connsiteX566" fmla="*/ 4970463 w 7886700"/>
              <a:gd name="connsiteY566" fmla="*/ 5992724 h 6858000"/>
              <a:gd name="connsiteX567" fmla="*/ 4999038 w 7886700"/>
              <a:gd name="connsiteY567" fmla="*/ 5976841 h 6858000"/>
              <a:gd name="connsiteX568" fmla="*/ 5026819 w 7886700"/>
              <a:gd name="connsiteY568" fmla="*/ 5960958 h 6858000"/>
              <a:gd name="connsiteX569" fmla="*/ 5053806 w 7886700"/>
              <a:gd name="connsiteY569" fmla="*/ 5945075 h 6858000"/>
              <a:gd name="connsiteX570" fmla="*/ 5079206 w 7886700"/>
              <a:gd name="connsiteY570" fmla="*/ 5928399 h 6858000"/>
              <a:gd name="connsiteX571" fmla="*/ 5105400 w 7886700"/>
              <a:gd name="connsiteY571" fmla="*/ 5910133 h 6858000"/>
              <a:gd name="connsiteX572" fmla="*/ 5130006 w 7886700"/>
              <a:gd name="connsiteY572" fmla="*/ 5892662 h 6858000"/>
              <a:gd name="connsiteX573" fmla="*/ 5155406 w 7886700"/>
              <a:gd name="connsiteY573" fmla="*/ 5873603 h 6858000"/>
              <a:gd name="connsiteX574" fmla="*/ 5177631 w 7886700"/>
              <a:gd name="connsiteY574" fmla="*/ 5854544 h 6858000"/>
              <a:gd name="connsiteX575" fmla="*/ 5200650 w 7886700"/>
              <a:gd name="connsiteY575" fmla="*/ 5835485 h 6858000"/>
              <a:gd name="connsiteX576" fmla="*/ 5222875 w 7886700"/>
              <a:gd name="connsiteY576" fmla="*/ 5815631 h 6858000"/>
              <a:gd name="connsiteX577" fmla="*/ 5243513 w 7886700"/>
              <a:gd name="connsiteY577" fmla="*/ 5795778 h 6858000"/>
              <a:gd name="connsiteX578" fmla="*/ 5263356 w 7886700"/>
              <a:gd name="connsiteY578" fmla="*/ 5775925 h 6858000"/>
              <a:gd name="connsiteX579" fmla="*/ 5283200 w 7886700"/>
              <a:gd name="connsiteY579" fmla="*/ 5755277 h 6858000"/>
              <a:gd name="connsiteX580" fmla="*/ 5302250 w 7886700"/>
              <a:gd name="connsiteY580" fmla="*/ 5733041 h 6858000"/>
              <a:gd name="connsiteX581" fmla="*/ 5319713 w 7886700"/>
              <a:gd name="connsiteY581" fmla="*/ 5711600 h 6858000"/>
              <a:gd name="connsiteX582" fmla="*/ 5337175 w 7886700"/>
              <a:gd name="connsiteY582" fmla="*/ 5689364 h 6858000"/>
              <a:gd name="connsiteX583" fmla="*/ 5353050 w 7886700"/>
              <a:gd name="connsiteY583" fmla="*/ 5667922 h 6858000"/>
              <a:gd name="connsiteX584" fmla="*/ 5368131 w 7886700"/>
              <a:gd name="connsiteY584" fmla="*/ 5644892 h 6858000"/>
              <a:gd name="connsiteX585" fmla="*/ 5381625 w 7886700"/>
              <a:gd name="connsiteY585" fmla="*/ 5621862 h 6858000"/>
              <a:gd name="connsiteX586" fmla="*/ 5395913 w 7886700"/>
              <a:gd name="connsiteY586" fmla="*/ 5598832 h 6858000"/>
              <a:gd name="connsiteX587" fmla="*/ 5407819 w 7886700"/>
              <a:gd name="connsiteY587" fmla="*/ 5575008 h 6858000"/>
              <a:gd name="connsiteX588" fmla="*/ 5419725 w 7886700"/>
              <a:gd name="connsiteY588" fmla="*/ 5551184 h 6858000"/>
              <a:gd name="connsiteX589" fmla="*/ 5430044 w 7886700"/>
              <a:gd name="connsiteY589" fmla="*/ 5527360 h 6858000"/>
              <a:gd name="connsiteX590" fmla="*/ 5440363 w 7886700"/>
              <a:gd name="connsiteY590" fmla="*/ 5502742 h 6858000"/>
              <a:gd name="connsiteX591" fmla="*/ 5448300 w 7886700"/>
              <a:gd name="connsiteY591" fmla="*/ 5477330 h 6858000"/>
              <a:gd name="connsiteX592" fmla="*/ 5456238 w 7886700"/>
              <a:gd name="connsiteY592" fmla="*/ 5452711 h 6858000"/>
              <a:gd name="connsiteX593" fmla="*/ 5470525 w 7886700"/>
              <a:gd name="connsiteY593" fmla="*/ 5403475 h 6858000"/>
              <a:gd name="connsiteX594" fmla="*/ 5480844 w 7886700"/>
              <a:gd name="connsiteY594" fmla="*/ 5354239 h 6858000"/>
              <a:gd name="connsiteX595" fmla="*/ 5488781 w 7886700"/>
              <a:gd name="connsiteY595" fmla="*/ 5306591 h 6858000"/>
              <a:gd name="connsiteX596" fmla="*/ 5494338 w 7886700"/>
              <a:gd name="connsiteY596" fmla="*/ 5260531 h 6858000"/>
              <a:gd name="connsiteX597" fmla="*/ 5498306 w 7886700"/>
              <a:gd name="connsiteY597" fmla="*/ 5216853 h 6858000"/>
              <a:gd name="connsiteX598" fmla="*/ 5499100 w 7886700"/>
              <a:gd name="connsiteY598" fmla="*/ 5174764 h 6858000"/>
              <a:gd name="connsiteX599" fmla="*/ 5498306 w 7886700"/>
              <a:gd name="connsiteY599" fmla="*/ 5132675 h 6858000"/>
              <a:gd name="connsiteX600" fmla="*/ 5495131 w 7886700"/>
              <a:gd name="connsiteY600" fmla="*/ 5092968 h 6858000"/>
              <a:gd name="connsiteX601" fmla="*/ 5490369 w 7886700"/>
              <a:gd name="connsiteY601" fmla="*/ 5054056 h 6858000"/>
              <a:gd name="connsiteX602" fmla="*/ 5483225 w 7886700"/>
              <a:gd name="connsiteY602" fmla="*/ 5017525 h 6858000"/>
              <a:gd name="connsiteX603" fmla="*/ 5474494 w 7886700"/>
              <a:gd name="connsiteY603" fmla="*/ 4982583 h 6858000"/>
              <a:gd name="connsiteX604" fmla="*/ 5464175 w 7886700"/>
              <a:gd name="connsiteY604" fmla="*/ 4947641 h 6858000"/>
              <a:gd name="connsiteX605" fmla="*/ 5452269 w 7886700"/>
              <a:gd name="connsiteY605" fmla="*/ 4915082 h 6858000"/>
              <a:gd name="connsiteX606" fmla="*/ 5439569 w 7886700"/>
              <a:gd name="connsiteY606" fmla="*/ 4884111 h 6858000"/>
              <a:gd name="connsiteX607" fmla="*/ 5425281 w 7886700"/>
              <a:gd name="connsiteY607" fmla="*/ 4853933 h 6858000"/>
              <a:gd name="connsiteX608" fmla="*/ 5409406 w 7886700"/>
              <a:gd name="connsiteY608" fmla="*/ 4825345 h 6858000"/>
              <a:gd name="connsiteX609" fmla="*/ 5393531 w 7886700"/>
              <a:gd name="connsiteY609" fmla="*/ 4798344 h 6858000"/>
              <a:gd name="connsiteX610" fmla="*/ 5376069 w 7886700"/>
              <a:gd name="connsiteY610" fmla="*/ 4772932 h 6858000"/>
              <a:gd name="connsiteX611" fmla="*/ 5357813 w 7886700"/>
              <a:gd name="connsiteY611" fmla="*/ 4747519 h 6858000"/>
              <a:gd name="connsiteX612" fmla="*/ 5338763 w 7886700"/>
              <a:gd name="connsiteY612" fmla="*/ 4724489 h 6858000"/>
              <a:gd name="connsiteX613" fmla="*/ 5319713 w 7886700"/>
              <a:gd name="connsiteY613" fmla="*/ 4703048 h 6858000"/>
              <a:gd name="connsiteX614" fmla="*/ 5299869 w 7886700"/>
              <a:gd name="connsiteY614" fmla="*/ 4683194 h 6858000"/>
              <a:gd name="connsiteX615" fmla="*/ 5279231 w 7886700"/>
              <a:gd name="connsiteY615" fmla="*/ 4664135 h 6858000"/>
              <a:gd name="connsiteX616" fmla="*/ 5259388 w 7886700"/>
              <a:gd name="connsiteY616" fmla="*/ 4646664 h 6858000"/>
              <a:gd name="connsiteX617" fmla="*/ 5238750 w 7886700"/>
              <a:gd name="connsiteY617" fmla="*/ 4629193 h 6858000"/>
              <a:gd name="connsiteX618" fmla="*/ 5217319 w 7886700"/>
              <a:gd name="connsiteY618" fmla="*/ 4614105 h 6858000"/>
              <a:gd name="connsiteX619" fmla="*/ 5196681 w 7886700"/>
              <a:gd name="connsiteY619" fmla="*/ 4600604 h 6858000"/>
              <a:gd name="connsiteX620" fmla="*/ 5176838 w 7886700"/>
              <a:gd name="connsiteY620" fmla="*/ 4587898 h 6858000"/>
              <a:gd name="connsiteX621" fmla="*/ 5156994 w 7886700"/>
              <a:gd name="connsiteY621" fmla="*/ 4576780 h 6858000"/>
              <a:gd name="connsiteX622" fmla="*/ 5137150 w 7886700"/>
              <a:gd name="connsiteY622" fmla="*/ 4566456 h 6858000"/>
              <a:gd name="connsiteX623" fmla="*/ 5118100 w 7886700"/>
              <a:gd name="connsiteY623" fmla="*/ 4557721 h 6858000"/>
              <a:gd name="connsiteX624" fmla="*/ 5099050 w 7886700"/>
              <a:gd name="connsiteY624" fmla="*/ 4549780 h 6858000"/>
              <a:gd name="connsiteX625" fmla="*/ 5087144 w 7886700"/>
              <a:gd name="connsiteY625" fmla="*/ 4545809 h 6858000"/>
              <a:gd name="connsiteX626" fmla="*/ 5076825 w 7886700"/>
              <a:gd name="connsiteY626" fmla="*/ 4544221 h 6858000"/>
              <a:gd name="connsiteX627" fmla="*/ 5064919 w 7886700"/>
              <a:gd name="connsiteY627" fmla="*/ 4541838 h 6858000"/>
              <a:gd name="connsiteX628" fmla="*/ 5053013 w 7886700"/>
              <a:gd name="connsiteY628" fmla="*/ 4541838 h 6858000"/>
              <a:gd name="connsiteX629" fmla="*/ 5041106 w 7886700"/>
              <a:gd name="connsiteY629" fmla="*/ 4542632 h 6858000"/>
              <a:gd name="connsiteX630" fmla="*/ 5029200 w 7886700"/>
              <a:gd name="connsiteY630" fmla="*/ 4545015 h 6858000"/>
              <a:gd name="connsiteX631" fmla="*/ 5018088 w 7886700"/>
              <a:gd name="connsiteY631" fmla="*/ 4548191 h 6858000"/>
              <a:gd name="connsiteX632" fmla="*/ 5006975 w 7886700"/>
              <a:gd name="connsiteY632" fmla="*/ 4552162 h 6858000"/>
              <a:gd name="connsiteX633" fmla="*/ 4996656 w 7886700"/>
              <a:gd name="connsiteY633" fmla="*/ 4557721 h 6858000"/>
              <a:gd name="connsiteX634" fmla="*/ 4987131 w 7886700"/>
              <a:gd name="connsiteY634" fmla="*/ 4564074 h 6858000"/>
              <a:gd name="connsiteX635" fmla="*/ 4978400 w 7886700"/>
              <a:gd name="connsiteY635" fmla="*/ 4570427 h 6858000"/>
              <a:gd name="connsiteX636" fmla="*/ 4968875 w 7886700"/>
              <a:gd name="connsiteY636" fmla="*/ 4578368 h 6858000"/>
              <a:gd name="connsiteX637" fmla="*/ 4960938 w 7886700"/>
              <a:gd name="connsiteY637" fmla="*/ 4587898 h 6858000"/>
              <a:gd name="connsiteX638" fmla="*/ 4954588 w 7886700"/>
              <a:gd name="connsiteY638" fmla="*/ 4597428 h 6858000"/>
              <a:gd name="connsiteX639" fmla="*/ 4948238 w 7886700"/>
              <a:gd name="connsiteY639" fmla="*/ 4607751 h 6858000"/>
              <a:gd name="connsiteX640" fmla="*/ 4943475 w 7886700"/>
              <a:gd name="connsiteY640" fmla="*/ 4619664 h 6858000"/>
              <a:gd name="connsiteX641" fmla="*/ 4939506 w 7886700"/>
              <a:gd name="connsiteY641" fmla="*/ 4631576 h 6858000"/>
              <a:gd name="connsiteX642" fmla="*/ 4936331 w 7886700"/>
              <a:gd name="connsiteY642" fmla="*/ 4641899 h 6858000"/>
              <a:gd name="connsiteX643" fmla="*/ 4935538 w 7886700"/>
              <a:gd name="connsiteY643" fmla="*/ 4654605 h 6858000"/>
              <a:gd name="connsiteX644" fmla="*/ 4935538 w 7886700"/>
              <a:gd name="connsiteY644" fmla="*/ 4666517 h 6858000"/>
              <a:gd name="connsiteX645" fmla="*/ 4936331 w 7886700"/>
              <a:gd name="connsiteY645" fmla="*/ 4678430 h 6858000"/>
              <a:gd name="connsiteX646" fmla="*/ 4938713 w 7886700"/>
              <a:gd name="connsiteY646" fmla="*/ 4690342 h 6858000"/>
              <a:gd name="connsiteX647" fmla="*/ 4941094 w 7886700"/>
              <a:gd name="connsiteY647" fmla="*/ 4700665 h 6858000"/>
              <a:gd name="connsiteX648" fmla="*/ 4945063 w 7886700"/>
              <a:gd name="connsiteY648" fmla="*/ 4711783 h 6858000"/>
              <a:gd name="connsiteX649" fmla="*/ 4950619 w 7886700"/>
              <a:gd name="connsiteY649" fmla="*/ 4722107 h 6858000"/>
              <a:gd name="connsiteX650" fmla="*/ 4956969 w 7886700"/>
              <a:gd name="connsiteY650" fmla="*/ 4731637 h 6858000"/>
              <a:gd name="connsiteX651" fmla="*/ 4964113 w 7886700"/>
              <a:gd name="connsiteY651" fmla="*/ 4740372 h 6858000"/>
              <a:gd name="connsiteX652" fmla="*/ 4972050 w 7886700"/>
              <a:gd name="connsiteY652" fmla="*/ 4749902 h 6858000"/>
              <a:gd name="connsiteX653" fmla="*/ 4980781 w 7886700"/>
              <a:gd name="connsiteY653" fmla="*/ 4757843 h 6858000"/>
              <a:gd name="connsiteX654" fmla="*/ 4991100 w 7886700"/>
              <a:gd name="connsiteY654" fmla="*/ 4764990 h 6858000"/>
              <a:gd name="connsiteX655" fmla="*/ 5000625 w 7886700"/>
              <a:gd name="connsiteY655" fmla="*/ 4770549 h 6858000"/>
              <a:gd name="connsiteX656" fmla="*/ 5013325 w 7886700"/>
              <a:gd name="connsiteY656" fmla="*/ 4775314 h 6858000"/>
              <a:gd name="connsiteX657" fmla="*/ 5018881 w 7886700"/>
              <a:gd name="connsiteY657" fmla="*/ 4778491 h 6858000"/>
              <a:gd name="connsiteX658" fmla="*/ 5030788 w 7886700"/>
              <a:gd name="connsiteY658" fmla="*/ 4784844 h 6858000"/>
              <a:gd name="connsiteX659" fmla="*/ 5049044 w 7886700"/>
              <a:gd name="connsiteY659" fmla="*/ 4793579 h 6858000"/>
              <a:gd name="connsiteX660" fmla="*/ 5070475 w 7886700"/>
              <a:gd name="connsiteY660" fmla="*/ 4807079 h 6858000"/>
              <a:gd name="connsiteX661" fmla="*/ 5095081 w 7886700"/>
              <a:gd name="connsiteY661" fmla="*/ 4825345 h 6858000"/>
              <a:gd name="connsiteX662" fmla="*/ 5108575 w 7886700"/>
              <a:gd name="connsiteY662" fmla="*/ 4834874 h 6858000"/>
              <a:gd name="connsiteX663" fmla="*/ 5121275 w 7886700"/>
              <a:gd name="connsiteY663" fmla="*/ 4846786 h 6858000"/>
              <a:gd name="connsiteX664" fmla="*/ 5135563 w 7886700"/>
              <a:gd name="connsiteY664" fmla="*/ 4860287 h 6858000"/>
              <a:gd name="connsiteX665" fmla="*/ 5149056 w 7886700"/>
              <a:gd name="connsiteY665" fmla="*/ 4873787 h 6858000"/>
              <a:gd name="connsiteX666" fmla="*/ 5161756 w 7886700"/>
              <a:gd name="connsiteY666" fmla="*/ 4889670 h 6858000"/>
              <a:gd name="connsiteX667" fmla="*/ 5175250 w 7886700"/>
              <a:gd name="connsiteY667" fmla="*/ 4907141 h 6858000"/>
              <a:gd name="connsiteX668" fmla="*/ 5187950 w 7886700"/>
              <a:gd name="connsiteY668" fmla="*/ 4924611 h 6858000"/>
              <a:gd name="connsiteX669" fmla="*/ 5199856 w 7886700"/>
              <a:gd name="connsiteY669" fmla="*/ 4944465 h 6858000"/>
              <a:gd name="connsiteX670" fmla="*/ 5210969 w 7886700"/>
              <a:gd name="connsiteY670" fmla="*/ 4965907 h 6858000"/>
              <a:gd name="connsiteX671" fmla="*/ 5220494 w 7886700"/>
              <a:gd name="connsiteY671" fmla="*/ 4987348 h 6858000"/>
              <a:gd name="connsiteX672" fmla="*/ 5230813 w 7886700"/>
              <a:gd name="connsiteY672" fmla="*/ 5011172 h 6858000"/>
              <a:gd name="connsiteX673" fmla="*/ 5238750 w 7886700"/>
              <a:gd name="connsiteY673" fmla="*/ 5037379 h 6858000"/>
              <a:gd name="connsiteX674" fmla="*/ 5245894 w 7886700"/>
              <a:gd name="connsiteY674" fmla="*/ 5063585 h 6858000"/>
              <a:gd name="connsiteX675" fmla="*/ 5250656 w 7886700"/>
              <a:gd name="connsiteY675" fmla="*/ 5092968 h 6858000"/>
              <a:gd name="connsiteX676" fmla="*/ 5254625 w 7886700"/>
              <a:gd name="connsiteY676" fmla="*/ 5123939 h 6858000"/>
              <a:gd name="connsiteX677" fmla="*/ 5256213 w 7886700"/>
              <a:gd name="connsiteY677" fmla="*/ 5155705 h 6858000"/>
              <a:gd name="connsiteX678" fmla="*/ 5256213 w 7886700"/>
              <a:gd name="connsiteY678" fmla="*/ 5189059 h 6858000"/>
              <a:gd name="connsiteX679" fmla="*/ 5254625 w 7886700"/>
              <a:gd name="connsiteY679" fmla="*/ 5224795 h 6858000"/>
              <a:gd name="connsiteX680" fmla="*/ 5250656 w 7886700"/>
              <a:gd name="connsiteY680" fmla="*/ 5262119 h 6858000"/>
              <a:gd name="connsiteX681" fmla="*/ 5244306 w 7886700"/>
              <a:gd name="connsiteY681" fmla="*/ 5301032 h 6858000"/>
              <a:gd name="connsiteX682" fmla="*/ 5235575 w 7886700"/>
              <a:gd name="connsiteY682" fmla="*/ 5342327 h 6858000"/>
              <a:gd name="connsiteX683" fmla="*/ 5224463 w 7886700"/>
              <a:gd name="connsiteY683" fmla="*/ 5385210 h 6858000"/>
              <a:gd name="connsiteX684" fmla="*/ 5218906 w 7886700"/>
              <a:gd name="connsiteY684" fmla="*/ 5403475 h 6858000"/>
              <a:gd name="connsiteX685" fmla="*/ 5211763 w 7886700"/>
              <a:gd name="connsiteY685" fmla="*/ 5420946 h 6858000"/>
              <a:gd name="connsiteX686" fmla="*/ 5204619 w 7886700"/>
              <a:gd name="connsiteY686" fmla="*/ 5439211 h 6858000"/>
              <a:gd name="connsiteX687" fmla="*/ 5196681 w 7886700"/>
              <a:gd name="connsiteY687" fmla="*/ 5455888 h 6858000"/>
              <a:gd name="connsiteX688" fmla="*/ 5187950 w 7886700"/>
              <a:gd name="connsiteY688" fmla="*/ 5473359 h 6858000"/>
              <a:gd name="connsiteX689" fmla="*/ 5179219 w 7886700"/>
              <a:gd name="connsiteY689" fmla="*/ 5490830 h 6858000"/>
              <a:gd name="connsiteX690" fmla="*/ 5168900 w 7886700"/>
              <a:gd name="connsiteY690" fmla="*/ 5507507 h 6858000"/>
              <a:gd name="connsiteX691" fmla="*/ 5157788 w 7886700"/>
              <a:gd name="connsiteY691" fmla="*/ 5524184 h 6858000"/>
              <a:gd name="connsiteX692" fmla="*/ 5145881 w 7886700"/>
              <a:gd name="connsiteY692" fmla="*/ 5541655 h 6858000"/>
              <a:gd name="connsiteX693" fmla="*/ 5133975 w 7886700"/>
              <a:gd name="connsiteY693" fmla="*/ 5557537 h 6858000"/>
              <a:gd name="connsiteX694" fmla="*/ 5120481 w 7886700"/>
              <a:gd name="connsiteY694" fmla="*/ 5573420 h 6858000"/>
              <a:gd name="connsiteX695" fmla="*/ 5106988 w 7886700"/>
              <a:gd name="connsiteY695" fmla="*/ 5589303 h 6858000"/>
              <a:gd name="connsiteX696" fmla="*/ 5092700 w 7886700"/>
              <a:gd name="connsiteY696" fmla="*/ 5605185 h 6858000"/>
              <a:gd name="connsiteX697" fmla="*/ 5077619 w 7886700"/>
              <a:gd name="connsiteY697" fmla="*/ 5621068 h 6858000"/>
              <a:gd name="connsiteX698" fmla="*/ 5061744 w 7886700"/>
              <a:gd name="connsiteY698" fmla="*/ 5636157 h 6858000"/>
              <a:gd name="connsiteX699" fmla="*/ 5045869 w 7886700"/>
              <a:gd name="connsiteY699" fmla="*/ 5650451 h 6858000"/>
              <a:gd name="connsiteX700" fmla="*/ 5029200 w 7886700"/>
              <a:gd name="connsiteY700" fmla="*/ 5665540 h 6858000"/>
              <a:gd name="connsiteX701" fmla="*/ 5010944 w 7886700"/>
              <a:gd name="connsiteY701" fmla="*/ 5679834 h 6858000"/>
              <a:gd name="connsiteX702" fmla="*/ 4992688 w 7886700"/>
              <a:gd name="connsiteY702" fmla="*/ 5693334 h 6858000"/>
              <a:gd name="connsiteX703" fmla="*/ 4974431 w 7886700"/>
              <a:gd name="connsiteY703" fmla="*/ 5707629 h 6858000"/>
              <a:gd name="connsiteX704" fmla="*/ 4934744 w 7886700"/>
              <a:gd name="connsiteY704" fmla="*/ 5734630 h 6858000"/>
              <a:gd name="connsiteX705" fmla="*/ 4892675 w 7886700"/>
              <a:gd name="connsiteY705" fmla="*/ 5760042 h 6858000"/>
              <a:gd name="connsiteX706" fmla="*/ 4848225 w 7886700"/>
              <a:gd name="connsiteY706" fmla="*/ 5783866 h 6858000"/>
              <a:gd name="connsiteX707" fmla="*/ 4802188 w 7886700"/>
              <a:gd name="connsiteY707" fmla="*/ 5806896 h 6858000"/>
              <a:gd name="connsiteX708" fmla="*/ 4753769 w 7886700"/>
              <a:gd name="connsiteY708" fmla="*/ 5827543 h 6858000"/>
              <a:gd name="connsiteX709" fmla="*/ 4702969 w 7886700"/>
              <a:gd name="connsiteY709" fmla="*/ 5847397 h 6858000"/>
              <a:gd name="connsiteX710" fmla="*/ 4663281 w 7886700"/>
              <a:gd name="connsiteY710" fmla="*/ 5861691 h 6858000"/>
              <a:gd name="connsiteX711" fmla="*/ 4622006 w 7886700"/>
              <a:gd name="connsiteY711" fmla="*/ 5874397 h 6858000"/>
              <a:gd name="connsiteX712" fmla="*/ 4581525 w 7886700"/>
              <a:gd name="connsiteY712" fmla="*/ 5885515 h 6858000"/>
              <a:gd name="connsiteX713" fmla="*/ 4541044 w 7886700"/>
              <a:gd name="connsiteY713" fmla="*/ 5896633 h 6858000"/>
              <a:gd name="connsiteX714" fmla="*/ 4498975 w 7886700"/>
              <a:gd name="connsiteY714" fmla="*/ 5905369 h 6858000"/>
              <a:gd name="connsiteX715" fmla="*/ 4456906 w 7886700"/>
              <a:gd name="connsiteY715" fmla="*/ 5913310 h 6858000"/>
              <a:gd name="connsiteX716" fmla="*/ 4415631 w 7886700"/>
              <a:gd name="connsiteY716" fmla="*/ 5920457 h 6858000"/>
              <a:gd name="connsiteX717" fmla="*/ 4373563 w 7886700"/>
              <a:gd name="connsiteY717" fmla="*/ 5926016 h 6858000"/>
              <a:gd name="connsiteX718" fmla="*/ 4332288 w 7886700"/>
              <a:gd name="connsiteY718" fmla="*/ 5931575 h 6858000"/>
              <a:gd name="connsiteX719" fmla="*/ 4289425 w 7886700"/>
              <a:gd name="connsiteY719" fmla="*/ 5933957 h 6858000"/>
              <a:gd name="connsiteX720" fmla="*/ 4247356 w 7886700"/>
              <a:gd name="connsiteY720" fmla="*/ 5936340 h 6858000"/>
              <a:gd name="connsiteX721" fmla="*/ 4204494 w 7886700"/>
              <a:gd name="connsiteY721" fmla="*/ 5937928 h 6858000"/>
              <a:gd name="connsiteX722" fmla="*/ 4163219 w 7886700"/>
              <a:gd name="connsiteY722" fmla="*/ 5937134 h 6858000"/>
              <a:gd name="connsiteX723" fmla="*/ 4121150 w 7886700"/>
              <a:gd name="connsiteY723" fmla="*/ 5936340 h 6858000"/>
              <a:gd name="connsiteX724" fmla="*/ 4079875 w 7886700"/>
              <a:gd name="connsiteY724" fmla="*/ 5933957 h 6858000"/>
              <a:gd name="connsiteX725" fmla="*/ 4037806 w 7886700"/>
              <a:gd name="connsiteY725" fmla="*/ 5929987 h 6858000"/>
              <a:gd name="connsiteX726" fmla="*/ 3995738 w 7886700"/>
              <a:gd name="connsiteY726" fmla="*/ 5926016 h 6858000"/>
              <a:gd name="connsiteX727" fmla="*/ 3955256 w 7886700"/>
              <a:gd name="connsiteY727" fmla="*/ 5920457 h 6858000"/>
              <a:gd name="connsiteX728" fmla="*/ 3914775 w 7886700"/>
              <a:gd name="connsiteY728" fmla="*/ 5913310 h 6858000"/>
              <a:gd name="connsiteX729" fmla="*/ 3879518 w 7886700"/>
              <a:gd name="connsiteY729" fmla="*/ 5906527 h 6858000"/>
              <a:gd name="connsiteX730" fmla="*/ 3873500 w 7886700"/>
              <a:gd name="connsiteY730" fmla="*/ 5884863 h 6858000"/>
              <a:gd name="connsiteX731" fmla="*/ 3867150 w 7886700"/>
              <a:gd name="connsiteY731" fmla="*/ 5854700 h 6858000"/>
              <a:gd name="connsiteX732" fmla="*/ 3860006 w 7886700"/>
              <a:gd name="connsiteY732" fmla="*/ 5825331 h 6858000"/>
              <a:gd name="connsiteX733" fmla="*/ 3855244 w 7886700"/>
              <a:gd name="connsiteY733" fmla="*/ 5795169 h 6858000"/>
              <a:gd name="connsiteX734" fmla="*/ 3849688 w 7886700"/>
              <a:gd name="connsiteY734" fmla="*/ 5764213 h 6858000"/>
              <a:gd name="connsiteX735" fmla="*/ 3844925 w 7886700"/>
              <a:gd name="connsiteY735" fmla="*/ 5734050 h 6858000"/>
              <a:gd name="connsiteX736" fmla="*/ 3841750 w 7886700"/>
              <a:gd name="connsiteY736" fmla="*/ 5703888 h 6858000"/>
              <a:gd name="connsiteX737" fmla="*/ 3839369 w 7886700"/>
              <a:gd name="connsiteY737" fmla="*/ 5672138 h 6858000"/>
              <a:gd name="connsiteX738" fmla="*/ 3833813 w 7886700"/>
              <a:gd name="connsiteY738" fmla="*/ 5672931 h 6858000"/>
              <a:gd name="connsiteX739" fmla="*/ 3802856 w 7886700"/>
              <a:gd name="connsiteY739" fmla="*/ 5672138 h 6858000"/>
              <a:gd name="connsiteX740" fmla="*/ 3772694 w 7886700"/>
              <a:gd name="connsiteY740" fmla="*/ 5669756 h 6858000"/>
              <a:gd name="connsiteX741" fmla="*/ 3742531 w 7886700"/>
              <a:gd name="connsiteY741" fmla="*/ 5667375 h 6858000"/>
              <a:gd name="connsiteX742" fmla="*/ 3712369 w 7886700"/>
              <a:gd name="connsiteY742" fmla="*/ 5663406 h 6858000"/>
              <a:gd name="connsiteX743" fmla="*/ 3683000 w 7886700"/>
              <a:gd name="connsiteY743" fmla="*/ 5657850 h 6858000"/>
              <a:gd name="connsiteX744" fmla="*/ 3652838 w 7886700"/>
              <a:gd name="connsiteY744" fmla="*/ 5652294 h 6858000"/>
              <a:gd name="connsiteX745" fmla="*/ 3624263 w 7886700"/>
              <a:gd name="connsiteY745" fmla="*/ 5645150 h 6858000"/>
              <a:gd name="connsiteX746" fmla="*/ 3596481 w 7886700"/>
              <a:gd name="connsiteY746" fmla="*/ 5637213 h 6858000"/>
              <a:gd name="connsiteX747" fmla="*/ 3567906 w 7886700"/>
              <a:gd name="connsiteY747" fmla="*/ 5627688 h 6858000"/>
              <a:gd name="connsiteX748" fmla="*/ 3540919 w 7886700"/>
              <a:gd name="connsiteY748" fmla="*/ 5617369 h 6858000"/>
              <a:gd name="connsiteX749" fmla="*/ 3513138 w 7886700"/>
              <a:gd name="connsiteY749" fmla="*/ 5606256 h 6858000"/>
              <a:gd name="connsiteX750" fmla="*/ 3486944 w 7886700"/>
              <a:gd name="connsiteY750" fmla="*/ 5594350 h 6858000"/>
              <a:gd name="connsiteX751" fmla="*/ 3459956 w 7886700"/>
              <a:gd name="connsiteY751" fmla="*/ 5581650 h 6858000"/>
              <a:gd name="connsiteX752" fmla="*/ 3435350 w 7886700"/>
              <a:gd name="connsiteY752" fmla="*/ 5567363 h 6858000"/>
              <a:gd name="connsiteX753" fmla="*/ 3409156 w 7886700"/>
              <a:gd name="connsiteY753" fmla="*/ 5553075 h 6858000"/>
              <a:gd name="connsiteX754" fmla="*/ 3385344 w 7886700"/>
              <a:gd name="connsiteY754" fmla="*/ 5537200 h 6858000"/>
              <a:gd name="connsiteX755" fmla="*/ 3361531 w 7886700"/>
              <a:gd name="connsiteY755" fmla="*/ 5519738 h 6858000"/>
              <a:gd name="connsiteX756" fmla="*/ 3339306 w 7886700"/>
              <a:gd name="connsiteY756" fmla="*/ 5503069 h 6858000"/>
              <a:gd name="connsiteX757" fmla="*/ 3316288 w 7886700"/>
              <a:gd name="connsiteY757" fmla="*/ 5484813 h 6858000"/>
              <a:gd name="connsiteX758" fmla="*/ 3294063 w 7886700"/>
              <a:gd name="connsiteY758" fmla="*/ 5466556 h 6858000"/>
              <a:gd name="connsiteX759" fmla="*/ 3273425 w 7886700"/>
              <a:gd name="connsiteY759" fmla="*/ 5446713 h 6858000"/>
              <a:gd name="connsiteX760" fmla="*/ 3252788 w 7886700"/>
              <a:gd name="connsiteY760" fmla="*/ 5425281 h 6858000"/>
              <a:gd name="connsiteX761" fmla="*/ 3232944 w 7886700"/>
              <a:gd name="connsiteY761" fmla="*/ 5404644 h 6858000"/>
              <a:gd name="connsiteX762" fmla="*/ 3213894 w 7886700"/>
              <a:gd name="connsiteY762" fmla="*/ 5383213 h 6858000"/>
              <a:gd name="connsiteX763" fmla="*/ 3195638 w 7886700"/>
              <a:gd name="connsiteY763" fmla="*/ 5360988 h 6858000"/>
              <a:gd name="connsiteX764" fmla="*/ 3178969 w 7886700"/>
              <a:gd name="connsiteY764" fmla="*/ 5337969 h 6858000"/>
              <a:gd name="connsiteX765" fmla="*/ 3162300 w 7886700"/>
              <a:gd name="connsiteY765" fmla="*/ 5314156 h 6858000"/>
              <a:gd name="connsiteX766" fmla="*/ 3146425 w 7886700"/>
              <a:gd name="connsiteY766" fmla="*/ 5289550 h 6858000"/>
              <a:gd name="connsiteX767" fmla="*/ 3131344 w 7886700"/>
              <a:gd name="connsiteY767" fmla="*/ 5264150 h 6858000"/>
              <a:gd name="connsiteX768" fmla="*/ 3117056 w 7886700"/>
              <a:gd name="connsiteY768" fmla="*/ 5238750 h 6858000"/>
              <a:gd name="connsiteX769" fmla="*/ 3104356 w 7886700"/>
              <a:gd name="connsiteY769" fmla="*/ 5212556 h 6858000"/>
              <a:gd name="connsiteX770" fmla="*/ 3092450 w 7886700"/>
              <a:gd name="connsiteY770" fmla="*/ 5187156 h 6858000"/>
              <a:gd name="connsiteX771" fmla="*/ 3050381 w 7886700"/>
              <a:gd name="connsiteY771" fmla="*/ 5192713 h 6858000"/>
              <a:gd name="connsiteX772" fmla="*/ 3009106 w 7886700"/>
              <a:gd name="connsiteY772" fmla="*/ 5198269 h 6858000"/>
              <a:gd name="connsiteX773" fmla="*/ 2967038 w 7886700"/>
              <a:gd name="connsiteY773" fmla="*/ 5200650 h 6858000"/>
              <a:gd name="connsiteX774" fmla="*/ 2924175 w 7886700"/>
              <a:gd name="connsiteY774" fmla="*/ 5202238 h 6858000"/>
              <a:gd name="connsiteX775" fmla="*/ 2899569 w 7886700"/>
              <a:gd name="connsiteY775" fmla="*/ 5202238 h 6858000"/>
              <a:gd name="connsiteX776" fmla="*/ 2873375 w 7886700"/>
              <a:gd name="connsiteY776" fmla="*/ 5200650 h 6858000"/>
              <a:gd name="connsiteX777" fmla="*/ 2848769 w 7886700"/>
              <a:gd name="connsiteY777" fmla="*/ 5199063 h 6858000"/>
              <a:gd name="connsiteX778" fmla="*/ 2824163 w 7886700"/>
              <a:gd name="connsiteY778" fmla="*/ 5196681 h 6858000"/>
              <a:gd name="connsiteX779" fmla="*/ 2799556 w 7886700"/>
              <a:gd name="connsiteY779" fmla="*/ 5194300 h 6858000"/>
              <a:gd name="connsiteX780" fmla="*/ 2774156 w 7886700"/>
              <a:gd name="connsiteY780" fmla="*/ 5190331 h 6858000"/>
              <a:gd name="connsiteX781" fmla="*/ 2749550 w 7886700"/>
              <a:gd name="connsiteY781" fmla="*/ 5186363 h 6858000"/>
              <a:gd name="connsiteX782" fmla="*/ 2725738 w 7886700"/>
              <a:gd name="connsiteY782" fmla="*/ 5182394 h 6858000"/>
              <a:gd name="connsiteX783" fmla="*/ 2701925 w 7886700"/>
              <a:gd name="connsiteY783" fmla="*/ 5176044 h 6858000"/>
              <a:gd name="connsiteX784" fmla="*/ 2678113 w 7886700"/>
              <a:gd name="connsiteY784" fmla="*/ 5171281 h 6858000"/>
              <a:gd name="connsiteX785" fmla="*/ 2654300 w 7886700"/>
              <a:gd name="connsiteY785" fmla="*/ 5164138 h 6858000"/>
              <a:gd name="connsiteX786" fmla="*/ 2630488 w 7886700"/>
              <a:gd name="connsiteY786" fmla="*/ 5156994 h 6858000"/>
              <a:gd name="connsiteX787" fmla="*/ 2607469 w 7886700"/>
              <a:gd name="connsiteY787" fmla="*/ 5149850 h 6858000"/>
              <a:gd name="connsiteX788" fmla="*/ 2584450 w 7886700"/>
              <a:gd name="connsiteY788" fmla="*/ 5141119 h 6858000"/>
              <a:gd name="connsiteX789" fmla="*/ 2540000 w 7886700"/>
              <a:gd name="connsiteY789" fmla="*/ 5124450 h 6858000"/>
              <a:gd name="connsiteX790" fmla="*/ 2496344 w 7886700"/>
              <a:gd name="connsiteY790" fmla="*/ 5104606 h 6858000"/>
              <a:gd name="connsiteX791" fmla="*/ 2453481 w 7886700"/>
              <a:gd name="connsiteY791" fmla="*/ 5082381 h 6858000"/>
              <a:gd name="connsiteX792" fmla="*/ 2411413 w 7886700"/>
              <a:gd name="connsiteY792" fmla="*/ 5058569 h 6858000"/>
              <a:gd name="connsiteX793" fmla="*/ 2371725 w 7886700"/>
              <a:gd name="connsiteY793" fmla="*/ 5033169 h 6858000"/>
              <a:gd name="connsiteX794" fmla="*/ 2332831 w 7886700"/>
              <a:gd name="connsiteY794" fmla="*/ 5005388 h 6858000"/>
              <a:gd name="connsiteX795" fmla="*/ 2295525 w 7886700"/>
              <a:gd name="connsiteY795" fmla="*/ 4976019 h 6858000"/>
              <a:gd name="connsiteX796" fmla="*/ 2259806 w 7886700"/>
              <a:gd name="connsiteY796" fmla="*/ 4944269 h 6858000"/>
              <a:gd name="connsiteX797" fmla="*/ 2225675 w 7886700"/>
              <a:gd name="connsiteY797" fmla="*/ 4911725 h 6858000"/>
              <a:gd name="connsiteX798" fmla="*/ 2193131 w 7886700"/>
              <a:gd name="connsiteY798" fmla="*/ 4877594 h 6858000"/>
              <a:gd name="connsiteX799" fmla="*/ 2161381 w 7886700"/>
              <a:gd name="connsiteY799" fmla="*/ 4841875 h 6858000"/>
              <a:gd name="connsiteX800" fmla="*/ 2132013 w 7886700"/>
              <a:gd name="connsiteY800" fmla="*/ 4804569 h 6858000"/>
              <a:gd name="connsiteX801" fmla="*/ 2104231 w 7886700"/>
              <a:gd name="connsiteY801" fmla="*/ 4765675 h 6858000"/>
              <a:gd name="connsiteX802" fmla="*/ 2078831 w 7886700"/>
              <a:gd name="connsiteY802" fmla="*/ 4725988 h 6858000"/>
              <a:gd name="connsiteX803" fmla="*/ 2055019 w 7886700"/>
              <a:gd name="connsiteY803" fmla="*/ 4683919 h 6858000"/>
              <a:gd name="connsiteX804" fmla="*/ 2032794 w 7886700"/>
              <a:gd name="connsiteY804" fmla="*/ 4641056 h 6858000"/>
              <a:gd name="connsiteX805" fmla="*/ 2012950 w 7886700"/>
              <a:gd name="connsiteY805" fmla="*/ 4597400 h 6858000"/>
              <a:gd name="connsiteX806" fmla="*/ 1996281 w 7886700"/>
              <a:gd name="connsiteY806" fmla="*/ 4552950 h 6858000"/>
              <a:gd name="connsiteX807" fmla="*/ 1986756 w 7886700"/>
              <a:gd name="connsiteY807" fmla="*/ 4529931 h 6858000"/>
              <a:gd name="connsiteX808" fmla="*/ 1980406 w 7886700"/>
              <a:gd name="connsiteY808" fmla="*/ 4506913 h 6858000"/>
              <a:gd name="connsiteX809" fmla="*/ 1973263 w 7886700"/>
              <a:gd name="connsiteY809" fmla="*/ 4483100 h 6858000"/>
              <a:gd name="connsiteX810" fmla="*/ 1966913 w 7886700"/>
              <a:gd name="connsiteY810" fmla="*/ 4459288 h 6858000"/>
              <a:gd name="connsiteX811" fmla="*/ 1961356 w 7886700"/>
              <a:gd name="connsiteY811" fmla="*/ 4435475 h 6858000"/>
              <a:gd name="connsiteX812" fmla="*/ 1955006 w 7886700"/>
              <a:gd name="connsiteY812" fmla="*/ 4411663 h 6858000"/>
              <a:gd name="connsiteX813" fmla="*/ 1951038 w 7886700"/>
              <a:gd name="connsiteY813" fmla="*/ 4387850 h 6858000"/>
              <a:gd name="connsiteX814" fmla="*/ 1947069 w 7886700"/>
              <a:gd name="connsiteY814" fmla="*/ 4363244 h 6858000"/>
              <a:gd name="connsiteX815" fmla="*/ 1943100 w 7886700"/>
              <a:gd name="connsiteY815" fmla="*/ 4337844 h 6858000"/>
              <a:gd name="connsiteX816" fmla="*/ 1940719 w 7886700"/>
              <a:gd name="connsiteY816" fmla="*/ 4313238 h 6858000"/>
              <a:gd name="connsiteX817" fmla="*/ 1938338 w 7886700"/>
              <a:gd name="connsiteY817" fmla="*/ 4288631 h 6858000"/>
              <a:gd name="connsiteX818" fmla="*/ 1936750 w 7886700"/>
              <a:gd name="connsiteY818" fmla="*/ 4263231 h 6858000"/>
              <a:gd name="connsiteX819" fmla="*/ 1936750 w 7886700"/>
              <a:gd name="connsiteY819" fmla="*/ 4237831 h 6858000"/>
              <a:gd name="connsiteX820" fmla="*/ 1935163 w 7886700"/>
              <a:gd name="connsiteY820" fmla="*/ 4212431 h 6858000"/>
              <a:gd name="connsiteX821" fmla="*/ 1936750 w 7886700"/>
              <a:gd name="connsiteY821" fmla="*/ 4171950 h 6858000"/>
              <a:gd name="connsiteX822" fmla="*/ 1939131 w 7886700"/>
              <a:gd name="connsiteY822" fmla="*/ 4131469 h 6858000"/>
              <a:gd name="connsiteX823" fmla="*/ 1943100 w 7886700"/>
              <a:gd name="connsiteY823" fmla="*/ 4091781 h 6858000"/>
              <a:gd name="connsiteX824" fmla="*/ 1945789 w 7886700"/>
              <a:gd name="connsiteY824" fmla="*/ 4075311 h 6858000"/>
              <a:gd name="connsiteX825" fmla="*/ 1954214 w 7886700"/>
              <a:gd name="connsiteY825" fmla="*/ 4053473 h 6858000"/>
              <a:gd name="connsiteX826" fmla="*/ 1974058 w 7886700"/>
              <a:gd name="connsiteY826" fmla="*/ 4009799 h 6858000"/>
              <a:gd name="connsiteX827" fmla="*/ 1994695 w 7886700"/>
              <a:gd name="connsiteY827" fmla="*/ 3967714 h 6858000"/>
              <a:gd name="connsiteX828" fmla="*/ 2018508 w 7886700"/>
              <a:gd name="connsiteY828" fmla="*/ 3927216 h 6858000"/>
              <a:gd name="connsiteX829" fmla="*/ 2043908 w 7886700"/>
              <a:gd name="connsiteY829" fmla="*/ 3889101 h 6858000"/>
              <a:gd name="connsiteX830" fmla="*/ 2069308 w 7886700"/>
              <a:gd name="connsiteY830" fmla="*/ 3851780 h 6858000"/>
              <a:gd name="connsiteX831" fmla="*/ 2097089 w 7886700"/>
              <a:gd name="connsiteY831" fmla="*/ 3816841 h 6858000"/>
              <a:gd name="connsiteX832" fmla="*/ 2126458 w 7886700"/>
              <a:gd name="connsiteY832" fmla="*/ 3782696 h 6858000"/>
              <a:gd name="connsiteX833" fmla="*/ 2157414 w 7886700"/>
              <a:gd name="connsiteY833" fmla="*/ 3750933 h 6858000"/>
              <a:gd name="connsiteX834" fmla="*/ 2189164 w 7886700"/>
              <a:gd name="connsiteY834" fmla="*/ 3721553 h 6858000"/>
              <a:gd name="connsiteX835" fmla="*/ 2221708 w 7886700"/>
              <a:gd name="connsiteY835" fmla="*/ 3692172 h 6858000"/>
              <a:gd name="connsiteX836" fmla="*/ 2255839 w 7886700"/>
              <a:gd name="connsiteY836" fmla="*/ 3666762 h 6858000"/>
              <a:gd name="connsiteX837" fmla="*/ 2289970 w 7886700"/>
              <a:gd name="connsiteY837" fmla="*/ 3641352 h 6858000"/>
              <a:gd name="connsiteX838" fmla="*/ 2324895 w 7886700"/>
              <a:gd name="connsiteY838" fmla="*/ 3619118 h 6858000"/>
              <a:gd name="connsiteX839" fmla="*/ 2362202 w 7886700"/>
              <a:gd name="connsiteY839" fmla="*/ 3596884 h 6858000"/>
              <a:gd name="connsiteX840" fmla="*/ 2398714 w 7886700"/>
              <a:gd name="connsiteY840" fmla="*/ 3577033 h 6858000"/>
              <a:gd name="connsiteX841" fmla="*/ 2436020 w 7886700"/>
              <a:gd name="connsiteY841" fmla="*/ 3560357 h 6858000"/>
              <a:gd name="connsiteX842" fmla="*/ 2474914 w 7886700"/>
              <a:gd name="connsiteY842" fmla="*/ 3544476 h 6858000"/>
              <a:gd name="connsiteX843" fmla="*/ 2513808 w 7886700"/>
              <a:gd name="connsiteY843" fmla="*/ 3529388 h 6858000"/>
              <a:gd name="connsiteX844" fmla="*/ 2552702 w 7886700"/>
              <a:gd name="connsiteY844" fmla="*/ 3517477 h 6858000"/>
              <a:gd name="connsiteX845" fmla="*/ 2592389 w 7886700"/>
              <a:gd name="connsiteY845" fmla="*/ 3507155 h 6858000"/>
              <a:gd name="connsiteX846" fmla="*/ 2632077 w 7886700"/>
              <a:gd name="connsiteY846" fmla="*/ 3498420 h 6858000"/>
              <a:gd name="connsiteX847" fmla="*/ 2671764 w 7886700"/>
              <a:gd name="connsiteY847" fmla="*/ 3491273 h 6858000"/>
              <a:gd name="connsiteX848" fmla="*/ 2713039 w 7886700"/>
              <a:gd name="connsiteY848" fmla="*/ 3486509 h 6858000"/>
              <a:gd name="connsiteX849" fmla="*/ 2752727 w 7886700"/>
              <a:gd name="connsiteY849" fmla="*/ 3483333 h 6858000"/>
              <a:gd name="connsiteX850" fmla="*/ 2762252 w 7886700"/>
              <a:gd name="connsiteY850" fmla="*/ 3482539 h 6858000"/>
              <a:gd name="connsiteX851" fmla="*/ 2772570 w 7886700"/>
              <a:gd name="connsiteY851" fmla="*/ 3480156 h 6858000"/>
              <a:gd name="connsiteX852" fmla="*/ 2782095 w 7886700"/>
              <a:gd name="connsiteY852" fmla="*/ 3478568 h 6858000"/>
              <a:gd name="connsiteX853" fmla="*/ 2792414 w 7886700"/>
              <a:gd name="connsiteY853" fmla="*/ 3474598 h 6858000"/>
              <a:gd name="connsiteX854" fmla="*/ 2801145 w 7886700"/>
              <a:gd name="connsiteY854" fmla="*/ 3470628 h 6858000"/>
              <a:gd name="connsiteX855" fmla="*/ 2809877 w 7886700"/>
              <a:gd name="connsiteY855" fmla="*/ 3465863 h 6858000"/>
              <a:gd name="connsiteX856" fmla="*/ 2817814 w 7886700"/>
              <a:gd name="connsiteY856" fmla="*/ 3459511 h 6858000"/>
              <a:gd name="connsiteX857" fmla="*/ 2825752 w 7886700"/>
              <a:gd name="connsiteY857" fmla="*/ 3453952 h 6858000"/>
              <a:gd name="connsiteX858" fmla="*/ 2832895 w 7886700"/>
              <a:gd name="connsiteY858" fmla="*/ 3446806 h 6858000"/>
              <a:gd name="connsiteX859" fmla="*/ 2840039 w 7886700"/>
              <a:gd name="connsiteY859" fmla="*/ 3438865 h 6858000"/>
              <a:gd name="connsiteX860" fmla="*/ 2845595 w 7886700"/>
              <a:gd name="connsiteY860" fmla="*/ 3430924 h 6858000"/>
              <a:gd name="connsiteX861" fmla="*/ 2851152 w 7886700"/>
              <a:gd name="connsiteY861" fmla="*/ 3422983 h 6858000"/>
              <a:gd name="connsiteX862" fmla="*/ 2855914 w 7886700"/>
              <a:gd name="connsiteY862" fmla="*/ 3414249 h 6858000"/>
              <a:gd name="connsiteX863" fmla="*/ 2859883 w 7886700"/>
              <a:gd name="connsiteY863" fmla="*/ 3403926 h 6858000"/>
              <a:gd name="connsiteX864" fmla="*/ 2863058 w 7886700"/>
              <a:gd name="connsiteY864" fmla="*/ 3394397 h 6858000"/>
              <a:gd name="connsiteX865" fmla="*/ 2864645 w 7886700"/>
              <a:gd name="connsiteY865" fmla="*/ 3384074 h 6858000"/>
              <a:gd name="connsiteX866" fmla="*/ 2868614 w 7886700"/>
              <a:gd name="connsiteY866" fmla="*/ 3363428 h 6858000"/>
              <a:gd name="connsiteX867" fmla="*/ 2873377 w 7886700"/>
              <a:gd name="connsiteY867" fmla="*/ 3341989 h 6858000"/>
              <a:gd name="connsiteX868" fmla="*/ 2878933 w 7886700"/>
              <a:gd name="connsiteY868" fmla="*/ 3321343 h 6858000"/>
              <a:gd name="connsiteX869" fmla="*/ 2884489 w 7886700"/>
              <a:gd name="connsiteY869" fmla="*/ 3301491 h 6858000"/>
              <a:gd name="connsiteX870" fmla="*/ 2891633 w 7886700"/>
              <a:gd name="connsiteY870" fmla="*/ 3281640 h 6858000"/>
              <a:gd name="connsiteX871" fmla="*/ 2898777 w 7886700"/>
              <a:gd name="connsiteY871" fmla="*/ 3261788 h 6858000"/>
              <a:gd name="connsiteX872" fmla="*/ 2905920 w 7886700"/>
              <a:gd name="connsiteY872" fmla="*/ 3241936 h 6858000"/>
              <a:gd name="connsiteX873" fmla="*/ 2913858 w 7886700"/>
              <a:gd name="connsiteY873" fmla="*/ 3222879 h 6858000"/>
              <a:gd name="connsiteX874" fmla="*/ 2922589 w 7886700"/>
              <a:gd name="connsiteY874" fmla="*/ 3203821 h 6858000"/>
              <a:gd name="connsiteX875" fmla="*/ 2931320 w 7886700"/>
              <a:gd name="connsiteY875" fmla="*/ 3186351 h 6858000"/>
              <a:gd name="connsiteX876" fmla="*/ 2941639 w 7886700"/>
              <a:gd name="connsiteY876" fmla="*/ 3168088 h 6858000"/>
              <a:gd name="connsiteX877" fmla="*/ 2951164 w 7886700"/>
              <a:gd name="connsiteY877" fmla="*/ 3150618 h 6858000"/>
              <a:gd name="connsiteX878" fmla="*/ 2962277 w 7886700"/>
              <a:gd name="connsiteY878" fmla="*/ 3133149 h 6858000"/>
              <a:gd name="connsiteX879" fmla="*/ 2973389 w 7886700"/>
              <a:gd name="connsiteY879" fmla="*/ 3116474 h 6858000"/>
              <a:gd name="connsiteX880" fmla="*/ 2985295 w 7886700"/>
              <a:gd name="connsiteY880" fmla="*/ 3100592 h 6858000"/>
              <a:gd name="connsiteX881" fmla="*/ 2997202 w 7886700"/>
              <a:gd name="connsiteY881" fmla="*/ 3083917 h 6858000"/>
              <a:gd name="connsiteX882" fmla="*/ 3009902 w 7886700"/>
              <a:gd name="connsiteY882" fmla="*/ 3068830 h 6858000"/>
              <a:gd name="connsiteX883" fmla="*/ 3022602 w 7886700"/>
              <a:gd name="connsiteY883" fmla="*/ 3052948 h 6858000"/>
              <a:gd name="connsiteX884" fmla="*/ 3036095 w 7886700"/>
              <a:gd name="connsiteY884" fmla="*/ 3038655 h 6858000"/>
              <a:gd name="connsiteX885" fmla="*/ 3049589 w 7886700"/>
              <a:gd name="connsiteY885" fmla="*/ 3024362 h 6858000"/>
              <a:gd name="connsiteX886" fmla="*/ 3064670 w 7886700"/>
              <a:gd name="connsiteY886" fmla="*/ 3010069 h 6858000"/>
              <a:gd name="connsiteX887" fmla="*/ 3079752 w 7886700"/>
              <a:gd name="connsiteY887" fmla="*/ 2997364 h 6858000"/>
              <a:gd name="connsiteX888" fmla="*/ 3095627 w 7886700"/>
              <a:gd name="connsiteY888" fmla="*/ 2984658 h 6858000"/>
              <a:gd name="connsiteX889" fmla="*/ 3110708 w 7886700"/>
              <a:gd name="connsiteY889" fmla="*/ 2971159 h 6858000"/>
              <a:gd name="connsiteX890" fmla="*/ 3127377 w 7886700"/>
              <a:gd name="connsiteY890" fmla="*/ 2959248 h 6858000"/>
              <a:gd name="connsiteX891" fmla="*/ 3144045 w 7886700"/>
              <a:gd name="connsiteY891" fmla="*/ 2947337 h 6858000"/>
              <a:gd name="connsiteX892" fmla="*/ 3160714 w 7886700"/>
              <a:gd name="connsiteY892" fmla="*/ 2936220 h 6858000"/>
              <a:gd name="connsiteX893" fmla="*/ 3178177 w 7886700"/>
              <a:gd name="connsiteY893" fmla="*/ 2926692 h 6858000"/>
              <a:gd name="connsiteX894" fmla="*/ 3195639 w 7886700"/>
              <a:gd name="connsiteY894" fmla="*/ 2915575 h 6858000"/>
              <a:gd name="connsiteX895" fmla="*/ 3214689 w 7886700"/>
              <a:gd name="connsiteY895" fmla="*/ 2906840 h 6858000"/>
              <a:gd name="connsiteX896" fmla="*/ 3233739 w 7886700"/>
              <a:gd name="connsiteY896" fmla="*/ 2898105 h 6858000"/>
              <a:gd name="connsiteX897" fmla="*/ 3252789 w 7886700"/>
              <a:gd name="connsiteY897" fmla="*/ 2888576 h 6858000"/>
              <a:gd name="connsiteX898" fmla="*/ 3275014 w 7886700"/>
              <a:gd name="connsiteY898" fmla="*/ 2879842 h 6858000"/>
              <a:gd name="connsiteX899" fmla="*/ 3298033 w 7886700"/>
              <a:gd name="connsiteY899" fmla="*/ 2871901 h 6858000"/>
              <a:gd name="connsiteX900" fmla="*/ 3321845 w 7886700"/>
              <a:gd name="connsiteY900" fmla="*/ 2863960 h 6858000"/>
              <a:gd name="connsiteX901" fmla="*/ 3345658 w 7886700"/>
              <a:gd name="connsiteY901" fmla="*/ 2856814 h 6858000"/>
              <a:gd name="connsiteX902" fmla="*/ 3369470 w 7886700"/>
              <a:gd name="connsiteY902" fmla="*/ 2851255 h 6858000"/>
              <a:gd name="connsiteX903" fmla="*/ 3393283 w 7886700"/>
              <a:gd name="connsiteY903" fmla="*/ 2845697 h 6858000"/>
              <a:gd name="connsiteX904" fmla="*/ 3418683 w 7886700"/>
              <a:gd name="connsiteY904" fmla="*/ 2841726 h 6858000"/>
              <a:gd name="connsiteX905" fmla="*/ 3443289 w 7886700"/>
              <a:gd name="connsiteY905" fmla="*/ 2839344 h 6858000"/>
              <a:gd name="connsiteX906" fmla="*/ 3467895 w 7886700"/>
              <a:gd name="connsiteY906" fmla="*/ 2836962 h 6858000"/>
              <a:gd name="connsiteX907" fmla="*/ 3493295 w 7886700"/>
              <a:gd name="connsiteY907" fmla="*/ 2835374 h 6858000"/>
              <a:gd name="connsiteX908" fmla="*/ 3517902 w 7886700"/>
              <a:gd name="connsiteY908" fmla="*/ 2833786 h 6858000"/>
              <a:gd name="connsiteX909" fmla="*/ 3542508 w 7886700"/>
              <a:gd name="connsiteY909" fmla="*/ 2833786 h 6858000"/>
              <a:gd name="connsiteX910" fmla="*/ 3568702 w 7886700"/>
              <a:gd name="connsiteY910" fmla="*/ 2835374 h 6858000"/>
              <a:gd name="connsiteX911" fmla="*/ 3594102 w 7886700"/>
              <a:gd name="connsiteY911" fmla="*/ 2836962 h 6858000"/>
              <a:gd name="connsiteX912" fmla="*/ 3619502 w 7886700"/>
              <a:gd name="connsiteY912" fmla="*/ 2840138 h 6858000"/>
              <a:gd name="connsiteX913" fmla="*/ 3644902 w 7886700"/>
              <a:gd name="connsiteY913" fmla="*/ 2843314 h 6858000"/>
              <a:gd name="connsiteX914" fmla="*/ 3671095 w 7886700"/>
              <a:gd name="connsiteY914" fmla="*/ 2847285 h 6858000"/>
              <a:gd name="connsiteX915" fmla="*/ 3696495 w 7886700"/>
              <a:gd name="connsiteY915" fmla="*/ 2852049 h 6858000"/>
              <a:gd name="connsiteX916" fmla="*/ 3722689 w 7886700"/>
              <a:gd name="connsiteY916" fmla="*/ 2858402 h 6858000"/>
              <a:gd name="connsiteX917" fmla="*/ 3748883 w 7886700"/>
              <a:gd name="connsiteY917" fmla="*/ 2864754 h 6858000"/>
              <a:gd name="connsiteX918" fmla="*/ 3774283 w 7886700"/>
              <a:gd name="connsiteY918" fmla="*/ 2872695 h 6858000"/>
              <a:gd name="connsiteX919" fmla="*/ 3801270 w 7886700"/>
              <a:gd name="connsiteY919" fmla="*/ 2880636 h 6858000"/>
              <a:gd name="connsiteX920" fmla="*/ 3826670 w 7886700"/>
              <a:gd name="connsiteY920" fmla="*/ 2890164 h 6858000"/>
              <a:gd name="connsiteX921" fmla="*/ 3852864 w 7886700"/>
              <a:gd name="connsiteY921" fmla="*/ 2900487 h 6858000"/>
              <a:gd name="connsiteX922" fmla="*/ 3879058 w 7886700"/>
              <a:gd name="connsiteY922" fmla="*/ 2910810 h 6858000"/>
              <a:gd name="connsiteX923" fmla="*/ 3904458 w 7886700"/>
              <a:gd name="connsiteY923" fmla="*/ 2922721 h 6858000"/>
              <a:gd name="connsiteX924" fmla="*/ 3930652 w 7886700"/>
              <a:gd name="connsiteY924" fmla="*/ 2935426 h 6858000"/>
              <a:gd name="connsiteX925" fmla="*/ 3956052 w 7886700"/>
              <a:gd name="connsiteY925" fmla="*/ 2948131 h 6858000"/>
              <a:gd name="connsiteX926" fmla="*/ 3981452 w 7886700"/>
              <a:gd name="connsiteY926" fmla="*/ 2962425 h 6858000"/>
              <a:gd name="connsiteX927" fmla="*/ 4006852 w 7886700"/>
              <a:gd name="connsiteY927" fmla="*/ 2977512 h 6858000"/>
              <a:gd name="connsiteX928" fmla="*/ 4031458 w 7886700"/>
              <a:gd name="connsiteY928" fmla="*/ 2993393 h 6858000"/>
              <a:gd name="connsiteX929" fmla="*/ 4057652 w 7886700"/>
              <a:gd name="connsiteY929" fmla="*/ 3009275 h 6858000"/>
              <a:gd name="connsiteX930" fmla="*/ 4064795 w 7886700"/>
              <a:gd name="connsiteY930" fmla="*/ 3014039 h 6858000"/>
              <a:gd name="connsiteX931" fmla="*/ 4072733 w 7886700"/>
              <a:gd name="connsiteY931" fmla="*/ 3018009 h 6858000"/>
              <a:gd name="connsiteX932" fmla="*/ 4087814 w 7886700"/>
              <a:gd name="connsiteY932" fmla="*/ 3024362 h 6858000"/>
              <a:gd name="connsiteX933" fmla="*/ 4103689 w 7886700"/>
              <a:gd name="connsiteY933" fmla="*/ 3028332 h 6858000"/>
              <a:gd name="connsiteX934" fmla="*/ 4120358 w 7886700"/>
              <a:gd name="connsiteY934" fmla="*/ 3029920 h 6858000"/>
              <a:gd name="connsiteX935" fmla="*/ 4137027 w 7886700"/>
              <a:gd name="connsiteY935" fmla="*/ 3029126 h 6858000"/>
              <a:gd name="connsiteX936" fmla="*/ 4152902 w 7886700"/>
              <a:gd name="connsiteY936" fmla="*/ 3026744 h 6858000"/>
              <a:gd name="connsiteX937" fmla="*/ 4168777 w 7886700"/>
              <a:gd name="connsiteY937" fmla="*/ 3021980 h 6858000"/>
              <a:gd name="connsiteX938" fmla="*/ 4176714 w 7886700"/>
              <a:gd name="connsiteY938" fmla="*/ 3018009 h 6858000"/>
              <a:gd name="connsiteX939" fmla="*/ 4183858 w 7886700"/>
              <a:gd name="connsiteY939" fmla="*/ 3014039 h 6858000"/>
              <a:gd name="connsiteX940" fmla="*/ 4227514 w 7886700"/>
              <a:gd name="connsiteY940" fmla="*/ 2990217 h 6858000"/>
              <a:gd name="connsiteX941" fmla="*/ 4271170 w 7886700"/>
              <a:gd name="connsiteY941" fmla="*/ 2968777 h 6858000"/>
              <a:gd name="connsiteX942" fmla="*/ 4313239 w 7886700"/>
              <a:gd name="connsiteY942" fmla="*/ 2948131 h 6858000"/>
              <a:gd name="connsiteX943" fmla="*/ 4356102 w 7886700"/>
              <a:gd name="connsiteY943" fmla="*/ 2929868 h 6858000"/>
              <a:gd name="connsiteX944" fmla="*/ 4396583 w 7886700"/>
              <a:gd name="connsiteY944" fmla="*/ 2913986 h 6858000"/>
              <a:gd name="connsiteX945" fmla="*/ 4437064 w 7886700"/>
              <a:gd name="connsiteY945" fmla="*/ 2898899 h 6858000"/>
              <a:gd name="connsiteX946" fmla="*/ 4477545 w 7886700"/>
              <a:gd name="connsiteY946" fmla="*/ 2884606 h 6858000"/>
              <a:gd name="connsiteX947" fmla="*/ 4515645 w 7886700"/>
              <a:gd name="connsiteY947" fmla="*/ 2874283 h 6858000"/>
              <a:gd name="connsiteX948" fmla="*/ 4554539 w 7886700"/>
              <a:gd name="connsiteY948" fmla="*/ 2863960 h 6858000"/>
              <a:gd name="connsiteX949" fmla="*/ 4592639 w 7886700"/>
              <a:gd name="connsiteY949" fmla="*/ 2855225 h 6858000"/>
              <a:gd name="connsiteX950" fmla="*/ 4629945 w 7886700"/>
              <a:gd name="connsiteY950" fmla="*/ 2848079 h 6858000"/>
              <a:gd name="connsiteX951" fmla="*/ 4667252 w 7886700"/>
              <a:gd name="connsiteY951" fmla="*/ 2843314 h 6858000"/>
              <a:gd name="connsiteX952" fmla="*/ 4702970 w 7886700"/>
              <a:gd name="connsiteY952" fmla="*/ 2839344 h 6858000"/>
              <a:gd name="connsiteX953" fmla="*/ 4738689 w 7886700"/>
              <a:gd name="connsiteY953" fmla="*/ 2836168 h 6858000"/>
              <a:gd name="connsiteX954" fmla="*/ 4773614 w 7886700"/>
              <a:gd name="connsiteY954" fmla="*/ 2833786 h 6858000"/>
              <a:gd name="connsiteX955" fmla="*/ 4806952 w 7886700"/>
              <a:gd name="connsiteY955" fmla="*/ 2833786 h 6858000"/>
              <a:gd name="connsiteX956" fmla="*/ 4841083 w 7886700"/>
              <a:gd name="connsiteY956" fmla="*/ 2835374 h 6858000"/>
              <a:gd name="connsiteX957" fmla="*/ 4873627 w 7886700"/>
              <a:gd name="connsiteY957" fmla="*/ 2836962 h 6858000"/>
              <a:gd name="connsiteX958" fmla="*/ 4905377 w 7886700"/>
              <a:gd name="connsiteY958" fmla="*/ 2840138 h 6858000"/>
              <a:gd name="connsiteX959" fmla="*/ 4937127 w 7886700"/>
              <a:gd name="connsiteY959" fmla="*/ 2844109 h 6858000"/>
              <a:gd name="connsiteX960" fmla="*/ 4968083 w 7886700"/>
              <a:gd name="connsiteY960" fmla="*/ 2850461 h 6858000"/>
              <a:gd name="connsiteX961" fmla="*/ 4998245 w 7886700"/>
              <a:gd name="connsiteY961" fmla="*/ 2856020 h 6858000"/>
              <a:gd name="connsiteX962" fmla="*/ 5027614 w 7886700"/>
              <a:gd name="connsiteY962" fmla="*/ 2863166 h 6858000"/>
              <a:gd name="connsiteX963" fmla="*/ 5056983 w 7886700"/>
              <a:gd name="connsiteY963" fmla="*/ 2871107 h 6858000"/>
              <a:gd name="connsiteX964" fmla="*/ 5084764 w 7886700"/>
              <a:gd name="connsiteY964" fmla="*/ 2879048 h 6858000"/>
              <a:gd name="connsiteX965" fmla="*/ 5112545 w 7886700"/>
              <a:gd name="connsiteY965" fmla="*/ 2888576 h 6858000"/>
              <a:gd name="connsiteX966" fmla="*/ 5139533 w 7886700"/>
              <a:gd name="connsiteY966" fmla="*/ 2898899 h 6858000"/>
              <a:gd name="connsiteX967" fmla="*/ 5164933 w 7886700"/>
              <a:gd name="connsiteY967" fmla="*/ 2910016 h 6858000"/>
              <a:gd name="connsiteX968" fmla="*/ 5191127 w 7886700"/>
              <a:gd name="connsiteY968" fmla="*/ 2921927 h 6858000"/>
              <a:gd name="connsiteX969" fmla="*/ 5215733 w 7886700"/>
              <a:gd name="connsiteY969" fmla="*/ 2933838 h 6858000"/>
              <a:gd name="connsiteX970" fmla="*/ 5239545 w 7886700"/>
              <a:gd name="connsiteY970" fmla="*/ 2945749 h 6858000"/>
              <a:gd name="connsiteX971" fmla="*/ 5263358 w 7886700"/>
              <a:gd name="connsiteY971" fmla="*/ 2958454 h 6858000"/>
              <a:gd name="connsiteX972" fmla="*/ 5286377 w 7886700"/>
              <a:gd name="connsiteY972" fmla="*/ 2972747 h 6858000"/>
              <a:gd name="connsiteX973" fmla="*/ 5307808 w 7886700"/>
              <a:gd name="connsiteY973" fmla="*/ 2985452 h 6858000"/>
              <a:gd name="connsiteX974" fmla="*/ 5330033 w 7886700"/>
              <a:gd name="connsiteY974" fmla="*/ 3000540 h 6858000"/>
              <a:gd name="connsiteX975" fmla="*/ 5350670 w 7886700"/>
              <a:gd name="connsiteY975" fmla="*/ 3014039 h 6858000"/>
              <a:gd name="connsiteX976" fmla="*/ 5390358 w 7886700"/>
              <a:gd name="connsiteY976" fmla="*/ 3042625 h 6858000"/>
              <a:gd name="connsiteX977" fmla="*/ 5427664 w 7886700"/>
              <a:gd name="connsiteY977" fmla="*/ 3072800 h 6858000"/>
              <a:gd name="connsiteX978" fmla="*/ 5461002 w 7886700"/>
              <a:gd name="connsiteY978" fmla="*/ 3102974 h 6858000"/>
              <a:gd name="connsiteX979" fmla="*/ 5492752 w 7886700"/>
              <a:gd name="connsiteY979" fmla="*/ 3132355 h 6858000"/>
              <a:gd name="connsiteX980" fmla="*/ 5520533 w 7886700"/>
              <a:gd name="connsiteY980" fmla="*/ 3160941 h 6858000"/>
              <a:gd name="connsiteX981" fmla="*/ 5547520 w 7886700"/>
              <a:gd name="connsiteY981" fmla="*/ 3189528 h 6858000"/>
              <a:gd name="connsiteX982" fmla="*/ 5570539 w 7886700"/>
              <a:gd name="connsiteY982" fmla="*/ 3215732 h 6858000"/>
              <a:gd name="connsiteX983" fmla="*/ 5590383 w 7886700"/>
              <a:gd name="connsiteY983" fmla="*/ 3241142 h 6858000"/>
              <a:gd name="connsiteX984" fmla="*/ 5608639 w 7886700"/>
              <a:gd name="connsiteY984" fmla="*/ 3262582 h 6858000"/>
              <a:gd name="connsiteX985" fmla="*/ 5622927 w 7886700"/>
              <a:gd name="connsiteY985" fmla="*/ 3282434 h 6858000"/>
              <a:gd name="connsiteX986" fmla="*/ 5644358 w 7886700"/>
              <a:gd name="connsiteY986" fmla="*/ 3313402 h 6858000"/>
              <a:gd name="connsiteX987" fmla="*/ 5653883 w 7886700"/>
              <a:gd name="connsiteY987" fmla="*/ 3328490 h 6858000"/>
              <a:gd name="connsiteX988" fmla="*/ 5661027 w 7886700"/>
              <a:gd name="connsiteY988" fmla="*/ 3338018 h 6858000"/>
              <a:gd name="connsiteX989" fmla="*/ 5668964 w 7886700"/>
              <a:gd name="connsiteY989" fmla="*/ 3348341 h 6858000"/>
              <a:gd name="connsiteX990" fmla="*/ 5676902 w 7886700"/>
              <a:gd name="connsiteY990" fmla="*/ 3356282 h 6858000"/>
              <a:gd name="connsiteX991" fmla="*/ 5687220 w 7886700"/>
              <a:gd name="connsiteY991" fmla="*/ 3364223 h 6858000"/>
              <a:gd name="connsiteX992" fmla="*/ 5695952 w 7886700"/>
              <a:gd name="connsiteY992" fmla="*/ 3369781 h 6858000"/>
              <a:gd name="connsiteX993" fmla="*/ 5707064 w 7886700"/>
              <a:gd name="connsiteY993" fmla="*/ 3376134 h 6858000"/>
              <a:gd name="connsiteX994" fmla="*/ 5717383 w 7886700"/>
              <a:gd name="connsiteY994" fmla="*/ 3380104 h 6858000"/>
              <a:gd name="connsiteX995" fmla="*/ 5728495 w 7886700"/>
              <a:gd name="connsiteY995" fmla="*/ 3383280 h 6858000"/>
              <a:gd name="connsiteX996" fmla="*/ 5739608 w 7886700"/>
              <a:gd name="connsiteY996" fmla="*/ 3386456 h 6858000"/>
              <a:gd name="connsiteX997" fmla="*/ 5751514 w 7886700"/>
              <a:gd name="connsiteY997" fmla="*/ 3387250 h 6858000"/>
              <a:gd name="connsiteX998" fmla="*/ 5763420 w 7886700"/>
              <a:gd name="connsiteY998" fmla="*/ 3387250 h 6858000"/>
              <a:gd name="connsiteX999" fmla="*/ 5774533 w 7886700"/>
              <a:gd name="connsiteY999" fmla="*/ 3386456 h 6858000"/>
              <a:gd name="connsiteX1000" fmla="*/ 5786439 w 7886700"/>
              <a:gd name="connsiteY1000" fmla="*/ 3383280 h 6858000"/>
              <a:gd name="connsiteX1001" fmla="*/ 5798345 w 7886700"/>
              <a:gd name="connsiteY1001" fmla="*/ 3380104 h 6858000"/>
              <a:gd name="connsiteX1002" fmla="*/ 5809458 w 7886700"/>
              <a:gd name="connsiteY1002" fmla="*/ 3375339 h 6858000"/>
              <a:gd name="connsiteX1003" fmla="*/ 5819777 w 7886700"/>
              <a:gd name="connsiteY1003" fmla="*/ 3369781 h 6858000"/>
              <a:gd name="connsiteX1004" fmla="*/ 5830095 w 7886700"/>
              <a:gd name="connsiteY1004" fmla="*/ 3363428 h 6858000"/>
              <a:gd name="connsiteX1005" fmla="*/ 5839620 w 7886700"/>
              <a:gd name="connsiteY1005" fmla="*/ 3355488 h 6858000"/>
              <a:gd name="connsiteX1006" fmla="*/ 5847558 w 7886700"/>
              <a:gd name="connsiteY1006" fmla="*/ 3345959 h 6858000"/>
              <a:gd name="connsiteX1007" fmla="*/ 5854702 w 7886700"/>
              <a:gd name="connsiteY1007" fmla="*/ 3337224 h 6858000"/>
              <a:gd name="connsiteX1008" fmla="*/ 5861845 w 7886700"/>
              <a:gd name="connsiteY1008" fmla="*/ 3327695 h 6858000"/>
              <a:gd name="connsiteX1009" fmla="*/ 5866608 w 7886700"/>
              <a:gd name="connsiteY1009" fmla="*/ 3317373 h 6858000"/>
              <a:gd name="connsiteX1010" fmla="*/ 5872164 w 7886700"/>
              <a:gd name="connsiteY1010" fmla="*/ 3306256 h 6858000"/>
              <a:gd name="connsiteX1011" fmla="*/ 5874545 w 7886700"/>
              <a:gd name="connsiteY1011" fmla="*/ 3295933 h 6858000"/>
              <a:gd name="connsiteX1012" fmla="*/ 5876927 w 7886700"/>
              <a:gd name="connsiteY1012" fmla="*/ 3284022 h 6858000"/>
              <a:gd name="connsiteX1013" fmla="*/ 5878514 w 7886700"/>
              <a:gd name="connsiteY1013" fmla="*/ 3272905 h 6858000"/>
              <a:gd name="connsiteX1014" fmla="*/ 5878514 w 7886700"/>
              <a:gd name="connsiteY1014" fmla="*/ 3260994 h 6858000"/>
              <a:gd name="connsiteX1015" fmla="*/ 5877720 w 7886700"/>
              <a:gd name="connsiteY1015" fmla="*/ 3249083 h 6858000"/>
              <a:gd name="connsiteX1016" fmla="*/ 5874545 w 7886700"/>
              <a:gd name="connsiteY1016" fmla="*/ 3237172 h 6858000"/>
              <a:gd name="connsiteX1017" fmla="*/ 5872164 w 7886700"/>
              <a:gd name="connsiteY1017" fmla="*/ 3226055 h 6858000"/>
              <a:gd name="connsiteX1018" fmla="*/ 5866608 w 7886700"/>
              <a:gd name="connsiteY1018" fmla="*/ 3214938 h 6858000"/>
              <a:gd name="connsiteX1019" fmla="*/ 5861052 w 7886700"/>
              <a:gd name="connsiteY1019" fmla="*/ 3203821 h 6858000"/>
              <a:gd name="connsiteX1020" fmla="*/ 5853114 w 7886700"/>
              <a:gd name="connsiteY1020" fmla="*/ 3191116 h 6858000"/>
              <a:gd name="connsiteX1021" fmla="*/ 5830095 w 7886700"/>
              <a:gd name="connsiteY1021" fmla="*/ 3158559 h 6858000"/>
              <a:gd name="connsiteX1022" fmla="*/ 5814220 w 7886700"/>
              <a:gd name="connsiteY1022" fmla="*/ 3136325 h 6858000"/>
              <a:gd name="connsiteX1023" fmla="*/ 5794377 w 7886700"/>
              <a:gd name="connsiteY1023" fmla="*/ 3110915 h 6858000"/>
              <a:gd name="connsiteX1024" fmla="*/ 5770564 w 7886700"/>
              <a:gd name="connsiteY1024" fmla="*/ 3081535 h 6858000"/>
              <a:gd name="connsiteX1025" fmla="*/ 5743577 w 7886700"/>
              <a:gd name="connsiteY1025" fmla="*/ 3049772 h 6858000"/>
              <a:gd name="connsiteX1026" fmla="*/ 5713414 w 7886700"/>
              <a:gd name="connsiteY1026" fmla="*/ 3017215 h 6858000"/>
              <a:gd name="connsiteX1027" fmla="*/ 5680077 w 7886700"/>
              <a:gd name="connsiteY1027" fmla="*/ 2982276 h 6858000"/>
              <a:gd name="connsiteX1028" fmla="*/ 5642770 w 7886700"/>
              <a:gd name="connsiteY1028" fmla="*/ 2946543 h 6858000"/>
              <a:gd name="connsiteX1029" fmla="*/ 5602289 w 7886700"/>
              <a:gd name="connsiteY1029" fmla="*/ 2910016 h 6858000"/>
              <a:gd name="connsiteX1030" fmla="*/ 5558633 w 7886700"/>
              <a:gd name="connsiteY1030" fmla="*/ 2872695 h 6858000"/>
              <a:gd name="connsiteX1031" fmla="*/ 5535614 w 7886700"/>
              <a:gd name="connsiteY1031" fmla="*/ 2855225 h 6858000"/>
              <a:gd name="connsiteX1032" fmla="*/ 5511802 w 7886700"/>
              <a:gd name="connsiteY1032" fmla="*/ 2836168 h 6858000"/>
              <a:gd name="connsiteX1033" fmla="*/ 5487195 w 7886700"/>
              <a:gd name="connsiteY1033" fmla="*/ 2817904 h 6858000"/>
              <a:gd name="connsiteX1034" fmla="*/ 5461002 w 7886700"/>
              <a:gd name="connsiteY1034" fmla="*/ 2800435 h 6858000"/>
              <a:gd name="connsiteX1035" fmla="*/ 5435602 w 7886700"/>
              <a:gd name="connsiteY1035" fmla="*/ 2783759 h 6858000"/>
              <a:gd name="connsiteX1036" fmla="*/ 5408614 w 7886700"/>
              <a:gd name="connsiteY1036" fmla="*/ 2766290 h 6858000"/>
              <a:gd name="connsiteX1037" fmla="*/ 5380039 w 7886700"/>
              <a:gd name="connsiteY1037" fmla="*/ 2749615 h 6858000"/>
              <a:gd name="connsiteX1038" fmla="*/ 5352258 w 7886700"/>
              <a:gd name="connsiteY1038" fmla="*/ 2733733 h 6858000"/>
              <a:gd name="connsiteX1039" fmla="*/ 5322095 w 7886700"/>
              <a:gd name="connsiteY1039" fmla="*/ 2717852 h 6858000"/>
              <a:gd name="connsiteX1040" fmla="*/ 5291139 w 7886700"/>
              <a:gd name="connsiteY1040" fmla="*/ 2702765 h 6858000"/>
              <a:gd name="connsiteX1041" fmla="*/ 5260183 w 7886700"/>
              <a:gd name="connsiteY1041" fmla="*/ 2689265 h 6858000"/>
              <a:gd name="connsiteX1042" fmla="*/ 5228433 w 7886700"/>
              <a:gd name="connsiteY1042" fmla="*/ 2674972 h 6858000"/>
              <a:gd name="connsiteX1043" fmla="*/ 5195889 w 7886700"/>
              <a:gd name="connsiteY1043" fmla="*/ 2662267 h 6858000"/>
              <a:gd name="connsiteX1044" fmla="*/ 5161758 w 7886700"/>
              <a:gd name="connsiteY1044" fmla="*/ 2650356 h 6858000"/>
              <a:gd name="connsiteX1045" fmla="*/ 5128420 w 7886700"/>
              <a:gd name="connsiteY1045" fmla="*/ 2639239 h 6858000"/>
              <a:gd name="connsiteX1046" fmla="*/ 5092702 w 7886700"/>
              <a:gd name="connsiteY1046" fmla="*/ 2628916 h 6858000"/>
              <a:gd name="connsiteX1047" fmla="*/ 5056983 w 7886700"/>
              <a:gd name="connsiteY1047" fmla="*/ 2620182 h 6858000"/>
              <a:gd name="connsiteX1048" fmla="*/ 5021264 w 7886700"/>
              <a:gd name="connsiteY1048" fmla="*/ 2612241 h 6858000"/>
              <a:gd name="connsiteX1049" fmla="*/ 4983164 w 7886700"/>
              <a:gd name="connsiteY1049" fmla="*/ 2605094 h 6858000"/>
              <a:gd name="connsiteX1050" fmla="*/ 4945064 w 7886700"/>
              <a:gd name="connsiteY1050" fmla="*/ 2599536 h 6858000"/>
              <a:gd name="connsiteX1051" fmla="*/ 4905377 w 7886700"/>
              <a:gd name="connsiteY1051" fmla="*/ 2595566 h 6858000"/>
              <a:gd name="connsiteX1052" fmla="*/ 4865689 w 7886700"/>
              <a:gd name="connsiteY1052" fmla="*/ 2592389 h 6858000"/>
              <a:gd name="connsiteX1053" fmla="*/ 4854267 w 7886700"/>
              <a:gd name="connsiteY1053" fmla="*/ 2591932 h 6858000"/>
              <a:gd name="connsiteX1054" fmla="*/ 4856853 w 7886700"/>
              <a:gd name="connsiteY1054" fmla="*/ 2572545 h 6858000"/>
              <a:gd name="connsiteX1055" fmla="*/ 4863999 w 7886700"/>
              <a:gd name="connsiteY1055" fmla="*/ 2526508 h 6858000"/>
              <a:gd name="connsiteX1056" fmla="*/ 4872734 w 7886700"/>
              <a:gd name="connsiteY1056" fmla="*/ 2482852 h 6858000"/>
              <a:gd name="connsiteX1057" fmla="*/ 4881468 w 7886700"/>
              <a:gd name="connsiteY1057" fmla="*/ 2441577 h 6858000"/>
              <a:gd name="connsiteX1058" fmla="*/ 4892585 w 7886700"/>
              <a:gd name="connsiteY1058" fmla="*/ 2400302 h 6858000"/>
              <a:gd name="connsiteX1059" fmla="*/ 4904496 w 7886700"/>
              <a:gd name="connsiteY1059" fmla="*/ 2362202 h 6858000"/>
              <a:gd name="connsiteX1060" fmla="*/ 4917200 w 7886700"/>
              <a:gd name="connsiteY1060" fmla="*/ 2324895 h 6858000"/>
              <a:gd name="connsiteX1061" fmla="*/ 4931493 w 7886700"/>
              <a:gd name="connsiteY1061" fmla="*/ 2289177 h 6858000"/>
              <a:gd name="connsiteX1062" fmla="*/ 4946580 w 7886700"/>
              <a:gd name="connsiteY1062" fmla="*/ 2254252 h 6858000"/>
              <a:gd name="connsiteX1063" fmla="*/ 4962461 w 7886700"/>
              <a:gd name="connsiteY1063" fmla="*/ 2222502 h 6858000"/>
              <a:gd name="connsiteX1064" fmla="*/ 4978342 w 7886700"/>
              <a:gd name="connsiteY1064" fmla="*/ 2190752 h 6858000"/>
              <a:gd name="connsiteX1065" fmla="*/ 4995811 w 7886700"/>
              <a:gd name="connsiteY1065" fmla="*/ 2161383 h 6858000"/>
              <a:gd name="connsiteX1066" fmla="*/ 5014075 w 7886700"/>
              <a:gd name="connsiteY1066" fmla="*/ 2132014 h 6858000"/>
              <a:gd name="connsiteX1067" fmla="*/ 5033132 w 7886700"/>
              <a:gd name="connsiteY1067" fmla="*/ 2105027 h 6858000"/>
              <a:gd name="connsiteX1068" fmla="*/ 5051395 w 7886700"/>
              <a:gd name="connsiteY1068" fmla="*/ 2079627 h 6858000"/>
              <a:gd name="connsiteX1069" fmla="*/ 5071246 w 7886700"/>
              <a:gd name="connsiteY1069" fmla="*/ 2055020 h 6858000"/>
              <a:gd name="connsiteX1070" fmla="*/ 5091097 w 7886700"/>
              <a:gd name="connsiteY1070" fmla="*/ 2032002 h 6858000"/>
              <a:gd name="connsiteX1071" fmla="*/ 5112537 w 7886700"/>
              <a:gd name="connsiteY1071" fmla="*/ 2009777 h 6858000"/>
              <a:gd name="connsiteX1072" fmla="*/ 5133182 w 7886700"/>
              <a:gd name="connsiteY1072" fmla="*/ 1989139 h 6858000"/>
              <a:gd name="connsiteX1073" fmla="*/ 5155415 w 7886700"/>
              <a:gd name="connsiteY1073" fmla="*/ 1969295 h 6858000"/>
              <a:gd name="connsiteX1074" fmla="*/ 5176855 w 7886700"/>
              <a:gd name="connsiteY1074" fmla="*/ 1950245 h 6858000"/>
              <a:gd name="connsiteX1075" fmla="*/ 5199088 w 7886700"/>
              <a:gd name="connsiteY1075" fmla="*/ 1933577 h 6858000"/>
              <a:gd name="connsiteX1076" fmla="*/ 5220528 w 7886700"/>
              <a:gd name="connsiteY1076" fmla="*/ 1916908 h 6858000"/>
              <a:gd name="connsiteX1077" fmla="*/ 5242761 w 7886700"/>
              <a:gd name="connsiteY1077" fmla="*/ 1901033 h 6858000"/>
              <a:gd name="connsiteX1078" fmla="*/ 5264200 w 7886700"/>
              <a:gd name="connsiteY1078" fmla="*/ 1886745 h 6858000"/>
              <a:gd name="connsiteX1079" fmla="*/ 5287228 w 7886700"/>
              <a:gd name="connsiteY1079" fmla="*/ 1872458 h 6858000"/>
              <a:gd name="connsiteX1080" fmla="*/ 5309461 w 7886700"/>
              <a:gd name="connsiteY1080" fmla="*/ 1860552 h 6858000"/>
              <a:gd name="connsiteX1081" fmla="*/ 5330901 w 7886700"/>
              <a:gd name="connsiteY1081" fmla="*/ 1848645 h 6858000"/>
              <a:gd name="connsiteX1082" fmla="*/ 5353134 w 7886700"/>
              <a:gd name="connsiteY1082" fmla="*/ 1838327 h 6858000"/>
              <a:gd name="connsiteX1083" fmla="*/ 5374573 w 7886700"/>
              <a:gd name="connsiteY1083" fmla="*/ 1828008 h 6858000"/>
              <a:gd name="connsiteX1084" fmla="*/ 5406335 w 7886700"/>
              <a:gd name="connsiteY1084" fmla="*/ 1814514 h 6858000"/>
              <a:gd name="connsiteX1085" fmla="*/ 5439685 w 7886700"/>
              <a:gd name="connsiteY1085" fmla="*/ 1802608 h 6858000"/>
              <a:gd name="connsiteX1086" fmla="*/ 5472242 w 7886700"/>
              <a:gd name="connsiteY1086" fmla="*/ 1789908 h 6858000"/>
              <a:gd name="connsiteX1087" fmla="*/ 5506386 w 7886700"/>
              <a:gd name="connsiteY1087" fmla="*/ 1780383 h 6858000"/>
              <a:gd name="connsiteX1088" fmla="*/ 5538942 w 7886700"/>
              <a:gd name="connsiteY1088" fmla="*/ 1771652 h 6858000"/>
              <a:gd name="connsiteX1089" fmla="*/ 5573086 w 7886700"/>
              <a:gd name="connsiteY1089" fmla="*/ 1763714 h 6858000"/>
              <a:gd name="connsiteX1090" fmla="*/ 5606436 w 7886700"/>
              <a:gd name="connsiteY1090" fmla="*/ 1757364 h 6858000"/>
              <a:gd name="connsiteX1091" fmla="*/ 5640580 w 7886700"/>
              <a:gd name="connsiteY1091" fmla="*/ 1751808 h 6858000"/>
              <a:gd name="connsiteX1092" fmla="*/ 5673930 w 7886700"/>
              <a:gd name="connsiteY1092" fmla="*/ 1747839 h 6858000"/>
              <a:gd name="connsiteX1093" fmla="*/ 5707280 w 7886700"/>
              <a:gd name="connsiteY1093" fmla="*/ 1744664 h 6858000"/>
              <a:gd name="connsiteX1094" fmla="*/ 5740631 w 7886700"/>
              <a:gd name="connsiteY1094" fmla="*/ 1741489 h 6858000"/>
              <a:gd name="connsiteX1095" fmla="*/ 5773981 w 7886700"/>
              <a:gd name="connsiteY1095" fmla="*/ 1740695 h 6858000"/>
              <a:gd name="connsiteX1096" fmla="*/ 5806537 w 7886700"/>
              <a:gd name="connsiteY1096" fmla="*/ 1740695 h 6858000"/>
              <a:gd name="connsiteX1097" fmla="*/ 5839093 w 7886700"/>
              <a:gd name="connsiteY1097" fmla="*/ 1741489 h 6858000"/>
              <a:gd name="connsiteX1098" fmla="*/ 5870855 w 7886700"/>
              <a:gd name="connsiteY1098" fmla="*/ 1742283 h 6858000"/>
              <a:gd name="connsiteX1099" fmla="*/ 5902617 w 7886700"/>
              <a:gd name="connsiteY1099" fmla="*/ 1745458 h 6858000"/>
              <a:gd name="connsiteX1100" fmla="*/ 5934379 w 7886700"/>
              <a:gd name="connsiteY1100" fmla="*/ 1748633 h 6858000"/>
              <a:gd name="connsiteX1101" fmla="*/ 5964553 w 7886700"/>
              <a:gd name="connsiteY1101" fmla="*/ 1753395 h 6858000"/>
              <a:gd name="connsiteX1102" fmla="*/ 5995521 w 7886700"/>
              <a:gd name="connsiteY1102" fmla="*/ 1758158 h 6858000"/>
              <a:gd name="connsiteX1103" fmla="*/ 6024901 w 7886700"/>
              <a:gd name="connsiteY1103" fmla="*/ 1764508 h 6858000"/>
              <a:gd name="connsiteX1104" fmla="*/ 6054280 w 7886700"/>
              <a:gd name="connsiteY1104" fmla="*/ 1770064 h 6858000"/>
              <a:gd name="connsiteX1105" fmla="*/ 6082072 w 7886700"/>
              <a:gd name="connsiteY1105" fmla="*/ 1778002 h 6858000"/>
              <a:gd name="connsiteX1106" fmla="*/ 6109070 w 7886700"/>
              <a:gd name="connsiteY1106" fmla="*/ 1785939 h 6858000"/>
              <a:gd name="connsiteX1107" fmla="*/ 6135274 w 7886700"/>
              <a:gd name="connsiteY1107" fmla="*/ 1795464 h 6858000"/>
              <a:gd name="connsiteX1108" fmla="*/ 6161477 w 7886700"/>
              <a:gd name="connsiteY1108" fmla="*/ 1804989 h 6858000"/>
              <a:gd name="connsiteX1109" fmla="*/ 6185299 w 7886700"/>
              <a:gd name="connsiteY1109" fmla="*/ 1815308 h 6858000"/>
              <a:gd name="connsiteX1110" fmla="*/ 6209120 w 7886700"/>
              <a:gd name="connsiteY1110" fmla="*/ 1826420 h 6858000"/>
              <a:gd name="connsiteX1111" fmla="*/ 6232148 w 7886700"/>
              <a:gd name="connsiteY1111" fmla="*/ 1838327 h 6858000"/>
              <a:gd name="connsiteX1112" fmla="*/ 6252793 w 7886700"/>
              <a:gd name="connsiteY1112" fmla="*/ 1850233 h 6858000"/>
              <a:gd name="connsiteX1113" fmla="*/ 6273438 w 7886700"/>
              <a:gd name="connsiteY1113" fmla="*/ 1862933 h 6858000"/>
              <a:gd name="connsiteX1114" fmla="*/ 6292495 w 7886700"/>
              <a:gd name="connsiteY1114" fmla="*/ 1875633 h 6858000"/>
              <a:gd name="connsiteX1115" fmla="*/ 6310759 w 7886700"/>
              <a:gd name="connsiteY1115" fmla="*/ 1889920 h 6858000"/>
              <a:gd name="connsiteX1116" fmla="*/ 6330610 w 7886700"/>
              <a:gd name="connsiteY1116" fmla="*/ 1906589 h 6858000"/>
              <a:gd name="connsiteX1117" fmla="*/ 6349667 w 7886700"/>
              <a:gd name="connsiteY1117" fmla="*/ 1924845 h 6858000"/>
              <a:gd name="connsiteX1118" fmla="*/ 6367930 w 7886700"/>
              <a:gd name="connsiteY1118" fmla="*/ 1941514 h 6858000"/>
              <a:gd name="connsiteX1119" fmla="*/ 6385399 w 7886700"/>
              <a:gd name="connsiteY1119" fmla="*/ 1958977 h 6858000"/>
              <a:gd name="connsiteX1120" fmla="*/ 6402074 w 7886700"/>
              <a:gd name="connsiteY1120" fmla="*/ 1978027 h 6858000"/>
              <a:gd name="connsiteX1121" fmla="*/ 6417955 w 7886700"/>
              <a:gd name="connsiteY1121" fmla="*/ 1996283 h 6858000"/>
              <a:gd name="connsiteX1122" fmla="*/ 6433042 w 7886700"/>
              <a:gd name="connsiteY1122" fmla="*/ 2015333 h 6858000"/>
              <a:gd name="connsiteX1123" fmla="*/ 6446541 w 7886700"/>
              <a:gd name="connsiteY1123" fmla="*/ 2033589 h 6858000"/>
              <a:gd name="connsiteX1124" fmla="*/ 6460834 w 7886700"/>
              <a:gd name="connsiteY1124" fmla="*/ 2052639 h 6858000"/>
              <a:gd name="connsiteX1125" fmla="*/ 6473539 w 7886700"/>
              <a:gd name="connsiteY1125" fmla="*/ 2072483 h 6858000"/>
              <a:gd name="connsiteX1126" fmla="*/ 6485449 w 7886700"/>
              <a:gd name="connsiteY1126" fmla="*/ 2092327 h 6858000"/>
              <a:gd name="connsiteX1127" fmla="*/ 6496566 w 7886700"/>
              <a:gd name="connsiteY1127" fmla="*/ 2111377 h 6858000"/>
              <a:gd name="connsiteX1128" fmla="*/ 6507683 w 7886700"/>
              <a:gd name="connsiteY1128" fmla="*/ 2131220 h 6858000"/>
              <a:gd name="connsiteX1129" fmla="*/ 6517211 w 7886700"/>
              <a:gd name="connsiteY1129" fmla="*/ 2151064 h 6858000"/>
              <a:gd name="connsiteX1130" fmla="*/ 6526740 w 7886700"/>
              <a:gd name="connsiteY1130" fmla="*/ 2171702 h 6858000"/>
              <a:gd name="connsiteX1131" fmla="*/ 6535475 w 7886700"/>
              <a:gd name="connsiteY1131" fmla="*/ 2191545 h 6858000"/>
              <a:gd name="connsiteX1132" fmla="*/ 6551356 w 7886700"/>
              <a:gd name="connsiteY1132" fmla="*/ 2232820 h 6858000"/>
              <a:gd name="connsiteX1133" fmla="*/ 6564061 w 7886700"/>
              <a:gd name="connsiteY1133" fmla="*/ 2272508 h 6858000"/>
              <a:gd name="connsiteX1134" fmla="*/ 6575177 w 7886700"/>
              <a:gd name="connsiteY1134" fmla="*/ 2312989 h 6858000"/>
              <a:gd name="connsiteX1135" fmla="*/ 6583912 w 7886700"/>
              <a:gd name="connsiteY1135" fmla="*/ 2352677 h 6858000"/>
              <a:gd name="connsiteX1136" fmla="*/ 6591058 w 7886700"/>
              <a:gd name="connsiteY1136" fmla="*/ 2393952 h 6858000"/>
              <a:gd name="connsiteX1137" fmla="*/ 6596617 w 7886700"/>
              <a:gd name="connsiteY1137" fmla="*/ 2432845 h 6858000"/>
              <a:gd name="connsiteX1138" fmla="*/ 6600587 w 7886700"/>
              <a:gd name="connsiteY1138" fmla="*/ 2470945 h 6858000"/>
              <a:gd name="connsiteX1139" fmla="*/ 6602969 w 7886700"/>
              <a:gd name="connsiteY1139" fmla="*/ 2509045 h 6858000"/>
              <a:gd name="connsiteX1140" fmla="*/ 6603763 w 7886700"/>
              <a:gd name="connsiteY1140" fmla="*/ 2545558 h 6858000"/>
              <a:gd name="connsiteX1141" fmla="*/ 6603763 w 7886700"/>
              <a:gd name="connsiteY1141" fmla="*/ 2581277 h 6858000"/>
              <a:gd name="connsiteX1142" fmla="*/ 6602969 w 7886700"/>
              <a:gd name="connsiteY1142" fmla="*/ 2616202 h 6858000"/>
              <a:gd name="connsiteX1143" fmla="*/ 6600587 w 7886700"/>
              <a:gd name="connsiteY1143" fmla="*/ 2649539 h 6858000"/>
              <a:gd name="connsiteX1144" fmla="*/ 6598205 w 7886700"/>
              <a:gd name="connsiteY1144" fmla="*/ 2681289 h 6858000"/>
              <a:gd name="connsiteX1145" fmla="*/ 6595029 w 7886700"/>
              <a:gd name="connsiteY1145" fmla="*/ 2710658 h 6858000"/>
              <a:gd name="connsiteX1146" fmla="*/ 6591058 w 7886700"/>
              <a:gd name="connsiteY1146" fmla="*/ 2738439 h 6858000"/>
              <a:gd name="connsiteX1147" fmla="*/ 6587088 w 7886700"/>
              <a:gd name="connsiteY1147" fmla="*/ 2764633 h 6858000"/>
              <a:gd name="connsiteX1148" fmla="*/ 6579147 w 7886700"/>
              <a:gd name="connsiteY1148" fmla="*/ 2809083 h 6858000"/>
              <a:gd name="connsiteX1149" fmla="*/ 6571207 w 7886700"/>
              <a:gd name="connsiteY1149" fmla="*/ 2844008 h 6858000"/>
              <a:gd name="connsiteX1150" fmla="*/ 6564855 w 7886700"/>
              <a:gd name="connsiteY1150" fmla="*/ 2867820 h 6858000"/>
              <a:gd name="connsiteX1151" fmla="*/ 6562473 w 7886700"/>
              <a:gd name="connsiteY1151" fmla="*/ 2878933 h 6858000"/>
              <a:gd name="connsiteX1152" fmla="*/ 6559296 w 7886700"/>
              <a:gd name="connsiteY1152" fmla="*/ 2891633 h 6858000"/>
              <a:gd name="connsiteX1153" fmla="*/ 6556914 w 7886700"/>
              <a:gd name="connsiteY1153" fmla="*/ 2903539 h 6858000"/>
              <a:gd name="connsiteX1154" fmla="*/ 6556120 w 7886700"/>
              <a:gd name="connsiteY1154" fmla="*/ 2916239 h 6858000"/>
              <a:gd name="connsiteX1155" fmla="*/ 6556914 w 7886700"/>
              <a:gd name="connsiteY1155" fmla="*/ 2928145 h 6858000"/>
              <a:gd name="connsiteX1156" fmla="*/ 6559296 w 7886700"/>
              <a:gd name="connsiteY1156" fmla="*/ 2940052 h 6858000"/>
              <a:gd name="connsiteX1157" fmla="*/ 6562473 w 7886700"/>
              <a:gd name="connsiteY1157" fmla="*/ 2953545 h 6858000"/>
              <a:gd name="connsiteX1158" fmla="*/ 6567237 w 7886700"/>
              <a:gd name="connsiteY1158" fmla="*/ 2964658 h 6858000"/>
              <a:gd name="connsiteX1159" fmla="*/ 6572795 w 7886700"/>
              <a:gd name="connsiteY1159" fmla="*/ 2976564 h 6858000"/>
              <a:gd name="connsiteX1160" fmla="*/ 6579941 w 7886700"/>
              <a:gd name="connsiteY1160" fmla="*/ 2986089 h 6858000"/>
              <a:gd name="connsiteX1161" fmla="*/ 6587882 w 7886700"/>
              <a:gd name="connsiteY1161" fmla="*/ 2996408 h 6858000"/>
              <a:gd name="connsiteX1162" fmla="*/ 6595823 w 7886700"/>
              <a:gd name="connsiteY1162" fmla="*/ 3005139 h 6858000"/>
              <a:gd name="connsiteX1163" fmla="*/ 6606145 w 7886700"/>
              <a:gd name="connsiteY1163" fmla="*/ 3013077 h 6858000"/>
              <a:gd name="connsiteX1164" fmla="*/ 6617262 w 7886700"/>
              <a:gd name="connsiteY1164" fmla="*/ 3020220 h 6858000"/>
              <a:gd name="connsiteX1165" fmla="*/ 6627585 w 7886700"/>
              <a:gd name="connsiteY1165" fmla="*/ 3024983 h 6858000"/>
              <a:gd name="connsiteX1166" fmla="*/ 6638701 w 7886700"/>
              <a:gd name="connsiteY1166" fmla="*/ 3029745 h 6858000"/>
              <a:gd name="connsiteX1167" fmla="*/ 6651406 w 7886700"/>
              <a:gd name="connsiteY1167" fmla="*/ 3032920 h 6858000"/>
              <a:gd name="connsiteX1168" fmla="*/ 6664905 w 7886700"/>
              <a:gd name="connsiteY1168" fmla="*/ 3036889 h 6858000"/>
              <a:gd name="connsiteX1169" fmla="*/ 6678404 w 7886700"/>
              <a:gd name="connsiteY1169" fmla="*/ 3041652 h 6858000"/>
              <a:gd name="connsiteX1170" fmla="*/ 6696667 w 7886700"/>
              <a:gd name="connsiteY1170" fmla="*/ 3049589 h 6858000"/>
              <a:gd name="connsiteX1171" fmla="*/ 6718106 w 7886700"/>
              <a:gd name="connsiteY1171" fmla="*/ 3060702 h 6858000"/>
              <a:gd name="connsiteX1172" fmla="*/ 6743516 w 7886700"/>
              <a:gd name="connsiteY1172" fmla="*/ 3074989 h 6858000"/>
              <a:gd name="connsiteX1173" fmla="*/ 6756221 w 7886700"/>
              <a:gd name="connsiteY1173" fmla="*/ 3083720 h 6858000"/>
              <a:gd name="connsiteX1174" fmla="*/ 6769719 w 7886700"/>
              <a:gd name="connsiteY1174" fmla="*/ 3093245 h 6858000"/>
              <a:gd name="connsiteX1175" fmla="*/ 6784013 w 7886700"/>
              <a:gd name="connsiteY1175" fmla="*/ 3103564 h 6858000"/>
              <a:gd name="connsiteX1176" fmla="*/ 6797511 w 7886700"/>
              <a:gd name="connsiteY1176" fmla="*/ 3115470 h 6858000"/>
              <a:gd name="connsiteX1177" fmla="*/ 6812598 w 7886700"/>
              <a:gd name="connsiteY1177" fmla="*/ 3128170 h 6858000"/>
              <a:gd name="connsiteX1178" fmla="*/ 6826891 w 7886700"/>
              <a:gd name="connsiteY1178" fmla="*/ 3142458 h 6858000"/>
              <a:gd name="connsiteX1179" fmla="*/ 6841978 w 7886700"/>
              <a:gd name="connsiteY1179" fmla="*/ 3158333 h 6858000"/>
              <a:gd name="connsiteX1180" fmla="*/ 6855477 w 7886700"/>
              <a:gd name="connsiteY1180" fmla="*/ 3175002 h 6858000"/>
              <a:gd name="connsiteX1181" fmla="*/ 6869770 w 7886700"/>
              <a:gd name="connsiteY1181" fmla="*/ 3193258 h 6858000"/>
              <a:gd name="connsiteX1182" fmla="*/ 6883269 w 7886700"/>
              <a:gd name="connsiteY1182" fmla="*/ 3213102 h 6858000"/>
              <a:gd name="connsiteX1183" fmla="*/ 6897562 w 7886700"/>
              <a:gd name="connsiteY1183" fmla="*/ 3233739 h 6858000"/>
              <a:gd name="connsiteX1184" fmla="*/ 6910267 w 7886700"/>
              <a:gd name="connsiteY1184" fmla="*/ 3255170 h 6858000"/>
              <a:gd name="connsiteX1185" fmla="*/ 6922177 w 7886700"/>
              <a:gd name="connsiteY1185" fmla="*/ 3279777 h 6858000"/>
              <a:gd name="connsiteX1186" fmla="*/ 6934088 w 7886700"/>
              <a:gd name="connsiteY1186" fmla="*/ 3305177 h 6858000"/>
              <a:gd name="connsiteX1187" fmla="*/ 6945205 w 7886700"/>
              <a:gd name="connsiteY1187" fmla="*/ 3332958 h 6858000"/>
              <a:gd name="connsiteX1188" fmla="*/ 6956321 w 7886700"/>
              <a:gd name="connsiteY1188" fmla="*/ 3361533 h 6858000"/>
              <a:gd name="connsiteX1189" fmla="*/ 6965056 w 7886700"/>
              <a:gd name="connsiteY1189" fmla="*/ 3392489 h 6858000"/>
              <a:gd name="connsiteX1190" fmla="*/ 6973791 w 7886700"/>
              <a:gd name="connsiteY1190" fmla="*/ 3424239 h 6858000"/>
              <a:gd name="connsiteX1191" fmla="*/ 6980937 w 7886700"/>
              <a:gd name="connsiteY1191" fmla="*/ 3459164 h 6858000"/>
              <a:gd name="connsiteX1192" fmla="*/ 6986495 w 7886700"/>
              <a:gd name="connsiteY1192" fmla="*/ 3494883 h 6858000"/>
              <a:gd name="connsiteX1193" fmla="*/ 6990465 w 7886700"/>
              <a:gd name="connsiteY1193" fmla="*/ 3526633 h 6858000"/>
              <a:gd name="connsiteX1194" fmla="*/ 6992848 w 7886700"/>
              <a:gd name="connsiteY1194" fmla="*/ 3558383 h 6858000"/>
              <a:gd name="connsiteX1195" fmla="*/ 6992054 w 7886700"/>
              <a:gd name="connsiteY1195" fmla="*/ 3590927 h 6858000"/>
              <a:gd name="connsiteX1196" fmla="*/ 6988877 w 7886700"/>
              <a:gd name="connsiteY1196" fmla="*/ 3622677 h 6858000"/>
              <a:gd name="connsiteX1197" fmla="*/ 6984113 w 7886700"/>
              <a:gd name="connsiteY1197" fmla="*/ 3654427 h 6858000"/>
              <a:gd name="connsiteX1198" fmla="*/ 6976967 w 7886700"/>
              <a:gd name="connsiteY1198" fmla="*/ 3684589 h 6858000"/>
              <a:gd name="connsiteX1199" fmla="*/ 6968232 w 7886700"/>
              <a:gd name="connsiteY1199" fmla="*/ 3715545 h 6858000"/>
              <a:gd name="connsiteX1200" fmla="*/ 6957115 w 7886700"/>
              <a:gd name="connsiteY1200" fmla="*/ 3746502 h 6858000"/>
              <a:gd name="connsiteX1201" fmla="*/ 6944411 w 7886700"/>
              <a:gd name="connsiteY1201" fmla="*/ 3777458 h 6858000"/>
              <a:gd name="connsiteX1202" fmla="*/ 6929324 w 7886700"/>
              <a:gd name="connsiteY1202" fmla="*/ 3807620 h 6858000"/>
              <a:gd name="connsiteX1203" fmla="*/ 6911855 w 7886700"/>
              <a:gd name="connsiteY1203" fmla="*/ 3836195 h 6858000"/>
              <a:gd name="connsiteX1204" fmla="*/ 6893591 w 7886700"/>
              <a:gd name="connsiteY1204" fmla="*/ 3864770 h 6858000"/>
              <a:gd name="connsiteX1205" fmla="*/ 6872152 w 7886700"/>
              <a:gd name="connsiteY1205" fmla="*/ 3892552 h 6858000"/>
              <a:gd name="connsiteX1206" fmla="*/ 6849919 w 7886700"/>
              <a:gd name="connsiteY1206" fmla="*/ 3920333 h 6858000"/>
              <a:gd name="connsiteX1207" fmla="*/ 6826097 w 7886700"/>
              <a:gd name="connsiteY1207" fmla="*/ 3946527 h 6858000"/>
              <a:gd name="connsiteX1208" fmla="*/ 6799099 w 7886700"/>
              <a:gd name="connsiteY1208" fmla="*/ 3971927 h 6858000"/>
              <a:gd name="connsiteX1209" fmla="*/ 6784013 w 7886700"/>
              <a:gd name="connsiteY1209" fmla="*/ 3986214 h 6858000"/>
              <a:gd name="connsiteX1210" fmla="*/ 6768131 w 7886700"/>
              <a:gd name="connsiteY1210" fmla="*/ 3999708 h 6858000"/>
              <a:gd name="connsiteX1211" fmla="*/ 6751457 w 7886700"/>
              <a:gd name="connsiteY1211" fmla="*/ 4013202 h 6858000"/>
              <a:gd name="connsiteX1212" fmla="*/ 6735575 w 7886700"/>
              <a:gd name="connsiteY1212" fmla="*/ 4025902 h 6858000"/>
              <a:gd name="connsiteX1213" fmla="*/ 6700637 w 7886700"/>
              <a:gd name="connsiteY1213" fmla="*/ 4049714 h 6858000"/>
              <a:gd name="connsiteX1214" fmla="*/ 6665699 w 7886700"/>
              <a:gd name="connsiteY1214" fmla="*/ 4070352 h 6858000"/>
              <a:gd name="connsiteX1215" fmla="*/ 6629173 w 7886700"/>
              <a:gd name="connsiteY1215" fmla="*/ 4090195 h 6858000"/>
              <a:gd name="connsiteX1216" fmla="*/ 6591852 w 7886700"/>
              <a:gd name="connsiteY1216" fmla="*/ 4107658 h 6858000"/>
              <a:gd name="connsiteX1217" fmla="*/ 6555326 w 7886700"/>
              <a:gd name="connsiteY1217" fmla="*/ 4122739 h 6858000"/>
              <a:gd name="connsiteX1218" fmla="*/ 6516417 w 7886700"/>
              <a:gd name="connsiteY1218" fmla="*/ 4135439 h 6858000"/>
              <a:gd name="connsiteX1219" fmla="*/ 6478303 w 7886700"/>
              <a:gd name="connsiteY1219" fmla="*/ 4146552 h 6858000"/>
              <a:gd name="connsiteX1220" fmla="*/ 6440189 w 7886700"/>
              <a:gd name="connsiteY1220" fmla="*/ 4154489 h 6858000"/>
              <a:gd name="connsiteX1221" fmla="*/ 6401280 w 7886700"/>
              <a:gd name="connsiteY1221" fmla="*/ 4160045 h 6858000"/>
              <a:gd name="connsiteX1222" fmla="*/ 6382223 w 7886700"/>
              <a:gd name="connsiteY1222" fmla="*/ 4162427 h 6858000"/>
              <a:gd name="connsiteX1223" fmla="*/ 6363166 w 7886700"/>
              <a:gd name="connsiteY1223" fmla="*/ 4163220 h 6858000"/>
              <a:gd name="connsiteX1224" fmla="*/ 6344109 w 7886700"/>
              <a:gd name="connsiteY1224" fmla="*/ 4164014 h 6858000"/>
              <a:gd name="connsiteX1225" fmla="*/ 6325845 w 7886700"/>
              <a:gd name="connsiteY1225" fmla="*/ 4164014 h 6858000"/>
              <a:gd name="connsiteX1226" fmla="*/ 6306788 w 7886700"/>
              <a:gd name="connsiteY1226" fmla="*/ 4164014 h 6858000"/>
              <a:gd name="connsiteX1227" fmla="*/ 6287731 w 7886700"/>
              <a:gd name="connsiteY1227" fmla="*/ 4162427 h 6858000"/>
              <a:gd name="connsiteX1228" fmla="*/ 6268674 w 7886700"/>
              <a:gd name="connsiteY1228" fmla="*/ 4160839 h 6858000"/>
              <a:gd name="connsiteX1229" fmla="*/ 6249617 w 7886700"/>
              <a:gd name="connsiteY1229" fmla="*/ 4158458 h 6858000"/>
              <a:gd name="connsiteX1230" fmla="*/ 6232148 w 7886700"/>
              <a:gd name="connsiteY1230" fmla="*/ 4155283 h 6858000"/>
              <a:gd name="connsiteX1231" fmla="*/ 6213884 w 7886700"/>
              <a:gd name="connsiteY1231" fmla="*/ 4151314 h 6858000"/>
              <a:gd name="connsiteX1232" fmla="*/ 6184505 w 7886700"/>
              <a:gd name="connsiteY1232" fmla="*/ 4144170 h 6858000"/>
              <a:gd name="connsiteX1233" fmla="*/ 6155125 w 7886700"/>
              <a:gd name="connsiteY1233" fmla="*/ 4136233 h 6858000"/>
              <a:gd name="connsiteX1234" fmla="*/ 6126539 w 7886700"/>
              <a:gd name="connsiteY1234" fmla="*/ 4127502 h 6858000"/>
              <a:gd name="connsiteX1235" fmla="*/ 6098747 w 7886700"/>
              <a:gd name="connsiteY1235" fmla="*/ 4117183 h 6858000"/>
              <a:gd name="connsiteX1236" fmla="*/ 6071749 w 7886700"/>
              <a:gd name="connsiteY1236" fmla="*/ 4107658 h 6858000"/>
              <a:gd name="connsiteX1237" fmla="*/ 6046340 w 7886700"/>
              <a:gd name="connsiteY1237" fmla="*/ 4096545 h 6858000"/>
              <a:gd name="connsiteX1238" fmla="*/ 6020136 w 7886700"/>
              <a:gd name="connsiteY1238" fmla="*/ 4085433 h 6858000"/>
              <a:gd name="connsiteX1239" fmla="*/ 5994727 w 7886700"/>
              <a:gd name="connsiteY1239" fmla="*/ 4073527 h 6858000"/>
              <a:gd name="connsiteX1240" fmla="*/ 5944701 w 7886700"/>
              <a:gd name="connsiteY1240" fmla="*/ 4048127 h 6858000"/>
              <a:gd name="connsiteX1241" fmla="*/ 5896264 w 7886700"/>
              <a:gd name="connsiteY1241" fmla="*/ 4021139 h 6858000"/>
              <a:gd name="connsiteX1242" fmla="*/ 5847033 w 7886700"/>
              <a:gd name="connsiteY1242" fmla="*/ 3993358 h 6858000"/>
              <a:gd name="connsiteX1243" fmla="*/ 5799390 w 7886700"/>
              <a:gd name="connsiteY1243" fmla="*/ 3965577 h 6858000"/>
              <a:gd name="connsiteX1244" fmla="*/ 5719191 w 7886700"/>
              <a:gd name="connsiteY1244" fmla="*/ 3917952 h 6858000"/>
              <a:gd name="connsiteX1245" fmla="*/ 5677901 w 7886700"/>
              <a:gd name="connsiteY1245" fmla="*/ 3894933 h 6858000"/>
              <a:gd name="connsiteX1246" fmla="*/ 5635022 w 7886700"/>
              <a:gd name="connsiteY1246" fmla="*/ 3871914 h 6858000"/>
              <a:gd name="connsiteX1247" fmla="*/ 5590555 w 7886700"/>
              <a:gd name="connsiteY1247" fmla="*/ 3848895 h 6858000"/>
              <a:gd name="connsiteX1248" fmla="*/ 5545294 w 7886700"/>
              <a:gd name="connsiteY1248" fmla="*/ 3827464 h 6858000"/>
              <a:gd name="connsiteX1249" fmla="*/ 5496063 w 7886700"/>
              <a:gd name="connsiteY1249" fmla="*/ 3806033 h 6858000"/>
              <a:gd name="connsiteX1250" fmla="*/ 5446832 w 7886700"/>
              <a:gd name="connsiteY1250" fmla="*/ 3786189 h 6858000"/>
              <a:gd name="connsiteX1251" fmla="*/ 5392836 w 7886700"/>
              <a:gd name="connsiteY1251" fmla="*/ 3768727 h 6858000"/>
              <a:gd name="connsiteX1252" fmla="*/ 5365839 w 7886700"/>
              <a:gd name="connsiteY1252" fmla="*/ 3759202 h 6858000"/>
              <a:gd name="connsiteX1253" fmla="*/ 5338047 w 7886700"/>
              <a:gd name="connsiteY1253" fmla="*/ 3751264 h 6858000"/>
              <a:gd name="connsiteX1254" fmla="*/ 5309461 w 7886700"/>
              <a:gd name="connsiteY1254" fmla="*/ 3744914 h 6858000"/>
              <a:gd name="connsiteX1255" fmla="*/ 5279287 w 7886700"/>
              <a:gd name="connsiteY1255" fmla="*/ 3737770 h 6858000"/>
              <a:gd name="connsiteX1256" fmla="*/ 5248319 w 7886700"/>
              <a:gd name="connsiteY1256" fmla="*/ 3730627 h 6858000"/>
              <a:gd name="connsiteX1257" fmla="*/ 5217351 w 7886700"/>
              <a:gd name="connsiteY1257" fmla="*/ 3725070 h 6858000"/>
              <a:gd name="connsiteX1258" fmla="*/ 5185589 w 7886700"/>
              <a:gd name="connsiteY1258" fmla="*/ 3719514 h 6858000"/>
              <a:gd name="connsiteX1259" fmla="*/ 5153033 w 7886700"/>
              <a:gd name="connsiteY1259" fmla="*/ 3714752 h 6858000"/>
              <a:gd name="connsiteX1260" fmla="*/ 5118095 w 7886700"/>
              <a:gd name="connsiteY1260" fmla="*/ 3710783 h 6858000"/>
              <a:gd name="connsiteX1261" fmla="*/ 5084745 w 7886700"/>
              <a:gd name="connsiteY1261" fmla="*/ 3707608 h 6858000"/>
              <a:gd name="connsiteX1262" fmla="*/ 5049013 w 7886700"/>
              <a:gd name="connsiteY1262" fmla="*/ 3705227 h 6858000"/>
              <a:gd name="connsiteX1263" fmla="*/ 5011692 w 7886700"/>
              <a:gd name="connsiteY1263" fmla="*/ 3702845 h 6858000"/>
              <a:gd name="connsiteX1264" fmla="*/ 4974372 w 7886700"/>
              <a:gd name="connsiteY1264" fmla="*/ 3702052 h 6858000"/>
              <a:gd name="connsiteX1265" fmla="*/ 4935464 w 7886700"/>
              <a:gd name="connsiteY1265" fmla="*/ 3701258 h 6858000"/>
              <a:gd name="connsiteX1266" fmla="*/ 4897349 w 7886700"/>
              <a:gd name="connsiteY1266" fmla="*/ 3702052 h 6858000"/>
              <a:gd name="connsiteX1267" fmla="*/ 4861617 w 7886700"/>
              <a:gd name="connsiteY1267" fmla="*/ 3703639 h 6858000"/>
              <a:gd name="connsiteX1268" fmla="*/ 4825885 w 7886700"/>
              <a:gd name="connsiteY1268" fmla="*/ 3706814 h 6858000"/>
              <a:gd name="connsiteX1269" fmla="*/ 4790946 w 7886700"/>
              <a:gd name="connsiteY1269" fmla="*/ 3710783 h 6858000"/>
              <a:gd name="connsiteX1270" fmla="*/ 4757596 w 7886700"/>
              <a:gd name="connsiteY1270" fmla="*/ 3715545 h 6858000"/>
              <a:gd name="connsiteX1271" fmla="*/ 4723452 w 7886700"/>
              <a:gd name="connsiteY1271" fmla="*/ 3721895 h 6858000"/>
              <a:gd name="connsiteX1272" fmla="*/ 4690896 w 7886700"/>
              <a:gd name="connsiteY1272" fmla="*/ 3729039 h 6858000"/>
              <a:gd name="connsiteX1273" fmla="*/ 4659134 w 7886700"/>
              <a:gd name="connsiteY1273" fmla="*/ 3736977 h 6858000"/>
              <a:gd name="connsiteX1274" fmla="*/ 4628166 w 7886700"/>
              <a:gd name="connsiteY1274" fmla="*/ 3745708 h 6858000"/>
              <a:gd name="connsiteX1275" fmla="*/ 4597198 w 7886700"/>
              <a:gd name="connsiteY1275" fmla="*/ 3755233 h 6858000"/>
              <a:gd name="connsiteX1276" fmla="*/ 4566230 w 7886700"/>
              <a:gd name="connsiteY1276" fmla="*/ 3765552 h 6858000"/>
              <a:gd name="connsiteX1277" fmla="*/ 4537644 w 7886700"/>
              <a:gd name="connsiteY1277" fmla="*/ 3776664 h 6858000"/>
              <a:gd name="connsiteX1278" fmla="*/ 4509059 w 7886700"/>
              <a:gd name="connsiteY1278" fmla="*/ 3788570 h 6858000"/>
              <a:gd name="connsiteX1279" fmla="*/ 4479679 w 7886700"/>
              <a:gd name="connsiteY1279" fmla="*/ 3801270 h 6858000"/>
              <a:gd name="connsiteX1280" fmla="*/ 4451887 w 7886700"/>
              <a:gd name="connsiteY1280" fmla="*/ 3813970 h 6858000"/>
              <a:gd name="connsiteX1281" fmla="*/ 4424889 w 7886700"/>
              <a:gd name="connsiteY1281" fmla="*/ 3827464 h 6858000"/>
              <a:gd name="connsiteX1282" fmla="*/ 4398686 w 7886700"/>
              <a:gd name="connsiteY1282" fmla="*/ 3841752 h 6858000"/>
              <a:gd name="connsiteX1283" fmla="*/ 4371688 w 7886700"/>
              <a:gd name="connsiteY1283" fmla="*/ 3856039 h 6858000"/>
              <a:gd name="connsiteX1284" fmla="*/ 4320869 w 7886700"/>
              <a:gd name="connsiteY1284" fmla="*/ 3886995 h 6858000"/>
              <a:gd name="connsiteX1285" fmla="*/ 4272432 w 7886700"/>
              <a:gd name="connsiteY1285" fmla="*/ 3917952 h 6858000"/>
              <a:gd name="connsiteX1286" fmla="*/ 4225583 w 7886700"/>
              <a:gd name="connsiteY1286" fmla="*/ 3950495 h 6858000"/>
              <a:gd name="connsiteX1287" fmla="*/ 4179528 w 7886700"/>
              <a:gd name="connsiteY1287" fmla="*/ 3983039 h 6858000"/>
              <a:gd name="connsiteX1288" fmla="*/ 4135855 w 7886700"/>
              <a:gd name="connsiteY1288" fmla="*/ 4016377 h 6858000"/>
              <a:gd name="connsiteX1289" fmla="*/ 4052480 w 7886700"/>
              <a:gd name="connsiteY1289" fmla="*/ 4080670 h 6858000"/>
              <a:gd name="connsiteX1290" fmla="*/ 3995308 w 7886700"/>
              <a:gd name="connsiteY1290" fmla="*/ 4125120 h 6858000"/>
              <a:gd name="connsiteX1291" fmla="*/ 3940519 w 7886700"/>
              <a:gd name="connsiteY1291" fmla="*/ 4167189 h 6858000"/>
              <a:gd name="connsiteX1292" fmla="*/ 3914315 w 7886700"/>
              <a:gd name="connsiteY1292" fmla="*/ 4187033 h 6858000"/>
              <a:gd name="connsiteX1293" fmla="*/ 3887317 w 7886700"/>
              <a:gd name="connsiteY1293" fmla="*/ 4204495 h 6858000"/>
              <a:gd name="connsiteX1294" fmla="*/ 3860319 w 7886700"/>
              <a:gd name="connsiteY1294" fmla="*/ 4222752 h 6858000"/>
              <a:gd name="connsiteX1295" fmla="*/ 3834116 w 7886700"/>
              <a:gd name="connsiteY1295" fmla="*/ 4238627 h 6858000"/>
              <a:gd name="connsiteX1296" fmla="*/ 3808706 w 7886700"/>
              <a:gd name="connsiteY1296" fmla="*/ 4253708 h 6858000"/>
              <a:gd name="connsiteX1297" fmla="*/ 3782503 w 7886700"/>
              <a:gd name="connsiteY1297" fmla="*/ 4266408 h 6858000"/>
              <a:gd name="connsiteX1298" fmla="*/ 3757093 w 7886700"/>
              <a:gd name="connsiteY1298" fmla="*/ 4278314 h 6858000"/>
              <a:gd name="connsiteX1299" fmla="*/ 3730889 w 7886700"/>
              <a:gd name="connsiteY1299" fmla="*/ 4287045 h 6858000"/>
              <a:gd name="connsiteX1300" fmla="*/ 3705480 w 7886700"/>
              <a:gd name="connsiteY1300" fmla="*/ 4294983 h 6858000"/>
              <a:gd name="connsiteX1301" fmla="*/ 3679276 w 7886700"/>
              <a:gd name="connsiteY1301" fmla="*/ 4301333 h 6858000"/>
              <a:gd name="connsiteX1302" fmla="*/ 3654660 w 7886700"/>
              <a:gd name="connsiteY1302" fmla="*/ 4304508 h 6858000"/>
              <a:gd name="connsiteX1303" fmla="*/ 3641956 w 7886700"/>
              <a:gd name="connsiteY1303" fmla="*/ 4305302 h 6858000"/>
              <a:gd name="connsiteX1304" fmla="*/ 3628457 w 7886700"/>
              <a:gd name="connsiteY1304" fmla="*/ 4306095 h 6858000"/>
              <a:gd name="connsiteX1305" fmla="*/ 3601459 w 7886700"/>
              <a:gd name="connsiteY1305" fmla="*/ 4305302 h 6858000"/>
              <a:gd name="connsiteX1306" fmla="*/ 3576844 w 7886700"/>
              <a:gd name="connsiteY1306" fmla="*/ 4302920 h 6858000"/>
              <a:gd name="connsiteX1307" fmla="*/ 3553022 w 7886700"/>
              <a:gd name="connsiteY1307" fmla="*/ 4298952 h 6858000"/>
              <a:gd name="connsiteX1308" fmla="*/ 3529995 w 7886700"/>
              <a:gd name="connsiteY1308" fmla="*/ 4294189 h 6858000"/>
              <a:gd name="connsiteX1309" fmla="*/ 3508555 w 7886700"/>
              <a:gd name="connsiteY1309" fmla="*/ 4289427 h 6858000"/>
              <a:gd name="connsiteX1310" fmla="*/ 3488704 w 7886700"/>
              <a:gd name="connsiteY1310" fmla="*/ 4282283 h 6858000"/>
              <a:gd name="connsiteX1311" fmla="*/ 3469647 w 7886700"/>
              <a:gd name="connsiteY1311" fmla="*/ 4274345 h 6858000"/>
              <a:gd name="connsiteX1312" fmla="*/ 3451384 w 7886700"/>
              <a:gd name="connsiteY1312" fmla="*/ 4265614 h 6858000"/>
              <a:gd name="connsiteX1313" fmla="*/ 3434709 w 7886700"/>
              <a:gd name="connsiteY1313" fmla="*/ 4255295 h 6858000"/>
              <a:gd name="connsiteX1314" fmla="*/ 3418828 w 7886700"/>
              <a:gd name="connsiteY1314" fmla="*/ 4245770 h 6858000"/>
              <a:gd name="connsiteX1315" fmla="*/ 3403741 w 7886700"/>
              <a:gd name="connsiteY1315" fmla="*/ 4234658 h 6858000"/>
              <a:gd name="connsiteX1316" fmla="*/ 3391036 w 7886700"/>
              <a:gd name="connsiteY1316" fmla="*/ 4222752 h 6858000"/>
              <a:gd name="connsiteX1317" fmla="*/ 3378331 w 7886700"/>
              <a:gd name="connsiteY1317" fmla="*/ 4210845 h 6858000"/>
              <a:gd name="connsiteX1318" fmla="*/ 3366420 w 7886700"/>
              <a:gd name="connsiteY1318" fmla="*/ 4198939 h 6858000"/>
              <a:gd name="connsiteX1319" fmla="*/ 3355304 w 7886700"/>
              <a:gd name="connsiteY1319" fmla="*/ 4186239 h 6858000"/>
              <a:gd name="connsiteX1320" fmla="*/ 3344981 w 7886700"/>
              <a:gd name="connsiteY1320" fmla="*/ 4172745 h 6858000"/>
              <a:gd name="connsiteX1321" fmla="*/ 3336246 w 7886700"/>
              <a:gd name="connsiteY1321" fmla="*/ 4160839 h 6858000"/>
              <a:gd name="connsiteX1322" fmla="*/ 3327512 w 7886700"/>
              <a:gd name="connsiteY1322" fmla="*/ 4148139 h 6858000"/>
              <a:gd name="connsiteX1323" fmla="*/ 3313219 w 7886700"/>
              <a:gd name="connsiteY1323" fmla="*/ 4122739 h 6858000"/>
              <a:gd name="connsiteX1324" fmla="*/ 3301308 w 7886700"/>
              <a:gd name="connsiteY1324" fmla="*/ 4098133 h 6858000"/>
              <a:gd name="connsiteX1325" fmla="*/ 3292574 w 7886700"/>
              <a:gd name="connsiteY1325" fmla="*/ 4075908 h 6858000"/>
              <a:gd name="connsiteX1326" fmla="*/ 3285427 w 7886700"/>
              <a:gd name="connsiteY1326" fmla="*/ 4056064 h 6858000"/>
              <a:gd name="connsiteX1327" fmla="*/ 3280663 w 7886700"/>
              <a:gd name="connsiteY1327" fmla="*/ 4040189 h 6858000"/>
              <a:gd name="connsiteX1328" fmla="*/ 3275898 w 7886700"/>
              <a:gd name="connsiteY1328" fmla="*/ 4018758 h 6858000"/>
              <a:gd name="connsiteX1329" fmla="*/ 3272722 w 7886700"/>
              <a:gd name="connsiteY1329" fmla="*/ 4006852 h 6858000"/>
              <a:gd name="connsiteX1330" fmla="*/ 3268752 w 7886700"/>
              <a:gd name="connsiteY1330" fmla="*/ 3994945 h 6858000"/>
              <a:gd name="connsiteX1331" fmla="*/ 3263988 w 7886700"/>
              <a:gd name="connsiteY1331" fmla="*/ 3983833 h 6858000"/>
              <a:gd name="connsiteX1332" fmla="*/ 3257635 w 7886700"/>
              <a:gd name="connsiteY1332" fmla="*/ 3974308 h 6858000"/>
              <a:gd name="connsiteX1333" fmla="*/ 3250489 w 7886700"/>
              <a:gd name="connsiteY1333" fmla="*/ 3963989 h 6858000"/>
              <a:gd name="connsiteX1334" fmla="*/ 3244136 w 7886700"/>
              <a:gd name="connsiteY1334" fmla="*/ 3956052 h 6858000"/>
              <a:gd name="connsiteX1335" fmla="*/ 3234608 w 7886700"/>
              <a:gd name="connsiteY1335" fmla="*/ 3948114 h 6858000"/>
              <a:gd name="connsiteX1336" fmla="*/ 3225873 w 7886700"/>
              <a:gd name="connsiteY1336" fmla="*/ 3940177 h 6858000"/>
              <a:gd name="connsiteX1337" fmla="*/ 3216345 w 7886700"/>
              <a:gd name="connsiteY1337" fmla="*/ 3934620 h 6858000"/>
              <a:gd name="connsiteX1338" fmla="*/ 3206022 w 7886700"/>
              <a:gd name="connsiteY1338" fmla="*/ 3929858 h 6858000"/>
              <a:gd name="connsiteX1339" fmla="*/ 3194905 w 7886700"/>
              <a:gd name="connsiteY1339" fmla="*/ 3925889 h 6858000"/>
              <a:gd name="connsiteX1340" fmla="*/ 3183789 w 7886700"/>
              <a:gd name="connsiteY1340" fmla="*/ 3922714 h 6858000"/>
              <a:gd name="connsiteX1341" fmla="*/ 3171878 w 7886700"/>
              <a:gd name="connsiteY1341" fmla="*/ 3919539 h 6858000"/>
              <a:gd name="connsiteX1342" fmla="*/ 3159967 w 7886700"/>
              <a:gd name="connsiteY1342" fmla="*/ 3918745 h 6858000"/>
              <a:gd name="connsiteX1343" fmla="*/ 3148056 w 7886700"/>
              <a:gd name="connsiteY1343" fmla="*/ 3919539 h 6858000"/>
              <a:gd name="connsiteX1344" fmla="*/ 3136146 w 7886700"/>
              <a:gd name="connsiteY1344" fmla="*/ 3920333 h 6858000"/>
              <a:gd name="connsiteX1345" fmla="*/ 3123441 w 7886700"/>
              <a:gd name="connsiteY1345" fmla="*/ 3923508 h 6858000"/>
              <a:gd name="connsiteX1346" fmla="*/ 3112324 w 7886700"/>
              <a:gd name="connsiteY1346" fmla="*/ 3927477 h 6858000"/>
              <a:gd name="connsiteX1347" fmla="*/ 3102001 w 7886700"/>
              <a:gd name="connsiteY1347" fmla="*/ 3932239 h 6858000"/>
              <a:gd name="connsiteX1348" fmla="*/ 3090885 w 7886700"/>
              <a:gd name="connsiteY1348" fmla="*/ 3937795 h 6858000"/>
              <a:gd name="connsiteX1349" fmla="*/ 3081356 w 7886700"/>
              <a:gd name="connsiteY1349" fmla="*/ 3944145 h 6858000"/>
              <a:gd name="connsiteX1350" fmla="*/ 3072622 w 7886700"/>
              <a:gd name="connsiteY1350" fmla="*/ 3952083 h 6858000"/>
              <a:gd name="connsiteX1351" fmla="*/ 3064681 w 7886700"/>
              <a:gd name="connsiteY1351" fmla="*/ 3961608 h 6858000"/>
              <a:gd name="connsiteX1352" fmla="*/ 3057535 w 7886700"/>
              <a:gd name="connsiteY1352" fmla="*/ 3970339 h 6858000"/>
              <a:gd name="connsiteX1353" fmla="*/ 3051182 w 7886700"/>
              <a:gd name="connsiteY1353" fmla="*/ 3979864 h 6858000"/>
              <a:gd name="connsiteX1354" fmla="*/ 3045624 w 7886700"/>
              <a:gd name="connsiteY1354" fmla="*/ 3990183 h 6858000"/>
              <a:gd name="connsiteX1355" fmla="*/ 3041654 w 7886700"/>
              <a:gd name="connsiteY1355" fmla="*/ 4001295 h 6858000"/>
              <a:gd name="connsiteX1356" fmla="*/ 3039272 w 7886700"/>
              <a:gd name="connsiteY1356" fmla="*/ 4012408 h 6858000"/>
              <a:gd name="connsiteX1357" fmla="*/ 3036095 w 7886700"/>
              <a:gd name="connsiteY1357" fmla="*/ 4024314 h 6858000"/>
              <a:gd name="connsiteX1358" fmla="*/ 3035301 w 7886700"/>
              <a:gd name="connsiteY1358" fmla="*/ 4036220 h 6858000"/>
              <a:gd name="connsiteX1359" fmla="*/ 3036095 w 7886700"/>
              <a:gd name="connsiteY1359" fmla="*/ 4048127 h 6858000"/>
              <a:gd name="connsiteX1360" fmla="*/ 3036889 w 7886700"/>
              <a:gd name="connsiteY1360" fmla="*/ 4060827 h 6858000"/>
              <a:gd name="connsiteX1361" fmla="*/ 3040066 w 7886700"/>
              <a:gd name="connsiteY1361" fmla="*/ 4076702 h 6858000"/>
              <a:gd name="connsiteX1362" fmla="*/ 3044036 w 7886700"/>
              <a:gd name="connsiteY1362" fmla="*/ 4093370 h 6858000"/>
              <a:gd name="connsiteX1363" fmla="*/ 3048800 w 7886700"/>
              <a:gd name="connsiteY1363" fmla="*/ 4111627 h 6858000"/>
              <a:gd name="connsiteX1364" fmla="*/ 3055153 w 7886700"/>
              <a:gd name="connsiteY1364" fmla="*/ 4129089 h 6858000"/>
              <a:gd name="connsiteX1365" fmla="*/ 3060711 w 7886700"/>
              <a:gd name="connsiteY1365" fmla="*/ 4148139 h 6858000"/>
              <a:gd name="connsiteX1366" fmla="*/ 3067857 w 7886700"/>
              <a:gd name="connsiteY1366" fmla="*/ 4167983 h 6858000"/>
              <a:gd name="connsiteX1367" fmla="*/ 3076592 w 7886700"/>
              <a:gd name="connsiteY1367" fmla="*/ 4187827 h 6858000"/>
              <a:gd name="connsiteX1368" fmla="*/ 3085326 w 7886700"/>
              <a:gd name="connsiteY1368" fmla="*/ 4207670 h 6858000"/>
              <a:gd name="connsiteX1369" fmla="*/ 3095649 w 7886700"/>
              <a:gd name="connsiteY1369" fmla="*/ 4227514 h 6858000"/>
              <a:gd name="connsiteX1370" fmla="*/ 3106766 w 7886700"/>
              <a:gd name="connsiteY1370" fmla="*/ 4247358 h 6858000"/>
              <a:gd name="connsiteX1371" fmla="*/ 3118677 w 7886700"/>
              <a:gd name="connsiteY1371" fmla="*/ 4268789 h 6858000"/>
              <a:gd name="connsiteX1372" fmla="*/ 3131381 w 7886700"/>
              <a:gd name="connsiteY1372" fmla="*/ 4288633 h 6858000"/>
              <a:gd name="connsiteX1373" fmla="*/ 3145674 w 7886700"/>
              <a:gd name="connsiteY1373" fmla="*/ 4309270 h 6858000"/>
              <a:gd name="connsiteX1374" fmla="*/ 3159967 w 7886700"/>
              <a:gd name="connsiteY1374" fmla="*/ 4329114 h 6858000"/>
              <a:gd name="connsiteX1375" fmla="*/ 3175848 w 7886700"/>
              <a:gd name="connsiteY1375" fmla="*/ 4348164 h 6858000"/>
              <a:gd name="connsiteX1376" fmla="*/ 3193317 w 7886700"/>
              <a:gd name="connsiteY1376" fmla="*/ 4367214 h 6858000"/>
              <a:gd name="connsiteX1377" fmla="*/ 3210786 w 7886700"/>
              <a:gd name="connsiteY1377" fmla="*/ 4385470 h 6858000"/>
              <a:gd name="connsiteX1378" fmla="*/ 3230638 w 7886700"/>
              <a:gd name="connsiteY1378" fmla="*/ 4403727 h 6858000"/>
              <a:gd name="connsiteX1379" fmla="*/ 3250489 w 7886700"/>
              <a:gd name="connsiteY1379" fmla="*/ 4421189 h 6858000"/>
              <a:gd name="connsiteX1380" fmla="*/ 3272722 w 7886700"/>
              <a:gd name="connsiteY1380" fmla="*/ 4438652 h 6858000"/>
              <a:gd name="connsiteX1381" fmla="*/ 3295750 w 7886700"/>
              <a:gd name="connsiteY1381" fmla="*/ 4453733 h 6858000"/>
              <a:gd name="connsiteX1382" fmla="*/ 3319571 w 7886700"/>
              <a:gd name="connsiteY1382" fmla="*/ 4468020 h 6858000"/>
              <a:gd name="connsiteX1383" fmla="*/ 3344187 w 7886700"/>
              <a:gd name="connsiteY1383" fmla="*/ 4482308 h 6858000"/>
              <a:gd name="connsiteX1384" fmla="*/ 3371185 w 7886700"/>
              <a:gd name="connsiteY1384" fmla="*/ 4495008 h 6858000"/>
              <a:gd name="connsiteX1385" fmla="*/ 3398182 w 7886700"/>
              <a:gd name="connsiteY1385" fmla="*/ 4506914 h 6858000"/>
              <a:gd name="connsiteX1386" fmla="*/ 3426768 w 7886700"/>
              <a:gd name="connsiteY1386" fmla="*/ 4517233 h 6858000"/>
              <a:gd name="connsiteX1387" fmla="*/ 3457736 w 7886700"/>
              <a:gd name="connsiteY1387" fmla="*/ 4525964 h 6858000"/>
              <a:gd name="connsiteX1388" fmla="*/ 3488704 w 7886700"/>
              <a:gd name="connsiteY1388" fmla="*/ 4533902 h 6858000"/>
              <a:gd name="connsiteX1389" fmla="*/ 3521260 w 7886700"/>
              <a:gd name="connsiteY1389" fmla="*/ 4540252 h 6858000"/>
              <a:gd name="connsiteX1390" fmla="*/ 3556198 w 7886700"/>
              <a:gd name="connsiteY1390" fmla="*/ 4544220 h 6858000"/>
              <a:gd name="connsiteX1391" fmla="*/ 3591930 w 7886700"/>
              <a:gd name="connsiteY1391" fmla="*/ 4546602 h 6858000"/>
              <a:gd name="connsiteX1392" fmla="*/ 3628457 w 7886700"/>
              <a:gd name="connsiteY1392" fmla="*/ 4548189 h 6858000"/>
              <a:gd name="connsiteX1393" fmla="*/ 3648308 w 7886700"/>
              <a:gd name="connsiteY1393" fmla="*/ 4548189 h 6858000"/>
              <a:gd name="connsiteX1394" fmla="*/ 3669747 w 7886700"/>
              <a:gd name="connsiteY1394" fmla="*/ 4545808 h 6858000"/>
              <a:gd name="connsiteX1395" fmla="*/ 3689599 w 7886700"/>
              <a:gd name="connsiteY1395" fmla="*/ 4545014 h 6858000"/>
              <a:gd name="connsiteX1396" fmla="*/ 3709450 w 7886700"/>
              <a:gd name="connsiteY1396" fmla="*/ 4541839 h 6858000"/>
              <a:gd name="connsiteX1397" fmla="*/ 3729301 w 7886700"/>
              <a:gd name="connsiteY1397" fmla="*/ 4538664 h 6858000"/>
              <a:gd name="connsiteX1398" fmla="*/ 3748358 w 7886700"/>
              <a:gd name="connsiteY1398" fmla="*/ 4534695 h 6858000"/>
              <a:gd name="connsiteX1399" fmla="*/ 3766622 w 7886700"/>
              <a:gd name="connsiteY1399" fmla="*/ 4529933 h 6858000"/>
              <a:gd name="connsiteX1400" fmla="*/ 3785679 w 7886700"/>
              <a:gd name="connsiteY1400" fmla="*/ 4525170 h 6858000"/>
              <a:gd name="connsiteX1401" fmla="*/ 3804736 w 7886700"/>
              <a:gd name="connsiteY1401" fmla="*/ 4518820 h 6858000"/>
              <a:gd name="connsiteX1402" fmla="*/ 3822205 w 7886700"/>
              <a:gd name="connsiteY1402" fmla="*/ 4511677 h 6858000"/>
              <a:gd name="connsiteX1403" fmla="*/ 3859525 w 7886700"/>
              <a:gd name="connsiteY1403" fmla="*/ 4498183 h 6858000"/>
              <a:gd name="connsiteX1404" fmla="*/ 3895258 w 7886700"/>
              <a:gd name="connsiteY1404" fmla="*/ 4481514 h 6858000"/>
              <a:gd name="connsiteX1405" fmla="*/ 3930196 w 7886700"/>
              <a:gd name="connsiteY1405" fmla="*/ 4463258 h 6858000"/>
              <a:gd name="connsiteX1406" fmla="*/ 3965134 w 7886700"/>
              <a:gd name="connsiteY1406" fmla="*/ 4442620 h 6858000"/>
              <a:gd name="connsiteX1407" fmla="*/ 3999278 w 7886700"/>
              <a:gd name="connsiteY1407" fmla="*/ 4421189 h 6858000"/>
              <a:gd name="connsiteX1408" fmla="*/ 4033422 w 7886700"/>
              <a:gd name="connsiteY1408" fmla="*/ 4398964 h 6858000"/>
              <a:gd name="connsiteX1409" fmla="*/ 4067567 w 7886700"/>
              <a:gd name="connsiteY1409" fmla="*/ 4375152 h 6858000"/>
              <a:gd name="connsiteX1410" fmla="*/ 4100917 w 7886700"/>
              <a:gd name="connsiteY1410" fmla="*/ 4349752 h 6858000"/>
              <a:gd name="connsiteX1411" fmla="*/ 4135061 w 7886700"/>
              <a:gd name="connsiteY1411" fmla="*/ 4324352 h 6858000"/>
              <a:gd name="connsiteX1412" fmla="*/ 4201761 w 7886700"/>
              <a:gd name="connsiteY1412" fmla="*/ 4271170 h 6858000"/>
              <a:gd name="connsiteX1413" fmla="*/ 4278784 w 7886700"/>
              <a:gd name="connsiteY1413" fmla="*/ 4210845 h 6858000"/>
              <a:gd name="connsiteX1414" fmla="*/ 4318486 w 7886700"/>
              <a:gd name="connsiteY1414" fmla="*/ 4180683 h 6858000"/>
              <a:gd name="connsiteX1415" fmla="*/ 4358189 w 7886700"/>
              <a:gd name="connsiteY1415" fmla="*/ 4152108 h 6858000"/>
              <a:gd name="connsiteX1416" fmla="*/ 4399480 w 7886700"/>
              <a:gd name="connsiteY1416" fmla="*/ 4123533 h 6858000"/>
              <a:gd name="connsiteX1417" fmla="*/ 4440770 w 7886700"/>
              <a:gd name="connsiteY1417" fmla="*/ 4096545 h 6858000"/>
              <a:gd name="connsiteX1418" fmla="*/ 4483649 w 7886700"/>
              <a:gd name="connsiteY1418" fmla="*/ 4070352 h 6858000"/>
              <a:gd name="connsiteX1419" fmla="*/ 4527322 w 7886700"/>
              <a:gd name="connsiteY1419" fmla="*/ 4046539 h 6858000"/>
              <a:gd name="connsiteX1420" fmla="*/ 4549555 w 7886700"/>
              <a:gd name="connsiteY1420" fmla="*/ 4034633 h 6858000"/>
              <a:gd name="connsiteX1421" fmla="*/ 4572583 w 7886700"/>
              <a:gd name="connsiteY1421" fmla="*/ 4024314 h 6858000"/>
              <a:gd name="connsiteX1422" fmla="*/ 4595610 w 7886700"/>
              <a:gd name="connsiteY1422" fmla="*/ 4013995 h 6858000"/>
              <a:gd name="connsiteX1423" fmla="*/ 4619432 w 7886700"/>
              <a:gd name="connsiteY1423" fmla="*/ 4003677 h 6858000"/>
              <a:gd name="connsiteX1424" fmla="*/ 4641665 w 7886700"/>
              <a:gd name="connsiteY1424" fmla="*/ 3994945 h 6858000"/>
              <a:gd name="connsiteX1425" fmla="*/ 4667075 w 7886700"/>
              <a:gd name="connsiteY1425" fmla="*/ 3986214 h 6858000"/>
              <a:gd name="connsiteX1426" fmla="*/ 4691690 w 7886700"/>
              <a:gd name="connsiteY1426" fmla="*/ 3979070 h 6858000"/>
              <a:gd name="connsiteX1427" fmla="*/ 4716306 w 7886700"/>
              <a:gd name="connsiteY1427" fmla="*/ 3971133 h 6858000"/>
              <a:gd name="connsiteX1428" fmla="*/ 4741715 w 7886700"/>
              <a:gd name="connsiteY1428" fmla="*/ 3965577 h 6858000"/>
              <a:gd name="connsiteX1429" fmla="*/ 4767919 w 7886700"/>
              <a:gd name="connsiteY1429" fmla="*/ 3959227 h 6858000"/>
              <a:gd name="connsiteX1430" fmla="*/ 4794123 w 7886700"/>
              <a:gd name="connsiteY1430" fmla="*/ 3954464 h 6858000"/>
              <a:gd name="connsiteX1431" fmla="*/ 4821120 w 7886700"/>
              <a:gd name="connsiteY1431" fmla="*/ 3950495 h 6858000"/>
              <a:gd name="connsiteX1432" fmla="*/ 4848912 w 7886700"/>
              <a:gd name="connsiteY1432" fmla="*/ 3947320 h 6858000"/>
              <a:gd name="connsiteX1433" fmla="*/ 4876704 w 7886700"/>
              <a:gd name="connsiteY1433" fmla="*/ 3945733 h 6858000"/>
              <a:gd name="connsiteX1434" fmla="*/ 4905290 w 7886700"/>
              <a:gd name="connsiteY1434" fmla="*/ 3943352 h 6858000"/>
              <a:gd name="connsiteX1435" fmla="*/ 4935464 w 7886700"/>
              <a:gd name="connsiteY1435" fmla="*/ 3943352 h 6858000"/>
              <a:gd name="connsiteX1436" fmla="*/ 4968020 w 7886700"/>
              <a:gd name="connsiteY1436" fmla="*/ 3943352 h 6858000"/>
              <a:gd name="connsiteX1437" fmla="*/ 4998988 w 7886700"/>
              <a:gd name="connsiteY1437" fmla="*/ 3944145 h 6858000"/>
              <a:gd name="connsiteX1438" fmla="*/ 5029956 w 7886700"/>
              <a:gd name="connsiteY1438" fmla="*/ 3945733 h 6858000"/>
              <a:gd name="connsiteX1439" fmla="*/ 5059335 w 7886700"/>
              <a:gd name="connsiteY1439" fmla="*/ 3948114 h 6858000"/>
              <a:gd name="connsiteX1440" fmla="*/ 5089509 w 7886700"/>
              <a:gd name="connsiteY1440" fmla="*/ 3950495 h 6858000"/>
              <a:gd name="connsiteX1441" fmla="*/ 5117301 w 7886700"/>
              <a:gd name="connsiteY1441" fmla="*/ 3954464 h 6858000"/>
              <a:gd name="connsiteX1442" fmla="*/ 5145093 w 7886700"/>
              <a:gd name="connsiteY1442" fmla="*/ 3958433 h 6858000"/>
              <a:gd name="connsiteX1443" fmla="*/ 5172090 w 7886700"/>
              <a:gd name="connsiteY1443" fmla="*/ 3962402 h 6858000"/>
              <a:gd name="connsiteX1444" fmla="*/ 5197500 w 7886700"/>
              <a:gd name="connsiteY1444" fmla="*/ 3967164 h 6858000"/>
              <a:gd name="connsiteX1445" fmla="*/ 5222910 w 7886700"/>
              <a:gd name="connsiteY1445" fmla="*/ 3971927 h 6858000"/>
              <a:gd name="connsiteX1446" fmla="*/ 5271347 w 7886700"/>
              <a:gd name="connsiteY1446" fmla="*/ 3983833 h 6858000"/>
              <a:gd name="connsiteX1447" fmla="*/ 5318196 w 7886700"/>
              <a:gd name="connsiteY1447" fmla="*/ 3998120 h 6858000"/>
              <a:gd name="connsiteX1448" fmla="*/ 5362663 w 7886700"/>
              <a:gd name="connsiteY1448" fmla="*/ 4013995 h 6858000"/>
              <a:gd name="connsiteX1449" fmla="*/ 5405541 w 7886700"/>
              <a:gd name="connsiteY1449" fmla="*/ 4029870 h 6858000"/>
              <a:gd name="connsiteX1450" fmla="*/ 5446832 w 7886700"/>
              <a:gd name="connsiteY1450" fmla="*/ 4048127 h 6858000"/>
              <a:gd name="connsiteX1451" fmla="*/ 5486534 w 7886700"/>
              <a:gd name="connsiteY1451" fmla="*/ 4067970 h 6858000"/>
              <a:gd name="connsiteX1452" fmla="*/ 5524649 w 7886700"/>
              <a:gd name="connsiteY1452" fmla="*/ 4087814 h 6858000"/>
              <a:gd name="connsiteX1453" fmla="*/ 5563557 w 7886700"/>
              <a:gd name="connsiteY1453" fmla="*/ 4107658 h 6858000"/>
              <a:gd name="connsiteX1454" fmla="*/ 5600878 w 7886700"/>
              <a:gd name="connsiteY1454" fmla="*/ 4129089 h 6858000"/>
              <a:gd name="connsiteX1455" fmla="*/ 5675518 w 7886700"/>
              <a:gd name="connsiteY1455" fmla="*/ 4172745 h 6858000"/>
              <a:gd name="connsiteX1456" fmla="*/ 5728720 w 7886700"/>
              <a:gd name="connsiteY1456" fmla="*/ 4203702 h 6858000"/>
              <a:gd name="connsiteX1457" fmla="*/ 5782715 w 7886700"/>
              <a:gd name="connsiteY1457" fmla="*/ 4235452 h 6858000"/>
              <a:gd name="connsiteX1458" fmla="*/ 5838299 w 7886700"/>
              <a:gd name="connsiteY1458" fmla="*/ 4265614 h 6858000"/>
              <a:gd name="connsiteX1459" fmla="*/ 5866885 w 7886700"/>
              <a:gd name="connsiteY1459" fmla="*/ 4280695 h 6858000"/>
              <a:gd name="connsiteX1460" fmla="*/ 5896264 w 7886700"/>
              <a:gd name="connsiteY1460" fmla="*/ 4294189 h 6858000"/>
              <a:gd name="connsiteX1461" fmla="*/ 5925644 w 7886700"/>
              <a:gd name="connsiteY1461" fmla="*/ 4308477 h 6858000"/>
              <a:gd name="connsiteX1462" fmla="*/ 5956612 w 7886700"/>
              <a:gd name="connsiteY1462" fmla="*/ 4321970 h 6858000"/>
              <a:gd name="connsiteX1463" fmla="*/ 5988374 w 7886700"/>
              <a:gd name="connsiteY1463" fmla="*/ 4333877 h 6858000"/>
              <a:gd name="connsiteX1464" fmla="*/ 6020136 w 7886700"/>
              <a:gd name="connsiteY1464" fmla="*/ 4347370 h 6858000"/>
              <a:gd name="connsiteX1465" fmla="*/ 6054280 w 7886700"/>
              <a:gd name="connsiteY1465" fmla="*/ 4357689 h 6858000"/>
              <a:gd name="connsiteX1466" fmla="*/ 6089219 w 7886700"/>
              <a:gd name="connsiteY1466" fmla="*/ 4368802 h 6858000"/>
              <a:gd name="connsiteX1467" fmla="*/ 6123363 w 7886700"/>
              <a:gd name="connsiteY1467" fmla="*/ 4379120 h 6858000"/>
              <a:gd name="connsiteX1468" fmla="*/ 6160683 w 7886700"/>
              <a:gd name="connsiteY1468" fmla="*/ 4387852 h 6858000"/>
              <a:gd name="connsiteX1469" fmla="*/ 6186093 w 7886700"/>
              <a:gd name="connsiteY1469" fmla="*/ 4392614 h 6858000"/>
              <a:gd name="connsiteX1470" fmla="*/ 6212296 w 7886700"/>
              <a:gd name="connsiteY1470" fmla="*/ 4397377 h 6858000"/>
              <a:gd name="connsiteX1471" fmla="*/ 6237706 w 7886700"/>
              <a:gd name="connsiteY1471" fmla="*/ 4400552 h 6858000"/>
              <a:gd name="connsiteX1472" fmla="*/ 6263909 w 7886700"/>
              <a:gd name="connsiteY1472" fmla="*/ 4403727 h 6858000"/>
              <a:gd name="connsiteX1473" fmla="*/ 6290113 w 7886700"/>
              <a:gd name="connsiteY1473" fmla="*/ 4405314 h 6858000"/>
              <a:gd name="connsiteX1474" fmla="*/ 6316317 w 7886700"/>
              <a:gd name="connsiteY1474" fmla="*/ 4406902 h 6858000"/>
              <a:gd name="connsiteX1475" fmla="*/ 6342521 w 7886700"/>
              <a:gd name="connsiteY1475" fmla="*/ 4406902 h 6858000"/>
              <a:gd name="connsiteX1476" fmla="*/ 6369518 w 7886700"/>
              <a:gd name="connsiteY1476" fmla="*/ 4405314 h 6858000"/>
              <a:gd name="connsiteX1477" fmla="*/ 6394928 w 7886700"/>
              <a:gd name="connsiteY1477" fmla="*/ 4403727 h 6858000"/>
              <a:gd name="connsiteX1478" fmla="*/ 6421925 w 7886700"/>
              <a:gd name="connsiteY1478" fmla="*/ 4401345 h 6858000"/>
              <a:gd name="connsiteX1479" fmla="*/ 6448923 w 7886700"/>
              <a:gd name="connsiteY1479" fmla="*/ 4398964 h 6858000"/>
              <a:gd name="connsiteX1480" fmla="*/ 6474333 w 7886700"/>
              <a:gd name="connsiteY1480" fmla="*/ 4393408 h 6858000"/>
              <a:gd name="connsiteX1481" fmla="*/ 6501331 w 7886700"/>
              <a:gd name="connsiteY1481" fmla="*/ 4389439 h 6858000"/>
              <a:gd name="connsiteX1482" fmla="*/ 6527534 w 7886700"/>
              <a:gd name="connsiteY1482" fmla="*/ 4383883 h 6858000"/>
              <a:gd name="connsiteX1483" fmla="*/ 6554532 w 7886700"/>
              <a:gd name="connsiteY1483" fmla="*/ 4376739 h 6858000"/>
              <a:gd name="connsiteX1484" fmla="*/ 6579941 w 7886700"/>
              <a:gd name="connsiteY1484" fmla="*/ 4369595 h 6858000"/>
              <a:gd name="connsiteX1485" fmla="*/ 6606145 w 7886700"/>
              <a:gd name="connsiteY1485" fmla="*/ 4361658 h 6858000"/>
              <a:gd name="connsiteX1486" fmla="*/ 6631555 w 7886700"/>
              <a:gd name="connsiteY1486" fmla="*/ 4352927 h 6858000"/>
              <a:gd name="connsiteX1487" fmla="*/ 6657759 w 7886700"/>
              <a:gd name="connsiteY1487" fmla="*/ 4343402 h 6858000"/>
              <a:gd name="connsiteX1488" fmla="*/ 6682374 w 7886700"/>
              <a:gd name="connsiteY1488" fmla="*/ 4333083 h 6858000"/>
              <a:gd name="connsiteX1489" fmla="*/ 6706989 w 7886700"/>
              <a:gd name="connsiteY1489" fmla="*/ 4321177 h 6858000"/>
              <a:gd name="connsiteX1490" fmla="*/ 6733193 w 7886700"/>
              <a:gd name="connsiteY1490" fmla="*/ 4309270 h 6858000"/>
              <a:gd name="connsiteX1491" fmla="*/ 6757015 w 7886700"/>
              <a:gd name="connsiteY1491" fmla="*/ 4297364 h 6858000"/>
              <a:gd name="connsiteX1492" fmla="*/ 6781630 w 7886700"/>
              <a:gd name="connsiteY1492" fmla="*/ 4283077 h 6858000"/>
              <a:gd name="connsiteX1493" fmla="*/ 6805452 w 7886700"/>
              <a:gd name="connsiteY1493" fmla="*/ 4269583 h 6858000"/>
              <a:gd name="connsiteX1494" fmla="*/ 6830067 w 7886700"/>
              <a:gd name="connsiteY1494" fmla="*/ 4254502 h 6858000"/>
              <a:gd name="connsiteX1495" fmla="*/ 6852301 w 7886700"/>
              <a:gd name="connsiteY1495" fmla="*/ 4238627 h 6858000"/>
              <a:gd name="connsiteX1496" fmla="*/ 6876122 w 7886700"/>
              <a:gd name="connsiteY1496" fmla="*/ 4222752 h 6858000"/>
              <a:gd name="connsiteX1497" fmla="*/ 6898356 w 7886700"/>
              <a:gd name="connsiteY1497" fmla="*/ 4204495 h 6858000"/>
              <a:gd name="connsiteX1498" fmla="*/ 6921383 w 7886700"/>
              <a:gd name="connsiteY1498" fmla="*/ 4187033 h 6858000"/>
              <a:gd name="connsiteX1499" fmla="*/ 6942029 w 7886700"/>
              <a:gd name="connsiteY1499" fmla="*/ 4168777 h 6858000"/>
              <a:gd name="connsiteX1500" fmla="*/ 6964262 w 7886700"/>
              <a:gd name="connsiteY1500" fmla="*/ 4150520 h 6858000"/>
              <a:gd name="connsiteX1501" fmla="*/ 6982525 w 7886700"/>
              <a:gd name="connsiteY1501" fmla="*/ 4132264 h 6858000"/>
              <a:gd name="connsiteX1502" fmla="*/ 7000788 w 7886700"/>
              <a:gd name="connsiteY1502" fmla="*/ 4113214 h 6858000"/>
              <a:gd name="connsiteX1503" fmla="*/ 7018257 w 7886700"/>
              <a:gd name="connsiteY1503" fmla="*/ 4094164 h 6858000"/>
              <a:gd name="connsiteX1504" fmla="*/ 7035727 w 7886700"/>
              <a:gd name="connsiteY1504" fmla="*/ 4075908 h 6858000"/>
              <a:gd name="connsiteX1505" fmla="*/ 7051607 w 7886700"/>
              <a:gd name="connsiteY1505" fmla="*/ 4056858 h 6858000"/>
              <a:gd name="connsiteX1506" fmla="*/ 7067489 w 7886700"/>
              <a:gd name="connsiteY1506" fmla="*/ 4037014 h 6858000"/>
              <a:gd name="connsiteX1507" fmla="*/ 7082575 w 7886700"/>
              <a:gd name="connsiteY1507" fmla="*/ 4017170 h 6858000"/>
              <a:gd name="connsiteX1508" fmla="*/ 7096074 w 7886700"/>
              <a:gd name="connsiteY1508" fmla="*/ 3997327 h 6858000"/>
              <a:gd name="connsiteX1509" fmla="*/ 7110367 w 7886700"/>
              <a:gd name="connsiteY1509" fmla="*/ 3975895 h 6858000"/>
              <a:gd name="connsiteX1510" fmla="*/ 7123072 w 7886700"/>
              <a:gd name="connsiteY1510" fmla="*/ 3955258 h 6858000"/>
              <a:gd name="connsiteX1511" fmla="*/ 7134983 w 7886700"/>
              <a:gd name="connsiteY1511" fmla="*/ 3934620 h 6858000"/>
              <a:gd name="connsiteX1512" fmla="*/ 7146893 w 7886700"/>
              <a:gd name="connsiteY1512" fmla="*/ 3913983 h 6858000"/>
              <a:gd name="connsiteX1513" fmla="*/ 7158010 w 7886700"/>
              <a:gd name="connsiteY1513" fmla="*/ 3892552 h 6858000"/>
              <a:gd name="connsiteX1514" fmla="*/ 7167539 w 7886700"/>
              <a:gd name="connsiteY1514" fmla="*/ 3871120 h 6858000"/>
              <a:gd name="connsiteX1515" fmla="*/ 7177067 w 7886700"/>
              <a:gd name="connsiteY1515" fmla="*/ 3848895 h 6858000"/>
              <a:gd name="connsiteX1516" fmla="*/ 7185802 w 7886700"/>
              <a:gd name="connsiteY1516" fmla="*/ 3827464 h 6858000"/>
              <a:gd name="connsiteX1517" fmla="*/ 7193743 w 7886700"/>
              <a:gd name="connsiteY1517" fmla="*/ 3804445 h 6858000"/>
              <a:gd name="connsiteX1518" fmla="*/ 7201683 w 7886700"/>
              <a:gd name="connsiteY1518" fmla="*/ 3782220 h 6858000"/>
              <a:gd name="connsiteX1519" fmla="*/ 7207241 w 7886700"/>
              <a:gd name="connsiteY1519" fmla="*/ 3759202 h 6858000"/>
              <a:gd name="connsiteX1520" fmla="*/ 7213594 w 7886700"/>
              <a:gd name="connsiteY1520" fmla="*/ 3737770 h 6858000"/>
              <a:gd name="connsiteX1521" fmla="*/ 7218358 w 7886700"/>
              <a:gd name="connsiteY1521" fmla="*/ 3714752 h 6858000"/>
              <a:gd name="connsiteX1522" fmla="*/ 7223122 w 7886700"/>
              <a:gd name="connsiteY1522" fmla="*/ 3691733 h 6858000"/>
              <a:gd name="connsiteX1523" fmla="*/ 7227093 w 7886700"/>
              <a:gd name="connsiteY1523" fmla="*/ 3668714 h 6858000"/>
              <a:gd name="connsiteX1524" fmla="*/ 7230269 w 7886700"/>
              <a:gd name="connsiteY1524" fmla="*/ 3644902 h 6858000"/>
              <a:gd name="connsiteX1525" fmla="*/ 7232651 w 7886700"/>
              <a:gd name="connsiteY1525" fmla="*/ 3622677 h 6858000"/>
              <a:gd name="connsiteX1526" fmla="*/ 7233445 w 7886700"/>
              <a:gd name="connsiteY1526" fmla="*/ 3599658 h 6858000"/>
              <a:gd name="connsiteX1527" fmla="*/ 7234239 w 7886700"/>
              <a:gd name="connsiteY1527" fmla="*/ 3575845 h 6858000"/>
              <a:gd name="connsiteX1528" fmla="*/ 7234239 w 7886700"/>
              <a:gd name="connsiteY1528" fmla="*/ 3552827 h 6858000"/>
              <a:gd name="connsiteX1529" fmla="*/ 7233445 w 7886700"/>
              <a:gd name="connsiteY1529" fmla="*/ 3529808 h 6858000"/>
              <a:gd name="connsiteX1530" fmla="*/ 7232651 w 7886700"/>
              <a:gd name="connsiteY1530" fmla="*/ 3505995 h 6858000"/>
              <a:gd name="connsiteX1531" fmla="*/ 7229475 w 7886700"/>
              <a:gd name="connsiteY1531" fmla="*/ 3482977 h 6858000"/>
              <a:gd name="connsiteX1532" fmla="*/ 7226299 w 7886700"/>
              <a:gd name="connsiteY1532" fmla="*/ 3459164 h 6858000"/>
              <a:gd name="connsiteX1533" fmla="*/ 7220740 w 7886700"/>
              <a:gd name="connsiteY1533" fmla="*/ 3424239 h 6858000"/>
              <a:gd name="connsiteX1534" fmla="*/ 7214388 w 7886700"/>
              <a:gd name="connsiteY1534" fmla="*/ 3390902 h 6858000"/>
              <a:gd name="connsiteX1535" fmla="*/ 7206447 w 7886700"/>
              <a:gd name="connsiteY1535" fmla="*/ 3357564 h 6858000"/>
              <a:gd name="connsiteX1536" fmla="*/ 7198507 w 7886700"/>
              <a:gd name="connsiteY1536" fmla="*/ 3325814 h 6858000"/>
              <a:gd name="connsiteX1537" fmla="*/ 7189772 w 7886700"/>
              <a:gd name="connsiteY1537" fmla="*/ 3295652 h 6858000"/>
              <a:gd name="connsiteX1538" fmla="*/ 7179449 w 7886700"/>
              <a:gd name="connsiteY1538" fmla="*/ 3266283 h 6858000"/>
              <a:gd name="connsiteX1539" fmla="*/ 7169127 w 7886700"/>
              <a:gd name="connsiteY1539" fmla="*/ 3238502 h 6858000"/>
              <a:gd name="connsiteX1540" fmla="*/ 7158010 w 7886700"/>
              <a:gd name="connsiteY1540" fmla="*/ 3211514 h 6858000"/>
              <a:gd name="connsiteX1541" fmla="*/ 7146099 w 7886700"/>
              <a:gd name="connsiteY1541" fmla="*/ 3186114 h 6858000"/>
              <a:gd name="connsiteX1542" fmla="*/ 7134189 w 7886700"/>
              <a:gd name="connsiteY1542" fmla="*/ 3160714 h 6858000"/>
              <a:gd name="connsiteX1543" fmla="*/ 7120690 w 7886700"/>
              <a:gd name="connsiteY1543" fmla="*/ 3136902 h 6858000"/>
              <a:gd name="connsiteX1544" fmla="*/ 7107985 w 7886700"/>
              <a:gd name="connsiteY1544" fmla="*/ 3114677 h 6858000"/>
              <a:gd name="connsiteX1545" fmla="*/ 7095280 w 7886700"/>
              <a:gd name="connsiteY1545" fmla="*/ 3092452 h 6858000"/>
              <a:gd name="connsiteX1546" fmla="*/ 7080987 w 7886700"/>
              <a:gd name="connsiteY1546" fmla="*/ 3071814 h 6858000"/>
              <a:gd name="connsiteX1547" fmla="*/ 7066695 w 7886700"/>
              <a:gd name="connsiteY1547" fmla="*/ 3051970 h 6858000"/>
              <a:gd name="connsiteX1548" fmla="*/ 7052401 w 7886700"/>
              <a:gd name="connsiteY1548" fmla="*/ 3032920 h 6858000"/>
              <a:gd name="connsiteX1549" fmla="*/ 7037315 w 7886700"/>
              <a:gd name="connsiteY1549" fmla="*/ 3014664 h 6858000"/>
              <a:gd name="connsiteX1550" fmla="*/ 7022227 w 7886700"/>
              <a:gd name="connsiteY1550" fmla="*/ 2997995 h 6858000"/>
              <a:gd name="connsiteX1551" fmla="*/ 7007935 w 7886700"/>
              <a:gd name="connsiteY1551" fmla="*/ 2982120 h 6858000"/>
              <a:gd name="connsiteX1552" fmla="*/ 6992848 w 7886700"/>
              <a:gd name="connsiteY1552" fmla="*/ 2966245 h 6858000"/>
              <a:gd name="connsiteX1553" fmla="*/ 6977761 w 7886700"/>
              <a:gd name="connsiteY1553" fmla="*/ 2951958 h 6858000"/>
              <a:gd name="connsiteX1554" fmla="*/ 6961880 w 7886700"/>
              <a:gd name="connsiteY1554" fmla="*/ 2938464 h 6858000"/>
              <a:gd name="connsiteX1555" fmla="*/ 6932500 w 7886700"/>
              <a:gd name="connsiteY1555" fmla="*/ 2913858 h 6858000"/>
              <a:gd name="connsiteX1556" fmla="*/ 6902326 w 7886700"/>
              <a:gd name="connsiteY1556" fmla="*/ 2890839 h 6858000"/>
              <a:gd name="connsiteX1557" fmla="*/ 6873740 w 7886700"/>
              <a:gd name="connsiteY1557" fmla="*/ 2871789 h 6858000"/>
              <a:gd name="connsiteX1558" fmla="*/ 6845949 w 7886700"/>
              <a:gd name="connsiteY1558" fmla="*/ 2855120 h 6858000"/>
              <a:gd name="connsiteX1559" fmla="*/ 6818951 w 7886700"/>
              <a:gd name="connsiteY1559" fmla="*/ 2840833 h 6858000"/>
              <a:gd name="connsiteX1560" fmla="*/ 6827685 w 7886700"/>
              <a:gd name="connsiteY1560" fmla="*/ 2794002 h 6858000"/>
              <a:gd name="connsiteX1561" fmla="*/ 6834832 w 7886700"/>
              <a:gd name="connsiteY1561" fmla="*/ 2740820 h 6858000"/>
              <a:gd name="connsiteX1562" fmla="*/ 6838008 w 7886700"/>
              <a:gd name="connsiteY1562" fmla="*/ 2711452 h 6858000"/>
              <a:gd name="connsiteX1563" fmla="*/ 6840390 w 7886700"/>
              <a:gd name="connsiteY1563" fmla="*/ 2681289 h 6858000"/>
              <a:gd name="connsiteX1564" fmla="*/ 6842772 w 7886700"/>
              <a:gd name="connsiteY1564" fmla="*/ 2649539 h 6858000"/>
              <a:gd name="connsiteX1565" fmla="*/ 6844360 w 7886700"/>
              <a:gd name="connsiteY1565" fmla="*/ 2616202 h 6858000"/>
              <a:gd name="connsiteX1566" fmla="*/ 6845949 w 7886700"/>
              <a:gd name="connsiteY1566" fmla="*/ 2582864 h 6858000"/>
              <a:gd name="connsiteX1567" fmla="*/ 6845949 w 7886700"/>
              <a:gd name="connsiteY1567" fmla="*/ 2547939 h 6858000"/>
              <a:gd name="connsiteX1568" fmla="*/ 6844360 w 7886700"/>
              <a:gd name="connsiteY1568" fmla="*/ 2512220 h 6858000"/>
              <a:gd name="connsiteX1569" fmla="*/ 6843566 w 7886700"/>
              <a:gd name="connsiteY1569" fmla="*/ 2474914 h 6858000"/>
              <a:gd name="connsiteX1570" fmla="*/ 6840390 w 7886700"/>
              <a:gd name="connsiteY1570" fmla="*/ 2437608 h 6858000"/>
              <a:gd name="connsiteX1571" fmla="*/ 6836420 w 7886700"/>
              <a:gd name="connsiteY1571" fmla="*/ 2399508 h 6858000"/>
              <a:gd name="connsiteX1572" fmla="*/ 6830861 w 7886700"/>
              <a:gd name="connsiteY1572" fmla="*/ 2360614 h 6858000"/>
              <a:gd name="connsiteX1573" fmla="*/ 6824509 w 7886700"/>
              <a:gd name="connsiteY1573" fmla="*/ 2320927 h 6858000"/>
              <a:gd name="connsiteX1574" fmla="*/ 6816569 w 7886700"/>
              <a:gd name="connsiteY1574" fmla="*/ 2281239 h 6858000"/>
              <a:gd name="connsiteX1575" fmla="*/ 6807040 w 7886700"/>
              <a:gd name="connsiteY1575" fmla="*/ 2241552 h 6858000"/>
              <a:gd name="connsiteX1576" fmla="*/ 6795923 w 7886700"/>
              <a:gd name="connsiteY1576" fmla="*/ 2201864 h 6858000"/>
              <a:gd name="connsiteX1577" fmla="*/ 6783219 w 7886700"/>
              <a:gd name="connsiteY1577" fmla="*/ 2161383 h 6858000"/>
              <a:gd name="connsiteX1578" fmla="*/ 6768131 w 7886700"/>
              <a:gd name="connsiteY1578" fmla="*/ 2121695 h 6858000"/>
              <a:gd name="connsiteX1579" fmla="*/ 6752251 w 7886700"/>
              <a:gd name="connsiteY1579" fmla="*/ 2080420 h 6858000"/>
              <a:gd name="connsiteX1580" fmla="*/ 6733193 w 7886700"/>
              <a:gd name="connsiteY1580" fmla="*/ 2040733 h 6858000"/>
              <a:gd name="connsiteX1581" fmla="*/ 6712548 w 7886700"/>
              <a:gd name="connsiteY1581" fmla="*/ 2001045 h 6858000"/>
              <a:gd name="connsiteX1582" fmla="*/ 6690315 w 7886700"/>
              <a:gd name="connsiteY1582" fmla="*/ 1961358 h 6858000"/>
              <a:gd name="connsiteX1583" fmla="*/ 6665699 w 7886700"/>
              <a:gd name="connsiteY1583" fmla="*/ 1922464 h 6858000"/>
              <a:gd name="connsiteX1584" fmla="*/ 6637907 w 7886700"/>
              <a:gd name="connsiteY1584" fmla="*/ 1883570 h 6858000"/>
              <a:gd name="connsiteX1585" fmla="*/ 6607733 w 7886700"/>
              <a:gd name="connsiteY1585" fmla="*/ 1846264 h 6858000"/>
              <a:gd name="connsiteX1586" fmla="*/ 6591852 w 7886700"/>
              <a:gd name="connsiteY1586" fmla="*/ 1827214 h 6858000"/>
              <a:gd name="connsiteX1587" fmla="*/ 6575971 w 7886700"/>
              <a:gd name="connsiteY1587" fmla="*/ 1808958 h 6858000"/>
              <a:gd name="connsiteX1588" fmla="*/ 6559296 w 7886700"/>
              <a:gd name="connsiteY1588" fmla="*/ 1789908 h 6858000"/>
              <a:gd name="connsiteX1589" fmla="*/ 6541033 w 7886700"/>
              <a:gd name="connsiteY1589" fmla="*/ 1772445 h 6858000"/>
              <a:gd name="connsiteX1590" fmla="*/ 6523564 w 7886700"/>
              <a:gd name="connsiteY1590" fmla="*/ 1754189 h 6858000"/>
              <a:gd name="connsiteX1591" fmla="*/ 6503713 w 7886700"/>
              <a:gd name="connsiteY1591" fmla="*/ 1736727 h 6858000"/>
              <a:gd name="connsiteX1592" fmla="*/ 6483861 w 7886700"/>
              <a:gd name="connsiteY1592" fmla="*/ 1720058 h 6858000"/>
              <a:gd name="connsiteX1593" fmla="*/ 6464010 w 7886700"/>
              <a:gd name="connsiteY1593" fmla="*/ 1702595 h 6858000"/>
              <a:gd name="connsiteX1594" fmla="*/ 6440189 w 7886700"/>
              <a:gd name="connsiteY1594" fmla="*/ 1683545 h 6858000"/>
              <a:gd name="connsiteX1595" fmla="*/ 6414779 w 7886700"/>
              <a:gd name="connsiteY1595" fmla="*/ 1666083 h 6858000"/>
              <a:gd name="connsiteX1596" fmla="*/ 6387781 w 7886700"/>
              <a:gd name="connsiteY1596" fmla="*/ 1649414 h 6858000"/>
              <a:gd name="connsiteX1597" fmla="*/ 6359989 w 7886700"/>
              <a:gd name="connsiteY1597" fmla="*/ 1633539 h 6858000"/>
              <a:gd name="connsiteX1598" fmla="*/ 6331404 w 7886700"/>
              <a:gd name="connsiteY1598" fmla="*/ 1618458 h 6858000"/>
              <a:gd name="connsiteX1599" fmla="*/ 6300436 w 7886700"/>
              <a:gd name="connsiteY1599" fmla="*/ 1603377 h 6858000"/>
              <a:gd name="connsiteX1600" fmla="*/ 6268674 w 7886700"/>
              <a:gd name="connsiteY1600" fmla="*/ 1589883 h 6858000"/>
              <a:gd name="connsiteX1601" fmla="*/ 6236118 w 7886700"/>
              <a:gd name="connsiteY1601" fmla="*/ 1576389 h 6858000"/>
              <a:gd name="connsiteX1602" fmla="*/ 6201974 w 7886700"/>
              <a:gd name="connsiteY1602" fmla="*/ 1564483 h 6858000"/>
              <a:gd name="connsiteX1603" fmla="*/ 6167036 w 7886700"/>
              <a:gd name="connsiteY1603" fmla="*/ 1553370 h 6858000"/>
              <a:gd name="connsiteX1604" fmla="*/ 6131303 w 7886700"/>
              <a:gd name="connsiteY1604" fmla="*/ 1543052 h 6858000"/>
              <a:gd name="connsiteX1605" fmla="*/ 6094777 w 7886700"/>
              <a:gd name="connsiteY1605" fmla="*/ 1533527 h 6858000"/>
              <a:gd name="connsiteX1606" fmla="*/ 6058251 w 7886700"/>
              <a:gd name="connsiteY1606" fmla="*/ 1525589 h 6858000"/>
              <a:gd name="connsiteX1607" fmla="*/ 6019342 w 7886700"/>
              <a:gd name="connsiteY1607" fmla="*/ 1519239 h 6858000"/>
              <a:gd name="connsiteX1608" fmla="*/ 5980434 w 7886700"/>
              <a:gd name="connsiteY1608" fmla="*/ 1512889 h 6858000"/>
              <a:gd name="connsiteX1609" fmla="*/ 5940731 w 7886700"/>
              <a:gd name="connsiteY1609" fmla="*/ 1508127 h 6858000"/>
              <a:gd name="connsiteX1610" fmla="*/ 5901029 w 7886700"/>
              <a:gd name="connsiteY1610" fmla="*/ 1504158 h 6858000"/>
              <a:gd name="connsiteX1611" fmla="*/ 5859738 w 7886700"/>
              <a:gd name="connsiteY1611" fmla="*/ 1500983 h 6858000"/>
              <a:gd name="connsiteX1612" fmla="*/ 5819241 w 7886700"/>
              <a:gd name="connsiteY1612" fmla="*/ 1500189 h 6858000"/>
              <a:gd name="connsiteX1613" fmla="*/ 5778745 w 7886700"/>
              <a:gd name="connsiteY1613" fmla="*/ 1500189 h 6858000"/>
              <a:gd name="connsiteX1614" fmla="*/ 5736660 w 7886700"/>
              <a:gd name="connsiteY1614" fmla="*/ 1500983 h 6858000"/>
              <a:gd name="connsiteX1615" fmla="*/ 5693782 w 7886700"/>
              <a:gd name="connsiteY1615" fmla="*/ 1503364 h 6858000"/>
              <a:gd name="connsiteX1616" fmla="*/ 5652491 w 7886700"/>
              <a:gd name="connsiteY1616" fmla="*/ 1507333 h 6858000"/>
              <a:gd name="connsiteX1617" fmla="*/ 5610406 w 7886700"/>
              <a:gd name="connsiteY1617" fmla="*/ 1512095 h 6858000"/>
              <a:gd name="connsiteX1618" fmla="*/ 5567528 w 7886700"/>
              <a:gd name="connsiteY1618" fmla="*/ 1519239 h 6858000"/>
              <a:gd name="connsiteX1619" fmla="*/ 5526237 w 7886700"/>
              <a:gd name="connsiteY1619" fmla="*/ 1527177 h 6858000"/>
              <a:gd name="connsiteX1620" fmla="*/ 5483358 w 7886700"/>
              <a:gd name="connsiteY1620" fmla="*/ 1536702 h 6858000"/>
              <a:gd name="connsiteX1621" fmla="*/ 5441274 w 7886700"/>
              <a:gd name="connsiteY1621" fmla="*/ 1547814 h 6858000"/>
              <a:gd name="connsiteX1622" fmla="*/ 5399983 w 7886700"/>
              <a:gd name="connsiteY1622" fmla="*/ 1559720 h 6858000"/>
              <a:gd name="connsiteX1623" fmla="*/ 5386563 w 7886700"/>
              <a:gd name="connsiteY1623" fmla="*/ 1564530 h 6858000"/>
              <a:gd name="connsiteX1624" fmla="*/ 5377644 w 7886700"/>
              <a:gd name="connsiteY1624" fmla="*/ 1527736 h 6858000"/>
              <a:gd name="connsiteX1625" fmla="*/ 5369703 w 7886700"/>
              <a:gd name="connsiteY1625" fmla="*/ 1496761 h 6858000"/>
              <a:gd name="connsiteX1626" fmla="*/ 5359380 w 7886700"/>
              <a:gd name="connsiteY1626" fmla="*/ 1464992 h 6858000"/>
              <a:gd name="connsiteX1627" fmla="*/ 5349057 w 7886700"/>
              <a:gd name="connsiteY1627" fmla="*/ 1430046 h 6858000"/>
              <a:gd name="connsiteX1628" fmla="*/ 5337145 w 7886700"/>
              <a:gd name="connsiteY1628" fmla="*/ 1394305 h 6858000"/>
              <a:gd name="connsiteX1629" fmla="*/ 5322851 w 7886700"/>
              <a:gd name="connsiteY1629" fmla="*/ 1356182 h 6858000"/>
              <a:gd name="connsiteX1630" fmla="*/ 5307763 w 7886700"/>
              <a:gd name="connsiteY1630" fmla="*/ 1317265 h 6858000"/>
              <a:gd name="connsiteX1631" fmla="*/ 5291087 w 7886700"/>
              <a:gd name="connsiteY1631" fmla="*/ 1277554 h 6858000"/>
              <a:gd name="connsiteX1632" fmla="*/ 5272029 w 7886700"/>
              <a:gd name="connsiteY1632" fmla="*/ 1237048 h 6858000"/>
              <a:gd name="connsiteX1633" fmla="*/ 5252176 w 7886700"/>
              <a:gd name="connsiteY1633" fmla="*/ 1196542 h 6858000"/>
              <a:gd name="connsiteX1634" fmla="*/ 5229147 w 7886700"/>
              <a:gd name="connsiteY1634" fmla="*/ 1154448 h 6858000"/>
              <a:gd name="connsiteX1635" fmla="*/ 5205324 w 7886700"/>
              <a:gd name="connsiteY1635" fmla="*/ 1113942 h 6858000"/>
              <a:gd name="connsiteX1636" fmla="*/ 5179913 w 7886700"/>
              <a:gd name="connsiteY1636" fmla="*/ 1071848 h 6858000"/>
              <a:gd name="connsiteX1637" fmla="*/ 5152119 w 7886700"/>
              <a:gd name="connsiteY1637" fmla="*/ 1031342 h 6858000"/>
              <a:gd name="connsiteX1638" fmla="*/ 5121149 w 7886700"/>
              <a:gd name="connsiteY1638" fmla="*/ 990042 h 6858000"/>
              <a:gd name="connsiteX1639" fmla="*/ 5089385 w 7886700"/>
              <a:gd name="connsiteY1639" fmla="*/ 950331 h 6858000"/>
              <a:gd name="connsiteX1640" fmla="*/ 5071915 w 7886700"/>
              <a:gd name="connsiteY1640" fmla="*/ 931269 h 6858000"/>
              <a:gd name="connsiteX1641" fmla="*/ 5054445 w 7886700"/>
              <a:gd name="connsiteY1641" fmla="*/ 911414 h 6858000"/>
              <a:gd name="connsiteX1642" fmla="*/ 5036180 w 7886700"/>
              <a:gd name="connsiteY1642" fmla="*/ 893146 h 6858000"/>
              <a:gd name="connsiteX1643" fmla="*/ 5017916 w 7886700"/>
              <a:gd name="connsiteY1643" fmla="*/ 874879 h 6858000"/>
              <a:gd name="connsiteX1644" fmla="*/ 4997269 w 7886700"/>
              <a:gd name="connsiteY1644" fmla="*/ 855818 h 6858000"/>
              <a:gd name="connsiteX1645" fmla="*/ 4977417 w 7886700"/>
              <a:gd name="connsiteY1645" fmla="*/ 838345 h 6858000"/>
              <a:gd name="connsiteX1646" fmla="*/ 4956770 w 7886700"/>
              <a:gd name="connsiteY1646" fmla="*/ 820872 h 6858000"/>
              <a:gd name="connsiteX1647" fmla="*/ 4936124 w 7886700"/>
              <a:gd name="connsiteY1647" fmla="*/ 804193 h 6858000"/>
              <a:gd name="connsiteX1648" fmla="*/ 4913889 w 7886700"/>
              <a:gd name="connsiteY1648" fmla="*/ 788308 h 6858000"/>
              <a:gd name="connsiteX1649" fmla="*/ 4890860 w 7886700"/>
              <a:gd name="connsiteY1649" fmla="*/ 772424 h 6858000"/>
              <a:gd name="connsiteX1650" fmla="*/ 4868625 w 7886700"/>
              <a:gd name="connsiteY1650" fmla="*/ 756539 h 6858000"/>
              <a:gd name="connsiteX1651" fmla="*/ 4844802 w 7886700"/>
              <a:gd name="connsiteY1651" fmla="*/ 741449 h 6858000"/>
              <a:gd name="connsiteX1652" fmla="*/ 4819391 w 7886700"/>
              <a:gd name="connsiteY1652" fmla="*/ 727947 h 6858000"/>
              <a:gd name="connsiteX1653" fmla="*/ 4794773 w 7886700"/>
              <a:gd name="connsiteY1653" fmla="*/ 713651 h 6858000"/>
              <a:gd name="connsiteX1654" fmla="*/ 4768568 w 7886700"/>
              <a:gd name="connsiteY1654" fmla="*/ 700943 h 6858000"/>
              <a:gd name="connsiteX1655" fmla="*/ 4742363 w 7886700"/>
              <a:gd name="connsiteY1655" fmla="*/ 689029 h 6858000"/>
              <a:gd name="connsiteX1656" fmla="*/ 4715363 w 7886700"/>
              <a:gd name="connsiteY1656" fmla="*/ 677116 h 6858000"/>
              <a:gd name="connsiteX1657" fmla="*/ 4687570 w 7886700"/>
              <a:gd name="connsiteY1657" fmla="*/ 666791 h 6858000"/>
              <a:gd name="connsiteX1658" fmla="*/ 4644688 w 7886700"/>
              <a:gd name="connsiteY1658" fmla="*/ 652495 h 6858000"/>
              <a:gd name="connsiteX1659" fmla="*/ 4601807 w 7886700"/>
              <a:gd name="connsiteY1659" fmla="*/ 638993 h 6858000"/>
              <a:gd name="connsiteX1660" fmla="*/ 4558925 w 7886700"/>
              <a:gd name="connsiteY1660" fmla="*/ 627874 h 6858000"/>
              <a:gd name="connsiteX1661" fmla="*/ 4515250 w 7886700"/>
              <a:gd name="connsiteY1661" fmla="*/ 619137 h 6858000"/>
              <a:gd name="connsiteX1662" fmla="*/ 4472368 w 7886700"/>
              <a:gd name="connsiteY1662" fmla="*/ 611989 h 6858000"/>
              <a:gd name="connsiteX1663" fmla="*/ 4429487 w 7886700"/>
              <a:gd name="connsiteY1663" fmla="*/ 606430 h 6858000"/>
              <a:gd name="connsiteX1664" fmla="*/ 4387399 w 7886700"/>
              <a:gd name="connsiteY1664" fmla="*/ 603253 h 6858000"/>
              <a:gd name="connsiteX1665" fmla="*/ 4345312 w 7886700"/>
              <a:gd name="connsiteY1665" fmla="*/ 601664 h 6858000"/>
              <a:gd name="connsiteX1666" fmla="*/ 4302430 w 7886700"/>
              <a:gd name="connsiteY1666" fmla="*/ 601664 h 6858000"/>
              <a:gd name="connsiteX1667" fmla="*/ 4260343 w 7886700"/>
              <a:gd name="connsiteY1667" fmla="*/ 603253 h 6858000"/>
              <a:gd name="connsiteX1668" fmla="*/ 4218255 w 7886700"/>
              <a:gd name="connsiteY1668" fmla="*/ 607224 h 6858000"/>
              <a:gd name="connsiteX1669" fmla="*/ 4176962 w 7886700"/>
              <a:gd name="connsiteY1669" fmla="*/ 611989 h 6858000"/>
              <a:gd name="connsiteX1670" fmla="*/ 4135669 w 7886700"/>
              <a:gd name="connsiteY1670" fmla="*/ 619931 h 6858000"/>
              <a:gd name="connsiteX1671" fmla="*/ 4094376 w 7886700"/>
              <a:gd name="connsiteY1671" fmla="*/ 629462 h 6858000"/>
              <a:gd name="connsiteX1672" fmla="*/ 4053876 w 7886700"/>
              <a:gd name="connsiteY1672" fmla="*/ 638993 h 6858000"/>
              <a:gd name="connsiteX1673" fmla="*/ 4014171 w 7886700"/>
              <a:gd name="connsiteY1673" fmla="*/ 652495 h 6858000"/>
              <a:gd name="connsiteX1674" fmla="*/ 3974466 w 7886700"/>
              <a:gd name="connsiteY1674" fmla="*/ 665997 h 6858000"/>
              <a:gd name="connsiteX1675" fmla="*/ 3935555 w 7886700"/>
              <a:gd name="connsiteY1675" fmla="*/ 681087 h 6858000"/>
              <a:gd name="connsiteX1676" fmla="*/ 3896644 w 7886700"/>
              <a:gd name="connsiteY1676" fmla="*/ 698560 h 6858000"/>
              <a:gd name="connsiteX1677" fmla="*/ 3859321 w 7886700"/>
              <a:gd name="connsiteY1677" fmla="*/ 717622 h 6858000"/>
              <a:gd name="connsiteX1678" fmla="*/ 3821205 w 7886700"/>
              <a:gd name="connsiteY1678" fmla="*/ 737477 h 6858000"/>
              <a:gd name="connsiteX1679" fmla="*/ 3785470 w 7886700"/>
              <a:gd name="connsiteY1679" fmla="*/ 760510 h 6858000"/>
              <a:gd name="connsiteX1680" fmla="*/ 3748941 w 7886700"/>
              <a:gd name="connsiteY1680" fmla="*/ 784337 h 6858000"/>
              <a:gd name="connsiteX1681" fmla="*/ 3714001 w 7886700"/>
              <a:gd name="connsiteY1681" fmla="*/ 808958 h 6858000"/>
              <a:gd name="connsiteX1682" fmla="*/ 3679060 w 7886700"/>
              <a:gd name="connsiteY1682" fmla="*/ 835962 h 6858000"/>
              <a:gd name="connsiteX1683" fmla="*/ 3646502 w 7886700"/>
              <a:gd name="connsiteY1683" fmla="*/ 865348 h 6858000"/>
              <a:gd name="connsiteX1684" fmla="*/ 3613150 w 7886700"/>
              <a:gd name="connsiteY1684" fmla="*/ 894735 h 6858000"/>
              <a:gd name="connsiteX1685" fmla="*/ 3581386 w 7886700"/>
              <a:gd name="connsiteY1685" fmla="*/ 925710 h 6858000"/>
              <a:gd name="connsiteX1686" fmla="*/ 3550416 w 7886700"/>
              <a:gd name="connsiteY1686" fmla="*/ 958273 h 6858000"/>
              <a:gd name="connsiteX1687" fmla="*/ 3521034 w 7886700"/>
              <a:gd name="connsiteY1687" fmla="*/ 993219 h 6858000"/>
              <a:gd name="connsiteX1688" fmla="*/ 3491652 w 7886700"/>
              <a:gd name="connsiteY1688" fmla="*/ 1028960 h 6858000"/>
              <a:gd name="connsiteX1689" fmla="*/ 3463859 w 7886700"/>
              <a:gd name="connsiteY1689" fmla="*/ 1067083 h 6858000"/>
              <a:gd name="connsiteX1690" fmla="*/ 3413830 w 7886700"/>
              <a:gd name="connsiteY1690" fmla="*/ 1040079 h 6858000"/>
              <a:gd name="connsiteX1691" fmla="*/ 3360625 w 7886700"/>
              <a:gd name="connsiteY1691" fmla="*/ 1015458 h 6858000"/>
              <a:gd name="connsiteX1692" fmla="*/ 3332832 w 7886700"/>
              <a:gd name="connsiteY1692" fmla="*/ 1003544 h 6858000"/>
              <a:gd name="connsiteX1693" fmla="*/ 3305038 w 7886700"/>
              <a:gd name="connsiteY1693" fmla="*/ 991631 h 6858000"/>
              <a:gd name="connsiteX1694" fmla="*/ 3277245 w 7886700"/>
              <a:gd name="connsiteY1694" fmla="*/ 980512 h 6858000"/>
              <a:gd name="connsiteX1695" fmla="*/ 3247069 w 7886700"/>
              <a:gd name="connsiteY1695" fmla="*/ 969392 h 6858000"/>
              <a:gd name="connsiteX1696" fmla="*/ 3218481 w 7886700"/>
              <a:gd name="connsiteY1696" fmla="*/ 959862 h 6858000"/>
              <a:gd name="connsiteX1697" fmla="*/ 3188305 w 7886700"/>
              <a:gd name="connsiteY1697" fmla="*/ 949537 h 6858000"/>
              <a:gd name="connsiteX1698" fmla="*/ 3158923 w 7886700"/>
              <a:gd name="connsiteY1698" fmla="*/ 940800 h 6858000"/>
              <a:gd name="connsiteX1699" fmla="*/ 3127953 w 7886700"/>
              <a:gd name="connsiteY1699" fmla="*/ 932858 h 6858000"/>
              <a:gd name="connsiteX1700" fmla="*/ 3096983 w 7886700"/>
              <a:gd name="connsiteY1700" fmla="*/ 924916 h 6858000"/>
              <a:gd name="connsiteX1701" fmla="*/ 3065219 w 7886700"/>
              <a:gd name="connsiteY1701" fmla="*/ 917768 h 6858000"/>
              <a:gd name="connsiteX1702" fmla="*/ 3034249 w 7886700"/>
              <a:gd name="connsiteY1702" fmla="*/ 911414 h 6858000"/>
              <a:gd name="connsiteX1703" fmla="*/ 3002485 w 7886700"/>
              <a:gd name="connsiteY1703" fmla="*/ 905854 h 6858000"/>
              <a:gd name="connsiteX1704" fmla="*/ 2969927 w 7886700"/>
              <a:gd name="connsiteY1704" fmla="*/ 901089 h 6858000"/>
              <a:gd name="connsiteX1705" fmla="*/ 2938163 w 7886700"/>
              <a:gd name="connsiteY1705" fmla="*/ 897118 h 6858000"/>
              <a:gd name="connsiteX1706" fmla="*/ 2905605 w 7886700"/>
              <a:gd name="connsiteY1706" fmla="*/ 893941 h 6858000"/>
              <a:gd name="connsiteX1707" fmla="*/ 2873047 w 7886700"/>
              <a:gd name="connsiteY1707" fmla="*/ 891558 h 6858000"/>
              <a:gd name="connsiteX1708" fmla="*/ 2840489 w 7886700"/>
              <a:gd name="connsiteY1708" fmla="*/ 890764 h 6858000"/>
              <a:gd name="connsiteX1709" fmla="*/ 2807930 w 7886700"/>
              <a:gd name="connsiteY1709" fmla="*/ 889970 h 6858000"/>
              <a:gd name="connsiteX1710" fmla="*/ 2775372 w 7886700"/>
              <a:gd name="connsiteY1710" fmla="*/ 890764 h 6858000"/>
              <a:gd name="connsiteX1711" fmla="*/ 2742020 w 7886700"/>
              <a:gd name="connsiteY1711" fmla="*/ 891558 h 6858000"/>
              <a:gd name="connsiteX1712" fmla="*/ 2709462 w 7886700"/>
              <a:gd name="connsiteY1712" fmla="*/ 894735 h 6858000"/>
              <a:gd name="connsiteX1713" fmla="*/ 2676904 w 7886700"/>
              <a:gd name="connsiteY1713" fmla="*/ 898706 h 6858000"/>
              <a:gd name="connsiteX1714" fmla="*/ 2643551 w 7886700"/>
              <a:gd name="connsiteY1714" fmla="*/ 903471 h 6858000"/>
              <a:gd name="connsiteX1715" fmla="*/ 2610993 w 7886700"/>
              <a:gd name="connsiteY1715" fmla="*/ 909825 h 6858000"/>
              <a:gd name="connsiteX1716" fmla="*/ 2578435 w 7886700"/>
              <a:gd name="connsiteY1716" fmla="*/ 917768 h 6858000"/>
              <a:gd name="connsiteX1717" fmla="*/ 2545083 w 7886700"/>
              <a:gd name="connsiteY1717" fmla="*/ 925710 h 6858000"/>
              <a:gd name="connsiteX1718" fmla="*/ 2513319 w 7886700"/>
              <a:gd name="connsiteY1718" fmla="*/ 935241 h 6858000"/>
              <a:gd name="connsiteX1719" fmla="*/ 2480760 w 7886700"/>
              <a:gd name="connsiteY1719" fmla="*/ 946360 h 6858000"/>
              <a:gd name="connsiteX1720" fmla="*/ 2452173 w 7886700"/>
              <a:gd name="connsiteY1720" fmla="*/ 957479 h 6858000"/>
              <a:gd name="connsiteX1721" fmla="*/ 2423585 w 7886700"/>
              <a:gd name="connsiteY1721" fmla="*/ 969392 h 6858000"/>
              <a:gd name="connsiteX1722" fmla="*/ 2395791 w 7886700"/>
              <a:gd name="connsiteY1722" fmla="*/ 982100 h 6858000"/>
              <a:gd name="connsiteX1723" fmla="*/ 2367998 w 7886700"/>
              <a:gd name="connsiteY1723" fmla="*/ 997191 h 6858000"/>
              <a:gd name="connsiteX1724" fmla="*/ 2340998 w 7886700"/>
              <a:gd name="connsiteY1724" fmla="*/ 1012281 h 6858000"/>
              <a:gd name="connsiteX1725" fmla="*/ 2315587 w 7886700"/>
              <a:gd name="connsiteY1725" fmla="*/ 1027371 h 6858000"/>
              <a:gd name="connsiteX1726" fmla="*/ 2289382 w 7886700"/>
              <a:gd name="connsiteY1726" fmla="*/ 1044050 h 6858000"/>
              <a:gd name="connsiteX1727" fmla="*/ 2264765 w 7886700"/>
              <a:gd name="connsiteY1727" fmla="*/ 1062317 h 6858000"/>
              <a:gd name="connsiteX1728" fmla="*/ 2240147 w 7886700"/>
              <a:gd name="connsiteY1728" fmla="*/ 1080585 h 6858000"/>
              <a:gd name="connsiteX1729" fmla="*/ 2216324 w 7886700"/>
              <a:gd name="connsiteY1729" fmla="*/ 1099646 h 6858000"/>
              <a:gd name="connsiteX1730" fmla="*/ 2193295 w 7886700"/>
              <a:gd name="connsiteY1730" fmla="*/ 1120296 h 6858000"/>
              <a:gd name="connsiteX1731" fmla="*/ 2170267 w 7886700"/>
              <a:gd name="connsiteY1731" fmla="*/ 1142535 h 6858000"/>
              <a:gd name="connsiteX1732" fmla="*/ 2147238 w 7886700"/>
              <a:gd name="connsiteY1732" fmla="*/ 1164773 h 6858000"/>
              <a:gd name="connsiteX1733" fmla="*/ 2125797 w 7886700"/>
              <a:gd name="connsiteY1733" fmla="*/ 1187011 h 6858000"/>
              <a:gd name="connsiteX1734" fmla="*/ 2104356 w 7886700"/>
              <a:gd name="connsiteY1734" fmla="*/ 1212427 h 6858000"/>
              <a:gd name="connsiteX1735" fmla="*/ 2083709 w 7886700"/>
              <a:gd name="connsiteY1735" fmla="*/ 1237048 h 6858000"/>
              <a:gd name="connsiteX1736" fmla="*/ 2063857 w 7886700"/>
              <a:gd name="connsiteY1736" fmla="*/ 1262463 h 6858000"/>
              <a:gd name="connsiteX1737" fmla="*/ 2044004 w 7886700"/>
              <a:gd name="connsiteY1737" fmla="*/ 1289467 h 6858000"/>
              <a:gd name="connsiteX1738" fmla="*/ 2024946 w 7886700"/>
              <a:gd name="connsiteY1738" fmla="*/ 1317265 h 6858000"/>
              <a:gd name="connsiteX1739" fmla="*/ 2007475 w 7886700"/>
              <a:gd name="connsiteY1739" fmla="*/ 1346652 h 6858000"/>
              <a:gd name="connsiteX1740" fmla="*/ 1989211 w 7886700"/>
              <a:gd name="connsiteY1740" fmla="*/ 1376038 h 6858000"/>
              <a:gd name="connsiteX1741" fmla="*/ 1971741 w 7886700"/>
              <a:gd name="connsiteY1741" fmla="*/ 1407013 h 6858000"/>
              <a:gd name="connsiteX1742" fmla="*/ 1954271 w 7886700"/>
              <a:gd name="connsiteY1742" fmla="*/ 1437988 h 6858000"/>
              <a:gd name="connsiteX1743" fmla="*/ 1938389 w 7886700"/>
              <a:gd name="connsiteY1743" fmla="*/ 1470551 h 6858000"/>
              <a:gd name="connsiteX1744" fmla="*/ 1922507 w 7886700"/>
              <a:gd name="connsiteY1744" fmla="*/ 1503909 h 6858000"/>
              <a:gd name="connsiteX1745" fmla="*/ 1907419 w 7886700"/>
              <a:gd name="connsiteY1745" fmla="*/ 1538061 h 6858000"/>
              <a:gd name="connsiteX1746" fmla="*/ 1893919 w 7886700"/>
              <a:gd name="connsiteY1746" fmla="*/ 1573007 h 6858000"/>
              <a:gd name="connsiteX1747" fmla="*/ 1879625 w 7886700"/>
              <a:gd name="connsiteY1747" fmla="*/ 1608747 h 6858000"/>
              <a:gd name="connsiteX1748" fmla="*/ 1873339 w 7886700"/>
              <a:gd name="connsiteY1748" fmla="*/ 1626131 h 6858000"/>
              <a:gd name="connsiteX1749" fmla="*/ 1848198 w 7886700"/>
              <a:gd name="connsiteY1749" fmla="*/ 1619269 h 6858000"/>
              <a:gd name="connsiteX1750" fmla="*/ 1812492 w 7886700"/>
              <a:gd name="connsiteY1750" fmla="*/ 1610534 h 6858000"/>
              <a:gd name="connsiteX1751" fmla="*/ 1777579 w 7886700"/>
              <a:gd name="connsiteY1751" fmla="*/ 1603387 h 6858000"/>
              <a:gd name="connsiteX1752" fmla="*/ 1744254 w 7886700"/>
              <a:gd name="connsiteY1752" fmla="*/ 1597034 h 6858000"/>
              <a:gd name="connsiteX1753" fmla="*/ 1710134 w 7886700"/>
              <a:gd name="connsiteY1753" fmla="*/ 1591476 h 6858000"/>
              <a:gd name="connsiteX1754" fmla="*/ 1677602 w 7886700"/>
              <a:gd name="connsiteY1754" fmla="*/ 1586711 h 6858000"/>
              <a:gd name="connsiteX1755" fmla="*/ 1645864 w 7886700"/>
              <a:gd name="connsiteY1755" fmla="*/ 1583535 h 6858000"/>
              <a:gd name="connsiteX1756" fmla="*/ 1614125 w 7886700"/>
              <a:gd name="connsiteY1756" fmla="*/ 1580359 h 6858000"/>
              <a:gd name="connsiteX1757" fmla="*/ 1583180 w 7886700"/>
              <a:gd name="connsiteY1757" fmla="*/ 1578770 h 6858000"/>
              <a:gd name="connsiteX1758" fmla="*/ 1553029 w 7886700"/>
              <a:gd name="connsiteY1758" fmla="*/ 1577976 h 6858000"/>
              <a:gd name="connsiteX1759" fmla="*/ 1496692 w 7886700"/>
              <a:gd name="connsiteY1759" fmla="*/ 1577976 h 6858000"/>
              <a:gd name="connsiteX1760" fmla="*/ 1445117 w 7886700"/>
              <a:gd name="connsiteY1760" fmla="*/ 1578770 h 6858000"/>
              <a:gd name="connsiteX1761" fmla="*/ 1397509 w 7886700"/>
              <a:gd name="connsiteY1761" fmla="*/ 1581947 h 6858000"/>
              <a:gd name="connsiteX1762" fmla="*/ 1355456 w 7886700"/>
              <a:gd name="connsiteY1762" fmla="*/ 1586711 h 6858000"/>
              <a:gd name="connsiteX1763" fmla="*/ 1318957 w 7886700"/>
              <a:gd name="connsiteY1763" fmla="*/ 1590682 h 6858000"/>
              <a:gd name="connsiteX1764" fmla="*/ 1292772 w 7886700"/>
              <a:gd name="connsiteY1764" fmla="*/ 1595446 h 6858000"/>
              <a:gd name="connsiteX1765" fmla="*/ 1265794 w 7886700"/>
              <a:gd name="connsiteY1765" fmla="*/ 1601005 h 6858000"/>
              <a:gd name="connsiteX1766" fmla="*/ 1239610 w 7886700"/>
              <a:gd name="connsiteY1766" fmla="*/ 1606563 h 6858000"/>
              <a:gd name="connsiteX1767" fmla="*/ 1213425 w 7886700"/>
              <a:gd name="connsiteY1767" fmla="*/ 1614504 h 6858000"/>
              <a:gd name="connsiteX1768" fmla="*/ 1188034 w 7886700"/>
              <a:gd name="connsiteY1768" fmla="*/ 1622445 h 6858000"/>
              <a:gd name="connsiteX1769" fmla="*/ 1161850 w 7886700"/>
              <a:gd name="connsiteY1769" fmla="*/ 1631180 h 6858000"/>
              <a:gd name="connsiteX1770" fmla="*/ 1135666 w 7886700"/>
              <a:gd name="connsiteY1770" fmla="*/ 1640709 h 6858000"/>
              <a:gd name="connsiteX1771" fmla="*/ 1111068 w 7886700"/>
              <a:gd name="connsiteY1771" fmla="*/ 1651032 h 6858000"/>
              <a:gd name="connsiteX1772" fmla="*/ 1086471 w 7886700"/>
              <a:gd name="connsiteY1772" fmla="*/ 1662944 h 6858000"/>
              <a:gd name="connsiteX1773" fmla="*/ 1062667 w 7886700"/>
              <a:gd name="connsiteY1773" fmla="*/ 1674855 h 6858000"/>
              <a:gd name="connsiteX1774" fmla="*/ 1038863 w 7886700"/>
              <a:gd name="connsiteY1774" fmla="*/ 1688355 h 6858000"/>
              <a:gd name="connsiteX1775" fmla="*/ 1015059 w 7886700"/>
              <a:gd name="connsiteY1775" fmla="*/ 1701854 h 6858000"/>
              <a:gd name="connsiteX1776" fmla="*/ 992049 w 7886700"/>
              <a:gd name="connsiteY1776" fmla="*/ 1716942 h 6858000"/>
              <a:gd name="connsiteX1777" fmla="*/ 969038 w 7886700"/>
              <a:gd name="connsiteY1777" fmla="*/ 1732030 h 6858000"/>
              <a:gd name="connsiteX1778" fmla="*/ 946028 w 7886700"/>
              <a:gd name="connsiteY1778" fmla="*/ 1747911 h 6858000"/>
              <a:gd name="connsiteX1779" fmla="*/ 925398 w 7886700"/>
              <a:gd name="connsiteY1779" fmla="*/ 1764587 h 6858000"/>
              <a:gd name="connsiteX1780" fmla="*/ 903181 w 7886700"/>
              <a:gd name="connsiteY1780" fmla="*/ 1782851 h 6858000"/>
              <a:gd name="connsiteX1781" fmla="*/ 882551 w 7886700"/>
              <a:gd name="connsiteY1781" fmla="*/ 1800321 h 6858000"/>
              <a:gd name="connsiteX1782" fmla="*/ 862714 w 7886700"/>
              <a:gd name="connsiteY1782" fmla="*/ 1819379 h 6858000"/>
              <a:gd name="connsiteX1783" fmla="*/ 842877 w 7886700"/>
              <a:gd name="connsiteY1783" fmla="*/ 1839232 h 6858000"/>
              <a:gd name="connsiteX1784" fmla="*/ 823834 w 7886700"/>
              <a:gd name="connsiteY1784" fmla="*/ 1859084 h 6858000"/>
              <a:gd name="connsiteX1785" fmla="*/ 806378 w 7886700"/>
              <a:gd name="connsiteY1785" fmla="*/ 1879730 h 6858000"/>
              <a:gd name="connsiteX1786" fmla="*/ 788128 w 7886700"/>
              <a:gd name="connsiteY1786" fmla="*/ 1901171 h 6858000"/>
              <a:gd name="connsiteX1787" fmla="*/ 771465 w 7886700"/>
              <a:gd name="connsiteY1787" fmla="*/ 1922611 h 6858000"/>
              <a:gd name="connsiteX1788" fmla="*/ 754803 w 7886700"/>
              <a:gd name="connsiteY1788" fmla="*/ 1945640 h 6858000"/>
              <a:gd name="connsiteX1789" fmla="*/ 738140 w 7886700"/>
              <a:gd name="connsiteY1789" fmla="*/ 1968668 h 6858000"/>
              <a:gd name="connsiteX1790" fmla="*/ 723858 w 7886700"/>
              <a:gd name="connsiteY1790" fmla="*/ 1991697 h 6858000"/>
              <a:gd name="connsiteX1791" fmla="*/ 709575 w 7886700"/>
              <a:gd name="connsiteY1791" fmla="*/ 2015519 h 6858000"/>
              <a:gd name="connsiteX1792" fmla="*/ 696086 w 7886700"/>
              <a:gd name="connsiteY1792" fmla="*/ 2040136 h 6858000"/>
              <a:gd name="connsiteX1793" fmla="*/ 684184 w 7886700"/>
              <a:gd name="connsiteY1793" fmla="*/ 2064753 h 6858000"/>
              <a:gd name="connsiteX1794" fmla="*/ 672282 w 7886700"/>
              <a:gd name="connsiteY1794" fmla="*/ 2090958 h 6858000"/>
              <a:gd name="connsiteX1795" fmla="*/ 661174 w 7886700"/>
              <a:gd name="connsiteY1795" fmla="*/ 2117163 h 6858000"/>
              <a:gd name="connsiteX1796" fmla="*/ 650859 w 7886700"/>
              <a:gd name="connsiteY1796" fmla="*/ 2140986 h 6858000"/>
              <a:gd name="connsiteX1797" fmla="*/ 642924 w 7886700"/>
              <a:gd name="connsiteY1797" fmla="*/ 2164808 h 6858000"/>
              <a:gd name="connsiteX1798" fmla="*/ 634989 w 7886700"/>
              <a:gd name="connsiteY1798" fmla="*/ 2188631 h 6858000"/>
              <a:gd name="connsiteX1799" fmla="*/ 627848 w 7886700"/>
              <a:gd name="connsiteY1799" fmla="*/ 2212454 h 6858000"/>
              <a:gd name="connsiteX1800" fmla="*/ 622294 w 7886700"/>
              <a:gd name="connsiteY1800" fmla="*/ 2236276 h 6858000"/>
              <a:gd name="connsiteX1801" fmla="*/ 615946 w 7886700"/>
              <a:gd name="connsiteY1801" fmla="*/ 2260893 h 6858000"/>
              <a:gd name="connsiteX1802" fmla="*/ 611979 w 7886700"/>
              <a:gd name="connsiteY1802" fmla="*/ 2284716 h 6858000"/>
              <a:gd name="connsiteX1803" fmla="*/ 608012 w 7886700"/>
              <a:gd name="connsiteY1803" fmla="*/ 2308538 h 6858000"/>
              <a:gd name="connsiteX1804" fmla="*/ 605631 w 7886700"/>
              <a:gd name="connsiteY1804" fmla="*/ 2332361 h 6858000"/>
              <a:gd name="connsiteX1805" fmla="*/ 603251 w 7886700"/>
              <a:gd name="connsiteY1805" fmla="*/ 2356184 h 6858000"/>
              <a:gd name="connsiteX1806" fmla="*/ 601664 w 7886700"/>
              <a:gd name="connsiteY1806" fmla="*/ 2380006 h 6858000"/>
              <a:gd name="connsiteX1807" fmla="*/ 601664 w 7886700"/>
              <a:gd name="connsiteY1807" fmla="*/ 2403829 h 6858000"/>
              <a:gd name="connsiteX1808" fmla="*/ 601664 w 7886700"/>
              <a:gd name="connsiteY1808" fmla="*/ 2428446 h 6858000"/>
              <a:gd name="connsiteX1809" fmla="*/ 602457 w 7886700"/>
              <a:gd name="connsiteY1809" fmla="*/ 2452269 h 6858000"/>
              <a:gd name="connsiteX1810" fmla="*/ 604044 w 7886700"/>
              <a:gd name="connsiteY1810" fmla="*/ 2476091 h 6858000"/>
              <a:gd name="connsiteX1811" fmla="*/ 606425 w 7886700"/>
              <a:gd name="connsiteY1811" fmla="*/ 2499914 h 6858000"/>
              <a:gd name="connsiteX1812" fmla="*/ 609599 w 7886700"/>
              <a:gd name="connsiteY1812" fmla="*/ 2522148 h 6858000"/>
              <a:gd name="connsiteX1813" fmla="*/ 613566 w 7886700"/>
              <a:gd name="connsiteY1813" fmla="*/ 2545177 h 6858000"/>
              <a:gd name="connsiteX1814" fmla="*/ 618327 w 7886700"/>
              <a:gd name="connsiteY1814" fmla="*/ 2569000 h 6858000"/>
              <a:gd name="connsiteX1815" fmla="*/ 623881 w 7886700"/>
              <a:gd name="connsiteY1815" fmla="*/ 2592028 h 6858000"/>
              <a:gd name="connsiteX1816" fmla="*/ 630229 w 7886700"/>
              <a:gd name="connsiteY1816" fmla="*/ 2614263 h 6858000"/>
              <a:gd name="connsiteX1817" fmla="*/ 637370 w 7886700"/>
              <a:gd name="connsiteY1817" fmla="*/ 2636497 h 6858000"/>
              <a:gd name="connsiteX1818" fmla="*/ 645304 w 7886700"/>
              <a:gd name="connsiteY1818" fmla="*/ 2659526 h 6858000"/>
              <a:gd name="connsiteX1819" fmla="*/ 654033 w 7886700"/>
              <a:gd name="connsiteY1819" fmla="*/ 2681760 h 6858000"/>
              <a:gd name="connsiteX1820" fmla="*/ 664348 w 7886700"/>
              <a:gd name="connsiteY1820" fmla="*/ 2703201 h 6858000"/>
              <a:gd name="connsiteX1821" fmla="*/ 673869 w 7886700"/>
              <a:gd name="connsiteY1821" fmla="*/ 2725435 h 6858000"/>
              <a:gd name="connsiteX1822" fmla="*/ 684978 w 7886700"/>
              <a:gd name="connsiteY1822" fmla="*/ 2746082 h 6858000"/>
              <a:gd name="connsiteX1823" fmla="*/ 696880 w 7886700"/>
              <a:gd name="connsiteY1823" fmla="*/ 2767522 h 6858000"/>
              <a:gd name="connsiteX1824" fmla="*/ 708782 w 7886700"/>
              <a:gd name="connsiteY1824" fmla="*/ 2788168 h 6858000"/>
              <a:gd name="connsiteX1825" fmla="*/ 722271 w 7886700"/>
              <a:gd name="connsiteY1825" fmla="*/ 2808815 h 6858000"/>
              <a:gd name="connsiteX1826" fmla="*/ 736553 w 7886700"/>
              <a:gd name="connsiteY1826" fmla="*/ 2828667 h 6858000"/>
              <a:gd name="connsiteX1827" fmla="*/ 750835 w 7886700"/>
              <a:gd name="connsiteY1827" fmla="*/ 2848519 h 6858000"/>
              <a:gd name="connsiteX1828" fmla="*/ 779400 w 7886700"/>
              <a:gd name="connsiteY1828" fmla="*/ 2883459 h 6858000"/>
              <a:gd name="connsiteX1829" fmla="*/ 807965 w 7886700"/>
              <a:gd name="connsiteY1829" fmla="*/ 2916017 h 6858000"/>
              <a:gd name="connsiteX1830" fmla="*/ 838116 w 7886700"/>
              <a:gd name="connsiteY1830" fmla="*/ 2946192 h 6858000"/>
              <a:gd name="connsiteX1831" fmla="*/ 867475 w 7886700"/>
              <a:gd name="connsiteY1831" fmla="*/ 2973191 h 6858000"/>
              <a:gd name="connsiteX1832" fmla="*/ 899213 w 7886700"/>
              <a:gd name="connsiteY1832" fmla="*/ 2997808 h 6858000"/>
              <a:gd name="connsiteX1833" fmla="*/ 930952 w 7886700"/>
              <a:gd name="connsiteY1833" fmla="*/ 3020837 h 6858000"/>
              <a:gd name="connsiteX1834" fmla="*/ 963484 w 7886700"/>
              <a:gd name="connsiteY1834" fmla="*/ 3041483 h 6858000"/>
              <a:gd name="connsiteX1835" fmla="*/ 996016 w 7886700"/>
              <a:gd name="connsiteY1835" fmla="*/ 3060541 h 6858000"/>
              <a:gd name="connsiteX1836" fmla="*/ 1028548 w 7886700"/>
              <a:gd name="connsiteY1836" fmla="*/ 3076423 h 6858000"/>
              <a:gd name="connsiteX1837" fmla="*/ 1062667 w 7886700"/>
              <a:gd name="connsiteY1837" fmla="*/ 3091510 h 6858000"/>
              <a:gd name="connsiteX1838" fmla="*/ 1095199 w 7886700"/>
              <a:gd name="connsiteY1838" fmla="*/ 3104216 h 6858000"/>
              <a:gd name="connsiteX1839" fmla="*/ 1129318 w 7886700"/>
              <a:gd name="connsiteY1839" fmla="*/ 3115333 h 6858000"/>
              <a:gd name="connsiteX1840" fmla="*/ 1162644 w 7886700"/>
              <a:gd name="connsiteY1840" fmla="*/ 3124068 h 6858000"/>
              <a:gd name="connsiteX1841" fmla="*/ 1196763 w 7886700"/>
              <a:gd name="connsiteY1841" fmla="*/ 3131215 h 6858000"/>
              <a:gd name="connsiteX1842" fmla="*/ 1229295 w 7886700"/>
              <a:gd name="connsiteY1842" fmla="*/ 3136774 h 6858000"/>
              <a:gd name="connsiteX1843" fmla="*/ 1263414 w 7886700"/>
              <a:gd name="connsiteY1843" fmla="*/ 3142332 h 6858000"/>
              <a:gd name="connsiteX1844" fmla="*/ 1295946 w 7886700"/>
              <a:gd name="connsiteY1844" fmla="*/ 3144714 h 6858000"/>
              <a:gd name="connsiteX1845" fmla="*/ 1328478 w 7886700"/>
              <a:gd name="connsiteY1845" fmla="*/ 3147097 h 6858000"/>
              <a:gd name="connsiteX1846" fmla="*/ 1360216 w 7886700"/>
              <a:gd name="connsiteY1846" fmla="*/ 3147891 h 6858000"/>
              <a:gd name="connsiteX1847" fmla="*/ 1392748 w 7886700"/>
              <a:gd name="connsiteY1847" fmla="*/ 3147097 h 6858000"/>
              <a:gd name="connsiteX1848" fmla="*/ 1424487 w 7886700"/>
              <a:gd name="connsiteY1848" fmla="*/ 3146303 h 6858000"/>
              <a:gd name="connsiteX1849" fmla="*/ 1453845 w 7886700"/>
              <a:gd name="connsiteY1849" fmla="*/ 3143126 h 6858000"/>
              <a:gd name="connsiteX1850" fmla="*/ 1483997 w 7886700"/>
              <a:gd name="connsiteY1850" fmla="*/ 3139950 h 6858000"/>
              <a:gd name="connsiteX1851" fmla="*/ 1512562 w 7886700"/>
              <a:gd name="connsiteY1851" fmla="*/ 3135185 h 6858000"/>
              <a:gd name="connsiteX1852" fmla="*/ 1540333 w 7886700"/>
              <a:gd name="connsiteY1852" fmla="*/ 3130421 h 6858000"/>
              <a:gd name="connsiteX1853" fmla="*/ 1568105 w 7886700"/>
              <a:gd name="connsiteY1853" fmla="*/ 3124068 h 6858000"/>
              <a:gd name="connsiteX1854" fmla="*/ 1594289 w 7886700"/>
              <a:gd name="connsiteY1854" fmla="*/ 3118510 h 6858000"/>
              <a:gd name="connsiteX1855" fmla="*/ 1618886 w 7886700"/>
              <a:gd name="connsiteY1855" fmla="*/ 3111363 h 6858000"/>
              <a:gd name="connsiteX1856" fmla="*/ 1642690 w 7886700"/>
              <a:gd name="connsiteY1856" fmla="*/ 3104216 h 6858000"/>
              <a:gd name="connsiteX1857" fmla="*/ 1664907 w 7886700"/>
              <a:gd name="connsiteY1857" fmla="*/ 3096275 h 6858000"/>
              <a:gd name="connsiteX1858" fmla="*/ 1685537 w 7886700"/>
              <a:gd name="connsiteY1858" fmla="*/ 3088334 h 6858000"/>
              <a:gd name="connsiteX1859" fmla="*/ 1705374 w 7886700"/>
              <a:gd name="connsiteY1859" fmla="*/ 3080393 h 6858000"/>
              <a:gd name="connsiteX1860" fmla="*/ 1716482 w 7886700"/>
              <a:gd name="connsiteY1860" fmla="*/ 3074835 h 6858000"/>
              <a:gd name="connsiteX1861" fmla="*/ 1727591 w 7886700"/>
              <a:gd name="connsiteY1861" fmla="*/ 3067688 h 6858000"/>
              <a:gd name="connsiteX1862" fmla="*/ 1736319 w 7886700"/>
              <a:gd name="connsiteY1862" fmla="*/ 3060541 h 6858000"/>
              <a:gd name="connsiteX1863" fmla="*/ 1745047 w 7886700"/>
              <a:gd name="connsiteY1863" fmla="*/ 3052600 h 6858000"/>
              <a:gd name="connsiteX1864" fmla="*/ 1752188 w 7886700"/>
              <a:gd name="connsiteY1864" fmla="*/ 3043865 h 6858000"/>
              <a:gd name="connsiteX1865" fmla="*/ 1759329 w 7886700"/>
              <a:gd name="connsiteY1865" fmla="*/ 3033542 h 6858000"/>
              <a:gd name="connsiteX1866" fmla="*/ 1764884 w 7886700"/>
              <a:gd name="connsiteY1866" fmla="*/ 3024013 h 6858000"/>
              <a:gd name="connsiteX1867" fmla="*/ 1769645 w 7886700"/>
              <a:gd name="connsiteY1867" fmla="*/ 3012896 h 6858000"/>
              <a:gd name="connsiteX1868" fmla="*/ 1772818 w 7886700"/>
              <a:gd name="connsiteY1868" fmla="*/ 3001778 h 6858000"/>
              <a:gd name="connsiteX1869" fmla="*/ 1775992 w 7886700"/>
              <a:gd name="connsiteY1869" fmla="*/ 2990661 h 6858000"/>
              <a:gd name="connsiteX1870" fmla="*/ 1777579 w 7886700"/>
              <a:gd name="connsiteY1870" fmla="*/ 2978750 h 6858000"/>
              <a:gd name="connsiteX1871" fmla="*/ 1777579 w 7886700"/>
              <a:gd name="connsiteY1871" fmla="*/ 2966838 h 6858000"/>
              <a:gd name="connsiteX1872" fmla="*/ 1776785 w 7886700"/>
              <a:gd name="connsiteY1872" fmla="*/ 2956515 h 6858000"/>
              <a:gd name="connsiteX1873" fmla="*/ 1775199 w 7886700"/>
              <a:gd name="connsiteY1873" fmla="*/ 2943810 h 6858000"/>
              <a:gd name="connsiteX1874" fmla="*/ 1772025 w 7886700"/>
              <a:gd name="connsiteY1874" fmla="*/ 2931899 h 6858000"/>
              <a:gd name="connsiteX1875" fmla="*/ 1768057 w 7886700"/>
              <a:gd name="connsiteY1875" fmla="*/ 2919987 h 6858000"/>
              <a:gd name="connsiteX1876" fmla="*/ 1761710 w 7886700"/>
              <a:gd name="connsiteY1876" fmla="*/ 2909664 h 6858000"/>
              <a:gd name="connsiteX1877" fmla="*/ 1756155 w 7886700"/>
              <a:gd name="connsiteY1877" fmla="*/ 2899341 h 6858000"/>
              <a:gd name="connsiteX1878" fmla="*/ 1748221 w 7886700"/>
              <a:gd name="connsiteY1878" fmla="*/ 2889812 h 6858000"/>
              <a:gd name="connsiteX1879" fmla="*/ 1740286 w 7886700"/>
              <a:gd name="connsiteY1879" fmla="*/ 2881871 h 6858000"/>
              <a:gd name="connsiteX1880" fmla="*/ 1731558 w 7886700"/>
              <a:gd name="connsiteY1880" fmla="*/ 2873930 h 6858000"/>
              <a:gd name="connsiteX1881" fmla="*/ 1721243 w 7886700"/>
              <a:gd name="connsiteY1881" fmla="*/ 2866783 h 6858000"/>
              <a:gd name="connsiteX1882" fmla="*/ 1711722 w 7886700"/>
              <a:gd name="connsiteY1882" fmla="*/ 2860430 h 6858000"/>
              <a:gd name="connsiteX1883" fmla="*/ 1700613 w 7886700"/>
              <a:gd name="connsiteY1883" fmla="*/ 2856460 h 6858000"/>
              <a:gd name="connsiteX1884" fmla="*/ 1689504 w 7886700"/>
              <a:gd name="connsiteY1884" fmla="*/ 2852490 h 6858000"/>
              <a:gd name="connsiteX1885" fmla="*/ 1678396 w 7886700"/>
              <a:gd name="connsiteY1885" fmla="*/ 2850107 h 6858000"/>
              <a:gd name="connsiteX1886" fmla="*/ 1666494 w 7886700"/>
              <a:gd name="connsiteY1886" fmla="*/ 2848519 h 6858000"/>
              <a:gd name="connsiteX1887" fmla="*/ 1655385 w 7886700"/>
              <a:gd name="connsiteY1887" fmla="*/ 2847725 h 6858000"/>
              <a:gd name="connsiteX1888" fmla="*/ 1643484 w 7886700"/>
              <a:gd name="connsiteY1888" fmla="*/ 2848519 h 6858000"/>
              <a:gd name="connsiteX1889" fmla="*/ 1631581 w 7886700"/>
              <a:gd name="connsiteY1889" fmla="*/ 2850901 h 6858000"/>
              <a:gd name="connsiteX1890" fmla="*/ 1619679 w 7886700"/>
              <a:gd name="connsiteY1890" fmla="*/ 2854078 h 6858000"/>
              <a:gd name="connsiteX1891" fmla="*/ 1607777 w 7886700"/>
              <a:gd name="connsiteY1891" fmla="*/ 2858842 h 6858000"/>
              <a:gd name="connsiteX1892" fmla="*/ 1588734 w 7886700"/>
              <a:gd name="connsiteY1892" fmla="*/ 2865989 h 6858000"/>
              <a:gd name="connsiteX1893" fmla="*/ 1567311 w 7886700"/>
              <a:gd name="connsiteY1893" fmla="*/ 2872342 h 6858000"/>
              <a:gd name="connsiteX1894" fmla="*/ 1538746 w 7886700"/>
              <a:gd name="connsiteY1894" fmla="*/ 2881871 h 6858000"/>
              <a:gd name="connsiteX1895" fmla="*/ 1503834 w 7886700"/>
              <a:gd name="connsiteY1895" fmla="*/ 2889812 h 6858000"/>
              <a:gd name="connsiteX1896" fmla="*/ 1483997 w 7886700"/>
              <a:gd name="connsiteY1896" fmla="*/ 2893782 h 6858000"/>
              <a:gd name="connsiteX1897" fmla="*/ 1462574 w 7886700"/>
              <a:gd name="connsiteY1897" fmla="*/ 2897753 h 6858000"/>
              <a:gd name="connsiteX1898" fmla="*/ 1441150 w 7886700"/>
              <a:gd name="connsiteY1898" fmla="*/ 2900135 h 6858000"/>
              <a:gd name="connsiteX1899" fmla="*/ 1418139 w 7886700"/>
              <a:gd name="connsiteY1899" fmla="*/ 2902517 h 6858000"/>
              <a:gd name="connsiteX1900" fmla="*/ 1394336 w 7886700"/>
              <a:gd name="connsiteY1900" fmla="*/ 2904105 h 6858000"/>
              <a:gd name="connsiteX1901" fmla="*/ 1369738 w 7886700"/>
              <a:gd name="connsiteY1901" fmla="*/ 2905694 h 6858000"/>
              <a:gd name="connsiteX1902" fmla="*/ 1343554 w 7886700"/>
              <a:gd name="connsiteY1902" fmla="*/ 2905694 h 6858000"/>
              <a:gd name="connsiteX1903" fmla="*/ 1318163 w 7886700"/>
              <a:gd name="connsiteY1903" fmla="*/ 2904105 h 6858000"/>
              <a:gd name="connsiteX1904" fmla="*/ 1291185 w 7886700"/>
              <a:gd name="connsiteY1904" fmla="*/ 2901723 h 6858000"/>
              <a:gd name="connsiteX1905" fmla="*/ 1264207 w 7886700"/>
              <a:gd name="connsiteY1905" fmla="*/ 2897753 h 6858000"/>
              <a:gd name="connsiteX1906" fmla="*/ 1236436 w 7886700"/>
              <a:gd name="connsiteY1906" fmla="*/ 2892194 h 6858000"/>
              <a:gd name="connsiteX1907" fmla="*/ 1208665 w 7886700"/>
              <a:gd name="connsiteY1907" fmla="*/ 2885841 h 6858000"/>
              <a:gd name="connsiteX1908" fmla="*/ 1180893 w 7886700"/>
              <a:gd name="connsiteY1908" fmla="*/ 2877900 h 6858000"/>
              <a:gd name="connsiteX1909" fmla="*/ 1153915 w 7886700"/>
              <a:gd name="connsiteY1909" fmla="*/ 2866783 h 6858000"/>
              <a:gd name="connsiteX1910" fmla="*/ 1126144 w 7886700"/>
              <a:gd name="connsiteY1910" fmla="*/ 2854872 h 6858000"/>
              <a:gd name="connsiteX1911" fmla="*/ 1098373 w 7886700"/>
              <a:gd name="connsiteY1911" fmla="*/ 2839784 h 6858000"/>
              <a:gd name="connsiteX1912" fmla="*/ 1071395 w 7886700"/>
              <a:gd name="connsiteY1912" fmla="*/ 2823108 h 6858000"/>
              <a:gd name="connsiteX1913" fmla="*/ 1044417 w 7886700"/>
              <a:gd name="connsiteY1913" fmla="*/ 2804050 h 6858000"/>
              <a:gd name="connsiteX1914" fmla="*/ 1017440 w 7886700"/>
              <a:gd name="connsiteY1914" fmla="*/ 2783404 h 6858000"/>
              <a:gd name="connsiteX1915" fmla="*/ 1004744 w 7886700"/>
              <a:gd name="connsiteY1915" fmla="*/ 2771492 h 6858000"/>
              <a:gd name="connsiteX1916" fmla="*/ 992049 w 7886700"/>
              <a:gd name="connsiteY1916" fmla="*/ 2757993 h 6858000"/>
              <a:gd name="connsiteX1917" fmla="*/ 980147 w 7886700"/>
              <a:gd name="connsiteY1917" fmla="*/ 2745288 h 6858000"/>
              <a:gd name="connsiteX1918" fmla="*/ 967451 w 7886700"/>
              <a:gd name="connsiteY1918" fmla="*/ 2730994 h 6858000"/>
              <a:gd name="connsiteX1919" fmla="*/ 954756 w 7886700"/>
              <a:gd name="connsiteY1919" fmla="*/ 2717494 h 6858000"/>
              <a:gd name="connsiteX1920" fmla="*/ 942854 w 7886700"/>
              <a:gd name="connsiteY1920" fmla="*/ 2702407 h 6858000"/>
              <a:gd name="connsiteX1921" fmla="*/ 923017 w 7886700"/>
              <a:gd name="connsiteY1921" fmla="*/ 2675408 h 6858000"/>
              <a:gd name="connsiteX1922" fmla="*/ 906354 w 7886700"/>
              <a:gd name="connsiteY1922" fmla="*/ 2647615 h 6858000"/>
              <a:gd name="connsiteX1923" fmla="*/ 891279 w 7886700"/>
              <a:gd name="connsiteY1923" fmla="*/ 2619027 h 6858000"/>
              <a:gd name="connsiteX1924" fmla="*/ 878583 w 7886700"/>
              <a:gd name="connsiteY1924" fmla="*/ 2590440 h 6858000"/>
              <a:gd name="connsiteX1925" fmla="*/ 867475 w 7886700"/>
              <a:gd name="connsiteY1925" fmla="*/ 2560265 h 6858000"/>
              <a:gd name="connsiteX1926" fmla="*/ 858747 w 7886700"/>
              <a:gd name="connsiteY1926" fmla="*/ 2529295 h 6858000"/>
              <a:gd name="connsiteX1927" fmla="*/ 851605 w 7886700"/>
              <a:gd name="connsiteY1927" fmla="*/ 2498326 h 6858000"/>
              <a:gd name="connsiteX1928" fmla="*/ 846845 w 7886700"/>
              <a:gd name="connsiteY1928" fmla="*/ 2466562 h 6858000"/>
              <a:gd name="connsiteX1929" fmla="*/ 843671 w 7886700"/>
              <a:gd name="connsiteY1929" fmla="*/ 2434799 h 6858000"/>
              <a:gd name="connsiteX1930" fmla="*/ 843671 w 7886700"/>
              <a:gd name="connsiteY1930" fmla="*/ 2403035 h 6858000"/>
              <a:gd name="connsiteX1931" fmla="*/ 844464 w 7886700"/>
              <a:gd name="connsiteY1931" fmla="*/ 2370477 h 6858000"/>
              <a:gd name="connsiteX1932" fmla="*/ 848431 w 7886700"/>
              <a:gd name="connsiteY1932" fmla="*/ 2338714 h 6858000"/>
              <a:gd name="connsiteX1933" fmla="*/ 854779 w 7886700"/>
              <a:gd name="connsiteY1933" fmla="*/ 2305362 h 6858000"/>
              <a:gd name="connsiteX1934" fmla="*/ 862714 w 7886700"/>
              <a:gd name="connsiteY1934" fmla="*/ 2272804 h 6858000"/>
              <a:gd name="connsiteX1935" fmla="*/ 873029 w 7886700"/>
              <a:gd name="connsiteY1935" fmla="*/ 2240247 h 6858000"/>
              <a:gd name="connsiteX1936" fmla="*/ 884931 w 7886700"/>
              <a:gd name="connsiteY1936" fmla="*/ 2208483 h 6858000"/>
              <a:gd name="connsiteX1937" fmla="*/ 892866 w 7886700"/>
              <a:gd name="connsiteY1937" fmla="*/ 2189425 h 6858000"/>
              <a:gd name="connsiteX1938" fmla="*/ 901594 w 7886700"/>
              <a:gd name="connsiteY1938" fmla="*/ 2171161 h 6858000"/>
              <a:gd name="connsiteX1939" fmla="*/ 910322 w 7886700"/>
              <a:gd name="connsiteY1939" fmla="*/ 2152897 h 6858000"/>
              <a:gd name="connsiteX1940" fmla="*/ 919050 w 7886700"/>
              <a:gd name="connsiteY1940" fmla="*/ 2135427 h 6858000"/>
              <a:gd name="connsiteX1941" fmla="*/ 930158 w 7886700"/>
              <a:gd name="connsiteY1941" fmla="*/ 2117957 h 6858000"/>
              <a:gd name="connsiteX1942" fmla="*/ 940474 w 7886700"/>
              <a:gd name="connsiteY1942" fmla="*/ 2100487 h 6858000"/>
              <a:gd name="connsiteX1943" fmla="*/ 952375 w 7886700"/>
              <a:gd name="connsiteY1943" fmla="*/ 2084605 h 6858000"/>
              <a:gd name="connsiteX1944" fmla="*/ 964277 w 7886700"/>
              <a:gd name="connsiteY1944" fmla="*/ 2068724 h 6858000"/>
              <a:gd name="connsiteX1945" fmla="*/ 976180 w 7886700"/>
              <a:gd name="connsiteY1945" fmla="*/ 2052842 h 6858000"/>
              <a:gd name="connsiteX1946" fmla="*/ 988875 w 7886700"/>
              <a:gd name="connsiteY1946" fmla="*/ 2036960 h 6858000"/>
              <a:gd name="connsiteX1947" fmla="*/ 1001570 w 7886700"/>
              <a:gd name="connsiteY1947" fmla="*/ 2023460 h 6858000"/>
              <a:gd name="connsiteX1948" fmla="*/ 1015059 w 7886700"/>
              <a:gd name="connsiteY1948" fmla="*/ 2008373 h 6858000"/>
              <a:gd name="connsiteX1949" fmla="*/ 1028548 w 7886700"/>
              <a:gd name="connsiteY1949" fmla="*/ 1994079 h 6858000"/>
              <a:gd name="connsiteX1950" fmla="*/ 1043624 w 7886700"/>
              <a:gd name="connsiteY1950" fmla="*/ 1980579 h 6858000"/>
              <a:gd name="connsiteX1951" fmla="*/ 1058700 w 7886700"/>
              <a:gd name="connsiteY1951" fmla="*/ 1967874 h 6858000"/>
              <a:gd name="connsiteX1952" fmla="*/ 1073776 w 7886700"/>
              <a:gd name="connsiteY1952" fmla="*/ 1955963 h 6858000"/>
              <a:gd name="connsiteX1953" fmla="*/ 1089645 w 7886700"/>
              <a:gd name="connsiteY1953" fmla="*/ 1942463 h 6858000"/>
              <a:gd name="connsiteX1954" fmla="*/ 1105514 w 7886700"/>
              <a:gd name="connsiteY1954" fmla="*/ 1932140 h 6858000"/>
              <a:gd name="connsiteX1955" fmla="*/ 1121383 w 7886700"/>
              <a:gd name="connsiteY1955" fmla="*/ 1921023 h 6858000"/>
              <a:gd name="connsiteX1956" fmla="*/ 1137253 w 7886700"/>
              <a:gd name="connsiteY1956" fmla="*/ 1909905 h 6858000"/>
              <a:gd name="connsiteX1957" fmla="*/ 1153915 w 7886700"/>
              <a:gd name="connsiteY1957" fmla="*/ 1900376 h 6858000"/>
              <a:gd name="connsiteX1958" fmla="*/ 1170578 w 7886700"/>
              <a:gd name="connsiteY1958" fmla="*/ 1890847 h 6858000"/>
              <a:gd name="connsiteX1959" fmla="*/ 1188828 w 7886700"/>
              <a:gd name="connsiteY1959" fmla="*/ 1882112 h 6858000"/>
              <a:gd name="connsiteX1960" fmla="*/ 1206284 w 7886700"/>
              <a:gd name="connsiteY1960" fmla="*/ 1874172 h 6858000"/>
              <a:gd name="connsiteX1961" fmla="*/ 1223740 w 7886700"/>
              <a:gd name="connsiteY1961" fmla="*/ 1866231 h 6858000"/>
              <a:gd name="connsiteX1962" fmla="*/ 1241990 w 7886700"/>
              <a:gd name="connsiteY1962" fmla="*/ 1859084 h 6858000"/>
              <a:gd name="connsiteX1963" fmla="*/ 1260240 w 7886700"/>
              <a:gd name="connsiteY1963" fmla="*/ 1851937 h 6858000"/>
              <a:gd name="connsiteX1964" fmla="*/ 1279283 w 7886700"/>
              <a:gd name="connsiteY1964" fmla="*/ 1847172 h 6858000"/>
              <a:gd name="connsiteX1965" fmla="*/ 1296739 w 7886700"/>
              <a:gd name="connsiteY1965" fmla="*/ 1842408 h 6858000"/>
              <a:gd name="connsiteX1966" fmla="*/ 1315782 w 7886700"/>
              <a:gd name="connsiteY1966" fmla="*/ 1837643 h 6858000"/>
              <a:gd name="connsiteX1967" fmla="*/ 1334825 w 7886700"/>
              <a:gd name="connsiteY1967" fmla="*/ 1833673 h 6858000"/>
              <a:gd name="connsiteX1968" fmla="*/ 1353869 w 7886700"/>
              <a:gd name="connsiteY1968" fmla="*/ 1830497 h 6858000"/>
              <a:gd name="connsiteX1969" fmla="*/ 1383227 w 7886700"/>
              <a:gd name="connsiteY1969" fmla="*/ 1826526 h 6858000"/>
              <a:gd name="connsiteX1970" fmla="*/ 1417346 w 7886700"/>
              <a:gd name="connsiteY1970" fmla="*/ 1823350 h 6858000"/>
              <a:gd name="connsiteX1971" fmla="*/ 1456226 w 7886700"/>
              <a:gd name="connsiteY1971" fmla="*/ 1820173 h 6858000"/>
              <a:gd name="connsiteX1972" fmla="*/ 1497486 w 7886700"/>
              <a:gd name="connsiteY1972" fmla="*/ 1819379 h 6858000"/>
              <a:gd name="connsiteX1973" fmla="*/ 1543507 w 7886700"/>
              <a:gd name="connsiteY1973" fmla="*/ 1819379 h 6858000"/>
              <a:gd name="connsiteX1974" fmla="*/ 1592702 w 7886700"/>
              <a:gd name="connsiteY1974" fmla="*/ 1822556 h 6858000"/>
              <a:gd name="connsiteX1975" fmla="*/ 1618092 w 7886700"/>
              <a:gd name="connsiteY1975" fmla="*/ 1824144 h 6858000"/>
              <a:gd name="connsiteX1976" fmla="*/ 1643484 w 7886700"/>
              <a:gd name="connsiteY1976" fmla="*/ 1826526 h 6858000"/>
              <a:gd name="connsiteX1977" fmla="*/ 1670461 w 7886700"/>
              <a:gd name="connsiteY1977" fmla="*/ 1830497 h 6858000"/>
              <a:gd name="connsiteX1978" fmla="*/ 1697439 w 7886700"/>
              <a:gd name="connsiteY1978" fmla="*/ 1834467 h 6858000"/>
              <a:gd name="connsiteX1979" fmla="*/ 1725210 w 7886700"/>
              <a:gd name="connsiteY1979" fmla="*/ 1839232 h 6858000"/>
              <a:gd name="connsiteX1980" fmla="*/ 1752982 w 7886700"/>
              <a:gd name="connsiteY1980" fmla="*/ 1845584 h 6858000"/>
              <a:gd name="connsiteX1981" fmla="*/ 1781546 w 7886700"/>
              <a:gd name="connsiteY1981" fmla="*/ 1851937 h 6858000"/>
              <a:gd name="connsiteX1982" fmla="*/ 1809318 w 7886700"/>
              <a:gd name="connsiteY1982" fmla="*/ 1859084 h 6858000"/>
              <a:gd name="connsiteX1983" fmla="*/ 1838676 w 7886700"/>
              <a:gd name="connsiteY1983" fmla="*/ 1867819 h 6858000"/>
              <a:gd name="connsiteX1984" fmla="*/ 1854281 w 7886700"/>
              <a:gd name="connsiteY1984" fmla="*/ 1873306 h 6858000"/>
              <a:gd name="connsiteX1985" fmla="*/ 1862155 w 7886700"/>
              <a:gd name="connsiteY1985" fmla="*/ 1882757 h 6858000"/>
              <a:gd name="connsiteX1986" fmla="*/ 1870890 w 7886700"/>
              <a:gd name="connsiteY1986" fmla="*/ 1889110 h 6858000"/>
              <a:gd name="connsiteX1987" fmla="*/ 1879625 w 7886700"/>
              <a:gd name="connsiteY1987" fmla="*/ 1896258 h 6858000"/>
              <a:gd name="connsiteX1988" fmla="*/ 1890742 w 7886700"/>
              <a:gd name="connsiteY1988" fmla="*/ 1902612 h 6858000"/>
              <a:gd name="connsiteX1989" fmla="*/ 1901860 w 7886700"/>
              <a:gd name="connsiteY1989" fmla="*/ 1907378 h 6858000"/>
              <a:gd name="connsiteX1990" fmla="*/ 1913771 w 7886700"/>
              <a:gd name="connsiteY1990" fmla="*/ 1911349 h 6858000"/>
              <a:gd name="connsiteX1991" fmla="*/ 1921712 w 7886700"/>
              <a:gd name="connsiteY1991" fmla="*/ 1913731 h 6858000"/>
              <a:gd name="connsiteX1992" fmla="*/ 1929654 w 7886700"/>
              <a:gd name="connsiteY1992" fmla="*/ 1915320 h 6858000"/>
              <a:gd name="connsiteX1993" fmla="*/ 1946330 w 7886700"/>
              <a:gd name="connsiteY1993" fmla="*/ 1916114 h 6858000"/>
              <a:gd name="connsiteX1994" fmla="*/ 1956653 w 7886700"/>
              <a:gd name="connsiteY1994" fmla="*/ 1916114 h 6858000"/>
              <a:gd name="connsiteX1995" fmla="*/ 1957315 w 7886700"/>
              <a:gd name="connsiteY1995" fmla="*/ 1915994 h 6858000"/>
              <a:gd name="connsiteX1996" fmla="*/ 1984674 w 7886700"/>
              <a:gd name="connsiteY1996" fmla="*/ 1928964 h 6858000"/>
              <a:gd name="connsiteX1997" fmla="*/ 2013238 w 7886700"/>
              <a:gd name="connsiteY1997" fmla="*/ 1944845 h 6858000"/>
              <a:gd name="connsiteX1998" fmla="*/ 2042597 w 7886700"/>
              <a:gd name="connsiteY1998" fmla="*/ 1962315 h 6858000"/>
              <a:gd name="connsiteX1999" fmla="*/ 2071161 w 7886700"/>
              <a:gd name="connsiteY1999" fmla="*/ 1980579 h 6858000"/>
              <a:gd name="connsiteX2000" fmla="*/ 2098933 w 7886700"/>
              <a:gd name="connsiteY2000" fmla="*/ 2001226 h 6858000"/>
              <a:gd name="connsiteX2001" fmla="*/ 2127497 w 7886700"/>
              <a:gd name="connsiteY2001" fmla="*/ 2023460 h 6858000"/>
              <a:gd name="connsiteX2002" fmla="*/ 2155269 w 7886700"/>
              <a:gd name="connsiteY2002" fmla="*/ 2046489 h 6858000"/>
              <a:gd name="connsiteX2003" fmla="*/ 2181453 w 7886700"/>
              <a:gd name="connsiteY2003" fmla="*/ 2070312 h 6858000"/>
              <a:gd name="connsiteX2004" fmla="*/ 2206050 w 7886700"/>
              <a:gd name="connsiteY2004" fmla="*/ 2094134 h 6858000"/>
              <a:gd name="connsiteX2005" fmla="*/ 2229854 w 7886700"/>
              <a:gd name="connsiteY2005" fmla="*/ 2119545 h 6858000"/>
              <a:gd name="connsiteX2006" fmla="*/ 2253658 w 7886700"/>
              <a:gd name="connsiteY2006" fmla="*/ 2146544 h 6858000"/>
              <a:gd name="connsiteX2007" fmla="*/ 2275875 w 7886700"/>
              <a:gd name="connsiteY2007" fmla="*/ 2174337 h 6858000"/>
              <a:gd name="connsiteX2008" fmla="*/ 2297299 w 7886700"/>
              <a:gd name="connsiteY2008" fmla="*/ 2202924 h 6858000"/>
              <a:gd name="connsiteX2009" fmla="*/ 2318722 w 7886700"/>
              <a:gd name="connsiteY2009" fmla="*/ 2233100 h 6858000"/>
              <a:gd name="connsiteX2010" fmla="*/ 2338559 w 7886700"/>
              <a:gd name="connsiteY2010" fmla="*/ 2264069 h 6858000"/>
              <a:gd name="connsiteX2011" fmla="*/ 2358396 w 7886700"/>
              <a:gd name="connsiteY2011" fmla="*/ 2295833 h 6858000"/>
              <a:gd name="connsiteX2012" fmla="*/ 2375852 w 7886700"/>
              <a:gd name="connsiteY2012" fmla="*/ 2328391 h 6858000"/>
              <a:gd name="connsiteX2013" fmla="*/ 2394102 w 7886700"/>
              <a:gd name="connsiteY2013" fmla="*/ 2362536 h 6858000"/>
              <a:gd name="connsiteX2014" fmla="*/ 2410764 w 7886700"/>
              <a:gd name="connsiteY2014" fmla="*/ 2397476 h 6858000"/>
              <a:gd name="connsiteX2015" fmla="*/ 2426634 w 7886700"/>
              <a:gd name="connsiteY2015" fmla="*/ 2433210 h 6858000"/>
              <a:gd name="connsiteX2016" fmla="*/ 2441710 w 7886700"/>
              <a:gd name="connsiteY2016" fmla="*/ 2470533 h 6858000"/>
              <a:gd name="connsiteX2017" fmla="*/ 2455992 w 7886700"/>
              <a:gd name="connsiteY2017" fmla="*/ 2508649 h 6858000"/>
              <a:gd name="connsiteX2018" fmla="*/ 2469481 w 7886700"/>
              <a:gd name="connsiteY2018" fmla="*/ 2547559 h 6858000"/>
              <a:gd name="connsiteX2019" fmla="*/ 2481383 w 7886700"/>
              <a:gd name="connsiteY2019" fmla="*/ 2588058 h 6858000"/>
              <a:gd name="connsiteX2020" fmla="*/ 2493285 w 7886700"/>
              <a:gd name="connsiteY2020" fmla="*/ 2628556 h 6858000"/>
              <a:gd name="connsiteX2021" fmla="*/ 2504393 w 7886700"/>
              <a:gd name="connsiteY2021" fmla="*/ 2671437 h 6858000"/>
              <a:gd name="connsiteX2022" fmla="*/ 2513915 w 7886700"/>
              <a:gd name="connsiteY2022" fmla="*/ 2714318 h 6858000"/>
              <a:gd name="connsiteX2023" fmla="*/ 2524230 w 7886700"/>
              <a:gd name="connsiteY2023" fmla="*/ 2759581 h 6858000"/>
              <a:gd name="connsiteX2024" fmla="*/ 2532165 w 7886700"/>
              <a:gd name="connsiteY2024" fmla="*/ 2804050 h 6858000"/>
              <a:gd name="connsiteX2025" fmla="*/ 2540099 w 7886700"/>
              <a:gd name="connsiteY2025" fmla="*/ 2850901 h 6858000"/>
              <a:gd name="connsiteX2026" fmla="*/ 2545653 w 7886700"/>
              <a:gd name="connsiteY2026" fmla="*/ 2898547 h 6858000"/>
              <a:gd name="connsiteX2027" fmla="*/ 2552001 w 7886700"/>
              <a:gd name="connsiteY2027" fmla="*/ 2946192 h 6858000"/>
              <a:gd name="connsiteX2028" fmla="*/ 2556762 w 7886700"/>
              <a:gd name="connsiteY2028" fmla="*/ 2996220 h 6858000"/>
              <a:gd name="connsiteX2029" fmla="*/ 2562316 w 7886700"/>
              <a:gd name="connsiteY2029" fmla="*/ 3046247 h 6858000"/>
              <a:gd name="connsiteX2030" fmla="*/ 2564697 w 7886700"/>
              <a:gd name="connsiteY2030" fmla="*/ 3097069 h 6858000"/>
              <a:gd name="connsiteX2031" fmla="*/ 2567870 w 7886700"/>
              <a:gd name="connsiteY2031" fmla="*/ 3150273 h 6858000"/>
              <a:gd name="connsiteX2032" fmla="*/ 2568664 w 7886700"/>
              <a:gd name="connsiteY2032" fmla="*/ 3203477 h 6858000"/>
              <a:gd name="connsiteX2033" fmla="*/ 2570251 w 7886700"/>
              <a:gd name="connsiteY2033" fmla="*/ 3257475 h 6858000"/>
              <a:gd name="connsiteX2034" fmla="*/ 2570251 w 7886700"/>
              <a:gd name="connsiteY2034" fmla="*/ 3263835 h 6858000"/>
              <a:gd name="connsiteX2035" fmla="*/ 2552702 w 7886700"/>
              <a:gd name="connsiteY2035" fmla="*/ 3267346 h 6858000"/>
              <a:gd name="connsiteX2036" fmla="*/ 2505870 w 7886700"/>
              <a:gd name="connsiteY2036" fmla="*/ 3280051 h 6858000"/>
              <a:gd name="connsiteX2037" fmla="*/ 2459039 w 7886700"/>
              <a:gd name="connsiteY2037" fmla="*/ 3292756 h 6858000"/>
              <a:gd name="connsiteX2038" fmla="*/ 2412208 w 7886700"/>
              <a:gd name="connsiteY2038" fmla="*/ 3308638 h 6858000"/>
              <a:gd name="connsiteX2039" fmla="*/ 2366964 w 7886700"/>
              <a:gd name="connsiteY2039" fmla="*/ 3326107 h 6858000"/>
              <a:gd name="connsiteX2040" fmla="*/ 2321720 w 7886700"/>
              <a:gd name="connsiteY2040" fmla="*/ 3345165 h 6858000"/>
              <a:gd name="connsiteX2041" fmla="*/ 2277270 w 7886700"/>
              <a:gd name="connsiteY2041" fmla="*/ 3367399 h 6858000"/>
              <a:gd name="connsiteX2042" fmla="*/ 2233614 w 7886700"/>
              <a:gd name="connsiteY2042" fmla="*/ 3391221 h 6858000"/>
              <a:gd name="connsiteX2043" fmla="*/ 2189958 w 7886700"/>
              <a:gd name="connsiteY2043" fmla="*/ 3416631 h 6858000"/>
              <a:gd name="connsiteX2044" fmla="*/ 2147889 w 7886700"/>
              <a:gd name="connsiteY2044" fmla="*/ 3443629 h 6858000"/>
              <a:gd name="connsiteX2045" fmla="*/ 2107408 w 7886700"/>
              <a:gd name="connsiteY2045" fmla="*/ 3473804 h 6858000"/>
              <a:gd name="connsiteX2046" fmla="*/ 2067720 w 7886700"/>
              <a:gd name="connsiteY2046" fmla="*/ 3504772 h 6858000"/>
              <a:gd name="connsiteX2047" fmla="*/ 2028827 w 7886700"/>
              <a:gd name="connsiteY2047" fmla="*/ 3538123 h 6858000"/>
              <a:gd name="connsiteX2048" fmla="*/ 1990727 w 7886700"/>
              <a:gd name="connsiteY2048" fmla="*/ 3573062 h 6858000"/>
              <a:gd name="connsiteX2049" fmla="*/ 1954214 w 7886700"/>
              <a:gd name="connsiteY2049" fmla="*/ 3609589 h 6858000"/>
              <a:gd name="connsiteX2050" fmla="*/ 1919289 w 7886700"/>
              <a:gd name="connsiteY2050" fmla="*/ 3649293 h 6858000"/>
              <a:gd name="connsiteX2051" fmla="*/ 1903414 w 7886700"/>
              <a:gd name="connsiteY2051" fmla="*/ 3669144 h 6858000"/>
              <a:gd name="connsiteX2052" fmla="*/ 1886745 w 7886700"/>
              <a:gd name="connsiteY2052" fmla="*/ 3690584 h 6858000"/>
              <a:gd name="connsiteX2053" fmla="*/ 1870870 w 7886700"/>
              <a:gd name="connsiteY2053" fmla="*/ 3711230 h 6858000"/>
              <a:gd name="connsiteX2054" fmla="*/ 1854996 w 7886700"/>
              <a:gd name="connsiteY2054" fmla="*/ 3733464 h 6858000"/>
              <a:gd name="connsiteX2055" fmla="*/ 1839914 w 7886700"/>
              <a:gd name="connsiteY2055" fmla="*/ 3754904 h 6858000"/>
              <a:gd name="connsiteX2056" fmla="*/ 1824833 w 7886700"/>
              <a:gd name="connsiteY2056" fmla="*/ 3777932 h 6858000"/>
              <a:gd name="connsiteX2057" fmla="*/ 1811339 w 7886700"/>
              <a:gd name="connsiteY2057" fmla="*/ 3800959 h 6858000"/>
              <a:gd name="connsiteX2058" fmla="*/ 1797052 w 7886700"/>
              <a:gd name="connsiteY2058" fmla="*/ 3823987 h 6858000"/>
              <a:gd name="connsiteX2059" fmla="*/ 1783558 w 7886700"/>
              <a:gd name="connsiteY2059" fmla="*/ 3847809 h 6858000"/>
              <a:gd name="connsiteX2060" fmla="*/ 1770064 w 7886700"/>
              <a:gd name="connsiteY2060" fmla="*/ 3872426 h 6858000"/>
              <a:gd name="connsiteX2061" fmla="*/ 1758158 w 7886700"/>
              <a:gd name="connsiteY2061" fmla="*/ 3897042 h 6858000"/>
              <a:gd name="connsiteX2062" fmla="*/ 1745458 w 7886700"/>
              <a:gd name="connsiteY2062" fmla="*/ 3922452 h 6858000"/>
              <a:gd name="connsiteX2063" fmla="*/ 1734345 w 7886700"/>
              <a:gd name="connsiteY2063" fmla="*/ 3947862 h 6858000"/>
              <a:gd name="connsiteX2064" fmla="*/ 1728806 w 7886700"/>
              <a:gd name="connsiteY2064" fmla="*/ 3962356 h 6858000"/>
              <a:gd name="connsiteX2065" fmla="*/ 1722438 w 7886700"/>
              <a:gd name="connsiteY2065" fmla="*/ 3963194 h 6858000"/>
              <a:gd name="connsiteX2066" fmla="*/ 1691481 w 7886700"/>
              <a:gd name="connsiteY2066" fmla="*/ 3967956 h 6858000"/>
              <a:gd name="connsiteX2067" fmla="*/ 1662113 w 7886700"/>
              <a:gd name="connsiteY2067" fmla="*/ 3971131 h 6858000"/>
              <a:gd name="connsiteX2068" fmla="*/ 1631156 w 7886700"/>
              <a:gd name="connsiteY2068" fmla="*/ 3974306 h 6858000"/>
              <a:gd name="connsiteX2069" fmla="*/ 1600200 w 7886700"/>
              <a:gd name="connsiteY2069" fmla="*/ 3975894 h 6858000"/>
              <a:gd name="connsiteX2070" fmla="*/ 1568450 w 7886700"/>
              <a:gd name="connsiteY2070" fmla="*/ 3978275 h 6858000"/>
              <a:gd name="connsiteX2071" fmla="*/ 1537494 w 7886700"/>
              <a:gd name="connsiteY2071" fmla="*/ 3979069 h 6858000"/>
              <a:gd name="connsiteX2072" fmla="*/ 1505744 w 7886700"/>
              <a:gd name="connsiteY2072" fmla="*/ 3979069 h 6858000"/>
              <a:gd name="connsiteX2073" fmla="*/ 1466850 w 7886700"/>
              <a:gd name="connsiteY2073" fmla="*/ 3979069 h 6858000"/>
              <a:gd name="connsiteX2074" fmla="*/ 1428750 w 7886700"/>
              <a:gd name="connsiteY2074" fmla="*/ 3977481 h 6858000"/>
              <a:gd name="connsiteX2075" fmla="*/ 1390650 w 7886700"/>
              <a:gd name="connsiteY2075" fmla="*/ 3975100 h 6858000"/>
              <a:gd name="connsiteX2076" fmla="*/ 1351756 w 7886700"/>
              <a:gd name="connsiteY2076" fmla="*/ 3971131 h 6858000"/>
              <a:gd name="connsiteX2077" fmla="*/ 1314450 w 7886700"/>
              <a:gd name="connsiteY2077" fmla="*/ 3967163 h 6858000"/>
              <a:gd name="connsiteX2078" fmla="*/ 1277144 w 7886700"/>
              <a:gd name="connsiteY2078" fmla="*/ 3962400 h 6858000"/>
              <a:gd name="connsiteX2079" fmla="*/ 1239838 w 7886700"/>
              <a:gd name="connsiteY2079" fmla="*/ 3955256 h 6858000"/>
              <a:gd name="connsiteX2080" fmla="*/ 1202531 w 7886700"/>
              <a:gd name="connsiteY2080" fmla="*/ 3948113 h 6858000"/>
              <a:gd name="connsiteX2081" fmla="*/ 1166019 w 7886700"/>
              <a:gd name="connsiteY2081" fmla="*/ 3940175 h 6858000"/>
              <a:gd name="connsiteX2082" fmla="*/ 1130300 w 7886700"/>
              <a:gd name="connsiteY2082" fmla="*/ 3931444 h 6858000"/>
              <a:gd name="connsiteX2083" fmla="*/ 1094581 w 7886700"/>
              <a:gd name="connsiteY2083" fmla="*/ 3922713 h 6858000"/>
              <a:gd name="connsiteX2084" fmla="*/ 1058863 w 7886700"/>
              <a:gd name="connsiteY2084" fmla="*/ 3911600 h 6858000"/>
              <a:gd name="connsiteX2085" fmla="*/ 1023144 w 7886700"/>
              <a:gd name="connsiteY2085" fmla="*/ 3900488 h 6858000"/>
              <a:gd name="connsiteX2086" fmla="*/ 988219 w 7886700"/>
              <a:gd name="connsiteY2086" fmla="*/ 3887788 h 6858000"/>
              <a:gd name="connsiteX2087" fmla="*/ 954088 w 7886700"/>
              <a:gd name="connsiteY2087" fmla="*/ 3875088 h 6858000"/>
              <a:gd name="connsiteX2088" fmla="*/ 920750 w 7886700"/>
              <a:gd name="connsiteY2088" fmla="*/ 3860800 h 6858000"/>
              <a:gd name="connsiteX2089" fmla="*/ 886619 w 7886700"/>
              <a:gd name="connsiteY2089" fmla="*/ 3845719 h 6858000"/>
              <a:gd name="connsiteX2090" fmla="*/ 853281 w 7886700"/>
              <a:gd name="connsiteY2090" fmla="*/ 3831431 h 6858000"/>
              <a:gd name="connsiteX2091" fmla="*/ 820738 w 7886700"/>
              <a:gd name="connsiteY2091" fmla="*/ 3813969 h 6858000"/>
              <a:gd name="connsiteX2092" fmla="*/ 788194 w 7886700"/>
              <a:gd name="connsiteY2092" fmla="*/ 3797300 h 6858000"/>
              <a:gd name="connsiteX2093" fmla="*/ 756444 w 7886700"/>
              <a:gd name="connsiteY2093" fmla="*/ 3779044 h 6858000"/>
              <a:gd name="connsiteX2094" fmla="*/ 725488 w 7886700"/>
              <a:gd name="connsiteY2094" fmla="*/ 3761581 h 6858000"/>
              <a:gd name="connsiteX2095" fmla="*/ 694531 w 7886700"/>
              <a:gd name="connsiteY2095" fmla="*/ 3741738 h 6858000"/>
              <a:gd name="connsiteX2096" fmla="*/ 664369 w 7886700"/>
              <a:gd name="connsiteY2096" fmla="*/ 3721894 h 6858000"/>
              <a:gd name="connsiteX2097" fmla="*/ 634206 w 7886700"/>
              <a:gd name="connsiteY2097" fmla="*/ 3702050 h 6858000"/>
              <a:gd name="connsiteX2098" fmla="*/ 605631 w 7886700"/>
              <a:gd name="connsiteY2098" fmla="*/ 3679825 h 6858000"/>
              <a:gd name="connsiteX2099" fmla="*/ 576263 w 7886700"/>
              <a:gd name="connsiteY2099" fmla="*/ 3658394 h 6858000"/>
              <a:gd name="connsiteX2100" fmla="*/ 548481 w 7886700"/>
              <a:gd name="connsiteY2100" fmla="*/ 3635375 h 6858000"/>
              <a:gd name="connsiteX2101" fmla="*/ 520700 w 7886700"/>
              <a:gd name="connsiteY2101" fmla="*/ 3612356 h 6858000"/>
              <a:gd name="connsiteX2102" fmla="*/ 493713 w 7886700"/>
              <a:gd name="connsiteY2102" fmla="*/ 3588544 h 6858000"/>
              <a:gd name="connsiteX2103" fmla="*/ 467519 w 7886700"/>
              <a:gd name="connsiteY2103" fmla="*/ 3563938 h 6858000"/>
              <a:gd name="connsiteX2104" fmla="*/ 441325 w 7886700"/>
              <a:gd name="connsiteY2104" fmla="*/ 3537744 h 6858000"/>
              <a:gd name="connsiteX2105" fmla="*/ 416719 w 7886700"/>
              <a:gd name="connsiteY2105" fmla="*/ 3512344 h 6858000"/>
              <a:gd name="connsiteX2106" fmla="*/ 391319 w 7886700"/>
              <a:gd name="connsiteY2106" fmla="*/ 3486150 h 6858000"/>
              <a:gd name="connsiteX2107" fmla="*/ 367506 w 7886700"/>
              <a:gd name="connsiteY2107" fmla="*/ 3459163 h 6858000"/>
              <a:gd name="connsiteX2108" fmla="*/ 343694 w 7886700"/>
              <a:gd name="connsiteY2108" fmla="*/ 3431381 h 6858000"/>
              <a:gd name="connsiteX2109" fmla="*/ 321469 w 7886700"/>
              <a:gd name="connsiteY2109" fmla="*/ 3403600 h 6858000"/>
              <a:gd name="connsiteX2110" fmla="*/ 299244 w 7886700"/>
              <a:gd name="connsiteY2110" fmla="*/ 3375025 h 6858000"/>
              <a:gd name="connsiteX2111" fmla="*/ 278606 w 7886700"/>
              <a:gd name="connsiteY2111" fmla="*/ 3344863 h 6858000"/>
              <a:gd name="connsiteX2112" fmla="*/ 257175 w 7886700"/>
              <a:gd name="connsiteY2112" fmla="*/ 3315494 h 6858000"/>
              <a:gd name="connsiteX2113" fmla="*/ 237331 w 7886700"/>
              <a:gd name="connsiteY2113" fmla="*/ 3285331 h 6858000"/>
              <a:gd name="connsiteX2114" fmla="*/ 219075 w 7886700"/>
              <a:gd name="connsiteY2114" fmla="*/ 3254375 h 6858000"/>
              <a:gd name="connsiteX2115" fmla="*/ 200025 w 7886700"/>
              <a:gd name="connsiteY2115" fmla="*/ 3222625 h 6858000"/>
              <a:gd name="connsiteX2116" fmla="*/ 181769 w 7886700"/>
              <a:gd name="connsiteY2116" fmla="*/ 3190875 h 6858000"/>
              <a:gd name="connsiteX2117" fmla="*/ 165100 w 7886700"/>
              <a:gd name="connsiteY2117" fmla="*/ 3159125 h 6858000"/>
              <a:gd name="connsiteX2118" fmla="*/ 149225 w 7886700"/>
              <a:gd name="connsiteY2118" fmla="*/ 3126581 h 6858000"/>
              <a:gd name="connsiteX2119" fmla="*/ 133350 w 7886700"/>
              <a:gd name="connsiteY2119" fmla="*/ 3093244 h 6858000"/>
              <a:gd name="connsiteX2120" fmla="*/ 118269 w 7886700"/>
              <a:gd name="connsiteY2120" fmla="*/ 3059906 h 6858000"/>
              <a:gd name="connsiteX2121" fmla="*/ 103981 w 7886700"/>
              <a:gd name="connsiteY2121" fmla="*/ 3025775 h 6858000"/>
              <a:gd name="connsiteX2122" fmla="*/ 91281 w 7886700"/>
              <a:gd name="connsiteY2122" fmla="*/ 2990850 h 6858000"/>
              <a:gd name="connsiteX2123" fmla="*/ 79375 w 7886700"/>
              <a:gd name="connsiteY2123" fmla="*/ 2956719 h 6858000"/>
              <a:gd name="connsiteX2124" fmla="*/ 67469 w 7886700"/>
              <a:gd name="connsiteY2124" fmla="*/ 2921794 h 6858000"/>
              <a:gd name="connsiteX2125" fmla="*/ 57944 w 7886700"/>
              <a:gd name="connsiteY2125" fmla="*/ 2886075 h 6858000"/>
              <a:gd name="connsiteX2126" fmla="*/ 47625 w 7886700"/>
              <a:gd name="connsiteY2126" fmla="*/ 2850356 h 6858000"/>
              <a:gd name="connsiteX2127" fmla="*/ 38894 w 7886700"/>
              <a:gd name="connsiteY2127" fmla="*/ 2813050 h 6858000"/>
              <a:gd name="connsiteX2128" fmla="*/ 30956 w 7886700"/>
              <a:gd name="connsiteY2128" fmla="*/ 2777331 h 6858000"/>
              <a:gd name="connsiteX2129" fmla="*/ 23813 w 7886700"/>
              <a:gd name="connsiteY2129" fmla="*/ 2739231 h 6858000"/>
              <a:gd name="connsiteX2130" fmla="*/ 18256 w 7886700"/>
              <a:gd name="connsiteY2130" fmla="*/ 2702719 h 6858000"/>
              <a:gd name="connsiteX2131" fmla="*/ 12700 w 7886700"/>
              <a:gd name="connsiteY2131" fmla="*/ 2665413 h 6858000"/>
              <a:gd name="connsiteX2132" fmla="*/ 7938 w 7886700"/>
              <a:gd name="connsiteY2132" fmla="*/ 2627313 h 6858000"/>
              <a:gd name="connsiteX2133" fmla="*/ 4763 w 7886700"/>
              <a:gd name="connsiteY2133" fmla="*/ 2589213 h 6858000"/>
              <a:gd name="connsiteX2134" fmla="*/ 2381 w 7886700"/>
              <a:gd name="connsiteY2134" fmla="*/ 2551113 h 6858000"/>
              <a:gd name="connsiteX2135" fmla="*/ 794 w 7886700"/>
              <a:gd name="connsiteY2135" fmla="*/ 2512219 h 6858000"/>
              <a:gd name="connsiteX2136" fmla="*/ 0 w 7886700"/>
              <a:gd name="connsiteY2136" fmla="*/ 2473325 h 6858000"/>
              <a:gd name="connsiteX2137" fmla="*/ 794 w 7886700"/>
              <a:gd name="connsiteY2137" fmla="*/ 2438400 h 6858000"/>
              <a:gd name="connsiteX2138" fmla="*/ 2381 w 7886700"/>
              <a:gd name="connsiteY2138" fmla="*/ 2403475 h 6858000"/>
              <a:gd name="connsiteX2139" fmla="*/ 3969 w 7886700"/>
              <a:gd name="connsiteY2139" fmla="*/ 2370138 h 6858000"/>
              <a:gd name="connsiteX2140" fmla="*/ 7144 w 7886700"/>
              <a:gd name="connsiteY2140" fmla="*/ 2335213 h 6858000"/>
              <a:gd name="connsiteX2141" fmla="*/ 10319 w 7886700"/>
              <a:gd name="connsiteY2141" fmla="*/ 2301081 h 6858000"/>
              <a:gd name="connsiteX2142" fmla="*/ 14288 w 7886700"/>
              <a:gd name="connsiteY2142" fmla="*/ 2267744 h 6858000"/>
              <a:gd name="connsiteX2143" fmla="*/ 19050 w 7886700"/>
              <a:gd name="connsiteY2143" fmla="*/ 2233613 h 6858000"/>
              <a:gd name="connsiteX2144" fmla="*/ 24606 w 7886700"/>
              <a:gd name="connsiteY2144" fmla="*/ 2199481 h 6858000"/>
              <a:gd name="connsiteX2145" fmla="*/ 31750 w 7886700"/>
              <a:gd name="connsiteY2145" fmla="*/ 2166938 h 6858000"/>
              <a:gd name="connsiteX2146" fmla="*/ 38894 w 7886700"/>
              <a:gd name="connsiteY2146" fmla="*/ 2134394 h 6858000"/>
              <a:gd name="connsiteX2147" fmla="*/ 46831 w 7886700"/>
              <a:gd name="connsiteY2147" fmla="*/ 2101056 h 6858000"/>
              <a:gd name="connsiteX2148" fmla="*/ 55563 w 7886700"/>
              <a:gd name="connsiteY2148" fmla="*/ 2069306 h 6858000"/>
              <a:gd name="connsiteX2149" fmla="*/ 64294 w 7886700"/>
              <a:gd name="connsiteY2149" fmla="*/ 2037556 h 6858000"/>
              <a:gd name="connsiteX2150" fmla="*/ 74613 w 7886700"/>
              <a:gd name="connsiteY2150" fmla="*/ 2005806 h 6858000"/>
              <a:gd name="connsiteX2151" fmla="*/ 85725 w 7886700"/>
              <a:gd name="connsiteY2151" fmla="*/ 1974056 h 6858000"/>
              <a:gd name="connsiteX2152" fmla="*/ 96044 w 7886700"/>
              <a:gd name="connsiteY2152" fmla="*/ 1943100 h 6858000"/>
              <a:gd name="connsiteX2153" fmla="*/ 108744 w 7886700"/>
              <a:gd name="connsiteY2153" fmla="*/ 1912938 h 6858000"/>
              <a:gd name="connsiteX2154" fmla="*/ 121444 w 7886700"/>
              <a:gd name="connsiteY2154" fmla="*/ 1881981 h 6858000"/>
              <a:gd name="connsiteX2155" fmla="*/ 134144 w 7886700"/>
              <a:gd name="connsiteY2155" fmla="*/ 1851819 h 6858000"/>
              <a:gd name="connsiteX2156" fmla="*/ 148431 w 7886700"/>
              <a:gd name="connsiteY2156" fmla="*/ 1822450 h 6858000"/>
              <a:gd name="connsiteX2157" fmla="*/ 162719 w 7886700"/>
              <a:gd name="connsiteY2157" fmla="*/ 1793081 h 6858000"/>
              <a:gd name="connsiteX2158" fmla="*/ 177800 w 7886700"/>
              <a:gd name="connsiteY2158" fmla="*/ 1763713 h 6858000"/>
              <a:gd name="connsiteX2159" fmla="*/ 193675 w 7886700"/>
              <a:gd name="connsiteY2159" fmla="*/ 1735931 h 6858000"/>
              <a:gd name="connsiteX2160" fmla="*/ 209550 w 7886700"/>
              <a:gd name="connsiteY2160" fmla="*/ 1706563 h 6858000"/>
              <a:gd name="connsiteX2161" fmla="*/ 227013 w 7886700"/>
              <a:gd name="connsiteY2161" fmla="*/ 1678781 h 6858000"/>
              <a:gd name="connsiteX2162" fmla="*/ 244475 w 7886700"/>
              <a:gd name="connsiteY2162" fmla="*/ 1651794 h 6858000"/>
              <a:gd name="connsiteX2163" fmla="*/ 262731 w 7886700"/>
              <a:gd name="connsiteY2163" fmla="*/ 1624013 h 6858000"/>
              <a:gd name="connsiteX2164" fmla="*/ 280988 w 7886700"/>
              <a:gd name="connsiteY2164" fmla="*/ 1598613 h 6858000"/>
              <a:gd name="connsiteX2165" fmla="*/ 300038 w 7886700"/>
              <a:gd name="connsiteY2165" fmla="*/ 1571625 h 6858000"/>
              <a:gd name="connsiteX2166" fmla="*/ 319881 w 7886700"/>
              <a:gd name="connsiteY2166" fmla="*/ 1545431 h 6858000"/>
              <a:gd name="connsiteX2167" fmla="*/ 339725 w 7886700"/>
              <a:gd name="connsiteY2167" fmla="*/ 1520825 h 6858000"/>
              <a:gd name="connsiteX2168" fmla="*/ 361156 w 7886700"/>
              <a:gd name="connsiteY2168" fmla="*/ 1496219 h 6858000"/>
              <a:gd name="connsiteX2169" fmla="*/ 382588 w 7886700"/>
              <a:gd name="connsiteY2169" fmla="*/ 1470819 h 6858000"/>
              <a:gd name="connsiteX2170" fmla="*/ 404813 w 7886700"/>
              <a:gd name="connsiteY2170" fmla="*/ 1447006 h 6858000"/>
              <a:gd name="connsiteX2171" fmla="*/ 426244 w 7886700"/>
              <a:gd name="connsiteY2171" fmla="*/ 1423194 h 6858000"/>
              <a:gd name="connsiteX2172" fmla="*/ 449263 w 7886700"/>
              <a:gd name="connsiteY2172" fmla="*/ 1400969 h 6858000"/>
              <a:gd name="connsiteX2173" fmla="*/ 473075 w 7886700"/>
              <a:gd name="connsiteY2173" fmla="*/ 1378744 h 6858000"/>
              <a:gd name="connsiteX2174" fmla="*/ 496888 w 7886700"/>
              <a:gd name="connsiteY2174" fmla="*/ 1356519 h 6858000"/>
              <a:gd name="connsiteX2175" fmla="*/ 520700 w 7886700"/>
              <a:gd name="connsiteY2175" fmla="*/ 1335088 h 6858000"/>
              <a:gd name="connsiteX2176" fmla="*/ 546100 w 7886700"/>
              <a:gd name="connsiteY2176" fmla="*/ 1314450 h 6858000"/>
              <a:gd name="connsiteX2177" fmla="*/ 570706 w 7886700"/>
              <a:gd name="connsiteY2177" fmla="*/ 1293019 h 6858000"/>
              <a:gd name="connsiteX2178" fmla="*/ 596106 w 7886700"/>
              <a:gd name="connsiteY2178" fmla="*/ 1273175 h 6858000"/>
              <a:gd name="connsiteX2179" fmla="*/ 622300 w 7886700"/>
              <a:gd name="connsiteY2179" fmla="*/ 1254125 h 6858000"/>
              <a:gd name="connsiteX2180" fmla="*/ 649288 w 7886700"/>
              <a:gd name="connsiteY2180" fmla="*/ 1235869 h 6858000"/>
              <a:gd name="connsiteX2181" fmla="*/ 676275 w 7886700"/>
              <a:gd name="connsiteY2181" fmla="*/ 1217613 h 6858000"/>
              <a:gd name="connsiteX2182" fmla="*/ 704056 w 7886700"/>
              <a:gd name="connsiteY2182" fmla="*/ 1200150 h 6858000"/>
              <a:gd name="connsiteX2183" fmla="*/ 731838 w 7886700"/>
              <a:gd name="connsiteY2183" fmla="*/ 1182688 h 6858000"/>
              <a:gd name="connsiteX2184" fmla="*/ 759619 w 7886700"/>
              <a:gd name="connsiteY2184" fmla="*/ 1166019 h 6858000"/>
              <a:gd name="connsiteX2185" fmla="*/ 788194 w 7886700"/>
              <a:gd name="connsiteY2185" fmla="*/ 1150144 h 6858000"/>
              <a:gd name="connsiteX2186" fmla="*/ 816769 w 7886700"/>
              <a:gd name="connsiteY2186" fmla="*/ 1135063 h 6858000"/>
              <a:gd name="connsiteX2187" fmla="*/ 846138 w 7886700"/>
              <a:gd name="connsiteY2187" fmla="*/ 1119981 h 6858000"/>
              <a:gd name="connsiteX2188" fmla="*/ 875506 w 7886700"/>
              <a:gd name="connsiteY2188" fmla="*/ 1106488 h 6858000"/>
              <a:gd name="connsiteX2189" fmla="*/ 905669 w 7886700"/>
              <a:gd name="connsiteY2189" fmla="*/ 1092200 h 6858000"/>
              <a:gd name="connsiteX2190" fmla="*/ 936625 w 7886700"/>
              <a:gd name="connsiteY2190" fmla="*/ 1079500 h 6858000"/>
              <a:gd name="connsiteX2191" fmla="*/ 965994 w 7886700"/>
              <a:gd name="connsiteY2191" fmla="*/ 1067594 h 6858000"/>
              <a:gd name="connsiteX2192" fmla="*/ 997744 w 7886700"/>
              <a:gd name="connsiteY2192" fmla="*/ 1055688 h 6858000"/>
              <a:gd name="connsiteX2193" fmla="*/ 1028700 w 7886700"/>
              <a:gd name="connsiteY2193" fmla="*/ 1044575 h 6858000"/>
              <a:gd name="connsiteX2194" fmla="*/ 1060450 w 7886700"/>
              <a:gd name="connsiteY2194" fmla="*/ 1035050 h 6858000"/>
              <a:gd name="connsiteX2195" fmla="*/ 1092200 w 7886700"/>
              <a:gd name="connsiteY2195" fmla="*/ 1025525 h 6858000"/>
              <a:gd name="connsiteX2196" fmla="*/ 1123950 w 7886700"/>
              <a:gd name="connsiteY2196" fmla="*/ 1016794 h 6858000"/>
              <a:gd name="connsiteX2197" fmla="*/ 1157288 w 7886700"/>
              <a:gd name="connsiteY2197" fmla="*/ 1008856 h 6858000"/>
              <a:gd name="connsiteX2198" fmla="*/ 1189831 w 7886700"/>
              <a:gd name="connsiteY2198" fmla="*/ 1000919 h 6858000"/>
              <a:gd name="connsiteX2199" fmla="*/ 1222375 w 7886700"/>
              <a:gd name="connsiteY2199" fmla="*/ 995363 h 6858000"/>
              <a:gd name="connsiteX2200" fmla="*/ 1256506 w 7886700"/>
              <a:gd name="connsiteY2200" fmla="*/ 989013 h 6858000"/>
              <a:gd name="connsiteX2201" fmla="*/ 1276350 w 7886700"/>
              <a:gd name="connsiteY2201" fmla="*/ 944563 h 6858000"/>
              <a:gd name="connsiteX2202" fmla="*/ 1296988 w 7886700"/>
              <a:gd name="connsiteY2202" fmla="*/ 901700 h 6858000"/>
              <a:gd name="connsiteX2203" fmla="*/ 1320006 w 7886700"/>
              <a:gd name="connsiteY2203" fmla="*/ 858838 h 6858000"/>
              <a:gd name="connsiteX2204" fmla="*/ 1344613 w 7886700"/>
              <a:gd name="connsiteY2204" fmla="*/ 818356 h 6858000"/>
              <a:gd name="connsiteX2205" fmla="*/ 1370806 w 7886700"/>
              <a:gd name="connsiteY2205" fmla="*/ 777081 h 6858000"/>
              <a:gd name="connsiteX2206" fmla="*/ 1397794 w 7886700"/>
              <a:gd name="connsiteY2206" fmla="*/ 737394 h 6858000"/>
              <a:gd name="connsiteX2207" fmla="*/ 1426369 w 7886700"/>
              <a:gd name="connsiteY2207" fmla="*/ 700088 h 6858000"/>
              <a:gd name="connsiteX2208" fmla="*/ 1456531 w 7886700"/>
              <a:gd name="connsiteY2208" fmla="*/ 661988 h 6858000"/>
              <a:gd name="connsiteX2209" fmla="*/ 1486694 w 7886700"/>
              <a:gd name="connsiteY2209" fmla="*/ 626269 h 6858000"/>
              <a:gd name="connsiteX2210" fmla="*/ 1520031 w 7886700"/>
              <a:gd name="connsiteY2210" fmla="*/ 591344 h 6858000"/>
              <a:gd name="connsiteX2211" fmla="*/ 1552575 w 7886700"/>
              <a:gd name="connsiteY2211" fmla="*/ 558006 h 6858000"/>
              <a:gd name="connsiteX2212" fmla="*/ 1587500 w 7886700"/>
              <a:gd name="connsiteY2212" fmla="*/ 524669 h 6858000"/>
              <a:gd name="connsiteX2213" fmla="*/ 1624013 w 7886700"/>
              <a:gd name="connsiteY2213" fmla="*/ 492919 h 6858000"/>
              <a:gd name="connsiteX2214" fmla="*/ 1661319 w 7886700"/>
              <a:gd name="connsiteY2214" fmla="*/ 463550 h 6858000"/>
              <a:gd name="connsiteX2215" fmla="*/ 1698625 w 7886700"/>
              <a:gd name="connsiteY2215" fmla="*/ 434181 h 6858000"/>
              <a:gd name="connsiteX2216" fmla="*/ 1738313 w 7886700"/>
              <a:gd name="connsiteY2216" fmla="*/ 406400 h 6858000"/>
              <a:gd name="connsiteX2217" fmla="*/ 1778000 w 7886700"/>
              <a:gd name="connsiteY2217" fmla="*/ 381000 h 6858000"/>
              <a:gd name="connsiteX2218" fmla="*/ 1820069 w 7886700"/>
              <a:gd name="connsiteY2218" fmla="*/ 357188 h 6858000"/>
              <a:gd name="connsiteX2219" fmla="*/ 1862138 w 7886700"/>
              <a:gd name="connsiteY2219" fmla="*/ 333375 h 6858000"/>
              <a:gd name="connsiteX2220" fmla="*/ 1904206 w 7886700"/>
              <a:gd name="connsiteY2220" fmla="*/ 311944 h 6858000"/>
              <a:gd name="connsiteX2221" fmla="*/ 1949450 w 7886700"/>
              <a:gd name="connsiteY2221" fmla="*/ 291306 h 6858000"/>
              <a:gd name="connsiteX2222" fmla="*/ 1993900 w 7886700"/>
              <a:gd name="connsiteY2222" fmla="*/ 273050 h 6858000"/>
              <a:gd name="connsiteX2223" fmla="*/ 2039144 w 7886700"/>
              <a:gd name="connsiteY2223" fmla="*/ 256381 h 6858000"/>
              <a:gd name="connsiteX2224" fmla="*/ 2085181 w 7886700"/>
              <a:gd name="connsiteY2224" fmla="*/ 240506 h 6858000"/>
              <a:gd name="connsiteX2225" fmla="*/ 2132013 w 7886700"/>
              <a:gd name="connsiteY2225" fmla="*/ 227806 h 6858000"/>
              <a:gd name="connsiteX2226" fmla="*/ 2179638 w 7886700"/>
              <a:gd name="connsiteY2226" fmla="*/ 215900 h 6858000"/>
              <a:gd name="connsiteX2227" fmla="*/ 2228850 w 7886700"/>
              <a:gd name="connsiteY2227" fmla="*/ 204788 h 6858000"/>
              <a:gd name="connsiteX2228" fmla="*/ 2278063 w 7886700"/>
              <a:gd name="connsiteY2228" fmla="*/ 196850 h 6858000"/>
              <a:gd name="connsiteX2229" fmla="*/ 2327275 w 7886700"/>
              <a:gd name="connsiteY2229" fmla="*/ 189706 h 6858000"/>
              <a:gd name="connsiteX2230" fmla="*/ 2378075 w 7886700"/>
              <a:gd name="connsiteY2230" fmla="*/ 184944 h 6858000"/>
              <a:gd name="connsiteX2231" fmla="*/ 2428081 w 7886700"/>
              <a:gd name="connsiteY2231" fmla="*/ 181769 h 6858000"/>
              <a:gd name="connsiteX2232" fmla="*/ 2480469 w 7886700"/>
              <a:gd name="connsiteY2232" fmla="*/ 181769 h 6858000"/>
              <a:gd name="connsiteX2233" fmla="*/ 2526506 w 7886700"/>
              <a:gd name="connsiteY2233" fmla="*/ 181769 h 6858000"/>
              <a:gd name="connsiteX2234" fmla="*/ 2572544 w 7886700"/>
              <a:gd name="connsiteY2234" fmla="*/ 184944 h 6858000"/>
              <a:gd name="connsiteX2235" fmla="*/ 2619375 w 7886700"/>
              <a:gd name="connsiteY2235" fmla="*/ 188913 h 6858000"/>
              <a:gd name="connsiteX2236" fmla="*/ 2665413 w 7886700"/>
              <a:gd name="connsiteY2236" fmla="*/ 193675 h 6858000"/>
              <a:gd name="connsiteX2237" fmla="*/ 2709863 w 7886700"/>
              <a:gd name="connsiteY2237" fmla="*/ 200819 h 6858000"/>
              <a:gd name="connsiteX2238" fmla="*/ 2754313 w 7886700"/>
              <a:gd name="connsiteY2238" fmla="*/ 209550 h 6858000"/>
              <a:gd name="connsiteX2239" fmla="*/ 2797969 w 7886700"/>
              <a:gd name="connsiteY2239" fmla="*/ 219869 h 6858000"/>
              <a:gd name="connsiteX2240" fmla="*/ 2841625 w 7886700"/>
              <a:gd name="connsiteY2240" fmla="*/ 231775 h 6858000"/>
              <a:gd name="connsiteX2241" fmla="*/ 2884488 w 7886700"/>
              <a:gd name="connsiteY2241" fmla="*/ 244475 h 6858000"/>
              <a:gd name="connsiteX2242" fmla="*/ 2926556 w 7886700"/>
              <a:gd name="connsiteY2242" fmla="*/ 258763 h 6858000"/>
              <a:gd name="connsiteX2243" fmla="*/ 2967831 w 7886700"/>
              <a:gd name="connsiteY2243" fmla="*/ 274638 h 6858000"/>
              <a:gd name="connsiteX2244" fmla="*/ 3009106 w 7886700"/>
              <a:gd name="connsiteY2244" fmla="*/ 291306 h 6858000"/>
              <a:gd name="connsiteX2245" fmla="*/ 3049588 w 7886700"/>
              <a:gd name="connsiteY2245" fmla="*/ 308769 h 6858000"/>
              <a:gd name="connsiteX2246" fmla="*/ 3089275 w 7886700"/>
              <a:gd name="connsiteY2246" fmla="*/ 329406 h 6858000"/>
              <a:gd name="connsiteX2247" fmla="*/ 3127375 w 7886700"/>
              <a:gd name="connsiteY2247" fmla="*/ 350044 h 6858000"/>
              <a:gd name="connsiteX2248" fmla="*/ 3166269 w 7886700"/>
              <a:gd name="connsiteY2248" fmla="*/ 371475 h 6858000"/>
              <a:gd name="connsiteX2249" fmla="*/ 3190875 w 7886700"/>
              <a:gd name="connsiteY2249" fmla="*/ 350044 h 6858000"/>
              <a:gd name="connsiteX2250" fmla="*/ 3215481 w 7886700"/>
              <a:gd name="connsiteY2250" fmla="*/ 329406 h 6858000"/>
              <a:gd name="connsiteX2251" fmla="*/ 3241675 w 7886700"/>
              <a:gd name="connsiteY2251" fmla="*/ 308769 h 6858000"/>
              <a:gd name="connsiteX2252" fmla="*/ 3267075 w 7886700"/>
              <a:gd name="connsiteY2252" fmla="*/ 288925 h 6858000"/>
              <a:gd name="connsiteX2253" fmla="*/ 3294063 w 7886700"/>
              <a:gd name="connsiteY2253" fmla="*/ 270669 h 6858000"/>
              <a:gd name="connsiteX2254" fmla="*/ 3321050 w 7886700"/>
              <a:gd name="connsiteY2254" fmla="*/ 251619 h 6858000"/>
              <a:gd name="connsiteX2255" fmla="*/ 3348831 w 7886700"/>
              <a:gd name="connsiteY2255" fmla="*/ 233363 h 6858000"/>
              <a:gd name="connsiteX2256" fmla="*/ 3376613 w 7886700"/>
              <a:gd name="connsiteY2256" fmla="*/ 215900 h 6858000"/>
              <a:gd name="connsiteX2257" fmla="*/ 3405188 w 7886700"/>
              <a:gd name="connsiteY2257" fmla="*/ 198438 h 6858000"/>
              <a:gd name="connsiteX2258" fmla="*/ 3434556 w 7886700"/>
              <a:gd name="connsiteY2258" fmla="*/ 182563 h 6858000"/>
              <a:gd name="connsiteX2259" fmla="*/ 3463131 w 7886700"/>
              <a:gd name="connsiteY2259" fmla="*/ 166688 h 6858000"/>
              <a:gd name="connsiteX2260" fmla="*/ 3493294 w 7886700"/>
              <a:gd name="connsiteY2260" fmla="*/ 152400 h 6858000"/>
              <a:gd name="connsiteX2261" fmla="*/ 3522663 w 7886700"/>
              <a:gd name="connsiteY2261" fmla="*/ 138113 h 6858000"/>
              <a:gd name="connsiteX2262" fmla="*/ 3552825 w 7886700"/>
              <a:gd name="connsiteY2262" fmla="*/ 124619 h 6858000"/>
              <a:gd name="connsiteX2263" fmla="*/ 3583781 w 7886700"/>
              <a:gd name="connsiteY2263" fmla="*/ 111125 h 6858000"/>
              <a:gd name="connsiteX2264" fmla="*/ 3613944 w 7886700"/>
              <a:gd name="connsiteY2264" fmla="*/ 99219 h 6858000"/>
              <a:gd name="connsiteX2265" fmla="*/ 3644900 w 7886700"/>
              <a:gd name="connsiteY2265" fmla="*/ 87313 h 6858000"/>
              <a:gd name="connsiteX2266" fmla="*/ 3676650 w 7886700"/>
              <a:gd name="connsiteY2266" fmla="*/ 76200 h 6858000"/>
              <a:gd name="connsiteX2267" fmla="*/ 3708400 w 7886700"/>
              <a:gd name="connsiteY2267" fmla="*/ 66675 h 6858000"/>
              <a:gd name="connsiteX2268" fmla="*/ 3741738 w 7886700"/>
              <a:gd name="connsiteY2268" fmla="*/ 56356 h 6858000"/>
              <a:gd name="connsiteX2269" fmla="*/ 3773488 w 7886700"/>
              <a:gd name="connsiteY2269" fmla="*/ 47625 h 6858000"/>
              <a:gd name="connsiteX2270" fmla="*/ 3806031 w 7886700"/>
              <a:gd name="connsiteY2270" fmla="*/ 39688 h 6858000"/>
              <a:gd name="connsiteX2271" fmla="*/ 3840163 w 7886700"/>
              <a:gd name="connsiteY2271" fmla="*/ 31750 h 6858000"/>
              <a:gd name="connsiteX2272" fmla="*/ 3872706 w 7886700"/>
              <a:gd name="connsiteY2272" fmla="*/ 26194 h 6858000"/>
              <a:gd name="connsiteX2273" fmla="*/ 3906838 w 7886700"/>
              <a:gd name="connsiteY2273" fmla="*/ 19844 h 6858000"/>
              <a:gd name="connsiteX2274" fmla="*/ 3940175 w 7886700"/>
              <a:gd name="connsiteY2274" fmla="*/ 15081 h 6858000"/>
              <a:gd name="connsiteX2275" fmla="*/ 3975100 w 7886700"/>
              <a:gd name="connsiteY2275" fmla="*/ 10319 h 6858000"/>
              <a:gd name="connsiteX2276" fmla="*/ 4009231 w 7886700"/>
              <a:gd name="connsiteY2276" fmla="*/ 7144 h 6858000"/>
              <a:gd name="connsiteX2277" fmla="*/ 4043363 w 7886700"/>
              <a:gd name="connsiteY2277" fmla="*/ 3969 h 6858000"/>
              <a:gd name="connsiteX2278" fmla="*/ 4078288 w 7886700"/>
              <a:gd name="connsiteY2278" fmla="*/ 23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</a:cxnLst>
            <a:rect l="l" t="t" r="r" b="b"/>
            <a:pathLst>
              <a:path w="7886700" h="6858000">
                <a:moveTo>
                  <a:pt x="4327048" y="843111"/>
                </a:moveTo>
                <a:lnTo>
                  <a:pt x="4365165" y="843905"/>
                </a:lnTo>
                <a:lnTo>
                  <a:pt x="4404076" y="847082"/>
                </a:lnTo>
                <a:lnTo>
                  <a:pt x="4442987" y="851848"/>
                </a:lnTo>
                <a:lnTo>
                  <a:pt x="4482692" y="858996"/>
                </a:lnTo>
                <a:lnTo>
                  <a:pt x="4522398" y="869321"/>
                </a:lnTo>
                <a:lnTo>
                  <a:pt x="4562897" y="879646"/>
                </a:lnTo>
                <a:lnTo>
                  <a:pt x="4604190" y="893942"/>
                </a:lnTo>
                <a:lnTo>
                  <a:pt x="4625631" y="901884"/>
                </a:lnTo>
                <a:lnTo>
                  <a:pt x="4646277" y="910621"/>
                </a:lnTo>
                <a:lnTo>
                  <a:pt x="4666130" y="920945"/>
                </a:lnTo>
                <a:lnTo>
                  <a:pt x="4687571" y="930476"/>
                </a:lnTo>
                <a:lnTo>
                  <a:pt x="4706629" y="941595"/>
                </a:lnTo>
                <a:lnTo>
                  <a:pt x="4724894" y="953509"/>
                </a:lnTo>
                <a:lnTo>
                  <a:pt x="4743952" y="964628"/>
                </a:lnTo>
                <a:lnTo>
                  <a:pt x="4762216" y="977336"/>
                </a:lnTo>
                <a:lnTo>
                  <a:pt x="4778892" y="990043"/>
                </a:lnTo>
                <a:lnTo>
                  <a:pt x="4797157" y="1003545"/>
                </a:lnTo>
                <a:lnTo>
                  <a:pt x="4813039" y="1017047"/>
                </a:lnTo>
                <a:lnTo>
                  <a:pt x="4828921" y="1031343"/>
                </a:lnTo>
                <a:lnTo>
                  <a:pt x="4859097" y="1059936"/>
                </a:lnTo>
                <a:lnTo>
                  <a:pt x="4888479" y="1090911"/>
                </a:lnTo>
                <a:lnTo>
                  <a:pt x="4915478" y="1121886"/>
                </a:lnTo>
                <a:lnTo>
                  <a:pt x="4940889" y="1154449"/>
                </a:lnTo>
                <a:lnTo>
                  <a:pt x="4964712" y="1187012"/>
                </a:lnTo>
                <a:lnTo>
                  <a:pt x="4986947" y="1221164"/>
                </a:lnTo>
                <a:lnTo>
                  <a:pt x="5006800" y="1254522"/>
                </a:lnTo>
                <a:lnTo>
                  <a:pt x="5026652" y="1288674"/>
                </a:lnTo>
                <a:lnTo>
                  <a:pt x="5043328" y="1322826"/>
                </a:lnTo>
                <a:lnTo>
                  <a:pt x="5059210" y="1356183"/>
                </a:lnTo>
                <a:lnTo>
                  <a:pt x="5074298" y="1390335"/>
                </a:lnTo>
                <a:lnTo>
                  <a:pt x="5087798" y="1422104"/>
                </a:lnTo>
                <a:lnTo>
                  <a:pt x="5099710" y="1453873"/>
                </a:lnTo>
                <a:lnTo>
                  <a:pt x="5110827" y="1484848"/>
                </a:lnTo>
                <a:lnTo>
                  <a:pt x="5121150" y="1513441"/>
                </a:lnTo>
                <a:lnTo>
                  <a:pt x="5129886" y="1542033"/>
                </a:lnTo>
                <a:lnTo>
                  <a:pt x="5144179" y="1592864"/>
                </a:lnTo>
                <a:lnTo>
                  <a:pt x="5153709" y="1634958"/>
                </a:lnTo>
                <a:lnTo>
                  <a:pt x="5161275" y="1665985"/>
                </a:lnTo>
                <a:lnTo>
                  <a:pt x="5129213" y="1685928"/>
                </a:lnTo>
                <a:lnTo>
                  <a:pt x="5095069" y="1708946"/>
                </a:lnTo>
                <a:lnTo>
                  <a:pt x="5062513" y="1731965"/>
                </a:lnTo>
                <a:lnTo>
                  <a:pt x="5030751" y="1756571"/>
                </a:lnTo>
                <a:lnTo>
                  <a:pt x="4999783" y="1783559"/>
                </a:lnTo>
                <a:lnTo>
                  <a:pt x="4970403" y="1810546"/>
                </a:lnTo>
                <a:lnTo>
                  <a:pt x="4942611" y="1838328"/>
                </a:lnTo>
                <a:lnTo>
                  <a:pt x="4914819" y="1867696"/>
                </a:lnTo>
                <a:lnTo>
                  <a:pt x="4887822" y="1897859"/>
                </a:lnTo>
                <a:lnTo>
                  <a:pt x="4862412" y="1929609"/>
                </a:lnTo>
                <a:lnTo>
                  <a:pt x="4837796" y="1961359"/>
                </a:lnTo>
                <a:lnTo>
                  <a:pt x="4814769" y="1994696"/>
                </a:lnTo>
                <a:lnTo>
                  <a:pt x="4793330" y="2029621"/>
                </a:lnTo>
                <a:lnTo>
                  <a:pt x="4771890" y="2065340"/>
                </a:lnTo>
                <a:lnTo>
                  <a:pt x="4752039" y="2101059"/>
                </a:lnTo>
                <a:lnTo>
                  <a:pt x="4734570" y="2139159"/>
                </a:lnTo>
                <a:lnTo>
                  <a:pt x="4716307" y="2178053"/>
                </a:lnTo>
                <a:lnTo>
                  <a:pt x="4700426" y="2216946"/>
                </a:lnTo>
                <a:lnTo>
                  <a:pt x="4685339" y="2257428"/>
                </a:lnTo>
                <a:lnTo>
                  <a:pt x="4671840" y="2297909"/>
                </a:lnTo>
                <a:lnTo>
                  <a:pt x="4659135" y="2340771"/>
                </a:lnTo>
                <a:lnTo>
                  <a:pt x="4648018" y="2383634"/>
                </a:lnTo>
                <a:lnTo>
                  <a:pt x="4636902" y="2427290"/>
                </a:lnTo>
                <a:lnTo>
                  <a:pt x="4628167" y="2472534"/>
                </a:lnTo>
                <a:lnTo>
                  <a:pt x="4620227" y="2517778"/>
                </a:lnTo>
                <a:lnTo>
                  <a:pt x="4613874" y="2564609"/>
                </a:lnTo>
                <a:lnTo>
                  <a:pt x="4609174" y="2604882"/>
                </a:lnTo>
                <a:lnTo>
                  <a:pt x="4567240" y="2612242"/>
                </a:lnTo>
                <a:lnTo>
                  <a:pt x="4521996" y="2620977"/>
                </a:lnTo>
                <a:lnTo>
                  <a:pt x="4475165" y="2632888"/>
                </a:lnTo>
                <a:lnTo>
                  <a:pt x="4427540" y="2646387"/>
                </a:lnTo>
                <a:lnTo>
                  <a:pt x="4379915" y="2661474"/>
                </a:lnTo>
                <a:lnTo>
                  <a:pt x="4330703" y="2678944"/>
                </a:lnTo>
                <a:lnTo>
                  <a:pt x="4282284" y="2698001"/>
                </a:lnTo>
                <a:lnTo>
                  <a:pt x="4231484" y="2719441"/>
                </a:lnTo>
                <a:lnTo>
                  <a:pt x="4180684" y="2742469"/>
                </a:lnTo>
                <a:lnTo>
                  <a:pt x="4129090" y="2768673"/>
                </a:lnTo>
                <a:lnTo>
                  <a:pt x="4099721" y="2751998"/>
                </a:lnTo>
                <a:lnTo>
                  <a:pt x="4068765" y="2734528"/>
                </a:lnTo>
                <a:lnTo>
                  <a:pt x="4038603" y="2718647"/>
                </a:lnTo>
                <a:lnTo>
                  <a:pt x="4007646" y="2703560"/>
                </a:lnTo>
                <a:lnTo>
                  <a:pt x="3977484" y="2690061"/>
                </a:lnTo>
                <a:lnTo>
                  <a:pt x="3946528" y="2677355"/>
                </a:lnTo>
                <a:lnTo>
                  <a:pt x="3915571" y="2665444"/>
                </a:lnTo>
                <a:lnTo>
                  <a:pt x="3884615" y="2654327"/>
                </a:lnTo>
                <a:lnTo>
                  <a:pt x="3853659" y="2643211"/>
                </a:lnTo>
                <a:lnTo>
                  <a:pt x="3821909" y="2634476"/>
                </a:lnTo>
                <a:lnTo>
                  <a:pt x="3790953" y="2626535"/>
                </a:lnTo>
                <a:lnTo>
                  <a:pt x="3760790" y="2618594"/>
                </a:lnTo>
                <a:lnTo>
                  <a:pt x="3728246" y="2611448"/>
                </a:lnTo>
                <a:lnTo>
                  <a:pt x="3698084" y="2606683"/>
                </a:lnTo>
                <a:lnTo>
                  <a:pt x="3667128" y="2601125"/>
                </a:lnTo>
                <a:lnTo>
                  <a:pt x="3636171" y="2597155"/>
                </a:lnTo>
                <a:lnTo>
                  <a:pt x="3605215" y="2594772"/>
                </a:lnTo>
                <a:lnTo>
                  <a:pt x="3573465" y="2593184"/>
                </a:lnTo>
                <a:lnTo>
                  <a:pt x="3542509" y="2592390"/>
                </a:lnTo>
                <a:lnTo>
                  <a:pt x="3513140" y="2592390"/>
                </a:lnTo>
                <a:lnTo>
                  <a:pt x="3482184" y="2593184"/>
                </a:lnTo>
                <a:lnTo>
                  <a:pt x="3451228" y="2595567"/>
                </a:lnTo>
                <a:lnTo>
                  <a:pt x="3421859" y="2597155"/>
                </a:lnTo>
                <a:lnTo>
                  <a:pt x="3390903" y="2601125"/>
                </a:lnTo>
                <a:lnTo>
                  <a:pt x="3360740" y="2606683"/>
                </a:lnTo>
                <a:lnTo>
                  <a:pt x="3331371" y="2612242"/>
                </a:lnTo>
                <a:lnTo>
                  <a:pt x="3302003" y="2618594"/>
                </a:lnTo>
                <a:lnTo>
                  <a:pt x="3272634" y="2626535"/>
                </a:lnTo>
                <a:lnTo>
                  <a:pt x="3243265" y="2635270"/>
                </a:lnTo>
                <a:lnTo>
                  <a:pt x="3214690" y="2644005"/>
                </a:lnTo>
                <a:lnTo>
                  <a:pt x="3186115" y="2655122"/>
                </a:lnTo>
                <a:lnTo>
                  <a:pt x="3158334" y="2666239"/>
                </a:lnTo>
                <a:lnTo>
                  <a:pt x="3134521" y="2677355"/>
                </a:lnTo>
                <a:lnTo>
                  <a:pt x="3111503" y="2687678"/>
                </a:lnTo>
                <a:lnTo>
                  <a:pt x="3088484" y="2699589"/>
                </a:lnTo>
                <a:lnTo>
                  <a:pt x="3065465" y="2711500"/>
                </a:lnTo>
                <a:lnTo>
                  <a:pt x="3044034" y="2724999"/>
                </a:lnTo>
                <a:lnTo>
                  <a:pt x="3022603" y="2737705"/>
                </a:lnTo>
                <a:lnTo>
                  <a:pt x="3001965" y="2751998"/>
                </a:lnTo>
                <a:lnTo>
                  <a:pt x="2981328" y="2765497"/>
                </a:lnTo>
                <a:lnTo>
                  <a:pt x="2961484" y="2780584"/>
                </a:lnTo>
                <a:lnTo>
                  <a:pt x="2942434" y="2796466"/>
                </a:lnTo>
                <a:lnTo>
                  <a:pt x="2922590" y="2812347"/>
                </a:lnTo>
                <a:lnTo>
                  <a:pt x="2904334" y="2828228"/>
                </a:lnTo>
                <a:lnTo>
                  <a:pt x="2886871" y="2844904"/>
                </a:lnTo>
                <a:lnTo>
                  <a:pt x="2868615" y="2863167"/>
                </a:lnTo>
                <a:lnTo>
                  <a:pt x="2851946" y="2880637"/>
                </a:lnTo>
                <a:lnTo>
                  <a:pt x="2835278" y="2898900"/>
                </a:lnTo>
                <a:lnTo>
                  <a:pt x="2819403" y="2917958"/>
                </a:lnTo>
                <a:lnTo>
                  <a:pt x="2804321" y="2937809"/>
                </a:lnTo>
                <a:lnTo>
                  <a:pt x="2795589" y="2949304"/>
                </a:lnTo>
                <a:lnTo>
                  <a:pt x="2790835" y="2901724"/>
                </a:lnTo>
                <a:lnTo>
                  <a:pt x="2783694" y="2846932"/>
                </a:lnTo>
                <a:lnTo>
                  <a:pt x="2775759" y="2792934"/>
                </a:lnTo>
                <a:lnTo>
                  <a:pt x="2766238" y="2740524"/>
                </a:lnTo>
                <a:lnTo>
                  <a:pt x="2755923" y="2689702"/>
                </a:lnTo>
                <a:lnTo>
                  <a:pt x="2744814" y="2638881"/>
                </a:lnTo>
                <a:lnTo>
                  <a:pt x="2732912" y="2588853"/>
                </a:lnTo>
                <a:lnTo>
                  <a:pt x="2720217" y="2541208"/>
                </a:lnTo>
                <a:lnTo>
                  <a:pt x="2705934" y="2494356"/>
                </a:lnTo>
                <a:lnTo>
                  <a:pt x="2690859" y="2448299"/>
                </a:lnTo>
                <a:lnTo>
                  <a:pt x="2674196" y="2403036"/>
                </a:lnTo>
                <a:lnTo>
                  <a:pt x="2657533" y="2359361"/>
                </a:lnTo>
                <a:lnTo>
                  <a:pt x="2639283" y="2316480"/>
                </a:lnTo>
                <a:lnTo>
                  <a:pt x="2620240" y="2275188"/>
                </a:lnTo>
                <a:lnTo>
                  <a:pt x="2600403" y="2235483"/>
                </a:lnTo>
                <a:lnTo>
                  <a:pt x="2578980" y="2194985"/>
                </a:lnTo>
                <a:lnTo>
                  <a:pt x="2556763" y="2157662"/>
                </a:lnTo>
                <a:lnTo>
                  <a:pt x="2533752" y="2119546"/>
                </a:lnTo>
                <a:lnTo>
                  <a:pt x="2509948" y="2083812"/>
                </a:lnTo>
                <a:lnTo>
                  <a:pt x="2485351" y="2048872"/>
                </a:lnTo>
                <a:lnTo>
                  <a:pt x="2458373" y="2015520"/>
                </a:lnTo>
                <a:lnTo>
                  <a:pt x="2431395" y="1982169"/>
                </a:lnTo>
                <a:lnTo>
                  <a:pt x="2403624" y="1951993"/>
                </a:lnTo>
                <a:lnTo>
                  <a:pt x="2375059" y="1921024"/>
                </a:lnTo>
                <a:lnTo>
                  <a:pt x="2345701" y="1891643"/>
                </a:lnTo>
                <a:lnTo>
                  <a:pt x="2314756" y="1863849"/>
                </a:lnTo>
                <a:lnTo>
                  <a:pt x="2279844" y="1834468"/>
                </a:lnTo>
                <a:lnTo>
                  <a:pt x="2244138" y="1807469"/>
                </a:lnTo>
                <a:lnTo>
                  <a:pt x="2208432" y="1781264"/>
                </a:lnTo>
                <a:lnTo>
                  <a:pt x="2172726" y="1759030"/>
                </a:lnTo>
                <a:lnTo>
                  <a:pt x="2137020" y="1736795"/>
                </a:lnTo>
                <a:lnTo>
                  <a:pt x="2099727" y="1716943"/>
                </a:lnTo>
                <a:lnTo>
                  <a:pt x="2098342" y="1716204"/>
                </a:lnTo>
                <a:lnTo>
                  <a:pt x="2102769" y="1703262"/>
                </a:lnTo>
                <a:lnTo>
                  <a:pt x="2113886" y="1674669"/>
                </a:lnTo>
                <a:lnTo>
                  <a:pt x="2125798" y="1646077"/>
                </a:lnTo>
                <a:lnTo>
                  <a:pt x="2137709" y="1618279"/>
                </a:lnTo>
                <a:lnTo>
                  <a:pt x="2149621" y="1591275"/>
                </a:lnTo>
                <a:lnTo>
                  <a:pt x="2162326" y="1565066"/>
                </a:lnTo>
                <a:lnTo>
                  <a:pt x="2175032" y="1539650"/>
                </a:lnTo>
                <a:lnTo>
                  <a:pt x="2189326" y="1514235"/>
                </a:lnTo>
                <a:lnTo>
                  <a:pt x="2202826" y="1490408"/>
                </a:lnTo>
                <a:lnTo>
                  <a:pt x="2217120" y="1467375"/>
                </a:lnTo>
                <a:lnTo>
                  <a:pt x="2232207" y="1445137"/>
                </a:lnTo>
                <a:lnTo>
                  <a:pt x="2247295" y="1422899"/>
                </a:lnTo>
                <a:lnTo>
                  <a:pt x="2263177" y="1402249"/>
                </a:lnTo>
                <a:lnTo>
                  <a:pt x="2279059" y="1382393"/>
                </a:lnTo>
                <a:lnTo>
                  <a:pt x="2294942" y="1363331"/>
                </a:lnTo>
                <a:lnTo>
                  <a:pt x="2311618" y="1344270"/>
                </a:lnTo>
                <a:lnTo>
                  <a:pt x="2328294" y="1326797"/>
                </a:lnTo>
                <a:lnTo>
                  <a:pt x="2346558" y="1309324"/>
                </a:lnTo>
                <a:lnTo>
                  <a:pt x="2364028" y="1293439"/>
                </a:lnTo>
                <a:lnTo>
                  <a:pt x="2382293" y="1277555"/>
                </a:lnTo>
                <a:lnTo>
                  <a:pt x="2401351" y="1262464"/>
                </a:lnTo>
                <a:lnTo>
                  <a:pt x="2419616" y="1248962"/>
                </a:lnTo>
                <a:lnTo>
                  <a:pt x="2438674" y="1236255"/>
                </a:lnTo>
                <a:lnTo>
                  <a:pt x="2458527" y="1224341"/>
                </a:lnTo>
                <a:lnTo>
                  <a:pt x="2479967" y="1212428"/>
                </a:lnTo>
                <a:lnTo>
                  <a:pt x="2499820" y="1201309"/>
                </a:lnTo>
                <a:lnTo>
                  <a:pt x="2521261" y="1190984"/>
                </a:lnTo>
                <a:lnTo>
                  <a:pt x="2541907" y="1182247"/>
                </a:lnTo>
                <a:lnTo>
                  <a:pt x="2564142" y="1174305"/>
                </a:lnTo>
                <a:lnTo>
                  <a:pt x="2595112" y="1163185"/>
                </a:lnTo>
                <a:lnTo>
                  <a:pt x="2626082" y="1154449"/>
                </a:lnTo>
                <a:lnTo>
                  <a:pt x="2656258" y="1147301"/>
                </a:lnTo>
                <a:lnTo>
                  <a:pt x="2688816" y="1141741"/>
                </a:lnTo>
                <a:lnTo>
                  <a:pt x="2718992" y="1137770"/>
                </a:lnTo>
                <a:lnTo>
                  <a:pt x="2750756" y="1134593"/>
                </a:lnTo>
                <a:lnTo>
                  <a:pt x="2781726" y="1132210"/>
                </a:lnTo>
                <a:lnTo>
                  <a:pt x="2813490" y="1131416"/>
                </a:lnTo>
                <a:lnTo>
                  <a:pt x="2844460" y="1132210"/>
                </a:lnTo>
                <a:lnTo>
                  <a:pt x="2876224" y="1134593"/>
                </a:lnTo>
                <a:lnTo>
                  <a:pt x="2907194" y="1137770"/>
                </a:lnTo>
                <a:lnTo>
                  <a:pt x="2938164" y="1141741"/>
                </a:lnTo>
                <a:lnTo>
                  <a:pt x="2969134" y="1145712"/>
                </a:lnTo>
                <a:lnTo>
                  <a:pt x="2998516" y="1151272"/>
                </a:lnTo>
                <a:lnTo>
                  <a:pt x="3028692" y="1157626"/>
                </a:lnTo>
                <a:lnTo>
                  <a:pt x="3057279" y="1164774"/>
                </a:lnTo>
                <a:lnTo>
                  <a:pt x="3085867" y="1172716"/>
                </a:lnTo>
                <a:lnTo>
                  <a:pt x="3115249" y="1181453"/>
                </a:lnTo>
                <a:lnTo>
                  <a:pt x="3143042" y="1190189"/>
                </a:lnTo>
                <a:lnTo>
                  <a:pt x="3170042" y="1198926"/>
                </a:lnTo>
                <a:lnTo>
                  <a:pt x="3196247" y="1210045"/>
                </a:lnTo>
                <a:lnTo>
                  <a:pt x="3222453" y="1220370"/>
                </a:lnTo>
                <a:lnTo>
                  <a:pt x="3272481" y="1241814"/>
                </a:lnTo>
                <a:lnTo>
                  <a:pt x="3319333" y="1264053"/>
                </a:lnTo>
                <a:lnTo>
                  <a:pt x="3361420" y="1287085"/>
                </a:lnTo>
                <a:lnTo>
                  <a:pt x="3399537" y="1309324"/>
                </a:lnTo>
                <a:lnTo>
                  <a:pt x="3434478" y="1331562"/>
                </a:lnTo>
                <a:lnTo>
                  <a:pt x="3445595" y="1337122"/>
                </a:lnTo>
                <a:lnTo>
                  <a:pt x="3455919" y="1343476"/>
                </a:lnTo>
                <a:lnTo>
                  <a:pt x="3467830" y="1347447"/>
                </a:lnTo>
                <a:lnTo>
                  <a:pt x="3479742" y="1350624"/>
                </a:lnTo>
                <a:lnTo>
                  <a:pt x="3491653" y="1351418"/>
                </a:lnTo>
                <a:lnTo>
                  <a:pt x="3503565" y="1352212"/>
                </a:lnTo>
                <a:lnTo>
                  <a:pt x="3517064" y="1351418"/>
                </a:lnTo>
                <a:lnTo>
                  <a:pt x="3528976" y="1349035"/>
                </a:lnTo>
                <a:lnTo>
                  <a:pt x="3540887" y="1345064"/>
                </a:lnTo>
                <a:lnTo>
                  <a:pt x="3552799" y="1341093"/>
                </a:lnTo>
                <a:lnTo>
                  <a:pt x="3563916" y="1335533"/>
                </a:lnTo>
                <a:lnTo>
                  <a:pt x="3573446" y="1328385"/>
                </a:lnTo>
                <a:lnTo>
                  <a:pt x="3583769" y="1320443"/>
                </a:lnTo>
                <a:lnTo>
                  <a:pt x="3591710" y="1311706"/>
                </a:lnTo>
                <a:lnTo>
                  <a:pt x="3599651" y="1302970"/>
                </a:lnTo>
                <a:lnTo>
                  <a:pt x="3606004" y="1291851"/>
                </a:lnTo>
                <a:lnTo>
                  <a:pt x="3624268" y="1262464"/>
                </a:lnTo>
                <a:lnTo>
                  <a:pt x="3643327" y="1233872"/>
                </a:lnTo>
                <a:lnTo>
                  <a:pt x="3663179" y="1206074"/>
                </a:lnTo>
                <a:lnTo>
                  <a:pt x="3683826" y="1178276"/>
                </a:lnTo>
                <a:lnTo>
                  <a:pt x="3706061" y="1151272"/>
                </a:lnTo>
                <a:lnTo>
                  <a:pt x="3728296" y="1124268"/>
                </a:lnTo>
                <a:lnTo>
                  <a:pt x="3752913" y="1099647"/>
                </a:lnTo>
                <a:lnTo>
                  <a:pt x="3777530" y="1075026"/>
                </a:lnTo>
                <a:lnTo>
                  <a:pt x="3802941" y="1051199"/>
                </a:lnTo>
                <a:lnTo>
                  <a:pt x="3829941" y="1028166"/>
                </a:lnTo>
                <a:lnTo>
                  <a:pt x="3857734" y="1007517"/>
                </a:lnTo>
                <a:lnTo>
                  <a:pt x="3887116" y="986072"/>
                </a:lnTo>
                <a:lnTo>
                  <a:pt x="3916498" y="966217"/>
                </a:lnTo>
                <a:lnTo>
                  <a:pt x="3946674" y="948744"/>
                </a:lnTo>
                <a:lnTo>
                  <a:pt x="3978438" y="930476"/>
                </a:lnTo>
                <a:lnTo>
                  <a:pt x="4010202" y="915386"/>
                </a:lnTo>
                <a:lnTo>
                  <a:pt x="4042760" y="901090"/>
                </a:lnTo>
                <a:lnTo>
                  <a:pt x="4076112" y="887588"/>
                </a:lnTo>
                <a:lnTo>
                  <a:pt x="4109464" y="877263"/>
                </a:lnTo>
                <a:lnTo>
                  <a:pt x="4144405" y="866938"/>
                </a:lnTo>
                <a:lnTo>
                  <a:pt x="4180140" y="858996"/>
                </a:lnTo>
                <a:lnTo>
                  <a:pt x="4215874" y="851848"/>
                </a:lnTo>
                <a:lnTo>
                  <a:pt x="4252403" y="847082"/>
                </a:lnTo>
                <a:lnTo>
                  <a:pt x="4289726" y="843905"/>
                </a:lnTo>
                <a:close/>
                <a:moveTo>
                  <a:pt x="4113213" y="0"/>
                </a:moveTo>
                <a:lnTo>
                  <a:pt x="4148931" y="0"/>
                </a:lnTo>
                <a:lnTo>
                  <a:pt x="4192588" y="794"/>
                </a:lnTo>
                <a:lnTo>
                  <a:pt x="4235450" y="3175"/>
                </a:lnTo>
                <a:lnTo>
                  <a:pt x="4279106" y="6350"/>
                </a:lnTo>
                <a:lnTo>
                  <a:pt x="4321969" y="10319"/>
                </a:lnTo>
                <a:lnTo>
                  <a:pt x="4364038" y="15875"/>
                </a:lnTo>
                <a:lnTo>
                  <a:pt x="4405313" y="22225"/>
                </a:lnTo>
                <a:lnTo>
                  <a:pt x="4447381" y="30163"/>
                </a:lnTo>
                <a:lnTo>
                  <a:pt x="4489450" y="38894"/>
                </a:lnTo>
                <a:lnTo>
                  <a:pt x="4529931" y="48419"/>
                </a:lnTo>
                <a:lnTo>
                  <a:pt x="4569619" y="60325"/>
                </a:lnTo>
                <a:lnTo>
                  <a:pt x="4609306" y="72231"/>
                </a:lnTo>
                <a:lnTo>
                  <a:pt x="4648994" y="86519"/>
                </a:lnTo>
                <a:lnTo>
                  <a:pt x="4687888" y="100013"/>
                </a:lnTo>
                <a:lnTo>
                  <a:pt x="4725988" y="116681"/>
                </a:lnTo>
                <a:lnTo>
                  <a:pt x="4763294" y="132556"/>
                </a:lnTo>
                <a:lnTo>
                  <a:pt x="4800600" y="150019"/>
                </a:lnTo>
                <a:lnTo>
                  <a:pt x="4837113" y="169069"/>
                </a:lnTo>
                <a:lnTo>
                  <a:pt x="4873625" y="188119"/>
                </a:lnTo>
                <a:lnTo>
                  <a:pt x="4908550" y="208756"/>
                </a:lnTo>
                <a:lnTo>
                  <a:pt x="4943475" y="229394"/>
                </a:lnTo>
                <a:lnTo>
                  <a:pt x="4976813" y="252413"/>
                </a:lnTo>
                <a:lnTo>
                  <a:pt x="5010944" y="275431"/>
                </a:lnTo>
                <a:lnTo>
                  <a:pt x="5043488" y="299244"/>
                </a:lnTo>
                <a:lnTo>
                  <a:pt x="5076825" y="323850"/>
                </a:lnTo>
                <a:lnTo>
                  <a:pt x="5106988" y="350044"/>
                </a:lnTo>
                <a:lnTo>
                  <a:pt x="5137944" y="377031"/>
                </a:lnTo>
                <a:lnTo>
                  <a:pt x="5168106" y="404813"/>
                </a:lnTo>
                <a:lnTo>
                  <a:pt x="5197475" y="432594"/>
                </a:lnTo>
                <a:lnTo>
                  <a:pt x="5226050" y="461169"/>
                </a:lnTo>
                <a:lnTo>
                  <a:pt x="5253831" y="491331"/>
                </a:lnTo>
                <a:lnTo>
                  <a:pt x="5280025" y="521494"/>
                </a:lnTo>
                <a:lnTo>
                  <a:pt x="5306219" y="554038"/>
                </a:lnTo>
                <a:lnTo>
                  <a:pt x="5350669" y="550069"/>
                </a:lnTo>
                <a:lnTo>
                  <a:pt x="5395913" y="546894"/>
                </a:lnTo>
                <a:lnTo>
                  <a:pt x="5440363" y="544513"/>
                </a:lnTo>
                <a:lnTo>
                  <a:pt x="5484813" y="544513"/>
                </a:lnTo>
                <a:lnTo>
                  <a:pt x="5526881" y="544513"/>
                </a:lnTo>
                <a:lnTo>
                  <a:pt x="5568950" y="546100"/>
                </a:lnTo>
                <a:lnTo>
                  <a:pt x="5610225" y="548481"/>
                </a:lnTo>
                <a:lnTo>
                  <a:pt x="5651500" y="551656"/>
                </a:lnTo>
                <a:lnTo>
                  <a:pt x="5691981" y="555625"/>
                </a:lnTo>
                <a:lnTo>
                  <a:pt x="5732463" y="560388"/>
                </a:lnTo>
                <a:lnTo>
                  <a:pt x="5772150" y="566738"/>
                </a:lnTo>
                <a:lnTo>
                  <a:pt x="5811838" y="573881"/>
                </a:lnTo>
                <a:lnTo>
                  <a:pt x="5851525" y="581819"/>
                </a:lnTo>
                <a:lnTo>
                  <a:pt x="5890419" y="590550"/>
                </a:lnTo>
                <a:lnTo>
                  <a:pt x="5930106" y="599281"/>
                </a:lnTo>
                <a:lnTo>
                  <a:pt x="5968206" y="609600"/>
                </a:lnTo>
                <a:lnTo>
                  <a:pt x="6007100" y="619919"/>
                </a:lnTo>
                <a:lnTo>
                  <a:pt x="6044406" y="631825"/>
                </a:lnTo>
                <a:lnTo>
                  <a:pt x="6082506" y="645319"/>
                </a:lnTo>
                <a:lnTo>
                  <a:pt x="6119019" y="658813"/>
                </a:lnTo>
                <a:lnTo>
                  <a:pt x="6156325" y="673100"/>
                </a:lnTo>
                <a:lnTo>
                  <a:pt x="6192838" y="688181"/>
                </a:lnTo>
                <a:lnTo>
                  <a:pt x="6228556" y="704056"/>
                </a:lnTo>
                <a:lnTo>
                  <a:pt x="6264275" y="720725"/>
                </a:lnTo>
                <a:lnTo>
                  <a:pt x="6299200" y="737394"/>
                </a:lnTo>
                <a:lnTo>
                  <a:pt x="6334125" y="755650"/>
                </a:lnTo>
                <a:lnTo>
                  <a:pt x="6369050" y="774700"/>
                </a:lnTo>
                <a:lnTo>
                  <a:pt x="6402388" y="794544"/>
                </a:lnTo>
                <a:lnTo>
                  <a:pt x="6435725" y="814388"/>
                </a:lnTo>
                <a:lnTo>
                  <a:pt x="6468269" y="835025"/>
                </a:lnTo>
                <a:lnTo>
                  <a:pt x="6500812" y="857250"/>
                </a:lnTo>
                <a:lnTo>
                  <a:pt x="6532562" y="878681"/>
                </a:lnTo>
                <a:lnTo>
                  <a:pt x="6564312" y="901700"/>
                </a:lnTo>
                <a:lnTo>
                  <a:pt x="6595269" y="925513"/>
                </a:lnTo>
                <a:lnTo>
                  <a:pt x="6625431" y="949325"/>
                </a:lnTo>
                <a:lnTo>
                  <a:pt x="6654800" y="973931"/>
                </a:lnTo>
                <a:lnTo>
                  <a:pt x="6684962" y="999331"/>
                </a:lnTo>
                <a:lnTo>
                  <a:pt x="6713538" y="1025525"/>
                </a:lnTo>
                <a:lnTo>
                  <a:pt x="6741319" y="1051719"/>
                </a:lnTo>
                <a:lnTo>
                  <a:pt x="6769100" y="1079500"/>
                </a:lnTo>
                <a:lnTo>
                  <a:pt x="6796088" y="1107281"/>
                </a:lnTo>
                <a:lnTo>
                  <a:pt x="6822281" y="1135063"/>
                </a:lnTo>
                <a:lnTo>
                  <a:pt x="6847681" y="1165225"/>
                </a:lnTo>
                <a:lnTo>
                  <a:pt x="6873875" y="1193800"/>
                </a:lnTo>
                <a:lnTo>
                  <a:pt x="6897688" y="1224756"/>
                </a:lnTo>
                <a:lnTo>
                  <a:pt x="6921500" y="1254125"/>
                </a:lnTo>
                <a:lnTo>
                  <a:pt x="6945312" y="1286669"/>
                </a:lnTo>
                <a:lnTo>
                  <a:pt x="6968331" y="1316831"/>
                </a:lnTo>
                <a:lnTo>
                  <a:pt x="6989762" y="1350169"/>
                </a:lnTo>
                <a:lnTo>
                  <a:pt x="7011194" y="1382713"/>
                </a:lnTo>
                <a:lnTo>
                  <a:pt x="7031831" y="1415256"/>
                </a:lnTo>
                <a:lnTo>
                  <a:pt x="7051675" y="1449388"/>
                </a:lnTo>
                <a:lnTo>
                  <a:pt x="7070725" y="1483519"/>
                </a:lnTo>
                <a:lnTo>
                  <a:pt x="7089775" y="1516856"/>
                </a:lnTo>
                <a:lnTo>
                  <a:pt x="7106444" y="1552575"/>
                </a:lnTo>
                <a:lnTo>
                  <a:pt x="7123906" y="1587500"/>
                </a:lnTo>
                <a:lnTo>
                  <a:pt x="7139781" y="1623219"/>
                </a:lnTo>
                <a:lnTo>
                  <a:pt x="7156450" y="1659731"/>
                </a:lnTo>
                <a:lnTo>
                  <a:pt x="7169944" y="1696244"/>
                </a:lnTo>
                <a:lnTo>
                  <a:pt x="7184231" y="1732756"/>
                </a:lnTo>
                <a:lnTo>
                  <a:pt x="7197725" y="1770063"/>
                </a:lnTo>
                <a:lnTo>
                  <a:pt x="7209631" y="1808163"/>
                </a:lnTo>
                <a:lnTo>
                  <a:pt x="7221538" y="1846263"/>
                </a:lnTo>
                <a:lnTo>
                  <a:pt x="7231856" y="1884363"/>
                </a:lnTo>
                <a:lnTo>
                  <a:pt x="7241381" y="1923256"/>
                </a:lnTo>
                <a:lnTo>
                  <a:pt x="7250906" y="1962150"/>
                </a:lnTo>
                <a:lnTo>
                  <a:pt x="7259638" y="2001838"/>
                </a:lnTo>
                <a:lnTo>
                  <a:pt x="7266781" y="2041525"/>
                </a:lnTo>
                <a:lnTo>
                  <a:pt x="7300912" y="2071688"/>
                </a:lnTo>
                <a:lnTo>
                  <a:pt x="7335838" y="2102644"/>
                </a:lnTo>
                <a:lnTo>
                  <a:pt x="7369175" y="2134394"/>
                </a:lnTo>
                <a:lnTo>
                  <a:pt x="7401719" y="2166938"/>
                </a:lnTo>
                <a:lnTo>
                  <a:pt x="7433469" y="2201069"/>
                </a:lnTo>
                <a:lnTo>
                  <a:pt x="7464425" y="2234406"/>
                </a:lnTo>
                <a:lnTo>
                  <a:pt x="7493794" y="2270125"/>
                </a:lnTo>
                <a:lnTo>
                  <a:pt x="7523162" y="2305844"/>
                </a:lnTo>
                <a:lnTo>
                  <a:pt x="7550944" y="2343150"/>
                </a:lnTo>
                <a:lnTo>
                  <a:pt x="7577931" y="2380456"/>
                </a:lnTo>
                <a:lnTo>
                  <a:pt x="7604125" y="2418556"/>
                </a:lnTo>
                <a:lnTo>
                  <a:pt x="7629525" y="2458244"/>
                </a:lnTo>
                <a:lnTo>
                  <a:pt x="7653338" y="2497931"/>
                </a:lnTo>
                <a:lnTo>
                  <a:pt x="7676356" y="2537619"/>
                </a:lnTo>
                <a:lnTo>
                  <a:pt x="7697788" y="2579688"/>
                </a:lnTo>
                <a:lnTo>
                  <a:pt x="7718425" y="2620963"/>
                </a:lnTo>
                <a:lnTo>
                  <a:pt x="7737475" y="2663031"/>
                </a:lnTo>
                <a:lnTo>
                  <a:pt x="7756525" y="2706688"/>
                </a:lnTo>
                <a:lnTo>
                  <a:pt x="7773194" y="2749550"/>
                </a:lnTo>
                <a:lnTo>
                  <a:pt x="7790656" y="2794000"/>
                </a:lnTo>
                <a:lnTo>
                  <a:pt x="7804944" y="2839244"/>
                </a:lnTo>
                <a:lnTo>
                  <a:pt x="7819231" y="2883694"/>
                </a:lnTo>
                <a:lnTo>
                  <a:pt x="7831138" y="2930525"/>
                </a:lnTo>
                <a:lnTo>
                  <a:pt x="7843044" y="2976563"/>
                </a:lnTo>
                <a:lnTo>
                  <a:pt x="7852569" y="3022600"/>
                </a:lnTo>
                <a:lnTo>
                  <a:pt x="7862094" y="3071019"/>
                </a:lnTo>
                <a:lnTo>
                  <a:pt x="7868444" y="3118644"/>
                </a:lnTo>
                <a:lnTo>
                  <a:pt x="7874794" y="3166269"/>
                </a:lnTo>
                <a:lnTo>
                  <a:pt x="7879556" y="3214688"/>
                </a:lnTo>
                <a:lnTo>
                  <a:pt x="7883525" y="3263106"/>
                </a:lnTo>
                <a:lnTo>
                  <a:pt x="7885906" y="3313113"/>
                </a:lnTo>
                <a:lnTo>
                  <a:pt x="7886700" y="3363119"/>
                </a:lnTo>
                <a:lnTo>
                  <a:pt x="7884319" y="3426619"/>
                </a:lnTo>
                <a:lnTo>
                  <a:pt x="7881938" y="3490119"/>
                </a:lnTo>
                <a:lnTo>
                  <a:pt x="7875588" y="3552825"/>
                </a:lnTo>
                <a:lnTo>
                  <a:pt x="7867650" y="3615531"/>
                </a:lnTo>
                <a:lnTo>
                  <a:pt x="7858125" y="3675856"/>
                </a:lnTo>
                <a:lnTo>
                  <a:pt x="7844631" y="3736975"/>
                </a:lnTo>
                <a:lnTo>
                  <a:pt x="7831138" y="3797300"/>
                </a:lnTo>
                <a:lnTo>
                  <a:pt x="7814469" y="3856038"/>
                </a:lnTo>
                <a:lnTo>
                  <a:pt x="7796212" y="3914775"/>
                </a:lnTo>
                <a:lnTo>
                  <a:pt x="7775575" y="3971131"/>
                </a:lnTo>
                <a:lnTo>
                  <a:pt x="7752556" y="4028281"/>
                </a:lnTo>
                <a:lnTo>
                  <a:pt x="7728744" y="4082256"/>
                </a:lnTo>
                <a:lnTo>
                  <a:pt x="7701756" y="4137025"/>
                </a:lnTo>
                <a:lnTo>
                  <a:pt x="7673975" y="4190206"/>
                </a:lnTo>
                <a:lnTo>
                  <a:pt x="7643812" y="4242594"/>
                </a:lnTo>
                <a:lnTo>
                  <a:pt x="7612062" y="4293394"/>
                </a:lnTo>
                <a:lnTo>
                  <a:pt x="7578725" y="4343400"/>
                </a:lnTo>
                <a:lnTo>
                  <a:pt x="7543800" y="4391819"/>
                </a:lnTo>
                <a:lnTo>
                  <a:pt x="7507288" y="4438650"/>
                </a:lnTo>
                <a:lnTo>
                  <a:pt x="7469188" y="4483894"/>
                </a:lnTo>
                <a:lnTo>
                  <a:pt x="7429500" y="4529138"/>
                </a:lnTo>
                <a:lnTo>
                  <a:pt x="7387431" y="4572000"/>
                </a:lnTo>
                <a:lnTo>
                  <a:pt x="7344569" y="4613275"/>
                </a:lnTo>
                <a:lnTo>
                  <a:pt x="7300912" y="4652963"/>
                </a:lnTo>
                <a:lnTo>
                  <a:pt x="7255669" y="4691856"/>
                </a:lnTo>
                <a:lnTo>
                  <a:pt x="7208838" y="4728369"/>
                </a:lnTo>
                <a:lnTo>
                  <a:pt x="7161212" y="4764881"/>
                </a:lnTo>
                <a:lnTo>
                  <a:pt x="7111206" y="4798219"/>
                </a:lnTo>
                <a:lnTo>
                  <a:pt x="7060406" y="4829969"/>
                </a:lnTo>
                <a:lnTo>
                  <a:pt x="7008812" y="4860925"/>
                </a:lnTo>
                <a:lnTo>
                  <a:pt x="6956425" y="4888706"/>
                </a:lnTo>
                <a:lnTo>
                  <a:pt x="6901656" y="4915694"/>
                </a:lnTo>
                <a:lnTo>
                  <a:pt x="6911181" y="4950619"/>
                </a:lnTo>
                <a:lnTo>
                  <a:pt x="6919119" y="4986338"/>
                </a:lnTo>
                <a:lnTo>
                  <a:pt x="6926262" y="5022056"/>
                </a:lnTo>
                <a:lnTo>
                  <a:pt x="6932612" y="5057775"/>
                </a:lnTo>
                <a:lnTo>
                  <a:pt x="6937375" y="5094288"/>
                </a:lnTo>
                <a:lnTo>
                  <a:pt x="6940550" y="5132388"/>
                </a:lnTo>
                <a:lnTo>
                  <a:pt x="6942138" y="5168900"/>
                </a:lnTo>
                <a:lnTo>
                  <a:pt x="6943725" y="5207000"/>
                </a:lnTo>
                <a:lnTo>
                  <a:pt x="6942138" y="5249863"/>
                </a:lnTo>
                <a:lnTo>
                  <a:pt x="6939756" y="5292725"/>
                </a:lnTo>
                <a:lnTo>
                  <a:pt x="6935788" y="5334000"/>
                </a:lnTo>
                <a:lnTo>
                  <a:pt x="6929438" y="5374481"/>
                </a:lnTo>
                <a:lnTo>
                  <a:pt x="6922294" y="5415756"/>
                </a:lnTo>
                <a:lnTo>
                  <a:pt x="6913562" y="5456238"/>
                </a:lnTo>
                <a:lnTo>
                  <a:pt x="6902450" y="5495925"/>
                </a:lnTo>
                <a:lnTo>
                  <a:pt x="6890544" y="5534819"/>
                </a:lnTo>
                <a:lnTo>
                  <a:pt x="6877844" y="5573713"/>
                </a:lnTo>
                <a:lnTo>
                  <a:pt x="6862762" y="5611813"/>
                </a:lnTo>
                <a:lnTo>
                  <a:pt x="6846888" y="5648325"/>
                </a:lnTo>
                <a:lnTo>
                  <a:pt x="6829425" y="5684044"/>
                </a:lnTo>
                <a:lnTo>
                  <a:pt x="6810375" y="5719763"/>
                </a:lnTo>
                <a:lnTo>
                  <a:pt x="6790531" y="5754688"/>
                </a:lnTo>
                <a:lnTo>
                  <a:pt x="6769100" y="5788025"/>
                </a:lnTo>
                <a:lnTo>
                  <a:pt x="6746875" y="5821363"/>
                </a:lnTo>
                <a:lnTo>
                  <a:pt x="6723062" y="5853113"/>
                </a:lnTo>
                <a:lnTo>
                  <a:pt x="6697662" y="5884863"/>
                </a:lnTo>
                <a:lnTo>
                  <a:pt x="6672262" y="5915025"/>
                </a:lnTo>
                <a:lnTo>
                  <a:pt x="6644481" y="5943600"/>
                </a:lnTo>
                <a:lnTo>
                  <a:pt x="6616700" y="5971381"/>
                </a:lnTo>
                <a:lnTo>
                  <a:pt x="6587331" y="5998369"/>
                </a:lnTo>
                <a:lnTo>
                  <a:pt x="6556375" y="6023769"/>
                </a:lnTo>
                <a:lnTo>
                  <a:pt x="6526212" y="6049169"/>
                </a:lnTo>
                <a:lnTo>
                  <a:pt x="6492875" y="6072981"/>
                </a:lnTo>
                <a:lnTo>
                  <a:pt x="6460331" y="6095206"/>
                </a:lnTo>
                <a:lnTo>
                  <a:pt x="6426200" y="6116638"/>
                </a:lnTo>
                <a:lnTo>
                  <a:pt x="6391275" y="6136481"/>
                </a:lnTo>
                <a:lnTo>
                  <a:pt x="6355556" y="6155531"/>
                </a:lnTo>
                <a:lnTo>
                  <a:pt x="6319044" y="6172200"/>
                </a:lnTo>
                <a:lnTo>
                  <a:pt x="6282531" y="6188075"/>
                </a:lnTo>
                <a:lnTo>
                  <a:pt x="6244431" y="6203156"/>
                </a:lnTo>
                <a:lnTo>
                  <a:pt x="6223794" y="6238875"/>
                </a:lnTo>
                <a:lnTo>
                  <a:pt x="6200775" y="6274594"/>
                </a:lnTo>
                <a:lnTo>
                  <a:pt x="6176963" y="6309519"/>
                </a:lnTo>
                <a:lnTo>
                  <a:pt x="6153150" y="6342856"/>
                </a:lnTo>
                <a:lnTo>
                  <a:pt x="6126956" y="6376194"/>
                </a:lnTo>
                <a:lnTo>
                  <a:pt x="6100763" y="6408738"/>
                </a:lnTo>
                <a:lnTo>
                  <a:pt x="6072188" y="6439694"/>
                </a:lnTo>
                <a:lnTo>
                  <a:pt x="6043613" y="6470650"/>
                </a:lnTo>
                <a:lnTo>
                  <a:pt x="6014244" y="6499225"/>
                </a:lnTo>
                <a:lnTo>
                  <a:pt x="5983288" y="6527800"/>
                </a:lnTo>
                <a:lnTo>
                  <a:pt x="5952331" y="6555581"/>
                </a:lnTo>
                <a:lnTo>
                  <a:pt x="5919788" y="6581775"/>
                </a:lnTo>
                <a:lnTo>
                  <a:pt x="5885656" y="6607175"/>
                </a:lnTo>
                <a:lnTo>
                  <a:pt x="5851525" y="6630988"/>
                </a:lnTo>
                <a:lnTo>
                  <a:pt x="5817394" y="6655594"/>
                </a:lnTo>
                <a:lnTo>
                  <a:pt x="5781675" y="6677025"/>
                </a:lnTo>
                <a:lnTo>
                  <a:pt x="5744369" y="6697663"/>
                </a:lnTo>
                <a:lnTo>
                  <a:pt x="5707856" y="6717506"/>
                </a:lnTo>
                <a:lnTo>
                  <a:pt x="5669756" y="6736556"/>
                </a:lnTo>
                <a:lnTo>
                  <a:pt x="5630863" y="6754019"/>
                </a:lnTo>
                <a:lnTo>
                  <a:pt x="5591175" y="6769894"/>
                </a:lnTo>
                <a:lnTo>
                  <a:pt x="5551488" y="6784181"/>
                </a:lnTo>
                <a:lnTo>
                  <a:pt x="5511006" y="6798469"/>
                </a:lnTo>
                <a:lnTo>
                  <a:pt x="5470525" y="6810375"/>
                </a:lnTo>
                <a:lnTo>
                  <a:pt x="5428456" y="6821488"/>
                </a:lnTo>
                <a:lnTo>
                  <a:pt x="5385594" y="6831013"/>
                </a:lnTo>
                <a:lnTo>
                  <a:pt x="5342731" y="6838950"/>
                </a:lnTo>
                <a:lnTo>
                  <a:pt x="5299869" y="6846094"/>
                </a:lnTo>
                <a:lnTo>
                  <a:pt x="5256213" y="6850856"/>
                </a:lnTo>
                <a:lnTo>
                  <a:pt x="5211763" y="6854825"/>
                </a:lnTo>
                <a:lnTo>
                  <a:pt x="5168106" y="6857206"/>
                </a:lnTo>
                <a:lnTo>
                  <a:pt x="5122069" y="6858000"/>
                </a:lnTo>
                <a:lnTo>
                  <a:pt x="5091113" y="6858000"/>
                </a:lnTo>
                <a:lnTo>
                  <a:pt x="5059363" y="6855619"/>
                </a:lnTo>
                <a:lnTo>
                  <a:pt x="5027613" y="6854825"/>
                </a:lnTo>
                <a:lnTo>
                  <a:pt x="4996656" y="6851650"/>
                </a:lnTo>
                <a:lnTo>
                  <a:pt x="4966494" y="6849269"/>
                </a:lnTo>
                <a:lnTo>
                  <a:pt x="4935538" y="6843713"/>
                </a:lnTo>
                <a:lnTo>
                  <a:pt x="4905375" y="6839744"/>
                </a:lnTo>
                <a:lnTo>
                  <a:pt x="4876006" y="6834188"/>
                </a:lnTo>
                <a:lnTo>
                  <a:pt x="4845050" y="6827838"/>
                </a:lnTo>
                <a:lnTo>
                  <a:pt x="4816475" y="6821488"/>
                </a:lnTo>
                <a:lnTo>
                  <a:pt x="4786313" y="6813550"/>
                </a:lnTo>
                <a:lnTo>
                  <a:pt x="4757738" y="6805613"/>
                </a:lnTo>
                <a:lnTo>
                  <a:pt x="4728369" y="6796088"/>
                </a:lnTo>
                <a:lnTo>
                  <a:pt x="4699794" y="6787356"/>
                </a:lnTo>
                <a:lnTo>
                  <a:pt x="4672013" y="6776244"/>
                </a:lnTo>
                <a:lnTo>
                  <a:pt x="4644231" y="6765925"/>
                </a:lnTo>
                <a:lnTo>
                  <a:pt x="4616450" y="6754813"/>
                </a:lnTo>
                <a:lnTo>
                  <a:pt x="4589463" y="6742906"/>
                </a:lnTo>
                <a:lnTo>
                  <a:pt x="4561681" y="6729413"/>
                </a:lnTo>
                <a:lnTo>
                  <a:pt x="4535488" y="6716713"/>
                </a:lnTo>
                <a:lnTo>
                  <a:pt x="4509294" y="6703219"/>
                </a:lnTo>
                <a:lnTo>
                  <a:pt x="4483100" y="6688138"/>
                </a:lnTo>
                <a:lnTo>
                  <a:pt x="4458494" y="6673056"/>
                </a:lnTo>
                <a:lnTo>
                  <a:pt x="4432300" y="6657975"/>
                </a:lnTo>
                <a:lnTo>
                  <a:pt x="4408488" y="6641306"/>
                </a:lnTo>
                <a:lnTo>
                  <a:pt x="4383881" y="6625431"/>
                </a:lnTo>
                <a:lnTo>
                  <a:pt x="4360069" y="6607175"/>
                </a:lnTo>
                <a:lnTo>
                  <a:pt x="4336256" y="6589713"/>
                </a:lnTo>
                <a:lnTo>
                  <a:pt x="4313238" y="6571456"/>
                </a:lnTo>
                <a:lnTo>
                  <a:pt x="4290219" y="6553200"/>
                </a:lnTo>
                <a:lnTo>
                  <a:pt x="4268788" y="6534150"/>
                </a:lnTo>
                <a:lnTo>
                  <a:pt x="4246563" y="6514306"/>
                </a:lnTo>
                <a:lnTo>
                  <a:pt x="4225925" y="6494463"/>
                </a:lnTo>
                <a:lnTo>
                  <a:pt x="4204494" y="6473031"/>
                </a:lnTo>
                <a:lnTo>
                  <a:pt x="4183856" y="6451600"/>
                </a:lnTo>
                <a:lnTo>
                  <a:pt x="4164013" y="6430169"/>
                </a:lnTo>
                <a:lnTo>
                  <a:pt x="4144963" y="6407944"/>
                </a:lnTo>
                <a:lnTo>
                  <a:pt x="4125913" y="6385719"/>
                </a:lnTo>
                <a:lnTo>
                  <a:pt x="4107656" y="6362700"/>
                </a:lnTo>
                <a:lnTo>
                  <a:pt x="4089400" y="6338888"/>
                </a:lnTo>
                <a:lnTo>
                  <a:pt x="4072731" y="6315075"/>
                </a:lnTo>
                <a:lnTo>
                  <a:pt x="4056063" y="6291263"/>
                </a:lnTo>
                <a:lnTo>
                  <a:pt x="4038600" y="6266656"/>
                </a:lnTo>
                <a:lnTo>
                  <a:pt x="4023519" y="6242050"/>
                </a:lnTo>
                <a:lnTo>
                  <a:pt x="4007644" y="6215856"/>
                </a:lnTo>
                <a:lnTo>
                  <a:pt x="3994150" y="6189663"/>
                </a:lnTo>
                <a:lnTo>
                  <a:pt x="3981201" y="6166641"/>
                </a:lnTo>
                <a:lnTo>
                  <a:pt x="4007644" y="6169816"/>
                </a:lnTo>
                <a:lnTo>
                  <a:pt x="4067969" y="6174581"/>
                </a:lnTo>
                <a:lnTo>
                  <a:pt x="4127500" y="6177757"/>
                </a:lnTo>
                <a:lnTo>
                  <a:pt x="4187825" y="6178551"/>
                </a:lnTo>
                <a:lnTo>
                  <a:pt x="4225925" y="6178551"/>
                </a:lnTo>
                <a:lnTo>
                  <a:pt x="4263231" y="6177757"/>
                </a:lnTo>
                <a:lnTo>
                  <a:pt x="4302125" y="6176169"/>
                </a:lnTo>
                <a:lnTo>
                  <a:pt x="4340225" y="6172992"/>
                </a:lnTo>
                <a:lnTo>
                  <a:pt x="4377531" y="6169022"/>
                </a:lnTo>
                <a:lnTo>
                  <a:pt x="4415631" y="6165051"/>
                </a:lnTo>
                <a:lnTo>
                  <a:pt x="4452938" y="6158698"/>
                </a:lnTo>
                <a:lnTo>
                  <a:pt x="4491038" y="6153139"/>
                </a:lnTo>
                <a:lnTo>
                  <a:pt x="4529138" y="6145992"/>
                </a:lnTo>
                <a:lnTo>
                  <a:pt x="4566444" y="6138050"/>
                </a:lnTo>
                <a:lnTo>
                  <a:pt x="4603750" y="6130109"/>
                </a:lnTo>
                <a:lnTo>
                  <a:pt x="4640263" y="6119785"/>
                </a:lnTo>
                <a:lnTo>
                  <a:pt x="4676775" y="6110256"/>
                </a:lnTo>
                <a:lnTo>
                  <a:pt x="4714081" y="6099138"/>
                </a:lnTo>
                <a:lnTo>
                  <a:pt x="4749800" y="6087226"/>
                </a:lnTo>
                <a:lnTo>
                  <a:pt x="4786313" y="6074519"/>
                </a:lnTo>
                <a:lnTo>
                  <a:pt x="4818063" y="6062607"/>
                </a:lnTo>
                <a:lnTo>
                  <a:pt x="4849813" y="6049901"/>
                </a:lnTo>
                <a:lnTo>
                  <a:pt x="4880769" y="6036401"/>
                </a:lnTo>
                <a:lnTo>
                  <a:pt x="4911725" y="6022901"/>
                </a:lnTo>
                <a:lnTo>
                  <a:pt x="4941094" y="6007812"/>
                </a:lnTo>
                <a:lnTo>
                  <a:pt x="4970463" y="5992724"/>
                </a:lnTo>
                <a:lnTo>
                  <a:pt x="4999038" y="5976841"/>
                </a:lnTo>
                <a:lnTo>
                  <a:pt x="5026819" y="5960958"/>
                </a:lnTo>
                <a:lnTo>
                  <a:pt x="5053806" y="5945075"/>
                </a:lnTo>
                <a:lnTo>
                  <a:pt x="5079206" y="5928399"/>
                </a:lnTo>
                <a:lnTo>
                  <a:pt x="5105400" y="5910133"/>
                </a:lnTo>
                <a:lnTo>
                  <a:pt x="5130006" y="5892662"/>
                </a:lnTo>
                <a:lnTo>
                  <a:pt x="5155406" y="5873603"/>
                </a:lnTo>
                <a:lnTo>
                  <a:pt x="5177631" y="5854544"/>
                </a:lnTo>
                <a:lnTo>
                  <a:pt x="5200650" y="5835485"/>
                </a:lnTo>
                <a:lnTo>
                  <a:pt x="5222875" y="5815631"/>
                </a:lnTo>
                <a:lnTo>
                  <a:pt x="5243513" y="5795778"/>
                </a:lnTo>
                <a:lnTo>
                  <a:pt x="5263356" y="5775925"/>
                </a:lnTo>
                <a:lnTo>
                  <a:pt x="5283200" y="5755277"/>
                </a:lnTo>
                <a:lnTo>
                  <a:pt x="5302250" y="5733041"/>
                </a:lnTo>
                <a:lnTo>
                  <a:pt x="5319713" y="5711600"/>
                </a:lnTo>
                <a:lnTo>
                  <a:pt x="5337175" y="5689364"/>
                </a:lnTo>
                <a:lnTo>
                  <a:pt x="5353050" y="5667922"/>
                </a:lnTo>
                <a:lnTo>
                  <a:pt x="5368131" y="5644892"/>
                </a:lnTo>
                <a:lnTo>
                  <a:pt x="5381625" y="5621862"/>
                </a:lnTo>
                <a:lnTo>
                  <a:pt x="5395913" y="5598832"/>
                </a:lnTo>
                <a:lnTo>
                  <a:pt x="5407819" y="5575008"/>
                </a:lnTo>
                <a:lnTo>
                  <a:pt x="5419725" y="5551184"/>
                </a:lnTo>
                <a:lnTo>
                  <a:pt x="5430044" y="5527360"/>
                </a:lnTo>
                <a:lnTo>
                  <a:pt x="5440363" y="5502742"/>
                </a:lnTo>
                <a:lnTo>
                  <a:pt x="5448300" y="5477330"/>
                </a:lnTo>
                <a:lnTo>
                  <a:pt x="5456238" y="5452711"/>
                </a:lnTo>
                <a:lnTo>
                  <a:pt x="5470525" y="5403475"/>
                </a:lnTo>
                <a:lnTo>
                  <a:pt x="5480844" y="5354239"/>
                </a:lnTo>
                <a:lnTo>
                  <a:pt x="5488781" y="5306591"/>
                </a:lnTo>
                <a:lnTo>
                  <a:pt x="5494338" y="5260531"/>
                </a:lnTo>
                <a:lnTo>
                  <a:pt x="5498306" y="5216853"/>
                </a:lnTo>
                <a:lnTo>
                  <a:pt x="5499100" y="5174764"/>
                </a:lnTo>
                <a:lnTo>
                  <a:pt x="5498306" y="5132675"/>
                </a:lnTo>
                <a:lnTo>
                  <a:pt x="5495131" y="5092968"/>
                </a:lnTo>
                <a:lnTo>
                  <a:pt x="5490369" y="5054056"/>
                </a:lnTo>
                <a:lnTo>
                  <a:pt x="5483225" y="5017525"/>
                </a:lnTo>
                <a:lnTo>
                  <a:pt x="5474494" y="4982583"/>
                </a:lnTo>
                <a:lnTo>
                  <a:pt x="5464175" y="4947641"/>
                </a:lnTo>
                <a:lnTo>
                  <a:pt x="5452269" y="4915082"/>
                </a:lnTo>
                <a:lnTo>
                  <a:pt x="5439569" y="4884111"/>
                </a:lnTo>
                <a:lnTo>
                  <a:pt x="5425281" y="4853933"/>
                </a:lnTo>
                <a:lnTo>
                  <a:pt x="5409406" y="4825345"/>
                </a:lnTo>
                <a:lnTo>
                  <a:pt x="5393531" y="4798344"/>
                </a:lnTo>
                <a:lnTo>
                  <a:pt x="5376069" y="4772932"/>
                </a:lnTo>
                <a:lnTo>
                  <a:pt x="5357813" y="4747519"/>
                </a:lnTo>
                <a:lnTo>
                  <a:pt x="5338763" y="4724489"/>
                </a:lnTo>
                <a:lnTo>
                  <a:pt x="5319713" y="4703048"/>
                </a:lnTo>
                <a:lnTo>
                  <a:pt x="5299869" y="4683194"/>
                </a:lnTo>
                <a:lnTo>
                  <a:pt x="5279231" y="4664135"/>
                </a:lnTo>
                <a:lnTo>
                  <a:pt x="5259388" y="4646664"/>
                </a:lnTo>
                <a:lnTo>
                  <a:pt x="5238750" y="4629193"/>
                </a:lnTo>
                <a:lnTo>
                  <a:pt x="5217319" y="4614105"/>
                </a:lnTo>
                <a:lnTo>
                  <a:pt x="5196681" y="4600604"/>
                </a:lnTo>
                <a:lnTo>
                  <a:pt x="5176838" y="4587898"/>
                </a:lnTo>
                <a:lnTo>
                  <a:pt x="5156994" y="4576780"/>
                </a:lnTo>
                <a:lnTo>
                  <a:pt x="5137150" y="4566456"/>
                </a:lnTo>
                <a:lnTo>
                  <a:pt x="5118100" y="4557721"/>
                </a:lnTo>
                <a:lnTo>
                  <a:pt x="5099050" y="4549780"/>
                </a:lnTo>
                <a:lnTo>
                  <a:pt x="5087144" y="4545809"/>
                </a:lnTo>
                <a:lnTo>
                  <a:pt x="5076825" y="4544221"/>
                </a:lnTo>
                <a:lnTo>
                  <a:pt x="5064919" y="4541838"/>
                </a:lnTo>
                <a:lnTo>
                  <a:pt x="5053013" y="4541838"/>
                </a:lnTo>
                <a:lnTo>
                  <a:pt x="5041106" y="4542632"/>
                </a:lnTo>
                <a:lnTo>
                  <a:pt x="5029200" y="4545015"/>
                </a:lnTo>
                <a:lnTo>
                  <a:pt x="5018088" y="4548191"/>
                </a:lnTo>
                <a:lnTo>
                  <a:pt x="5006975" y="4552162"/>
                </a:lnTo>
                <a:lnTo>
                  <a:pt x="4996656" y="4557721"/>
                </a:lnTo>
                <a:lnTo>
                  <a:pt x="4987131" y="4564074"/>
                </a:lnTo>
                <a:lnTo>
                  <a:pt x="4978400" y="4570427"/>
                </a:lnTo>
                <a:lnTo>
                  <a:pt x="4968875" y="4578368"/>
                </a:lnTo>
                <a:lnTo>
                  <a:pt x="4960938" y="4587898"/>
                </a:lnTo>
                <a:lnTo>
                  <a:pt x="4954588" y="4597428"/>
                </a:lnTo>
                <a:lnTo>
                  <a:pt x="4948238" y="4607751"/>
                </a:lnTo>
                <a:lnTo>
                  <a:pt x="4943475" y="4619664"/>
                </a:lnTo>
                <a:lnTo>
                  <a:pt x="4939506" y="4631576"/>
                </a:lnTo>
                <a:lnTo>
                  <a:pt x="4936331" y="4641899"/>
                </a:lnTo>
                <a:lnTo>
                  <a:pt x="4935538" y="4654605"/>
                </a:lnTo>
                <a:lnTo>
                  <a:pt x="4935538" y="4666517"/>
                </a:lnTo>
                <a:lnTo>
                  <a:pt x="4936331" y="4678430"/>
                </a:lnTo>
                <a:lnTo>
                  <a:pt x="4938713" y="4690342"/>
                </a:lnTo>
                <a:lnTo>
                  <a:pt x="4941094" y="4700665"/>
                </a:lnTo>
                <a:lnTo>
                  <a:pt x="4945063" y="4711783"/>
                </a:lnTo>
                <a:lnTo>
                  <a:pt x="4950619" y="4722107"/>
                </a:lnTo>
                <a:lnTo>
                  <a:pt x="4956969" y="4731637"/>
                </a:lnTo>
                <a:lnTo>
                  <a:pt x="4964113" y="4740372"/>
                </a:lnTo>
                <a:lnTo>
                  <a:pt x="4972050" y="4749902"/>
                </a:lnTo>
                <a:lnTo>
                  <a:pt x="4980781" y="4757843"/>
                </a:lnTo>
                <a:lnTo>
                  <a:pt x="4991100" y="4764990"/>
                </a:lnTo>
                <a:lnTo>
                  <a:pt x="5000625" y="4770549"/>
                </a:lnTo>
                <a:lnTo>
                  <a:pt x="5013325" y="4775314"/>
                </a:lnTo>
                <a:lnTo>
                  <a:pt x="5018881" y="4778491"/>
                </a:lnTo>
                <a:lnTo>
                  <a:pt x="5030788" y="4784844"/>
                </a:lnTo>
                <a:lnTo>
                  <a:pt x="5049044" y="4793579"/>
                </a:lnTo>
                <a:lnTo>
                  <a:pt x="5070475" y="4807079"/>
                </a:lnTo>
                <a:lnTo>
                  <a:pt x="5095081" y="4825345"/>
                </a:lnTo>
                <a:lnTo>
                  <a:pt x="5108575" y="4834874"/>
                </a:lnTo>
                <a:lnTo>
                  <a:pt x="5121275" y="4846786"/>
                </a:lnTo>
                <a:lnTo>
                  <a:pt x="5135563" y="4860287"/>
                </a:lnTo>
                <a:lnTo>
                  <a:pt x="5149056" y="4873787"/>
                </a:lnTo>
                <a:lnTo>
                  <a:pt x="5161756" y="4889670"/>
                </a:lnTo>
                <a:lnTo>
                  <a:pt x="5175250" y="4907141"/>
                </a:lnTo>
                <a:lnTo>
                  <a:pt x="5187950" y="4924611"/>
                </a:lnTo>
                <a:lnTo>
                  <a:pt x="5199856" y="4944465"/>
                </a:lnTo>
                <a:lnTo>
                  <a:pt x="5210969" y="4965907"/>
                </a:lnTo>
                <a:lnTo>
                  <a:pt x="5220494" y="4987348"/>
                </a:lnTo>
                <a:lnTo>
                  <a:pt x="5230813" y="5011172"/>
                </a:lnTo>
                <a:lnTo>
                  <a:pt x="5238750" y="5037379"/>
                </a:lnTo>
                <a:lnTo>
                  <a:pt x="5245894" y="5063585"/>
                </a:lnTo>
                <a:lnTo>
                  <a:pt x="5250656" y="5092968"/>
                </a:lnTo>
                <a:lnTo>
                  <a:pt x="5254625" y="5123939"/>
                </a:lnTo>
                <a:lnTo>
                  <a:pt x="5256213" y="5155705"/>
                </a:lnTo>
                <a:lnTo>
                  <a:pt x="5256213" y="5189059"/>
                </a:lnTo>
                <a:lnTo>
                  <a:pt x="5254625" y="5224795"/>
                </a:lnTo>
                <a:lnTo>
                  <a:pt x="5250656" y="5262119"/>
                </a:lnTo>
                <a:lnTo>
                  <a:pt x="5244306" y="5301032"/>
                </a:lnTo>
                <a:lnTo>
                  <a:pt x="5235575" y="5342327"/>
                </a:lnTo>
                <a:lnTo>
                  <a:pt x="5224463" y="5385210"/>
                </a:lnTo>
                <a:lnTo>
                  <a:pt x="5218906" y="5403475"/>
                </a:lnTo>
                <a:lnTo>
                  <a:pt x="5211763" y="5420946"/>
                </a:lnTo>
                <a:lnTo>
                  <a:pt x="5204619" y="5439211"/>
                </a:lnTo>
                <a:lnTo>
                  <a:pt x="5196681" y="5455888"/>
                </a:lnTo>
                <a:lnTo>
                  <a:pt x="5187950" y="5473359"/>
                </a:lnTo>
                <a:lnTo>
                  <a:pt x="5179219" y="5490830"/>
                </a:lnTo>
                <a:lnTo>
                  <a:pt x="5168900" y="5507507"/>
                </a:lnTo>
                <a:lnTo>
                  <a:pt x="5157788" y="5524184"/>
                </a:lnTo>
                <a:lnTo>
                  <a:pt x="5145881" y="5541655"/>
                </a:lnTo>
                <a:lnTo>
                  <a:pt x="5133975" y="5557537"/>
                </a:lnTo>
                <a:lnTo>
                  <a:pt x="5120481" y="5573420"/>
                </a:lnTo>
                <a:lnTo>
                  <a:pt x="5106988" y="5589303"/>
                </a:lnTo>
                <a:lnTo>
                  <a:pt x="5092700" y="5605185"/>
                </a:lnTo>
                <a:lnTo>
                  <a:pt x="5077619" y="5621068"/>
                </a:lnTo>
                <a:lnTo>
                  <a:pt x="5061744" y="5636157"/>
                </a:lnTo>
                <a:lnTo>
                  <a:pt x="5045869" y="5650451"/>
                </a:lnTo>
                <a:lnTo>
                  <a:pt x="5029200" y="5665540"/>
                </a:lnTo>
                <a:lnTo>
                  <a:pt x="5010944" y="5679834"/>
                </a:lnTo>
                <a:lnTo>
                  <a:pt x="4992688" y="5693334"/>
                </a:lnTo>
                <a:lnTo>
                  <a:pt x="4974431" y="5707629"/>
                </a:lnTo>
                <a:lnTo>
                  <a:pt x="4934744" y="5734630"/>
                </a:lnTo>
                <a:lnTo>
                  <a:pt x="4892675" y="5760042"/>
                </a:lnTo>
                <a:lnTo>
                  <a:pt x="4848225" y="5783866"/>
                </a:lnTo>
                <a:lnTo>
                  <a:pt x="4802188" y="5806896"/>
                </a:lnTo>
                <a:lnTo>
                  <a:pt x="4753769" y="5827543"/>
                </a:lnTo>
                <a:lnTo>
                  <a:pt x="4702969" y="5847397"/>
                </a:lnTo>
                <a:lnTo>
                  <a:pt x="4663281" y="5861691"/>
                </a:lnTo>
                <a:lnTo>
                  <a:pt x="4622006" y="5874397"/>
                </a:lnTo>
                <a:lnTo>
                  <a:pt x="4581525" y="5885515"/>
                </a:lnTo>
                <a:lnTo>
                  <a:pt x="4541044" y="5896633"/>
                </a:lnTo>
                <a:lnTo>
                  <a:pt x="4498975" y="5905369"/>
                </a:lnTo>
                <a:lnTo>
                  <a:pt x="4456906" y="5913310"/>
                </a:lnTo>
                <a:lnTo>
                  <a:pt x="4415631" y="5920457"/>
                </a:lnTo>
                <a:lnTo>
                  <a:pt x="4373563" y="5926016"/>
                </a:lnTo>
                <a:lnTo>
                  <a:pt x="4332288" y="5931575"/>
                </a:lnTo>
                <a:lnTo>
                  <a:pt x="4289425" y="5933957"/>
                </a:lnTo>
                <a:lnTo>
                  <a:pt x="4247356" y="5936340"/>
                </a:lnTo>
                <a:lnTo>
                  <a:pt x="4204494" y="5937928"/>
                </a:lnTo>
                <a:lnTo>
                  <a:pt x="4163219" y="5937134"/>
                </a:lnTo>
                <a:lnTo>
                  <a:pt x="4121150" y="5936340"/>
                </a:lnTo>
                <a:lnTo>
                  <a:pt x="4079875" y="5933957"/>
                </a:lnTo>
                <a:lnTo>
                  <a:pt x="4037806" y="5929987"/>
                </a:lnTo>
                <a:lnTo>
                  <a:pt x="3995738" y="5926016"/>
                </a:lnTo>
                <a:lnTo>
                  <a:pt x="3955256" y="5920457"/>
                </a:lnTo>
                <a:lnTo>
                  <a:pt x="3914775" y="5913310"/>
                </a:lnTo>
                <a:lnTo>
                  <a:pt x="3879518" y="5906527"/>
                </a:lnTo>
                <a:lnTo>
                  <a:pt x="3873500" y="5884863"/>
                </a:lnTo>
                <a:lnTo>
                  <a:pt x="3867150" y="5854700"/>
                </a:lnTo>
                <a:lnTo>
                  <a:pt x="3860006" y="5825331"/>
                </a:lnTo>
                <a:lnTo>
                  <a:pt x="3855244" y="5795169"/>
                </a:lnTo>
                <a:lnTo>
                  <a:pt x="3849688" y="5764213"/>
                </a:lnTo>
                <a:lnTo>
                  <a:pt x="3844925" y="5734050"/>
                </a:lnTo>
                <a:lnTo>
                  <a:pt x="3841750" y="5703888"/>
                </a:lnTo>
                <a:lnTo>
                  <a:pt x="3839369" y="5672138"/>
                </a:lnTo>
                <a:lnTo>
                  <a:pt x="3833813" y="5672931"/>
                </a:lnTo>
                <a:lnTo>
                  <a:pt x="3802856" y="5672138"/>
                </a:lnTo>
                <a:lnTo>
                  <a:pt x="3772694" y="5669756"/>
                </a:lnTo>
                <a:lnTo>
                  <a:pt x="3742531" y="5667375"/>
                </a:lnTo>
                <a:lnTo>
                  <a:pt x="3712369" y="5663406"/>
                </a:lnTo>
                <a:lnTo>
                  <a:pt x="3683000" y="5657850"/>
                </a:lnTo>
                <a:lnTo>
                  <a:pt x="3652838" y="5652294"/>
                </a:lnTo>
                <a:lnTo>
                  <a:pt x="3624263" y="5645150"/>
                </a:lnTo>
                <a:lnTo>
                  <a:pt x="3596481" y="5637213"/>
                </a:lnTo>
                <a:lnTo>
                  <a:pt x="3567906" y="5627688"/>
                </a:lnTo>
                <a:lnTo>
                  <a:pt x="3540919" y="5617369"/>
                </a:lnTo>
                <a:lnTo>
                  <a:pt x="3513138" y="5606256"/>
                </a:lnTo>
                <a:lnTo>
                  <a:pt x="3486944" y="5594350"/>
                </a:lnTo>
                <a:lnTo>
                  <a:pt x="3459956" y="5581650"/>
                </a:lnTo>
                <a:lnTo>
                  <a:pt x="3435350" y="5567363"/>
                </a:lnTo>
                <a:lnTo>
                  <a:pt x="3409156" y="5553075"/>
                </a:lnTo>
                <a:lnTo>
                  <a:pt x="3385344" y="5537200"/>
                </a:lnTo>
                <a:lnTo>
                  <a:pt x="3361531" y="5519738"/>
                </a:lnTo>
                <a:lnTo>
                  <a:pt x="3339306" y="5503069"/>
                </a:lnTo>
                <a:lnTo>
                  <a:pt x="3316288" y="5484813"/>
                </a:lnTo>
                <a:lnTo>
                  <a:pt x="3294063" y="5466556"/>
                </a:lnTo>
                <a:lnTo>
                  <a:pt x="3273425" y="5446713"/>
                </a:lnTo>
                <a:lnTo>
                  <a:pt x="3252788" y="5425281"/>
                </a:lnTo>
                <a:lnTo>
                  <a:pt x="3232944" y="5404644"/>
                </a:lnTo>
                <a:lnTo>
                  <a:pt x="3213894" y="5383213"/>
                </a:lnTo>
                <a:lnTo>
                  <a:pt x="3195638" y="5360988"/>
                </a:lnTo>
                <a:lnTo>
                  <a:pt x="3178969" y="5337969"/>
                </a:lnTo>
                <a:lnTo>
                  <a:pt x="3162300" y="5314156"/>
                </a:lnTo>
                <a:lnTo>
                  <a:pt x="3146425" y="5289550"/>
                </a:lnTo>
                <a:lnTo>
                  <a:pt x="3131344" y="5264150"/>
                </a:lnTo>
                <a:lnTo>
                  <a:pt x="3117056" y="5238750"/>
                </a:lnTo>
                <a:lnTo>
                  <a:pt x="3104356" y="5212556"/>
                </a:lnTo>
                <a:lnTo>
                  <a:pt x="3092450" y="5187156"/>
                </a:lnTo>
                <a:lnTo>
                  <a:pt x="3050381" y="5192713"/>
                </a:lnTo>
                <a:lnTo>
                  <a:pt x="3009106" y="5198269"/>
                </a:lnTo>
                <a:lnTo>
                  <a:pt x="2967038" y="5200650"/>
                </a:lnTo>
                <a:lnTo>
                  <a:pt x="2924175" y="5202238"/>
                </a:lnTo>
                <a:lnTo>
                  <a:pt x="2899569" y="5202238"/>
                </a:lnTo>
                <a:lnTo>
                  <a:pt x="2873375" y="5200650"/>
                </a:lnTo>
                <a:lnTo>
                  <a:pt x="2848769" y="5199063"/>
                </a:lnTo>
                <a:lnTo>
                  <a:pt x="2824163" y="5196681"/>
                </a:lnTo>
                <a:lnTo>
                  <a:pt x="2799556" y="5194300"/>
                </a:lnTo>
                <a:lnTo>
                  <a:pt x="2774156" y="5190331"/>
                </a:lnTo>
                <a:lnTo>
                  <a:pt x="2749550" y="5186363"/>
                </a:lnTo>
                <a:lnTo>
                  <a:pt x="2725738" y="5182394"/>
                </a:lnTo>
                <a:lnTo>
                  <a:pt x="2701925" y="5176044"/>
                </a:lnTo>
                <a:lnTo>
                  <a:pt x="2678113" y="5171281"/>
                </a:lnTo>
                <a:lnTo>
                  <a:pt x="2654300" y="5164138"/>
                </a:lnTo>
                <a:lnTo>
                  <a:pt x="2630488" y="5156994"/>
                </a:lnTo>
                <a:lnTo>
                  <a:pt x="2607469" y="5149850"/>
                </a:lnTo>
                <a:lnTo>
                  <a:pt x="2584450" y="5141119"/>
                </a:lnTo>
                <a:lnTo>
                  <a:pt x="2540000" y="5124450"/>
                </a:lnTo>
                <a:lnTo>
                  <a:pt x="2496344" y="5104606"/>
                </a:lnTo>
                <a:lnTo>
                  <a:pt x="2453481" y="5082381"/>
                </a:lnTo>
                <a:lnTo>
                  <a:pt x="2411413" y="5058569"/>
                </a:lnTo>
                <a:lnTo>
                  <a:pt x="2371725" y="5033169"/>
                </a:lnTo>
                <a:lnTo>
                  <a:pt x="2332831" y="5005388"/>
                </a:lnTo>
                <a:lnTo>
                  <a:pt x="2295525" y="4976019"/>
                </a:lnTo>
                <a:lnTo>
                  <a:pt x="2259806" y="4944269"/>
                </a:lnTo>
                <a:lnTo>
                  <a:pt x="2225675" y="4911725"/>
                </a:lnTo>
                <a:lnTo>
                  <a:pt x="2193131" y="4877594"/>
                </a:lnTo>
                <a:lnTo>
                  <a:pt x="2161381" y="4841875"/>
                </a:lnTo>
                <a:lnTo>
                  <a:pt x="2132013" y="4804569"/>
                </a:lnTo>
                <a:lnTo>
                  <a:pt x="2104231" y="4765675"/>
                </a:lnTo>
                <a:lnTo>
                  <a:pt x="2078831" y="4725988"/>
                </a:lnTo>
                <a:lnTo>
                  <a:pt x="2055019" y="4683919"/>
                </a:lnTo>
                <a:lnTo>
                  <a:pt x="2032794" y="4641056"/>
                </a:lnTo>
                <a:lnTo>
                  <a:pt x="2012950" y="4597400"/>
                </a:lnTo>
                <a:lnTo>
                  <a:pt x="1996281" y="4552950"/>
                </a:lnTo>
                <a:lnTo>
                  <a:pt x="1986756" y="4529931"/>
                </a:lnTo>
                <a:lnTo>
                  <a:pt x="1980406" y="4506913"/>
                </a:lnTo>
                <a:lnTo>
                  <a:pt x="1973263" y="4483100"/>
                </a:lnTo>
                <a:lnTo>
                  <a:pt x="1966913" y="4459288"/>
                </a:lnTo>
                <a:lnTo>
                  <a:pt x="1961356" y="4435475"/>
                </a:lnTo>
                <a:lnTo>
                  <a:pt x="1955006" y="4411663"/>
                </a:lnTo>
                <a:lnTo>
                  <a:pt x="1951038" y="4387850"/>
                </a:lnTo>
                <a:lnTo>
                  <a:pt x="1947069" y="4363244"/>
                </a:lnTo>
                <a:lnTo>
                  <a:pt x="1943100" y="4337844"/>
                </a:lnTo>
                <a:lnTo>
                  <a:pt x="1940719" y="4313238"/>
                </a:lnTo>
                <a:lnTo>
                  <a:pt x="1938338" y="4288631"/>
                </a:lnTo>
                <a:lnTo>
                  <a:pt x="1936750" y="4263231"/>
                </a:lnTo>
                <a:lnTo>
                  <a:pt x="1936750" y="4237831"/>
                </a:lnTo>
                <a:lnTo>
                  <a:pt x="1935163" y="4212431"/>
                </a:lnTo>
                <a:lnTo>
                  <a:pt x="1936750" y="4171950"/>
                </a:lnTo>
                <a:lnTo>
                  <a:pt x="1939131" y="4131469"/>
                </a:lnTo>
                <a:lnTo>
                  <a:pt x="1943100" y="4091781"/>
                </a:lnTo>
                <a:lnTo>
                  <a:pt x="1945789" y="4075311"/>
                </a:lnTo>
                <a:lnTo>
                  <a:pt x="1954214" y="4053473"/>
                </a:lnTo>
                <a:lnTo>
                  <a:pt x="1974058" y="4009799"/>
                </a:lnTo>
                <a:lnTo>
                  <a:pt x="1994695" y="3967714"/>
                </a:lnTo>
                <a:lnTo>
                  <a:pt x="2018508" y="3927216"/>
                </a:lnTo>
                <a:lnTo>
                  <a:pt x="2043908" y="3889101"/>
                </a:lnTo>
                <a:lnTo>
                  <a:pt x="2069308" y="3851780"/>
                </a:lnTo>
                <a:lnTo>
                  <a:pt x="2097089" y="3816841"/>
                </a:lnTo>
                <a:lnTo>
                  <a:pt x="2126458" y="3782696"/>
                </a:lnTo>
                <a:lnTo>
                  <a:pt x="2157414" y="3750933"/>
                </a:lnTo>
                <a:lnTo>
                  <a:pt x="2189164" y="3721553"/>
                </a:lnTo>
                <a:lnTo>
                  <a:pt x="2221708" y="3692172"/>
                </a:lnTo>
                <a:lnTo>
                  <a:pt x="2255839" y="3666762"/>
                </a:lnTo>
                <a:lnTo>
                  <a:pt x="2289970" y="3641352"/>
                </a:lnTo>
                <a:lnTo>
                  <a:pt x="2324895" y="3619118"/>
                </a:lnTo>
                <a:lnTo>
                  <a:pt x="2362202" y="3596884"/>
                </a:lnTo>
                <a:lnTo>
                  <a:pt x="2398714" y="3577033"/>
                </a:lnTo>
                <a:lnTo>
                  <a:pt x="2436020" y="3560357"/>
                </a:lnTo>
                <a:lnTo>
                  <a:pt x="2474914" y="3544476"/>
                </a:lnTo>
                <a:lnTo>
                  <a:pt x="2513808" y="3529388"/>
                </a:lnTo>
                <a:lnTo>
                  <a:pt x="2552702" y="3517477"/>
                </a:lnTo>
                <a:lnTo>
                  <a:pt x="2592389" y="3507155"/>
                </a:lnTo>
                <a:lnTo>
                  <a:pt x="2632077" y="3498420"/>
                </a:lnTo>
                <a:lnTo>
                  <a:pt x="2671764" y="3491273"/>
                </a:lnTo>
                <a:lnTo>
                  <a:pt x="2713039" y="3486509"/>
                </a:lnTo>
                <a:lnTo>
                  <a:pt x="2752727" y="3483333"/>
                </a:lnTo>
                <a:lnTo>
                  <a:pt x="2762252" y="3482539"/>
                </a:lnTo>
                <a:lnTo>
                  <a:pt x="2772570" y="3480156"/>
                </a:lnTo>
                <a:lnTo>
                  <a:pt x="2782095" y="3478568"/>
                </a:lnTo>
                <a:lnTo>
                  <a:pt x="2792414" y="3474598"/>
                </a:lnTo>
                <a:lnTo>
                  <a:pt x="2801145" y="3470628"/>
                </a:lnTo>
                <a:lnTo>
                  <a:pt x="2809877" y="3465863"/>
                </a:lnTo>
                <a:lnTo>
                  <a:pt x="2817814" y="3459511"/>
                </a:lnTo>
                <a:lnTo>
                  <a:pt x="2825752" y="3453952"/>
                </a:lnTo>
                <a:lnTo>
                  <a:pt x="2832895" y="3446806"/>
                </a:lnTo>
                <a:lnTo>
                  <a:pt x="2840039" y="3438865"/>
                </a:lnTo>
                <a:lnTo>
                  <a:pt x="2845595" y="3430924"/>
                </a:lnTo>
                <a:lnTo>
                  <a:pt x="2851152" y="3422983"/>
                </a:lnTo>
                <a:lnTo>
                  <a:pt x="2855914" y="3414249"/>
                </a:lnTo>
                <a:lnTo>
                  <a:pt x="2859883" y="3403926"/>
                </a:lnTo>
                <a:lnTo>
                  <a:pt x="2863058" y="3394397"/>
                </a:lnTo>
                <a:lnTo>
                  <a:pt x="2864645" y="3384074"/>
                </a:lnTo>
                <a:lnTo>
                  <a:pt x="2868614" y="3363428"/>
                </a:lnTo>
                <a:lnTo>
                  <a:pt x="2873377" y="3341989"/>
                </a:lnTo>
                <a:lnTo>
                  <a:pt x="2878933" y="3321343"/>
                </a:lnTo>
                <a:lnTo>
                  <a:pt x="2884489" y="3301491"/>
                </a:lnTo>
                <a:lnTo>
                  <a:pt x="2891633" y="3281640"/>
                </a:lnTo>
                <a:lnTo>
                  <a:pt x="2898777" y="3261788"/>
                </a:lnTo>
                <a:lnTo>
                  <a:pt x="2905920" y="3241936"/>
                </a:lnTo>
                <a:lnTo>
                  <a:pt x="2913858" y="3222879"/>
                </a:lnTo>
                <a:lnTo>
                  <a:pt x="2922589" y="3203821"/>
                </a:lnTo>
                <a:lnTo>
                  <a:pt x="2931320" y="3186351"/>
                </a:lnTo>
                <a:lnTo>
                  <a:pt x="2941639" y="3168088"/>
                </a:lnTo>
                <a:lnTo>
                  <a:pt x="2951164" y="3150618"/>
                </a:lnTo>
                <a:lnTo>
                  <a:pt x="2962277" y="3133149"/>
                </a:lnTo>
                <a:lnTo>
                  <a:pt x="2973389" y="3116474"/>
                </a:lnTo>
                <a:lnTo>
                  <a:pt x="2985295" y="3100592"/>
                </a:lnTo>
                <a:lnTo>
                  <a:pt x="2997202" y="3083917"/>
                </a:lnTo>
                <a:lnTo>
                  <a:pt x="3009902" y="3068830"/>
                </a:lnTo>
                <a:lnTo>
                  <a:pt x="3022602" y="3052948"/>
                </a:lnTo>
                <a:lnTo>
                  <a:pt x="3036095" y="3038655"/>
                </a:lnTo>
                <a:lnTo>
                  <a:pt x="3049589" y="3024362"/>
                </a:lnTo>
                <a:lnTo>
                  <a:pt x="3064670" y="3010069"/>
                </a:lnTo>
                <a:lnTo>
                  <a:pt x="3079752" y="2997364"/>
                </a:lnTo>
                <a:lnTo>
                  <a:pt x="3095627" y="2984658"/>
                </a:lnTo>
                <a:lnTo>
                  <a:pt x="3110708" y="2971159"/>
                </a:lnTo>
                <a:lnTo>
                  <a:pt x="3127377" y="2959248"/>
                </a:lnTo>
                <a:lnTo>
                  <a:pt x="3144045" y="2947337"/>
                </a:lnTo>
                <a:lnTo>
                  <a:pt x="3160714" y="2936220"/>
                </a:lnTo>
                <a:lnTo>
                  <a:pt x="3178177" y="2926692"/>
                </a:lnTo>
                <a:lnTo>
                  <a:pt x="3195639" y="2915575"/>
                </a:lnTo>
                <a:lnTo>
                  <a:pt x="3214689" y="2906840"/>
                </a:lnTo>
                <a:lnTo>
                  <a:pt x="3233739" y="2898105"/>
                </a:lnTo>
                <a:lnTo>
                  <a:pt x="3252789" y="2888576"/>
                </a:lnTo>
                <a:lnTo>
                  <a:pt x="3275014" y="2879842"/>
                </a:lnTo>
                <a:lnTo>
                  <a:pt x="3298033" y="2871901"/>
                </a:lnTo>
                <a:lnTo>
                  <a:pt x="3321845" y="2863960"/>
                </a:lnTo>
                <a:lnTo>
                  <a:pt x="3345658" y="2856814"/>
                </a:lnTo>
                <a:lnTo>
                  <a:pt x="3369470" y="2851255"/>
                </a:lnTo>
                <a:lnTo>
                  <a:pt x="3393283" y="2845697"/>
                </a:lnTo>
                <a:lnTo>
                  <a:pt x="3418683" y="2841726"/>
                </a:lnTo>
                <a:lnTo>
                  <a:pt x="3443289" y="2839344"/>
                </a:lnTo>
                <a:lnTo>
                  <a:pt x="3467895" y="2836962"/>
                </a:lnTo>
                <a:lnTo>
                  <a:pt x="3493295" y="2835374"/>
                </a:lnTo>
                <a:lnTo>
                  <a:pt x="3517902" y="2833786"/>
                </a:lnTo>
                <a:lnTo>
                  <a:pt x="3542508" y="2833786"/>
                </a:lnTo>
                <a:lnTo>
                  <a:pt x="3568702" y="2835374"/>
                </a:lnTo>
                <a:lnTo>
                  <a:pt x="3594102" y="2836962"/>
                </a:lnTo>
                <a:lnTo>
                  <a:pt x="3619502" y="2840138"/>
                </a:lnTo>
                <a:lnTo>
                  <a:pt x="3644902" y="2843314"/>
                </a:lnTo>
                <a:lnTo>
                  <a:pt x="3671095" y="2847285"/>
                </a:lnTo>
                <a:lnTo>
                  <a:pt x="3696495" y="2852049"/>
                </a:lnTo>
                <a:lnTo>
                  <a:pt x="3722689" y="2858402"/>
                </a:lnTo>
                <a:lnTo>
                  <a:pt x="3748883" y="2864754"/>
                </a:lnTo>
                <a:lnTo>
                  <a:pt x="3774283" y="2872695"/>
                </a:lnTo>
                <a:lnTo>
                  <a:pt x="3801270" y="2880636"/>
                </a:lnTo>
                <a:lnTo>
                  <a:pt x="3826670" y="2890164"/>
                </a:lnTo>
                <a:lnTo>
                  <a:pt x="3852864" y="2900487"/>
                </a:lnTo>
                <a:lnTo>
                  <a:pt x="3879058" y="2910810"/>
                </a:lnTo>
                <a:lnTo>
                  <a:pt x="3904458" y="2922721"/>
                </a:lnTo>
                <a:lnTo>
                  <a:pt x="3930652" y="2935426"/>
                </a:lnTo>
                <a:lnTo>
                  <a:pt x="3956052" y="2948131"/>
                </a:lnTo>
                <a:lnTo>
                  <a:pt x="3981452" y="2962425"/>
                </a:lnTo>
                <a:lnTo>
                  <a:pt x="4006852" y="2977512"/>
                </a:lnTo>
                <a:lnTo>
                  <a:pt x="4031458" y="2993393"/>
                </a:lnTo>
                <a:lnTo>
                  <a:pt x="4057652" y="3009275"/>
                </a:lnTo>
                <a:lnTo>
                  <a:pt x="4064795" y="3014039"/>
                </a:lnTo>
                <a:lnTo>
                  <a:pt x="4072733" y="3018009"/>
                </a:lnTo>
                <a:lnTo>
                  <a:pt x="4087814" y="3024362"/>
                </a:lnTo>
                <a:lnTo>
                  <a:pt x="4103689" y="3028332"/>
                </a:lnTo>
                <a:lnTo>
                  <a:pt x="4120358" y="3029920"/>
                </a:lnTo>
                <a:lnTo>
                  <a:pt x="4137027" y="3029126"/>
                </a:lnTo>
                <a:lnTo>
                  <a:pt x="4152902" y="3026744"/>
                </a:lnTo>
                <a:lnTo>
                  <a:pt x="4168777" y="3021980"/>
                </a:lnTo>
                <a:lnTo>
                  <a:pt x="4176714" y="3018009"/>
                </a:lnTo>
                <a:lnTo>
                  <a:pt x="4183858" y="3014039"/>
                </a:lnTo>
                <a:lnTo>
                  <a:pt x="4227514" y="2990217"/>
                </a:lnTo>
                <a:lnTo>
                  <a:pt x="4271170" y="2968777"/>
                </a:lnTo>
                <a:lnTo>
                  <a:pt x="4313239" y="2948131"/>
                </a:lnTo>
                <a:lnTo>
                  <a:pt x="4356102" y="2929868"/>
                </a:lnTo>
                <a:lnTo>
                  <a:pt x="4396583" y="2913986"/>
                </a:lnTo>
                <a:lnTo>
                  <a:pt x="4437064" y="2898899"/>
                </a:lnTo>
                <a:lnTo>
                  <a:pt x="4477545" y="2884606"/>
                </a:lnTo>
                <a:lnTo>
                  <a:pt x="4515645" y="2874283"/>
                </a:lnTo>
                <a:lnTo>
                  <a:pt x="4554539" y="2863960"/>
                </a:lnTo>
                <a:lnTo>
                  <a:pt x="4592639" y="2855225"/>
                </a:lnTo>
                <a:lnTo>
                  <a:pt x="4629945" y="2848079"/>
                </a:lnTo>
                <a:lnTo>
                  <a:pt x="4667252" y="2843314"/>
                </a:lnTo>
                <a:lnTo>
                  <a:pt x="4702970" y="2839344"/>
                </a:lnTo>
                <a:lnTo>
                  <a:pt x="4738689" y="2836168"/>
                </a:lnTo>
                <a:lnTo>
                  <a:pt x="4773614" y="2833786"/>
                </a:lnTo>
                <a:lnTo>
                  <a:pt x="4806952" y="2833786"/>
                </a:lnTo>
                <a:lnTo>
                  <a:pt x="4841083" y="2835374"/>
                </a:lnTo>
                <a:lnTo>
                  <a:pt x="4873627" y="2836962"/>
                </a:lnTo>
                <a:lnTo>
                  <a:pt x="4905377" y="2840138"/>
                </a:lnTo>
                <a:lnTo>
                  <a:pt x="4937127" y="2844109"/>
                </a:lnTo>
                <a:lnTo>
                  <a:pt x="4968083" y="2850461"/>
                </a:lnTo>
                <a:lnTo>
                  <a:pt x="4998245" y="2856020"/>
                </a:lnTo>
                <a:lnTo>
                  <a:pt x="5027614" y="2863166"/>
                </a:lnTo>
                <a:lnTo>
                  <a:pt x="5056983" y="2871107"/>
                </a:lnTo>
                <a:lnTo>
                  <a:pt x="5084764" y="2879048"/>
                </a:lnTo>
                <a:lnTo>
                  <a:pt x="5112545" y="2888576"/>
                </a:lnTo>
                <a:lnTo>
                  <a:pt x="5139533" y="2898899"/>
                </a:lnTo>
                <a:lnTo>
                  <a:pt x="5164933" y="2910016"/>
                </a:lnTo>
                <a:lnTo>
                  <a:pt x="5191127" y="2921927"/>
                </a:lnTo>
                <a:lnTo>
                  <a:pt x="5215733" y="2933838"/>
                </a:lnTo>
                <a:lnTo>
                  <a:pt x="5239545" y="2945749"/>
                </a:lnTo>
                <a:lnTo>
                  <a:pt x="5263358" y="2958454"/>
                </a:lnTo>
                <a:lnTo>
                  <a:pt x="5286377" y="2972747"/>
                </a:lnTo>
                <a:lnTo>
                  <a:pt x="5307808" y="2985452"/>
                </a:lnTo>
                <a:lnTo>
                  <a:pt x="5330033" y="3000540"/>
                </a:lnTo>
                <a:lnTo>
                  <a:pt x="5350670" y="3014039"/>
                </a:lnTo>
                <a:lnTo>
                  <a:pt x="5390358" y="3042625"/>
                </a:lnTo>
                <a:lnTo>
                  <a:pt x="5427664" y="3072800"/>
                </a:lnTo>
                <a:lnTo>
                  <a:pt x="5461002" y="3102974"/>
                </a:lnTo>
                <a:lnTo>
                  <a:pt x="5492752" y="3132355"/>
                </a:lnTo>
                <a:lnTo>
                  <a:pt x="5520533" y="3160941"/>
                </a:lnTo>
                <a:lnTo>
                  <a:pt x="5547520" y="3189528"/>
                </a:lnTo>
                <a:lnTo>
                  <a:pt x="5570539" y="3215732"/>
                </a:lnTo>
                <a:lnTo>
                  <a:pt x="5590383" y="3241142"/>
                </a:lnTo>
                <a:lnTo>
                  <a:pt x="5608639" y="3262582"/>
                </a:lnTo>
                <a:lnTo>
                  <a:pt x="5622927" y="3282434"/>
                </a:lnTo>
                <a:lnTo>
                  <a:pt x="5644358" y="3313402"/>
                </a:lnTo>
                <a:lnTo>
                  <a:pt x="5653883" y="3328490"/>
                </a:lnTo>
                <a:lnTo>
                  <a:pt x="5661027" y="3338018"/>
                </a:lnTo>
                <a:lnTo>
                  <a:pt x="5668964" y="3348341"/>
                </a:lnTo>
                <a:lnTo>
                  <a:pt x="5676902" y="3356282"/>
                </a:lnTo>
                <a:lnTo>
                  <a:pt x="5687220" y="3364223"/>
                </a:lnTo>
                <a:lnTo>
                  <a:pt x="5695952" y="3369781"/>
                </a:lnTo>
                <a:lnTo>
                  <a:pt x="5707064" y="3376134"/>
                </a:lnTo>
                <a:lnTo>
                  <a:pt x="5717383" y="3380104"/>
                </a:lnTo>
                <a:lnTo>
                  <a:pt x="5728495" y="3383280"/>
                </a:lnTo>
                <a:lnTo>
                  <a:pt x="5739608" y="3386456"/>
                </a:lnTo>
                <a:lnTo>
                  <a:pt x="5751514" y="3387250"/>
                </a:lnTo>
                <a:lnTo>
                  <a:pt x="5763420" y="3387250"/>
                </a:lnTo>
                <a:lnTo>
                  <a:pt x="5774533" y="3386456"/>
                </a:lnTo>
                <a:lnTo>
                  <a:pt x="5786439" y="3383280"/>
                </a:lnTo>
                <a:lnTo>
                  <a:pt x="5798345" y="3380104"/>
                </a:lnTo>
                <a:lnTo>
                  <a:pt x="5809458" y="3375339"/>
                </a:lnTo>
                <a:lnTo>
                  <a:pt x="5819777" y="3369781"/>
                </a:lnTo>
                <a:lnTo>
                  <a:pt x="5830095" y="3363428"/>
                </a:lnTo>
                <a:lnTo>
                  <a:pt x="5839620" y="3355488"/>
                </a:lnTo>
                <a:lnTo>
                  <a:pt x="5847558" y="3345959"/>
                </a:lnTo>
                <a:lnTo>
                  <a:pt x="5854702" y="3337224"/>
                </a:lnTo>
                <a:lnTo>
                  <a:pt x="5861845" y="3327695"/>
                </a:lnTo>
                <a:lnTo>
                  <a:pt x="5866608" y="3317373"/>
                </a:lnTo>
                <a:lnTo>
                  <a:pt x="5872164" y="3306256"/>
                </a:lnTo>
                <a:lnTo>
                  <a:pt x="5874545" y="3295933"/>
                </a:lnTo>
                <a:lnTo>
                  <a:pt x="5876927" y="3284022"/>
                </a:lnTo>
                <a:lnTo>
                  <a:pt x="5878514" y="3272905"/>
                </a:lnTo>
                <a:lnTo>
                  <a:pt x="5878514" y="3260994"/>
                </a:lnTo>
                <a:lnTo>
                  <a:pt x="5877720" y="3249083"/>
                </a:lnTo>
                <a:lnTo>
                  <a:pt x="5874545" y="3237172"/>
                </a:lnTo>
                <a:lnTo>
                  <a:pt x="5872164" y="3226055"/>
                </a:lnTo>
                <a:lnTo>
                  <a:pt x="5866608" y="3214938"/>
                </a:lnTo>
                <a:lnTo>
                  <a:pt x="5861052" y="3203821"/>
                </a:lnTo>
                <a:lnTo>
                  <a:pt x="5853114" y="3191116"/>
                </a:lnTo>
                <a:lnTo>
                  <a:pt x="5830095" y="3158559"/>
                </a:lnTo>
                <a:lnTo>
                  <a:pt x="5814220" y="3136325"/>
                </a:lnTo>
                <a:lnTo>
                  <a:pt x="5794377" y="3110915"/>
                </a:lnTo>
                <a:lnTo>
                  <a:pt x="5770564" y="3081535"/>
                </a:lnTo>
                <a:lnTo>
                  <a:pt x="5743577" y="3049772"/>
                </a:lnTo>
                <a:lnTo>
                  <a:pt x="5713414" y="3017215"/>
                </a:lnTo>
                <a:lnTo>
                  <a:pt x="5680077" y="2982276"/>
                </a:lnTo>
                <a:lnTo>
                  <a:pt x="5642770" y="2946543"/>
                </a:lnTo>
                <a:lnTo>
                  <a:pt x="5602289" y="2910016"/>
                </a:lnTo>
                <a:lnTo>
                  <a:pt x="5558633" y="2872695"/>
                </a:lnTo>
                <a:lnTo>
                  <a:pt x="5535614" y="2855225"/>
                </a:lnTo>
                <a:lnTo>
                  <a:pt x="5511802" y="2836168"/>
                </a:lnTo>
                <a:lnTo>
                  <a:pt x="5487195" y="2817904"/>
                </a:lnTo>
                <a:lnTo>
                  <a:pt x="5461002" y="2800435"/>
                </a:lnTo>
                <a:lnTo>
                  <a:pt x="5435602" y="2783759"/>
                </a:lnTo>
                <a:lnTo>
                  <a:pt x="5408614" y="2766290"/>
                </a:lnTo>
                <a:lnTo>
                  <a:pt x="5380039" y="2749615"/>
                </a:lnTo>
                <a:lnTo>
                  <a:pt x="5352258" y="2733733"/>
                </a:lnTo>
                <a:lnTo>
                  <a:pt x="5322095" y="2717852"/>
                </a:lnTo>
                <a:lnTo>
                  <a:pt x="5291139" y="2702765"/>
                </a:lnTo>
                <a:lnTo>
                  <a:pt x="5260183" y="2689265"/>
                </a:lnTo>
                <a:lnTo>
                  <a:pt x="5228433" y="2674972"/>
                </a:lnTo>
                <a:lnTo>
                  <a:pt x="5195889" y="2662267"/>
                </a:lnTo>
                <a:lnTo>
                  <a:pt x="5161758" y="2650356"/>
                </a:lnTo>
                <a:lnTo>
                  <a:pt x="5128420" y="2639239"/>
                </a:lnTo>
                <a:lnTo>
                  <a:pt x="5092702" y="2628916"/>
                </a:lnTo>
                <a:lnTo>
                  <a:pt x="5056983" y="2620182"/>
                </a:lnTo>
                <a:lnTo>
                  <a:pt x="5021264" y="2612241"/>
                </a:lnTo>
                <a:lnTo>
                  <a:pt x="4983164" y="2605094"/>
                </a:lnTo>
                <a:lnTo>
                  <a:pt x="4945064" y="2599536"/>
                </a:lnTo>
                <a:lnTo>
                  <a:pt x="4905377" y="2595566"/>
                </a:lnTo>
                <a:lnTo>
                  <a:pt x="4865689" y="2592389"/>
                </a:lnTo>
                <a:lnTo>
                  <a:pt x="4854267" y="2591932"/>
                </a:lnTo>
                <a:lnTo>
                  <a:pt x="4856853" y="2572545"/>
                </a:lnTo>
                <a:lnTo>
                  <a:pt x="4863999" y="2526508"/>
                </a:lnTo>
                <a:lnTo>
                  <a:pt x="4872734" y="2482852"/>
                </a:lnTo>
                <a:lnTo>
                  <a:pt x="4881468" y="2441577"/>
                </a:lnTo>
                <a:lnTo>
                  <a:pt x="4892585" y="2400302"/>
                </a:lnTo>
                <a:lnTo>
                  <a:pt x="4904496" y="2362202"/>
                </a:lnTo>
                <a:lnTo>
                  <a:pt x="4917200" y="2324895"/>
                </a:lnTo>
                <a:lnTo>
                  <a:pt x="4931493" y="2289177"/>
                </a:lnTo>
                <a:lnTo>
                  <a:pt x="4946580" y="2254252"/>
                </a:lnTo>
                <a:lnTo>
                  <a:pt x="4962461" y="2222502"/>
                </a:lnTo>
                <a:lnTo>
                  <a:pt x="4978342" y="2190752"/>
                </a:lnTo>
                <a:lnTo>
                  <a:pt x="4995811" y="2161383"/>
                </a:lnTo>
                <a:lnTo>
                  <a:pt x="5014075" y="2132014"/>
                </a:lnTo>
                <a:lnTo>
                  <a:pt x="5033132" y="2105027"/>
                </a:lnTo>
                <a:lnTo>
                  <a:pt x="5051395" y="2079627"/>
                </a:lnTo>
                <a:lnTo>
                  <a:pt x="5071246" y="2055020"/>
                </a:lnTo>
                <a:lnTo>
                  <a:pt x="5091097" y="2032002"/>
                </a:lnTo>
                <a:lnTo>
                  <a:pt x="5112537" y="2009777"/>
                </a:lnTo>
                <a:lnTo>
                  <a:pt x="5133182" y="1989139"/>
                </a:lnTo>
                <a:lnTo>
                  <a:pt x="5155415" y="1969295"/>
                </a:lnTo>
                <a:lnTo>
                  <a:pt x="5176855" y="1950245"/>
                </a:lnTo>
                <a:lnTo>
                  <a:pt x="5199088" y="1933577"/>
                </a:lnTo>
                <a:lnTo>
                  <a:pt x="5220528" y="1916908"/>
                </a:lnTo>
                <a:lnTo>
                  <a:pt x="5242761" y="1901033"/>
                </a:lnTo>
                <a:lnTo>
                  <a:pt x="5264200" y="1886745"/>
                </a:lnTo>
                <a:lnTo>
                  <a:pt x="5287228" y="1872458"/>
                </a:lnTo>
                <a:lnTo>
                  <a:pt x="5309461" y="1860552"/>
                </a:lnTo>
                <a:lnTo>
                  <a:pt x="5330901" y="1848645"/>
                </a:lnTo>
                <a:lnTo>
                  <a:pt x="5353134" y="1838327"/>
                </a:lnTo>
                <a:lnTo>
                  <a:pt x="5374573" y="1828008"/>
                </a:lnTo>
                <a:lnTo>
                  <a:pt x="5406335" y="1814514"/>
                </a:lnTo>
                <a:lnTo>
                  <a:pt x="5439685" y="1802608"/>
                </a:lnTo>
                <a:lnTo>
                  <a:pt x="5472242" y="1789908"/>
                </a:lnTo>
                <a:lnTo>
                  <a:pt x="5506386" y="1780383"/>
                </a:lnTo>
                <a:lnTo>
                  <a:pt x="5538942" y="1771652"/>
                </a:lnTo>
                <a:lnTo>
                  <a:pt x="5573086" y="1763714"/>
                </a:lnTo>
                <a:lnTo>
                  <a:pt x="5606436" y="1757364"/>
                </a:lnTo>
                <a:lnTo>
                  <a:pt x="5640580" y="1751808"/>
                </a:lnTo>
                <a:lnTo>
                  <a:pt x="5673930" y="1747839"/>
                </a:lnTo>
                <a:lnTo>
                  <a:pt x="5707280" y="1744664"/>
                </a:lnTo>
                <a:lnTo>
                  <a:pt x="5740631" y="1741489"/>
                </a:lnTo>
                <a:lnTo>
                  <a:pt x="5773981" y="1740695"/>
                </a:lnTo>
                <a:lnTo>
                  <a:pt x="5806537" y="1740695"/>
                </a:lnTo>
                <a:lnTo>
                  <a:pt x="5839093" y="1741489"/>
                </a:lnTo>
                <a:lnTo>
                  <a:pt x="5870855" y="1742283"/>
                </a:lnTo>
                <a:lnTo>
                  <a:pt x="5902617" y="1745458"/>
                </a:lnTo>
                <a:lnTo>
                  <a:pt x="5934379" y="1748633"/>
                </a:lnTo>
                <a:lnTo>
                  <a:pt x="5964553" y="1753395"/>
                </a:lnTo>
                <a:lnTo>
                  <a:pt x="5995521" y="1758158"/>
                </a:lnTo>
                <a:lnTo>
                  <a:pt x="6024901" y="1764508"/>
                </a:lnTo>
                <a:lnTo>
                  <a:pt x="6054280" y="1770064"/>
                </a:lnTo>
                <a:lnTo>
                  <a:pt x="6082072" y="1778002"/>
                </a:lnTo>
                <a:lnTo>
                  <a:pt x="6109070" y="1785939"/>
                </a:lnTo>
                <a:lnTo>
                  <a:pt x="6135274" y="1795464"/>
                </a:lnTo>
                <a:lnTo>
                  <a:pt x="6161477" y="1804989"/>
                </a:lnTo>
                <a:lnTo>
                  <a:pt x="6185299" y="1815308"/>
                </a:lnTo>
                <a:lnTo>
                  <a:pt x="6209120" y="1826420"/>
                </a:lnTo>
                <a:lnTo>
                  <a:pt x="6232148" y="1838327"/>
                </a:lnTo>
                <a:lnTo>
                  <a:pt x="6252793" y="1850233"/>
                </a:lnTo>
                <a:lnTo>
                  <a:pt x="6273438" y="1862933"/>
                </a:lnTo>
                <a:lnTo>
                  <a:pt x="6292495" y="1875633"/>
                </a:lnTo>
                <a:lnTo>
                  <a:pt x="6310759" y="1889920"/>
                </a:lnTo>
                <a:lnTo>
                  <a:pt x="6330610" y="1906589"/>
                </a:lnTo>
                <a:lnTo>
                  <a:pt x="6349667" y="1924845"/>
                </a:lnTo>
                <a:lnTo>
                  <a:pt x="6367930" y="1941514"/>
                </a:lnTo>
                <a:lnTo>
                  <a:pt x="6385399" y="1958977"/>
                </a:lnTo>
                <a:lnTo>
                  <a:pt x="6402074" y="1978027"/>
                </a:lnTo>
                <a:lnTo>
                  <a:pt x="6417955" y="1996283"/>
                </a:lnTo>
                <a:lnTo>
                  <a:pt x="6433042" y="2015333"/>
                </a:lnTo>
                <a:lnTo>
                  <a:pt x="6446541" y="2033589"/>
                </a:lnTo>
                <a:lnTo>
                  <a:pt x="6460834" y="2052639"/>
                </a:lnTo>
                <a:lnTo>
                  <a:pt x="6473539" y="2072483"/>
                </a:lnTo>
                <a:lnTo>
                  <a:pt x="6485449" y="2092327"/>
                </a:lnTo>
                <a:lnTo>
                  <a:pt x="6496566" y="2111377"/>
                </a:lnTo>
                <a:lnTo>
                  <a:pt x="6507683" y="2131220"/>
                </a:lnTo>
                <a:lnTo>
                  <a:pt x="6517211" y="2151064"/>
                </a:lnTo>
                <a:lnTo>
                  <a:pt x="6526740" y="2171702"/>
                </a:lnTo>
                <a:lnTo>
                  <a:pt x="6535475" y="2191545"/>
                </a:lnTo>
                <a:lnTo>
                  <a:pt x="6551356" y="2232820"/>
                </a:lnTo>
                <a:lnTo>
                  <a:pt x="6564061" y="2272508"/>
                </a:lnTo>
                <a:lnTo>
                  <a:pt x="6575177" y="2312989"/>
                </a:lnTo>
                <a:lnTo>
                  <a:pt x="6583912" y="2352677"/>
                </a:lnTo>
                <a:lnTo>
                  <a:pt x="6591058" y="2393952"/>
                </a:lnTo>
                <a:lnTo>
                  <a:pt x="6596617" y="2432845"/>
                </a:lnTo>
                <a:lnTo>
                  <a:pt x="6600587" y="2470945"/>
                </a:lnTo>
                <a:lnTo>
                  <a:pt x="6602969" y="2509045"/>
                </a:lnTo>
                <a:lnTo>
                  <a:pt x="6603763" y="2545558"/>
                </a:lnTo>
                <a:lnTo>
                  <a:pt x="6603763" y="2581277"/>
                </a:lnTo>
                <a:lnTo>
                  <a:pt x="6602969" y="2616202"/>
                </a:lnTo>
                <a:lnTo>
                  <a:pt x="6600587" y="2649539"/>
                </a:lnTo>
                <a:lnTo>
                  <a:pt x="6598205" y="2681289"/>
                </a:lnTo>
                <a:lnTo>
                  <a:pt x="6595029" y="2710658"/>
                </a:lnTo>
                <a:lnTo>
                  <a:pt x="6591058" y="2738439"/>
                </a:lnTo>
                <a:lnTo>
                  <a:pt x="6587088" y="2764633"/>
                </a:lnTo>
                <a:lnTo>
                  <a:pt x="6579147" y="2809083"/>
                </a:lnTo>
                <a:lnTo>
                  <a:pt x="6571207" y="2844008"/>
                </a:lnTo>
                <a:lnTo>
                  <a:pt x="6564855" y="2867820"/>
                </a:lnTo>
                <a:lnTo>
                  <a:pt x="6562473" y="2878933"/>
                </a:lnTo>
                <a:lnTo>
                  <a:pt x="6559296" y="2891633"/>
                </a:lnTo>
                <a:lnTo>
                  <a:pt x="6556914" y="2903539"/>
                </a:lnTo>
                <a:lnTo>
                  <a:pt x="6556120" y="2916239"/>
                </a:lnTo>
                <a:lnTo>
                  <a:pt x="6556914" y="2928145"/>
                </a:lnTo>
                <a:lnTo>
                  <a:pt x="6559296" y="2940052"/>
                </a:lnTo>
                <a:lnTo>
                  <a:pt x="6562473" y="2953545"/>
                </a:lnTo>
                <a:lnTo>
                  <a:pt x="6567237" y="2964658"/>
                </a:lnTo>
                <a:lnTo>
                  <a:pt x="6572795" y="2976564"/>
                </a:lnTo>
                <a:lnTo>
                  <a:pt x="6579941" y="2986089"/>
                </a:lnTo>
                <a:lnTo>
                  <a:pt x="6587882" y="2996408"/>
                </a:lnTo>
                <a:lnTo>
                  <a:pt x="6595823" y="3005139"/>
                </a:lnTo>
                <a:lnTo>
                  <a:pt x="6606145" y="3013077"/>
                </a:lnTo>
                <a:lnTo>
                  <a:pt x="6617262" y="3020220"/>
                </a:lnTo>
                <a:lnTo>
                  <a:pt x="6627585" y="3024983"/>
                </a:lnTo>
                <a:lnTo>
                  <a:pt x="6638701" y="3029745"/>
                </a:lnTo>
                <a:lnTo>
                  <a:pt x="6651406" y="3032920"/>
                </a:lnTo>
                <a:lnTo>
                  <a:pt x="6664905" y="3036889"/>
                </a:lnTo>
                <a:lnTo>
                  <a:pt x="6678404" y="3041652"/>
                </a:lnTo>
                <a:lnTo>
                  <a:pt x="6696667" y="3049589"/>
                </a:lnTo>
                <a:lnTo>
                  <a:pt x="6718106" y="3060702"/>
                </a:lnTo>
                <a:lnTo>
                  <a:pt x="6743516" y="3074989"/>
                </a:lnTo>
                <a:lnTo>
                  <a:pt x="6756221" y="3083720"/>
                </a:lnTo>
                <a:lnTo>
                  <a:pt x="6769719" y="3093245"/>
                </a:lnTo>
                <a:lnTo>
                  <a:pt x="6784013" y="3103564"/>
                </a:lnTo>
                <a:lnTo>
                  <a:pt x="6797511" y="3115470"/>
                </a:lnTo>
                <a:lnTo>
                  <a:pt x="6812598" y="3128170"/>
                </a:lnTo>
                <a:lnTo>
                  <a:pt x="6826891" y="3142458"/>
                </a:lnTo>
                <a:lnTo>
                  <a:pt x="6841978" y="3158333"/>
                </a:lnTo>
                <a:lnTo>
                  <a:pt x="6855477" y="3175002"/>
                </a:lnTo>
                <a:lnTo>
                  <a:pt x="6869770" y="3193258"/>
                </a:lnTo>
                <a:lnTo>
                  <a:pt x="6883269" y="3213102"/>
                </a:lnTo>
                <a:lnTo>
                  <a:pt x="6897562" y="3233739"/>
                </a:lnTo>
                <a:lnTo>
                  <a:pt x="6910267" y="3255170"/>
                </a:lnTo>
                <a:lnTo>
                  <a:pt x="6922177" y="3279777"/>
                </a:lnTo>
                <a:lnTo>
                  <a:pt x="6934088" y="3305177"/>
                </a:lnTo>
                <a:lnTo>
                  <a:pt x="6945205" y="3332958"/>
                </a:lnTo>
                <a:lnTo>
                  <a:pt x="6956321" y="3361533"/>
                </a:lnTo>
                <a:lnTo>
                  <a:pt x="6965056" y="3392489"/>
                </a:lnTo>
                <a:lnTo>
                  <a:pt x="6973791" y="3424239"/>
                </a:lnTo>
                <a:lnTo>
                  <a:pt x="6980937" y="3459164"/>
                </a:lnTo>
                <a:lnTo>
                  <a:pt x="6986495" y="3494883"/>
                </a:lnTo>
                <a:lnTo>
                  <a:pt x="6990465" y="3526633"/>
                </a:lnTo>
                <a:lnTo>
                  <a:pt x="6992848" y="3558383"/>
                </a:lnTo>
                <a:lnTo>
                  <a:pt x="6992054" y="3590927"/>
                </a:lnTo>
                <a:lnTo>
                  <a:pt x="6988877" y="3622677"/>
                </a:lnTo>
                <a:lnTo>
                  <a:pt x="6984113" y="3654427"/>
                </a:lnTo>
                <a:lnTo>
                  <a:pt x="6976967" y="3684589"/>
                </a:lnTo>
                <a:lnTo>
                  <a:pt x="6968232" y="3715545"/>
                </a:lnTo>
                <a:lnTo>
                  <a:pt x="6957115" y="3746502"/>
                </a:lnTo>
                <a:lnTo>
                  <a:pt x="6944411" y="3777458"/>
                </a:lnTo>
                <a:lnTo>
                  <a:pt x="6929324" y="3807620"/>
                </a:lnTo>
                <a:lnTo>
                  <a:pt x="6911855" y="3836195"/>
                </a:lnTo>
                <a:lnTo>
                  <a:pt x="6893591" y="3864770"/>
                </a:lnTo>
                <a:lnTo>
                  <a:pt x="6872152" y="3892552"/>
                </a:lnTo>
                <a:lnTo>
                  <a:pt x="6849919" y="3920333"/>
                </a:lnTo>
                <a:lnTo>
                  <a:pt x="6826097" y="3946527"/>
                </a:lnTo>
                <a:lnTo>
                  <a:pt x="6799099" y="3971927"/>
                </a:lnTo>
                <a:lnTo>
                  <a:pt x="6784013" y="3986214"/>
                </a:lnTo>
                <a:lnTo>
                  <a:pt x="6768131" y="3999708"/>
                </a:lnTo>
                <a:lnTo>
                  <a:pt x="6751457" y="4013202"/>
                </a:lnTo>
                <a:lnTo>
                  <a:pt x="6735575" y="4025902"/>
                </a:lnTo>
                <a:lnTo>
                  <a:pt x="6700637" y="4049714"/>
                </a:lnTo>
                <a:lnTo>
                  <a:pt x="6665699" y="4070352"/>
                </a:lnTo>
                <a:lnTo>
                  <a:pt x="6629173" y="4090195"/>
                </a:lnTo>
                <a:lnTo>
                  <a:pt x="6591852" y="4107658"/>
                </a:lnTo>
                <a:lnTo>
                  <a:pt x="6555326" y="4122739"/>
                </a:lnTo>
                <a:lnTo>
                  <a:pt x="6516417" y="4135439"/>
                </a:lnTo>
                <a:lnTo>
                  <a:pt x="6478303" y="4146552"/>
                </a:lnTo>
                <a:lnTo>
                  <a:pt x="6440189" y="4154489"/>
                </a:lnTo>
                <a:lnTo>
                  <a:pt x="6401280" y="4160045"/>
                </a:lnTo>
                <a:lnTo>
                  <a:pt x="6382223" y="4162427"/>
                </a:lnTo>
                <a:lnTo>
                  <a:pt x="6363166" y="4163220"/>
                </a:lnTo>
                <a:lnTo>
                  <a:pt x="6344109" y="4164014"/>
                </a:lnTo>
                <a:lnTo>
                  <a:pt x="6325845" y="4164014"/>
                </a:lnTo>
                <a:lnTo>
                  <a:pt x="6306788" y="4164014"/>
                </a:lnTo>
                <a:lnTo>
                  <a:pt x="6287731" y="4162427"/>
                </a:lnTo>
                <a:lnTo>
                  <a:pt x="6268674" y="4160839"/>
                </a:lnTo>
                <a:lnTo>
                  <a:pt x="6249617" y="4158458"/>
                </a:lnTo>
                <a:lnTo>
                  <a:pt x="6232148" y="4155283"/>
                </a:lnTo>
                <a:lnTo>
                  <a:pt x="6213884" y="4151314"/>
                </a:lnTo>
                <a:lnTo>
                  <a:pt x="6184505" y="4144170"/>
                </a:lnTo>
                <a:lnTo>
                  <a:pt x="6155125" y="4136233"/>
                </a:lnTo>
                <a:lnTo>
                  <a:pt x="6126539" y="4127502"/>
                </a:lnTo>
                <a:lnTo>
                  <a:pt x="6098747" y="4117183"/>
                </a:lnTo>
                <a:lnTo>
                  <a:pt x="6071749" y="4107658"/>
                </a:lnTo>
                <a:lnTo>
                  <a:pt x="6046340" y="4096545"/>
                </a:lnTo>
                <a:lnTo>
                  <a:pt x="6020136" y="4085433"/>
                </a:lnTo>
                <a:lnTo>
                  <a:pt x="5994727" y="4073527"/>
                </a:lnTo>
                <a:lnTo>
                  <a:pt x="5944701" y="4048127"/>
                </a:lnTo>
                <a:lnTo>
                  <a:pt x="5896264" y="4021139"/>
                </a:lnTo>
                <a:lnTo>
                  <a:pt x="5847033" y="3993358"/>
                </a:lnTo>
                <a:lnTo>
                  <a:pt x="5799390" y="3965577"/>
                </a:lnTo>
                <a:lnTo>
                  <a:pt x="5719191" y="3917952"/>
                </a:lnTo>
                <a:lnTo>
                  <a:pt x="5677901" y="3894933"/>
                </a:lnTo>
                <a:lnTo>
                  <a:pt x="5635022" y="3871914"/>
                </a:lnTo>
                <a:lnTo>
                  <a:pt x="5590555" y="3848895"/>
                </a:lnTo>
                <a:lnTo>
                  <a:pt x="5545294" y="3827464"/>
                </a:lnTo>
                <a:lnTo>
                  <a:pt x="5496063" y="3806033"/>
                </a:lnTo>
                <a:lnTo>
                  <a:pt x="5446832" y="3786189"/>
                </a:lnTo>
                <a:lnTo>
                  <a:pt x="5392836" y="3768727"/>
                </a:lnTo>
                <a:lnTo>
                  <a:pt x="5365839" y="3759202"/>
                </a:lnTo>
                <a:lnTo>
                  <a:pt x="5338047" y="3751264"/>
                </a:lnTo>
                <a:lnTo>
                  <a:pt x="5309461" y="3744914"/>
                </a:lnTo>
                <a:lnTo>
                  <a:pt x="5279287" y="3737770"/>
                </a:lnTo>
                <a:lnTo>
                  <a:pt x="5248319" y="3730627"/>
                </a:lnTo>
                <a:lnTo>
                  <a:pt x="5217351" y="3725070"/>
                </a:lnTo>
                <a:lnTo>
                  <a:pt x="5185589" y="3719514"/>
                </a:lnTo>
                <a:lnTo>
                  <a:pt x="5153033" y="3714752"/>
                </a:lnTo>
                <a:lnTo>
                  <a:pt x="5118095" y="3710783"/>
                </a:lnTo>
                <a:lnTo>
                  <a:pt x="5084745" y="3707608"/>
                </a:lnTo>
                <a:lnTo>
                  <a:pt x="5049013" y="3705227"/>
                </a:lnTo>
                <a:lnTo>
                  <a:pt x="5011692" y="3702845"/>
                </a:lnTo>
                <a:lnTo>
                  <a:pt x="4974372" y="3702052"/>
                </a:lnTo>
                <a:lnTo>
                  <a:pt x="4935464" y="3701258"/>
                </a:lnTo>
                <a:lnTo>
                  <a:pt x="4897349" y="3702052"/>
                </a:lnTo>
                <a:lnTo>
                  <a:pt x="4861617" y="3703639"/>
                </a:lnTo>
                <a:lnTo>
                  <a:pt x="4825885" y="3706814"/>
                </a:lnTo>
                <a:lnTo>
                  <a:pt x="4790946" y="3710783"/>
                </a:lnTo>
                <a:lnTo>
                  <a:pt x="4757596" y="3715545"/>
                </a:lnTo>
                <a:lnTo>
                  <a:pt x="4723452" y="3721895"/>
                </a:lnTo>
                <a:lnTo>
                  <a:pt x="4690896" y="3729039"/>
                </a:lnTo>
                <a:lnTo>
                  <a:pt x="4659134" y="3736977"/>
                </a:lnTo>
                <a:lnTo>
                  <a:pt x="4628166" y="3745708"/>
                </a:lnTo>
                <a:lnTo>
                  <a:pt x="4597198" y="3755233"/>
                </a:lnTo>
                <a:lnTo>
                  <a:pt x="4566230" y="3765552"/>
                </a:lnTo>
                <a:lnTo>
                  <a:pt x="4537644" y="3776664"/>
                </a:lnTo>
                <a:lnTo>
                  <a:pt x="4509059" y="3788570"/>
                </a:lnTo>
                <a:lnTo>
                  <a:pt x="4479679" y="3801270"/>
                </a:lnTo>
                <a:lnTo>
                  <a:pt x="4451887" y="3813970"/>
                </a:lnTo>
                <a:lnTo>
                  <a:pt x="4424889" y="3827464"/>
                </a:lnTo>
                <a:lnTo>
                  <a:pt x="4398686" y="3841752"/>
                </a:lnTo>
                <a:lnTo>
                  <a:pt x="4371688" y="3856039"/>
                </a:lnTo>
                <a:lnTo>
                  <a:pt x="4320869" y="3886995"/>
                </a:lnTo>
                <a:lnTo>
                  <a:pt x="4272432" y="3917952"/>
                </a:lnTo>
                <a:lnTo>
                  <a:pt x="4225583" y="3950495"/>
                </a:lnTo>
                <a:lnTo>
                  <a:pt x="4179528" y="3983039"/>
                </a:lnTo>
                <a:lnTo>
                  <a:pt x="4135855" y="4016377"/>
                </a:lnTo>
                <a:lnTo>
                  <a:pt x="4052480" y="4080670"/>
                </a:lnTo>
                <a:lnTo>
                  <a:pt x="3995308" y="4125120"/>
                </a:lnTo>
                <a:lnTo>
                  <a:pt x="3940519" y="4167189"/>
                </a:lnTo>
                <a:lnTo>
                  <a:pt x="3914315" y="4187033"/>
                </a:lnTo>
                <a:lnTo>
                  <a:pt x="3887317" y="4204495"/>
                </a:lnTo>
                <a:lnTo>
                  <a:pt x="3860319" y="4222752"/>
                </a:lnTo>
                <a:lnTo>
                  <a:pt x="3834116" y="4238627"/>
                </a:lnTo>
                <a:lnTo>
                  <a:pt x="3808706" y="4253708"/>
                </a:lnTo>
                <a:lnTo>
                  <a:pt x="3782503" y="4266408"/>
                </a:lnTo>
                <a:lnTo>
                  <a:pt x="3757093" y="4278314"/>
                </a:lnTo>
                <a:lnTo>
                  <a:pt x="3730889" y="4287045"/>
                </a:lnTo>
                <a:lnTo>
                  <a:pt x="3705480" y="4294983"/>
                </a:lnTo>
                <a:lnTo>
                  <a:pt x="3679276" y="4301333"/>
                </a:lnTo>
                <a:lnTo>
                  <a:pt x="3654660" y="4304508"/>
                </a:lnTo>
                <a:lnTo>
                  <a:pt x="3641956" y="4305302"/>
                </a:lnTo>
                <a:lnTo>
                  <a:pt x="3628457" y="4306095"/>
                </a:lnTo>
                <a:lnTo>
                  <a:pt x="3601459" y="4305302"/>
                </a:lnTo>
                <a:lnTo>
                  <a:pt x="3576844" y="4302920"/>
                </a:lnTo>
                <a:lnTo>
                  <a:pt x="3553022" y="4298952"/>
                </a:lnTo>
                <a:lnTo>
                  <a:pt x="3529995" y="4294189"/>
                </a:lnTo>
                <a:lnTo>
                  <a:pt x="3508555" y="4289427"/>
                </a:lnTo>
                <a:lnTo>
                  <a:pt x="3488704" y="4282283"/>
                </a:lnTo>
                <a:lnTo>
                  <a:pt x="3469647" y="4274345"/>
                </a:lnTo>
                <a:lnTo>
                  <a:pt x="3451384" y="4265614"/>
                </a:lnTo>
                <a:lnTo>
                  <a:pt x="3434709" y="4255295"/>
                </a:lnTo>
                <a:lnTo>
                  <a:pt x="3418828" y="4245770"/>
                </a:lnTo>
                <a:lnTo>
                  <a:pt x="3403741" y="4234658"/>
                </a:lnTo>
                <a:lnTo>
                  <a:pt x="3391036" y="4222752"/>
                </a:lnTo>
                <a:lnTo>
                  <a:pt x="3378331" y="4210845"/>
                </a:lnTo>
                <a:lnTo>
                  <a:pt x="3366420" y="4198939"/>
                </a:lnTo>
                <a:lnTo>
                  <a:pt x="3355304" y="4186239"/>
                </a:lnTo>
                <a:lnTo>
                  <a:pt x="3344981" y="4172745"/>
                </a:lnTo>
                <a:lnTo>
                  <a:pt x="3336246" y="4160839"/>
                </a:lnTo>
                <a:lnTo>
                  <a:pt x="3327512" y="4148139"/>
                </a:lnTo>
                <a:lnTo>
                  <a:pt x="3313219" y="4122739"/>
                </a:lnTo>
                <a:lnTo>
                  <a:pt x="3301308" y="4098133"/>
                </a:lnTo>
                <a:lnTo>
                  <a:pt x="3292574" y="4075908"/>
                </a:lnTo>
                <a:lnTo>
                  <a:pt x="3285427" y="4056064"/>
                </a:lnTo>
                <a:lnTo>
                  <a:pt x="3280663" y="4040189"/>
                </a:lnTo>
                <a:lnTo>
                  <a:pt x="3275898" y="4018758"/>
                </a:lnTo>
                <a:lnTo>
                  <a:pt x="3272722" y="4006852"/>
                </a:lnTo>
                <a:lnTo>
                  <a:pt x="3268752" y="3994945"/>
                </a:lnTo>
                <a:lnTo>
                  <a:pt x="3263988" y="3983833"/>
                </a:lnTo>
                <a:lnTo>
                  <a:pt x="3257635" y="3974308"/>
                </a:lnTo>
                <a:lnTo>
                  <a:pt x="3250489" y="3963989"/>
                </a:lnTo>
                <a:lnTo>
                  <a:pt x="3244136" y="3956052"/>
                </a:lnTo>
                <a:lnTo>
                  <a:pt x="3234608" y="3948114"/>
                </a:lnTo>
                <a:lnTo>
                  <a:pt x="3225873" y="3940177"/>
                </a:lnTo>
                <a:lnTo>
                  <a:pt x="3216345" y="3934620"/>
                </a:lnTo>
                <a:lnTo>
                  <a:pt x="3206022" y="3929858"/>
                </a:lnTo>
                <a:lnTo>
                  <a:pt x="3194905" y="3925889"/>
                </a:lnTo>
                <a:lnTo>
                  <a:pt x="3183789" y="3922714"/>
                </a:lnTo>
                <a:lnTo>
                  <a:pt x="3171878" y="3919539"/>
                </a:lnTo>
                <a:lnTo>
                  <a:pt x="3159967" y="3918745"/>
                </a:lnTo>
                <a:lnTo>
                  <a:pt x="3148056" y="3919539"/>
                </a:lnTo>
                <a:lnTo>
                  <a:pt x="3136146" y="3920333"/>
                </a:lnTo>
                <a:lnTo>
                  <a:pt x="3123441" y="3923508"/>
                </a:lnTo>
                <a:lnTo>
                  <a:pt x="3112324" y="3927477"/>
                </a:lnTo>
                <a:lnTo>
                  <a:pt x="3102001" y="3932239"/>
                </a:lnTo>
                <a:lnTo>
                  <a:pt x="3090885" y="3937795"/>
                </a:lnTo>
                <a:lnTo>
                  <a:pt x="3081356" y="3944145"/>
                </a:lnTo>
                <a:lnTo>
                  <a:pt x="3072622" y="3952083"/>
                </a:lnTo>
                <a:lnTo>
                  <a:pt x="3064681" y="3961608"/>
                </a:lnTo>
                <a:lnTo>
                  <a:pt x="3057535" y="3970339"/>
                </a:lnTo>
                <a:lnTo>
                  <a:pt x="3051182" y="3979864"/>
                </a:lnTo>
                <a:lnTo>
                  <a:pt x="3045624" y="3990183"/>
                </a:lnTo>
                <a:lnTo>
                  <a:pt x="3041654" y="4001295"/>
                </a:lnTo>
                <a:lnTo>
                  <a:pt x="3039272" y="4012408"/>
                </a:lnTo>
                <a:lnTo>
                  <a:pt x="3036095" y="4024314"/>
                </a:lnTo>
                <a:lnTo>
                  <a:pt x="3035301" y="4036220"/>
                </a:lnTo>
                <a:lnTo>
                  <a:pt x="3036095" y="4048127"/>
                </a:lnTo>
                <a:lnTo>
                  <a:pt x="3036889" y="4060827"/>
                </a:lnTo>
                <a:lnTo>
                  <a:pt x="3040066" y="4076702"/>
                </a:lnTo>
                <a:lnTo>
                  <a:pt x="3044036" y="4093370"/>
                </a:lnTo>
                <a:lnTo>
                  <a:pt x="3048800" y="4111627"/>
                </a:lnTo>
                <a:lnTo>
                  <a:pt x="3055153" y="4129089"/>
                </a:lnTo>
                <a:lnTo>
                  <a:pt x="3060711" y="4148139"/>
                </a:lnTo>
                <a:lnTo>
                  <a:pt x="3067857" y="4167983"/>
                </a:lnTo>
                <a:lnTo>
                  <a:pt x="3076592" y="4187827"/>
                </a:lnTo>
                <a:lnTo>
                  <a:pt x="3085326" y="4207670"/>
                </a:lnTo>
                <a:lnTo>
                  <a:pt x="3095649" y="4227514"/>
                </a:lnTo>
                <a:lnTo>
                  <a:pt x="3106766" y="4247358"/>
                </a:lnTo>
                <a:lnTo>
                  <a:pt x="3118677" y="4268789"/>
                </a:lnTo>
                <a:lnTo>
                  <a:pt x="3131381" y="4288633"/>
                </a:lnTo>
                <a:lnTo>
                  <a:pt x="3145674" y="4309270"/>
                </a:lnTo>
                <a:lnTo>
                  <a:pt x="3159967" y="4329114"/>
                </a:lnTo>
                <a:lnTo>
                  <a:pt x="3175848" y="4348164"/>
                </a:lnTo>
                <a:lnTo>
                  <a:pt x="3193317" y="4367214"/>
                </a:lnTo>
                <a:lnTo>
                  <a:pt x="3210786" y="4385470"/>
                </a:lnTo>
                <a:lnTo>
                  <a:pt x="3230638" y="4403727"/>
                </a:lnTo>
                <a:lnTo>
                  <a:pt x="3250489" y="4421189"/>
                </a:lnTo>
                <a:lnTo>
                  <a:pt x="3272722" y="4438652"/>
                </a:lnTo>
                <a:lnTo>
                  <a:pt x="3295750" y="4453733"/>
                </a:lnTo>
                <a:lnTo>
                  <a:pt x="3319571" y="4468020"/>
                </a:lnTo>
                <a:lnTo>
                  <a:pt x="3344187" y="4482308"/>
                </a:lnTo>
                <a:lnTo>
                  <a:pt x="3371185" y="4495008"/>
                </a:lnTo>
                <a:lnTo>
                  <a:pt x="3398182" y="4506914"/>
                </a:lnTo>
                <a:lnTo>
                  <a:pt x="3426768" y="4517233"/>
                </a:lnTo>
                <a:lnTo>
                  <a:pt x="3457736" y="4525964"/>
                </a:lnTo>
                <a:lnTo>
                  <a:pt x="3488704" y="4533902"/>
                </a:lnTo>
                <a:lnTo>
                  <a:pt x="3521260" y="4540252"/>
                </a:lnTo>
                <a:lnTo>
                  <a:pt x="3556198" y="4544220"/>
                </a:lnTo>
                <a:lnTo>
                  <a:pt x="3591930" y="4546602"/>
                </a:lnTo>
                <a:lnTo>
                  <a:pt x="3628457" y="4548189"/>
                </a:lnTo>
                <a:lnTo>
                  <a:pt x="3648308" y="4548189"/>
                </a:lnTo>
                <a:lnTo>
                  <a:pt x="3669747" y="4545808"/>
                </a:lnTo>
                <a:lnTo>
                  <a:pt x="3689599" y="4545014"/>
                </a:lnTo>
                <a:lnTo>
                  <a:pt x="3709450" y="4541839"/>
                </a:lnTo>
                <a:lnTo>
                  <a:pt x="3729301" y="4538664"/>
                </a:lnTo>
                <a:lnTo>
                  <a:pt x="3748358" y="4534695"/>
                </a:lnTo>
                <a:lnTo>
                  <a:pt x="3766622" y="4529933"/>
                </a:lnTo>
                <a:lnTo>
                  <a:pt x="3785679" y="4525170"/>
                </a:lnTo>
                <a:lnTo>
                  <a:pt x="3804736" y="4518820"/>
                </a:lnTo>
                <a:lnTo>
                  <a:pt x="3822205" y="4511677"/>
                </a:lnTo>
                <a:lnTo>
                  <a:pt x="3859525" y="4498183"/>
                </a:lnTo>
                <a:lnTo>
                  <a:pt x="3895258" y="4481514"/>
                </a:lnTo>
                <a:lnTo>
                  <a:pt x="3930196" y="4463258"/>
                </a:lnTo>
                <a:lnTo>
                  <a:pt x="3965134" y="4442620"/>
                </a:lnTo>
                <a:lnTo>
                  <a:pt x="3999278" y="4421189"/>
                </a:lnTo>
                <a:lnTo>
                  <a:pt x="4033422" y="4398964"/>
                </a:lnTo>
                <a:lnTo>
                  <a:pt x="4067567" y="4375152"/>
                </a:lnTo>
                <a:lnTo>
                  <a:pt x="4100917" y="4349752"/>
                </a:lnTo>
                <a:lnTo>
                  <a:pt x="4135061" y="4324352"/>
                </a:lnTo>
                <a:lnTo>
                  <a:pt x="4201761" y="4271170"/>
                </a:lnTo>
                <a:lnTo>
                  <a:pt x="4278784" y="4210845"/>
                </a:lnTo>
                <a:lnTo>
                  <a:pt x="4318486" y="4180683"/>
                </a:lnTo>
                <a:lnTo>
                  <a:pt x="4358189" y="4152108"/>
                </a:lnTo>
                <a:lnTo>
                  <a:pt x="4399480" y="4123533"/>
                </a:lnTo>
                <a:lnTo>
                  <a:pt x="4440770" y="4096545"/>
                </a:lnTo>
                <a:lnTo>
                  <a:pt x="4483649" y="4070352"/>
                </a:lnTo>
                <a:lnTo>
                  <a:pt x="4527322" y="4046539"/>
                </a:lnTo>
                <a:lnTo>
                  <a:pt x="4549555" y="4034633"/>
                </a:lnTo>
                <a:lnTo>
                  <a:pt x="4572583" y="4024314"/>
                </a:lnTo>
                <a:lnTo>
                  <a:pt x="4595610" y="4013995"/>
                </a:lnTo>
                <a:lnTo>
                  <a:pt x="4619432" y="4003677"/>
                </a:lnTo>
                <a:lnTo>
                  <a:pt x="4641665" y="3994945"/>
                </a:lnTo>
                <a:lnTo>
                  <a:pt x="4667075" y="3986214"/>
                </a:lnTo>
                <a:lnTo>
                  <a:pt x="4691690" y="3979070"/>
                </a:lnTo>
                <a:lnTo>
                  <a:pt x="4716306" y="3971133"/>
                </a:lnTo>
                <a:lnTo>
                  <a:pt x="4741715" y="3965577"/>
                </a:lnTo>
                <a:lnTo>
                  <a:pt x="4767919" y="3959227"/>
                </a:lnTo>
                <a:lnTo>
                  <a:pt x="4794123" y="3954464"/>
                </a:lnTo>
                <a:lnTo>
                  <a:pt x="4821120" y="3950495"/>
                </a:lnTo>
                <a:lnTo>
                  <a:pt x="4848912" y="3947320"/>
                </a:lnTo>
                <a:lnTo>
                  <a:pt x="4876704" y="3945733"/>
                </a:lnTo>
                <a:lnTo>
                  <a:pt x="4905290" y="3943352"/>
                </a:lnTo>
                <a:lnTo>
                  <a:pt x="4935464" y="3943352"/>
                </a:lnTo>
                <a:lnTo>
                  <a:pt x="4968020" y="3943352"/>
                </a:lnTo>
                <a:lnTo>
                  <a:pt x="4998988" y="3944145"/>
                </a:lnTo>
                <a:lnTo>
                  <a:pt x="5029956" y="3945733"/>
                </a:lnTo>
                <a:lnTo>
                  <a:pt x="5059335" y="3948114"/>
                </a:lnTo>
                <a:lnTo>
                  <a:pt x="5089509" y="3950495"/>
                </a:lnTo>
                <a:lnTo>
                  <a:pt x="5117301" y="3954464"/>
                </a:lnTo>
                <a:lnTo>
                  <a:pt x="5145093" y="3958433"/>
                </a:lnTo>
                <a:lnTo>
                  <a:pt x="5172090" y="3962402"/>
                </a:lnTo>
                <a:lnTo>
                  <a:pt x="5197500" y="3967164"/>
                </a:lnTo>
                <a:lnTo>
                  <a:pt x="5222910" y="3971927"/>
                </a:lnTo>
                <a:lnTo>
                  <a:pt x="5271347" y="3983833"/>
                </a:lnTo>
                <a:lnTo>
                  <a:pt x="5318196" y="3998120"/>
                </a:lnTo>
                <a:lnTo>
                  <a:pt x="5362663" y="4013995"/>
                </a:lnTo>
                <a:lnTo>
                  <a:pt x="5405541" y="4029870"/>
                </a:lnTo>
                <a:lnTo>
                  <a:pt x="5446832" y="4048127"/>
                </a:lnTo>
                <a:lnTo>
                  <a:pt x="5486534" y="4067970"/>
                </a:lnTo>
                <a:lnTo>
                  <a:pt x="5524649" y="4087814"/>
                </a:lnTo>
                <a:lnTo>
                  <a:pt x="5563557" y="4107658"/>
                </a:lnTo>
                <a:lnTo>
                  <a:pt x="5600878" y="4129089"/>
                </a:lnTo>
                <a:lnTo>
                  <a:pt x="5675518" y="4172745"/>
                </a:lnTo>
                <a:lnTo>
                  <a:pt x="5728720" y="4203702"/>
                </a:lnTo>
                <a:lnTo>
                  <a:pt x="5782715" y="4235452"/>
                </a:lnTo>
                <a:lnTo>
                  <a:pt x="5838299" y="4265614"/>
                </a:lnTo>
                <a:lnTo>
                  <a:pt x="5866885" y="4280695"/>
                </a:lnTo>
                <a:lnTo>
                  <a:pt x="5896264" y="4294189"/>
                </a:lnTo>
                <a:lnTo>
                  <a:pt x="5925644" y="4308477"/>
                </a:lnTo>
                <a:lnTo>
                  <a:pt x="5956612" y="4321970"/>
                </a:lnTo>
                <a:lnTo>
                  <a:pt x="5988374" y="4333877"/>
                </a:lnTo>
                <a:lnTo>
                  <a:pt x="6020136" y="4347370"/>
                </a:lnTo>
                <a:lnTo>
                  <a:pt x="6054280" y="4357689"/>
                </a:lnTo>
                <a:lnTo>
                  <a:pt x="6089219" y="4368802"/>
                </a:lnTo>
                <a:lnTo>
                  <a:pt x="6123363" y="4379120"/>
                </a:lnTo>
                <a:lnTo>
                  <a:pt x="6160683" y="4387852"/>
                </a:lnTo>
                <a:lnTo>
                  <a:pt x="6186093" y="4392614"/>
                </a:lnTo>
                <a:lnTo>
                  <a:pt x="6212296" y="4397377"/>
                </a:lnTo>
                <a:lnTo>
                  <a:pt x="6237706" y="4400552"/>
                </a:lnTo>
                <a:lnTo>
                  <a:pt x="6263909" y="4403727"/>
                </a:lnTo>
                <a:lnTo>
                  <a:pt x="6290113" y="4405314"/>
                </a:lnTo>
                <a:lnTo>
                  <a:pt x="6316317" y="4406902"/>
                </a:lnTo>
                <a:lnTo>
                  <a:pt x="6342521" y="4406902"/>
                </a:lnTo>
                <a:lnTo>
                  <a:pt x="6369518" y="4405314"/>
                </a:lnTo>
                <a:lnTo>
                  <a:pt x="6394928" y="4403727"/>
                </a:lnTo>
                <a:lnTo>
                  <a:pt x="6421925" y="4401345"/>
                </a:lnTo>
                <a:lnTo>
                  <a:pt x="6448923" y="4398964"/>
                </a:lnTo>
                <a:lnTo>
                  <a:pt x="6474333" y="4393408"/>
                </a:lnTo>
                <a:lnTo>
                  <a:pt x="6501331" y="4389439"/>
                </a:lnTo>
                <a:lnTo>
                  <a:pt x="6527534" y="4383883"/>
                </a:lnTo>
                <a:lnTo>
                  <a:pt x="6554532" y="4376739"/>
                </a:lnTo>
                <a:lnTo>
                  <a:pt x="6579941" y="4369595"/>
                </a:lnTo>
                <a:lnTo>
                  <a:pt x="6606145" y="4361658"/>
                </a:lnTo>
                <a:lnTo>
                  <a:pt x="6631555" y="4352927"/>
                </a:lnTo>
                <a:lnTo>
                  <a:pt x="6657759" y="4343402"/>
                </a:lnTo>
                <a:lnTo>
                  <a:pt x="6682374" y="4333083"/>
                </a:lnTo>
                <a:lnTo>
                  <a:pt x="6706989" y="4321177"/>
                </a:lnTo>
                <a:lnTo>
                  <a:pt x="6733193" y="4309270"/>
                </a:lnTo>
                <a:lnTo>
                  <a:pt x="6757015" y="4297364"/>
                </a:lnTo>
                <a:lnTo>
                  <a:pt x="6781630" y="4283077"/>
                </a:lnTo>
                <a:lnTo>
                  <a:pt x="6805452" y="4269583"/>
                </a:lnTo>
                <a:lnTo>
                  <a:pt x="6830067" y="4254502"/>
                </a:lnTo>
                <a:lnTo>
                  <a:pt x="6852301" y="4238627"/>
                </a:lnTo>
                <a:lnTo>
                  <a:pt x="6876122" y="4222752"/>
                </a:lnTo>
                <a:lnTo>
                  <a:pt x="6898356" y="4204495"/>
                </a:lnTo>
                <a:lnTo>
                  <a:pt x="6921383" y="4187033"/>
                </a:lnTo>
                <a:lnTo>
                  <a:pt x="6942029" y="4168777"/>
                </a:lnTo>
                <a:lnTo>
                  <a:pt x="6964262" y="4150520"/>
                </a:lnTo>
                <a:lnTo>
                  <a:pt x="6982525" y="4132264"/>
                </a:lnTo>
                <a:lnTo>
                  <a:pt x="7000788" y="4113214"/>
                </a:lnTo>
                <a:lnTo>
                  <a:pt x="7018257" y="4094164"/>
                </a:lnTo>
                <a:lnTo>
                  <a:pt x="7035727" y="4075908"/>
                </a:lnTo>
                <a:lnTo>
                  <a:pt x="7051607" y="4056858"/>
                </a:lnTo>
                <a:lnTo>
                  <a:pt x="7067489" y="4037014"/>
                </a:lnTo>
                <a:lnTo>
                  <a:pt x="7082575" y="4017170"/>
                </a:lnTo>
                <a:lnTo>
                  <a:pt x="7096074" y="3997327"/>
                </a:lnTo>
                <a:lnTo>
                  <a:pt x="7110367" y="3975895"/>
                </a:lnTo>
                <a:lnTo>
                  <a:pt x="7123072" y="3955258"/>
                </a:lnTo>
                <a:lnTo>
                  <a:pt x="7134983" y="3934620"/>
                </a:lnTo>
                <a:lnTo>
                  <a:pt x="7146893" y="3913983"/>
                </a:lnTo>
                <a:lnTo>
                  <a:pt x="7158010" y="3892552"/>
                </a:lnTo>
                <a:lnTo>
                  <a:pt x="7167539" y="3871120"/>
                </a:lnTo>
                <a:lnTo>
                  <a:pt x="7177067" y="3848895"/>
                </a:lnTo>
                <a:lnTo>
                  <a:pt x="7185802" y="3827464"/>
                </a:lnTo>
                <a:lnTo>
                  <a:pt x="7193743" y="3804445"/>
                </a:lnTo>
                <a:lnTo>
                  <a:pt x="7201683" y="3782220"/>
                </a:lnTo>
                <a:lnTo>
                  <a:pt x="7207241" y="3759202"/>
                </a:lnTo>
                <a:lnTo>
                  <a:pt x="7213594" y="3737770"/>
                </a:lnTo>
                <a:lnTo>
                  <a:pt x="7218358" y="3714752"/>
                </a:lnTo>
                <a:lnTo>
                  <a:pt x="7223122" y="3691733"/>
                </a:lnTo>
                <a:lnTo>
                  <a:pt x="7227093" y="3668714"/>
                </a:lnTo>
                <a:lnTo>
                  <a:pt x="7230269" y="3644902"/>
                </a:lnTo>
                <a:lnTo>
                  <a:pt x="7232651" y="3622677"/>
                </a:lnTo>
                <a:lnTo>
                  <a:pt x="7233445" y="3599658"/>
                </a:lnTo>
                <a:lnTo>
                  <a:pt x="7234239" y="3575845"/>
                </a:lnTo>
                <a:lnTo>
                  <a:pt x="7234239" y="3552827"/>
                </a:lnTo>
                <a:lnTo>
                  <a:pt x="7233445" y="3529808"/>
                </a:lnTo>
                <a:lnTo>
                  <a:pt x="7232651" y="3505995"/>
                </a:lnTo>
                <a:lnTo>
                  <a:pt x="7229475" y="3482977"/>
                </a:lnTo>
                <a:lnTo>
                  <a:pt x="7226299" y="3459164"/>
                </a:lnTo>
                <a:lnTo>
                  <a:pt x="7220740" y="3424239"/>
                </a:lnTo>
                <a:lnTo>
                  <a:pt x="7214388" y="3390902"/>
                </a:lnTo>
                <a:lnTo>
                  <a:pt x="7206447" y="3357564"/>
                </a:lnTo>
                <a:lnTo>
                  <a:pt x="7198507" y="3325814"/>
                </a:lnTo>
                <a:lnTo>
                  <a:pt x="7189772" y="3295652"/>
                </a:lnTo>
                <a:lnTo>
                  <a:pt x="7179449" y="3266283"/>
                </a:lnTo>
                <a:lnTo>
                  <a:pt x="7169127" y="3238502"/>
                </a:lnTo>
                <a:lnTo>
                  <a:pt x="7158010" y="3211514"/>
                </a:lnTo>
                <a:lnTo>
                  <a:pt x="7146099" y="3186114"/>
                </a:lnTo>
                <a:lnTo>
                  <a:pt x="7134189" y="3160714"/>
                </a:lnTo>
                <a:lnTo>
                  <a:pt x="7120690" y="3136902"/>
                </a:lnTo>
                <a:lnTo>
                  <a:pt x="7107985" y="3114677"/>
                </a:lnTo>
                <a:lnTo>
                  <a:pt x="7095280" y="3092452"/>
                </a:lnTo>
                <a:lnTo>
                  <a:pt x="7080987" y="3071814"/>
                </a:lnTo>
                <a:lnTo>
                  <a:pt x="7066695" y="3051970"/>
                </a:lnTo>
                <a:lnTo>
                  <a:pt x="7052401" y="3032920"/>
                </a:lnTo>
                <a:lnTo>
                  <a:pt x="7037315" y="3014664"/>
                </a:lnTo>
                <a:lnTo>
                  <a:pt x="7022227" y="2997995"/>
                </a:lnTo>
                <a:lnTo>
                  <a:pt x="7007935" y="2982120"/>
                </a:lnTo>
                <a:lnTo>
                  <a:pt x="6992848" y="2966245"/>
                </a:lnTo>
                <a:lnTo>
                  <a:pt x="6977761" y="2951958"/>
                </a:lnTo>
                <a:lnTo>
                  <a:pt x="6961880" y="2938464"/>
                </a:lnTo>
                <a:lnTo>
                  <a:pt x="6932500" y="2913858"/>
                </a:lnTo>
                <a:lnTo>
                  <a:pt x="6902326" y="2890839"/>
                </a:lnTo>
                <a:lnTo>
                  <a:pt x="6873740" y="2871789"/>
                </a:lnTo>
                <a:lnTo>
                  <a:pt x="6845949" y="2855120"/>
                </a:lnTo>
                <a:lnTo>
                  <a:pt x="6818951" y="2840833"/>
                </a:lnTo>
                <a:lnTo>
                  <a:pt x="6827685" y="2794002"/>
                </a:lnTo>
                <a:lnTo>
                  <a:pt x="6834832" y="2740820"/>
                </a:lnTo>
                <a:lnTo>
                  <a:pt x="6838008" y="2711452"/>
                </a:lnTo>
                <a:lnTo>
                  <a:pt x="6840390" y="2681289"/>
                </a:lnTo>
                <a:lnTo>
                  <a:pt x="6842772" y="2649539"/>
                </a:lnTo>
                <a:lnTo>
                  <a:pt x="6844360" y="2616202"/>
                </a:lnTo>
                <a:lnTo>
                  <a:pt x="6845949" y="2582864"/>
                </a:lnTo>
                <a:lnTo>
                  <a:pt x="6845949" y="2547939"/>
                </a:lnTo>
                <a:lnTo>
                  <a:pt x="6844360" y="2512220"/>
                </a:lnTo>
                <a:lnTo>
                  <a:pt x="6843566" y="2474914"/>
                </a:lnTo>
                <a:lnTo>
                  <a:pt x="6840390" y="2437608"/>
                </a:lnTo>
                <a:lnTo>
                  <a:pt x="6836420" y="2399508"/>
                </a:lnTo>
                <a:lnTo>
                  <a:pt x="6830861" y="2360614"/>
                </a:lnTo>
                <a:lnTo>
                  <a:pt x="6824509" y="2320927"/>
                </a:lnTo>
                <a:lnTo>
                  <a:pt x="6816569" y="2281239"/>
                </a:lnTo>
                <a:lnTo>
                  <a:pt x="6807040" y="2241552"/>
                </a:lnTo>
                <a:lnTo>
                  <a:pt x="6795923" y="2201864"/>
                </a:lnTo>
                <a:lnTo>
                  <a:pt x="6783219" y="2161383"/>
                </a:lnTo>
                <a:lnTo>
                  <a:pt x="6768131" y="2121695"/>
                </a:lnTo>
                <a:lnTo>
                  <a:pt x="6752251" y="2080420"/>
                </a:lnTo>
                <a:lnTo>
                  <a:pt x="6733193" y="2040733"/>
                </a:lnTo>
                <a:lnTo>
                  <a:pt x="6712548" y="2001045"/>
                </a:lnTo>
                <a:lnTo>
                  <a:pt x="6690315" y="1961358"/>
                </a:lnTo>
                <a:lnTo>
                  <a:pt x="6665699" y="1922464"/>
                </a:lnTo>
                <a:lnTo>
                  <a:pt x="6637907" y="1883570"/>
                </a:lnTo>
                <a:lnTo>
                  <a:pt x="6607733" y="1846264"/>
                </a:lnTo>
                <a:lnTo>
                  <a:pt x="6591852" y="1827214"/>
                </a:lnTo>
                <a:lnTo>
                  <a:pt x="6575971" y="1808958"/>
                </a:lnTo>
                <a:lnTo>
                  <a:pt x="6559296" y="1789908"/>
                </a:lnTo>
                <a:lnTo>
                  <a:pt x="6541033" y="1772445"/>
                </a:lnTo>
                <a:lnTo>
                  <a:pt x="6523564" y="1754189"/>
                </a:lnTo>
                <a:lnTo>
                  <a:pt x="6503713" y="1736727"/>
                </a:lnTo>
                <a:lnTo>
                  <a:pt x="6483861" y="1720058"/>
                </a:lnTo>
                <a:lnTo>
                  <a:pt x="6464010" y="1702595"/>
                </a:lnTo>
                <a:lnTo>
                  <a:pt x="6440189" y="1683545"/>
                </a:lnTo>
                <a:lnTo>
                  <a:pt x="6414779" y="1666083"/>
                </a:lnTo>
                <a:lnTo>
                  <a:pt x="6387781" y="1649414"/>
                </a:lnTo>
                <a:lnTo>
                  <a:pt x="6359989" y="1633539"/>
                </a:lnTo>
                <a:lnTo>
                  <a:pt x="6331404" y="1618458"/>
                </a:lnTo>
                <a:lnTo>
                  <a:pt x="6300436" y="1603377"/>
                </a:lnTo>
                <a:lnTo>
                  <a:pt x="6268674" y="1589883"/>
                </a:lnTo>
                <a:lnTo>
                  <a:pt x="6236118" y="1576389"/>
                </a:lnTo>
                <a:lnTo>
                  <a:pt x="6201974" y="1564483"/>
                </a:lnTo>
                <a:lnTo>
                  <a:pt x="6167036" y="1553370"/>
                </a:lnTo>
                <a:lnTo>
                  <a:pt x="6131303" y="1543052"/>
                </a:lnTo>
                <a:lnTo>
                  <a:pt x="6094777" y="1533527"/>
                </a:lnTo>
                <a:lnTo>
                  <a:pt x="6058251" y="1525589"/>
                </a:lnTo>
                <a:lnTo>
                  <a:pt x="6019342" y="1519239"/>
                </a:lnTo>
                <a:lnTo>
                  <a:pt x="5980434" y="1512889"/>
                </a:lnTo>
                <a:lnTo>
                  <a:pt x="5940731" y="1508127"/>
                </a:lnTo>
                <a:lnTo>
                  <a:pt x="5901029" y="1504158"/>
                </a:lnTo>
                <a:lnTo>
                  <a:pt x="5859738" y="1500983"/>
                </a:lnTo>
                <a:lnTo>
                  <a:pt x="5819241" y="1500189"/>
                </a:lnTo>
                <a:lnTo>
                  <a:pt x="5778745" y="1500189"/>
                </a:lnTo>
                <a:lnTo>
                  <a:pt x="5736660" y="1500983"/>
                </a:lnTo>
                <a:lnTo>
                  <a:pt x="5693782" y="1503364"/>
                </a:lnTo>
                <a:lnTo>
                  <a:pt x="5652491" y="1507333"/>
                </a:lnTo>
                <a:lnTo>
                  <a:pt x="5610406" y="1512095"/>
                </a:lnTo>
                <a:lnTo>
                  <a:pt x="5567528" y="1519239"/>
                </a:lnTo>
                <a:lnTo>
                  <a:pt x="5526237" y="1527177"/>
                </a:lnTo>
                <a:lnTo>
                  <a:pt x="5483358" y="1536702"/>
                </a:lnTo>
                <a:lnTo>
                  <a:pt x="5441274" y="1547814"/>
                </a:lnTo>
                <a:lnTo>
                  <a:pt x="5399983" y="1559720"/>
                </a:lnTo>
                <a:lnTo>
                  <a:pt x="5386563" y="1564530"/>
                </a:lnTo>
                <a:lnTo>
                  <a:pt x="5377644" y="1527736"/>
                </a:lnTo>
                <a:lnTo>
                  <a:pt x="5369703" y="1496761"/>
                </a:lnTo>
                <a:lnTo>
                  <a:pt x="5359380" y="1464992"/>
                </a:lnTo>
                <a:lnTo>
                  <a:pt x="5349057" y="1430046"/>
                </a:lnTo>
                <a:lnTo>
                  <a:pt x="5337145" y="1394305"/>
                </a:lnTo>
                <a:lnTo>
                  <a:pt x="5322851" y="1356182"/>
                </a:lnTo>
                <a:lnTo>
                  <a:pt x="5307763" y="1317265"/>
                </a:lnTo>
                <a:lnTo>
                  <a:pt x="5291087" y="1277554"/>
                </a:lnTo>
                <a:lnTo>
                  <a:pt x="5272029" y="1237048"/>
                </a:lnTo>
                <a:lnTo>
                  <a:pt x="5252176" y="1196542"/>
                </a:lnTo>
                <a:lnTo>
                  <a:pt x="5229147" y="1154448"/>
                </a:lnTo>
                <a:lnTo>
                  <a:pt x="5205324" y="1113942"/>
                </a:lnTo>
                <a:lnTo>
                  <a:pt x="5179913" y="1071848"/>
                </a:lnTo>
                <a:lnTo>
                  <a:pt x="5152119" y="1031342"/>
                </a:lnTo>
                <a:lnTo>
                  <a:pt x="5121149" y="990042"/>
                </a:lnTo>
                <a:lnTo>
                  <a:pt x="5089385" y="950331"/>
                </a:lnTo>
                <a:lnTo>
                  <a:pt x="5071915" y="931269"/>
                </a:lnTo>
                <a:lnTo>
                  <a:pt x="5054445" y="911414"/>
                </a:lnTo>
                <a:lnTo>
                  <a:pt x="5036180" y="893146"/>
                </a:lnTo>
                <a:lnTo>
                  <a:pt x="5017916" y="874879"/>
                </a:lnTo>
                <a:lnTo>
                  <a:pt x="4997269" y="855818"/>
                </a:lnTo>
                <a:lnTo>
                  <a:pt x="4977417" y="838345"/>
                </a:lnTo>
                <a:lnTo>
                  <a:pt x="4956770" y="820872"/>
                </a:lnTo>
                <a:lnTo>
                  <a:pt x="4936124" y="804193"/>
                </a:lnTo>
                <a:lnTo>
                  <a:pt x="4913889" y="788308"/>
                </a:lnTo>
                <a:lnTo>
                  <a:pt x="4890860" y="772424"/>
                </a:lnTo>
                <a:lnTo>
                  <a:pt x="4868625" y="756539"/>
                </a:lnTo>
                <a:lnTo>
                  <a:pt x="4844802" y="741449"/>
                </a:lnTo>
                <a:lnTo>
                  <a:pt x="4819391" y="727947"/>
                </a:lnTo>
                <a:lnTo>
                  <a:pt x="4794773" y="713651"/>
                </a:lnTo>
                <a:lnTo>
                  <a:pt x="4768568" y="700943"/>
                </a:lnTo>
                <a:lnTo>
                  <a:pt x="4742363" y="689029"/>
                </a:lnTo>
                <a:lnTo>
                  <a:pt x="4715363" y="677116"/>
                </a:lnTo>
                <a:lnTo>
                  <a:pt x="4687570" y="666791"/>
                </a:lnTo>
                <a:lnTo>
                  <a:pt x="4644688" y="652495"/>
                </a:lnTo>
                <a:lnTo>
                  <a:pt x="4601807" y="638993"/>
                </a:lnTo>
                <a:lnTo>
                  <a:pt x="4558925" y="627874"/>
                </a:lnTo>
                <a:lnTo>
                  <a:pt x="4515250" y="619137"/>
                </a:lnTo>
                <a:lnTo>
                  <a:pt x="4472368" y="611989"/>
                </a:lnTo>
                <a:lnTo>
                  <a:pt x="4429487" y="606430"/>
                </a:lnTo>
                <a:lnTo>
                  <a:pt x="4387399" y="603253"/>
                </a:lnTo>
                <a:lnTo>
                  <a:pt x="4345312" y="601664"/>
                </a:lnTo>
                <a:lnTo>
                  <a:pt x="4302430" y="601664"/>
                </a:lnTo>
                <a:lnTo>
                  <a:pt x="4260343" y="603253"/>
                </a:lnTo>
                <a:lnTo>
                  <a:pt x="4218255" y="607224"/>
                </a:lnTo>
                <a:lnTo>
                  <a:pt x="4176962" y="611989"/>
                </a:lnTo>
                <a:lnTo>
                  <a:pt x="4135669" y="619931"/>
                </a:lnTo>
                <a:lnTo>
                  <a:pt x="4094376" y="629462"/>
                </a:lnTo>
                <a:lnTo>
                  <a:pt x="4053876" y="638993"/>
                </a:lnTo>
                <a:lnTo>
                  <a:pt x="4014171" y="652495"/>
                </a:lnTo>
                <a:lnTo>
                  <a:pt x="3974466" y="665997"/>
                </a:lnTo>
                <a:lnTo>
                  <a:pt x="3935555" y="681087"/>
                </a:lnTo>
                <a:lnTo>
                  <a:pt x="3896644" y="698560"/>
                </a:lnTo>
                <a:lnTo>
                  <a:pt x="3859321" y="717622"/>
                </a:lnTo>
                <a:lnTo>
                  <a:pt x="3821205" y="737477"/>
                </a:lnTo>
                <a:lnTo>
                  <a:pt x="3785470" y="760510"/>
                </a:lnTo>
                <a:lnTo>
                  <a:pt x="3748941" y="784337"/>
                </a:lnTo>
                <a:lnTo>
                  <a:pt x="3714001" y="808958"/>
                </a:lnTo>
                <a:lnTo>
                  <a:pt x="3679060" y="835962"/>
                </a:lnTo>
                <a:lnTo>
                  <a:pt x="3646502" y="865348"/>
                </a:lnTo>
                <a:lnTo>
                  <a:pt x="3613150" y="894735"/>
                </a:lnTo>
                <a:lnTo>
                  <a:pt x="3581386" y="925710"/>
                </a:lnTo>
                <a:lnTo>
                  <a:pt x="3550416" y="958273"/>
                </a:lnTo>
                <a:lnTo>
                  <a:pt x="3521034" y="993219"/>
                </a:lnTo>
                <a:lnTo>
                  <a:pt x="3491652" y="1028960"/>
                </a:lnTo>
                <a:lnTo>
                  <a:pt x="3463859" y="1067083"/>
                </a:lnTo>
                <a:lnTo>
                  <a:pt x="3413830" y="1040079"/>
                </a:lnTo>
                <a:lnTo>
                  <a:pt x="3360625" y="1015458"/>
                </a:lnTo>
                <a:lnTo>
                  <a:pt x="3332832" y="1003544"/>
                </a:lnTo>
                <a:lnTo>
                  <a:pt x="3305038" y="991631"/>
                </a:lnTo>
                <a:lnTo>
                  <a:pt x="3277245" y="980512"/>
                </a:lnTo>
                <a:lnTo>
                  <a:pt x="3247069" y="969392"/>
                </a:lnTo>
                <a:lnTo>
                  <a:pt x="3218481" y="959862"/>
                </a:lnTo>
                <a:lnTo>
                  <a:pt x="3188305" y="949537"/>
                </a:lnTo>
                <a:lnTo>
                  <a:pt x="3158923" y="940800"/>
                </a:lnTo>
                <a:lnTo>
                  <a:pt x="3127953" y="932858"/>
                </a:lnTo>
                <a:lnTo>
                  <a:pt x="3096983" y="924916"/>
                </a:lnTo>
                <a:lnTo>
                  <a:pt x="3065219" y="917768"/>
                </a:lnTo>
                <a:lnTo>
                  <a:pt x="3034249" y="911414"/>
                </a:lnTo>
                <a:lnTo>
                  <a:pt x="3002485" y="905854"/>
                </a:lnTo>
                <a:lnTo>
                  <a:pt x="2969927" y="901089"/>
                </a:lnTo>
                <a:lnTo>
                  <a:pt x="2938163" y="897118"/>
                </a:lnTo>
                <a:lnTo>
                  <a:pt x="2905605" y="893941"/>
                </a:lnTo>
                <a:lnTo>
                  <a:pt x="2873047" y="891558"/>
                </a:lnTo>
                <a:lnTo>
                  <a:pt x="2840489" y="890764"/>
                </a:lnTo>
                <a:lnTo>
                  <a:pt x="2807930" y="889970"/>
                </a:lnTo>
                <a:lnTo>
                  <a:pt x="2775372" y="890764"/>
                </a:lnTo>
                <a:lnTo>
                  <a:pt x="2742020" y="891558"/>
                </a:lnTo>
                <a:lnTo>
                  <a:pt x="2709462" y="894735"/>
                </a:lnTo>
                <a:lnTo>
                  <a:pt x="2676904" y="898706"/>
                </a:lnTo>
                <a:lnTo>
                  <a:pt x="2643551" y="903471"/>
                </a:lnTo>
                <a:lnTo>
                  <a:pt x="2610993" y="909825"/>
                </a:lnTo>
                <a:lnTo>
                  <a:pt x="2578435" y="917768"/>
                </a:lnTo>
                <a:lnTo>
                  <a:pt x="2545083" y="925710"/>
                </a:lnTo>
                <a:lnTo>
                  <a:pt x="2513319" y="935241"/>
                </a:lnTo>
                <a:lnTo>
                  <a:pt x="2480760" y="946360"/>
                </a:lnTo>
                <a:lnTo>
                  <a:pt x="2452173" y="957479"/>
                </a:lnTo>
                <a:lnTo>
                  <a:pt x="2423585" y="969392"/>
                </a:lnTo>
                <a:lnTo>
                  <a:pt x="2395791" y="982100"/>
                </a:lnTo>
                <a:lnTo>
                  <a:pt x="2367998" y="997191"/>
                </a:lnTo>
                <a:lnTo>
                  <a:pt x="2340998" y="1012281"/>
                </a:lnTo>
                <a:lnTo>
                  <a:pt x="2315587" y="1027371"/>
                </a:lnTo>
                <a:lnTo>
                  <a:pt x="2289382" y="1044050"/>
                </a:lnTo>
                <a:lnTo>
                  <a:pt x="2264765" y="1062317"/>
                </a:lnTo>
                <a:lnTo>
                  <a:pt x="2240147" y="1080585"/>
                </a:lnTo>
                <a:lnTo>
                  <a:pt x="2216324" y="1099646"/>
                </a:lnTo>
                <a:lnTo>
                  <a:pt x="2193295" y="1120296"/>
                </a:lnTo>
                <a:lnTo>
                  <a:pt x="2170267" y="1142535"/>
                </a:lnTo>
                <a:lnTo>
                  <a:pt x="2147238" y="1164773"/>
                </a:lnTo>
                <a:lnTo>
                  <a:pt x="2125797" y="1187011"/>
                </a:lnTo>
                <a:lnTo>
                  <a:pt x="2104356" y="1212427"/>
                </a:lnTo>
                <a:lnTo>
                  <a:pt x="2083709" y="1237048"/>
                </a:lnTo>
                <a:lnTo>
                  <a:pt x="2063857" y="1262463"/>
                </a:lnTo>
                <a:lnTo>
                  <a:pt x="2044004" y="1289467"/>
                </a:lnTo>
                <a:lnTo>
                  <a:pt x="2024946" y="1317265"/>
                </a:lnTo>
                <a:lnTo>
                  <a:pt x="2007475" y="1346652"/>
                </a:lnTo>
                <a:lnTo>
                  <a:pt x="1989211" y="1376038"/>
                </a:lnTo>
                <a:lnTo>
                  <a:pt x="1971741" y="1407013"/>
                </a:lnTo>
                <a:lnTo>
                  <a:pt x="1954271" y="1437988"/>
                </a:lnTo>
                <a:lnTo>
                  <a:pt x="1938389" y="1470551"/>
                </a:lnTo>
                <a:lnTo>
                  <a:pt x="1922507" y="1503909"/>
                </a:lnTo>
                <a:lnTo>
                  <a:pt x="1907419" y="1538061"/>
                </a:lnTo>
                <a:lnTo>
                  <a:pt x="1893919" y="1573007"/>
                </a:lnTo>
                <a:lnTo>
                  <a:pt x="1879625" y="1608747"/>
                </a:lnTo>
                <a:lnTo>
                  <a:pt x="1873339" y="1626131"/>
                </a:lnTo>
                <a:lnTo>
                  <a:pt x="1848198" y="1619269"/>
                </a:lnTo>
                <a:lnTo>
                  <a:pt x="1812492" y="1610534"/>
                </a:lnTo>
                <a:lnTo>
                  <a:pt x="1777579" y="1603387"/>
                </a:lnTo>
                <a:lnTo>
                  <a:pt x="1744254" y="1597034"/>
                </a:lnTo>
                <a:lnTo>
                  <a:pt x="1710134" y="1591476"/>
                </a:lnTo>
                <a:lnTo>
                  <a:pt x="1677602" y="1586711"/>
                </a:lnTo>
                <a:lnTo>
                  <a:pt x="1645864" y="1583535"/>
                </a:lnTo>
                <a:lnTo>
                  <a:pt x="1614125" y="1580359"/>
                </a:lnTo>
                <a:lnTo>
                  <a:pt x="1583180" y="1578770"/>
                </a:lnTo>
                <a:lnTo>
                  <a:pt x="1553029" y="1577976"/>
                </a:lnTo>
                <a:lnTo>
                  <a:pt x="1496692" y="1577976"/>
                </a:lnTo>
                <a:lnTo>
                  <a:pt x="1445117" y="1578770"/>
                </a:lnTo>
                <a:lnTo>
                  <a:pt x="1397509" y="1581947"/>
                </a:lnTo>
                <a:lnTo>
                  <a:pt x="1355456" y="1586711"/>
                </a:lnTo>
                <a:lnTo>
                  <a:pt x="1318957" y="1590682"/>
                </a:lnTo>
                <a:lnTo>
                  <a:pt x="1292772" y="1595446"/>
                </a:lnTo>
                <a:lnTo>
                  <a:pt x="1265794" y="1601005"/>
                </a:lnTo>
                <a:lnTo>
                  <a:pt x="1239610" y="1606563"/>
                </a:lnTo>
                <a:lnTo>
                  <a:pt x="1213425" y="1614504"/>
                </a:lnTo>
                <a:lnTo>
                  <a:pt x="1188034" y="1622445"/>
                </a:lnTo>
                <a:lnTo>
                  <a:pt x="1161850" y="1631180"/>
                </a:lnTo>
                <a:lnTo>
                  <a:pt x="1135666" y="1640709"/>
                </a:lnTo>
                <a:lnTo>
                  <a:pt x="1111068" y="1651032"/>
                </a:lnTo>
                <a:lnTo>
                  <a:pt x="1086471" y="1662944"/>
                </a:lnTo>
                <a:lnTo>
                  <a:pt x="1062667" y="1674855"/>
                </a:lnTo>
                <a:lnTo>
                  <a:pt x="1038863" y="1688355"/>
                </a:lnTo>
                <a:lnTo>
                  <a:pt x="1015059" y="1701854"/>
                </a:lnTo>
                <a:lnTo>
                  <a:pt x="992049" y="1716942"/>
                </a:lnTo>
                <a:lnTo>
                  <a:pt x="969038" y="1732030"/>
                </a:lnTo>
                <a:lnTo>
                  <a:pt x="946028" y="1747911"/>
                </a:lnTo>
                <a:lnTo>
                  <a:pt x="925398" y="1764587"/>
                </a:lnTo>
                <a:lnTo>
                  <a:pt x="903181" y="1782851"/>
                </a:lnTo>
                <a:lnTo>
                  <a:pt x="882551" y="1800321"/>
                </a:lnTo>
                <a:lnTo>
                  <a:pt x="862714" y="1819379"/>
                </a:lnTo>
                <a:lnTo>
                  <a:pt x="842877" y="1839232"/>
                </a:lnTo>
                <a:lnTo>
                  <a:pt x="823834" y="1859084"/>
                </a:lnTo>
                <a:lnTo>
                  <a:pt x="806378" y="1879730"/>
                </a:lnTo>
                <a:lnTo>
                  <a:pt x="788128" y="1901171"/>
                </a:lnTo>
                <a:lnTo>
                  <a:pt x="771465" y="1922611"/>
                </a:lnTo>
                <a:lnTo>
                  <a:pt x="754803" y="1945640"/>
                </a:lnTo>
                <a:lnTo>
                  <a:pt x="738140" y="1968668"/>
                </a:lnTo>
                <a:lnTo>
                  <a:pt x="723858" y="1991697"/>
                </a:lnTo>
                <a:lnTo>
                  <a:pt x="709575" y="2015519"/>
                </a:lnTo>
                <a:lnTo>
                  <a:pt x="696086" y="2040136"/>
                </a:lnTo>
                <a:lnTo>
                  <a:pt x="684184" y="2064753"/>
                </a:lnTo>
                <a:lnTo>
                  <a:pt x="672282" y="2090958"/>
                </a:lnTo>
                <a:lnTo>
                  <a:pt x="661174" y="2117163"/>
                </a:lnTo>
                <a:lnTo>
                  <a:pt x="650859" y="2140986"/>
                </a:lnTo>
                <a:lnTo>
                  <a:pt x="642924" y="2164808"/>
                </a:lnTo>
                <a:lnTo>
                  <a:pt x="634989" y="2188631"/>
                </a:lnTo>
                <a:lnTo>
                  <a:pt x="627848" y="2212454"/>
                </a:lnTo>
                <a:lnTo>
                  <a:pt x="622294" y="2236276"/>
                </a:lnTo>
                <a:lnTo>
                  <a:pt x="615946" y="2260893"/>
                </a:lnTo>
                <a:lnTo>
                  <a:pt x="611979" y="2284716"/>
                </a:lnTo>
                <a:lnTo>
                  <a:pt x="608012" y="2308538"/>
                </a:lnTo>
                <a:lnTo>
                  <a:pt x="605631" y="2332361"/>
                </a:lnTo>
                <a:lnTo>
                  <a:pt x="603251" y="2356184"/>
                </a:lnTo>
                <a:lnTo>
                  <a:pt x="601664" y="2380006"/>
                </a:lnTo>
                <a:lnTo>
                  <a:pt x="601664" y="2403829"/>
                </a:lnTo>
                <a:lnTo>
                  <a:pt x="601664" y="2428446"/>
                </a:lnTo>
                <a:lnTo>
                  <a:pt x="602457" y="2452269"/>
                </a:lnTo>
                <a:lnTo>
                  <a:pt x="604044" y="2476091"/>
                </a:lnTo>
                <a:lnTo>
                  <a:pt x="606425" y="2499914"/>
                </a:lnTo>
                <a:lnTo>
                  <a:pt x="609599" y="2522148"/>
                </a:lnTo>
                <a:lnTo>
                  <a:pt x="613566" y="2545177"/>
                </a:lnTo>
                <a:lnTo>
                  <a:pt x="618327" y="2569000"/>
                </a:lnTo>
                <a:lnTo>
                  <a:pt x="623881" y="2592028"/>
                </a:lnTo>
                <a:lnTo>
                  <a:pt x="630229" y="2614263"/>
                </a:lnTo>
                <a:lnTo>
                  <a:pt x="637370" y="2636497"/>
                </a:lnTo>
                <a:lnTo>
                  <a:pt x="645304" y="2659526"/>
                </a:lnTo>
                <a:lnTo>
                  <a:pt x="654033" y="2681760"/>
                </a:lnTo>
                <a:lnTo>
                  <a:pt x="664348" y="2703201"/>
                </a:lnTo>
                <a:lnTo>
                  <a:pt x="673869" y="2725435"/>
                </a:lnTo>
                <a:lnTo>
                  <a:pt x="684978" y="2746082"/>
                </a:lnTo>
                <a:lnTo>
                  <a:pt x="696880" y="2767522"/>
                </a:lnTo>
                <a:lnTo>
                  <a:pt x="708782" y="2788168"/>
                </a:lnTo>
                <a:lnTo>
                  <a:pt x="722271" y="2808815"/>
                </a:lnTo>
                <a:lnTo>
                  <a:pt x="736553" y="2828667"/>
                </a:lnTo>
                <a:lnTo>
                  <a:pt x="750835" y="2848519"/>
                </a:lnTo>
                <a:lnTo>
                  <a:pt x="779400" y="2883459"/>
                </a:lnTo>
                <a:lnTo>
                  <a:pt x="807965" y="2916017"/>
                </a:lnTo>
                <a:lnTo>
                  <a:pt x="838116" y="2946192"/>
                </a:lnTo>
                <a:lnTo>
                  <a:pt x="867475" y="2973191"/>
                </a:lnTo>
                <a:lnTo>
                  <a:pt x="899213" y="2997808"/>
                </a:lnTo>
                <a:lnTo>
                  <a:pt x="930952" y="3020837"/>
                </a:lnTo>
                <a:lnTo>
                  <a:pt x="963484" y="3041483"/>
                </a:lnTo>
                <a:lnTo>
                  <a:pt x="996016" y="3060541"/>
                </a:lnTo>
                <a:lnTo>
                  <a:pt x="1028548" y="3076423"/>
                </a:lnTo>
                <a:lnTo>
                  <a:pt x="1062667" y="3091510"/>
                </a:lnTo>
                <a:lnTo>
                  <a:pt x="1095199" y="3104216"/>
                </a:lnTo>
                <a:lnTo>
                  <a:pt x="1129318" y="3115333"/>
                </a:lnTo>
                <a:lnTo>
                  <a:pt x="1162644" y="3124068"/>
                </a:lnTo>
                <a:lnTo>
                  <a:pt x="1196763" y="3131215"/>
                </a:lnTo>
                <a:lnTo>
                  <a:pt x="1229295" y="3136774"/>
                </a:lnTo>
                <a:lnTo>
                  <a:pt x="1263414" y="3142332"/>
                </a:lnTo>
                <a:lnTo>
                  <a:pt x="1295946" y="3144714"/>
                </a:lnTo>
                <a:lnTo>
                  <a:pt x="1328478" y="3147097"/>
                </a:lnTo>
                <a:lnTo>
                  <a:pt x="1360216" y="3147891"/>
                </a:lnTo>
                <a:lnTo>
                  <a:pt x="1392748" y="3147097"/>
                </a:lnTo>
                <a:lnTo>
                  <a:pt x="1424487" y="3146303"/>
                </a:lnTo>
                <a:lnTo>
                  <a:pt x="1453845" y="3143126"/>
                </a:lnTo>
                <a:lnTo>
                  <a:pt x="1483997" y="3139950"/>
                </a:lnTo>
                <a:lnTo>
                  <a:pt x="1512562" y="3135185"/>
                </a:lnTo>
                <a:lnTo>
                  <a:pt x="1540333" y="3130421"/>
                </a:lnTo>
                <a:lnTo>
                  <a:pt x="1568105" y="3124068"/>
                </a:lnTo>
                <a:lnTo>
                  <a:pt x="1594289" y="3118510"/>
                </a:lnTo>
                <a:lnTo>
                  <a:pt x="1618886" y="3111363"/>
                </a:lnTo>
                <a:lnTo>
                  <a:pt x="1642690" y="3104216"/>
                </a:lnTo>
                <a:lnTo>
                  <a:pt x="1664907" y="3096275"/>
                </a:lnTo>
                <a:lnTo>
                  <a:pt x="1685537" y="3088334"/>
                </a:lnTo>
                <a:lnTo>
                  <a:pt x="1705374" y="3080393"/>
                </a:lnTo>
                <a:lnTo>
                  <a:pt x="1716482" y="3074835"/>
                </a:lnTo>
                <a:lnTo>
                  <a:pt x="1727591" y="3067688"/>
                </a:lnTo>
                <a:lnTo>
                  <a:pt x="1736319" y="3060541"/>
                </a:lnTo>
                <a:lnTo>
                  <a:pt x="1745047" y="3052600"/>
                </a:lnTo>
                <a:lnTo>
                  <a:pt x="1752188" y="3043865"/>
                </a:lnTo>
                <a:lnTo>
                  <a:pt x="1759329" y="3033542"/>
                </a:lnTo>
                <a:lnTo>
                  <a:pt x="1764884" y="3024013"/>
                </a:lnTo>
                <a:lnTo>
                  <a:pt x="1769645" y="3012896"/>
                </a:lnTo>
                <a:lnTo>
                  <a:pt x="1772818" y="3001778"/>
                </a:lnTo>
                <a:lnTo>
                  <a:pt x="1775992" y="2990661"/>
                </a:lnTo>
                <a:lnTo>
                  <a:pt x="1777579" y="2978750"/>
                </a:lnTo>
                <a:lnTo>
                  <a:pt x="1777579" y="2966838"/>
                </a:lnTo>
                <a:lnTo>
                  <a:pt x="1776785" y="2956515"/>
                </a:lnTo>
                <a:lnTo>
                  <a:pt x="1775199" y="2943810"/>
                </a:lnTo>
                <a:lnTo>
                  <a:pt x="1772025" y="2931899"/>
                </a:lnTo>
                <a:lnTo>
                  <a:pt x="1768057" y="2919987"/>
                </a:lnTo>
                <a:lnTo>
                  <a:pt x="1761710" y="2909664"/>
                </a:lnTo>
                <a:lnTo>
                  <a:pt x="1756155" y="2899341"/>
                </a:lnTo>
                <a:lnTo>
                  <a:pt x="1748221" y="2889812"/>
                </a:lnTo>
                <a:lnTo>
                  <a:pt x="1740286" y="2881871"/>
                </a:lnTo>
                <a:lnTo>
                  <a:pt x="1731558" y="2873930"/>
                </a:lnTo>
                <a:lnTo>
                  <a:pt x="1721243" y="2866783"/>
                </a:lnTo>
                <a:lnTo>
                  <a:pt x="1711722" y="2860430"/>
                </a:lnTo>
                <a:lnTo>
                  <a:pt x="1700613" y="2856460"/>
                </a:lnTo>
                <a:lnTo>
                  <a:pt x="1689504" y="2852490"/>
                </a:lnTo>
                <a:lnTo>
                  <a:pt x="1678396" y="2850107"/>
                </a:lnTo>
                <a:lnTo>
                  <a:pt x="1666494" y="2848519"/>
                </a:lnTo>
                <a:lnTo>
                  <a:pt x="1655385" y="2847725"/>
                </a:lnTo>
                <a:lnTo>
                  <a:pt x="1643484" y="2848519"/>
                </a:lnTo>
                <a:lnTo>
                  <a:pt x="1631581" y="2850901"/>
                </a:lnTo>
                <a:lnTo>
                  <a:pt x="1619679" y="2854078"/>
                </a:lnTo>
                <a:lnTo>
                  <a:pt x="1607777" y="2858842"/>
                </a:lnTo>
                <a:lnTo>
                  <a:pt x="1588734" y="2865989"/>
                </a:lnTo>
                <a:lnTo>
                  <a:pt x="1567311" y="2872342"/>
                </a:lnTo>
                <a:lnTo>
                  <a:pt x="1538746" y="2881871"/>
                </a:lnTo>
                <a:lnTo>
                  <a:pt x="1503834" y="2889812"/>
                </a:lnTo>
                <a:lnTo>
                  <a:pt x="1483997" y="2893782"/>
                </a:lnTo>
                <a:lnTo>
                  <a:pt x="1462574" y="2897753"/>
                </a:lnTo>
                <a:lnTo>
                  <a:pt x="1441150" y="2900135"/>
                </a:lnTo>
                <a:lnTo>
                  <a:pt x="1418139" y="2902517"/>
                </a:lnTo>
                <a:lnTo>
                  <a:pt x="1394336" y="2904105"/>
                </a:lnTo>
                <a:lnTo>
                  <a:pt x="1369738" y="2905694"/>
                </a:lnTo>
                <a:lnTo>
                  <a:pt x="1343554" y="2905694"/>
                </a:lnTo>
                <a:lnTo>
                  <a:pt x="1318163" y="2904105"/>
                </a:lnTo>
                <a:lnTo>
                  <a:pt x="1291185" y="2901723"/>
                </a:lnTo>
                <a:lnTo>
                  <a:pt x="1264207" y="2897753"/>
                </a:lnTo>
                <a:lnTo>
                  <a:pt x="1236436" y="2892194"/>
                </a:lnTo>
                <a:lnTo>
                  <a:pt x="1208665" y="2885841"/>
                </a:lnTo>
                <a:lnTo>
                  <a:pt x="1180893" y="2877900"/>
                </a:lnTo>
                <a:lnTo>
                  <a:pt x="1153915" y="2866783"/>
                </a:lnTo>
                <a:lnTo>
                  <a:pt x="1126144" y="2854872"/>
                </a:lnTo>
                <a:lnTo>
                  <a:pt x="1098373" y="2839784"/>
                </a:lnTo>
                <a:lnTo>
                  <a:pt x="1071395" y="2823108"/>
                </a:lnTo>
                <a:lnTo>
                  <a:pt x="1044417" y="2804050"/>
                </a:lnTo>
                <a:lnTo>
                  <a:pt x="1017440" y="2783404"/>
                </a:lnTo>
                <a:lnTo>
                  <a:pt x="1004744" y="2771492"/>
                </a:lnTo>
                <a:lnTo>
                  <a:pt x="992049" y="2757993"/>
                </a:lnTo>
                <a:lnTo>
                  <a:pt x="980147" y="2745288"/>
                </a:lnTo>
                <a:lnTo>
                  <a:pt x="967451" y="2730994"/>
                </a:lnTo>
                <a:lnTo>
                  <a:pt x="954756" y="2717494"/>
                </a:lnTo>
                <a:lnTo>
                  <a:pt x="942854" y="2702407"/>
                </a:lnTo>
                <a:lnTo>
                  <a:pt x="923017" y="2675408"/>
                </a:lnTo>
                <a:lnTo>
                  <a:pt x="906354" y="2647615"/>
                </a:lnTo>
                <a:lnTo>
                  <a:pt x="891279" y="2619027"/>
                </a:lnTo>
                <a:lnTo>
                  <a:pt x="878583" y="2590440"/>
                </a:lnTo>
                <a:lnTo>
                  <a:pt x="867475" y="2560265"/>
                </a:lnTo>
                <a:lnTo>
                  <a:pt x="858747" y="2529295"/>
                </a:lnTo>
                <a:lnTo>
                  <a:pt x="851605" y="2498326"/>
                </a:lnTo>
                <a:lnTo>
                  <a:pt x="846845" y="2466562"/>
                </a:lnTo>
                <a:lnTo>
                  <a:pt x="843671" y="2434799"/>
                </a:lnTo>
                <a:lnTo>
                  <a:pt x="843671" y="2403035"/>
                </a:lnTo>
                <a:lnTo>
                  <a:pt x="844464" y="2370477"/>
                </a:lnTo>
                <a:lnTo>
                  <a:pt x="848431" y="2338714"/>
                </a:lnTo>
                <a:lnTo>
                  <a:pt x="854779" y="2305362"/>
                </a:lnTo>
                <a:lnTo>
                  <a:pt x="862714" y="2272804"/>
                </a:lnTo>
                <a:lnTo>
                  <a:pt x="873029" y="2240247"/>
                </a:lnTo>
                <a:lnTo>
                  <a:pt x="884931" y="2208483"/>
                </a:lnTo>
                <a:lnTo>
                  <a:pt x="892866" y="2189425"/>
                </a:lnTo>
                <a:lnTo>
                  <a:pt x="901594" y="2171161"/>
                </a:lnTo>
                <a:lnTo>
                  <a:pt x="910322" y="2152897"/>
                </a:lnTo>
                <a:lnTo>
                  <a:pt x="919050" y="2135427"/>
                </a:lnTo>
                <a:lnTo>
                  <a:pt x="930158" y="2117957"/>
                </a:lnTo>
                <a:lnTo>
                  <a:pt x="940474" y="2100487"/>
                </a:lnTo>
                <a:lnTo>
                  <a:pt x="952375" y="2084605"/>
                </a:lnTo>
                <a:lnTo>
                  <a:pt x="964277" y="2068724"/>
                </a:lnTo>
                <a:lnTo>
                  <a:pt x="976180" y="2052842"/>
                </a:lnTo>
                <a:lnTo>
                  <a:pt x="988875" y="2036960"/>
                </a:lnTo>
                <a:lnTo>
                  <a:pt x="1001570" y="2023460"/>
                </a:lnTo>
                <a:lnTo>
                  <a:pt x="1015059" y="2008373"/>
                </a:lnTo>
                <a:lnTo>
                  <a:pt x="1028548" y="1994079"/>
                </a:lnTo>
                <a:lnTo>
                  <a:pt x="1043624" y="1980579"/>
                </a:lnTo>
                <a:lnTo>
                  <a:pt x="1058700" y="1967874"/>
                </a:lnTo>
                <a:lnTo>
                  <a:pt x="1073776" y="1955963"/>
                </a:lnTo>
                <a:lnTo>
                  <a:pt x="1089645" y="1942463"/>
                </a:lnTo>
                <a:lnTo>
                  <a:pt x="1105514" y="1932140"/>
                </a:lnTo>
                <a:lnTo>
                  <a:pt x="1121383" y="1921023"/>
                </a:lnTo>
                <a:lnTo>
                  <a:pt x="1137253" y="1909905"/>
                </a:lnTo>
                <a:lnTo>
                  <a:pt x="1153915" y="1900376"/>
                </a:lnTo>
                <a:lnTo>
                  <a:pt x="1170578" y="1890847"/>
                </a:lnTo>
                <a:lnTo>
                  <a:pt x="1188828" y="1882112"/>
                </a:lnTo>
                <a:lnTo>
                  <a:pt x="1206284" y="1874172"/>
                </a:lnTo>
                <a:lnTo>
                  <a:pt x="1223740" y="1866231"/>
                </a:lnTo>
                <a:lnTo>
                  <a:pt x="1241990" y="1859084"/>
                </a:lnTo>
                <a:lnTo>
                  <a:pt x="1260240" y="1851937"/>
                </a:lnTo>
                <a:lnTo>
                  <a:pt x="1279283" y="1847172"/>
                </a:lnTo>
                <a:lnTo>
                  <a:pt x="1296739" y="1842408"/>
                </a:lnTo>
                <a:lnTo>
                  <a:pt x="1315782" y="1837643"/>
                </a:lnTo>
                <a:lnTo>
                  <a:pt x="1334825" y="1833673"/>
                </a:lnTo>
                <a:lnTo>
                  <a:pt x="1353869" y="1830497"/>
                </a:lnTo>
                <a:lnTo>
                  <a:pt x="1383227" y="1826526"/>
                </a:lnTo>
                <a:lnTo>
                  <a:pt x="1417346" y="1823350"/>
                </a:lnTo>
                <a:lnTo>
                  <a:pt x="1456226" y="1820173"/>
                </a:lnTo>
                <a:lnTo>
                  <a:pt x="1497486" y="1819379"/>
                </a:lnTo>
                <a:lnTo>
                  <a:pt x="1543507" y="1819379"/>
                </a:lnTo>
                <a:lnTo>
                  <a:pt x="1592702" y="1822556"/>
                </a:lnTo>
                <a:lnTo>
                  <a:pt x="1618092" y="1824144"/>
                </a:lnTo>
                <a:lnTo>
                  <a:pt x="1643484" y="1826526"/>
                </a:lnTo>
                <a:lnTo>
                  <a:pt x="1670461" y="1830497"/>
                </a:lnTo>
                <a:lnTo>
                  <a:pt x="1697439" y="1834467"/>
                </a:lnTo>
                <a:lnTo>
                  <a:pt x="1725210" y="1839232"/>
                </a:lnTo>
                <a:lnTo>
                  <a:pt x="1752982" y="1845584"/>
                </a:lnTo>
                <a:lnTo>
                  <a:pt x="1781546" y="1851937"/>
                </a:lnTo>
                <a:lnTo>
                  <a:pt x="1809318" y="1859084"/>
                </a:lnTo>
                <a:lnTo>
                  <a:pt x="1838676" y="1867819"/>
                </a:lnTo>
                <a:lnTo>
                  <a:pt x="1854281" y="1873306"/>
                </a:lnTo>
                <a:lnTo>
                  <a:pt x="1862155" y="1882757"/>
                </a:lnTo>
                <a:lnTo>
                  <a:pt x="1870890" y="1889110"/>
                </a:lnTo>
                <a:lnTo>
                  <a:pt x="1879625" y="1896258"/>
                </a:lnTo>
                <a:lnTo>
                  <a:pt x="1890742" y="1902612"/>
                </a:lnTo>
                <a:lnTo>
                  <a:pt x="1901860" y="1907378"/>
                </a:lnTo>
                <a:lnTo>
                  <a:pt x="1913771" y="1911349"/>
                </a:lnTo>
                <a:lnTo>
                  <a:pt x="1921712" y="1913731"/>
                </a:lnTo>
                <a:lnTo>
                  <a:pt x="1929654" y="1915320"/>
                </a:lnTo>
                <a:lnTo>
                  <a:pt x="1946330" y="1916114"/>
                </a:lnTo>
                <a:lnTo>
                  <a:pt x="1956653" y="1916114"/>
                </a:lnTo>
                <a:lnTo>
                  <a:pt x="1957315" y="1915994"/>
                </a:lnTo>
                <a:lnTo>
                  <a:pt x="1984674" y="1928964"/>
                </a:lnTo>
                <a:lnTo>
                  <a:pt x="2013238" y="1944845"/>
                </a:lnTo>
                <a:lnTo>
                  <a:pt x="2042597" y="1962315"/>
                </a:lnTo>
                <a:lnTo>
                  <a:pt x="2071161" y="1980579"/>
                </a:lnTo>
                <a:lnTo>
                  <a:pt x="2098933" y="2001226"/>
                </a:lnTo>
                <a:lnTo>
                  <a:pt x="2127497" y="2023460"/>
                </a:lnTo>
                <a:lnTo>
                  <a:pt x="2155269" y="2046489"/>
                </a:lnTo>
                <a:lnTo>
                  <a:pt x="2181453" y="2070312"/>
                </a:lnTo>
                <a:lnTo>
                  <a:pt x="2206050" y="2094134"/>
                </a:lnTo>
                <a:lnTo>
                  <a:pt x="2229854" y="2119545"/>
                </a:lnTo>
                <a:lnTo>
                  <a:pt x="2253658" y="2146544"/>
                </a:lnTo>
                <a:lnTo>
                  <a:pt x="2275875" y="2174337"/>
                </a:lnTo>
                <a:lnTo>
                  <a:pt x="2297299" y="2202924"/>
                </a:lnTo>
                <a:lnTo>
                  <a:pt x="2318722" y="2233100"/>
                </a:lnTo>
                <a:lnTo>
                  <a:pt x="2338559" y="2264069"/>
                </a:lnTo>
                <a:lnTo>
                  <a:pt x="2358396" y="2295833"/>
                </a:lnTo>
                <a:lnTo>
                  <a:pt x="2375852" y="2328391"/>
                </a:lnTo>
                <a:lnTo>
                  <a:pt x="2394102" y="2362536"/>
                </a:lnTo>
                <a:lnTo>
                  <a:pt x="2410764" y="2397476"/>
                </a:lnTo>
                <a:lnTo>
                  <a:pt x="2426634" y="2433210"/>
                </a:lnTo>
                <a:lnTo>
                  <a:pt x="2441710" y="2470533"/>
                </a:lnTo>
                <a:lnTo>
                  <a:pt x="2455992" y="2508649"/>
                </a:lnTo>
                <a:lnTo>
                  <a:pt x="2469481" y="2547559"/>
                </a:lnTo>
                <a:lnTo>
                  <a:pt x="2481383" y="2588058"/>
                </a:lnTo>
                <a:lnTo>
                  <a:pt x="2493285" y="2628556"/>
                </a:lnTo>
                <a:lnTo>
                  <a:pt x="2504393" y="2671437"/>
                </a:lnTo>
                <a:lnTo>
                  <a:pt x="2513915" y="2714318"/>
                </a:lnTo>
                <a:lnTo>
                  <a:pt x="2524230" y="2759581"/>
                </a:lnTo>
                <a:lnTo>
                  <a:pt x="2532165" y="2804050"/>
                </a:lnTo>
                <a:lnTo>
                  <a:pt x="2540099" y="2850901"/>
                </a:lnTo>
                <a:lnTo>
                  <a:pt x="2545653" y="2898547"/>
                </a:lnTo>
                <a:lnTo>
                  <a:pt x="2552001" y="2946192"/>
                </a:lnTo>
                <a:lnTo>
                  <a:pt x="2556762" y="2996220"/>
                </a:lnTo>
                <a:lnTo>
                  <a:pt x="2562316" y="3046247"/>
                </a:lnTo>
                <a:lnTo>
                  <a:pt x="2564697" y="3097069"/>
                </a:lnTo>
                <a:lnTo>
                  <a:pt x="2567870" y="3150273"/>
                </a:lnTo>
                <a:lnTo>
                  <a:pt x="2568664" y="3203477"/>
                </a:lnTo>
                <a:lnTo>
                  <a:pt x="2570251" y="3257475"/>
                </a:lnTo>
                <a:lnTo>
                  <a:pt x="2570251" y="3263835"/>
                </a:lnTo>
                <a:lnTo>
                  <a:pt x="2552702" y="3267346"/>
                </a:lnTo>
                <a:lnTo>
                  <a:pt x="2505870" y="3280051"/>
                </a:lnTo>
                <a:lnTo>
                  <a:pt x="2459039" y="3292756"/>
                </a:lnTo>
                <a:lnTo>
                  <a:pt x="2412208" y="3308638"/>
                </a:lnTo>
                <a:lnTo>
                  <a:pt x="2366964" y="3326107"/>
                </a:lnTo>
                <a:lnTo>
                  <a:pt x="2321720" y="3345165"/>
                </a:lnTo>
                <a:lnTo>
                  <a:pt x="2277270" y="3367399"/>
                </a:lnTo>
                <a:lnTo>
                  <a:pt x="2233614" y="3391221"/>
                </a:lnTo>
                <a:lnTo>
                  <a:pt x="2189958" y="3416631"/>
                </a:lnTo>
                <a:lnTo>
                  <a:pt x="2147889" y="3443629"/>
                </a:lnTo>
                <a:lnTo>
                  <a:pt x="2107408" y="3473804"/>
                </a:lnTo>
                <a:lnTo>
                  <a:pt x="2067720" y="3504772"/>
                </a:lnTo>
                <a:lnTo>
                  <a:pt x="2028827" y="3538123"/>
                </a:lnTo>
                <a:lnTo>
                  <a:pt x="1990727" y="3573062"/>
                </a:lnTo>
                <a:lnTo>
                  <a:pt x="1954214" y="3609589"/>
                </a:lnTo>
                <a:lnTo>
                  <a:pt x="1919289" y="3649293"/>
                </a:lnTo>
                <a:lnTo>
                  <a:pt x="1903414" y="3669144"/>
                </a:lnTo>
                <a:lnTo>
                  <a:pt x="1886745" y="3690584"/>
                </a:lnTo>
                <a:lnTo>
                  <a:pt x="1870870" y="3711230"/>
                </a:lnTo>
                <a:lnTo>
                  <a:pt x="1854996" y="3733464"/>
                </a:lnTo>
                <a:lnTo>
                  <a:pt x="1839914" y="3754904"/>
                </a:lnTo>
                <a:lnTo>
                  <a:pt x="1824833" y="3777932"/>
                </a:lnTo>
                <a:lnTo>
                  <a:pt x="1811339" y="3800959"/>
                </a:lnTo>
                <a:lnTo>
                  <a:pt x="1797052" y="3823987"/>
                </a:lnTo>
                <a:lnTo>
                  <a:pt x="1783558" y="3847809"/>
                </a:lnTo>
                <a:lnTo>
                  <a:pt x="1770064" y="3872426"/>
                </a:lnTo>
                <a:lnTo>
                  <a:pt x="1758158" y="3897042"/>
                </a:lnTo>
                <a:lnTo>
                  <a:pt x="1745458" y="3922452"/>
                </a:lnTo>
                <a:lnTo>
                  <a:pt x="1734345" y="3947862"/>
                </a:lnTo>
                <a:lnTo>
                  <a:pt x="1728806" y="3962356"/>
                </a:lnTo>
                <a:lnTo>
                  <a:pt x="1722438" y="3963194"/>
                </a:lnTo>
                <a:lnTo>
                  <a:pt x="1691481" y="3967956"/>
                </a:lnTo>
                <a:lnTo>
                  <a:pt x="1662113" y="3971131"/>
                </a:lnTo>
                <a:lnTo>
                  <a:pt x="1631156" y="3974306"/>
                </a:lnTo>
                <a:lnTo>
                  <a:pt x="1600200" y="3975894"/>
                </a:lnTo>
                <a:lnTo>
                  <a:pt x="1568450" y="3978275"/>
                </a:lnTo>
                <a:lnTo>
                  <a:pt x="1537494" y="3979069"/>
                </a:lnTo>
                <a:lnTo>
                  <a:pt x="1505744" y="3979069"/>
                </a:lnTo>
                <a:lnTo>
                  <a:pt x="1466850" y="3979069"/>
                </a:lnTo>
                <a:lnTo>
                  <a:pt x="1428750" y="3977481"/>
                </a:lnTo>
                <a:lnTo>
                  <a:pt x="1390650" y="3975100"/>
                </a:lnTo>
                <a:lnTo>
                  <a:pt x="1351756" y="3971131"/>
                </a:lnTo>
                <a:lnTo>
                  <a:pt x="1314450" y="3967163"/>
                </a:lnTo>
                <a:lnTo>
                  <a:pt x="1277144" y="3962400"/>
                </a:lnTo>
                <a:lnTo>
                  <a:pt x="1239838" y="3955256"/>
                </a:lnTo>
                <a:lnTo>
                  <a:pt x="1202531" y="3948113"/>
                </a:lnTo>
                <a:lnTo>
                  <a:pt x="1166019" y="3940175"/>
                </a:lnTo>
                <a:lnTo>
                  <a:pt x="1130300" y="3931444"/>
                </a:lnTo>
                <a:lnTo>
                  <a:pt x="1094581" y="3922713"/>
                </a:lnTo>
                <a:lnTo>
                  <a:pt x="1058863" y="3911600"/>
                </a:lnTo>
                <a:lnTo>
                  <a:pt x="1023144" y="3900488"/>
                </a:lnTo>
                <a:lnTo>
                  <a:pt x="988219" y="3887788"/>
                </a:lnTo>
                <a:lnTo>
                  <a:pt x="954088" y="3875088"/>
                </a:lnTo>
                <a:lnTo>
                  <a:pt x="920750" y="3860800"/>
                </a:lnTo>
                <a:lnTo>
                  <a:pt x="886619" y="3845719"/>
                </a:lnTo>
                <a:lnTo>
                  <a:pt x="853281" y="3831431"/>
                </a:lnTo>
                <a:lnTo>
                  <a:pt x="820738" y="3813969"/>
                </a:lnTo>
                <a:lnTo>
                  <a:pt x="788194" y="3797300"/>
                </a:lnTo>
                <a:lnTo>
                  <a:pt x="756444" y="3779044"/>
                </a:lnTo>
                <a:lnTo>
                  <a:pt x="725488" y="3761581"/>
                </a:lnTo>
                <a:lnTo>
                  <a:pt x="694531" y="3741738"/>
                </a:lnTo>
                <a:lnTo>
                  <a:pt x="664369" y="3721894"/>
                </a:lnTo>
                <a:lnTo>
                  <a:pt x="634206" y="3702050"/>
                </a:lnTo>
                <a:lnTo>
                  <a:pt x="605631" y="3679825"/>
                </a:lnTo>
                <a:lnTo>
                  <a:pt x="576263" y="3658394"/>
                </a:lnTo>
                <a:lnTo>
                  <a:pt x="548481" y="3635375"/>
                </a:lnTo>
                <a:lnTo>
                  <a:pt x="520700" y="3612356"/>
                </a:lnTo>
                <a:lnTo>
                  <a:pt x="493713" y="3588544"/>
                </a:lnTo>
                <a:lnTo>
                  <a:pt x="467519" y="3563938"/>
                </a:lnTo>
                <a:lnTo>
                  <a:pt x="441325" y="3537744"/>
                </a:lnTo>
                <a:lnTo>
                  <a:pt x="416719" y="3512344"/>
                </a:lnTo>
                <a:lnTo>
                  <a:pt x="391319" y="3486150"/>
                </a:lnTo>
                <a:lnTo>
                  <a:pt x="367506" y="3459163"/>
                </a:lnTo>
                <a:lnTo>
                  <a:pt x="343694" y="3431381"/>
                </a:lnTo>
                <a:lnTo>
                  <a:pt x="321469" y="3403600"/>
                </a:lnTo>
                <a:lnTo>
                  <a:pt x="299244" y="3375025"/>
                </a:lnTo>
                <a:lnTo>
                  <a:pt x="278606" y="3344863"/>
                </a:lnTo>
                <a:lnTo>
                  <a:pt x="257175" y="3315494"/>
                </a:lnTo>
                <a:lnTo>
                  <a:pt x="237331" y="3285331"/>
                </a:lnTo>
                <a:lnTo>
                  <a:pt x="219075" y="3254375"/>
                </a:lnTo>
                <a:lnTo>
                  <a:pt x="200025" y="3222625"/>
                </a:lnTo>
                <a:lnTo>
                  <a:pt x="181769" y="3190875"/>
                </a:lnTo>
                <a:lnTo>
                  <a:pt x="165100" y="3159125"/>
                </a:lnTo>
                <a:lnTo>
                  <a:pt x="149225" y="3126581"/>
                </a:lnTo>
                <a:lnTo>
                  <a:pt x="133350" y="3093244"/>
                </a:lnTo>
                <a:lnTo>
                  <a:pt x="118269" y="3059906"/>
                </a:lnTo>
                <a:lnTo>
                  <a:pt x="103981" y="3025775"/>
                </a:lnTo>
                <a:lnTo>
                  <a:pt x="91281" y="2990850"/>
                </a:lnTo>
                <a:lnTo>
                  <a:pt x="79375" y="2956719"/>
                </a:lnTo>
                <a:lnTo>
                  <a:pt x="67469" y="2921794"/>
                </a:lnTo>
                <a:lnTo>
                  <a:pt x="57944" y="2886075"/>
                </a:lnTo>
                <a:lnTo>
                  <a:pt x="47625" y="2850356"/>
                </a:lnTo>
                <a:lnTo>
                  <a:pt x="38894" y="2813050"/>
                </a:lnTo>
                <a:lnTo>
                  <a:pt x="30956" y="2777331"/>
                </a:lnTo>
                <a:lnTo>
                  <a:pt x="23813" y="2739231"/>
                </a:lnTo>
                <a:lnTo>
                  <a:pt x="18256" y="2702719"/>
                </a:lnTo>
                <a:lnTo>
                  <a:pt x="12700" y="2665413"/>
                </a:lnTo>
                <a:lnTo>
                  <a:pt x="7938" y="2627313"/>
                </a:lnTo>
                <a:lnTo>
                  <a:pt x="4763" y="2589213"/>
                </a:lnTo>
                <a:lnTo>
                  <a:pt x="2381" y="2551113"/>
                </a:lnTo>
                <a:lnTo>
                  <a:pt x="794" y="2512219"/>
                </a:lnTo>
                <a:lnTo>
                  <a:pt x="0" y="2473325"/>
                </a:lnTo>
                <a:lnTo>
                  <a:pt x="794" y="2438400"/>
                </a:lnTo>
                <a:lnTo>
                  <a:pt x="2381" y="2403475"/>
                </a:lnTo>
                <a:lnTo>
                  <a:pt x="3969" y="2370138"/>
                </a:lnTo>
                <a:lnTo>
                  <a:pt x="7144" y="2335213"/>
                </a:lnTo>
                <a:lnTo>
                  <a:pt x="10319" y="2301081"/>
                </a:lnTo>
                <a:lnTo>
                  <a:pt x="14288" y="2267744"/>
                </a:lnTo>
                <a:lnTo>
                  <a:pt x="19050" y="2233613"/>
                </a:lnTo>
                <a:lnTo>
                  <a:pt x="24606" y="2199481"/>
                </a:lnTo>
                <a:lnTo>
                  <a:pt x="31750" y="2166938"/>
                </a:lnTo>
                <a:lnTo>
                  <a:pt x="38894" y="2134394"/>
                </a:lnTo>
                <a:lnTo>
                  <a:pt x="46831" y="2101056"/>
                </a:lnTo>
                <a:lnTo>
                  <a:pt x="55563" y="2069306"/>
                </a:lnTo>
                <a:lnTo>
                  <a:pt x="64294" y="2037556"/>
                </a:lnTo>
                <a:lnTo>
                  <a:pt x="74613" y="2005806"/>
                </a:lnTo>
                <a:lnTo>
                  <a:pt x="85725" y="1974056"/>
                </a:lnTo>
                <a:lnTo>
                  <a:pt x="96044" y="1943100"/>
                </a:lnTo>
                <a:lnTo>
                  <a:pt x="108744" y="1912938"/>
                </a:lnTo>
                <a:lnTo>
                  <a:pt x="121444" y="1881981"/>
                </a:lnTo>
                <a:lnTo>
                  <a:pt x="134144" y="1851819"/>
                </a:lnTo>
                <a:lnTo>
                  <a:pt x="148431" y="1822450"/>
                </a:lnTo>
                <a:lnTo>
                  <a:pt x="162719" y="1793081"/>
                </a:lnTo>
                <a:lnTo>
                  <a:pt x="177800" y="1763713"/>
                </a:lnTo>
                <a:lnTo>
                  <a:pt x="193675" y="1735931"/>
                </a:lnTo>
                <a:lnTo>
                  <a:pt x="209550" y="1706563"/>
                </a:lnTo>
                <a:lnTo>
                  <a:pt x="227013" y="1678781"/>
                </a:lnTo>
                <a:lnTo>
                  <a:pt x="244475" y="1651794"/>
                </a:lnTo>
                <a:lnTo>
                  <a:pt x="262731" y="1624013"/>
                </a:lnTo>
                <a:lnTo>
                  <a:pt x="280988" y="1598613"/>
                </a:lnTo>
                <a:lnTo>
                  <a:pt x="300038" y="1571625"/>
                </a:lnTo>
                <a:lnTo>
                  <a:pt x="319881" y="1545431"/>
                </a:lnTo>
                <a:lnTo>
                  <a:pt x="339725" y="1520825"/>
                </a:lnTo>
                <a:lnTo>
                  <a:pt x="361156" y="1496219"/>
                </a:lnTo>
                <a:lnTo>
                  <a:pt x="382588" y="1470819"/>
                </a:lnTo>
                <a:lnTo>
                  <a:pt x="404813" y="1447006"/>
                </a:lnTo>
                <a:lnTo>
                  <a:pt x="426244" y="1423194"/>
                </a:lnTo>
                <a:lnTo>
                  <a:pt x="449263" y="1400969"/>
                </a:lnTo>
                <a:lnTo>
                  <a:pt x="473075" y="1378744"/>
                </a:lnTo>
                <a:lnTo>
                  <a:pt x="496888" y="1356519"/>
                </a:lnTo>
                <a:lnTo>
                  <a:pt x="520700" y="1335088"/>
                </a:lnTo>
                <a:lnTo>
                  <a:pt x="546100" y="1314450"/>
                </a:lnTo>
                <a:lnTo>
                  <a:pt x="570706" y="1293019"/>
                </a:lnTo>
                <a:lnTo>
                  <a:pt x="596106" y="1273175"/>
                </a:lnTo>
                <a:lnTo>
                  <a:pt x="622300" y="1254125"/>
                </a:lnTo>
                <a:lnTo>
                  <a:pt x="649288" y="1235869"/>
                </a:lnTo>
                <a:lnTo>
                  <a:pt x="676275" y="1217613"/>
                </a:lnTo>
                <a:lnTo>
                  <a:pt x="704056" y="1200150"/>
                </a:lnTo>
                <a:lnTo>
                  <a:pt x="731838" y="1182688"/>
                </a:lnTo>
                <a:lnTo>
                  <a:pt x="759619" y="1166019"/>
                </a:lnTo>
                <a:lnTo>
                  <a:pt x="788194" y="1150144"/>
                </a:lnTo>
                <a:lnTo>
                  <a:pt x="816769" y="1135063"/>
                </a:lnTo>
                <a:lnTo>
                  <a:pt x="846138" y="1119981"/>
                </a:lnTo>
                <a:lnTo>
                  <a:pt x="875506" y="1106488"/>
                </a:lnTo>
                <a:lnTo>
                  <a:pt x="905669" y="1092200"/>
                </a:lnTo>
                <a:lnTo>
                  <a:pt x="936625" y="1079500"/>
                </a:lnTo>
                <a:lnTo>
                  <a:pt x="965994" y="1067594"/>
                </a:lnTo>
                <a:lnTo>
                  <a:pt x="997744" y="1055688"/>
                </a:lnTo>
                <a:lnTo>
                  <a:pt x="1028700" y="1044575"/>
                </a:lnTo>
                <a:lnTo>
                  <a:pt x="1060450" y="1035050"/>
                </a:lnTo>
                <a:lnTo>
                  <a:pt x="1092200" y="1025525"/>
                </a:lnTo>
                <a:lnTo>
                  <a:pt x="1123950" y="1016794"/>
                </a:lnTo>
                <a:lnTo>
                  <a:pt x="1157288" y="1008856"/>
                </a:lnTo>
                <a:lnTo>
                  <a:pt x="1189831" y="1000919"/>
                </a:lnTo>
                <a:lnTo>
                  <a:pt x="1222375" y="995363"/>
                </a:lnTo>
                <a:lnTo>
                  <a:pt x="1256506" y="989013"/>
                </a:lnTo>
                <a:lnTo>
                  <a:pt x="1276350" y="944563"/>
                </a:lnTo>
                <a:lnTo>
                  <a:pt x="1296988" y="901700"/>
                </a:lnTo>
                <a:lnTo>
                  <a:pt x="1320006" y="858838"/>
                </a:lnTo>
                <a:lnTo>
                  <a:pt x="1344613" y="818356"/>
                </a:lnTo>
                <a:lnTo>
                  <a:pt x="1370806" y="777081"/>
                </a:lnTo>
                <a:lnTo>
                  <a:pt x="1397794" y="737394"/>
                </a:lnTo>
                <a:lnTo>
                  <a:pt x="1426369" y="700088"/>
                </a:lnTo>
                <a:lnTo>
                  <a:pt x="1456531" y="661988"/>
                </a:lnTo>
                <a:lnTo>
                  <a:pt x="1486694" y="626269"/>
                </a:lnTo>
                <a:lnTo>
                  <a:pt x="1520031" y="591344"/>
                </a:lnTo>
                <a:lnTo>
                  <a:pt x="1552575" y="558006"/>
                </a:lnTo>
                <a:lnTo>
                  <a:pt x="1587500" y="524669"/>
                </a:lnTo>
                <a:lnTo>
                  <a:pt x="1624013" y="492919"/>
                </a:lnTo>
                <a:lnTo>
                  <a:pt x="1661319" y="463550"/>
                </a:lnTo>
                <a:lnTo>
                  <a:pt x="1698625" y="434181"/>
                </a:lnTo>
                <a:lnTo>
                  <a:pt x="1738313" y="406400"/>
                </a:lnTo>
                <a:lnTo>
                  <a:pt x="1778000" y="381000"/>
                </a:lnTo>
                <a:lnTo>
                  <a:pt x="1820069" y="357188"/>
                </a:lnTo>
                <a:lnTo>
                  <a:pt x="1862138" y="333375"/>
                </a:lnTo>
                <a:lnTo>
                  <a:pt x="1904206" y="311944"/>
                </a:lnTo>
                <a:lnTo>
                  <a:pt x="1949450" y="291306"/>
                </a:lnTo>
                <a:lnTo>
                  <a:pt x="1993900" y="273050"/>
                </a:lnTo>
                <a:lnTo>
                  <a:pt x="2039144" y="256381"/>
                </a:lnTo>
                <a:lnTo>
                  <a:pt x="2085181" y="240506"/>
                </a:lnTo>
                <a:lnTo>
                  <a:pt x="2132013" y="227806"/>
                </a:lnTo>
                <a:lnTo>
                  <a:pt x="2179638" y="215900"/>
                </a:lnTo>
                <a:lnTo>
                  <a:pt x="2228850" y="204788"/>
                </a:lnTo>
                <a:lnTo>
                  <a:pt x="2278063" y="196850"/>
                </a:lnTo>
                <a:lnTo>
                  <a:pt x="2327275" y="189706"/>
                </a:lnTo>
                <a:lnTo>
                  <a:pt x="2378075" y="184944"/>
                </a:lnTo>
                <a:lnTo>
                  <a:pt x="2428081" y="181769"/>
                </a:lnTo>
                <a:lnTo>
                  <a:pt x="2480469" y="181769"/>
                </a:lnTo>
                <a:lnTo>
                  <a:pt x="2526506" y="181769"/>
                </a:lnTo>
                <a:lnTo>
                  <a:pt x="2572544" y="184944"/>
                </a:lnTo>
                <a:lnTo>
                  <a:pt x="2619375" y="188913"/>
                </a:lnTo>
                <a:lnTo>
                  <a:pt x="2665413" y="193675"/>
                </a:lnTo>
                <a:lnTo>
                  <a:pt x="2709863" y="200819"/>
                </a:lnTo>
                <a:lnTo>
                  <a:pt x="2754313" y="209550"/>
                </a:lnTo>
                <a:lnTo>
                  <a:pt x="2797969" y="219869"/>
                </a:lnTo>
                <a:lnTo>
                  <a:pt x="2841625" y="231775"/>
                </a:lnTo>
                <a:lnTo>
                  <a:pt x="2884488" y="244475"/>
                </a:lnTo>
                <a:lnTo>
                  <a:pt x="2926556" y="258763"/>
                </a:lnTo>
                <a:lnTo>
                  <a:pt x="2967831" y="274638"/>
                </a:lnTo>
                <a:lnTo>
                  <a:pt x="3009106" y="291306"/>
                </a:lnTo>
                <a:lnTo>
                  <a:pt x="3049588" y="308769"/>
                </a:lnTo>
                <a:lnTo>
                  <a:pt x="3089275" y="329406"/>
                </a:lnTo>
                <a:lnTo>
                  <a:pt x="3127375" y="350044"/>
                </a:lnTo>
                <a:lnTo>
                  <a:pt x="3166269" y="371475"/>
                </a:lnTo>
                <a:lnTo>
                  <a:pt x="3190875" y="350044"/>
                </a:lnTo>
                <a:lnTo>
                  <a:pt x="3215481" y="329406"/>
                </a:lnTo>
                <a:lnTo>
                  <a:pt x="3241675" y="308769"/>
                </a:lnTo>
                <a:lnTo>
                  <a:pt x="3267075" y="288925"/>
                </a:lnTo>
                <a:lnTo>
                  <a:pt x="3294063" y="270669"/>
                </a:lnTo>
                <a:lnTo>
                  <a:pt x="3321050" y="251619"/>
                </a:lnTo>
                <a:lnTo>
                  <a:pt x="3348831" y="233363"/>
                </a:lnTo>
                <a:lnTo>
                  <a:pt x="3376613" y="215900"/>
                </a:lnTo>
                <a:lnTo>
                  <a:pt x="3405188" y="198438"/>
                </a:lnTo>
                <a:lnTo>
                  <a:pt x="3434556" y="182563"/>
                </a:lnTo>
                <a:lnTo>
                  <a:pt x="3463131" y="166688"/>
                </a:lnTo>
                <a:lnTo>
                  <a:pt x="3493294" y="152400"/>
                </a:lnTo>
                <a:lnTo>
                  <a:pt x="3522663" y="138113"/>
                </a:lnTo>
                <a:lnTo>
                  <a:pt x="3552825" y="124619"/>
                </a:lnTo>
                <a:lnTo>
                  <a:pt x="3583781" y="111125"/>
                </a:lnTo>
                <a:lnTo>
                  <a:pt x="3613944" y="99219"/>
                </a:lnTo>
                <a:lnTo>
                  <a:pt x="3644900" y="87313"/>
                </a:lnTo>
                <a:lnTo>
                  <a:pt x="3676650" y="76200"/>
                </a:lnTo>
                <a:lnTo>
                  <a:pt x="3708400" y="66675"/>
                </a:lnTo>
                <a:lnTo>
                  <a:pt x="3741738" y="56356"/>
                </a:lnTo>
                <a:lnTo>
                  <a:pt x="3773488" y="47625"/>
                </a:lnTo>
                <a:lnTo>
                  <a:pt x="3806031" y="39688"/>
                </a:lnTo>
                <a:lnTo>
                  <a:pt x="3840163" y="31750"/>
                </a:lnTo>
                <a:lnTo>
                  <a:pt x="3872706" y="26194"/>
                </a:lnTo>
                <a:lnTo>
                  <a:pt x="3906838" y="19844"/>
                </a:lnTo>
                <a:lnTo>
                  <a:pt x="3940175" y="15081"/>
                </a:lnTo>
                <a:lnTo>
                  <a:pt x="3975100" y="10319"/>
                </a:lnTo>
                <a:lnTo>
                  <a:pt x="4009231" y="7144"/>
                </a:lnTo>
                <a:lnTo>
                  <a:pt x="4043363" y="3969"/>
                </a:lnTo>
                <a:lnTo>
                  <a:pt x="4078288" y="2381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348" name="Freeform 160"/>
          <p:cNvSpPr/>
          <p:nvPr/>
        </p:nvSpPr>
        <p:spPr bwMode="auto">
          <a:xfrm>
            <a:off x="4071100" y="6774867"/>
            <a:ext cx="311103" cy="366140"/>
          </a:xfrm>
          <a:custGeom>
            <a:avLst/>
            <a:gdLst>
              <a:gd name="T0" fmla="*/ 5130 w 5143"/>
              <a:gd name="T1" fmla="*/ 911 h 6052"/>
              <a:gd name="T2" fmla="*/ 5051 w 5143"/>
              <a:gd name="T3" fmla="*/ 816 h 6052"/>
              <a:gd name="T4" fmla="*/ 4945 w 5143"/>
              <a:gd name="T5" fmla="*/ 791 h 6052"/>
              <a:gd name="T6" fmla="*/ 4830 w 5143"/>
              <a:gd name="T7" fmla="*/ 842 h 6052"/>
              <a:gd name="T8" fmla="*/ 4772 w 5143"/>
              <a:gd name="T9" fmla="*/ 952 h 6052"/>
              <a:gd name="T10" fmla="*/ 4569 w 5143"/>
              <a:gd name="T11" fmla="*/ 2552 h 6052"/>
              <a:gd name="T12" fmla="*/ 4509 w 5143"/>
              <a:gd name="T13" fmla="*/ 2569 h 6052"/>
              <a:gd name="T14" fmla="*/ 4453 w 5143"/>
              <a:gd name="T15" fmla="*/ 2505 h 6052"/>
              <a:gd name="T16" fmla="*/ 4255 w 5143"/>
              <a:gd name="T17" fmla="*/ 347 h 6052"/>
              <a:gd name="T18" fmla="*/ 4119 w 5143"/>
              <a:gd name="T19" fmla="*/ 222 h 6052"/>
              <a:gd name="T20" fmla="*/ 4009 w 5143"/>
              <a:gd name="T21" fmla="*/ 201 h 6052"/>
              <a:gd name="T22" fmla="*/ 3830 w 5143"/>
              <a:gd name="T23" fmla="*/ 265 h 6052"/>
              <a:gd name="T24" fmla="*/ 3735 w 5143"/>
              <a:gd name="T25" fmla="*/ 426 h 6052"/>
              <a:gd name="T26" fmla="*/ 3635 w 5143"/>
              <a:gd name="T27" fmla="*/ 2567 h 6052"/>
              <a:gd name="T28" fmla="*/ 3601 w 5143"/>
              <a:gd name="T29" fmla="*/ 2639 h 6052"/>
              <a:gd name="T30" fmla="*/ 3542 w 5143"/>
              <a:gd name="T31" fmla="*/ 2623 h 6052"/>
              <a:gd name="T32" fmla="*/ 3324 w 5143"/>
              <a:gd name="T33" fmla="*/ 239 h 6052"/>
              <a:gd name="T34" fmla="*/ 3235 w 5143"/>
              <a:gd name="T35" fmla="*/ 73 h 6052"/>
              <a:gd name="T36" fmla="*/ 3063 w 5143"/>
              <a:gd name="T37" fmla="*/ 0 h 6052"/>
              <a:gd name="T38" fmla="*/ 2904 w 5143"/>
              <a:gd name="T39" fmla="*/ 39 h 6052"/>
              <a:gd name="T40" fmla="*/ 2784 w 5143"/>
              <a:gd name="T41" fmla="*/ 181 h 6052"/>
              <a:gd name="T42" fmla="*/ 2783 w 5143"/>
              <a:gd name="T43" fmla="*/ 2169 h 6052"/>
              <a:gd name="T44" fmla="*/ 2765 w 5143"/>
              <a:gd name="T45" fmla="*/ 2623 h 6052"/>
              <a:gd name="T46" fmla="*/ 2706 w 5143"/>
              <a:gd name="T47" fmla="*/ 2618 h 6052"/>
              <a:gd name="T48" fmla="*/ 2521 w 5143"/>
              <a:gd name="T49" fmla="*/ 1540 h 6052"/>
              <a:gd name="T50" fmla="*/ 2309 w 5143"/>
              <a:gd name="T51" fmla="*/ 457 h 6052"/>
              <a:gd name="T52" fmla="*/ 2127 w 5143"/>
              <a:gd name="T53" fmla="*/ 358 h 6052"/>
              <a:gd name="T54" fmla="*/ 1955 w 5143"/>
              <a:gd name="T55" fmla="*/ 393 h 6052"/>
              <a:gd name="T56" fmla="*/ 1844 w 5143"/>
              <a:gd name="T57" fmla="*/ 517 h 6052"/>
              <a:gd name="T58" fmla="*/ 1819 w 5143"/>
              <a:gd name="T59" fmla="*/ 686 h 6052"/>
              <a:gd name="T60" fmla="*/ 2009 w 5143"/>
              <a:gd name="T61" fmla="*/ 2284 h 6052"/>
              <a:gd name="T62" fmla="*/ 2085 w 5143"/>
              <a:gd name="T63" fmla="*/ 3418 h 6052"/>
              <a:gd name="T64" fmla="*/ 2065 w 5143"/>
              <a:gd name="T65" fmla="*/ 3958 h 6052"/>
              <a:gd name="T66" fmla="*/ 1993 w 5143"/>
              <a:gd name="T67" fmla="*/ 4143 h 6052"/>
              <a:gd name="T68" fmla="*/ 1863 w 5143"/>
              <a:gd name="T69" fmla="*/ 4219 h 6052"/>
              <a:gd name="T70" fmla="*/ 1695 w 5143"/>
              <a:gd name="T71" fmla="*/ 4207 h 6052"/>
              <a:gd name="T72" fmla="*/ 1390 w 5143"/>
              <a:gd name="T73" fmla="*/ 4086 h 6052"/>
              <a:gd name="T74" fmla="*/ 833 w 5143"/>
              <a:gd name="T75" fmla="*/ 3834 h 6052"/>
              <a:gd name="T76" fmla="*/ 544 w 5143"/>
              <a:gd name="T77" fmla="*/ 3775 h 6052"/>
              <a:gd name="T78" fmla="*/ 357 w 5143"/>
              <a:gd name="T79" fmla="*/ 3789 h 6052"/>
              <a:gd name="T80" fmla="*/ 161 w 5143"/>
              <a:gd name="T81" fmla="*/ 3878 h 6052"/>
              <a:gd name="T82" fmla="*/ 28 w 5143"/>
              <a:gd name="T83" fmla="*/ 4019 h 6052"/>
              <a:gd name="T84" fmla="*/ 10 w 5143"/>
              <a:gd name="T85" fmla="*/ 4173 h 6052"/>
              <a:gd name="T86" fmla="*/ 157 w 5143"/>
              <a:gd name="T87" fmla="*/ 4302 h 6052"/>
              <a:gd name="T88" fmla="*/ 411 w 5143"/>
              <a:gd name="T89" fmla="*/ 4376 h 6052"/>
              <a:gd name="T90" fmla="*/ 756 w 5143"/>
              <a:gd name="T91" fmla="*/ 4512 h 6052"/>
              <a:gd name="T92" fmla="*/ 1152 w 5143"/>
              <a:gd name="T93" fmla="*/ 4737 h 6052"/>
              <a:gd name="T94" fmla="*/ 1588 w 5143"/>
              <a:gd name="T95" fmla="*/ 5056 h 6052"/>
              <a:gd name="T96" fmla="*/ 2054 w 5143"/>
              <a:gd name="T97" fmla="*/ 5480 h 6052"/>
              <a:gd name="T98" fmla="*/ 2278 w 5143"/>
              <a:gd name="T99" fmla="*/ 5692 h 6052"/>
              <a:gd name="T100" fmla="*/ 2521 w 5143"/>
              <a:gd name="T101" fmla="*/ 5852 h 6052"/>
              <a:gd name="T102" fmla="*/ 2789 w 5143"/>
              <a:gd name="T103" fmla="*/ 5967 h 6052"/>
              <a:gd name="T104" fmla="*/ 3073 w 5143"/>
              <a:gd name="T105" fmla="*/ 6034 h 6052"/>
              <a:gd name="T106" fmla="*/ 3543 w 5143"/>
              <a:gd name="T107" fmla="*/ 6052 h 6052"/>
              <a:gd name="T108" fmla="*/ 3901 w 5143"/>
              <a:gd name="T109" fmla="*/ 6015 h 6052"/>
              <a:gd name="T110" fmla="*/ 4289 w 5143"/>
              <a:gd name="T111" fmla="*/ 5877 h 6052"/>
              <a:gd name="T112" fmla="*/ 4628 w 5143"/>
              <a:gd name="T113" fmla="*/ 5651 h 6052"/>
              <a:gd name="T114" fmla="*/ 4905 w 5143"/>
              <a:gd name="T115" fmla="*/ 5346 h 6052"/>
              <a:gd name="T116" fmla="*/ 5058 w 5143"/>
              <a:gd name="T117" fmla="*/ 5076 h 6052"/>
              <a:gd name="T118" fmla="*/ 5110 w 5143"/>
              <a:gd name="T119" fmla="*/ 4830 h 6052"/>
              <a:gd name="T120" fmla="*/ 5140 w 5143"/>
              <a:gd name="T121" fmla="*/ 4061 h 6052"/>
              <a:gd name="T122" fmla="*/ 5130 w 5143"/>
              <a:gd name="T123" fmla="*/ 2177 h 6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43" h="6052">
                <a:moveTo>
                  <a:pt x="5130" y="2177"/>
                </a:moveTo>
                <a:lnTo>
                  <a:pt x="5143" y="983"/>
                </a:lnTo>
                <a:lnTo>
                  <a:pt x="5143" y="983"/>
                </a:lnTo>
                <a:lnTo>
                  <a:pt x="5143" y="965"/>
                </a:lnTo>
                <a:lnTo>
                  <a:pt x="5140" y="945"/>
                </a:lnTo>
                <a:lnTo>
                  <a:pt x="5136" y="927"/>
                </a:lnTo>
                <a:lnTo>
                  <a:pt x="5130" y="911"/>
                </a:lnTo>
                <a:lnTo>
                  <a:pt x="5123" y="894"/>
                </a:lnTo>
                <a:lnTo>
                  <a:pt x="5115" y="878"/>
                </a:lnTo>
                <a:lnTo>
                  <a:pt x="5104" y="863"/>
                </a:lnTo>
                <a:lnTo>
                  <a:pt x="5092" y="850"/>
                </a:lnTo>
                <a:lnTo>
                  <a:pt x="5079" y="837"/>
                </a:lnTo>
                <a:lnTo>
                  <a:pt x="5066" y="825"/>
                </a:lnTo>
                <a:lnTo>
                  <a:pt x="5051" y="816"/>
                </a:lnTo>
                <a:lnTo>
                  <a:pt x="5035" y="807"/>
                </a:lnTo>
                <a:lnTo>
                  <a:pt x="5018" y="801"/>
                </a:lnTo>
                <a:lnTo>
                  <a:pt x="5000" y="796"/>
                </a:lnTo>
                <a:lnTo>
                  <a:pt x="4982" y="793"/>
                </a:lnTo>
                <a:lnTo>
                  <a:pt x="4963" y="791"/>
                </a:lnTo>
                <a:lnTo>
                  <a:pt x="4963" y="791"/>
                </a:lnTo>
                <a:lnTo>
                  <a:pt x="4945" y="791"/>
                </a:lnTo>
                <a:lnTo>
                  <a:pt x="4925" y="794"/>
                </a:lnTo>
                <a:lnTo>
                  <a:pt x="4907" y="798"/>
                </a:lnTo>
                <a:lnTo>
                  <a:pt x="4890" y="804"/>
                </a:lnTo>
                <a:lnTo>
                  <a:pt x="4874" y="811"/>
                </a:lnTo>
                <a:lnTo>
                  <a:pt x="4858" y="820"/>
                </a:lnTo>
                <a:lnTo>
                  <a:pt x="4843" y="830"/>
                </a:lnTo>
                <a:lnTo>
                  <a:pt x="4830" y="842"/>
                </a:lnTo>
                <a:lnTo>
                  <a:pt x="4817" y="855"/>
                </a:lnTo>
                <a:lnTo>
                  <a:pt x="4805" y="868"/>
                </a:lnTo>
                <a:lnTo>
                  <a:pt x="4795" y="883"/>
                </a:lnTo>
                <a:lnTo>
                  <a:pt x="4787" y="899"/>
                </a:lnTo>
                <a:lnTo>
                  <a:pt x="4781" y="916"/>
                </a:lnTo>
                <a:lnTo>
                  <a:pt x="4776" y="934"/>
                </a:lnTo>
                <a:lnTo>
                  <a:pt x="4772" y="952"/>
                </a:lnTo>
                <a:lnTo>
                  <a:pt x="4771" y="971"/>
                </a:lnTo>
                <a:lnTo>
                  <a:pt x="4594" y="2508"/>
                </a:lnTo>
                <a:lnTo>
                  <a:pt x="4594" y="2508"/>
                </a:lnTo>
                <a:lnTo>
                  <a:pt x="4591" y="2521"/>
                </a:lnTo>
                <a:lnTo>
                  <a:pt x="4586" y="2533"/>
                </a:lnTo>
                <a:lnTo>
                  <a:pt x="4579" y="2544"/>
                </a:lnTo>
                <a:lnTo>
                  <a:pt x="4569" y="2552"/>
                </a:lnTo>
                <a:lnTo>
                  <a:pt x="4559" y="2561"/>
                </a:lnTo>
                <a:lnTo>
                  <a:pt x="4548" y="2565"/>
                </a:lnTo>
                <a:lnTo>
                  <a:pt x="4535" y="2569"/>
                </a:lnTo>
                <a:lnTo>
                  <a:pt x="4522" y="2570"/>
                </a:lnTo>
                <a:lnTo>
                  <a:pt x="4522" y="2570"/>
                </a:lnTo>
                <a:lnTo>
                  <a:pt x="4522" y="2570"/>
                </a:lnTo>
                <a:lnTo>
                  <a:pt x="4509" y="2569"/>
                </a:lnTo>
                <a:lnTo>
                  <a:pt x="4496" y="2565"/>
                </a:lnTo>
                <a:lnTo>
                  <a:pt x="4484" y="2559"/>
                </a:lnTo>
                <a:lnTo>
                  <a:pt x="4474" y="2551"/>
                </a:lnTo>
                <a:lnTo>
                  <a:pt x="4466" y="2543"/>
                </a:lnTo>
                <a:lnTo>
                  <a:pt x="4459" y="2531"/>
                </a:lnTo>
                <a:lnTo>
                  <a:pt x="4455" y="2518"/>
                </a:lnTo>
                <a:lnTo>
                  <a:pt x="4453" y="2505"/>
                </a:lnTo>
                <a:lnTo>
                  <a:pt x="4289" y="480"/>
                </a:lnTo>
                <a:lnTo>
                  <a:pt x="4289" y="480"/>
                </a:lnTo>
                <a:lnTo>
                  <a:pt x="4287" y="450"/>
                </a:lnTo>
                <a:lnTo>
                  <a:pt x="4282" y="422"/>
                </a:lnTo>
                <a:lnTo>
                  <a:pt x="4276" y="396"/>
                </a:lnTo>
                <a:lnTo>
                  <a:pt x="4266" y="370"/>
                </a:lnTo>
                <a:lnTo>
                  <a:pt x="4255" y="347"/>
                </a:lnTo>
                <a:lnTo>
                  <a:pt x="4241" y="324"/>
                </a:lnTo>
                <a:lnTo>
                  <a:pt x="4225" y="303"/>
                </a:lnTo>
                <a:lnTo>
                  <a:pt x="4207" y="283"/>
                </a:lnTo>
                <a:lnTo>
                  <a:pt x="4187" y="265"/>
                </a:lnTo>
                <a:lnTo>
                  <a:pt x="4166" y="249"/>
                </a:lnTo>
                <a:lnTo>
                  <a:pt x="4142" y="234"/>
                </a:lnTo>
                <a:lnTo>
                  <a:pt x="4119" y="222"/>
                </a:lnTo>
                <a:lnTo>
                  <a:pt x="4092" y="214"/>
                </a:lnTo>
                <a:lnTo>
                  <a:pt x="4066" y="206"/>
                </a:lnTo>
                <a:lnTo>
                  <a:pt x="4038" y="203"/>
                </a:lnTo>
                <a:lnTo>
                  <a:pt x="4009" y="201"/>
                </a:lnTo>
                <a:lnTo>
                  <a:pt x="4009" y="201"/>
                </a:lnTo>
                <a:lnTo>
                  <a:pt x="4009" y="201"/>
                </a:lnTo>
                <a:lnTo>
                  <a:pt x="4009" y="201"/>
                </a:lnTo>
                <a:lnTo>
                  <a:pt x="3979" y="203"/>
                </a:lnTo>
                <a:lnTo>
                  <a:pt x="3951" y="208"/>
                </a:lnTo>
                <a:lnTo>
                  <a:pt x="3925" y="214"/>
                </a:lnTo>
                <a:lnTo>
                  <a:pt x="3899" y="224"/>
                </a:lnTo>
                <a:lnTo>
                  <a:pt x="3874" y="236"/>
                </a:lnTo>
                <a:lnTo>
                  <a:pt x="3851" y="250"/>
                </a:lnTo>
                <a:lnTo>
                  <a:pt x="3830" y="265"/>
                </a:lnTo>
                <a:lnTo>
                  <a:pt x="3810" y="283"/>
                </a:lnTo>
                <a:lnTo>
                  <a:pt x="3792" y="304"/>
                </a:lnTo>
                <a:lnTo>
                  <a:pt x="3778" y="326"/>
                </a:lnTo>
                <a:lnTo>
                  <a:pt x="3763" y="349"/>
                </a:lnTo>
                <a:lnTo>
                  <a:pt x="3751" y="373"/>
                </a:lnTo>
                <a:lnTo>
                  <a:pt x="3742" y="399"/>
                </a:lnTo>
                <a:lnTo>
                  <a:pt x="3735" y="426"/>
                </a:lnTo>
                <a:lnTo>
                  <a:pt x="3732" y="453"/>
                </a:lnTo>
                <a:lnTo>
                  <a:pt x="3730" y="481"/>
                </a:lnTo>
                <a:lnTo>
                  <a:pt x="3730" y="481"/>
                </a:lnTo>
                <a:lnTo>
                  <a:pt x="3686" y="1492"/>
                </a:lnTo>
                <a:lnTo>
                  <a:pt x="3653" y="2205"/>
                </a:lnTo>
                <a:lnTo>
                  <a:pt x="3642" y="2452"/>
                </a:lnTo>
                <a:lnTo>
                  <a:pt x="3635" y="2567"/>
                </a:lnTo>
                <a:lnTo>
                  <a:pt x="3635" y="2567"/>
                </a:lnTo>
                <a:lnTo>
                  <a:pt x="3632" y="2582"/>
                </a:lnTo>
                <a:lnTo>
                  <a:pt x="3629" y="2597"/>
                </a:lnTo>
                <a:lnTo>
                  <a:pt x="3622" y="2610"/>
                </a:lnTo>
                <a:lnTo>
                  <a:pt x="3615" y="2621"/>
                </a:lnTo>
                <a:lnTo>
                  <a:pt x="3609" y="2631"/>
                </a:lnTo>
                <a:lnTo>
                  <a:pt x="3601" y="2639"/>
                </a:lnTo>
                <a:lnTo>
                  <a:pt x="3591" y="2644"/>
                </a:lnTo>
                <a:lnTo>
                  <a:pt x="3583" y="2647"/>
                </a:lnTo>
                <a:lnTo>
                  <a:pt x="3574" y="2649"/>
                </a:lnTo>
                <a:lnTo>
                  <a:pt x="3565" y="2647"/>
                </a:lnTo>
                <a:lnTo>
                  <a:pt x="3556" y="2643"/>
                </a:lnTo>
                <a:lnTo>
                  <a:pt x="3550" y="2634"/>
                </a:lnTo>
                <a:lnTo>
                  <a:pt x="3542" y="2623"/>
                </a:lnTo>
                <a:lnTo>
                  <a:pt x="3537" y="2608"/>
                </a:lnTo>
                <a:lnTo>
                  <a:pt x="3532" y="2588"/>
                </a:lnTo>
                <a:lnTo>
                  <a:pt x="3529" y="2565"/>
                </a:lnTo>
                <a:lnTo>
                  <a:pt x="3529" y="2565"/>
                </a:lnTo>
                <a:lnTo>
                  <a:pt x="3325" y="267"/>
                </a:lnTo>
                <a:lnTo>
                  <a:pt x="3325" y="267"/>
                </a:lnTo>
                <a:lnTo>
                  <a:pt x="3324" y="239"/>
                </a:lnTo>
                <a:lnTo>
                  <a:pt x="3319" y="211"/>
                </a:lnTo>
                <a:lnTo>
                  <a:pt x="3311" y="185"/>
                </a:lnTo>
                <a:lnTo>
                  <a:pt x="3299" y="159"/>
                </a:lnTo>
                <a:lnTo>
                  <a:pt x="3286" y="136"/>
                </a:lnTo>
                <a:lnTo>
                  <a:pt x="3271" y="113"/>
                </a:lnTo>
                <a:lnTo>
                  <a:pt x="3255" y="93"/>
                </a:lnTo>
                <a:lnTo>
                  <a:pt x="3235" y="73"/>
                </a:lnTo>
                <a:lnTo>
                  <a:pt x="3216" y="57"/>
                </a:lnTo>
                <a:lnTo>
                  <a:pt x="3193" y="41"/>
                </a:lnTo>
                <a:lnTo>
                  <a:pt x="3170" y="27"/>
                </a:lnTo>
                <a:lnTo>
                  <a:pt x="3145" y="18"/>
                </a:lnTo>
                <a:lnTo>
                  <a:pt x="3119" y="9"/>
                </a:lnTo>
                <a:lnTo>
                  <a:pt x="3091" y="3"/>
                </a:lnTo>
                <a:lnTo>
                  <a:pt x="3063" y="0"/>
                </a:lnTo>
                <a:lnTo>
                  <a:pt x="3035" y="0"/>
                </a:lnTo>
                <a:lnTo>
                  <a:pt x="3035" y="0"/>
                </a:lnTo>
                <a:lnTo>
                  <a:pt x="3006" y="3"/>
                </a:lnTo>
                <a:lnTo>
                  <a:pt x="2980" y="8"/>
                </a:lnTo>
                <a:lnTo>
                  <a:pt x="2953" y="16"/>
                </a:lnTo>
                <a:lnTo>
                  <a:pt x="2927" y="26"/>
                </a:lnTo>
                <a:lnTo>
                  <a:pt x="2904" y="39"/>
                </a:lnTo>
                <a:lnTo>
                  <a:pt x="2881" y="54"/>
                </a:lnTo>
                <a:lnTo>
                  <a:pt x="2860" y="70"/>
                </a:lnTo>
                <a:lnTo>
                  <a:pt x="2840" y="90"/>
                </a:lnTo>
                <a:lnTo>
                  <a:pt x="2824" y="109"/>
                </a:lnTo>
                <a:lnTo>
                  <a:pt x="2809" y="132"/>
                </a:lnTo>
                <a:lnTo>
                  <a:pt x="2796" y="155"/>
                </a:lnTo>
                <a:lnTo>
                  <a:pt x="2784" y="181"/>
                </a:lnTo>
                <a:lnTo>
                  <a:pt x="2776" y="208"/>
                </a:lnTo>
                <a:lnTo>
                  <a:pt x="2771" y="234"/>
                </a:lnTo>
                <a:lnTo>
                  <a:pt x="2768" y="262"/>
                </a:lnTo>
                <a:lnTo>
                  <a:pt x="2768" y="291"/>
                </a:lnTo>
                <a:lnTo>
                  <a:pt x="2768" y="291"/>
                </a:lnTo>
                <a:lnTo>
                  <a:pt x="2776" y="1392"/>
                </a:lnTo>
                <a:lnTo>
                  <a:pt x="2783" y="2169"/>
                </a:lnTo>
                <a:lnTo>
                  <a:pt x="2784" y="2562"/>
                </a:lnTo>
                <a:lnTo>
                  <a:pt x="2784" y="2562"/>
                </a:lnTo>
                <a:lnTo>
                  <a:pt x="2783" y="2579"/>
                </a:lnTo>
                <a:lnTo>
                  <a:pt x="2781" y="2593"/>
                </a:lnTo>
                <a:lnTo>
                  <a:pt x="2776" y="2605"/>
                </a:lnTo>
                <a:lnTo>
                  <a:pt x="2771" y="2615"/>
                </a:lnTo>
                <a:lnTo>
                  <a:pt x="2765" y="2623"/>
                </a:lnTo>
                <a:lnTo>
                  <a:pt x="2757" y="2629"/>
                </a:lnTo>
                <a:lnTo>
                  <a:pt x="2748" y="2633"/>
                </a:lnTo>
                <a:lnTo>
                  <a:pt x="2740" y="2634"/>
                </a:lnTo>
                <a:lnTo>
                  <a:pt x="2730" y="2634"/>
                </a:lnTo>
                <a:lnTo>
                  <a:pt x="2722" y="2631"/>
                </a:lnTo>
                <a:lnTo>
                  <a:pt x="2714" y="2626"/>
                </a:lnTo>
                <a:lnTo>
                  <a:pt x="2706" y="2618"/>
                </a:lnTo>
                <a:lnTo>
                  <a:pt x="2698" y="2608"/>
                </a:lnTo>
                <a:lnTo>
                  <a:pt x="2691" y="2595"/>
                </a:lnTo>
                <a:lnTo>
                  <a:pt x="2686" y="2579"/>
                </a:lnTo>
                <a:lnTo>
                  <a:pt x="2683" y="2561"/>
                </a:lnTo>
                <a:lnTo>
                  <a:pt x="2683" y="2561"/>
                </a:lnTo>
                <a:lnTo>
                  <a:pt x="2626" y="2210"/>
                </a:lnTo>
                <a:lnTo>
                  <a:pt x="2521" y="1540"/>
                </a:lnTo>
                <a:lnTo>
                  <a:pt x="2371" y="596"/>
                </a:lnTo>
                <a:lnTo>
                  <a:pt x="2371" y="596"/>
                </a:lnTo>
                <a:lnTo>
                  <a:pt x="2365" y="565"/>
                </a:lnTo>
                <a:lnTo>
                  <a:pt x="2355" y="535"/>
                </a:lnTo>
                <a:lnTo>
                  <a:pt x="2344" y="506"/>
                </a:lnTo>
                <a:lnTo>
                  <a:pt x="2327" y="480"/>
                </a:lnTo>
                <a:lnTo>
                  <a:pt x="2309" y="457"/>
                </a:lnTo>
                <a:lnTo>
                  <a:pt x="2290" y="434"/>
                </a:lnTo>
                <a:lnTo>
                  <a:pt x="2267" y="414"/>
                </a:lnTo>
                <a:lnTo>
                  <a:pt x="2242" y="398"/>
                </a:lnTo>
                <a:lnTo>
                  <a:pt x="2216" y="383"/>
                </a:lnTo>
                <a:lnTo>
                  <a:pt x="2188" y="372"/>
                </a:lnTo>
                <a:lnTo>
                  <a:pt x="2158" y="363"/>
                </a:lnTo>
                <a:lnTo>
                  <a:pt x="2127" y="358"/>
                </a:lnTo>
                <a:lnTo>
                  <a:pt x="2096" y="357"/>
                </a:lnTo>
                <a:lnTo>
                  <a:pt x="2065" y="358"/>
                </a:lnTo>
                <a:lnTo>
                  <a:pt x="2034" y="363"/>
                </a:lnTo>
                <a:lnTo>
                  <a:pt x="2001" y="372"/>
                </a:lnTo>
                <a:lnTo>
                  <a:pt x="2001" y="372"/>
                </a:lnTo>
                <a:lnTo>
                  <a:pt x="1978" y="381"/>
                </a:lnTo>
                <a:lnTo>
                  <a:pt x="1955" y="393"/>
                </a:lnTo>
                <a:lnTo>
                  <a:pt x="1936" y="406"/>
                </a:lnTo>
                <a:lnTo>
                  <a:pt x="1916" y="421"/>
                </a:lnTo>
                <a:lnTo>
                  <a:pt x="1898" y="437"/>
                </a:lnTo>
                <a:lnTo>
                  <a:pt x="1883" y="455"/>
                </a:lnTo>
                <a:lnTo>
                  <a:pt x="1868" y="475"/>
                </a:lnTo>
                <a:lnTo>
                  <a:pt x="1855" y="496"/>
                </a:lnTo>
                <a:lnTo>
                  <a:pt x="1844" y="517"/>
                </a:lnTo>
                <a:lnTo>
                  <a:pt x="1836" y="540"/>
                </a:lnTo>
                <a:lnTo>
                  <a:pt x="1827" y="563"/>
                </a:lnTo>
                <a:lnTo>
                  <a:pt x="1822" y="586"/>
                </a:lnTo>
                <a:lnTo>
                  <a:pt x="1819" y="611"/>
                </a:lnTo>
                <a:lnTo>
                  <a:pt x="1818" y="635"/>
                </a:lnTo>
                <a:lnTo>
                  <a:pt x="1818" y="662"/>
                </a:lnTo>
                <a:lnTo>
                  <a:pt x="1819" y="686"/>
                </a:lnTo>
                <a:lnTo>
                  <a:pt x="1926" y="1595"/>
                </a:lnTo>
                <a:lnTo>
                  <a:pt x="1926" y="1595"/>
                </a:lnTo>
                <a:lnTo>
                  <a:pt x="1926" y="1595"/>
                </a:lnTo>
                <a:lnTo>
                  <a:pt x="1949" y="1764"/>
                </a:lnTo>
                <a:lnTo>
                  <a:pt x="1970" y="1935"/>
                </a:lnTo>
                <a:lnTo>
                  <a:pt x="1990" y="2108"/>
                </a:lnTo>
                <a:lnTo>
                  <a:pt x="2009" y="2284"/>
                </a:lnTo>
                <a:lnTo>
                  <a:pt x="2026" y="2457"/>
                </a:lnTo>
                <a:lnTo>
                  <a:pt x="2040" y="2629"/>
                </a:lnTo>
                <a:lnTo>
                  <a:pt x="2054" y="2800"/>
                </a:lnTo>
                <a:lnTo>
                  <a:pt x="2065" y="2964"/>
                </a:lnTo>
                <a:lnTo>
                  <a:pt x="2073" y="3123"/>
                </a:lnTo>
                <a:lnTo>
                  <a:pt x="2080" y="3275"/>
                </a:lnTo>
                <a:lnTo>
                  <a:pt x="2085" y="3418"/>
                </a:lnTo>
                <a:lnTo>
                  <a:pt x="2085" y="3550"/>
                </a:lnTo>
                <a:lnTo>
                  <a:pt x="2085" y="3673"/>
                </a:lnTo>
                <a:lnTo>
                  <a:pt x="2081" y="3781"/>
                </a:lnTo>
                <a:lnTo>
                  <a:pt x="2075" y="3878"/>
                </a:lnTo>
                <a:lnTo>
                  <a:pt x="2070" y="3919"/>
                </a:lnTo>
                <a:lnTo>
                  <a:pt x="2065" y="3958"/>
                </a:lnTo>
                <a:lnTo>
                  <a:pt x="2065" y="3958"/>
                </a:lnTo>
                <a:lnTo>
                  <a:pt x="2058" y="3993"/>
                </a:lnTo>
                <a:lnTo>
                  <a:pt x="2050" y="4024"/>
                </a:lnTo>
                <a:lnTo>
                  <a:pt x="2042" y="4053"/>
                </a:lnTo>
                <a:lnTo>
                  <a:pt x="2032" y="4079"/>
                </a:lnTo>
                <a:lnTo>
                  <a:pt x="2019" y="4104"/>
                </a:lnTo>
                <a:lnTo>
                  <a:pt x="2006" y="4125"/>
                </a:lnTo>
                <a:lnTo>
                  <a:pt x="1993" y="4143"/>
                </a:lnTo>
                <a:lnTo>
                  <a:pt x="1977" y="4161"/>
                </a:lnTo>
                <a:lnTo>
                  <a:pt x="1960" y="4176"/>
                </a:lnTo>
                <a:lnTo>
                  <a:pt x="1944" y="4188"/>
                </a:lnTo>
                <a:lnTo>
                  <a:pt x="1924" y="4199"/>
                </a:lnTo>
                <a:lnTo>
                  <a:pt x="1906" y="4207"/>
                </a:lnTo>
                <a:lnTo>
                  <a:pt x="1885" y="4214"/>
                </a:lnTo>
                <a:lnTo>
                  <a:pt x="1863" y="4219"/>
                </a:lnTo>
                <a:lnTo>
                  <a:pt x="1842" y="4220"/>
                </a:lnTo>
                <a:lnTo>
                  <a:pt x="1819" y="4222"/>
                </a:lnTo>
                <a:lnTo>
                  <a:pt x="1795" y="4222"/>
                </a:lnTo>
                <a:lnTo>
                  <a:pt x="1772" y="4220"/>
                </a:lnTo>
                <a:lnTo>
                  <a:pt x="1745" y="4217"/>
                </a:lnTo>
                <a:lnTo>
                  <a:pt x="1721" y="4212"/>
                </a:lnTo>
                <a:lnTo>
                  <a:pt x="1695" y="4207"/>
                </a:lnTo>
                <a:lnTo>
                  <a:pt x="1668" y="4201"/>
                </a:lnTo>
                <a:lnTo>
                  <a:pt x="1614" y="4183"/>
                </a:lnTo>
                <a:lnTo>
                  <a:pt x="1559" y="4163"/>
                </a:lnTo>
                <a:lnTo>
                  <a:pt x="1503" y="4138"/>
                </a:lnTo>
                <a:lnTo>
                  <a:pt x="1446" y="4114"/>
                </a:lnTo>
                <a:lnTo>
                  <a:pt x="1390" y="4086"/>
                </a:lnTo>
                <a:lnTo>
                  <a:pt x="1390" y="4086"/>
                </a:lnTo>
                <a:lnTo>
                  <a:pt x="1273" y="4027"/>
                </a:lnTo>
                <a:lnTo>
                  <a:pt x="1151" y="3966"/>
                </a:lnTo>
                <a:lnTo>
                  <a:pt x="1088" y="3937"/>
                </a:lnTo>
                <a:lnTo>
                  <a:pt x="1026" y="3907"/>
                </a:lnTo>
                <a:lnTo>
                  <a:pt x="962" y="3881"/>
                </a:lnTo>
                <a:lnTo>
                  <a:pt x="898" y="3855"/>
                </a:lnTo>
                <a:lnTo>
                  <a:pt x="833" y="3834"/>
                </a:lnTo>
                <a:lnTo>
                  <a:pt x="769" y="3812"/>
                </a:lnTo>
                <a:lnTo>
                  <a:pt x="703" y="3796"/>
                </a:lnTo>
                <a:lnTo>
                  <a:pt x="672" y="3789"/>
                </a:lnTo>
                <a:lnTo>
                  <a:pt x="639" y="3785"/>
                </a:lnTo>
                <a:lnTo>
                  <a:pt x="608" y="3780"/>
                </a:lnTo>
                <a:lnTo>
                  <a:pt x="575" y="3776"/>
                </a:lnTo>
                <a:lnTo>
                  <a:pt x="544" y="3775"/>
                </a:lnTo>
                <a:lnTo>
                  <a:pt x="513" y="3773"/>
                </a:lnTo>
                <a:lnTo>
                  <a:pt x="480" y="3773"/>
                </a:lnTo>
                <a:lnTo>
                  <a:pt x="449" y="3775"/>
                </a:lnTo>
                <a:lnTo>
                  <a:pt x="418" y="3778"/>
                </a:lnTo>
                <a:lnTo>
                  <a:pt x="388" y="3783"/>
                </a:lnTo>
                <a:lnTo>
                  <a:pt x="388" y="3783"/>
                </a:lnTo>
                <a:lnTo>
                  <a:pt x="357" y="3789"/>
                </a:lnTo>
                <a:lnTo>
                  <a:pt x="328" y="3798"/>
                </a:lnTo>
                <a:lnTo>
                  <a:pt x="298" y="3807"/>
                </a:lnTo>
                <a:lnTo>
                  <a:pt x="269" y="3819"/>
                </a:lnTo>
                <a:lnTo>
                  <a:pt x="239" y="3832"/>
                </a:lnTo>
                <a:lnTo>
                  <a:pt x="213" y="3847"/>
                </a:lnTo>
                <a:lnTo>
                  <a:pt x="185" y="3862"/>
                </a:lnTo>
                <a:lnTo>
                  <a:pt x="161" y="3878"/>
                </a:lnTo>
                <a:lnTo>
                  <a:pt x="136" y="3896"/>
                </a:lnTo>
                <a:lnTo>
                  <a:pt x="113" y="3916"/>
                </a:lnTo>
                <a:lnTo>
                  <a:pt x="92" y="3934"/>
                </a:lnTo>
                <a:lnTo>
                  <a:pt x="74" y="3955"/>
                </a:lnTo>
                <a:lnTo>
                  <a:pt x="56" y="3975"/>
                </a:lnTo>
                <a:lnTo>
                  <a:pt x="41" y="3998"/>
                </a:lnTo>
                <a:lnTo>
                  <a:pt x="28" y="4019"/>
                </a:lnTo>
                <a:lnTo>
                  <a:pt x="16" y="4040"/>
                </a:lnTo>
                <a:lnTo>
                  <a:pt x="8" y="4063"/>
                </a:lnTo>
                <a:lnTo>
                  <a:pt x="3" y="4084"/>
                </a:lnTo>
                <a:lnTo>
                  <a:pt x="0" y="4107"/>
                </a:lnTo>
                <a:lnTo>
                  <a:pt x="0" y="4129"/>
                </a:lnTo>
                <a:lnTo>
                  <a:pt x="3" y="4152"/>
                </a:lnTo>
                <a:lnTo>
                  <a:pt x="10" y="4173"/>
                </a:lnTo>
                <a:lnTo>
                  <a:pt x="20" y="4193"/>
                </a:lnTo>
                <a:lnTo>
                  <a:pt x="33" y="4214"/>
                </a:lnTo>
                <a:lnTo>
                  <a:pt x="49" y="4234"/>
                </a:lnTo>
                <a:lnTo>
                  <a:pt x="70" y="4252"/>
                </a:lnTo>
                <a:lnTo>
                  <a:pt x="95" y="4270"/>
                </a:lnTo>
                <a:lnTo>
                  <a:pt x="125" y="4286"/>
                </a:lnTo>
                <a:lnTo>
                  <a:pt x="157" y="4302"/>
                </a:lnTo>
                <a:lnTo>
                  <a:pt x="195" y="4317"/>
                </a:lnTo>
                <a:lnTo>
                  <a:pt x="236" y="4330"/>
                </a:lnTo>
                <a:lnTo>
                  <a:pt x="284" y="4342"/>
                </a:lnTo>
                <a:lnTo>
                  <a:pt x="284" y="4342"/>
                </a:lnTo>
                <a:lnTo>
                  <a:pt x="325" y="4351"/>
                </a:lnTo>
                <a:lnTo>
                  <a:pt x="367" y="4363"/>
                </a:lnTo>
                <a:lnTo>
                  <a:pt x="411" y="4376"/>
                </a:lnTo>
                <a:lnTo>
                  <a:pt x="457" y="4391"/>
                </a:lnTo>
                <a:lnTo>
                  <a:pt x="505" y="4407"/>
                </a:lnTo>
                <a:lnTo>
                  <a:pt x="552" y="4425"/>
                </a:lnTo>
                <a:lnTo>
                  <a:pt x="601" y="4443"/>
                </a:lnTo>
                <a:lnTo>
                  <a:pt x="652" y="4465"/>
                </a:lnTo>
                <a:lnTo>
                  <a:pt x="703" y="4487"/>
                </a:lnTo>
                <a:lnTo>
                  <a:pt x="756" y="4512"/>
                </a:lnTo>
                <a:lnTo>
                  <a:pt x="810" y="4540"/>
                </a:lnTo>
                <a:lnTo>
                  <a:pt x="864" y="4568"/>
                </a:lnTo>
                <a:lnTo>
                  <a:pt x="919" y="4597"/>
                </a:lnTo>
                <a:lnTo>
                  <a:pt x="977" y="4630"/>
                </a:lnTo>
                <a:lnTo>
                  <a:pt x="1034" y="4663"/>
                </a:lnTo>
                <a:lnTo>
                  <a:pt x="1092" y="4699"/>
                </a:lnTo>
                <a:lnTo>
                  <a:pt x="1152" y="4737"/>
                </a:lnTo>
                <a:lnTo>
                  <a:pt x="1211" y="4776"/>
                </a:lnTo>
                <a:lnTo>
                  <a:pt x="1272" y="4818"/>
                </a:lnTo>
                <a:lnTo>
                  <a:pt x="1334" y="4861"/>
                </a:lnTo>
                <a:lnTo>
                  <a:pt x="1396" y="4907"/>
                </a:lnTo>
                <a:lnTo>
                  <a:pt x="1459" y="4954"/>
                </a:lnTo>
                <a:lnTo>
                  <a:pt x="1523" y="5004"/>
                </a:lnTo>
                <a:lnTo>
                  <a:pt x="1588" y="5056"/>
                </a:lnTo>
                <a:lnTo>
                  <a:pt x="1652" y="5110"/>
                </a:lnTo>
                <a:lnTo>
                  <a:pt x="1718" y="5166"/>
                </a:lnTo>
                <a:lnTo>
                  <a:pt x="1785" y="5225"/>
                </a:lnTo>
                <a:lnTo>
                  <a:pt x="1850" y="5285"/>
                </a:lnTo>
                <a:lnTo>
                  <a:pt x="1918" y="5348"/>
                </a:lnTo>
                <a:lnTo>
                  <a:pt x="1985" y="5413"/>
                </a:lnTo>
                <a:lnTo>
                  <a:pt x="2054" y="5480"/>
                </a:lnTo>
                <a:lnTo>
                  <a:pt x="2121" y="5551"/>
                </a:lnTo>
                <a:lnTo>
                  <a:pt x="2121" y="5551"/>
                </a:lnTo>
                <a:lnTo>
                  <a:pt x="2152" y="5580"/>
                </a:lnTo>
                <a:lnTo>
                  <a:pt x="2181" y="5610"/>
                </a:lnTo>
                <a:lnTo>
                  <a:pt x="2213" y="5638"/>
                </a:lnTo>
                <a:lnTo>
                  <a:pt x="2245" y="5666"/>
                </a:lnTo>
                <a:lnTo>
                  <a:pt x="2278" y="5692"/>
                </a:lnTo>
                <a:lnTo>
                  <a:pt x="2311" y="5718"/>
                </a:lnTo>
                <a:lnTo>
                  <a:pt x="2344" y="5743"/>
                </a:lnTo>
                <a:lnTo>
                  <a:pt x="2378" y="5766"/>
                </a:lnTo>
                <a:lnTo>
                  <a:pt x="2414" y="5788"/>
                </a:lnTo>
                <a:lnTo>
                  <a:pt x="2449" y="5811"/>
                </a:lnTo>
                <a:lnTo>
                  <a:pt x="2485" y="5833"/>
                </a:lnTo>
                <a:lnTo>
                  <a:pt x="2521" y="5852"/>
                </a:lnTo>
                <a:lnTo>
                  <a:pt x="2558" y="5872"/>
                </a:lnTo>
                <a:lnTo>
                  <a:pt x="2596" y="5890"/>
                </a:lnTo>
                <a:lnTo>
                  <a:pt x="2634" y="5908"/>
                </a:lnTo>
                <a:lnTo>
                  <a:pt x="2671" y="5924"/>
                </a:lnTo>
                <a:lnTo>
                  <a:pt x="2711" y="5939"/>
                </a:lnTo>
                <a:lnTo>
                  <a:pt x="2750" y="5954"/>
                </a:lnTo>
                <a:lnTo>
                  <a:pt x="2789" y="5967"/>
                </a:lnTo>
                <a:lnTo>
                  <a:pt x="2829" y="5980"/>
                </a:lnTo>
                <a:lnTo>
                  <a:pt x="2868" y="5992"/>
                </a:lnTo>
                <a:lnTo>
                  <a:pt x="2909" y="6001"/>
                </a:lnTo>
                <a:lnTo>
                  <a:pt x="2950" y="6011"/>
                </a:lnTo>
                <a:lnTo>
                  <a:pt x="2991" y="6019"/>
                </a:lnTo>
                <a:lnTo>
                  <a:pt x="3032" y="6028"/>
                </a:lnTo>
                <a:lnTo>
                  <a:pt x="3073" y="6034"/>
                </a:lnTo>
                <a:lnTo>
                  <a:pt x="3114" y="6041"/>
                </a:lnTo>
                <a:lnTo>
                  <a:pt x="3157" y="6044"/>
                </a:lnTo>
                <a:lnTo>
                  <a:pt x="3199" y="6049"/>
                </a:lnTo>
                <a:lnTo>
                  <a:pt x="3240" y="6051"/>
                </a:lnTo>
                <a:lnTo>
                  <a:pt x="3283" y="6052"/>
                </a:lnTo>
                <a:lnTo>
                  <a:pt x="3325" y="6052"/>
                </a:lnTo>
                <a:lnTo>
                  <a:pt x="3543" y="6052"/>
                </a:lnTo>
                <a:lnTo>
                  <a:pt x="3543" y="6052"/>
                </a:lnTo>
                <a:lnTo>
                  <a:pt x="3604" y="6052"/>
                </a:lnTo>
                <a:lnTo>
                  <a:pt x="3665" y="6049"/>
                </a:lnTo>
                <a:lnTo>
                  <a:pt x="3724" y="6044"/>
                </a:lnTo>
                <a:lnTo>
                  <a:pt x="3784" y="6036"/>
                </a:lnTo>
                <a:lnTo>
                  <a:pt x="3842" y="6026"/>
                </a:lnTo>
                <a:lnTo>
                  <a:pt x="3901" y="6015"/>
                </a:lnTo>
                <a:lnTo>
                  <a:pt x="3958" y="6001"/>
                </a:lnTo>
                <a:lnTo>
                  <a:pt x="4015" y="5985"/>
                </a:lnTo>
                <a:lnTo>
                  <a:pt x="4071" y="5967"/>
                </a:lnTo>
                <a:lnTo>
                  <a:pt x="4127" y="5947"/>
                </a:lnTo>
                <a:lnTo>
                  <a:pt x="4182" y="5926"/>
                </a:lnTo>
                <a:lnTo>
                  <a:pt x="4235" y="5903"/>
                </a:lnTo>
                <a:lnTo>
                  <a:pt x="4289" y="5877"/>
                </a:lnTo>
                <a:lnTo>
                  <a:pt x="4340" y="5851"/>
                </a:lnTo>
                <a:lnTo>
                  <a:pt x="4391" y="5821"/>
                </a:lnTo>
                <a:lnTo>
                  <a:pt x="4441" y="5790"/>
                </a:lnTo>
                <a:lnTo>
                  <a:pt x="4491" y="5759"/>
                </a:lnTo>
                <a:lnTo>
                  <a:pt x="4538" y="5725"/>
                </a:lnTo>
                <a:lnTo>
                  <a:pt x="4584" y="5689"/>
                </a:lnTo>
                <a:lnTo>
                  <a:pt x="4628" y="5651"/>
                </a:lnTo>
                <a:lnTo>
                  <a:pt x="4673" y="5611"/>
                </a:lnTo>
                <a:lnTo>
                  <a:pt x="4715" y="5572"/>
                </a:lnTo>
                <a:lnTo>
                  <a:pt x="4756" y="5530"/>
                </a:lnTo>
                <a:lnTo>
                  <a:pt x="4795" y="5485"/>
                </a:lnTo>
                <a:lnTo>
                  <a:pt x="4833" y="5441"/>
                </a:lnTo>
                <a:lnTo>
                  <a:pt x="4869" y="5394"/>
                </a:lnTo>
                <a:lnTo>
                  <a:pt x="4905" y="5346"/>
                </a:lnTo>
                <a:lnTo>
                  <a:pt x="4938" y="5297"/>
                </a:lnTo>
                <a:lnTo>
                  <a:pt x="4969" y="5246"/>
                </a:lnTo>
                <a:lnTo>
                  <a:pt x="4999" y="5194"/>
                </a:lnTo>
                <a:lnTo>
                  <a:pt x="5027" y="5140"/>
                </a:lnTo>
                <a:lnTo>
                  <a:pt x="5053" y="5086"/>
                </a:lnTo>
                <a:lnTo>
                  <a:pt x="5053" y="5086"/>
                </a:lnTo>
                <a:lnTo>
                  <a:pt x="5058" y="5076"/>
                </a:lnTo>
                <a:lnTo>
                  <a:pt x="5058" y="5076"/>
                </a:lnTo>
                <a:lnTo>
                  <a:pt x="5064" y="5058"/>
                </a:lnTo>
                <a:lnTo>
                  <a:pt x="5071" y="5040"/>
                </a:lnTo>
                <a:lnTo>
                  <a:pt x="5082" y="4997"/>
                </a:lnTo>
                <a:lnTo>
                  <a:pt x="5094" y="4948"/>
                </a:lnTo>
                <a:lnTo>
                  <a:pt x="5104" y="4892"/>
                </a:lnTo>
                <a:lnTo>
                  <a:pt x="5110" y="4830"/>
                </a:lnTo>
                <a:lnTo>
                  <a:pt x="5118" y="4763"/>
                </a:lnTo>
                <a:lnTo>
                  <a:pt x="5123" y="4691"/>
                </a:lnTo>
                <a:lnTo>
                  <a:pt x="5128" y="4612"/>
                </a:lnTo>
                <a:lnTo>
                  <a:pt x="5133" y="4530"/>
                </a:lnTo>
                <a:lnTo>
                  <a:pt x="5135" y="4443"/>
                </a:lnTo>
                <a:lnTo>
                  <a:pt x="5140" y="4258"/>
                </a:lnTo>
                <a:lnTo>
                  <a:pt x="5140" y="4061"/>
                </a:lnTo>
                <a:lnTo>
                  <a:pt x="5140" y="3853"/>
                </a:lnTo>
                <a:lnTo>
                  <a:pt x="5133" y="3419"/>
                </a:lnTo>
                <a:lnTo>
                  <a:pt x="5126" y="2980"/>
                </a:lnTo>
                <a:lnTo>
                  <a:pt x="5125" y="2765"/>
                </a:lnTo>
                <a:lnTo>
                  <a:pt x="5125" y="2559"/>
                </a:lnTo>
                <a:lnTo>
                  <a:pt x="5126" y="2361"/>
                </a:lnTo>
                <a:lnTo>
                  <a:pt x="5130" y="2177"/>
                </a:lnTo>
                <a:lnTo>
                  <a:pt x="5130" y="2177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endParaRPr lang="zh-CN" altLang="en-US"/>
          </a:p>
        </p:txBody>
      </p:sp>
      <p:sp>
        <p:nvSpPr>
          <p:cNvPr id="349" name="任意多边形 787"/>
          <p:cNvSpPr/>
          <p:nvPr/>
        </p:nvSpPr>
        <p:spPr>
          <a:xfrm>
            <a:off x="9413823" y="4238698"/>
            <a:ext cx="357545" cy="361232"/>
          </a:xfrm>
          <a:custGeom>
            <a:avLst/>
            <a:gdLst>
              <a:gd name="connsiteX0" fmla="*/ 738946 w 2155779"/>
              <a:gd name="connsiteY0" fmla="*/ 503694 h 2178136"/>
              <a:gd name="connsiteX1" fmla="*/ 1021348 w 2155779"/>
              <a:gd name="connsiteY1" fmla="*/ 503694 h 2178136"/>
              <a:gd name="connsiteX2" fmla="*/ 1021348 w 2155779"/>
              <a:gd name="connsiteY2" fmla="*/ 738945 h 2178136"/>
              <a:gd name="connsiteX3" fmla="*/ 1256598 w 2155779"/>
              <a:gd name="connsiteY3" fmla="*/ 738945 h 2178136"/>
              <a:gd name="connsiteX4" fmla="*/ 1256598 w 2155779"/>
              <a:gd name="connsiteY4" fmla="*/ 1021347 h 2178136"/>
              <a:gd name="connsiteX5" fmla="*/ 1021348 w 2155779"/>
              <a:gd name="connsiteY5" fmla="*/ 1021347 h 2178136"/>
              <a:gd name="connsiteX6" fmla="*/ 1021348 w 2155779"/>
              <a:gd name="connsiteY6" fmla="*/ 1256598 h 2178136"/>
              <a:gd name="connsiteX7" fmla="*/ 738946 w 2155779"/>
              <a:gd name="connsiteY7" fmla="*/ 1256598 h 2178136"/>
              <a:gd name="connsiteX8" fmla="*/ 738946 w 2155779"/>
              <a:gd name="connsiteY8" fmla="*/ 1021347 h 2178136"/>
              <a:gd name="connsiteX9" fmla="*/ 503696 w 2155779"/>
              <a:gd name="connsiteY9" fmla="*/ 1021347 h 2178136"/>
              <a:gd name="connsiteX10" fmla="*/ 503696 w 2155779"/>
              <a:gd name="connsiteY10" fmla="*/ 738945 h 2178136"/>
              <a:gd name="connsiteX11" fmla="*/ 738946 w 2155779"/>
              <a:gd name="connsiteY11" fmla="*/ 738945 h 2178136"/>
              <a:gd name="connsiteX12" fmla="*/ 880147 w 2155779"/>
              <a:gd name="connsiteY12" fmla="*/ 265858 h 2178136"/>
              <a:gd name="connsiteX13" fmla="*/ 265857 w 2155779"/>
              <a:gd name="connsiteY13" fmla="*/ 880147 h 2178136"/>
              <a:gd name="connsiteX14" fmla="*/ 880147 w 2155779"/>
              <a:gd name="connsiteY14" fmla="*/ 1494436 h 2178136"/>
              <a:gd name="connsiteX15" fmla="*/ 1494437 w 2155779"/>
              <a:gd name="connsiteY15" fmla="*/ 880147 h 2178136"/>
              <a:gd name="connsiteX16" fmla="*/ 880147 w 2155779"/>
              <a:gd name="connsiteY16" fmla="*/ 265858 h 2178136"/>
              <a:gd name="connsiteX17" fmla="*/ 880147 w 2155779"/>
              <a:gd name="connsiteY17" fmla="*/ 0 h 2178136"/>
              <a:gd name="connsiteX18" fmla="*/ 1760294 w 2155779"/>
              <a:gd name="connsiteY18" fmla="*/ 880147 h 2178136"/>
              <a:gd name="connsiteX19" fmla="*/ 1691128 w 2155779"/>
              <a:gd name="connsiteY19" fmla="*/ 1222740 h 2178136"/>
              <a:gd name="connsiteX20" fmla="*/ 1643723 w 2155779"/>
              <a:gd name="connsiteY20" fmla="*/ 1310076 h 2178136"/>
              <a:gd name="connsiteX21" fmla="*/ 2082049 w 2155779"/>
              <a:gd name="connsiteY21" fmla="*/ 1748401 h 2178136"/>
              <a:gd name="connsiteX22" fmla="*/ 2082049 w 2155779"/>
              <a:gd name="connsiteY22" fmla="*/ 2104405 h 2178136"/>
              <a:gd name="connsiteX23" fmla="*/ 1726044 w 2155779"/>
              <a:gd name="connsiteY23" fmla="*/ 2104405 h 2178136"/>
              <a:gd name="connsiteX24" fmla="*/ 1281094 w 2155779"/>
              <a:gd name="connsiteY24" fmla="*/ 1659455 h 2178136"/>
              <a:gd name="connsiteX25" fmla="*/ 1222740 w 2155779"/>
              <a:gd name="connsiteY25" fmla="*/ 1691128 h 2178136"/>
              <a:gd name="connsiteX26" fmla="*/ 880147 w 2155779"/>
              <a:gd name="connsiteY26" fmla="*/ 1760294 h 2178136"/>
              <a:gd name="connsiteX27" fmla="*/ 0 w 2155779"/>
              <a:gd name="connsiteY27" fmla="*/ 880147 h 2178136"/>
              <a:gd name="connsiteX28" fmla="*/ 880147 w 2155779"/>
              <a:gd name="connsiteY28" fmla="*/ 0 h 2178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155779" h="2178136">
                <a:moveTo>
                  <a:pt x="738946" y="503694"/>
                </a:moveTo>
                <a:lnTo>
                  <a:pt x="1021348" y="503694"/>
                </a:lnTo>
                <a:lnTo>
                  <a:pt x="1021348" y="738945"/>
                </a:lnTo>
                <a:lnTo>
                  <a:pt x="1256598" y="738945"/>
                </a:lnTo>
                <a:lnTo>
                  <a:pt x="1256598" y="1021347"/>
                </a:lnTo>
                <a:lnTo>
                  <a:pt x="1021348" y="1021347"/>
                </a:lnTo>
                <a:lnTo>
                  <a:pt x="1021348" y="1256598"/>
                </a:lnTo>
                <a:lnTo>
                  <a:pt x="738946" y="1256598"/>
                </a:lnTo>
                <a:lnTo>
                  <a:pt x="738946" y="1021347"/>
                </a:lnTo>
                <a:lnTo>
                  <a:pt x="503696" y="1021347"/>
                </a:lnTo>
                <a:lnTo>
                  <a:pt x="503696" y="738945"/>
                </a:lnTo>
                <a:lnTo>
                  <a:pt x="738946" y="738945"/>
                </a:lnTo>
                <a:close/>
                <a:moveTo>
                  <a:pt x="880147" y="265858"/>
                </a:moveTo>
                <a:cubicBezTo>
                  <a:pt x="540884" y="265858"/>
                  <a:pt x="265857" y="540885"/>
                  <a:pt x="265857" y="880147"/>
                </a:cubicBezTo>
                <a:cubicBezTo>
                  <a:pt x="265857" y="1219409"/>
                  <a:pt x="540884" y="1494436"/>
                  <a:pt x="880147" y="1494436"/>
                </a:cubicBezTo>
                <a:cubicBezTo>
                  <a:pt x="1219410" y="1494436"/>
                  <a:pt x="1494437" y="1219409"/>
                  <a:pt x="1494437" y="880147"/>
                </a:cubicBezTo>
                <a:cubicBezTo>
                  <a:pt x="1494437" y="540885"/>
                  <a:pt x="1219410" y="265858"/>
                  <a:pt x="880147" y="265858"/>
                </a:cubicBezTo>
                <a:close/>
                <a:moveTo>
                  <a:pt x="880147" y="0"/>
                </a:moveTo>
                <a:cubicBezTo>
                  <a:pt x="1366239" y="0"/>
                  <a:pt x="1760294" y="394055"/>
                  <a:pt x="1760294" y="880147"/>
                </a:cubicBezTo>
                <a:cubicBezTo>
                  <a:pt x="1760294" y="1001670"/>
                  <a:pt x="1735666" y="1117441"/>
                  <a:pt x="1691128" y="1222740"/>
                </a:cubicBezTo>
                <a:lnTo>
                  <a:pt x="1643723" y="1310076"/>
                </a:lnTo>
                <a:lnTo>
                  <a:pt x="2082049" y="1748401"/>
                </a:lnTo>
                <a:cubicBezTo>
                  <a:pt x="2180356" y="1846709"/>
                  <a:pt x="2180356" y="2006098"/>
                  <a:pt x="2082049" y="2104405"/>
                </a:cubicBezTo>
                <a:cubicBezTo>
                  <a:pt x="1983741" y="2202713"/>
                  <a:pt x="1824352" y="2202713"/>
                  <a:pt x="1726044" y="2104405"/>
                </a:cubicBezTo>
                <a:lnTo>
                  <a:pt x="1281094" y="1659455"/>
                </a:lnTo>
                <a:lnTo>
                  <a:pt x="1222740" y="1691128"/>
                </a:lnTo>
                <a:cubicBezTo>
                  <a:pt x="1117441" y="1735666"/>
                  <a:pt x="1001670" y="1760294"/>
                  <a:pt x="880147" y="1760294"/>
                </a:cubicBezTo>
                <a:cubicBezTo>
                  <a:pt x="394055" y="1760294"/>
                  <a:pt x="0" y="1366239"/>
                  <a:pt x="0" y="880147"/>
                </a:cubicBezTo>
                <a:cubicBezTo>
                  <a:pt x="0" y="394055"/>
                  <a:pt x="394055" y="0"/>
                  <a:pt x="880147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3" tIns="48216" rIns="96433" bIns="48216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673841" y="1589564"/>
            <a:ext cx="295522" cy="449614"/>
            <a:chOff x="6600826" y="492126"/>
            <a:chExt cx="590550" cy="898525"/>
          </a:xfrm>
          <a:solidFill>
            <a:schemeClr val="accent6">
              <a:lumMod val="50000"/>
            </a:schemeClr>
          </a:solidFill>
        </p:grpSpPr>
        <p:sp>
          <p:nvSpPr>
            <p:cNvPr id="3" name="Freeform 61"/>
            <p:cNvSpPr/>
            <p:nvPr/>
          </p:nvSpPr>
          <p:spPr bwMode="auto">
            <a:xfrm>
              <a:off x="6600826" y="503238"/>
              <a:ext cx="531813" cy="887413"/>
            </a:xfrm>
            <a:custGeom>
              <a:avLst/>
              <a:gdLst>
                <a:gd name="T0" fmla="*/ 116 w 182"/>
                <a:gd name="T1" fmla="*/ 216 h 303"/>
                <a:gd name="T2" fmla="*/ 105 w 182"/>
                <a:gd name="T3" fmla="*/ 215 h 303"/>
                <a:gd name="T4" fmla="*/ 46 w 182"/>
                <a:gd name="T5" fmla="*/ 94 h 303"/>
                <a:gd name="T6" fmla="*/ 50 w 182"/>
                <a:gd name="T7" fmla="*/ 83 h 303"/>
                <a:gd name="T8" fmla="*/ 68 w 182"/>
                <a:gd name="T9" fmla="*/ 83 h 303"/>
                <a:gd name="T10" fmla="*/ 49 w 182"/>
                <a:gd name="T11" fmla="*/ 0 h 303"/>
                <a:gd name="T12" fmla="*/ 3 w 182"/>
                <a:gd name="T13" fmla="*/ 24 h 303"/>
                <a:gd name="T14" fmla="*/ 6 w 182"/>
                <a:gd name="T15" fmla="*/ 93 h 303"/>
                <a:gd name="T16" fmla="*/ 55 w 182"/>
                <a:gd name="T17" fmla="*/ 216 h 303"/>
                <a:gd name="T18" fmla="*/ 135 w 182"/>
                <a:gd name="T19" fmla="*/ 287 h 303"/>
                <a:gd name="T20" fmla="*/ 182 w 182"/>
                <a:gd name="T21" fmla="*/ 267 h 303"/>
                <a:gd name="T22" fmla="*/ 126 w 182"/>
                <a:gd name="T23" fmla="*/ 203 h 303"/>
                <a:gd name="T24" fmla="*/ 116 w 182"/>
                <a:gd name="T25" fmla="*/ 21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303">
                  <a:moveTo>
                    <a:pt x="116" y="216"/>
                  </a:moveTo>
                  <a:cubicBezTo>
                    <a:pt x="109" y="222"/>
                    <a:pt x="105" y="215"/>
                    <a:pt x="105" y="215"/>
                  </a:cubicBezTo>
                  <a:cubicBezTo>
                    <a:pt x="105" y="215"/>
                    <a:pt x="51" y="105"/>
                    <a:pt x="46" y="94"/>
                  </a:cubicBezTo>
                  <a:cubicBezTo>
                    <a:pt x="42" y="84"/>
                    <a:pt x="50" y="83"/>
                    <a:pt x="50" y="83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6" y="4"/>
                    <a:pt x="3" y="24"/>
                  </a:cubicBezTo>
                  <a:cubicBezTo>
                    <a:pt x="2" y="30"/>
                    <a:pt x="0" y="51"/>
                    <a:pt x="6" y="93"/>
                  </a:cubicBezTo>
                  <a:cubicBezTo>
                    <a:pt x="11" y="128"/>
                    <a:pt x="30" y="183"/>
                    <a:pt x="55" y="216"/>
                  </a:cubicBezTo>
                  <a:cubicBezTo>
                    <a:pt x="78" y="246"/>
                    <a:pt x="101" y="267"/>
                    <a:pt x="135" y="287"/>
                  </a:cubicBezTo>
                  <a:cubicBezTo>
                    <a:pt x="163" y="303"/>
                    <a:pt x="182" y="267"/>
                    <a:pt x="182" y="267"/>
                  </a:cubicBezTo>
                  <a:cubicBezTo>
                    <a:pt x="126" y="203"/>
                    <a:pt x="126" y="203"/>
                    <a:pt x="126" y="203"/>
                  </a:cubicBezTo>
                  <a:cubicBezTo>
                    <a:pt x="126" y="203"/>
                    <a:pt x="122" y="210"/>
                    <a:pt x="116" y="2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" name="Freeform 62"/>
            <p:cNvSpPr/>
            <p:nvPr/>
          </p:nvSpPr>
          <p:spPr bwMode="auto">
            <a:xfrm>
              <a:off x="6764338" y="492126"/>
              <a:ext cx="103188" cy="254000"/>
            </a:xfrm>
            <a:custGeom>
              <a:avLst/>
              <a:gdLst>
                <a:gd name="T0" fmla="*/ 33 w 35"/>
                <a:gd name="T1" fmla="*/ 71 h 87"/>
                <a:gd name="T2" fmla="*/ 20 w 35"/>
                <a:gd name="T3" fmla="*/ 7 h 87"/>
                <a:gd name="T4" fmla="*/ 0 w 35"/>
                <a:gd name="T5" fmla="*/ 2 h 87"/>
                <a:gd name="T6" fmla="*/ 19 w 35"/>
                <a:gd name="T7" fmla="*/ 87 h 87"/>
                <a:gd name="T8" fmla="*/ 33 w 35"/>
                <a:gd name="T9" fmla="*/ 7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87">
                  <a:moveTo>
                    <a:pt x="33" y="71"/>
                  </a:moveTo>
                  <a:cubicBezTo>
                    <a:pt x="33" y="71"/>
                    <a:pt x="22" y="15"/>
                    <a:pt x="20" y="7"/>
                  </a:cubicBezTo>
                  <a:cubicBezTo>
                    <a:pt x="17" y="0"/>
                    <a:pt x="0" y="2"/>
                    <a:pt x="0" y="2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9" y="87"/>
                    <a:pt x="35" y="81"/>
                    <a:pt x="33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5" name="Freeform 63"/>
            <p:cNvSpPr/>
            <p:nvPr/>
          </p:nvSpPr>
          <p:spPr bwMode="auto">
            <a:xfrm>
              <a:off x="6983413" y="1054101"/>
              <a:ext cx="207963" cy="215900"/>
            </a:xfrm>
            <a:custGeom>
              <a:avLst/>
              <a:gdLst>
                <a:gd name="T0" fmla="*/ 22 w 71"/>
                <a:gd name="T1" fmla="*/ 6 h 74"/>
                <a:gd name="T2" fmla="*/ 0 w 71"/>
                <a:gd name="T3" fmla="*/ 9 h 74"/>
                <a:gd name="T4" fmla="*/ 56 w 71"/>
                <a:gd name="T5" fmla="*/ 74 h 74"/>
                <a:gd name="T6" fmla="*/ 62 w 71"/>
                <a:gd name="T7" fmla="*/ 52 h 74"/>
                <a:gd name="T8" fmla="*/ 22 w 71"/>
                <a:gd name="T9" fmla="*/ 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4">
                  <a:moveTo>
                    <a:pt x="22" y="6"/>
                  </a:moveTo>
                  <a:cubicBezTo>
                    <a:pt x="16" y="0"/>
                    <a:pt x="0" y="9"/>
                    <a:pt x="0" y="9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56" y="74"/>
                    <a:pt x="71" y="62"/>
                    <a:pt x="62" y="52"/>
                  </a:cubicBezTo>
                  <a:cubicBezTo>
                    <a:pt x="62" y="52"/>
                    <a:pt x="28" y="13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6" name="Freeform 64"/>
          <p:cNvSpPr>
            <a:spLocks noEditPoints="1"/>
          </p:cNvSpPr>
          <p:nvPr/>
        </p:nvSpPr>
        <p:spPr bwMode="auto">
          <a:xfrm>
            <a:off x="5523494" y="1683301"/>
            <a:ext cx="415479" cy="262142"/>
          </a:xfrm>
          <a:custGeom>
            <a:avLst/>
            <a:gdLst>
              <a:gd name="T0" fmla="*/ 208 w 284"/>
              <a:gd name="T1" fmla="*/ 75 h 179"/>
              <a:gd name="T2" fmla="*/ 187 w 284"/>
              <a:gd name="T3" fmla="*/ 30 h 179"/>
              <a:gd name="T4" fmla="*/ 209 w 284"/>
              <a:gd name="T5" fmla="*/ 18 h 179"/>
              <a:gd name="T6" fmla="*/ 157 w 284"/>
              <a:gd name="T7" fmla="*/ 12 h 179"/>
              <a:gd name="T8" fmla="*/ 174 w 284"/>
              <a:gd name="T9" fmla="*/ 27 h 179"/>
              <a:gd name="T10" fmla="*/ 100 w 284"/>
              <a:gd name="T11" fmla="*/ 40 h 179"/>
              <a:gd name="T12" fmla="*/ 100 w 284"/>
              <a:gd name="T13" fmla="*/ 11 h 179"/>
              <a:gd name="T14" fmla="*/ 121 w 284"/>
              <a:gd name="T15" fmla="*/ 9 h 179"/>
              <a:gd name="T16" fmla="*/ 122 w 284"/>
              <a:gd name="T17" fmla="*/ 6 h 179"/>
              <a:gd name="T18" fmla="*/ 121 w 284"/>
              <a:gd name="T19" fmla="*/ 2 h 179"/>
              <a:gd name="T20" fmla="*/ 118 w 284"/>
              <a:gd name="T21" fmla="*/ 0 h 179"/>
              <a:gd name="T22" fmla="*/ 72 w 284"/>
              <a:gd name="T23" fmla="*/ 4 h 179"/>
              <a:gd name="T24" fmla="*/ 72 w 284"/>
              <a:gd name="T25" fmla="*/ 9 h 179"/>
              <a:gd name="T26" fmla="*/ 86 w 284"/>
              <a:gd name="T27" fmla="*/ 11 h 179"/>
              <a:gd name="T28" fmla="*/ 77 w 284"/>
              <a:gd name="T29" fmla="*/ 74 h 179"/>
              <a:gd name="T30" fmla="*/ 1 w 284"/>
              <a:gd name="T31" fmla="*/ 118 h 179"/>
              <a:gd name="T32" fmla="*/ 18 w 284"/>
              <a:gd name="T33" fmla="*/ 163 h 179"/>
              <a:gd name="T34" fmla="*/ 73 w 284"/>
              <a:gd name="T35" fmla="*/ 174 h 179"/>
              <a:gd name="T36" fmla="*/ 100 w 284"/>
              <a:gd name="T37" fmla="*/ 95 h 179"/>
              <a:gd name="T38" fmla="*/ 93 w 284"/>
              <a:gd name="T39" fmla="*/ 63 h 179"/>
              <a:gd name="T40" fmla="*/ 176 w 284"/>
              <a:gd name="T41" fmla="*/ 132 h 179"/>
              <a:gd name="T42" fmla="*/ 230 w 284"/>
              <a:gd name="T43" fmla="*/ 178 h 179"/>
              <a:gd name="T44" fmla="*/ 230 w 284"/>
              <a:gd name="T45" fmla="*/ 70 h 179"/>
              <a:gd name="T46" fmla="*/ 61 w 284"/>
              <a:gd name="T47" fmla="*/ 163 h 179"/>
              <a:gd name="T48" fmla="*/ 32 w 284"/>
              <a:gd name="T49" fmla="*/ 89 h 179"/>
              <a:gd name="T50" fmla="*/ 70 w 284"/>
              <a:gd name="T51" fmla="*/ 94 h 179"/>
              <a:gd name="T52" fmla="*/ 53 w 284"/>
              <a:gd name="T53" fmla="*/ 130 h 179"/>
              <a:gd name="T54" fmla="*/ 61 w 284"/>
              <a:gd name="T55" fmla="*/ 130 h 179"/>
              <a:gd name="T56" fmla="*/ 82 w 284"/>
              <a:gd name="T57" fmla="*/ 95 h 179"/>
              <a:gd name="T58" fmla="*/ 205 w 284"/>
              <a:gd name="T59" fmla="*/ 93 h 179"/>
              <a:gd name="T60" fmla="*/ 190 w 284"/>
              <a:gd name="T61" fmla="*/ 119 h 179"/>
              <a:gd name="T62" fmla="*/ 99 w 284"/>
              <a:gd name="T63" fmla="*/ 51 h 179"/>
              <a:gd name="T64" fmla="*/ 152 w 284"/>
              <a:gd name="T65" fmla="*/ 112 h 179"/>
              <a:gd name="T66" fmla="*/ 162 w 284"/>
              <a:gd name="T67" fmla="*/ 119 h 179"/>
              <a:gd name="T68" fmla="*/ 180 w 284"/>
              <a:gd name="T69" fmla="*/ 57 h 179"/>
              <a:gd name="T70" fmla="*/ 177 w 284"/>
              <a:gd name="T71" fmla="*/ 119 h 179"/>
              <a:gd name="T72" fmla="*/ 230 w 284"/>
              <a:gd name="T73" fmla="*/ 165 h 179"/>
              <a:gd name="T74" fmla="*/ 236 w 284"/>
              <a:gd name="T75" fmla="*/ 132 h 179"/>
              <a:gd name="T76" fmla="*/ 239 w 284"/>
              <a:gd name="T77" fmla="*/ 120 h 179"/>
              <a:gd name="T78" fmla="*/ 230 w 284"/>
              <a:gd name="T79" fmla="*/ 84 h 179"/>
              <a:gd name="T80" fmla="*/ 230 w 284"/>
              <a:gd name="T81" fmla="*/ 165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84" h="179">
                <a:moveTo>
                  <a:pt x="230" y="70"/>
                </a:moveTo>
                <a:cubicBezTo>
                  <a:pt x="222" y="70"/>
                  <a:pt x="215" y="72"/>
                  <a:pt x="208" y="75"/>
                </a:cubicBezTo>
                <a:cubicBezTo>
                  <a:pt x="184" y="42"/>
                  <a:pt x="184" y="42"/>
                  <a:pt x="184" y="42"/>
                </a:cubicBezTo>
                <a:cubicBezTo>
                  <a:pt x="187" y="30"/>
                  <a:pt x="187" y="30"/>
                  <a:pt x="187" y="30"/>
                </a:cubicBezTo>
                <a:cubicBezTo>
                  <a:pt x="187" y="30"/>
                  <a:pt x="201" y="32"/>
                  <a:pt x="202" y="32"/>
                </a:cubicBezTo>
                <a:cubicBezTo>
                  <a:pt x="208" y="28"/>
                  <a:pt x="210" y="22"/>
                  <a:pt x="209" y="18"/>
                </a:cubicBezTo>
                <a:cubicBezTo>
                  <a:pt x="208" y="14"/>
                  <a:pt x="202" y="9"/>
                  <a:pt x="201" y="9"/>
                </a:cubicBezTo>
                <a:cubicBezTo>
                  <a:pt x="157" y="12"/>
                  <a:pt x="157" y="12"/>
                  <a:pt x="157" y="12"/>
                </a:cubicBezTo>
                <a:cubicBezTo>
                  <a:pt x="157" y="19"/>
                  <a:pt x="157" y="19"/>
                  <a:pt x="157" y="19"/>
                </a:cubicBezTo>
                <a:cubicBezTo>
                  <a:pt x="174" y="27"/>
                  <a:pt x="174" y="27"/>
                  <a:pt x="174" y="27"/>
                </a:cubicBezTo>
                <a:cubicBezTo>
                  <a:pt x="171" y="40"/>
                  <a:pt x="171" y="40"/>
                  <a:pt x="171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7" y="19"/>
                  <a:pt x="107" y="19"/>
                  <a:pt x="107" y="19"/>
                </a:cubicBezTo>
                <a:cubicBezTo>
                  <a:pt x="107" y="15"/>
                  <a:pt x="103" y="11"/>
                  <a:pt x="100" y="11"/>
                </a:cubicBezTo>
                <a:cubicBezTo>
                  <a:pt x="107" y="10"/>
                  <a:pt x="113" y="10"/>
                  <a:pt x="120" y="10"/>
                </a:cubicBezTo>
                <a:cubicBezTo>
                  <a:pt x="121" y="9"/>
                  <a:pt x="121" y="9"/>
                  <a:pt x="121" y="9"/>
                </a:cubicBezTo>
                <a:cubicBezTo>
                  <a:pt x="122" y="8"/>
                  <a:pt x="122" y="8"/>
                  <a:pt x="122" y="8"/>
                </a:cubicBezTo>
                <a:cubicBezTo>
                  <a:pt x="122" y="6"/>
                  <a:pt x="122" y="6"/>
                  <a:pt x="122" y="6"/>
                </a:cubicBezTo>
                <a:cubicBezTo>
                  <a:pt x="122" y="3"/>
                  <a:pt x="122" y="3"/>
                  <a:pt x="122" y="3"/>
                </a:cubicBezTo>
                <a:cubicBezTo>
                  <a:pt x="121" y="2"/>
                  <a:pt x="121" y="2"/>
                  <a:pt x="121" y="2"/>
                </a:cubicBezTo>
                <a:cubicBezTo>
                  <a:pt x="120" y="1"/>
                  <a:pt x="120" y="1"/>
                  <a:pt x="120" y="1"/>
                </a:cubicBezTo>
                <a:cubicBezTo>
                  <a:pt x="118" y="0"/>
                  <a:pt x="118" y="0"/>
                  <a:pt x="118" y="0"/>
                </a:cubicBezTo>
                <a:cubicBezTo>
                  <a:pt x="73" y="2"/>
                  <a:pt x="73" y="2"/>
                  <a:pt x="73" y="2"/>
                </a:cubicBezTo>
                <a:cubicBezTo>
                  <a:pt x="72" y="4"/>
                  <a:pt x="72" y="4"/>
                  <a:pt x="72" y="4"/>
                </a:cubicBezTo>
                <a:cubicBezTo>
                  <a:pt x="71" y="7"/>
                  <a:pt x="71" y="7"/>
                  <a:pt x="71" y="7"/>
                </a:cubicBezTo>
                <a:cubicBezTo>
                  <a:pt x="72" y="9"/>
                  <a:pt x="72" y="9"/>
                  <a:pt x="72" y="9"/>
                </a:cubicBezTo>
                <a:cubicBezTo>
                  <a:pt x="75" y="11"/>
                  <a:pt x="75" y="11"/>
                  <a:pt x="75" y="11"/>
                </a:cubicBezTo>
                <a:cubicBezTo>
                  <a:pt x="86" y="11"/>
                  <a:pt x="86" y="11"/>
                  <a:pt x="86" y="11"/>
                </a:cubicBezTo>
                <a:cubicBezTo>
                  <a:pt x="90" y="12"/>
                  <a:pt x="94" y="15"/>
                  <a:pt x="94" y="20"/>
                </a:cubicBezTo>
                <a:cubicBezTo>
                  <a:pt x="88" y="38"/>
                  <a:pt x="83" y="56"/>
                  <a:pt x="77" y="74"/>
                </a:cubicBezTo>
                <a:cubicBezTo>
                  <a:pt x="77" y="74"/>
                  <a:pt x="52" y="62"/>
                  <a:pt x="27" y="77"/>
                </a:cubicBezTo>
                <a:cubicBezTo>
                  <a:pt x="8" y="88"/>
                  <a:pt x="2" y="104"/>
                  <a:pt x="1" y="118"/>
                </a:cubicBezTo>
                <a:cubicBezTo>
                  <a:pt x="0" y="123"/>
                  <a:pt x="1" y="128"/>
                  <a:pt x="2" y="132"/>
                </a:cubicBezTo>
                <a:cubicBezTo>
                  <a:pt x="3" y="141"/>
                  <a:pt x="8" y="154"/>
                  <a:pt x="18" y="163"/>
                </a:cubicBezTo>
                <a:cubicBezTo>
                  <a:pt x="30" y="174"/>
                  <a:pt x="51" y="179"/>
                  <a:pt x="65" y="175"/>
                </a:cubicBezTo>
                <a:cubicBezTo>
                  <a:pt x="68" y="175"/>
                  <a:pt x="70" y="174"/>
                  <a:pt x="73" y="174"/>
                </a:cubicBezTo>
                <a:cubicBezTo>
                  <a:pt x="94" y="166"/>
                  <a:pt x="104" y="150"/>
                  <a:pt x="108" y="129"/>
                </a:cubicBezTo>
                <a:cubicBezTo>
                  <a:pt x="110" y="118"/>
                  <a:pt x="106" y="105"/>
                  <a:pt x="100" y="95"/>
                </a:cubicBezTo>
                <a:cubicBezTo>
                  <a:pt x="95" y="86"/>
                  <a:pt x="87" y="80"/>
                  <a:pt x="87" y="80"/>
                </a:cubicBezTo>
                <a:cubicBezTo>
                  <a:pt x="93" y="63"/>
                  <a:pt x="93" y="63"/>
                  <a:pt x="93" y="63"/>
                </a:cubicBezTo>
                <a:cubicBezTo>
                  <a:pt x="151" y="132"/>
                  <a:pt x="151" y="132"/>
                  <a:pt x="151" y="132"/>
                </a:cubicBezTo>
                <a:cubicBezTo>
                  <a:pt x="176" y="132"/>
                  <a:pt x="176" y="132"/>
                  <a:pt x="176" y="132"/>
                </a:cubicBezTo>
                <a:cubicBezTo>
                  <a:pt x="177" y="132"/>
                  <a:pt x="177" y="132"/>
                  <a:pt x="177" y="132"/>
                </a:cubicBezTo>
                <a:cubicBezTo>
                  <a:pt x="181" y="158"/>
                  <a:pt x="203" y="178"/>
                  <a:pt x="230" y="178"/>
                </a:cubicBezTo>
                <a:cubicBezTo>
                  <a:pt x="260" y="178"/>
                  <a:pt x="284" y="154"/>
                  <a:pt x="284" y="124"/>
                </a:cubicBezTo>
                <a:cubicBezTo>
                  <a:pt x="284" y="94"/>
                  <a:pt x="260" y="70"/>
                  <a:pt x="230" y="70"/>
                </a:cubicBezTo>
                <a:close/>
                <a:moveTo>
                  <a:pt x="94" y="127"/>
                </a:moveTo>
                <a:cubicBezTo>
                  <a:pt x="92" y="147"/>
                  <a:pt x="79" y="159"/>
                  <a:pt x="61" y="163"/>
                </a:cubicBezTo>
                <a:cubicBezTo>
                  <a:pt x="43" y="166"/>
                  <a:pt x="26" y="155"/>
                  <a:pt x="18" y="141"/>
                </a:cubicBezTo>
                <a:cubicBezTo>
                  <a:pt x="11" y="127"/>
                  <a:pt x="12" y="102"/>
                  <a:pt x="32" y="89"/>
                </a:cubicBezTo>
                <a:cubicBezTo>
                  <a:pt x="52" y="76"/>
                  <a:pt x="73" y="87"/>
                  <a:pt x="73" y="87"/>
                </a:cubicBezTo>
                <a:cubicBezTo>
                  <a:pt x="73" y="87"/>
                  <a:pt x="72" y="89"/>
                  <a:pt x="70" y="94"/>
                </a:cubicBezTo>
                <a:cubicBezTo>
                  <a:pt x="67" y="99"/>
                  <a:pt x="56" y="119"/>
                  <a:pt x="51" y="125"/>
                </a:cubicBezTo>
                <a:cubicBezTo>
                  <a:pt x="49" y="126"/>
                  <a:pt x="51" y="129"/>
                  <a:pt x="53" y="130"/>
                </a:cubicBezTo>
                <a:cubicBezTo>
                  <a:pt x="54" y="132"/>
                  <a:pt x="56" y="132"/>
                  <a:pt x="57" y="132"/>
                </a:cubicBezTo>
                <a:cubicBezTo>
                  <a:pt x="59" y="132"/>
                  <a:pt x="61" y="130"/>
                  <a:pt x="61" y="130"/>
                </a:cubicBezTo>
                <a:cubicBezTo>
                  <a:pt x="62" y="129"/>
                  <a:pt x="74" y="112"/>
                  <a:pt x="79" y="102"/>
                </a:cubicBezTo>
                <a:cubicBezTo>
                  <a:pt x="80" y="101"/>
                  <a:pt x="82" y="95"/>
                  <a:pt x="82" y="95"/>
                </a:cubicBezTo>
                <a:cubicBezTo>
                  <a:pt x="82" y="93"/>
                  <a:pt x="96" y="107"/>
                  <a:pt x="94" y="127"/>
                </a:cubicBezTo>
                <a:close/>
                <a:moveTo>
                  <a:pt x="205" y="93"/>
                </a:moveTo>
                <a:cubicBezTo>
                  <a:pt x="224" y="119"/>
                  <a:pt x="224" y="119"/>
                  <a:pt x="224" y="119"/>
                </a:cubicBezTo>
                <a:cubicBezTo>
                  <a:pt x="190" y="119"/>
                  <a:pt x="190" y="119"/>
                  <a:pt x="190" y="119"/>
                </a:cubicBezTo>
                <a:cubicBezTo>
                  <a:pt x="192" y="108"/>
                  <a:pt x="197" y="99"/>
                  <a:pt x="205" y="93"/>
                </a:cubicBezTo>
                <a:close/>
                <a:moveTo>
                  <a:pt x="99" y="51"/>
                </a:moveTo>
                <a:cubicBezTo>
                  <a:pt x="167" y="51"/>
                  <a:pt x="167" y="51"/>
                  <a:pt x="167" y="51"/>
                </a:cubicBezTo>
                <a:cubicBezTo>
                  <a:pt x="169" y="51"/>
                  <a:pt x="152" y="112"/>
                  <a:pt x="152" y="112"/>
                </a:cubicBezTo>
                <a:lnTo>
                  <a:pt x="99" y="51"/>
                </a:lnTo>
                <a:close/>
                <a:moveTo>
                  <a:pt x="162" y="119"/>
                </a:moveTo>
                <a:cubicBezTo>
                  <a:pt x="180" y="57"/>
                  <a:pt x="180" y="57"/>
                  <a:pt x="180" y="57"/>
                </a:cubicBezTo>
                <a:cubicBezTo>
                  <a:pt x="180" y="57"/>
                  <a:pt x="180" y="57"/>
                  <a:pt x="180" y="57"/>
                </a:cubicBezTo>
                <a:cubicBezTo>
                  <a:pt x="197" y="82"/>
                  <a:pt x="197" y="82"/>
                  <a:pt x="197" y="82"/>
                </a:cubicBezTo>
                <a:cubicBezTo>
                  <a:pt x="186" y="91"/>
                  <a:pt x="178" y="104"/>
                  <a:pt x="177" y="119"/>
                </a:cubicBezTo>
                <a:lnTo>
                  <a:pt x="162" y="119"/>
                </a:lnTo>
                <a:close/>
                <a:moveTo>
                  <a:pt x="230" y="165"/>
                </a:moveTo>
                <a:cubicBezTo>
                  <a:pt x="211" y="165"/>
                  <a:pt x="194" y="151"/>
                  <a:pt x="191" y="132"/>
                </a:cubicBezTo>
                <a:cubicBezTo>
                  <a:pt x="236" y="132"/>
                  <a:pt x="236" y="132"/>
                  <a:pt x="236" y="132"/>
                </a:cubicBezTo>
                <a:cubicBezTo>
                  <a:pt x="237" y="132"/>
                  <a:pt x="239" y="132"/>
                  <a:pt x="240" y="131"/>
                </a:cubicBezTo>
                <a:cubicBezTo>
                  <a:pt x="243" y="129"/>
                  <a:pt x="243" y="125"/>
                  <a:pt x="239" y="120"/>
                </a:cubicBezTo>
                <a:cubicBezTo>
                  <a:pt x="216" y="87"/>
                  <a:pt x="216" y="87"/>
                  <a:pt x="216" y="87"/>
                </a:cubicBezTo>
                <a:cubicBezTo>
                  <a:pt x="220" y="85"/>
                  <a:pt x="225" y="84"/>
                  <a:pt x="230" y="84"/>
                </a:cubicBezTo>
                <a:cubicBezTo>
                  <a:pt x="253" y="84"/>
                  <a:pt x="271" y="102"/>
                  <a:pt x="271" y="124"/>
                </a:cubicBezTo>
                <a:cubicBezTo>
                  <a:pt x="271" y="146"/>
                  <a:pt x="253" y="165"/>
                  <a:pt x="230" y="165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102344" y="1664235"/>
            <a:ext cx="340009" cy="300272"/>
            <a:chOff x="3784601" y="620713"/>
            <a:chExt cx="679450" cy="600075"/>
          </a:xfrm>
          <a:solidFill>
            <a:schemeClr val="accent6">
              <a:lumMod val="50000"/>
            </a:schemeClr>
          </a:solidFill>
        </p:grpSpPr>
        <p:sp>
          <p:nvSpPr>
            <p:cNvPr id="8" name="Freeform 69"/>
            <p:cNvSpPr>
              <a:spLocks noEditPoints="1"/>
            </p:cNvSpPr>
            <p:nvPr/>
          </p:nvSpPr>
          <p:spPr bwMode="auto">
            <a:xfrm>
              <a:off x="4071938" y="815976"/>
              <a:ext cx="303213" cy="304800"/>
            </a:xfrm>
            <a:custGeom>
              <a:avLst/>
              <a:gdLst>
                <a:gd name="T0" fmla="*/ 52 w 104"/>
                <a:gd name="T1" fmla="*/ 0 h 104"/>
                <a:gd name="T2" fmla="*/ 0 w 104"/>
                <a:gd name="T3" fmla="*/ 52 h 104"/>
                <a:gd name="T4" fmla="*/ 52 w 104"/>
                <a:gd name="T5" fmla="*/ 104 h 104"/>
                <a:gd name="T6" fmla="*/ 104 w 104"/>
                <a:gd name="T7" fmla="*/ 52 h 104"/>
                <a:gd name="T8" fmla="*/ 52 w 104"/>
                <a:gd name="T9" fmla="*/ 0 h 104"/>
                <a:gd name="T10" fmla="*/ 51 w 104"/>
                <a:gd name="T11" fmla="*/ 82 h 104"/>
                <a:gd name="T12" fmla="*/ 19 w 104"/>
                <a:gd name="T13" fmla="*/ 50 h 104"/>
                <a:gd name="T14" fmla="*/ 51 w 104"/>
                <a:gd name="T15" fmla="*/ 18 h 104"/>
                <a:gd name="T16" fmla="*/ 83 w 104"/>
                <a:gd name="T17" fmla="*/ 50 h 104"/>
                <a:gd name="T18" fmla="*/ 51 w 104"/>
                <a:gd name="T19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04">
                  <a:moveTo>
                    <a:pt x="52" y="0"/>
                  </a:moveTo>
                  <a:cubicBezTo>
                    <a:pt x="24" y="0"/>
                    <a:pt x="0" y="23"/>
                    <a:pt x="0" y="52"/>
                  </a:cubicBezTo>
                  <a:cubicBezTo>
                    <a:pt x="0" y="80"/>
                    <a:pt x="24" y="104"/>
                    <a:pt x="52" y="104"/>
                  </a:cubicBezTo>
                  <a:cubicBezTo>
                    <a:pt x="81" y="104"/>
                    <a:pt x="104" y="80"/>
                    <a:pt x="104" y="52"/>
                  </a:cubicBezTo>
                  <a:cubicBezTo>
                    <a:pt x="104" y="23"/>
                    <a:pt x="81" y="0"/>
                    <a:pt x="52" y="0"/>
                  </a:cubicBezTo>
                  <a:close/>
                  <a:moveTo>
                    <a:pt x="51" y="82"/>
                  </a:moveTo>
                  <a:cubicBezTo>
                    <a:pt x="34" y="82"/>
                    <a:pt x="19" y="68"/>
                    <a:pt x="19" y="50"/>
                  </a:cubicBezTo>
                  <a:cubicBezTo>
                    <a:pt x="19" y="33"/>
                    <a:pt x="34" y="18"/>
                    <a:pt x="51" y="18"/>
                  </a:cubicBezTo>
                  <a:cubicBezTo>
                    <a:pt x="69" y="18"/>
                    <a:pt x="83" y="33"/>
                    <a:pt x="83" y="50"/>
                  </a:cubicBezTo>
                  <a:cubicBezTo>
                    <a:pt x="83" y="68"/>
                    <a:pt x="69" y="82"/>
                    <a:pt x="51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" name="Freeform 70"/>
            <p:cNvSpPr>
              <a:spLocks noEditPoints="1"/>
            </p:cNvSpPr>
            <p:nvPr/>
          </p:nvSpPr>
          <p:spPr bwMode="auto">
            <a:xfrm>
              <a:off x="3784601" y="620713"/>
              <a:ext cx="679450" cy="600075"/>
            </a:xfrm>
            <a:custGeom>
              <a:avLst/>
              <a:gdLst>
                <a:gd name="T0" fmla="*/ 198 w 232"/>
                <a:gd name="T1" fmla="*/ 24 h 205"/>
                <a:gd name="T2" fmla="*/ 77 w 232"/>
                <a:gd name="T3" fmla="*/ 24 h 205"/>
                <a:gd name="T4" fmla="*/ 77 w 232"/>
                <a:gd name="T5" fmla="*/ 19 h 205"/>
                <a:gd name="T6" fmla="*/ 59 w 232"/>
                <a:gd name="T7" fmla="*/ 0 h 205"/>
                <a:gd name="T8" fmla="*/ 40 w 232"/>
                <a:gd name="T9" fmla="*/ 19 h 205"/>
                <a:gd name="T10" fmla="*/ 40 w 232"/>
                <a:gd name="T11" fmla="*/ 24 h 205"/>
                <a:gd name="T12" fmla="*/ 33 w 232"/>
                <a:gd name="T13" fmla="*/ 24 h 205"/>
                <a:gd name="T14" fmla="*/ 0 w 232"/>
                <a:gd name="T15" fmla="*/ 57 h 205"/>
                <a:gd name="T16" fmla="*/ 0 w 232"/>
                <a:gd name="T17" fmla="*/ 171 h 205"/>
                <a:gd name="T18" fmla="*/ 33 w 232"/>
                <a:gd name="T19" fmla="*/ 205 h 205"/>
                <a:gd name="T20" fmla="*/ 198 w 232"/>
                <a:gd name="T21" fmla="*/ 205 h 205"/>
                <a:gd name="T22" fmla="*/ 232 w 232"/>
                <a:gd name="T23" fmla="*/ 171 h 205"/>
                <a:gd name="T24" fmla="*/ 232 w 232"/>
                <a:gd name="T25" fmla="*/ 57 h 205"/>
                <a:gd name="T26" fmla="*/ 198 w 232"/>
                <a:gd name="T27" fmla="*/ 24 h 205"/>
                <a:gd name="T28" fmla="*/ 42 w 232"/>
                <a:gd name="T29" fmla="*/ 82 h 205"/>
                <a:gd name="T30" fmla="*/ 23 w 232"/>
                <a:gd name="T31" fmla="*/ 62 h 205"/>
                <a:gd name="T32" fmla="*/ 42 w 232"/>
                <a:gd name="T33" fmla="*/ 43 h 205"/>
                <a:gd name="T34" fmla="*/ 61 w 232"/>
                <a:gd name="T35" fmla="*/ 62 h 205"/>
                <a:gd name="T36" fmla="*/ 42 w 232"/>
                <a:gd name="T37" fmla="*/ 82 h 205"/>
                <a:gd name="T38" fmla="*/ 150 w 232"/>
                <a:gd name="T39" fmla="*/ 179 h 205"/>
                <a:gd name="T40" fmla="*/ 90 w 232"/>
                <a:gd name="T41" fmla="*/ 119 h 205"/>
                <a:gd name="T42" fmla="*/ 150 w 232"/>
                <a:gd name="T43" fmla="*/ 59 h 205"/>
                <a:gd name="T44" fmla="*/ 210 w 232"/>
                <a:gd name="T45" fmla="*/ 119 h 205"/>
                <a:gd name="T46" fmla="*/ 150 w 232"/>
                <a:gd name="T47" fmla="*/ 179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2" h="205">
                  <a:moveTo>
                    <a:pt x="198" y="24"/>
                  </a:moveTo>
                  <a:cubicBezTo>
                    <a:pt x="77" y="24"/>
                    <a:pt x="77" y="24"/>
                    <a:pt x="77" y="24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8"/>
                    <a:pt x="69" y="0"/>
                    <a:pt x="59" y="0"/>
                  </a:cubicBezTo>
                  <a:cubicBezTo>
                    <a:pt x="48" y="0"/>
                    <a:pt x="40" y="8"/>
                    <a:pt x="40" y="19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15" y="24"/>
                    <a:pt x="0" y="39"/>
                    <a:pt x="0" y="57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90"/>
                    <a:pt x="15" y="205"/>
                    <a:pt x="33" y="205"/>
                  </a:cubicBezTo>
                  <a:cubicBezTo>
                    <a:pt x="198" y="205"/>
                    <a:pt x="198" y="205"/>
                    <a:pt x="198" y="205"/>
                  </a:cubicBezTo>
                  <a:cubicBezTo>
                    <a:pt x="217" y="205"/>
                    <a:pt x="232" y="190"/>
                    <a:pt x="232" y="171"/>
                  </a:cubicBezTo>
                  <a:cubicBezTo>
                    <a:pt x="232" y="57"/>
                    <a:pt x="232" y="57"/>
                    <a:pt x="232" y="57"/>
                  </a:cubicBezTo>
                  <a:cubicBezTo>
                    <a:pt x="232" y="39"/>
                    <a:pt x="217" y="24"/>
                    <a:pt x="198" y="24"/>
                  </a:cubicBezTo>
                  <a:close/>
                  <a:moveTo>
                    <a:pt x="42" y="82"/>
                  </a:moveTo>
                  <a:cubicBezTo>
                    <a:pt x="31" y="82"/>
                    <a:pt x="23" y="73"/>
                    <a:pt x="23" y="62"/>
                  </a:cubicBezTo>
                  <a:cubicBezTo>
                    <a:pt x="23" y="52"/>
                    <a:pt x="31" y="43"/>
                    <a:pt x="42" y="43"/>
                  </a:cubicBezTo>
                  <a:cubicBezTo>
                    <a:pt x="53" y="43"/>
                    <a:pt x="61" y="52"/>
                    <a:pt x="61" y="62"/>
                  </a:cubicBezTo>
                  <a:cubicBezTo>
                    <a:pt x="61" y="73"/>
                    <a:pt x="53" y="82"/>
                    <a:pt x="42" y="82"/>
                  </a:cubicBezTo>
                  <a:close/>
                  <a:moveTo>
                    <a:pt x="150" y="179"/>
                  </a:moveTo>
                  <a:cubicBezTo>
                    <a:pt x="117" y="179"/>
                    <a:pt x="90" y="152"/>
                    <a:pt x="90" y="119"/>
                  </a:cubicBezTo>
                  <a:cubicBezTo>
                    <a:pt x="90" y="86"/>
                    <a:pt x="117" y="59"/>
                    <a:pt x="150" y="59"/>
                  </a:cubicBezTo>
                  <a:cubicBezTo>
                    <a:pt x="183" y="59"/>
                    <a:pt x="210" y="86"/>
                    <a:pt x="210" y="119"/>
                  </a:cubicBezTo>
                  <a:cubicBezTo>
                    <a:pt x="210" y="152"/>
                    <a:pt x="183" y="179"/>
                    <a:pt x="150" y="1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" name="Oval 71"/>
            <p:cNvSpPr>
              <a:spLocks noChangeArrowheads="1"/>
            </p:cNvSpPr>
            <p:nvPr/>
          </p:nvSpPr>
          <p:spPr bwMode="auto">
            <a:xfrm>
              <a:off x="3863976" y="760413"/>
              <a:ext cx="87313" cy="85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869506" y="1617367"/>
            <a:ext cx="355898" cy="394008"/>
            <a:chOff x="5346701" y="476251"/>
            <a:chExt cx="711200" cy="787400"/>
          </a:xfrm>
          <a:solidFill>
            <a:schemeClr val="accent6">
              <a:lumMod val="50000"/>
            </a:schemeClr>
          </a:solidFill>
        </p:grpSpPr>
        <p:sp>
          <p:nvSpPr>
            <p:cNvPr id="12" name="Freeform 104"/>
            <p:cNvSpPr/>
            <p:nvPr/>
          </p:nvSpPr>
          <p:spPr bwMode="auto">
            <a:xfrm>
              <a:off x="5659438" y="614363"/>
              <a:ext cx="263525" cy="263525"/>
            </a:xfrm>
            <a:custGeom>
              <a:avLst/>
              <a:gdLst>
                <a:gd name="T0" fmla="*/ 0 w 90"/>
                <a:gd name="T1" fmla="*/ 0 h 90"/>
                <a:gd name="T2" fmla="*/ 0 w 90"/>
                <a:gd name="T3" fmla="*/ 21 h 90"/>
                <a:gd name="T4" fmla="*/ 69 w 90"/>
                <a:gd name="T5" fmla="*/ 90 h 90"/>
                <a:gd name="T6" fmla="*/ 90 w 90"/>
                <a:gd name="T7" fmla="*/ 90 h 90"/>
                <a:gd name="T8" fmla="*/ 0 w 90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38" y="21"/>
                    <a:pt x="69" y="52"/>
                    <a:pt x="69" y="90"/>
                  </a:cubicBezTo>
                  <a:cubicBezTo>
                    <a:pt x="90" y="90"/>
                    <a:pt x="90" y="90"/>
                    <a:pt x="90" y="90"/>
                  </a:cubicBezTo>
                  <a:cubicBezTo>
                    <a:pt x="90" y="40"/>
                    <a:pt x="49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" name="Freeform 105"/>
            <p:cNvSpPr/>
            <p:nvPr/>
          </p:nvSpPr>
          <p:spPr bwMode="auto">
            <a:xfrm>
              <a:off x="5659438" y="476251"/>
              <a:ext cx="398463" cy="401638"/>
            </a:xfrm>
            <a:custGeom>
              <a:avLst/>
              <a:gdLst>
                <a:gd name="T0" fmla="*/ 0 w 136"/>
                <a:gd name="T1" fmla="*/ 0 h 137"/>
                <a:gd name="T2" fmla="*/ 0 w 136"/>
                <a:gd name="T3" fmla="*/ 21 h 137"/>
                <a:gd name="T4" fmla="*/ 116 w 136"/>
                <a:gd name="T5" fmla="*/ 137 h 137"/>
                <a:gd name="T6" fmla="*/ 136 w 136"/>
                <a:gd name="T7" fmla="*/ 137 h 137"/>
                <a:gd name="T8" fmla="*/ 0 w 136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7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64" y="21"/>
                    <a:pt x="116" y="73"/>
                    <a:pt x="116" y="137"/>
                  </a:cubicBezTo>
                  <a:cubicBezTo>
                    <a:pt x="136" y="137"/>
                    <a:pt x="136" y="137"/>
                    <a:pt x="136" y="137"/>
                  </a:cubicBezTo>
                  <a:cubicBezTo>
                    <a:pt x="136" y="61"/>
                    <a:pt x="75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" name="Freeform 106"/>
            <p:cNvSpPr/>
            <p:nvPr/>
          </p:nvSpPr>
          <p:spPr bwMode="auto">
            <a:xfrm>
              <a:off x="5346701" y="711201"/>
              <a:ext cx="476250" cy="552450"/>
            </a:xfrm>
            <a:custGeom>
              <a:avLst/>
              <a:gdLst>
                <a:gd name="T0" fmla="*/ 101 w 163"/>
                <a:gd name="T1" fmla="*/ 150 h 189"/>
                <a:gd name="T2" fmla="*/ 163 w 163"/>
                <a:gd name="T3" fmla="*/ 124 h 189"/>
                <a:gd name="T4" fmla="*/ 114 w 163"/>
                <a:gd name="T5" fmla="*/ 76 h 189"/>
                <a:gd name="T6" fmla="*/ 120 w 163"/>
                <a:gd name="T7" fmla="*/ 56 h 189"/>
                <a:gd name="T8" fmla="*/ 124 w 163"/>
                <a:gd name="T9" fmla="*/ 57 h 189"/>
                <a:gd name="T10" fmla="*/ 142 w 163"/>
                <a:gd name="T11" fmla="*/ 39 h 189"/>
                <a:gd name="T12" fmla="*/ 124 w 163"/>
                <a:gd name="T13" fmla="*/ 21 h 189"/>
                <a:gd name="T14" fmla="*/ 107 w 163"/>
                <a:gd name="T15" fmla="*/ 39 h 189"/>
                <a:gd name="T16" fmla="*/ 107 w 163"/>
                <a:gd name="T17" fmla="*/ 43 h 189"/>
                <a:gd name="T18" fmla="*/ 88 w 163"/>
                <a:gd name="T19" fmla="*/ 49 h 189"/>
                <a:gd name="T20" fmla="*/ 39 w 163"/>
                <a:gd name="T21" fmla="*/ 0 h 189"/>
                <a:gd name="T22" fmla="*/ 14 w 163"/>
                <a:gd name="T23" fmla="*/ 61 h 189"/>
                <a:gd name="T24" fmla="*/ 33 w 163"/>
                <a:gd name="T25" fmla="*/ 117 h 189"/>
                <a:gd name="T26" fmla="*/ 27 w 163"/>
                <a:gd name="T27" fmla="*/ 125 h 189"/>
                <a:gd name="T28" fmla="*/ 27 w 163"/>
                <a:gd name="T29" fmla="*/ 148 h 189"/>
                <a:gd name="T30" fmla="*/ 13 w 163"/>
                <a:gd name="T31" fmla="*/ 157 h 189"/>
                <a:gd name="T32" fmla="*/ 0 w 163"/>
                <a:gd name="T33" fmla="*/ 189 h 189"/>
                <a:gd name="T34" fmla="*/ 88 w 163"/>
                <a:gd name="T35" fmla="*/ 189 h 189"/>
                <a:gd name="T36" fmla="*/ 75 w 163"/>
                <a:gd name="T37" fmla="*/ 157 h 189"/>
                <a:gd name="T38" fmla="*/ 61 w 163"/>
                <a:gd name="T39" fmla="*/ 148 h 189"/>
                <a:gd name="T40" fmla="*/ 61 w 163"/>
                <a:gd name="T41" fmla="*/ 140 h 189"/>
                <a:gd name="T42" fmla="*/ 101 w 163"/>
                <a:gd name="T43" fmla="*/ 15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3" h="189">
                  <a:moveTo>
                    <a:pt x="101" y="150"/>
                  </a:moveTo>
                  <a:cubicBezTo>
                    <a:pt x="125" y="150"/>
                    <a:pt x="147" y="140"/>
                    <a:pt x="163" y="124"/>
                  </a:cubicBezTo>
                  <a:cubicBezTo>
                    <a:pt x="114" y="76"/>
                    <a:pt x="114" y="76"/>
                    <a:pt x="114" y="7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1" y="56"/>
                    <a:pt x="123" y="57"/>
                    <a:pt x="124" y="57"/>
                  </a:cubicBezTo>
                  <a:cubicBezTo>
                    <a:pt x="134" y="57"/>
                    <a:pt x="142" y="49"/>
                    <a:pt x="142" y="39"/>
                  </a:cubicBezTo>
                  <a:cubicBezTo>
                    <a:pt x="142" y="29"/>
                    <a:pt x="134" y="21"/>
                    <a:pt x="124" y="21"/>
                  </a:cubicBezTo>
                  <a:cubicBezTo>
                    <a:pt x="115" y="21"/>
                    <a:pt x="107" y="29"/>
                    <a:pt x="107" y="39"/>
                  </a:cubicBezTo>
                  <a:cubicBezTo>
                    <a:pt x="107" y="40"/>
                    <a:pt x="107" y="42"/>
                    <a:pt x="107" y="43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24" y="16"/>
                    <a:pt x="14" y="37"/>
                    <a:pt x="14" y="61"/>
                  </a:cubicBezTo>
                  <a:cubicBezTo>
                    <a:pt x="13" y="83"/>
                    <a:pt x="21" y="102"/>
                    <a:pt x="33" y="117"/>
                  </a:cubicBezTo>
                  <a:cubicBezTo>
                    <a:pt x="29" y="117"/>
                    <a:pt x="27" y="119"/>
                    <a:pt x="27" y="125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2" y="150"/>
                    <a:pt x="17" y="153"/>
                    <a:pt x="13" y="157"/>
                  </a:cubicBezTo>
                  <a:cubicBezTo>
                    <a:pt x="4" y="166"/>
                    <a:pt x="0" y="177"/>
                    <a:pt x="0" y="189"/>
                  </a:cubicBezTo>
                  <a:cubicBezTo>
                    <a:pt x="88" y="189"/>
                    <a:pt x="88" y="189"/>
                    <a:pt x="88" y="189"/>
                  </a:cubicBezTo>
                  <a:cubicBezTo>
                    <a:pt x="88" y="177"/>
                    <a:pt x="84" y="166"/>
                    <a:pt x="75" y="157"/>
                  </a:cubicBezTo>
                  <a:cubicBezTo>
                    <a:pt x="71" y="153"/>
                    <a:pt x="66" y="150"/>
                    <a:pt x="61" y="148"/>
                  </a:cubicBezTo>
                  <a:cubicBezTo>
                    <a:pt x="61" y="140"/>
                    <a:pt x="61" y="140"/>
                    <a:pt x="61" y="140"/>
                  </a:cubicBezTo>
                  <a:cubicBezTo>
                    <a:pt x="73" y="146"/>
                    <a:pt x="86" y="149"/>
                    <a:pt x="101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15" name="Freeform 112"/>
          <p:cNvSpPr>
            <a:spLocks noEditPoints="1"/>
          </p:cNvSpPr>
          <p:nvPr/>
        </p:nvSpPr>
        <p:spPr bwMode="auto">
          <a:xfrm>
            <a:off x="6275317" y="1738112"/>
            <a:ext cx="459172" cy="152519"/>
          </a:xfrm>
          <a:custGeom>
            <a:avLst/>
            <a:gdLst>
              <a:gd name="T0" fmla="*/ 312 w 314"/>
              <a:gd name="T1" fmla="*/ 11 h 104"/>
              <a:gd name="T2" fmla="*/ 200 w 314"/>
              <a:gd name="T3" fmla="*/ 7 h 104"/>
              <a:gd name="T4" fmla="*/ 172 w 314"/>
              <a:gd name="T5" fmla="*/ 15 h 104"/>
              <a:gd name="T6" fmla="*/ 159 w 314"/>
              <a:gd name="T7" fmla="*/ 17 h 104"/>
              <a:gd name="T8" fmla="*/ 159 w 314"/>
              <a:gd name="T9" fmla="*/ 17 h 104"/>
              <a:gd name="T10" fmla="*/ 157 w 314"/>
              <a:gd name="T11" fmla="*/ 17 h 104"/>
              <a:gd name="T12" fmla="*/ 155 w 314"/>
              <a:gd name="T13" fmla="*/ 17 h 104"/>
              <a:gd name="T14" fmla="*/ 155 w 314"/>
              <a:gd name="T15" fmla="*/ 17 h 104"/>
              <a:gd name="T16" fmla="*/ 141 w 314"/>
              <a:gd name="T17" fmla="*/ 15 h 104"/>
              <a:gd name="T18" fmla="*/ 114 w 314"/>
              <a:gd name="T19" fmla="*/ 7 h 104"/>
              <a:gd name="T20" fmla="*/ 2 w 314"/>
              <a:gd name="T21" fmla="*/ 11 h 104"/>
              <a:gd name="T22" fmla="*/ 2 w 314"/>
              <a:gd name="T23" fmla="*/ 38 h 104"/>
              <a:gd name="T24" fmla="*/ 10 w 314"/>
              <a:gd name="T25" fmla="*/ 50 h 104"/>
              <a:gd name="T26" fmla="*/ 30 w 314"/>
              <a:gd name="T27" fmla="*/ 91 h 104"/>
              <a:gd name="T28" fmla="*/ 90 w 314"/>
              <a:gd name="T29" fmla="*/ 103 h 104"/>
              <a:gd name="T30" fmla="*/ 141 w 314"/>
              <a:gd name="T31" fmla="*/ 61 h 104"/>
              <a:gd name="T32" fmla="*/ 155 w 314"/>
              <a:gd name="T33" fmla="*/ 40 h 104"/>
              <a:gd name="T34" fmla="*/ 155 w 314"/>
              <a:gd name="T35" fmla="*/ 40 h 104"/>
              <a:gd name="T36" fmla="*/ 157 w 314"/>
              <a:gd name="T37" fmla="*/ 40 h 104"/>
              <a:gd name="T38" fmla="*/ 159 w 314"/>
              <a:gd name="T39" fmla="*/ 40 h 104"/>
              <a:gd name="T40" fmla="*/ 159 w 314"/>
              <a:gd name="T41" fmla="*/ 40 h 104"/>
              <a:gd name="T42" fmla="*/ 173 w 314"/>
              <a:gd name="T43" fmla="*/ 61 h 104"/>
              <a:gd name="T44" fmla="*/ 223 w 314"/>
              <a:gd name="T45" fmla="*/ 103 h 104"/>
              <a:gd name="T46" fmla="*/ 283 w 314"/>
              <a:gd name="T47" fmla="*/ 91 h 104"/>
              <a:gd name="T48" fmla="*/ 304 w 314"/>
              <a:gd name="T49" fmla="*/ 50 h 104"/>
              <a:gd name="T50" fmla="*/ 312 w 314"/>
              <a:gd name="T51" fmla="*/ 38 h 104"/>
              <a:gd name="T52" fmla="*/ 312 w 314"/>
              <a:gd name="T53" fmla="*/ 11 h 104"/>
              <a:gd name="T54" fmla="*/ 131 w 314"/>
              <a:gd name="T55" fmla="*/ 60 h 104"/>
              <a:gd name="T56" fmla="*/ 111 w 314"/>
              <a:gd name="T57" fmla="*/ 91 h 104"/>
              <a:gd name="T58" fmla="*/ 42 w 314"/>
              <a:gd name="T59" fmla="*/ 91 h 104"/>
              <a:gd name="T60" fmla="*/ 25 w 314"/>
              <a:gd name="T61" fmla="*/ 57 h 104"/>
              <a:gd name="T62" fmla="*/ 27 w 314"/>
              <a:gd name="T63" fmla="*/ 25 h 104"/>
              <a:gd name="T64" fmla="*/ 88 w 314"/>
              <a:gd name="T65" fmla="*/ 14 h 104"/>
              <a:gd name="T66" fmla="*/ 134 w 314"/>
              <a:gd name="T67" fmla="*/ 33 h 104"/>
              <a:gd name="T68" fmla="*/ 131 w 314"/>
              <a:gd name="T69" fmla="*/ 60 h 104"/>
              <a:gd name="T70" fmla="*/ 288 w 314"/>
              <a:gd name="T71" fmla="*/ 57 h 104"/>
              <a:gd name="T72" fmla="*/ 271 w 314"/>
              <a:gd name="T73" fmla="*/ 91 h 104"/>
              <a:gd name="T74" fmla="*/ 202 w 314"/>
              <a:gd name="T75" fmla="*/ 91 h 104"/>
              <a:gd name="T76" fmla="*/ 182 w 314"/>
              <a:gd name="T77" fmla="*/ 60 h 104"/>
              <a:gd name="T78" fmla="*/ 180 w 314"/>
              <a:gd name="T79" fmla="*/ 33 h 104"/>
              <a:gd name="T80" fmla="*/ 226 w 314"/>
              <a:gd name="T81" fmla="*/ 14 h 104"/>
              <a:gd name="T82" fmla="*/ 287 w 314"/>
              <a:gd name="T83" fmla="*/ 25 h 104"/>
              <a:gd name="T84" fmla="*/ 288 w 314"/>
              <a:gd name="T85" fmla="*/ 57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14" h="104">
                <a:moveTo>
                  <a:pt x="312" y="11"/>
                </a:moveTo>
                <a:cubicBezTo>
                  <a:pt x="281" y="0"/>
                  <a:pt x="234" y="0"/>
                  <a:pt x="200" y="7"/>
                </a:cubicBezTo>
                <a:cubicBezTo>
                  <a:pt x="194" y="8"/>
                  <a:pt x="174" y="15"/>
                  <a:pt x="172" y="15"/>
                </a:cubicBezTo>
                <a:cubicBezTo>
                  <a:pt x="168" y="17"/>
                  <a:pt x="163" y="17"/>
                  <a:pt x="159" y="17"/>
                </a:cubicBezTo>
                <a:cubicBezTo>
                  <a:pt x="159" y="17"/>
                  <a:pt x="159" y="17"/>
                  <a:pt x="159" y="17"/>
                </a:cubicBezTo>
                <a:cubicBezTo>
                  <a:pt x="158" y="17"/>
                  <a:pt x="157" y="17"/>
                  <a:pt x="157" y="17"/>
                </a:cubicBezTo>
                <a:cubicBezTo>
                  <a:pt x="156" y="17"/>
                  <a:pt x="155" y="17"/>
                  <a:pt x="155" y="17"/>
                </a:cubicBezTo>
                <a:cubicBezTo>
                  <a:pt x="155" y="17"/>
                  <a:pt x="155" y="17"/>
                  <a:pt x="155" y="17"/>
                </a:cubicBezTo>
                <a:cubicBezTo>
                  <a:pt x="150" y="17"/>
                  <a:pt x="146" y="17"/>
                  <a:pt x="141" y="15"/>
                </a:cubicBezTo>
                <a:cubicBezTo>
                  <a:pt x="139" y="15"/>
                  <a:pt x="119" y="8"/>
                  <a:pt x="114" y="7"/>
                </a:cubicBezTo>
                <a:cubicBezTo>
                  <a:pt x="80" y="0"/>
                  <a:pt x="32" y="0"/>
                  <a:pt x="2" y="11"/>
                </a:cubicBezTo>
                <a:cubicBezTo>
                  <a:pt x="2" y="19"/>
                  <a:pt x="0" y="30"/>
                  <a:pt x="2" y="38"/>
                </a:cubicBezTo>
                <a:cubicBezTo>
                  <a:pt x="3" y="42"/>
                  <a:pt x="8" y="47"/>
                  <a:pt x="10" y="50"/>
                </a:cubicBezTo>
                <a:cubicBezTo>
                  <a:pt x="17" y="63"/>
                  <a:pt x="21" y="82"/>
                  <a:pt x="30" y="91"/>
                </a:cubicBezTo>
                <a:cubicBezTo>
                  <a:pt x="42" y="103"/>
                  <a:pt x="68" y="104"/>
                  <a:pt x="90" y="103"/>
                </a:cubicBezTo>
                <a:cubicBezTo>
                  <a:pt x="122" y="101"/>
                  <a:pt x="130" y="84"/>
                  <a:pt x="141" y="61"/>
                </a:cubicBezTo>
                <a:cubicBezTo>
                  <a:pt x="144" y="52"/>
                  <a:pt x="147" y="42"/>
                  <a:pt x="155" y="40"/>
                </a:cubicBezTo>
                <a:cubicBezTo>
                  <a:pt x="155" y="40"/>
                  <a:pt x="155" y="40"/>
                  <a:pt x="155" y="40"/>
                </a:cubicBezTo>
                <a:cubicBezTo>
                  <a:pt x="155" y="40"/>
                  <a:pt x="156" y="40"/>
                  <a:pt x="157" y="40"/>
                </a:cubicBezTo>
                <a:cubicBezTo>
                  <a:pt x="157" y="40"/>
                  <a:pt x="158" y="40"/>
                  <a:pt x="159" y="40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67" y="42"/>
                  <a:pt x="169" y="52"/>
                  <a:pt x="173" y="61"/>
                </a:cubicBezTo>
                <a:cubicBezTo>
                  <a:pt x="183" y="84"/>
                  <a:pt x="191" y="101"/>
                  <a:pt x="223" y="103"/>
                </a:cubicBezTo>
                <a:cubicBezTo>
                  <a:pt x="245" y="104"/>
                  <a:pt x="272" y="103"/>
                  <a:pt x="283" y="91"/>
                </a:cubicBezTo>
                <a:cubicBezTo>
                  <a:pt x="293" y="82"/>
                  <a:pt x="296" y="63"/>
                  <a:pt x="304" y="50"/>
                </a:cubicBezTo>
                <a:cubicBezTo>
                  <a:pt x="306" y="47"/>
                  <a:pt x="311" y="42"/>
                  <a:pt x="312" y="38"/>
                </a:cubicBezTo>
                <a:cubicBezTo>
                  <a:pt x="314" y="30"/>
                  <a:pt x="312" y="19"/>
                  <a:pt x="312" y="11"/>
                </a:cubicBezTo>
                <a:close/>
                <a:moveTo>
                  <a:pt x="131" y="60"/>
                </a:moveTo>
                <a:cubicBezTo>
                  <a:pt x="127" y="75"/>
                  <a:pt x="122" y="85"/>
                  <a:pt x="111" y="91"/>
                </a:cubicBezTo>
                <a:cubicBezTo>
                  <a:pt x="96" y="100"/>
                  <a:pt x="57" y="100"/>
                  <a:pt x="42" y="91"/>
                </a:cubicBezTo>
                <a:cubicBezTo>
                  <a:pt x="32" y="84"/>
                  <a:pt x="28" y="72"/>
                  <a:pt x="25" y="57"/>
                </a:cubicBezTo>
                <a:cubicBezTo>
                  <a:pt x="24" y="46"/>
                  <a:pt x="22" y="32"/>
                  <a:pt x="27" y="25"/>
                </a:cubicBezTo>
                <a:cubicBezTo>
                  <a:pt x="34" y="13"/>
                  <a:pt x="68" y="13"/>
                  <a:pt x="88" y="14"/>
                </a:cubicBezTo>
                <a:cubicBezTo>
                  <a:pt x="106" y="16"/>
                  <a:pt x="130" y="20"/>
                  <a:pt x="134" y="33"/>
                </a:cubicBezTo>
                <a:cubicBezTo>
                  <a:pt x="136" y="41"/>
                  <a:pt x="133" y="53"/>
                  <a:pt x="131" y="60"/>
                </a:cubicBezTo>
                <a:close/>
                <a:moveTo>
                  <a:pt x="288" y="57"/>
                </a:moveTo>
                <a:cubicBezTo>
                  <a:pt x="285" y="72"/>
                  <a:pt x="282" y="84"/>
                  <a:pt x="271" y="91"/>
                </a:cubicBezTo>
                <a:cubicBezTo>
                  <a:pt x="256" y="100"/>
                  <a:pt x="218" y="100"/>
                  <a:pt x="202" y="91"/>
                </a:cubicBezTo>
                <a:cubicBezTo>
                  <a:pt x="192" y="85"/>
                  <a:pt x="186" y="75"/>
                  <a:pt x="182" y="60"/>
                </a:cubicBezTo>
                <a:cubicBezTo>
                  <a:pt x="180" y="53"/>
                  <a:pt x="177" y="41"/>
                  <a:pt x="180" y="33"/>
                </a:cubicBezTo>
                <a:cubicBezTo>
                  <a:pt x="183" y="20"/>
                  <a:pt x="207" y="16"/>
                  <a:pt x="226" y="14"/>
                </a:cubicBezTo>
                <a:cubicBezTo>
                  <a:pt x="246" y="13"/>
                  <a:pt x="279" y="13"/>
                  <a:pt x="287" y="25"/>
                </a:cubicBezTo>
                <a:cubicBezTo>
                  <a:pt x="291" y="32"/>
                  <a:pt x="290" y="46"/>
                  <a:pt x="288" y="57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6" name="Freeform 5"/>
          <p:cNvSpPr>
            <a:spLocks noEditPoints="1"/>
          </p:cNvSpPr>
          <p:nvPr/>
        </p:nvSpPr>
        <p:spPr bwMode="auto">
          <a:xfrm>
            <a:off x="219905" y="1666587"/>
            <a:ext cx="304069" cy="295569"/>
          </a:xfrm>
          <a:custGeom>
            <a:avLst/>
            <a:gdLst>
              <a:gd name="T0" fmla="*/ 81 w 197"/>
              <a:gd name="T1" fmla="*/ 149 h 190"/>
              <a:gd name="T2" fmla="*/ 120 w 197"/>
              <a:gd name="T3" fmla="*/ 138 h 190"/>
              <a:gd name="T4" fmla="*/ 173 w 197"/>
              <a:gd name="T5" fmla="*/ 190 h 190"/>
              <a:gd name="T6" fmla="*/ 197 w 197"/>
              <a:gd name="T7" fmla="*/ 167 h 190"/>
              <a:gd name="T8" fmla="*/ 144 w 197"/>
              <a:gd name="T9" fmla="*/ 114 h 190"/>
              <a:gd name="T10" fmla="*/ 134 w 197"/>
              <a:gd name="T11" fmla="*/ 22 h 190"/>
              <a:gd name="T12" fmla="*/ 81 w 197"/>
              <a:gd name="T13" fmla="*/ 0 h 190"/>
              <a:gd name="T14" fmla="*/ 81 w 197"/>
              <a:gd name="T15" fmla="*/ 27 h 190"/>
              <a:gd name="T16" fmla="*/ 129 w 197"/>
              <a:gd name="T17" fmla="*/ 75 h 190"/>
              <a:gd name="T18" fmla="*/ 81 w 197"/>
              <a:gd name="T19" fmla="*/ 122 h 190"/>
              <a:gd name="T20" fmla="*/ 81 w 197"/>
              <a:gd name="T21" fmla="*/ 149 h 190"/>
              <a:gd name="T22" fmla="*/ 29 w 197"/>
              <a:gd name="T23" fmla="*/ 127 h 190"/>
              <a:gd name="T24" fmla="*/ 81 w 197"/>
              <a:gd name="T25" fmla="*/ 149 h 190"/>
              <a:gd name="T26" fmla="*/ 81 w 197"/>
              <a:gd name="T27" fmla="*/ 122 h 190"/>
              <a:gd name="T28" fmla="*/ 33 w 197"/>
              <a:gd name="T29" fmla="*/ 75 h 190"/>
              <a:gd name="T30" fmla="*/ 81 w 197"/>
              <a:gd name="T31" fmla="*/ 27 h 190"/>
              <a:gd name="T32" fmla="*/ 81 w 197"/>
              <a:gd name="T33" fmla="*/ 0 h 190"/>
              <a:gd name="T34" fmla="*/ 29 w 197"/>
              <a:gd name="T35" fmla="*/ 22 h 190"/>
              <a:gd name="T36" fmla="*/ 29 w 197"/>
              <a:gd name="T37" fmla="*/ 127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7" h="190">
                <a:moveTo>
                  <a:pt x="81" y="149"/>
                </a:moveTo>
                <a:cubicBezTo>
                  <a:pt x="95" y="149"/>
                  <a:pt x="108" y="145"/>
                  <a:pt x="120" y="138"/>
                </a:cubicBezTo>
                <a:cubicBezTo>
                  <a:pt x="173" y="190"/>
                  <a:pt x="173" y="190"/>
                  <a:pt x="173" y="190"/>
                </a:cubicBezTo>
                <a:cubicBezTo>
                  <a:pt x="197" y="167"/>
                  <a:pt x="197" y="167"/>
                  <a:pt x="197" y="167"/>
                </a:cubicBezTo>
                <a:cubicBezTo>
                  <a:pt x="144" y="114"/>
                  <a:pt x="144" y="114"/>
                  <a:pt x="144" y="114"/>
                </a:cubicBezTo>
                <a:cubicBezTo>
                  <a:pt x="162" y="85"/>
                  <a:pt x="158" y="47"/>
                  <a:pt x="134" y="22"/>
                </a:cubicBezTo>
                <a:cubicBezTo>
                  <a:pt x="119" y="8"/>
                  <a:pt x="100" y="0"/>
                  <a:pt x="81" y="0"/>
                </a:cubicBezTo>
                <a:cubicBezTo>
                  <a:pt x="81" y="27"/>
                  <a:pt x="81" y="27"/>
                  <a:pt x="81" y="27"/>
                </a:cubicBezTo>
                <a:cubicBezTo>
                  <a:pt x="107" y="27"/>
                  <a:pt x="129" y="48"/>
                  <a:pt x="129" y="75"/>
                </a:cubicBezTo>
                <a:cubicBezTo>
                  <a:pt x="129" y="101"/>
                  <a:pt x="107" y="122"/>
                  <a:pt x="81" y="122"/>
                </a:cubicBezTo>
                <a:lnTo>
                  <a:pt x="81" y="149"/>
                </a:lnTo>
                <a:close/>
                <a:moveTo>
                  <a:pt x="29" y="127"/>
                </a:moveTo>
                <a:cubicBezTo>
                  <a:pt x="43" y="142"/>
                  <a:pt x="62" y="149"/>
                  <a:pt x="81" y="149"/>
                </a:cubicBezTo>
                <a:cubicBezTo>
                  <a:pt x="81" y="122"/>
                  <a:pt x="81" y="122"/>
                  <a:pt x="81" y="122"/>
                </a:cubicBezTo>
                <a:cubicBezTo>
                  <a:pt x="55" y="122"/>
                  <a:pt x="33" y="101"/>
                  <a:pt x="33" y="75"/>
                </a:cubicBezTo>
                <a:cubicBezTo>
                  <a:pt x="33" y="48"/>
                  <a:pt x="55" y="27"/>
                  <a:pt x="81" y="27"/>
                </a:cubicBezTo>
                <a:cubicBezTo>
                  <a:pt x="81" y="0"/>
                  <a:pt x="81" y="0"/>
                  <a:pt x="81" y="0"/>
                </a:cubicBezTo>
                <a:cubicBezTo>
                  <a:pt x="62" y="0"/>
                  <a:pt x="43" y="8"/>
                  <a:pt x="29" y="22"/>
                </a:cubicBezTo>
                <a:cubicBezTo>
                  <a:pt x="0" y="51"/>
                  <a:pt x="0" y="98"/>
                  <a:pt x="29" y="127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976611" y="1663258"/>
            <a:ext cx="302943" cy="302225"/>
            <a:chOff x="2424113" y="2622551"/>
            <a:chExt cx="687388" cy="685800"/>
          </a:xfrm>
          <a:solidFill>
            <a:schemeClr val="accent6">
              <a:lumMod val="50000"/>
            </a:schemeClr>
          </a:solidFill>
        </p:grpSpPr>
        <p:sp>
          <p:nvSpPr>
            <p:cNvPr id="18" name="Freeform 7"/>
            <p:cNvSpPr/>
            <p:nvPr/>
          </p:nvSpPr>
          <p:spPr bwMode="auto">
            <a:xfrm>
              <a:off x="2427288" y="2865438"/>
              <a:ext cx="684213" cy="185738"/>
            </a:xfrm>
            <a:custGeom>
              <a:avLst/>
              <a:gdLst>
                <a:gd name="T0" fmla="*/ 59 w 431"/>
                <a:gd name="T1" fmla="*/ 117 h 117"/>
                <a:gd name="T2" fmla="*/ 69 w 431"/>
                <a:gd name="T3" fmla="*/ 117 h 117"/>
                <a:gd name="T4" fmla="*/ 362 w 431"/>
                <a:gd name="T5" fmla="*/ 117 h 117"/>
                <a:gd name="T6" fmla="*/ 369 w 431"/>
                <a:gd name="T7" fmla="*/ 117 h 117"/>
                <a:gd name="T8" fmla="*/ 431 w 431"/>
                <a:gd name="T9" fmla="*/ 0 h 117"/>
                <a:gd name="T10" fmla="*/ 428 w 431"/>
                <a:gd name="T11" fmla="*/ 0 h 117"/>
                <a:gd name="T12" fmla="*/ 364 w 431"/>
                <a:gd name="T13" fmla="*/ 0 h 117"/>
                <a:gd name="T14" fmla="*/ 315 w 431"/>
                <a:gd name="T15" fmla="*/ 0 h 117"/>
                <a:gd name="T16" fmla="*/ 116 w 431"/>
                <a:gd name="T17" fmla="*/ 0 h 117"/>
                <a:gd name="T18" fmla="*/ 64 w 431"/>
                <a:gd name="T19" fmla="*/ 0 h 117"/>
                <a:gd name="T20" fmla="*/ 0 w 431"/>
                <a:gd name="T21" fmla="*/ 0 h 117"/>
                <a:gd name="T22" fmla="*/ 59 w 431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1" h="117">
                  <a:moveTo>
                    <a:pt x="59" y="117"/>
                  </a:moveTo>
                  <a:lnTo>
                    <a:pt x="69" y="117"/>
                  </a:lnTo>
                  <a:lnTo>
                    <a:pt x="362" y="117"/>
                  </a:lnTo>
                  <a:lnTo>
                    <a:pt x="369" y="117"/>
                  </a:lnTo>
                  <a:lnTo>
                    <a:pt x="431" y="0"/>
                  </a:lnTo>
                  <a:lnTo>
                    <a:pt x="428" y="0"/>
                  </a:lnTo>
                  <a:lnTo>
                    <a:pt x="364" y="0"/>
                  </a:lnTo>
                  <a:lnTo>
                    <a:pt x="315" y="0"/>
                  </a:lnTo>
                  <a:lnTo>
                    <a:pt x="116" y="0"/>
                  </a:lnTo>
                  <a:lnTo>
                    <a:pt x="64" y="0"/>
                  </a:lnTo>
                  <a:lnTo>
                    <a:pt x="0" y="0"/>
                  </a:lnTo>
                  <a:lnTo>
                    <a:pt x="59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" name="Freeform 8"/>
            <p:cNvSpPr/>
            <p:nvPr/>
          </p:nvSpPr>
          <p:spPr bwMode="auto">
            <a:xfrm>
              <a:off x="2424113" y="2906713"/>
              <a:ext cx="682625" cy="401638"/>
            </a:xfrm>
            <a:custGeom>
              <a:avLst/>
              <a:gdLst>
                <a:gd name="T0" fmla="*/ 0 w 182"/>
                <a:gd name="T1" fmla="*/ 106 h 106"/>
                <a:gd name="T2" fmla="*/ 182 w 182"/>
                <a:gd name="T3" fmla="*/ 106 h 106"/>
                <a:gd name="T4" fmla="*/ 182 w 182"/>
                <a:gd name="T5" fmla="*/ 0 h 106"/>
                <a:gd name="T6" fmla="*/ 161 w 182"/>
                <a:gd name="T7" fmla="*/ 40 h 106"/>
                <a:gd name="T8" fmla="*/ 160 w 182"/>
                <a:gd name="T9" fmla="*/ 43 h 106"/>
                <a:gd name="T10" fmla="*/ 157 w 182"/>
                <a:gd name="T11" fmla="*/ 43 h 106"/>
                <a:gd name="T12" fmla="*/ 151 w 182"/>
                <a:gd name="T13" fmla="*/ 43 h 106"/>
                <a:gd name="T14" fmla="*/ 105 w 182"/>
                <a:gd name="T15" fmla="*/ 43 h 106"/>
                <a:gd name="T16" fmla="*/ 106 w 182"/>
                <a:gd name="T17" fmla="*/ 45 h 106"/>
                <a:gd name="T18" fmla="*/ 104 w 182"/>
                <a:gd name="T19" fmla="*/ 53 h 106"/>
                <a:gd name="T20" fmla="*/ 92 w 182"/>
                <a:gd name="T21" fmla="*/ 59 h 106"/>
                <a:gd name="T22" fmla="*/ 80 w 182"/>
                <a:gd name="T23" fmla="*/ 53 h 106"/>
                <a:gd name="T24" fmla="*/ 78 w 182"/>
                <a:gd name="T25" fmla="*/ 45 h 106"/>
                <a:gd name="T26" fmla="*/ 78 w 182"/>
                <a:gd name="T27" fmla="*/ 43 h 106"/>
                <a:gd name="T28" fmla="*/ 33 w 182"/>
                <a:gd name="T29" fmla="*/ 43 h 106"/>
                <a:gd name="T30" fmla="*/ 26 w 182"/>
                <a:gd name="T31" fmla="*/ 43 h 106"/>
                <a:gd name="T32" fmla="*/ 22 w 182"/>
                <a:gd name="T33" fmla="*/ 43 h 106"/>
                <a:gd name="T34" fmla="*/ 21 w 182"/>
                <a:gd name="T35" fmla="*/ 40 h 106"/>
                <a:gd name="T36" fmla="*/ 0 w 182"/>
                <a:gd name="T37" fmla="*/ 1 h 106"/>
                <a:gd name="T38" fmla="*/ 0 w 182"/>
                <a:gd name="T3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2" h="106">
                  <a:moveTo>
                    <a:pt x="0" y="106"/>
                  </a:moveTo>
                  <a:cubicBezTo>
                    <a:pt x="182" y="106"/>
                    <a:pt x="182" y="106"/>
                    <a:pt x="182" y="106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61" y="40"/>
                    <a:pt x="161" y="40"/>
                    <a:pt x="161" y="40"/>
                  </a:cubicBezTo>
                  <a:cubicBezTo>
                    <a:pt x="160" y="43"/>
                    <a:pt x="160" y="43"/>
                    <a:pt x="160" y="43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6" y="44"/>
                    <a:pt x="106" y="44"/>
                    <a:pt x="106" y="45"/>
                  </a:cubicBezTo>
                  <a:cubicBezTo>
                    <a:pt x="106" y="48"/>
                    <a:pt x="105" y="50"/>
                    <a:pt x="104" y="53"/>
                  </a:cubicBezTo>
                  <a:cubicBezTo>
                    <a:pt x="101" y="57"/>
                    <a:pt x="97" y="59"/>
                    <a:pt x="92" y="59"/>
                  </a:cubicBezTo>
                  <a:cubicBezTo>
                    <a:pt x="87" y="59"/>
                    <a:pt x="83" y="57"/>
                    <a:pt x="80" y="53"/>
                  </a:cubicBezTo>
                  <a:cubicBezTo>
                    <a:pt x="78" y="50"/>
                    <a:pt x="78" y="48"/>
                    <a:pt x="78" y="45"/>
                  </a:cubicBezTo>
                  <a:cubicBezTo>
                    <a:pt x="78" y="44"/>
                    <a:pt x="78" y="44"/>
                    <a:pt x="78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" name="Freeform 9"/>
            <p:cNvSpPr/>
            <p:nvPr/>
          </p:nvSpPr>
          <p:spPr bwMode="auto">
            <a:xfrm>
              <a:off x="2528888" y="2622551"/>
              <a:ext cx="476250" cy="223838"/>
            </a:xfrm>
            <a:custGeom>
              <a:avLst/>
              <a:gdLst>
                <a:gd name="T0" fmla="*/ 127 w 127"/>
                <a:gd name="T1" fmla="*/ 59 h 59"/>
                <a:gd name="T2" fmla="*/ 127 w 127"/>
                <a:gd name="T3" fmla="*/ 25 h 59"/>
                <a:gd name="T4" fmla="*/ 103 w 127"/>
                <a:gd name="T5" fmla="*/ 0 h 59"/>
                <a:gd name="T6" fmla="*/ 25 w 127"/>
                <a:gd name="T7" fmla="*/ 0 h 59"/>
                <a:gd name="T8" fmla="*/ 0 w 127"/>
                <a:gd name="T9" fmla="*/ 25 h 59"/>
                <a:gd name="T10" fmla="*/ 0 w 127"/>
                <a:gd name="T11" fmla="*/ 59 h 59"/>
                <a:gd name="T12" fmla="*/ 22 w 127"/>
                <a:gd name="T13" fmla="*/ 59 h 59"/>
                <a:gd name="T14" fmla="*/ 22 w 127"/>
                <a:gd name="T15" fmla="*/ 25 h 59"/>
                <a:gd name="T16" fmla="*/ 25 w 127"/>
                <a:gd name="T17" fmla="*/ 21 h 59"/>
                <a:gd name="T18" fmla="*/ 103 w 127"/>
                <a:gd name="T19" fmla="*/ 21 h 59"/>
                <a:gd name="T20" fmla="*/ 106 w 127"/>
                <a:gd name="T21" fmla="*/ 25 h 59"/>
                <a:gd name="T22" fmla="*/ 106 w 127"/>
                <a:gd name="T23" fmla="*/ 59 h 59"/>
                <a:gd name="T24" fmla="*/ 127 w 127"/>
                <a:gd name="T2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59">
                  <a:moveTo>
                    <a:pt x="127" y="59"/>
                  </a:moveTo>
                  <a:cubicBezTo>
                    <a:pt x="127" y="25"/>
                    <a:pt x="127" y="25"/>
                    <a:pt x="127" y="25"/>
                  </a:cubicBezTo>
                  <a:cubicBezTo>
                    <a:pt x="127" y="11"/>
                    <a:pt x="116" y="0"/>
                    <a:pt x="103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3"/>
                    <a:pt x="23" y="21"/>
                    <a:pt x="25" y="21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5" y="21"/>
                    <a:pt x="106" y="23"/>
                    <a:pt x="106" y="25"/>
                  </a:cubicBezTo>
                  <a:cubicBezTo>
                    <a:pt x="106" y="59"/>
                    <a:pt x="106" y="59"/>
                    <a:pt x="106" y="59"/>
                  </a:cubicBezTo>
                  <a:lnTo>
                    <a:pt x="127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1" name="Freeform 14"/>
          <p:cNvSpPr>
            <a:spLocks noEditPoints="1"/>
          </p:cNvSpPr>
          <p:nvPr/>
        </p:nvSpPr>
        <p:spPr bwMode="auto">
          <a:xfrm>
            <a:off x="2506463" y="1647772"/>
            <a:ext cx="330877" cy="333199"/>
          </a:xfrm>
          <a:custGeom>
            <a:avLst/>
            <a:gdLst>
              <a:gd name="T0" fmla="*/ 179 w 179"/>
              <a:gd name="T1" fmla="*/ 89 h 179"/>
              <a:gd name="T2" fmla="*/ 159 w 179"/>
              <a:gd name="T3" fmla="*/ 84 h 179"/>
              <a:gd name="T4" fmla="*/ 171 w 179"/>
              <a:gd name="T5" fmla="*/ 84 h 179"/>
              <a:gd name="T6" fmla="*/ 159 w 179"/>
              <a:gd name="T7" fmla="*/ 95 h 179"/>
              <a:gd name="T8" fmla="*/ 139 w 179"/>
              <a:gd name="T9" fmla="*/ 164 h 179"/>
              <a:gd name="T10" fmla="*/ 159 w 179"/>
              <a:gd name="T11" fmla="*/ 95 h 179"/>
              <a:gd name="T12" fmla="*/ 148 w 179"/>
              <a:gd name="T13" fmla="*/ 84 h 179"/>
              <a:gd name="T14" fmla="*/ 159 w 179"/>
              <a:gd name="T15" fmla="*/ 34 h 179"/>
              <a:gd name="T16" fmla="*/ 139 w 179"/>
              <a:gd name="T17" fmla="*/ 33 h 179"/>
              <a:gd name="T18" fmla="*/ 144 w 179"/>
              <a:gd name="T19" fmla="*/ 28 h 179"/>
              <a:gd name="T20" fmla="*/ 139 w 179"/>
              <a:gd name="T21" fmla="*/ 47 h 179"/>
              <a:gd name="T22" fmla="*/ 151 w 179"/>
              <a:gd name="T23" fmla="*/ 144 h 179"/>
              <a:gd name="T24" fmla="*/ 139 w 179"/>
              <a:gd name="T25" fmla="*/ 146 h 179"/>
              <a:gd name="T26" fmla="*/ 90 w 179"/>
              <a:gd name="T27" fmla="*/ 179 h 179"/>
              <a:gd name="T28" fmla="*/ 139 w 179"/>
              <a:gd name="T29" fmla="*/ 146 h 179"/>
              <a:gd name="T30" fmla="*/ 134 w 179"/>
              <a:gd name="T31" fmla="*/ 127 h 179"/>
              <a:gd name="T32" fmla="*/ 139 w 179"/>
              <a:gd name="T33" fmla="*/ 132 h 179"/>
              <a:gd name="T34" fmla="*/ 134 w 179"/>
              <a:gd name="T35" fmla="*/ 52 h 179"/>
              <a:gd name="T36" fmla="*/ 139 w 179"/>
              <a:gd name="T37" fmla="*/ 33 h 179"/>
              <a:gd name="T38" fmla="*/ 90 w 179"/>
              <a:gd name="T39" fmla="*/ 0 h 179"/>
              <a:gd name="T40" fmla="*/ 90 w 179"/>
              <a:gd name="T41" fmla="*/ 8 h 179"/>
              <a:gd name="T42" fmla="*/ 95 w 179"/>
              <a:gd name="T43" fmla="*/ 31 h 179"/>
              <a:gd name="T44" fmla="*/ 90 w 179"/>
              <a:gd name="T45" fmla="*/ 82 h 179"/>
              <a:gd name="T46" fmla="*/ 119 w 179"/>
              <a:gd name="T47" fmla="*/ 56 h 179"/>
              <a:gd name="T48" fmla="*/ 91 w 179"/>
              <a:gd name="T49" fmla="*/ 98 h 179"/>
              <a:gd name="T50" fmla="*/ 90 w 179"/>
              <a:gd name="T51" fmla="*/ 147 h 179"/>
              <a:gd name="T52" fmla="*/ 95 w 179"/>
              <a:gd name="T53" fmla="*/ 171 h 179"/>
              <a:gd name="T54" fmla="*/ 90 w 179"/>
              <a:gd name="T55" fmla="*/ 171 h 179"/>
              <a:gd name="T56" fmla="*/ 90 w 179"/>
              <a:gd name="T57" fmla="*/ 0 h 179"/>
              <a:gd name="T58" fmla="*/ 40 w 179"/>
              <a:gd name="T59" fmla="*/ 33 h 179"/>
              <a:gd name="T60" fmla="*/ 45 w 179"/>
              <a:gd name="T61" fmla="*/ 52 h 179"/>
              <a:gd name="T62" fmla="*/ 40 w 179"/>
              <a:gd name="T63" fmla="*/ 132 h 179"/>
              <a:gd name="T64" fmla="*/ 52 w 179"/>
              <a:gd name="T65" fmla="*/ 134 h 179"/>
              <a:gd name="T66" fmla="*/ 40 w 179"/>
              <a:gd name="T67" fmla="*/ 164 h 179"/>
              <a:gd name="T68" fmla="*/ 90 w 179"/>
              <a:gd name="T69" fmla="*/ 171 h 179"/>
              <a:gd name="T70" fmla="*/ 84 w 179"/>
              <a:gd name="T71" fmla="*/ 147 h 179"/>
              <a:gd name="T72" fmla="*/ 90 w 179"/>
              <a:gd name="T73" fmla="*/ 97 h 179"/>
              <a:gd name="T74" fmla="*/ 75 w 179"/>
              <a:gd name="T75" fmla="*/ 69 h 179"/>
              <a:gd name="T76" fmla="*/ 90 w 179"/>
              <a:gd name="T77" fmla="*/ 82 h 179"/>
              <a:gd name="T78" fmla="*/ 84 w 179"/>
              <a:gd name="T79" fmla="*/ 31 h 179"/>
              <a:gd name="T80" fmla="*/ 84 w 179"/>
              <a:gd name="T81" fmla="*/ 8 h 179"/>
              <a:gd name="T82" fmla="*/ 90 w 179"/>
              <a:gd name="T83" fmla="*/ 0 h 179"/>
              <a:gd name="T84" fmla="*/ 20 w 179"/>
              <a:gd name="T85" fmla="*/ 34 h 179"/>
              <a:gd name="T86" fmla="*/ 32 w 179"/>
              <a:gd name="T87" fmla="*/ 84 h 179"/>
              <a:gd name="T88" fmla="*/ 32 w 179"/>
              <a:gd name="T89" fmla="*/ 95 h 179"/>
              <a:gd name="T90" fmla="*/ 20 w 179"/>
              <a:gd name="T91" fmla="*/ 145 h 179"/>
              <a:gd name="T92" fmla="*/ 40 w 179"/>
              <a:gd name="T93" fmla="*/ 146 h 179"/>
              <a:gd name="T94" fmla="*/ 35 w 179"/>
              <a:gd name="T95" fmla="*/ 151 h 179"/>
              <a:gd name="T96" fmla="*/ 40 w 179"/>
              <a:gd name="T97" fmla="*/ 132 h 179"/>
              <a:gd name="T98" fmla="*/ 28 w 179"/>
              <a:gd name="T99" fmla="*/ 35 h 179"/>
              <a:gd name="T100" fmla="*/ 35 w 179"/>
              <a:gd name="T101" fmla="*/ 28 h 179"/>
              <a:gd name="T102" fmla="*/ 40 w 179"/>
              <a:gd name="T103" fmla="*/ 15 h 179"/>
              <a:gd name="T104" fmla="*/ 0 w 179"/>
              <a:gd name="T105" fmla="*/ 89 h 179"/>
              <a:gd name="T106" fmla="*/ 20 w 179"/>
              <a:gd name="T107" fmla="*/ 95 h 179"/>
              <a:gd name="T108" fmla="*/ 8 w 179"/>
              <a:gd name="T109" fmla="*/ 84 h 179"/>
              <a:gd name="T110" fmla="*/ 20 w 179"/>
              <a:gd name="T111" fmla="*/ 34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9" h="179">
                <a:moveTo>
                  <a:pt x="159" y="145"/>
                </a:moveTo>
                <a:cubicBezTo>
                  <a:pt x="172" y="130"/>
                  <a:pt x="179" y="111"/>
                  <a:pt x="179" y="89"/>
                </a:cubicBezTo>
                <a:cubicBezTo>
                  <a:pt x="179" y="68"/>
                  <a:pt x="172" y="49"/>
                  <a:pt x="159" y="34"/>
                </a:cubicBezTo>
                <a:cubicBezTo>
                  <a:pt x="159" y="84"/>
                  <a:pt x="159" y="84"/>
                  <a:pt x="159" y="84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1" y="95"/>
                  <a:pt x="171" y="95"/>
                  <a:pt x="171" y="95"/>
                </a:cubicBezTo>
                <a:cubicBezTo>
                  <a:pt x="159" y="95"/>
                  <a:pt x="159" y="95"/>
                  <a:pt x="159" y="95"/>
                </a:cubicBezTo>
                <a:lnTo>
                  <a:pt x="159" y="145"/>
                </a:lnTo>
                <a:close/>
                <a:moveTo>
                  <a:pt x="139" y="164"/>
                </a:moveTo>
                <a:cubicBezTo>
                  <a:pt x="147" y="159"/>
                  <a:pt x="154" y="152"/>
                  <a:pt x="159" y="145"/>
                </a:cubicBezTo>
                <a:cubicBezTo>
                  <a:pt x="159" y="95"/>
                  <a:pt x="159" y="95"/>
                  <a:pt x="159" y="95"/>
                </a:cubicBezTo>
                <a:cubicBezTo>
                  <a:pt x="148" y="95"/>
                  <a:pt x="148" y="95"/>
                  <a:pt x="148" y="95"/>
                </a:cubicBezTo>
                <a:cubicBezTo>
                  <a:pt x="148" y="84"/>
                  <a:pt x="148" y="84"/>
                  <a:pt x="148" y="84"/>
                </a:cubicBezTo>
                <a:cubicBezTo>
                  <a:pt x="159" y="84"/>
                  <a:pt x="159" y="84"/>
                  <a:pt x="159" y="84"/>
                </a:cubicBezTo>
                <a:cubicBezTo>
                  <a:pt x="159" y="34"/>
                  <a:pt x="159" y="34"/>
                  <a:pt x="159" y="34"/>
                </a:cubicBezTo>
                <a:cubicBezTo>
                  <a:pt x="154" y="27"/>
                  <a:pt x="147" y="20"/>
                  <a:pt x="139" y="1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51" y="35"/>
                  <a:pt x="151" y="35"/>
                  <a:pt x="151" y="35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139" y="132"/>
                  <a:pt x="139" y="132"/>
                  <a:pt x="139" y="132"/>
                </a:cubicBezTo>
                <a:cubicBezTo>
                  <a:pt x="151" y="144"/>
                  <a:pt x="151" y="144"/>
                  <a:pt x="151" y="144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39" y="146"/>
                  <a:pt x="139" y="146"/>
                  <a:pt x="139" y="146"/>
                </a:cubicBezTo>
                <a:lnTo>
                  <a:pt x="139" y="164"/>
                </a:lnTo>
                <a:close/>
                <a:moveTo>
                  <a:pt x="90" y="179"/>
                </a:moveTo>
                <a:cubicBezTo>
                  <a:pt x="108" y="179"/>
                  <a:pt x="125" y="173"/>
                  <a:pt x="139" y="164"/>
                </a:cubicBezTo>
                <a:cubicBezTo>
                  <a:pt x="139" y="146"/>
                  <a:pt x="139" y="146"/>
                  <a:pt x="139" y="146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34" y="127"/>
                  <a:pt x="134" y="127"/>
                  <a:pt x="134" y="127"/>
                </a:cubicBezTo>
                <a:cubicBezTo>
                  <a:pt x="134" y="127"/>
                  <a:pt x="134" y="127"/>
                  <a:pt x="134" y="127"/>
                </a:cubicBezTo>
                <a:cubicBezTo>
                  <a:pt x="139" y="132"/>
                  <a:pt x="139" y="132"/>
                  <a:pt x="139" y="132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134" y="52"/>
                  <a:pt x="134" y="52"/>
                  <a:pt x="134" y="52"/>
                </a:cubicBezTo>
                <a:cubicBezTo>
                  <a:pt x="127" y="45"/>
                  <a:pt x="127" y="45"/>
                  <a:pt x="127" y="4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9" y="15"/>
                  <a:pt x="139" y="15"/>
                  <a:pt x="139" y="15"/>
                </a:cubicBezTo>
                <a:cubicBezTo>
                  <a:pt x="125" y="6"/>
                  <a:pt x="108" y="0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0" y="8"/>
                  <a:pt x="90" y="8"/>
                  <a:pt x="90" y="8"/>
                </a:cubicBezTo>
                <a:cubicBezTo>
                  <a:pt x="95" y="8"/>
                  <a:pt x="95" y="8"/>
                  <a:pt x="95" y="8"/>
                </a:cubicBezTo>
                <a:cubicBezTo>
                  <a:pt x="95" y="31"/>
                  <a:pt x="95" y="31"/>
                  <a:pt x="95" y="31"/>
                </a:cubicBezTo>
                <a:cubicBezTo>
                  <a:pt x="90" y="31"/>
                  <a:pt x="90" y="31"/>
                  <a:pt x="90" y="31"/>
                </a:cubicBezTo>
                <a:cubicBezTo>
                  <a:pt x="90" y="82"/>
                  <a:pt x="90" y="82"/>
                  <a:pt x="90" y="82"/>
                </a:cubicBezTo>
                <a:cubicBezTo>
                  <a:pt x="91" y="83"/>
                  <a:pt x="91" y="83"/>
                  <a:pt x="91" y="83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91" y="98"/>
                  <a:pt x="91" y="98"/>
                  <a:pt x="91" y="98"/>
                </a:cubicBezTo>
                <a:cubicBezTo>
                  <a:pt x="90" y="97"/>
                  <a:pt x="90" y="97"/>
                  <a:pt x="90" y="97"/>
                </a:cubicBezTo>
                <a:cubicBezTo>
                  <a:pt x="90" y="147"/>
                  <a:pt x="90" y="147"/>
                  <a:pt x="90" y="147"/>
                </a:cubicBezTo>
                <a:cubicBezTo>
                  <a:pt x="95" y="147"/>
                  <a:pt x="95" y="147"/>
                  <a:pt x="95" y="147"/>
                </a:cubicBezTo>
                <a:cubicBezTo>
                  <a:pt x="95" y="171"/>
                  <a:pt x="95" y="171"/>
                  <a:pt x="95" y="171"/>
                </a:cubicBezTo>
                <a:cubicBezTo>
                  <a:pt x="95" y="171"/>
                  <a:pt x="95" y="171"/>
                  <a:pt x="95" y="171"/>
                </a:cubicBezTo>
                <a:cubicBezTo>
                  <a:pt x="90" y="171"/>
                  <a:pt x="90" y="171"/>
                  <a:pt x="90" y="171"/>
                </a:cubicBezTo>
                <a:cubicBezTo>
                  <a:pt x="90" y="179"/>
                  <a:pt x="90" y="179"/>
                  <a:pt x="90" y="179"/>
                </a:cubicBezTo>
                <a:close/>
                <a:moveTo>
                  <a:pt x="90" y="0"/>
                </a:moveTo>
                <a:cubicBezTo>
                  <a:pt x="71" y="0"/>
                  <a:pt x="54" y="6"/>
                  <a:pt x="40" y="15"/>
                </a:cubicBezTo>
                <a:cubicBezTo>
                  <a:pt x="40" y="33"/>
                  <a:pt x="40" y="33"/>
                  <a:pt x="40" y="33"/>
                </a:cubicBezTo>
                <a:cubicBezTo>
                  <a:pt x="52" y="45"/>
                  <a:pt x="52" y="45"/>
                  <a:pt x="52" y="45"/>
                </a:cubicBezTo>
                <a:cubicBezTo>
                  <a:pt x="45" y="52"/>
                  <a:pt x="45" y="52"/>
                  <a:pt x="45" y="52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132"/>
                  <a:pt x="40" y="132"/>
                  <a:pt x="40" y="132"/>
                </a:cubicBezTo>
                <a:cubicBezTo>
                  <a:pt x="45" y="127"/>
                  <a:pt x="45" y="127"/>
                  <a:pt x="45" y="127"/>
                </a:cubicBezTo>
                <a:cubicBezTo>
                  <a:pt x="52" y="134"/>
                  <a:pt x="52" y="134"/>
                  <a:pt x="52" y="134"/>
                </a:cubicBezTo>
                <a:cubicBezTo>
                  <a:pt x="40" y="146"/>
                  <a:pt x="40" y="146"/>
                  <a:pt x="40" y="146"/>
                </a:cubicBezTo>
                <a:cubicBezTo>
                  <a:pt x="40" y="164"/>
                  <a:pt x="40" y="164"/>
                  <a:pt x="40" y="164"/>
                </a:cubicBezTo>
                <a:cubicBezTo>
                  <a:pt x="54" y="173"/>
                  <a:pt x="71" y="179"/>
                  <a:pt x="90" y="179"/>
                </a:cubicBezTo>
                <a:cubicBezTo>
                  <a:pt x="90" y="171"/>
                  <a:pt x="90" y="171"/>
                  <a:pt x="90" y="171"/>
                </a:cubicBezTo>
                <a:cubicBezTo>
                  <a:pt x="84" y="171"/>
                  <a:pt x="84" y="171"/>
                  <a:pt x="84" y="171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90" y="147"/>
                  <a:pt x="90" y="147"/>
                  <a:pt x="90" y="147"/>
                </a:cubicBezTo>
                <a:cubicBezTo>
                  <a:pt x="90" y="97"/>
                  <a:pt x="90" y="97"/>
                  <a:pt x="90" y="97"/>
                </a:cubicBezTo>
                <a:cubicBezTo>
                  <a:pt x="68" y="76"/>
                  <a:pt x="68" y="76"/>
                  <a:pt x="68" y="76"/>
                </a:cubicBezTo>
                <a:cubicBezTo>
                  <a:pt x="75" y="69"/>
                  <a:pt x="75" y="69"/>
                  <a:pt x="75" y="69"/>
                </a:cubicBezTo>
                <a:cubicBezTo>
                  <a:pt x="75" y="69"/>
                  <a:pt x="75" y="69"/>
                  <a:pt x="75" y="69"/>
                </a:cubicBezTo>
                <a:cubicBezTo>
                  <a:pt x="90" y="82"/>
                  <a:pt x="90" y="82"/>
                  <a:pt x="90" y="82"/>
                </a:cubicBezTo>
                <a:cubicBezTo>
                  <a:pt x="90" y="31"/>
                  <a:pt x="90" y="31"/>
                  <a:pt x="90" y="31"/>
                </a:cubicBezTo>
                <a:cubicBezTo>
                  <a:pt x="84" y="31"/>
                  <a:pt x="84" y="31"/>
                  <a:pt x="84" y="31"/>
                </a:cubicBezTo>
                <a:cubicBezTo>
                  <a:pt x="84" y="8"/>
                  <a:pt x="84" y="8"/>
                  <a:pt x="8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90" y="8"/>
                  <a:pt x="90" y="8"/>
                  <a:pt x="90" y="8"/>
                </a:cubicBezTo>
                <a:lnTo>
                  <a:pt x="90" y="0"/>
                </a:lnTo>
                <a:close/>
                <a:moveTo>
                  <a:pt x="40" y="15"/>
                </a:moveTo>
                <a:cubicBezTo>
                  <a:pt x="32" y="20"/>
                  <a:pt x="26" y="27"/>
                  <a:pt x="20" y="34"/>
                </a:cubicBezTo>
                <a:cubicBezTo>
                  <a:pt x="20" y="84"/>
                  <a:pt x="20" y="84"/>
                  <a:pt x="20" y="84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95"/>
                  <a:pt x="32" y="95"/>
                  <a:pt x="32" y="95"/>
                </a:cubicBezTo>
                <a:cubicBezTo>
                  <a:pt x="20" y="95"/>
                  <a:pt x="20" y="95"/>
                  <a:pt x="20" y="95"/>
                </a:cubicBezTo>
                <a:cubicBezTo>
                  <a:pt x="20" y="145"/>
                  <a:pt x="20" y="145"/>
                  <a:pt x="20" y="145"/>
                </a:cubicBezTo>
                <a:cubicBezTo>
                  <a:pt x="26" y="152"/>
                  <a:pt x="32" y="159"/>
                  <a:pt x="40" y="164"/>
                </a:cubicBezTo>
                <a:cubicBezTo>
                  <a:pt x="40" y="146"/>
                  <a:pt x="40" y="146"/>
                  <a:pt x="40" y="146"/>
                </a:cubicBezTo>
                <a:cubicBezTo>
                  <a:pt x="35" y="151"/>
                  <a:pt x="35" y="151"/>
                  <a:pt x="35" y="151"/>
                </a:cubicBezTo>
                <a:cubicBezTo>
                  <a:pt x="35" y="151"/>
                  <a:pt x="35" y="151"/>
                  <a:pt x="35" y="151"/>
                </a:cubicBezTo>
                <a:cubicBezTo>
                  <a:pt x="28" y="144"/>
                  <a:pt x="28" y="144"/>
                  <a:pt x="28" y="144"/>
                </a:cubicBezTo>
                <a:cubicBezTo>
                  <a:pt x="40" y="132"/>
                  <a:pt x="40" y="132"/>
                  <a:pt x="40" y="132"/>
                </a:cubicBezTo>
                <a:cubicBezTo>
                  <a:pt x="40" y="47"/>
                  <a:pt x="40" y="47"/>
                  <a:pt x="40" y="47"/>
                </a:cubicBezTo>
                <a:cubicBezTo>
                  <a:pt x="28" y="35"/>
                  <a:pt x="28" y="35"/>
                  <a:pt x="28" y="35"/>
                </a:cubicBezTo>
                <a:cubicBezTo>
                  <a:pt x="35" y="28"/>
                  <a:pt x="35" y="28"/>
                  <a:pt x="35" y="28"/>
                </a:cubicBezTo>
                <a:cubicBezTo>
                  <a:pt x="35" y="28"/>
                  <a:pt x="35" y="28"/>
                  <a:pt x="35" y="28"/>
                </a:cubicBezTo>
                <a:cubicBezTo>
                  <a:pt x="40" y="33"/>
                  <a:pt x="40" y="33"/>
                  <a:pt x="40" y="33"/>
                </a:cubicBezTo>
                <a:lnTo>
                  <a:pt x="40" y="15"/>
                </a:lnTo>
                <a:close/>
                <a:moveTo>
                  <a:pt x="20" y="34"/>
                </a:moveTo>
                <a:cubicBezTo>
                  <a:pt x="8" y="49"/>
                  <a:pt x="0" y="68"/>
                  <a:pt x="0" y="89"/>
                </a:cubicBezTo>
                <a:cubicBezTo>
                  <a:pt x="0" y="110"/>
                  <a:pt x="8" y="130"/>
                  <a:pt x="20" y="145"/>
                </a:cubicBezTo>
                <a:cubicBezTo>
                  <a:pt x="20" y="95"/>
                  <a:pt x="20" y="95"/>
                  <a:pt x="20" y="95"/>
                </a:cubicBezTo>
                <a:cubicBezTo>
                  <a:pt x="8" y="95"/>
                  <a:pt x="8" y="95"/>
                  <a:pt x="8" y="95"/>
                </a:cubicBezTo>
                <a:cubicBezTo>
                  <a:pt x="8" y="84"/>
                  <a:pt x="8" y="84"/>
                  <a:pt x="8" y="84"/>
                </a:cubicBezTo>
                <a:cubicBezTo>
                  <a:pt x="20" y="84"/>
                  <a:pt x="20" y="84"/>
                  <a:pt x="20" y="84"/>
                </a:cubicBezTo>
                <a:lnTo>
                  <a:pt x="20" y="34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2" name="Freeform 38"/>
          <p:cNvSpPr>
            <a:spLocks noEditPoints="1"/>
          </p:cNvSpPr>
          <p:nvPr/>
        </p:nvSpPr>
        <p:spPr bwMode="auto">
          <a:xfrm>
            <a:off x="4791796" y="1643052"/>
            <a:ext cx="363724" cy="342640"/>
          </a:xfrm>
          <a:custGeom>
            <a:avLst/>
            <a:gdLst>
              <a:gd name="T0" fmla="*/ 23 w 281"/>
              <a:gd name="T1" fmla="*/ 251 h 265"/>
              <a:gd name="T2" fmla="*/ 23 w 281"/>
              <a:gd name="T3" fmla="*/ 254 h 265"/>
              <a:gd name="T4" fmla="*/ 33 w 281"/>
              <a:gd name="T5" fmla="*/ 265 h 265"/>
              <a:gd name="T6" fmla="*/ 270 w 281"/>
              <a:gd name="T7" fmla="*/ 265 h 265"/>
              <a:gd name="T8" fmla="*/ 281 w 281"/>
              <a:gd name="T9" fmla="*/ 254 h 265"/>
              <a:gd name="T10" fmla="*/ 281 w 281"/>
              <a:gd name="T11" fmla="*/ 251 h 265"/>
              <a:gd name="T12" fmla="*/ 270 w 281"/>
              <a:gd name="T13" fmla="*/ 240 h 265"/>
              <a:gd name="T14" fmla="*/ 195 w 281"/>
              <a:gd name="T15" fmla="*/ 240 h 265"/>
              <a:gd name="T16" fmla="*/ 275 w 281"/>
              <a:gd name="T17" fmla="*/ 177 h 265"/>
              <a:gd name="T18" fmla="*/ 133 w 281"/>
              <a:gd name="T19" fmla="*/ 0 h 265"/>
              <a:gd name="T20" fmla="*/ 0 w 281"/>
              <a:gd name="T21" fmla="*/ 109 h 265"/>
              <a:gd name="T22" fmla="*/ 109 w 281"/>
              <a:gd name="T23" fmla="*/ 240 h 265"/>
              <a:gd name="T24" fmla="*/ 33 w 281"/>
              <a:gd name="T25" fmla="*/ 240 h 265"/>
              <a:gd name="T26" fmla="*/ 23 w 281"/>
              <a:gd name="T27" fmla="*/ 251 h 265"/>
              <a:gd name="T28" fmla="*/ 123 w 281"/>
              <a:gd name="T29" fmla="*/ 122 h 265"/>
              <a:gd name="T30" fmla="*/ 27 w 281"/>
              <a:gd name="T31" fmla="*/ 104 h 265"/>
              <a:gd name="T32" fmla="*/ 123 w 281"/>
              <a:gd name="T33" fmla="*/ 26 h 265"/>
              <a:gd name="T34" fmla="*/ 123 w 281"/>
              <a:gd name="T35" fmla="*/ 122 h 265"/>
              <a:gd name="T36" fmla="*/ 252 w 281"/>
              <a:gd name="T37" fmla="*/ 168 h 265"/>
              <a:gd name="T38" fmla="*/ 132 w 281"/>
              <a:gd name="T39" fmla="*/ 149 h 265"/>
              <a:gd name="T40" fmla="*/ 137 w 281"/>
              <a:gd name="T41" fmla="*/ 28 h 265"/>
              <a:gd name="T42" fmla="*/ 252 w 281"/>
              <a:gd name="T43" fmla="*/ 168 h 265"/>
              <a:gd name="T44" fmla="*/ 154 w 281"/>
              <a:gd name="T45" fmla="*/ 251 h 265"/>
              <a:gd name="T46" fmla="*/ 156 w 281"/>
              <a:gd name="T47" fmla="*/ 167 h 265"/>
              <a:gd name="T48" fmla="*/ 247 w 281"/>
              <a:gd name="T49" fmla="*/ 182 h 265"/>
              <a:gd name="T50" fmla="*/ 164 w 281"/>
              <a:gd name="T51" fmla="*/ 251 h 265"/>
              <a:gd name="T52" fmla="*/ 154 w 281"/>
              <a:gd name="T53" fmla="*/ 251 h 265"/>
              <a:gd name="T54" fmla="*/ 133 w 281"/>
              <a:gd name="T55" fmla="*/ 250 h 265"/>
              <a:gd name="T56" fmla="*/ 27 w 281"/>
              <a:gd name="T57" fmla="*/ 121 h 265"/>
              <a:gd name="T58" fmla="*/ 119 w 281"/>
              <a:gd name="T59" fmla="*/ 136 h 265"/>
              <a:gd name="T60" fmla="*/ 120 w 281"/>
              <a:gd name="T61" fmla="*/ 160 h 265"/>
              <a:gd name="T62" fmla="*/ 142 w 281"/>
              <a:gd name="T63" fmla="*/ 166 h 265"/>
              <a:gd name="T64" fmla="*/ 142 w 281"/>
              <a:gd name="T65" fmla="*/ 250 h 265"/>
              <a:gd name="T66" fmla="*/ 133 w 281"/>
              <a:gd name="T67" fmla="*/ 25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1" h="265">
                <a:moveTo>
                  <a:pt x="23" y="251"/>
                </a:moveTo>
                <a:cubicBezTo>
                  <a:pt x="23" y="254"/>
                  <a:pt x="23" y="254"/>
                  <a:pt x="23" y="254"/>
                </a:cubicBezTo>
                <a:cubicBezTo>
                  <a:pt x="23" y="260"/>
                  <a:pt x="27" y="265"/>
                  <a:pt x="33" y="265"/>
                </a:cubicBezTo>
                <a:cubicBezTo>
                  <a:pt x="270" y="265"/>
                  <a:pt x="270" y="265"/>
                  <a:pt x="270" y="265"/>
                </a:cubicBezTo>
                <a:cubicBezTo>
                  <a:pt x="276" y="265"/>
                  <a:pt x="281" y="260"/>
                  <a:pt x="281" y="254"/>
                </a:cubicBezTo>
                <a:cubicBezTo>
                  <a:pt x="281" y="251"/>
                  <a:pt x="281" y="251"/>
                  <a:pt x="281" y="251"/>
                </a:cubicBezTo>
                <a:cubicBezTo>
                  <a:pt x="281" y="245"/>
                  <a:pt x="276" y="240"/>
                  <a:pt x="270" y="240"/>
                </a:cubicBezTo>
                <a:cubicBezTo>
                  <a:pt x="195" y="240"/>
                  <a:pt x="195" y="240"/>
                  <a:pt x="195" y="240"/>
                </a:cubicBezTo>
                <a:cubicBezTo>
                  <a:pt x="275" y="177"/>
                  <a:pt x="275" y="177"/>
                  <a:pt x="275" y="177"/>
                </a:cubicBezTo>
                <a:cubicBezTo>
                  <a:pt x="133" y="0"/>
                  <a:pt x="133" y="0"/>
                  <a:pt x="133" y="0"/>
                </a:cubicBezTo>
                <a:cubicBezTo>
                  <a:pt x="0" y="109"/>
                  <a:pt x="0" y="109"/>
                  <a:pt x="0" y="109"/>
                </a:cubicBezTo>
                <a:cubicBezTo>
                  <a:pt x="109" y="240"/>
                  <a:pt x="109" y="240"/>
                  <a:pt x="109" y="240"/>
                </a:cubicBezTo>
                <a:cubicBezTo>
                  <a:pt x="33" y="240"/>
                  <a:pt x="33" y="240"/>
                  <a:pt x="33" y="240"/>
                </a:cubicBezTo>
                <a:cubicBezTo>
                  <a:pt x="27" y="240"/>
                  <a:pt x="23" y="245"/>
                  <a:pt x="23" y="251"/>
                </a:cubicBezTo>
                <a:close/>
                <a:moveTo>
                  <a:pt x="123" y="122"/>
                </a:moveTo>
                <a:cubicBezTo>
                  <a:pt x="27" y="104"/>
                  <a:pt x="27" y="104"/>
                  <a:pt x="27" y="104"/>
                </a:cubicBezTo>
                <a:cubicBezTo>
                  <a:pt x="123" y="26"/>
                  <a:pt x="123" y="26"/>
                  <a:pt x="123" y="26"/>
                </a:cubicBezTo>
                <a:lnTo>
                  <a:pt x="123" y="122"/>
                </a:lnTo>
                <a:close/>
                <a:moveTo>
                  <a:pt x="252" y="168"/>
                </a:moveTo>
                <a:cubicBezTo>
                  <a:pt x="132" y="149"/>
                  <a:pt x="132" y="149"/>
                  <a:pt x="132" y="149"/>
                </a:cubicBezTo>
                <a:cubicBezTo>
                  <a:pt x="137" y="28"/>
                  <a:pt x="137" y="28"/>
                  <a:pt x="137" y="28"/>
                </a:cubicBezTo>
                <a:lnTo>
                  <a:pt x="252" y="168"/>
                </a:lnTo>
                <a:close/>
                <a:moveTo>
                  <a:pt x="154" y="251"/>
                </a:moveTo>
                <a:cubicBezTo>
                  <a:pt x="156" y="167"/>
                  <a:pt x="156" y="167"/>
                  <a:pt x="156" y="167"/>
                </a:cubicBezTo>
                <a:cubicBezTo>
                  <a:pt x="247" y="182"/>
                  <a:pt x="247" y="182"/>
                  <a:pt x="247" y="182"/>
                </a:cubicBezTo>
                <a:cubicBezTo>
                  <a:pt x="164" y="251"/>
                  <a:pt x="164" y="251"/>
                  <a:pt x="164" y="251"/>
                </a:cubicBezTo>
                <a:lnTo>
                  <a:pt x="154" y="251"/>
                </a:lnTo>
                <a:close/>
                <a:moveTo>
                  <a:pt x="133" y="250"/>
                </a:moveTo>
                <a:cubicBezTo>
                  <a:pt x="27" y="121"/>
                  <a:pt x="27" y="121"/>
                  <a:pt x="27" y="121"/>
                </a:cubicBezTo>
                <a:cubicBezTo>
                  <a:pt x="119" y="136"/>
                  <a:pt x="119" y="136"/>
                  <a:pt x="119" y="136"/>
                </a:cubicBezTo>
                <a:cubicBezTo>
                  <a:pt x="122" y="144"/>
                  <a:pt x="119" y="152"/>
                  <a:pt x="120" y="160"/>
                </a:cubicBezTo>
                <a:cubicBezTo>
                  <a:pt x="126" y="163"/>
                  <a:pt x="136" y="162"/>
                  <a:pt x="142" y="166"/>
                </a:cubicBezTo>
                <a:cubicBezTo>
                  <a:pt x="142" y="250"/>
                  <a:pt x="142" y="250"/>
                  <a:pt x="142" y="250"/>
                </a:cubicBezTo>
                <a:lnTo>
                  <a:pt x="133" y="25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3" name="Freeform 39"/>
          <p:cNvSpPr/>
          <p:nvPr/>
        </p:nvSpPr>
        <p:spPr bwMode="auto">
          <a:xfrm>
            <a:off x="3260831" y="1627954"/>
            <a:ext cx="365831" cy="372833"/>
          </a:xfrm>
          <a:custGeom>
            <a:avLst/>
            <a:gdLst>
              <a:gd name="T0" fmla="*/ 161 w 283"/>
              <a:gd name="T1" fmla="*/ 21 h 288"/>
              <a:gd name="T2" fmla="*/ 141 w 283"/>
              <a:gd name="T3" fmla="*/ 0 h 288"/>
              <a:gd name="T4" fmla="*/ 121 w 283"/>
              <a:gd name="T5" fmla="*/ 21 h 288"/>
              <a:gd name="T6" fmla="*/ 122 w 283"/>
              <a:gd name="T7" fmla="*/ 100 h 288"/>
              <a:gd name="T8" fmla="*/ 0 w 283"/>
              <a:gd name="T9" fmla="*/ 170 h 288"/>
              <a:gd name="T10" fmla="*/ 0 w 283"/>
              <a:gd name="T11" fmla="*/ 198 h 288"/>
              <a:gd name="T12" fmla="*/ 123 w 283"/>
              <a:gd name="T13" fmla="*/ 159 h 288"/>
              <a:gd name="T14" fmla="*/ 122 w 283"/>
              <a:gd name="T15" fmla="*/ 225 h 288"/>
              <a:gd name="T16" fmla="*/ 126 w 283"/>
              <a:gd name="T17" fmla="*/ 242 h 288"/>
              <a:gd name="T18" fmla="*/ 85 w 283"/>
              <a:gd name="T19" fmla="*/ 267 h 288"/>
              <a:gd name="T20" fmla="*/ 85 w 283"/>
              <a:gd name="T21" fmla="*/ 288 h 288"/>
              <a:gd name="T22" fmla="*/ 141 w 283"/>
              <a:gd name="T23" fmla="*/ 272 h 288"/>
              <a:gd name="T24" fmla="*/ 197 w 283"/>
              <a:gd name="T25" fmla="*/ 288 h 288"/>
              <a:gd name="T26" fmla="*/ 197 w 283"/>
              <a:gd name="T27" fmla="*/ 268 h 288"/>
              <a:gd name="T28" fmla="*/ 157 w 283"/>
              <a:gd name="T29" fmla="*/ 242 h 288"/>
              <a:gd name="T30" fmla="*/ 161 w 283"/>
              <a:gd name="T31" fmla="*/ 225 h 288"/>
              <a:gd name="T32" fmla="*/ 161 w 283"/>
              <a:gd name="T33" fmla="*/ 159 h 288"/>
              <a:gd name="T34" fmla="*/ 283 w 283"/>
              <a:gd name="T35" fmla="*/ 196 h 288"/>
              <a:gd name="T36" fmla="*/ 283 w 283"/>
              <a:gd name="T37" fmla="*/ 168 h 288"/>
              <a:gd name="T38" fmla="*/ 161 w 283"/>
              <a:gd name="T39" fmla="*/ 100 h 288"/>
              <a:gd name="T40" fmla="*/ 161 w 283"/>
              <a:gd name="T41" fmla="*/ 2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3" h="288">
                <a:moveTo>
                  <a:pt x="161" y="21"/>
                </a:moveTo>
                <a:cubicBezTo>
                  <a:pt x="161" y="21"/>
                  <a:pt x="163" y="2"/>
                  <a:pt x="141" y="0"/>
                </a:cubicBezTo>
                <a:cubicBezTo>
                  <a:pt x="123" y="3"/>
                  <a:pt x="122" y="14"/>
                  <a:pt x="121" y="21"/>
                </a:cubicBezTo>
                <a:cubicBezTo>
                  <a:pt x="122" y="22"/>
                  <a:pt x="122" y="100"/>
                  <a:pt x="122" y="100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98"/>
                  <a:pt x="0" y="198"/>
                  <a:pt x="0" y="198"/>
                </a:cubicBezTo>
                <a:cubicBezTo>
                  <a:pt x="123" y="159"/>
                  <a:pt x="123" y="159"/>
                  <a:pt x="123" y="159"/>
                </a:cubicBezTo>
                <a:cubicBezTo>
                  <a:pt x="122" y="225"/>
                  <a:pt x="122" y="225"/>
                  <a:pt x="122" y="225"/>
                </a:cubicBezTo>
                <a:cubicBezTo>
                  <a:pt x="126" y="242"/>
                  <a:pt x="126" y="242"/>
                  <a:pt x="126" y="242"/>
                </a:cubicBezTo>
                <a:cubicBezTo>
                  <a:pt x="85" y="267"/>
                  <a:pt x="85" y="267"/>
                  <a:pt x="85" y="267"/>
                </a:cubicBezTo>
                <a:cubicBezTo>
                  <a:pt x="85" y="288"/>
                  <a:pt x="85" y="288"/>
                  <a:pt x="85" y="288"/>
                </a:cubicBezTo>
                <a:cubicBezTo>
                  <a:pt x="141" y="272"/>
                  <a:pt x="141" y="272"/>
                  <a:pt x="141" y="272"/>
                </a:cubicBezTo>
                <a:cubicBezTo>
                  <a:pt x="197" y="288"/>
                  <a:pt x="197" y="288"/>
                  <a:pt x="197" y="288"/>
                </a:cubicBezTo>
                <a:cubicBezTo>
                  <a:pt x="197" y="268"/>
                  <a:pt x="197" y="268"/>
                  <a:pt x="197" y="268"/>
                </a:cubicBezTo>
                <a:cubicBezTo>
                  <a:pt x="157" y="242"/>
                  <a:pt x="157" y="242"/>
                  <a:pt x="157" y="242"/>
                </a:cubicBezTo>
                <a:cubicBezTo>
                  <a:pt x="161" y="225"/>
                  <a:pt x="161" y="225"/>
                  <a:pt x="161" y="225"/>
                </a:cubicBezTo>
                <a:cubicBezTo>
                  <a:pt x="161" y="159"/>
                  <a:pt x="161" y="159"/>
                  <a:pt x="161" y="159"/>
                </a:cubicBezTo>
                <a:cubicBezTo>
                  <a:pt x="283" y="196"/>
                  <a:pt x="283" y="196"/>
                  <a:pt x="283" y="196"/>
                </a:cubicBezTo>
                <a:cubicBezTo>
                  <a:pt x="283" y="168"/>
                  <a:pt x="283" y="168"/>
                  <a:pt x="283" y="168"/>
                </a:cubicBezTo>
                <a:cubicBezTo>
                  <a:pt x="161" y="100"/>
                  <a:pt x="161" y="100"/>
                  <a:pt x="161" y="100"/>
                </a:cubicBezTo>
                <a:lnTo>
                  <a:pt x="161" y="21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4" name="Freeform 139"/>
          <p:cNvSpPr/>
          <p:nvPr/>
        </p:nvSpPr>
        <p:spPr bwMode="auto">
          <a:xfrm>
            <a:off x="3998925" y="1661306"/>
            <a:ext cx="407259" cy="306129"/>
          </a:xfrm>
          <a:custGeom>
            <a:avLst/>
            <a:gdLst>
              <a:gd name="T0" fmla="*/ 234 w 315"/>
              <a:gd name="T1" fmla="*/ 0 h 237"/>
              <a:gd name="T2" fmla="*/ 157 w 315"/>
              <a:gd name="T3" fmla="*/ 51 h 237"/>
              <a:gd name="T4" fmla="*/ 80 w 315"/>
              <a:gd name="T5" fmla="*/ 0 h 237"/>
              <a:gd name="T6" fmla="*/ 54 w 315"/>
              <a:gd name="T7" fmla="*/ 149 h 237"/>
              <a:gd name="T8" fmla="*/ 157 w 315"/>
              <a:gd name="T9" fmla="*/ 237 h 237"/>
              <a:gd name="T10" fmla="*/ 261 w 315"/>
              <a:gd name="T11" fmla="*/ 149 h 237"/>
              <a:gd name="T12" fmla="*/ 234 w 315"/>
              <a:gd name="T13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5" h="237">
                <a:moveTo>
                  <a:pt x="234" y="0"/>
                </a:moveTo>
                <a:cubicBezTo>
                  <a:pt x="176" y="0"/>
                  <a:pt x="157" y="51"/>
                  <a:pt x="157" y="51"/>
                </a:cubicBezTo>
                <a:cubicBezTo>
                  <a:pt x="157" y="51"/>
                  <a:pt x="143" y="0"/>
                  <a:pt x="80" y="0"/>
                </a:cubicBezTo>
                <a:cubicBezTo>
                  <a:pt x="9" y="0"/>
                  <a:pt x="0" y="92"/>
                  <a:pt x="54" y="149"/>
                </a:cubicBezTo>
                <a:cubicBezTo>
                  <a:pt x="108" y="206"/>
                  <a:pt x="157" y="237"/>
                  <a:pt x="157" y="237"/>
                </a:cubicBezTo>
                <a:cubicBezTo>
                  <a:pt x="157" y="237"/>
                  <a:pt x="207" y="206"/>
                  <a:pt x="261" y="149"/>
                </a:cubicBezTo>
                <a:cubicBezTo>
                  <a:pt x="315" y="92"/>
                  <a:pt x="305" y="0"/>
                  <a:pt x="234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5" name="Freeform 29"/>
          <p:cNvSpPr>
            <a:spLocks noEditPoints="1"/>
          </p:cNvSpPr>
          <p:nvPr/>
        </p:nvSpPr>
        <p:spPr bwMode="auto">
          <a:xfrm>
            <a:off x="1687168" y="1686605"/>
            <a:ext cx="430923" cy="255534"/>
          </a:xfrm>
          <a:custGeom>
            <a:avLst/>
            <a:gdLst>
              <a:gd name="T0" fmla="*/ 72 w 109"/>
              <a:gd name="T1" fmla="*/ 0 h 64"/>
              <a:gd name="T2" fmla="*/ 54 w 109"/>
              <a:gd name="T3" fmla="*/ 6 h 64"/>
              <a:gd name="T4" fmla="*/ 37 w 109"/>
              <a:gd name="T5" fmla="*/ 0 h 64"/>
              <a:gd name="T6" fmla="*/ 17 w 109"/>
              <a:gd name="T7" fmla="*/ 64 h 64"/>
              <a:gd name="T8" fmla="*/ 54 w 109"/>
              <a:gd name="T9" fmla="*/ 45 h 64"/>
              <a:gd name="T10" fmla="*/ 91 w 109"/>
              <a:gd name="T11" fmla="*/ 63 h 64"/>
              <a:gd name="T12" fmla="*/ 72 w 109"/>
              <a:gd name="T13" fmla="*/ 0 h 64"/>
              <a:gd name="T14" fmla="*/ 35 w 109"/>
              <a:gd name="T15" fmla="*/ 36 h 64"/>
              <a:gd name="T16" fmla="*/ 23 w 109"/>
              <a:gd name="T17" fmla="*/ 24 h 64"/>
              <a:gd name="T18" fmla="*/ 35 w 109"/>
              <a:gd name="T19" fmla="*/ 11 h 64"/>
              <a:gd name="T20" fmla="*/ 47 w 109"/>
              <a:gd name="T21" fmla="*/ 24 h 64"/>
              <a:gd name="T22" fmla="*/ 35 w 109"/>
              <a:gd name="T23" fmla="*/ 36 h 64"/>
              <a:gd name="T24" fmla="*/ 68 w 109"/>
              <a:gd name="T25" fmla="*/ 29 h 64"/>
              <a:gd name="T26" fmla="*/ 65 w 109"/>
              <a:gd name="T27" fmla="*/ 26 h 64"/>
              <a:gd name="T28" fmla="*/ 68 w 109"/>
              <a:gd name="T29" fmla="*/ 24 h 64"/>
              <a:gd name="T30" fmla="*/ 71 w 109"/>
              <a:gd name="T31" fmla="*/ 26 h 64"/>
              <a:gd name="T32" fmla="*/ 68 w 109"/>
              <a:gd name="T33" fmla="*/ 29 h 64"/>
              <a:gd name="T34" fmla="*/ 76 w 109"/>
              <a:gd name="T35" fmla="*/ 37 h 64"/>
              <a:gd name="T36" fmla="*/ 73 w 109"/>
              <a:gd name="T37" fmla="*/ 35 h 64"/>
              <a:gd name="T38" fmla="*/ 76 w 109"/>
              <a:gd name="T39" fmla="*/ 32 h 64"/>
              <a:gd name="T40" fmla="*/ 79 w 109"/>
              <a:gd name="T41" fmla="*/ 35 h 64"/>
              <a:gd name="T42" fmla="*/ 76 w 109"/>
              <a:gd name="T43" fmla="*/ 37 h 64"/>
              <a:gd name="T44" fmla="*/ 76 w 109"/>
              <a:gd name="T45" fmla="*/ 21 h 64"/>
              <a:gd name="T46" fmla="*/ 73 w 109"/>
              <a:gd name="T47" fmla="*/ 18 h 64"/>
              <a:gd name="T48" fmla="*/ 76 w 109"/>
              <a:gd name="T49" fmla="*/ 15 h 64"/>
              <a:gd name="T50" fmla="*/ 79 w 109"/>
              <a:gd name="T51" fmla="*/ 18 h 64"/>
              <a:gd name="T52" fmla="*/ 76 w 109"/>
              <a:gd name="T53" fmla="*/ 21 h 64"/>
              <a:gd name="T54" fmla="*/ 84 w 109"/>
              <a:gd name="T55" fmla="*/ 29 h 64"/>
              <a:gd name="T56" fmla="*/ 82 w 109"/>
              <a:gd name="T57" fmla="*/ 26 h 64"/>
              <a:gd name="T58" fmla="*/ 84 w 109"/>
              <a:gd name="T59" fmla="*/ 24 h 64"/>
              <a:gd name="T60" fmla="*/ 87 w 109"/>
              <a:gd name="T61" fmla="*/ 26 h 64"/>
              <a:gd name="T62" fmla="*/ 84 w 109"/>
              <a:gd name="T63" fmla="*/ 29 h 64"/>
              <a:gd name="T64" fmla="*/ 35 w 109"/>
              <a:gd name="T65" fmla="*/ 17 h 64"/>
              <a:gd name="T66" fmla="*/ 28 w 109"/>
              <a:gd name="T67" fmla="*/ 24 h 64"/>
              <a:gd name="T68" fmla="*/ 35 w 109"/>
              <a:gd name="T69" fmla="*/ 31 h 64"/>
              <a:gd name="T70" fmla="*/ 42 w 109"/>
              <a:gd name="T71" fmla="*/ 24 h 64"/>
              <a:gd name="T72" fmla="*/ 35 w 109"/>
              <a:gd name="T73" fmla="*/ 1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9" h="64">
                <a:moveTo>
                  <a:pt x="72" y="0"/>
                </a:moveTo>
                <a:cubicBezTo>
                  <a:pt x="68" y="0"/>
                  <a:pt x="61" y="6"/>
                  <a:pt x="54" y="6"/>
                </a:cubicBezTo>
                <a:cubicBezTo>
                  <a:pt x="48" y="6"/>
                  <a:pt x="40" y="0"/>
                  <a:pt x="37" y="0"/>
                </a:cubicBezTo>
                <a:cubicBezTo>
                  <a:pt x="13" y="0"/>
                  <a:pt x="0" y="64"/>
                  <a:pt x="17" y="64"/>
                </a:cubicBezTo>
                <a:cubicBezTo>
                  <a:pt x="32" y="64"/>
                  <a:pt x="34" y="45"/>
                  <a:pt x="54" y="45"/>
                </a:cubicBezTo>
                <a:cubicBezTo>
                  <a:pt x="71" y="45"/>
                  <a:pt x="80" y="63"/>
                  <a:pt x="91" y="63"/>
                </a:cubicBezTo>
                <a:cubicBezTo>
                  <a:pt x="109" y="63"/>
                  <a:pt x="96" y="0"/>
                  <a:pt x="72" y="0"/>
                </a:cubicBezTo>
                <a:close/>
                <a:moveTo>
                  <a:pt x="35" y="36"/>
                </a:moveTo>
                <a:cubicBezTo>
                  <a:pt x="28" y="36"/>
                  <a:pt x="23" y="30"/>
                  <a:pt x="23" y="24"/>
                </a:cubicBezTo>
                <a:cubicBezTo>
                  <a:pt x="23" y="17"/>
                  <a:pt x="28" y="11"/>
                  <a:pt x="35" y="11"/>
                </a:cubicBezTo>
                <a:cubicBezTo>
                  <a:pt x="42" y="11"/>
                  <a:pt x="47" y="17"/>
                  <a:pt x="47" y="24"/>
                </a:cubicBezTo>
                <a:cubicBezTo>
                  <a:pt x="47" y="30"/>
                  <a:pt x="42" y="36"/>
                  <a:pt x="35" y="36"/>
                </a:cubicBezTo>
                <a:close/>
                <a:moveTo>
                  <a:pt x="68" y="29"/>
                </a:moveTo>
                <a:cubicBezTo>
                  <a:pt x="66" y="29"/>
                  <a:pt x="65" y="28"/>
                  <a:pt x="65" y="26"/>
                </a:cubicBezTo>
                <a:cubicBezTo>
                  <a:pt x="65" y="25"/>
                  <a:pt x="66" y="24"/>
                  <a:pt x="68" y="24"/>
                </a:cubicBezTo>
                <a:cubicBezTo>
                  <a:pt x="69" y="24"/>
                  <a:pt x="71" y="25"/>
                  <a:pt x="71" y="26"/>
                </a:cubicBezTo>
                <a:cubicBezTo>
                  <a:pt x="71" y="28"/>
                  <a:pt x="69" y="29"/>
                  <a:pt x="68" y="29"/>
                </a:cubicBezTo>
                <a:close/>
                <a:moveTo>
                  <a:pt x="76" y="37"/>
                </a:moveTo>
                <a:cubicBezTo>
                  <a:pt x="75" y="37"/>
                  <a:pt x="73" y="36"/>
                  <a:pt x="73" y="35"/>
                </a:cubicBezTo>
                <a:cubicBezTo>
                  <a:pt x="73" y="33"/>
                  <a:pt x="75" y="32"/>
                  <a:pt x="76" y="32"/>
                </a:cubicBezTo>
                <a:cubicBezTo>
                  <a:pt x="78" y="32"/>
                  <a:pt x="79" y="33"/>
                  <a:pt x="79" y="35"/>
                </a:cubicBezTo>
                <a:cubicBezTo>
                  <a:pt x="79" y="36"/>
                  <a:pt x="78" y="37"/>
                  <a:pt x="76" y="37"/>
                </a:cubicBezTo>
                <a:close/>
                <a:moveTo>
                  <a:pt x="76" y="21"/>
                </a:moveTo>
                <a:cubicBezTo>
                  <a:pt x="75" y="21"/>
                  <a:pt x="73" y="20"/>
                  <a:pt x="73" y="18"/>
                </a:cubicBezTo>
                <a:cubicBezTo>
                  <a:pt x="73" y="17"/>
                  <a:pt x="75" y="15"/>
                  <a:pt x="76" y="15"/>
                </a:cubicBezTo>
                <a:cubicBezTo>
                  <a:pt x="78" y="15"/>
                  <a:pt x="79" y="17"/>
                  <a:pt x="79" y="18"/>
                </a:cubicBezTo>
                <a:cubicBezTo>
                  <a:pt x="79" y="20"/>
                  <a:pt x="78" y="21"/>
                  <a:pt x="76" y="21"/>
                </a:cubicBezTo>
                <a:close/>
                <a:moveTo>
                  <a:pt x="84" y="29"/>
                </a:moveTo>
                <a:cubicBezTo>
                  <a:pt x="83" y="29"/>
                  <a:pt x="82" y="28"/>
                  <a:pt x="82" y="26"/>
                </a:cubicBezTo>
                <a:cubicBezTo>
                  <a:pt x="82" y="25"/>
                  <a:pt x="83" y="24"/>
                  <a:pt x="84" y="24"/>
                </a:cubicBezTo>
                <a:cubicBezTo>
                  <a:pt x="86" y="24"/>
                  <a:pt x="87" y="25"/>
                  <a:pt x="87" y="26"/>
                </a:cubicBezTo>
                <a:cubicBezTo>
                  <a:pt x="87" y="28"/>
                  <a:pt x="86" y="29"/>
                  <a:pt x="84" y="29"/>
                </a:cubicBezTo>
                <a:close/>
                <a:moveTo>
                  <a:pt x="35" y="17"/>
                </a:moveTo>
                <a:cubicBezTo>
                  <a:pt x="31" y="17"/>
                  <a:pt x="28" y="20"/>
                  <a:pt x="28" y="24"/>
                </a:cubicBezTo>
                <a:cubicBezTo>
                  <a:pt x="28" y="27"/>
                  <a:pt x="31" y="31"/>
                  <a:pt x="35" y="31"/>
                </a:cubicBezTo>
                <a:cubicBezTo>
                  <a:pt x="39" y="31"/>
                  <a:pt x="42" y="27"/>
                  <a:pt x="42" y="24"/>
                </a:cubicBezTo>
                <a:cubicBezTo>
                  <a:pt x="42" y="20"/>
                  <a:pt x="39" y="17"/>
                  <a:pt x="35" y="17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9464551" y="1626900"/>
            <a:ext cx="243091" cy="374943"/>
            <a:chOff x="7875588" y="503238"/>
            <a:chExt cx="485775" cy="749300"/>
          </a:xfrm>
          <a:solidFill>
            <a:schemeClr val="accent6">
              <a:lumMod val="50000"/>
            </a:schemeClr>
          </a:solidFill>
        </p:grpSpPr>
        <p:sp>
          <p:nvSpPr>
            <p:cNvPr id="27" name="Freeform 65"/>
            <p:cNvSpPr/>
            <p:nvPr/>
          </p:nvSpPr>
          <p:spPr bwMode="auto">
            <a:xfrm>
              <a:off x="7964488" y="868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" name="Freeform 66"/>
            <p:cNvSpPr/>
            <p:nvPr/>
          </p:nvSpPr>
          <p:spPr bwMode="auto">
            <a:xfrm>
              <a:off x="7875588" y="868363"/>
              <a:ext cx="485775" cy="384175"/>
            </a:xfrm>
            <a:custGeom>
              <a:avLst/>
              <a:gdLst>
                <a:gd name="T0" fmla="*/ 160 w 166"/>
                <a:gd name="T1" fmla="*/ 115 h 131"/>
                <a:gd name="T2" fmla="*/ 149 w 166"/>
                <a:gd name="T3" fmla="*/ 115 h 131"/>
                <a:gd name="T4" fmla="*/ 97 w 166"/>
                <a:gd name="T5" fmla="*/ 98 h 131"/>
                <a:gd name="T6" fmla="*/ 97 w 166"/>
                <a:gd name="T7" fmla="*/ 84 h 131"/>
                <a:gd name="T8" fmla="*/ 154 w 166"/>
                <a:gd name="T9" fmla="*/ 15 h 131"/>
                <a:gd name="T10" fmla="*/ 154 w 166"/>
                <a:gd name="T11" fmla="*/ 0 h 131"/>
                <a:gd name="T12" fmla="*/ 142 w 166"/>
                <a:gd name="T13" fmla="*/ 0 h 131"/>
                <a:gd name="T14" fmla="*/ 142 w 166"/>
                <a:gd name="T15" fmla="*/ 15 h 131"/>
                <a:gd name="T16" fmla="*/ 83 w 166"/>
                <a:gd name="T17" fmla="*/ 73 h 131"/>
                <a:gd name="T18" fmla="*/ 24 w 166"/>
                <a:gd name="T19" fmla="*/ 15 h 131"/>
                <a:gd name="T20" fmla="*/ 24 w 166"/>
                <a:gd name="T21" fmla="*/ 0 h 131"/>
                <a:gd name="T22" fmla="*/ 12 w 166"/>
                <a:gd name="T23" fmla="*/ 0 h 131"/>
                <a:gd name="T24" fmla="*/ 12 w 166"/>
                <a:gd name="T25" fmla="*/ 15 h 131"/>
                <a:gd name="T26" fmla="*/ 69 w 166"/>
                <a:gd name="T27" fmla="*/ 84 h 131"/>
                <a:gd name="T28" fmla="*/ 69 w 166"/>
                <a:gd name="T29" fmla="*/ 98 h 131"/>
                <a:gd name="T30" fmla="*/ 17 w 166"/>
                <a:gd name="T31" fmla="*/ 115 h 131"/>
                <a:gd name="T32" fmla="*/ 6 w 166"/>
                <a:gd name="T33" fmla="*/ 115 h 131"/>
                <a:gd name="T34" fmla="*/ 0 w 166"/>
                <a:gd name="T35" fmla="*/ 122 h 131"/>
                <a:gd name="T36" fmla="*/ 0 w 166"/>
                <a:gd name="T37" fmla="*/ 125 h 131"/>
                <a:gd name="T38" fmla="*/ 6 w 166"/>
                <a:gd name="T39" fmla="*/ 131 h 131"/>
                <a:gd name="T40" fmla="*/ 160 w 166"/>
                <a:gd name="T41" fmla="*/ 131 h 131"/>
                <a:gd name="T42" fmla="*/ 166 w 166"/>
                <a:gd name="T43" fmla="*/ 125 h 131"/>
                <a:gd name="T44" fmla="*/ 166 w 166"/>
                <a:gd name="T45" fmla="*/ 122 h 131"/>
                <a:gd name="T46" fmla="*/ 160 w 166"/>
                <a:gd name="T47" fmla="*/ 11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6" h="131">
                  <a:moveTo>
                    <a:pt x="160" y="115"/>
                  </a:moveTo>
                  <a:cubicBezTo>
                    <a:pt x="149" y="115"/>
                    <a:pt x="149" y="115"/>
                    <a:pt x="149" y="115"/>
                  </a:cubicBezTo>
                  <a:cubicBezTo>
                    <a:pt x="134" y="106"/>
                    <a:pt x="116" y="100"/>
                    <a:pt x="97" y="98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130" y="77"/>
                    <a:pt x="154" y="49"/>
                    <a:pt x="154" y="15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2" y="15"/>
                    <a:pt x="142" y="15"/>
                    <a:pt x="142" y="15"/>
                  </a:cubicBezTo>
                  <a:cubicBezTo>
                    <a:pt x="142" y="47"/>
                    <a:pt x="115" y="73"/>
                    <a:pt x="83" y="73"/>
                  </a:cubicBezTo>
                  <a:cubicBezTo>
                    <a:pt x="51" y="73"/>
                    <a:pt x="24" y="47"/>
                    <a:pt x="24" y="1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49"/>
                    <a:pt x="36" y="77"/>
                    <a:pt x="69" y="84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50" y="100"/>
                    <a:pt x="32" y="106"/>
                    <a:pt x="17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2" y="115"/>
                    <a:pt x="0" y="118"/>
                    <a:pt x="0" y="122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9"/>
                    <a:pt x="2" y="131"/>
                    <a:pt x="6" y="131"/>
                  </a:cubicBezTo>
                  <a:cubicBezTo>
                    <a:pt x="160" y="131"/>
                    <a:pt x="160" y="131"/>
                    <a:pt x="160" y="131"/>
                  </a:cubicBezTo>
                  <a:cubicBezTo>
                    <a:pt x="163" y="131"/>
                    <a:pt x="166" y="129"/>
                    <a:pt x="166" y="125"/>
                  </a:cubicBezTo>
                  <a:cubicBezTo>
                    <a:pt x="166" y="122"/>
                    <a:pt x="166" y="122"/>
                    <a:pt x="166" y="122"/>
                  </a:cubicBezTo>
                  <a:cubicBezTo>
                    <a:pt x="166" y="118"/>
                    <a:pt x="163" y="115"/>
                    <a:pt x="160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" name="Freeform 67"/>
            <p:cNvSpPr/>
            <p:nvPr/>
          </p:nvSpPr>
          <p:spPr bwMode="auto">
            <a:xfrm>
              <a:off x="7999413" y="503238"/>
              <a:ext cx="239713" cy="122238"/>
            </a:xfrm>
            <a:custGeom>
              <a:avLst/>
              <a:gdLst>
                <a:gd name="T0" fmla="*/ 82 w 82"/>
                <a:gd name="T1" fmla="*/ 42 h 42"/>
                <a:gd name="T2" fmla="*/ 82 w 82"/>
                <a:gd name="T3" fmla="*/ 41 h 42"/>
                <a:gd name="T4" fmla="*/ 41 w 82"/>
                <a:gd name="T5" fmla="*/ 0 h 42"/>
                <a:gd name="T6" fmla="*/ 0 w 82"/>
                <a:gd name="T7" fmla="*/ 41 h 42"/>
                <a:gd name="T8" fmla="*/ 0 w 82"/>
                <a:gd name="T9" fmla="*/ 42 h 42"/>
                <a:gd name="T10" fmla="*/ 82 w 82"/>
                <a:gd name="T1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42">
                  <a:moveTo>
                    <a:pt x="82" y="42"/>
                  </a:moveTo>
                  <a:cubicBezTo>
                    <a:pt x="82" y="41"/>
                    <a:pt x="82" y="41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82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" name="Freeform 68"/>
            <p:cNvSpPr/>
            <p:nvPr/>
          </p:nvSpPr>
          <p:spPr bwMode="auto">
            <a:xfrm>
              <a:off x="7999413" y="655638"/>
              <a:ext cx="239713" cy="360363"/>
            </a:xfrm>
            <a:custGeom>
              <a:avLst/>
              <a:gdLst>
                <a:gd name="T0" fmla="*/ 0 w 82"/>
                <a:gd name="T1" fmla="*/ 0 h 123"/>
                <a:gd name="T2" fmla="*/ 0 w 82"/>
                <a:gd name="T3" fmla="*/ 82 h 123"/>
                <a:gd name="T4" fmla="*/ 41 w 82"/>
                <a:gd name="T5" fmla="*/ 123 h 123"/>
                <a:gd name="T6" fmla="*/ 82 w 82"/>
                <a:gd name="T7" fmla="*/ 82 h 123"/>
                <a:gd name="T8" fmla="*/ 82 w 82"/>
                <a:gd name="T9" fmla="*/ 0 h 123"/>
                <a:gd name="T10" fmla="*/ 0 w 82"/>
                <a:gd name="T1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23">
                  <a:moveTo>
                    <a:pt x="0" y="0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0" y="105"/>
                    <a:pt x="18" y="123"/>
                    <a:pt x="41" y="123"/>
                  </a:cubicBezTo>
                  <a:cubicBezTo>
                    <a:pt x="64" y="123"/>
                    <a:pt x="82" y="105"/>
                    <a:pt x="82" y="82"/>
                  </a:cubicBezTo>
                  <a:cubicBezTo>
                    <a:pt x="82" y="0"/>
                    <a:pt x="82" y="0"/>
                    <a:pt x="8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0213648" y="1594729"/>
            <a:ext cx="285989" cy="439286"/>
            <a:chOff x="5337176" y="5575301"/>
            <a:chExt cx="571500" cy="877887"/>
          </a:xfrm>
          <a:solidFill>
            <a:schemeClr val="accent6">
              <a:lumMod val="50000"/>
            </a:schemeClr>
          </a:solidFill>
        </p:grpSpPr>
        <p:sp>
          <p:nvSpPr>
            <p:cNvPr id="32" name="Freeform 107"/>
            <p:cNvSpPr>
              <a:spLocks noEditPoints="1"/>
            </p:cNvSpPr>
            <p:nvPr/>
          </p:nvSpPr>
          <p:spPr bwMode="auto">
            <a:xfrm>
              <a:off x="5443538" y="5957888"/>
              <a:ext cx="358775" cy="495300"/>
            </a:xfrm>
            <a:custGeom>
              <a:avLst/>
              <a:gdLst>
                <a:gd name="T0" fmla="*/ 147 w 226"/>
                <a:gd name="T1" fmla="*/ 2 h 312"/>
                <a:gd name="T2" fmla="*/ 112 w 226"/>
                <a:gd name="T3" fmla="*/ 0 h 312"/>
                <a:gd name="T4" fmla="*/ 134 w 226"/>
                <a:gd name="T5" fmla="*/ 87 h 312"/>
                <a:gd name="T6" fmla="*/ 112 w 226"/>
                <a:gd name="T7" fmla="*/ 103 h 312"/>
                <a:gd name="T8" fmla="*/ 92 w 226"/>
                <a:gd name="T9" fmla="*/ 87 h 312"/>
                <a:gd name="T10" fmla="*/ 112 w 226"/>
                <a:gd name="T11" fmla="*/ 0 h 312"/>
                <a:gd name="T12" fmla="*/ 77 w 226"/>
                <a:gd name="T13" fmla="*/ 2 h 312"/>
                <a:gd name="T14" fmla="*/ 0 w 226"/>
                <a:gd name="T15" fmla="*/ 312 h 312"/>
                <a:gd name="T16" fmla="*/ 35 w 226"/>
                <a:gd name="T17" fmla="*/ 312 h 312"/>
                <a:gd name="T18" fmla="*/ 35 w 226"/>
                <a:gd name="T19" fmla="*/ 312 h 312"/>
                <a:gd name="T20" fmla="*/ 35 w 226"/>
                <a:gd name="T21" fmla="*/ 312 h 312"/>
                <a:gd name="T22" fmla="*/ 35 w 226"/>
                <a:gd name="T23" fmla="*/ 312 h 312"/>
                <a:gd name="T24" fmla="*/ 35 w 226"/>
                <a:gd name="T25" fmla="*/ 312 h 312"/>
                <a:gd name="T26" fmla="*/ 112 w 226"/>
                <a:gd name="T27" fmla="*/ 247 h 312"/>
                <a:gd name="T28" fmla="*/ 189 w 226"/>
                <a:gd name="T29" fmla="*/ 310 h 312"/>
                <a:gd name="T30" fmla="*/ 189 w 226"/>
                <a:gd name="T31" fmla="*/ 312 h 312"/>
                <a:gd name="T32" fmla="*/ 191 w 226"/>
                <a:gd name="T33" fmla="*/ 312 h 312"/>
                <a:gd name="T34" fmla="*/ 191 w 226"/>
                <a:gd name="T35" fmla="*/ 312 h 312"/>
                <a:gd name="T36" fmla="*/ 191 w 226"/>
                <a:gd name="T37" fmla="*/ 312 h 312"/>
                <a:gd name="T38" fmla="*/ 226 w 226"/>
                <a:gd name="T39" fmla="*/ 312 h 312"/>
                <a:gd name="T40" fmla="*/ 147 w 226"/>
                <a:gd name="T41" fmla="*/ 2 h 312"/>
                <a:gd name="T42" fmla="*/ 73 w 226"/>
                <a:gd name="T43" fmla="*/ 159 h 312"/>
                <a:gd name="T44" fmla="*/ 112 w 226"/>
                <a:gd name="T45" fmla="*/ 127 h 312"/>
                <a:gd name="T46" fmla="*/ 153 w 226"/>
                <a:gd name="T47" fmla="*/ 159 h 312"/>
                <a:gd name="T48" fmla="*/ 156 w 226"/>
                <a:gd name="T49" fmla="*/ 175 h 312"/>
                <a:gd name="T50" fmla="*/ 112 w 226"/>
                <a:gd name="T51" fmla="*/ 210 h 312"/>
                <a:gd name="T52" fmla="*/ 68 w 226"/>
                <a:gd name="T53" fmla="*/ 175 h 312"/>
                <a:gd name="T54" fmla="*/ 73 w 226"/>
                <a:gd name="T55" fmla="*/ 159 h 312"/>
                <a:gd name="T56" fmla="*/ 138 w 226"/>
                <a:gd name="T57" fmla="*/ 105 h 312"/>
                <a:gd name="T58" fmla="*/ 145 w 226"/>
                <a:gd name="T59" fmla="*/ 131 h 312"/>
                <a:gd name="T60" fmla="*/ 127 w 226"/>
                <a:gd name="T61" fmla="*/ 116 h 312"/>
                <a:gd name="T62" fmla="*/ 138 w 226"/>
                <a:gd name="T63" fmla="*/ 105 h 312"/>
                <a:gd name="T64" fmla="*/ 97 w 226"/>
                <a:gd name="T65" fmla="*/ 116 h 312"/>
                <a:gd name="T66" fmla="*/ 81 w 226"/>
                <a:gd name="T67" fmla="*/ 131 h 312"/>
                <a:gd name="T68" fmla="*/ 86 w 226"/>
                <a:gd name="T69" fmla="*/ 105 h 312"/>
                <a:gd name="T70" fmla="*/ 97 w 226"/>
                <a:gd name="T71" fmla="*/ 116 h 312"/>
                <a:gd name="T72" fmla="*/ 46 w 226"/>
                <a:gd name="T73" fmla="*/ 266 h 312"/>
                <a:gd name="T74" fmla="*/ 60 w 226"/>
                <a:gd name="T75" fmla="*/ 207 h 312"/>
                <a:gd name="T76" fmla="*/ 90 w 226"/>
                <a:gd name="T77" fmla="*/ 229 h 312"/>
                <a:gd name="T78" fmla="*/ 46 w 226"/>
                <a:gd name="T79" fmla="*/ 266 h 312"/>
                <a:gd name="T80" fmla="*/ 134 w 226"/>
                <a:gd name="T81" fmla="*/ 229 h 312"/>
                <a:gd name="T82" fmla="*/ 164 w 226"/>
                <a:gd name="T83" fmla="*/ 207 h 312"/>
                <a:gd name="T84" fmla="*/ 178 w 226"/>
                <a:gd name="T85" fmla="*/ 266 h 312"/>
                <a:gd name="T86" fmla="*/ 134 w 226"/>
                <a:gd name="T87" fmla="*/ 2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6" h="312">
                  <a:moveTo>
                    <a:pt x="147" y="2"/>
                  </a:moveTo>
                  <a:lnTo>
                    <a:pt x="112" y="0"/>
                  </a:lnTo>
                  <a:lnTo>
                    <a:pt x="134" y="87"/>
                  </a:lnTo>
                  <a:lnTo>
                    <a:pt x="112" y="103"/>
                  </a:lnTo>
                  <a:lnTo>
                    <a:pt x="92" y="87"/>
                  </a:lnTo>
                  <a:lnTo>
                    <a:pt x="112" y="0"/>
                  </a:lnTo>
                  <a:lnTo>
                    <a:pt x="77" y="2"/>
                  </a:lnTo>
                  <a:lnTo>
                    <a:pt x="0" y="312"/>
                  </a:lnTo>
                  <a:lnTo>
                    <a:pt x="35" y="312"/>
                  </a:lnTo>
                  <a:lnTo>
                    <a:pt x="35" y="312"/>
                  </a:lnTo>
                  <a:lnTo>
                    <a:pt x="35" y="312"/>
                  </a:lnTo>
                  <a:lnTo>
                    <a:pt x="35" y="312"/>
                  </a:lnTo>
                  <a:lnTo>
                    <a:pt x="35" y="312"/>
                  </a:lnTo>
                  <a:lnTo>
                    <a:pt x="112" y="247"/>
                  </a:lnTo>
                  <a:lnTo>
                    <a:pt x="189" y="310"/>
                  </a:lnTo>
                  <a:lnTo>
                    <a:pt x="189" y="312"/>
                  </a:lnTo>
                  <a:lnTo>
                    <a:pt x="191" y="312"/>
                  </a:lnTo>
                  <a:lnTo>
                    <a:pt x="191" y="312"/>
                  </a:lnTo>
                  <a:lnTo>
                    <a:pt x="191" y="312"/>
                  </a:lnTo>
                  <a:lnTo>
                    <a:pt x="226" y="312"/>
                  </a:lnTo>
                  <a:lnTo>
                    <a:pt x="147" y="2"/>
                  </a:lnTo>
                  <a:close/>
                  <a:moveTo>
                    <a:pt x="73" y="159"/>
                  </a:moveTo>
                  <a:lnTo>
                    <a:pt x="112" y="127"/>
                  </a:lnTo>
                  <a:lnTo>
                    <a:pt x="153" y="159"/>
                  </a:lnTo>
                  <a:lnTo>
                    <a:pt x="156" y="175"/>
                  </a:lnTo>
                  <a:lnTo>
                    <a:pt x="112" y="210"/>
                  </a:lnTo>
                  <a:lnTo>
                    <a:pt x="68" y="175"/>
                  </a:lnTo>
                  <a:lnTo>
                    <a:pt x="73" y="159"/>
                  </a:lnTo>
                  <a:close/>
                  <a:moveTo>
                    <a:pt x="138" y="105"/>
                  </a:moveTo>
                  <a:lnTo>
                    <a:pt x="145" y="131"/>
                  </a:lnTo>
                  <a:lnTo>
                    <a:pt x="127" y="116"/>
                  </a:lnTo>
                  <a:lnTo>
                    <a:pt x="138" y="105"/>
                  </a:lnTo>
                  <a:close/>
                  <a:moveTo>
                    <a:pt x="97" y="116"/>
                  </a:moveTo>
                  <a:lnTo>
                    <a:pt x="81" y="131"/>
                  </a:lnTo>
                  <a:lnTo>
                    <a:pt x="86" y="105"/>
                  </a:lnTo>
                  <a:lnTo>
                    <a:pt x="97" y="116"/>
                  </a:lnTo>
                  <a:close/>
                  <a:moveTo>
                    <a:pt x="46" y="266"/>
                  </a:moveTo>
                  <a:lnTo>
                    <a:pt x="60" y="207"/>
                  </a:lnTo>
                  <a:lnTo>
                    <a:pt x="90" y="229"/>
                  </a:lnTo>
                  <a:lnTo>
                    <a:pt x="46" y="266"/>
                  </a:lnTo>
                  <a:close/>
                  <a:moveTo>
                    <a:pt x="134" y="229"/>
                  </a:moveTo>
                  <a:lnTo>
                    <a:pt x="164" y="207"/>
                  </a:lnTo>
                  <a:lnTo>
                    <a:pt x="178" y="266"/>
                  </a:lnTo>
                  <a:lnTo>
                    <a:pt x="134" y="2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" name="Oval 108"/>
            <p:cNvSpPr>
              <a:spLocks noChangeArrowheads="1"/>
            </p:cNvSpPr>
            <p:nvPr/>
          </p:nvSpPr>
          <p:spPr bwMode="auto">
            <a:xfrm>
              <a:off x="5576888" y="5815013"/>
              <a:ext cx="88900" cy="873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4" name="Freeform 109"/>
            <p:cNvSpPr/>
            <p:nvPr/>
          </p:nvSpPr>
          <p:spPr bwMode="auto">
            <a:xfrm>
              <a:off x="5337176" y="5575301"/>
              <a:ext cx="571500" cy="544513"/>
            </a:xfrm>
            <a:custGeom>
              <a:avLst/>
              <a:gdLst>
                <a:gd name="T0" fmla="*/ 97 w 195"/>
                <a:gd name="T1" fmla="*/ 0 h 186"/>
                <a:gd name="T2" fmla="*/ 0 w 195"/>
                <a:gd name="T3" fmla="*/ 97 h 186"/>
                <a:gd name="T4" fmla="*/ 56 w 195"/>
                <a:gd name="T5" fmla="*/ 186 h 186"/>
                <a:gd name="T6" fmla="*/ 60 w 195"/>
                <a:gd name="T7" fmla="*/ 174 h 186"/>
                <a:gd name="T8" fmla="*/ 12 w 195"/>
                <a:gd name="T9" fmla="*/ 97 h 186"/>
                <a:gd name="T10" fmla="*/ 97 w 195"/>
                <a:gd name="T11" fmla="*/ 12 h 186"/>
                <a:gd name="T12" fmla="*/ 183 w 195"/>
                <a:gd name="T13" fmla="*/ 97 h 186"/>
                <a:gd name="T14" fmla="*/ 134 w 195"/>
                <a:gd name="T15" fmla="*/ 174 h 186"/>
                <a:gd name="T16" fmla="*/ 137 w 195"/>
                <a:gd name="T17" fmla="*/ 186 h 186"/>
                <a:gd name="T18" fmla="*/ 195 w 195"/>
                <a:gd name="T19" fmla="*/ 97 h 186"/>
                <a:gd name="T20" fmla="*/ 97 w 195"/>
                <a:gd name="T21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186">
                  <a:moveTo>
                    <a:pt x="97" y="0"/>
                  </a:moveTo>
                  <a:cubicBezTo>
                    <a:pt x="43" y="0"/>
                    <a:pt x="0" y="43"/>
                    <a:pt x="0" y="97"/>
                  </a:cubicBezTo>
                  <a:cubicBezTo>
                    <a:pt x="0" y="136"/>
                    <a:pt x="23" y="170"/>
                    <a:pt x="56" y="186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31" y="160"/>
                    <a:pt x="12" y="131"/>
                    <a:pt x="12" y="97"/>
                  </a:cubicBezTo>
                  <a:cubicBezTo>
                    <a:pt x="12" y="50"/>
                    <a:pt x="50" y="12"/>
                    <a:pt x="97" y="12"/>
                  </a:cubicBezTo>
                  <a:cubicBezTo>
                    <a:pt x="144" y="12"/>
                    <a:pt x="183" y="50"/>
                    <a:pt x="183" y="97"/>
                  </a:cubicBezTo>
                  <a:cubicBezTo>
                    <a:pt x="183" y="131"/>
                    <a:pt x="163" y="161"/>
                    <a:pt x="134" y="174"/>
                  </a:cubicBezTo>
                  <a:cubicBezTo>
                    <a:pt x="137" y="186"/>
                    <a:pt x="137" y="186"/>
                    <a:pt x="137" y="186"/>
                  </a:cubicBezTo>
                  <a:cubicBezTo>
                    <a:pt x="171" y="171"/>
                    <a:pt x="195" y="137"/>
                    <a:pt x="195" y="97"/>
                  </a:cubicBezTo>
                  <a:cubicBezTo>
                    <a:pt x="195" y="43"/>
                    <a:pt x="151" y="0"/>
                    <a:pt x="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5" name="Freeform 110"/>
            <p:cNvSpPr/>
            <p:nvPr/>
          </p:nvSpPr>
          <p:spPr bwMode="auto">
            <a:xfrm>
              <a:off x="5408613" y="5645151"/>
              <a:ext cx="425450" cy="403225"/>
            </a:xfrm>
            <a:custGeom>
              <a:avLst/>
              <a:gdLst>
                <a:gd name="T0" fmla="*/ 146 w 146"/>
                <a:gd name="T1" fmla="*/ 73 h 138"/>
                <a:gd name="T2" fmla="*/ 73 w 146"/>
                <a:gd name="T3" fmla="*/ 0 h 138"/>
                <a:gd name="T4" fmla="*/ 0 w 146"/>
                <a:gd name="T5" fmla="*/ 73 h 138"/>
                <a:gd name="T6" fmla="*/ 39 w 146"/>
                <a:gd name="T7" fmla="*/ 138 h 138"/>
                <a:gd name="T8" fmla="*/ 42 w 146"/>
                <a:gd name="T9" fmla="*/ 126 h 138"/>
                <a:gd name="T10" fmla="*/ 12 w 146"/>
                <a:gd name="T11" fmla="*/ 73 h 138"/>
                <a:gd name="T12" fmla="*/ 73 w 146"/>
                <a:gd name="T13" fmla="*/ 12 h 138"/>
                <a:gd name="T14" fmla="*/ 134 w 146"/>
                <a:gd name="T15" fmla="*/ 73 h 138"/>
                <a:gd name="T16" fmla="*/ 104 w 146"/>
                <a:gd name="T17" fmla="*/ 126 h 138"/>
                <a:gd name="T18" fmla="*/ 107 w 146"/>
                <a:gd name="T19" fmla="*/ 138 h 138"/>
                <a:gd name="T20" fmla="*/ 146 w 146"/>
                <a:gd name="T21" fmla="*/ 7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6" h="138">
                  <a:moveTo>
                    <a:pt x="146" y="73"/>
                  </a:moveTo>
                  <a:cubicBezTo>
                    <a:pt x="146" y="33"/>
                    <a:pt x="114" y="0"/>
                    <a:pt x="73" y="0"/>
                  </a:cubicBezTo>
                  <a:cubicBezTo>
                    <a:pt x="33" y="0"/>
                    <a:pt x="0" y="33"/>
                    <a:pt x="0" y="73"/>
                  </a:cubicBezTo>
                  <a:cubicBezTo>
                    <a:pt x="0" y="101"/>
                    <a:pt x="16" y="125"/>
                    <a:pt x="39" y="138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24" y="115"/>
                    <a:pt x="12" y="95"/>
                    <a:pt x="12" y="73"/>
                  </a:cubicBezTo>
                  <a:cubicBezTo>
                    <a:pt x="12" y="40"/>
                    <a:pt x="39" y="12"/>
                    <a:pt x="73" y="12"/>
                  </a:cubicBezTo>
                  <a:cubicBezTo>
                    <a:pt x="107" y="12"/>
                    <a:pt x="134" y="40"/>
                    <a:pt x="134" y="73"/>
                  </a:cubicBezTo>
                  <a:cubicBezTo>
                    <a:pt x="134" y="96"/>
                    <a:pt x="122" y="116"/>
                    <a:pt x="104" y="126"/>
                  </a:cubicBezTo>
                  <a:cubicBezTo>
                    <a:pt x="107" y="138"/>
                    <a:pt x="107" y="138"/>
                    <a:pt x="107" y="138"/>
                  </a:cubicBezTo>
                  <a:cubicBezTo>
                    <a:pt x="130" y="126"/>
                    <a:pt x="146" y="102"/>
                    <a:pt x="146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6" name="Freeform 111"/>
            <p:cNvSpPr/>
            <p:nvPr/>
          </p:nvSpPr>
          <p:spPr bwMode="auto">
            <a:xfrm>
              <a:off x="5478463" y="5715001"/>
              <a:ext cx="285750" cy="263525"/>
            </a:xfrm>
            <a:custGeom>
              <a:avLst/>
              <a:gdLst>
                <a:gd name="T0" fmla="*/ 73 w 98"/>
                <a:gd name="T1" fmla="*/ 77 h 90"/>
                <a:gd name="T2" fmla="*/ 76 w 98"/>
                <a:gd name="T3" fmla="*/ 90 h 90"/>
                <a:gd name="T4" fmla="*/ 98 w 98"/>
                <a:gd name="T5" fmla="*/ 49 h 90"/>
                <a:gd name="T6" fmla="*/ 49 w 98"/>
                <a:gd name="T7" fmla="*/ 0 h 90"/>
                <a:gd name="T8" fmla="*/ 0 w 98"/>
                <a:gd name="T9" fmla="*/ 49 h 90"/>
                <a:gd name="T10" fmla="*/ 21 w 98"/>
                <a:gd name="T11" fmla="*/ 89 h 90"/>
                <a:gd name="T12" fmla="*/ 24 w 98"/>
                <a:gd name="T13" fmla="*/ 76 h 90"/>
                <a:gd name="T14" fmla="*/ 12 w 98"/>
                <a:gd name="T15" fmla="*/ 49 h 90"/>
                <a:gd name="T16" fmla="*/ 49 w 98"/>
                <a:gd name="T17" fmla="*/ 12 h 90"/>
                <a:gd name="T18" fmla="*/ 86 w 98"/>
                <a:gd name="T19" fmla="*/ 49 h 90"/>
                <a:gd name="T20" fmla="*/ 73 w 98"/>
                <a:gd name="T21" fmla="*/ 7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90">
                  <a:moveTo>
                    <a:pt x="73" y="77"/>
                  </a:moveTo>
                  <a:cubicBezTo>
                    <a:pt x="76" y="90"/>
                    <a:pt x="76" y="90"/>
                    <a:pt x="76" y="90"/>
                  </a:cubicBezTo>
                  <a:cubicBezTo>
                    <a:pt x="89" y="81"/>
                    <a:pt x="98" y="66"/>
                    <a:pt x="98" y="49"/>
                  </a:cubicBezTo>
                  <a:cubicBezTo>
                    <a:pt x="98" y="22"/>
                    <a:pt x="76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66"/>
                    <a:pt x="9" y="80"/>
                    <a:pt x="21" y="8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17" y="70"/>
                    <a:pt x="12" y="60"/>
                    <a:pt x="12" y="49"/>
                  </a:cubicBezTo>
                  <a:cubicBezTo>
                    <a:pt x="12" y="29"/>
                    <a:pt x="29" y="12"/>
                    <a:pt x="49" y="12"/>
                  </a:cubicBezTo>
                  <a:cubicBezTo>
                    <a:pt x="69" y="12"/>
                    <a:pt x="86" y="29"/>
                    <a:pt x="86" y="49"/>
                  </a:cubicBezTo>
                  <a:cubicBezTo>
                    <a:pt x="86" y="60"/>
                    <a:pt x="81" y="70"/>
                    <a:pt x="73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08019" y="2215794"/>
            <a:ext cx="327841" cy="371906"/>
            <a:chOff x="2805113" y="2673350"/>
            <a:chExt cx="1487488" cy="1687513"/>
          </a:xfrm>
          <a:solidFill>
            <a:schemeClr val="accent6">
              <a:lumMod val="50000"/>
            </a:schemeClr>
          </a:solidFill>
        </p:grpSpPr>
        <p:sp>
          <p:nvSpPr>
            <p:cNvPr id="38" name="Freeform 53"/>
            <p:cNvSpPr/>
            <p:nvPr/>
          </p:nvSpPr>
          <p:spPr bwMode="auto">
            <a:xfrm>
              <a:off x="2989263" y="2673350"/>
              <a:ext cx="547688" cy="542925"/>
            </a:xfrm>
            <a:custGeom>
              <a:avLst/>
              <a:gdLst>
                <a:gd name="T0" fmla="*/ 113 w 345"/>
                <a:gd name="T1" fmla="*/ 342 h 342"/>
                <a:gd name="T2" fmla="*/ 0 w 345"/>
                <a:gd name="T3" fmla="*/ 290 h 342"/>
                <a:gd name="T4" fmla="*/ 113 w 345"/>
                <a:gd name="T5" fmla="*/ 246 h 342"/>
                <a:gd name="T6" fmla="*/ 2 w 345"/>
                <a:gd name="T7" fmla="*/ 111 h 342"/>
                <a:gd name="T8" fmla="*/ 202 w 345"/>
                <a:gd name="T9" fmla="*/ 155 h 342"/>
                <a:gd name="T10" fmla="*/ 195 w 345"/>
                <a:gd name="T11" fmla="*/ 31 h 342"/>
                <a:gd name="T12" fmla="*/ 267 w 345"/>
                <a:gd name="T13" fmla="*/ 114 h 342"/>
                <a:gd name="T14" fmla="*/ 326 w 345"/>
                <a:gd name="T15" fmla="*/ 0 h 342"/>
                <a:gd name="T16" fmla="*/ 345 w 345"/>
                <a:gd name="T17" fmla="*/ 146 h 342"/>
                <a:gd name="T18" fmla="*/ 315 w 345"/>
                <a:gd name="T19" fmla="*/ 64 h 342"/>
                <a:gd name="T20" fmla="*/ 278 w 345"/>
                <a:gd name="T21" fmla="*/ 160 h 342"/>
                <a:gd name="T22" fmla="*/ 213 w 345"/>
                <a:gd name="T23" fmla="*/ 75 h 342"/>
                <a:gd name="T24" fmla="*/ 223 w 345"/>
                <a:gd name="T25" fmla="*/ 185 h 342"/>
                <a:gd name="T26" fmla="*/ 48 w 345"/>
                <a:gd name="T27" fmla="*/ 140 h 342"/>
                <a:gd name="T28" fmla="*/ 143 w 345"/>
                <a:gd name="T29" fmla="*/ 260 h 342"/>
                <a:gd name="T30" fmla="*/ 32 w 345"/>
                <a:gd name="T31" fmla="*/ 288 h 342"/>
                <a:gd name="T32" fmla="*/ 113 w 345"/>
                <a:gd name="T33" fmla="*/ 34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342">
                  <a:moveTo>
                    <a:pt x="113" y="342"/>
                  </a:moveTo>
                  <a:lnTo>
                    <a:pt x="0" y="290"/>
                  </a:lnTo>
                  <a:lnTo>
                    <a:pt x="113" y="246"/>
                  </a:lnTo>
                  <a:lnTo>
                    <a:pt x="2" y="111"/>
                  </a:lnTo>
                  <a:lnTo>
                    <a:pt x="202" y="155"/>
                  </a:lnTo>
                  <a:lnTo>
                    <a:pt x="195" y="31"/>
                  </a:lnTo>
                  <a:lnTo>
                    <a:pt x="267" y="114"/>
                  </a:lnTo>
                  <a:lnTo>
                    <a:pt x="326" y="0"/>
                  </a:lnTo>
                  <a:lnTo>
                    <a:pt x="345" y="146"/>
                  </a:lnTo>
                  <a:lnTo>
                    <a:pt x="315" y="64"/>
                  </a:lnTo>
                  <a:lnTo>
                    <a:pt x="278" y="160"/>
                  </a:lnTo>
                  <a:lnTo>
                    <a:pt x="213" y="75"/>
                  </a:lnTo>
                  <a:lnTo>
                    <a:pt x="223" y="185"/>
                  </a:lnTo>
                  <a:lnTo>
                    <a:pt x="48" y="140"/>
                  </a:lnTo>
                  <a:lnTo>
                    <a:pt x="143" y="260"/>
                  </a:lnTo>
                  <a:lnTo>
                    <a:pt x="32" y="288"/>
                  </a:lnTo>
                  <a:lnTo>
                    <a:pt x="113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9" name="Freeform 54"/>
            <p:cNvSpPr/>
            <p:nvPr/>
          </p:nvSpPr>
          <p:spPr bwMode="auto">
            <a:xfrm>
              <a:off x="3848101" y="2895600"/>
              <a:ext cx="196850" cy="196850"/>
            </a:xfrm>
            <a:custGeom>
              <a:avLst/>
              <a:gdLst>
                <a:gd name="T0" fmla="*/ 7 w 67"/>
                <a:gd name="T1" fmla="*/ 21 h 67"/>
                <a:gd name="T2" fmla="*/ 47 w 67"/>
                <a:gd name="T3" fmla="*/ 7 h 67"/>
                <a:gd name="T4" fmla="*/ 60 w 67"/>
                <a:gd name="T5" fmla="*/ 46 h 67"/>
                <a:gd name="T6" fmla="*/ 21 w 67"/>
                <a:gd name="T7" fmla="*/ 60 h 67"/>
                <a:gd name="T8" fmla="*/ 7 w 67"/>
                <a:gd name="T9" fmla="*/ 2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7">
                  <a:moveTo>
                    <a:pt x="7" y="21"/>
                  </a:moveTo>
                  <a:cubicBezTo>
                    <a:pt x="14" y="6"/>
                    <a:pt x="32" y="0"/>
                    <a:pt x="47" y="7"/>
                  </a:cubicBezTo>
                  <a:cubicBezTo>
                    <a:pt x="61" y="14"/>
                    <a:pt x="67" y="32"/>
                    <a:pt x="60" y="46"/>
                  </a:cubicBezTo>
                  <a:cubicBezTo>
                    <a:pt x="53" y="61"/>
                    <a:pt x="35" y="67"/>
                    <a:pt x="21" y="60"/>
                  </a:cubicBezTo>
                  <a:cubicBezTo>
                    <a:pt x="6" y="53"/>
                    <a:pt x="0" y="35"/>
                    <a:pt x="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0" name="Freeform 55"/>
            <p:cNvSpPr/>
            <p:nvPr/>
          </p:nvSpPr>
          <p:spPr bwMode="auto">
            <a:xfrm>
              <a:off x="3203576" y="4005263"/>
              <a:ext cx="371475" cy="282575"/>
            </a:xfrm>
            <a:custGeom>
              <a:avLst/>
              <a:gdLst>
                <a:gd name="T0" fmla="*/ 14 w 126"/>
                <a:gd name="T1" fmla="*/ 0 h 96"/>
                <a:gd name="T2" fmla="*/ 43 w 126"/>
                <a:gd name="T3" fmla="*/ 82 h 96"/>
                <a:gd name="T4" fmla="*/ 126 w 126"/>
                <a:gd name="T5" fmla="*/ 54 h 96"/>
                <a:gd name="T6" fmla="*/ 14 w 126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96">
                  <a:moveTo>
                    <a:pt x="14" y="0"/>
                  </a:moveTo>
                  <a:cubicBezTo>
                    <a:pt x="0" y="30"/>
                    <a:pt x="13" y="67"/>
                    <a:pt x="43" y="82"/>
                  </a:cubicBezTo>
                  <a:cubicBezTo>
                    <a:pt x="74" y="96"/>
                    <a:pt x="110" y="84"/>
                    <a:pt x="126" y="54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1" name="Freeform 56"/>
            <p:cNvSpPr>
              <a:spLocks noEditPoints="1"/>
            </p:cNvSpPr>
            <p:nvPr/>
          </p:nvSpPr>
          <p:spPr bwMode="auto">
            <a:xfrm>
              <a:off x="2805113" y="2813050"/>
              <a:ext cx="1487488" cy="1547813"/>
            </a:xfrm>
            <a:custGeom>
              <a:avLst/>
              <a:gdLst>
                <a:gd name="T0" fmla="*/ 427 w 506"/>
                <a:gd name="T1" fmla="*/ 505 h 527"/>
                <a:gd name="T2" fmla="*/ 427 w 506"/>
                <a:gd name="T3" fmla="*/ 505 h 527"/>
                <a:gd name="T4" fmla="*/ 452 w 506"/>
                <a:gd name="T5" fmla="*/ 320 h 527"/>
                <a:gd name="T6" fmla="*/ 389 w 506"/>
                <a:gd name="T7" fmla="*/ 61 h 527"/>
                <a:gd name="T8" fmla="*/ 146 w 506"/>
                <a:gd name="T9" fmla="*/ 172 h 527"/>
                <a:gd name="T10" fmla="*/ 16 w 506"/>
                <a:gd name="T11" fmla="*/ 306 h 527"/>
                <a:gd name="T12" fmla="*/ 16 w 506"/>
                <a:gd name="T13" fmla="*/ 306 h 527"/>
                <a:gd name="T14" fmla="*/ 2 w 506"/>
                <a:gd name="T15" fmla="*/ 311 h 527"/>
                <a:gd name="T16" fmla="*/ 7 w 506"/>
                <a:gd name="T17" fmla="*/ 324 h 527"/>
                <a:gd name="T18" fmla="*/ 418 w 506"/>
                <a:gd name="T19" fmla="*/ 524 h 527"/>
                <a:gd name="T20" fmla="*/ 432 w 506"/>
                <a:gd name="T21" fmla="*/ 519 h 527"/>
                <a:gd name="T22" fmla="*/ 427 w 506"/>
                <a:gd name="T23" fmla="*/ 505 h 527"/>
                <a:gd name="T24" fmla="*/ 423 w 506"/>
                <a:gd name="T25" fmla="*/ 128 h 527"/>
                <a:gd name="T26" fmla="*/ 423 w 506"/>
                <a:gd name="T27" fmla="*/ 128 h 527"/>
                <a:gd name="T28" fmla="*/ 423 w 506"/>
                <a:gd name="T29" fmla="*/ 114 h 527"/>
                <a:gd name="T30" fmla="*/ 438 w 506"/>
                <a:gd name="T31" fmla="*/ 114 h 527"/>
                <a:gd name="T32" fmla="*/ 462 w 506"/>
                <a:gd name="T33" fmla="*/ 160 h 527"/>
                <a:gd name="T34" fmla="*/ 446 w 506"/>
                <a:gd name="T35" fmla="*/ 292 h 527"/>
                <a:gd name="T36" fmla="*/ 432 w 506"/>
                <a:gd name="T37" fmla="*/ 297 h 527"/>
                <a:gd name="T38" fmla="*/ 432 w 506"/>
                <a:gd name="T39" fmla="*/ 297 h 527"/>
                <a:gd name="T40" fmla="*/ 427 w 506"/>
                <a:gd name="T41" fmla="*/ 283 h 527"/>
                <a:gd name="T42" fmla="*/ 443 w 506"/>
                <a:gd name="T43" fmla="*/ 171 h 527"/>
                <a:gd name="T44" fmla="*/ 423 w 506"/>
                <a:gd name="T45" fmla="*/ 128 h 527"/>
                <a:gd name="T46" fmla="*/ 418 w 506"/>
                <a:gd name="T47" fmla="*/ 324 h 527"/>
                <a:gd name="T48" fmla="*/ 413 w 506"/>
                <a:gd name="T49" fmla="*/ 309 h 527"/>
                <a:gd name="T50" fmla="*/ 428 w 506"/>
                <a:gd name="T51" fmla="*/ 304 h 527"/>
                <a:gd name="T52" fmla="*/ 433 w 506"/>
                <a:gd name="T53" fmla="*/ 319 h 527"/>
                <a:gd name="T54" fmla="*/ 418 w 506"/>
                <a:gd name="T55" fmla="*/ 324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6" h="527">
                  <a:moveTo>
                    <a:pt x="427" y="505"/>
                  </a:moveTo>
                  <a:cubicBezTo>
                    <a:pt x="427" y="505"/>
                    <a:pt x="427" y="505"/>
                    <a:pt x="427" y="505"/>
                  </a:cubicBezTo>
                  <a:cubicBezTo>
                    <a:pt x="418" y="492"/>
                    <a:pt x="393" y="440"/>
                    <a:pt x="452" y="320"/>
                  </a:cubicBezTo>
                  <a:cubicBezTo>
                    <a:pt x="506" y="210"/>
                    <a:pt x="502" y="106"/>
                    <a:pt x="389" y="61"/>
                  </a:cubicBezTo>
                  <a:cubicBezTo>
                    <a:pt x="284" y="0"/>
                    <a:pt x="199" y="62"/>
                    <a:pt x="146" y="172"/>
                  </a:cubicBezTo>
                  <a:cubicBezTo>
                    <a:pt x="89" y="292"/>
                    <a:pt x="32" y="305"/>
                    <a:pt x="16" y="306"/>
                  </a:cubicBezTo>
                  <a:cubicBezTo>
                    <a:pt x="16" y="306"/>
                    <a:pt x="16" y="306"/>
                    <a:pt x="16" y="306"/>
                  </a:cubicBezTo>
                  <a:cubicBezTo>
                    <a:pt x="11" y="303"/>
                    <a:pt x="5" y="305"/>
                    <a:pt x="2" y="311"/>
                  </a:cubicBezTo>
                  <a:cubicBezTo>
                    <a:pt x="0" y="316"/>
                    <a:pt x="2" y="322"/>
                    <a:pt x="7" y="324"/>
                  </a:cubicBezTo>
                  <a:cubicBezTo>
                    <a:pt x="418" y="524"/>
                    <a:pt x="418" y="524"/>
                    <a:pt x="418" y="524"/>
                  </a:cubicBezTo>
                  <a:cubicBezTo>
                    <a:pt x="424" y="527"/>
                    <a:pt x="430" y="524"/>
                    <a:pt x="432" y="519"/>
                  </a:cubicBezTo>
                  <a:cubicBezTo>
                    <a:pt x="435" y="514"/>
                    <a:pt x="433" y="508"/>
                    <a:pt x="427" y="505"/>
                  </a:cubicBezTo>
                  <a:close/>
                  <a:moveTo>
                    <a:pt x="423" y="128"/>
                  </a:moveTo>
                  <a:cubicBezTo>
                    <a:pt x="423" y="128"/>
                    <a:pt x="423" y="128"/>
                    <a:pt x="423" y="128"/>
                  </a:cubicBezTo>
                  <a:cubicBezTo>
                    <a:pt x="419" y="124"/>
                    <a:pt x="419" y="118"/>
                    <a:pt x="423" y="114"/>
                  </a:cubicBezTo>
                  <a:cubicBezTo>
                    <a:pt x="427" y="109"/>
                    <a:pt x="434" y="109"/>
                    <a:pt x="438" y="114"/>
                  </a:cubicBezTo>
                  <a:cubicBezTo>
                    <a:pt x="438" y="114"/>
                    <a:pt x="454" y="130"/>
                    <a:pt x="462" y="160"/>
                  </a:cubicBezTo>
                  <a:cubicBezTo>
                    <a:pt x="471" y="190"/>
                    <a:pt x="472" y="235"/>
                    <a:pt x="446" y="292"/>
                  </a:cubicBezTo>
                  <a:cubicBezTo>
                    <a:pt x="443" y="297"/>
                    <a:pt x="437" y="299"/>
                    <a:pt x="432" y="297"/>
                  </a:cubicBezTo>
                  <a:cubicBezTo>
                    <a:pt x="432" y="297"/>
                    <a:pt x="432" y="297"/>
                    <a:pt x="432" y="297"/>
                  </a:cubicBezTo>
                  <a:cubicBezTo>
                    <a:pt x="427" y="294"/>
                    <a:pt x="425" y="288"/>
                    <a:pt x="427" y="283"/>
                  </a:cubicBezTo>
                  <a:cubicBezTo>
                    <a:pt x="450" y="233"/>
                    <a:pt x="449" y="196"/>
                    <a:pt x="443" y="171"/>
                  </a:cubicBezTo>
                  <a:cubicBezTo>
                    <a:pt x="437" y="145"/>
                    <a:pt x="425" y="131"/>
                    <a:pt x="423" y="128"/>
                  </a:cubicBezTo>
                  <a:close/>
                  <a:moveTo>
                    <a:pt x="418" y="324"/>
                  </a:moveTo>
                  <a:cubicBezTo>
                    <a:pt x="413" y="321"/>
                    <a:pt x="410" y="315"/>
                    <a:pt x="413" y="309"/>
                  </a:cubicBezTo>
                  <a:cubicBezTo>
                    <a:pt x="416" y="304"/>
                    <a:pt x="422" y="301"/>
                    <a:pt x="428" y="304"/>
                  </a:cubicBezTo>
                  <a:cubicBezTo>
                    <a:pt x="433" y="307"/>
                    <a:pt x="436" y="313"/>
                    <a:pt x="433" y="319"/>
                  </a:cubicBezTo>
                  <a:cubicBezTo>
                    <a:pt x="430" y="324"/>
                    <a:pt x="424" y="327"/>
                    <a:pt x="418" y="3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0943787" y="1631917"/>
            <a:ext cx="324692" cy="364909"/>
            <a:chOff x="279401" y="2698750"/>
            <a:chExt cx="1473200" cy="1655763"/>
          </a:xfrm>
          <a:solidFill>
            <a:schemeClr val="accent6">
              <a:lumMod val="50000"/>
            </a:schemeClr>
          </a:solidFill>
        </p:grpSpPr>
        <p:sp>
          <p:nvSpPr>
            <p:cNvPr id="43" name="Freeform 45"/>
            <p:cNvSpPr>
              <a:spLocks noEditPoints="1"/>
            </p:cNvSpPr>
            <p:nvPr/>
          </p:nvSpPr>
          <p:spPr bwMode="auto">
            <a:xfrm>
              <a:off x="279401" y="2884488"/>
              <a:ext cx="1473200" cy="1470025"/>
            </a:xfrm>
            <a:custGeom>
              <a:avLst/>
              <a:gdLst>
                <a:gd name="T0" fmla="*/ 250 w 501"/>
                <a:gd name="T1" fmla="*/ 0 h 501"/>
                <a:gd name="T2" fmla="*/ 0 w 501"/>
                <a:gd name="T3" fmla="*/ 251 h 501"/>
                <a:gd name="T4" fmla="*/ 250 w 501"/>
                <a:gd name="T5" fmla="*/ 501 h 501"/>
                <a:gd name="T6" fmla="*/ 501 w 501"/>
                <a:gd name="T7" fmla="*/ 251 h 501"/>
                <a:gd name="T8" fmla="*/ 250 w 501"/>
                <a:gd name="T9" fmla="*/ 0 h 501"/>
                <a:gd name="T10" fmla="*/ 455 w 501"/>
                <a:gd name="T11" fmla="*/ 267 h 501"/>
                <a:gd name="T12" fmla="*/ 446 w 501"/>
                <a:gd name="T13" fmla="*/ 267 h 501"/>
                <a:gd name="T14" fmla="*/ 389 w 501"/>
                <a:gd name="T15" fmla="*/ 390 h 501"/>
                <a:gd name="T16" fmla="*/ 267 w 501"/>
                <a:gd name="T17" fmla="*/ 447 h 501"/>
                <a:gd name="T18" fmla="*/ 267 w 501"/>
                <a:gd name="T19" fmla="*/ 455 h 501"/>
                <a:gd name="T20" fmla="*/ 250 w 501"/>
                <a:gd name="T21" fmla="*/ 471 h 501"/>
                <a:gd name="T22" fmla="*/ 234 w 501"/>
                <a:gd name="T23" fmla="*/ 455 h 501"/>
                <a:gd name="T24" fmla="*/ 234 w 501"/>
                <a:gd name="T25" fmla="*/ 447 h 501"/>
                <a:gd name="T26" fmla="*/ 111 w 501"/>
                <a:gd name="T27" fmla="*/ 390 h 501"/>
                <a:gd name="T28" fmla="*/ 54 w 501"/>
                <a:gd name="T29" fmla="*/ 267 h 501"/>
                <a:gd name="T30" fmla="*/ 46 w 501"/>
                <a:gd name="T31" fmla="*/ 267 h 501"/>
                <a:gd name="T32" fmla="*/ 30 w 501"/>
                <a:gd name="T33" fmla="*/ 251 h 501"/>
                <a:gd name="T34" fmla="*/ 46 w 501"/>
                <a:gd name="T35" fmla="*/ 234 h 501"/>
                <a:gd name="T36" fmla="*/ 54 w 501"/>
                <a:gd name="T37" fmla="*/ 234 h 501"/>
                <a:gd name="T38" fmla="*/ 111 w 501"/>
                <a:gd name="T39" fmla="*/ 111 h 501"/>
                <a:gd name="T40" fmla="*/ 234 w 501"/>
                <a:gd name="T41" fmla="*/ 54 h 501"/>
                <a:gd name="T42" fmla="*/ 234 w 501"/>
                <a:gd name="T43" fmla="*/ 46 h 501"/>
                <a:gd name="T44" fmla="*/ 250 w 501"/>
                <a:gd name="T45" fmla="*/ 30 h 501"/>
                <a:gd name="T46" fmla="*/ 267 w 501"/>
                <a:gd name="T47" fmla="*/ 46 h 501"/>
                <a:gd name="T48" fmla="*/ 267 w 501"/>
                <a:gd name="T49" fmla="*/ 54 h 501"/>
                <a:gd name="T50" fmla="*/ 389 w 501"/>
                <a:gd name="T51" fmla="*/ 111 h 501"/>
                <a:gd name="T52" fmla="*/ 446 w 501"/>
                <a:gd name="T53" fmla="*/ 234 h 501"/>
                <a:gd name="T54" fmla="*/ 455 w 501"/>
                <a:gd name="T55" fmla="*/ 234 h 501"/>
                <a:gd name="T56" fmla="*/ 471 w 501"/>
                <a:gd name="T57" fmla="*/ 251 h 501"/>
                <a:gd name="T58" fmla="*/ 455 w 501"/>
                <a:gd name="T59" fmla="*/ 267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1" h="501">
                  <a:moveTo>
                    <a:pt x="250" y="0"/>
                  </a:moveTo>
                  <a:cubicBezTo>
                    <a:pt x="112" y="0"/>
                    <a:pt x="0" y="112"/>
                    <a:pt x="0" y="251"/>
                  </a:cubicBezTo>
                  <a:cubicBezTo>
                    <a:pt x="0" y="389"/>
                    <a:pt x="112" y="501"/>
                    <a:pt x="250" y="501"/>
                  </a:cubicBezTo>
                  <a:cubicBezTo>
                    <a:pt x="389" y="501"/>
                    <a:pt x="501" y="389"/>
                    <a:pt x="501" y="251"/>
                  </a:cubicBezTo>
                  <a:cubicBezTo>
                    <a:pt x="501" y="112"/>
                    <a:pt x="389" y="0"/>
                    <a:pt x="250" y="0"/>
                  </a:cubicBezTo>
                  <a:close/>
                  <a:moveTo>
                    <a:pt x="455" y="267"/>
                  </a:moveTo>
                  <a:cubicBezTo>
                    <a:pt x="446" y="267"/>
                    <a:pt x="446" y="267"/>
                    <a:pt x="446" y="267"/>
                  </a:cubicBezTo>
                  <a:cubicBezTo>
                    <a:pt x="442" y="315"/>
                    <a:pt x="421" y="358"/>
                    <a:pt x="389" y="390"/>
                  </a:cubicBezTo>
                  <a:cubicBezTo>
                    <a:pt x="357" y="422"/>
                    <a:pt x="315" y="443"/>
                    <a:pt x="267" y="447"/>
                  </a:cubicBezTo>
                  <a:cubicBezTo>
                    <a:pt x="267" y="455"/>
                    <a:pt x="267" y="455"/>
                    <a:pt x="267" y="455"/>
                  </a:cubicBezTo>
                  <a:cubicBezTo>
                    <a:pt x="267" y="464"/>
                    <a:pt x="259" y="471"/>
                    <a:pt x="250" y="471"/>
                  </a:cubicBezTo>
                  <a:cubicBezTo>
                    <a:pt x="241" y="471"/>
                    <a:pt x="234" y="464"/>
                    <a:pt x="234" y="455"/>
                  </a:cubicBezTo>
                  <a:cubicBezTo>
                    <a:pt x="234" y="447"/>
                    <a:pt x="234" y="447"/>
                    <a:pt x="234" y="447"/>
                  </a:cubicBezTo>
                  <a:cubicBezTo>
                    <a:pt x="186" y="443"/>
                    <a:pt x="143" y="422"/>
                    <a:pt x="111" y="390"/>
                  </a:cubicBezTo>
                  <a:cubicBezTo>
                    <a:pt x="79" y="358"/>
                    <a:pt x="58" y="315"/>
                    <a:pt x="54" y="267"/>
                  </a:cubicBezTo>
                  <a:cubicBezTo>
                    <a:pt x="46" y="267"/>
                    <a:pt x="46" y="267"/>
                    <a:pt x="46" y="267"/>
                  </a:cubicBezTo>
                  <a:cubicBezTo>
                    <a:pt x="37" y="267"/>
                    <a:pt x="30" y="260"/>
                    <a:pt x="30" y="251"/>
                  </a:cubicBezTo>
                  <a:cubicBezTo>
                    <a:pt x="30" y="241"/>
                    <a:pt x="37" y="234"/>
                    <a:pt x="46" y="234"/>
                  </a:cubicBezTo>
                  <a:cubicBezTo>
                    <a:pt x="54" y="234"/>
                    <a:pt x="54" y="234"/>
                    <a:pt x="54" y="234"/>
                  </a:cubicBezTo>
                  <a:cubicBezTo>
                    <a:pt x="58" y="186"/>
                    <a:pt x="79" y="143"/>
                    <a:pt x="111" y="111"/>
                  </a:cubicBezTo>
                  <a:cubicBezTo>
                    <a:pt x="143" y="79"/>
                    <a:pt x="186" y="58"/>
                    <a:pt x="234" y="54"/>
                  </a:cubicBezTo>
                  <a:cubicBezTo>
                    <a:pt x="234" y="46"/>
                    <a:pt x="234" y="46"/>
                    <a:pt x="234" y="46"/>
                  </a:cubicBezTo>
                  <a:cubicBezTo>
                    <a:pt x="234" y="37"/>
                    <a:pt x="241" y="30"/>
                    <a:pt x="250" y="30"/>
                  </a:cubicBezTo>
                  <a:cubicBezTo>
                    <a:pt x="259" y="30"/>
                    <a:pt x="267" y="37"/>
                    <a:pt x="267" y="46"/>
                  </a:cubicBezTo>
                  <a:cubicBezTo>
                    <a:pt x="267" y="54"/>
                    <a:pt x="267" y="54"/>
                    <a:pt x="267" y="54"/>
                  </a:cubicBezTo>
                  <a:cubicBezTo>
                    <a:pt x="315" y="58"/>
                    <a:pt x="357" y="79"/>
                    <a:pt x="389" y="111"/>
                  </a:cubicBezTo>
                  <a:cubicBezTo>
                    <a:pt x="421" y="143"/>
                    <a:pt x="442" y="186"/>
                    <a:pt x="446" y="234"/>
                  </a:cubicBezTo>
                  <a:cubicBezTo>
                    <a:pt x="455" y="234"/>
                    <a:pt x="455" y="234"/>
                    <a:pt x="455" y="234"/>
                  </a:cubicBezTo>
                  <a:cubicBezTo>
                    <a:pt x="464" y="234"/>
                    <a:pt x="471" y="241"/>
                    <a:pt x="471" y="251"/>
                  </a:cubicBezTo>
                  <a:cubicBezTo>
                    <a:pt x="471" y="260"/>
                    <a:pt x="464" y="267"/>
                    <a:pt x="455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4" name="Freeform 46"/>
            <p:cNvSpPr/>
            <p:nvPr/>
          </p:nvSpPr>
          <p:spPr bwMode="auto">
            <a:xfrm>
              <a:off x="966788" y="3043238"/>
              <a:ext cx="96838" cy="117475"/>
            </a:xfrm>
            <a:custGeom>
              <a:avLst/>
              <a:gdLst>
                <a:gd name="T0" fmla="*/ 16 w 33"/>
                <a:gd name="T1" fmla="*/ 40 h 40"/>
                <a:gd name="T2" fmla="*/ 33 w 33"/>
                <a:gd name="T3" fmla="*/ 24 h 40"/>
                <a:gd name="T4" fmla="*/ 33 w 33"/>
                <a:gd name="T5" fmla="*/ 0 h 40"/>
                <a:gd name="T6" fmla="*/ 16 w 33"/>
                <a:gd name="T7" fmla="*/ 0 h 40"/>
                <a:gd name="T8" fmla="*/ 0 w 33"/>
                <a:gd name="T9" fmla="*/ 0 h 40"/>
                <a:gd name="T10" fmla="*/ 0 w 33"/>
                <a:gd name="T11" fmla="*/ 24 h 40"/>
                <a:gd name="T12" fmla="*/ 16 w 33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0">
                  <a:moveTo>
                    <a:pt x="16" y="40"/>
                  </a:moveTo>
                  <a:cubicBezTo>
                    <a:pt x="25" y="40"/>
                    <a:pt x="33" y="33"/>
                    <a:pt x="33" y="24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7" y="0"/>
                    <a:pt x="22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3"/>
                    <a:pt x="7" y="40"/>
                    <a:pt x="1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5" name="Freeform 47"/>
            <p:cNvSpPr/>
            <p:nvPr/>
          </p:nvSpPr>
          <p:spPr bwMode="auto">
            <a:xfrm>
              <a:off x="966788" y="4079875"/>
              <a:ext cx="96838" cy="115888"/>
            </a:xfrm>
            <a:custGeom>
              <a:avLst/>
              <a:gdLst>
                <a:gd name="T0" fmla="*/ 16 w 33"/>
                <a:gd name="T1" fmla="*/ 0 h 40"/>
                <a:gd name="T2" fmla="*/ 0 w 33"/>
                <a:gd name="T3" fmla="*/ 17 h 40"/>
                <a:gd name="T4" fmla="*/ 0 w 33"/>
                <a:gd name="T5" fmla="*/ 40 h 40"/>
                <a:gd name="T6" fmla="*/ 16 w 33"/>
                <a:gd name="T7" fmla="*/ 40 h 40"/>
                <a:gd name="T8" fmla="*/ 33 w 33"/>
                <a:gd name="T9" fmla="*/ 40 h 40"/>
                <a:gd name="T10" fmla="*/ 33 w 33"/>
                <a:gd name="T11" fmla="*/ 17 h 40"/>
                <a:gd name="T12" fmla="*/ 16 w 33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0">
                  <a:moveTo>
                    <a:pt x="16" y="0"/>
                  </a:moveTo>
                  <a:cubicBezTo>
                    <a:pt x="7" y="0"/>
                    <a:pt x="0" y="7"/>
                    <a:pt x="0" y="1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0"/>
                    <a:pt x="11" y="40"/>
                    <a:pt x="16" y="40"/>
                  </a:cubicBezTo>
                  <a:cubicBezTo>
                    <a:pt x="22" y="40"/>
                    <a:pt x="27" y="40"/>
                    <a:pt x="33" y="4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7"/>
                    <a:pt x="25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6" name="Freeform 48"/>
            <p:cNvSpPr/>
            <p:nvPr/>
          </p:nvSpPr>
          <p:spPr bwMode="auto">
            <a:xfrm>
              <a:off x="434976" y="3571875"/>
              <a:ext cx="120650" cy="96838"/>
            </a:xfrm>
            <a:custGeom>
              <a:avLst/>
              <a:gdLst>
                <a:gd name="T0" fmla="*/ 41 w 41"/>
                <a:gd name="T1" fmla="*/ 17 h 33"/>
                <a:gd name="T2" fmla="*/ 24 w 41"/>
                <a:gd name="T3" fmla="*/ 0 h 33"/>
                <a:gd name="T4" fmla="*/ 1 w 41"/>
                <a:gd name="T5" fmla="*/ 0 h 33"/>
                <a:gd name="T6" fmla="*/ 0 w 41"/>
                <a:gd name="T7" fmla="*/ 17 h 33"/>
                <a:gd name="T8" fmla="*/ 1 w 41"/>
                <a:gd name="T9" fmla="*/ 33 h 33"/>
                <a:gd name="T10" fmla="*/ 24 w 41"/>
                <a:gd name="T11" fmla="*/ 33 h 33"/>
                <a:gd name="T12" fmla="*/ 41 w 41"/>
                <a:gd name="T13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3">
                  <a:moveTo>
                    <a:pt x="41" y="17"/>
                  </a:moveTo>
                  <a:cubicBezTo>
                    <a:pt x="41" y="7"/>
                    <a:pt x="33" y="0"/>
                    <a:pt x="2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6"/>
                    <a:pt x="0" y="11"/>
                    <a:pt x="0" y="17"/>
                  </a:cubicBezTo>
                  <a:cubicBezTo>
                    <a:pt x="0" y="22"/>
                    <a:pt x="1" y="28"/>
                    <a:pt x="1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33" y="33"/>
                    <a:pt x="41" y="26"/>
                    <a:pt x="4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7" name="Freeform 49"/>
            <p:cNvSpPr/>
            <p:nvPr/>
          </p:nvSpPr>
          <p:spPr bwMode="auto">
            <a:xfrm>
              <a:off x="1474788" y="3571875"/>
              <a:ext cx="119063" cy="96838"/>
            </a:xfrm>
            <a:custGeom>
              <a:avLst/>
              <a:gdLst>
                <a:gd name="T0" fmla="*/ 39 w 40"/>
                <a:gd name="T1" fmla="*/ 0 h 33"/>
                <a:gd name="T2" fmla="*/ 16 w 40"/>
                <a:gd name="T3" fmla="*/ 0 h 33"/>
                <a:gd name="T4" fmla="*/ 0 w 40"/>
                <a:gd name="T5" fmla="*/ 17 h 33"/>
                <a:gd name="T6" fmla="*/ 16 w 40"/>
                <a:gd name="T7" fmla="*/ 33 h 33"/>
                <a:gd name="T8" fmla="*/ 39 w 40"/>
                <a:gd name="T9" fmla="*/ 33 h 33"/>
                <a:gd name="T10" fmla="*/ 40 w 40"/>
                <a:gd name="T11" fmla="*/ 17 h 33"/>
                <a:gd name="T12" fmla="*/ 39 w 40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3">
                  <a:moveTo>
                    <a:pt x="39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7"/>
                  </a:cubicBezTo>
                  <a:cubicBezTo>
                    <a:pt x="0" y="26"/>
                    <a:pt x="7" y="33"/>
                    <a:pt x="16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28"/>
                    <a:pt x="40" y="22"/>
                    <a:pt x="40" y="17"/>
                  </a:cubicBezTo>
                  <a:cubicBezTo>
                    <a:pt x="40" y="11"/>
                    <a:pt x="40" y="6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8" name="Oval 50"/>
            <p:cNvSpPr>
              <a:spLocks noChangeArrowheads="1"/>
            </p:cNvSpPr>
            <p:nvPr/>
          </p:nvSpPr>
          <p:spPr bwMode="auto">
            <a:xfrm>
              <a:off x="925513" y="3532188"/>
              <a:ext cx="176213" cy="174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49" name="Freeform 51"/>
            <p:cNvSpPr>
              <a:spLocks noEditPoints="1"/>
            </p:cNvSpPr>
            <p:nvPr/>
          </p:nvSpPr>
          <p:spPr bwMode="auto">
            <a:xfrm>
              <a:off x="652463" y="3254375"/>
              <a:ext cx="723900" cy="730250"/>
            </a:xfrm>
            <a:custGeom>
              <a:avLst/>
              <a:gdLst>
                <a:gd name="T0" fmla="*/ 106 w 246"/>
                <a:gd name="T1" fmla="*/ 86 h 249"/>
                <a:gd name="T2" fmla="*/ 109 w 246"/>
                <a:gd name="T3" fmla="*/ 89 h 249"/>
                <a:gd name="T4" fmla="*/ 123 w 246"/>
                <a:gd name="T5" fmla="*/ 86 h 249"/>
                <a:gd name="T6" fmla="*/ 162 w 246"/>
                <a:gd name="T7" fmla="*/ 125 h 249"/>
                <a:gd name="T8" fmla="*/ 159 w 246"/>
                <a:gd name="T9" fmla="*/ 139 h 249"/>
                <a:gd name="T10" fmla="*/ 162 w 246"/>
                <a:gd name="T11" fmla="*/ 142 h 249"/>
                <a:gd name="T12" fmla="*/ 246 w 246"/>
                <a:gd name="T13" fmla="*/ 0 h 249"/>
                <a:gd name="T14" fmla="*/ 106 w 246"/>
                <a:gd name="T15" fmla="*/ 86 h 249"/>
                <a:gd name="T16" fmla="*/ 123 w 246"/>
                <a:gd name="T17" fmla="*/ 163 h 249"/>
                <a:gd name="T18" fmla="*/ 84 w 246"/>
                <a:gd name="T19" fmla="*/ 125 h 249"/>
                <a:gd name="T20" fmla="*/ 87 w 246"/>
                <a:gd name="T21" fmla="*/ 110 h 249"/>
                <a:gd name="T22" fmla="*/ 85 w 246"/>
                <a:gd name="T23" fmla="*/ 107 h 249"/>
                <a:gd name="T24" fmla="*/ 0 w 246"/>
                <a:gd name="T25" fmla="*/ 249 h 249"/>
                <a:gd name="T26" fmla="*/ 140 w 246"/>
                <a:gd name="T27" fmla="*/ 163 h 249"/>
                <a:gd name="T28" fmla="*/ 138 w 246"/>
                <a:gd name="T29" fmla="*/ 160 h 249"/>
                <a:gd name="T30" fmla="*/ 123 w 246"/>
                <a:gd name="T31" fmla="*/ 16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6" h="249">
                  <a:moveTo>
                    <a:pt x="106" y="86"/>
                  </a:moveTo>
                  <a:cubicBezTo>
                    <a:pt x="109" y="89"/>
                    <a:pt x="109" y="89"/>
                    <a:pt x="109" y="89"/>
                  </a:cubicBezTo>
                  <a:cubicBezTo>
                    <a:pt x="113" y="87"/>
                    <a:pt x="118" y="86"/>
                    <a:pt x="123" y="86"/>
                  </a:cubicBezTo>
                  <a:cubicBezTo>
                    <a:pt x="145" y="86"/>
                    <a:pt x="162" y="103"/>
                    <a:pt x="162" y="125"/>
                  </a:cubicBezTo>
                  <a:cubicBezTo>
                    <a:pt x="162" y="130"/>
                    <a:pt x="161" y="135"/>
                    <a:pt x="159" y="139"/>
                  </a:cubicBezTo>
                  <a:cubicBezTo>
                    <a:pt x="162" y="142"/>
                    <a:pt x="162" y="142"/>
                    <a:pt x="162" y="142"/>
                  </a:cubicBezTo>
                  <a:cubicBezTo>
                    <a:pt x="246" y="0"/>
                    <a:pt x="246" y="0"/>
                    <a:pt x="246" y="0"/>
                  </a:cubicBezTo>
                  <a:lnTo>
                    <a:pt x="106" y="86"/>
                  </a:lnTo>
                  <a:close/>
                  <a:moveTo>
                    <a:pt x="123" y="163"/>
                  </a:moveTo>
                  <a:cubicBezTo>
                    <a:pt x="102" y="163"/>
                    <a:pt x="84" y="146"/>
                    <a:pt x="84" y="125"/>
                  </a:cubicBezTo>
                  <a:cubicBezTo>
                    <a:pt x="84" y="119"/>
                    <a:pt x="86" y="114"/>
                    <a:pt x="87" y="110"/>
                  </a:cubicBezTo>
                  <a:cubicBezTo>
                    <a:pt x="85" y="107"/>
                    <a:pt x="85" y="107"/>
                    <a:pt x="85" y="107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140" y="163"/>
                    <a:pt x="140" y="163"/>
                    <a:pt x="140" y="163"/>
                  </a:cubicBezTo>
                  <a:cubicBezTo>
                    <a:pt x="138" y="160"/>
                    <a:pt x="138" y="160"/>
                    <a:pt x="138" y="160"/>
                  </a:cubicBezTo>
                  <a:cubicBezTo>
                    <a:pt x="133" y="162"/>
                    <a:pt x="128" y="163"/>
                    <a:pt x="123" y="1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50" name="Freeform 52"/>
            <p:cNvSpPr/>
            <p:nvPr/>
          </p:nvSpPr>
          <p:spPr bwMode="auto">
            <a:xfrm>
              <a:off x="935038" y="2698750"/>
              <a:ext cx="158750" cy="158750"/>
            </a:xfrm>
            <a:custGeom>
              <a:avLst/>
              <a:gdLst>
                <a:gd name="T0" fmla="*/ 27 w 54"/>
                <a:gd name="T1" fmla="*/ 0 h 54"/>
                <a:gd name="T2" fmla="*/ 0 w 54"/>
                <a:gd name="T3" fmla="*/ 27 h 54"/>
                <a:gd name="T4" fmla="*/ 0 w 54"/>
                <a:gd name="T5" fmla="*/ 54 h 54"/>
                <a:gd name="T6" fmla="*/ 29 w 54"/>
                <a:gd name="T7" fmla="*/ 52 h 54"/>
                <a:gd name="T8" fmla="*/ 29 w 54"/>
                <a:gd name="T9" fmla="*/ 52 h 54"/>
                <a:gd name="T10" fmla="*/ 54 w 54"/>
                <a:gd name="T11" fmla="*/ 53 h 54"/>
                <a:gd name="T12" fmla="*/ 54 w 54"/>
                <a:gd name="T13" fmla="*/ 27 h 54"/>
                <a:gd name="T14" fmla="*/ 27 w 54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54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53"/>
                    <a:pt x="1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8" y="52"/>
                    <a:pt x="46" y="52"/>
                    <a:pt x="54" y="53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974832" y="2230313"/>
            <a:ext cx="306499" cy="342866"/>
            <a:chOff x="5330826" y="2798763"/>
            <a:chExt cx="1390650" cy="1555750"/>
          </a:xfrm>
          <a:solidFill>
            <a:schemeClr val="accent6">
              <a:lumMod val="50000"/>
            </a:schemeClr>
          </a:solidFill>
        </p:grpSpPr>
        <p:sp>
          <p:nvSpPr>
            <p:cNvPr id="52" name="Freeform 57"/>
            <p:cNvSpPr/>
            <p:nvPr/>
          </p:nvSpPr>
          <p:spPr bwMode="auto">
            <a:xfrm>
              <a:off x="5614988" y="2798763"/>
              <a:ext cx="1106488" cy="987425"/>
            </a:xfrm>
            <a:custGeom>
              <a:avLst/>
              <a:gdLst>
                <a:gd name="T0" fmla="*/ 376 w 376"/>
                <a:gd name="T1" fmla="*/ 0 h 336"/>
                <a:gd name="T2" fmla="*/ 213 w 376"/>
                <a:gd name="T3" fmla="*/ 37 h 336"/>
                <a:gd name="T4" fmla="*/ 202 w 376"/>
                <a:gd name="T5" fmla="*/ 99 h 336"/>
                <a:gd name="T6" fmla="*/ 202 w 376"/>
                <a:gd name="T7" fmla="*/ 40 h 336"/>
                <a:gd name="T8" fmla="*/ 112 w 376"/>
                <a:gd name="T9" fmla="*/ 94 h 336"/>
                <a:gd name="T10" fmla="*/ 111 w 376"/>
                <a:gd name="T11" fmla="*/ 159 h 336"/>
                <a:gd name="T12" fmla="*/ 102 w 376"/>
                <a:gd name="T13" fmla="*/ 101 h 336"/>
                <a:gd name="T14" fmla="*/ 15 w 376"/>
                <a:gd name="T15" fmla="*/ 321 h 336"/>
                <a:gd name="T16" fmla="*/ 291 w 376"/>
                <a:gd name="T17" fmla="*/ 67 h 336"/>
                <a:gd name="T18" fmla="*/ 13 w 376"/>
                <a:gd name="T19" fmla="*/ 332 h 336"/>
                <a:gd name="T20" fmla="*/ 289 w 376"/>
                <a:gd name="T21" fmla="*/ 223 h 336"/>
                <a:gd name="T22" fmla="*/ 189 w 376"/>
                <a:gd name="T23" fmla="*/ 204 h 336"/>
                <a:gd name="T24" fmla="*/ 295 w 376"/>
                <a:gd name="T25" fmla="*/ 214 h 336"/>
                <a:gd name="T26" fmla="*/ 344 w 376"/>
                <a:gd name="T27" fmla="*/ 131 h 336"/>
                <a:gd name="T28" fmla="*/ 255 w 376"/>
                <a:gd name="T29" fmla="*/ 141 h 336"/>
                <a:gd name="T30" fmla="*/ 348 w 376"/>
                <a:gd name="T31" fmla="*/ 119 h 336"/>
                <a:gd name="T32" fmla="*/ 376 w 376"/>
                <a:gd name="T3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6" h="336">
                  <a:moveTo>
                    <a:pt x="376" y="0"/>
                  </a:moveTo>
                  <a:cubicBezTo>
                    <a:pt x="313" y="5"/>
                    <a:pt x="258" y="16"/>
                    <a:pt x="213" y="37"/>
                  </a:cubicBezTo>
                  <a:cubicBezTo>
                    <a:pt x="202" y="99"/>
                    <a:pt x="202" y="99"/>
                    <a:pt x="202" y="99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170" y="53"/>
                    <a:pt x="137" y="70"/>
                    <a:pt x="112" y="94"/>
                  </a:cubicBezTo>
                  <a:cubicBezTo>
                    <a:pt x="111" y="159"/>
                    <a:pt x="111" y="159"/>
                    <a:pt x="111" y="159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0" y="171"/>
                    <a:pt x="8" y="276"/>
                    <a:pt x="15" y="321"/>
                  </a:cubicBezTo>
                  <a:cubicBezTo>
                    <a:pt x="75" y="236"/>
                    <a:pt x="191" y="121"/>
                    <a:pt x="291" y="67"/>
                  </a:cubicBezTo>
                  <a:cubicBezTo>
                    <a:pt x="291" y="67"/>
                    <a:pt x="125" y="188"/>
                    <a:pt x="13" y="332"/>
                  </a:cubicBezTo>
                  <a:cubicBezTo>
                    <a:pt x="150" y="336"/>
                    <a:pt x="236" y="286"/>
                    <a:pt x="289" y="223"/>
                  </a:cubicBezTo>
                  <a:cubicBezTo>
                    <a:pt x="189" y="204"/>
                    <a:pt x="189" y="204"/>
                    <a:pt x="189" y="204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317" y="189"/>
                    <a:pt x="335" y="154"/>
                    <a:pt x="344" y="131"/>
                  </a:cubicBezTo>
                  <a:cubicBezTo>
                    <a:pt x="255" y="141"/>
                    <a:pt x="255" y="141"/>
                    <a:pt x="255" y="141"/>
                  </a:cubicBezTo>
                  <a:cubicBezTo>
                    <a:pt x="348" y="119"/>
                    <a:pt x="348" y="119"/>
                    <a:pt x="348" y="119"/>
                  </a:cubicBezTo>
                  <a:cubicBezTo>
                    <a:pt x="372" y="64"/>
                    <a:pt x="376" y="0"/>
                    <a:pt x="3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53" name="Freeform 58"/>
            <p:cNvSpPr/>
            <p:nvPr/>
          </p:nvSpPr>
          <p:spPr bwMode="auto">
            <a:xfrm>
              <a:off x="5330826" y="3706813"/>
              <a:ext cx="422275" cy="547688"/>
            </a:xfrm>
            <a:custGeom>
              <a:avLst/>
              <a:gdLst>
                <a:gd name="T0" fmla="*/ 129 w 144"/>
                <a:gd name="T1" fmla="*/ 0 h 187"/>
                <a:gd name="T2" fmla="*/ 0 w 144"/>
                <a:gd name="T3" fmla="*/ 187 h 187"/>
                <a:gd name="T4" fmla="*/ 144 w 144"/>
                <a:gd name="T5" fmla="*/ 7 h 187"/>
                <a:gd name="T6" fmla="*/ 128 w 144"/>
                <a:gd name="T7" fmla="*/ 5 h 187"/>
                <a:gd name="T8" fmla="*/ 129 w 144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87">
                  <a:moveTo>
                    <a:pt x="129" y="0"/>
                  </a:moveTo>
                  <a:cubicBezTo>
                    <a:pt x="48" y="99"/>
                    <a:pt x="0" y="187"/>
                    <a:pt x="0" y="187"/>
                  </a:cubicBezTo>
                  <a:cubicBezTo>
                    <a:pt x="45" y="121"/>
                    <a:pt x="95" y="60"/>
                    <a:pt x="144" y="7"/>
                  </a:cubicBezTo>
                  <a:cubicBezTo>
                    <a:pt x="139" y="6"/>
                    <a:pt x="133" y="6"/>
                    <a:pt x="128" y="5"/>
                  </a:cubicBezTo>
                  <a:cubicBezTo>
                    <a:pt x="128" y="5"/>
                    <a:pt x="128" y="3"/>
                    <a:pt x="1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54" name="Freeform 59"/>
            <p:cNvSpPr/>
            <p:nvPr/>
          </p:nvSpPr>
          <p:spPr bwMode="auto">
            <a:xfrm>
              <a:off x="5330826" y="4143375"/>
              <a:ext cx="1271588" cy="211138"/>
            </a:xfrm>
            <a:custGeom>
              <a:avLst/>
              <a:gdLst>
                <a:gd name="T0" fmla="*/ 206 w 433"/>
                <a:gd name="T1" fmla="*/ 45 h 72"/>
                <a:gd name="T2" fmla="*/ 107 w 433"/>
                <a:gd name="T3" fmla="*/ 20 h 72"/>
                <a:gd name="T4" fmla="*/ 107 w 433"/>
                <a:gd name="T5" fmla="*/ 20 h 72"/>
                <a:gd name="T6" fmla="*/ 4 w 433"/>
                <a:gd name="T7" fmla="*/ 51 h 72"/>
                <a:gd name="T8" fmla="*/ 4 w 433"/>
                <a:gd name="T9" fmla="*/ 51 h 72"/>
                <a:gd name="T10" fmla="*/ 107 w 433"/>
                <a:gd name="T11" fmla="*/ 0 h 72"/>
                <a:gd name="T12" fmla="*/ 107 w 433"/>
                <a:gd name="T13" fmla="*/ 0 h 72"/>
                <a:gd name="T14" fmla="*/ 215 w 433"/>
                <a:gd name="T15" fmla="*/ 27 h 72"/>
                <a:gd name="T16" fmla="*/ 215 w 433"/>
                <a:gd name="T17" fmla="*/ 27 h 72"/>
                <a:gd name="T18" fmla="*/ 316 w 433"/>
                <a:gd name="T19" fmla="*/ 52 h 72"/>
                <a:gd name="T20" fmla="*/ 316 w 433"/>
                <a:gd name="T21" fmla="*/ 52 h 72"/>
                <a:gd name="T22" fmla="*/ 413 w 433"/>
                <a:gd name="T23" fmla="*/ 12 h 72"/>
                <a:gd name="T24" fmla="*/ 413 w 433"/>
                <a:gd name="T25" fmla="*/ 12 h 72"/>
                <a:gd name="T26" fmla="*/ 413 w 433"/>
                <a:gd name="T27" fmla="*/ 12 h 72"/>
                <a:gd name="T28" fmla="*/ 413 w 433"/>
                <a:gd name="T29" fmla="*/ 12 h 72"/>
                <a:gd name="T30" fmla="*/ 428 w 433"/>
                <a:gd name="T31" fmla="*/ 10 h 72"/>
                <a:gd name="T32" fmla="*/ 428 w 433"/>
                <a:gd name="T33" fmla="*/ 10 h 72"/>
                <a:gd name="T34" fmla="*/ 430 w 433"/>
                <a:gd name="T35" fmla="*/ 24 h 72"/>
                <a:gd name="T36" fmla="*/ 430 w 433"/>
                <a:gd name="T37" fmla="*/ 24 h 72"/>
                <a:gd name="T38" fmla="*/ 316 w 433"/>
                <a:gd name="T39" fmla="*/ 72 h 72"/>
                <a:gd name="T40" fmla="*/ 316 w 433"/>
                <a:gd name="T41" fmla="*/ 72 h 72"/>
                <a:gd name="T42" fmla="*/ 206 w 433"/>
                <a:gd name="T43" fmla="*/ 4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3" h="72">
                  <a:moveTo>
                    <a:pt x="206" y="45"/>
                  </a:moveTo>
                  <a:cubicBezTo>
                    <a:pt x="167" y="26"/>
                    <a:pt x="134" y="20"/>
                    <a:pt x="107" y="20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51" y="20"/>
                    <a:pt x="8" y="55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0" y="47"/>
                    <a:pt x="39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37" y="0"/>
                    <a:pt x="173" y="7"/>
                    <a:pt x="215" y="27"/>
                  </a:cubicBezTo>
                  <a:cubicBezTo>
                    <a:pt x="215" y="27"/>
                    <a:pt x="215" y="27"/>
                    <a:pt x="215" y="27"/>
                  </a:cubicBezTo>
                  <a:cubicBezTo>
                    <a:pt x="255" y="46"/>
                    <a:pt x="289" y="52"/>
                    <a:pt x="316" y="52"/>
                  </a:cubicBezTo>
                  <a:cubicBezTo>
                    <a:pt x="316" y="52"/>
                    <a:pt x="316" y="52"/>
                    <a:pt x="316" y="52"/>
                  </a:cubicBezTo>
                  <a:cubicBezTo>
                    <a:pt x="380" y="52"/>
                    <a:pt x="410" y="16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7" y="8"/>
                    <a:pt x="423" y="7"/>
                    <a:pt x="428" y="10"/>
                  </a:cubicBezTo>
                  <a:cubicBezTo>
                    <a:pt x="428" y="10"/>
                    <a:pt x="428" y="10"/>
                    <a:pt x="428" y="10"/>
                  </a:cubicBezTo>
                  <a:cubicBezTo>
                    <a:pt x="432" y="14"/>
                    <a:pt x="433" y="20"/>
                    <a:pt x="430" y="24"/>
                  </a:cubicBezTo>
                  <a:cubicBezTo>
                    <a:pt x="430" y="24"/>
                    <a:pt x="430" y="24"/>
                    <a:pt x="430" y="24"/>
                  </a:cubicBezTo>
                  <a:cubicBezTo>
                    <a:pt x="429" y="26"/>
                    <a:pt x="393" y="72"/>
                    <a:pt x="316" y="72"/>
                  </a:cubicBezTo>
                  <a:cubicBezTo>
                    <a:pt x="316" y="72"/>
                    <a:pt x="316" y="72"/>
                    <a:pt x="316" y="72"/>
                  </a:cubicBezTo>
                  <a:cubicBezTo>
                    <a:pt x="286" y="72"/>
                    <a:pt x="249" y="65"/>
                    <a:pt x="206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713516" y="2207746"/>
            <a:ext cx="378224" cy="388000"/>
            <a:chOff x="7673976" y="2593975"/>
            <a:chExt cx="1716088" cy="1760538"/>
          </a:xfrm>
          <a:solidFill>
            <a:schemeClr val="accent6">
              <a:lumMod val="50000"/>
            </a:schemeClr>
          </a:solidFill>
        </p:grpSpPr>
        <p:sp>
          <p:nvSpPr>
            <p:cNvPr id="56" name="Freeform 60"/>
            <p:cNvSpPr/>
            <p:nvPr/>
          </p:nvSpPr>
          <p:spPr bwMode="auto">
            <a:xfrm>
              <a:off x="7673976" y="2974975"/>
              <a:ext cx="1284288" cy="1379538"/>
            </a:xfrm>
            <a:custGeom>
              <a:avLst/>
              <a:gdLst>
                <a:gd name="T0" fmla="*/ 415 w 437"/>
                <a:gd name="T1" fmla="*/ 364 h 470"/>
                <a:gd name="T2" fmla="*/ 388 w 437"/>
                <a:gd name="T3" fmla="*/ 335 h 470"/>
                <a:gd name="T4" fmla="*/ 307 w 437"/>
                <a:gd name="T5" fmla="*/ 291 h 470"/>
                <a:gd name="T6" fmla="*/ 273 w 437"/>
                <a:gd name="T7" fmla="*/ 257 h 470"/>
                <a:gd name="T8" fmla="*/ 262 w 437"/>
                <a:gd name="T9" fmla="*/ 240 h 470"/>
                <a:gd name="T10" fmla="*/ 288 w 437"/>
                <a:gd name="T11" fmla="*/ 199 h 470"/>
                <a:gd name="T12" fmla="*/ 294 w 437"/>
                <a:gd name="T13" fmla="*/ 185 h 470"/>
                <a:gd name="T14" fmla="*/ 298 w 437"/>
                <a:gd name="T15" fmla="*/ 147 h 470"/>
                <a:gd name="T16" fmla="*/ 285 w 437"/>
                <a:gd name="T17" fmla="*/ 57 h 470"/>
                <a:gd name="T18" fmla="*/ 280 w 437"/>
                <a:gd name="T19" fmla="*/ 52 h 470"/>
                <a:gd name="T20" fmla="*/ 262 w 437"/>
                <a:gd name="T21" fmla="*/ 37 h 470"/>
                <a:gd name="T22" fmla="*/ 155 w 437"/>
                <a:gd name="T23" fmla="*/ 50 h 470"/>
                <a:gd name="T24" fmla="*/ 140 w 437"/>
                <a:gd name="T25" fmla="*/ 140 h 470"/>
                <a:gd name="T26" fmla="*/ 142 w 437"/>
                <a:gd name="T27" fmla="*/ 179 h 470"/>
                <a:gd name="T28" fmla="*/ 150 w 437"/>
                <a:gd name="T29" fmla="*/ 195 h 470"/>
                <a:gd name="T30" fmla="*/ 153 w 437"/>
                <a:gd name="T31" fmla="*/ 202 h 470"/>
                <a:gd name="T32" fmla="*/ 155 w 437"/>
                <a:gd name="T33" fmla="*/ 201 h 470"/>
                <a:gd name="T34" fmla="*/ 178 w 437"/>
                <a:gd name="T35" fmla="*/ 239 h 470"/>
                <a:gd name="T36" fmla="*/ 159 w 437"/>
                <a:gd name="T37" fmla="*/ 256 h 470"/>
                <a:gd name="T38" fmla="*/ 129 w 437"/>
                <a:gd name="T39" fmla="*/ 291 h 470"/>
                <a:gd name="T40" fmla="*/ 48 w 437"/>
                <a:gd name="T41" fmla="*/ 335 h 470"/>
                <a:gd name="T42" fmla="*/ 21 w 437"/>
                <a:gd name="T43" fmla="*/ 364 h 470"/>
                <a:gd name="T44" fmla="*/ 0 w 437"/>
                <a:gd name="T45" fmla="*/ 451 h 470"/>
                <a:gd name="T46" fmla="*/ 0 w 437"/>
                <a:gd name="T47" fmla="*/ 470 h 470"/>
                <a:gd name="T48" fmla="*/ 437 w 437"/>
                <a:gd name="T49" fmla="*/ 470 h 470"/>
                <a:gd name="T50" fmla="*/ 437 w 437"/>
                <a:gd name="T51" fmla="*/ 451 h 470"/>
                <a:gd name="T52" fmla="*/ 415 w 437"/>
                <a:gd name="T53" fmla="*/ 36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7" h="470">
                  <a:moveTo>
                    <a:pt x="415" y="364"/>
                  </a:moveTo>
                  <a:cubicBezTo>
                    <a:pt x="415" y="364"/>
                    <a:pt x="422" y="351"/>
                    <a:pt x="388" y="335"/>
                  </a:cubicBezTo>
                  <a:cubicBezTo>
                    <a:pt x="307" y="291"/>
                    <a:pt x="307" y="291"/>
                    <a:pt x="307" y="291"/>
                  </a:cubicBezTo>
                  <a:cubicBezTo>
                    <a:pt x="273" y="257"/>
                    <a:pt x="273" y="257"/>
                    <a:pt x="273" y="257"/>
                  </a:cubicBezTo>
                  <a:cubicBezTo>
                    <a:pt x="256" y="248"/>
                    <a:pt x="246" y="251"/>
                    <a:pt x="262" y="240"/>
                  </a:cubicBezTo>
                  <a:cubicBezTo>
                    <a:pt x="274" y="230"/>
                    <a:pt x="282" y="216"/>
                    <a:pt x="288" y="199"/>
                  </a:cubicBezTo>
                  <a:cubicBezTo>
                    <a:pt x="289" y="198"/>
                    <a:pt x="292" y="194"/>
                    <a:pt x="294" y="185"/>
                  </a:cubicBezTo>
                  <a:cubicBezTo>
                    <a:pt x="294" y="185"/>
                    <a:pt x="325" y="148"/>
                    <a:pt x="298" y="147"/>
                  </a:cubicBezTo>
                  <a:cubicBezTo>
                    <a:pt x="298" y="147"/>
                    <a:pt x="326" y="96"/>
                    <a:pt x="285" y="57"/>
                  </a:cubicBezTo>
                  <a:cubicBezTo>
                    <a:pt x="285" y="57"/>
                    <a:pt x="283" y="55"/>
                    <a:pt x="280" y="52"/>
                  </a:cubicBezTo>
                  <a:cubicBezTo>
                    <a:pt x="271" y="42"/>
                    <a:pt x="262" y="37"/>
                    <a:pt x="262" y="37"/>
                  </a:cubicBezTo>
                  <a:cubicBezTo>
                    <a:pt x="203" y="0"/>
                    <a:pt x="155" y="50"/>
                    <a:pt x="155" y="50"/>
                  </a:cubicBezTo>
                  <a:cubicBezTo>
                    <a:pt x="113" y="88"/>
                    <a:pt x="140" y="140"/>
                    <a:pt x="140" y="140"/>
                  </a:cubicBezTo>
                  <a:cubicBezTo>
                    <a:pt x="112" y="140"/>
                    <a:pt x="142" y="179"/>
                    <a:pt x="142" y="179"/>
                  </a:cubicBezTo>
                  <a:cubicBezTo>
                    <a:pt x="146" y="197"/>
                    <a:pt x="150" y="195"/>
                    <a:pt x="150" y="195"/>
                  </a:cubicBezTo>
                  <a:cubicBezTo>
                    <a:pt x="152" y="195"/>
                    <a:pt x="152" y="198"/>
                    <a:pt x="153" y="202"/>
                  </a:cubicBezTo>
                  <a:cubicBezTo>
                    <a:pt x="154" y="201"/>
                    <a:pt x="154" y="201"/>
                    <a:pt x="155" y="201"/>
                  </a:cubicBezTo>
                  <a:cubicBezTo>
                    <a:pt x="160" y="216"/>
                    <a:pt x="168" y="229"/>
                    <a:pt x="178" y="239"/>
                  </a:cubicBezTo>
                  <a:cubicBezTo>
                    <a:pt x="187" y="251"/>
                    <a:pt x="163" y="251"/>
                    <a:pt x="159" y="256"/>
                  </a:cubicBezTo>
                  <a:cubicBezTo>
                    <a:pt x="157" y="259"/>
                    <a:pt x="129" y="291"/>
                    <a:pt x="129" y="291"/>
                  </a:cubicBezTo>
                  <a:cubicBezTo>
                    <a:pt x="48" y="335"/>
                    <a:pt x="48" y="335"/>
                    <a:pt x="48" y="335"/>
                  </a:cubicBezTo>
                  <a:cubicBezTo>
                    <a:pt x="15" y="351"/>
                    <a:pt x="21" y="364"/>
                    <a:pt x="21" y="364"/>
                  </a:cubicBezTo>
                  <a:cubicBezTo>
                    <a:pt x="0" y="451"/>
                    <a:pt x="0" y="451"/>
                    <a:pt x="0" y="451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437" y="470"/>
                    <a:pt x="437" y="470"/>
                    <a:pt x="437" y="470"/>
                  </a:cubicBezTo>
                  <a:cubicBezTo>
                    <a:pt x="437" y="451"/>
                    <a:pt x="437" y="451"/>
                    <a:pt x="437" y="451"/>
                  </a:cubicBezTo>
                  <a:lnTo>
                    <a:pt x="415" y="3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57" name="Freeform 61"/>
            <p:cNvSpPr>
              <a:spLocks noEditPoints="1"/>
            </p:cNvSpPr>
            <p:nvPr/>
          </p:nvSpPr>
          <p:spPr bwMode="auto">
            <a:xfrm>
              <a:off x="8540751" y="2593975"/>
              <a:ext cx="849313" cy="739775"/>
            </a:xfrm>
            <a:custGeom>
              <a:avLst/>
              <a:gdLst>
                <a:gd name="T0" fmla="*/ 143 w 289"/>
                <a:gd name="T1" fmla="*/ 1 h 252"/>
                <a:gd name="T2" fmla="*/ 0 w 289"/>
                <a:gd name="T3" fmla="*/ 111 h 252"/>
                <a:gd name="T4" fmla="*/ 73 w 289"/>
                <a:gd name="T5" fmla="*/ 203 h 252"/>
                <a:gd name="T6" fmla="*/ 47 w 289"/>
                <a:gd name="T7" fmla="*/ 252 h 252"/>
                <a:gd name="T8" fmla="*/ 121 w 289"/>
                <a:gd name="T9" fmla="*/ 216 h 252"/>
                <a:gd name="T10" fmla="*/ 146 w 289"/>
                <a:gd name="T11" fmla="*/ 217 h 252"/>
                <a:gd name="T12" fmla="*/ 288 w 289"/>
                <a:gd name="T13" fmla="*/ 107 h 252"/>
                <a:gd name="T14" fmla="*/ 143 w 289"/>
                <a:gd name="T15" fmla="*/ 1 h 252"/>
                <a:gd name="T16" fmla="*/ 73 w 289"/>
                <a:gd name="T17" fmla="*/ 131 h 252"/>
                <a:gd name="T18" fmla="*/ 55 w 289"/>
                <a:gd name="T19" fmla="*/ 113 h 252"/>
                <a:gd name="T20" fmla="*/ 73 w 289"/>
                <a:gd name="T21" fmla="*/ 95 h 252"/>
                <a:gd name="T22" fmla="*/ 91 w 289"/>
                <a:gd name="T23" fmla="*/ 113 h 252"/>
                <a:gd name="T24" fmla="*/ 73 w 289"/>
                <a:gd name="T25" fmla="*/ 131 h 252"/>
                <a:gd name="T26" fmla="*/ 144 w 289"/>
                <a:gd name="T27" fmla="*/ 131 h 252"/>
                <a:gd name="T28" fmla="*/ 126 w 289"/>
                <a:gd name="T29" fmla="*/ 113 h 252"/>
                <a:gd name="T30" fmla="*/ 144 w 289"/>
                <a:gd name="T31" fmla="*/ 95 h 252"/>
                <a:gd name="T32" fmla="*/ 162 w 289"/>
                <a:gd name="T33" fmla="*/ 113 h 252"/>
                <a:gd name="T34" fmla="*/ 144 w 289"/>
                <a:gd name="T35" fmla="*/ 131 h 252"/>
                <a:gd name="T36" fmla="*/ 216 w 289"/>
                <a:gd name="T37" fmla="*/ 131 h 252"/>
                <a:gd name="T38" fmla="*/ 198 w 289"/>
                <a:gd name="T39" fmla="*/ 113 h 252"/>
                <a:gd name="T40" fmla="*/ 216 w 289"/>
                <a:gd name="T41" fmla="*/ 95 h 252"/>
                <a:gd name="T42" fmla="*/ 233 w 289"/>
                <a:gd name="T43" fmla="*/ 113 h 252"/>
                <a:gd name="T44" fmla="*/ 216 w 289"/>
                <a:gd name="T45" fmla="*/ 13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9" h="252">
                  <a:moveTo>
                    <a:pt x="143" y="1"/>
                  </a:moveTo>
                  <a:cubicBezTo>
                    <a:pt x="63" y="2"/>
                    <a:pt x="0" y="51"/>
                    <a:pt x="0" y="111"/>
                  </a:cubicBezTo>
                  <a:cubicBezTo>
                    <a:pt x="1" y="151"/>
                    <a:pt x="30" y="185"/>
                    <a:pt x="73" y="203"/>
                  </a:cubicBezTo>
                  <a:cubicBezTo>
                    <a:pt x="47" y="252"/>
                    <a:pt x="47" y="252"/>
                    <a:pt x="47" y="252"/>
                  </a:cubicBezTo>
                  <a:cubicBezTo>
                    <a:pt x="121" y="216"/>
                    <a:pt x="121" y="216"/>
                    <a:pt x="121" y="216"/>
                  </a:cubicBezTo>
                  <a:cubicBezTo>
                    <a:pt x="129" y="217"/>
                    <a:pt x="137" y="218"/>
                    <a:pt x="146" y="217"/>
                  </a:cubicBezTo>
                  <a:cubicBezTo>
                    <a:pt x="225" y="216"/>
                    <a:pt x="289" y="167"/>
                    <a:pt x="288" y="107"/>
                  </a:cubicBezTo>
                  <a:cubicBezTo>
                    <a:pt x="287" y="47"/>
                    <a:pt x="222" y="0"/>
                    <a:pt x="143" y="1"/>
                  </a:cubicBezTo>
                  <a:close/>
                  <a:moveTo>
                    <a:pt x="73" y="131"/>
                  </a:moveTo>
                  <a:cubicBezTo>
                    <a:pt x="63" y="131"/>
                    <a:pt x="55" y="123"/>
                    <a:pt x="55" y="113"/>
                  </a:cubicBezTo>
                  <a:cubicBezTo>
                    <a:pt x="55" y="103"/>
                    <a:pt x="63" y="95"/>
                    <a:pt x="73" y="95"/>
                  </a:cubicBezTo>
                  <a:cubicBezTo>
                    <a:pt x="83" y="95"/>
                    <a:pt x="91" y="103"/>
                    <a:pt x="91" y="113"/>
                  </a:cubicBezTo>
                  <a:cubicBezTo>
                    <a:pt x="91" y="123"/>
                    <a:pt x="83" y="131"/>
                    <a:pt x="73" y="131"/>
                  </a:cubicBezTo>
                  <a:close/>
                  <a:moveTo>
                    <a:pt x="144" y="131"/>
                  </a:moveTo>
                  <a:cubicBezTo>
                    <a:pt x="134" y="131"/>
                    <a:pt x="126" y="123"/>
                    <a:pt x="126" y="113"/>
                  </a:cubicBezTo>
                  <a:cubicBezTo>
                    <a:pt x="126" y="103"/>
                    <a:pt x="134" y="95"/>
                    <a:pt x="144" y="95"/>
                  </a:cubicBezTo>
                  <a:cubicBezTo>
                    <a:pt x="154" y="95"/>
                    <a:pt x="162" y="103"/>
                    <a:pt x="162" y="113"/>
                  </a:cubicBezTo>
                  <a:cubicBezTo>
                    <a:pt x="162" y="123"/>
                    <a:pt x="154" y="131"/>
                    <a:pt x="144" y="131"/>
                  </a:cubicBezTo>
                  <a:close/>
                  <a:moveTo>
                    <a:pt x="216" y="131"/>
                  </a:moveTo>
                  <a:cubicBezTo>
                    <a:pt x="206" y="131"/>
                    <a:pt x="198" y="123"/>
                    <a:pt x="198" y="113"/>
                  </a:cubicBezTo>
                  <a:cubicBezTo>
                    <a:pt x="198" y="103"/>
                    <a:pt x="206" y="95"/>
                    <a:pt x="216" y="95"/>
                  </a:cubicBezTo>
                  <a:cubicBezTo>
                    <a:pt x="225" y="95"/>
                    <a:pt x="233" y="103"/>
                    <a:pt x="233" y="113"/>
                  </a:cubicBezTo>
                  <a:cubicBezTo>
                    <a:pt x="233" y="123"/>
                    <a:pt x="225" y="131"/>
                    <a:pt x="216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487863" y="2239409"/>
            <a:ext cx="368078" cy="324674"/>
            <a:chOff x="10213976" y="2881313"/>
            <a:chExt cx="1670050" cy="1473200"/>
          </a:xfrm>
          <a:solidFill>
            <a:schemeClr val="accent6">
              <a:lumMod val="50000"/>
            </a:schemeClr>
          </a:solidFill>
        </p:grpSpPr>
        <p:sp>
          <p:nvSpPr>
            <p:cNvPr id="59" name="Freeform 62"/>
            <p:cNvSpPr/>
            <p:nvPr/>
          </p:nvSpPr>
          <p:spPr bwMode="auto">
            <a:xfrm>
              <a:off x="10477501" y="2881313"/>
              <a:ext cx="1406525" cy="1335088"/>
            </a:xfrm>
            <a:custGeom>
              <a:avLst/>
              <a:gdLst>
                <a:gd name="T0" fmla="*/ 412 w 478"/>
                <a:gd name="T1" fmla="*/ 96 h 455"/>
                <a:gd name="T2" fmla="*/ 118 w 478"/>
                <a:gd name="T3" fmla="*/ 12 h 455"/>
                <a:gd name="T4" fmla="*/ 22 w 478"/>
                <a:gd name="T5" fmla="*/ 63 h 455"/>
                <a:gd name="T6" fmla="*/ 0 w 478"/>
                <a:gd name="T7" fmla="*/ 138 h 455"/>
                <a:gd name="T8" fmla="*/ 26 w 478"/>
                <a:gd name="T9" fmla="*/ 138 h 455"/>
                <a:gd name="T10" fmla="*/ 45 w 478"/>
                <a:gd name="T11" fmla="*/ 70 h 455"/>
                <a:gd name="T12" fmla="*/ 111 w 478"/>
                <a:gd name="T13" fmla="*/ 36 h 455"/>
                <a:gd name="T14" fmla="*/ 405 w 478"/>
                <a:gd name="T15" fmla="*/ 120 h 455"/>
                <a:gd name="T16" fmla="*/ 443 w 478"/>
                <a:gd name="T17" fmla="*/ 184 h 455"/>
                <a:gd name="T18" fmla="*/ 381 w 478"/>
                <a:gd name="T19" fmla="*/ 398 h 455"/>
                <a:gd name="T20" fmla="*/ 354 w 478"/>
                <a:gd name="T21" fmla="*/ 429 h 455"/>
                <a:gd name="T22" fmla="*/ 354 w 478"/>
                <a:gd name="T23" fmla="*/ 455 h 455"/>
                <a:gd name="T24" fmla="*/ 405 w 478"/>
                <a:gd name="T25" fmla="*/ 405 h 455"/>
                <a:gd name="T26" fmla="*/ 466 w 478"/>
                <a:gd name="T27" fmla="*/ 190 h 455"/>
                <a:gd name="T28" fmla="*/ 412 w 478"/>
                <a:gd name="T29" fmla="*/ 96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8" h="455">
                  <a:moveTo>
                    <a:pt x="412" y="96"/>
                  </a:moveTo>
                  <a:cubicBezTo>
                    <a:pt x="118" y="12"/>
                    <a:pt x="118" y="12"/>
                    <a:pt x="118" y="12"/>
                  </a:cubicBezTo>
                  <a:cubicBezTo>
                    <a:pt x="77" y="0"/>
                    <a:pt x="33" y="23"/>
                    <a:pt x="22" y="63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6" y="138"/>
                    <a:pt x="26" y="138"/>
                    <a:pt x="26" y="138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53" y="43"/>
                    <a:pt x="82" y="27"/>
                    <a:pt x="111" y="36"/>
                  </a:cubicBezTo>
                  <a:cubicBezTo>
                    <a:pt x="405" y="120"/>
                    <a:pt x="405" y="120"/>
                    <a:pt x="405" y="120"/>
                  </a:cubicBezTo>
                  <a:cubicBezTo>
                    <a:pt x="434" y="128"/>
                    <a:pt x="450" y="157"/>
                    <a:pt x="443" y="184"/>
                  </a:cubicBezTo>
                  <a:cubicBezTo>
                    <a:pt x="381" y="398"/>
                    <a:pt x="381" y="398"/>
                    <a:pt x="381" y="398"/>
                  </a:cubicBezTo>
                  <a:cubicBezTo>
                    <a:pt x="377" y="412"/>
                    <a:pt x="367" y="423"/>
                    <a:pt x="354" y="429"/>
                  </a:cubicBezTo>
                  <a:cubicBezTo>
                    <a:pt x="354" y="455"/>
                    <a:pt x="354" y="455"/>
                    <a:pt x="354" y="455"/>
                  </a:cubicBezTo>
                  <a:cubicBezTo>
                    <a:pt x="378" y="448"/>
                    <a:pt x="398" y="430"/>
                    <a:pt x="405" y="405"/>
                  </a:cubicBezTo>
                  <a:cubicBezTo>
                    <a:pt x="466" y="190"/>
                    <a:pt x="466" y="190"/>
                    <a:pt x="466" y="190"/>
                  </a:cubicBezTo>
                  <a:cubicBezTo>
                    <a:pt x="478" y="150"/>
                    <a:pt x="453" y="108"/>
                    <a:pt x="412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0" name="Freeform 63"/>
            <p:cNvSpPr/>
            <p:nvPr/>
          </p:nvSpPr>
          <p:spPr bwMode="auto">
            <a:xfrm>
              <a:off x="10583863" y="3005138"/>
              <a:ext cx="1173163" cy="1093788"/>
            </a:xfrm>
            <a:custGeom>
              <a:avLst/>
              <a:gdLst>
                <a:gd name="T0" fmla="*/ 388 w 399"/>
                <a:gd name="T1" fmla="*/ 104 h 373"/>
                <a:gd name="T2" fmla="*/ 350 w 399"/>
                <a:gd name="T3" fmla="*/ 80 h 373"/>
                <a:gd name="T4" fmla="*/ 267 w 399"/>
                <a:gd name="T5" fmla="*/ 56 h 373"/>
                <a:gd name="T6" fmla="*/ 173 w 399"/>
                <a:gd name="T7" fmla="*/ 29 h 373"/>
                <a:gd name="T8" fmla="*/ 90 w 399"/>
                <a:gd name="T9" fmla="*/ 6 h 373"/>
                <a:gd name="T10" fmla="*/ 45 w 399"/>
                <a:gd name="T11" fmla="*/ 6 h 373"/>
                <a:gd name="T12" fmla="*/ 14 w 399"/>
                <a:gd name="T13" fmla="*/ 46 h 373"/>
                <a:gd name="T14" fmla="*/ 0 w 399"/>
                <a:gd name="T15" fmla="*/ 96 h 373"/>
                <a:gd name="T16" fmla="*/ 12 w 399"/>
                <a:gd name="T17" fmla="*/ 96 h 373"/>
                <a:gd name="T18" fmla="*/ 26 w 399"/>
                <a:gd name="T19" fmla="*/ 50 h 373"/>
                <a:gd name="T20" fmla="*/ 50 w 399"/>
                <a:gd name="T21" fmla="*/ 17 h 373"/>
                <a:gd name="T22" fmla="*/ 87 w 399"/>
                <a:gd name="T23" fmla="*/ 17 h 373"/>
                <a:gd name="T24" fmla="*/ 169 w 399"/>
                <a:gd name="T25" fmla="*/ 41 h 373"/>
                <a:gd name="T26" fmla="*/ 264 w 399"/>
                <a:gd name="T27" fmla="*/ 68 h 373"/>
                <a:gd name="T28" fmla="*/ 347 w 399"/>
                <a:gd name="T29" fmla="*/ 92 h 373"/>
                <a:gd name="T30" fmla="*/ 378 w 399"/>
                <a:gd name="T31" fmla="*/ 111 h 373"/>
                <a:gd name="T32" fmla="*/ 381 w 399"/>
                <a:gd name="T33" fmla="*/ 152 h 373"/>
                <a:gd name="T34" fmla="*/ 329 w 399"/>
                <a:gd name="T35" fmla="*/ 335 h 373"/>
                <a:gd name="T36" fmla="*/ 318 w 399"/>
                <a:gd name="T37" fmla="*/ 356 h 373"/>
                <a:gd name="T38" fmla="*/ 318 w 399"/>
                <a:gd name="T39" fmla="*/ 373 h 373"/>
                <a:gd name="T40" fmla="*/ 341 w 399"/>
                <a:gd name="T41" fmla="*/ 338 h 373"/>
                <a:gd name="T42" fmla="*/ 393 w 399"/>
                <a:gd name="T43" fmla="*/ 155 h 373"/>
                <a:gd name="T44" fmla="*/ 388 w 399"/>
                <a:gd name="T45" fmla="*/ 10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9" h="373">
                  <a:moveTo>
                    <a:pt x="388" y="104"/>
                  </a:moveTo>
                  <a:cubicBezTo>
                    <a:pt x="380" y="92"/>
                    <a:pt x="366" y="85"/>
                    <a:pt x="350" y="80"/>
                  </a:cubicBezTo>
                  <a:cubicBezTo>
                    <a:pt x="267" y="56"/>
                    <a:pt x="267" y="56"/>
                    <a:pt x="267" y="56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74" y="1"/>
                    <a:pt x="59" y="0"/>
                    <a:pt x="45" y="6"/>
                  </a:cubicBezTo>
                  <a:cubicBezTo>
                    <a:pt x="31" y="12"/>
                    <a:pt x="20" y="25"/>
                    <a:pt x="14" y="4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31" y="30"/>
                    <a:pt x="40" y="21"/>
                    <a:pt x="50" y="17"/>
                  </a:cubicBezTo>
                  <a:cubicBezTo>
                    <a:pt x="60" y="13"/>
                    <a:pt x="72" y="13"/>
                    <a:pt x="87" y="17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264" y="68"/>
                    <a:pt x="264" y="68"/>
                    <a:pt x="264" y="68"/>
                  </a:cubicBezTo>
                  <a:cubicBezTo>
                    <a:pt x="347" y="92"/>
                    <a:pt x="347" y="92"/>
                    <a:pt x="347" y="92"/>
                  </a:cubicBezTo>
                  <a:cubicBezTo>
                    <a:pt x="361" y="96"/>
                    <a:pt x="372" y="102"/>
                    <a:pt x="378" y="111"/>
                  </a:cubicBezTo>
                  <a:cubicBezTo>
                    <a:pt x="384" y="120"/>
                    <a:pt x="387" y="132"/>
                    <a:pt x="381" y="152"/>
                  </a:cubicBezTo>
                  <a:cubicBezTo>
                    <a:pt x="329" y="335"/>
                    <a:pt x="329" y="335"/>
                    <a:pt x="329" y="335"/>
                  </a:cubicBezTo>
                  <a:cubicBezTo>
                    <a:pt x="326" y="344"/>
                    <a:pt x="322" y="351"/>
                    <a:pt x="318" y="356"/>
                  </a:cubicBezTo>
                  <a:cubicBezTo>
                    <a:pt x="318" y="373"/>
                    <a:pt x="318" y="373"/>
                    <a:pt x="318" y="373"/>
                  </a:cubicBezTo>
                  <a:cubicBezTo>
                    <a:pt x="328" y="366"/>
                    <a:pt x="336" y="354"/>
                    <a:pt x="341" y="338"/>
                  </a:cubicBezTo>
                  <a:cubicBezTo>
                    <a:pt x="393" y="155"/>
                    <a:pt x="393" y="155"/>
                    <a:pt x="393" y="155"/>
                  </a:cubicBezTo>
                  <a:cubicBezTo>
                    <a:pt x="399" y="134"/>
                    <a:pt x="397" y="116"/>
                    <a:pt x="388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1" name="Freeform 64"/>
            <p:cNvSpPr>
              <a:spLocks noEditPoints="1"/>
            </p:cNvSpPr>
            <p:nvPr/>
          </p:nvSpPr>
          <p:spPr bwMode="auto">
            <a:xfrm>
              <a:off x="10213976" y="3257550"/>
              <a:ext cx="1357313" cy="1096963"/>
            </a:xfrm>
            <a:custGeom>
              <a:avLst/>
              <a:gdLst>
                <a:gd name="T0" fmla="*/ 78 w 462"/>
                <a:gd name="T1" fmla="*/ 374 h 374"/>
                <a:gd name="T2" fmla="*/ 0 w 462"/>
                <a:gd name="T3" fmla="*/ 299 h 374"/>
                <a:gd name="T4" fmla="*/ 0 w 462"/>
                <a:gd name="T5" fmla="*/ 299 h 374"/>
                <a:gd name="T6" fmla="*/ 0 w 462"/>
                <a:gd name="T7" fmla="*/ 75 h 374"/>
                <a:gd name="T8" fmla="*/ 78 w 462"/>
                <a:gd name="T9" fmla="*/ 0 h 374"/>
                <a:gd name="T10" fmla="*/ 78 w 462"/>
                <a:gd name="T11" fmla="*/ 0 h 374"/>
                <a:gd name="T12" fmla="*/ 384 w 462"/>
                <a:gd name="T13" fmla="*/ 0 h 374"/>
                <a:gd name="T14" fmla="*/ 462 w 462"/>
                <a:gd name="T15" fmla="*/ 75 h 374"/>
                <a:gd name="T16" fmla="*/ 462 w 462"/>
                <a:gd name="T17" fmla="*/ 75 h 374"/>
                <a:gd name="T18" fmla="*/ 462 w 462"/>
                <a:gd name="T19" fmla="*/ 299 h 374"/>
                <a:gd name="T20" fmla="*/ 384 w 462"/>
                <a:gd name="T21" fmla="*/ 374 h 374"/>
                <a:gd name="T22" fmla="*/ 384 w 462"/>
                <a:gd name="T23" fmla="*/ 374 h 374"/>
                <a:gd name="T24" fmla="*/ 78 w 462"/>
                <a:gd name="T25" fmla="*/ 374 h 374"/>
                <a:gd name="T26" fmla="*/ 24 w 462"/>
                <a:gd name="T27" fmla="*/ 75 h 374"/>
                <a:gd name="T28" fmla="*/ 24 w 462"/>
                <a:gd name="T29" fmla="*/ 299 h 374"/>
                <a:gd name="T30" fmla="*/ 78 w 462"/>
                <a:gd name="T31" fmla="*/ 349 h 374"/>
                <a:gd name="T32" fmla="*/ 78 w 462"/>
                <a:gd name="T33" fmla="*/ 349 h 374"/>
                <a:gd name="T34" fmla="*/ 384 w 462"/>
                <a:gd name="T35" fmla="*/ 349 h 374"/>
                <a:gd name="T36" fmla="*/ 438 w 462"/>
                <a:gd name="T37" fmla="*/ 299 h 374"/>
                <a:gd name="T38" fmla="*/ 438 w 462"/>
                <a:gd name="T39" fmla="*/ 299 h 374"/>
                <a:gd name="T40" fmla="*/ 438 w 462"/>
                <a:gd name="T41" fmla="*/ 75 h 374"/>
                <a:gd name="T42" fmla="*/ 384 w 462"/>
                <a:gd name="T43" fmla="*/ 25 h 374"/>
                <a:gd name="T44" fmla="*/ 384 w 462"/>
                <a:gd name="T45" fmla="*/ 25 h 374"/>
                <a:gd name="T46" fmla="*/ 78 w 462"/>
                <a:gd name="T47" fmla="*/ 25 h 374"/>
                <a:gd name="T48" fmla="*/ 24 w 462"/>
                <a:gd name="T49" fmla="*/ 75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2" h="374">
                  <a:moveTo>
                    <a:pt x="78" y="374"/>
                  </a:moveTo>
                  <a:cubicBezTo>
                    <a:pt x="35" y="374"/>
                    <a:pt x="0" y="341"/>
                    <a:pt x="0" y="299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35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427" y="0"/>
                    <a:pt x="462" y="33"/>
                    <a:pt x="462" y="75"/>
                  </a:cubicBezTo>
                  <a:cubicBezTo>
                    <a:pt x="462" y="75"/>
                    <a:pt x="462" y="75"/>
                    <a:pt x="462" y="75"/>
                  </a:cubicBezTo>
                  <a:cubicBezTo>
                    <a:pt x="462" y="299"/>
                    <a:pt x="462" y="299"/>
                    <a:pt x="462" y="299"/>
                  </a:cubicBezTo>
                  <a:cubicBezTo>
                    <a:pt x="462" y="341"/>
                    <a:pt x="427" y="374"/>
                    <a:pt x="384" y="374"/>
                  </a:cubicBezTo>
                  <a:cubicBezTo>
                    <a:pt x="384" y="374"/>
                    <a:pt x="384" y="374"/>
                    <a:pt x="384" y="374"/>
                  </a:cubicBezTo>
                  <a:cubicBezTo>
                    <a:pt x="78" y="374"/>
                    <a:pt x="78" y="374"/>
                    <a:pt x="78" y="374"/>
                  </a:cubicBezTo>
                  <a:close/>
                  <a:moveTo>
                    <a:pt x="24" y="75"/>
                  </a:moveTo>
                  <a:cubicBezTo>
                    <a:pt x="24" y="299"/>
                    <a:pt x="24" y="299"/>
                    <a:pt x="24" y="299"/>
                  </a:cubicBezTo>
                  <a:cubicBezTo>
                    <a:pt x="24" y="326"/>
                    <a:pt x="48" y="349"/>
                    <a:pt x="78" y="349"/>
                  </a:cubicBezTo>
                  <a:cubicBezTo>
                    <a:pt x="78" y="349"/>
                    <a:pt x="78" y="349"/>
                    <a:pt x="78" y="349"/>
                  </a:cubicBezTo>
                  <a:cubicBezTo>
                    <a:pt x="384" y="349"/>
                    <a:pt x="384" y="349"/>
                    <a:pt x="384" y="349"/>
                  </a:cubicBezTo>
                  <a:cubicBezTo>
                    <a:pt x="414" y="349"/>
                    <a:pt x="437" y="326"/>
                    <a:pt x="438" y="299"/>
                  </a:cubicBezTo>
                  <a:cubicBezTo>
                    <a:pt x="438" y="299"/>
                    <a:pt x="438" y="299"/>
                    <a:pt x="438" y="299"/>
                  </a:cubicBezTo>
                  <a:cubicBezTo>
                    <a:pt x="438" y="75"/>
                    <a:pt x="438" y="75"/>
                    <a:pt x="438" y="75"/>
                  </a:cubicBezTo>
                  <a:cubicBezTo>
                    <a:pt x="437" y="48"/>
                    <a:pt x="414" y="25"/>
                    <a:pt x="384" y="25"/>
                  </a:cubicBezTo>
                  <a:cubicBezTo>
                    <a:pt x="384" y="25"/>
                    <a:pt x="384" y="25"/>
                    <a:pt x="384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48" y="25"/>
                    <a:pt x="24" y="48"/>
                    <a:pt x="24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2" name="Freeform 65"/>
            <p:cNvSpPr/>
            <p:nvPr/>
          </p:nvSpPr>
          <p:spPr bwMode="auto">
            <a:xfrm>
              <a:off x="10313988" y="3351213"/>
              <a:ext cx="1157288" cy="912813"/>
            </a:xfrm>
            <a:custGeom>
              <a:avLst/>
              <a:gdLst>
                <a:gd name="T0" fmla="*/ 246 w 394"/>
                <a:gd name="T1" fmla="*/ 311 h 311"/>
                <a:gd name="T2" fmla="*/ 148 w 394"/>
                <a:gd name="T3" fmla="*/ 311 h 311"/>
                <a:gd name="T4" fmla="*/ 62 w 394"/>
                <a:gd name="T5" fmla="*/ 311 h 311"/>
                <a:gd name="T6" fmla="*/ 18 w 394"/>
                <a:gd name="T7" fmla="*/ 297 h 311"/>
                <a:gd name="T8" fmla="*/ 18 w 394"/>
                <a:gd name="T9" fmla="*/ 297 h 311"/>
                <a:gd name="T10" fmla="*/ 0 w 394"/>
                <a:gd name="T11" fmla="*/ 251 h 311"/>
                <a:gd name="T12" fmla="*/ 0 w 394"/>
                <a:gd name="T13" fmla="*/ 251 h 311"/>
                <a:gd name="T14" fmla="*/ 0 w 394"/>
                <a:gd name="T15" fmla="*/ 60 h 311"/>
                <a:gd name="T16" fmla="*/ 18 w 394"/>
                <a:gd name="T17" fmla="*/ 12 h 311"/>
                <a:gd name="T18" fmla="*/ 18 w 394"/>
                <a:gd name="T19" fmla="*/ 12 h 311"/>
                <a:gd name="T20" fmla="*/ 62 w 394"/>
                <a:gd name="T21" fmla="*/ 0 h 311"/>
                <a:gd name="T22" fmla="*/ 62 w 394"/>
                <a:gd name="T23" fmla="*/ 0 h 311"/>
                <a:gd name="T24" fmla="*/ 148 w 394"/>
                <a:gd name="T25" fmla="*/ 0 h 311"/>
                <a:gd name="T26" fmla="*/ 246 w 394"/>
                <a:gd name="T27" fmla="*/ 0 h 311"/>
                <a:gd name="T28" fmla="*/ 332 w 394"/>
                <a:gd name="T29" fmla="*/ 0 h 311"/>
                <a:gd name="T30" fmla="*/ 332 w 394"/>
                <a:gd name="T31" fmla="*/ 6 h 311"/>
                <a:gd name="T32" fmla="*/ 332 w 394"/>
                <a:gd name="T33" fmla="*/ 12 h 311"/>
                <a:gd name="T34" fmla="*/ 246 w 394"/>
                <a:gd name="T35" fmla="*/ 12 h 311"/>
                <a:gd name="T36" fmla="*/ 148 w 394"/>
                <a:gd name="T37" fmla="*/ 12 h 311"/>
                <a:gd name="T38" fmla="*/ 62 w 394"/>
                <a:gd name="T39" fmla="*/ 12 h 311"/>
                <a:gd name="T40" fmla="*/ 26 w 394"/>
                <a:gd name="T41" fmla="*/ 22 h 311"/>
                <a:gd name="T42" fmla="*/ 26 w 394"/>
                <a:gd name="T43" fmla="*/ 22 h 311"/>
                <a:gd name="T44" fmla="*/ 12 w 394"/>
                <a:gd name="T45" fmla="*/ 60 h 311"/>
                <a:gd name="T46" fmla="*/ 12 w 394"/>
                <a:gd name="T47" fmla="*/ 60 h 311"/>
                <a:gd name="T48" fmla="*/ 12 w 394"/>
                <a:gd name="T49" fmla="*/ 251 h 311"/>
                <a:gd name="T50" fmla="*/ 26 w 394"/>
                <a:gd name="T51" fmla="*/ 288 h 311"/>
                <a:gd name="T52" fmla="*/ 26 w 394"/>
                <a:gd name="T53" fmla="*/ 288 h 311"/>
                <a:gd name="T54" fmla="*/ 62 w 394"/>
                <a:gd name="T55" fmla="*/ 298 h 311"/>
                <a:gd name="T56" fmla="*/ 62 w 394"/>
                <a:gd name="T57" fmla="*/ 298 h 311"/>
                <a:gd name="T58" fmla="*/ 148 w 394"/>
                <a:gd name="T59" fmla="*/ 298 h 311"/>
                <a:gd name="T60" fmla="*/ 246 w 394"/>
                <a:gd name="T61" fmla="*/ 298 h 311"/>
                <a:gd name="T62" fmla="*/ 332 w 394"/>
                <a:gd name="T63" fmla="*/ 298 h 311"/>
                <a:gd name="T64" fmla="*/ 368 w 394"/>
                <a:gd name="T65" fmla="*/ 288 h 311"/>
                <a:gd name="T66" fmla="*/ 368 w 394"/>
                <a:gd name="T67" fmla="*/ 288 h 311"/>
                <a:gd name="T68" fmla="*/ 382 w 394"/>
                <a:gd name="T69" fmla="*/ 251 h 311"/>
                <a:gd name="T70" fmla="*/ 382 w 394"/>
                <a:gd name="T71" fmla="*/ 251 h 311"/>
                <a:gd name="T72" fmla="*/ 382 w 394"/>
                <a:gd name="T73" fmla="*/ 60 h 311"/>
                <a:gd name="T74" fmla="*/ 368 w 394"/>
                <a:gd name="T75" fmla="*/ 22 h 311"/>
                <a:gd name="T76" fmla="*/ 368 w 394"/>
                <a:gd name="T77" fmla="*/ 22 h 311"/>
                <a:gd name="T78" fmla="*/ 332 w 394"/>
                <a:gd name="T79" fmla="*/ 12 h 311"/>
                <a:gd name="T80" fmla="*/ 332 w 394"/>
                <a:gd name="T81" fmla="*/ 12 h 311"/>
                <a:gd name="T82" fmla="*/ 332 w 394"/>
                <a:gd name="T83" fmla="*/ 6 h 311"/>
                <a:gd name="T84" fmla="*/ 332 w 394"/>
                <a:gd name="T85" fmla="*/ 0 h 311"/>
                <a:gd name="T86" fmla="*/ 376 w 394"/>
                <a:gd name="T87" fmla="*/ 12 h 311"/>
                <a:gd name="T88" fmla="*/ 376 w 394"/>
                <a:gd name="T89" fmla="*/ 12 h 311"/>
                <a:gd name="T90" fmla="*/ 394 w 394"/>
                <a:gd name="T91" fmla="*/ 60 h 311"/>
                <a:gd name="T92" fmla="*/ 394 w 394"/>
                <a:gd name="T93" fmla="*/ 60 h 311"/>
                <a:gd name="T94" fmla="*/ 394 w 394"/>
                <a:gd name="T95" fmla="*/ 251 h 311"/>
                <a:gd name="T96" fmla="*/ 376 w 394"/>
                <a:gd name="T97" fmla="*/ 297 h 311"/>
                <a:gd name="T98" fmla="*/ 376 w 394"/>
                <a:gd name="T99" fmla="*/ 297 h 311"/>
                <a:gd name="T100" fmla="*/ 332 w 394"/>
                <a:gd name="T101" fmla="*/ 311 h 311"/>
                <a:gd name="T102" fmla="*/ 332 w 394"/>
                <a:gd name="T103" fmla="*/ 311 h 311"/>
                <a:gd name="T104" fmla="*/ 246 w 394"/>
                <a:gd name="T105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94" h="311">
                  <a:moveTo>
                    <a:pt x="246" y="311"/>
                  </a:moveTo>
                  <a:cubicBezTo>
                    <a:pt x="148" y="311"/>
                    <a:pt x="148" y="311"/>
                    <a:pt x="148" y="311"/>
                  </a:cubicBezTo>
                  <a:cubicBezTo>
                    <a:pt x="62" y="311"/>
                    <a:pt x="62" y="311"/>
                    <a:pt x="62" y="311"/>
                  </a:cubicBezTo>
                  <a:cubicBezTo>
                    <a:pt x="45" y="311"/>
                    <a:pt x="30" y="307"/>
                    <a:pt x="18" y="297"/>
                  </a:cubicBezTo>
                  <a:cubicBezTo>
                    <a:pt x="18" y="297"/>
                    <a:pt x="18" y="297"/>
                    <a:pt x="18" y="297"/>
                  </a:cubicBezTo>
                  <a:cubicBezTo>
                    <a:pt x="6" y="288"/>
                    <a:pt x="0" y="272"/>
                    <a:pt x="0" y="251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38"/>
                    <a:pt x="6" y="2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30" y="3"/>
                    <a:pt x="46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332" y="0"/>
                    <a:pt x="332" y="0"/>
                    <a:pt x="332" y="0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12"/>
                    <a:pt x="332" y="12"/>
                    <a:pt x="332" y="12"/>
                  </a:cubicBezTo>
                  <a:cubicBezTo>
                    <a:pt x="246" y="12"/>
                    <a:pt x="246" y="12"/>
                    <a:pt x="246" y="12"/>
                  </a:cubicBezTo>
                  <a:cubicBezTo>
                    <a:pt x="148" y="12"/>
                    <a:pt x="148" y="12"/>
                    <a:pt x="148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47" y="12"/>
                    <a:pt x="34" y="15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18" y="29"/>
                    <a:pt x="12" y="40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251"/>
                    <a:pt x="12" y="251"/>
                    <a:pt x="12" y="251"/>
                  </a:cubicBezTo>
                  <a:cubicBezTo>
                    <a:pt x="12" y="270"/>
                    <a:pt x="18" y="281"/>
                    <a:pt x="26" y="288"/>
                  </a:cubicBezTo>
                  <a:cubicBezTo>
                    <a:pt x="26" y="288"/>
                    <a:pt x="26" y="288"/>
                    <a:pt x="26" y="288"/>
                  </a:cubicBezTo>
                  <a:cubicBezTo>
                    <a:pt x="35" y="295"/>
                    <a:pt x="47" y="298"/>
                    <a:pt x="62" y="298"/>
                  </a:cubicBezTo>
                  <a:cubicBezTo>
                    <a:pt x="62" y="298"/>
                    <a:pt x="62" y="298"/>
                    <a:pt x="62" y="298"/>
                  </a:cubicBezTo>
                  <a:cubicBezTo>
                    <a:pt x="148" y="298"/>
                    <a:pt x="148" y="298"/>
                    <a:pt x="148" y="298"/>
                  </a:cubicBezTo>
                  <a:cubicBezTo>
                    <a:pt x="246" y="298"/>
                    <a:pt x="246" y="298"/>
                    <a:pt x="246" y="298"/>
                  </a:cubicBezTo>
                  <a:cubicBezTo>
                    <a:pt x="332" y="298"/>
                    <a:pt x="332" y="298"/>
                    <a:pt x="332" y="298"/>
                  </a:cubicBezTo>
                  <a:cubicBezTo>
                    <a:pt x="347" y="298"/>
                    <a:pt x="359" y="295"/>
                    <a:pt x="368" y="288"/>
                  </a:cubicBezTo>
                  <a:cubicBezTo>
                    <a:pt x="368" y="288"/>
                    <a:pt x="368" y="288"/>
                    <a:pt x="368" y="288"/>
                  </a:cubicBezTo>
                  <a:cubicBezTo>
                    <a:pt x="376" y="281"/>
                    <a:pt x="382" y="270"/>
                    <a:pt x="382" y="251"/>
                  </a:cubicBezTo>
                  <a:cubicBezTo>
                    <a:pt x="382" y="251"/>
                    <a:pt x="382" y="251"/>
                    <a:pt x="382" y="251"/>
                  </a:cubicBezTo>
                  <a:cubicBezTo>
                    <a:pt x="382" y="60"/>
                    <a:pt x="382" y="60"/>
                    <a:pt x="382" y="60"/>
                  </a:cubicBezTo>
                  <a:cubicBezTo>
                    <a:pt x="382" y="40"/>
                    <a:pt x="376" y="29"/>
                    <a:pt x="368" y="22"/>
                  </a:cubicBezTo>
                  <a:cubicBezTo>
                    <a:pt x="368" y="22"/>
                    <a:pt x="368" y="22"/>
                    <a:pt x="368" y="22"/>
                  </a:cubicBezTo>
                  <a:cubicBezTo>
                    <a:pt x="359" y="15"/>
                    <a:pt x="347" y="12"/>
                    <a:pt x="332" y="12"/>
                  </a:cubicBezTo>
                  <a:cubicBezTo>
                    <a:pt x="332" y="12"/>
                    <a:pt x="332" y="12"/>
                    <a:pt x="332" y="12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0"/>
                    <a:pt x="332" y="0"/>
                    <a:pt x="332" y="0"/>
                  </a:cubicBezTo>
                  <a:cubicBezTo>
                    <a:pt x="348" y="0"/>
                    <a:pt x="364" y="3"/>
                    <a:pt x="376" y="12"/>
                  </a:cubicBezTo>
                  <a:cubicBezTo>
                    <a:pt x="376" y="12"/>
                    <a:pt x="376" y="12"/>
                    <a:pt x="376" y="12"/>
                  </a:cubicBezTo>
                  <a:cubicBezTo>
                    <a:pt x="387" y="22"/>
                    <a:pt x="394" y="38"/>
                    <a:pt x="394" y="60"/>
                  </a:cubicBezTo>
                  <a:cubicBezTo>
                    <a:pt x="394" y="60"/>
                    <a:pt x="394" y="60"/>
                    <a:pt x="394" y="60"/>
                  </a:cubicBezTo>
                  <a:cubicBezTo>
                    <a:pt x="394" y="251"/>
                    <a:pt x="394" y="251"/>
                    <a:pt x="394" y="251"/>
                  </a:cubicBezTo>
                  <a:cubicBezTo>
                    <a:pt x="394" y="272"/>
                    <a:pt x="387" y="288"/>
                    <a:pt x="376" y="297"/>
                  </a:cubicBezTo>
                  <a:cubicBezTo>
                    <a:pt x="376" y="297"/>
                    <a:pt x="376" y="297"/>
                    <a:pt x="376" y="297"/>
                  </a:cubicBezTo>
                  <a:cubicBezTo>
                    <a:pt x="364" y="307"/>
                    <a:pt x="348" y="311"/>
                    <a:pt x="332" y="311"/>
                  </a:cubicBezTo>
                  <a:cubicBezTo>
                    <a:pt x="332" y="311"/>
                    <a:pt x="332" y="311"/>
                    <a:pt x="332" y="311"/>
                  </a:cubicBezTo>
                  <a:cubicBezTo>
                    <a:pt x="246" y="311"/>
                    <a:pt x="246" y="311"/>
                    <a:pt x="246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3" name="Freeform 66"/>
            <p:cNvSpPr/>
            <p:nvPr/>
          </p:nvSpPr>
          <p:spPr bwMode="auto">
            <a:xfrm>
              <a:off x="10363201" y="3548063"/>
              <a:ext cx="1058863" cy="660400"/>
            </a:xfrm>
            <a:custGeom>
              <a:avLst/>
              <a:gdLst>
                <a:gd name="T0" fmla="*/ 305 w 360"/>
                <a:gd name="T1" fmla="*/ 0 h 225"/>
                <a:gd name="T2" fmla="*/ 284 w 360"/>
                <a:gd name="T3" fmla="*/ 15 h 225"/>
                <a:gd name="T4" fmla="*/ 215 w 360"/>
                <a:gd name="T5" fmla="*/ 84 h 225"/>
                <a:gd name="T6" fmla="*/ 286 w 360"/>
                <a:gd name="T7" fmla="*/ 149 h 225"/>
                <a:gd name="T8" fmla="*/ 286 w 360"/>
                <a:gd name="T9" fmla="*/ 161 h 225"/>
                <a:gd name="T10" fmla="*/ 280 w 360"/>
                <a:gd name="T11" fmla="*/ 164 h 225"/>
                <a:gd name="T12" fmla="*/ 275 w 360"/>
                <a:gd name="T13" fmla="*/ 162 h 225"/>
                <a:gd name="T14" fmla="*/ 166 w 360"/>
                <a:gd name="T15" fmla="*/ 62 h 225"/>
                <a:gd name="T16" fmla="*/ 128 w 360"/>
                <a:gd name="T17" fmla="*/ 41 h 225"/>
                <a:gd name="T18" fmla="*/ 92 w 360"/>
                <a:gd name="T19" fmla="*/ 62 h 225"/>
                <a:gd name="T20" fmla="*/ 0 w 360"/>
                <a:gd name="T21" fmla="*/ 146 h 225"/>
                <a:gd name="T22" fmla="*/ 0 w 360"/>
                <a:gd name="T23" fmla="*/ 176 h 225"/>
                <a:gd name="T24" fmla="*/ 53 w 360"/>
                <a:gd name="T25" fmla="*/ 225 h 225"/>
                <a:gd name="T26" fmla="*/ 134 w 360"/>
                <a:gd name="T27" fmla="*/ 225 h 225"/>
                <a:gd name="T28" fmla="*/ 226 w 360"/>
                <a:gd name="T29" fmla="*/ 225 h 225"/>
                <a:gd name="T30" fmla="*/ 307 w 360"/>
                <a:gd name="T31" fmla="*/ 225 h 225"/>
                <a:gd name="T32" fmla="*/ 360 w 360"/>
                <a:gd name="T33" fmla="*/ 176 h 225"/>
                <a:gd name="T34" fmla="*/ 360 w 360"/>
                <a:gd name="T35" fmla="*/ 46 h 225"/>
                <a:gd name="T36" fmla="*/ 329 w 360"/>
                <a:gd name="T37" fmla="*/ 15 h 225"/>
                <a:gd name="T38" fmla="*/ 305 w 360"/>
                <a:gd name="T39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0" h="225">
                  <a:moveTo>
                    <a:pt x="305" y="0"/>
                  </a:moveTo>
                  <a:cubicBezTo>
                    <a:pt x="302" y="0"/>
                    <a:pt x="295" y="4"/>
                    <a:pt x="284" y="15"/>
                  </a:cubicBezTo>
                  <a:cubicBezTo>
                    <a:pt x="215" y="84"/>
                    <a:pt x="215" y="84"/>
                    <a:pt x="215" y="84"/>
                  </a:cubicBezTo>
                  <a:cubicBezTo>
                    <a:pt x="286" y="149"/>
                    <a:pt x="286" y="149"/>
                    <a:pt x="286" y="149"/>
                  </a:cubicBezTo>
                  <a:cubicBezTo>
                    <a:pt x="289" y="152"/>
                    <a:pt x="289" y="158"/>
                    <a:pt x="286" y="161"/>
                  </a:cubicBezTo>
                  <a:cubicBezTo>
                    <a:pt x="285" y="163"/>
                    <a:pt x="282" y="164"/>
                    <a:pt x="280" y="164"/>
                  </a:cubicBezTo>
                  <a:cubicBezTo>
                    <a:pt x="278" y="164"/>
                    <a:pt x="276" y="163"/>
                    <a:pt x="275" y="162"/>
                  </a:cubicBezTo>
                  <a:cubicBezTo>
                    <a:pt x="166" y="62"/>
                    <a:pt x="166" y="62"/>
                    <a:pt x="166" y="62"/>
                  </a:cubicBezTo>
                  <a:cubicBezTo>
                    <a:pt x="149" y="47"/>
                    <a:pt x="137" y="41"/>
                    <a:pt x="128" y="41"/>
                  </a:cubicBezTo>
                  <a:cubicBezTo>
                    <a:pt x="120" y="41"/>
                    <a:pt x="109" y="47"/>
                    <a:pt x="92" y="62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213"/>
                    <a:pt x="24" y="225"/>
                    <a:pt x="53" y="225"/>
                  </a:cubicBezTo>
                  <a:cubicBezTo>
                    <a:pt x="134" y="225"/>
                    <a:pt x="134" y="225"/>
                    <a:pt x="134" y="225"/>
                  </a:cubicBezTo>
                  <a:cubicBezTo>
                    <a:pt x="226" y="225"/>
                    <a:pt x="226" y="225"/>
                    <a:pt x="226" y="225"/>
                  </a:cubicBezTo>
                  <a:cubicBezTo>
                    <a:pt x="307" y="225"/>
                    <a:pt x="307" y="225"/>
                    <a:pt x="307" y="225"/>
                  </a:cubicBezTo>
                  <a:cubicBezTo>
                    <a:pt x="336" y="225"/>
                    <a:pt x="360" y="213"/>
                    <a:pt x="360" y="176"/>
                  </a:cubicBezTo>
                  <a:cubicBezTo>
                    <a:pt x="360" y="46"/>
                    <a:pt x="360" y="46"/>
                    <a:pt x="360" y="46"/>
                  </a:cubicBezTo>
                  <a:cubicBezTo>
                    <a:pt x="329" y="15"/>
                    <a:pt x="329" y="15"/>
                    <a:pt x="329" y="15"/>
                  </a:cubicBezTo>
                  <a:cubicBezTo>
                    <a:pt x="317" y="4"/>
                    <a:pt x="310" y="0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4" name="Oval 67"/>
            <p:cNvSpPr>
              <a:spLocks noChangeArrowheads="1"/>
            </p:cNvSpPr>
            <p:nvPr/>
          </p:nvSpPr>
          <p:spPr bwMode="auto">
            <a:xfrm>
              <a:off x="10845801" y="3471863"/>
              <a:ext cx="228600" cy="2286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273796" y="2221121"/>
            <a:ext cx="339900" cy="361252"/>
            <a:chOff x="255588" y="323850"/>
            <a:chExt cx="1590675" cy="1690688"/>
          </a:xfrm>
          <a:solidFill>
            <a:schemeClr val="accent6">
              <a:lumMod val="50000"/>
            </a:schemeClr>
          </a:solidFill>
        </p:grpSpPr>
        <p:sp>
          <p:nvSpPr>
            <p:cNvPr id="66" name="Freeform 6"/>
            <p:cNvSpPr/>
            <p:nvPr/>
          </p:nvSpPr>
          <p:spPr bwMode="auto">
            <a:xfrm>
              <a:off x="898526" y="500063"/>
              <a:ext cx="103188" cy="158750"/>
            </a:xfrm>
            <a:custGeom>
              <a:avLst/>
              <a:gdLst>
                <a:gd name="T0" fmla="*/ 3 w 35"/>
                <a:gd name="T1" fmla="*/ 8 h 54"/>
                <a:gd name="T2" fmla="*/ 11 w 35"/>
                <a:gd name="T3" fmla="*/ 19 h 54"/>
                <a:gd name="T4" fmla="*/ 11 w 35"/>
                <a:gd name="T5" fmla="*/ 52 h 54"/>
                <a:gd name="T6" fmla="*/ 22 w 35"/>
                <a:gd name="T7" fmla="*/ 52 h 54"/>
                <a:gd name="T8" fmla="*/ 22 w 35"/>
                <a:gd name="T9" fmla="*/ 30 h 54"/>
                <a:gd name="T10" fmla="*/ 29 w 35"/>
                <a:gd name="T11" fmla="*/ 14 h 54"/>
                <a:gd name="T12" fmla="*/ 26 w 35"/>
                <a:gd name="T13" fmla="*/ 11 h 54"/>
                <a:gd name="T14" fmla="*/ 19 w 35"/>
                <a:gd name="T15" fmla="*/ 22 h 54"/>
                <a:gd name="T16" fmla="*/ 11 w 35"/>
                <a:gd name="T17" fmla="*/ 12 h 54"/>
                <a:gd name="T18" fmla="*/ 0 w 35"/>
                <a:gd name="T1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54">
                  <a:moveTo>
                    <a:pt x="3" y="8"/>
                  </a:moveTo>
                  <a:cubicBezTo>
                    <a:pt x="3" y="8"/>
                    <a:pt x="9" y="11"/>
                    <a:pt x="11" y="19"/>
                  </a:cubicBezTo>
                  <a:cubicBezTo>
                    <a:pt x="13" y="27"/>
                    <a:pt x="11" y="52"/>
                    <a:pt x="11" y="52"/>
                  </a:cubicBezTo>
                  <a:cubicBezTo>
                    <a:pt x="14" y="54"/>
                    <a:pt x="18" y="54"/>
                    <a:pt x="22" y="52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3" y="18"/>
                    <a:pt x="29" y="14"/>
                  </a:cubicBezTo>
                  <a:cubicBezTo>
                    <a:pt x="35" y="9"/>
                    <a:pt x="29" y="8"/>
                    <a:pt x="26" y="11"/>
                  </a:cubicBezTo>
                  <a:cubicBezTo>
                    <a:pt x="24" y="14"/>
                    <a:pt x="22" y="22"/>
                    <a:pt x="19" y="22"/>
                  </a:cubicBezTo>
                  <a:cubicBezTo>
                    <a:pt x="15" y="23"/>
                    <a:pt x="12" y="14"/>
                    <a:pt x="11" y="12"/>
                  </a:cubicBezTo>
                  <a:cubicBezTo>
                    <a:pt x="9" y="6"/>
                    <a:pt x="5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7" name="Freeform 7"/>
            <p:cNvSpPr/>
            <p:nvPr/>
          </p:nvSpPr>
          <p:spPr bwMode="auto">
            <a:xfrm>
              <a:off x="969963" y="323850"/>
              <a:ext cx="320675" cy="314325"/>
            </a:xfrm>
            <a:custGeom>
              <a:avLst/>
              <a:gdLst>
                <a:gd name="T0" fmla="*/ 0 w 109"/>
                <a:gd name="T1" fmla="*/ 72 h 107"/>
                <a:gd name="T2" fmla="*/ 45 w 109"/>
                <a:gd name="T3" fmla="*/ 26 h 107"/>
                <a:gd name="T4" fmla="*/ 100 w 109"/>
                <a:gd name="T5" fmla="*/ 0 h 107"/>
                <a:gd name="T6" fmla="*/ 64 w 109"/>
                <a:gd name="T7" fmla="*/ 88 h 107"/>
                <a:gd name="T8" fmla="*/ 0 w 109"/>
                <a:gd name="T9" fmla="*/ 7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07">
                  <a:moveTo>
                    <a:pt x="0" y="72"/>
                  </a:moveTo>
                  <a:cubicBezTo>
                    <a:pt x="0" y="72"/>
                    <a:pt x="4" y="31"/>
                    <a:pt x="45" y="26"/>
                  </a:cubicBezTo>
                  <a:cubicBezTo>
                    <a:pt x="78" y="21"/>
                    <a:pt x="97" y="20"/>
                    <a:pt x="100" y="0"/>
                  </a:cubicBezTo>
                  <a:cubicBezTo>
                    <a:pt x="100" y="0"/>
                    <a:pt x="109" y="70"/>
                    <a:pt x="64" y="88"/>
                  </a:cubicBezTo>
                  <a:cubicBezTo>
                    <a:pt x="19" y="107"/>
                    <a:pt x="0" y="72"/>
                    <a:pt x="0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8" name="Freeform 8"/>
            <p:cNvSpPr/>
            <p:nvPr/>
          </p:nvSpPr>
          <p:spPr bwMode="auto">
            <a:xfrm>
              <a:off x="611188" y="323850"/>
              <a:ext cx="320675" cy="314325"/>
            </a:xfrm>
            <a:custGeom>
              <a:avLst/>
              <a:gdLst>
                <a:gd name="T0" fmla="*/ 109 w 109"/>
                <a:gd name="T1" fmla="*/ 72 h 107"/>
                <a:gd name="T2" fmla="*/ 65 w 109"/>
                <a:gd name="T3" fmla="*/ 26 h 107"/>
                <a:gd name="T4" fmla="*/ 9 w 109"/>
                <a:gd name="T5" fmla="*/ 0 h 107"/>
                <a:gd name="T6" fmla="*/ 45 w 109"/>
                <a:gd name="T7" fmla="*/ 88 h 107"/>
                <a:gd name="T8" fmla="*/ 109 w 109"/>
                <a:gd name="T9" fmla="*/ 7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07">
                  <a:moveTo>
                    <a:pt x="109" y="72"/>
                  </a:moveTo>
                  <a:cubicBezTo>
                    <a:pt x="109" y="72"/>
                    <a:pt x="106" y="31"/>
                    <a:pt x="65" y="26"/>
                  </a:cubicBezTo>
                  <a:cubicBezTo>
                    <a:pt x="31" y="21"/>
                    <a:pt x="13" y="20"/>
                    <a:pt x="9" y="0"/>
                  </a:cubicBezTo>
                  <a:cubicBezTo>
                    <a:pt x="9" y="0"/>
                    <a:pt x="0" y="70"/>
                    <a:pt x="45" y="88"/>
                  </a:cubicBezTo>
                  <a:cubicBezTo>
                    <a:pt x="91" y="107"/>
                    <a:pt x="109" y="72"/>
                    <a:pt x="109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69" name="Freeform 9"/>
            <p:cNvSpPr>
              <a:spLocks noEditPoints="1"/>
            </p:cNvSpPr>
            <p:nvPr/>
          </p:nvSpPr>
          <p:spPr bwMode="auto">
            <a:xfrm>
              <a:off x="273051" y="741363"/>
              <a:ext cx="1193800" cy="1182688"/>
            </a:xfrm>
            <a:custGeom>
              <a:avLst/>
              <a:gdLst>
                <a:gd name="T0" fmla="*/ 248 w 406"/>
                <a:gd name="T1" fmla="*/ 20 h 403"/>
                <a:gd name="T2" fmla="*/ 199 w 406"/>
                <a:gd name="T3" fmla="*/ 2 h 403"/>
                <a:gd name="T4" fmla="*/ 130 w 406"/>
                <a:gd name="T5" fmla="*/ 33 h 403"/>
                <a:gd name="T6" fmla="*/ 109 w 406"/>
                <a:gd name="T7" fmla="*/ 45 h 403"/>
                <a:gd name="T8" fmla="*/ 110 w 406"/>
                <a:gd name="T9" fmla="*/ 46 h 403"/>
                <a:gd name="T10" fmla="*/ 120 w 406"/>
                <a:gd name="T11" fmla="*/ 28 h 403"/>
                <a:gd name="T12" fmla="*/ 84 w 406"/>
                <a:gd name="T13" fmla="*/ 50 h 403"/>
                <a:gd name="T14" fmla="*/ 31 w 406"/>
                <a:gd name="T15" fmla="*/ 258 h 403"/>
                <a:gd name="T16" fmla="*/ 28 w 406"/>
                <a:gd name="T17" fmla="*/ 220 h 403"/>
                <a:gd name="T18" fmla="*/ 58 w 406"/>
                <a:gd name="T19" fmla="*/ 238 h 403"/>
                <a:gd name="T20" fmla="*/ 99 w 406"/>
                <a:gd name="T21" fmla="*/ 228 h 403"/>
                <a:gd name="T22" fmla="*/ 128 w 406"/>
                <a:gd name="T23" fmla="*/ 284 h 403"/>
                <a:gd name="T24" fmla="*/ 141 w 406"/>
                <a:gd name="T25" fmla="*/ 276 h 403"/>
                <a:gd name="T26" fmla="*/ 142 w 406"/>
                <a:gd name="T27" fmla="*/ 233 h 403"/>
                <a:gd name="T28" fmla="*/ 187 w 406"/>
                <a:gd name="T29" fmla="*/ 210 h 403"/>
                <a:gd name="T30" fmla="*/ 191 w 406"/>
                <a:gd name="T31" fmla="*/ 170 h 403"/>
                <a:gd name="T32" fmla="*/ 248 w 406"/>
                <a:gd name="T33" fmla="*/ 127 h 403"/>
                <a:gd name="T34" fmla="*/ 263 w 406"/>
                <a:gd name="T35" fmla="*/ 120 h 403"/>
                <a:gd name="T36" fmla="*/ 286 w 406"/>
                <a:gd name="T37" fmla="*/ 90 h 403"/>
                <a:gd name="T38" fmla="*/ 317 w 406"/>
                <a:gd name="T39" fmla="*/ 101 h 403"/>
                <a:gd name="T40" fmla="*/ 350 w 406"/>
                <a:gd name="T41" fmla="*/ 55 h 403"/>
                <a:gd name="T42" fmla="*/ 349 w 406"/>
                <a:gd name="T43" fmla="*/ 46 h 403"/>
                <a:gd name="T44" fmla="*/ 368 w 406"/>
                <a:gd name="T45" fmla="*/ 70 h 403"/>
                <a:gd name="T46" fmla="*/ 389 w 406"/>
                <a:gd name="T47" fmla="*/ 98 h 403"/>
                <a:gd name="T48" fmla="*/ 395 w 406"/>
                <a:gd name="T49" fmla="*/ 97 h 403"/>
                <a:gd name="T50" fmla="*/ 245 w 406"/>
                <a:gd name="T51" fmla="*/ 173 h 403"/>
                <a:gd name="T52" fmla="*/ 231 w 406"/>
                <a:gd name="T53" fmla="*/ 187 h 403"/>
                <a:gd name="T54" fmla="*/ 254 w 406"/>
                <a:gd name="T55" fmla="*/ 175 h 403"/>
                <a:gd name="T56" fmla="*/ 270 w 406"/>
                <a:gd name="T57" fmla="*/ 151 h 403"/>
                <a:gd name="T58" fmla="*/ 251 w 406"/>
                <a:gd name="T59" fmla="*/ 160 h 403"/>
                <a:gd name="T60" fmla="*/ 185 w 406"/>
                <a:gd name="T61" fmla="*/ 221 h 403"/>
                <a:gd name="T62" fmla="*/ 194 w 406"/>
                <a:gd name="T63" fmla="*/ 238 h 403"/>
                <a:gd name="T64" fmla="*/ 196 w 406"/>
                <a:gd name="T65" fmla="*/ 247 h 403"/>
                <a:gd name="T66" fmla="*/ 194 w 406"/>
                <a:gd name="T67" fmla="*/ 256 h 403"/>
                <a:gd name="T68" fmla="*/ 181 w 406"/>
                <a:gd name="T69" fmla="*/ 282 h 403"/>
                <a:gd name="T70" fmla="*/ 168 w 406"/>
                <a:gd name="T71" fmla="*/ 282 h 403"/>
                <a:gd name="T72" fmla="*/ 185 w 406"/>
                <a:gd name="T73" fmla="*/ 284 h 403"/>
                <a:gd name="T74" fmla="*/ 180 w 406"/>
                <a:gd name="T75" fmla="*/ 308 h 403"/>
                <a:gd name="T76" fmla="*/ 206 w 406"/>
                <a:gd name="T77" fmla="*/ 269 h 403"/>
                <a:gd name="T78" fmla="*/ 207 w 406"/>
                <a:gd name="T79" fmla="*/ 282 h 403"/>
                <a:gd name="T80" fmla="*/ 190 w 406"/>
                <a:gd name="T81" fmla="*/ 298 h 403"/>
                <a:gd name="T82" fmla="*/ 199 w 406"/>
                <a:gd name="T83" fmla="*/ 300 h 403"/>
                <a:gd name="T84" fmla="*/ 212 w 406"/>
                <a:gd name="T85" fmla="*/ 308 h 403"/>
                <a:gd name="T86" fmla="*/ 187 w 406"/>
                <a:gd name="T87" fmla="*/ 306 h 403"/>
                <a:gd name="T88" fmla="*/ 272 w 406"/>
                <a:gd name="T89" fmla="*/ 310 h 403"/>
                <a:gd name="T90" fmla="*/ 236 w 406"/>
                <a:gd name="T91" fmla="*/ 296 h 403"/>
                <a:gd name="T92" fmla="*/ 249 w 406"/>
                <a:gd name="T93" fmla="*/ 309 h 403"/>
                <a:gd name="T94" fmla="*/ 286 w 406"/>
                <a:gd name="T95" fmla="*/ 293 h 403"/>
                <a:gd name="T96" fmla="*/ 288 w 406"/>
                <a:gd name="T97" fmla="*/ 295 h 403"/>
                <a:gd name="T98" fmla="*/ 267 w 406"/>
                <a:gd name="T99" fmla="*/ 346 h 403"/>
                <a:gd name="T100" fmla="*/ 239 w 406"/>
                <a:gd name="T101" fmla="*/ 325 h 403"/>
                <a:gd name="T102" fmla="*/ 200 w 406"/>
                <a:gd name="T103" fmla="*/ 343 h 403"/>
                <a:gd name="T104" fmla="*/ 195 w 406"/>
                <a:gd name="T105" fmla="*/ 374 h 403"/>
                <a:gd name="T106" fmla="*/ 241 w 406"/>
                <a:gd name="T107" fmla="*/ 382 h 403"/>
                <a:gd name="T108" fmla="*/ 271 w 406"/>
                <a:gd name="T109" fmla="*/ 389 h 403"/>
                <a:gd name="T110" fmla="*/ 274 w 406"/>
                <a:gd name="T111" fmla="*/ 391 h 403"/>
                <a:gd name="T112" fmla="*/ 303 w 406"/>
                <a:gd name="T113" fmla="*/ 314 h 403"/>
                <a:gd name="T114" fmla="*/ 312 w 406"/>
                <a:gd name="T115" fmla="*/ 312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6" h="403">
                  <a:moveTo>
                    <a:pt x="338" y="52"/>
                  </a:moveTo>
                  <a:cubicBezTo>
                    <a:pt x="331" y="45"/>
                    <a:pt x="331" y="45"/>
                    <a:pt x="331" y="45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1" y="39"/>
                    <a:pt x="301" y="39"/>
                    <a:pt x="301" y="39"/>
                  </a:cubicBezTo>
                  <a:cubicBezTo>
                    <a:pt x="296" y="36"/>
                    <a:pt x="296" y="36"/>
                    <a:pt x="296" y="36"/>
                  </a:cubicBezTo>
                  <a:cubicBezTo>
                    <a:pt x="296" y="36"/>
                    <a:pt x="289" y="37"/>
                    <a:pt x="289" y="38"/>
                  </a:cubicBezTo>
                  <a:cubicBezTo>
                    <a:pt x="289" y="39"/>
                    <a:pt x="277" y="30"/>
                    <a:pt x="277" y="30"/>
                  </a:cubicBezTo>
                  <a:cubicBezTo>
                    <a:pt x="268" y="30"/>
                    <a:pt x="268" y="30"/>
                    <a:pt x="268" y="30"/>
                  </a:cubicBezTo>
                  <a:cubicBezTo>
                    <a:pt x="259" y="24"/>
                    <a:pt x="259" y="24"/>
                    <a:pt x="259" y="24"/>
                  </a:cubicBezTo>
                  <a:cubicBezTo>
                    <a:pt x="256" y="25"/>
                    <a:pt x="256" y="25"/>
                    <a:pt x="256" y="25"/>
                  </a:cubicBezTo>
                  <a:cubicBezTo>
                    <a:pt x="248" y="20"/>
                    <a:pt x="248" y="20"/>
                    <a:pt x="248" y="20"/>
                  </a:cubicBezTo>
                  <a:cubicBezTo>
                    <a:pt x="241" y="26"/>
                    <a:pt x="241" y="26"/>
                    <a:pt x="241" y="26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31" y="26"/>
                    <a:pt x="231" y="26"/>
                    <a:pt x="231" y="26"/>
                  </a:cubicBezTo>
                  <a:cubicBezTo>
                    <a:pt x="227" y="27"/>
                    <a:pt x="227" y="27"/>
                    <a:pt x="227" y="27"/>
                  </a:cubicBezTo>
                  <a:cubicBezTo>
                    <a:pt x="221" y="20"/>
                    <a:pt x="221" y="20"/>
                    <a:pt x="221" y="20"/>
                  </a:cubicBezTo>
                  <a:cubicBezTo>
                    <a:pt x="208" y="19"/>
                    <a:pt x="208" y="19"/>
                    <a:pt x="208" y="19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1" y="13"/>
                    <a:pt x="191" y="13"/>
                    <a:pt x="191" y="13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1" y="15"/>
                    <a:pt x="181" y="15"/>
                    <a:pt x="181" y="15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2" y="6"/>
                    <a:pt x="182" y="6"/>
                    <a:pt x="182" y="6"/>
                  </a:cubicBezTo>
                  <a:cubicBezTo>
                    <a:pt x="179" y="10"/>
                    <a:pt x="179" y="10"/>
                    <a:pt x="179" y="10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68" y="7"/>
                    <a:pt x="168" y="7"/>
                    <a:pt x="168" y="7"/>
                  </a:cubicBezTo>
                  <a:cubicBezTo>
                    <a:pt x="168" y="7"/>
                    <a:pt x="164" y="12"/>
                    <a:pt x="164" y="12"/>
                  </a:cubicBezTo>
                  <a:cubicBezTo>
                    <a:pt x="163" y="12"/>
                    <a:pt x="155" y="14"/>
                    <a:pt x="154" y="15"/>
                  </a:cubicBezTo>
                  <a:cubicBezTo>
                    <a:pt x="154" y="16"/>
                    <a:pt x="148" y="22"/>
                    <a:pt x="146" y="23"/>
                  </a:cubicBezTo>
                  <a:cubicBezTo>
                    <a:pt x="144" y="24"/>
                    <a:pt x="136" y="25"/>
                    <a:pt x="135" y="27"/>
                  </a:cubicBezTo>
                  <a:cubicBezTo>
                    <a:pt x="134" y="28"/>
                    <a:pt x="131" y="32"/>
                    <a:pt x="130" y="33"/>
                  </a:cubicBezTo>
                  <a:cubicBezTo>
                    <a:pt x="130" y="34"/>
                    <a:pt x="128" y="38"/>
                    <a:pt x="128" y="38"/>
                  </a:cubicBezTo>
                  <a:cubicBezTo>
                    <a:pt x="128" y="39"/>
                    <a:pt x="122" y="44"/>
                    <a:pt x="123" y="41"/>
                  </a:cubicBezTo>
                  <a:cubicBezTo>
                    <a:pt x="124" y="38"/>
                    <a:pt x="127" y="34"/>
                    <a:pt x="127" y="33"/>
                  </a:cubicBezTo>
                  <a:cubicBezTo>
                    <a:pt x="128" y="32"/>
                    <a:pt x="129" y="31"/>
                    <a:pt x="129" y="29"/>
                  </a:cubicBezTo>
                  <a:cubicBezTo>
                    <a:pt x="129" y="28"/>
                    <a:pt x="129" y="26"/>
                    <a:pt x="129" y="26"/>
                  </a:cubicBezTo>
                  <a:cubicBezTo>
                    <a:pt x="130" y="24"/>
                    <a:pt x="130" y="24"/>
                    <a:pt x="130" y="24"/>
                  </a:cubicBezTo>
                  <a:cubicBezTo>
                    <a:pt x="123" y="25"/>
                    <a:pt x="123" y="25"/>
                    <a:pt x="123" y="25"/>
                  </a:cubicBezTo>
                  <a:cubicBezTo>
                    <a:pt x="123" y="25"/>
                    <a:pt x="125" y="26"/>
                    <a:pt x="122" y="29"/>
                  </a:cubicBezTo>
                  <a:cubicBezTo>
                    <a:pt x="120" y="32"/>
                    <a:pt x="116" y="35"/>
                    <a:pt x="116" y="35"/>
                  </a:cubicBezTo>
                  <a:cubicBezTo>
                    <a:pt x="115" y="36"/>
                    <a:pt x="114" y="38"/>
                    <a:pt x="112" y="39"/>
                  </a:cubicBezTo>
                  <a:cubicBezTo>
                    <a:pt x="110" y="41"/>
                    <a:pt x="107" y="43"/>
                    <a:pt x="107" y="43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113" y="46"/>
                    <a:pt x="112" y="47"/>
                    <a:pt x="112" y="48"/>
                  </a:cubicBezTo>
                  <a:cubicBezTo>
                    <a:pt x="113" y="49"/>
                    <a:pt x="115" y="51"/>
                    <a:pt x="115" y="51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08" y="54"/>
                    <a:pt x="108" y="55"/>
                  </a:cubicBezTo>
                  <a:cubicBezTo>
                    <a:pt x="107" y="56"/>
                    <a:pt x="107" y="60"/>
                    <a:pt x="107" y="60"/>
                  </a:cubicBezTo>
                  <a:cubicBezTo>
                    <a:pt x="103" y="56"/>
                    <a:pt x="103" y="56"/>
                    <a:pt x="103" y="56"/>
                  </a:cubicBezTo>
                  <a:cubicBezTo>
                    <a:pt x="103" y="56"/>
                    <a:pt x="103" y="54"/>
                    <a:pt x="105" y="53"/>
                  </a:cubicBezTo>
                  <a:cubicBezTo>
                    <a:pt x="106" y="52"/>
                    <a:pt x="104" y="53"/>
                    <a:pt x="107" y="50"/>
                  </a:cubicBezTo>
                  <a:cubicBezTo>
                    <a:pt x="110" y="48"/>
                    <a:pt x="110" y="48"/>
                    <a:pt x="110" y="48"/>
                  </a:cubicBezTo>
                  <a:cubicBezTo>
                    <a:pt x="110" y="48"/>
                    <a:pt x="111" y="46"/>
                    <a:pt x="110" y="46"/>
                  </a:cubicBezTo>
                  <a:cubicBezTo>
                    <a:pt x="109" y="46"/>
                    <a:pt x="105" y="46"/>
                    <a:pt x="105" y="46"/>
                  </a:cubicBezTo>
                  <a:cubicBezTo>
                    <a:pt x="105" y="46"/>
                    <a:pt x="104" y="49"/>
                    <a:pt x="103" y="50"/>
                  </a:cubicBezTo>
                  <a:cubicBezTo>
                    <a:pt x="102" y="51"/>
                    <a:pt x="99" y="55"/>
                    <a:pt x="99" y="55"/>
                  </a:cubicBezTo>
                  <a:cubicBezTo>
                    <a:pt x="93" y="56"/>
                    <a:pt x="93" y="56"/>
                    <a:pt x="93" y="56"/>
                  </a:cubicBezTo>
                  <a:cubicBezTo>
                    <a:pt x="93" y="55"/>
                    <a:pt x="95" y="54"/>
                    <a:pt x="95" y="53"/>
                  </a:cubicBezTo>
                  <a:cubicBezTo>
                    <a:pt x="96" y="51"/>
                    <a:pt x="99" y="50"/>
                    <a:pt x="100" y="48"/>
                  </a:cubicBezTo>
                  <a:cubicBezTo>
                    <a:pt x="101" y="47"/>
                    <a:pt x="100" y="48"/>
                    <a:pt x="101" y="47"/>
                  </a:cubicBezTo>
                  <a:cubicBezTo>
                    <a:pt x="101" y="45"/>
                    <a:pt x="102" y="43"/>
                    <a:pt x="104" y="42"/>
                  </a:cubicBezTo>
                  <a:cubicBezTo>
                    <a:pt x="105" y="41"/>
                    <a:pt x="108" y="39"/>
                    <a:pt x="108" y="39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5" y="33"/>
                    <a:pt x="115" y="33"/>
                    <a:pt x="115" y="33"/>
                  </a:cubicBezTo>
                  <a:cubicBezTo>
                    <a:pt x="120" y="28"/>
                    <a:pt x="120" y="28"/>
                    <a:pt x="120" y="28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22" y="25"/>
                    <a:pt x="118" y="27"/>
                    <a:pt x="117" y="27"/>
                  </a:cubicBezTo>
                  <a:cubicBezTo>
                    <a:pt x="116" y="28"/>
                    <a:pt x="111" y="33"/>
                    <a:pt x="111" y="33"/>
                  </a:cubicBezTo>
                  <a:cubicBezTo>
                    <a:pt x="111" y="33"/>
                    <a:pt x="106" y="35"/>
                    <a:pt x="106" y="35"/>
                  </a:cubicBezTo>
                  <a:cubicBezTo>
                    <a:pt x="105" y="36"/>
                    <a:pt x="102" y="40"/>
                    <a:pt x="102" y="40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89" y="47"/>
                    <a:pt x="89" y="47"/>
                    <a:pt x="89" y="47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8" y="61"/>
                    <a:pt x="31" y="102"/>
                    <a:pt x="21" y="156"/>
                  </a:cubicBezTo>
                  <a:cubicBezTo>
                    <a:pt x="20" y="177"/>
                    <a:pt x="20" y="177"/>
                    <a:pt x="20" y="177"/>
                  </a:cubicBezTo>
                  <a:cubicBezTo>
                    <a:pt x="18" y="176"/>
                    <a:pt x="18" y="176"/>
                    <a:pt x="18" y="176"/>
                  </a:cubicBezTo>
                  <a:cubicBezTo>
                    <a:pt x="19" y="170"/>
                    <a:pt x="0" y="269"/>
                    <a:pt x="78" y="344"/>
                  </a:cubicBezTo>
                  <a:cubicBezTo>
                    <a:pt x="65" y="325"/>
                    <a:pt x="65" y="325"/>
                    <a:pt x="65" y="325"/>
                  </a:cubicBezTo>
                  <a:cubicBezTo>
                    <a:pt x="49" y="302"/>
                    <a:pt x="49" y="302"/>
                    <a:pt x="49" y="302"/>
                  </a:cubicBezTo>
                  <a:cubicBezTo>
                    <a:pt x="35" y="264"/>
                    <a:pt x="35" y="264"/>
                    <a:pt x="35" y="264"/>
                  </a:cubicBezTo>
                  <a:cubicBezTo>
                    <a:pt x="31" y="267"/>
                    <a:pt x="31" y="267"/>
                    <a:pt x="31" y="267"/>
                  </a:cubicBezTo>
                  <a:cubicBezTo>
                    <a:pt x="22" y="237"/>
                    <a:pt x="22" y="237"/>
                    <a:pt x="22" y="237"/>
                  </a:cubicBezTo>
                  <a:cubicBezTo>
                    <a:pt x="31" y="258"/>
                    <a:pt x="31" y="258"/>
                    <a:pt x="31" y="258"/>
                  </a:cubicBezTo>
                  <a:cubicBezTo>
                    <a:pt x="32" y="251"/>
                    <a:pt x="32" y="251"/>
                    <a:pt x="32" y="251"/>
                  </a:cubicBezTo>
                  <a:cubicBezTo>
                    <a:pt x="35" y="249"/>
                    <a:pt x="35" y="249"/>
                    <a:pt x="35" y="249"/>
                  </a:cubicBezTo>
                  <a:cubicBezTo>
                    <a:pt x="36" y="241"/>
                    <a:pt x="36" y="241"/>
                    <a:pt x="36" y="241"/>
                  </a:cubicBezTo>
                  <a:cubicBezTo>
                    <a:pt x="38" y="236"/>
                    <a:pt x="38" y="236"/>
                    <a:pt x="38" y="236"/>
                  </a:cubicBezTo>
                  <a:cubicBezTo>
                    <a:pt x="38" y="231"/>
                    <a:pt x="38" y="231"/>
                    <a:pt x="38" y="231"/>
                  </a:cubicBezTo>
                  <a:cubicBezTo>
                    <a:pt x="28" y="231"/>
                    <a:pt x="28" y="231"/>
                    <a:pt x="28" y="231"/>
                  </a:cubicBezTo>
                  <a:cubicBezTo>
                    <a:pt x="28" y="227"/>
                    <a:pt x="28" y="227"/>
                    <a:pt x="28" y="227"/>
                  </a:cubicBezTo>
                  <a:cubicBezTo>
                    <a:pt x="23" y="221"/>
                    <a:pt x="23" y="221"/>
                    <a:pt x="23" y="221"/>
                  </a:cubicBezTo>
                  <a:cubicBezTo>
                    <a:pt x="20" y="214"/>
                    <a:pt x="20" y="214"/>
                    <a:pt x="20" y="214"/>
                  </a:cubicBezTo>
                  <a:cubicBezTo>
                    <a:pt x="22" y="211"/>
                    <a:pt x="22" y="211"/>
                    <a:pt x="22" y="211"/>
                  </a:cubicBezTo>
                  <a:cubicBezTo>
                    <a:pt x="25" y="217"/>
                    <a:pt x="25" y="217"/>
                    <a:pt x="25" y="217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31" y="219"/>
                    <a:pt x="31" y="219"/>
                    <a:pt x="31" y="219"/>
                  </a:cubicBezTo>
                  <a:cubicBezTo>
                    <a:pt x="32" y="222"/>
                    <a:pt x="32" y="222"/>
                    <a:pt x="32" y="222"/>
                  </a:cubicBezTo>
                  <a:cubicBezTo>
                    <a:pt x="35" y="224"/>
                    <a:pt x="35" y="224"/>
                    <a:pt x="35" y="224"/>
                  </a:cubicBezTo>
                  <a:cubicBezTo>
                    <a:pt x="37" y="228"/>
                    <a:pt x="37" y="228"/>
                    <a:pt x="37" y="228"/>
                  </a:cubicBezTo>
                  <a:cubicBezTo>
                    <a:pt x="44" y="223"/>
                    <a:pt x="44" y="223"/>
                    <a:pt x="44" y="223"/>
                  </a:cubicBezTo>
                  <a:cubicBezTo>
                    <a:pt x="50" y="227"/>
                    <a:pt x="50" y="227"/>
                    <a:pt x="50" y="227"/>
                  </a:cubicBezTo>
                  <a:cubicBezTo>
                    <a:pt x="52" y="227"/>
                    <a:pt x="52" y="227"/>
                    <a:pt x="52" y="227"/>
                  </a:cubicBezTo>
                  <a:cubicBezTo>
                    <a:pt x="53" y="231"/>
                    <a:pt x="53" y="231"/>
                    <a:pt x="53" y="231"/>
                  </a:cubicBezTo>
                  <a:cubicBezTo>
                    <a:pt x="53" y="235"/>
                    <a:pt x="53" y="235"/>
                    <a:pt x="53" y="235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55" y="236"/>
                    <a:pt x="58" y="231"/>
                    <a:pt x="58" y="232"/>
                  </a:cubicBezTo>
                  <a:cubicBezTo>
                    <a:pt x="58" y="233"/>
                    <a:pt x="58" y="236"/>
                    <a:pt x="58" y="238"/>
                  </a:cubicBezTo>
                  <a:cubicBezTo>
                    <a:pt x="58" y="239"/>
                    <a:pt x="60" y="246"/>
                    <a:pt x="60" y="246"/>
                  </a:cubicBezTo>
                  <a:cubicBezTo>
                    <a:pt x="73" y="267"/>
                    <a:pt x="73" y="267"/>
                    <a:pt x="73" y="267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80" y="269"/>
                    <a:pt x="80" y="269"/>
                    <a:pt x="80" y="269"/>
                  </a:cubicBezTo>
                  <a:cubicBezTo>
                    <a:pt x="78" y="266"/>
                    <a:pt x="78" y="266"/>
                    <a:pt x="78" y="266"/>
                  </a:cubicBezTo>
                  <a:cubicBezTo>
                    <a:pt x="80" y="259"/>
                    <a:pt x="80" y="259"/>
                    <a:pt x="80" y="259"/>
                  </a:cubicBezTo>
                  <a:cubicBezTo>
                    <a:pt x="77" y="251"/>
                    <a:pt x="77" y="251"/>
                    <a:pt x="77" y="251"/>
                  </a:cubicBezTo>
                  <a:cubicBezTo>
                    <a:pt x="84" y="243"/>
                    <a:pt x="84" y="243"/>
                    <a:pt x="84" y="243"/>
                  </a:cubicBezTo>
                  <a:cubicBezTo>
                    <a:pt x="91" y="235"/>
                    <a:pt x="91" y="235"/>
                    <a:pt x="91" y="235"/>
                  </a:cubicBezTo>
                  <a:cubicBezTo>
                    <a:pt x="93" y="230"/>
                    <a:pt x="93" y="230"/>
                    <a:pt x="93" y="230"/>
                  </a:cubicBezTo>
                  <a:cubicBezTo>
                    <a:pt x="95" y="230"/>
                    <a:pt x="95" y="230"/>
                    <a:pt x="95" y="230"/>
                  </a:cubicBezTo>
                  <a:cubicBezTo>
                    <a:pt x="99" y="228"/>
                    <a:pt x="99" y="228"/>
                    <a:pt x="99" y="228"/>
                  </a:cubicBezTo>
                  <a:cubicBezTo>
                    <a:pt x="104" y="231"/>
                    <a:pt x="104" y="231"/>
                    <a:pt x="104" y="231"/>
                  </a:cubicBezTo>
                  <a:cubicBezTo>
                    <a:pt x="104" y="231"/>
                    <a:pt x="108" y="240"/>
                    <a:pt x="110" y="242"/>
                  </a:cubicBezTo>
                  <a:cubicBezTo>
                    <a:pt x="112" y="243"/>
                    <a:pt x="111" y="247"/>
                    <a:pt x="112" y="247"/>
                  </a:cubicBezTo>
                  <a:cubicBezTo>
                    <a:pt x="113" y="248"/>
                    <a:pt x="118" y="243"/>
                    <a:pt x="119" y="244"/>
                  </a:cubicBezTo>
                  <a:cubicBezTo>
                    <a:pt x="120" y="245"/>
                    <a:pt x="122" y="252"/>
                    <a:pt x="122" y="252"/>
                  </a:cubicBezTo>
                  <a:cubicBezTo>
                    <a:pt x="124" y="266"/>
                    <a:pt x="124" y="266"/>
                    <a:pt x="124" y="266"/>
                  </a:cubicBezTo>
                  <a:cubicBezTo>
                    <a:pt x="132" y="278"/>
                    <a:pt x="132" y="278"/>
                    <a:pt x="132" y="278"/>
                  </a:cubicBezTo>
                  <a:cubicBezTo>
                    <a:pt x="131" y="279"/>
                    <a:pt x="131" y="279"/>
                    <a:pt x="131" y="279"/>
                  </a:cubicBezTo>
                  <a:cubicBezTo>
                    <a:pt x="126" y="276"/>
                    <a:pt x="126" y="276"/>
                    <a:pt x="126" y="276"/>
                  </a:cubicBezTo>
                  <a:cubicBezTo>
                    <a:pt x="123" y="273"/>
                    <a:pt x="123" y="273"/>
                    <a:pt x="123" y="273"/>
                  </a:cubicBezTo>
                  <a:cubicBezTo>
                    <a:pt x="121" y="276"/>
                    <a:pt x="121" y="276"/>
                    <a:pt x="121" y="276"/>
                  </a:cubicBezTo>
                  <a:cubicBezTo>
                    <a:pt x="128" y="284"/>
                    <a:pt x="128" y="284"/>
                    <a:pt x="128" y="284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42" y="299"/>
                    <a:pt x="142" y="299"/>
                    <a:pt x="142" y="299"/>
                  </a:cubicBezTo>
                  <a:cubicBezTo>
                    <a:pt x="153" y="304"/>
                    <a:pt x="153" y="304"/>
                    <a:pt x="153" y="304"/>
                  </a:cubicBezTo>
                  <a:cubicBezTo>
                    <a:pt x="152" y="295"/>
                    <a:pt x="152" y="295"/>
                    <a:pt x="152" y="295"/>
                  </a:cubicBezTo>
                  <a:cubicBezTo>
                    <a:pt x="144" y="288"/>
                    <a:pt x="144" y="288"/>
                    <a:pt x="144" y="288"/>
                  </a:cubicBezTo>
                  <a:cubicBezTo>
                    <a:pt x="133" y="282"/>
                    <a:pt x="133" y="282"/>
                    <a:pt x="133" y="282"/>
                  </a:cubicBezTo>
                  <a:cubicBezTo>
                    <a:pt x="135" y="280"/>
                    <a:pt x="135" y="280"/>
                    <a:pt x="135" y="280"/>
                  </a:cubicBezTo>
                  <a:cubicBezTo>
                    <a:pt x="138" y="282"/>
                    <a:pt x="138" y="282"/>
                    <a:pt x="138" y="282"/>
                  </a:cubicBezTo>
                  <a:cubicBezTo>
                    <a:pt x="144" y="287"/>
                    <a:pt x="144" y="287"/>
                    <a:pt x="144" y="287"/>
                  </a:cubicBezTo>
                  <a:cubicBezTo>
                    <a:pt x="147" y="288"/>
                    <a:pt x="147" y="288"/>
                    <a:pt x="147" y="288"/>
                  </a:cubicBezTo>
                  <a:cubicBezTo>
                    <a:pt x="144" y="281"/>
                    <a:pt x="144" y="281"/>
                    <a:pt x="144" y="281"/>
                  </a:cubicBezTo>
                  <a:cubicBezTo>
                    <a:pt x="141" y="276"/>
                    <a:pt x="141" y="276"/>
                    <a:pt x="141" y="276"/>
                  </a:cubicBezTo>
                  <a:cubicBezTo>
                    <a:pt x="135" y="270"/>
                    <a:pt x="135" y="270"/>
                    <a:pt x="135" y="270"/>
                  </a:cubicBezTo>
                  <a:cubicBezTo>
                    <a:pt x="130" y="268"/>
                    <a:pt x="130" y="268"/>
                    <a:pt x="130" y="268"/>
                  </a:cubicBezTo>
                  <a:cubicBezTo>
                    <a:pt x="130" y="268"/>
                    <a:pt x="127" y="265"/>
                    <a:pt x="127" y="263"/>
                  </a:cubicBezTo>
                  <a:cubicBezTo>
                    <a:pt x="127" y="262"/>
                    <a:pt x="129" y="256"/>
                    <a:pt x="129" y="256"/>
                  </a:cubicBezTo>
                  <a:cubicBezTo>
                    <a:pt x="130" y="251"/>
                    <a:pt x="130" y="251"/>
                    <a:pt x="130" y="251"/>
                  </a:cubicBezTo>
                  <a:cubicBezTo>
                    <a:pt x="135" y="258"/>
                    <a:pt x="135" y="258"/>
                    <a:pt x="135" y="258"/>
                  </a:cubicBezTo>
                  <a:cubicBezTo>
                    <a:pt x="142" y="261"/>
                    <a:pt x="142" y="261"/>
                    <a:pt x="142" y="261"/>
                  </a:cubicBezTo>
                  <a:cubicBezTo>
                    <a:pt x="148" y="255"/>
                    <a:pt x="148" y="255"/>
                    <a:pt x="148" y="255"/>
                  </a:cubicBezTo>
                  <a:cubicBezTo>
                    <a:pt x="150" y="250"/>
                    <a:pt x="150" y="250"/>
                    <a:pt x="150" y="250"/>
                  </a:cubicBezTo>
                  <a:cubicBezTo>
                    <a:pt x="152" y="243"/>
                    <a:pt x="152" y="243"/>
                    <a:pt x="152" y="243"/>
                  </a:cubicBezTo>
                  <a:cubicBezTo>
                    <a:pt x="152" y="243"/>
                    <a:pt x="149" y="241"/>
                    <a:pt x="148" y="240"/>
                  </a:cubicBezTo>
                  <a:cubicBezTo>
                    <a:pt x="147" y="239"/>
                    <a:pt x="142" y="233"/>
                    <a:pt x="142" y="233"/>
                  </a:cubicBezTo>
                  <a:cubicBezTo>
                    <a:pt x="148" y="230"/>
                    <a:pt x="148" y="230"/>
                    <a:pt x="148" y="230"/>
                  </a:cubicBezTo>
                  <a:cubicBezTo>
                    <a:pt x="152" y="229"/>
                    <a:pt x="152" y="229"/>
                    <a:pt x="152" y="229"/>
                  </a:cubicBezTo>
                  <a:cubicBezTo>
                    <a:pt x="155" y="231"/>
                    <a:pt x="155" y="231"/>
                    <a:pt x="155" y="231"/>
                  </a:cubicBezTo>
                  <a:cubicBezTo>
                    <a:pt x="156" y="234"/>
                    <a:pt x="156" y="234"/>
                    <a:pt x="156" y="234"/>
                  </a:cubicBezTo>
                  <a:cubicBezTo>
                    <a:pt x="161" y="230"/>
                    <a:pt x="161" y="230"/>
                    <a:pt x="161" y="230"/>
                  </a:cubicBezTo>
                  <a:cubicBezTo>
                    <a:pt x="164" y="225"/>
                    <a:pt x="164" y="225"/>
                    <a:pt x="164" y="225"/>
                  </a:cubicBezTo>
                  <a:cubicBezTo>
                    <a:pt x="167" y="223"/>
                    <a:pt x="167" y="223"/>
                    <a:pt x="167" y="223"/>
                  </a:cubicBezTo>
                  <a:cubicBezTo>
                    <a:pt x="170" y="223"/>
                    <a:pt x="170" y="223"/>
                    <a:pt x="170" y="223"/>
                  </a:cubicBezTo>
                  <a:cubicBezTo>
                    <a:pt x="178" y="219"/>
                    <a:pt x="178" y="219"/>
                    <a:pt x="178" y="21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182" y="213"/>
                    <a:pt x="182" y="213"/>
                    <a:pt x="182" y="213"/>
                  </a:cubicBezTo>
                  <a:cubicBezTo>
                    <a:pt x="187" y="210"/>
                    <a:pt x="187" y="210"/>
                    <a:pt x="187" y="210"/>
                  </a:cubicBezTo>
                  <a:cubicBezTo>
                    <a:pt x="187" y="210"/>
                    <a:pt x="188" y="208"/>
                    <a:pt x="188" y="205"/>
                  </a:cubicBezTo>
                  <a:cubicBezTo>
                    <a:pt x="188" y="202"/>
                    <a:pt x="188" y="198"/>
                    <a:pt x="188" y="198"/>
                  </a:cubicBezTo>
                  <a:cubicBezTo>
                    <a:pt x="188" y="198"/>
                    <a:pt x="188" y="195"/>
                    <a:pt x="189" y="194"/>
                  </a:cubicBezTo>
                  <a:cubicBezTo>
                    <a:pt x="190" y="193"/>
                    <a:pt x="190" y="190"/>
                    <a:pt x="190" y="189"/>
                  </a:cubicBezTo>
                  <a:cubicBezTo>
                    <a:pt x="190" y="189"/>
                    <a:pt x="187" y="185"/>
                    <a:pt x="187" y="185"/>
                  </a:cubicBezTo>
                  <a:cubicBezTo>
                    <a:pt x="186" y="181"/>
                    <a:pt x="186" y="181"/>
                    <a:pt x="186" y="181"/>
                  </a:cubicBezTo>
                  <a:cubicBezTo>
                    <a:pt x="186" y="181"/>
                    <a:pt x="188" y="180"/>
                    <a:pt x="186" y="179"/>
                  </a:cubicBezTo>
                  <a:cubicBezTo>
                    <a:pt x="185" y="177"/>
                    <a:pt x="179" y="174"/>
                    <a:pt x="179" y="174"/>
                  </a:cubicBezTo>
                  <a:cubicBezTo>
                    <a:pt x="181" y="169"/>
                    <a:pt x="181" y="169"/>
                    <a:pt x="181" y="169"/>
                  </a:cubicBezTo>
                  <a:cubicBezTo>
                    <a:pt x="182" y="168"/>
                    <a:pt x="182" y="168"/>
                    <a:pt x="182" y="168"/>
                  </a:cubicBezTo>
                  <a:cubicBezTo>
                    <a:pt x="187" y="167"/>
                    <a:pt x="187" y="167"/>
                    <a:pt x="187" y="167"/>
                  </a:cubicBezTo>
                  <a:cubicBezTo>
                    <a:pt x="187" y="167"/>
                    <a:pt x="191" y="170"/>
                    <a:pt x="191" y="170"/>
                  </a:cubicBezTo>
                  <a:cubicBezTo>
                    <a:pt x="191" y="171"/>
                    <a:pt x="194" y="175"/>
                    <a:pt x="195" y="174"/>
                  </a:cubicBezTo>
                  <a:cubicBezTo>
                    <a:pt x="195" y="173"/>
                    <a:pt x="200" y="168"/>
                    <a:pt x="200" y="168"/>
                  </a:cubicBezTo>
                  <a:cubicBezTo>
                    <a:pt x="205" y="173"/>
                    <a:pt x="205" y="173"/>
                    <a:pt x="205" y="173"/>
                  </a:cubicBezTo>
                  <a:cubicBezTo>
                    <a:pt x="205" y="173"/>
                    <a:pt x="206" y="172"/>
                    <a:pt x="205" y="177"/>
                  </a:cubicBezTo>
                  <a:cubicBezTo>
                    <a:pt x="205" y="181"/>
                    <a:pt x="205" y="183"/>
                    <a:pt x="205" y="183"/>
                  </a:cubicBezTo>
                  <a:cubicBezTo>
                    <a:pt x="205" y="183"/>
                    <a:pt x="216" y="181"/>
                    <a:pt x="217" y="179"/>
                  </a:cubicBezTo>
                  <a:cubicBezTo>
                    <a:pt x="217" y="177"/>
                    <a:pt x="219" y="165"/>
                    <a:pt x="219" y="165"/>
                  </a:cubicBezTo>
                  <a:cubicBezTo>
                    <a:pt x="216" y="160"/>
                    <a:pt x="216" y="160"/>
                    <a:pt x="216" y="160"/>
                  </a:cubicBezTo>
                  <a:cubicBezTo>
                    <a:pt x="227" y="149"/>
                    <a:pt x="227" y="149"/>
                    <a:pt x="227" y="149"/>
                  </a:cubicBezTo>
                  <a:cubicBezTo>
                    <a:pt x="234" y="146"/>
                    <a:pt x="234" y="146"/>
                    <a:pt x="234" y="146"/>
                  </a:cubicBezTo>
                  <a:cubicBezTo>
                    <a:pt x="234" y="146"/>
                    <a:pt x="236" y="152"/>
                    <a:pt x="239" y="147"/>
                  </a:cubicBezTo>
                  <a:cubicBezTo>
                    <a:pt x="243" y="141"/>
                    <a:pt x="246" y="131"/>
                    <a:pt x="248" y="127"/>
                  </a:cubicBezTo>
                  <a:cubicBezTo>
                    <a:pt x="250" y="123"/>
                    <a:pt x="257" y="115"/>
                    <a:pt x="257" y="114"/>
                  </a:cubicBezTo>
                  <a:cubicBezTo>
                    <a:pt x="257" y="114"/>
                    <a:pt x="257" y="112"/>
                    <a:pt x="258" y="111"/>
                  </a:cubicBezTo>
                  <a:cubicBezTo>
                    <a:pt x="258" y="113"/>
                    <a:pt x="259" y="116"/>
                    <a:pt x="259" y="117"/>
                  </a:cubicBezTo>
                  <a:cubicBezTo>
                    <a:pt x="259" y="118"/>
                    <a:pt x="258" y="126"/>
                    <a:pt x="258" y="126"/>
                  </a:cubicBezTo>
                  <a:cubicBezTo>
                    <a:pt x="258" y="126"/>
                    <a:pt x="258" y="132"/>
                    <a:pt x="258" y="132"/>
                  </a:cubicBezTo>
                  <a:cubicBezTo>
                    <a:pt x="258" y="133"/>
                    <a:pt x="256" y="138"/>
                    <a:pt x="256" y="138"/>
                  </a:cubicBezTo>
                  <a:cubicBezTo>
                    <a:pt x="256" y="138"/>
                    <a:pt x="261" y="139"/>
                    <a:pt x="261" y="139"/>
                  </a:cubicBezTo>
                  <a:cubicBezTo>
                    <a:pt x="262" y="139"/>
                    <a:pt x="269" y="142"/>
                    <a:pt x="267" y="138"/>
                  </a:cubicBezTo>
                  <a:cubicBezTo>
                    <a:pt x="265" y="135"/>
                    <a:pt x="264" y="133"/>
                    <a:pt x="264" y="133"/>
                  </a:cubicBezTo>
                  <a:cubicBezTo>
                    <a:pt x="264" y="133"/>
                    <a:pt x="260" y="131"/>
                    <a:pt x="261" y="129"/>
                  </a:cubicBezTo>
                  <a:cubicBezTo>
                    <a:pt x="262" y="127"/>
                    <a:pt x="263" y="126"/>
                    <a:pt x="263" y="124"/>
                  </a:cubicBezTo>
                  <a:cubicBezTo>
                    <a:pt x="263" y="121"/>
                    <a:pt x="264" y="122"/>
                    <a:pt x="263" y="120"/>
                  </a:cubicBezTo>
                  <a:cubicBezTo>
                    <a:pt x="262" y="118"/>
                    <a:pt x="261" y="119"/>
                    <a:pt x="261" y="115"/>
                  </a:cubicBezTo>
                  <a:cubicBezTo>
                    <a:pt x="260" y="111"/>
                    <a:pt x="261" y="109"/>
                    <a:pt x="261" y="109"/>
                  </a:cubicBezTo>
                  <a:cubicBezTo>
                    <a:pt x="261" y="106"/>
                    <a:pt x="261" y="106"/>
                    <a:pt x="261" y="106"/>
                  </a:cubicBezTo>
                  <a:cubicBezTo>
                    <a:pt x="258" y="107"/>
                    <a:pt x="258" y="107"/>
                    <a:pt x="258" y="107"/>
                  </a:cubicBezTo>
                  <a:cubicBezTo>
                    <a:pt x="248" y="103"/>
                    <a:pt x="248" y="103"/>
                    <a:pt x="248" y="103"/>
                  </a:cubicBezTo>
                  <a:cubicBezTo>
                    <a:pt x="248" y="103"/>
                    <a:pt x="235" y="107"/>
                    <a:pt x="237" y="106"/>
                  </a:cubicBezTo>
                  <a:cubicBezTo>
                    <a:pt x="238" y="106"/>
                    <a:pt x="248" y="97"/>
                    <a:pt x="248" y="97"/>
                  </a:cubicBezTo>
                  <a:cubicBezTo>
                    <a:pt x="248" y="97"/>
                    <a:pt x="256" y="89"/>
                    <a:pt x="257" y="89"/>
                  </a:cubicBezTo>
                  <a:cubicBezTo>
                    <a:pt x="257" y="88"/>
                    <a:pt x="261" y="87"/>
                    <a:pt x="262" y="87"/>
                  </a:cubicBezTo>
                  <a:cubicBezTo>
                    <a:pt x="264" y="87"/>
                    <a:pt x="273" y="88"/>
                    <a:pt x="273" y="88"/>
                  </a:cubicBezTo>
                  <a:cubicBezTo>
                    <a:pt x="276" y="88"/>
                    <a:pt x="276" y="88"/>
                    <a:pt x="276" y="88"/>
                  </a:cubicBezTo>
                  <a:cubicBezTo>
                    <a:pt x="286" y="90"/>
                    <a:pt x="286" y="90"/>
                    <a:pt x="286" y="90"/>
                  </a:cubicBezTo>
                  <a:cubicBezTo>
                    <a:pt x="291" y="87"/>
                    <a:pt x="291" y="87"/>
                    <a:pt x="291" y="87"/>
                  </a:cubicBezTo>
                  <a:cubicBezTo>
                    <a:pt x="291" y="87"/>
                    <a:pt x="294" y="85"/>
                    <a:pt x="294" y="84"/>
                  </a:cubicBezTo>
                  <a:cubicBezTo>
                    <a:pt x="294" y="83"/>
                    <a:pt x="296" y="81"/>
                    <a:pt x="297" y="80"/>
                  </a:cubicBezTo>
                  <a:cubicBezTo>
                    <a:pt x="298" y="79"/>
                    <a:pt x="308" y="76"/>
                    <a:pt x="308" y="76"/>
                  </a:cubicBezTo>
                  <a:cubicBezTo>
                    <a:pt x="309" y="82"/>
                    <a:pt x="309" y="82"/>
                    <a:pt x="309" y="82"/>
                  </a:cubicBezTo>
                  <a:cubicBezTo>
                    <a:pt x="305" y="89"/>
                    <a:pt x="305" y="89"/>
                    <a:pt x="305" y="89"/>
                  </a:cubicBezTo>
                  <a:cubicBezTo>
                    <a:pt x="302" y="92"/>
                    <a:pt x="302" y="92"/>
                    <a:pt x="302" y="92"/>
                  </a:cubicBezTo>
                  <a:cubicBezTo>
                    <a:pt x="302" y="92"/>
                    <a:pt x="292" y="99"/>
                    <a:pt x="292" y="100"/>
                  </a:cubicBezTo>
                  <a:cubicBezTo>
                    <a:pt x="293" y="102"/>
                    <a:pt x="300" y="108"/>
                    <a:pt x="300" y="108"/>
                  </a:cubicBezTo>
                  <a:cubicBezTo>
                    <a:pt x="300" y="108"/>
                    <a:pt x="300" y="116"/>
                    <a:pt x="302" y="119"/>
                  </a:cubicBezTo>
                  <a:cubicBezTo>
                    <a:pt x="304" y="121"/>
                    <a:pt x="309" y="124"/>
                    <a:pt x="309" y="124"/>
                  </a:cubicBezTo>
                  <a:cubicBezTo>
                    <a:pt x="317" y="101"/>
                    <a:pt x="317" y="101"/>
                    <a:pt x="317" y="101"/>
                  </a:cubicBezTo>
                  <a:cubicBezTo>
                    <a:pt x="317" y="101"/>
                    <a:pt x="315" y="91"/>
                    <a:pt x="315" y="91"/>
                  </a:cubicBezTo>
                  <a:cubicBezTo>
                    <a:pt x="315" y="90"/>
                    <a:pt x="325" y="82"/>
                    <a:pt x="325" y="82"/>
                  </a:cubicBezTo>
                  <a:cubicBezTo>
                    <a:pt x="341" y="78"/>
                    <a:pt x="341" y="78"/>
                    <a:pt x="341" y="78"/>
                  </a:cubicBezTo>
                  <a:cubicBezTo>
                    <a:pt x="343" y="74"/>
                    <a:pt x="343" y="74"/>
                    <a:pt x="343" y="74"/>
                  </a:cubicBezTo>
                  <a:cubicBezTo>
                    <a:pt x="341" y="68"/>
                    <a:pt x="341" y="68"/>
                    <a:pt x="341" y="68"/>
                  </a:cubicBezTo>
                  <a:cubicBezTo>
                    <a:pt x="334" y="63"/>
                    <a:pt x="334" y="63"/>
                    <a:pt x="334" y="63"/>
                  </a:cubicBezTo>
                  <a:cubicBezTo>
                    <a:pt x="339" y="61"/>
                    <a:pt x="339" y="61"/>
                    <a:pt x="339" y="61"/>
                  </a:cubicBezTo>
                  <a:cubicBezTo>
                    <a:pt x="339" y="61"/>
                    <a:pt x="344" y="61"/>
                    <a:pt x="344" y="62"/>
                  </a:cubicBezTo>
                  <a:cubicBezTo>
                    <a:pt x="344" y="62"/>
                    <a:pt x="351" y="66"/>
                    <a:pt x="351" y="66"/>
                  </a:cubicBezTo>
                  <a:cubicBezTo>
                    <a:pt x="351" y="66"/>
                    <a:pt x="354" y="67"/>
                    <a:pt x="354" y="66"/>
                  </a:cubicBezTo>
                  <a:cubicBezTo>
                    <a:pt x="354" y="65"/>
                    <a:pt x="354" y="59"/>
                    <a:pt x="354" y="59"/>
                  </a:cubicBezTo>
                  <a:cubicBezTo>
                    <a:pt x="350" y="55"/>
                    <a:pt x="350" y="55"/>
                    <a:pt x="350" y="55"/>
                  </a:cubicBezTo>
                  <a:lnTo>
                    <a:pt x="338" y="52"/>
                  </a:lnTo>
                  <a:close/>
                  <a:moveTo>
                    <a:pt x="406" y="101"/>
                  </a:moveTo>
                  <a:cubicBezTo>
                    <a:pt x="406" y="101"/>
                    <a:pt x="399" y="86"/>
                    <a:pt x="388" y="73"/>
                  </a:cubicBezTo>
                  <a:cubicBezTo>
                    <a:pt x="377" y="59"/>
                    <a:pt x="360" y="43"/>
                    <a:pt x="360" y="43"/>
                  </a:cubicBezTo>
                  <a:cubicBezTo>
                    <a:pt x="359" y="42"/>
                    <a:pt x="359" y="42"/>
                    <a:pt x="359" y="42"/>
                  </a:cubicBezTo>
                  <a:cubicBezTo>
                    <a:pt x="357" y="42"/>
                    <a:pt x="357" y="42"/>
                    <a:pt x="357" y="42"/>
                  </a:cubicBezTo>
                  <a:cubicBezTo>
                    <a:pt x="354" y="38"/>
                    <a:pt x="354" y="38"/>
                    <a:pt x="354" y="38"/>
                  </a:cubicBezTo>
                  <a:cubicBezTo>
                    <a:pt x="350" y="38"/>
                    <a:pt x="350" y="38"/>
                    <a:pt x="350" y="38"/>
                  </a:cubicBezTo>
                  <a:cubicBezTo>
                    <a:pt x="351" y="41"/>
                    <a:pt x="351" y="41"/>
                    <a:pt x="351" y="41"/>
                  </a:cubicBezTo>
                  <a:cubicBezTo>
                    <a:pt x="353" y="44"/>
                    <a:pt x="353" y="44"/>
                    <a:pt x="353" y="44"/>
                  </a:cubicBezTo>
                  <a:cubicBezTo>
                    <a:pt x="352" y="44"/>
                    <a:pt x="352" y="44"/>
                    <a:pt x="352" y="44"/>
                  </a:cubicBezTo>
                  <a:cubicBezTo>
                    <a:pt x="349" y="46"/>
                    <a:pt x="349" y="46"/>
                    <a:pt x="349" y="46"/>
                  </a:cubicBezTo>
                  <a:cubicBezTo>
                    <a:pt x="349" y="47"/>
                    <a:pt x="349" y="47"/>
                    <a:pt x="349" y="47"/>
                  </a:cubicBezTo>
                  <a:cubicBezTo>
                    <a:pt x="353" y="50"/>
                    <a:pt x="353" y="50"/>
                    <a:pt x="353" y="50"/>
                  </a:cubicBezTo>
                  <a:cubicBezTo>
                    <a:pt x="356" y="52"/>
                    <a:pt x="356" y="52"/>
                    <a:pt x="356" y="52"/>
                  </a:cubicBezTo>
                  <a:cubicBezTo>
                    <a:pt x="361" y="55"/>
                    <a:pt x="361" y="55"/>
                    <a:pt x="361" y="55"/>
                  </a:cubicBezTo>
                  <a:cubicBezTo>
                    <a:pt x="364" y="57"/>
                    <a:pt x="364" y="57"/>
                    <a:pt x="364" y="57"/>
                  </a:cubicBezTo>
                  <a:cubicBezTo>
                    <a:pt x="366" y="60"/>
                    <a:pt x="366" y="60"/>
                    <a:pt x="366" y="60"/>
                  </a:cubicBezTo>
                  <a:cubicBezTo>
                    <a:pt x="368" y="62"/>
                    <a:pt x="368" y="62"/>
                    <a:pt x="368" y="62"/>
                  </a:cubicBezTo>
                  <a:cubicBezTo>
                    <a:pt x="365" y="61"/>
                    <a:pt x="365" y="61"/>
                    <a:pt x="365" y="61"/>
                  </a:cubicBezTo>
                  <a:cubicBezTo>
                    <a:pt x="364" y="59"/>
                    <a:pt x="364" y="59"/>
                    <a:pt x="364" y="59"/>
                  </a:cubicBezTo>
                  <a:cubicBezTo>
                    <a:pt x="361" y="61"/>
                    <a:pt x="361" y="61"/>
                    <a:pt x="361" y="61"/>
                  </a:cubicBezTo>
                  <a:cubicBezTo>
                    <a:pt x="363" y="65"/>
                    <a:pt x="363" y="65"/>
                    <a:pt x="363" y="65"/>
                  </a:cubicBezTo>
                  <a:cubicBezTo>
                    <a:pt x="363" y="65"/>
                    <a:pt x="367" y="69"/>
                    <a:pt x="368" y="70"/>
                  </a:cubicBezTo>
                  <a:cubicBezTo>
                    <a:pt x="369" y="71"/>
                    <a:pt x="370" y="72"/>
                    <a:pt x="370" y="72"/>
                  </a:cubicBezTo>
                  <a:cubicBezTo>
                    <a:pt x="370" y="72"/>
                    <a:pt x="372" y="70"/>
                    <a:pt x="373" y="70"/>
                  </a:cubicBezTo>
                  <a:cubicBezTo>
                    <a:pt x="374" y="69"/>
                    <a:pt x="375" y="71"/>
                    <a:pt x="375" y="71"/>
                  </a:cubicBezTo>
                  <a:cubicBezTo>
                    <a:pt x="377" y="72"/>
                    <a:pt x="377" y="72"/>
                    <a:pt x="377" y="72"/>
                  </a:cubicBezTo>
                  <a:cubicBezTo>
                    <a:pt x="376" y="73"/>
                    <a:pt x="376" y="73"/>
                    <a:pt x="376" y="73"/>
                  </a:cubicBezTo>
                  <a:cubicBezTo>
                    <a:pt x="376" y="73"/>
                    <a:pt x="377" y="76"/>
                    <a:pt x="377" y="77"/>
                  </a:cubicBezTo>
                  <a:cubicBezTo>
                    <a:pt x="377" y="78"/>
                    <a:pt x="375" y="80"/>
                    <a:pt x="375" y="81"/>
                  </a:cubicBezTo>
                  <a:cubicBezTo>
                    <a:pt x="375" y="82"/>
                    <a:pt x="376" y="84"/>
                    <a:pt x="376" y="85"/>
                  </a:cubicBezTo>
                  <a:cubicBezTo>
                    <a:pt x="376" y="86"/>
                    <a:pt x="380" y="89"/>
                    <a:pt x="380" y="89"/>
                  </a:cubicBezTo>
                  <a:cubicBezTo>
                    <a:pt x="380" y="89"/>
                    <a:pt x="383" y="91"/>
                    <a:pt x="383" y="92"/>
                  </a:cubicBezTo>
                  <a:cubicBezTo>
                    <a:pt x="383" y="93"/>
                    <a:pt x="384" y="96"/>
                    <a:pt x="384" y="96"/>
                  </a:cubicBezTo>
                  <a:cubicBezTo>
                    <a:pt x="389" y="98"/>
                    <a:pt x="389" y="98"/>
                    <a:pt x="389" y="98"/>
                  </a:cubicBezTo>
                  <a:cubicBezTo>
                    <a:pt x="393" y="102"/>
                    <a:pt x="393" y="102"/>
                    <a:pt x="393" y="102"/>
                  </a:cubicBezTo>
                  <a:cubicBezTo>
                    <a:pt x="394" y="100"/>
                    <a:pt x="394" y="100"/>
                    <a:pt x="394" y="100"/>
                  </a:cubicBezTo>
                  <a:cubicBezTo>
                    <a:pt x="396" y="101"/>
                    <a:pt x="396" y="101"/>
                    <a:pt x="396" y="101"/>
                  </a:cubicBezTo>
                  <a:cubicBezTo>
                    <a:pt x="397" y="104"/>
                    <a:pt x="397" y="104"/>
                    <a:pt x="397" y="104"/>
                  </a:cubicBezTo>
                  <a:cubicBezTo>
                    <a:pt x="396" y="108"/>
                    <a:pt x="396" y="108"/>
                    <a:pt x="396" y="108"/>
                  </a:cubicBezTo>
                  <a:cubicBezTo>
                    <a:pt x="395" y="114"/>
                    <a:pt x="395" y="114"/>
                    <a:pt x="395" y="114"/>
                  </a:cubicBezTo>
                  <a:cubicBezTo>
                    <a:pt x="395" y="117"/>
                    <a:pt x="395" y="117"/>
                    <a:pt x="395" y="117"/>
                  </a:cubicBezTo>
                  <a:cubicBezTo>
                    <a:pt x="395" y="117"/>
                    <a:pt x="398" y="114"/>
                    <a:pt x="398" y="113"/>
                  </a:cubicBezTo>
                  <a:cubicBezTo>
                    <a:pt x="398" y="113"/>
                    <a:pt x="399" y="108"/>
                    <a:pt x="399" y="107"/>
                  </a:cubicBezTo>
                  <a:cubicBezTo>
                    <a:pt x="399" y="106"/>
                    <a:pt x="399" y="102"/>
                    <a:pt x="399" y="102"/>
                  </a:cubicBezTo>
                  <a:cubicBezTo>
                    <a:pt x="398" y="99"/>
                    <a:pt x="398" y="99"/>
                    <a:pt x="398" y="99"/>
                  </a:cubicBezTo>
                  <a:cubicBezTo>
                    <a:pt x="398" y="99"/>
                    <a:pt x="395" y="97"/>
                    <a:pt x="395" y="97"/>
                  </a:cubicBezTo>
                  <a:cubicBezTo>
                    <a:pt x="395" y="96"/>
                    <a:pt x="394" y="94"/>
                    <a:pt x="394" y="93"/>
                  </a:cubicBezTo>
                  <a:cubicBezTo>
                    <a:pt x="394" y="92"/>
                    <a:pt x="397" y="89"/>
                    <a:pt x="397" y="89"/>
                  </a:cubicBezTo>
                  <a:cubicBezTo>
                    <a:pt x="398" y="93"/>
                    <a:pt x="398" y="93"/>
                    <a:pt x="398" y="93"/>
                  </a:cubicBezTo>
                  <a:cubicBezTo>
                    <a:pt x="401" y="97"/>
                    <a:pt x="401" y="97"/>
                    <a:pt x="401" y="97"/>
                  </a:cubicBezTo>
                  <a:cubicBezTo>
                    <a:pt x="401" y="96"/>
                    <a:pt x="401" y="95"/>
                    <a:pt x="401" y="94"/>
                  </a:cubicBezTo>
                  <a:cubicBezTo>
                    <a:pt x="401" y="94"/>
                    <a:pt x="406" y="101"/>
                    <a:pt x="406" y="101"/>
                  </a:cubicBezTo>
                  <a:close/>
                  <a:moveTo>
                    <a:pt x="402" y="99"/>
                  </a:moveTo>
                  <a:cubicBezTo>
                    <a:pt x="404" y="101"/>
                    <a:pt x="404" y="101"/>
                    <a:pt x="404" y="101"/>
                  </a:cubicBezTo>
                  <a:cubicBezTo>
                    <a:pt x="401" y="97"/>
                    <a:pt x="401" y="97"/>
                    <a:pt x="401" y="97"/>
                  </a:cubicBezTo>
                  <a:cubicBezTo>
                    <a:pt x="401" y="98"/>
                    <a:pt x="402" y="99"/>
                    <a:pt x="402" y="99"/>
                  </a:cubicBezTo>
                  <a:close/>
                  <a:moveTo>
                    <a:pt x="250" y="171"/>
                  </a:moveTo>
                  <a:cubicBezTo>
                    <a:pt x="248" y="172"/>
                    <a:pt x="245" y="173"/>
                    <a:pt x="245" y="173"/>
                  </a:cubicBezTo>
                  <a:cubicBezTo>
                    <a:pt x="245" y="173"/>
                    <a:pt x="242" y="173"/>
                    <a:pt x="242" y="174"/>
                  </a:cubicBezTo>
                  <a:cubicBezTo>
                    <a:pt x="241" y="175"/>
                    <a:pt x="241" y="175"/>
                    <a:pt x="238" y="176"/>
                  </a:cubicBezTo>
                  <a:cubicBezTo>
                    <a:pt x="236" y="178"/>
                    <a:pt x="237" y="176"/>
                    <a:pt x="236" y="178"/>
                  </a:cubicBezTo>
                  <a:cubicBezTo>
                    <a:pt x="235" y="180"/>
                    <a:pt x="236" y="181"/>
                    <a:pt x="233" y="181"/>
                  </a:cubicBezTo>
                  <a:cubicBezTo>
                    <a:pt x="231" y="181"/>
                    <a:pt x="229" y="181"/>
                    <a:pt x="227" y="181"/>
                  </a:cubicBezTo>
                  <a:cubicBezTo>
                    <a:pt x="225" y="181"/>
                    <a:pt x="225" y="180"/>
                    <a:pt x="224" y="181"/>
                  </a:cubicBezTo>
                  <a:cubicBezTo>
                    <a:pt x="222" y="183"/>
                    <a:pt x="221" y="183"/>
                    <a:pt x="220" y="184"/>
                  </a:cubicBezTo>
                  <a:cubicBezTo>
                    <a:pt x="220" y="185"/>
                    <a:pt x="220" y="185"/>
                    <a:pt x="221" y="185"/>
                  </a:cubicBezTo>
                  <a:cubicBezTo>
                    <a:pt x="221" y="185"/>
                    <a:pt x="226" y="186"/>
                    <a:pt x="227" y="186"/>
                  </a:cubicBezTo>
                  <a:cubicBezTo>
                    <a:pt x="227" y="188"/>
                    <a:pt x="227" y="188"/>
                    <a:pt x="227" y="188"/>
                  </a:cubicBezTo>
                  <a:cubicBezTo>
                    <a:pt x="229" y="188"/>
                    <a:pt x="229" y="188"/>
                    <a:pt x="229" y="188"/>
                  </a:cubicBezTo>
                  <a:cubicBezTo>
                    <a:pt x="229" y="188"/>
                    <a:pt x="231" y="188"/>
                    <a:pt x="231" y="187"/>
                  </a:cubicBezTo>
                  <a:cubicBezTo>
                    <a:pt x="231" y="186"/>
                    <a:pt x="231" y="186"/>
                    <a:pt x="231" y="186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8" y="186"/>
                    <a:pt x="229" y="185"/>
                    <a:pt x="232" y="185"/>
                  </a:cubicBezTo>
                  <a:cubicBezTo>
                    <a:pt x="236" y="184"/>
                    <a:pt x="237" y="183"/>
                    <a:pt x="237" y="183"/>
                  </a:cubicBezTo>
                  <a:cubicBezTo>
                    <a:pt x="234" y="186"/>
                    <a:pt x="234" y="186"/>
                    <a:pt x="234" y="186"/>
                  </a:cubicBezTo>
                  <a:cubicBezTo>
                    <a:pt x="234" y="186"/>
                    <a:pt x="237" y="187"/>
                    <a:pt x="239" y="187"/>
                  </a:cubicBezTo>
                  <a:cubicBezTo>
                    <a:pt x="240" y="186"/>
                    <a:pt x="240" y="186"/>
                    <a:pt x="243" y="184"/>
                  </a:cubicBezTo>
                  <a:cubicBezTo>
                    <a:pt x="246" y="183"/>
                    <a:pt x="246" y="183"/>
                    <a:pt x="247" y="182"/>
                  </a:cubicBezTo>
                  <a:cubicBezTo>
                    <a:pt x="248" y="182"/>
                    <a:pt x="249" y="184"/>
                    <a:pt x="249" y="184"/>
                  </a:cubicBezTo>
                  <a:cubicBezTo>
                    <a:pt x="250" y="184"/>
                    <a:pt x="252" y="184"/>
                    <a:pt x="253" y="182"/>
                  </a:cubicBezTo>
                  <a:cubicBezTo>
                    <a:pt x="254" y="180"/>
                    <a:pt x="254" y="178"/>
                    <a:pt x="254" y="177"/>
                  </a:cubicBezTo>
                  <a:cubicBezTo>
                    <a:pt x="254" y="176"/>
                    <a:pt x="255" y="177"/>
                    <a:pt x="254" y="175"/>
                  </a:cubicBezTo>
                  <a:cubicBezTo>
                    <a:pt x="254" y="174"/>
                    <a:pt x="253" y="174"/>
                    <a:pt x="254" y="173"/>
                  </a:cubicBezTo>
                  <a:cubicBezTo>
                    <a:pt x="255" y="172"/>
                    <a:pt x="256" y="172"/>
                    <a:pt x="256" y="171"/>
                  </a:cubicBezTo>
                  <a:cubicBezTo>
                    <a:pt x="256" y="169"/>
                    <a:pt x="256" y="169"/>
                    <a:pt x="257" y="168"/>
                  </a:cubicBezTo>
                  <a:cubicBezTo>
                    <a:pt x="257" y="166"/>
                    <a:pt x="257" y="166"/>
                    <a:pt x="257" y="164"/>
                  </a:cubicBezTo>
                  <a:cubicBezTo>
                    <a:pt x="257" y="162"/>
                    <a:pt x="257" y="161"/>
                    <a:pt x="256" y="160"/>
                  </a:cubicBezTo>
                  <a:cubicBezTo>
                    <a:pt x="256" y="160"/>
                    <a:pt x="254" y="160"/>
                    <a:pt x="255" y="158"/>
                  </a:cubicBezTo>
                  <a:cubicBezTo>
                    <a:pt x="256" y="157"/>
                    <a:pt x="257" y="156"/>
                    <a:pt x="257" y="156"/>
                  </a:cubicBezTo>
                  <a:cubicBezTo>
                    <a:pt x="257" y="156"/>
                    <a:pt x="260" y="157"/>
                    <a:pt x="260" y="158"/>
                  </a:cubicBezTo>
                  <a:cubicBezTo>
                    <a:pt x="260" y="159"/>
                    <a:pt x="261" y="159"/>
                    <a:pt x="262" y="159"/>
                  </a:cubicBezTo>
                  <a:cubicBezTo>
                    <a:pt x="263" y="159"/>
                    <a:pt x="264" y="158"/>
                    <a:pt x="265" y="157"/>
                  </a:cubicBezTo>
                  <a:cubicBezTo>
                    <a:pt x="266" y="156"/>
                    <a:pt x="268" y="154"/>
                    <a:pt x="269" y="153"/>
                  </a:cubicBezTo>
                  <a:cubicBezTo>
                    <a:pt x="269" y="152"/>
                    <a:pt x="270" y="151"/>
                    <a:pt x="270" y="151"/>
                  </a:cubicBezTo>
                  <a:cubicBezTo>
                    <a:pt x="270" y="150"/>
                    <a:pt x="268" y="151"/>
                    <a:pt x="267" y="149"/>
                  </a:cubicBezTo>
                  <a:cubicBezTo>
                    <a:pt x="266" y="146"/>
                    <a:pt x="266" y="144"/>
                    <a:pt x="265" y="144"/>
                  </a:cubicBezTo>
                  <a:cubicBezTo>
                    <a:pt x="265" y="145"/>
                    <a:pt x="263" y="146"/>
                    <a:pt x="263" y="148"/>
                  </a:cubicBezTo>
                  <a:cubicBezTo>
                    <a:pt x="262" y="149"/>
                    <a:pt x="261" y="150"/>
                    <a:pt x="261" y="150"/>
                  </a:cubicBezTo>
                  <a:cubicBezTo>
                    <a:pt x="259" y="146"/>
                    <a:pt x="259" y="146"/>
                    <a:pt x="259" y="146"/>
                  </a:cubicBezTo>
                  <a:cubicBezTo>
                    <a:pt x="259" y="144"/>
                    <a:pt x="259" y="144"/>
                    <a:pt x="259" y="144"/>
                  </a:cubicBezTo>
                  <a:cubicBezTo>
                    <a:pt x="257" y="143"/>
                    <a:pt x="257" y="143"/>
                    <a:pt x="257" y="143"/>
                  </a:cubicBezTo>
                  <a:cubicBezTo>
                    <a:pt x="258" y="145"/>
                    <a:pt x="256" y="151"/>
                    <a:pt x="256" y="151"/>
                  </a:cubicBezTo>
                  <a:cubicBezTo>
                    <a:pt x="254" y="152"/>
                    <a:pt x="254" y="152"/>
                    <a:pt x="254" y="152"/>
                  </a:cubicBezTo>
                  <a:cubicBezTo>
                    <a:pt x="254" y="152"/>
                    <a:pt x="252" y="155"/>
                    <a:pt x="251" y="155"/>
                  </a:cubicBezTo>
                  <a:cubicBezTo>
                    <a:pt x="251" y="156"/>
                    <a:pt x="251" y="159"/>
                    <a:pt x="251" y="159"/>
                  </a:cubicBezTo>
                  <a:cubicBezTo>
                    <a:pt x="251" y="159"/>
                    <a:pt x="251" y="159"/>
                    <a:pt x="251" y="160"/>
                  </a:cubicBezTo>
                  <a:cubicBezTo>
                    <a:pt x="252" y="161"/>
                    <a:pt x="253" y="165"/>
                    <a:pt x="253" y="168"/>
                  </a:cubicBezTo>
                  <a:cubicBezTo>
                    <a:pt x="252" y="170"/>
                    <a:pt x="252" y="171"/>
                    <a:pt x="250" y="171"/>
                  </a:cubicBezTo>
                  <a:close/>
                  <a:moveTo>
                    <a:pt x="223" y="191"/>
                  </a:moveTo>
                  <a:cubicBezTo>
                    <a:pt x="224" y="189"/>
                    <a:pt x="224" y="189"/>
                    <a:pt x="224" y="189"/>
                  </a:cubicBezTo>
                  <a:cubicBezTo>
                    <a:pt x="224" y="188"/>
                    <a:pt x="224" y="188"/>
                    <a:pt x="224" y="188"/>
                  </a:cubicBezTo>
                  <a:cubicBezTo>
                    <a:pt x="222" y="188"/>
                    <a:pt x="222" y="188"/>
                    <a:pt x="222" y="188"/>
                  </a:cubicBezTo>
                  <a:cubicBezTo>
                    <a:pt x="220" y="188"/>
                    <a:pt x="220" y="188"/>
                    <a:pt x="220" y="188"/>
                  </a:cubicBezTo>
                  <a:cubicBezTo>
                    <a:pt x="222" y="190"/>
                    <a:pt x="222" y="190"/>
                    <a:pt x="222" y="190"/>
                  </a:cubicBezTo>
                  <a:cubicBezTo>
                    <a:pt x="221" y="193"/>
                    <a:pt x="221" y="193"/>
                    <a:pt x="221" y="193"/>
                  </a:cubicBezTo>
                  <a:lnTo>
                    <a:pt x="223" y="191"/>
                  </a:lnTo>
                  <a:close/>
                  <a:moveTo>
                    <a:pt x="187" y="217"/>
                  </a:moveTo>
                  <a:cubicBezTo>
                    <a:pt x="185" y="221"/>
                    <a:pt x="185" y="221"/>
                    <a:pt x="185" y="221"/>
                  </a:cubicBezTo>
                  <a:cubicBezTo>
                    <a:pt x="188" y="224"/>
                    <a:pt x="188" y="224"/>
                    <a:pt x="188" y="224"/>
                  </a:cubicBezTo>
                  <a:cubicBezTo>
                    <a:pt x="188" y="224"/>
                    <a:pt x="192" y="225"/>
                    <a:pt x="192" y="223"/>
                  </a:cubicBezTo>
                  <a:cubicBezTo>
                    <a:pt x="192" y="222"/>
                    <a:pt x="192" y="219"/>
                    <a:pt x="193" y="218"/>
                  </a:cubicBezTo>
                  <a:cubicBezTo>
                    <a:pt x="193" y="217"/>
                    <a:pt x="195" y="213"/>
                    <a:pt x="195" y="213"/>
                  </a:cubicBezTo>
                  <a:cubicBezTo>
                    <a:pt x="195" y="211"/>
                    <a:pt x="195" y="211"/>
                    <a:pt x="195" y="211"/>
                  </a:cubicBezTo>
                  <a:cubicBezTo>
                    <a:pt x="192" y="211"/>
                    <a:pt x="192" y="211"/>
                    <a:pt x="192" y="211"/>
                  </a:cubicBezTo>
                  <a:lnTo>
                    <a:pt x="187" y="217"/>
                  </a:lnTo>
                  <a:close/>
                  <a:moveTo>
                    <a:pt x="196" y="247"/>
                  </a:moveTo>
                  <a:cubicBezTo>
                    <a:pt x="195" y="247"/>
                    <a:pt x="192" y="248"/>
                    <a:pt x="192" y="248"/>
                  </a:cubicBezTo>
                  <a:cubicBezTo>
                    <a:pt x="192" y="245"/>
                    <a:pt x="192" y="245"/>
                    <a:pt x="192" y="245"/>
                  </a:cubicBezTo>
                  <a:cubicBezTo>
                    <a:pt x="192" y="245"/>
                    <a:pt x="194" y="243"/>
                    <a:pt x="194" y="241"/>
                  </a:cubicBezTo>
                  <a:cubicBezTo>
                    <a:pt x="194" y="240"/>
                    <a:pt x="194" y="239"/>
                    <a:pt x="194" y="238"/>
                  </a:cubicBezTo>
                  <a:cubicBezTo>
                    <a:pt x="194" y="237"/>
                    <a:pt x="194" y="232"/>
                    <a:pt x="194" y="232"/>
                  </a:cubicBezTo>
                  <a:cubicBezTo>
                    <a:pt x="192" y="231"/>
                    <a:pt x="192" y="231"/>
                    <a:pt x="192" y="231"/>
                  </a:cubicBezTo>
                  <a:cubicBezTo>
                    <a:pt x="190" y="238"/>
                    <a:pt x="190" y="238"/>
                    <a:pt x="190" y="238"/>
                  </a:cubicBezTo>
                  <a:cubicBezTo>
                    <a:pt x="189" y="243"/>
                    <a:pt x="189" y="243"/>
                    <a:pt x="189" y="243"/>
                  </a:cubicBezTo>
                  <a:cubicBezTo>
                    <a:pt x="186" y="244"/>
                    <a:pt x="186" y="244"/>
                    <a:pt x="186" y="244"/>
                  </a:cubicBezTo>
                  <a:cubicBezTo>
                    <a:pt x="186" y="244"/>
                    <a:pt x="187" y="250"/>
                    <a:pt x="188" y="250"/>
                  </a:cubicBezTo>
                  <a:cubicBezTo>
                    <a:pt x="188" y="251"/>
                    <a:pt x="192" y="253"/>
                    <a:pt x="192" y="253"/>
                  </a:cubicBezTo>
                  <a:cubicBezTo>
                    <a:pt x="196" y="252"/>
                    <a:pt x="196" y="252"/>
                    <a:pt x="196" y="252"/>
                  </a:cubicBezTo>
                  <a:cubicBezTo>
                    <a:pt x="196" y="252"/>
                    <a:pt x="199" y="252"/>
                    <a:pt x="199" y="253"/>
                  </a:cubicBezTo>
                  <a:cubicBezTo>
                    <a:pt x="199" y="254"/>
                    <a:pt x="200" y="257"/>
                    <a:pt x="200" y="255"/>
                  </a:cubicBezTo>
                  <a:cubicBezTo>
                    <a:pt x="200" y="254"/>
                    <a:pt x="200" y="251"/>
                    <a:pt x="200" y="250"/>
                  </a:cubicBezTo>
                  <a:cubicBezTo>
                    <a:pt x="199" y="250"/>
                    <a:pt x="197" y="246"/>
                    <a:pt x="196" y="247"/>
                  </a:cubicBezTo>
                  <a:close/>
                  <a:moveTo>
                    <a:pt x="180" y="266"/>
                  </a:moveTo>
                  <a:cubicBezTo>
                    <a:pt x="181" y="266"/>
                    <a:pt x="187" y="265"/>
                    <a:pt x="187" y="265"/>
                  </a:cubicBezTo>
                  <a:cubicBezTo>
                    <a:pt x="187" y="265"/>
                    <a:pt x="187" y="263"/>
                    <a:pt x="187" y="261"/>
                  </a:cubicBezTo>
                  <a:cubicBezTo>
                    <a:pt x="188" y="260"/>
                    <a:pt x="189" y="259"/>
                    <a:pt x="189" y="258"/>
                  </a:cubicBezTo>
                  <a:cubicBezTo>
                    <a:pt x="188" y="258"/>
                    <a:pt x="187" y="257"/>
                    <a:pt x="187" y="257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0" y="261"/>
                    <a:pt x="180" y="261"/>
                    <a:pt x="180" y="261"/>
                  </a:cubicBezTo>
                  <a:cubicBezTo>
                    <a:pt x="180" y="261"/>
                    <a:pt x="179" y="265"/>
                    <a:pt x="180" y="266"/>
                  </a:cubicBezTo>
                  <a:close/>
                  <a:moveTo>
                    <a:pt x="197" y="260"/>
                  </a:moveTo>
                  <a:cubicBezTo>
                    <a:pt x="197" y="257"/>
                    <a:pt x="197" y="257"/>
                    <a:pt x="197" y="257"/>
                  </a:cubicBezTo>
                  <a:cubicBezTo>
                    <a:pt x="197" y="257"/>
                    <a:pt x="200" y="256"/>
                    <a:pt x="197" y="256"/>
                  </a:cubicBezTo>
                  <a:cubicBezTo>
                    <a:pt x="194" y="256"/>
                    <a:pt x="194" y="256"/>
                    <a:pt x="194" y="256"/>
                  </a:cubicBezTo>
                  <a:cubicBezTo>
                    <a:pt x="192" y="259"/>
                    <a:pt x="192" y="259"/>
                    <a:pt x="192" y="259"/>
                  </a:cubicBezTo>
                  <a:cubicBezTo>
                    <a:pt x="196" y="262"/>
                    <a:pt x="196" y="262"/>
                    <a:pt x="196" y="262"/>
                  </a:cubicBezTo>
                  <a:lnTo>
                    <a:pt x="197" y="260"/>
                  </a:lnTo>
                  <a:close/>
                  <a:moveTo>
                    <a:pt x="204" y="256"/>
                  </a:moveTo>
                  <a:cubicBezTo>
                    <a:pt x="205" y="254"/>
                    <a:pt x="205" y="254"/>
                    <a:pt x="205" y="254"/>
                  </a:cubicBezTo>
                  <a:cubicBezTo>
                    <a:pt x="202" y="254"/>
                    <a:pt x="202" y="254"/>
                    <a:pt x="202" y="254"/>
                  </a:cubicBezTo>
                  <a:cubicBezTo>
                    <a:pt x="202" y="257"/>
                    <a:pt x="202" y="257"/>
                    <a:pt x="202" y="257"/>
                  </a:cubicBezTo>
                  <a:cubicBezTo>
                    <a:pt x="203" y="259"/>
                    <a:pt x="203" y="259"/>
                    <a:pt x="203" y="259"/>
                  </a:cubicBezTo>
                  <a:cubicBezTo>
                    <a:pt x="204" y="259"/>
                    <a:pt x="204" y="259"/>
                    <a:pt x="204" y="259"/>
                  </a:cubicBezTo>
                  <a:lnTo>
                    <a:pt x="204" y="256"/>
                  </a:lnTo>
                  <a:close/>
                  <a:moveTo>
                    <a:pt x="185" y="284"/>
                  </a:moveTo>
                  <a:cubicBezTo>
                    <a:pt x="181" y="282"/>
                    <a:pt x="181" y="282"/>
                    <a:pt x="181" y="282"/>
                  </a:cubicBezTo>
                  <a:cubicBezTo>
                    <a:pt x="185" y="279"/>
                    <a:pt x="185" y="279"/>
                    <a:pt x="185" y="279"/>
                  </a:cubicBezTo>
                  <a:cubicBezTo>
                    <a:pt x="185" y="279"/>
                    <a:pt x="186" y="278"/>
                    <a:pt x="186" y="277"/>
                  </a:cubicBezTo>
                  <a:cubicBezTo>
                    <a:pt x="186" y="276"/>
                    <a:pt x="186" y="274"/>
                    <a:pt x="186" y="274"/>
                  </a:cubicBezTo>
                  <a:cubicBezTo>
                    <a:pt x="186" y="273"/>
                    <a:pt x="184" y="271"/>
                    <a:pt x="184" y="271"/>
                  </a:cubicBezTo>
                  <a:cubicBezTo>
                    <a:pt x="182" y="270"/>
                    <a:pt x="182" y="270"/>
                    <a:pt x="182" y="270"/>
                  </a:cubicBezTo>
                  <a:cubicBezTo>
                    <a:pt x="181" y="268"/>
                    <a:pt x="181" y="268"/>
                    <a:pt x="181" y="268"/>
                  </a:cubicBezTo>
                  <a:cubicBezTo>
                    <a:pt x="179" y="269"/>
                    <a:pt x="174" y="271"/>
                    <a:pt x="174" y="271"/>
                  </a:cubicBezTo>
                  <a:cubicBezTo>
                    <a:pt x="174" y="271"/>
                    <a:pt x="176" y="273"/>
                    <a:pt x="175" y="274"/>
                  </a:cubicBezTo>
                  <a:cubicBezTo>
                    <a:pt x="175" y="276"/>
                    <a:pt x="173" y="277"/>
                    <a:pt x="173" y="277"/>
                  </a:cubicBezTo>
                  <a:cubicBezTo>
                    <a:pt x="171" y="277"/>
                    <a:pt x="171" y="277"/>
                    <a:pt x="171" y="277"/>
                  </a:cubicBezTo>
                  <a:cubicBezTo>
                    <a:pt x="171" y="277"/>
                    <a:pt x="169" y="278"/>
                    <a:pt x="169" y="279"/>
                  </a:cubicBezTo>
                  <a:cubicBezTo>
                    <a:pt x="169" y="279"/>
                    <a:pt x="168" y="281"/>
                    <a:pt x="168" y="282"/>
                  </a:cubicBezTo>
                  <a:cubicBezTo>
                    <a:pt x="167" y="283"/>
                    <a:pt x="166" y="285"/>
                    <a:pt x="166" y="285"/>
                  </a:cubicBezTo>
                  <a:cubicBezTo>
                    <a:pt x="161" y="285"/>
                    <a:pt x="161" y="285"/>
                    <a:pt x="161" y="285"/>
                  </a:cubicBezTo>
                  <a:cubicBezTo>
                    <a:pt x="161" y="285"/>
                    <a:pt x="161" y="289"/>
                    <a:pt x="160" y="290"/>
                  </a:cubicBezTo>
                  <a:cubicBezTo>
                    <a:pt x="160" y="291"/>
                    <a:pt x="160" y="294"/>
                    <a:pt x="160" y="294"/>
                  </a:cubicBezTo>
                  <a:cubicBezTo>
                    <a:pt x="161" y="294"/>
                    <a:pt x="168" y="295"/>
                    <a:pt x="168" y="295"/>
                  </a:cubicBezTo>
                  <a:cubicBezTo>
                    <a:pt x="172" y="296"/>
                    <a:pt x="172" y="296"/>
                    <a:pt x="172" y="296"/>
                  </a:cubicBezTo>
                  <a:cubicBezTo>
                    <a:pt x="175" y="296"/>
                    <a:pt x="175" y="296"/>
                    <a:pt x="175" y="296"/>
                  </a:cubicBezTo>
                  <a:cubicBezTo>
                    <a:pt x="175" y="296"/>
                    <a:pt x="177" y="299"/>
                    <a:pt x="178" y="298"/>
                  </a:cubicBezTo>
                  <a:cubicBezTo>
                    <a:pt x="179" y="296"/>
                    <a:pt x="180" y="291"/>
                    <a:pt x="180" y="290"/>
                  </a:cubicBezTo>
                  <a:cubicBezTo>
                    <a:pt x="181" y="289"/>
                    <a:pt x="184" y="287"/>
                    <a:pt x="185" y="287"/>
                  </a:cubicBezTo>
                  <a:cubicBezTo>
                    <a:pt x="186" y="287"/>
                    <a:pt x="187" y="287"/>
                    <a:pt x="187" y="287"/>
                  </a:cubicBezTo>
                  <a:lnTo>
                    <a:pt x="185" y="284"/>
                  </a:lnTo>
                  <a:close/>
                  <a:moveTo>
                    <a:pt x="173" y="306"/>
                  </a:moveTo>
                  <a:cubicBezTo>
                    <a:pt x="172" y="304"/>
                    <a:pt x="172" y="304"/>
                    <a:pt x="172" y="304"/>
                  </a:cubicBezTo>
                  <a:cubicBezTo>
                    <a:pt x="169" y="305"/>
                    <a:pt x="169" y="305"/>
                    <a:pt x="169" y="305"/>
                  </a:cubicBezTo>
                  <a:cubicBezTo>
                    <a:pt x="164" y="305"/>
                    <a:pt x="164" y="305"/>
                    <a:pt x="164" y="305"/>
                  </a:cubicBezTo>
                  <a:cubicBezTo>
                    <a:pt x="154" y="305"/>
                    <a:pt x="154" y="305"/>
                    <a:pt x="154" y="305"/>
                  </a:cubicBezTo>
                  <a:cubicBezTo>
                    <a:pt x="153" y="305"/>
                    <a:pt x="153" y="305"/>
                    <a:pt x="153" y="305"/>
                  </a:cubicBezTo>
                  <a:cubicBezTo>
                    <a:pt x="155" y="306"/>
                    <a:pt x="155" y="306"/>
                    <a:pt x="155" y="306"/>
                  </a:cubicBezTo>
                  <a:cubicBezTo>
                    <a:pt x="154" y="307"/>
                    <a:pt x="154" y="307"/>
                    <a:pt x="154" y="307"/>
                  </a:cubicBezTo>
                  <a:cubicBezTo>
                    <a:pt x="154" y="307"/>
                    <a:pt x="164" y="309"/>
                    <a:pt x="165" y="309"/>
                  </a:cubicBezTo>
                  <a:cubicBezTo>
                    <a:pt x="166" y="309"/>
                    <a:pt x="172" y="311"/>
                    <a:pt x="174" y="311"/>
                  </a:cubicBezTo>
                  <a:cubicBezTo>
                    <a:pt x="176" y="311"/>
                    <a:pt x="177" y="311"/>
                    <a:pt x="177" y="311"/>
                  </a:cubicBezTo>
                  <a:cubicBezTo>
                    <a:pt x="180" y="308"/>
                    <a:pt x="180" y="308"/>
                    <a:pt x="180" y="308"/>
                  </a:cubicBezTo>
                  <a:cubicBezTo>
                    <a:pt x="180" y="308"/>
                    <a:pt x="176" y="307"/>
                    <a:pt x="176" y="307"/>
                  </a:cubicBezTo>
                  <a:cubicBezTo>
                    <a:pt x="175" y="307"/>
                    <a:pt x="173" y="306"/>
                    <a:pt x="173" y="306"/>
                  </a:cubicBezTo>
                  <a:close/>
                  <a:moveTo>
                    <a:pt x="197" y="266"/>
                  </a:moveTo>
                  <a:cubicBezTo>
                    <a:pt x="197" y="266"/>
                    <a:pt x="194" y="268"/>
                    <a:pt x="194" y="268"/>
                  </a:cubicBezTo>
                  <a:cubicBezTo>
                    <a:pt x="194" y="269"/>
                    <a:pt x="196" y="270"/>
                    <a:pt x="196" y="270"/>
                  </a:cubicBezTo>
                  <a:cubicBezTo>
                    <a:pt x="198" y="268"/>
                    <a:pt x="198" y="268"/>
                    <a:pt x="198" y="268"/>
                  </a:cubicBezTo>
                  <a:cubicBezTo>
                    <a:pt x="200" y="268"/>
                    <a:pt x="200" y="268"/>
                    <a:pt x="200" y="268"/>
                  </a:cubicBezTo>
                  <a:cubicBezTo>
                    <a:pt x="200" y="268"/>
                    <a:pt x="200" y="270"/>
                    <a:pt x="199" y="271"/>
                  </a:cubicBezTo>
                  <a:cubicBezTo>
                    <a:pt x="199" y="273"/>
                    <a:pt x="200" y="273"/>
                    <a:pt x="200" y="273"/>
                  </a:cubicBezTo>
                  <a:cubicBezTo>
                    <a:pt x="200" y="273"/>
                    <a:pt x="204" y="273"/>
                    <a:pt x="206" y="273"/>
                  </a:cubicBezTo>
                  <a:cubicBezTo>
                    <a:pt x="207" y="273"/>
                    <a:pt x="206" y="271"/>
                    <a:pt x="206" y="271"/>
                  </a:cubicBezTo>
                  <a:cubicBezTo>
                    <a:pt x="206" y="271"/>
                    <a:pt x="206" y="269"/>
                    <a:pt x="206" y="269"/>
                  </a:cubicBezTo>
                  <a:cubicBezTo>
                    <a:pt x="206" y="268"/>
                    <a:pt x="206" y="268"/>
                    <a:pt x="206" y="268"/>
                  </a:cubicBezTo>
                  <a:cubicBezTo>
                    <a:pt x="208" y="269"/>
                    <a:pt x="208" y="269"/>
                    <a:pt x="208" y="269"/>
                  </a:cubicBezTo>
                  <a:cubicBezTo>
                    <a:pt x="208" y="269"/>
                    <a:pt x="209" y="266"/>
                    <a:pt x="209" y="265"/>
                  </a:cubicBezTo>
                  <a:cubicBezTo>
                    <a:pt x="209" y="265"/>
                    <a:pt x="208" y="264"/>
                    <a:pt x="208" y="264"/>
                  </a:cubicBezTo>
                  <a:cubicBezTo>
                    <a:pt x="206" y="262"/>
                    <a:pt x="206" y="262"/>
                    <a:pt x="206" y="262"/>
                  </a:cubicBezTo>
                  <a:cubicBezTo>
                    <a:pt x="203" y="262"/>
                    <a:pt x="203" y="262"/>
                    <a:pt x="203" y="262"/>
                  </a:cubicBezTo>
                  <a:cubicBezTo>
                    <a:pt x="201" y="264"/>
                    <a:pt x="201" y="264"/>
                    <a:pt x="201" y="264"/>
                  </a:cubicBezTo>
                  <a:lnTo>
                    <a:pt x="197" y="266"/>
                  </a:lnTo>
                  <a:close/>
                  <a:moveTo>
                    <a:pt x="198" y="285"/>
                  </a:moveTo>
                  <a:cubicBezTo>
                    <a:pt x="200" y="284"/>
                    <a:pt x="200" y="284"/>
                    <a:pt x="200" y="284"/>
                  </a:cubicBezTo>
                  <a:cubicBezTo>
                    <a:pt x="204" y="284"/>
                    <a:pt x="204" y="284"/>
                    <a:pt x="204" y="284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80"/>
                    <a:pt x="207" y="280"/>
                    <a:pt x="207" y="280"/>
                  </a:cubicBezTo>
                  <a:cubicBezTo>
                    <a:pt x="204" y="279"/>
                    <a:pt x="204" y="279"/>
                    <a:pt x="204" y="279"/>
                  </a:cubicBezTo>
                  <a:cubicBezTo>
                    <a:pt x="200" y="281"/>
                    <a:pt x="200" y="281"/>
                    <a:pt x="200" y="281"/>
                  </a:cubicBezTo>
                  <a:cubicBezTo>
                    <a:pt x="197" y="281"/>
                    <a:pt x="197" y="281"/>
                    <a:pt x="197" y="281"/>
                  </a:cubicBezTo>
                  <a:cubicBezTo>
                    <a:pt x="192" y="282"/>
                    <a:pt x="192" y="282"/>
                    <a:pt x="192" y="282"/>
                  </a:cubicBezTo>
                  <a:cubicBezTo>
                    <a:pt x="192" y="282"/>
                    <a:pt x="189" y="281"/>
                    <a:pt x="189" y="282"/>
                  </a:cubicBezTo>
                  <a:cubicBezTo>
                    <a:pt x="189" y="283"/>
                    <a:pt x="188" y="286"/>
                    <a:pt x="188" y="286"/>
                  </a:cubicBezTo>
                  <a:cubicBezTo>
                    <a:pt x="188" y="288"/>
                    <a:pt x="188" y="288"/>
                    <a:pt x="188" y="288"/>
                  </a:cubicBezTo>
                  <a:cubicBezTo>
                    <a:pt x="188" y="291"/>
                    <a:pt x="188" y="291"/>
                    <a:pt x="188" y="291"/>
                  </a:cubicBezTo>
                  <a:cubicBezTo>
                    <a:pt x="188" y="292"/>
                    <a:pt x="188" y="292"/>
                    <a:pt x="188" y="292"/>
                  </a:cubicBezTo>
                  <a:cubicBezTo>
                    <a:pt x="190" y="294"/>
                    <a:pt x="190" y="294"/>
                    <a:pt x="190" y="294"/>
                  </a:cubicBezTo>
                  <a:cubicBezTo>
                    <a:pt x="190" y="294"/>
                    <a:pt x="190" y="297"/>
                    <a:pt x="190" y="298"/>
                  </a:cubicBezTo>
                  <a:cubicBezTo>
                    <a:pt x="190" y="298"/>
                    <a:pt x="190" y="300"/>
                    <a:pt x="191" y="300"/>
                  </a:cubicBezTo>
                  <a:cubicBezTo>
                    <a:pt x="192" y="300"/>
                    <a:pt x="193" y="300"/>
                    <a:pt x="193" y="300"/>
                  </a:cubicBezTo>
                  <a:cubicBezTo>
                    <a:pt x="193" y="300"/>
                    <a:pt x="193" y="302"/>
                    <a:pt x="193" y="303"/>
                  </a:cubicBezTo>
                  <a:cubicBezTo>
                    <a:pt x="193" y="304"/>
                    <a:pt x="193" y="306"/>
                    <a:pt x="194" y="305"/>
                  </a:cubicBezTo>
                  <a:cubicBezTo>
                    <a:pt x="195" y="304"/>
                    <a:pt x="196" y="302"/>
                    <a:pt x="196" y="302"/>
                  </a:cubicBezTo>
                  <a:cubicBezTo>
                    <a:pt x="193" y="299"/>
                    <a:pt x="193" y="299"/>
                    <a:pt x="193" y="299"/>
                  </a:cubicBezTo>
                  <a:cubicBezTo>
                    <a:pt x="193" y="299"/>
                    <a:pt x="193" y="298"/>
                    <a:pt x="193" y="297"/>
                  </a:cubicBezTo>
                  <a:cubicBezTo>
                    <a:pt x="193" y="295"/>
                    <a:pt x="193" y="294"/>
                    <a:pt x="193" y="294"/>
                  </a:cubicBezTo>
                  <a:cubicBezTo>
                    <a:pt x="194" y="293"/>
                    <a:pt x="194" y="293"/>
                    <a:pt x="194" y="293"/>
                  </a:cubicBezTo>
                  <a:cubicBezTo>
                    <a:pt x="194" y="293"/>
                    <a:pt x="196" y="294"/>
                    <a:pt x="196" y="296"/>
                  </a:cubicBezTo>
                  <a:cubicBezTo>
                    <a:pt x="197" y="297"/>
                    <a:pt x="197" y="298"/>
                    <a:pt x="197" y="299"/>
                  </a:cubicBezTo>
                  <a:cubicBezTo>
                    <a:pt x="197" y="300"/>
                    <a:pt x="198" y="302"/>
                    <a:pt x="199" y="300"/>
                  </a:cubicBezTo>
                  <a:cubicBezTo>
                    <a:pt x="199" y="298"/>
                    <a:pt x="199" y="296"/>
                    <a:pt x="198" y="295"/>
                  </a:cubicBezTo>
                  <a:cubicBezTo>
                    <a:pt x="198" y="295"/>
                    <a:pt x="198" y="294"/>
                    <a:pt x="197" y="292"/>
                  </a:cubicBezTo>
                  <a:cubicBezTo>
                    <a:pt x="196" y="291"/>
                    <a:pt x="195" y="289"/>
                    <a:pt x="195" y="289"/>
                  </a:cubicBezTo>
                  <a:cubicBezTo>
                    <a:pt x="195" y="288"/>
                    <a:pt x="195" y="288"/>
                    <a:pt x="195" y="288"/>
                  </a:cubicBezTo>
                  <a:cubicBezTo>
                    <a:pt x="196" y="286"/>
                    <a:pt x="196" y="286"/>
                    <a:pt x="196" y="286"/>
                  </a:cubicBezTo>
                  <a:lnTo>
                    <a:pt x="198" y="285"/>
                  </a:lnTo>
                  <a:close/>
                  <a:moveTo>
                    <a:pt x="206" y="312"/>
                  </a:moveTo>
                  <a:cubicBezTo>
                    <a:pt x="207" y="312"/>
                    <a:pt x="210" y="311"/>
                    <a:pt x="210" y="311"/>
                  </a:cubicBezTo>
                  <a:cubicBezTo>
                    <a:pt x="210" y="311"/>
                    <a:pt x="213" y="310"/>
                    <a:pt x="214" y="310"/>
                  </a:cubicBezTo>
                  <a:cubicBezTo>
                    <a:pt x="214" y="310"/>
                    <a:pt x="215" y="308"/>
                    <a:pt x="215" y="307"/>
                  </a:cubicBezTo>
                  <a:cubicBezTo>
                    <a:pt x="215" y="307"/>
                    <a:pt x="214" y="307"/>
                    <a:pt x="214" y="307"/>
                  </a:cubicBezTo>
                  <a:cubicBezTo>
                    <a:pt x="214" y="307"/>
                    <a:pt x="212" y="308"/>
                    <a:pt x="212" y="308"/>
                  </a:cubicBezTo>
                  <a:cubicBezTo>
                    <a:pt x="211" y="309"/>
                    <a:pt x="209" y="308"/>
                    <a:pt x="209" y="308"/>
                  </a:cubicBezTo>
                  <a:cubicBezTo>
                    <a:pt x="206" y="309"/>
                    <a:pt x="206" y="309"/>
                    <a:pt x="206" y="309"/>
                  </a:cubicBezTo>
                  <a:cubicBezTo>
                    <a:pt x="201" y="310"/>
                    <a:pt x="201" y="310"/>
                    <a:pt x="201" y="310"/>
                  </a:cubicBezTo>
                  <a:cubicBezTo>
                    <a:pt x="202" y="312"/>
                    <a:pt x="202" y="312"/>
                    <a:pt x="202" y="312"/>
                  </a:cubicBezTo>
                  <a:cubicBezTo>
                    <a:pt x="202" y="312"/>
                    <a:pt x="205" y="312"/>
                    <a:pt x="206" y="312"/>
                  </a:cubicBezTo>
                  <a:close/>
                  <a:moveTo>
                    <a:pt x="186" y="310"/>
                  </a:moveTo>
                  <a:cubicBezTo>
                    <a:pt x="186" y="310"/>
                    <a:pt x="186" y="310"/>
                    <a:pt x="186" y="310"/>
                  </a:cubicBezTo>
                  <a:cubicBezTo>
                    <a:pt x="190" y="311"/>
                    <a:pt x="190" y="311"/>
                    <a:pt x="190" y="311"/>
                  </a:cubicBezTo>
                  <a:cubicBezTo>
                    <a:pt x="194" y="309"/>
                    <a:pt x="194" y="309"/>
                    <a:pt x="194" y="309"/>
                  </a:cubicBezTo>
                  <a:cubicBezTo>
                    <a:pt x="191" y="307"/>
                    <a:pt x="191" y="307"/>
                    <a:pt x="191" y="307"/>
                  </a:cubicBezTo>
                  <a:cubicBezTo>
                    <a:pt x="189" y="306"/>
                    <a:pt x="189" y="306"/>
                    <a:pt x="189" y="306"/>
                  </a:cubicBezTo>
                  <a:cubicBezTo>
                    <a:pt x="189" y="306"/>
                    <a:pt x="187" y="306"/>
                    <a:pt x="187" y="306"/>
                  </a:cubicBezTo>
                  <a:cubicBezTo>
                    <a:pt x="187" y="307"/>
                    <a:pt x="186" y="307"/>
                    <a:pt x="186" y="307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86" y="309"/>
                    <a:pt x="186" y="309"/>
                    <a:pt x="186" y="310"/>
                  </a:cubicBezTo>
                  <a:close/>
                  <a:moveTo>
                    <a:pt x="216" y="295"/>
                  </a:moveTo>
                  <a:cubicBezTo>
                    <a:pt x="216" y="298"/>
                    <a:pt x="216" y="298"/>
                    <a:pt x="216" y="298"/>
                  </a:cubicBezTo>
                  <a:cubicBezTo>
                    <a:pt x="216" y="299"/>
                    <a:pt x="216" y="299"/>
                    <a:pt x="216" y="299"/>
                  </a:cubicBezTo>
                  <a:cubicBezTo>
                    <a:pt x="221" y="299"/>
                    <a:pt x="221" y="299"/>
                    <a:pt x="221" y="299"/>
                  </a:cubicBezTo>
                  <a:cubicBezTo>
                    <a:pt x="224" y="298"/>
                    <a:pt x="224" y="298"/>
                    <a:pt x="224" y="298"/>
                  </a:cubicBezTo>
                  <a:cubicBezTo>
                    <a:pt x="222" y="297"/>
                    <a:pt x="222" y="297"/>
                    <a:pt x="222" y="297"/>
                  </a:cubicBezTo>
                  <a:cubicBezTo>
                    <a:pt x="219" y="295"/>
                    <a:pt x="219" y="295"/>
                    <a:pt x="219" y="295"/>
                  </a:cubicBezTo>
                  <a:lnTo>
                    <a:pt x="216" y="295"/>
                  </a:lnTo>
                  <a:close/>
                  <a:moveTo>
                    <a:pt x="272" y="310"/>
                  </a:moveTo>
                  <a:cubicBezTo>
                    <a:pt x="272" y="309"/>
                    <a:pt x="270" y="306"/>
                    <a:pt x="270" y="306"/>
                  </a:cubicBezTo>
                  <a:cubicBezTo>
                    <a:pt x="270" y="306"/>
                    <a:pt x="269" y="305"/>
                    <a:pt x="269" y="305"/>
                  </a:cubicBezTo>
                  <a:cubicBezTo>
                    <a:pt x="270" y="305"/>
                    <a:pt x="272" y="304"/>
                    <a:pt x="272" y="304"/>
                  </a:cubicBezTo>
                  <a:cubicBezTo>
                    <a:pt x="271" y="304"/>
                    <a:pt x="268" y="301"/>
                    <a:pt x="268" y="301"/>
                  </a:cubicBezTo>
                  <a:cubicBezTo>
                    <a:pt x="264" y="298"/>
                    <a:pt x="264" y="298"/>
                    <a:pt x="264" y="298"/>
                  </a:cubicBezTo>
                  <a:cubicBezTo>
                    <a:pt x="262" y="296"/>
                    <a:pt x="262" y="296"/>
                    <a:pt x="262" y="296"/>
                  </a:cubicBezTo>
                  <a:cubicBezTo>
                    <a:pt x="257" y="296"/>
                    <a:pt x="257" y="296"/>
                    <a:pt x="257" y="296"/>
                  </a:cubicBezTo>
                  <a:cubicBezTo>
                    <a:pt x="252" y="293"/>
                    <a:pt x="252" y="293"/>
                    <a:pt x="252" y="293"/>
                  </a:cubicBezTo>
                  <a:cubicBezTo>
                    <a:pt x="247" y="292"/>
                    <a:pt x="247" y="292"/>
                    <a:pt x="247" y="292"/>
                  </a:cubicBezTo>
                  <a:cubicBezTo>
                    <a:pt x="241" y="290"/>
                    <a:pt x="241" y="290"/>
                    <a:pt x="241" y="290"/>
                  </a:cubicBezTo>
                  <a:cubicBezTo>
                    <a:pt x="241" y="290"/>
                    <a:pt x="241" y="293"/>
                    <a:pt x="241" y="294"/>
                  </a:cubicBezTo>
                  <a:cubicBezTo>
                    <a:pt x="241" y="295"/>
                    <a:pt x="236" y="296"/>
                    <a:pt x="236" y="296"/>
                  </a:cubicBezTo>
                  <a:cubicBezTo>
                    <a:pt x="233" y="292"/>
                    <a:pt x="233" y="292"/>
                    <a:pt x="233" y="292"/>
                  </a:cubicBezTo>
                  <a:cubicBezTo>
                    <a:pt x="233" y="290"/>
                    <a:pt x="233" y="290"/>
                    <a:pt x="233" y="290"/>
                  </a:cubicBezTo>
                  <a:cubicBezTo>
                    <a:pt x="226" y="288"/>
                    <a:pt x="226" y="288"/>
                    <a:pt x="226" y="288"/>
                  </a:cubicBezTo>
                  <a:cubicBezTo>
                    <a:pt x="223" y="288"/>
                    <a:pt x="223" y="288"/>
                    <a:pt x="223" y="288"/>
                  </a:cubicBezTo>
                  <a:cubicBezTo>
                    <a:pt x="223" y="288"/>
                    <a:pt x="224" y="294"/>
                    <a:pt x="224" y="295"/>
                  </a:cubicBezTo>
                  <a:cubicBezTo>
                    <a:pt x="224" y="295"/>
                    <a:pt x="228" y="296"/>
                    <a:pt x="228" y="296"/>
                  </a:cubicBezTo>
                  <a:cubicBezTo>
                    <a:pt x="228" y="297"/>
                    <a:pt x="230" y="298"/>
                    <a:pt x="231" y="298"/>
                  </a:cubicBezTo>
                  <a:cubicBezTo>
                    <a:pt x="231" y="298"/>
                    <a:pt x="236" y="299"/>
                    <a:pt x="236" y="299"/>
                  </a:cubicBezTo>
                  <a:cubicBezTo>
                    <a:pt x="237" y="299"/>
                    <a:pt x="240" y="298"/>
                    <a:pt x="241" y="300"/>
                  </a:cubicBezTo>
                  <a:cubicBezTo>
                    <a:pt x="242" y="301"/>
                    <a:pt x="243" y="303"/>
                    <a:pt x="243" y="303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49" y="309"/>
                    <a:pt x="249" y="309"/>
                    <a:pt x="249" y="309"/>
                  </a:cubicBezTo>
                  <a:cubicBezTo>
                    <a:pt x="254" y="310"/>
                    <a:pt x="254" y="310"/>
                    <a:pt x="254" y="310"/>
                  </a:cubicBezTo>
                  <a:cubicBezTo>
                    <a:pt x="256" y="308"/>
                    <a:pt x="256" y="308"/>
                    <a:pt x="256" y="308"/>
                  </a:cubicBezTo>
                  <a:cubicBezTo>
                    <a:pt x="261" y="307"/>
                    <a:pt x="261" y="307"/>
                    <a:pt x="261" y="307"/>
                  </a:cubicBezTo>
                  <a:cubicBezTo>
                    <a:pt x="261" y="307"/>
                    <a:pt x="263" y="307"/>
                    <a:pt x="264" y="308"/>
                  </a:cubicBezTo>
                  <a:cubicBezTo>
                    <a:pt x="264" y="308"/>
                    <a:pt x="265" y="309"/>
                    <a:pt x="266" y="310"/>
                  </a:cubicBezTo>
                  <a:cubicBezTo>
                    <a:pt x="266" y="311"/>
                    <a:pt x="267" y="312"/>
                    <a:pt x="267" y="312"/>
                  </a:cubicBezTo>
                  <a:cubicBezTo>
                    <a:pt x="274" y="314"/>
                    <a:pt x="274" y="314"/>
                    <a:pt x="274" y="314"/>
                  </a:cubicBezTo>
                  <a:cubicBezTo>
                    <a:pt x="276" y="314"/>
                    <a:pt x="276" y="314"/>
                    <a:pt x="276" y="314"/>
                  </a:cubicBezTo>
                  <a:cubicBezTo>
                    <a:pt x="276" y="314"/>
                    <a:pt x="272" y="310"/>
                    <a:pt x="272" y="310"/>
                  </a:cubicBezTo>
                  <a:close/>
                  <a:moveTo>
                    <a:pt x="288" y="295"/>
                  </a:moveTo>
                  <a:cubicBezTo>
                    <a:pt x="288" y="294"/>
                    <a:pt x="287" y="292"/>
                    <a:pt x="287" y="292"/>
                  </a:cubicBezTo>
                  <a:cubicBezTo>
                    <a:pt x="286" y="291"/>
                    <a:pt x="286" y="293"/>
                    <a:pt x="286" y="293"/>
                  </a:cubicBezTo>
                  <a:cubicBezTo>
                    <a:pt x="286" y="293"/>
                    <a:pt x="282" y="295"/>
                    <a:pt x="281" y="296"/>
                  </a:cubicBezTo>
                  <a:cubicBezTo>
                    <a:pt x="279" y="297"/>
                    <a:pt x="279" y="298"/>
                    <a:pt x="279" y="298"/>
                  </a:cubicBezTo>
                  <a:cubicBezTo>
                    <a:pt x="274" y="298"/>
                    <a:pt x="274" y="298"/>
                    <a:pt x="274" y="298"/>
                  </a:cubicBezTo>
                  <a:cubicBezTo>
                    <a:pt x="274" y="298"/>
                    <a:pt x="274" y="299"/>
                    <a:pt x="273" y="300"/>
                  </a:cubicBezTo>
                  <a:cubicBezTo>
                    <a:pt x="272" y="302"/>
                    <a:pt x="273" y="302"/>
                    <a:pt x="273" y="303"/>
                  </a:cubicBezTo>
                  <a:cubicBezTo>
                    <a:pt x="273" y="303"/>
                    <a:pt x="273" y="305"/>
                    <a:pt x="273" y="305"/>
                  </a:cubicBezTo>
                  <a:cubicBezTo>
                    <a:pt x="275" y="304"/>
                    <a:pt x="275" y="304"/>
                    <a:pt x="275" y="304"/>
                  </a:cubicBezTo>
                  <a:cubicBezTo>
                    <a:pt x="277" y="303"/>
                    <a:pt x="277" y="303"/>
                    <a:pt x="277" y="303"/>
                  </a:cubicBezTo>
                  <a:cubicBezTo>
                    <a:pt x="277" y="303"/>
                    <a:pt x="278" y="303"/>
                    <a:pt x="279" y="303"/>
                  </a:cubicBezTo>
                  <a:cubicBezTo>
                    <a:pt x="279" y="303"/>
                    <a:pt x="281" y="301"/>
                    <a:pt x="281" y="301"/>
                  </a:cubicBezTo>
                  <a:cubicBezTo>
                    <a:pt x="284" y="299"/>
                    <a:pt x="284" y="299"/>
                    <a:pt x="284" y="299"/>
                  </a:cubicBezTo>
                  <a:cubicBezTo>
                    <a:pt x="284" y="299"/>
                    <a:pt x="288" y="296"/>
                    <a:pt x="288" y="295"/>
                  </a:cubicBezTo>
                  <a:close/>
                  <a:moveTo>
                    <a:pt x="245" y="382"/>
                  </a:moveTo>
                  <a:cubicBezTo>
                    <a:pt x="246" y="382"/>
                    <a:pt x="251" y="379"/>
                    <a:pt x="252" y="378"/>
                  </a:cubicBezTo>
                  <a:cubicBezTo>
                    <a:pt x="252" y="377"/>
                    <a:pt x="255" y="376"/>
                    <a:pt x="256" y="375"/>
                  </a:cubicBezTo>
                  <a:cubicBezTo>
                    <a:pt x="257" y="375"/>
                    <a:pt x="258" y="374"/>
                    <a:pt x="258" y="373"/>
                  </a:cubicBezTo>
                  <a:cubicBezTo>
                    <a:pt x="259" y="372"/>
                    <a:pt x="261" y="369"/>
                    <a:pt x="261" y="369"/>
                  </a:cubicBezTo>
                  <a:cubicBezTo>
                    <a:pt x="261" y="368"/>
                    <a:pt x="265" y="367"/>
                    <a:pt x="266" y="366"/>
                  </a:cubicBezTo>
                  <a:cubicBezTo>
                    <a:pt x="267" y="365"/>
                    <a:pt x="267" y="363"/>
                    <a:pt x="267" y="363"/>
                  </a:cubicBezTo>
                  <a:cubicBezTo>
                    <a:pt x="269" y="360"/>
                    <a:pt x="269" y="360"/>
                    <a:pt x="269" y="360"/>
                  </a:cubicBezTo>
                  <a:cubicBezTo>
                    <a:pt x="269" y="360"/>
                    <a:pt x="269" y="357"/>
                    <a:pt x="269" y="356"/>
                  </a:cubicBezTo>
                  <a:cubicBezTo>
                    <a:pt x="270" y="355"/>
                    <a:pt x="268" y="351"/>
                    <a:pt x="268" y="351"/>
                  </a:cubicBezTo>
                  <a:cubicBezTo>
                    <a:pt x="267" y="350"/>
                    <a:pt x="266" y="349"/>
                    <a:pt x="266" y="348"/>
                  </a:cubicBezTo>
                  <a:cubicBezTo>
                    <a:pt x="266" y="347"/>
                    <a:pt x="267" y="346"/>
                    <a:pt x="267" y="346"/>
                  </a:cubicBezTo>
                  <a:cubicBezTo>
                    <a:pt x="262" y="343"/>
                    <a:pt x="262" y="343"/>
                    <a:pt x="262" y="343"/>
                  </a:cubicBezTo>
                  <a:cubicBezTo>
                    <a:pt x="262" y="343"/>
                    <a:pt x="261" y="337"/>
                    <a:pt x="260" y="337"/>
                  </a:cubicBezTo>
                  <a:cubicBezTo>
                    <a:pt x="260" y="336"/>
                    <a:pt x="257" y="334"/>
                    <a:pt x="257" y="333"/>
                  </a:cubicBezTo>
                  <a:cubicBezTo>
                    <a:pt x="257" y="331"/>
                    <a:pt x="258" y="327"/>
                    <a:pt x="258" y="326"/>
                  </a:cubicBezTo>
                  <a:cubicBezTo>
                    <a:pt x="258" y="324"/>
                    <a:pt x="252" y="323"/>
                    <a:pt x="251" y="323"/>
                  </a:cubicBezTo>
                  <a:cubicBezTo>
                    <a:pt x="250" y="323"/>
                    <a:pt x="251" y="324"/>
                    <a:pt x="251" y="325"/>
                  </a:cubicBezTo>
                  <a:cubicBezTo>
                    <a:pt x="251" y="326"/>
                    <a:pt x="250" y="327"/>
                    <a:pt x="248" y="329"/>
                  </a:cubicBezTo>
                  <a:cubicBezTo>
                    <a:pt x="247" y="331"/>
                    <a:pt x="247" y="331"/>
                    <a:pt x="246" y="332"/>
                  </a:cubicBezTo>
                  <a:cubicBezTo>
                    <a:pt x="245" y="333"/>
                    <a:pt x="244" y="337"/>
                    <a:pt x="244" y="337"/>
                  </a:cubicBezTo>
                  <a:cubicBezTo>
                    <a:pt x="244" y="337"/>
                    <a:pt x="240" y="336"/>
                    <a:pt x="240" y="335"/>
                  </a:cubicBezTo>
                  <a:cubicBezTo>
                    <a:pt x="239" y="334"/>
                    <a:pt x="235" y="331"/>
                    <a:pt x="235" y="331"/>
                  </a:cubicBezTo>
                  <a:cubicBezTo>
                    <a:pt x="235" y="331"/>
                    <a:pt x="238" y="326"/>
                    <a:pt x="239" y="325"/>
                  </a:cubicBezTo>
                  <a:cubicBezTo>
                    <a:pt x="239" y="325"/>
                    <a:pt x="235" y="324"/>
                    <a:pt x="234" y="324"/>
                  </a:cubicBezTo>
                  <a:cubicBezTo>
                    <a:pt x="232" y="324"/>
                    <a:pt x="232" y="324"/>
                    <a:pt x="230" y="324"/>
                  </a:cubicBezTo>
                  <a:cubicBezTo>
                    <a:pt x="228" y="324"/>
                    <a:pt x="225" y="326"/>
                    <a:pt x="222" y="327"/>
                  </a:cubicBezTo>
                  <a:cubicBezTo>
                    <a:pt x="218" y="329"/>
                    <a:pt x="221" y="331"/>
                    <a:pt x="221" y="332"/>
                  </a:cubicBezTo>
                  <a:cubicBezTo>
                    <a:pt x="221" y="333"/>
                    <a:pt x="221" y="334"/>
                    <a:pt x="221" y="335"/>
                  </a:cubicBezTo>
                  <a:cubicBezTo>
                    <a:pt x="221" y="337"/>
                    <a:pt x="219" y="335"/>
                    <a:pt x="218" y="335"/>
                  </a:cubicBezTo>
                  <a:cubicBezTo>
                    <a:pt x="217" y="335"/>
                    <a:pt x="215" y="333"/>
                    <a:pt x="215" y="332"/>
                  </a:cubicBezTo>
                  <a:cubicBezTo>
                    <a:pt x="215" y="331"/>
                    <a:pt x="214" y="330"/>
                    <a:pt x="213" y="330"/>
                  </a:cubicBezTo>
                  <a:cubicBezTo>
                    <a:pt x="212" y="330"/>
                    <a:pt x="210" y="332"/>
                    <a:pt x="209" y="333"/>
                  </a:cubicBezTo>
                  <a:cubicBezTo>
                    <a:pt x="209" y="334"/>
                    <a:pt x="207" y="335"/>
                    <a:pt x="206" y="336"/>
                  </a:cubicBezTo>
                  <a:cubicBezTo>
                    <a:pt x="205" y="337"/>
                    <a:pt x="202" y="339"/>
                    <a:pt x="202" y="339"/>
                  </a:cubicBezTo>
                  <a:cubicBezTo>
                    <a:pt x="201" y="340"/>
                    <a:pt x="202" y="341"/>
                    <a:pt x="200" y="343"/>
                  </a:cubicBezTo>
                  <a:cubicBezTo>
                    <a:pt x="199" y="346"/>
                    <a:pt x="199" y="345"/>
                    <a:pt x="198" y="346"/>
                  </a:cubicBezTo>
                  <a:cubicBezTo>
                    <a:pt x="198" y="347"/>
                    <a:pt x="196" y="348"/>
                    <a:pt x="196" y="348"/>
                  </a:cubicBezTo>
                  <a:cubicBezTo>
                    <a:pt x="196" y="348"/>
                    <a:pt x="192" y="346"/>
                    <a:pt x="191" y="346"/>
                  </a:cubicBezTo>
                  <a:cubicBezTo>
                    <a:pt x="190" y="346"/>
                    <a:pt x="186" y="348"/>
                    <a:pt x="186" y="348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86" y="349"/>
                    <a:pt x="188" y="352"/>
                    <a:pt x="188" y="353"/>
                  </a:cubicBezTo>
                  <a:cubicBezTo>
                    <a:pt x="188" y="353"/>
                    <a:pt x="188" y="356"/>
                    <a:pt x="188" y="357"/>
                  </a:cubicBezTo>
                  <a:cubicBezTo>
                    <a:pt x="188" y="358"/>
                    <a:pt x="189" y="359"/>
                    <a:pt x="189" y="360"/>
                  </a:cubicBezTo>
                  <a:cubicBezTo>
                    <a:pt x="189" y="361"/>
                    <a:pt x="190" y="363"/>
                    <a:pt x="190" y="364"/>
                  </a:cubicBezTo>
                  <a:cubicBezTo>
                    <a:pt x="190" y="365"/>
                    <a:pt x="194" y="367"/>
                    <a:pt x="194" y="367"/>
                  </a:cubicBezTo>
                  <a:cubicBezTo>
                    <a:pt x="195" y="368"/>
                    <a:pt x="194" y="368"/>
                    <a:pt x="194" y="370"/>
                  </a:cubicBezTo>
                  <a:cubicBezTo>
                    <a:pt x="194" y="372"/>
                    <a:pt x="195" y="374"/>
                    <a:pt x="195" y="374"/>
                  </a:cubicBezTo>
                  <a:cubicBezTo>
                    <a:pt x="195" y="374"/>
                    <a:pt x="199" y="374"/>
                    <a:pt x="200" y="374"/>
                  </a:cubicBezTo>
                  <a:cubicBezTo>
                    <a:pt x="200" y="374"/>
                    <a:pt x="200" y="374"/>
                    <a:pt x="203" y="375"/>
                  </a:cubicBezTo>
                  <a:cubicBezTo>
                    <a:pt x="206" y="375"/>
                    <a:pt x="207" y="375"/>
                    <a:pt x="210" y="374"/>
                  </a:cubicBezTo>
                  <a:cubicBezTo>
                    <a:pt x="213" y="373"/>
                    <a:pt x="212" y="373"/>
                    <a:pt x="213" y="372"/>
                  </a:cubicBezTo>
                  <a:cubicBezTo>
                    <a:pt x="214" y="371"/>
                    <a:pt x="215" y="370"/>
                    <a:pt x="216" y="369"/>
                  </a:cubicBezTo>
                  <a:cubicBezTo>
                    <a:pt x="218" y="368"/>
                    <a:pt x="221" y="369"/>
                    <a:pt x="222" y="368"/>
                  </a:cubicBezTo>
                  <a:cubicBezTo>
                    <a:pt x="222" y="368"/>
                    <a:pt x="225" y="368"/>
                    <a:pt x="226" y="368"/>
                  </a:cubicBezTo>
                  <a:cubicBezTo>
                    <a:pt x="226" y="368"/>
                    <a:pt x="228" y="370"/>
                    <a:pt x="231" y="371"/>
                  </a:cubicBezTo>
                  <a:cubicBezTo>
                    <a:pt x="233" y="372"/>
                    <a:pt x="233" y="373"/>
                    <a:pt x="233" y="373"/>
                  </a:cubicBezTo>
                  <a:cubicBezTo>
                    <a:pt x="233" y="373"/>
                    <a:pt x="235" y="373"/>
                    <a:pt x="237" y="374"/>
                  </a:cubicBezTo>
                  <a:cubicBezTo>
                    <a:pt x="238" y="375"/>
                    <a:pt x="238" y="376"/>
                    <a:pt x="238" y="378"/>
                  </a:cubicBezTo>
                  <a:cubicBezTo>
                    <a:pt x="238" y="379"/>
                    <a:pt x="240" y="381"/>
                    <a:pt x="241" y="382"/>
                  </a:cubicBezTo>
                  <a:cubicBezTo>
                    <a:pt x="242" y="383"/>
                    <a:pt x="244" y="382"/>
                    <a:pt x="245" y="382"/>
                  </a:cubicBezTo>
                  <a:close/>
                  <a:moveTo>
                    <a:pt x="246" y="384"/>
                  </a:moveTo>
                  <a:cubicBezTo>
                    <a:pt x="246" y="385"/>
                    <a:pt x="245" y="387"/>
                    <a:pt x="245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3" y="385"/>
                    <a:pt x="243" y="385"/>
                    <a:pt x="243" y="385"/>
                  </a:cubicBezTo>
                  <a:cubicBezTo>
                    <a:pt x="243" y="386"/>
                    <a:pt x="242" y="390"/>
                    <a:pt x="242" y="390"/>
                  </a:cubicBezTo>
                  <a:cubicBezTo>
                    <a:pt x="242" y="390"/>
                    <a:pt x="245" y="393"/>
                    <a:pt x="245" y="393"/>
                  </a:cubicBezTo>
                  <a:cubicBezTo>
                    <a:pt x="245" y="392"/>
                    <a:pt x="247" y="390"/>
                    <a:pt x="247" y="390"/>
                  </a:cubicBezTo>
                  <a:cubicBezTo>
                    <a:pt x="247" y="389"/>
                    <a:pt x="248" y="385"/>
                    <a:pt x="248" y="385"/>
                  </a:cubicBezTo>
                  <a:cubicBezTo>
                    <a:pt x="248" y="385"/>
                    <a:pt x="246" y="384"/>
                    <a:pt x="246" y="384"/>
                  </a:cubicBezTo>
                  <a:close/>
                  <a:moveTo>
                    <a:pt x="273" y="385"/>
                  </a:moveTo>
                  <a:cubicBezTo>
                    <a:pt x="273" y="386"/>
                    <a:pt x="272" y="388"/>
                    <a:pt x="271" y="389"/>
                  </a:cubicBezTo>
                  <a:cubicBezTo>
                    <a:pt x="271" y="390"/>
                    <a:pt x="270" y="391"/>
                    <a:pt x="269" y="391"/>
                  </a:cubicBezTo>
                  <a:cubicBezTo>
                    <a:pt x="269" y="391"/>
                    <a:pt x="265" y="393"/>
                    <a:pt x="264" y="393"/>
                  </a:cubicBezTo>
                  <a:cubicBezTo>
                    <a:pt x="263" y="394"/>
                    <a:pt x="259" y="395"/>
                    <a:pt x="259" y="395"/>
                  </a:cubicBezTo>
                  <a:cubicBezTo>
                    <a:pt x="258" y="396"/>
                    <a:pt x="255" y="398"/>
                    <a:pt x="255" y="398"/>
                  </a:cubicBezTo>
                  <a:cubicBezTo>
                    <a:pt x="249" y="401"/>
                    <a:pt x="249" y="401"/>
                    <a:pt x="249" y="401"/>
                  </a:cubicBezTo>
                  <a:cubicBezTo>
                    <a:pt x="248" y="403"/>
                    <a:pt x="251" y="401"/>
                    <a:pt x="251" y="401"/>
                  </a:cubicBezTo>
                  <a:cubicBezTo>
                    <a:pt x="251" y="401"/>
                    <a:pt x="253" y="401"/>
                    <a:pt x="254" y="400"/>
                  </a:cubicBezTo>
                  <a:cubicBezTo>
                    <a:pt x="255" y="400"/>
                    <a:pt x="256" y="399"/>
                    <a:pt x="257" y="399"/>
                  </a:cubicBezTo>
                  <a:cubicBezTo>
                    <a:pt x="257" y="399"/>
                    <a:pt x="260" y="399"/>
                    <a:pt x="260" y="399"/>
                  </a:cubicBezTo>
                  <a:cubicBezTo>
                    <a:pt x="260" y="399"/>
                    <a:pt x="266" y="396"/>
                    <a:pt x="267" y="395"/>
                  </a:cubicBezTo>
                  <a:cubicBezTo>
                    <a:pt x="269" y="393"/>
                    <a:pt x="270" y="392"/>
                    <a:pt x="271" y="392"/>
                  </a:cubicBezTo>
                  <a:cubicBezTo>
                    <a:pt x="271" y="392"/>
                    <a:pt x="272" y="392"/>
                    <a:pt x="274" y="391"/>
                  </a:cubicBezTo>
                  <a:cubicBezTo>
                    <a:pt x="275" y="391"/>
                    <a:pt x="275" y="390"/>
                    <a:pt x="275" y="390"/>
                  </a:cubicBezTo>
                  <a:cubicBezTo>
                    <a:pt x="275" y="390"/>
                    <a:pt x="274" y="390"/>
                    <a:pt x="273" y="389"/>
                  </a:cubicBezTo>
                  <a:cubicBezTo>
                    <a:pt x="273" y="387"/>
                    <a:pt x="275" y="388"/>
                    <a:pt x="275" y="388"/>
                  </a:cubicBezTo>
                  <a:cubicBezTo>
                    <a:pt x="275" y="388"/>
                    <a:pt x="275" y="384"/>
                    <a:pt x="275" y="383"/>
                  </a:cubicBezTo>
                  <a:cubicBezTo>
                    <a:pt x="275" y="383"/>
                    <a:pt x="273" y="385"/>
                    <a:pt x="273" y="385"/>
                  </a:cubicBezTo>
                  <a:close/>
                  <a:moveTo>
                    <a:pt x="302" y="314"/>
                  </a:moveTo>
                  <a:cubicBezTo>
                    <a:pt x="301" y="310"/>
                    <a:pt x="301" y="310"/>
                    <a:pt x="301" y="310"/>
                  </a:cubicBezTo>
                  <a:cubicBezTo>
                    <a:pt x="299" y="309"/>
                    <a:pt x="299" y="309"/>
                    <a:pt x="299" y="309"/>
                  </a:cubicBezTo>
                  <a:cubicBezTo>
                    <a:pt x="300" y="312"/>
                    <a:pt x="300" y="312"/>
                    <a:pt x="300" y="312"/>
                  </a:cubicBezTo>
                  <a:cubicBezTo>
                    <a:pt x="300" y="312"/>
                    <a:pt x="299" y="312"/>
                    <a:pt x="298" y="313"/>
                  </a:cubicBezTo>
                  <a:cubicBezTo>
                    <a:pt x="297" y="314"/>
                    <a:pt x="299" y="317"/>
                    <a:pt x="299" y="317"/>
                  </a:cubicBezTo>
                  <a:cubicBezTo>
                    <a:pt x="299" y="317"/>
                    <a:pt x="303" y="315"/>
                    <a:pt x="303" y="314"/>
                  </a:cubicBezTo>
                  <a:cubicBezTo>
                    <a:pt x="304" y="313"/>
                    <a:pt x="302" y="314"/>
                    <a:pt x="302" y="314"/>
                  </a:cubicBezTo>
                  <a:close/>
                  <a:moveTo>
                    <a:pt x="312" y="312"/>
                  </a:moveTo>
                  <a:cubicBezTo>
                    <a:pt x="312" y="315"/>
                    <a:pt x="312" y="315"/>
                    <a:pt x="312" y="315"/>
                  </a:cubicBezTo>
                  <a:cubicBezTo>
                    <a:pt x="311" y="316"/>
                    <a:pt x="311" y="316"/>
                    <a:pt x="311" y="316"/>
                  </a:cubicBezTo>
                  <a:cubicBezTo>
                    <a:pt x="310" y="315"/>
                    <a:pt x="310" y="315"/>
                    <a:pt x="310" y="315"/>
                  </a:cubicBezTo>
                  <a:cubicBezTo>
                    <a:pt x="309" y="315"/>
                    <a:pt x="309" y="315"/>
                    <a:pt x="309" y="315"/>
                  </a:cubicBezTo>
                  <a:cubicBezTo>
                    <a:pt x="309" y="315"/>
                    <a:pt x="310" y="317"/>
                    <a:pt x="310" y="318"/>
                  </a:cubicBezTo>
                  <a:cubicBezTo>
                    <a:pt x="310" y="318"/>
                    <a:pt x="313" y="318"/>
                    <a:pt x="313" y="318"/>
                  </a:cubicBezTo>
                  <a:cubicBezTo>
                    <a:pt x="313" y="318"/>
                    <a:pt x="316" y="316"/>
                    <a:pt x="316" y="316"/>
                  </a:cubicBezTo>
                  <a:cubicBezTo>
                    <a:pt x="317" y="315"/>
                    <a:pt x="317" y="313"/>
                    <a:pt x="317" y="313"/>
                  </a:cubicBezTo>
                  <a:cubicBezTo>
                    <a:pt x="315" y="312"/>
                    <a:pt x="315" y="312"/>
                    <a:pt x="315" y="312"/>
                  </a:cubicBezTo>
                  <a:lnTo>
                    <a:pt x="312" y="312"/>
                  </a:lnTo>
                  <a:close/>
                  <a:moveTo>
                    <a:pt x="286" y="310"/>
                  </a:moveTo>
                  <a:cubicBezTo>
                    <a:pt x="286" y="310"/>
                    <a:pt x="286" y="309"/>
                    <a:pt x="286" y="309"/>
                  </a:cubicBezTo>
                  <a:cubicBezTo>
                    <a:pt x="286" y="308"/>
                    <a:pt x="284" y="310"/>
                    <a:pt x="284" y="310"/>
                  </a:cubicBezTo>
                  <a:cubicBezTo>
                    <a:pt x="284" y="311"/>
                    <a:pt x="282" y="312"/>
                    <a:pt x="281" y="313"/>
                  </a:cubicBezTo>
                  <a:cubicBezTo>
                    <a:pt x="281" y="313"/>
                    <a:pt x="288" y="314"/>
                    <a:pt x="288" y="314"/>
                  </a:cubicBezTo>
                  <a:cubicBezTo>
                    <a:pt x="289" y="314"/>
                    <a:pt x="290" y="313"/>
                    <a:pt x="290" y="313"/>
                  </a:cubicBezTo>
                  <a:cubicBezTo>
                    <a:pt x="290" y="313"/>
                    <a:pt x="291" y="310"/>
                    <a:pt x="291" y="310"/>
                  </a:cubicBezTo>
                  <a:cubicBezTo>
                    <a:pt x="291" y="310"/>
                    <a:pt x="286" y="310"/>
                    <a:pt x="286" y="3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0" name="Freeform 10"/>
            <p:cNvSpPr>
              <a:spLocks noEditPoints="1"/>
            </p:cNvSpPr>
            <p:nvPr/>
          </p:nvSpPr>
          <p:spPr bwMode="auto">
            <a:xfrm>
              <a:off x="1042988" y="1154113"/>
              <a:ext cx="644525" cy="641350"/>
            </a:xfrm>
            <a:custGeom>
              <a:avLst/>
              <a:gdLst>
                <a:gd name="T0" fmla="*/ 115 w 219"/>
                <a:gd name="T1" fmla="*/ 3 h 218"/>
                <a:gd name="T2" fmla="*/ 3 w 219"/>
                <a:gd name="T3" fmla="*/ 103 h 218"/>
                <a:gd name="T4" fmla="*/ 103 w 219"/>
                <a:gd name="T5" fmla="*/ 215 h 218"/>
                <a:gd name="T6" fmla="*/ 215 w 219"/>
                <a:gd name="T7" fmla="*/ 115 h 218"/>
                <a:gd name="T8" fmla="*/ 115 w 219"/>
                <a:gd name="T9" fmla="*/ 3 h 218"/>
                <a:gd name="T10" fmla="*/ 105 w 219"/>
                <a:gd name="T11" fmla="*/ 188 h 218"/>
                <a:gd name="T12" fmla="*/ 30 w 219"/>
                <a:gd name="T13" fmla="*/ 104 h 218"/>
                <a:gd name="T14" fmla="*/ 114 w 219"/>
                <a:gd name="T15" fmla="*/ 30 h 218"/>
                <a:gd name="T16" fmla="*/ 188 w 219"/>
                <a:gd name="T17" fmla="*/ 114 h 218"/>
                <a:gd name="T18" fmla="*/ 105 w 219"/>
                <a:gd name="T19" fmla="*/ 18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218">
                  <a:moveTo>
                    <a:pt x="115" y="3"/>
                  </a:moveTo>
                  <a:cubicBezTo>
                    <a:pt x="57" y="0"/>
                    <a:pt x="7" y="44"/>
                    <a:pt x="3" y="103"/>
                  </a:cubicBezTo>
                  <a:cubicBezTo>
                    <a:pt x="0" y="161"/>
                    <a:pt x="45" y="212"/>
                    <a:pt x="103" y="215"/>
                  </a:cubicBezTo>
                  <a:cubicBezTo>
                    <a:pt x="162" y="218"/>
                    <a:pt x="212" y="174"/>
                    <a:pt x="215" y="115"/>
                  </a:cubicBezTo>
                  <a:cubicBezTo>
                    <a:pt x="219" y="57"/>
                    <a:pt x="174" y="6"/>
                    <a:pt x="115" y="3"/>
                  </a:cubicBezTo>
                  <a:close/>
                  <a:moveTo>
                    <a:pt x="105" y="188"/>
                  </a:moveTo>
                  <a:cubicBezTo>
                    <a:pt x="61" y="185"/>
                    <a:pt x="28" y="148"/>
                    <a:pt x="30" y="104"/>
                  </a:cubicBezTo>
                  <a:cubicBezTo>
                    <a:pt x="33" y="61"/>
                    <a:pt x="70" y="28"/>
                    <a:pt x="114" y="30"/>
                  </a:cubicBezTo>
                  <a:cubicBezTo>
                    <a:pt x="157" y="33"/>
                    <a:pt x="191" y="70"/>
                    <a:pt x="188" y="114"/>
                  </a:cubicBezTo>
                  <a:cubicBezTo>
                    <a:pt x="186" y="157"/>
                    <a:pt x="148" y="190"/>
                    <a:pt x="105" y="1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1" name="Freeform 11"/>
            <p:cNvSpPr/>
            <p:nvPr/>
          </p:nvSpPr>
          <p:spPr bwMode="auto">
            <a:xfrm>
              <a:off x="1552576" y="1668463"/>
              <a:ext cx="63500" cy="61913"/>
            </a:xfrm>
            <a:custGeom>
              <a:avLst/>
              <a:gdLst>
                <a:gd name="T0" fmla="*/ 20 w 22"/>
                <a:gd name="T1" fmla="*/ 2 h 21"/>
                <a:gd name="T2" fmla="*/ 19 w 22"/>
                <a:gd name="T3" fmla="*/ 10 h 21"/>
                <a:gd name="T4" fmla="*/ 11 w 22"/>
                <a:gd name="T5" fmla="*/ 19 h 21"/>
                <a:gd name="T6" fmla="*/ 2 w 22"/>
                <a:gd name="T7" fmla="*/ 19 h 21"/>
                <a:gd name="T8" fmla="*/ 2 w 22"/>
                <a:gd name="T9" fmla="*/ 19 h 21"/>
                <a:gd name="T10" fmla="*/ 3 w 22"/>
                <a:gd name="T11" fmla="*/ 11 h 21"/>
                <a:gd name="T12" fmla="*/ 12 w 22"/>
                <a:gd name="T13" fmla="*/ 2 h 21"/>
                <a:gd name="T14" fmla="*/ 20 w 22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1">
                  <a:moveTo>
                    <a:pt x="20" y="2"/>
                  </a:moveTo>
                  <a:cubicBezTo>
                    <a:pt x="22" y="4"/>
                    <a:pt x="22" y="8"/>
                    <a:pt x="19" y="1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8" y="21"/>
                    <a:pt x="4" y="21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7"/>
                    <a:pt x="0" y="13"/>
                    <a:pt x="3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4" y="0"/>
                    <a:pt x="18" y="0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2" name="Freeform 12"/>
            <p:cNvSpPr/>
            <p:nvPr/>
          </p:nvSpPr>
          <p:spPr bwMode="auto">
            <a:xfrm>
              <a:off x="1573213" y="1689100"/>
              <a:ext cx="273050" cy="279400"/>
            </a:xfrm>
            <a:custGeom>
              <a:avLst/>
              <a:gdLst>
                <a:gd name="T0" fmla="*/ 89 w 93"/>
                <a:gd name="T1" fmla="*/ 62 h 95"/>
                <a:gd name="T2" fmla="*/ 88 w 93"/>
                <a:gd name="T3" fmla="*/ 77 h 95"/>
                <a:gd name="T4" fmla="*/ 73 w 93"/>
                <a:gd name="T5" fmla="*/ 91 h 95"/>
                <a:gd name="T6" fmla="*/ 59 w 93"/>
                <a:gd name="T7" fmla="*/ 91 h 95"/>
                <a:gd name="T8" fmla="*/ 59 w 93"/>
                <a:gd name="T9" fmla="*/ 91 h 95"/>
                <a:gd name="T10" fmla="*/ 4 w 93"/>
                <a:gd name="T11" fmla="*/ 18 h 95"/>
                <a:gd name="T12" fmla="*/ 18 w 93"/>
                <a:gd name="T13" fmla="*/ 4 h 95"/>
                <a:gd name="T14" fmla="*/ 89 w 93"/>
                <a:gd name="T15" fmla="*/ 6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95">
                  <a:moveTo>
                    <a:pt x="89" y="62"/>
                  </a:moveTo>
                  <a:cubicBezTo>
                    <a:pt x="93" y="66"/>
                    <a:pt x="92" y="73"/>
                    <a:pt x="88" y="77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69" y="95"/>
                    <a:pt x="62" y="95"/>
                    <a:pt x="59" y="91"/>
                  </a:cubicBezTo>
                  <a:cubicBezTo>
                    <a:pt x="59" y="91"/>
                    <a:pt x="59" y="91"/>
                    <a:pt x="59" y="91"/>
                  </a:cubicBezTo>
                  <a:cubicBezTo>
                    <a:pt x="55" y="87"/>
                    <a:pt x="0" y="22"/>
                    <a:pt x="4" y="1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3" y="0"/>
                    <a:pt x="86" y="59"/>
                    <a:pt x="89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3" name="Freeform 13"/>
            <p:cNvSpPr>
              <a:spLocks noEditPoints="1"/>
            </p:cNvSpPr>
            <p:nvPr/>
          </p:nvSpPr>
          <p:spPr bwMode="auto">
            <a:xfrm>
              <a:off x="255588" y="628650"/>
              <a:ext cx="1387475" cy="1385888"/>
            </a:xfrm>
            <a:custGeom>
              <a:avLst/>
              <a:gdLst>
                <a:gd name="T0" fmla="*/ 446 w 472"/>
                <a:gd name="T1" fmla="*/ 292 h 472"/>
                <a:gd name="T2" fmla="*/ 446 w 472"/>
                <a:gd name="T3" fmla="*/ 288 h 472"/>
                <a:gd name="T4" fmla="*/ 443 w 472"/>
                <a:gd name="T5" fmla="*/ 267 h 472"/>
                <a:gd name="T6" fmla="*/ 413 w 472"/>
                <a:gd name="T7" fmla="*/ 347 h 472"/>
                <a:gd name="T8" fmla="*/ 446 w 472"/>
                <a:gd name="T9" fmla="*/ 292 h 472"/>
                <a:gd name="T10" fmla="*/ 371 w 472"/>
                <a:gd name="T11" fmla="*/ 404 h 472"/>
                <a:gd name="T12" fmla="*/ 362 w 472"/>
                <a:gd name="T13" fmla="*/ 403 h 472"/>
                <a:gd name="T14" fmla="*/ 237 w 472"/>
                <a:gd name="T15" fmla="*/ 445 h 472"/>
                <a:gd name="T16" fmla="*/ 89 w 472"/>
                <a:gd name="T17" fmla="*/ 384 h 472"/>
                <a:gd name="T18" fmla="*/ 28 w 472"/>
                <a:gd name="T19" fmla="*/ 236 h 472"/>
                <a:gd name="T20" fmla="*/ 89 w 472"/>
                <a:gd name="T21" fmla="*/ 89 h 472"/>
                <a:gd name="T22" fmla="*/ 237 w 472"/>
                <a:gd name="T23" fmla="*/ 27 h 472"/>
                <a:gd name="T24" fmla="*/ 384 w 472"/>
                <a:gd name="T25" fmla="*/ 89 h 472"/>
                <a:gd name="T26" fmla="*/ 440 w 472"/>
                <a:gd name="T27" fmla="*/ 191 h 472"/>
                <a:gd name="T28" fmla="*/ 472 w 472"/>
                <a:gd name="T29" fmla="*/ 222 h 472"/>
                <a:gd name="T30" fmla="*/ 237 w 472"/>
                <a:gd name="T31" fmla="*/ 0 h 472"/>
                <a:gd name="T32" fmla="*/ 0 w 472"/>
                <a:gd name="T33" fmla="*/ 236 h 472"/>
                <a:gd name="T34" fmla="*/ 237 w 472"/>
                <a:gd name="T35" fmla="*/ 472 h 472"/>
                <a:gd name="T36" fmla="*/ 406 w 472"/>
                <a:gd name="T37" fmla="*/ 400 h 472"/>
                <a:gd name="T38" fmla="*/ 377 w 472"/>
                <a:gd name="T39" fmla="*/ 404 h 472"/>
                <a:gd name="T40" fmla="*/ 371 w 472"/>
                <a:gd name="T41" fmla="*/ 40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2" h="472">
                  <a:moveTo>
                    <a:pt x="446" y="292"/>
                  </a:moveTo>
                  <a:cubicBezTo>
                    <a:pt x="446" y="291"/>
                    <a:pt x="446" y="289"/>
                    <a:pt x="446" y="288"/>
                  </a:cubicBezTo>
                  <a:cubicBezTo>
                    <a:pt x="446" y="281"/>
                    <a:pt x="445" y="274"/>
                    <a:pt x="443" y="267"/>
                  </a:cubicBezTo>
                  <a:cubicBezTo>
                    <a:pt x="439" y="296"/>
                    <a:pt x="428" y="323"/>
                    <a:pt x="413" y="347"/>
                  </a:cubicBezTo>
                  <a:cubicBezTo>
                    <a:pt x="432" y="335"/>
                    <a:pt x="445" y="315"/>
                    <a:pt x="446" y="292"/>
                  </a:cubicBezTo>
                  <a:close/>
                  <a:moveTo>
                    <a:pt x="371" y="404"/>
                  </a:moveTo>
                  <a:cubicBezTo>
                    <a:pt x="368" y="404"/>
                    <a:pt x="365" y="403"/>
                    <a:pt x="362" y="403"/>
                  </a:cubicBezTo>
                  <a:cubicBezTo>
                    <a:pt x="327" y="429"/>
                    <a:pt x="284" y="445"/>
                    <a:pt x="237" y="445"/>
                  </a:cubicBezTo>
                  <a:cubicBezTo>
                    <a:pt x="179" y="445"/>
                    <a:pt x="127" y="421"/>
                    <a:pt x="89" y="384"/>
                  </a:cubicBezTo>
                  <a:cubicBezTo>
                    <a:pt x="51" y="346"/>
                    <a:pt x="28" y="294"/>
                    <a:pt x="28" y="236"/>
                  </a:cubicBezTo>
                  <a:cubicBezTo>
                    <a:pt x="28" y="178"/>
                    <a:pt x="51" y="126"/>
                    <a:pt x="89" y="89"/>
                  </a:cubicBezTo>
                  <a:cubicBezTo>
                    <a:pt x="127" y="51"/>
                    <a:pt x="179" y="27"/>
                    <a:pt x="237" y="27"/>
                  </a:cubicBezTo>
                  <a:cubicBezTo>
                    <a:pt x="294" y="27"/>
                    <a:pt x="346" y="51"/>
                    <a:pt x="384" y="89"/>
                  </a:cubicBezTo>
                  <a:cubicBezTo>
                    <a:pt x="412" y="116"/>
                    <a:pt x="432" y="151"/>
                    <a:pt x="440" y="191"/>
                  </a:cubicBezTo>
                  <a:cubicBezTo>
                    <a:pt x="453" y="199"/>
                    <a:pt x="464" y="210"/>
                    <a:pt x="472" y="222"/>
                  </a:cubicBezTo>
                  <a:cubicBezTo>
                    <a:pt x="465" y="98"/>
                    <a:pt x="362" y="0"/>
                    <a:pt x="237" y="0"/>
                  </a:cubicBezTo>
                  <a:cubicBezTo>
                    <a:pt x="106" y="0"/>
                    <a:pt x="1" y="106"/>
                    <a:pt x="0" y="236"/>
                  </a:cubicBezTo>
                  <a:cubicBezTo>
                    <a:pt x="1" y="367"/>
                    <a:pt x="106" y="472"/>
                    <a:pt x="237" y="472"/>
                  </a:cubicBezTo>
                  <a:cubicBezTo>
                    <a:pt x="303" y="472"/>
                    <a:pt x="363" y="445"/>
                    <a:pt x="406" y="400"/>
                  </a:cubicBezTo>
                  <a:cubicBezTo>
                    <a:pt x="397" y="403"/>
                    <a:pt x="387" y="404"/>
                    <a:pt x="377" y="404"/>
                  </a:cubicBezTo>
                  <a:cubicBezTo>
                    <a:pt x="375" y="404"/>
                    <a:pt x="373" y="404"/>
                    <a:pt x="371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032265" y="2241643"/>
            <a:ext cx="340580" cy="320208"/>
            <a:chOff x="2801938" y="411163"/>
            <a:chExt cx="1593850" cy="1498600"/>
          </a:xfrm>
          <a:solidFill>
            <a:schemeClr val="accent6">
              <a:lumMod val="50000"/>
            </a:schemeClr>
          </a:solidFill>
        </p:grpSpPr>
        <p:sp>
          <p:nvSpPr>
            <p:cNvPr id="75" name="Freeform 14"/>
            <p:cNvSpPr/>
            <p:nvPr/>
          </p:nvSpPr>
          <p:spPr bwMode="auto">
            <a:xfrm>
              <a:off x="2836863" y="728663"/>
              <a:ext cx="1558925" cy="1174750"/>
            </a:xfrm>
            <a:custGeom>
              <a:avLst/>
              <a:gdLst>
                <a:gd name="T0" fmla="*/ 491 w 530"/>
                <a:gd name="T1" fmla="*/ 0 h 400"/>
                <a:gd name="T2" fmla="*/ 53 w 530"/>
                <a:gd name="T3" fmla="*/ 0 h 400"/>
                <a:gd name="T4" fmla="*/ 12 w 530"/>
                <a:gd name="T5" fmla="*/ 39 h 400"/>
                <a:gd name="T6" fmla="*/ 0 w 530"/>
                <a:gd name="T7" fmla="*/ 53 h 400"/>
                <a:gd name="T8" fmla="*/ 106 w 530"/>
                <a:gd name="T9" fmla="*/ 53 h 400"/>
                <a:gd name="T10" fmla="*/ 117 w 530"/>
                <a:gd name="T11" fmla="*/ 52 h 400"/>
                <a:gd name="T12" fmla="*/ 415 w 530"/>
                <a:gd name="T13" fmla="*/ 52 h 400"/>
                <a:gd name="T14" fmla="*/ 422 w 530"/>
                <a:gd name="T15" fmla="*/ 52 h 400"/>
                <a:gd name="T16" fmla="*/ 448 w 530"/>
                <a:gd name="T17" fmla="*/ 52 h 400"/>
                <a:gd name="T18" fmla="*/ 465 w 530"/>
                <a:gd name="T19" fmla="*/ 56 h 400"/>
                <a:gd name="T20" fmla="*/ 488 w 530"/>
                <a:gd name="T21" fmla="*/ 91 h 400"/>
                <a:gd name="T22" fmla="*/ 488 w 530"/>
                <a:gd name="T23" fmla="*/ 351 h 400"/>
                <a:gd name="T24" fmla="*/ 434 w 530"/>
                <a:gd name="T25" fmla="*/ 387 h 400"/>
                <a:gd name="T26" fmla="*/ 424 w 530"/>
                <a:gd name="T27" fmla="*/ 397 h 400"/>
                <a:gd name="T28" fmla="*/ 450 w 530"/>
                <a:gd name="T29" fmla="*/ 400 h 400"/>
                <a:gd name="T30" fmla="*/ 521 w 530"/>
                <a:gd name="T31" fmla="*/ 307 h 400"/>
                <a:gd name="T32" fmla="*/ 521 w 530"/>
                <a:gd name="T33" fmla="*/ 28 h 400"/>
                <a:gd name="T34" fmla="*/ 491 w 530"/>
                <a:gd name="T35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0" h="400">
                  <a:moveTo>
                    <a:pt x="491" y="0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67" y="34"/>
                    <a:pt x="12" y="3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06" y="53"/>
                    <a:pt x="106" y="53"/>
                    <a:pt x="106" y="53"/>
                  </a:cubicBezTo>
                  <a:cubicBezTo>
                    <a:pt x="109" y="52"/>
                    <a:pt x="113" y="52"/>
                    <a:pt x="117" y="52"/>
                  </a:cubicBezTo>
                  <a:cubicBezTo>
                    <a:pt x="415" y="52"/>
                    <a:pt x="415" y="52"/>
                    <a:pt x="415" y="52"/>
                  </a:cubicBezTo>
                  <a:cubicBezTo>
                    <a:pt x="417" y="52"/>
                    <a:pt x="420" y="52"/>
                    <a:pt x="422" y="52"/>
                  </a:cubicBezTo>
                  <a:cubicBezTo>
                    <a:pt x="448" y="52"/>
                    <a:pt x="448" y="52"/>
                    <a:pt x="448" y="52"/>
                  </a:cubicBezTo>
                  <a:cubicBezTo>
                    <a:pt x="455" y="52"/>
                    <a:pt x="460" y="54"/>
                    <a:pt x="465" y="56"/>
                  </a:cubicBezTo>
                  <a:cubicBezTo>
                    <a:pt x="478" y="61"/>
                    <a:pt x="488" y="73"/>
                    <a:pt x="488" y="91"/>
                  </a:cubicBezTo>
                  <a:cubicBezTo>
                    <a:pt x="488" y="351"/>
                    <a:pt x="488" y="351"/>
                    <a:pt x="488" y="351"/>
                  </a:cubicBezTo>
                  <a:cubicBezTo>
                    <a:pt x="488" y="382"/>
                    <a:pt x="457" y="394"/>
                    <a:pt x="434" y="387"/>
                  </a:cubicBezTo>
                  <a:cubicBezTo>
                    <a:pt x="431" y="390"/>
                    <a:pt x="428" y="393"/>
                    <a:pt x="424" y="397"/>
                  </a:cubicBezTo>
                  <a:cubicBezTo>
                    <a:pt x="450" y="400"/>
                    <a:pt x="450" y="400"/>
                    <a:pt x="450" y="400"/>
                  </a:cubicBezTo>
                  <a:cubicBezTo>
                    <a:pt x="530" y="400"/>
                    <a:pt x="520" y="327"/>
                    <a:pt x="521" y="307"/>
                  </a:cubicBezTo>
                  <a:cubicBezTo>
                    <a:pt x="521" y="28"/>
                    <a:pt x="521" y="28"/>
                    <a:pt x="521" y="28"/>
                  </a:cubicBezTo>
                  <a:cubicBezTo>
                    <a:pt x="521" y="6"/>
                    <a:pt x="507" y="0"/>
                    <a:pt x="4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6" name="Freeform 15"/>
            <p:cNvSpPr>
              <a:spLocks noEditPoints="1"/>
            </p:cNvSpPr>
            <p:nvPr/>
          </p:nvSpPr>
          <p:spPr bwMode="auto">
            <a:xfrm>
              <a:off x="2801938" y="839788"/>
              <a:ext cx="1487488" cy="1069975"/>
            </a:xfrm>
            <a:custGeom>
              <a:avLst/>
              <a:gdLst>
                <a:gd name="T0" fmla="*/ 56 w 506"/>
                <a:gd name="T1" fmla="*/ 364 h 364"/>
                <a:gd name="T2" fmla="*/ 0 w 506"/>
                <a:gd name="T3" fmla="*/ 308 h 364"/>
                <a:gd name="T4" fmla="*/ 0 w 506"/>
                <a:gd name="T5" fmla="*/ 308 h 364"/>
                <a:gd name="T6" fmla="*/ 0 w 506"/>
                <a:gd name="T7" fmla="*/ 304 h 364"/>
                <a:gd name="T8" fmla="*/ 0 w 506"/>
                <a:gd name="T9" fmla="*/ 69 h 364"/>
                <a:gd name="T10" fmla="*/ 0 w 506"/>
                <a:gd name="T11" fmla="*/ 13 h 364"/>
                <a:gd name="T12" fmla="*/ 3 w 506"/>
                <a:gd name="T13" fmla="*/ 4 h 364"/>
                <a:gd name="T14" fmla="*/ 3 w 506"/>
                <a:gd name="T15" fmla="*/ 4 h 364"/>
                <a:gd name="T16" fmla="*/ 13 w 506"/>
                <a:gd name="T17" fmla="*/ 0 h 364"/>
                <a:gd name="T18" fmla="*/ 13 w 506"/>
                <a:gd name="T19" fmla="*/ 0 h 364"/>
                <a:gd name="T20" fmla="*/ 493 w 506"/>
                <a:gd name="T21" fmla="*/ 0 h 364"/>
                <a:gd name="T22" fmla="*/ 503 w 506"/>
                <a:gd name="T23" fmla="*/ 4 h 364"/>
                <a:gd name="T24" fmla="*/ 503 w 506"/>
                <a:gd name="T25" fmla="*/ 4 h 364"/>
                <a:gd name="T26" fmla="*/ 506 w 506"/>
                <a:gd name="T27" fmla="*/ 13 h 364"/>
                <a:gd name="T28" fmla="*/ 506 w 506"/>
                <a:gd name="T29" fmla="*/ 13 h 364"/>
                <a:gd name="T30" fmla="*/ 506 w 506"/>
                <a:gd name="T31" fmla="*/ 69 h 364"/>
                <a:gd name="T32" fmla="*/ 506 w 506"/>
                <a:gd name="T33" fmla="*/ 304 h 364"/>
                <a:gd name="T34" fmla="*/ 506 w 506"/>
                <a:gd name="T35" fmla="*/ 308 h 364"/>
                <a:gd name="T36" fmla="*/ 450 w 506"/>
                <a:gd name="T37" fmla="*/ 364 h 364"/>
                <a:gd name="T38" fmla="*/ 450 w 506"/>
                <a:gd name="T39" fmla="*/ 364 h 364"/>
                <a:gd name="T40" fmla="*/ 56 w 506"/>
                <a:gd name="T41" fmla="*/ 364 h 364"/>
                <a:gd name="T42" fmla="*/ 26 w 506"/>
                <a:gd name="T43" fmla="*/ 69 h 364"/>
                <a:gd name="T44" fmla="*/ 26 w 506"/>
                <a:gd name="T45" fmla="*/ 304 h 364"/>
                <a:gd name="T46" fmla="*/ 26 w 506"/>
                <a:gd name="T47" fmla="*/ 308 h 364"/>
                <a:gd name="T48" fmla="*/ 56 w 506"/>
                <a:gd name="T49" fmla="*/ 338 h 364"/>
                <a:gd name="T50" fmla="*/ 56 w 506"/>
                <a:gd name="T51" fmla="*/ 338 h 364"/>
                <a:gd name="T52" fmla="*/ 450 w 506"/>
                <a:gd name="T53" fmla="*/ 338 h 364"/>
                <a:gd name="T54" fmla="*/ 480 w 506"/>
                <a:gd name="T55" fmla="*/ 308 h 364"/>
                <a:gd name="T56" fmla="*/ 480 w 506"/>
                <a:gd name="T57" fmla="*/ 308 h 364"/>
                <a:gd name="T58" fmla="*/ 480 w 506"/>
                <a:gd name="T59" fmla="*/ 304 h 364"/>
                <a:gd name="T60" fmla="*/ 480 w 506"/>
                <a:gd name="T61" fmla="*/ 69 h 364"/>
                <a:gd name="T62" fmla="*/ 480 w 506"/>
                <a:gd name="T63" fmla="*/ 26 h 364"/>
                <a:gd name="T64" fmla="*/ 26 w 506"/>
                <a:gd name="T65" fmla="*/ 26 h 364"/>
                <a:gd name="T66" fmla="*/ 26 w 506"/>
                <a:gd name="T67" fmla="*/ 69 h 364"/>
                <a:gd name="T68" fmla="*/ 13 w 506"/>
                <a:gd name="T69" fmla="*/ 26 h 364"/>
                <a:gd name="T70" fmla="*/ 13 w 506"/>
                <a:gd name="T71" fmla="*/ 13 h 364"/>
                <a:gd name="T72" fmla="*/ 13 w 506"/>
                <a:gd name="T73" fmla="*/ 26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06" h="364">
                  <a:moveTo>
                    <a:pt x="56" y="364"/>
                  </a:moveTo>
                  <a:cubicBezTo>
                    <a:pt x="25" y="364"/>
                    <a:pt x="0" y="339"/>
                    <a:pt x="0" y="308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9"/>
                    <a:pt x="1" y="6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1"/>
                    <a:pt x="9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93" y="0"/>
                    <a:pt x="493" y="0"/>
                    <a:pt x="493" y="0"/>
                  </a:cubicBezTo>
                  <a:cubicBezTo>
                    <a:pt x="497" y="0"/>
                    <a:pt x="500" y="1"/>
                    <a:pt x="503" y="4"/>
                  </a:cubicBezTo>
                  <a:cubicBezTo>
                    <a:pt x="503" y="4"/>
                    <a:pt x="503" y="4"/>
                    <a:pt x="503" y="4"/>
                  </a:cubicBezTo>
                  <a:cubicBezTo>
                    <a:pt x="505" y="6"/>
                    <a:pt x="506" y="9"/>
                    <a:pt x="506" y="13"/>
                  </a:cubicBezTo>
                  <a:cubicBezTo>
                    <a:pt x="506" y="13"/>
                    <a:pt x="506" y="13"/>
                    <a:pt x="506" y="13"/>
                  </a:cubicBezTo>
                  <a:cubicBezTo>
                    <a:pt x="506" y="69"/>
                    <a:pt x="506" y="69"/>
                    <a:pt x="506" y="69"/>
                  </a:cubicBezTo>
                  <a:cubicBezTo>
                    <a:pt x="506" y="304"/>
                    <a:pt x="506" y="304"/>
                    <a:pt x="506" y="304"/>
                  </a:cubicBezTo>
                  <a:cubicBezTo>
                    <a:pt x="506" y="308"/>
                    <a:pt x="506" y="308"/>
                    <a:pt x="506" y="308"/>
                  </a:cubicBezTo>
                  <a:cubicBezTo>
                    <a:pt x="506" y="339"/>
                    <a:pt x="481" y="364"/>
                    <a:pt x="450" y="364"/>
                  </a:cubicBezTo>
                  <a:cubicBezTo>
                    <a:pt x="450" y="364"/>
                    <a:pt x="450" y="364"/>
                    <a:pt x="450" y="364"/>
                  </a:cubicBezTo>
                  <a:cubicBezTo>
                    <a:pt x="56" y="364"/>
                    <a:pt x="56" y="364"/>
                    <a:pt x="56" y="364"/>
                  </a:cubicBezTo>
                  <a:close/>
                  <a:moveTo>
                    <a:pt x="26" y="69"/>
                  </a:moveTo>
                  <a:cubicBezTo>
                    <a:pt x="26" y="304"/>
                    <a:pt x="26" y="304"/>
                    <a:pt x="26" y="304"/>
                  </a:cubicBezTo>
                  <a:cubicBezTo>
                    <a:pt x="26" y="308"/>
                    <a:pt x="26" y="308"/>
                    <a:pt x="26" y="308"/>
                  </a:cubicBezTo>
                  <a:cubicBezTo>
                    <a:pt x="26" y="325"/>
                    <a:pt x="39" y="338"/>
                    <a:pt x="56" y="338"/>
                  </a:cubicBezTo>
                  <a:cubicBezTo>
                    <a:pt x="56" y="338"/>
                    <a:pt x="56" y="338"/>
                    <a:pt x="56" y="338"/>
                  </a:cubicBezTo>
                  <a:cubicBezTo>
                    <a:pt x="450" y="338"/>
                    <a:pt x="450" y="338"/>
                    <a:pt x="450" y="338"/>
                  </a:cubicBezTo>
                  <a:cubicBezTo>
                    <a:pt x="467" y="338"/>
                    <a:pt x="480" y="325"/>
                    <a:pt x="480" y="308"/>
                  </a:cubicBezTo>
                  <a:cubicBezTo>
                    <a:pt x="480" y="308"/>
                    <a:pt x="480" y="308"/>
                    <a:pt x="480" y="308"/>
                  </a:cubicBezTo>
                  <a:cubicBezTo>
                    <a:pt x="480" y="304"/>
                    <a:pt x="480" y="304"/>
                    <a:pt x="480" y="304"/>
                  </a:cubicBezTo>
                  <a:cubicBezTo>
                    <a:pt x="480" y="69"/>
                    <a:pt x="480" y="69"/>
                    <a:pt x="480" y="69"/>
                  </a:cubicBezTo>
                  <a:cubicBezTo>
                    <a:pt x="480" y="26"/>
                    <a:pt x="480" y="26"/>
                    <a:pt x="480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69"/>
                    <a:pt x="26" y="69"/>
                    <a:pt x="26" y="69"/>
                  </a:cubicBezTo>
                  <a:close/>
                  <a:moveTo>
                    <a:pt x="13" y="26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13" y="26"/>
                    <a:pt x="13" y="26"/>
                    <a:pt x="1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7" name="Freeform 16"/>
            <p:cNvSpPr>
              <a:spLocks noEditPoints="1"/>
            </p:cNvSpPr>
            <p:nvPr/>
          </p:nvSpPr>
          <p:spPr bwMode="auto">
            <a:xfrm>
              <a:off x="2963863" y="1211263"/>
              <a:ext cx="498475" cy="554038"/>
            </a:xfrm>
            <a:custGeom>
              <a:avLst/>
              <a:gdLst>
                <a:gd name="T0" fmla="*/ 0 w 170"/>
                <a:gd name="T1" fmla="*/ 0 h 189"/>
                <a:gd name="T2" fmla="*/ 0 w 170"/>
                <a:gd name="T3" fmla="*/ 189 h 189"/>
                <a:gd name="T4" fmla="*/ 170 w 170"/>
                <a:gd name="T5" fmla="*/ 189 h 189"/>
                <a:gd name="T6" fmla="*/ 170 w 170"/>
                <a:gd name="T7" fmla="*/ 0 h 189"/>
                <a:gd name="T8" fmla="*/ 0 w 170"/>
                <a:gd name="T9" fmla="*/ 0 h 189"/>
                <a:gd name="T10" fmla="*/ 59 w 170"/>
                <a:gd name="T11" fmla="*/ 60 h 189"/>
                <a:gd name="T12" fmla="*/ 64 w 170"/>
                <a:gd name="T13" fmla="*/ 29 h 189"/>
                <a:gd name="T14" fmla="*/ 100 w 170"/>
                <a:gd name="T15" fmla="*/ 25 h 189"/>
                <a:gd name="T16" fmla="*/ 106 w 170"/>
                <a:gd name="T17" fmla="*/ 30 h 189"/>
                <a:gd name="T18" fmla="*/ 108 w 170"/>
                <a:gd name="T19" fmla="*/ 32 h 189"/>
                <a:gd name="T20" fmla="*/ 112 w 170"/>
                <a:gd name="T21" fmla="*/ 62 h 189"/>
                <a:gd name="T22" fmla="*/ 110 w 170"/>
                <a:gd name="T23" fmla="*/ 75 h 189"/>
                <a:gd name="T24" fmla="*/ 108 w 170"/>
                <a:gd name="T25" fmla="*/ 80 h 189"/>
                <a:gd name="T26" fmla="*/ 109 w 170"/>
                <a:gd name="T27" fmla="*/ 53 h 189"/>
                <a:gd name="T28" fmla="*/ 105 w 170"/>
                <a:gd name="T29" fmla="*/ 47 h 189"/>
                <a:gd name="T30" fmla="*/ 86 w 170"/>
                <a:gd name="T31" fmla="*/ 40 h 189"/>
                <a:gd name="T32" fmla="*/ 67 w 170"/>
                <a:gd name="T33" fmla="*/ 47 h 189"/>
                <a:gd name="T34" fmla="*/ 64 w 170"/>
                <a:gd name="T35" fmla="*/ 53 h 189"/>
                <a:gd name="T36" fmla="*/ 65 w 170"/>
                <a:gd name="T37" fmla="*/ 80 h 189"/>
                <a:gd name="T38" fmla="*/ 63 w 170"/>
                <a:gd name="T39" fmla="*/ 80 h 189"/>
                <a:gd name="T40" fmla="*/ 63 w 170"/>
                <a:gd name="T41" fmla="*/ 78 h 189"/>
                <a:gd name="T42" fmla="*/ 60 w 170"/>
                <a:gd name="T43" fmla="*/ 73 h 189"/>
                <a:gd name="T44" fmla="*/ 59 w 170"/>
                <a:gd name="T45" fmla="*/ 60 h 189"/>
                <a:gd name="T46" fmla="*/ 157 w 170"/>
                <a:gd name="T47" fmla="*/ 170 h 189"/>
                <a:gd name="T48" fmla="*/ 13 w 170"/>
                <a:gd name="T49" fmla="*/ 170 h 189"/>
                <a:gd name="T50" fmla="*/ 13 w 170"/>
                <a:gd name="T51" fmla="*/ 163 h 189"/>
                <a:gd name="T52" fmla="*/ 24 w 170"/>
                <a:gd name="T53" fmla="*/ 131 h 189"/>
                <a:gd name="T54" fmla="*/ 33 w 170"/>
                <a:gd name="T55" fmla="*/ 121 h 189"/>
                <a:gd name="T56" fmla="*/ 56 w 170"/>
                <a:gd name="T57" fmla="*/ 110 h 189"/>
                <a:gd name="T58" fmla="*/ 67 w 170"/>
                <a:gd name="T59" fmla="*/ 96 h 189"/>
                <a:gd name="T60" fmla="*/ 65 w 170"/>
                <a:gd name="T61" fmla="*/ 108 h 189"/>
                <a:gd name="T62" fmla="*/ 78 w 170"/>
                <a:gd name="T63" fmla="*/ 142 h 189"/>
                <a:gd name="T64" fmla="*/ 82 w 170"/>
                <a:gd name="T65" fmla="*/ 128 h 189"/>
                <a:gd name="T66" fmla="*/ 78 w 170"/>
                <a:gd name="T67" fmla="*/ 122 h 189"/>
                <a:gd name="T68" fmla="*/ 84 w 170"/>
                <a:gd name="T69" fmla="*/ 113 h 189"/>
                <a:gd name="T70" fmla="*/ 84 w 170"/>
                <a:gd name="T71" fmla="*/ 113 h 189"/>
                <a:gd name="T72" fmla="*/ 85 w 170"/>
                <a:gd name="T73" fmla="*/ 113 h 189"/>
                <a:gd name="T74" fmla="*/ 86 w 170"/>
                <a:gd name="T75" fmla="*/ 113 h 189"/>
                <a:gd name="T76" fmla="*/ 86 w 170"/>
                <a:gd name="T77" fmla="*/ 113 h 189"/>
                <a:gd name="T78" fmla="*/ 92 w 170"/>
                <a:gd name="T79" fmla="*/ 122 h 189"/>
                <a:gd name="T80" fmla="*/ 88 w 170"/>
                <a:gd name="T81" fmla="*/ 128 h 189"/>
                <a:gd name="T82" fmla="*/ 92 w 170"/>
                <a:gd name="T83" fmla="*/ 143 h 189"/>
                <a:gd name="T84" fmla="*/ 105 w 170"/>
                <a:gd name="T85" fmla="*/ 108 h 189"/>
                <a:gd name="T86" fmla="*/ 104 w 170"/>
                <a:gd name="T87" fmla="*/ 96 h 189"/>
                <a:gd name="T88" fmla="*/ 115 w 170"/>
                <a:gd name="T89" fmla="*/ 110 h 189"/>
                <a:gd name="T90" fmla="*/ 137 w 170"/>
                <a:gd name="T91" fmla="*/ 121 h 189"/>
                <a:gd name="T92" fmla="*/ 146 w 170"/>
                <a:gd name="T93" fmla="*/ 131 h 189"/>
                <a:gd name="T94" fmla="*/ 157 w 170"/>
                <a:gd name="T95" fmla="*/ 163 h 189"/>
                <a:gd name="T96" fmla="*/ 157 w 170"/>
                <a:gd name="T97" fmla="*/ 17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0" h="189">
                  <a:moveTo>
                    <a:pt x="0" y="0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170" y="189"/>
                    <a:pt x="170" y="189"/>
                    <a:pt x="170" y="189"/>
                  </a:cubicBezTo>
                  <a:cubicBezTo>
                    <a:pt x="170" y="0"/>
                    <a:pt x="170" y="0"/>
                    <a:pt x="170" y="0"/>
                  </a:cubicBezTo>
                  <a:lnTo>
                    <a:pt x="0" y="0"/>
                  </a:lnTo>
                  <a:close/>
                  <a:moveTo>
                    <a:pt x="59" y="60"/>
                  </a:moveTo>
                  <a:cubicBezTo>
                    <a:pt x="59" y="60"/>
                    <a:pt x="50" y="42"/>
                    <a:pt x="64" y="29"/>
                  </a:cubicBezTo>
                  <a:cubicBezTo>
                    <a:pt x="64" y="29"/>
                    <a:pt x="80" y="13"/>
                    <a:pt x="100" y="25"/>
                  </a:cubicBezTo>
                  <a:cubicBezTo>
                    <a:pt x="100" y="25"/>
                    <a:pt x="103" y="27"/>
                    <a:pt x="106" y="30"/>
                  </a:cubicBezTo>
                  <a:cubicBezTo>
                    <a:pt x="107" y="31"/>
                    <a:pt x="108" y="32"/>
                    <a:pt x="108" y="32"/>
                  </a:cubicBezTo>
                  <a:cubicBezTo>
                    <a:pt x="121" y="45"/>
                    <a:pt x="112" y="62"/>
                    <a:pt x="112" y="62"/>
                  </a:cubicBezTo>
                  <a:cubicBezTo>
                    <a:pt x="121" y="62"/>
                    <a:pt x="110" y="75"/>
                    <a:pt x="110" y="75"/>
                  </a:cubicBezTo>
                  <a:cubicBezTo>
                    <a:pt x="109" y="79"/>
                    <a:pt x="108" y="80"/>
                    <a:pt x="108" y="80"/>
                  </a:cubicBezTo>
                  <a:cubicBezTo>
                    <a:pt x="111" y="68"/>
                    <a:pt x="109" y="53"/>
                    <a:pt x="109" y="53"/>
                  </a:cubicBezTo>
                  <a:cubicBezTo>
                    <a:pt x="106" y="52"/>
                    <a:pt x="105" y="47"/>
                    <a:pt x="105" y="47"/>
                  </a:cubicBezTo>
                  <a:cubicBezTo>
                    <a:pt x="104" y="40"/>
                    <a:pt x="92" y="39"/>
                    <a:pt x="86" y="40"/>
                  </a:cubicBezTo>
                  <a:cubicBezTo>
                    <a:pt x="81" y="39"/>
                    <a:pt x="68" y="40"/>
                    <a:pt x="67" y="47"/>
                  </a:cubicBezTo>
                  <a:cubicBezTo>
                    <a:pt x="67" y="47"/>
                    <a:pt x="66" y="52"/>
                    <a:pt x="64" y="53"/>
                  </a:cubicBezTo>
                  <a:cubicBezTo>
                    <a:pt x="64" y="53"/>
                    <a:pt x="62" y="68"/>
                    <a:pt x="65" y="80"/>
                  </a:cubicBezTo>
                  <a:cubicBezTo>
                    <a:pt x="64" y="80"/>
                    <a:pt x="64" y="80"/>
                    <a:pt x="63" y="80"/>
                  </a:cubicBezTo>
                  <a:cubicBezTo>
                    <a:pt x="63" y="79"/>
                    <a:pt x="63" y="78"/>
                    <a:pt x="63" y="78"/>
                  </a:cubicBezTo>
                  <a:cubicBezTo>
                    <a:pt x="63" y="78"/>
                    <a:pt x="61" y="78"/>
                    <a:pt x="60" y="73"/>
                  </a:cubicBezTo>
                  <a:cubicBezTo>
                    <a:pt x="60" y="73"/>
                    <a:pt x="50" y="60"/>
                    <a:pt x="59" y="60"/>
                  </a:cubicBezTo>
                  <a:close/>
                  <a:moveTo>
                    <a:pt x="157" y="170"/>
                  </a:moveTo>
                  <a:cubicBezTo>
                    <a:pt x="13" y="170"/>
                    <a:pt x="13" y="170"/>
                    <a:pt x="13" y="170"/>
                  </a:cubicBezTo>
                  <a:cubicBezTo>
                    <a:pt x="13" y="163"/>
                    <a:pt x="13" y="163"/>
                    <a:pt x="13" y="163"/>
                  </a:cubicBezTo>
                  <a:cubicBezTo>
                    <a:pt x="24" y="131"/>
                    <a:pt x="24" y="131"/>
                    <a:pt x="24" y="131"/>
                  </a:cubicBezTo>
                  <a:cubicBezTo>
                    <a:pt x="24" y="131"/>
                    <a:pt x="22" y="126"/>
                    <a:pt x="33" y="121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102"/>
                    <a:pt x="65" y="108"/>
                  </a:cubicBezTo>
                  <a:cubicBezTo>
                    <a:pt x="65" y="108"/>
                    <a:pt x="72" y="125"/>
                    <a:pt x="78" y="142"/>
                  </a:cubicBezTo>
                  <a:cubicBezTo>
                    <a:pt x="82" y="128"/>
                    <a:pt x="82" y="128"/>
                    <a:pt x="82" y="128"/>
                  </a:cubicBezTo>
                  <a:cubicBezTo>
                    <a:pt x="78" y="122"/>
                    <a:pt x="78" y="122"/>
                    <a:pt x="78" y="122"/>
                  </a:cubicBezTo>
                  <a:cubicBezTo>
                    <a:pt x="81" y="116"/>
                    <a:pt x="83" y="114"/>
                    <a:pt x="84" y="11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13"/>
                    <a:pt x="84" y="113"/>
                    <a:pt x="85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7" y="114"/>
                    <a:pt x="89" y="116"/>
                    <a:pt x="92" y="122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92" y="143"/>
                    <a:pt x="92" y="143"/>
                    <a:pt x="92" y="143"/>
                  </a:cubicBezTo>
                  <a:cubicBezTo>
                    <a:pt x="99" y="126"/>
                    <a:pt x="105" y="108"/>
                    <a:pt x="105" y="108"/>
                  </a:cubicBezTo>
                  <a:cubicBezTo>
                    <a:pt x="107" y="102"/>
                    <a:pt x="104" y="96"/>
                    <a:pt x="104" y="96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48" y="126"/>
                    <a:pt x="146" y="131"/>
                    <a:pt x="146" y="131"/>
                  </a:cubicBezTo>
                  <a:cubicBezTo>
                    <a:pt x="157" y="163"/>
                    <a:pt x="157" y="163"/>
                    <a:pt x="157" y="163"/>
                  </a:cubicBezTo>
                  <a:lnTo>
                    <a:pt x="157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8" name="Freeform 17"/>
            <p:cNvSpPr/>
            <p:nvPr/>
          </p:nvSpPr>
          <p:spPr bwMode="auto">
            <a:xfrm>
              <a:off x="3554413" y="1250950"/>
              <a:ext cx="584200" cy="61913"/>
            </a:xfrm>
            <a:custGeom>
              <a:avLst/>
              <a:gdLst>
                <a:gd name="T0" fmla="*/ 199 w 199"/>
                <a:gd name="T1" fmla="*/ 11 h 21"/>
                <a:gd name="T2" fmla="*/ 189 w 199"/>
                <a:gd name="T3" fmla="*/ 21 h 21"/>
                <a:gd name="T4" fmla="*/ 10 w 199"/>
                <a:gd name="T5" fmla="*/ 21 h 21"/>
                <a:gd name="T6" fmla="*/ 0 w 199"/>
                <a:gd name="T7" fmla="*/ 11 h 21"/>
                <a:gd name="T8" fmla="*/ 0 w 199"/>
                <a:gd name="T9" fmla="*/ 11 h 21"/>
                <a:gd name="T10" fmla="*/ 10 w 199"/>
                <a:gd name="T11" fmla="*/ 0 h 21"/>
                <a:gd name="T12" fmla="*/ 189 w 199"/>
                <a:gd name="T13" fmla="*/ 0 h 21"/>
                <a:gd name="T14" fmla="*/ 199 w 199"/>
                <a:gd name="T15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21">
                  <a:moveTo>
                    <a:pt x="199" y="11"/>
                  </a:moveTo>
                  <a:cubicBezTo>
                    <a:pt x="199" y="16"/>
                    <a:pt x="194" y="21"/>
                    <a:pt x="18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4" y="0"/>
                    <a:pt x="199" y="5"/>
                    <a:pt x="19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79" name="Freeform 18"/>
            <p:cNvSpPr/>
            <p:nvPr/>
          </p:nvSpPr>
          <p:spPr bwMode="auto">
            <a:xfrm>
              <a:off x="3554413" y="1389063"/>
              <a:ext cx="584200" cy="61913"/>
            </a:xfrm>
            <a:custGeom>
              <a:avLst/>
              <a:gdLst>
                <a:gd name="T0" fmla="*/ 199 w 199"/>
                <a:gd name="T1" fmla="*/ 10 h 21"/>
                <a:gd name="T2" fmla="*/ 189 w 199"/>
                <a:gd name="T3" fmla="*/ 21 h 21"/>
                <a:gd name="T4" fmla="*/ 10 w 199"/>
                <a:gd name="T5" fmla="*/ 21 h 21"/>
                <a:gd name="T6" fmla="*/ 0 w 199"/>
                <a:gd name="T7" fmla="*/ 10 h 21"/>
                <a:gd name="T8" fmla="*/ 0 w 199"/>
                <a:gd name="T9" fmla="*/ 10 h 21"/>
                <a:gd name="T10" fmla="*/ 10 w 199"/>
                <a:gd name="T11" fmla="*/ 0 h 21"/>
                <a:gd name="T12" fmla="*/ 189 w 199"/>
                <a:gd name="T13" fmla="*/ 0 h 21"/>
                <a:gd name="T14" fmla="*/ 199 w 199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21">
                  <a:moveTo>
                    <a:pt x="199" y="10"/>
                  </a:moveTo>
                  <a:cubicBezTo>
                    <a:pt x="199" y="16"/>
                    <a:pt x="194" y="21"/>
                    <a:pt x="18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4" y="0"/>
                    <a:pt x="199" y="4"/>
                    <a:pt x="19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80" name="Freeform 19"/>
            <p:cNvSpPr/>
            <p:nvPr/>
          </p:nvSpPr>
          <p:spPr bwMode="auto">
            <a:xfrm>
              <a:off x="3554413" y="1524000"/>
              <a:ext cx="584200" cy="61913"/>
            </a:xfrm>
            <a:custGeom>
              <a:avLst/>
              <a:gdLst>
                <a:gd name="T0" fmla="*/ 199 w 199"/>
                <a:gd name="T1" fmla="*/ 11 h 21"/>
                <a:gd name="T2" fmla="*/ 189 w 199"/>
                <a:gd name="T3" fmla="*/ 21 h 21"/>
                <a:gd name="T4" fmla="*/ 10 w 199"/>
                <a:gd name="T5" fmla="*/ 21 h 21"/>
                <a:gd name="T6" fmla="*/ 0 w 199"/>
                <a:gd name="T7" fmla="*/ 11 h 21"/>
                <a:gd name="T8" fmla="*/ 0 w 199"/>
                <a:gd name="T9" fmla="*/ 11 h 21"/>
                <a:gd name="T10" fmla="*/ 10 w 199"/>
                <a:gd name="T11" fmla="*/ 0 h 21"/>
                <a:gd name="T12" fmla="*/ 189 w 199"/>
                <a:gd name="T13" fmla="*/ 0 h 21"/>
                <a:gd name="T14" fmla="*/ 199 w 199"/>
                <a:gd name="T15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21">
                  <a:moveTo>
                    <a:pt x="199" y="11"/>
                  </a:moveTo>
                  <a:cubicBezTo>
                    <a:pt x="199" y="16"/>
                    <a:pt x="194" y="21"/>
                    <a:pt x="18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4" y="0"/>
                    <a:pt x="199" y="5"/>
                    <a:pt x="19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81" name="Freeform 20"/>
            <p:cNvSpPr/>
            <p:nvPr/>
          </p:nvSpPr>
          <p:spPr bwMode="auto">
            <a:xfrm>
              <a:off x="3554413" y="1662113"/>
              <a:ext cx="584200" cy="58738"/>
            </a:xfrm>
            <a:custGeom>
              <a:avLst/>
              <a:gdLst>
                <a:gd name="T0" fmla="*/ 199 w 199"/>
                <a:gd name="T1" fmla="*/ 10 h 20"/>
                <a:gd name="T2" fmla="*/ 189 w 199"/>
                <a:gd name="T3" fmla="*/ 20 h 20"/>
                <a:gd name="T4" fmla="*/ 10 w 199"/>
                <a:gd name="T5" fmla="*/ 20 h 20"/>
                <a:gd name="T6" fmla="*/ 0 w 199"/>
                <a:gd name="T7" fmla="*/ 10 h 20"/>
                <a:gd name="T8" fmla="*/ 0 w 199"/>
                <a:gd name="T9" fmla="*/ 10 h 20"/>
                <a:gd name="T10" fmla="*/ 10 w 199"/>
                <a:gd name="T11" fmla="*/ 0 h 20"/>
                <a:gd name="T12" fmla="*/ 189 w 199"/>
                <a:gd name="T13" fmla="*/ 0 h 20"/>
                <a:gd name="T14" fmla="*/ 199 w 199"/>
                <a:gd name="T1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20">
                  <a:moveTo>
                    <a:pt x="199" y="10"/>
                  </a:moveTo>
                  <a:cubicBezTo>
                    <a:pt x="199" y="16"/>
                    <a:pt x="194" y="20"/>
                    <a:pt x="18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4" y="0"/>
                    <a:pt x="199" y="4"/>
                    <a:pt x="19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pic>
          <p:nvPicPr>
            <p:cNvPr id="82" name="Picture 21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6401" y="974725"/>
              <a:ext cx="184150" cy="176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3" name="Picture 2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1501" y="968375"/>
              <a:ext cx="168275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4" name="Picture 2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076" y="974725"/>
              <a:ext cx="158750" cy="176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5" name="Picture 2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6151" y="977900"/>
              <a:ext cx="185738" cy="176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6" name="Picture 2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2838" y="974725"/>
              <a:ext cx="158750" cy="176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7" name="Picture 2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2538" y="969963"/>
              <a:ext cx="228600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Picture 27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3676" y="968375"/>
              <a:ext cx="131763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9" name="Freeform 28"/>
            <p:cNvSpPr/>
            <p:nvPr/>
          </p:nvSpPr>
          <p:spPr bwMode="auto">
            <a:xfrm>
              <a:off x="3836988" y="411163"/>
              <a:ext cx="311150" cy="300038"/>
            </a:xfrm>
            <a:custGeom>
              <a:avLst/>
              <a:gdLst>
                <a:gd name="T0" fmla="*/ 18 w 106"/>
                <a:gd name="T1" fmla="*/ 6 h 102"/>
                <a:gd name="T2" fmla="*/ 102 w 106"/>
                <a:gd name="T3" fmla="*/ 91 h 102"/>
                <a:gd name="T4" fmla="*/ 43 w 106"/>
                <a:gd name="T5" fmla="*/ 28 h 102"/>
                <a:gd name="T6" fmla="*/ 100 w 106"/>
                <a:gd name="T7" fmla="*/ 94 h 102"/>
                <a:gd name="T8" fmla="*/ 18 w 106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2">
                  <a:moveTo>
                    <a:pt x="18" y="6"/>
                  </a:moveTo>
                  <a:cubicBezTo>
                    <a:pt x="106" y="0"/>
                    <a:pt x="104" y="74"/>
                    <a:pt x="102" y="91"/>
                  </a:cubicBezTo>
                  <a:cubicBezTo>
                    <a:pt x="89" y="77"/>
                    <a:pt x="70" y="49"/>
                    <a:pt x="43" y="28"/>
                  </a:cubicBezTo>
                  <a:cubicBezTo>
                    <a:pt x="43" y="28"/>
                    <a:pt x="65" y="65"/>
                    <a:pt x="100" y="94"/>
                  </a:cubicBezTo>
                  <a:cubicBezTo>
                    <a:pt x="0" y="102"/>
                    <a:pt x="18" y="6"/>
                    <a:pt x="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0" name="Freeform 29"/>
            <p:cNvSpPr/>
            <p:nvPr/>
          </p:nvSpPr>
          <p:spPr bwMode="auto">
            <a:xfrm>
              <a:off x="4138613" y="465138"/>
              <a:ext cx="244475" cy="249238"/>
            </a:xfrm>
            <a:custGeom>
              <a:avLst/>
              <a:gdLst>
                <a:gd name="T0" fmla="*/ 46 w 83"/>
                <a:gd name="T1" fmla="*/ 33 h 85"/>
                <a:gd name="T2" fmla="*/ 4 w 83"/>
                <a:gd name="T3" fmla="*/ 69 h 85"/>
                <a:gd name="T4" fmla="*/ 73 w 83"/>
                <a:gd name="T5" fmla="*/ 7 h 85"/>
                <a:gd name="T6" fmla="*/ 7 w 83"/>
                <a:gd name="T7" fmla="*/ 73 h 85"/>
                <a:gd name="T8" fmla="*/ 46 w 83"/>
                <a:gd name="T9" fmla="*/ 3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5">
                  <a:moveTo>
                    <a:pt x="46" y="33"/>
                  </a:moveTo>
                  <a:cubicBezTo>
                    <a:pt x="46" y="33"/>
                    <a:pt x="21" y="48"/>
                    <a:pt x="4" y="69"/>
                  </a:cubicBezTo>
                  <a:cubicBezTo>
                    <a:pt x="2" y="55"/>
                    <a:pt x="0" y="0"/>
                    <a:pt x="73" y="7"/>
                  </a:cubicBezTo>
                  <a:cubicBezTo>
                    <a:pt x="73" y="7"/>
                    <a:pt x="83" y="85"/>
                    <a:pt x="7" y="73"/>
                  </a:cubicBezTo>
                  <a:cubicBezTo>
                    <a:pt x="22" y="60"/>
                    <a:pt x="38" y="41"/>
                    <a:pt x="46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9404573" y="2251610"/>
            <a:ext cx="363047" cy="300272"/>
            <a:chOff x="10677526" y="5697538"/>
            <a:chExt cx="725488" cy="600076"/>
          </a:xfrm>
          <a:solidFill>
            <a:schemeClr val="accent6">
              <a:lumMod val="50000"/>
            </a:schemeClr>
          </a:solidFill>
        </p:grpSpPr>
        <p:sp>
          <p:nvSpPr>
            <p:cNvPr id="92" name="Freeform 10"/>
            <p:cNvSpPr/>
            <p:nvPr/>
          </p:nvSpPr>
          <p:spPr bwMode="auto">
            <a:xfrm>
              <a:off x="10677526" y="5697538"/>
              <a:ext cx="725488" cy="219075"/>
            </a:xfrm>
            <a:custGeom>
              <a:avLst/>
              <a:gdLst>
                <a:gd name="T0" fmla="*/ 248 w 248"/>
                <a:gd name="T1" fmla="*/ 33 h 75"/>
                <a:gd name="T2" fmla="*/ 210 w 248"/>
                <a:gd name="T3" fmla="*/ 9 h 75"/>
                <a:gd name="T4" fmla="*/ 38 w 248"/>
                <a:gd name="T5" fmla="*/ 9 h 75"/>
                <a:gd name="T6" fmla="*/ 0 w 248"/>
                <a:gd name="T7" fmla="*/ 33 h 75"/>
                <a:gd name="T8" fmla="*/ 0 w 248"/>
                <a:gd name="T9" fmla="*/ 33 h 75"/>
                <a:gd name="T10" fmla="*/ 0 w 248"/>
                <a:gd name="T11" fmla="*/ 36 h 75"/>
                <a:gd name="T12" fmla="*/ 0 w 248"/>
                <a:gd name="T13" fmla="*/ 65 h 75"/>
                <a:gd name="T14" fmla="*/ 7 w 248"/>
                <a:gd name="T15" fmla="*/ 73 h 75"/>
                <a:gd name="T16" fmla="*/ 46 w 248"/>
                <a:gd name="T17" fmla="*/ 73 h 75"/>
                <a:gd name="T18" fmla="*/ 53 w 248"/>
                <a:gd name="T19" fmla="*/ 65 h 75"/>
                <a:gd name="T20" fmla="*/ 53 w 248"/>
                <a:gd name="T21" fmla="*/ 39 h 75"/>
                <a:gd name="T22" fmla="*/ 195 w 248"/>
                <a:gd name="T23" fmla="*/ 38 h 75"/>
                <a:gd name="T24" fmla="*/ 195 w 248"/>
                <a:gd name="T25" fmla="*/ 67 h 75"/>
                <a:gd name="T26" fmla="*/ 202 w 248"/>
                <a:gd name="T27" fmla="*/ 75 h 75"/>
                <a:gd name="T28" fmla="*/ 241 w 248"/>
                <a:gd name="T29" fmla="*/ 75 h 75"/>
                <a:gd name="T30" fmla="*/ 248 w 248"/>
                <a:gd name="T31" fmla="*/ 67 h 75"/>
                <a:gd name="T32" fmla="*/ 248 w 248"/>
                <a:gd name="T33" fmla="*/ 36 h 75"/>
                <a:gd name="T34" fmla="*/ 248 w 248"/>
                <a:gd name="T35" fmla="*/ 34 h 75"/>
                <a:gd name="T36" fmla="*/ 248 w 248"/>
                <a:gd name="T37" fmla="*/ 3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8" h="75">
                  <a:moveTo>
                    <a:pt x="248" y="33"/>
                  </a:moveTo>
                  <a:cubicBezTo>
                    <a:pt x="248" y="24"/>
                    <a:pt x="231" y="12"/>
                    <a:pt x="210" y="9"/>
                  </a:cubicBezTo>
                  <a:cubicBezTo>
                    <a:pt x="153" y="0"/>
                    <a:pt x="95" y="0"/>
                    <a:pt x="38" y="9"/>
                  </a:cubicBezTo>
                  <a:cubicBezTo>
                    <a:pt x="17" y="12"/>
                    <a:pt x="0" y="24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5"/>
                    <a:pt x="0" y="3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9"/>
                    <a:pt x="3" y="73"/>
                    <a:pt x="7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50" y="73"/>
                    <a:pt x="53" y="69"/>
                    <a:pt x="53" y="65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100" y="32"/>
                    <a:pt x="148" y="32"/>
                    <a:pt x="195" y="38"/>
                  </a:cubicBezTo>
                  <a:cubicBezTo>
                    <a:pt x="195" y="67"/>
                    <a:pt x="195" y="67"/>
                    <a:pt x="195" y="67"/>
                  </a:cubicBezTo>
                  <a:cubicBezTo>
                    <a:pt x="195" y="71"/>
                    <a:pt x="198" y="75"/>
                    <a:pt x="202" y="75"/>
                  </a:cubicBezTo>
                  <a:cubicBezTo>
                    <a:pt x="241" y="75"/>
                    <a:pt x="241" y="75"/>
                    <a:pt x="241" y="75"/>
                  </a:cubicBezTo>
                  <a:cubicBezTo>
                    <a:pt x="245" y="75"/>
                    <a:pt x="248" y="71"/>
                    <a:pt x="248" y="67"/>
                  </a:cubicBezTo>
                  <a:cubicBezTo>
                    <a:pt x="248" y="36"/>
                    <a:pt x="248" y="36"/>
                    <a:pt x="248" y="36"/>
                  </a:cubicBezTo>
                  <a:cubicBezTo>
                    <a:pt x="248" y="36"/>
                    <a:pt x="248" y="35"/>
                    <a:pt x="248" y="34"/>
                  </a:cubicBezTo>
                  <a:cubicBezTo>
                    <a:pt x="248" y="34"/>
                    <a:pt x="248" y="33"/>
                    <a:pt x="248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3" name="Freeform 11"/>
            <p:cNvSpPr>
              <a:spLocks noEditPoints="1"/>
            </p:cNvSpPr>
            <p:nvPr/>
          </p:nvSpPr>
          <p:spPr bwMode="auto">
            <a:xfrm>
              <a:off x="10701338" y="5870576"/>
              <a:ext cx="687388" cy="427038"/>
            </a:xfrm>
            <a:custGeom>
              <a:avLst/>
              <a:gdLst>
                <a:gd name="T0" fmla="*/ 221 w 235"/>
                <a:gd name="T1" fmla="*/ 63 h 146"/>
                <a:gd name="T2" fmla="*/ 179 w 235"/>
                <a:gd name="T3" fmla="*/ 49 h 146"/>
                <a:gd name="T4" fmla="*/ 167 w 235"/>
                <a:gd name="T5" fmla="*/ 46 h 146"/>
                <a:gd name="T6" fmla="*/ 167 w 235"/>
                <a:gd name="T7" fmla="*/ 0 h 146"/>
                <a:gd name="T8" fmla="*/ 149 w 235"/>
                <a:gd name="T9" fmla="*/ 0 h 146"/>
                <a:gd name="T10" fmla="*/ 149 w 235"/>
                <a:gd name="T11" fmla="*/ 27 h 146"/>
                <a:gd name="T12" fmla="*/ 84 w 235"/>
                <a:gd name="T13" fmla="*/ 27 h 146"/>
                <a:gd name="T14" fmla="*/ 84 w 235"/>
                <a:gd name="T15" fmla="*/ 0 h 146"/>
                <a:gd name="T16" fmla="*/ 66 w 235"/>
                <a:gd name="T17" fmla="*/ 0 h 146"/>
                <a:gd name="T18" fmla="*/ 66 w 235"/>
                <a:gd name="T19" fmla="*/ 47 h 146"/>
                <a:gd name="T20" fmla="*/ 55 w 235"/>
                <a:gd name="T21" fmla="*/ 49 h 146"/>
                <a:gd name="T22" fmla="*/ 14 w 235"/>
                <a:gd name="T23" fmla="*/ 63 h 146"/>
                <a:gd name="T24" fmla="*/ 0 w 235"/>
                <a:gd name="T25" fmla="*/ 83 h 146"/>
                <a:gd name="T26" fmla="*/ 0 w 235"/>
                <a:gd name="T27" fmla="*/ 131 h 146"/>
                <a:gd name="T28" fmla="*/ 15 w 235"/>
                <a:gd name="T29" fmla="*/ 146 h 146"/>
                <a:gd name="T30" fmla="*/ 220 w 235"/>
                <a:gd name="T31" fmla="*/ 146 h 146"/>
                <a:gd name="T32" fmla="*/ 235 w 235"/>
                <a:gd name="T33" fmla="*/ 131 h 146"/>
                <a:gd name="T34" fmla="*/ 235 w 235"/>
                <a:gd name="T35" fmla="*/ 83 h 146"/>
                <a:gd name="T36" fmla="*/ 221 w 235"/>
                <a:gd name="T37" fmla="*/ 63 h 146"/>
                <a:gd name="T38" fmla="*/ 115 w 235"/>
                <a:gd name="T39" fmla="*/ 129 h 146"/>
                <a:gd name="T40" fmla="*/ 74 w 235"/>
                <a:gd name="T41" fmla="*/ 87 h 146"/>
                <a:gd name="T42" fmla="*/ 115 w 235"/>
                <a:gd name="T43" fmla="*/ 46 h 146"/>
                <a:gd name="T44" fmla="*/ 157 w 235"/>
                <a:gd name="T45" fmla="*/ 87 h 146"/>
                <a:gd name="T46" fmla="*/ 115 w 235"/>
                <a:gd name="T47" fmla="*/ 129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5" h="146">
                  <a:moveTo>
                    <a:pt x="221" y="63"/>
                  </a:moveTo>
                  <a:cubicBezTo>
                    <a:pt x="179" y="49"/>
                    <a:pt x="179" y="49"/>
                    <a:pt x="179" y="49"/>
                  </a:cubicBezTo>
                  <a:cubicBezTo>
                    <a:pt x="175" y="48"/>
                    <a:pt x="171" y="47"/>
                    <a:pt x="167" y="46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84" y="27"/>
                    <a:pt x="84" y="27"/>
                    <a:pt x="84" y="27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2" y="47"/>
                    <a:pt x="58" y="48"/>
                    <a:pt x="55" y="49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6" y="66"/>
                    <a:pt x="0" y="75"/>
                    <a:pt x="0" y="83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9"/>
                    <a:pt x="6" y="146"/>
                    <a:pt x="15" y="146"/>
                  </a:cubicBezTo>
                  <a:cubicBezTo>
                    <a:pt x="220" y="146"/>
                    <a:pt x="220" y="146"/>
                    <a:pt x="220" y="146"/>
                  </a:cubicBezTo>
                  <a:cubicBezTo>
                    <a:pt x="228" y="146"/>
                    <a:pt x="235" y="139"/>
                    <a:pt x="235" y="131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5" y="75"/>
                    <a:pt x="229" y="66"/>
                    <a:pt x="221" y="63"/>
                  </a:cubicBezTo>
                  <a:close/>
                  <a:moveTo>
                    <a:pt x="115" y="129"/>
                  </a:moveTo>
                  <a:cubicBezTo>
                    <a:pt x="92" y="129"/>
                    <a:pt x="74" y="110"/>
                    <a:pt x="74" y="87"/>
                  </a:cubicBezTo>
                  <a:cubicBezTo>
                    <a:pt x="74" y="64"/>
                    <a:pt x="92" y="46"/>
                    <a:pt x="115" y="46"/>
                  </a:cubicBezTo>
                  <a:cubicBezTo>
                    <a:pt x="138" y="46"/>
                    <a:pt x="157" y="64"/>
                    <a:pt x="157" y="87"/>
                  </a:cubicBezTo>
                  <a:cubicBezTo>
                    <a:pt x="157" y="110"/>
                    <a:pt x="138" y="129"/>
                    <a:pt x="115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4" name="Oval 12"/>
            <p:cNvSpPr>
              <a:spLocks noChangeArrowheads="1"/>
            </p:cNvSpPr>
            <p:nvPr/>
          </p:nvSpPr>
          <p:spPr bwMode="auto">
            <a:xfrm>
              <a:off x="10972801" y="6061076"/>
              <a:ext cx="128588" cy="1317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7848057" y="2228574"/>
            <a:ext cx="398796" cy="346346"/>
            <a:chOff x="9021763" y="5654676"/>
            <a:chExt cx="796925" cy="692150"/>
          </a:xfrm>
          <a:solidFill>
            <a:schemeClr val="accent6">
              <a:lumMod val="50000"/>
            </a:schemeClr>
          </a:solidFill>
        </p:grpSpPr>
        <p:sp>
          <p:nvSpPr>
            <p:cNvPr id="96" name="Freeform 13"/>
            <p:cNvSpPr/>
            <p:nvPr/>
          </p:nvSpPr>
          <p:spPr bwMode="auto">
            <a:xfrm>
              <a:off x="9163051" y="5835651"/>
              <a:ext cx="514350" cy="511175"/>
            </a:xfrm>
            <a:custGeom>
              <a:avLst/>
              <a:gdLst>
                <a:gd name="T0" fmla="*/ 88 w 176"/>
                <a:gd name="T1" fmla="*/ 0 h 175"/>
                <a:gd name="T2" fmla="*/ 0 w 176"/>
                <a:gd name="T3" fmla="*/ 63 h 175"/>
                <a:gd name="T4" fmla="*/ 0 w 176"/>
                <a:gd name="T5" fmla="*/ 151 h 175"/>
                <a:gd name="T6" fmla="*/ 24 w 176"/>
                <a:gd name="T7" fmla="*/ 175 h 175"/>
                <a:gd name="T8" fmla="*/ 65 w 176"/>
                <a:gd name="T9" fmla="*/ 175 h 175"/>
                <a:gd name="T10" fmla="*/ 65 w 176"/>
                <a:gd name="T11" fmla="*/ 93 h 175"/>
                <a:gd name="T12" fmla="*/ 111 w 176"/>
                <a:gd name="T13" fmla="*/ 93 h 175"/>
                <a:gd name="T14" fmla="*/ 111 w 176"/>
                <a:gd name="T15" fmla="*/ 175 h 175"/>
                <a:gd name="T16" fmla="*/ 151 w 176"/>
                <a:gd name="T17" fmla="*/ 175 h 175"/>
                <a:gd name="T18" fmla="*/ 176 w 176"/>
                <a:gd name="T19" fmla="*/ 151 h 175"/>
                <a:gd name="T20" fmla="*/ 176 w 176"/>
                <a:gd name="T21" fmla="*/ 63 h 175"/>
                <a:gd name="T22" fmla="*/ 88 w 176"/>
                <a:gd name="T2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6" h="175">
                  <a:moveTo>
                    <a:pt x="88" y="0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64"/>
                    <a:pt x="11" y="175"/>
                    <a:pt x="24" y="175"/>
                  </a:cubicBezTo>
                  <a:cubicBezTo>
                    <a:pt x="65" y="175"/>
                    <a:pt x="65" y="175"/>
                    <a:pt x="65" y="175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111" y="93"/>
                    <a:pt x="111" y="93"/>
                    <a:pt x="111" y="93"/>
                  </a:cubicBezTo>
                  <a:cubicBezTo>
                    <a:pt x="111" y="175"/>
                    <a:pt x="111" y="175"/>
                    <a:pt x="111" y="175"/>
                  </a:cubicBezTo>
                  <a:cubicBezTo>
                    <a:pt x="151" y="175"/>
                    <a:pt x="151" y="175"/>
                    <a:pt x="151" y="175"/>
                  </a:cubicBezTo>
                  <a:cubicBezTo>
                    <a:pt x="165" y="175"/>
                    <a:pt x="176" y="164"/>
                    <a:pt x="176" y="151"/>
                  </a:cubicBezTo>
                  <a:cubicBezTo>
                    <a:pt x="176" y="63"/>
                    <a:pt x="176" y="63"/>
                    <a:pt x="176" y="63"/>
                  </a:cubicBezTo>
                  <a:lnTo>
                    <a:pt x="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97" name="Freeform 14"/>
            <p:cNvSpPr/>
            <p:nvPr/>
          </p:nvSpPr>
          <p:spPr bwMode="auto">
            <a:xfrm>
              <a:off x="9021763" y="5654676"/>
              <a:ext cx="796925" cy="354013"/>
            </a:xfrm>
            <a:custGeom>
              <a:avLst/>
              <a:gdLst>
                <a:gd name="T0" fmla="*/ 9 w 272"/>
                <a:gd name="T1" fmla="*/ 116 h 121"/>
                <a:gd name="T2" fmla="*/ 20 w 272"/>
                <a:gd name="T3" fmla="*/ 121 h 121"/>
                <a:gd name="T4" fmla="*/ 136 w 272"/>
                <a:gd name="T5" fmla="*/ 37 h 121"/>
                <a:gd name="T6" fmla="*/ 136 w 272"/>
                <a:gd name="T7" fmla="*/ 37 h 121"/>
                <a:gd name="T8" fmla="*/ 136 w 272"/>
                <a:gd name="T9" fmla="*/ 37 h 121"/>
                <a:gd name="T10" fmla="*/ 136 w 272"/>
                <a:gd name="T11" fmla="*/ 37 h 121"/>
                <a:gd name="T12" fmla="*/ 136 w 272"/>
                <a:gd name="T13" fmla="*/ 37 h 121"/>
                <a:gd name="T14" fmla="*/ 252 w 272"/>
                <a:gd name="T15" fmla="*/ 121 h 121"/>
                <a:gd name="T16" fmla="*/ 263 w 272"/>
                <a:gd name="T17" fmla="*/ 116 h 121"/>
                <a:gd name="T18" fmla="*/ 268 w 272"/>
                <a:gd name="T19" fmla="*/ 110 h 121"/>
                <a:gd name="T20" fmla="*/ 265 w 272"/>
                <a:gd name="T21" fmla="*/ 93 h 121"/>
                <a:gd name="T22" fmla="*/ 233 w 272"/>
                <a:gd name="T23" fmla="*/ 70 h 121"/>
                <a:gd name="T24" fmla="*/ 223 w 272"/>
                <a:gd name="T25" fmla="*/ 51 h 121"/>
                <a:gd name="T26" fmla="*/ 223 w 272"/>
                <a:gd name="T27" fmla="*/ 12 h 121"/>
                <a:gd name="T28" fmla="*/ 211 w 272"/>
                <a:gd name="T29" fmla="*/ 0 h 121"/>
                <a:gd name="T30" fmla="*/ 200 w 272"/>
                <a:gd name="T31" fmla="*/ 0 h 121"/>
                <a:gd name="T32" fmla="*/ 188 w 272"/>
                <a:gd name="T33" fmla="*/ 12 h 121"/>
                <a:gd name="T34" fmla="*/ 188 w 272"/>
                <a:gd name="T35" fmla="*/ 25 h 121"/>
                <a:gd name="T36" fmla="*/ 178 w 272"/>
                <a:gd name="T37" fmla="*/ 30 h 121"/>
                <a:gd name="T38" fmla="*/ 146 w 272"/>
                <a:gd name="T39" fmla="*/ 7 h 121"/>
                <a:gd name="T40" fmla="*/ 136 w 272"/>
                <a:gd name="T41" fmla="*/ 0 h 121"/>
                <a:gd name="T42" fmla="*/ 136 w 272"/>
                <a:gd name="T43" fmla="*/ 0 h 121"/>
                <a:gd name="T44" fmla="*/ 136 w 272"/>
                <a:gd name="T45" fmla="*/ 0 h 121"/>
                <a:gd name="T46" fmla="*/ 136 w 272"/>
                <a:gd name="T47" fmla="*/ 0 h 121"/>
                <a:gd name="T48" fmla="*/ 126 w 272"/>
                <a:gd name="T49" fmla="*/ 7 h 121"/>
                <a:gd name="T50" fmla="*/ 7 w 272"/>
                <a:gd name="T51" fmla="*/ 93 h 121"/>
                <a:gd name="T52" fmla="*/ 4 w 272"/>
                <a:gd name="T53" fmla="*/ 110 h 121"/>
                <a:gd name="T54" fmla="*/ 9 w 272"/>
                <a:gd name="T55" fmla="*/ 11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2" h="121">
                  <a:moveTo>
                    <a:pt x="9" y="116"/>
                  </a:moveTo>
                  <a:cubicBezTo>
                    <a:pt x="11" y="120"/>
                    <a:pt x="16" y="121"/>
                    <a:pt x="20" y="121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252" y="121"/>
                    <a:pt x="252" y="121"/>
                    <a:pt x="252" y="121"/>
                  </a:cubicBezTo>
                  <a:cubicBezTo>
                    <a:pt x="256" y="121"/>
                    <a:pt x="261" y="120"/>
                    <a:pt x="263" y="116"/>
                  </a:cubicBezTo>
                  <a:cubicBezTo>
                    <a:pt x="268" y="110"/>
                    <a:pt x="268" y="110"/>
                    <a:pt x="268" y="110"/>
                  </a:cubicBezTo>
                  <a:cubicBezTo>
                    <a:pt x="272" y="104"/>
                    <a:pt x="270" y="97"/>
                    <a:pt x="265" y="93"/>
                  </a:cubicBezTo>
                  <a:cubicBezTo>
                    <a:pt x="233" y="70"/>
                    <a:pt x="233" y="70"/>
                    <a:pt x="233" y="70"/>
                  </a:cubicBezTo>
                  <a:cubicBezTo>
                    <a:pt x="227" y="66"/>
                    <a:pt x="223" y="57"/>
                    <a:pt x="223" y="51"/>
                  </a:cubicBezTo>
                  <a:cubicBezTo>
                    <a:pt x="223" y="12"/>
                    <a:pt x="223" y="12"/>
                    <a:pt x="223" y="12"/>
                  </a:cubicBezTo>
                  <a:cubicBezTo>
                    <a:pt x="223" y="6"/>
                    <a:pt x="218" y="0"/>
                    <a:pt x="211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3" y="0"/>
                    <a:pt x="188" y="6"/>
                    <a:pt x="188" y="12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88" y="32"/>
                    <a:pt x="183" y="34"/>
                    <a:pt x="178" y="30"/>
                  </a:cubicBezTo>
                  <a:cubicBezTo>
                    <a:pt x="146" y="7"/>
                    <a:pt x="146" y="7"/>
                    <a:pt x="146" y="7"/>
                  </a:cubicBezTo>
                  <a:cubicBezTo>
                    <a:pt x="141" y="3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1" y="3"/>
                    <a:pt x="126" y="7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2" y="97"/>
                    <a:pt x="0" y="104"/>
                    <a:pt x="4" y="110"/>
                  </a:cubicBezTo>
                  <a:lnTo>
                    <a:pt x="9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4888657" y="2163832"/>
            <a:ext cx="170004" cy="475828"/>
            <a:chOff x="9247188" y="427038"/>
            <a:chExt cx="339725" cy="950913"/>
          </a:xfrm>
          <a:solidFill>
            <a:schemeClr val="accent6">
              <a:lumMod val="50000"/>
            </a:schemeClr>
          </a:solidFill>
        </p:grpSpPr>
        <p:sp>
          <p:nvSpPr>
            <p:cNvPr id="99" name="Freeform 15"/>
            <p:cNvSpPr/>
            <p:nvPr/>
          </p:nvSpPr>
          <p:spPr bwMode="auto">
            <a:xfrm>
              <a:off x="9247188" y="608013"/>
              <a:ext cx="339725" cy="769938"/>
            </a:xfrm>
            <a:custGeom>
              <a:avLst/>
              <a:gdLst>
                <a:gd name="T0" fmla="*/ 115 w 116"/>
                <a:gd name="T1" fmla="*/ 22 h 263"/>
                <a:gd name="T2" fmla="*/ 92 w 116"/>
                <a:gd name="T3" fmla="*/ 0 h 263"/>
                <a:gd name="T4" fmla="*/ 23 w 116"/>
                <a:gd name="T5" fmla="*/ 1 h 263"/>
                <a:gd name="T6" fmla="*/ 0 w 116"/>
                <a:gd name="T7" fmla="*/ 25 h 263"/>
                <a:gd name="T8" fmla="*/ 0 w 116"/>
                <a:gd name="T9" fmla="*/ 121 h 263"/>
                <a:gd name="T10" fmla="*/ 24 w 116"/>
                <a:gd name="T11" fmla="*/ 121 h 263"/>
                <a:gd name="T12" fmla="*/ 24 w 116"/>
                <a:gd name="T13" fmla="*/ 35 h 263"/>
                <a:gd name="T14" fmla="*/ 25 w 116"/>
                <a:gd name="T15" fmla="*/ 33 h 263"/>
                <a:gd name="T16" fmla="*/ 28 w 116"/>
                <a:gd name="T17" fmla="*/ 35 h 263"/>
                <a:gd name="T18" fmla="*/ 29 w 116"/>
                <a:gd name="T19" fmla="*/ 253 h 263"/>
                <a:gd name="T20" fmla="*/ 58 w 116"/>
                <a:gd name="T21" fmla="*/ 253 h 263"/>
                <a:gd name="T22" fmla="*/ 58 w 116"/>
                <a:gd name="T23" fmla="*/ 132 h 263"/>
                <a:gd name="T24" fmla="*/ 60 w 116"/>
                <a:gd name="T25" fmla="*/ 130 h 263"/>
                <a:gd name="T26" fmla="*/ 62 w 116"/>
                <a:gd name="T27" fmla="*/ 132 h 263"/>
                <a:gd name="T28" fmla="*/ 62 w 116"/>
                <a:gd name="T29" fmla="*/ 253 h 263"/>
                <a:gd name="T30" fmla="*/ 90 w 116"/>
                <a:gd name="T31" fmla="*/ 253 h 263"/>
                <a:gd name="T32" fmla="*/ 89 w 116"/>
                <a:gd name="T33" fmla="*/ 34 h 263"/>
                <a:gd name="T34" fmla="*/ 91 w 116"/>
                <a:gd name="T35" fmla="*/ 32 h 263"/>
                <a:gd name="T36" fmla="*/ 93 w 116"/>
                <a:gd name="T37" fmla="*/ 34 h 263"/>
                <a:gd name="T38" fmla="*/ 93 w 116"/>
                <a:gd name="T39" fmla="*/ 121 h 263"/>
                <a:gd name="T40" fmla="*/ 116 w 116"/>
                <a:gd name="T41" fmla="*/ 121 h 263"/>
                <a:gd name="T42" fmla="*/ 115 w 116"/>
                <a:gd name="T43" fmla="*/ 2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263">
                  <a:moveTo>
                    <a:pt x="115" y="22"/>
                  </a:moveTo>
                  <a:cubicBezTo>
                    <a:pt x="111" y="4"/>
                    <a:pt x="92" y="0"/>
                    <a:pt x="92" y="0"/>
                  </a:cubicBezTo>
                  <a:cubicBezTo>
                    <a:pt x="92" y="0"/>
                    <a:pt x="47" y="0"/>
                    <a:pt x="23" y="1"/>
                  </a:cubicBezTo>
                  <a:cubicBezTo>
                    <a:pt x="2" y="8"/>
                    <a:pt x="0" y="25"/>
                    <a:pt x="0" y="25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6"/>
                    <a:pt x="24" y="136"/>
                    <a:pt x="24" y="121"/>
                  </a:cubicBezTo>
                  <a:cubicBezTo>
                    <a:pt x="24" y="92"/>
                    <a:pt x="24" y="64"/>
                    <a:pt x="24" y="35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7" y="33"/>
                    <a:pt x="28" y="35"/>
                    <a:pt x="28" y="35"/>
                  </a:cubicBezTo>
                  <a:cubicBezTo>
                    <a:pt x="29" y="253"/>
                    <a:pt x="29" y="253"/>
                    <a:pt x="29" y="253"/>
                  </a:cubicBezTo>
                  <a:cubicBezTo>
                    <a:pt x="34" y="262"/>
                    <a:pt x="52" y="261"/>
                    <a:pt x="58" y="253"/>
                  </a:cubicBezTo>
                  <a:cubicBezTo>
                    <a:pt x="58" y="213"/>
                    <a:pt x="58" y="173"/>
                    <a:pt x="58" y="132"/>
                  </a:cubicBezTo>
                  <a:cubicBezTo>
                    <a:pt x="58" y="132"/>
                    <a:pt x="60" y="130"/>
                    <a:pt x="60" y="130"/>
                  </a:cubicBezTo>
                  <a:cubicBezTo>
                    <a:pt x="61" y="130"/>
                    <a:pt x="62" y="132"/>
                    <a:pt x="62" y="132"/>
                  </a:cubicBezTo>
                  <a:cubicBezTo>
                    <a:pt x="62" y="253"/>
                    <a:pt x="62" y="253"/>
                    <a:pt x="62" y="253"/>
                  </a:cubicBezTo>
                  <a:cubicBezTo>
                    <a:pt x="68" y="260"/>
                    <a:pt x="81" y="263"/>
                    <a:pt x="90" y="253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89" y="33"/>
                    <a:pt x="90" y="32"/>
                    <a:pt x="91" y="32"/>
                  </a:cubicBezTo>
                  <a:cubicBezTo>
                    <a:pt x="92" y="32"/>
                    <a:pt x="93" y="34"/>
                    <a:pt x="93" y="34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4" y="136"/>
                    <a:pt x="116" y="136"/>
                    <a:pt x="116" y="121"/>
                  </a:cubicBezTo>
                  <a:cubicBezTo>
                    <a:pt x="116" y="88"/>
                    <a:pt x="115" y="55"/>
                    <a:pt x="11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0" name="Oval 16"/>
            <p:cNvSpPr>
              <a:spLocks noChangeArrowheads="1"/>
            </p:cNvSpPr>
            <p:nvPr/>
          </p:nvSpPr>
          <p:spPr bwMode="auto">
            <a:xfrm>
              <a:off x="9337676" y="427038"/>
              <a:ext cx="161925" cy="160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5621606" y="2163832"/>
            <a:ext cx="219258" cy="475828"/>
            <a:chOff x="10826751" y="427038"/>
            <a:chExt cx="438150" cy="950913"/>
          </a:xfrm>
          <a:solidFill>
            <a:schemeClr val="accent6">
              <a:lumMod val="50000"/>
            </a:schemeClr>
          </a:solidFill>
        </p:grpSpPr>
        <p:sp>
          <p:nvSpPr>
            <p:cNvPr id="102" name="Oval 17"/>
            <p:cNvSpPr>
              <a:spLocks noChangeArrowheads="1"/>
            </p:cNvSpPr>
            <p:nvPr/>
          </p:nvSpPr>
          <p:spPr bwMode="auto">
            <a:xfrm>
              <a:off x="10964863" y="427038"/>
              <a:ext cx="157163" cy="158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3" name="Freeform 18"/>
            <p:cNvSpPr/>
            <p:nvPr/>
          </p:nvSpPr>
          <p:spPr bwMode="auto">
            <a:xfrm>
              <a:off x="10826751" y="604838"/>
              <a:ext cx="438150" cy="773113"/>
            </a:xfrm>
            <a:custGeom>
              <a:avLst/>
              <a:gdLst>
                <a:gd name="T0" fmla="*/ 22 w 150"/>
                <a:gd name="T1" fmla="*/ 108 h 264"/>
                <a:gd name="T2" fmla="*/ 42 w 150"/>
                <a:gd name="T3" fmla="*/ 38 h 264"/>
                <a:gd name="T4" fmla="*/ 48 w 150"/>
                <a:gd name="T5" fmla="*/ 39 h 264"/>
                <a:gd name="T6" fmla="*/ 14 w 150"/>
                <a:gd name="T7" fmla="*/ 158 h 264"/>
                <a:gd name="T8" fmla="*/ 46 w 150"/>
                <a:gd name="T9" fmla="*/ 158 h 264"/>
                <a:gd name="T10" fmla="*/ 48 w 150"/>
                <a:gd name="T11" fmla="*/ 160 h 264"/>
                <a:gd name="T12" fmla="*/ 48 w 150"/>
                <a:gd name="T13" fmla="*/ 250 h 264"/>
                <a:gd name="T14" fmla="*/ 72 w 150"/>
                <a:gd name="T15" fmla="*/ 251 h 264"/>
                <a:gd name="T16" fmla="*/ 74 w 150"/>
                <a:gd name="T17" fmla="*/ 160 h 264"/>
                <a:gd name="T18" fmla="*/ 79 w 150"/>
                <a:gd name="T19" fmla="*/ 160 h 264"/>
                <a:gd name="T20" fmla="*/ 79 w 150"/>
                <a:gd name="T21" fmla="*/ 251 h 264"/>
                <a:gd name="T22" fmla="*/ 103 w 150"/>
                <a:gd name="T23" fmla="*/ 251 h 264"/>
                <a:gd name="T24" fmla="*/ 103 w 150"/>
                <a:gd name="T25" fmla="*/ 160 h 264"/>
                <a:gd name="T26" fmla="*/ 105 w 150"/>
                <a:gd name="T27" fmla="*/ 158 h 264"/>
                <a:gd name="T28" fmla="*/ 136 w 150"/>
                <a:gd name="T29" fmla="*/ 158 h 264"/>
                <a:gd name="T30" fmla="*/ 121 w 150"/>
                <a:gd name="T31" fmla="*/ 105 h 264"/>
                <a:gd name="T32" fmla="*/ 102 w 150"/>
                <a:gd name="T33" fmla="*/ 38 h 264"/>
                <a:gd name="T34" fmla="*/ 108 w 150"/>
                <a:gd name="T35" fmla="*/ 39 h 264"/>
                <a:gd name="T36" fmla="*/ 126 w 150"/>
                <a:gd name="T37" fmla="*/ 106 h 264"/>
                <a:gd name="T38" fmla="*/ 146 w 150"/>
                <a:gd name="T39" fmla="*/ 100 h 264"/>
                <a:gd name="T40" fmla="*/ 124 w 150"/>
                <a:gd name="T41" fmla="*/ 23 h 264"/>
                <a:gd name="T42" fmla="*/ 91 w 150"/>
                <a:gd name="T43" fmla="*/ 0 h 264"/>
                <a:gd name="T44" fmla="*/ 91 w 150"/>
                <a:gd name="T45" fmla="*/ 0 h 264"/>
                <a:gd name="T46" fmla="*/ 59 w 150"/>
                <a:gd name="T47" fmla="*/ 0 h 264"/>
                <a:gd name="T48" fmla="*/ 59 w 150"/>
                <a:gd name="T49" fmla="*/ 0 h 264"/>
                <a:gd name="T50" fmla="*/ 53 w 150"/>
                <a:gd name="T51" fmla="*/ 1 h 264"/>
                <a:gd name="T52" fmla="*/ 38 w 150"/>
                <a:gd name="T53" fmla="*/ 8 h 264"/>
                <a:gd name="T54" fmla="*/ 26 w 150"/>
                <a:gd name="T55" fmla="*/ 20 h 264"/>
                <a:gd name="T56" fmla="*/ 2 w 150"/>
                <a:gd name="T57" fmla="*/ 103 h 264"/>
                <a:gd name="T58" fmla="*/ 22 w 150"/>
                <a:gd name="T59" fmla="*/ 108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0" h="264">
                  <a:moveTo>
                    <a:pt x="22" y="108"/>
                  </a:moveTo>
                  <a:cubicBezTo>
                    <a:pt x="42" y="38"/>
                    <a:pt x="42" y="38"/>
                    <a:pt x="42" y="38"/>
                  </a:cubicBezTo>
                  <a:cubicBezTo>
                    <a:pt x="45" y="36"/>
                    <a:pt x="48" y="36"/>
                    <a:pt x="48" y="39"/>
                  </a:cubicBezTo>
                  <a:cubicBezTo>
                    <a:pt x="37" y="78"/>
                    <a:pt x="26" y="118"/>
                    <a:pt x="14" y="158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7" y="158"/>
                    <a:pt x="48" y="159"/>
                    <a:pt x="48" y="160"/>
                  </a:cubicBezTo>
                  <a:cubicBezTo>
                    <a:pt x="48" y="190"/>
                    <a:pt x="48" y="220"/>
                    <a:pt x="48" y="250"/>
                  </a:cubicBezTo>
                  <a:cubicBezTo>
                    <a:pt x="50" y="263"/>
                    <a:pt x="69" y="263"/>
                    <a:pt x="72" y="251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5" y="157"/>
                    <a:pt x="78" y="157"/>
                    <a:pt x="79" y="160"/>
                  </a:cubicBezTo>
                  <a:cubicBezTo>
                    <a:pt x="79" y="251"/>
                    <a:pt x="79" y="251"/>
                    <a:pt x="79" y="251"/>
                  </a:cubicBezTo>
                  <a:cubicBezTo>
                    <a:pt x="82" y="263"/>
                    <a:pt x="99" y="264"/>
                    <a:pt x="103" y="251"/>
                  </a:cubicBezTo>
                  <a:cubicBezTo>
                    <a:pt x="103" y="221"/>
                    <a:pt x="103" y="190"/>
                    <a:pt x="103" y="160"/>
                  </a:cubicBezTo>
                  <a:cubicBezTo>
                    <a:pt x="103" y="159"/>
                    <a:pt x="104" y="158"/>
                    <a:pt x="105" y="158"/>
                  </a:cubicBezTo>
                  <a:cubicBezTo>
                    <a:pt x="136" y="158"/>
                    <a:pt x="136" y="158"/>
                    <a:pt x="136" y="158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4" y="36"/>
                    <a:pt x="105" y="36"/>
                    <a:pt x="108" y="39"/>
                  </a:cubicBezTo>
                  <a:cubicBezTo>
                    <a:pt x="114" y="61"/>
                    <a:pt x="120" y="83"/>
                    <a:pt x="126" y="106"/>
                  </a:cubicBezTo>
                  <a:cubicBezTo>
                    <a:pt x="131" y="119"/>
                    <a:pt x="150" y="115"/>
                    <a:pt x="146" y="100"/>
                  </a:cubicBezTo>
                  <a:cubicBezTo>
                    <a:pt x="124" y="23"/>
                    <a:pt x="124" y="23"/>
                    <a:pt x="124" y="23"/>
                  </a:cubicBezTo>
                  <a:cubicBezTo>
                    <a:pt x="120" y="9"/>
                    <a:pt x="106" y="1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48" y="2"/>
                    <a:pt x="42" y="4"/>
                    <a:pt x="38" y="8"/>
                  </a:cubicBezTo>
                  <a:cubicBezTo>
                    <a:pt x="34" y="11"/>
                    <a:pt x="29" y="15"/>
                    <a:pt x="26" y="20"/>
                  </a:cubicBezTo>
                  <a:cubicBezTo>
                    <a:pt x="18" y="48"/>
                    <a:pt x="10" y="75"/>
                    <a:pt x="2" y="103"/>
                  </a:cubicBezTo>
                  <a:cubicBezTo>
                    <a:pt x="0" y="113"/>
                    <a:pt x="15" y="118"/>
                    <a:pt x="22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8654775" y="2211495"/>
            <a:ext cx="333654" cy="380503"/>
            <a:chOff x="10694988" y="4437063"/>
            <a:chExt cx="666750" cy="760413"/>
          </a:xfrm>
          <a:solidFill>
            <a:schemeClr val="accent6">
              <a:lumMod val="50000"/>
            </a:schemeClr>
          </a:solidFill>
        </p:grpSpPr>
        <p:sp>
          <p:nvSpPr>
            <p:cNvPr id="105" name="Freeform 32"/>
            <p:cNvSpPr/>
            <p:nvPr/>
          </p:nvSpPr>
          <p:spPr bwMode="auto">
            <a:xfrm>
              <a:off x="10733088" y="4437063"/>
              <a:ext cx="628650" cy="500063"/>
            </a:xfrm>
            <a:custGeom>
              <a:avLst/>
              <a:gdLst>
                <a:gd name="T0" fmla="*/ 139 w 215"/>
                <a:gd name="T1" fmla="*/ 30 h 171"/>
                <a:gd name="T2" fmla="*/ 165 w 215"/>
                <a:gd name="T3" fmla="*/ 30 h 171"/>
                <a:gd name="T4" fmla="*/ 180 w 215"/>
                <a:gd name="T5" fmla="*/ 15 h 171"/>
                <a:gd name="T6" fmla="*/ 165 w 215"/>
                <a:gd name="T7" fmla="*/ 0 h 171"/>
                <a:gd name="T8" fmla="*/ 82 w 215"/>
                <a:gd name="T9" fmla="*/ 0 h 171"/>
                <a:gd name="T10" fmla="*/ 67 w 215"/>
                <a:gd name="T11" fmla="*/ 15 h 171"/>
                <a:gd name="T12" fmla="*/ 82 w 215"/>
                <a:gd name="T13" fmla="*/ 30 h 171"/>
                <a:gd name="T14" fmla="*/ 111 w 215"/>
                <a:gd name="T15" fmla="*/ 30 h 171"/>
                <a:gd name="T16" fmla="*/ 111 w 215"/>
                <a:gd name="T17" fmla="*/ 59 h 171"/>
                <a:gd name="T18" fmla="*/ 85 w 215"/>
                <a:gd name="T19" fmla="*/ 59 h 171"/>
                <a:gd name="T20" fmla="*/ 85 w 215"/>
                <a:gd name="T21" fmla="*/ 59 h 171"/>
                <a:gd name="T22" fmla="*/ 0 w 215"/>
                <a:gd name="T23" fmla="*/ 143 h 171"/>
                <a:gd name="T24" fmla="*/ 0 w 215"/>
                <a:gd name="T25" fmla="*/ 171 h 171"/>
                <a:gd name="T26" fmla="*/ 0 w 215"/>
                <a:gd name="T27" fmla="*/ 171 h 171"/>
                <a:gd name="T28" fmla="*/ 42 w 215"/>
                <a:gd name="T29" fmla="*/ 171 h 171"/>
                <a:gd name="T30" fmla="*/ 42 w 215"/>
                <a:gd name="T31" fmla="*/ 148 h 171"/>
                <a:gd name="T32" fmla="*/ 88 w 215"/>
                <a:gd name="T33" fmla="*/ 101 h 171"/>
                <a:gd name="T34" fmla="*/ 94 w 215"/>
                <a:gd name="T35" fmla="*/ 101 h 171"/>
                <a:gd name="T36" fmla="*/ 125 w 215"/>
                <a:gd name="T37" fmla="*/ 118 h 171"/>
                <a:gd name="T38" fmla="*/ 155 w 215"/>
                <a:gd name="T39" fmla="*/ 101 h 171"/>
                <a:gd name="T40" fmla="*/ 215 w 215"/>
                <a:gd name="T41" fmla="*/ 101 h 171"/>
                <a:gd name="T42" fmla="*/ 215 w 215"/>
                <a:gd name="T43" fmla="*/ 59 h 171"/>
                <a:gd name="T44" fmla="*/ 139 w 215"/>
                <a:gd name="T45" fmla="*/ 59 h 171"/>
                <a:gd name="T46" fmla="*/ 139 w 215"/>
                <a:gd name="T47" fmla="*/ 3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5" h="171">
                  <a:moveTo>
                    <a:pt x="139" y="30"/>
                  </a:moveTo>
                  <a:cubicBezTo>
                    <a:pt x="165" y="30"/>
                    <a:pt x="165" y="30"/>
                    <a:pt x="165" y="30"/>
                  </a:cubicBezTo>
                  <a:cubicBezTo>
                    <a:pt x="173" y="30"/>
                    <a:pt x="180" y="23"/>
                    <a:pt x="180" y="15"/>
                  </a:cubicBezTo>
                  <a:cubicBezTo>
                    <a:pt x="180" y="7"/>
                    <a:pt x="173" y="0"/>
                    <a:pt x="165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4" y="0"/>
                    <a:pt x="67" y="7"/>
                    <a:pt x="67" y="15"/>
                  </a:cubicBezTo>
                  <a:cubicBezTo>
                    <a:pt x="67" y="23"/>
                    <a:pt x="74" y="30"/>
                    <a:pt x="82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59"/>
                    <a:pt x="111" y="59"/>
                    <a:pt x="111" y="59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37" y="61"/>
                    <a:pt x="0" y="95"/>
                    <a:pt x="0" y="143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42" y="171"/>
                    <a:pt x="42" y="171"/>
                    <a:pt x="42" y="171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2" y="122"/>
                    <a:pt x="62" y="101"/>
                    <a:pt x="88" y="101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6" y="111"/>
                    <a:pt x="109" y="118"/>
                    <a:pt x="125" y="118"/>
                  </a:cubicBezTo>
                  <a:cubicBezTo>
                    <a:pt x="140" y="118"/>
                    <a:pt x="153" y="111"/>
                    <a:pt x="155" y="101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5" y="59"/>
                    <a:pt x="215" y="59"/>
                    <a:pt x="215" y="59"/>
                  </a:cubicBezTo>
                  <a:cubicBezTo>
                    <a:pt x="139" y="59"/>
                    <a:pt x="139" y="59"/>
                    <a:pt x="139" y="59"/>
                  </a:cubicBezTo>
                  <a:lnTo>
                    <a:pt x="139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6" name="Freeform 33"/>
            <p:cNvSpPr/>
            <p:nvPr/>
          </p:nvSpPr>
          <p:spPr bwMode="auto">
            <a:xfrm>
              <a:off x="10694988" y="4981576"/>
              <a:ext cx="193675" cy="215900"/>
            </a:xfrm>
            <a:custGeom>
              <a:avLst/>
              <a:gdLst>
                <a:gd name="T0" fmla="*/ 55 w 66"/>
                <a:gd name="T1" fmla="*/ 31 h 74"/>
                <a:gd name="T2" fmla="*/ 33 w 66"/>
                <a:gd name="T3" fmla="*/ 0 h 74"/>
                <a:gd name="T4" fmla="*/ 10 w 66"/>
                <a:gd name="T5" fmla="*/ 31 h 74"/>
                <a:gd name="T6" fmla="*/ 33 w 66"/>
                <a:gd name="T7" fmla="*/ 74 h 74"/>
                <a:gd name="T8" fmla="*/ 55 w 66"/>
                <a:gd name="T9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74">
                  <a:moveTo>
                    <a:pt x="55" y="31"/>
                  </a:moveTo>
                  <a:cubicBezTo>
                    <a:pt x="45" y="16"/>
                    <a:pt x="33" y="0"/>
                    <a:pt x="33" y="0"/>
                  </a:cubicBezTo>
                  <a:cubicBezTo>
                    <a:pt x="33" y="0"/>
                    <a:pt x="21" y="16"/>
                    <a:pt x="10" y="31"/>
                  </a:cubicBezTo>
                  <a:cubicBezTo>
                    <a:pt x="0" y="46"/>
                    <a:pt x="10" y="74"/>
                    <a:pt x="33" y="74"/>
                  </a:cubicBezTo>
                  <a:cubicBezTo>
                    <a:pt x="56" y="74"/>
                    <a:pt x="66" y="46"/>
                    <a:pt x="5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6371837" y="2203948"/>
            <a:ext cx="266129" cy="395597"/>
            <a:chOff x="6604001" y="5638801"/>
            <a:chExt cx="531812" cy="790575"/>
          </a:xfrm>
          <a:solidFill>
            <a:schemeClr val="accent6">
              <a:lumMod val="50000"/>
            </a:schemeClr>
          </a:solidFill>
        </p:grpSpPr>
        <p:sp>
          <p:nvSpPr>
            <p:cNvPr id="108" name="Freeform 40"/>
            <p:cNvSpPr/>
            <p:nvPr/>
          </p:nvSpPr>
          <p:spPr bwMode="auto">
            <a:xfrm>
              <a:off x="6875463" y="5638801"/>
              <a:ext cx="207963" cy="422275"/>
            </a:xfrm>
            <a:custGeom>
              <a:avLst/>
              <a:gdLst>
                <a:gd name="T0" fmla="*/ 58 w 71"/>
                <a:gd name="T1" fmla="*/ 0 h 144"/>
                <a:gd name="T2" fmla="*/ 0 w 71"/>
                <a:gd name="T3" fmla="*/ 116 h 144"/>
                <a:gd name="T4" fmla="*/ 15 w 71"/>
                <a:gd name="T5" fmla="*/ 144 h 144"/>
                <a:gd name="T6" fmla="*/ 66 w 71"/>
                <a:gd name="T7" fmla="*/ 42 h 144"/>
                <a:gd name="T8" fmla="*/ 58 w 71"/>
                <a:gd name="T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4">
                  <a:moveTo>
                    <a:pt x="58" y="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15" y="144"/>
                    <a:pt x="15" y="144"/>
                    <a:pt x="15" y="144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71" y="32"/>
                    <a:pt x="67" y="10"/>
                    <a:pt x="5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09" name="Freeform 41"/>
            <p:cNvSpPr>
              <a:spLocks noEditPoints="1"/>
            </p:cNvSpPr>
            <p:nvPr/>
          </p:nvSpPr>
          <p:spPr bwMode="auto">
            <a:xfrm>
              <a:off x="6653213" y="5638801"/>
              <a:ext cx="482600" cy="784225"/>
            </a:xfrm>
            <a:custGeom>
              <a:avLst/>
              <a:gdLst>
                <a:gd name="T0" fmla="*/ 147 w 165"/>
                <a:gd name="T1" fmla="*/ 195 h 268"/>
                <a:gd name="T2" fmla="*/ 108 w 165"/>
                <a:gd name="T3" fmla="*/ 200 h 268"/>
                <a:gd name="T4" fmla="*/ 12 w 165"/>
                <a:gd name="T5" fmla="*/ 0 h 268"/>
                <a:gd name="T6" fmla="*/ 3 w 165"/>
                <a:gd name="T7" fmla="*/ 36 h 268"/>
                <a:gd name="T8" fmla="*/ 61 w 165"/>
                <a:gd name="T9" fmla="*/ 156 h 268"/>
                <a:gd name="T10" fmla="*/ 76 w 165"/>
                <a:gd name="T11" fmla="*/ 173 h 268"/>
                <a:gd name="T12" fmla="*/ 110 w 165"/>
                <a:gd name="T13" fmla="*/ 246 h 268"/>
                <a:gd name="T14" fmla="*/ 132 w 165"/>
                <a:gd name="T15" fmla="*/ 265 h 268"/>
                <a:gd name="T16" fmla="*/ 163 w 165"/>
                <a:gd name="T17" fmla="*/ 240 h 268"/>
                <a:gd name="T18" fmla="*/ 147 w 165"/>
                <a:gd name="T19" fmla="*/ 195 h 268"/>
                <a:gd name="T20" fmla="*/ 71 w 165"/>
                <a:gd name="T21" fmla="*/ 150 h 268"/>
                <a:gd name="T22" fmla="*/ 67 w 165"/>
                <a:gd name="T23" fmla="*/ 146 h 268"/>
                <a:gd name="T24" fmla="*/ 71 w 165"/>
                <a:gd name="T25" fmla="*/ 142 h 268"/>
                <a:gd name="T26" fmla="*/ 75 w 165"/>
                <a:gd name="T27" fmla="*/ 146 h 268"/>
                <a:gd name="T28" fmla="*/ 71 w 165"/>
                <a:gd name="T29" fmla="*/ 150 h 268"/>
                <a:gd name="T30" fmla="*/ 145 w 165"/>
                <a:gd name="T31" fmla="*/ 253 h 268"/>
                <a:gd name="T32" fmla="*/ 118 w 165"/>
                <a:gd name="T33" fmla="*/ 239 h 268"/>
                <a:gd name="T34" fmla="*/ 124 w 165"/>
                <a:gd name="T35" fmla="*/ 200 h 268"/>
                <a:gd name="T36" fmla="*/ 150 w 165"/>
                <a:gd name="T37" fmla="*/ 219 h 268"/>
                <a:gd name="T38" fmla="*/ 145 w 165"/>
                <a:gd name="T39" fmla="*/ 253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5" h="268">
                  <a:moveTo>
                    <a:pt x="147" y="195"/>
                  </a:moveTo>
                  <a:cubicBezTo>
                    <a:pt x="133" y="183"/>
                    <a:pt x="116" y="187"/>
                    <a:pt x="108" y="20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8"/>
                    <a:pt x="0" y="28"/>
                    <a:pt x="3" y="36"/>
                  </a:cubicBezTo>
                  <a:cubicBezTo>
                    <a:pt x="6" y="43"/>
                    <a:pt x="61" y="156"/>
                    <a:pt x="61" y="156"/>
                  </a:cubicBezTo>
                  <a:cubicBezTo>
                    <a:pt x="76" y="173"/>
                    <a:pt x="76" y="173"/>
                    <a:pt x="76" y="173"/>
                  </a:cubicBezTo>
                  <a:cubicBezTo>
                    <a:pt x="76" y="173"/>
                    <a:pt x="106" y="237"/>
                    <a:pt x="110" y="246"/>
                  </a:cubicBezTo>
                  <a:cubicBezTo>
                    <a:pt x="115" y="256"/>
                    <a:pt x="125" y="263"/>
                    <a:pt x="132" y="265"/>
                  </a:cubicBezTo>
                  <a:cubicBezTo>
                    <a:pt x="151" y="268"/>
                    <a:pt x="161" y="255"/>
                    <a:pt x="163" y="240"/>
                  </a:cubicBezTo>
                  <a:cubicBezTo>
                    <a:pt x="165" y="222"/>
                    <a:pt x="161" y="206"/>
                    <a:pt x="147" y="195"/>
                  </a:cubicBezTo>
                  <a:close/>
                  <a:moveTo>
                    <a:pt x="71" y="150"/>
                  </a:moveTo>
                  <a:cubicBezTo>
                    <a:pt x="68" y="150"/>
                    <a:pt x="67" y="148"/>
                    <a:pt x="67" y="146"/>
                  </a:cubicBezTo>
                  <a:cubicBezTo>
                    <a:pt x="67" y="144"/>
                    <a:pt x="68" y="142"/>
                    <a:pt x="71" y="142"/>
                  </a:cubicBezTo>
                  <a:cubicBezTo>
                    <a:pt x="73" y="142"/>
                    <a:pt x="75" y="144"/>
                    <a:pt x="75" y="146"/>
                  </a:cubicBezTo>
                  <a:cubicBezTo>
                    <a:pt x="75" y="148"/>
                    <a:pt x="73" y="150"/>
                    <a:pt x="71" y="150"/>
                  </a:cubicBezTo>
                  <a:close/>
                  <a:moveTo>
                    <a:pt x="145" y="253"/>
                  </a:moveTo>
                  <a:cubicBezTo>
                    <a:pt x="136" y="256"/>
                    <a:pt x="124" y="253"/>
                    <a:pt x="118" y="239"/>
                  </a:cubicBezTo>
                  <a:cubicBezTo>
                    <a:pt x="109" y="218"/>
                    <a:pt x="116" y="203"/>
                    <a:pt x="124" y="200"/>
                  </a:cubicBezTo>
                  <a:cubicBezTo>
                    <a:pt x="133" y="196"/>
                    <a:pt x="144" y="204"/>
                    <a:pt x="150" y="219"/>
                  </a:cubicBezTo>
                  <a:cubicBezTo>
                    <a:pt x="156" y="234"/>
                    <a:pt x="153" y="249"/>
                    <a:pt x="145" y="2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10" name="Freeform 42"/>
            <p:cNvSpPr>
              <a:spLocks noEditPoints="1"/>
            </p:cNvSpPr>
            <p:nvPr/>
          </p:nvSpPr>
          <p:spPr bwMode="auto">
            <a:xfrm>
              <a:off x="6604001" y="6121401"/>
              <a:ext cx="266700" cy="307975"/>
            </a:xfrm>
            <a:custGeom>
              <a:avLst/>
              <a:gdLst>
                <a:gd name="T0" fmla="*/ 60 w 91"/>
                <a:gd name="T1" fmla="*/ 34 h 105"/>
                <a:gd name="T2" fmla="*/ 38 w 91"/>
                <a:gd name="T3" fmla="*/ 22 h 105"/>
                <a:gd name="T4" fmla="*/ 9 w 91"/>
                <a:gd name="T5" fmla="*/ 46 h 105"/>
                <a:gd name="T6" fmla="*/ 13 w 91"/>
                <a:gd name="T7" fmla="*/ 93 h 105"/>
                <a:gd name="T8" fmla="*/ 57 w 91"/>
                <a:gd name="T9" fmla="*/ 82 h 105"/>
                <a:gd name="T10" fmla="*/ 91 w 91"/>
                <a:gd name="T11" fmla="*/ 14 h 105"/>
                <a:gd name="T12" fmla="*/ 79 w 91"/>
                <a:gd name="T13" fmla="*/ 0 h 105"/>
                <a:gd name="T14" fmla="*/ 60 w 91"/>
                <a:gd name="T15" fmla="*/ 34 h 105"/>
                <a:gd name="T16" fmla="*/ 50 w 91"/>
                <a:gd name="T17" fmla="*/ 71 h 105"/>
                <a:gd name="T18" fmla="*/ 22 w 91"/>
                <a:gd name="T19" fmla="*/ 87 h 105"/>
                <a:gd name="T20" fmla="*/ 17 w 91"/>
                <a:gd name="T21" fmla="*/ 53 h 105"/>
                <a:gd name="T22" fmla="*/ 43 w 91"/>
                <a:gd name="T23" fmla="*/ 34 h 105"/>
                <a:gd name="T24" fmla="*/ 50 w 91"/>
                <a:gd name="T25" fmla="*/ 7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105">
                  <a:moveTo>
                    <a:pt x="60" y="34"/>
                  </a:moveTo>
                  <a:cubicBezTo>
                    <a:pt x="55" y="27"/>
                    <a:pt x="48" y="22"/>
                    <a:pt x="38" y="22"/>
                  </a:cubicBezTo>
                  <a:cubicBezTo>
                    <a:pt x="26" y="22"/>
                    <a:pt x="15" y="33"/>
                    <a:pt x="9" y="46"/>
                  </a:cubicBezTo>
                  <a:cubicBezTo>
                    <a:pt x="0" y="66"/>
                    <a:pt x="2" y="83"/>
                    <a:pt x="13" y="93"/>
                  </a:cubicBezTo>
                  <a:cubicBezTo>
                    <a:pt x="26" y="105"/>
                    <a:pt x="48" y="100"/>
                    <a:pt x="57" y="82"/>
                  </a:cubicBezTo>
                  <a:cubicBezTo>
                    <a:pt x="66" y="64"/>
                    <a:pt x="80" y="36"/>
                    <a:pt x="91" y="14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60" y="34"/>
                  </a:lnTo>
                  <a:close/>
                  <a:moveTo>
                    <a:pt x="50" y="71"/>
                  </a:moveTo>
                  <a:cubicBezTo>
                    <a:pt x="44" y="85"/>
                    <a:pt x="31" y="90"/>
                    <a:pt x="22" y="87"/>
                  </a:cubicBezTo>
                  <a:cubicBezTo>
                    <a:pt x="14" y="83"/>
                    <a:pt x="11" y="68"/>
                    <a:pt x="17" y="53"/>
                  </a:cubicBezTo>
                  <a:cubicBezTo>
                    <a:pt x="23" y="38"/>
                    <a:pt x="34" y="30"/>
                    <a:pt x="43" y="34"/>
                  </a:cubicBezTo>
                  <a:cubicBezTo>
                    <a:pt x="51" y="37"/>
                    <a:pt x="59" y="50"/>
                    <a:pt x="50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111" name="Freeform 43"/>
          <p:cNvSpPr>
            <a:spLocks noEditPoints="1"/>
          </p:cNvSpPr>
          <p:nvPr/>
        </p:nvSpPr>
        <p:spPr bwMode="auto">
          <a:xfrm>
            <a:off x="7061829" y="2217055"/>
            <a:ext cx="421039" cy="369382"/>
          </a:xfrm>
          <a:custGeom>
            <a:avLst/>
            <a:gdLst>
              <a:gd name="T0" fmla="*/ 211 w 288"/>
              <a:gd name="T1" fmla="*/ 142 h 252"/>
              <a:gd name="T2" fmla="*/ 250 w 288"/>
              <a:gd name="T3" fmla="*/ 101 h 252"/>
              <a:gd name="T4" fmla="*/ 255 w 288"/>
              <a:gd name="T5" fmla="*/ 67 h 252"/>
              <a:gd name="T6" fmla="*/ 249 w 288"/>
              <a:gd name="T7" fmla="*/ 6 h 252"/>
              <a:gd name="T8" fmla="*/ 190 w 288"/>
              <a:gd name="T9" fmla="*/ 65 h 252"/>
              <a:gd name="T10" fmla="*/ 103 w 288"/>
              <a:gd name="T11" fmla="*/ 50 h 252"/>
              <a:gd name="T12" fmla="*/ 141 w 288"/>
              <a:gd name="T13" fmla="*/ 11 h 252"/>
              <a:gd name="T14" fmla="*/ 73 w 288"/>
              <a:gd name="T15" fmla="*/ 12 h 252"/>
              <a:gd name="T16" fmla="*/ 38 w 288"/>
              <a:gd name="T17" fmla="*/ 43 h 252"/>
              <a:gd name="T18" fmla="*/ 34 w 288"/>
              <a:gd name="T19" fmla="*/ 54 h 252"/>
              <a:gd name="T20" fmla="*/ 14 w 288"/>
              <a:gd name="T21" fmla="*/ 70 h 252"/>
              <a:gd name="T22" fmla="*/ 19 w 288"/>
              <a:gd name="T23" fmla="*/ 107 h 252"/>
              <a:gd name="T24" fmla="*/ 38 w 288"/>
              <a:gd name="T25" fmla="*/ 88 h 252"/>
              <a:gd name="T26" fmla="*/ 76 w 288"/>
              <a:gd name="T27" fmla="*/ 77 h 252"/>
              <a:gd name="T28" fmla="*/ 130 w 288"/>
              <a:gd name="T29" fmla="*/ 126 h 252"/>
              <a:gd name="T30" fmla="*/ 89 w 288"/>
              <a:gd name="T31" fmla="*/ 233 h 252"/>
              <a:gd name="T32" fmla="*/ 186 w 288"/>
              <a:gd name="T33" fmla="*/ 198 h 252"/>
              <a:gd name="T34" fmla="*/ 248 w 288"/>
              <a:gd name="T35" fmla="*/ 246 h 252"/>
              <a:gd name="T36" fmla="*/ 269 w 288"/>
              <a:gd name="T37" fmla="*/ 197 h 252"/>
              <a:gd name="T38" fmla="*/ 11 w 288"/>
              <a:gd name="T39" fmla="*/ 89 h 252"/>
              <a:gd name="T40" fmla="*/ 14 w 288"/>
              <a:gd name="T41" fmla="*/ 76 h 252"/>
              <a:gd name="T42" fmla="*/ 44 w 288"/>
              <a:gd name="T43" fmla="*/ 53 h 252"/>
              <a:gd name="T44" fmla="*/ 27 w 288"/>
              <a:gd name="T45" fmla="*/ 77 h 252"/>
              <a:gd name="T46" fmla="*/ 38 w 288"/>
              <a:gd name="T47" fmla="*/ 57 h 252"/>
              <a:gd name="T48" fmla="*/ 45 w 288"/>
              <a:gd name="T49" fmla="*/ 53 h 252"/>
              <a:gd name="T50" fmla="*/ 79 w 288"/>
              <a:gd name="T51" fmla="*/ 20 h 252"/>
              <a:gd name="T52" fmla="*/ 77 w 288"/>
              <a:gd name="T53" fmla="*/ 15 h 252"/>
              <a:gd name="T54" fmla="*/ 105 w 288"/>
              <a:gd name="T55" fmla="*/ 9 h 252"/>
              <a:gd name="T56" fmla="*/ 199 w 288"/>
              <a:gd name="T57" fmla="*/ 67 h 252"/>
              <a:gd name="T58" fmla="*/ 236 w 288"/>
              <a:gd name="T59" fmla="*/ 95 h 252"/>
              <a:gd name="T60" fmla="*/ 223 w 288"/>
              <a:gd name="T61" fmla="*/ 91 h 252"/>
              <a:gd name="T62" fmla="*/ 210 w 288"/>
              <a:gd name="T63" fmla="*/ 82 h 252"/>
              <a:gd name="T64" fmla="*/ 167 w 288"/>
              <a:gd name="T65" fmla="*/ 114 h 252"/>
              <a:gd name="T66" fmla="*/ 199 w 288"/>
              <a:gd name="T67" fmla="*/ 67 h 252"/>
              <a:gd name="T68" fmla="*/ 62 w 288"/>
              <a:gd name="T69" fmla="*/ 209 h 252"/>
              <a:gd name="T70" fmla="*/ 61 w 288"/>
              <a:gd name="T71" fmla="*/ 205 h 252"/>
              <a:gd name="T72" fmla="*/ 140 w 288"/>
              <a:gd name="T73" fmla="*/ 141 h 252"/>
              <a:gd name="T74" fmla="*/ 62 w 288"/>
              <a:gd name="T75" fmla="*/ 208 h 252"/>
              <a:gd name="T76" fmla="*/ 70 w 288"/>
              <a:gd name="T77" fmla="*/ 214 h 252"/>
              <a:gd name="T78" fmla="*/ 82 w 288"/>
              <a:gd name="T79" fmla="*/ 219 h 252"/>
              <a:gd name="T80" fmla="*/ 68 w 288"/>
              <a:gd name="T81" fmla="*/ 228 h 252"/>
              <a:gd name="T82" fmla="*/ 69 w 288"/>
              <a:gd name="T83" fmla="*/ 225 h 252"/>
              <a:gd name="T84" fmla="*/ 79 w 288"/>
              <a:gd name="T85" fmla="*/ 219 h 252"/>
              <a:gd name="T86" fmla="*/ 82 w 288"/>
              <a:gd name="T87" fmla="*/ 219 h 252"/>
              <a:gd name="T88" fmla="*/ 79 w 288"/>
              <a:gd name="T89" fmla="*/ 207 h 252"/>
              <a:gd name="T90" fmla="*/ 82 w 288"/>
              <a:gd name="T91" fmla="*/ 210 h 252"/>
              <a:gd name="T92" fmla="*/ 252 w 288"/>
              <a:gd name="T93" fmla="*/ 226 h 252"/>
              <a:gd name="T94" fmla="*/ 247 w 288"/>
              <a:gd name="T95" fmla="*/ 212 h 252"/>
              <a:gd name="T96" fmla="*/ 194 w 288"/>
              <a:gd name="T97" fmla="*/ 161 h 252"/>
              <a:gd name="T98" fmla="*/ 170 w 288"/>
              <a:gd name="T99" fmla="*/ 144 h 252"/>
              <a:gd name="T100" fmla="*/ 176 w 288"/>
              <a:gd name="T101" fmla="*/ 134 h 252"/>
              <a:gd name="T102" fmla="*/ 205 w 288"/>
              <a:gd name="T103" fmla="*/ 151 h 252"/>
              <a:gd name="T104" fmla="*/ 257 w 288"/>
              <a:gd name="T105" fmla="*/ 201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8" h="252">
                <a:moveTo>
                  <a:pt x="269" y="197"/>
                </a:moveTo>
                <a:cubicBezTo>
                  <a:pt x="258" y="189"/>
                  <a:pt x="239" y="183"/>
                  <a:pt x="224" y="160"/>
                </a:cubicBezTo>
                <a:cubicBezTo>
                  <a:pt x="221" y="154"/>
                  <a:pt x="216" y="148"/>
                  <a:pt x="211" y="142"/>
                </a:cubicBezTo>
                <a:cubicBezTo>
                  <a:pt x="205" y="137"/>
                  <a:pt x="199" y="132"/>
                  <a:pt x="193" y="129"/>
                </a:cubicBezTo>
                <a:cubicBezTo>
                  <a:pt x="223" y="99"/>
                  <a:pt x="223" y="99"/>
                  <a:pt x="223" y="99"/>
                </a:cubicBezTo>
                <a:cubicBezTo>
                  <a:pt x="232" y="103"/>
                  <a:pt x="242" y="103"/>
                  <a:pt x="250" y="101"/>
                </a:cubicBezTo>
                <a:cubicBezTo>
                  <a:pt x="257" y="100"/>
                  <a:pt x="264" y="96"/>
                  <a:pt x="270" y="90"/>
                </a:cubicBezTo>
                <a:cubicBezTo>
                  <a:pt x="283" y="76"/>
                  <a:pt x="288" y="57"/>
                  <a:pt x="282" y="40"/>
                </a:cubicBezTo>
                <a:cubicBezTo>
                  <a:pt x="255" y="67"/>
                  <a:pt x="255" y="67"/>
                  <a:pt x="255" y="67"/>
                </a:cubicBezTo>
                <a:cubicBezTo>
                  <a:pt x="229" y="60"/>
                  <a:pt x="229" y="60"/>
                  <a:pt x="229" y="60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49" y="6"/>
                  <a:pt x="249" y="6"/>
                  <a:pt x="249" y="6"/>
                </a:cubicBezTo>
                <a:cubicBezTo>
                  <a:pt x="232" y="1"/>
                  <a:pt x="213" y="5"/>
                  <a:pt x="199" y="19"/>
                </a:cubicBezTo>
                <a:cubicBezTo>
                  <a:pt x="193" y="25"/>
                  <a:pt x="189" y="32"/>
                  <a:pt x="187" y="39"/>
                </a:cubicBezTo>
                <a:cubicBezTo>
                  <a:pt x="185" y="47"/>
                  <a:pt x="186" y="56"/>
                  <a:pt x="190" y="65"/>
                </a:cubicBezTo>
                <a:cubicBezTo>
                  <a:pt x="152" y="104"/>
                  <a:pt x="152" y="104"/>
                  <a:pt x="152" y="104"/>
                </a:cubicBezTo>
                <a:cubicBezTo>
                  <a:pt x="103" y="54"/>
                  <a:pt x="103" y="54"/>
                  <a:pt x="103" y="54"/>
                </a:cubicBezTo>
                <a:cubicBezTo>
                  <a:pt x="104" y="53"/>
                  <a:pt x="104" y="51"/>
                  <a:pt x="103" y="50"/>
                </a:cubicBezTo>
                <a:cubicBezTo>
                  <a:pt x="95" y="41"/>
                  <a:pt x="91" y="31"/>
                  <a:pt x="101" y="21"/>
                </a:cubicBezTo>
                <a:cubicBezTo>
                  <a:pt x="110" y="12"/>
                  <a:pt x="127" y="10"/>
                  <a:pt x="138" y="12"/>
                </a:cubicBezTo>
                <a:cubicBezTo>
                  <a:pt x="139" y="13"/>
                  <a:pt x="141" y="12"/>
                  <a:pt x="141" y="11"/>
                </a:cubicBezTo>
                <a:cubicBezTo>
                  <a:pt x="141" y="10"/>
                  <a:pt x="141" y="9"/>
                  <a:pt x="139" y="8"/>
                </a:cubicBezTo>
                <a:cubicBezTo>
                  <a:pt x="139" y="8"/>
                  <a:pt x="139" y="8"/>
                  <a:pt x="139" y="8"/>
                </a:cubicBezTo>
                <a:cubicBezTo>
                  <a:pt x="118" y="0"/>
                  <a:pt x="93" y="1"/>
                  <a:pt x="73" y="12"/>
                </a:cubicBezTo>
                <a:cubicBezTo>
                  <a:pt x="71" y="13"/>
                  <a:pt x="71" y="13"/>
                  <a:pt x="71" y="13"/>
                </a:cubicBezTo>
                <a:cubicBezTo>
                  <a:pt x="71" y="12"/>
                  <a:pt x="69" y="12"/>
                  <a:pt x="68" y="13"/>
                </a:cubicBezTo>
                <a:cubicBezTo>
                  <a:pt x="38" y="43"/>
                  <a:pt x="38" y="43"/>
                  <a:pt x="38" y="43"/>
                </a:cubicBezTo>
                <a:cubicBezTo>
                  <a:pt x="37" y="44"/>
                  <a:pt x="37" y="45"/>
                  <a:pt x="38" y="46"/>
                </a:cubicBezTo>
                <a:cubicBezTo>
                  <a:pt x="37" y="47"/>
                  <a:pt x="37" y="47"/>
                  <a:pt x="37" y="47"/>
                </a:cubicBezTo>
                <a:cubicBezTo>
                  <a:pt x="36" y="49"/>
                  <a:pt x="35" y="51"/>
                  <a:pt x="34" y="54"/>
                </a:cubicBezTo>
                <a:cubicBezTo>
                  <a:pt x="33" y="58"/>
                  <a:pt x="30" y="62"/>
                  <a:pt x="27" y="65"/>
                </a:cubicBezTo>
                <a:cubicBezTo>
                  <a:pt x="25" y="67"/>
                  <a:pt x="23" y="69"/>
                  <a:pt x="20" y="70"/>
                </a:cubicBezTo>
                <a:cubicBezTo>
                  <a:pt x="18" y="69"/>
                  <a:pt x="16" y="69"/>
                  <a:pt x="14" y="70"/>
                </a:cubicBezTo>
                <a:cubicBezTo>
                  <a:pt x="1" y="83"/>
                  <a:pt x="1" y="83"/>
                  <a:pt x="1" y="83"/>
                </a:cubicBezTo>
                <a:cubicBezTo>
                  <a:pt x="0" y="85"/>
                  <a:pt x="0" y="87"/>
                  <a:pt x="1" y="89"/>
                </a:cubicBezTo>
                <a:cubicBezTo>
                  <a:pt x="19" y="107"/>
                  <a:pt x="19" y="107"/>
                  <a:pt x="19" y="107"/>
                </a:cubicBezTo>
                <a:cubicBezTo>
                  <a:pt x="21" y="109"/>
                  <a:pt x="24" y="109"/>
                  <a:pt x="26" y="107"/>
                </a:cubicBezTo>
                <a:cubicBezTo>
                  <a:pt x="38" y="94"/>
                  <a:pt x="38" y="94"/>
                  <a:pt x="38" y="94"/>
                </a:cubicBezTo>
                <a:cubicBezTo>
                  <a:pt x="40" y="93"/>
                  <a:pt x="40" y="90"/>
                  <a:pt x="38" y="88"/>
                </a:cubicBezTo>
                <a:cubicBezTo>
                  <a:pt x="38" y="88"/>
                  <a:pt x="38" y="88"/>
                  <a:pt x="38" y="88"/>
                </a:cubicBezTo>
                <a:cubicBezTo>
                  <a:pt x="39" y="85"/>
                  <a:pt x="41" y="83"/>
                  <a:pt x="43" y="81"/>
                </a:cubicBezTo>
                <a:cubicBezTo>
                  <a:pt x="46" y="78"/>
                  <a:pt x="60" y="64"/>
                  <a:pt x="76" y="77"/>
                </a:cubicBezTo>
                <a:cubicBezTo>
                  <a:pt x="77" y="78"/>
                  <a:pt x="79" y="78"/>
                  <a:pt x="80" y="77"/>
                </a:cubicBezTo>
                <a:cubicBezTo>
                  <a:pt x="80" y="77"/>
                  <a:pt x="80" y="77"/>
                  <a:pt x="80" y="77"/>
                </a:cubicBezTo>
                <a:cubicBezTo>
                  <a:pt x="130" y="126"/>
                  <a:pt x="130" y="126"/>
                  <a:pt x="130" y="126"/>
                </a:cubicBezTo>
                <a:cubicBezTo>
                  <a:pt x="56" y="199"/>
                  <a:pt x="56" y="199"/>
                  <a:pt x="56" y="199"/>
                </a:cubicBezTo>
                <a:cubicBezTo>
                  <a:pt x="47" y="209"/>
                  <a:pt x="47" y="224"/>
                  <a:pt x="56" y="233"/>
                </a:cubicBezTo>
                <a:cubicBezTo>
                  <a:pt x="65" y="242"/>
                  <a:pt x="80" y="242"/>
                  <a:pt x="89" y="233"/>
                </a:cubicBezTo>
                <a:cubicBezTo>
                  <a:pt x="155" y="167"/>
                  <a:pt x="155" y="167"/>
                  <a:pt x="155" y="167"/>
                </a:cubicBezTo>
                <a:cubicBezTo>
                  <a:pt x="158" y="173"/>
                  <a:pt x="163" y="179"/>
                  <a:pt x="168" y="185"/>
                </a:cubicBezTo>
                <a:cubicBezTo>
                  <a:pt x="174" y="190"/>
                  <a:pt x="180" y="195"/>
                  <a:pt x="186" y="198"/>
                </a:cubicBezTo>
                <a:cubicBezTo>
                  <a:pt x="209" y="213"/>
                  <a:pt x="215" y="232"/>
                  <a:pt x="223" y="243"/>
                </a:cubicBezTo>
                <a:cubicBezTo>
                  <a:pt x="225" y="245"/>
                  <a:pt x="225" y="245"/>
                  <a:pt x="225" y="245"/>
                </a:cubicBezTo>
                <a:cubicBezTo>
                  <a:pt x="232" y="252"/>
                  <a:pt x="242" y="252"/>
                  <a:pt x="248" y="246"/>
                </a:cubicBezTo>
                <a:cubicBezTo>
                  <a:pt x="272" y="222"/>
                  <a:pt x="272" y="222"/>
                  <a:pt x="272" y="222"/>
                </a:cubicBezTo>
                <a:cubicBezTo>
                  <a:pt x="278" y="216"/>
                  <a:pt x="278" y="206"/>
                  <a:pt x="271" y="199"/>
                </a:cubicBezTo>
                <a:lnTo>
                  <a:pt x="269" y="197"/>
                </a:lnTo>
                <a:close/>
                <a:moveTo>
                  <a:pt x="19" y="81"/>
                </a:moveTo>
                <a:cubicBezTo>
                  <a:pt x="11" y="89"/>
                  <a:pt x="11" y="89"/>
                  <a:pt x="11" y="89"/>
                </a:cubicBezTo>
                <a:cubicBezTo>
                  <a:pt x="11" y="89"/>
                  <a:pt x="11" y="89"/>
                  <a:pt x="11" y="89"/>
                </a:cubicBezTo>
                <a:cubicBezTo>
                  <a:pt x="10" y="90"/>
                  <a:pt x="8" y="90"/>
                  <a:pt x="6" y="89"/>
                </a:cubicBezTo>
                <a:cubicBezTo>
                  <a:pt x="5" y="88"/>
                  <a:pt x="5" y="85"/>
                  <a:pt x="6" y="84"/>
                </a:cubicBezTo>
                <a:cubicBezTo>
                  <a:pt x="14" y="76"/>
                  <a:pt x="14" y="76"/>
                  <a:pt x="14" y="76"/>
                </a:cubicBezTo>
                <a:cubicBezTo>
                  <a:pt x="15" y="74"/>
                  <a:pt x="18" y="74"/>
                  <a:pt x="19" y="76"/>
                </a:cubicBezTo>
                <a:cubicBezTo>
                  <a:pt x="21" y="77"/>
                  <a:pt x="21" y="80"/>
                  <a:pt x="19" y="81"/>
                </a:cubicBezTo>
                <a:close/>
                <a:moveTo>
                  <a:pt x="44" y="53"/>
                </a:moveTo>
                <a:cubicBezTo>
                  <a:pt x="43" y="56"/>
                  <a:pt x="42" y="58"/>
                  <a:pt x="41" y="60"/>
                </a:cubicBezTo>
                <a:cubicBezTo>
                  <a:pt x="39" y="64"/>
                  <a:pt x="37" y="68"/>
                  <a:pt x="33" y="72"/>
                </a:cubicBezTo>
                <a:cubicBezTo>
                  <a:pt x="31" y="74"/>
                  <a:pt x="29" y="76"/>
                  <a:pt x="27" y="77"/>
                </a:cubicBezTo>
                <a:cubicBezTo>
                  <a:pt x="24" y="74"/>
                  <a:pt x="24" y="74"/>
                  <a:pt x="24" y="74"/>
                </a:cubicBezTo>
                <a:cubicBezTo>
                  <a:pt x="26" y="72"/>
                  <a:pt x="28" y="71"/>
                  <a:pt x="30" y="69"/>
                </a:cubicBezTo>
                <a:cubicBezTo>
                  <a:pt x="34" y="65"/>
                  <a:pt x="36" y="61"/>
                  <a:pt x="38" y="57"/>
                </a:cubicBezTo>
                <a:cubicBezTo>
                  <a:pt x="39" y="55"/>
                  <a:pt x="40" y="53"/>
                  <a:pt x="41" y="50"/>
                </a:cubicBezTo>
                <a:cubicBezTo>
                  <a:pt x="42" y="49"/>
                  <a:pt x="42" y="49"/>
                  <a:pt x="42" y="49"/>
                </a:cubicBezTo>
                <a:cubicBezTo>
                  <a:pt x="45" y="53"/>
                  <a:pt x="45" y="53"/>
                  <a:pt x="45" y="53"/>
                </a:cubicBezTo>
                <a:lnTo>
                  <a:pt x="44" y="53"/>
                </a:lnTo>
                <a:close/>
                <a:moveTo>
                  <a:pt x="80" y="20"/>
                </a:moveTo>
                <a:cubicBezTo>
                  <a:pt x="79" y="20"/>
                  <a:pt x="79" y="20"/>
                  <a:pt x="79" y="20"/>
                </a:cubicBezTo>
                <a:cubicBezTo>
                  <a:pt x="76" y="17"/>
                  <a:pt x="76" y="17"/>
                  <a:pt x="76" y="17"/>
                </a:cubicBezTo>
                <a:cubicBezTo>
                  <a:pt x="76" y="17"/>
                  <a:pt x="76" y="16"/>
                  <a:pt x="76" y="16"/>
                </a:cubicBezTo>
                <a:cubicBezTo>
                  <a:pt x="76" y="16"/>
                  <a:pt x="76" y="15"/>
                  <a:pt x="77" y="15"/>
                </a:cubicBezTo>
                <a:cubicBezTo>
                  <a:pt x="86" y="11"/>
                  <a:pt x="95" y="8"/>
                  <a:pt x="105" y="7"/>
                </a:cubicBezTo>
                <a:cubicBezTo>
                  <a:pt x="105" y="6"/>
                  <a:pt x="106" y="7"/>
                  <a:pt x="106" y="8"/>
                </a:cubicBezTo>
                <a:cubicBezTo>
                  <a:pt x="106" y="8"/>
                  <a:pt x="106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cubicBezTo>
                  <a:pt x="96" y="11"/>
                  <a:pt x="88" y="15"/>
                  <a:pt x="80" y="20"/>
                </a:cubicBezTo>
                <a:close/>
                <a:moveTo>
                  <a:pt x="199" y="67"/>
                </a:moveTo>
                <a:cubicBezTo>
                  <a:pt x="193" y="56"/>
                  <a:pt x="192" y="43"/>
                  <a:pt x="199" y="32"/>
                </a:cubicBezTo>
                <a:cubicBezTo>
                  <a:pt x="195" y="48"/>
                  <a:pt x="197" y="60"/>
                  <a:pt x="207" y="72"/>
                </a:cubicBezTo>
                <a:cubicBezTo>
                  <a:pt x="218" y="86"/>
                  <a:pt x="229" y="91"/>
                  <a:pt x="236" y="95"/>
                </a:cubicBezTo>
                <a:cubicBezTo>
                  <a:pt x="231" y="94"/>
                  <a:pt x="227" y="93"/>
                  <a:pt x="223" y="91"/>
                </a:cubicBezTo>
                <a:cubicBezTo>
                  <a:pt x="223" y="91"/>
                  <a:pt x="223" y="91"/>
                  <a:pt x="223" y="91"/>
                </a:cubicBezTo>
                <a:cubicBezTo>
                  <a:pt x="223" y="91"/>
                  <a:pt x="223" y="91"/>
                  <a:pt x="223" y="91"/>
                </a:cubicBezTo>
                <a:cubicBezTo>
                  <a:pt x="219" y="89"/>
                  <a:pt x="215" y="86"/>
                  <a:pt x="212" y="84"/>
                </a:cubicBezTo>
                <a:cubicBezTo>
                  <a:pt x="212" y="83"/>
                  <a:pt x="212" y="83"/>
                  <a:pt x="212" y="83"/>
                </a:cubicBezTo>
                <a:cubicBezTo>
                  <a:pt x="211" y="83"/>
                  <a:pt x="211" y="82"/>
                  <a:pt x="210" y="82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4" y="116"/>
                  <a:pt x="173" y="115"/>
                  <a:pt x="172" y="115"/>
                </a:cubicBezTo>
                <a:cubicBezTo>
                  <a:pt x="167" y="114"/>
                  <a:pt x="167" y="114"/>
                  <a:pt x="167" y="114"/>
                </a:cubicBezTo>
                <a:cubicBezTo>
                  <a:pt x="166" y="114"/>
                  <a:pt x="165" y="115"/>
                  <a:pt x="164" y="115"/>
                </a:cubicBezTo>
                <a:cubicBezTo>
                  <a:pt x="157" y="109"/>
                  <a:pt x="157" y="109"/>
                  <a:pt x="157" y="109"/>
                </a:cubicBezTo>
                <a:lnTo>
                  <a:pt x="199" y="67"/>
                </a:lnTo>
                <a:close/>
                <a:moveTo>
                  <a:pt x="62" y="208"/>
                </a:moveTo>
                <a:cubicBezTo>
                  <a:pt x="62" y="208"/>
                  <a:pt x="62" y="209"/>
                  <a:pt x="62" y="209"/>
                </a:cubicBezTo>
                <a:cubicBezTo>
                  <a:pt x="62" y="209"/>
                  <a:pt x="62" y="209"/>
                  <a:pt x="62" y="209"/>
                </a:cubicBezTo>
                <a:cubicBezTo>
                  <a:pt x="58" y="213"/>
                  <a:pt x="57" y="218"/>
                  <a:pt x="59" y="223"/>
                </a:cubicBezTo>
                <a:cubicBezTo>
                  <a:pt x="58" y="223"/>
                  <a:pt x="58" y="223"/>
                  <a:pt x="58" y="223"/>
                </a:cubicBezTo>
                <a:cubicBezTo>
                  <a:pt x="55" y="217"/>
                  <a:pt x="56" y="210"/>
                  <a:pt x="61" y="205"/>
                </a:cubicBezTo>
                <a:cubicBezTo>
                  <a:pt x="135" y="131"/>
                  <a:pt x="135" y="131"/>
                  <a:pt x="135" y="131"/>
                </a:cubicBezTo>
                <a:cubicBezTo>
                  <a:pt x="141" y="138"/>
                  <a:pt x="141" y="138"/>
                  <a:pt x="141" y="138"/>
                </a:cubicBezTo>
                <a:cubicBezTo>
                  <a:pt x="141" y="139"/>
                  <a:pt x="140" y="140"/>
                  <a:pt x="140" y="141"/>
                </a:cubicBezTo>
                <a:cubicBezTo>
                  <a:pt x="76" y="206"/>
                  <a:pt x="76" y="206"/>
                  <a:pt x="76" y="206"/>
                </a:cubicBezTo>
                <a:cubicBezTo>
                  <a:pt x="73" y="204"/>
                  <a:pt x="69" y="205"/>
                  <a:pt x="66" y="206"/>
                </a:cubicBezTo>
                <a:cubicBezTo>
                  <a:pt x="65" y="206"/>
                  <a:pt x="63" y="207"/>
                  <a:pt x="62" y="208"/>
                </a:cubicBezTo>
                <a:close/>
                <a:moveTo>
                  <a:pt x="73" y="222"/>
                </a:moveTo>
                <a:cubicBezTo>
                  <a:pt x="71" y="222"/>
                  <a:pt x="69" y="221"/>
                  <a:pt x="68" y="219"/>
                </a:cubicBezTo>
                <a:cubicBezTo>
                  <a:pt x="67" y="217"/>
                  <a:pt x="68" y="215"/>
                  <a:pt x="70" y="214"/>
                </a:cubicBezTo>
                <a:cubicBezTo>
                  <a:pt x="72" y="213"/>
                  <a:pt x="75" y="214"/>
                  <a:pt x="76" y="216"/>
                </a:cubicBezTo>
                <a:cubicBezTo>
                  <a:pt x="76" y="219"/>
                  <a:pt x="75" y="221"/>
                  <a:pt x="73" y="222"/>
                </a:cubicBezTo>
                <a:close/>
                <a:moveTo>
                  <a:pt x="82" y="219"/>
                </a:moveTo>
                <a:cubicBezTo>
                  <a:pt x="82" y="219"/>
                  <a:pt x="82" y="219"/>
                  <a:pt x="82" y="219"/>
                </a:cubicBezTo>
                <a:cubicBezTo>
                  <a:pt x="82" y="222"/>
                  <a:pt x="81" y="225"/>
                  <a:pt x="78" y="226"/>
                </a:cubicBezTo>
                <a:cubicBezTo>
                  <a:pt x="75" y="229"/>
                  <a:pt x="72" y="229"/>
                  <a:pt x="68" y="228"/>
                </a:cubicBezTo>
                <a:cubicBezTo>
                  <a:pt x="68" y="228"/>
                  <a:pt x="68" y="228"/>
                  <a:pt x="68" y="228"/>
                </a:cubicBezTo>
                <a:cubicBezTo>
                  <a:pt x="67" y="228"/>
                  <a:pt x="67" y="227"/>
                  <a:pt x="67" y="226"/>
                </a:cubicBezTo>
                <a:cubicBezTo>
                  <a:pt x="67" y="225"/>
                  <a:pt x="68" y="224"/>
                  <a:pt x="69" y="225"/>
                </a:cubicBezTo>
                <a:cubicBezTo>
                  <a:pt x="71" y="225"/>
                  <a:pt x="74" y="225"/>
                  <a:pt x="76" y="224"/>
                </a:cubicBezTo>
                <a:cubicBezTo>
                  <a:pt x="78" y="222"/>
                  <a:pt x="78" y="220"/>
                  <a:pt x="79" y="219"/>
                </a:cubicBezTo>
                <a:cubicBezTo>
                  <a:pt x="79" y="219"/>
                  <a:pt x="79" y="219"/>
                  <a:pt x="79" y="219"/>
                </a:cubicBezTo>
                <a:cubicBezTo>
                  <a:pt x="79" y="218"/>
                  <a:pt x="79" y="218"/>
                  <a:pt x="79" y="218"/>
                </a:cubicBezTo>
                <a:cubicBezTo>
                  <a:pt x="79" y="217"/>
                  <a:pt x="80" y="217"/>
                  <a:pt x="81" y="217"/>
                </a:cubicBezTo>
                <a:cubicBezTo>
                  <a:pt x="82" y="217"/>
                  <a:pt x="83" y="218"/>
                  <a:pt x="82" y="219"/>
                </a:cubicBezTo>
                <a:close/>
                <a:moveTo>
                  <a:pt x="82" y="210"/>
                </a:moveTo>
                <a:cubicBezTo>
                  <a:pt x="82" y="210"/>
                  <a:pt x="81" y="209"/>
                  <a:pt x="81" y="209"/>
                </a:cubicBezTo>
                <a:cubicBezTo>
                  <a:pt x="80" y="208"/>
                  <a:pt x="80" y="208"/>
                  <a:pt x="79" y="207"/>
                </a:cubicBezTo>
                <a:cubicBezTo>
                  <a:pt x="141" y="146"/>
                  <a:pt x="141" y="146"/>
                  <a:pt x="141" y="146"/>
                </a:cubicBezTo>
                <a:cubicBezTo>
                  <a:pt x="141" y="147"/>
                  <a:pt x="142" y="148"/>
                  <a:pt x="143" y="149"/>
                </a:cubicBezTo>
                <a:lnTo>
                  <a:pt x="82" y="210"/>
                </a:lnTo>
                <a:close/>
                <a:moveTo>
                  <a:pt x="260" y="218"/>
                </a:moveTo>
                <a:cubicBezTo>
                  <a:pt x="253" y="226"/>
                  <a:pt x="253" y="226"/>
                  <a:pt x="253" y="226"/>
                </a:cubicBezTo>
                <a:cubicBezTo>
                  <a:pt x="252" y="226"/>
                  <a:pt x="252" y="226"/>
                  <a:pt x="252" y="226"/>
                </a:cubicBezTo>
                <a:cubicBezTo>
                  <a:pt x="252" y="226"/>
                  <a:pt x="252" y="226"/>
                  <a:pt x="252" y="226"/>
                </a:cubicBezTo>
                <a:cubicBezTo>
                  <a:pt x="252" y="226"/>
                  <a:pt x="252" y="226"/>
                  <a:pt x="252" y="226"/>
                </a:cubicBezTo>
                <a:cubicBezTo>
                  <a:pt x="253" y="221"/>
                  <a:pt x="251" y="216"/>
                  <a:pt x="247" y="212"/>
                </a:cubicBezTo>
                <a:cubicBezTo>
                  <a:pt x="245" y="210"/>
                  <a:pt x="245" y="210"/>
                  <a:pt x="245" y="210"/>
                </a:cubicBezTo>
                <a:cubicBezTo>
                  <a:pt x="235" y="202"/>
                  <a:pt x="220" y="195"/>
                  <a:pt x="206" y="177"/>
                </a:cubicBezTo>
                <a:cubicBezTo>
                  <a:pt x="203" y="171"/>
                  <a:pt x="199" y="166"/>
                  <a:pt x="194" y="161"/>
                </a:cubicBezTo>
                <a:cubicBezTo>
                  <a:pt x="186" y="154"/>
                  <a:pt x="178" y="148"/>
                  <a:pt x="171" y="145"/>
                </a:cubicBezTo>
                <a:cubicBezTo>
                  <a:pt x="171" y="145"/>
                  <a:pt x="171" y="145"/>
                  <a:pt x="171" y="145"/>
                </a:cubicBezTo>
                <a:cubicBezTo>
                  <a:pt x="171" y="144"/>
                  <a:pt x="170" y="144"/>
                  <a:pt x="170" y="144"/>
                </a:cubicBezTo>
                <a:cubicBezTo>
                  <a:pt x="169" y="143"/>
                  <a:pt x="169" y="141"/>
                  <a:pt x="170" y="140"/>
                </a:cubicBezTo>
                <a:cubicBezTo>
                  <a:pt x="170" y="140"/>
                  <a:pt x="170" y="140"/>
                  <a:pt x="170" y="140"/>
                </a:cubicBezTo>
                <a:cubicBezTo>
                  <a:pt x="176" y="134"/>
                  <a:pt x="176" y="134"/>
                  <a:pt x="176" y="134"/>
                </a:cubicBezTo>
                <a:cubicBezTo>
                  <a:pt x="176" y="134"/>
                  <a:pt x="176" y="134"/>
                  <a:pt x="176" y="134"/>
                </a:cubicBezTo>
                <a:cubicBezTo>
                  <a:pt x="177" y="133"/>
                  <a:pt x="179" y="133"/>
                  <a:pt x="180" y="134"/>
                </a:cubicBezTo>
                <a:cubicBezTo>
                  <a:pt x="188" y="137"/>
                  <a:pt x="197" y="143"/>
                  <a:pt x="205" y="151"/>
                </a:cubicBezTo>
                <a:cubicBezTo>
                  <a:pt x="209" y="156"/>
                  <a:pt x="214" y="161"/>
                  <a:pt x="217" y="166"/>
                </a:cubicBezTo>
                <a:cubicBezTo>
                  <a:pt x="230" y="185"/>
                  <a:pt x="246" y="192"/>
                  <a:pt x="255" y="199"/>
                </a:cubicBezTo>
                <a:cubicBezTo>
                  <a:pt x="257" y="201"/>
                  <a:pt x="257" y="201"/>
                  <a:pt x="257" y="201"/>
                </a:cubicBezTo>
                <a:cubicBezTo>
                  <a:pt x="266" y="207"/>
                  <a:pt x="266" y="213"/>
                  <a:pt x="260" y="218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112" name="Freeform 73"/>
          <p:cNvSpPr/>
          <p:nvPr/>
        </p:nvSpPr>
        <p:spPr bwMode="auto">
          <a:xfrm>
            <a:off x="10218018" y="2212289"/>
            <a:ext cx="277251" cy="378915"/>
          </a:xfrm>
          <a:custGeom>
            <a:avLst/>
            <a:gdLst>
              <a:gd name="T0" fmla="*/ 47 w 189"/>
              <a:gd name="T1" fmla="*/ 75 h 259"/>
              <a:gd name="T2" fmla="*/ 47 w 189"/>
              <a:gd name="T3" fmla="*/ 182 h 259"/>
              <a:gd name="T4" fmla="*/ 35 w 189"/>
              <a:gd name="T5" fmla="*/ 180 h 259"/>
              <a:gd name="T6" fmla="*/ 0 w 189"/>
              <a:gd name="T7" fmla="*/ 220 h 259"/>
              <a:gd name="T8" fmla="*/ 35 w 189"/>
              <a:gd name="T9" fmla="*/ 259 h 259"/>
              <a:gd name="T10" fmla="*/ 71 w 189"/>
              <a:gd name="T11" fmla="*/ 220 h 259"/>
              <a:gd name="T12" fmla="*/ 71 w 189"/>
              <a:gd name="T13" fmla="*/ 112 h 259"/>
              <a:gd name="T14" fmla="*/ 164 w 189"/>
              <a:gd name="T15" fmla="*/ 62 h 259"/>
              <a:gd name="T16" fmla="*/ 164 w 189"/>
              <a:gd name="T17" fmla="*/ 144 h 259"/>
              <a:gd name="T18" fmla="*/ 153 w 189"/>
              <a:gd name="T19" fmla="*/ 142 h 259"/>
              <a:gd name="T20" fmla="*/ 118 w 189"/>
              <a:gd name="T21" fmla="*/ 182 h 259"/>
              <a:gd name="T22" fmla="*/ 153 w 189"/>
              <a:gd name="T23" fmla="*/ 222 h 259"/>
              <a:gd name="T24" fmla="*/ 189 w 189"/>
              <a:gd name="T25" fmla="*/ 182 h 259"/>
              <a:gd name="T26" fmla="*/ 189 w 189"/>
              <a:gd name="T27" fmla="*/ 0 h 259"/>
              <a:gd name="T28" fmla="*/ 47 w 189"/>
              <a:gd name="T29" fmla="*/ 75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9" h="259">
                <a:moveTo>
                  <a:pt x="47" y="75"/>
                </a:moveTo>
                <a:cubicBezTo>
                  <a:pt x="47" y="182"/>
                  <a:pt x="47" y="182"/>
                  <a:pt x="47" y="182"/>
                </a:cubicBezTo>
                <a:cubicBezTo>
                  <a:pt x="43" y="181"/>
                  <a:pt x="39" y="180"/>
                  <a:pt x="35" y="180"/>
                </a:cubicBezTo>
                <a:cubicBezTo>
                  <a:pt x="16" y="180"/>
                  <a:pt x="0" y="198"/>
                  <a:pt x="0" y="220"/>
                </a:cubicBezTo>
                <a:cubicBezTo>
                  <a:pt x="0" y="242"/>
                  <a:pt x="16" y="259"/>
                  <a:pt x="35" y="259"/>
                </a:cubicBezTo>
                <a:cubicBezTo>
                  <a:pt x="55" y="259"/>
                  <a:pt x="71" y="242"/>
                  <a:pt x="71" y="220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164" y="62"/>
                  <a:pt x="164" y="62"/>
                  <a:pt x="164" y="62"/>
                </a:cubicBezTo>
                <a:cubicBezTo>
                  <a:pt x="164" y="144"/>
                  <a:pt x="164" y="144"/>
                  <a:pt x="164" y="144"/>
                </a:cubicBezTo>
                <a:cubicBezTo>
                  <a:pt x="161" y="143"/>
                  <a:pt x="157" y="142"/>
                  <a:pt x="153" y="142"/>
                </a:cubicBezTo>
                <a:cubicBezTo>
                  <a:pt x="134" y="142"/>
                  <a:pt x="118" y="160"/>
                  <a:pt x="118" y="182"/>
                </a:cubicBezTo>
                <a:cubicBezTo>
                  <a:pt x="118" y="204"/>
                  <a:pt x="134" y="222"/>
                  <a:pt x="153" y="222"/>
                </a:cubicBezTo>
                <a:cubicBezTo>
                  <a:pt x="173" y="222"/>
                  <a:pt x="189" y="204"/>
                  <a:pt x="189" y="182"/>
                </a:cubicBezTo>
                <a:cubicBezTo>
                  <a:pt x="189" y="0"/>
                  <a:pt x="189" y="0"/>
                  <a:pt x="189" y="0"/>
                </a:cubicBezTo>
                <a:lnTo>
                  <a:pt x="47" y="75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10932952" y="2221821"/>
            <a:ext cx="346365" cy="359850"/>
            <a:chOff x="2273301" y="1931988"/>
            <a:chExt cx="692150" cy="719138"/>
          </a:xfrm>
          <a:solidFill>
            <a:schemeClr val="accent6">
              <a:lumMod val="50000"/>
            </a:schemeClr>
          </a:solidFill>
        </p:grpSpPr>
        <p:sp>
          <p:nvSpPr>
            <p:cNvPr id="114" name="Freeform 135"/>
            <p:cNvSpPr/>
            <p:nvPr/>
          </p:nvSpPr>
          <p:spPr bwMode="auto">
            <a:xfrm>
              <a:off x="2308226" y="2543176"/>
              <a:ext cx="101600" cy="107950"/>
            </a:xfrm>
            <a:custGeom>
              <a:avLst/>
              <a:gdLst>
                <a:gd name="T0" fmla="*/ 19 w 35"/>
                <a:gd name="T1" fmla="*/ 0 h 37"/>
                <a:gd name="T2" fmla="*/ 1 w 35"/>
                <a:gd name="T3" fmla="*/ 28 h 37"/>
                <a:gd name="T4" fmla="*/ 3 w 35"/>
                <a:gd name="T5" fmla="*/ 35 h 37"/>
                <a:gd name="T6" fmla="*/ 11 w 35"/>
                <a:gd name="T7" fmla="*/ 37 h 37"/>
                <a:gd name="T8" fmla="*/ 35 w 35"/>
                <a:gd name="T9" fmla="*/ 14 h 37"/>
                <a:gd name="T10" fmla="*/ 32 w 35"/>
                <a:gd name="T11" fmla="*/ 11 h 37"/>
                <a:gd name="T12" fmla="*/ 19 w 35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7">
                  <a:moveTo>
                    <a:pt x="19" y="0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0" y="31"/>
                    <a:pt x="2" y="33"/>
                    <a:pt x="3" y="35"/>
                  </a:cubicBezTo>
                  <a:cubicBezTo>
                    <a:pt x="5" y="36"/>
                    <a:pt x="9" y="37"/>
                    <a:pt x="11" y="37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3"/>
                    <a:pt x="33" y="12"/>
                    <a:pt x="32" y="11"/>
                  </a:cubicBezTo>
                  <a:cubicBezTo>
                    <a:pt x="27" y="8"/>
                    <a:pt x="23" y="4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15" name="Freeform 136"/>
            <p:cNvSpPr/>
            <p:nvPr/>
          </p:nvSpPr>
          <p:spPr bwMode="auto">
            <a:xfrm>
              <a:off x="2273301" y="2159001"/>
              <a:ext cx="511175" cy="484188"/>
            </a:xfrm>
            <a:custGeom>
              <a:avLst/>
              <a:gdLst>
                <a:gd name="T0" fmla="*/ 160 w 175"/>
                <a:gd name="T1" fmla="*/ 67 h 165"/>
                <a:gd name="T2" fmla="*/ 149 w 175"/>
                <a:gd name="T3" fmla="*/ 84 h 165"/>
                <a:gd name="T4" fmla="*/ 103 w 175"/>
                <a:gd name="T5" fmla="*/ 91 h 165"/>
                <a:gd name="T6" fmla="*/ 87 w 175"/>
                <a:gd name="T7" fmla="*/ 83 h 165"/>
                <a:gd name="T8" fmla="*/ 73 w 175"/>
                <a:gd name="T9" fmla="*/ 67 h 165"/>
                <a:gd name="T10" fmla="*/ 73 w 175"/>
                <a:gd name="T11" fmla="*/ 22 h 165"/>
                <a:gd name="T12" fmla="*/ 93 w 175"/>
                <a:gd name="T13" fmla="*/ 9 h 165"/>
                <a:gd name="T14" fmla="*/ 25 w 175"/>
                <a:gd name="T15" fmla="*/ 24 h 165"/>
                <a:gd name="T16" fmla="*/ 25 w 175"/>
                <a:gd name="T17" fmla="*/ 24 h 165"/>
                <a:gd name="T18" fmla="*/ 25 w 175"/>
                <a:gd name="T19" fmla="*/ 24 h 165"/>
                <a:gd name="T20" fmla="*/ 20 w 175"/>
                <a:gd name="T21" fmla="*/ 29 h 165"/>
                <a:gd name="T22" fmla="*/ 17 w 175"/>
                <a:gd name="T23" fmla="*/ 35 h 165"/>
                <a:gd name="T24" fmla="*/ 35 w 175"/>
                <a:gd name="T25" fmla="*/ 125 h 165"/>
                <a:gd name="T26" fmla="*/ 48 w 175"/>
                <a:gd name="T27" fmla="*/ 136 h 165"/>
                <a:gd name="T28" fmla="*/ 52 w 175"/>
                <a:gd name="T29" fmla="*/ 139 h 165"/>
                <a:gd name="T30" fmla="*/ 156 w 175"/>
                <a:gd name="T31" fmla="*/ 134 h 165"/>
                <a:gd name="T32" fmla="*/ 157 w 175"/>
                <a:gd name="T33" fmla="*/ 132 h 165"/>
                <a:gd name="T34" fmla="*/ 157 w 175"/>
                <a:gd name="T35" fmla="*/ 132 h 165"/>
                <a:gd name="T36" fmla="*/ 160 w 175"/>
                <a:gd name="T37" fmla="*/ 6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5" h="165">
                  <a:moveTo>
                    <a:pt x="160" y="67"/>
                  </a:moveTo>
                  <a:cubicBezTo>
                    <a:pt x="149" y="84"/>
                    <a:pt x="149" y="84"/>
                    <a:pt x="149" y="84"/>
                  </a:cubicBezTo>
                  <a:cubicBezTo>
                    <a:pt x="141" y="97"/>
                    <a:pt x="118" y="96"/>
                    <a:pt x="103" y="91"/>
                  </a:cubicBezTo>
                  <a:cubicBezTo>
                    <a:pt x="97" y="90"/>
                    <a:pt x="92" y="87"/>
                    <a:pt x="87" y="83"/>
                  </a:cubicBezTo>
                  <a:cubicBezTo>
                    <a:pt x="81" y="79"/>
                    <a:pt x="76" y="73"/>
                    <a:pt x="73" y="67"/>
                  </a:cubicBezTo>
                  <a:cubicBezTo>
                    <a:pt x="67" y="55"/>
                    <a:pt x="64" y="35"/>
                    <a:pt x="73" y="22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66" y="0"/>
                    <a:pt x="42" y="8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3" y="26"/>
                    <a:pt x="22" y="28"/>
                    <a:pt x="20" y="29"/>
                  </a:cubicBezTo>
                  <a:cubicBezTo>
                    <a:pt x="19" y="31"/>
                    <a:pt x="18" y="33"/>
                    <a:pt x="17" y="35"/>
                  </a:cubicBezTo>
                  <a:cubicBezTo>
                    <a:pt x="0" y="62"/>
                    <a:pt x="9" y="98"/>
                    <a:pt x="35" y="125"/>
                  </a:cubicBezTo>
                  <a:cubicBezTo>
                    <a:pt x="39" y="129"/>
                    <a:pt x="43" y="133"/>
                    <a:pt x="48" y="136"/>
                  </a:cubicBezTo>
                  <a:cubicBezTo>
                    <a:pt x="49" y="137"/>
                    <a:pt x="50" y="138"/>
                    <a:pt x="52" y="139"/>
                  </a:cubicBezTo>
                  <a:cubicBezTo>
                    <a:pt x="88" y="165"/>
                    <a:pt x="133" y="164"/>
                    <a:pt x="156" y="134"/>
                  </a:cubicBezTo>
                  <a:cubicBezTo>
                    <a:pt x="157" y="133"/>
                    <a:pt x="157" y="133"/>
                    <a:pt x="157" y="132"/>
                  </a:cubicBezTo>
                  <a:cubicBezTo>
                    <a:pt x="157" y="132"/>
                    <a:pt x="157" y="132"/>
                    <a:pt x="157" y="132"/>
                  </a:cubicBezTo>
                  <a:cubicBezTo>
                    <a:pt x="171" y="113"/>
                    <a:pt x="175" y="92"/>
                    <a:pt x="160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16" name="Freeform 137"/>
            <p:cNvSpPr/>
            <p:nvPr/>
          </p:nvSpPr>
          <p:spPr bwMode="auto">
            <a:xfrm>
              <a:off x="2489201" y="2154238"/>
              <a:ext cx="271463" cy="265113"/>
            </a:xfrm>
            <a:custGeom>
              <a:avLst/>
              <a:gdLst>
                <a:gd name="T0" fmla="*/ 60 w 93"/>
                <a:gd name="T1" fmla="*/ 28 h 91"/>
                <a:gd name="T2" fmla="*/ 36 w 93"/>
                <a:gd name="T3" fmla="*/ 0 h 91"/>
                <a:gd name="T4" fmla="*/ 10 w 93"/>
                <a:gd name="T5" fmla="*/ 23 h 91"/>
                <a:gd name="T6" fmla="*/ 7 w 93"/>
                <a:gd name="T7" fmla="*/ 62 h 91"/>
                <a:gd name="T8" fmla="*/ 21 w 93"/>
                <a:gd name="T9" fmla="*/ 78 h 91"/>
                <a:gd name="T10" fmla="*/ 36 w 93"/>
                <a:gd name="T11" fmla="*/ 86 h 91"/>
                <a:gd name="T12" fmla="*/ 77 w 93"/>
                <a:gd name="T13" fmla="*/ 74 h 91"/>
                <a:gd name="T14" fmla="*/ 93 w 93"/>
                <a:gd name="T15" fmla="*/ 45 h 91"/>
                <a:gd name="T16" fmla="*/ 60 w 93"/>
                <a:gd name="T17" fmla="*/ 2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1">
                  <a:moveTo>
                    <a:pt x="60" y="28"/>
                  </a:moveTo>
                  <a:cubicBezTo>
                    <a:pt x="49" y="20"/>
                    <a:pt x="41" y="10"/>
                    <a:pt x="36" y="0"/>
                  </a:cubicBezTo>
                  <a:cubicBezTo>
                    <a:pt x="36" y="0"/>
                    <a:pt x="10" y="23"/>
                    <a:pt x="10" y="23"/>
                  </a:cubicBezTo>
                  <a:cubicBezTo>
                    <a:pt x="0" y="36"/>
                    <a:pt x="0" y="50"/>
                    <a:pt x="7" y="62"/>
                  </a:cubicBezTo>
                  <a:cubicBezTo>
                    <a:pt x="10" y="68"/>
                    <a:pt x="15" y="74"/>
                    <a:pt x="21" y="78"/>
                  </a:cubicBezTo>
                  <a:cubicBezTo>
                    <a:pt x="25" y="82"/>
                    <a:pt x="31" y="85"/>
                    <a:pt x="36" y="86"/>
                  </a:cubicBezTo>
                  <a:cubicBezTo>
                    <a:pt x="52" y="91"/>
                    <a:pt x="68" y="88"/>
                    <a:pt x="77" y="74"/>
                  </a:cubicBezTo>
                  <a:cubicBezTo>
                    <a:pt x="93" y="45"/>
                    <a:pt x="93" y="45"/>
                    <a:pt x="93" y="45"/>
                  </a:cubicBezTo>
                  <a:cubicBezTo>
                    <a:pt x="92" y="44"/>
                    <a:pt x="70" y="36"/>
                    <a:pt x="6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17" name="Freeform 138"/>
            <p:cNvSpPr/>
            <p:nvPr/>
          </p:nvSpPr>
          <p:spPr bwMode="auto">
            <a:xfrm>
              <a:off x="2593976" y="1931988"/>
              <a:ext cx="371475" cy="336550"/>
            </a:xfrm>
            <a:custGeom>
              <a:avLst/>
              <a:gdLst>
                <a:gd name="T0" fmla="*/ 88 w 127"/>
                <a:gd name="T1" fmla="*/ 23 h 115"/>
                <a:gd name="T2" fmla="*/ 7 w 127"/>
                <a:gd name="T3" fmla="*/ 21 h 115"/>
                <a:gd name="T4" fmla="*/ 6 w 127"/>
                <a:gd name="T5" fmla="*/ 24 h 115"/>
                <a:gd name="T6" fmla="*/ 5 w 127"/>
                <a:gd name="T7" fmla="*/ 25 h 115"/>
                <a:gd name="T8" fmla="*/ 3 w 127"/>
                <a:gd name="T9" fmla="*/ 28 h 115"/>
                <a:gd name="T10" fmla="*/ 3 w 127"/>
                <a:gd name="T11" fmla="*/ 30 h 115"/>
                <a:gd name="T12" fmla="*/ 2 w 127"/>
                <a:gd name="T13" fmla="*/ 33 h 115"/>
                <a:gd name="T14" fmla="*/ 1 w 127"/>
                <a:gd name="T15" fmla="*/ 34 h 115"/>
                <a:gd name="T16" fmla="*/ 0 w 127"/>
                <a:gd name="T17" fmla="*/ 38 h 115"/>
                <a:gd name="T18" fmla="*/ 0 w 127"/>
                <a:gd name="T19" fmla="*/ 39 h 115"/>
                <a:gd name="T20" fmla="*/ 0 w 127"/>
                <a:gd name="T21" fmla="*/ 42 h 115"/>
                <a:gd name="T22" fmla="*/ 0 w 127"/>
                <a:gd name="T23" fmla="*/ 44 h 115"/>
                <a:gd name="T24" fmla="*/ 0 w 127"/>
                <a:gd name="T25" fmla="*/ 47 h 115"/>
                <a:gd name="T26" fmla="*/ 0 w 127"/>
                <a:gd name="T27" fmla="*/ 49 h 115"/>
                <a:gd name="T28" fmla="*/ 0 w 127"/>
                <a:gd name="T29" fmla="*/ 52 h 115"/>
                <a:gd name="T30" fmla="*/ 1 w 127"/>
                <a:gd name="T31" fmla="*/ 55 h 115"/>
                <a:gd name="T32" fmla="*/ 1 w 127"/>
                <a:gd name="T33" fmla="*/ 57 h 115"/>
                <a:gd name="T34" fmla="*/ 2 w 127"/>
                <a:gd name="T35" fmla="*/ 60 h 115"/>
                <a:gd name="T36" fmla="*/ 3 w 127"/>
                <a:gd name="T37" fmla="*/ 62 h 115"/>
                <a:gd name="T38" fmla="*/ 4 w 127"/>
                <a:gd name="T39" fmla="*/ 65 h 115"/>
                <a:gd name="T40" fmla="*/ 5 w 127"/>
                <a:gd name="T41" fmla="*/ 67 h 115"/>
                <a:gd name="T42" fmla="*/ 6 w 127"/>
                <a:gd name="T43" fmla="*/ 70 h 115"/>
                <a:gd name="T44" fmla="*/ 7 w 127"/>
                <a:gd name="T45" fmla="*/ 71 h 115"/>
                <a:gd name="T46" fmla="*/ 8 w 127"/>
                <a:gd name="T47" fmla="*/ 73 h 115"/>
                <a:gd name="T48" fmla="*/ 9 w 127"/>
                <a:gd name="T49" fmla="*/ 75 h 115"/>
                <a:gd name="T50" fmla="*/ 9 w 127"/>
                <a:gd name="T51" fmla="*/ 76 h 115"/>
                <a:gd name="T52" fmla="*/ 16 w 127"/>
                <a:gd name="T53" fmla="*/ 86 h 115"/>
                <a:gd name="T54" fmla="*/ 30 w 127"/>
                <a:gd name="T55" fmla="*/ 99 h 115"/>
                <a:gd name="T56" fmla="*/ 39 w 127"/>
                <a:gd name="T57" fmla="*/ 105 h 115"/>
                <a:gd name="T58" fmla="*/ 40 w 127"/>
                <a:gd name="T59" fmla="*/ 106 h 115"/>
                <a:gd name="T60" fmla="*/ 44 w 127"/>
                <a:gd name="T61" fmla="*/ 107 h 115"/>
                <a:gd name="T62" fmla="*/ 45 w 127"/>
                <a:gd name="T63" fmla="*/ 108 h 115"/>
                <a:gd name="T64" fmla="*/ 46 w 127"/>
                <a:gd name="T65" fmla="*/ 108 h 115"/>
                <a:gd name="T66" fmla="*/ 49 w 127"/>
                <a:gd name="T67" fmla="*/ 110 h 115"/>
                <a:gd name="T68" fmla="*/ 51 w 127"/>
                <a:gd name="T69" fmla="*/ 111 h 115"/>
                <a:gd name="T70" fmla="*/ 55 w 127"/>
                <a:gd name="T71" fmla="*/ 112 h 115"/>
                <a:gd name="T72" fmla="*/ 57 w 127"/>
                <a:gd name="T73" fmla="*/ 113 h 115"/>
                <a:gd name="T74" fmla="*/ 60 w 127"/>
                <a:gd name="T75" fmla="*/ 114 h 115"/>
                <a:gd name="T76" fmla="*/ 62 w 127"/>
                <a:gd name="T77" fmla="*/ 114 h 115"/>
                <a:gd name="T78" fmla="*/ 62 w 127"/>
                <a:gd name="T79" fmla="*/ 114 h 115"/>
                <a:gd name="T80" fmla="*/ 66 w 127"/>
                <a:gd name="T81" fmla="*/ 115 h 115"/>
                <a:gd name="T82" fmla="*/ 68 w 127"/>
                <a:gd name="T83" fmla="*/ 115 h 115"/>
                <a:gd name="T84" fmla="*/ 71 w 127"/>
                <a:gd name="T85" fmla="*/ 115 h 115"/>
                <a:gd name="T86" fmla="*/ 73 w 127"/>
                <a:gd name="T87" fmla="*/ 115 h 115"/>
                <a:gd name="T88" fmla="*/ 77 w 127"/>
                <a:gd name="T89" fmla="*/ 115 h 115"/>
                <a:gd name="T90" fmla="*/ 78 w 127"/>
                <a:gd name="T91" fmla="*/ 115 h 115"/>
                <a:gd name="T92" fmla="*/ 82 w 127"/>
                <a:gd name="T93" fmla="*/ 115 h 115"/>
                <a:gd name="T94" fmla="*/ 83 w 127"/>
                <a:gd name="T95" fmla="*/ 115 h 115"/>
                <a:gd name="T96" fmla="*/ 87 w 127"/>
                <a:gd name="T97" fmla="*/ 114 h 115"/>
                <a:gd name="T98" fmla="*/ 88 w 127"/>
                <a:gd name="T99" fmla="*/ 114 h 115"/>
                <a:gd name="T100" fmla="*/ 91 w 127"/>
                <a:gd name="T101" fmla="*/ 113 h 115"/>
                <a:gd name="T102" fmla="*/ 92 w 127"/>
                <a:gd name="T103" fmla="*/ 113 h 115"/>
                <a:gd name="T104" fmla="*/ 96 w 127"/>
                <a:gd name="T105" fmla="*/ 112 h 115"/>
                <a:gd name="T106" fmla="*/ 96 w 127"/>
                <a:gd name="T107" fmla="*/ 111 h 115"/>
                <a:gd name="T108" fmla="*/ 107 w 127"/>
                <a:gd name="T109" fmla="*/ 104 h 115"/>
                <a:gd name="T110" fmla="*/ 107 w 127"/>
                <a:gd name="T111" fmla="*/ 104 h 115"/>
                <a:gd name="T112" fmla="*/ 111 w 127"/>
                <a:gd name="T113" fmla="*/ 100 h 115"/>
                <a:gd name="T114" fmla="*/ 88 w 127"/>
                <a:gd name="T115" fmla="*/ 2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" h="115">
                  <a:moveTo>
                    <a:pt x="88" y="23"/>
                  </a:moveTo>
                  <a:cubicBezTo>
                    <a:pt x="60" y="1"/>
                    <a:pt x="24" y="0"/>
                    <a:pt x="7" y="21"/>
                  </a:cubicBezTo>
                  <a:cubicBezTo>
                    <a:pt x="7" y="22"/>
                    <a:pt x="6" y="23"/>
                    <a:pt x="6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4" y="27"/>
                    <a:pt x="3" y="28"/>
                  </a:cubicBezTo>
                  <a:cubicBezTo>
                    <a:pt x="3" y="29"/>
                    <a:pt x="3" y="29"/>
                    <a:pt x="3" y="30"/>
                  </a:cubicBezTo>
                  <a:cubicBezTo>
                    <a:pt x="2" y="31"/>
                    <a:pt x="2" y="32"/>
                    <a:pt x="2" y="33"/>
                  </a:cubicBezTo>
                  <a:cubicBezTo>
                    <a:pt x="1" y="33"/>
                    <a:pt x="1" y="34"/>
                    <a:pt x="1" y="34"/>
                  </a:cubicBezTo>
                  <a:cubicBezTo>
                    <a:pt x="1" y="35"/>
                    <a:pt x="1" y="37"/>
                    <a:pt x="0" y="38"/>
                  </a:cubicBezTo>
                  <a:cubicBezTo>
                    <a:pt x="0" y="38"/>
                    <a:pt x="0" y="39"/>
                    <a:pt x="0" y="39"/>
                  </a:cubicBezTo>
                  <a:cubicBezTo>
                    <a:pt x="0" y="40"/>
                    <a:pt x="0" y="41"/>
                    <a:pt x="0" y="42"/>
                  </a:cubicBezTo>
                  <a:cubicBezTo>
                    <a:pt x="0" y="43"/>
                    <a:pt x="0" y="44"/>
                    <a:pt x="0" y="44"/>
                  </a:cubicBezTo>
                  <a:cubicBezTo>
                    <a:pt x="0" y="45"/>
                    <a:pt x="0" y="46"/>
                    <a:pt x="0" y="47"/>
                  </a:cubicBezTo>
                  <a:cubicBezTo>
                    <a:pt x="0" y="48"/>
                    <a:pt x="0" y="49"/>
                    <a:pt x="0" y="49"/>
                  </a:cubicBezTo>
                  <a:cubicBezTo>
                    <a:pt x="0" y="50"/>
                    <a:pt x="0" y="51"/>
                    <a:pt x="0" y="52"/>
                  </a:cubicBezTo>
                  <a:cubicBezTo>
                    <a:pt x="1" y="53"/>
                    <a:pt x="1" y="54"/>
                    <a:pt x="1" y="55"/>
                  </a:cubicBezTo>
                  <a:cubicBezTo>
                    <a:pt x="1" y="55"/>
                    <a:pt x="1" y="56"/>
                    <a:pt x="1" y="57"/>
                  </a:cubicBezTo>
                  <a:cubicBezTo>
                    <a:pt x="2" y="58"/>
                    <a:pt x="2" y="59"/>
                    <a:pt x="2" y="60"/>
                  </a:cubicBezTo>
                  <a:cubicBezTo>
                    <a:pt x="2" y="61"/>
                    <a:pt x="3" y="61"/>
                    <a:pt x="3" y="62"/>
                  </a:cubicBezTo>
                  <a:cubicBezTo>
                    <a:pt x="3" y="63"/>
                    <a:pt x="3" y="64"/>
                    <a:pt x="4" y="65"/>
                  </a:cubicBezTo>
                  <a:cubicBezTo>
                    <a:pt x="4" y="66"/>
                    <a:pt x="4" y="66"/>
                    <a:pt x="5" y="67"/>
                  </a:cubicBezTo>
                  <a:cubicBezTo>
                    <a:pt x="5" y="68"/>
                    <a:pt x="6" y="69"/>
                    <a:pt x="6" y="70"/>
                  </a:cubicBezTo>
                  <a:cubicBezTo>
                    <a:pt x="6" y="71"/>
                    <a:pt x="7" y="71"/>
                    <a:pt x="7" y="71"/>
                  </a:cubicBezTo>
                  <a:cubicBezTo>
                    <a:pt x="7" y="72"/>
                    <a:pt x="7" y="73"/>
                    <a:pt x="8" y="73"/>
                  </a:cubicBezTo>
                  <a:cubicBezTo>
                    <a:pt x="8" y="74"/>
                    <a:pt x="9" y="75"/>
                    <a:pt x="9" y="75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11" y="79"/>
                    <a:pt x="14" y="83"/>
                    <a:pt x="16" y="86"/>
                  </a:cubicBezTo>
                  <a:cubicBezTo>
                    <a:pt x="20" y="90"/>
                    <a:pt x="25" y="95"/>
                    <a:pt x="30" y="99"/>
                  </a:cubicBezTo>
                  <a:cubicBezTo>
                    <a:pt x="33" y="101"/>
                    <a:pt x="36" y="103"/>
                    <a:pt x="39" y="105"/>
                  </a:cubicBezTo>
                  <a:cubicBezTo>
                    <a:pt x="39" y="105"/>
                    <a:pt x="40" y="105"/>
                    <a:pt x="40" y="106"/>
                  </a:cubicBezTo>
                  <a:cubicBezTo>
                    <a:pt x="42" y="106"/>
                    <a:pt x="43" y="107"/>
                    <a:pt x="44" y="107"/>
                  </a:cubicBezTo>
                  <a:cubicBezTo>
                    <a:pt x="44" y="108"/>
                    <a:pt x="45" y="108"/>
                    <a:pt x="45" y="108"/>
                  </a:cubicBezTo>
                  <a:cubicBezTo>
                    <a:pt x="45" y="108"/>
                    <a:pt x="46" y="108"/>
                    <a:pt x="46" y="108"/>
                  </a:cubicBezTo>
                  <a:cubicBezTo>
                    <a:pt x="47" y="109"/>
                    <a:pt x="48" y="109"/>
                    <a:pt x="49" y="110"/>
                  </a:cubicBezTo>
                  <a:cubicBezTo>
                    <a:pt x="50" y="110"/>
                    <a:pt x="51" y="110"/>
                    <a:pt x="51" y="111"/>
                  </a:cubicBezTo>
                  <a:cubicBezTo>
                    <a:pt x="52" y="111"/>
                    <a:pt x="54" y="112"/>
                    <a:pt x="55" y="112"/>
                  </a:cubicBezTo>
                  <a:cubicBezTo>
                    <a:pt x="55" y="112"/>
                    <a:pt x="56" y="112"/>
                    <a:pt x="57" y="113"/>
                  </a:cubicBezTo>
                  <a:cubicBezTo>
                    <a:pt x="58" y="113"/>
                    <a:pt x="59" y="113"/>
                    <a:pt x="60" y="114"/>
                  </a:cubicBezTo>
                  <a:cubicBezTo>
                    <a:pt x="61" y="114"/>
                    <a:pt x="61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3" y="114"/>
                    <a:pt x="65" y="114"/>
                    <a:pt x="66" y="115"/>
                  </a:cubicBezTo>
                  <a:cubicBezTo>
                    <a:pt x="66" y="115"/>
                    <a:pt x="67" y="115"/>
                    <a:pt x="68" y="115"/>
                  </a:cubicBezTo>
                  <a:cubicBezTo>
                    <a:pt x="69" y="115"/>
                    <a:pt x="70" y="115"/>
                    <a:pt x="71" y="115"/>
                  </a:cubicBezTo>
                  <a:cubicBezTo>
                    <a:pt x="72" y="115"/>
                    <a:pt x="72" y="115"/>
                    <a:pt x="73" y="115"/>
                  </a:cubicBezTo>
                  <a:cubicBezTo>
                    <a:pt x="74" y="115"/>
                    <a:pt x="75" y="115"/>
                    <a:pt x="77" y="115"/>
                  </a:cubicBezTo>
                  <a:cubicBezTo>
                    <a:pt x="77" y="115"/>
                    <a:pt x="78" y="115"/>
                    <a:pt x="78" y="115"/>
                  </a:cubicBezTo>
                  <a:cubicBezTo>
                    <a:pt x="79" y="115"/>
                    <a:pt x="80" y="115"/>
                    <a:pt x="82" y="115"/>
                  </a:cubicBezTo>
                  <a:cubicBezTo>
                    <a:pt x="82" y="115"/>
                    <a:pt x="83" y="115"/>
                    <a:pt x="83" y="115"/>
                  </a:cubicBezTo>
                  <a:cubicBezTo>
                    <a:pt x="84" y="115"/>
                    <a:pt x="85" y="115"/>
                    <a:pt x="87" y="114"/>
                  </a:cubicBezTo>
                  <a:cubicBezTo>
                    <a:pt x="87" y="114"/>
                    <a:pt x="87" y="114"/>
                    <a:pt x="88" y="114"/>
                  </a:cubicBezTo>
                  <a:cubicBezTo>
                    <a:pt x="89" y="114"/>
                    <a:pt x="90" y="114"/>
                    <a:pt x="91" y="113"/>
                  </a:cubicBezTo>
                  <a:cubicBezTo>
                    <a:pt x="92" y="113"/>
                    <a:pt x="92" y="113"/>
                    <a:pt x="92" y="113"/>
                  </a:cubicBezTo>
                  <a:cubicBezTo>
                    <a:pt x="93" y="113"/>
                    <a:pt x="95" y="112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100" y="110"/>
                    <a:pt x="104" y="107"/>
                    <a:pt x="107" y="104"/>
                  </a:cubicBezTo>
                  <a:cubicBezTo>
                    <a:pt x="107" y="104"/>
                    <a:pt x="107" y="104"/>
                    <a:pt x="107" y="104"/>
                  </a:cubicBezTo>
                  <a:cubicBezTo>
                    <a:pt x="108" y="103"/>
                    <a:pt x="110" y="102"/>
                    <a:pt x="111" y="100"/>
                  </a:cubicBezTo>
                  <a:cubicBezTo>
                    <a:pt x="127" y="79"/>
                    <a:pt x="117" y="44"/>
                    <a:pt x="8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3287645" y="2922916"/>
            <a:ext cx="312205" cy="282002"/>
            <a:chOff x="9115426" y="1931988"/>
            <a:chExt cx="623888" cy="563563"/>
          </a:xfrm>
          <a:solidFill>
            <a:schemeClr val="accent6">
              <a:lumMod val="50000"/>
            </a:schemeClr>
          </a:solidFill>
        </p:grpSpPr>
        <p:sp>
          <p:nvSpPr>
            <p:cNvPr id="119" name="Freeform 19"/>
            <p:cNvSpPr/>
            <p:nvPr/>
          </p:nvSpPr>
          <p:spPr bwMode="auto">
            <a:xfrm>
              <a:off x="9253538" y="1931988"/>
              <a:ext cx="61913" cy="206375"/>
            </a:xfrm>
            <a:custGeom>
              <a:avLst/>
              <a:gdLst>
                <a:gd name="T0" fmla="*/ 2 w 21"/>
                <a:gd name="T1" fmla="*/ 71 h 71"/>
                <a:gd name="T2" fmla="*/ 12 w 21"/>
                <a:gd name="T3" fmla="*/ 71 h 71"/>
                <a:gd name="T4" fmla="*/ 20 w 21"/>
                <a:gd name="T5" fmla="*/ 52 h 71"/>
                <a:gd name="T6" fmla="*/ 13 w 21"/>
                <a:gd name="T7" fmla="*/ 29 h 71"/>
                <a:gd name="T8" fmla="*/ 18 w 21"/>
                <a:gd name="T9" fmla="*/ 0 h 71"/>
                <a:gd name="T10" fmla="*/ 7 w 21"/>
                <a:gd name="T11" fmla="*/ 0 h 71"/>
                <a:gd name="T12" fmla="*/ 2 w 21"/>
                <a:gd name="T13" fmla="*/ 12 h 71"/>
                <a:gd name="T14" fmla="*/ 5 w 21"/>
                <a:gd name="T15" fmla="*/ 35 h 71"/>
                <a:gd name="T16" fmla="*/ 2 w 21"/>
                <a:gd name="T1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71">
                  <a:moveTo>
                    <a:pt x="2" y="71"/>
                  </a:moveTo>
                  <a:cubicBezTo>
                    <a:pt x="12" y="71"/>
                    <a:pt x="12" y="71"/>
                    <a:pt x="12" y="71"/>
                  </a:cubicBezTo>
                  <a:cubicBezTo>
                    <a:pt x="16" y="64"/>
                    <a:pt x="19" y="59"/>
                    <a:pt x="20" y="52"/>
                  </a:cubicBezTo>
                  <a:cubicBezTo>
                    <a:pt x="21" y="45"/>
                    <a:pt x="17" y="34"/>
                    <a:pt x="13" y="29"/>
                  </a:cubicBezTo>
                  <a:cubicBezTo>
                    <a:pt x="9" y="18"/>
                    <a:pt x="13" y="9"/>
                    <a:pt x="1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4"/>
                    <a:pt x="3" y="8"/>
                    <a:pt x="2" y="12"/>
                  </a:cubicBezTo>
                  <a:cubicBezTo>
                    <a:pt x="0" y="22"/>
                    <a:pt x="2" y="29"/>
                    <a:pt x="5" y="35"/>
                  </a:cubicBezTo>
                  <a:cubicBezTo>
                    <a:pt x="13" y="48"/>
                    <a:pt x="9" y="59"/>
                    <a:pt x="2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20" name="Freeform 20"/>
            <p:cNvSpPr/>
            <p:nvPr/>
          </p:nvSpPr>
          <p:spPr bwMode="auto">
            <a:xfrm>
              <a:off x="9475788" y="1931988"/>
              <a:ext cx="58738" cy="206375"/>
            </a:xfrm>
            <a:custGeom>
              <a:avLst/>
              <a:gdLst>
                <a:gd name="T0" fmla="*/ 1 w 20"/>
                <a:gd name="T1" fmla="*/ 71 h 71"/>
                <a:gd name="T2" fmla="*/ 12 w 20"/>
                <a:gd name="T3" fmla="*/ 71 h 71"/>
                <a:gd name="T4" fmla="*/ 19 w 20"/>
                <a:gd name="T5" fmla="*/ 52 h 71"/>
                <a:gd name="T6" fmla="*/ 13 w 20"/>
                <a:gd name="T7" fmla="*/ 29 h 71"/>
                <a:gd name="T8" fmla="*/ 17 w 20"/>
                <a:gd name="T9" fmla="*/ 0 h 71"/>
                <a:gd name="T10" fmla="*/ 6 w 20"/>
                <a:gd name="T11" fmla="*/ 0 h 71"/>
                <a:gd name="T12" fmla="*/ 1 w 20"/>
                <a:gd name="T13" fmla="*/ 12 h 71"/>
                <a:gd name="T14" fmla="*/ 4 w 20"/>
                <a:gd name="T15" fmla="*/ 35 h 71"/>
                <a:gd name="T16" fmla="*/ 1 w 20"/>
                <a:gd name="T1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71">
                  <a:moveTo>
                    <a:pt x="1" y="71"/>
                  </a:moveTo>
                  <a:cubicBezTo>
                    <a:pt x="12" y="71"/>
                    <a:pt x="12" y="71"/>
                    <a:pt x="12" y="71"/>
                  </a:cubicBezTo>
                  <a:cubicBezTo>
                    <a:pt x="14" y="65"/>
                    <a:pt x="19" y="59"/>
                    <a:pt x="19" y="52"/>
                  </a:cubicBezTo>
                  <a:cubicBezTo>
                    <a:pt x="20" y="45"/>
                    <a:pt x="17" y="38"/>
                    <a:pt x="13" y="29"/>
                  </a:cubicBezTo>
                  <a:cubicBezTo>
                    <a:pt x="9" y="20"/>
                    <a:pt x="12" y="9"/>
                    <a:pt x="1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4"/>
                    <a:pt x="2" y="8"/>
                    <a:pt x="1" y="12"/>
                  </a:cubicBezTo>
                  <a:cubicBezTo>
                    <a:pt x="0" y="22"/>
                    <a:pt x="1" y="29"/>
                    <a:pt x="4" y="35"/>
                  </a:cubicBezTo>
                  <a:cubicBezTo>
                    <a:pt x="13" y="48"/>
                    <a:pt x="9" y="59"/>
                    <a:pt x="1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21" name="Freeform 21"/>
            <p:cNvSpPr/>
            <p:nvPr/>
          </p:nvSpPr>
          <p:spPr bwMode="auto">
            <a:xfrm>
              <a:off x="9364663" y="1931988"/>
              <a:ext cx="58738" cy="206375"/>
            </a:xfrm>
            <a:custGeom>
              <a:avLst/>
              <a:gdLst>
                <a:gd name="T0" fmla="*/ 1 w 20"/>
                <a:gd name="T1" fmla="*/ 71 h 71"/>
                <a:gd name="T2" fmla="*/ 12 w 20"/>
                <a:gd name="T3" fmla="*/ 71 h 71"/>
                <a:gd name="T4" fmla="*/ 19 w 20"/>
                <a:gd name="T5" fmla="*/ 52 h 71"/>
                <a:gd name="T6" fmla="*/ 13 w 20"/>
                <a:gd name="T7" fmla="*/ 29 h 71"/>
                <a:gd name="T8" fmla="*/ 17 w 20"/>
                <a:gd name="T9" fmla="*/ 0 h 71"/>
                <a:gd name="T10" fmla="*/ 6 w 20"/>
                <a:gd name="T11" fmla="*/ 0 h 71"/>
                <a:gd name="T12" fmla="*/ 1 w 20"/>
                <a:gd name="T13" fmla="*/ 12 h 71"/>
                <a:gd name="T14" fmla="*/ 4 w 20"/>
                <a:gd name="T15" fmla="*/ 35 h 71"/>
                <a:gd name="T16" fmla="*/ 1 w 20"/>
                <a:gd name="T1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71">
                  <a:moveTo>
                    <a:pt x="1" y="71"/>
                  </a:moveTo>
                  <a:cubicBezTo>
                    <a:pt x="12" y="71"/>
                    <a:pt x="12" y="71"/>
                    <a:pt x="12" y="71"/>
                  </a:cubicBezTo>
                  <a:cubicBezTo>
                    <a:pt x="14" y="65"/>
                    <a:pt x="19" y="59"/>
                    <a:pt x="19" y="52"/>
                  </a:cubicBezTo>
                  <a:cubicBezTo>
                    <a:pt x="20" y="45"/>
                    <a:pt x="16" y="34"/>
                    <a:pt x="13" y="29"/>
                  </a:cubicBezTo>
                  <a:cubicBezTo>
                    <a:pt x="9" y="18"/>
                    <a:pt x="12" y="9"/>
                    <a:pt x="1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4"/>
                    <a:pt x="2" y="8"/>
                    <a:pt x="1" y="12"/>
                  </a:cubicBezTo>
                  <a:cubicBezTo>
                    <a:pt x="0" y="22"/>
                    <a:pt x="1" y="29"/>
                    <a:pt x="4" y="35"/>
                  </a:cubicBezTo>
                  <a:cubicBezTo>
                    <a:pt x="13" y="48"/>
                    <a:pt x="8" y="59"/>
                    <a:pt x="1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22" name="Freeform 22"/>
            <p:cNvSpPr>
              <a:spLocks noEditPoints="1"/>
            </p:cNvSpPr>
            <p:nvPr/>
          </p:nvSpPr>
          <p:spPr bwMode="auto">
            <a:xfrm>
              <a:off x="9115426" y="2179638"/>
              <a:ext cx="623888" cy="315913"/>
            </a:xfrm>
            <a:custGeom>
              <a:avLst/>
              <a:gdLst>
                <a:gd name="T0" fmla="*/ 205 w 213"/>
                <a:gd name="T1" fmla="*/ 0 h 108"/>
                <a:gd name="T2" fmla="*/ 0 w 213"/>
                <a:gd name="T3" fmla="*/ 0 h 108"/>
                <a:gd name="T4" fmla="*/ 0 w 213"/>
                <a:gd name="T5" fmla="*/ 73 h 108"/>
                <a:gd name="T6" fmla="*/ 34 w 213"/>
                <a:gd name="T7" fmla="*/ 108 h 108"/>
                <a:gd name="T8" fmla="*/ 147 w 213"/>
                <a:gd name="T9" fmla="*/ 108 h 108"/>
                <a:gd name="T10" fmla="*/ 177 w 213"/>
                <a:gd name="T11" fmla="*/ 79 h 108"/>
                <a:gd name="T12" fmla="*/ 178 w 213"/>
                <a:gd name="T13" fmla="*/ 67 h 108"/>
                <a:gd name="T14" fmla="*/ 181 w 213"/>
                <a:gd name="T15" fmla="*/ 65 h 108"/>
                <a:gd name="T16" fmla="*/ 196 w 213"/>
                <a:gd name="T17" fmla="*/ 61 h 108"/>
                <a:gd name="T18" fmla="*/ 213 w 213"/>
                <a:gd name="T19" fmla="*/ 46 h 108"/>
                <a:gd name="T20" fmla="*/ 213 w 213"/>
                <a:gd name="T21" fmla="*/ 9 h 108"/>
                <a:gd name="T22" fmla="*/ 205 w 213"/>
                <a:gd name="T23" fmla="*/ 0 h 108"/>
                <a:gd name="T24" fmla="*/ 193 w 213"/>
                <a:gd name="T25" fmla="*/ 44 h 108"/>
                <a:gd name="T26" fmla="*/ 178 w 213"/>
                <a:gd name="T27" fmla="*/ 44 h 108"/>
                <a:gd name="T28" fmla="*/ 178 w 213"/>
                <a:gd name="T29" fmla="*/ 18 h 108"/>
                <a:gd name="T30" fmla="*/ 182 w 213"/>
                <a:gd name="T31" fmla="*/ 15 h 108"/>
                <a:gd name="T32" fmla="*/ 193 w 213"/>
                <a:gd name="T33" fmla="*/ 15 h 108"/>
                <a:gd name="T34" fmla="*/ 197 w 213"/>
                <a:gd name="T35" fmla="*/ 19 h 108"/>
                <a:gd name="T36" fmla="*/ 197 w 213"/>
                <a:gd name="T37" fmla="*/ 38 h 108"/>
                <a:gd name="T38" fmla="*/ 193 w 213"/>
                <a:gd name="T39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3" h="108">
                  <a:moveTo>
                    <a:pt x="20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99"/>
                    <a:pt x="14" y="108"/>
                    <a:pt x="34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66" y="108"/>
                    <a:pt x="177" y="97"/>
                    <a:pt x="177" y="79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79" y="66"/>
                    <a:pt x="180" y="65"/>
                    <a:pt x="181" y="65"/>
                  </a:cubicBezTo>
                  <a:cubicBezTo>
                    <a:pt x="181" y="65"/>
                    <a:pt x="190" y="63"/>
                    <a:pt x="196" y="61"/>
                  </a:cubicBezTo>
                  <a:cubicBezTo>
                    <a:pt x="202" y="59"/>
                    <a:pt x="213" y="55"/>
                    <a:pt x="213" y="46"/>
                  </a:cubicBezTo>
                  <a:cubicBezTo>
                    <a:pt x="213" y="9"/>
                    <a:pt x="213" y="9"/>
                    <a:pt x="213" y="9"/>
                  </a:cubicBezTo>
                  <a:cubicBezTo>
                    <a:pt x="213" y="4"/>
                    <a:pt x="209" y="0"/>
                    <a:pt x="205" y="0"/>
                  </a:cubicBezTo>
                  <a:close/>
                  <a:moveTo>
                    <a:pt x="193" y="44"/>
                  </a:moveTo>
                  <a:cubicBezTo>
                    <a:pt x="190" y="46"/>
                    <a:pt x="178" y="51"/>
                    <a:pt x="178" y="44"/>
                  </a:cubicBezTo>
                  <a:cubicBezTo>
                    <a:pt x="178" y="18"/>
                    <a:pt x="178" y="18"/>
                    <a:pt x="178" y="18"/>
                  </a:cubicBezTo>
                  <a:cubicBezTo>
                    <a:pt x="178" y="16"/>
                    <a:pt x="179" y="15"/>
                    <a:pt x="182" y="15"/>
                  </a:cubicBezTo>
                  <a:cubicBezTo>
                    <a:pt x="193" y="15"/>
                    <a:pt x="193" y="15"/>
                    <a:pt x="193" y="15"/>
                  </a:cubicBezTo>
                  <a:cubicBezTo>
                    <a:pt x="195" y="15"/>
                    <a:pt x="197" y="17"/>
                    <a:pt x="197" y="19"/>
                  </a:cubicBezTo>
                  <a:cubicBezTo>
                    <a:pt x="197" y="38"/>
                    <a:pt x="197" y="38"/>
                    <a:pt x="197" y="38"/>
                  </a:cubicBezTo>
                  <a:cubicBezTo>
                    <a:pt x="197" y="41"/>
                    <a:pt x="195" y="42"/>
                    <a:pt x="193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123" name="Freeform 72"/>
          <p:cNvSpPr>
            <a:spLocks noEditPoints="1"/>
          </p:cNvSpPr>
          <p:nvPr/>
        </p:nvSpPr>
        <p:spPr bwMode="auto">
          <a:xfrm>
            <a:off x="1664701" y="2971770"/>
            <a:ext cx="475854" cy="184294"/>
          </a:xfrm>
          <a:custGeom>
            <a:avLst/>
            <a:gdLst>
              <a:gd name="T0" fmla="*/ 317 w 325"/>
              <a:gd name="T1" fmla="*/ 74 h 126"/>
              <a:gd name="T2" fmla="*/ 311 w 325"/>
              <a:gd name="T3" fmla="*/ 56 h 126"/>
              <a:gd name="T4" fmla="*/ 225 w 325"/>
              <a:gd name="T5" fmla="*/ 39 h 126"/>
              <a:gd name="T6" fmla="*/ 192 w 325"/>
              <a:gd name="T7" fmla="*/ 0 h 126"/>
              <a:gd name="T8" fmla="*/ 81 w 325"/>
              <a:gd name="T9" fmla="*/ 0 h 126"/>
              <a:gd name="T10" fmla="*/ 53 w 325"/>
              <a:gd name="T11" fmla="*/ 44 h 126"/>
              <a:gd name="T12" fmla="*/ 11 w 325"/>
              <a:gd name="T13" fmla="*/ 53 h 126"/>
              <a:gd name="T14" fmla="*/ 5 w 325"/>
              <a:gd name="T15" fmla="*/ 83 h 126"/>
              <a:gd name="T16" fmla="*/ 0 w 325"/>
              <a:gd name="T17" fmla="*/ 88 h 126"/>
              <a:gd name="T18" fmla="*/ 3 w 325"/>
              <a:gd name="T19" fmla="*/ 94 h 126"/>
              <a:gd name="T20" fmla="*/ 3 w 325"/>
              <a:gd name="T21" fmla="*/ 99 h 126"/>
              <a:gd name="T22" fmla="*/ 38 w 325"/>
              <a:gd name="T23" fmla="*/ 102 h 126"/>
              <a:gd name="T24" fmla="*/ 63 w 325"/>
              <a:gd name="T25" fmla="*/ 126 h 126"/>
              <a:gd name="T26" fmla="*/ 86 w 325"/>
              <a:gd name="T27" fmla="*/ 102 h 126"/>
              <a:gd name="T28" fmla="*/ 231 w 325"/>
              <a:gd name="T29" fmla="*/ 102 h 126"/>
              <a:gd name="T30" fmla="*/ 256 w 325"/>
              <a:gd name="T31" fmla="*/ 126 h 126"/>
              <a:gd name="T32" fmla="*/ 279 w 325"/>
              <a:gd name="T33" fmla="*/ 102 h 126"/>
              <a:gd name="T34" fmla="*/ 305 w 325"/>
              <a:gd name="T35" fmla="*/ 102 h 126"/>
              <a:gd name="T36" fmla="*/ 317 w 325"/>
              <a:gd name="T37" fmla="*/ 94 h 126"/>
              <a:gd name="T38" fmla="*/ 325 w 325"/>
              <a:gd name="T39" fmla="*/ 85 h 126"/>
              <a:gd name="T40" fmla="*/ 317 w 325"/>
              <a:gd name="T41" fmla="*/ 74 h 126"/>
              <a:gd name="T42" fmla="*/ 63 w 325"/>
              <a:gd name="T43" fmla="*/ 113 h 126"/>
              <a:gd name="T44" fmla="*/ 53 w 325"/>
              <a:gd name="T45" fmla="*/ 103 h 126"/>
              <a:gd name="T46" fmla="*/ 63 w 325"/>
              <a:gd name="T47" fmla="*/ 93 h 126"/>
              <a:gd name="T48" fmla="*/ 73 w 325"/>
              <a:gd name="T49" fmla="*/ 103 h 126"/>
              <a:gd name="T50" fmla="*/ 63 w 325"/>
              <a:gd name="T51" fmla="*/ 113 h 126"/>
              <a:gd name="T52" fmla="*/ 128 w 325"/>
              <a:gd name="T53" fmla="*/ 39 h 126"/>
              <a:gd name="T54" fmla="*/ 84 w 325"/>
              <a:gd name="T55" fmla="*/ 39 h 126"/>
              <a:gd name="T56" fmla="*/ 84 w 325"/>
              <a:gd name="T57" fmla="*/ 10 h 126"/>
              <a:gd name="T58" fmla="*/ 128 w 325"/>
              <a:gd name="T59" fmla="*/ 10 h 126"/>
              <a:gd name="T60" fmla="*/ 128 w 325"/>
              <a:gd name="T61" fmla="*/ 39 h 126"/>
              <a:gd name="T62" fmla="*/ 184 w 325"/>
              <a:gd name="T63" fmla="*/ 39 h 126"/>
              <a:gd name="T64" fmla="*/ 137 w 325"/>
              <a:gd name="T65" fmla="*/ 39 h 126"/>
              <a:gd name="T66" fmla="*/ 137 w 325"/>
              <a:gd name="T67" fmla="*/ 10 h 126"/>
              <a:gd name="T68" fmla="*/ 184 w 325"/>
              <a:gd name="T69" fmla="*/ 10 h 126"/>
              <a:gd name="T70" fmla="*/ 184 w 325"/>
              <a:gd name="T71" fmla="*/ 39 h 126"/>
              <a:gd name="T72" fmla="*/ 192 w 325"/>
              <a:gd name="T73" fmla="*/ 39 h 126"/>
              <a:gd name="T74" fmla="*/ 192 w 325"/>
              <a:gd name="T75" fmla="*/ 10 h 126"/>
              <a:gd name="T76" fmla="*/ 218 w 325"/>
              <a:gd name="T77" fmla="*/ 39 h 126"/>
              <a:gd name="T78" fmla="*/ 192 w 325"/>
              <a:gd name="T79" fmla="*/ 39 h 126"/>
              <a:gd name="T80" fmla="*/ 255 w 325"/>
              <a:gd name="T81" fmla="*/ 111 h 126"/>
              <a:gd name="T82" fmla="*/ 245 w 325"/>
              <a:gd name="T83" fmla="*/ 101 h 126"/>
              <a:gd name="T84" fmla="*/ 255 w 325"/>
              <a:gd name="T85" fmla="*/ 91 h 126"/>
              <a:gd name="T86" fmla="*/ 266 w 325"/>
              <a:gd name="T87" fmla="*/ 101 h 126"/>
              <a:gd name="T88" fmla="*/ 255 w 325"/>
              <a:gd name="T89" fmla="*/ 111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5" h="126">
                <a:moveTo>
                  <a:pt x="317" y="74"/>
                </a:moveTo>
                <a:cubicBezTo>
                  <a:pt x="311" y="56"/>
                  <a:pt x="311" y="56"/>
                  <a:pt x="311" y="56"/>
                </a:cubicBezTo>
                <a:cubicBezTo>
                  <a:pt x="225" y="39"/>
                  <a:pt x="225" y="39"/>
                  <a:pt x="225" y="39"/>
                </a:cubicBezTo>
                <a:cubicBezTo>
                  <a:pt x="192" y="0"/>
                  <a:pt x="192" y="0"/>
                  <a:pt x="192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53" y="44"/>
                  <a:pt x="53" y="44"/>
                  <a:pt x="53" y="44"/>
                </a:cubicBezTo>
                <a:cubicBezTo>
                  <a:pt x="11" y="53"/>
                  <a:pt x="11" y="53"/>
                  <a:pt x="11" y="53"/>
                </a:cubicBezTo>
                <a:cubicBezTo>
                  <a:pt x="5" y="83"/>
                  <a:pt x="5" y="83"/>
                  <a:pt x="5" y="83"/>
                </a:cubicBezTo>
                <a:cubicBezTo>
                  <a:pt x="2" y="82"/>
                  <a:pt x="0" y="84"/>
                  <a:pt x="0" y="88"/>
                </a:cubicBezTo>
                <a:cubicBezTo>
                  <a:pt x="0" y="92"/>
                  <a:pt x="1" y="94"/>
                  <a:pt x="3" y="94"/>
                </a:cubicBezTo>
                <a:cubicBezTo>
                  <a:pt x="3" y="99"/>
                  <a:pt x="3" y="99"/>
                  <a:pt x="3" y="99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38" y="121"/>
                  <a:pt x="53" y="126"/>
                  <a:pt x="63" y="126"/>
                </a:cubicBezTo>
                <a:cubicBezTo>
                  <a:pt x="73" y="126"/>
                  <a:pt x="86" y="120"/>
                  <a:pt x="86" y="102"/>
                </a:cubicBezTo>
                <a:cubicBezTo>
                  <a:pt x="231" y="102"/>
                  <a:pt x="231" y="102"/>
                  <a:pt x="231" y="102"/>
                </a:cubicBezTo>
                <a:cubicBezTo>
                  <a:pt x="231" y="116"/>
                  <a:pt x="243" y="126"/>
                  <a:pt x="256" y="126"/>
                </a:cubicBezTo>
                <a:cubicBezTo>
                  <a:pt x="269" y="126"/>
                  <a:pt x="279" y="117"/>
                  <a:pt x="279" y="102"/>
                </a:cubicBezTo>
                <a:cubicBezTo>
                  <a:pt x="305" y="102"/>
                  <a:pt x="305" y="102"/>
                  <a:pt x="305" y="102"/>
                </a:cubicBezTo>
                <a:cubicBezTo>
                  <a:pt x="306" y="97"/>
                  <a:pt x="310" y="94"/>
                  <a:pt x="317" y="94"/>
                </a:cubicBezTo>
                <a:cubicBezTo>
                  <a:pt x="321" y="94"/>
                  <a:pt x="324" y="91"/>
                  <a:pt x="325" y="85"/>
                </a:cubicBezTo>
                <a:cubicBezTo>
                  <a:pt x="325" y="78"/>
                  <a:pt x="323" y="75"/>
                  <a:pt x="317" y="74"/>
                </a:cubicBezTo>
                <a:close/>
                <a:moveTo>
                  <a:pt x="63" y="113"/>
                </a:moveTo>
                <a:cubicBezTo>
                  <a:pt x="57" y="113"/>
                  <a:pt x="53" y="108"/>
                  <a:pt x="53" y="103"/>
                </a:cubicBezTo>
                <a:cubicBezTo>
                  <a:pt x="53" y="97"/>
                  <a:pt x="57" y="93"/>
                  <a:pt x="63" y="93"/>
                </a:cubicBezTo>
                <a:cubicBezTo>
                  <a:pt x="68" y="93"/>
                  <a:pt x="73" y="97"/>
                  <a:pt x="73" y="103"/>
                </a:cubicBezTo>
                <a:cubicBezTo>
                  <a:pt x="73" y="108"/>
                  <a:pt x="68" y="113"/>
                  <a:pt x="63" y="113"/>
                </a:cubicBezTo>
                <a:close/>
                <a:moveTo>
                  <a:pt x="128" y="39"/>
                </a:moveTo>
                <a:cubicBezTo>
                  <a:pt x="84" y="39"/>
                  <a:pt x="84" y="39"/>
                  <a:pt x="84" y="39"/>
                </a:cubicBezTo>
                <a:cubicBezTo>
                  <a:pt x="84" y="10"/>
                  <a:pt x="84" y="10"/>
                  <a:pt x="84" y="10"/>
                </a:cubicBezTo>
                <a:cubicBezTo>
                  <a:pt x="128" y="10"/>
                  <a:pt x="128" y="10"/>
                  <a:pt x="128" y="10"/>
                </a:cubicBezTo>
                <a:lnTo>
                  <a:pt x="128" y="39"/>
                </a:lnTo>
                <a:close/>
                <a:moveTo>
                  <a:pt x="184" y="39"/>
                </a:moveTo>
                <a:cubicBezTo>
                  <a:pt x="137" y="39"/>
                  <a:pt x="137" y="39"/>
                  <a:pt x="137" y="39"/>
                </a:cubicBezTo>
                <a:cubicBezTo>
                  <a:pt x="137" y="10"/>
                  <a:pt x="137" y="10"/>
                  <a:pt x="137" y="10"/>
                </a:cubicBezTo>
                <a:cubicBezTo>
                  <a:pt x="184" y="10"/>
                  <a:pt x="184" y="10"/>
                  <a:pt x="184" y="10"/>
                </a:cubicBezTo>
                <a:lnTo>
                  <a:pt x="184" y="39"/>
                </a:lnTo>
                <a:close/>
                <a:moveTo>
                  <a:pt x="192" y="39"/>
                </a:moveTo>
                <a:cubicBezTo>
                  <a:pt x="192" y="10"/>
                  <a:pt x="192" y="10"/>
                  <a:pt x="192" y="10"/>
                </a:cubicBezTo>
                <a:cubicBezTo>
                  <a:pt x="218" y="39"/>
                  <a:pt x="218" y="39"/>
                  <a:pt x="218" y="39"/>
                </a:cubicBezTo>
                <a:lnTo>
                  <a:pt x="192" y="39"/>
                </a:lnTo>
                <a:close/>
                <a:moveTo>
                  <a:pt x="255" y="111"/>
                </a:moveTo>
                <a:cubicBezTo>
                  <a:pt x="250" y="111"/>
                  <a:pt x="245" y="107"/>
                  <a:pt x="245" y="101"/>
                </a:cubicBezTo>
                <a:cubicBezTo>
                  <a:pt x="245" y="96"/>
                  <a:pt x="250" y="91"/>
                  <a:pt x="255" y="91"/>
                </a:cubicBezTo>
                <a:cubicBezTo>
                  <a:pt x="261" y="91"/>
                  <a:pt x="266" y="96"/>
                  <a:pt x="266" y="101"/>
                </a:cubicBezTo>
                <a:cubicBezTo>
                  <a:pt x="266" y="107"/>
                  <a:pt x="261" y="111"/>
                  <a:pt x="255" y="111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124" name="组合 123"/>
          <p:cNvGrpSpPr/>
          <p:nvPr/>
        </p:nvGrpSpPr>
        <p:grpSpPr>
          <a:xfrm>
            <a:off x="2472901" y="2902660"/>
            <a:ext cx="398001" cy="322514"/>
            <a:chOff x="7691438" y="2030413"/>
            <a:chExt cx="795338" cy="644525"/>
          </a:xfrm>
          <a:solidFill>
            <a:schemeClr val="accent6">
              <a:lumMod val="50000"/>
            </a:schemeClr>
          </a:solidFill>
        </p:grpSpPr>
        <p:sp>
          <p:nvSpPr>
            <p:cNvPr id="125" name="Freeform 74"/>
            <p:cNvSpPr>
              <a:spLocks noEditPoints="1"/>
            </p:cNvSpPr>
            <p:nvPr/>
          </p:nvSpPr>
          <p:spPr bwMode="auto">
            <a:xfrm>
              <a:off x="7691438" y="2030413"/>
              <a:ext cx="795338" cy="644525"/>
            </a:xfrm>
            <a:custGeom>
              <a:avLst/>
              <a:gdLst>
                <a:gd name="T0" fmla="*/ 254 w 272"/>
                <a:gd name="T1" fmla="*/ 53 h 220"/>
                <a:gd name="T2" fmla="*/ 196 w 272"/>
                <a:gd name="T3" fmla="*/ 53 h 220"/>
                <a:gd name="T4" fmla="*/ 196 w 272"/>
                <a:gd name="T5" fmla="*/ 23 h 220"/>
                <a:gd name="T6" fmla="*/ 173 w 272"/>
                <a:gd name="T7" fmla="*/ 0 h 220"/>
                <a:gd name="T8" fmla="*/ 23 w 272"/>
                <a:gd name="T9" fmla="*/ 0 h 220"/>
                <a:gd name="T10" fmla="*/ 0 w 272"/>
                <a:gd name="T11" fmla="*/ 23 h 220"/>
                <a:gd name="T12" fmla="*/ 0 w 272"/>
                <a:gd name="T13" fmla="*/ 141 h 220"/>
                <a:gd name="T14" fmla="*/ 23 w 272"/>
                <a:gd name="T15" fmla="*/ 164 h 220"/>
                <a:gd name="T16" fmla="*/ 42 w 272"/>
                <a:gd name="T17" fmla="*/ 164 h 220"/>
                <a:gd name="T18" fmla="*/ 42 w 272"/>
                <a:gd name="T19" fmla="*/ 202 h 220"/>
                <a:gd name="T20" fmla="*/ 51 w 272"/>
                <a:gd name="T21" fmla="*/ 211 h 220"/>
                <a:gd name="T22" fmla="*/ 57 w 272"/>
                <a:gd name="T23" fmla="*/ 208 h 220"/>
                <a:gd name="T24" fmla="*/ 57 w 272"/>
                <a:gd name="T25" fmla="*/ 208 h 220"/>
                <a:gd name="T26" fmla="*/ 101 w 272"/>
                <a:gd name="T27" fmla="*/ 164 h 220"/>
                <a:gd name="T28" fmla="*/ 117 w 272"/>
                <a:gd name="T29" fmla="*/ 164 h 220"/>
                <a:gd name="T30" fmla="*/ 117 w 272"/>
                <a:gd name="T31" fmla="*/ 165 h 220"/>
                <a:gd name="T32" fmla="*/ 135 w 272"/>
                <a:gd name="T33" fmla="*/ 183 h 220"/>
                <a:gd name="T34" fmla="*/ 192 w 272"/>
                <a:gd name="T35" fmla="*/ 183 h 220"/>
                <a:gd name="T36" fmla="*/ 227 w 272"/>
                <a:gd name="T37" fmla="*/ 218 h 220"/>
                <a:gd name="T38" fmla="*/ 227 w 272"/>
                <a:gd name="T39" fmla="*/ 218 h 220"/>
                <a:gd name="T40" fmla="*/ 231 w 272"/>
                <a:gd name="T41" fmla="*/ 220 h 220"/>
                <a:gd name="T42" fmla="*/ 238 w 272"/>
                <a:gd name="T43" fmla="*/ 213 h 220"/>
                <a:gd name="T44" fmla="*/ 238 w 272"/>
                <a:gd name="T45" fmla="*/ 183 h 220"/>
                <a:gd name="T46" fmla="*/ 254 w 272"/>
                <a:gd name="T47" fmla="*/ 183 h 220"/>
                <a:gd name="T48" fmla="*/ 272 w 272"/>
                <a:gd name="T49" fmla="*/ 165 h 220"/>
                <a:gd name="T50" fmla="*/ 272 w 272"/>
                <a:gd name="T51" fmla="*/ 71 h 220"/>
                <a:gd name="T52" fmla="*/ 254 w 272"/>
                <a:gd name="T53" fmla="*/ 53 h 220"/>
                <a:gd name="T54" fmla="*/ 172 w 272"/>
                <a:gd name="T55" fmla="*/ 148 h 220"/>
                <a:gd name="T56" fmla="*/ 98 w 272"/>
                <a:gd name="T57" fmla="*/ 148 h 220"/>
                <a:gd name="T58" fmla="*/ 92 w 272"/>
                <a:gd name="T59" fmla="*/ 150 h 220"/>
                <a:gd name="T60" fmla="*/ 92 w 272"/>
                <a:gd name="T61" fmla="*/ 150 h 220"/>
                <a:gd name="T62" fmla="*/ 58 w 272"/>
                <a:gd name="T63" fmla="*/ 184 h 220"/>
                <a:gd name="T64" fmla="*/ 58 w 272"/>
                <a:gd name="T65" fmla="*/ 156 h 220"/>
                <a:gd name="T66" fmla="*/ 50 w 272"/>
                <a:gd name="T67" fmla="*/ 148 h 220"/>
                <a:gd name="T68" fmla="*/ 24 w 272"/>
                <a:gd name="T69" fmla="*/ 148 h 220"/>
                <a:gd name="T70" fmla="*/ 16 w 272"/>
                <a:gd name="T71" fmla="*/ 140 h 220"/>
                <a:gd name="T72" fmla="*/ 16 w 272"/>
                <a:gd name="T73" fmla="*/ 24 h 220"/>
                <a:gd name="T74" fmla="*/ 24 w 272"/>
                <a:gd name="T75" fmla="*/ 17 h 220"/>
                <a:gd name="T76" fmla="*/ 172 w 272"/>
                <a:gd name="T77" fmla="*/ 17 h 220"/>
                <a:gd name="T78" fmla="*/ 180 w 272"/>
                <a:gd name="T79" fmla="*/ 24 h 220"/>
                <a:gd name="T80" fmla="*/ 180 w 272"/>
                <a:gd name="T81" fmla="*/ 140 h 220"/>
                <a:gd name="T82" fmla="*/ 180 w 272"/>
                <a:gd name="T83" fmla="*/ 140 h 220"/>
                <a:gd name="T84" fmla="*/ 172 w 272"/>
                <a:gd name="T85" fmla="*/ 14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2" h="220">
                  <a:moveTo>
                    <a:pt x="254" y="53"/>
                  </a:moveTo>
                  <a:cubicBezTo>
                    <a:pt x="196" y="53"/>
                    <a:pt x="196" y="53"/>
                    <a:pt x="196" y="53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6" y="11"/>
                    <a:pt x="186" y="0"/>
                    <a:pt x="17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1"/>
                    <a:pt x="0" y="23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54"/>
                    <a:pt x="10" y="164"/>
                    <a:pt x="23" y="164"/>
                  </a:cubicBezTo>
                  <a:cubicBezTo>
                    <a:pt x="42" y="164"/>
                    <a:pt x="42" y="164"/>
                    <a:pt x="42" y="164"/>
                  </a:cubicBezTo>
                  <a:cubicBezTo>
                    <a:pt x="42" y="202"/>
                    <a:pt x="42" y="202"/>
                    <a:pt x="42" y="202"/>
                  </a:cubicBezTo>
                  <a:cubicBezTo>
                    <a:pt x="42" y="207"/>
                    <a:pt x="46" y="211"/>
                    <a:pt x="51" y="211"/>
                  </a:cubicBezTo>
                  <a:cubicBezTo>
                    <a:pt x="53" y="211"/>
                    <a:pt x="55" y="210"/>
                    <a:pt x="57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17" y="164"/>
                    <a:pt x="117" y="164"/>
                    <a:pt x="117" y="164"/>
                  </a:cubicBezTo>
                  <a:cubicBezTo>
                    <a:pt x="117" y="165"/>
                    <a:pt x="117" y="165"/>
                    <a:pt x="117" y="165"/>
                  </a:cubicBezTo>
                  <a:cubicBezTo>
                    <a:pt x="117" y="175"/>
                    <a:pt x="125" y="183"/>
                    <a:pt x="135" y="183"/>
                  </a:cubicBezTo>
                  <a:cubicBezTo>
                    <a:pt x="192" y="183"/>
                    <a:pt x="192" y="183"/>
                    <a:pt x="192" y="183"/>
                  </a:cubicBezTo>
                  <a:cubicBezTo>
                    <a:pt x="227" y="218"/>
                    <a:pt x="227" y="218"/>
                    <a:pt x="227" y="218"/>
                  </a:cubicBezTo>
                  <a:cubicBezTo>
                    <a:pt x="227" y="218"/>
                    <a:pt x="227" y="218"/>
                    <a:pt x="227" y="218"/>
                  </a:cubicBezTo>
                  <a:cubicBezTo>
                    <a:pt x="228" y="219"/>
                    <a:pt x="230" y="220"/>
                    <a:pt x="231" y="220"/>
                  </a:cubicBezTo>
                  <a:cubicBezTo>
                    <a:pt x="235" y="220"/>
                    <a:pt x="238" y="217"/>
                    <a:pt x="238" y="213"/>
                  </a:cubicBezTo>
                  <a:cubicBezTo>
                    <a:pt x="238" y="183"/>
                    <a:pt x="238" y="183"/>
                    <a:pt x="238" y="183"/>
                  </a:cubicBezTo>
                  <a:cubicBezTo>
                    <a:pt x="254" y="183"/>
                    <a:pt x="254" y="183"/>
                    <a:pt x="254" y="183"/>
                  </a:cubicBezTo>
                  <a:cubicBezTo>
                    <a:pt x="264" y="183"/>
                    <a:pt x="272" y="175"/>
                    <a:pt x="272" y="165"/>
                  </a:cubicBezTo>
                  <a:cubicBezTo>
                    <a:pt x="272" y="71"/>
                    <a:pt x="272" y="71"/>
                    <a:pt x="272" y="71"/>
                  </a:cubicBezTo>
                  <a:cubicBezTo>
                    <a:pt x="272" y="61"/>
                    <a:pt x="264" y="53"/>
                    <a:pt x="254" y="53"/>
                  </a:cubicBezTo>
                  <a:close/>
                  <a:moveTo>
                    <a:pt x="172" y="148"/>
                  </a:moveTo>
                  <a:cubicBezTo>
                    <a:pt x="98" y="148"/>
                    <a:pt x="98" y="148"/>
                    <a:pt x="98" y="148"/>
                  </a:cubicBezTo>
                  <a:cubicBezTo>
                    <a:pt x="96" y="148"/>
                    <a:pt x="94" y="149"/>
                    <a:pt x="92" y="150"/>
                  </a:cubicBezTo>
                  <a:cubicBezTo>
                    <a:pt x="92" y="150"/>
                    <a:pt x="92" y="150"/>
                    <a:pt x="92" y="150"/>
                  </a:cubicBezTo>
                  <a:cubicBezTo>
                    <a:pt x="58" y="184"/>
                    <a:pt x="58" y="184"/>
                    <a:pt x="58" y="184"/>
                  </a:cubicBezTo>
                  <a:cubicBezTo>
                    <a:pt x="58" y="156"/>
                    <a:pt x="58" y="156"/>
                    <a:pt x="58" y="156"/>
                  </a:cubicBezTo>
                  <a:cubicBezTo>
                    <a:pt x="58" y="151"/>
                    <a:pt x="55" y="148"/>
                    <a:pt x="50" y="14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19" y="148"/>
                    <a:pt x="16" y="144"/>
                    <a:pt x="16" y="140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0"/>
                    <a:pt x="19" y="17"/>
                    <a:pt x="24" y="17"/>
                  </a:cubicBezTo>
                  <a:cubicBezTo>
                    <a:pt x="172" y="17"/>
                    <a:pt x="172" y="17"/>
                    <a:pt x="172" y="17"/>
                  </a:cubicBezTo>
                  <a:cubicBezTo>
                    <a:pt x="176" y="17"/>
                    <a:pt x="180" y="20"/>
                    <a:pt x="180" y="24"/>
                  </a:cubicBezTo>
                  <a:cubicBezTo>
                    <a:pt x="180" y="140"/>
                    <a:pt x="180" y="140"/>
                    <a:pt x="180" y="140"/>
                  </a:cubicBezTo>
                  <a:cubicBezTo>
                    <a:pt x="180" y="140"/>
                    <a:pt x="180" y="140"/>
                    <a:pt x="180" y="140"/>
                  </a:cubicBezTo>
                  <a:cubicBezTo>
                    <a:pt x="180" y="144"/>
                    <a:pt x="176" y="148"/>
                    <a:pt x="172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26" name="Rectangle 75"/>
            <p:cNvSpPr>
              <a:spLocks noChangeArrowheads="1"/>
            </p:cNvSpPr>
            <p:nvPr/>
          </p:nvSpPr>
          <p:spPr bwMode="auto">
            <a:xfrm>
              <a:off x="7799388" y="2138363"/>
              <a:ext cx="357188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27" name="Rectangle 76"/>
            <p:cNvSpPr>
              <a:spLocks noChangeArrowheads="1"/>
            </p:cNvSpPr>
            <p:nvPr/>
          </p:nvSpPr>
          <p:spPr bwMode="auto">
            <a:xfrm>
              <a:off x="7799388" y="2247901"/>
              <a:ext cx="357188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28" name="Rectangle 77"/>
            <p:cNvSpPr>
              <a:spLocks noChangeArrowheads="1"/>
            </p:cNvSpPr>
            <p:nvPr/>
          </p:nvSpPr>
          <p:spPr bwMode="auto">
            <a:xfrm>
              <a:off x="7799388" y="2355851"/>
              <a:ext cx="357188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229343" y="2920534"/>
            <a:ext cx="285195" cy="286768"/>
            <a:chOff x="3814763" y="2092326"/>
            <a:chExt cx="569913" cy="573088"/>
          </a:xfrm>
          <a:solidFill>
            <a:schemeClr val="accent6">
              <a:lumMod val="50000"/>
            </a:schemeClr>
          </a:solidFill>
        </p:grpSpPr>
        <p:sp>
          <p:nvSpPr>
            <p:cNvPr id="130" name="Freeform 78"/>
            <p:cNvSpPr/>
            <p:nvPr/>
          </p:nvSpPr>
          <p:spPr bwMode="auto">
            <a:xfrm>
              <a:off x="3814763" y="2092326"/>
              <a:ext cx="569913" cy="573088"/>
            </a:xfrm>
            <a:custGeom>
              <a:avLst/>
              <a:gdLst>
                <a:gd name="T0" fmla="*/ 246 w 359"/>
                <a:gd name="T1" fmla="*/ 324 h 361"/>
                <a:gd name="T2" fmla="*/ 105 w 359"/>
                <a:gd name="T3" fmla="*/ 324 h 361"/>
                <a:gd name="T4" fmla="*/ 71 w 359"/>
                <a:gd name="T5" fmla="*/ 0 h 361"/>
                <a:gd name="T6" fmla="*/ 0 w 359"/>
                <a:gd name="T7" fmla="*/ 0 h 361"/>
                <a:gd name="T8" fmla="*/ 0 w 359"/>
                <a:gd name="T9" fmla="*/ 29 h 361"/>
                <a:gd name="T10" fmla="*/ 38 w 359"/>
                <a:gd name="T11" fmla="*/ 29 h 361"/>
                <a:gd name="T12" fmla="*/ 73 w 359"/>
                <a:gd name="T13" fmla="*/ 361 h 361"/>
                <a:gd name="T14" fmla="*/ 274 w 359"/>
                <a:gd name="T15" fmla="*/ 361 h 361"/>
                <a:gd name="T16" fmla="*/ 320 w 359"/>
                <a:gd name="T17" fmla="*/ 29 h 361"/>
                <a:gd name="T18" fmla="*/ 359 w 359"/>
                <a:gd name="T19" fmla="*/ 29 h 361"/>
                <a:gd name="T20" fmla="*/ 359 w 359"/>
                <a:gd name="T21" fmla="*/ 0 h 361"/>
                <a:gd name="T22" fmla="*/ 289 w 359"/>
                <a:gd name="T23" fmla="*/ 0 h 361"/>
                <a:gd name="T24" fmla="*/ 246 w 359"/>
                <a:gd name="T25" fmla="*/ 324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9" h="361">
                  <a:moveTo>
                    <a:pt x="246" y="324"/>
                  </a:moveTo>
                  <a:lnTo>
                    <a:pt x="105" y="324"/>
                  </a:lnTo>
                  <a:lnTo>
                    <a:pt x="71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38" y="29"/>
                  </a:lnTo>
                  <a:lnTo>
                    <a:pt x="73" y="361"/>
                  </a:lnTo>
                  <a:lnTo>
                    <a:pt x="274" y="361"/>
                  </a:lnTo>
                  <a:lnTo>
                    <a:pt x="320" y="29"/>
                  </a:lnTo>
                  <a:lnTo>
                    <a:pt x="359" y="29"/>
                  </a:lnTo>
                  <a:lnTo>
                    <a:pt x="359" y="0"/>
                  </a:lnTo>
                  <a:lnTo>
                    <a:pt x="289" y="0"/>
                  </a:lnTo>
                  <a:lnTo>
                    <a:pt x="246" y="3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1" name="Freeform 79"/>
            <p:cNvSpPr/>
            <p:nvPr/>
          </p:nvSpPr>
          <p:spPr bwMode="auto">
            <a:xfrm>
              <a:off x="3971926" y="2116138"/>
              <a:ext cx="58738" cy="55563"/>
            </a:xfrm>
            <a:custGeom>
              <a:avLst/>
              <a:gdLst>
                <a:gd name="T0" fmla="*/ 37 w 37"/>
                <a:gd name="T1" fmla="*/ 0 h 35"/>
                <a:gd name="T2" fmla="*/ 0 w 37"/>
                <a:gd name="T3" fmla="*/ 0 h 35"/>
                <a:gd name="T4" fmla="*/ 4 w 37"/>
                <a:gd name="T5" fmla="*/ 35 h 35"/>
                <a:gd name="T6" fmla="*/ 37 w 37"/>
                <a:gd name="T7" fmla="*/ 35 h 35"/>
                <a:gd name="T8" fmla="*/ 37 w 37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37" y="0"/>
                  </a:moveTo>
                  <a:lnTo>
                    <a:pt x="0" y="0"/>
                  </a:lnTo>
                  <a:lnTo>
                    <a:pt x="4" y="35"/>
                  </a:lnTo>
                  <a:lnTo>
                    <a:pt x="37" y="35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2" name="Rectangle 80"/>
            <p:cNvSpPr>
              <a:spLocks noChangeArrowheads="1"/>
            </p:cNvSpPr>
            <p:nvPr/>
          </p:nvSpPr>
          <p:spPr bwMode="auto">
            <a:xfrm>
              <a:off x="4073526" y="2116138"/>
              <a:ext cx="61913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3" name="Freeform 81"/>
            <p:cNvSpPr/>
            <p:nvPr/>
          </p:nvSpPr>
          <p:spPr bwMode="auto">
            <a:xfrm>
              <a:off x="4167188" y="2119313"/>
              <a:ext cx="58738" cy="55563"/>
            </a:xfrm>
            <a:custGeom>
              <a:avLst/>
              <a:gdLst>
                <a:gd name="T0" fmla="*/ 37 w 37"/>
                <a:gd name="T1" fmla="*/ 0 h 35"/>
                <a:gd name="T2" fmla="*/ 0 w 37"/>
                <a:gd name="T3" fmla="*/ 0 h 35"/>
                <a:gd name="T4" fmla="*/ 0 w 37"/>
                <a:gd name="T5" fmla="*/ 35 h 35"/>
                <a:gd name="T6" fmla="*/ 37 w 37"/>
                <a:gd name="T7" fmla="*/ 35 h 35"/>
                <a:gd name="T8" fmla="*/ 37 w 37"/>
                <a:gd name="T9" fmla="*/ 29 h 35"/>
                <a:gd name="T10" fmla="*/ 37 w 37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5">
                  <a:moveTo>
                    <a:pt x="37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7" y="35"/>
                  </a:lnTo>
                  <a:lnTo>
                    <a:pt x="37" y="29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4" name="Rectangle 82"/>
            <p:cNvSpPr>
              <a:spLocks noChangeArrowheads="1"/>
            </p:cNvSpPr>
            <p:nvPr/>
          </p:nvSpPr>
          <p:spPr bwMode="auto">
            <a:xfrm>
              <a:off x="4225926" y="2165351"/>
              <a:ext cx="1588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5" name="Freeform 83"/>
            <p:cNvSpPr/>
            <p:nvPr/>
          </p:nvSpPr>
          <p:spPr bwMode="auto">
            <a:xfrm>
              <a:off x="3981451" y="2206626"/>
              <a:ext cx="49213" cy="55563"/>
            </a:xfrm>
            <a:custGeom>
              <a:avLst/>
              <a:gdLst>
                <a:gd name="T0" fmla="*/ 31 w 31"/>
                <a:gd name="T1" fmla="*/ 0 h 35"/>
                <a:gd name="T2" fmla="*/ 0 w 31"/>
                <a:gd name="T3" fmla="*/ 0 h 35"/>
                <a:gd name="T4" fmla="*/ 3 w 31"/>
                <a:gd name="T5" fmla="*/ 35 h 35"/>
                <a:gd name="T6" fmla="*/ 31 w 31"/>
                <a:gd name="T7" fmla="*/ 35 h 35"/>
                <a:gd name="T8" fmla="*/ 31 w 31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5">
                  <a:moveTo>
                    <a:pt x="31" y="0"/>
                  </a:moveTo>
                  <a:lnTo>
                    <a:pt x="0" y="0"/>
                  </a:lnTo>
                  <a:lnTo>
                    <a:pt x="3" y="35"/>
                  </a:lnTo>
                  <a:lnTo>
                    <a:pt x="31" y="35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6" name="Rectangle 84"/>
            <p:cNvSpPr>
              <a:spLocks noChangeArrowheads="1"/>
            </p:cNvSpPr>
            <p:nvPr/>
          </p:nvSpPr>
          <p:spPr bwMode="auto">
            <a:xfrm>
              <a:off x="4073526" y="2206626"/>
              <a:ext cx="61913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7" name="Freeform 85"/>
            <p:cNvSpPr/>
            <p:nvPr/>
          </p:nvSpPr>
          <p:spPr bwMode="auto">
            <a:xfrm>
              <a:off x="4167188" y="2209801"/>
              <a:ext cx="53975" cy="55563"/>
            </a:xfrm>
            <a:custGeom>
              <a:avLst/>
              <a:gdLst>
                <a:gd name="T0" fmla="*/ 0 w 34"/>
                <a:gd name="T1" fmla="*/ 0 h 35"/>
                <a:gd name="T2" fmla="*/ 0 w 34"/>
                <a:gd name="T3" fmla="*/ 35 h 35"/>
                <a:gd name="T4" fmla="*/ 30 w 34"/>
                <a:gd name="T5" fmla="*/ 35 h 35"/>
                <a:gd name="T6" fmla="*/ 34 w 34"/>
                <a:gd name="T7" fmla="*/ 0 h 35"/>
                <a:gd name="T8" fmla="*/ 0 w 34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0" y="35"/>
                  </a:lnTo>
                  <a:lnTo>
                    <a:pt x="30" y="35"/>
                  </a:lnTo>
                  <a:lnTo>
                    <a:pt x="3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8" name="Freeform 86"/>
            <p:cNvSpPr/>
            <p:nvPr/>
          </p:nvSpPr>
          <p:spPr bwMode="auto">
            <a:xfrm>
              <a:off x="3989388" y="2306638"/>
              <a:ext cx="41275" cy="55563"/>
            </a:xfrm>
            <a:custGeom>
              <a:avLst/>
              <a:gdLst>
                <a:gd name="T0" fmla="*/ 26 w 26"/>
                <a:gd name="T1" fmla="*/ 0 h 35"/>
                <a:gd name="T2" fmla="*/ 0 w 26"/>
                <a:gd name="T3" fmla="*/ 0 h 35"/>
                <a:gd name="T4" fmla="*/ 4 w 26"/>
                <a:gd name="T5" fmla="*/ 35 h 35"/>
                <a:gd name="T6" fmla="*/ 26 w 26"/>
                <a:gd name="T7" fmla="*/ 35 h 35"/>
                <a:gd name="T8" fmla="*/ 26 w 26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5">
                  <a:moveTo>
                    <a:pt x="26" y="0"/>
                  </a:moveTo>
                  <a:lnTo>
                    <a:pt x="0" y="0"/>
                  </a:lnTo>
                  <a:lnTo>
                    <a:pt x="4" y="35"/>
                  </a:lnTo>
                  <a:lnTo>
                    <a:pt x="26" y="35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39" name="Rectangle 87"/>
            <p:cNvSpPr>
              <a:spLocks noChangeArrowheads="1"/>
            </p:cNvSpPr>
            <p:nvPr/>
          </p:nvSpPr>
          <p:spPr bwMode="auto">
            <a:xfrm>
              <a:off x="4073526" y="2306638"/>
              <a:ext cx="61913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0" name="Freeform 88"/>
            <p:cNvSpPr/>
            <p:nvPr/>
          </p:nvSpPr>
          <p:spPr bwMode="auto">
            <a:xfrm>
              <a:off x="4167188" y="2306638"/>
              <a:ext cx="41275" cy="55563"/>
            </a:xfrm>
            <a:custGeom>
              <a:avLst/>
              <a:gdLst>
                <a:gd name="T0" fmla="*/ 0 w 26"/>
                <a:gd name="T1" fmla="*/ 0 h 35"/>
                <a:gd name="T2" fmla="*/ 0 w 26"/>
                <a:gd name="T3" fmla="*/ 35 h 35"/>
                <a:gd name="T4" fmla="*/ 23 w 26"/>
                <a:gd name="T5" fmla="*/ 35 h 35"/>
                <a:gd name="T6" fmla="*/ 26 w 26"/>
                <a:gd name="T7" fmla="*/ 0 h 35"/>
                <a:gd name="T8" fmla="*/ 0 w 26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5">
                  <a:moveTo>
                    <a:pt x="0" y="0"/>
                  </a:moveTo>
                  <a:lnTo>
                    <a:pt x="0" y="35"/>
                  </a:lnTo>
                  <a:lnTo>
                    <a:pt x="23" y="35"/>
                  </a:lnTo>
                  <a:lnTo>
                    <a:pt x="2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1" name="Freeform 89"/>
            <p:cNvSpPr/>
            <p:nvPr/>
          </p:nvSpPr>
          <p:spPr bwMode="auto">
            <a:xfrm>
              <a:off x="4000501" y="2401888"/>
              <a:ext cx="30163" cy="55563"/>
            </a:xfrm>
            <a:custGeom>
              <a:avLst/>
              <a:gdLst>
                <a:gd name="T0" fmla="*/ 19 w 19"/>
                <a:gd name="T1" fmla="*/ 0 h 35"/>
                <a:gd name="T2" fmla="*/ 0 w 19"/>
                <a:gd name="T3" fmla="*/ 0 h 35"/>
                <a:gd name="T4" fmla="*/ 4 w 19"/>
                <a:gd name="T5" fmla="*/ 35 h 35"/>
                <a:gd name="T6" fmla="*/ 19 w 19"/>
                <a:gd name="T7" fmla="*/ 35 h 35"/>
                <a:gd name="T8" fmla="*/ 19 w 1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5">
                  <a:moveTo>
                    <a:pt x="19" y="0"/>
                  </a:moveTo>
                  <a:lnTo>
                    <a:pt x="0" y="0"/>
                  </a:lnTo>
                  <a:lnTo>
                    <a:pt x="4" y="35"/>
                  </a:lnTo>
                  <a:lnTo>
                    <a:pt x="19" y="35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2" name="Rectangle 90"/>
            <p:cNvSpPr>
              <a:spLocks noChangeArrowheads="1"/>
            </p:cNvSpPr>
            <p:nvPr/>
          </p:nvSpPr>
          <p:spPr bwMode="auto">
            <a:xfrm>
              <a:off x="4073526" y="2401888"/>
              <a:ext cx="61913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3" name="Freeform 91"/>
            <p:cNvSpPr/>
            <p:nvPr/>
          </p:nvSpPr>
          <p:spPr bwMode="auto">
            <a:xfrm>
              <a:off x="4167188" y="2405063"/>
              <a:ext cx="30163" cy="55563"/>
            </a:xfrm>
            <a:custGeom>
              <a:avLst/>
              <a:gdLst>
                <a:gd name="T0" fmla="*/ 0 w 19"/>
                <a:gd name="T1" fmla="*/ 0 h 35"/>
                <a:gd name="T2" fmla="*/ 0 w 19"/>
                <a:gd name="T3" fmla="*/ 35 h 35"/>
                <a:gd name="T4" fmla="*/ 13 w 19"/>
                <a:gd name="T5" fmla="*/ 35 h 35"/>
                <a:gd name="T6" fmla="*/ 19 w 19"/>
                <a:gd name="T7" fmla="*/ 0 h 35"/>
                <a:gd name="T8" fmla="*/ 0 w 1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5">
                  <a:moveTo>
                    <a:pt x="0" y="0"/>
                  </a:moveTo>
                  <a:lnTo>
                    <a:pt x="0" y="35"/>
                  </a:lnTo>
                  <a:lnTo>
                    <a:pt x="13" y="35"/>
                  </a:lnTo>
                  <a:lnTo>
                    <a:pt x="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4" name="Freeform 92"/>
            <p:cNvSpPr/>
            <p:nvPr/>
          </p:nvSpPr>
          <p:spPr bwMode="auto">
            <a:xfrm>
              <a:off x="4010026" y="2501901"/>
              <a:ext cx="20638" cy="55563"/>
            </a:xfrm>
            <a:custGeom>
              <a:avLst/>
              <a:gdLst>
                <a:gd name="T0" fmla="*/ 13 w 13"/>
                <a:gd name="T1" fmla="*/ 35 h 35"/>
                <a:gd name="T2" fmla="*/ 13 w 13"/>
                <a:gd name="T3" fmla="*/ 0 h 35"/>
                <a:gd name="T4" fmla="*/ 0 w 13"/>
                <a:gd name="T5" fmla="*/ 0 h 35"/>
                <a:gd name="T6" fmla="*/ 4 w 13"/>
                <a:gd name="T7" fmla="*/ 35 h 35"/>
                <a:gd name="T8" fmla="*/ 13 w 13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5">
                  <a:moveTo>
                    <a:pt x="13" y="35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4" y="35"/>
                  </a:lnTo>
                  <a:lnTo>
                    <a:pt x="13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5" name="Rectangle 93"/>
            <p:cNvSpPr>
              <a:spLocks noChangeArrowheads="1"/>
            </p:cNvSpPr>
            <p:nvPr/>
          </p:nvSpPr>
          <p:spPr bwMode="auto">
            <a:xfrm>
              <a:off x="4073526" y="2501901"/>
              <a:ext cx="61913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6" name="Freeform 94"/>
            <p:cNvSpPr/>
            <p:nvPr/>
          </p:nvSpPr>
          <p:spPr bwMode="auto">
            <a:xfrm>
              <a:off x="4167188" y="2505076"/>
              <a:ext cx="15875" cy="55563"/>
            </a:xfrm>
            <a:custGeom>
              <a:avLst/>
              <a:gdLst>
                <a:gd name="T0" fmla="*/ 0 w 10"/>
                <a:gd name="T1" fmla="*/ 0 h 35"/>
                <a:gd name="T2" fmla="*/ 0 w 10"/>
                <a:gd name="T3" fmla="*/ 35 h 35"/>
                <a:gd name="T4" fmla="*/ 6 w 10"/>
                <a:gd name="T5" fmla="*/ 35 h 35"/>
                <a:gd name="T6" fmla="*/ 10 w 10"/>
                <a:gd name="T7" fmla="*/ 0 h 35"/>
                <a:gd name="T8" fmla="*/ 0 w 10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5">
                  <a:moveTo>
                    <a:pt x="0" y="0"/>
                  </a:moveTo>
                  <a:lnTo>
                    <a:pt x="0" y="35"/>
                  </a:lnTo>
                  <a:lnTo>
                    <a:pt x="6" y="35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934245" y="2870091"/>
            <a:ext cx="387674" cy="387652"/>
            <a:chOff x="5214938" y="1931988"/>
            <a:chExt cx="774700" cy="774700"/>
          </a:xfrm>
          <a:solidFill>
            <a:schemeClr val="accent6">
              <a:lumMod val="50000"/>
            </a:schemeClr>
          </a:solidFill>
        </p:grpSpPr>
        <p:sp>
          <p:nvSpPr>
            <p:cNvPr id="148" name="Freeform 96"/>
            <p:cNvSpPr>
              <a:spLocks noEditPoints="1"/>
            </p:cNvSpPr>
            <p:nvPr/>
          </p:nvSpPr>
          <p:spPr bwMode="auto">
            <a:xfrm>
              <a:off x="5316538" y="2033588"/>
              <a:ext cx="571500" cy="571500"/>
            </a:xfrm>
            <a:custGeom>
              <a:avLst/>
              <a:gdLst>
                <a:gd name="T0" fmla="*/ 0 w 195"/>
                <a:gd name="T1" fmla="*/ 97 h 195"/>
                <a:gd name="T2" fmla="*/ 82 w 195"/>
                <a:gd name="T3" fmla="*/ 194 h 195"/>
                <a:gd name="T4" fmla="*/ 97 w 195"/>
                <a:gd name="T5" fmla="*/ 195 h 195"/>
                <a:gd name="T6" fmla="*/ 97 w 195"/>
                <a:gd name="T7" fmla="*/ 0 h 195"/>
                <a:gd name="T8" fmla="*/ 133 w 195"/>
                <a:gd name="T9" fmla="*/ 63 h 195"/>
                <a:gd name="T10" fmla="*/ 105 w 195"/>
                <a:gd name="T11" fmla="*/ 90 h 195"/>
                <a:gd name="T12" fmla="*/ 105 w 195"/>
                <a:gd name="T13" fmla="*/ 50 h 195"/>
                <a:gd name="T14" fmla="*/ 127 w 195"/>
                <a:gd name="T15" fmla="*/ 49 h 195"/>
                <a:gd name="T16" fmla="*/ 90 w 195"/>
                <a:gd name="T17" fmla="*/ 17 h 195"/>
                <a:gd name="T18" fmla="*/ 67 w 195"/>
                <a:gd name="T19" fmla="*/ 48 h 195"/>
                <a:gd name="T20" fmla="*/ 90 w 195"/>
                <a:gd name="T21" fmla="*/ 65 h 195"/>
                <a:gd name="T22" fmla="*/ 56 w 195"/>
                <a:gd name="T23" fmla="*/ 90 h 195"/>
                <a:gd name="T24" fmla="*/ 90 w 195"/>
                <a:gd name="T25" fmla="*/ 65 h 195"/>
                <a:gd name="T26" fmla="*/ 14 w 195"/>
                <a:gd name="T27" fmla="*/ 90 h 195"/>
                <a:gd name="T28" fmla="*/ 47 w 195"/>
                <a:gd name="T29" fmla="*/ 59 h 195"/>
                <a:gd name="T30" fmla="*/ 42 w 195"/>
                <a:gd name="T31" fmla="*/ 105 h 195"/>
                <a:gd name="T32" fmla="*/ 28 w 195"/>
                <a:gd name="T33" fmla="*/ 144 h 195"/>
                <a:gd name="T34" fmla="*/ 42 w 195"/>
                <a:gd name="T35" fmla="*/ 105 h 195"/>
                <a:gd name="T36" fmla="*/ 90 w 195"/>
                <a:gd name="T37" fmla="*/ 105 h 195"/>
                <a:gd name="T38" fmla="*/ 63 w 195"/>
                <a:gd name="T39" fmla="*/ 134 h 195"/>
                <a:gd name="T40" fmla="*/ 90 w 195"/>
                <a:gd name="T41" fmla="*/ 147 h 195"/>
                <a:gd name="T42" fmla="*/ 90 w 195"/>
                <a:gd name="T43" fmla="*/ 181 h 195"/>
                <a:gd name="T44" fmla="*/ 90 w 195"/>
                <a:gd name="T45" fmla="*/ 147 h 195"/>
                <a:gd name="T46" fmla="*/ 125 w 195"/>
                <a:gd name="T47" fmla="*/ 148 h 195"/>
                <a:gd name="T48" fmla="*/ 105 w 195"/>
                <a:gd name="T49" fmla="*/ 146 h 195"/>
                <a:gd name="T50" fmla="*/ 105 w 195"/>
                <a:gd name="T51" fmla="*/ 105 h 195"/>
                <a:gd name="T52" fmla="*/ 131 w 195"/>
                <a:gd name="T53" fmla="*/ 134 h 195"/>
                <a:gd name="T54" fmla="*/ 152 w 195"/>
                <a:gd name="T55" fmla="*/ 105 h 195"/>
                <a:gd name="T56" fmla="*/ 167 w 195"/>
                <a:gd name="T57" fmla="*/ 144 h 195"/>
                <a:gd name="T58" fmla="*/ 152 w 195"/>
                <a:gd name="T59" fmla="*/ 105 h 195"/>
                <a:gd name="T60" fmla="*/ 147 w 195"/>
                <a:gd name="T61" fmla="*/ 60 h 195"/>
                <a:gd name="T62" fmla="*/ 181 w 195"/>
                <a:gd name="T63" fmla="*/ 90 h 195"/>
                <a:gd name="T64" fmla="*/ 159 w 195"/>
                <a:gd name="T65" fmla="*/ 41 h 195"/>
                <a:gd name="T66" fmla="*/ 126 w 195"/>
                <a:gd name="T67" fmla="*/ 19 h 195"/>
                <a:gd name="T68" fmla="*/ 69 w 195"/>
                <a:gd name="T69" fmla="*/ 19 h 195"/>
                <a:gd name="T70" fmla="*/ 36 w 195"/>
                <a:gd name="T71" fmla="*/ 40 h 195"/>
                <a:gd name="T72" fmla="*/ 37 w 195"/>
                <a:gd name="T73" fmla="*/ 156 h 195"/>
                <a:gd name="T74" fmla="*/ 67 w 195"/>
                <a:gd name="T75" fmla="*/ 175 h 195"/>
                <a:gd name="T76" fmla="*/ 126 w 195"/>
                <a:gd name="T77" fmla="*/ 176 h 195"/>
                <a:gd name="T78" fmla="*/ 157 w 195"/>
                <a:gd name="T79" fmla="*/ 15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5" h="195">
                  <a:moveTo>
                    <a:pt x="97" y="0"/>
                  </a:moveTo>
                  <a:cubicBezTo>
                    <a:pt x="43" y="0"/>
                    <a:pt x="0" y="43"/>
                    <a:pt x="0" y="97"/>
                  </a:cubicBezTo>
                  <a:cubicBezTo>
                    <a:pt x="0" y="146"/>
                    <a:pt x="35" y="186"/>
                    <a:pt x="81" y="194"/>
                  </a:cubicBezTo>
                  <a:cubicBezTo>
                    <a:pt x="82" y="194"/>
                    <a:pt x="82" y="194"/>
                    <a:pt x="82" y="194"/>
                  </a:cubicBezTo>
                  <a:cubicBezTo>
                    <a:pt x="82" y="194"/>
                    <a:pt x="82" y="194"/>
                    <a:pt x="82" y="194"/>
                  </a:cubicBezTo>
                  <a:cubicBezTo>
                    <a:pt x="87" y="194"/>
                    <a:pt x="92" y="195"/>
                    <a:pt x="97" y="195"/>
                  </a:cubicBezTo>
                  <a:cubicBezTo>
                    <a:pt x="151" y="195"/>
                    <a:pt x="195" y="151"/>
                    <a:pt x="195" y="97"/>
                  </a:cubicBezTo>
                  <a:cubicBezTo>
                    <a:pt x="195" y="43"/>
                    <a:pt x="151" y="0"/>
                    <a:pt x="97" y="0"/>
                  </a:cubicBezTo>
                  <a:close/>
                  <a:moveTo>
                    <a:pt x="105" y="65"/>
                  </a:moveTo>
                  <a:cubicBezTo>
                    <a:pt x="115" y="65"/>
                    <a:pt x="125" y="64"/>
                    <a:pt x="133" y="63"/>
                  </a:cubicBezTo>
                  <a:cubicBezTo>
                    <a:pt x="135" y="71"/>
                    <a:pt x="137" y="80"/>
                    <a:pt x="138" y="90"/>
                  </a:cubicBezTo>
                  <a:cubicBezTo>
                    <a:pt x="105" y="90"/>
                    <a:pt x="105" y="90"/>
                    <a:pt x="105" y="90"/>
                  </a:cubicBezTo>
                  <a:lnTo>
                    <a:pt x="105" y="65"/>
                  </a:lnTo>
                  <a:close/>
                  <a:moveTo>
                    <a:pt x="105" y="50"/>
                  </a:moveTo>
                  <a:cubicBezTo>
                    <a:pt x="105" y="17"/>
                    <a:pt x="105" y="17"/>
                    <a:pt x="105" y="17"/>
                  </a:cubicBezTo>
                  <a:cubicBezTo>
                    <a:pt x="109" y="21"/>
                    <a:pt x="119" y="32"/>
                    <a:pt x="127" y="49"/>
                  </a:cubicBezTo>
                  <a:cubicBezTo>
                    <a:pt x="121" y="50"/>
                    <a:pt x="113" y="50"/>
                    <a:pt x="105" y="50"/>
                  </a:cubicBezTo>
                  <a:close/>
                  <a:moveTo>
                    <a:pt x="90" y="17"/>
                  </a:moveTo>
                  <a:cubicBezTo>
                    <a:pt x="90" y="50"/>
                    <a:pt x="90" y="50"/>
                    <a:pt x="90" y="50"/>
                  </a:cubicBezTo>
                  <a:cubicBezTo>
                    <a:pt x="82" y="50"/>
                    <a:pt x="74" y="49"/>
                    <a:pt x="67" y="48"/>
                  </a:cubicBezTo>
                  <a:cubicBezTo>
                    <a:pt x="76" y="31"/>
                    <a:pt x="86" y="21"/>
                    <a:pt x="90" y="17"/>
                  </a:cubicBezTo>
                  <a:close/>
                  <a:moveTo>
                    <a:pt x="90" y="65"/>
                  </a:moveTo>
                  <a:cubicBezTo>
                    <a:pt x="90" y="90"/>
                    <a:pt x="90" y="90"/>
                    <a:pt x="90" y="90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57" y="80"/>
                    <a:pt x="59" y="70"/>
                    <a:pt x="62" y="62"/>
                  </a:cubicBezTo>
                  <a:cubicBezTo>
                    <a:pt x="70" y="63"/>
                    <a:pt x="79" y="65"/>
                    <a:pt x="90" y="65"/>
                  </a:cubicBezTo>
                  <a:close/>
                  <a:moveTo>
                    <a:pt x="41" y="90"/>
                  </a:moveTo>
                  <a:cubicBezTo>
                    <a:pt x="14" y="90"/>
                    <a:pt x="14" y="90"/>
                    <a:pt x="14" y="90"/>
                  </a:cubicBezTo>
                  <a:cubicBezTo>
                    <a:pt x="15" y="76"/>
                    <a:pt x="20" y="63"/>
                    <a:pt x="27" y="52"/>
                  </a:cubicBezTo>
                  <a:cubicBezTo>
                    <a:pt x="29" y="53"/>
                    <a:pt x="36" y="56"/>
                    <a:pt x="47" y="59"/>
                  </a:cubicBezTo>
                  <a:cubicBezTo>
                    <a:pt x="44" y="68"/>
                    <a:pt x="42" y="78"/>
                    <a:pt x="41" y="90"/>
                  </a:cubicBezTo>
                  <a:close/>
                  <a:moveTo>
                    <a:pt x="42" y="105"/>
                  </a:moveTo>
                  <a:cubicBezTo>
                    <a:pt x="42" y="114"/>
                    <a:pt x="44" y="125"/>
                    <a:pt x="48" y="137"/>
                  </a:cubicBezTo>
                  <a:cubicBezTo>
                    <a:pt x="39" y="140"/>
                    <a:pt x="31" y="142"/>
                    <a:pt x="28" y="144"/>
                  </a:cubicBezTo>
                  <a:cubicBezTo>
                    <a:pt x="20" y="132"/>
                    <a:pt x="15" y="119"/>
                    <a:pt x="14" y="105"/>
                  </a:cubicBezTo>
                  <a:lnTo>
                    <a:pt x="42" y="105"/>
                  </a:lnTo>
                  <a:close/>
                  <a:moveTo>
                    <a:pt x="56" y="105"/>
                  </a:moveTo>
                  <a:cubicBezTo>
                    <a:pt x="90" y="105"/>
                    <a:pt x="90" y="105"/>
                    <a:pt x="90" y="105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80" y="132"/>
                    <a:pt x="71" y="133"/>
                    <a:pt x="63" y="134"/>
                  </a:cubicBezTo>
                  <a:cubicBezTo>
                    <a:pt x="59" y="124"/>
                    <a:pt x="57" y="113"/>
                    <a:pt x="56" y="105"/>
                  </a:cubicBezTo>
                  <a:close/>
                  <a:moveTo>
                    <a:pt x="90" y="147"/>
                  </a:moveTo>
                  <a:cubicBezTo>
                    <a:pt x="90" y="181"/>
                    <a:pt x="90" y="181"/>
                    <a:pt x="90" y="181"/>
                  </a:cubicBezTo>
                  <a:cubicBezTo>
                    <a:pt x="90" y="181"/>
                    <a:pt x="90" y="181"/>
                    <a:pt x="90" y="181"/>
                  </a:cubicBezTo>
                  <a:cubicBezTo>
                    <a:pt x="81" y="170"/>
                    <a:pt x="74" y="159"/>
                    <a:pt x="69" y="148"/>
                  </a:cubicBezTo>
                  <a:cubicBezTo>
                    <a:pt x="75" y="148"/>
                    <a:pt x="82" y="147"/>
                    <a:pt x="90" y="147"/>
                  </a:cubicBezTo>
                  <a:close/>
                  <a:moveTo>
                    <a:pt x="105" y="146"/>
                  </a:moveTo>
                  <a:cubicBezTo>
                    <a:pt x="112" y="147"/>
                    <a:pt x="119" y="147"/>
                    <a:pt x="125" y="148"/>
                  </a:cubicBezTo>
                  <a:cubicBezTo>
                    <a:pt x="120" y="158"/>
                    <a:pt x="113" y="169"/>
                    <a:pt x="105" y="179"/>
                  </a:cubicBezTo>
                  <a:lnTo>
                    <a:pt x="105" y="146"/>
                  </a:lnTo>
                  <a:close/>
                  <a:moveTo>
                    <a:pt x="105" y="132"/>
                  </a:moveTo>
                  <a:cubicBezTo>
                    <a:pt x="105" y="105"/>
                    <a:pt x="105" y="105"/>
                    <a:pt x="105" y="105"/>
                  </a:cubicBezTo>
                  <a:cubicBezTo>
                    <a:pt x="138" y="105"/>
                    <a:pt x="138" y="105"/>
                    <a:pt x="138" y="105"/>
                  </a:cubicBezTo>
                  <a:cubicBezTo>
                    <a:pt x="137" y="113"/>
                    <a:pt x="135" y="123"/>
                    <a:pt x="131" y="134"/>
                  </a:cubicBezTo>
                  <a:cubicBezTo>
                    <a:pt x="123" y="133"/>
                    <a:pt x="115" y="132"/>
                    <a:pt x="105" y="132"/>
                  </a:cubicBezTo>
                  <a:close/>
                  <a:moveTo>
                    <a:pt x="152" y="105"/>
                  </a:moveTo>
                  <a:cubicBezTo>
                    <a:pt x="181" y="105"/>
                    <a:pt x="181" y="105"/>
                    <a:pt x="181" y="105"/>
                  </a:cubicBezTo>
                  <a:cubicBezTo>
                    <a:pt x="179" y="119"/>
                    <a:pt x="174" y="132"/>
                    <a:pt x="167" y="144"/>
                  </a:cubicBezTo>
                  <a:cubicBezTo>
                    <a:pt x="163" y="142"/>
                    <a:pt x="156" y="139"/>
                    <a:pt x="145" y="137"/>
                  </a:cubicBezTo>
                  <a:cubicBezTo>
                    <a:pt x="149" y="125"/>
                    <a:pt x="151" y="114"/>
                    <a:pt x="152" y="105"/>
                  </a:cubicBezTo>
                  <a:close/>
                  <a:moveTo>
                    <a:pt x="152" y="90"/>
                  </a:moveTo>
                  <a:cubicBezTo>
                    <a:pt x="152" y="79"/>
                    <a:pt x="150" y="69"/>
                    <a:pt x="147" y="60"/>
                  </a:cubicBezTo>
                  <a:cubicBezTo>
                    <a:pt x="158" y="58"/>
                    <a:pt x="165" y="55"/>
                    <a:pt x="168" y="53"/>
                  </a:cubicBezTo>
                  <a:cubicBezTo>
                    <a:pt x="175" y="64"/>
                    <a:pt x="179" y="76"/>
                    <a:pt x="181" y="90"/>
                  </a:cubicBezTo>
                  <a:lnTo>
                    <a:pt x="152" y="90"/>
                  </a:lnTo>
                  <a:close/>
                  <a:moveTo>
                    <a:pt x="159" y="41"/>
                  </a:moveTo>
                  <a:cubicBezTo>
                    <a:pt x="156" y="42"/>
                    <a:pt x="150" y="44"/>
                    <a:pt x="142" y="46"/>
                  </a:cubicBezTo>
                  <a:cubicBezTo>
                    <a:pt x="137" y="35"/>
                    <a:pt x="131" y="25"/>
                    <a:pt x="126" y="19"/>
                  </a:cubicBezTo>
                  <a:cubicBezTo>
                    <a:pt x="139" y="23"/>
                    <a:pt x="150" y="31"/>
                    <a:pt x="159" y="41"/>
                  </a:cubicBezTo>
                  <a:close/>
                  <a:moveTo>
                    <a:pt x="69" y="19"/>
                  </a:moveTo>
                  <a:cubicBezTo>
                    <a:pt x="63" y="25"/>
                    <a:pt x="57" y="34"/>
                    <a:pt x="52" y="45"/>
                  </a:cubicBezTo>
                  <a:cubicBezTo>
                    <a:pt x="45" y="43"/>
                    <a:pt x="40" y="41"/>
                    <a:pt x="36" y="40"/>
                  </a:cubicBezTo>
                  <a:cubicBezTo>
                    <a:pt x="45" y="30"/>
                    <a:pt x="56" y="23"/>
                    <a:pt x="69" y="19"/>
                  </a:cubicBezTo>
                  <a:close/>
                  <a:moveTo>
                    <a:pt x="37" y="156"/>
                  </a:moveTo>
                  <a:cubicBezTo>
                    <a:pt x="41" y="155"/>
                    <a:pt x="47" y="153"/>
                    <a:pt x="54" y="151"/>
                  </a:cubicBezTo>
                  <a:cubicBezTo>
                    <a:pt x="57" y="159"/>
                    <a:pt x="62" y="167"/>
                    <a:pt x="67" y="175"/>
                  </a:cubicBezTo>
                  <a:cubicBezTo>
                    <a:pt x="56" y="171"/>
                    <a:pt x="46" y="164"/>
                    <a:pt x="37" y="156"/>
                  </a:cubicBezTo>
                  <a:close/>
                  <a:moveTo>
                    <a:pt x="126" y="176"/>
                  </a:moveTo>
                  <a:cubicBezTo>
                    <a:pt x="132" y="168"/>
                    <a:pt x="136" y="159"/>
                    <a:pt x="140" y="150"/>
                  </a:cubicBezTo>
                  <a:cubicBezTo>
                    <a:pt x="148" y="152"/>
                    <a:pt x="153" y="154"/>
                    <a:pt x="157" y="156"/>
                  </a:cubicBezTo>
                  <a:cubicBezTo>
                    <a:pt x="148" y="165"/>
                    <a:pt x="138" y="172"/>
                    <a:pt x="126" y="1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49" name="Freeform 97"/>
            <p:cNvSpPr>
              <a:spLocks noEditPoints="1"/>
            </p:cNvSpPr>
            <p:nvPr/>
          </p:nvSpPr>
          <p:spPr bwMode="auto">
            <a:xfrm>
              <a:off x="5214938" y="1931988"/>
              <a:ext cx="774700" cy="774700"/>
            </a:xfrm>
            <a:custGeom>
              <a:avLst/>
              <a:gdLst>
                <a:gd name="T0" fmla="*/ 132 w 265"/>
                <a:gd name="T1" fmla="*/ 265 h 265"/>
                <a:gd name="T2" fmla="*/ 0 w 265"/>
                <a:gd name="T3" fmla="*/ 132 h 265"/>
                <a:gd name="T4" fmla="*/ 132 w 265"/>
                <a:gd name="T5" fmla="*/ 0 h 265"/>
                <a:gd name="T6" fmla="*/ 265 w 265"/>
                <a:gd name="T7" fmla="*/ 132 h 265"/>
                <a:gd name="T8" fmla="*/ 132 w 265"/>
                <a:gd name="T9" fmla="*/ 265 h 265"/>
                <a:gd name="T10" fmla="*/ 132 w 265"/>
                <a:gd name="T11" fmla="*/ 15 h 265"/>
                <a:gd name="T12" fmla="*/ 15 w 265"/>
                <a:gd name="T13" fmla="*/ 132 h 265"/>
                <a:gd name="T14" fmla="*/ 132 w 265"/>
                <a:gd name="T15" fmla="*/ 249 h 265"/>
                <a:gd name="T16" fmla="*/ 249 w 265"/>
                <a:gd name="T17" fmla="*/ 132 h 265"/>
                <a:gd name="T18" fmla="*/ 132 w 265"/>
                <a:gd name="T19" fmla="*/ 1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5" h="265">
                  <a:moveTo>
                    <a:pt x="132" y="265"/>
                  </a:moveTo>
                  <a:cubicBezTo>
                    <a:pt x="59" y="265"/>
                    <a:pt x="0" y="205"/>
                    <a:pt x="0" y="132"/>
                  </a:cubicBezTo>
                  <a:cubicBezTo>
                    <a:pt x="0" y="59"/>
                    <a:pt x="59" y="0"/>
                    <a:pt x="132" y="0"/>
                  </a:cubicBezTo>
                  <a:cubicBezTo>
                    <a:pt x="205" y="0"/>
                    <a:pt x="265" y="59"/>
                    <a:pt x="265" y="132"/>
                  </a:cubicBezTo>
                  <a:cubicBezTo>
                    <a:pt x="265" y="205"/>
                    <a:pt x="205" y="265"/>
                    <a:pt x="132" y="265"/>
                  </a:cubicBezTo>
                  <a:close/>
                  <a:moveTo>
                    <a:pt x="132" y="15"/>
                  </a:moveTo>
                  <a:cubicBezTo>
                    <a:pt x="68" y="15"/>
                    <a:pt x="15" y="68"/>
                    <a:pt x="15" y="132"/>
                  </a:cubicBezTo>
                  <a:cubicBezTo>
                    <a:pt x="15" y="197"/>
                    <a:pt x="68" y="249"/>
                    <a:pt x="132" y="249"/>
                  </a:cubicBezTo>
                  <a:cubicBezTo>
                    <a:pt x="197" y="249"/>
                    <a:pt x="249" y="197"/>
                    <a:pt x="249" y="132"/>
                  </a:cubicBezTo>
                  <a:cubicBezTo>
                    <a:pt x="249" y="68"/>
                    <a:pt x="197" y="15"/>
                    <a:pt x="13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4821351" y="2915482"/>
            <a:ext cx="304616" cy="296870"/>
            <a:chOff x="7770813" y="763588"/>
            <a:chExt cx="1376363" cy="1341438"/>
          </a:xfrm>
          <a:solidFill>
            <a:schemeClr val="accent6">
              <a:lumMod val="50000"/>
            </a:schemeClr>
          </a:solidFill>
        </p:grpSpPr>
        <p:sp>
          <p:nvSpPr>
            <p:cNvPr id="151" name="Freeform 30"/>
            <p:cNvSpPr/>
            <p:nvPr/>
          </p:nvSpPr>
          <p:spPr bwMode="auto">
            <a:xfrm>
              <a:off x="7770813" y="1501776"/>
              <a:ext cx="214313" cy="120650"/>
            </a:xfrm>
            <a:custGeom>
              <a:avLst/>
              <a:gdLst>
                <a:gd name="T0" fmla="*/ 21 w 75"/>
                <a:gd name="T1" fmla="*/ 42 h 42"/>
                <a:gd name="T2" fmla="*/ 54 w 75"/>
                <a:gd name="T3" fmla="*/ 42 h 42"/>
                <a:gd name="T4" fmla="*/ 75 w 75"/>
                <a:gd name="T5" fmla="*/ 21 h 42"/>
                <a:gd name="T6" fmla="*/ 54 w 75"/>
                <a:gd name="T7" fmla="*/ 0 h 42"/>
                <a:gd name="T8" fmla="*/ 21 w 75"/>
                <a:gd name="T9" fmla="*/ 0 h 42"/>
                <a:gd name="T10" fmla="*/ 0 w 75"/>
                <a:gd name="T11" fmla="*/ 21 h 42"/>
                <a:gd name="T12" fmla="*/ 21 w 75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42">
                  <a:moveTo>
                    <a:pt x="21" y="42"/>
                  </a:moveTo>
                  <a:cubicBezTo>
                    <a:pt x="54" y="42"/>
                    <a:pt x="54" y="42"/>
                    <a:pt x="54" y="42"/>
                  </a:cubicBezTo>
                  <a:cubicBezTo>
                    <a:pt x="65" y="42"/>
                    <a:pt x="75" y="33"/>
                    <a:pt x="75" y="21"/>
                  </a:cubicBezTo>
                  <a:cubicBezTo>
                    <a:pt x="75" y="10"/>
                    <a:pt x="65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33"/>
                    <a:pt x="9" y="42"/>
                    <a:pt x="2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2" name="Freeform 31"/>
            <p:cNvSpPr/>
            <p:nvPr/>
          </p:nvSpPr>
          <p:spPr bwMode="auto">
            <a:xfrm>
              <a:off x="7770813" y="992188"/>
              <a:ext cx="214313" cy="120650"/>
            </a:xfrm>
            <a:custGeom>
              <a:avLst/>
              <a:gdLst>
                <a:gd name="T0" fmla="*/ 21 w 75"/>
                <a:gd name="T1" fmla="*/ 42 h 42"/>
                <a:gd name="T2" fmla="*/ 54 w 75"/>
                <a:gd name="T3" fmla="*/ 42 h 42"/>
                <a:gd name="T4" fmla="*/ 75 w 75"/>
                <a:gd name="T5" fmla="*/ 21 h 42"/>
                <a:gd name="T6" fmla="*/ 54 w 75"/>
                <a:gd name="T7" fmla="*/ 0 h 42"/>
                <a:gd name="T8" fmla="*/ 21 w 75"/>
                <a:gd name="T9" fmla="*/ 0 h 42"/>
                <a:gd name="T10" fmla="*/ 0 w 75"/>
                <a:gd name="T11" fmla="*/ 21 h 42"/>
                <a:gd name="T12" fmla="*/ 21 w 75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42">
                  <a:moveTo>
                    <a:pt x="21" y="42"/>
                  </a:moveTo>
                  <a:cubicBezTo>
                    <a:pt x="54" y="42"/>
                    <a:pt x="54" y="42"/>
                    <a:pt x="54" y="42"/>
                  </a:cubicBezTo>
                  <a:cubicBezTo>
                    <a:pt x="65" y="42"/>
                    <a:pt x="75" y="32"/>
                    <a:pt x="75" y="21"/>
                  </a:cubicBezTo>
                  <a:cubicBezTo>
                    <a:pt x="75" y="10"/>
                    <a:pt x="65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32"/>
                    <a:pt x="9" y="42"/>
                    <a:pt x="2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3" name="Freeform 32"/>
            <p:cNvSpPr/>
            <p:nvPr/>
          </p:nvSpPr>
          <p:spPr bwMode="auto">
            <a:xfrm>
              <a:off x="7770813" y="1247776"/>
              <a:ext cx="214313" cy="119063"/>
            </a:xfrm>
            <a:custGeom>
              <a:avLst/>
              <a:gdLst>
                <a:gd name="T0" fmla="*/ 21 w 75"/>
                <a:gd name="T1" fmla="*/ 42 h 42"/>
                <a:gd name="T2" fmla="*/ 54 w 75"/>
                <a:gd name="T3" fmla="*/ 42 h 42"/>
                <a:gd name="T4" fmla="*/ 75 w 75"/>
                <a:gd name="T5" fmla="*/ 21 h 42"/>
                <a:gd name="T6" fmla="*/ 54 w 75"/>
                <a:gd name="T7" fmla="*/ 0 h 42"/>
                <a:gd name="T8" fmla="*/ 21 w 75"/>
                <a:gd name="T9" fmla="*/ 0 h 42"/>
                <a:gd name="T10" fmla="*/ 0 w 75"/>
                <a:gd name="T11" fmla="*/ 21 h 42"/>
                <a:gd name="T12" fmla="*/ 21 w 75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42">
                  <a:moveTo>
                    <a:pt x="21" y="42"/>
                  </a:moveTo>
                  <a:cubicBezTo>
                    <a:pt x="54" y="42"/>
                    <a:pt x="54" y="42"/>
                    <a:pt x="54" y="42"/>
                  </a:cubicBezTo>
                  <a:cubicBezTo>
                    <a:pt x="65" y="42"/>
                    <a:pt x="75" y="33"/>
                    <a:pt x="75" y="21"/>
                  </a:cubicBezTo>
                  <a:cubicBezTo>
                    <a:pt x="75" y="10"/>
                    <a:pt x="65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33"/>
                    <a:pt x="9" y="42"/>
                    <a:pt x="2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4" name="Freeform 33"/>
            <p:cNvSpPr/>
            <p:nvPr/>
          </p:nvSpPr>
          <p:spPr bwMode="auto">
            <a:xfrm>
              <a:off x="7770813" y="1758951"/>
              <a:ext cx="214313" cy="117475"/>
            </a:xfrm>
            <a:custGeom>
              <a:avLst/>
              <a:gdLst>
                <a:gd name="T0" fmla="*/ 75 w 75"/>
                <a:gd name="T1" fmla="*/ 20 h 41"/>
                <a:gd name="T2" fmla="*/ 54 w 75"/>
                <a:gd name="T3" fmla="*/ 0 h 41"/>
                <a:gd name="T4" fmla="*/ 21 w 75"/>
                <a:gd name="T5" fmla="*/ 0 h 41"/>
                <a:gd name="T6" fmla="*/ 0 w 75"/>
                <a:gd name="T7" fmla="*/ 20 h 41"/>
                <a:gd name="T8" fmla="*/ 21 w 75"/>
                <a:gd name="T9" fmla="*/ 41 h 41"/>
                <a:gd name="T10" fmla="*/ 54 w 75"/>
                <a:gd name="T11" fmla="*/ 41 h 41"/>
                <a:gd name="T12" fmla="*/ 75 w 75"/>
                <a:gd name="T13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41">
                  <a:moveTo>
                    <a:pt x="75" y="20"/>
                  </a:moveTo>
                  <a:cubicBezTo>
                    <a:pt x="75" y="9"/>
                    <a:pt x="65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2"/>
                    <a:pt x="9" y="41"/>
                    <a:pt x="21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65" y="41"/>
                    <a:pt x="75" y="32"/>
                    <a:pt x="75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5" name="Freeform 34"/>
            <p:cNvSpPr>
              <a:spLocks noEditPoints="1"/>
            </p:cNvSpPr>
            <p:nvPr/>
          </p:nvSpPr>
          <p:spPr bwMode="auto">
            <a:xfrm>
              <a:off x="7859713" y="763588"/>
              <a:ext cx="1173163" cy="1341438"/>
            </a:xfrm>
            <a:custGeom>
              <a:avLst/>
              <a:gdLst>
                <a:gd name="T0" fmla="*/ 368 w 411"/>
                <a:gd name="T1" fmla="*/ 0 h 469"/>
                <a:gd name="T2" fmla="*/ 42 w 411"/>
                <a:gd name="T3" fmla="*/ 0 h 469"/>
                <a:gd name="T4" fmla="*/ 0 w 411"/>
                <a:gd name="T5" fmla="*/ 43 h 469"/>
                <a:gd name="T6" fmla="*/ 0 w 411"/>
                <a:gd name="T7" fmla="*/ 68 h 469"/>
                <a:gd name="T8" fmla="*/ 23 w 411"/>
                <a:gd name="T9" fmla="*/ 68 h 469"/>
                <a:gd name="T10" fmla="*/ 56 w 411"/>
                <a:gd name="T11" fmla="*/ 101 h 469"/>
                <a:gd name="T12" fmla="*/ 23 w 411"/>
                <a:gd name="T13" fmla="*/ 134 h 469"/>
                <a:gd name="T14" fmla="*/ 0 w 411"/>
                <a:gd name="T15" fmla="*/ 134 h 469"/>
                <a:gd name="T16" fmla="*/ 0 w 411"/>
                <a:gd name="T17" fmla="*/ 157 h 469"/>
                <a:gd name="T18" fmla="*/ 23 w 411"/>
                <a:gd name="T19" fmla="*/ 157 h 469"/>
                <a:gd name="T20" fmla="*/ 56 w 411"/>
                <a:gd name="T21" fmla="*/ 190 h 469"/>
                <a:gd name="T22" fmla="*/ 23 w 411"/>
                <a:gd name="T23" fmla="*/ 223 h 469"/>
                <a:gd name="T24" fmla="*/ 0 w 411"/>
                <a:gd name="T25" fmla="*/ 223 h 469"/>
                <a:gd name="T26" fmla="*/ 0 w 411"/>
                <a:gd name="T27" fmla="*/ 246 h 469"/>
                <a:gd name="T28" fmla="*/ 23 w 411"/>
                <a:gd name="T29" fmla="*/ 246 h 469"/>
                <a:gd name="T30" fmla="*/ 56 w 411"/>
                <a:gd name="T31" fmla="*/ 279 h 469"/>
                <a:gd name="T32" fmla="*/ 23 w 411"/>
                <a:gd name="T33" fmla="*/ 312 h 469"/>
                <a:gd name="T34" fmla="*/ 0 w 411"/>
                <a:gd name="T35" fmla="*/ 312 h 469"/>
                <a:gd name="T36" fmla="*/ 0 w 411"/>
                <a:gd name="T37" fmla="*/ 335 h 469"/>
                <a:gd name="T38" fmla="*/ 23 w 411"/>
                <a:gd name="T39" fmla="*/ 335 h 469"/>
                <a:gd name="T40" fmla="*/ 56 w 411"/>
                <a:gd name="T41" fmla="*/ 368 h 469"/>
                <a:gd name="T42" fmla="*/ 23 w 411"/>
                <a:gd name="T43" fmla="*/ 401 h 469"/>
                <a:gd name="T44" fmla="*/ 0 w 411"/>
                <a:gd name="T45" fmla="*/ 401 h 469"/>
                <a:gd name="T46" fmla="*/ 0 w 411"/>
                <a:gd name="T47" fmla="*/ 426 h 469"/>
                <a:gd name="T48" fmla="*/ 42 w 411"/>
                <a:gd name="T49" fmla="*/ 469 h 469"/>
                <a:gd name="T50" fmla="*/ 368 w 411"/>
                <a:gd name="T51" fmla="*/ 469 h 469"/>
                <a:gd name="T52" fmla="*/ 411 w 411"/>
                <a:gd name="T53" fmla="*/ 426 h 469"/>
                <a:gd name="T54" fmla="*/ 411 w 411"/>
                <a:gd name="T55" fmla="*/ 43 h 469"/>
                <a:gd name="T56" fmla="*/ 368 w 411"/>
                <a:gd name="T57" fmla="*/ 0 h 469"/>
                <a:gd name="T58" fmla="*/ 212 w 411"/>
                <a:gd name="T59" fmla="*/ 87 h 469"/>
                <a:gd name="T60" fmla="*/ 271 w 411"/>
                <a:gd name="T61" fmla="*/ 146 h 469"/>
                <a:gd name="T62" fmla="*/ 212 w 411"/>
                <a:gd name="T63" fmla="*/ 205 h 469"/>
                <a:gd name="T64" fmla="*/ 153 w 411"/>
                <a:gd name="T65" fmla="*/ 146 h 469"/>
                <a:gd name="T66" fmla="*/ 212 w 411"/>
                <a:gd name="T67" fmla="*/ 87 h 469"/>
                <a:gd name="T68" fmla="*/ 307 w 411"/>
                <a:gd name="T69" fmla="*/ 363 h 469"/>
                <a:gd name="T70" fmla="*/ 307 w 411"/>
                <a:gd name="T71" fmla="*/ 363 h 469"/>
                <a:gd name="T72" fmla="*/ 212 w 411"/>
                <a:gd name="T73" fmla="*/ 383 h 469"/>
                <a:gd name="T74" fmla="*/ 117 w 411"/>
                <a:gd name="T75" fmla="*/ 363 h 469"/>
                <a:gd name="T76" fmla="*/ 117 w 411"/>
                <a:gd name="T77" fmla="*/ 363 h 469"/>
                <a:gd name="T78" fmla="*/ 117 w 411"/>
                <a:gd name="T79" fmla="*/ 306 h 469"/>
                <a:gd name="T80" fmla="*/ 180 w 411"/>
                <a:gd name="T81" fmla="*/ 215 h 469"/>
                <a:gd name="T82" fmla="*/ 212 w 411"/>
                <a:gd name="T83" fmla="*/ 257 h 469"/>
                <a:gd name="T84" fmla="*/ 244 w 411"/>
                <a:gd name="T85" fmla="*/ 215 h 469"/>
                <a:gd name="T86" fmla="*/ 307 w 411"/>
                <a:gd name="T87" fmla="*/ 306 h 469"/>
                <a:gd name="T88" fmla="*/ 307 w 411"/>
                <a:gd name="T89" fmla="*/ 363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11" h="469">
                  <a:moveTo>
                    <a:pt x="368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20"/>
                    <a:pt x="0" y="43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41" y="68"/>
                    <a:pt x="56" y="83"/>
                    <a:pt x="56" y="101"/>
                  </a:cubicBezTo>
                  <a:cubicBezTo>
                    <a:pt x="56" y="119"/>
                    <a:pt x="41" y="134"/>
                    <a:pt x="23" y="13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23" y="157"/>
                    <a:pt x="23" y="157"/>
                    <a:pt x="23" y="157"/>
                  </a:cubicBezTo>
                  <a:cubicBezTo>
                    <a:pt x="41" y="157"/>
                    <a:pt x="56" y="172"/>
                    <a:pt x="56" y="190"/>
                  </a:cubicBezTo>
                  <a:cubicBezTo>
                    <a:pt x="56" y="208"/>
                    <a:pt x="41" y="223"/>
                    <a:pt x="23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23" y="246"/>
                    <a:pt x="23" y="246"/>
                    <a:pt x="23" y="246"/>
                  </a:cubicBezTo>
                  <a:cubicBezTo>
                    <a:pt x="41" y="246"/>
                    <a:pt x="56" y="261"/>
                    <a:pt x="56" y="279"/>
                  </a:cubicBezTo>
                  <a:cubicBezTo>
                    <a:pt x="56" y="298"/>
                    <a:pt x="41" y="312"/>
                    <a:pt x="23" y="312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23" y="335"/>
                    <a:pt x="23" y="335"/>
                    <a:pt x="23" y="335"/>
                  </a:cubicBezTo>
                  <a:cubicBezTo>
                    <a:pt x="41" y="335"/>
                    <a:pt x="56" y="350"/>
                    <a:pt x="56" y="368"/>
                  </a:cubicBezTo>
                  <a:cubicBezTo>
                    <a:pt x="56" y="387"/>
                    <a:pt x="41" y="401"/>
                    <a:pt x="23" y="401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50"/>
                    <a:pt x="19" y="469"/>
                    <a:pt x="42" y="469"/>
                  </a:cubicBezTo>
                  <a:cubicBezTo>
                    <a:pt x="368" y="469"/>
                    <a:pt x="368" y="469"/>
                    <a:pt x="368" y="469"/>
                  </a:cubicBezTo>
                  <a:cubicBezTo>
                    <a:pt x="392" y="469"/>
                    <a:pt x="411" y="450"/>
                    <a:pt x="411" y="426"/>
                  </a:cubicBezTo>
                  <a:cubicBezTo>
                    <a:pt x="411" y="43"/>
                    <a:pt x="411" y="43"/>
                    <a:pt x="411" y="43"/>
                  </a:cubicBezTo>
                  <a:cubicBezTo>
                    <a:pt x="411" y="20"/>
                    <a:pt x="392" y="0"/>
                    <a:pt x="368" y="0"/>
                  </a:cubicBezTo>
                  <a:close/>
                  <a:moveTo>
                    <a:pt x="212" y="87"/>
                  </a:moveTo>
                  <a:cubicBezTo>
                    <a:pt x="245" y="87"/>
                    <a:pt x="271" y="113"/>
                    <a:pt x="271" y="146"/>
                  </a:cubicBezTo>
                  <a:cubicBezTo>
                    <a:pt x="271" y="179"/>
                    <a:pt x="245" y="205"/>
                    <a:pt x="212" y="205"/>
                  </a:cubicBezTo>
                  <a:cubicBezTo>
                    <a:pt x="179" y="205"/>
                    <a:pt x="153" y="179"/>
                    <a:pt x="153" y="146"/>
                  </a:cubicBezTo>
                  <a:cubicBezTo>
                    <a:pt x="153" y="113"/>
                    <a:pt x="179" y="87"/>
                    <a:pt x="212" y="87"/>
                  </a:cubicBezTo>
                  <a:close/>
                  <a:moveTo>
                    <a:pt x="307" y="363"/>
                  </a:moveTo>
                  <a:cubicBezTo>
                    <a:pt x="307" y="363"/>
                    <a:pt x="307" y="363"/>
                    <a:pt x="307" y="363"/>
                  </a:cubicBezTo>
                  <a:cubicBezTo>
                    <a:pt x="305" y="374"/>
                    <a:pt x="263" y="383"/>
                    <a:pt x="212" y="383"/>
                  </a:cubicBezTo>
                  <a:cubicBezTo>
                    <a:pt x="161" y="383"/>
                    <a:pt x="119" y="374"/>
                    <a:pt x="117" y="363"/>
                  </a:cubicBezTo>
                  <a:cubicBezTo>
                    <a:pt x="117" y="363"/>
                    <a:pt x="117" y="363"/>
                    <a:pt x="117" y="363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7" y="264"/>
                    <a:pt x="143" y="228"/>
                    <a:pt x="180" y="215"/>
                  </a:cubicBezTo>
                  <a:cubicBezTo>
                    <a:pt x="212" y="257"/>
                    <a:pt x="212" y="257"/>
                    <a:pt x="212" y="257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81" y="228"/>
                    <a:pt x="307" y="264"/>
                    <a:pt x="307" y="306"/>
                  </a:cubicBezTo>
                  <a:lnTo>
                    <a:pt x="307" y="3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6" name="Freeform 35"/>
            <p:cNvSpPr/>
            <p:nvPr/>
          </p:nvSpPr>
          <p:spPr bwMode="auto">
            <a:xfrm>
              <a:off x="9056688" y="892176"/>
              <a:ext cx="90488" cy="169863"/>
            </a:xfrm>
            <a:custGeom>
              <a:avLst/>
              <a:gdLst>
                <a:gd name="T0" fmla="*/ 23 w 32"/>
                <a:gd name="T1" fmla="*/ 0 h 59"/>
                <a:gd name="T2" fmla="*/ 9 w 32"/>
                <a:gd name="T3" fmla="*/ 0 h 59"/>
                <a:gd name="T4" fmla="*/ 0 w 32"/>
                <a:gd name="T5" fmla="*/ 8 h 59"/>
                <a:gd name="T6" fmla="*/ 0 w 32"/>
                <a:gd name="T7" fmla="*/ 59 h 59"/>
                <a:gd name="T8" fmla="*/ 9 w 32"/>
                <a:gd name="T9" fmla="*/ 51 h 59"/>
                <a:gd name="T10" fmla="*/ 23 w 32"/>
                <a:gd name="T11" fmla="*/ 51 h 59"/>
                <a:gd name="T12" fmla="*/ 32 w 32"/>
                <a:gd name="T13" fmla="*/ 59 h 59"/>
                <a:gd name="T14" fmla="*/ 32 w 32"/>
                <a:gd name="T15" fmla="*/ 8 h 59"/>
                <a:gd name="T16" fmla="*/ 23 w 32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59">
                  <a:moveTo>
                    <a:pt x="2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5"/>
                    <a:pt x="4" y="51"/>
                    <a:pt x="9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8" y="51"/>
                    <a:pt x="32" y="55"/>
                    <a:pt x="32" y="5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4"/>
                    <a:pt x="28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7" name="Freeform 36"/>
            <p:cNvSpPr/>
            <p:nvPr/>
          </p:nvSpPr>
          <p:spPr bwMode="auto">
            <a:xfrm>
              <a:off x="9056688" y="1076326"/>
              <a:ext cx="90488" cy="171450"/>
            </a:xfrm>
            <a:custGeom>
              <a:avLst/>
              <a:gdLst>
                <a:gd name="T0" fmla="*/ 23 w 32"/>
                <a:gd name="T1" fmla="*/ 0 h 60"/>
                <a:gd name="T2" fmla="*/ 9 w 32"/>
                <a:gd name="T3" fmla="*/ 0 h 60"/>
                <a:gd name="T4" fmla="*/ 0 w 32"/>
                <a:gd name="T5" fmla="*/ 9 h 60"/>
                <a:gd name="T6" fmla="*/ 0 w 32"/>
                <a:gd name="T7" fmla="*/ 60 h 60"/>
                <a:gd name="T8" fmla="*/ 9 w 32"/>
                <a:gd name="T9" fmla="*/ 51 h 60"/>
                <a:gd name="T10" fmla="*/ 23 w 32"/>
                <a:gd name="T11" fmla="*/ 51 h 60"/>
                <a:gd name="T12" fmla="*/ 32 w 32"/>
                <a:gd name="T13" fmla="*/ 60 h 60"/>
                <a:gd name="T14" fmla="*/ 32 w 32"/>
                <a:gd name="T15" fmla="*/ 9 h 60"/>
                <a:gd name="T16" fmla="*/ 23 w 32"/>
                <a:gd name="T1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60">
                  <a:moveTo>
                    <a:pt x="2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5"/>
                    <a:pt x="4" y="51"/>
                    <a:pt x="9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8" y="51"/>
                    <a:pt x="32" y="55"/>
                    <a:pt x="32" y="6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4"/>
                    <a:pt x="28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58" name="Freeform 37"/>
            <p:cNvSpPr/>
            <p:nvPr/>
          </p:nvSpPr>
          <p:spPr bwMode="auto">
            <a:xfrm>
              <a:off x="9056688" y="1252538"/>
              <a:ext cx="90488" cy="209550"/>
            </a:xfrm>
            <a:custGeom>
              <a:avLst/>
              <a:gdLst>
                <a:gd name="T0" fmla="*/ 32 w 32"/>
                <a:gd name="T1" fmla="*/ 64 h 73"/>
                <a:gd name="T2" fmla="*/ 23 w 32"/>
                <a:gd name="T3" fmla="*/ 73 h 73"/>
                <a:gd name="T4" fmla="*/ 9 w 32"/>
                <a:gd name="T5" fmla="*/ 73 h 73"/>
                <a:gd name="T6" fmla="*/ 0 w 32"/>
                <a:gd name="T7" fmla="*/ 64 h 73"/>
                <a:gd name="T8" fmla="*/ 0 w 32"/>
                <a:gd name="T9" fmla="*/ 9 h 73"/>
                <a:gd name="T10" fmla="*/ 9 w 32"/>
                <a:gd name="T11" fmla="*/ 0 h 73"/>
                <a:gd name="T12" fmla="*/ 23 w 32"/>
                <a:gd name="T13" fmla="*/ 0 h 73"/>
                <a:gd name="T14" fmla="*/ 32 w 32"/>
                <a:gd name="T15" fmla="*/ 9 h 73"/>
                <a:gd name="T16" fmla="*/ 32 w 32"/>
                <a:gd name="T17" fmla="*/ 6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73">
                  <a:moveTo>
                    <a:pt x="32" y="64"/>
                  </a:moveTo>
                  <a:cubicBezTo>
                    <a:pt x="32" y="69"/>
                    <a:pt x="28" y="73"/>
                    <a:pt x="23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4" y="73"/>
                    <a:pt x="0" y="69"/>
                    <a:pt x="0" y="6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8" y="0"/>
                    <a:pt x="32" y="4"/>
                    <a:pt x="32" y="9"/>
                  </a:cubicBezTo>
                  <a:lnTo>
                    <a:pt x="32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4026531" y="2915834"/>
            <a:ext cx="352048" cy="296167"/>
            <a:chOff x="5146675" y="766763"/>
            <a:chExt cx="1590676" cy="1338263"/>
          </a:xfrm>
          <a:solidFill>
            <a:schemeClr val="accent6">
              <a:lumMod val="50000"/>
            </a:schemeClr>
          </a:solidFill>
        </p:grpSpPr>
        <p:sp>
          <p:nvSpPr>
            <p:cNvPr id="160" name="Oval 18"/>
            <p:cNvSpPr>
              <a:spLocks noChangeArrowheads="1"/>
            </p:cNvSpPr>
            <p:nvPr/>
          </p:nvSpPr>
          <p:spPr bwMode="auto">
            <a:xfrm>
              <a:off x="5675313" y="766763"/>
              <a:ext cx="533400" cy="534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1" name="Freeform 19"/>
            <p:cNvSpPr/>
            <p:nvPr/>
          </p:nvSpPr>
          <p:spPr bwMode="auto">
            <a:xfrm>
              <a:off x="5511800" y="1344613"/>
              <a:ext cx="860425" cy="760413"/>
            </a:xfrm>
            <a:custGeom>
              <a:avLst/>
              <a:gdLst>
                <a:gd name="T0" fmla="*/ 201 w 301"/>
                <a:gd name="T1" fmla="*/ 0 h 266"/>
                <a:gd name="T2" fmla="*/ 151 w 301"/>
                <a:gd name="T3" fmla="*/ 67 h 266"/>
                <a:gd name="T4" fmla="*/ 101 w 301"/>
                <a:gd name="T5" fmla="*/ 0 h 266"/>
                <a:gd name="T6" fmla="*/ 0 w 301"/>
                <a:gd name="T7" fmla="*/ 144 h 266"/>
                <a:gd name="T8" fmla="*/ 0 w 301"/>
                <a:gd name="T9" fmla="*/ 235 h 266"/>
                <a:gd name="T10" fmla="*/ 0 w 301"/>
                <a:gd name="T11" fmla="*/ 235 h 266"/>
                <a:gd name="T12" fmla="*/ 151 w 301"/>
                <a:gd name="T13" fmla="*/ 266 h 266"/>
                <a:gd name="T14" fmla="*/ 301 w 301"/>
                <a:gd name="T15" fmla="*/ 235 h 266"/>
                <a:gd name="T16" fmla="*/ 301 w 301"/>
                <a:gd name="T17" fmla="*/ 235 h 266"/>
                <a:gd name="T18" fmla="*/ 301 w 301"/>
                <a:gd name="T19" fmla="*/ 144 h 266"/>
                <a:gd name="T20" fmla="*/ 201 w 301"/>
                <a:gd name="T21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1" h="266">
                  <a:moveTo>
                    <a:pt x="201" y="0"/>
                  </a:moveTo>
                  <a:cubicBezTo>
                    <a:pt x="151" y="67"/>
                    <a:pt x="151" y="67"/>
                    <a:pt x="151" y="67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2" y="21"/>
                    <a:pt x="0" y="78"/>
                    <a:pt x="0" y="144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3" y="252"/>
                    <a:pt x="69" y="266"/>
                    <a:pt x="151" y="266"/>
                  </a:cubicBezTo>
                  <a:cubicBezTo>
                    <a:pt x="232" y="266"/>
                    <a:pt x="298" y="252"/>
                    <a:pt x="301" y="235"/>
                  </a:cubicBezTo>
                  <a:cubicBezTo>
                    <a:pt x="301" y="235"/>
                    <a:pt x="301" y="235"/>
                    <a:pt x="301" y="235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1" y="78"/>
                    <a:pt x="259" y="21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2" name="Freeform 20"/>
            <p:cNvSpPr/>
            <p:nvPr/>
          </p:nvSpPr>
          <p:spPr bwMode="auto">
            <a:xfrm>
              <a:off x="5900738" y="1319213"/>
              <a:ext cx="85725" cy="50800"/>
            </a:xfrm>
            <a:custGeom>
              <a:avLst/>
              <a:gdLst>
                <a:gd name="T0" fmla="*/ 30 w 30"/>
                <a:gd name="T1" fmla="*/ 1 h 18"/>
                <a:gd name="T2" fmla="*/ 15 w 30"/>
                <a:gd name="T3" fmla="*/ 0 h 18"/>
                <a:gd name="T4" fmla="*/ 1 w 30"/>
                <a:gd name="T5" fmla="*/ 1 h 18"/>
                <a:gd name="T6" fmla="*/ 7 w 30"/>
                <a:gd name="T7" fmla="*/ 18 h 18"/>
                <a:gd name="T8" fmla="*/ 24 w 30"/>
                <a:gd name="T9" fmla="*/ 18 h 18"/>
                <a:gd name="T10" fmla="*/ 30 w 30"/>
                <a:gd name="T11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8">
                  <a:moveTo>
                    <a:pt x="30" y="1"/>
                  </a:moveTo>
                  <a:cubicBezTo>
                    <a:pt x="25" y="0"/>
                    <a:pt x="20" y="0"/>
                    <a:pt x="15" y="0"/>
                  </a:cubicBezTo>
                  <a:cubicBezTo>
                    <a:pt x="10" y="0"/>
                    <a:pt x="6" y="0"/>
                    <a:pt x="1" y="1"/>
                  </a:cubicBezTo>
                  <a:cubicBezTo>
                    <a:pt x="1" y="1"/>
                    <a:pt x="0" y="11"/>
                    <a:pt x="7" y="18"/>
                  </a:cubicBezTo>
                  <a:cubicBezTo>
                    <a:pt x="7" y="18"/>
                    <a:pt x="18" y="18"/>
                    <a:pt x="24" y="18"/>
                  </a:cubicBezTo>
                  <a:cubicBezTo>
                    <a:pt x="24" y="18"/>
                    <a:pt x="30" y="12"/>
                    <a:pt x="3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3" name="Freeform 21"/>
            <p:cNvSpPr/>
            <p:nvPr/>
          </p:nvSpPr>
          <p:spPr bwMode="auto">
            <a:xfrm>
              <a:off x="5894388" y="1377951"/>
              <a:ext cx="95250" cy="130175"/>
            </a:xfrm>
            <a:custGeom>
              <a:avLst/>
              <a:gdLst>
                <a:gd name="T0" fmla="*/ 15 w 60"/>
                <a:gd name="T1" fmla="*/ 0 h 82"/>
                <a:gd name="T2" fmla="*/ 47 w 60"/>
                <a:gd name="T3" fmla="*/ 0 h 82"/>
                <a:gd name="T4" fmla="*/ 60 w 60"/>
                <a:gd name="T5" fmla="*/ 47 h 82"/>
                <a:gd name="T6" fmla="*/ 31 w 60"/>
                <a:gd name="T7" fmla="*/ 82 h 82"/>
                <a:gd name="T8" fmla="*/ 0 w 60"/>
                <a:gd name="T9" fmla="*/ 47 h 82"/>
                <a:gd name="T10" fmla="*/ 15 w 60"/>
                <a:gd name="T1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82">
                  <a:moveTo>
                    <a:pt x="15" y="0"/>
                  </a:moveTo>
                  <a:lnTo>
                    <a:pt x="47" y="0"/>
                  </a:lnTo>
                  <a:lnTo>
                    <a:pt x="60" y="47"/>
                  </a:lnTo>
                  <a:lnTo>
                    <a:pt x="31" y="82"/>
                  </a:lnTo>
                  <a:lnTo>
                    <a:pt x="0" y="47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4" name="Freeform 22"/>
            <p:cNvSpPr/>
            <p:nvPr/>
          </p:nvSpPr>
          <p:spPr bwMode="auto">
            <a:xfrm>
              <a:off x="5432425" y="1427163"/>
              <a:ext cx="71438" cy="96838"/>
            </a:xfrm>
            <a:custGeom>
              <a:avLst/>
              <a:gdLst>
                <a:gd name="T0" fmla="*/ 23 w 45"/>
                <a:gd name="T1" fmla="*/ 61 h 61"/>
                <a:gd name="T2" fmla="*/ 45 w 45"/>
                <a:gd name="T3" fmla="*/ 34 h 61"/>
                <a:gd name="T4" fmla="*/ 34 w 45"/>
                <a:gd name="T5" fmla="*/ 0 h 61"/>
                <a:gd name="T6" fmla="*/ 11 w 45"/>
                <a:gd name="T7" fmla="*/ 0 h 61"/>
                <a:gd name="T8" fmla="*/ 0 w 45"/>
                <a:gd name="T9" fmla="*/ 34 h 61"/>
                <a:gd name="T10" fmla="*/ 23 w 4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1">
                  <a:moveTo>
                    <a:pt x="23" y="61"/>
                  </a:moveTo>
                  <a:lnTo>
                    <a:pt x="45" y="34"/>
                  </a:lnTo>
                  <a:lnTo>
                    <a:pt x="34" y="0"/>
                  </a:lnTo>
                  <a:lnTo>
                    <a:pt x="11" y="0"/>
                  </a:lnTo>
                  <a:lnTo>
                    <a:pt x="0" y="34"/>
                  </a:lnTo>
                  <a:lnTo>
                    <a:pt x="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5" name="Freeform 23"/>
            <p:cNvSpPr/>
            <p:nvPr/>
          </p:nvSpPr>
          <p:spPr bwMode="auto">
            <a:xfrm>
              <a:off x="5146675" y="1401763"/>
              <a:ext cx="465138" cy="568325"/>
            </a:xfrm>
            <a:custGeom>
              <a:avLst/>
              <a:gdLst>
                <a:gd name="T0" fmla="*/ 150 w 163"/>
                <a:gd name="T1" fmla="*/ 0 h 199"/>
                <a:gd name="T2" fmla="*/ 113 w 163"/>
                <a:gd name="T3" fmla="*/ 50 h 199"/>
                <a:gd name="T4" fmla="*/ 75 w 163"/>
                <a:gd name="T5" fmla="*/ 0 h 199"/>
                <a:gd name="T6" fmla="*/ 0 w 163"/>
                <a:gd name="T7" fmla="*/ 108 h 199"/>
                <a:gd name="T8" fmla="*/ 0 w 163"/>
                <a:gd name="T9" fmla="*/ 176 h 199"/>
                <a:gd name="T10" fmla="*/ 0 w 163"/>
                <a:gd name="T11" fmla="*/ 176 h 199"/>
                <a:gd name="T12" fmla="*/ 113 w 163"/>
                <a:gd name="T13" fmla="*/ 199 h 199"/>
                <a:gd name="T14" fmla="*/ 114 w 163"/>
                <a:gd name="T15" fmla="*/ 199 h 199"/>
                <a:gd name="T16" fmla="*/ 114 w 163"/>
                <a:gd name="T17" fmla="*/ 124 h 199"/>
                <a:gd name="T18" fmla="*/ 163 w 163"/>
                <a:gd name="T19" fmla="*/ 6 h 199"/>
                <a:gd name="T20" fmla="*/ 150 w 163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99">
                  <a:moveTo>
                    <a:pt x="150" y="0"/>
                  </a:moveTo>
                  <a:cubicBezTo>
                    <a:pt x="113" y="50"/>
                    <a:pt x="113" y="50"/>
                    <a:pt x="113" y="5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31" y="16"/>
                    <a:pt x="0" y="58"/>
                    <a:pt x="0" y="108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2" y="189"/>
                    <a:pt x="52" y="199"/>
                    <a:pt x="113" y="199"/>
                  </a:cubicBezTo>
                  <a:cubicBezTo>
                    <a:pt x="113" y="199"/>
                    <a:pt x="114" y="199"/>
                    <a:pt x="114" y="199"/>
                  </a:cubicBezTo>
                  <a:cubicBezTo>
                    <a:pt x="114" y="124"/>
                    <a:pt x="114" y="124"/>
                    <a:pt x="114" y="124"/>
                  </a:cubicBezTo>
                  <a:cubicBezTo>
                    <a:pt x="114" y="78"/>
                    <a:pt x="133" y="36"/>
                    <a:pt x="163" y="6"/>
                  </a:cubicBezTo>
                  <a:cubicBezTo>
                    <a:pt x="159" y="3"/>
                    <a:pt x="155" y="2"/>
                    <a:pt x="1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6" name="Freeform 24"/>
            <p:cNvSpPr/>
            <p:nvPr/>
          </p:nvSpPr>
          <p:spPr bwMode="auto">
            <a:xfrm>
              <a:off x="5438775" y="1381126"/>
              <a:ext cx="61913" cy="41275"/>
            </a:xfrm>
            <a:custGeom>
              <a:avLst/>
              <a:gdLst>
                <a:gd name="T0" fmla="*/ 18 w 22"/>
                <a:gd name="T1" fmla="*/ 14 h 14"/>
                <a:gd name="T2" fmla="*/ 22 w 22"/>
                <a:gd name="T3" fmla="*/ 1 h 14"/>
                <a:gd name="T4" fmla="*/ 11 w 22"/>
                <a:gd name="T5" fmla="*/ 0 h 14"/>
                <a:gd name="T6" fmla="*/ 0 w 22"/>
                <a:gd name="T7" fmla="*/ 1 h 14"/>
                <a:gd name="T8" fmla="*/ 5 w 22"/>
                <a:gd name="T9" fmla="*/ 14 h 14"/>
                <a:gd name="T10" fmla="*/ 18 w 22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8" y="14"/>
                  </a:moveTo>
                  <a:cubicBezTo>
                    <a:pt x="18" y="14"/>
                    <a:pt x="22" y="9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0" y="1"/>
                    <a:pt x="0" y="8"/>
                    <a:pt x="5" y="14"/>
                  </a:cubicBezTo>
                  <a:cubicBezTo>
                    <a:pt x="5" y="14"/>
                    <a:pt x="13" y="14"/>
                    <a:pt x="1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7" name="Oval 25"/>
            <p:cNvSpPr>
              <a:spLocks noChangeArrowheads="1"/>
            </p:cNvSpPr>
            <p:nvPr/>
          </p:nvSpPr>
          <p:spPr bwMode="auto">
            <a:xfrm>
              <a:off x="5267325" y="966788"/>
              <a:ext cx="401638" cy="403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8" name="Freeform 26"/>
            <p:cNvSpPr/>
            <p:nvPr/>
          </p:nvSpPr>
          <p:spPr bwMode="auto">
            <a:xfrm>
              <a:off x="6386513" y="1381126"/>
              <a:ext cx="61913" cy="41275"/>
            </a:xfrm>
            <a:custGeom>
              <a:avLst/>
              <a:gdLst>
                <a:gd name="T0" fmla="*/ 17 w 22"/>
                <a:gd name="T1" fmla="*/ 14 h 14"/>
                <a:gd name="T2" fmla="*/ 22 w 22"/>
                <a:gd name="T3" fmla="*/ 1 h 14"/>
                <a:gd name="T4" fmla="*/ 11 w 22"/>
                <a:gd name="T5" fmla="*/ 0 h 14"/>
                <a:gd name="T6" fmla="*/ 0 w 22"/>
                <a:gd name="T7" fmla="*/ 1 h 14"/>
                <a:gd name="T8" fmla="*/ 5 w 22"/>
                <a:gd name="T9" fmla="*/ 14 h 14"/>
                <a:gd name="T10" fmla="*/ 17 w 22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7" y="14"/>
                  </a:moveTo>
                  <a:cubicBezTo>
                    <a:pt x="17" y="14"/>
                    <a:pt x="22" y="9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0" y="1"/>
                    <a:pt x="0" y="8"/>
                    <a:pt x="5" y="14"/>
                  </a:cubicBezTo>
                  <a:cubicBezTo>
                    <a:pt x="5" y="14"/>
                    <a:pt x="13" y="14"/>
                    <a:pt x="1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69" name="Freeform 27"/>
            <p:cNvSpPr/>
            <p:nvPr/>
          </p:nvSpPr>
          <p:spPr bwMode="auto">
            <a:xfrm>
              <a:off x="6380163" y="1427163"/>
              <a:ext cx="71438" cy="96838"/>
            </a:xfrm>
            <a:custGeom>
              <a:avLst/>
              <a:gdLst>
                <a:gd name="T0" fmla="*/ 24 w 45"/>
                <a:gd name="T1" fmla="*/ 61 h 61"/>
                <a:gd name="T2" fmla="*/ 45 w 45"/>
                <a:gd name="T3" fmla="*/ 34 h 61"/>
                <a:gd name="T4" fmla="*/ 34 w 45"/>
                <a:gd name="T5" fmla="*/ 0 h 61"/>
                <a:gd name="T6" fmla="*/ 11 w 45"/>
                <a:gd name="T7" fmla="*/ 0 h 61"/>
                <a:gd name="T8" fmla="*/ 0 w 45"/>
                <a:gd name="T9" fmla="*/ 34 h 61"/>
                <a:gd name="T10" fmla="*/ 24 w 4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1">
                  <a:moveTo>
                    <a:pt x="24" y="61"/>
                  </a:moveTo>
                  <a:lnTo>
                    <a:pt x="45" y="34"/>
                  </a:lnTo>
                  <a:lnTo>
                    <a:pt x="34" y="0"/>
                  </a:lnTo>
                  <a:lnTo>
                    <a:pt x="11" y="0"/>
                  </a:lnTo>
                  <a:lnTo>
                    <a:pt x="0" y="34"/>
                  </a:lnTo>
                  <a:lnTo>
                    <a:pt x="24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0" name="Oval 28"/>
            <p:cNvSpPr>
              <a:spLocks noChangeArrowheads="1"/>
            </p:cNvSpPr>
            <p:nvPr/>
          </p:nvSpPr>
          <p:spPr bwMode="auto">
            <a:xfrm>
              <a:off x="6215063" y="966788"/>
              <a:ext cx="403225" cy="403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1" name="Freeform 29"/>
            <p:cNvSpPr/>
            <p:nvPr/>
          </p:nvSpPr>
          <p:spPr bwMode="auto">
            <a:xfrm>
              <a:off x="6272213" y="1401763"/>
              <a:ext cx="465138" cy="568325"/>
            </a:xfrm>
            <a:custGeom>
              <a:avLst/>
              <a:gdLst>
                <a:gd name="T0" fmla="*/ 88 w 163"/>
                <a:gd name="T1" fmla="*/ 0 h 199"/>
                <a:gd name="T2" fmla="*/ 51 w 163"/>
                <a:gd name="T3" fmla="*/ 50 h 199"/>
                <a:gd name="T4" fmla="*/ 13 w 163"/>
                <a:gd name="T5" fmla="*/ 0 h 199"/>
                <a:gd name="T6" fmla="*/ 0 w 163"/>
                <a:gd name="T7" fmla="*/ 6 h 199"/>
                <a:gd name="T8" fmla="*/ 49 w 163"/>
                <a:gd name="T9" fmla="*/ 124 h 199"/>
                <a:gd name="T10" fmla="*/ 49 w 163"/>
                <a:gd name="T11" fmla="*/ 199 h 199"/>
                <a:gd name="T12" fmla="*/ 51 w 163"/>
                <a:gd name="T13" fmla="*/ 199 h 199"/>
                <a:gd name="T14" fmla="*/ 163 w 163"/>
                <a:gd name="T15" fmla="*/ 176 h 199"/>
                <a:gd name="T16" fmla="*/ 163 w 163"/>
                <a:gd name="T17" fmla="*/ 176 h 199"/>
                <a:gd name="T18" fmla="*/ 163 w 163"/>
                <a:gd name="T19" fmla="*/ 108 h 199"/>
                <a:gd name="T20" fmla="*/ 88 w 163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99">
                  <a:moveTo>
                    <a:pt x="88" y="0"/>
                  </a:moveTo>
                  <a:cubicBezTo>
                    <a:pt x="51" y="50"/>
                    <a:pt x="51" y="50"/>
                    <a:pt x="51" y="5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2"/>
                    <a:pt x="4" y="3"/>
                    <a:pt x="0" y="6"/>
                  </a:cubicBezTo>
                  <a:cubicBezTo>
                    <a:pt x="30" y="36"/>
                    <a:pt x="49" y="78"/>
                    <a:pt x="49" y="124"/>
                  </a:cubicBezTo>
                  <a:cubicBezTo>
                    <a:pt x="49" y="199"/>
                    <a:pt x="49" y="199"/>
                    <a:pt x="49" y="199"/>
                  </a:cubicBezTo>
                  <a:cubicBezTo>
                    <a:pt x="50" y="199"/>
                    <a:pt x="50" y="199"/>
                    <a:pt x="51" y="199"/>
                  </a:cubicBezTo>
                  <a:cubicBezTo>
                    <a:pt x="112" y="199"/>
                    <a:pt x="161" y="189"/>
                    <a:pt x="163" y="176"/>
                  </a:cubicBezTo>
                  <a:cubicBezTo>
                    <a:pt x="163" y="176"/>
                    <a:pt x="163" y="176"/>
                    <a:pt x="163" y="176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3" y="58"/>
                    <a:pt x="132" y="16"/>
                    <a:pt x="8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5576642" y="2897215"/>
            <a:ext cx="309184" cy="333407"/>
            <a:chOff x="10279063" y="681038"/>
            <a:chExt cx="1397000" cy="1506538"/>
          </a:xfrm>
          <a:solidFill>
            <a:schemeClr val="accent6">
              <a:lumMod val="50000"/>
            </a:schemeClr>
          </a:solidFill>
        </p:grpSpPr>
        <p:sp>
          <p:nvSpPr>
            <p:cNvPr id="173" name="Freeform 38"/>
            <p:cNvSpPr>
              <a:spLocks noEditPoints="1"/>
            </p:cNvSpPr>
            <p:nvPr/>
          </p:nvSpPr>
          <p:spPr bwMode="auto">
            <a:xfrm>
              <a:off x="10279063" y="681038"/>
              <a:ext cx="1397000" cy="1038225"/>
            </a:xfrm>
            <a:custGeom>
              <a:avLst/>
              <a:gdLst>
                <a:gd name="T0" fmla="*/ 83 w 489"/>
                <a:gd name="T1" fmla="*/ 363 h 363"/>
                <a:gd name="T2" fmla="*/ 0 w 489"/>
                <a:gd name="T3" fmla="*/ 280 h 363"/>
                <a:gd name="T4" fmla="*/ 0 w 489"/>
                <a:gd name="T5" fmla="*/ 280 h 363"/>
                <a:gd name="T6" fmla="*/ 0 w 489"/>
                <a:gd name="T7" fmla="*/ 83 h 363"/>
                <a:gd name="T8" fmla="*/ 83 w 489"/>
                <a:gd name="T9" fmla="*/ 0 h 363"/>
                <a:gd name="T10" fmla="*/ 83 w 489"/>
                <a:gd name="T11" fmla="*/ 0 h 363"/>
                <a:gd name="T12" fmla="*/ 406 w 489"/>
                <a:gd name="T13" fmla="*/ 0 h 363"/>
                <a:gd name="T14" fmla="*/ 489 w 489"/>
                <a:gd name="T15" fmla="*/ 83 h 363"/>
                <a:gd name="T16" fmla="*/ 489 w 489"/>
                <a:gd name="T17" fmla="*/ 83 h 363"/>
                <a:gd name="T18" fmla="*/ 489 w 489"/>
                <a:gd name="T19" fmla="*/ 280 h 363"/>
                <a:gd name="T20" fmla="*/ 406 w 489"/>
                <a:gd name="T21" fmla="*/ 363 h 363"/>
                <a:gd name="T22" fmla="*/ 406 w 489"/>
                <a:gd name="T23" fmla="*/ 363 h 363"/>
                <a:gd name="T24" fmla="*/ 83 w 489"/>
                <a:gd name="T25" fmla="*/ 363 h 363"/>
                <a:gd name="T26" fmla="*/ 43 w 489"/>
                <a:gd name="T27" fmla="*/ 83 h 363"/>
                <a:gd name="T28" fmla="*/ 43 w 489"/>
                <a:gd name="T29" fmla="*/ 280 h 363"/>
                <a:gd name="T30" fmla="*/ 83 w 489"/>
                <a:gd name="T31" fmla="*/ 320 h 363"/>
                <a:gd name="T32" fmla="*/ 83 w 489"/>
                <a:gd name="T33" fmla="*/ 320 h 363"/>
                <a:gd name="T34" fmla="*/ 406 w 489"/>
                <a:gd name="T35" fmla="*/ 320 h 363"/>
                <a:gd name="T36" fmla="*/ 446 w 489"/>
                <a:gd name="T37" fmla="*/ 280 h 363"/>
                <a:gd name="T38" fmla="*/ 446 w 489"/>
                <a:gd name="T39" fmla="*/ 280 h 363"/>
                <a:gd name="T40" fmla="*/ 446 w 489"/>
                <a:gd name="T41" fmla="*/ 83 h 363"/>
                <a:gd name="T42" fmla="*/ 406 w 489"/>
                <a:gd name="T43" fmla="*/ 43 h 363"/>
                <a:gd name="T44" fmla="*/ 406 w 489"/>
                <a:gd name="T45" fmla="*/ 43 h 363"/>
                <a:gd name="T46" fmla="*/ 83 w 489"/>
                <a:gd name="T47" fmla="*/ 43 h 363"/>
                <a:gd name="T48" fmla="*/ 43 w 489"/>
                <a:gd name="T49" fmla="*/ 8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9" h="363">
                  <a:moveTo>
                    <a:pt x="83" y="363"/>
                  </a:moveTo>
                  <a:cubicBezTo>
                    <a:pt x="37" y="363"/>
                    <a:pt x="0" y="326"/>
                    <a:pt x="0" y="28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8"/>
                    <a:pt x="37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451" y="0"/>
                    <a:pt x="489" y="38"/>
                    <a:pt x="489" y="83"/>
                  </a:cubicBezTo>
                  <a:cubicBezTo>
                    <a:pt x="489" y="83"/>
                    <a:pt x="489" y="83"/>
                    <a:pt x="489" y="83"/>
                  </a:cubicBezTo>
                  <a:cubicBezTo>
                    <a:pt x="489" y="280"/>
                    <a:pt x="489" y="280"/>
                    <a:pt x="489" y="280"/>
                  </a:cubicBezTo>
                  <a:cubicBezTo>
                    <a:pt x="489" y="326"/>
                    <a:pt x="451" y="363"/>
                    <a:pt x="406" y="363"/>
                  </a:cubicBezTo>
                  <a:cubicBezTo>
                    <a:pt x="406" y="363"/>
                    <a:pt x="406" y="363"/>
                    <a:pt x="406" y="363"/>
                  </a:cubicBezTo>
                  <a:cubicBezTo>
                    <a:pt x="83" y="363"/>
                    <a:pt x="83" y="363"/>
                    <a:pt x="83" y="363"/>
                  </a:cubicBezTo>
                  <a:close/>
                  <a:moveTo>
                    <a:pt x="43" y="83"/>
                  </a:moveTo>
                  <a:cubicBezTo>
                    <a:pt x="43" y="280"/>
                    <a:pt x="43" y="280"/>
                    <a:pt x="43" y="280"/>
                  </a:cubicBezTo>
                  <a:cubicBezTo>
                    <a:pt x="43" y="302"/>
                    <a:pt x="61" y="320"/>
                    <a:pt x="83" y="320"/>
                  </a:cubicBezTo>
                  <a:cubicBezTo>
                    <a:pt x="83" y="320"/>
                    <a:pt x="83" y="320"/>
                    <a:pt x="83" y="320"/>
                  </a:cubicBezTo>
                  <a:cubicBezTo>
                    <a:pt x="406" y="320"/>
                    <a:pt x="406" y="320"/>
                    <a:pt x="406" y="320"/>
                  </a:cubicBezTo>
                  <a:cubicBezTo>
                    <a:pt x="428" y="320"/>
                    <a:pt x="446" y="302"/>
                    <a:pt x="446" y="280"/>
                  </a:cubicBezTo>
                  <a:cubicBezTo>
                    <a:pt x="446" y="280"/>
                    <a:pt x="446" y="280"/>
                    <a:pt x="446" y="280"/>
                  </a:cubicBezTo>
                  <a:cubicBezTo>
                    <a:pt x="446" y="83"/>
                    <a:pt x="446" y="83"/>
                    <a:pt x="446" y="83"/>
                  </a:cubicBezTo>
                  <a:cubicBezTo>
                    <a:pt x="446" y="61"/>
                    <a:pt x="428" y="43"/>
                    <a:pt x="406" y="43"/>
                  </a:cubicBezTo>
                  <a:cubicBezTo>
                    <a:pt x="406" y="43"/>
                    <a:pt x="406" y="43"/>
                    <a:pt x="406" y="43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61" y="43"/>
                    <a:pt x="43" y="61"/>
                    <a:pt x="4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4" name="Freeform 39"/>
            <p:cNvSpPr/>
            <p:nvPr/>
          </p:nvSpPr>
          <p:spPr bwMode="auto">
            <a:xfrm>
              <a:off x="10655300" y="1741488"/>
              <a:ext cx="639763" cy="446088"/>
            </a:xfrm>
            <a:custGeom>
              <a:avLst/>
              <a:gdLst>
                <a:gd name="T0" fmla="*/ 219 w 224"/>
                <a:gd name="T1" fmla="*/ 119 h 156"/>
                <a:gd name="T2" fmla="*/ 130 w 224"/>
                <a:gd name="T3" fmla="*/ 15 h 156"/>
                <a:gd name="T4" fmla="*/ 112 w 224"/>
                <a:gd name="T5" fmla="*/ 0 h 156"/>
                <a:gd name="T6" fmla="*/ 95 w 224"/>
                <a:gd name="T7" fmla="*/ 15 h 156"/>
                <a:gd name="T8" fmla="*/ 6 w 224"/>
                <a:gd name="T9" fmla="*/ 119 h 156"/>
                <a:gd name="T10" fmla="*/ 8 w 224"/>
                <a:gd name="T11" fmla="*/ 140 h 156"/>
                <a:gd name="T12" fmla="*/ 30 w 224"/>
                <a:gd name="T13" fmla="*/ 138 h 156"/>
                <a:gd name="T14" fmla="*/ 96 w 224"/>
                <a:gd name="T15" fmla="*/ 64 h 156"/>
                <a:gd name="T16" fmla="*/ 96 w 224"/>
                <a:gd name="T17" fmla="*/ 140 h 156"/>
                <a:gd name="T18" fmla="*/ 112 w 224"/>
                <a:gd name="T19" fmla="*/ 156 h 156"/>
                <a:gd name="T20" fmla="*/ 129 w 224"/>
                <a:gd name="T21" fmla="*/ 140 h 156"/>
                <a:gd name="T22" fmla="*/ 129 w 224"/>
                <a:gd name="T23" fmla="*/ 64 h 156"/>
                <a:gd name="T24" fmla="*/ 195 w 224"/>
                <a:gd name="T25" fmla="*/ 138 h 156"/>
                <a:gd name="T26" fmla="*/ 216 w 224"/>
                <a:gd name="T27" fmla="*/ 140 h 156"/>
                <a:gd name="T28" fmla="*/ 219 w 224"/>
                <a:gd name="T29" fmla="*/ 11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56">
                  <a:moveTo>
                    <a:pt x="219" y="119"/>
                  </a:moveTo>
                  <a:cubicBezTo>
                    <a:pt x="130" y="15"/>
                    <a:pt x="130" y="15"/>
                    <a:pt x="130" y="15"/>
                  </a:cubicBezTo>
                  <a:cubicBezTo>
                    <a:pt x="130" y="15"/>
                    <a:pt x="118" y="0"/>
                    <a:pt x="112" y="0"/>
                  </a:cubicBezTo>
                  <a:cubicBezTo>
                    <a:pt x="107" y="0"/>
                    <a:pt x="95" y="15"/>
                    <a:pt x="95" y="15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0" y="126"/>
                    <a:pt x="2" y="135"/>
                    <a:pt x="8" y="140"/>
                  </a:cubicBezTo>
                  <a:cubicBezTo>
                    <a:pt x="15" y="146"/>
                    <a:pt x="25" y="144"/>
                    <a:pt x="30" y="138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96" y="149"/>
                    <a:pt x="103" y="156"/>
                    <a:pt x="112" y="156"/>
                  </a:cubicBezTo>
                  <a:cubicBezTo>
                    <a:pt x="121" y="156"/>
                    <a:pt x="129" y="149"/>
                    <a:pt x="129" y="14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00" y="144"/>
                    <a:pt x="210" y="146"/>
                    <a:pt x="216" y="140"/>
                  </a:cubicBezTo>
                  <a:cubicBezTo>
                    <a:pt x="223" y="135"/>
                    <a:pt x="224" y="126"/>
                    <a:pt x="219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5" name="Freeform 40"/>
            <p:cNvSpPr/>
            <p:nvPr/>
          </p:nvSpPr>
          <p:spPr bwMode="auto">
            <a:xfrm>
              <a:off x="10493375" y="952501"/>
              <a:ext cx="968375" cy="503238"/>
            </a:xfrm>
            <a:custGeom>
              <a:avLst/>
              <a:gdLst>
                <a:gd name="T0" fmla="*/ 3 w 339"/>
                <a:gd name="T1" fmla="*/ 169 h 176"/>
                <a:gd name="T2" fmla="*/ 4 w 339"/>
                <a:gd name="T3" fmla="*/ 155 h 176"/>
                <a:gd name="T4" fmla="*/ 4 w 339"/>
                <a:gd name="T5" fmla="*/ 155 h 176"/>
                <a:gd name="T6" fmla="*/ 57 w 339"/>
                <a:gd name="T7" fmla="*/ 102 h 176"/>
                <a:gd name="T8" fmla="*/ 66 w 339"/>
                <a:gd name="T9" fmla="*/ 99 h 176"/>
                <a:gd name="T10" fmla="*/ 66 w 339"/>
                <a:gd name="T11" fmla="*/ 99 h 176"/>
                <a:gd name="T12" fmla="*/ 72 w 339"/>
                <a:gd name="T13" fmla="*/ 105 h 176"/>
                <a:gd name="T14" fmla="*/ 72 w 339"/>
                <a:gd name="T15" fmla="*/ 105 h 176"/>
                <a:gd name="T16" fmla="*/ 83 w 339"/>
                <a:gd name="T17" fmla="*/ 144 h 176"/>
                <a:gd name="T18" fmla="*/ 166 w 339"/>
                <a:gd name="T19" fmla="*/ 12 h 176"/>
                <a:gd name="T20" fmla="*/ 176 w 339"/>
                <a:gd name="T21" fmla="*/ 7 h 176"/>
                <a:gd name="T22" fmla="*/ 176 w 339"/>
                <a:gd name="T23" fmla="*/ 7 h 176"/>
                <a:gd name="T24" fmla="*/ 182 w 339"/>
                <a:gd name="T25" fmla="*/ 16 h 176"/>
                <a:gd name="T26" fmla="*/ 182 w 339"/>
                <a:gd name="T27" fmla="*/ 16 h 176"/>
                <a:gd name="T28" fmla="*/ 181 w 339"/>
                <a:gd name="T29" fmla="*/ 99 h 176"/>
                <a:gd name="T30" fmla="*/ 221 w 339"/>
                <a:gd name="T31" fmla="*/ 59 h 176"/>
                <a:gd name="T32" fmla="*/ 228 w 339"/>
                <a:gd name="T33" fmla="*/ 57 h 176"/>
                <a:gd name="T34" fmla="*/ 228 w 339"/>
                <a:gd name="T35" fmla="*/ 57 h 176"/>
                <a:gd name="T36" fmla="*/ 234 w 339"/>
                <a:gd name="T37" fmla="*/ 61 h 176"/>
                <a:gd name="T38" fmla="*/ 234 w 339"/>
                <a:gd name="T39" fmla="*/ 61 h 176"/>
                <a:gd name="T40" fmla="*/ 246 w 339"/>
                <a:gd name="T41" fmla="*/ 84 h 176"/>
                <a:gd name="T42" fmla="*/ 322 w 339"/>
                <a:gd name="T43" fmla="*/ 5 h 176"/>
                <a:gd name="T44" fmla="*/ 335 w 339"/>
                <a:gd name="T45" fmla="*/ 4 h 176"/>
                <a:gd name="T46" fmla="*/ 335 w 339"/>
                <a:gd name="T47" fmla="*/ 4 h 176"/>
                <a:gd name="T48" fmla="*/ 335 w 339"/>
                <a:gd name="T49" fmla="*/ 18 h 176"/>
                <a:gd name="T50" fmla="*/ 335 w 339"/>
                <a:gd name="T51" fmla="*/ 18 h 176"/>
                <a:gd name="T52" fmla="*/ 251 w 339"/>
                <a:gd name="T53" fmla="*/ 106 h 176"/>
                <a:gd name="T54" fmla="*/ 243 w 339"/>
                <a:gd name="T55" fmla="*/ 110 h 176"/>
                <a:gd name="T56" fmla="*/ 243 w 339"/>
                <a:gd name="T57" fmla="*/ 110 h 176"/>
                <a:gd name="T58" fmla="*/ 236 w 339"/>
                <a:gd name="T59" fmla="*/ 106 h 176"/>
                <a:gd name="T60" fmla="*/ 236 w 339"/>
                <a:gd name="T61" fmla="*/ 106 h 176"/>
                <a:gd name="T62" fmla="*/ 224 w 339"/>
                <a:gd name="T63" fmla="*/ 81 h 176"/>
                <a:gd name="T64" fmla="*/ 177 w 339"/>
                <a:gd name="T65" fmla="*/ 126 h 176"/>
                <a:gd name="T66" fmla="*/ 168 w 339"/>
                <a:gd name="T67" fmla="*/ 127 h 176"/>
                <a:gd name="T68" fmla="*/ 168 w 339"/>
                <a:gd name="T69" fmla="*/ 127 h 176"/>
                <a:gd name="T70" fmla="*/ 163 w 339"/>
                <a:gd name="T71" fmla="*/ 119 h 176"/>
                <a:gd name="T72" fmla="*/ 163 w 339"/>
                <a:gd name="T73" fmla="*/ 119 h 176"/>
                <a:gd name="T74" fmla="*/ 164 w 339"/>
                <a:gd name="T75" fmla="*/ 49 h 176"/>
                <a:gd name="T76" fmla="*/ 88 w 339"/>
                <a:gd name="T77" fmla="*/ 171 h 176"/>
                <a:gd name="T78" fmla="*/ 79 w 339"/>
                <a:gd name="T79" fmla="*/ 176 h 176"/>
                <a:gd name="T80" fmla="*/ 79 w 339"/>
                <a:gd name="T81" fmla="*/ 176 h 176"/>
                <a:gd name="T82" fmla="*/ 71 w 339"/>
                <a:gd name="T83" fmla="*/ 170 h 176"/>
                <a:gd name="T84" fmla="*/ 71 w 339"/>
                <a:gd name="T85" fmla="*/ 170 h 176"/>
                <a:gd name="T86" fmla="*/ 59 w 339"/>
                <a:gd name="T87" fmla="*/ 126 h 176"/>
                <a:gd name="T88" fmla="*/ 16 w 339"/>
                <a:gd name="T89" fmla="*/ 170 h 176"/>
                <a:gd name="T90" fmla="*/ 16 w 339"/>
                <a:gd name="T91" fmla="*/ 170 h 176"/>
                <a:gd name="T92" fmla="*/ 7 w 339"/>
                <a:gd name="T93" fmla="*/ 172 h 176"/>
                <a:gd name="T94" fmla="*/ 7 w 339"/>
                <a:gd name="T95" fmla="*/ 172 h 176"/>
                <a:gd name="T96" fmla="*/ 3 w 339"/>
                <a:gd name="T97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9" h="176">
                  <a:moveTo>
                    <a:pt x="3" y="169"/>
                  </a:moveTo>
                  <a:cubicBezTo>
                    <a:pt x="0" y="166"/>
                    <a:pt x="0" y="159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99"/>
                    <a:pt x="63" y="98"/>
                    <a:pt x="66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9" y="100"/>
                    <a:pt x="71" y="102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166" y="12"/>
                    <a:pt x="166" y="12"/>
                    <a:pt x="166" y="12"/>
                  </a:cubicBezTo>
                  <a:cubicBezTo>
                    <a:pt x="168" y="8"/>
                    <a:pt x="172" y="6"/>
                    <a:pt x="176" y="7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80" y="8"/>
                    <a:pt x="182" y="12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3" y="57"/>
                    <a:pt x="226" y="57"/>
                    <a:pt x="228" y="57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1" y="58"/>
                    <a:pt x="233" y="59"/>
                    <a:pt x="234" y="61"/>
                  </a:cubicBezTo>
                  <a:cubicBezTo>
                    <a:pt x="234" y="61"/>
                    <a:pt x="234" y="61"/>
                    <a:pt x="234" y="61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322" y="5"/>
                    <a:pt x="322" y="5"/>
                    <a:pt x="322" y="5"/>
                  </a:cubicBezTo>
                  <a:cubicBezTo>
                    <a:pt x="326" y="1"/>
                    <a:pt x="331" y="0"/>
                    <a:pt x="335" y="4"/>
                  </a:cubicBezTo>
                  <a:cubicBezTo>
                    <a:pt x="335" y="4"/>
                    <a:pt x="335" y="4"/>
                    <a:pt x="335" y="4"/>
                  </a:cubicBezTo>
                  <a:cubicBezTo>
                    <a:pt x="339" y="8"/>
                    <a:pt x="339" y="14"/>
                    <a:pt x="335" y="18"/>
                  </a:cubicBezTo>
                  <a:cubicBezTo>
                    <a:pt x="335" y="18"/>
                    <a:pt x="335" y="18"/>
                    <a:pt x="335" y="18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49" y="109"/>
                    <a:pt x="246" y="110"/>
                    <a:pt x="243" y="110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0" y="110"/>
                    <a:pt x="238" y="108"/>
                    <a:pt x="236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24" y="81"/>
                    <a:pt x="224" y="81"/>
                    <a:pt x="224" y="81"/>
                  </a:cubicBezTo>
                  <a:cubicBezTo>
                    <a:pt x="177" y="126"/>
                    <a:pt x="177" y="126"/>
                    <a:pt x="177" y="126"/>
                  </a:cubicBezTo>
                  <a:cubicBezTo>
                    <a:pt x="174" y="128"/>
                    <a:pt x="171" y="129"/>
                    <a:pt x="168" y="127"/>
                  </a:cubicBezTo>
                  <a:cubicBezTo>
                    <a:pt x="168" y="127"/>
                    <a:pt x="168" y="127"/>
                    <a:pt x="168" y="127"/>
                  </a:cubicBezTo>
                  <a:cubicBezTo>
                    <a:pt x="165" y="126"/>
                    <a:pt x="163" y="123"/>
                    <a:pt x="163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4" y="49"/>
                    <a:pt x="164" y="49"/>
                    <a:pt x="164" y="49"/>
                  </a:cubicBezTo>
                  <a:cubicBezTo>
                    <a:pt x="88" y="171"/>
                    <a:pt x="88" y="171"/>
                    <a:pt x="88" y="171"/>
                  </a:cubicBezTo>
                  <a:cubicBezTo>
                    <a:pt x="86" y="174"/>
                    <a:pt x="82" y="176"/>
                    <a:pt x="79" y="176"/>
                  </a:cubicBezTo>
                  <a:cubicBezTo>
                    <a:pt x="79" y="176"/>
                    <a:pt x="79" y="176"/>
                    <a:pt x="79" y="176"/>
                  </a:cubicBezTo>
                  <a:cubicBezTo>
                    <a:pt x="75" y="176"/>
                    <a:pt x="72" y="173"/>
                    <a:pt x="71" y="170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4" y="172"/>
                    <a:pt x="10" y="173"/>
                    <a:pt x="7" y="172"/>
                  </a:cubicBezTo>
                  <a:cubicBezTo>
                    <a:pt x="7" y="172"/>
                    <a:pt x="7" y="172"/>
                    <a:pt x="7" y="172"/>
                  </a:cubicBezTo>
                  <a:cubicBezTo>
                    <a:pt x="6" y="172"/>
                    <a:pt x="4" y="171"/>
                    <a:pt x="3" y="1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6321722" y="2948418"/>
            <a:ext cx="366360" cy="230998"/>
            <a:chOff x="5262563" y="628650"/>
            <a:chExt cx="1714501" cy="1081088"/>
          </a:xfrm>
          <a:solidFill>
            <a:schemeClr val="accent6">
              <a:lumMod val="50000"/>
            </a:schemeClr>
          </a:solidFill>
        </p:grpSpPr>
        <p:sp>
          <p:nvSpPr>
            <p:cNvPr id="177" name="Freeform 30"/>
            <p:cNvSpPr/>
            <p:nvPr/>
          </p:nvSpPr>
          <p:spPr bwMode="auto">
            <a:xfrm>
              <a:off x="5538788" y="1468438"/>
              <a:ext cx="1155700" cy="65088"/>
            </a:xfrm>
            <a:custGeom>
              <a:avLst/>
              <a:gdLst>
                <a:gd name="T0" fmla="*/ 0 w 728"/>
                <a:gd name="T1" fmla="*/ 41 h 41"/>
                <a:gd name="T2" fmla="*/ 0 w 728"/>
                <a:gd name="T3" fmla="*/ 0 h 41"/>
                <a:gd name="T4" fmla="*/ 728 w 728"/>
                <a:gd name="T5" fmla="*/ 0 h 41"/>
                <a:gd name="T6" fmla="*/ 728 w 728"/>
                <a:gd name="T7" fmla="*/ 41 h 41"/>
                <a:gd name="T8" fmla="*/ 0 w 728"/>
                <a:gd name="T9" fmla="*/ 41 h 41"/>
                <a:gd name="T10" fmla="*/ 0 w 728"/>
                <a:gd name="T11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8" h="41">
                  <a:moveTo>
                    <a:pt x="0" y="41"/>
                  </a:moveTo>
                  <a:lnTo>
                    <a:pt x="0" y="0"/>
                  </a:lnTo>
                  <a:lnTo>
                    <a:pt x="728" y="0"/>
                  </a:lnTo>
                  <a:lnTo>
                    <a:pt x="728" y="41"/>
                  </a:lnTo>
                  <a:lnTo>
                    <a:pt x="0" y="41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8" name="Freeform 31"/>
            <p:cNvSpPr/>
            <p:nvPr/>
          </p:nvSpPr>
          <p:spPr bwMode="auto">
            <a:xfrm>
              <a:off x="6088063" y="901700"/>
              <a:ext cx="65088" cy="587375"/>
            </a:xfrm>
            <a:custGeom>
              <a:avLst/>
              <a:gdLst>
                <a:gd name="T0" fmla="*/ 0 w 41"/>
                <a:gd name="T1" fmla="*/ 370 h 370"/>
                <a:gd name="T2" fmla="*/ 0 w 41"/>
                <a:gd name="T3" fmla="*/ 0 h 370"/>
                <a:gd name="T4" fmla="*/ 41 w 41"/>
                <a:gd name="T5" fmla="*/ 0 h 370"/>
                <a:gd name="T6" fmla="*/ 41 w 41"/>
                <a:gd name="T7" fmla="*/ 370 h 370"/>
                <a:gd name="T8" fmla="*/ 0 w 41"/>
                <a:gd name="T9" fmla="*/ 370 h 370"/>
                <a:gd name="T10" fmla="*/ 0 w 41"/>
                <a:gd name="T11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70">
                  <a:moveTo>
                    <a:pt x="0" y="370"/>
                  </a:moveTo>
                  <a:lnTo>
                    <a:pt x="0" y="0"/>
                  </a:lnTo>
                  <a:lnTo>
                    <a:pt x="41" y="0"/>
                  </a:lnTo>
                  <a:lnTo>
                    <a:pt x="41" y="370"/>
                  </a:lnTo>
                  <a:lnTo>
                    <a:pt x="0" y="370"/>
                  </a:lnTo>
                  <a:lnTo>
                    <a:pt x="0" y="3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79" name="Freeform 32"/>
            <p:cNvSpPr/>
            <p:nvPr/>
          </p:nvSpPr>
          <p:spPr bwMode="auto">
            <a:xfrm>
              <a:off x="5262563" y="1292225"/>
              <a:ext cx="431800" cy="417513"/>
            </a:xfrm>
            <a:custGeom>
              <a:avLst/>
              <a:gdLst>
                <a:gd name="T0" fmla="*/ 147 w 147"/>
                <a:gd name="T1" fmla="*/ 120 h 142"/>
                <a:gd name="T2" fmla="*/ 124 w 147"/>
                <a:gd name="T3" fmla="*/ 142 h 142"/>
                <a:gd name="T4" fmla="*/ 23 w 147"/>
                <a:gd name="T5" fmla="*/ 142 h 142"/>
                <a:gd name="T6" fmla="*/ 0 w 147"/>
                <a:gd name="T7" fmla="*/ 120 h 142"/>
                <a:gd name="T8" fmla="*/ 0 w 147"/>
                <a:gd name="T9" fmla="*/ 22 h 142"/>
                <a:gd name="T10" fmla="*/ 23 w 147"/>
                <a:gd name="T11" fmla="*/ 0 h 142"/>
                <a:gd name="T12" fmla="*/ 124 w 147"/>
                <a:gd name="T13" fmla="*/ 0 h 142"/>
                <a:gd name="T14" fmla="*/ 147 w 147"/>
                <a:gd name="T15" fmla="*/ 22 h 142"/>
                <a:gd name="T16" fmla="*/ 147 w 147"/>
                <a:gd name="T17" fmla="*/ 1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142">
                  <a:moveTo>
                    <a:pt x="147" y="120"/>
                  </a:moveTo>
                  <a:cubicBezTo>
                    <a:pt x="147" y="132"/>
                    <a:pt x="137" y="142"/>
                    <a:pt x="124" y="142"/>
                  </a:cubicBezTo>
                  <a:cubicBezTo>
                    <a:pt x="23" y="142"/>
                    <a:pt x="23" y="142"/>
                    <a:pt x="23" y="142"/>
                  </a:cubicBezTo>
                  <a:cubicBezTo>
                    <a:pt x="10" y="142"/>
                    <a:pt x="0" y="132"/>
                    <a:pt x="0" y="1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37" y="0"/>
                    <a:pt x="147" y="10"/>
                    <a:pt x="147" y="22"/>
                  </a:cubicBezTo>
                  <a:lnTo>
                    <a:pt x="14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80" name="Freeform 33"/>
            <p:cNvSpPr/>
            <p:nvPr/>
          </p:nvSpPr>
          <p:spPr bwMode="auto">
            <a:xfrm>
              <a:off x="5907088" y="1292225"/>
              <a:ext cx="428625" cy="417513"/>
            </a:xfrm>
            <a:custGeom>
              <a:avLst/>
              <a:gdLst>
                <a:gd name="T0" fmla="*/ 146 w 146"/>
                <a:gd name="T1" fmla="*/ 120 h 142"/>
                <a:gd name="T2" fmla="*/ 123 w 146"/>
                <a:gd name="T3" fmla="*/ 142 h 142"/>
                <a:gd name="T4" fmla="*/ 22 w 146"/>
                <a:gd name="T5" fmla="*/ 142 h 142"/>
                <a:gd name="T6" fmla="*/ 0 w 146"/>
                <a:gd name="T7" fmla="*/ 120 h 142"/>
                <a:gd name="T8" fmla="*/ 0 w 146"/>
                <a:gd name="T9" fmla="*/ 22 h 142"/>
                <a:gd name="T10" fmla="*/ 22 w 146"/>
                <a:gd name="T11" fmla="*/ 0 h 142"/>
                <a:gd name="T12" fmla="*/ 123 w 146"/>
                <a:gd name="T13" fmla="*/ 0 h 142"/>
                <a:gd name="T14" fmla="*/ 146 w 146"/>
                <a:gd name="T15" fmla="*/ 22 h 142"/>
                <a:gd name="T16" fmla="*/ 146 w 146"/>
                <a:gd name="T17" fmla="*/ 1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142">
                  <a:moveTo>
                    <a:pt x="146" y="120"/>
                  </a:moveTo>
                  <a:cubicBezTo>
                    <a:pt x="146" y="132"/>
                    <a:pt x="136" y="142"/>
                    <a:pt x="123" y="142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10" y="142"/>
                    <a:pt x="0" y="132"/>
                    <a:pt x="0" y="1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36" y="0"/>
                    <a:pt x="146" y="10"/>
                    <a:pt x="146" y="22"/>
                  </a:cubicBezTo>
                  <a:lnTo>
                    <a:pt x="14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81" name="Freeform 34"/>
            <p:cNvSpPr/>
            <p:nvPr/>
          </p:nvSpPr>
          <p:spPr bwMode="auto">
            <a:xfrm>
              <a:off x="6546851" y="1292225"/>
              <a:ext cx="430213" cy="417513"/>
            </a:xfrm>
            <a:custGeom>
              <a:avLst/>
              <a:gdLst>
                <a:gd name="T0" fmla="*/ 146 w 146"/>
                <a:gd name="T1" fmla="*/ 120 h 142"/>
                <a:gd name="T2" fmla="*/ 124 w 146"/>
                <a:gd name="T3" fmla="*/ 142 h 142"/>
                <a:gd name="T4" fmla="*/ 22 w 146"/>
                <a:gd name="T5" fmla="*/ 142 h 142"/>
                <a:gd name="T6" fmla="*/ 0 w 146"/>
                <a:gd name="T7" fmla="*/ 120 h 142"/>
                <a:gd name="T8" fmla="*/ 0 w 146"/>
                <a:gd name="T9" fmla="*/ 22 h 142"/>
                <a:gd name="T10" fmla="*/ 22 w 146"/>
                <a:gd name="T11" fmla="*/ 0 h 142"/>
                <a:gd name="T12" fmla="*/ 124 w 146"/>
                <a:gd name="T13" fmla="*/ 0 h 142"/>
                <a:gd name="T14" fmla="*/ 146 w 146"/>
                <a:gd name="T15" fmla="*/ 22 h 142"/>
                <a:gd name="T16" fmla="*/ 146 w 146"/>
                <a:gd name="T17" fmla="*/ 1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142">
                  <a:moveTo>
                    <a:pt x="146" y="120"/>
                  </a:moveTo>
                  <a:cubicBezTo>
                    <a:pt x="146" y="132"/>
                    <a:pt x="136" y="142"/>
                    <a:pt x="124" y="142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10" y="142"/>
                    <a:pt x="0" y="132"/>
                    <a:pt x="0" y="1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36" y="0"/>
                    <a:pt x="146" y="10"/>
                    <a:pt x="146" y="22"/>
                  </a:cubicBezTo>
                  <a:lnTo>
                    <a:pt x="14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82" name="Freeform 35"/>
            <p:cNvSpPr/>
            <p:nvPr/>
          </p:nvSpPr>
          <p:spPr bwMode="auto">
            <a:xfrm>
              <a:off x="5611813" y="628650"/>
              <a:ext cx="1014413" cy="417513"/>
            </a:xfrm>
            <a:custGeom>
              <a:avLst/>
              <a:gdLst>
                <a:gd name="T0" fmla="*/ 345 w 345"/>
                <a:gd name="T1" fmla="*/ 120 h 142"/>
                <a:gd name="T2" fmla="*/ 323 w 345"/>
                <a:gd name="T3" fmla="*/ 142 h 142"/>
                <a:gd name="T4" fmla="*/ 22 w 345"/>
                <a:gd name="T5" fmla="*/ 142 h 142"/>
                <a:gd name="T6" fmla="*/ 0 w 345"/>
                <a:gd name="T7" fmla="*/ 120 h 142"/>
                <a:gd name="T8" fmla="*/ 0 w 345"/>
                <a:gd name="T9" fmla="*/ 22 h 142"/>
                <a:gd name="T10" fmla="*/ 22 w 345"/>
                <a:gd name="T11" fmla="*/ 0 h 142"/>
                <a:gd name="T12" fmla="*/ 323 w 345"/>
                <a:gd name="T13" fmla="*/ 0 h 142"/>
                <a:gd name="T14" fmla="*/ 345 w 345"/>
                <a:gd name="T15" fmla="*/ 22 h 142"/>
                <a:gd name="T16" fmla="*/ 345 w 345"/>
                <a:gd name="T17" fmla="*/ 1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142">
                  <a:moveTo>
                    <a:pt x="345" y="120"/>
                  </a:moveTo>
                  <a:cubicBezTo>
                    <a:pt x="345" y="132"/>
                    <a:pt x="335" y="142"/>
                    <a:pt x="323" y="142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10" y="142"/>
                    <a:pt x="0" y="132"/>
                    <a:pt x="0" y="1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35" y="0"/>
                    <a:pt x="345" y="10"/>
                    <a:pt x="345" y="22"/>
                  </a:cubicBezTo>
                  <a:lnTo>
                    <a:pt x="345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7107824" y="2899573"/>
            <a:ext cx="329046" cy="328688"/>
            <a:chOff x="7885113" y="400050"/>
            <a:chExt cx="1539876" cy="1538288"/>
          </a:xfrm>
          <a:solidFill>
            <a:schemeClr val="accent6">
              <a:lumMod val="50000"/>
            </a:schemeClr>
          </a:solidFill>
        </p:grpSpPr>
        <p:sp>
          <p:nvSpPr>
            <p:cNvPr id="184" name="Freeform 36"/>
            <p:cNvSpPr/>
            <p:nvPr/>
          </p:nvSpPr>
          <p:spPr bwMode="auto">
            <a:xfrm>
              <a:off x="8434388" y="949325"/>
              <a:ext cx="441325" cy="439738"/>
            </a:xfrm>
            <a:custGeom>
              <a:avLst/>
              <a:gdLst>
                <a:gd name="T0" fmla="*/ 10 w 150"/>
                <a:gd name="T1" fmla="*/ 103 h 150"/>
                <a:gd name="T2" fmla="*/ 103 w 150"/>
                <a:gd name="T3" fmla="*/ 10 h 150"/>
                <a:gd name="T4" fmla="*/ 140 w 150"/>
                <a:gd name="T5" fmla="*/ 10 h 150"/>
                <a:gd name="T6" fmla="*/ 140 w 150"/>
                <a:gd name="T7" fmla="*/ 10 h 150"/>
                <a:gd name="T8" fmla="*/ 140 w 150"/>
                <a:gd name="T9" fmla="*/ 47 h 150"/>
                <a:gd name="T10" fmla="*/ 140 w 150"/>
                <a:gd name="T11" fmla="*/ 47 h 150"/>
                <a:gd name="T12" fmla="*/ 47 w 150"/>
                <a:gd name="T13" fmla="*/ 140 h 150"/>
                <a:gd name="T14" fmla="*/ 10 w 150"/>
                <a:gd name="T15" fmla="*/ 140 h 150"/>
                <a:gd name="T16" fmla="*/ 10 w 150"/>
                <a:gd name="T17" fmla="*/ 140 h 150"/>
                <a:gd name="T18" fmla="*/ 10 w 150"/>
                <a:gd name="T19" fmla="*/ 10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50">
                  <a:moveTo>
                    <a:pt x="10" y="103"/>
                  </a:moveTo>
                  <a:cubicBezTo>
                    <a:pt x="103" y="10"/>
                    <a:pt x="103" y="10"/>
                    <a:pt x="103" y="10"/>
                  </a:cubicBezTo>
                  <a:cubicBezTo>
                    <a:pt x="113" y="0"/>
                    <a:pt x="129" y="0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50" y="21"/>
                    <a:pt x="150" y="37"/>
                    <a:pt x="140" y="47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37" y="150"/>
                    <a:pt x="21" y="150"/>
                    <a:pt x="10" y="140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0" y="129"/>
                    <a:pt x="0" y="113"/>
                    <a:pt x="10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85" name="Freeform 37"/>
            <p:cNvSpPr/>
            <p:nvPr/>
          </p:nvSpPr>
          <p:spPr bwMode="auto">
            <a:xfrm>
              <a:off x="8540751" y="400050"/>
              <a:ext cx="884238" cy="884238"/>
            </a:xfrm>
            <a:custGeom>
              <a:avLst/>
              <a:gdLst>
                <a:gd name="T0" fmla="*/ 19 w 301"/>
                <a:gd name="T1" fmla="*/ 232 h 301"/>
                <a:gd name="T2" fmla="*/ 53 w 301"/>
                <a:gd name="T3" fmla="*/ 198 h 301"/>
                <a:gd name="T4" fmla="*/ 71 w 301"/>
                <a:gd name="T5" fmla="*/ 140 h 301"/>
                <a:gd name="T6" fmla="*/ 138 w 301"/>
                <a:gd name="T7" fmla="*/ 72 h 301"/>
                <a:gd name="T8" fmla="*/ 229 w 301"/>
                <a:gd name="T9" fmla="*/ 72 h 301"/>
                <a:gd name="T10" fmla="*/ 229 w 301"/>
                <a:gd name="T11" fmla="*/ 162 h 301"/>
                <a:gd name="T12" fmla="*/ 161 w 301"/>
                <a:gd name="T13" fmla="*/ 230 h 301"/>
                <a:gd name="T14" fmla="*/ 161 w 301"/>
                <a:gd name="T15" fmla="*/ 230 h 301"/>
                <a:gd name="T16" fmla="*/ 103 w 301"/>
                <a:gd name="T17" fmla="*/ 247 h 301"/>
                <a:gd name="T18" fmla="*/ 69 w 301"/>
                <a:gd name="T19" fmla="*/ 281 h 301"/>
                <a:gd name="T20" fmla="*/ 192 w 301"/>
                <a:gd name="T21" fmla="*/ 261 h 301"/>
                <a:gd name="T22" fmla="*/ 192 w 301"/>
                <a:gd name="T23" fmla="*/ 261 h 301"/>
                <a:gd name="T24" fmla="*/ 259 w 301"/>
                <a:gd name="T25" fmla="*/ 193 h 301"/>
                <a:gd name="T26" fmla="*/ 259 w 301"/>
                <a:gd name="T27" fmla="*/ 41 h 301"/>
                <a:gd name="T28" fmla="*/ 108 w 301"/>
                <a:gd name="T29" fmla="*/ 41 h 301"/>
                <a:gd name="T30" fmla="*/ 40 w 301"/>
                <a:gd name="T31" fmla="*/ 109 h 301"/>
                <a:gd name="T32" fmla="*/ 19 w 301"/>
                <a:gd name="T33" fmla="*/ 232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1" h="301">
                  <a:moveTo>
                    <a:pt x="19" y="232"/>
                  </a:moveTo>
                  <a:cubicBezTo>
                    <a:pt x="53" y="198"/>
                    <a:pt x="53" y="198"/>
                    <a:pt x="53" y="198"/>
                  </a:cubicBezTo>
                  <a:cubicBezTo>
                    <a:pt x="49" y="178"/>
                    <a:pt x="55" y="156"/>
                    <a:pt x="71" y="140"/>
                  </a:cubicBezTo>
                  <a:cubicBezTo>
                    <a:pt x="138" y="72"/>
                    <a:pt x="138" y="72"/>
                    <a:pt x="138" y="72"/>
                  </a:cubicBezTo>
                  <a:cubicBezTo>
                    <a:pt x="163" y="47"/>
                    <a:pt x="204" y="47"/>
                    <a:pt x="229" y="72"/>
                  </a:cubicBezTo>
                  <a:cubicBezTo>
                    <a:pt x="254" y="97"/>
                    <a:pt x="254" y="138"/>
                    <a:pt x="229" y="162"/>
                  </a:cubicBezTo>
                  <a:cubicBezTo>
                    <a:pt x="161" y="230"/>
                    <a:pt x="161" y="230"/>
                    <a:pt x="161" y="230"/>
                  </a:cubicBezTo>
                  <a:cubicBezTo>
                    <a:pt x="161" y="230"/>
                    <a:pt x="161" y="230"/>
                    <a:pt x="161" y="230"/>
                  </a:cubicBezTo>
                  <a:cubicBezTo>
                    <a:pt x="145" y="246"/>
                    <a:pt x="123" y="252"/>
                    <a:pt x="103" y="247"/>
                  </a:cubicBezTo>
                  <a:cubicBezTo>
                    <a:pt x="69" y="281"/>
                    <a:pt x="69" y="281"/>
                    <a:pt x="69" y="281"/>
                  </a:cubicBezTo>
                  <a:cubicBezTo>
                    <a:pt x="109" y="301"/>
                    <a:pt x="158" y="294"/>
                    <a:pt x="192" y="261"/>
                  </a:cubicBezTo>
                  <a:cubicBezTo>
                    <a:pt x="192" y="261"/>
                    <a:pt x="192" y="261"/>
                    <a:pt x="192" y="26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301" y="151"/>
                    <a:pt x="301" y="83"/>
                    <a:pt x="259" y="41"/>
                  </a:cubicBezTo>
                  <a:cubicBezTo>
                    <a:pt x="217" y="0"/>
                    <a:pt x="150" y="0"/>
                    <a:pt x="108" y="41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7" y="142"/>
                    <a:pt x="0" y="192"/>
                    <a:pt x="19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86" name="Freeform 38"/>
            <p:cNvSpPr/>
            <p:nvPr/>
          </p:nvSpPr>
          <p:spPr bwMode="auto">
            <a:xfrm>
              <a:off x="7885113" y="1055688"/>
              <a:ext cx="884238" cy="882650"/>
            </a:xfrm>
            <a:custGeom>
              <a:avLst/>
              <a:gdLst>
                <a:gd name="T0" fmla="*/ 261 w 301"/>
                <a:gd name="T1" fmla="*/ 192 h 301"/>
                <a:gd name="T2" fmla="*/ 281 w 301"/>
                <a:gd name="T3" fmla="*/ 69 h 301"/>
                <a:gd name="T4" fmla="*/ 247 w 301"/>
                <a:gd name="T5" fmla="*/ 103 h 301"/>
                <a:gd name="T6" fmla="*/ 230 w 301"/>
                <a:gd name="T7" fmla="*/ 161 h 301"/>
                <a:gd name="T8" fmla="*/ 162 w 301"/>
                <a:gd name="T9" fmla="*/ 229 h 301"/>
                <a:gd name="T10" fmla="*/ 162 w 301"/>
                <a:gd name="T11" fmla="*/ 229 h 301"/>
                <a:gd name="T12" fmla="*/ 72 w 301"/>
                <a:gd name="T13" fmla="*/ 229 h 301"/>
                <a:gd name="T14" fmla="*/ 72 w 301"/>
                <a:gd name="T15" fmla="*/ 138 h 301"/>
                <a:gd name="T16" fmla="*/ 140 w 301"/>
                <a:gd name="T17" fmla="*/ 71 h 301"/>
                <a:gd name="T18" fmla="*/ 198 w 301"/>
                <a:gd name="T19" fmla="*/ 54 h 301"/>
                <a:gd name="T20" fmla="*/ 232 w 301"/>
                <a:gd name="T21" fmla="*/ 19 h 301"/>
                <a:gd name="T22" fmla="*/ 109 w 301"/>
                <a:gd name="T23" fmla="*/ 40 h 301"/>
                <a:gd name="T24" fmla="*/ 41 w 301"/>
                <a:gd name="T25" fmla="*/ 108 h 301"/>
                <a:gd name="T26" fmla="*/ 41 w 301"/>
                <a:gd name="T27" fmla="*/ 259 h 301"/>
                <a:gd name="T28" fmla="*/ 193 w 301"/>
                <a:gd name="T29" fmla="*/ 259 h 301"/>
                <a:gd name="T30" fmla="*/ 193 w 301"/>
                <a:gd name="T31" fmla="*/ 259 h 301"/>
                <a:gd name="T32" fmla="*/ 261 w 301"/>
                <a:gd name="T33" fmla="*/ 192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1" h="301">
                  <a:moveTo>
                    <a:pt x="261" y="192"/>
                  </a:moveTo>
                  <a:cubicBezTo>
                    <a:pt x="294" y="158"/>
                    <a:pt x="301" y="109"/>
                    <a:pt x="281" y="69"/>
                  </a:cubicBezTo>
                  <a:cubicBezTo>
                    <a:pt x="247" y="103"/>
                    <a:pt x="247" y="103"/>
                    <a:pt x="247" y="103"/>
                  </a:cubicBezTo>
                  <a:cubicBezTo>
                    <a:pt x="252" y="123"/>
                    <a:pt x="246" y="145"/>
                    <a:pt x="230" y="161"/>
                  </a:cubicBezTo>
                  <a:cubicBezTo>
                    <a:pt x="162" y="229"/>
                    <a:pt x="162" y="229"/>
                    <a:pt x="162" y="229"/>
                  </a:cubicBezTo>
                  <a:cubicBezTo>
                    <a:pt x="162" y="229"/>
                    <a:pt x="162" y="229"/>
                    <a:pt x="162" y="229"/>
                  </a:cubicBezTo>
                  <a:cubicBezTo>
                    <a:pt x="137" y="254"/>
                    <a:pt x="97" y="254"/>
                    <a:pt x="72" y="229"/>
                  </a:cubicBezTo>
                  <a:cubicBezTo>
                    <a:pt x="47" y="204"/>
                    <a:pt x="47" y="163"/>
                    <a:pt x="72" y="138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56" y="55"/>
                    <a:pt x="178" y="49"/>
                    <a:pt x="198" y="54"/>
                  </a:cubicBezTo>
                  <a:cubicBezTo>
                    <a:pt x="232" y="19"/>
                    <a:pt x="232" y="19"/>
                    <a:pt x="232" y="19"/>
                  </a:cubicBezTo>
                  <a:cubicBezTo>
                    <a:pt x="192" y="0"/>
                    <a:pt x="142" y="7"/>
                    <a:pt x="109" y="40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150"/>
                    <a:pt x="0" y="218"/>
                    <a:pt x="41" y="259"/>
                  </a:cubicBezTo>
                  <a:cubicBezTo>
                    <a:pt x="83" y="301"/>
                    <a:pt x="151" y="301"/>
                    <a:pt x="193" y="259"/>
                  </a:cubicBezTo>
                  <a:cubicBezTo>
                    <a:pt x="193" y="259"/>
                    <a:pt x="193" y="259"/>
                    <a:pt x="193" y="259"/>
                  </a:cubicBezTo>
                  <a:lnTo>
                    <a:pt x="261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7888190" y="2904832"/>
            <a:ext cx="318530" cy="318172"/>
            <a:chOff x="10445751" y="423863"/>
            <a:chExt cx="1490663" cy="1489075"/>
          </a:xfrm>
          <a:solidFill>
            <a:schemeClr val="accent6">
              <a:lumMod val="50000"/>
            </a:schemeClr>
          </a:solidFill>
        </p:grpSpPr>
        <p:sp>
          <p:nvSpPr>
            <p:cNvPr id="188" name="Freeform 39"/>
            <p:cNvSpPr>
              <a:spLocks noEditPoints="1"/>
            </p:cNvSpPr>
            <p:nvPr/>
          </p:nvSpPr>
          <p:spPr bwMode="auto">
            <a:xfrm>
              <a:off x="10445751" y="423863"/>
              <a:ext cx="1490663" cy="1489075"/>
            </a:xfrm>
            <a:custGeom>
              <a:avLst/>
              <a:gdLst>
                <a:gd name="T0" fmla="*/ 0 w 507"/>
                <a:gd name="T1" fmla="*/ 254 h 507"/>
                <a:gd name="T2" fmla="*/ 253 w 507"/>
                <a:gd name="T3" fmla="*/ 0 h 507"/>
                <a:gd name="T4" fmla="*/ 253 w 507"/>
                <a:gd name="T5" fmla="*/ 0 h 507"/>
                <a:gd name="T6" fmla="*/ 507 w 507"/>
                <a:gd name="T7" fmla="*/ 254 h 507"/>
                <a:gd name="T8" fmla="*/ 507 w 507"/>
                <a:gd name="T9" fmla="*/ 254 h 507"/>
                <a:gd name="T10" fmla="*/ 253 w 507"/>
                <a:gd name="T11" fmla="*/ 507 h 507"/>
                <a:gd name="T12" fmla="*/ 253 w 507"/>
                <a:gd name="T13" fmla="*/ 507 h 507"/>
                <a:gd name="T14" fmla="*/ 0 w 507"/>
                <a:gd name="T15" fmla="*/ 254 h 507"/>
                <a:gd name="T16" fmla="*/ 42 w 507"/>
                <a:gd name="T17" fmla="*/ 254 h 507"/>
                <a:gd name="T18" fmla="*/ 104 w 507"/>
                <a:gd name="T19" fmla="*/ 404 h 507"/>
                <a:gd name="T20" fmla="*/ 104 w 507"/>
                <a:gd name="T21" fmla="*/ 404 h 507"/>
                <a:gd name="T22" fmla="*/ 253 w 507"/>
                <a:gd name="T23" fmla="*/ 465 h 507"/>
                <a:gd name="T24" fmla="*/ 253 w 507"/>
                <a:gd name="T25" fmla="*/ 465 h 507"/>
                <a:gd name="T26" fmla="*/ 403 w 507"/>
                <a:gd name="T27" fmla="*/ 404 h 507"/>
                <a:gd name="T28" fmla="*/ 403 w 507"/>
                <a:gd name="T29" fmla="*/ 404 h 507"/>
                <a:gd name="T30" fmla="*/ 465 w 507"/>
                <a:gd name="T31" fmla="*/ 254 h 507"/>
                <a:gd name="T32" fmla="*/ 465 w 507"/>
                <a:gd name="T33" fmla="*/ 254 h 507"/>
                <a:gd name="T34" fmla="*/ 403 w 507"/>
                <a:gd name="T35" fmla="*/ 104 h 507"/>
                <a:gd name="T36" fmla="*/ 403 w 507"/>
                <a:gd name="T37" fmla="*/ 104 h 507"/>
                <a:gd name="T38" fmla="*/ 253 w 507"/>
                <a:gd name="T39" fmla="*/ 42 h 507"/>
                <a:gd name="T40" fmla="*/ 253 w 507"/>
                <a:gd name="T41" fmla="*/ 42 h 507"/>
                <a:gd name="T42" fmla="*/ 104 w 507"/>
                <a:gd name="T43" fmla="*/ 104 h 507"/>
                <a:gd name="T44" fmla="*/ 104 w 507"/>
                <a:gd name="T45" fmla="*/ 104 h 507"/>
                <a:gd name="T46" fmla="*/ 42 w 507"/>
                <a:gd name="T47" fmla="*/ 254 h 507"/>
                <a:gd name="T48" fmla="*/ 42 w 507"/>
                <a:gd name="T49" fmla="*/ 254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7" h="507">
                  <a:moveTo>
                    <a:pt x="0" y="254"/>
                  </a:moveTo>
                  <a:cubicBezTo>
                    <a:pt x="0" y="114"/>
                    <a:pt x="113" y="0"/>
                    <a:pt x="253" y="0"/>
                  </a:cubicBezTo>
                  <a:cubicBezTo>
                    <a:pt x="253" y="0"/>
                    <a:pt x="253" y="0"/>
                    <a:pt x="253" y="0"/>
                  </a:cubicBezTo>
                  <a:cubicBezTo>
                    <a:pt x="393" y="0"/>
                    <a:pt x="507" y="114"/>
                    <a:pt x="507" y="254"/>
                  </a:cubicBezTo>
                  <a:cubicBezTo>
                    <a:pt x="507" y="254"/>
                    <a:pt x="507" y="254"/>
                    <a:pt x="507" y="254"/>
                  </a:cubicBezTo>
                  <a:cubicBezTo>
                    <a:pt x="507" y="394"/>
                    <a:pt x="393" y="507"/>
                    <a:pt x="253" y="507"/>
                  </a:cubicBezTo>
                  <a:cubicBezTo>
                    <a:pt x="253" y="507"/>
                    <a:pt x="253" y="507"/>
                    <a:pt x="253" y="507"/>
                  </a:cubicBezTo>
                  <a:cubicBezTo>
                    <a:pt x="113" y="507"/>
                    <a:pt x="0" y="394"/>
                    <a:pt x="0" y="254"/>
                  </a:cubicBezTo>
                  <a:close/>
                  <a:moveTo>
                    <a:pt x="42" y="254"/>
                  </a:moveTo>
                  <a:cubicBezTo>
                    <a:pt x="42" y="312"/>
                    <a:pt x="65" y="365"/>
                    <a:pt x="104" y="404"/>
                  </a:cubicBezTo>
                  <a:cubicBezTo>
                    <a:pt x="104" y="404"/>
                    <a:pt x="104" y="404"/>
                    <a:pt x="104" y="404"/>
                  </a:cubicBezTo>
                  <a:cubicBezTo>
                    <a:pt x="142" y="442"/>
                    <a:pt x="195" y="465"/>
                    <a:pt x="253" y="465"/>
                  </a:cubicBezTo>
                  <a:cubicBezTo>
                    <a:pt x="253" y="465"/>
                    <a:pt x="253" y="465"/>
                    <a:pt x="253" y="465"/>
                  </a:cubicBezTo>
                  <a:cubicBezTo>
                    <a:pt x="312" y="465"/>
                    <a:pt x="364" y="442"/>
                    <a:pt x="403" y="404"/>
                  </a:cubicBezTo>
                  <a:cubicBezTo>
                    <a:pt x="403" y="404"/>
                    <a:pt x="403" y="404"/>
                    <a:pt x="403" y="404"/>
                  </a:cubicBezTo>
                  <a:cubicBezTo>
                    <a:pt x="441" y="365"/>
                    <a:pt x="465" y="312"/>
                    <a:pt x="465" y="254"/>
                  </a:cubicBezTo>
                  <a:cubicBezTo>
                    <a:pt x="465" y="254"/>
                    <a:pt x="465" y="254"/>
                    <a:pt x="465" y="254"/>
                  </a:cubicBezTo>
                  <a:cubicBezTo>
                    <a:pt x="465" y="196"/>
                    <a:pt x="441" y="143"/>
                    <a:pt x="403" y="104"/>
                  </a:cubicBezTo>
                  <a:cubicBezTo>
                    <a:pt x="403" y="104"/>
                    <a:pt x="403" y="104"/>
                    <a:pt x="403" y="104"/>
                  </a:cubicBezTo>
                  <a:cubicBezTo>
                    <a:pt x="364" y="66"/>
                    <a:pt x="312" y="42"/>
                    <a:pt x="253" y="42"/>
                  </a:cubicBezTo>
                  <a:cubicBezTo>
                    <a:pt x="253" y="42"/>
                    <a:pt x="253" y="42"/>
                    <a:pt x="253" y="42"/>
                  </a:cubicBezTo>
                  <a:cubicBezTo>
                    <a:pt x="195" y="42"/>
                    <a:pt x="142" y="66"/>
                    <a:pt x="104" y="104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65" y="143"/>
                    <a:pt x="42" y="196"/>
                    <a:pt x="42" y="254"/>
                  </a:cubicBezTo>
                  <a:cubicBezTo>
                    <a:pt x="42" y="254"/>
                    <a:pt x="42" y="254"/>
                    <a:pt x="42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89" name="Freeform 40"/>
            <p:cNvSpPr/>
            <p:nvPr/>
          </p:nvSpPr>
          <p:spPr bwMode="auto">
            <a:xfrm>
              <a:off x="11142663" y="587375"/>
              <a:ext cx="93663" cy="179388"/>
            </a:xfrm>
            <a:custGeom>
              <a:avLst/>
              <a:gdLst>
                <a:gd name="T0" fmla="*/ 32 w 32"/>
                <a:gd name="T1" fmla="*/ 45 h 61"/>
                <a:gd name="T2" fmla="*/ 16 w 32"/>
                <a:gd name="T3" fmla="*/ 61 h 61"/>
                <a:gd name="T4" fmla="*/ 16 w 32"/>
                <a:gd name="T5" fmla="*/ 61 h 61"/>
                <a:gd name="T6" fmla="*/ 0 w 32"/>
                <a:gd name="T7" fmla="*/ 45 h 61"/>
                <a:gd name="T8" fmla="*/ 0 w 32"/>
                <a:gd name="T9" fmla="*/ 15 h 61"/>
                <a:gd name="T10" fmla="*/ 16 w 32"/>
                <a:gd name="T11" fmla="*/ 0 h 61"/>
                <a:gd name="T12" fmla="*/ 16 w 32"/>
                <a:gd name="T13" fmla="*/ 0 h 61"/>
                <a:gd name="T14" fmla="*/ 32 w 32"/>
                <a:gd name="T15" fmla="*/ 15 h 61"/>
                <a:gd name="T16" fmla="*/ 32 w 32"/>
                <a:gd name="T17" fmla="*/ 4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61">
                  <a:moveTo>
                    <a:pt x="32" y="45"/>
                  </a:moveTo>
                  <a:cubicBezTo>
                    <a:pt x="32" y="54"/>
                    <a:pt x="25" y="61"/>
                    <a:pt x="16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8" y="61"/>
                    <a:pt x="0" y="54"/>
                    <a:pt x="0" y="4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8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7"/>
                    <a:pt x="32" y="15"/>
                  </a:cubicBezTo>
                  <a:lnTo>
                    <a:pt x="32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0" name="Freeform 41"/>
            <p:cNvSpPr/>
            <p:nvPr/>
          </p:nvSpPr>
          <p:spPr bwMode="auto">
            <a:xfrm>
              <a:off x="11142663" y="1571625"/>
              <a:ext cx="93663" cy="179388"/>
            </a:xfrm>
            <a:custGeom>
              <a:avLst/>
              <a:gdLst>
                <a:gd name="T0" fmla="*/ 32 w 32"/>
                <a:gd name="T1" fmla="*/ 46 h 61"/>
                <a:gd name="T2" fmla="*/ 16 w 32"/>
                <a:gd name="T3" fmla="*/ 61 h 61"/>
                <a:gd name="T4" fmla="*/ 16 w 32"/>
                <a:gd name="T5" fmla="*/ 61 h 61"/>
                <a:gd name="T6" fmla="*/ 0 w 32"/>
                <a:gd name="T7" fmla="*/ 46 h 61"/>
                <a:gd name="T8" fmla="*/ 0 w 32"/>
                <a:gd name="T9" fmla="*/ 16 h 61"/>
                <a:gd name="T10" fmla="*/ 16 w 32"/>
                <a:gd name="T11" fmla="*/ 0 h 61"/>
                <a:gd name="T12" fmla="*/ 16 w 32"/>
                <a:gd name="T13" fmla="*/ 0 h 61"/>
                <a:gd name="T14" fmla="*/ 32 w 32"/>
                <a:gd name="T15" fmla="*/ 16 h 61"/>
                <a:gd name="T16" fmla="*/ 32 w 32"/>
                <a:gd name="T17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61">
                  <a:moveTo>
                    <a:pt x="32" y="46"/>
                  </a:moveTo>
                  <a:cubicBezTo>
                    <a:pt x="32" y="54"/>
                    <a:pt x="25" y="61"/>
                    <a:pt x="16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8" y="61"/>
                    <a:pt x="0" y="54"/>
                    <a:pt x="0" y="4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8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lnTo>
                    <a:pt x="3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1" name="Freeform 42"/>
            <p:cNvSpPr/>
            <p:nvPr/>
          </p:nvSpPr>
          <p:spPr bwMode="auto">
            <a:xfrm>
              <a:off x="10607676" y="1122363"/>
              <a:ext cx="179388" cy="93663"/>
            </a:xfrm>
            <a:custGeom>
              <a:avLst/>
              <a:gdLst>
                <a:gd name="T0" fmla="*/ 45 w 61"/>
                <a:gd name="T1" fmla="*/ 0 h 32"/>
                <a:gd name="T2" fmla="*/ 61 w 61"/>
                <a:gd name="T3" fmla="*/ 16 h 32"/>
                <a:gd name="T4" fmla="*/ 61 w 61"/>
                <a:gd name="T5" fmla="*/ 16 h 32"/>
                <a:gd name="T6" fmla="*/ 45 w 61"/>
                <a:gd name="T7" fmla="*/ 32 h 32"/>
                <a:gd name="T8" fmla="*/ 16 w 61"/>
                <a:gd name="T9" fmla="*/ 32 h 32"/>
                <a:gd name="T10" fmla="*/ 0 w 61"/>
                <a:gd name="T11" fmla="*/ 16 h 32"/>
                <a:gd name="T12" fmla="*/ 0 w 61"/>
                <a:gd name="T13" fmla="*/ 16 h 32"/>
                <a:gd name="T14" fmla="*/ 16 w 61"/>
                <a:gd name="T15" fmla="*/ 0 h 32"/>
                <a:gd name="T16" fmla="*/ 45 w 6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32">
                  <a:moveTo>
                    <a:pt x="45" y="0"/>
                  </a:moveTo>
                  <a:cubicBezTo>
                    <a:pt x="54" y="0"/>
                    <a:pt x="61" y="7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25"/>
                    <a:pt x="54" y="32"/>
                    <a:pt x="4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2" name="Freeform 43"/>
            <p:cNvSpPr/>
            <p:nvPr/>
          </p:nvSpPr>
          <p:spPr bwMode="auto">
            <a:xfrm>
              <a:off x="11591926" y="1122363"/>
              <a:ext cx="179388" cy="93663"/>
            </a:xfrm>
            <a:custGeom>
              <a:avLst/>
              <a:gdLst>
                <a:gd name="T0" fmla="*/ 46 w 61"/>
                <a:gd name="T1" fmla="*/ 0 h 32"/>
                <a:gd name="T2" fmla="*/ 61 w 61"/>
                <a:gd name="T3" fmla="*/ 16 h 32"/>
                <a:gd name="T4" fmla="*/ 61 w 61"/>
                <a:gd name="T5" fmla="*/ 16 h 32"/>
                <a:gd name="T6" fmla="*/ 46 w 61"/>
                <a:gd name="T7" fmla="*/ 32 h 32"/>
                <a:gd name="T8" fmla="*/ 16 w 61"/>
                <a:gd name="T9" fmla="*/ 32 h 32"/>
                <a:gd name="T10" fmla="*/ 0 w 61"/>
                <a:gd name="T11" fmla="*/ 16 h 32"/>
                <a:gd name="T12" fmla="*/ 0 w 61"/>
                <a:gd name="T13" fmla="*/ 16 h 32"/>
                <a:gd name="T14" fmla="*/ 16 w 61"/>
                <a:gd name="T15" fmla="*/ 0 h 32"/>
                <a:gd name="T16" fmla="*/ 46 w 6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32">
                  <a:moveTo>
                    <a:pt x="46" y="0"/>
                  </a:moveTo>
                  <a:cubicBezTo>
                    <a:pt x="54" y="0"/>
                    <a:pt x="61" y="7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25"/>
                    <a:pt x="54" y="32"/>
                    <a:pt x="4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3" name="Freeform 44"/>
            <p:cNvSpPr>
              <a:spLocks noEditPoints="1"/>
            </p:cNvSpPr>
            <p:nvPr/>
          </p:nvSpPr>
          <p:spPr bwMode="auto">
            <a:xfrm>
              <a:off x="10652126" y="631825"/>
              <a:ext cx="1077913" cy="1074738"/>
            </a:xfrm>
            <a:custGeom>
              <a:avLst/>
              <a:gdLst>
                <a:gd name="T0" fmla="*/ 311 w 367"/>
                <a:gd name="T1" fmla="*/ 183 h 366"/>
                <a:gd name="T2" fmla="*/ 334 w 367"/>
                <a:gd name="T3" fmla="*/ 159 h 366"/>
                <a:gd name="T4" fmla="*/ 367 w 367"/>
                <a:gd name="T5" fmla="*/ 159 h 366"/>
                <a:gd name="T6" fmla="*/ 207 w 367"/>
                <a:gd name="T7" fmla="*/ 0 h 366"/>
                <a:gd name="T8" fmla="*/ 207 w 367"/>
                <a:gd name="T9" fmla="*/ 32 h 366"/>
                <a:gd name="T10" fmla="*/ 183 w 367"/>
                <a:gd name="T11" fmla="*/ 56 h 366"/>
                <a:gd name="T12" fmla="*/ 159 w 367"/>
                <a:gd name="T13" fmla="*/ 32 h 366"/>
                <a:gd name="T14" fmla="*/ 159 w 367"/>
                <a:gd name="T15" fmla="*/ 0 h 366"/>
                <a:gd name="T16" fmla="*/ 0 w 367"/>
                <a:gd name="T17" fmla="*/ 159 h 366"/>
                <a:gd name="T18" fmla="*/ 32 w 367"/>
                <a:gd name="T19" fmla="*/ 159 h 366"/>
                <a:gd name="T20" fmla="*/ 56 w 367"/>
                <a:gd name="T21" fmla="*/ 183 h 366"/>
                <a:gd name="T22" fmla="*/ 32 w 367"/>
                <a:gd name="T23" fmla="*/ 207 h 366"/>
                <a:gd name="T24" fmla="*/ 0 w 367"/>
                <a:gd name="T25" fmla="*/ 207 h 366"/>
                <a:gd name="T26" fmla="*/ 159 w 367"/>
                <a:gd name="T27" fmla="*/ 366 h 366"/>
                <a:gd name="T28" fmla="*/ 159 w 367"/>
                <a:gd name="T29" fmla="*/ 334 h 366"/>
                <a:gd name="T30" fmla="*/ 183 w 367"/>
                <a:gd name="T31" fmla="*/ 310 h 366"/>
                <a:gd name="T32" fmla="*/ 207 w 367"/>
                <a:gd name="T33" fmla="*/ 334 h 366"/>
                <a:gd name="T34" fmla="*/ 207 w 367"/>
                <a:gd name="T35" fmla="*/ 366 h 366"/>
                <a:gd name="T36" fmla="*/ 367 w 367"/>
                <a:gd name="T37" fmla="*/ 207 h 366"/>
                <a:gd name="T38" fmla="*/ 334 w 367"/>
                <a:gd name="T39" fmla="*/ 207 h 366"/>
                <a:gd name="T40" fmla="*/ 311 w 367"/>
                <a:gd name="T41" fmla="*/ 183 h 366"/>
                <a:gd name="T42" fmla="*/ 292 w 367"/>
                <a:gd name="T43" fmla="*/ 308 h 366"/>
                <a:gd name="T44" fmla="*/ 276 w 367"/>
                <a:gd name="T45" fmla="*/ 307 h 366"/>
                <a:gd name="T46" fmla="*/ 189 w 367"/>
                <a:gd name="T47" fmla="*/ 207 h 366"/>
                <a:gd name="T48" fmla="*/ 183 w 367"/>
                <a:gd name="T49" fmla="*/ 208 h 366"/>
                <a:gd name="T50" fmla="*/ 158 w 367"/>
                <a:gd name="T51" fmla="*/ 183 h 366"/>
                <a:gd name="T52" fmla="*/ 183 w 367"/>
                <a:gd name="T53" fmla="*/ 158 h 366"/>
                <a:gd name="T54" fmla="*/ 191 w 367"/>
                <a:gd name="T55" fmla="*/ 159 h 366"/>
                <a:gd name="T56" fmla="*/ 261 w 367"/>
                <a:gd name="T57" fmla="*/ 91 h 366"/>
                <a:gd name="T58" fmla="*/ 277 w 367"/>
                <a:gd name="T59" fmla="*/ 92 h 366"/>
                <a:gd name="T60" fmla="*/ 277 w 367"/>
                <a:gd name="T61" fmla="*/ 108 h 366"/>
                <a:gd name="T62" fmla="*/ 207 w 367"/>
                <a:gd name="T63" fmla="*/ 175 h 366"/>
                <a:gd name="T64" fmla="*/ 208 w 367"/>
                <a:gd name="T65" fmla="*/ 183 h 366"/>
                <a:gd name="T66" fmla="*/ 206 w 367"/>
                <a:gd name="T67" fmla="*/ 193 h 366"/>
                <a:gd name="T68" fmla="*/ 293 w 367"/>
                <a:gd name="T69" fmla="*/ 293 h 366"/>
                <a:gd name="T70" fmla="*/ 292 w 367"/>
                <a:gd name="T71" fmla="*/ 308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7" h="366">
                  <a:moveTo>
                    <a:pt x="311" y="183"/>
                  </a:moveTo>
                  <a:cubicBezTo>
                    <a:pt x="311" y="170"/>
                    <a:pt x="321" y="159"/>
                    <a:pt x="334" y="159"/>
                  </a:cubicBezTo>
                  <a:cubicBezTo>
                    <a:pt x="367" y="159"/>
                    <a:pt x="367" y="159"/>
                    <a:pt x="367" y="159"/>
                  </a:cubicBezTo>
                  <a:cubicBezTo>
                    <a:pt x="356" y="76"/>
                    <a:pt x="290" y="10"/>
                    <a:pt x="207" y="0"/>
                  </a:cubicBezTo>
                  <a:cubicBezTo>
                    <a:pt x="207" y="32"/>
                    <a:pt x="207" y="32"/>
                    <a:pt x="207" y="32"/>
                  </a:cubicBezTo>
                  <a:cubicBezTo>
                    <a:pt x="207" y="45"/>
                    <a:pt x="196" y="55"/>
                    <a:pt x="183" y="56"/>
                  </a:cubicBezTo>
                  <a:cubicBezTo>
                    <a:pt x="170" y="55"/>
                    <a:pt x="159" y="45"/>
                    <a:pt x="159" y="32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76" y="10"/>
                    <a:pt x="11" y="76"/>
                    <a:pt x="0" y="159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45" y="159"/>
                    <a:pt x="56" y="170"/>
                    <a:pt x="56" y="183"/>
                  </a:cubicBezTo>
                  <a:cubicBezTo>
                    <a:pt x="56" y="196"/>
                    <a:pt x="45" y="207"/>
                    <a:pt x="32" y="207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11" y="290"/>
                    <a:pt x="76" y="356"/>
                    <a:pt x="159" y="366"/>
                  </a:cubicBezTo>
                  <a:cubicBezTo>
                    <a:pt x="159" y="334"/>
                    <a:pt x="159" y="334"/>
                    <a:pt x="159" y="334"/>
                  </a:cubicBezTo>
                  <a:cubicBezTo>
                    <a:pt x="159" y="321"/>
                    <a:pt x="170" y="310"/>
                    <a:pt x="183" y="310"/>
                  </a:cubicBezTo>
                  <a:cubicBezTo>
                    <a:pt x="196" y="310"/>
                    <a:pt x="207" y="321"/>
                    <a:pt x="207" y="334"/>
                  </a:cubicBezTo>
                  <a:cubicBezTo>
                    <a:pt x="207" y="366"/>
                    <a:pt x="207" y="366"/>
                    <a:pt x="207" y="366"/>
                  </a:cubicBezTo>
                  <a:cubicBezTo>
                    <a:pt x="290" y="356"/>
                    <a:pt x="356" y="290"/>
                    <a:pt x="367" y="207"/>
                  </a:cubicBezTo>
                  <a:cubicBezTo>
                    <a:pt x="334" y="207"/>
                    <a:pt x="334" y="207"/>
                    <a:pt x="334" y="207"/>
                  </a:cubicBezTo>
                  <a:cubicBezTo>
                    <a:pt x="321" y="207"/>
                    <a:pt x="311" y="196"/>
                    <a:pt x="311" y="183"/>
                  </a:cubicBezTo>
                  <a:close/>
                  <a:moveTo>
                    <a:pt x="292" y="308"/>
                  </a:moveTo>
                  <a:cubicBezTo>
                    <a:pt x="287" y="312"/>
                    <a:pt x="280" y="312"/>
                    <a:pt x="276" y="307"/>
                  </a:cubicBezTo>
                  <a:cubicBezTo>
                    <a:pt x="189" y="207"/>
                    <a:pt x="189" y="207"/>
                    <a:pt x="189" y="207"/>
                  </a:cubicBezTo>
                  <a:cubicBezTo>
                    <a:pt x="187" y="208"/>
                    <a:pt x="185" y="208"/>
                    <a:pt x="183" y="208"/>
                  </a:cubicBezTo>
                  <a:cubicBezTo>
                    <a:pt x="169" y="208"/>
                    <a:pt x="158" y="197"/>
                    <a:pt x="158" y="183"/>
                  </a:cubicBezTo>
                  <a:cubicBezTo>
                    <a:pt x="158" y="169"/>
                    <a:pt x="169" y="158"/>
                    <a:pt x="183" y="158"/>
                  </a:cubicBezTo>
                  <a:cubicBezTo>
                    <a:pt x="186" y="158"/>
                    <a:pt x="188" y="158"/>
                    <a:pt x="191" y="159"/>
                  </a:cubicBezTo>
                  <a:cubicBezTo>
                    <a:pt x="261" y="91"/>
                    <a:pt x="261" y="91"/>
                    <a:pt x="261" y="91"/>
                  </a:cubicBezTo>
                  <a:cubicBezTo>
                    <a:pt x="266" y="87"/>
                    <a:pt x="273" y="87"/>
                    <a:pt x="277" y="92"/>
                  </a:cubicBezTo>
                  <a:cubicBezTo>
                    <a:pt x="281" y="96"/>
                    <a:pt x="281" y="103"/>
                    <a:pt x="277" y="108"/>
                  </a:cubicBezTo>
                  <a:cubicBezTo>
                    <a:pt x="207" y="175"/>
                    <a:pt x="207" y="175"/>
                    <a:pt x="207" y="175"/>
                  </a:cubicBezTo>
                  <a:cubicBezTo>
                    <a:pt x="208" y="177"/>
                    <a:pt x="208" y="180"/>
                    <a:pt x="208" y="183"/>
                  </a:cubicBezTo>
                  <a:cubicBezTo>
                    <a:pt x="208" y="187"/>
                    <a:pt x="208" y="190"/>
                    <a:pt x="206" y="193"/>
                  </a:cubicBezTo>
                  <a:cubicBezTo>
                    <a:pt x="293" y="293"/>
                    <a:pt x="293" y="293"/>
                    <a:pt x="293" y="293"/>
                  </a:cubicBezTo>
                  <a:cubicBezTo>
                    <a:pt x="297" y="297"/>
                    <a:pt x="296" y="304"/>
                    <a:pt x="292" y="3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8686371" y="2881413"/>
            <a:ext cx="270461" cy="365010"/>
            <a:chOff x="10544485" y="4845124"/>
            <a:chExt cx="370834" cy="500500"/>
          </a:xfrm>
          <a:solidFill>
            <a:schemeClr val="accent6">
              <a:lumMod val="50000"/>
            </a:schemeClr>
          </a:solidFill>
        </p:grpSpPr>
        <p:sp>
          <p:nvSpPr>
            <p:cNvPr id="195" name="Freeform 41"/>
            <p:cNvSpPr/>
            <p:nvPr/>
          </p:nvSpPr>
          <p:spPr bwMode="auto">
            <a:xfrm>
              <a:off x="10604483" y="4845124"/>
              <a:ext cx="310836" cy="403323"/>
            </a:xfrm>
            <a:custGeom>
              <a:avLst/>
              <a:gdLst>
                <a:gd name="T0" fmla="*/ 533 w 594"/>
                <a:gd name="T1" fmla="*/ 0 h 771"/>
                <a:gd name="T2" fmla="*/ 63 w 594"/>
                <a:gd name="T3" fmla="*/ 0 h 771"/>
                <a:gd name="T4" fmla="*/ 0 w 594"/>
                <a:gd name="T5" fmla="*/ 61 h 771"/>
                <a:gd name="T6" fmla="*/ 0 w 594"/>
                <a:gd name="T7" fmla="*/ 554 h 771"/>
                <a:gd name="T8" fmla="*/ 10 w 594"/>
                <a:gd name="T9" fmla="*/ 536 h 771"/>
                <a:gd name="T10" fmla="*/ 57 w 594"/>
                <a:gd name="T11" fmla="*/ 445 h 771"/>
                <a:gd name="T12" fmla="*/ 57 w 594"/>
                <a:gd name="T13" fmla="*/ 61 h 771"/>
                <a:gd name="T14" fmla="*/ 63 w 594"/>
                <a:gd name="T15" fmla="*/ 56 h 771"/>
                <a:gd name="T16" fmla="*/ 533 w 594"/>
                <a:gd name="T17" fmla="*/ 56 h 771"/>
                <a:gd name="T18" fmla="*/ 537 w 594"/>
                <a:gd name="T19" fmla="*/ 61 h 771"/>
                <a:gd name="T20" fmla="*/ 537 w 594"/>
                <a:gd name="T21" fmla="*/ 708 h 771"/>
                <a:gd name="T22" fmla="*/ 533 w 594"/>
                <a:gd name="T23" fmla="*/ 714 h 771"/>
                <a:gd name="T24" fmla="*/ 255 w 594"/>
                <a:gd name="T25" fmla="*/ 714 h 771"/>
                <a:gd name="T26" fmla="*/ 258 w 594"/>
                <a:gd name="T27" fmla="*/ 771 h 771"/>
                <a:gd name="T28" fmla="*/ 533 w 594"/>
                <a:gd name="T29" fmla="*/ 771 h 771"/>
                <a:gd name="T30" fmla="*/ 594 w 594"/>
                <a:gd name="T31" fmla="*/ 708 h 771"/>
                <a:gd name="T32" fmla="*/ 594 w 594"/>
                <a:gd name="T33" fmla="*/ 61 h 771"/>
                <a:gd name="T34" fmla="*/ 533 w 594"/>
                <a:gd name="T35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4" h="771">
                  <a:moveTo>
                    <a:pt x="533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28"/>
                    <a:pt x="0" y="61"/>
                  </a:cubicBezTo>
                  <a:cubicBezTo>
                    <a:pt x="0" y="554"/>
                    <a:pt x="0" y="554"/>
                    <a:pt x="0" y="554"/>
                  </a:cubicBezTo>
                  <a:cubicBezTo>
                    <a:pt x="10" y="536"/>
                    <a:pt x="10" y="536"/>
                    <a:pt x="10" y="536"/>
                  </a:cubicBezTo>
                  <a:cubicBezTo>
                    <a:pt x="57" y="445"/>
                    <a:pt x="57" y="445"/>
                    <a:pt x="57" y="445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7" y="58"/>
                    <a:pt x="59" y="56"/>
                    <a:pt x="63" y="56"/>
                  </a:cubicBezTo>
                  <a:cubicBezTo>
                    <a:pt x="533" y="56"/>
                    <a:pt x="533" y="56"/>
                    <a:pt x="533" y="56"/>
                  </a:cubicBezTo>
                  <a:cubicBezTo>
                    <a:pt x="535" y="56"/>
                    <a:pt x="537" y="58"/>
                    <a:pt x="537" y="61"/>
                  </a:cubicBezTo>
                  <a:cubicBezTo>
                    <a:pt x="537" y="708"/>
                    <a:pt x="537" y="708"/>
                    <a:pt x="537" y="708"/>
                  </a:cubicBezTo>
                  <a:cubicBezTo>
                    <a:pt x="537" y="712"/>
                    <a:pt x="535" y="714"/>
                    <a:pt x="533" y="714"/>
                  </a:cubicBezTo>
                  <a:cubicBezTo>
                    <a:pt x="255" y="714"/>
                    <a:pt x="255" y="714"/>
                    <a:pt x="255" y="714"/>
                  </a:cubicBezTo>
                  <a:cubicBezTo>
                    <a:pt x="266" y="734"/>
                    <a:pt x="266" y="755"/>
                    <a:pt x="258" y="771"/>
                  </a:cubicBezTo>
                  <a:cubicBezTo>
                    <a:pt x="533" y="771"/>
                    <a:pt x="533" y="771"/>
                    <a:pt x="533" y="771"/>
                  </a:cubicBezTo>
                  <a:cubicBezTo>
                    <a:pt x="568" y="771"/>
                    <a:pt x="594" y="742"/>
                    <a:pt x="594" y="708"/>
                  </a:cubicBezTo>
                  <a:cubicBezTo>
                    <a:pt x="594" y="61"/>
                    <a:pt x="594" y="61"/>
                    <a:pt x="594" y="61"/>
                  </a:cubicBezTo>
                  <a:cubicBezTo>
                    <a:pt x="594" y="28"/>
                    <a:pt x="568" y="0"/>
                    <a:pt x="5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7" tIns="45713" rIns="91427" bIns="45713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6" name="Freeform 42"/>
            <p:cNvSpPr/>
            <p:nvPr/>
          </p:nvSpPr>
          <p:spPr bwMode="auto">
            <a:xfrm>
              <a:off x="10544485" y="5056525"/>
              <a:ext cx="178886" cy="289099"/>
            </a:xfrm>
            <a:custGeom>
              <a:avLst/>
              <a:gdLst>
                <a:gd name="T0" fmla="*/ 306 w 342"/>
                <a:gd name="T1" fmla="*/ 296 h 553"/>
                <a:gd name="T2" fmla="*/ 196 w 342"/>
                <a:gd name="T3" fmla="*/ 225 h 553"/>
                <a:gd name="T4" fmla="*/ 277 w 342"/>
                <a:gd name="T5" fmla="*/ 56 h 553"/>
                <a:gd name="T6" fmla="*/ 263 w 342"/>
                <a:gd name="T7" fmla="*/ 10 h 553"/>
                <a:gd name="T8" fmla="*/ 223 w 342"/>
                <a:gd name="T9" fmla="*/ 29 h 553"/>
                <a:gd name="T10" fmla="*/ 102 w 342"/>
                <a:gd name="T11" fmla="*/ 261 h 553"/>
                <a:gd name="T12" fmla="*/ 85 w 342"/>
                <a:gd name="T13" fmla="*/ 186 h 553"/>
                <a:gd name="T14" fmla="*/ 20 w 342"/>
                <a:gd name="T15" fmla="*/ 135 h 553"/>
                <a:gd name="T16" fmla="*/ 20 w 342"/>
                <a:gd name="T17" fmla="*/ 196 h 553"/>
                <a:gd name="T18" fmla="*/ 50 w 342"/>
                <a:gd name="T19" fmla="*/ 434 h 553"/>
                <a:gd name="T20" fmla="*/ 56 w 342"/>
                <a:gd name="T21" fmla="*/ 471 h 553"/>
                <a:gd name="T22" fmla="*/ 64 w 342"/>
                <a:gd name="T23" fmla="*/ 488 h 553"/>
                <a:gd name="T24" fmla="*/ 106 w 342"/>
                <a:gd name="T25" fmla="*/ 528 h 553"/>
                <a:gd name="T26" fmla="*/ 244 w 342"/>
                <a:gd name="T27" fmla="*/ 490 h 553"/>
                <a:gd name="T28" fmla="*/ 246 w 342"/>
                <a:gd name="T29" fmla="*/ 486 h 553"/>
                <a:gd name="T30" fmla="*/ 335 w 342"/>
                <a:gd name="T31" fmla="*/ 357 h 553"/>
                <a:gd name="T32" fmla="*/ 306 w 342"/>
                <a:gd name="T33" fmla="*/ 296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2" h="553">
                  <a:moveTo>
                    <a:pt x="306" y="296"/>
                  </a:moveTo>
                  <a:cubicBezTo>
                    <a:pt x="196" y="225"/>
                    <a:pt x="196" y="225"/>
                    <a:pt x="196" y="225"/>
                  </a:cubicBezTo>
                  <a:cubicBezTo>
                    <a:pt x="225" y="169"/>
                    <a:pt x="248" y="111"/>
                    <a:pt x="277" y="56"/>
                  </a:cubicBezTo>
                  <a:cubicBezTo>
                    <a:pt x="287" y="40"/>
                    <a:pt x="279" y="17"/>
                    <a:pt x="263" y="10"/>
                  </a:cubicBezTo>
                  <a:cubicBezTo>
                    <a:pt x="246" y="0"/>
                    <a:pt x="233" y="12"/>
                    <a:pt x="223" y="29"/>
                  </a:cubicBezTo>
                  <a:cubicBezTo>
                    <a:pt x="187" y="102"/>
                    <a:pt x="141" y="188"/>
                    <a:pt x="102" y="261"/>
                  </a:cubicBezTo>
                  <a:cubicBezTo>
                    <a:pt x="100" y="244"/>
                    <a:pt x="85" y="186"/>
                    <a:pt x="85" y="186"/>
                  </a:cubicBezTo>
                  <a:cubicBezTo>
                    <a:pt x="81" y="165"/>
                    <a:pt x="45" y="133"/>
                    <a:pt x="20" y="135"/>
                  </a:cubicBezTo>
                  <a:cubicBezTo>
                    <a:pt x="0" y="135"/>
                    <a:pt x="16" y="173"/>
                    <a:pt x="20" y="196"/>
                  </a:cubicBezTo>
                  <a:cubicBezTo>
                    <a:pt x="33" y="277"/>
                    <a:pt x="37" y="354"/>
                    <a:pt x="50" y="434"/>
                  </a:cubicBezTo>
                  <a:cubicBezTo>
                    <a:pt x="50" y="448"/>
                    <a:pt x="52" y="459"/>
                    <a:pt x="56" y="471"/>
                  </a:cubicBezTo>
                  <a:cubicBezTo>
                    <a:pt x="58" y="477"/>
                    <a:pt x="62" y="484"/>
                    <a:pt x="64" y="488"/>
                  </a:cubicBezTo>
                  <a:cubicBezTo>
                    <a:pt x="75" y="503"/>
                    <a:pt x="89" y="519"/>
                    <a:pt x="106" y="528"/>
                  </a:cubicBezTo>
                  <a:cubicBezTo>
                    <a:pt x="156" y="553"/>
                    <a:pt x="216" y="536"/>
                    <a:pt x="244" y="490"/>
                  </a:cubicBezTo>
                  <a:cubicBezTo>
                    <a:pt x="244" y="490"/>
                    <a:pt x="246" y="488"/>
                    <a:pt x="246" y="486"/>
                  </a:cubicBezTo>
                  <a:cubicBezTo>
                    <a:pt x="335" y="357"/>
                    <a:pt x="335" y="357"/>
                    <a:pt x="335" y="357"/>
                  </a:cubicBezTo>
                  <a:cubicBezTo>
                    <a:pt x="342" y="340"/>
                    <a:pt x="323" y="306"/>
                    <a:pt x="306" y="2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7" tIns="45713" rIns="91427" bIns="45713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10146382" y="2960599"/>
            <a:ext cx="420521" cy="206636"/>
            <a:chOff x="10596563" y="3292476"/>
            <a:chExt cx="923925" cy="454025"/>
          </a:xfrm>
          <a:solidFill>
            <a:schemeClr val="accent6">
              <a:lumMod val="50000"/>
            </a:schemeClr>
          </a:solidFill>
        </p:grpSpPr>
        <p:sp>
          <p:nvSpPr>
            <p:cNvPr id="198" name="Freeform 5"/>
            <p:cNvSpPr>
              <a:spLocks noEditPoints="1"/>
            </p:cNvSpPr>
            <p:nvPr/>
          </p:nvSpPr>
          <p:spPr bwMode="auto">
            <a:xfrm>
              <a:off x="10704513" y="3570288"/>
              <a:ext cx="174625" cy="176213"/>
            </a:xfrm>
            <a:custGeom>
              <a:avLst/>
              <a:gdLst>
                <a:gd name="T0" fmla="*/ 30 w 60"/>
                <a:gd name="T1" fmla="*/ 0 h 60"/>
                <a:gd name="T2" fmla="*/ 0 w 60"/>
                <a:gd name="T3" fmla="*/ 30 h 60"/>
                <a:gd name="T4" fmla="*/ 30 w 60"/>
                <a:gd name="T5" fmla="*/ 60 h 60"/>
                <a:gd name="T6" fmla="*/ 60 w 60"/>
                <a:gd name="T7" fmla="*/ 30 h 60"/>
                <a:gd name="T8" fmla="*/ 30 w 60"/>
                <a:gd name="T9" fmla="*/ 0 h 60"/>
                <a:gd name="T10" fmla="*/ 31 w 60"/>
                <a:gd name="T11" fmla="*/ 45 h 60"/>
                <a:gd name="T12" fmla="*/ 16 w 60"/>
                <a:gd name="T13" fmla="*/ 30 h 60"/>
                <a:gd name="T14" fmla="*/ 31 w 60"/>
                <a:gd name="T15" fmla="*/ 15 h 60"/>
                <a:gd name="T16" fmla="*/ 45 w 60"/>
                <a:gd name="T17" fmla="*/ 30 h 60"/>
                <a:gd name="T18" fmla="*/ 31 w 60"/>
                <a:gd name="T19" fmla="*/ 4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13" y="0"/>
                    <a:pt x="0" y="14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6" y="60"/>
                    <a:pt x="60" y="47"/>
                    <a:pt x="60" y="30"/>
                  </a:cubicBezTo>
                  <a:cubicBezTo>
                    <a:pt x="60" y="14"/>
                    <a:pt x="46" y="0"/>
                    <a:pt x="30" y="0"/>
                  </a:cubicBezTo>
                  <a:close/>
                  <a:moveTo>
                    <a:pt x="31" y="45"/>
                  </a:moveTo>
                  <a:cubicBezTo>
                    <a:pt x="23" y="45"/>
                    <a:pt x="16" y="38"/>
                    <a:pt x="16" y="30"/>
                  </a:cubicBezTo>
                  <a:cubicBezTo>
                    <a:pt x="16" y="22"/>
                    <a:pt x="23" y="15"/>
                    <a:pt x="31" y="15"/>
                  </a:cubicBezTo>
                  <a:cubicBezTo>
                    <a:pt x="39" y="15"/>
                    <a:pt x="45" y="22"/>
                    <a:pt x="45" y="30"/>
                  </a:cubicBezTo>
                  <a:cubicBezTo>
                    <a:pt x="45" y="38"/>
                    <a:pt x="39" y="45"/>
                    <a:pt x="31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199" name="Freeform 6"/>
            <p:cNvSpPr>
              <a:spLocks noEditPoints="1"/>
            </p:cNvSpPr>
            <p:nvPr/>
          </p:nvSpPr>
          <p:spPr bwMode="auto">
            <a:xfrm>
              <a:off x="11242676" y="3570288"/>
              <a:ext cx="171450" cy="176213"/>
            </a:xfrm>
            <a:custGeom>
              <a:avLst/>
              <a:gdLst>
                <a:gd name="T0" fmla="*/ 30 w 59"/>
                <a:gd name="T1" fmla="*/ 0 h 60"/>
                <a:gd name="T2" fmla="*/ 0 w 59"/>
                <a:gd name="T3" fmla="*/ 30 h 60"/>
                <a:gd name="T4" fmla="*/ 30 w 59"/>
                <a:gd name="T5" fmla="*/ 60 h 60"/>
                <a:gd name="T6" fmla="*/ 59 w 59"/>
                <a:gd name="T7" fmla="*/ 30 h 60"/>
                <a:gd name="T8" fmla="*/ 30 w 59"/>
                <a:gd name="T9" fmla="*/ 0 h 60"/>
                <a:gd name="T10" fmla="*/ 29 w 59"/>
                <a:gd name="T11" fmla="*/ 45 h 60"/>
                <a:gd name="T12" fmla="*/ 15 w 59"/>
                <a:gd name="T13" fmla="*/ 30 h 60"/>
                <a:gd name="T14" fmla="*/ 29 w 59"/>
                <a:gd name="T15" fmla="*/ 15 h 60"/>
                <a:gd name="T16" fmla="*/ 44 w 59"/>
                <a:gd name="T17" fmla="*/ 30 h 60"/>
                <a:gd name="T18" fmla="*/ 29 w 59"/>
                <a:gd name="T19" fmla="*/ 4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60">
                  <a:moveTo>
                    <a:pt x="30" y="0"/>
                  </a:moveTo>
                  <a:cubicBezTo>
                    <a:pt x="13" y="0"/>
                    <a:pt x="0" y="14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6" y="60"/>
                    <a:pt x="59" y="47"/>
                    <a:pt x="59" y="30"/>
                  </a:cubicBezTo>
                  <a:cubicBezTo>
                    <a:pt x="59" y="14"/>
                    <a:pt x="46" y="0"/>
                    <a:pt x="30" y="0"/>
                  </a:cubicBezTo>
                  <a:close/>
                  <a:moveTo>
                    <a:pt x="29" y="45"/>
                  </a:moveTo>
                  <a:cubicBezTo>
                    <a:pt x="21" y="45"/>
                    <a:pt x="15" y="38"/>
                    <a:pt x="15" y="30"/>
                  </a:cubicBezTo>
                  <a:cubicBezTo>
                    <a:pt x="15" y="22"/>
                    <a:pt x="21" y="15"/>
                    <a:pt x="29" y="15"/>
                  </a:cubicBezTo>
                  <a:cubicBezTo>
                    <a:pt x="37" y="15"/>
                    <a:pt x="44" y="22"/>
                    <a:pt x="44" y="30"/>
                  </a:cubicBezTo>
                  <a:cubicBezTo>
                    <a:pt x="44" y="38"/>
                    <a:pt x="37" y="45"/>
                    <a:pt x="29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0" name="Freeform 7"/>
            <p:cNvSpPr>
              <a:spLocks noEditPoints="1"/>
            </p:cNvSpPr>
            <p:nvPr/>
          </p:nvSpPr>
          <p:spPr bwMode="auto">
            <a:xfrm>
              <a:off x="10596563" y="3292476"/>
              <a:ext cx="923925" cy="365125"/>
            </a:xfrm>
            <a:custGeom>
              <a:avLst/>
              <a:gdLst>
                <a:gd name="T0" fmla="*/ 315 w 316"/>
                <a:gd name="T1" fmla="*/ 12 h 125"/>
                <a:gd name="T2" fmla="*/ 304 w 316"/>
                <a:gd name="T3" fmla="*/ 0 h 125"/>
                <a:gd name="T4" fmla="*/ 14 w 316"/>
                <a:gd name="T5" fmla="*/ 0 h 125"/>
                <a:gd name="T6" fmla="*/ 1 w 316"/>
                <a:gd name="T7" fmla="*/ 12 h 125"/>
                <a:gd name="T8" fmla="*/ 0 w 316"/>
                <a:gd name="T9" fmla="*/ 125 h 125"/>
                <a:gd name="T10" fmla="*/ 26 w 316"/>
                <a:gd name="T11" fmla="*/ 124 h 125"/>
                <a:gd name="T12" fmla="*/ 67 w 316"/>
                <a:gd name="T13" fmla="*/ 86 h 125"/>
                <a:gd name="T14" fmla="*/ 106 w 316"/>
                <a:gd name="T15" fmla="*/ 125 h 125"/>
                <a:gd name="T16" fmla="*/ 211 w 316"/>
                <a:gd name="T17" fmla="*/ 125 h 125"/>
                <a:gd name="T18" fmla="*/ 253 w 316"/>
                <a:gd name="T19" fmla="*/ 86 h 125"/>
                <a:gd name="T20" fmla="*/ 291 w 316"/>
                <a:gd name="T21" fmla="*/ 125 h 125"/>
                <a:gd name="T22" fmla="*/ 316 w 316"/>
                <a:gd name="T23" fmla="*/ 125 h 125"/>
                <a:gd name="T24" fmla="*/ 315 w 316"/>
                <a:gd name="T25" fmla="*/ 12 h 125"/>
                <a:gd name="T26" fmla="*/ 76 w 316"/>
                <a:gd name="T27" fmla="*/ 62 h 125"/>
                <a:gd name="T28" fmla="*/ 14 w 316"/>
                <a:gd name="T29" fmla="*/ 62 h 125"/>
                <a:gd name="T30" fmla="*/ 14 w 316"/>
                <a:gd name="T31" fmla="*/ 20 h 125"/>
                <a:gd name="T32" fmla="*/ 19 w 316"/>
                <a:gd name="T33" fmla="*/ 16 h 125"/>
                <a:gd name="T34" fmla="*/ 76 w 316"/>
                <a:gd name="T35" fmla="*/ 16 h 125"/>
                <a:gd name="T36" fmla="*/ 76 w 316"/>
                <a:gd name="T37" fmla="*/ 62 h 125"/>
                <a:gd name="T38" fmla="*/ 152 w 316"/>
                <a:gd name="T39" fmla="*/ 62 h 125"/>
                <a:gd name="T40" fmla="*/ 88 w 316"/>
                <a:gd name="T41" fmla="*/ 62 h 125"/>
                <a:gd name="T42" fmla="*/ 88 w 316"/>
                <a:gd name="T43" fmla="*/ 16 h 125"/>
                <a:gd name="T44" fmla="*/ 152 w 316"/>
                <a:gd name="T45" fmla="*/ 16 h 125"/>
                <a:gd name="T46" fmla="*/ 152 w 316"/>
                <a:gd name="T47" fmla="*/ 62 h 125"/>
                <a:gd name="T48" fmla="*/ 228 w 316"/>
                <a:gd name="T49" fmla="*/ 62 h 125"/>
                <a:gd name="T50" fmla="*/ 165 w 316"/>
                <a:gd name="T51" fmla="*/ 62 h 125"/>
                <a:gd name="T52" fmla="*/ 165 w 316"/>
                <a:gd name="T53" fmla="*/ 16 h 125"/>
                <a:gd name="T54" fmla="*/ 228 w 316"/>
                <a:gd name="T55" fmla="*/ 16 h 125"/>
                <a:gd name="T56" fmla="*/ 228 w 316"/>
                <a:gd name="T57" fmla="*/ 62 h 125"/>
                <a:gd name="T58" fmla="*/ 304 w 316"/>
                <a:gd name="T59" fmla="*/ 62 h 125"/>
                <a:gd name="T60" fmla="*/ 240 w 316"/>
                <a:gd name="T61" fmla="*/ 62 h 125"/>
                <a:gd name="T62" fmla="*/ 240 w 316"/>
                <a:gd name="T63" fmla="*/ 16 h 125"/>
                <a:gd name="T64" fmla="*/ 299 w 316"/>
                <a:gd name="T65" fmla="*/ 16 h 125"/>
                <a:gd name="T66" fmla="*/ 304 w 316"/>
                <a:gd name="T67" fmla="*/ 21 h 125"/>
                <a:gd name="T68" fmla="*/ 304 w 316"/>
                <a:gd name="T69" fmla="*/ 6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" h="125">
                  <a:moveTo>
                    <a:pt x="315" y="12"/>
                  </a:moveTo>
                  <a:cubicBezTo>
                    <a:pt x="316" y="8"/>
                    <a:pt x="311" y="3"/>
                    <a:pt x="30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1"/>
                    <a:pt x="3" y="5"/>
                    <a:pt x="1" y="12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31" y="97"/>
                    <a:pt x="47" y="87"/>
                    <a:pt x="67" y="86"/>
                  </a:cubicBezTo>
                  <a:cubicBezTo>
                    <a:pt x="89" y="88"/>
                    <a:pt x="105" y="98"/>
                    <a:pt x="106" y="125"/>
                  </a:cubicBezTo>
                  <a:cubicBezTo>
                    <a:pt x="211" y="125"/>
                    <a:pt x="211" y="125"/>
                    <a:pt x="211" y="125"/>
                  </a:cubicBezTo>
                  <a:cubicBezTo>
                    <a:pt x="214" y="101"/>
                    <a:pt x="227" y="87"/>
                    <a:pt x="253" y="86"/>
                  </a:cubicBezTo>
                  <a:cubicBezTo>
                    <a:pt x="273" y="89"/>
                    <a:pt x="288" y="100"/>
                    <a:pt x="291" y="125"/>
                  </a:cubicBezTo>
                  <a:cubicBezTo>
                    <a:pt x="316" y="125"/>
                    <a:pt x="316" y="125"/>
                    <a:pt x="316" y="125"/>
                  </a:cubicBezTo>
                  <a:lnTo>
                    <a:pt x="315" y="12"/>
                  </a:lnTo>
                  <a:close/>
                  <a:moveTo>
                    <a:pt x="76" y="62"/>
                  </a:moveTo>
                  <a:cubicBezTo>
                    <a:pt x="14" y="62"/>
                    <a:pt x="14" y="62"/>
                    <a:pt x="14" y="62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18"/>
                    <a:pt x="17" y="16"/>
                    <a:pt x="19" y="16"/>
                  </a:cubicBezTo>
                  <a:cubicBezTo>
                    <a:pt x="76" y="16"/>
                    <a:pt x="76" y="16"/>
                    <a:pt x="76" y="16"/>
                  </a:cubicBezTo>
                  <a:lnTo>
                    <a:pt x="76" y="62"/>
                  </a:lnTo>
                  <a:close/>
                  <a:moveTo>
                    <a:pt x="152" y="62"/>
                  </a:moveTo>
                  <a:cubicBezTo>
                    <a:pt x="88" y="62"/>
                    <a:pt x="88" y="62"/>
                    <a:pt x="88" y="62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152" y="16"/>
                    <a:pt x="152" y="16"/>
                    <a:pt x="152" y="16"/>
                  </a:cubicBezTo>
                  <a:lnTo>
                    <a:pt x="152" y="62"/>
                  </a:lnTo>
                  <a:close/>
                  <a:moveTo>
                    <a:pt x="228" y="62"/>
                  </a:moveTo>
                  <a:cubicBezTo>
                    <a:pt x="165" y="62"/>
                    <a:pt x="165" y="62"/>
                    <a:pt x="165" y="62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228" y="16"/>
                    <a:pt x="228" y="16"/>
                    <a:pt x="228" y="16"/>
                  </a:cubicBezTo>
                  <a:lnTo>
                    <a:pt x="228" y="62"/>
                  </a:lnTo>
                  <a:close/>
                  <a:moveTo>
                    <a:pt x="304" y="62"/>
                  </a:moveTo>
                  <a:cubicBezTo>
                    <a:pt x="240" y="62"/>
                    <a:pt x="240" y="62"/>
                    <a:pt x="240" y="62"/>
                  </a:cubicBezTo>
                  <a:cubicBezTo>
                    <a:pt x="240" y="16"/>
                    <a:pt x="240" y="16"/>
                    <a:pt x="240" y="16"/>
                  </a:cubicBezTo>
                  <a:cubicBezTo>
                    <a:pt x="299" y="16"/>
                    <a:pt x="299" y="16"/>
                    <a:pt x="299" y="16"/>
                  </a:cubicBezTo>
                  <a:cubicBezTo>
                    <a:pt x="302" y="17"/>
                    <a:pt x="303" y="19"/>
                    <a:pt x="304" y="21"/>
                  </a:cubicBezTo>
                  <a:lnTo>
                    <a:pt x="304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01" name="组合 200"/>
          <p:cNvGrpSpPr/>
          <p:nvPr/>
        </p:nvGrpSpPr>
        <p:grpSpPr>
          <a:xfrm>
            <a:off x="9402932" y="2909303"/>
            <a:ext cx="366330" cy="309231"/>
            <a:chOff x="10653713" y="1870076"/>
            <a:chExt cx="804863" cy="679450"/>
          </a:xfrm>
          <a:solidFill>
            <a:schemeClr val="accent6">
              <a:lumMod val="50000"/>
            </a:schemeClr>
          </a:solidFill>
        </p:grpSpPr>
        <p:sp>
          <p:nvSpPr>
            <p:cNvPr id="202" name="Freeform 23"/>
            <p:cNvSpPr>
              <a:spLocks noEditPoints="1"/>
            </p:cNvSpPr>
            <p:nvPr/>
          </p:nvSpPr>
          <p:spPr bwMode="auto">
            <a:xfrm>
              <a:off x="11212513" y="2082801"/>
              <a:ext cx="176213" cy="225425"/>
            </a:xfrm>
            <a:custGeom>
              <a:avLst/>
              <a:gdLst>
                <a:gd name="T0" fmla="*/ 0 w 60"/>
                <a:gd name="T1" fmla="*/ 77 h 77"/>
                <a:gd name="T2" fmla="*/ 60 w 60"/>
                <a:gd name="T3" fmla="*/ 77 h 77"/>
                <a:gd name="T4" fmla="*/ 60 w 60"/>
                <a:gd name="T5" fmla="*/ 12 h 77"/>
                <a:gd name="T6" fmla="*/ 44 w 60"/>
                <a:gd name="T7" fmla="*/ 12 h 77"/>
                <a:gd name="T8" fmla="*/ 44 w 60"/>
                <a:gd name="T9" fmla="*/ 6 h 77"/>
                <a:gd name="T10" fmla="*/ 39 w 60"/>
                <a:gd name="T11" fmla="*/ 0 h 77"/>
                <a:gd name="T12" fmla="*/ 23 w 60"/>
                <a:gd name="T13" fmla="*/ 0 h 77"/>
                <a:gd name="T14" fmla="*/ 18 w 60"/>
                <a:gd name="T15" fmla="*/ 6 h 77"/>
                <a:gd name="T16" fmla="*/ 18 w 60"/>
                <a:gd name="T17" fmla="*/ 12 h 77"/>
                <a:gd name="T18" fmla="*/ 0 w 60"/>
                <a:gd name="T19" fmla="*/ 12 h 77"/>
                <a:gd name="T20" fmla="*/ 0 w 60"/>
                <a:gd name="T21" fmla="*/ 77 h 77"/>
                <a:gd name="T22" fmla="*/ 22 w 60"/>
                <a:gd name="T23" fmla="*/ 5 h 77"/>
                <a:gd name="T24" fmla="*/ 24 w 60"/>
                <a:gd name="T25" fmla="*/ 4 h 77"/>
                <a:gd name="T26" fmla="*/ 38 w 60"/>
                <a:gd name="T27" fmla="*/ 4 h 77"/>
                <a:gd name="T28" fmla="*/ 39 w 60"/>
                <a:gd name="T29" fmla="*/ 5 h 77"/>
                <a:gd name="T30" fmla="*/ 39 w 60"/>
                <a:gd name="T31" fmla="*/ 11 h 77"/>
                <a:gd name="T32" fmla="*/ 39 w 60"/>
                <a:gd name="T33" fmla="*/ 12 h 77"/>
                <a:gd name="T34" fmla="*/ 23 w 60"/>
                <a:gd name="T35" fmla="*/ 12 h 77"/>
                <a:gd name="T36" fmla="*/ 22 w 60"/>
                <a:gd name="T37" fmla="*/ 11 h 77"/>
                <a:gd name="T38" fmla="*/ 22 w 60"/>
                <a:gd name="T39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77">
                  <a:moveTo>
                    <a:pt x="0" y="77"/>
                  </a:moveTo>
                  <a:cubicBezTo>
                    <a:pt x="60" y="77"/>
                    <a:pt x="60" y="77"/>
                    <a:pt x="60" y="77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2"/>
                    <a:pt x="42" y="0"/>
                    <a:pt x="3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8" y="2"/>
                    <a:pt x="18" y="6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0" y="77"/>
                  </a:lnTo>
                  <a:close/>
                  <a:moveTo>
                    <a:pt x="22" y="5"/>
                  </a:moveTo>
                  <a:cubicBezTo>
                    <a:pt x="22" y="5"/>
                    <a:pt x="23" y="4"/>
                    <a:pt x="24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9" y="4"/>
                    <a:pt x="39" y="5"/>
                    <a:pt x="39" y="5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1"/>
                    <a:pt x="39" y="12"/>
                    <a:pt x="39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2" y="12"/>
                    <a:pt x="22" y="11"/>
                    <a:pt x="22" y="11"/>
                  </a:cubicBezTo>
                  <a:lnTo>
                    <a:pt x="2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3" name="Freeform 24"/>
            <p:cNvSpPr/>
            <p:nvPr/>
          </p:nvSpPr>
          <p:spPr bwMode="auto">
            <a:xfrm>
              <a:off x="11406188" y="2119313"/>
              <a:ext cx="52388" cy="192088"/>
            </a:xfrm>
            <a:custGeom>
              <a:avLst/>
              <a:gdLst>
                <a:gd name="T0" fmla="*/ 18 w 18"/>
                <a:gd name="T1" fmla="*/ 14 h 66"/>
                <a:gd name="T2" fmla="*/ 17 w 18"/>
                <a:gd name="T3" fmla="*/ 53 h 66"/>
                <a:gd name="T4" fmla="*/ 6 w 18"/>
                <a:gd name="T5" fmla="*/ 66 h 66"/>
                <a:gd name="T6" fmla="*/ 0 w 18"/>
                <a:gd name="T7" fmla="*/ 66 h 66"/>
                <a:gd name="T8" fmla="*/ 0 w 18"/>
                <a:gd name="T9" fmla="*/ 0 h 66"/>
                <a:gd name="T10" fmla="*/ 7 w 18"/>
                <a:gd name="T11" fmla="*/ 0 h 66"/>
                <a:gd name="T12" fmla="*/ 18 w 18"/>
                <a:gd name="T13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6">
                  <a:moveTo>
                    <a:pt x="18" y="14"/>
                  </a:moveTo>
                  <a:cubicBezTo>
                    <a:pt x="17" y="53"/>
                    <a:pt x="17" y="53"/>
                    <a:pt x="17" y="53"/>
                  </a:cubicBezTo>
                  <a:cubicBezTo>
                    <a:pt x="17" y="60"/>
                    <a:pt x="14" y="66"/>
                    <a:pt x="6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5" y="0"/>
                    <a:pt x="18" y="6"/>
                    <a:pt x="1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4" name="Freeform 25"/>
            <p:cNvSpPr/>
            <p:nvPr/>
          </p:nvSpPr>
          <p:spPr bwMode="auto">
            <a:xfrm>
              <a:off x="11142663" y="2119313"/>
              <a:ext cx="55563" cy="192088"/>
            </a:xfrm>
            <a:custGeom>
              <a:avLst/>
              <a:gdLst>
                <a:gd name="T0" fmla="*/ 0 w 19"/>
                <a:gd name="T1" fmla="*/ 53 h 66"/>
                <a:gd name="T2" fmla="*/ 0 w 19"/>
                <a:gd name="T3" fmla="*/ 14 h 66"/>
                <a:gd name="T4" fmla="*/ 11 w 19"/>
                <a:gd name="T5" fmla="*/ 0 h 66"/>
                <a:gd name="T6" fmla="*/ 19 w 19"/>
                <a:gd name="T7" fmla="*/ 0 h 66"/>
                <a:gd name="T8" fmla="*/ 19 w 19"/>
                <a:gd name="T9" fmla="*/ 66 h 66"/>
                <a:gd name="T10" fmla="*/ 11 w 19"/>
                <a:gd name="T11" fmla="*/ 66 h 66"/>
                <a:gd name="T12" fmla="*/ 0 w 19"/>
                <a:gd name="T13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6">
                  <a:moveTo>
                    <a:pt x="0" y="53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3" y="0"/>
                    <a:pt x="1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3" y="66"/>
                    <a:pt x="0" y="60"/>
                    <a:pt x="0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5" name="Freeform 26"/>
            <p:cNvSpPr>
              <a:spLocks noEditPoints="1"/>
            </p:cNvSpPr>
            <p:nvPr/>
          </p:nvSpPr>
          <p:spPr bwMode="auto">
            <a:xfrm>
              <a:off x="10902951" y="2054226"/>
              <a:ext cx="146050" cy="257175"/>
            </a:xfrm>
            <a:custGeom>
              <a:avLst/>
              <a:gdLst>
                <a:gd name="T0" fmla="*/ 0 w 50"/>
                <a:gd name="T1" fmla="*/ 88 h 88"/>
                <a:gd name="T2" fmla="*/ 50 w 50"/>
                <a:gd name="T3" fmla="*/ 88 h 88"/>
                <a:gd name="T4" fmla="*/ 50 w 50"/>
                <a:gd name="T5" fmla="*/ 9 h 88"/>
                <a:gd name="T6" fmla="*/ 37 w 50"/>
                <a:gd name="T7" fmla="*/ 9 h 88"/>
                <a:gd name="T8" fmla="*/ 37 w 50"/>
                <a:gd name="T9" fmla="*/ 7 h 88"/>
                <a:gd name="T10" fmla="*/ 32 w 50"/>
                <a:gd name="T11" fmla="*/ 0 h 88"/>
                <a:gd name="T12" fmla="*/ 19 w 50"/>
                <a:gd name="T13" fmla="*/ 0 h 88"/>
                <a:gd name="T14" fmla="*/ 15 w 50"/>
                <a:gd name="T15" fmla="*/ 7 h 88"/>
                <a:gd name="T16" fmla="*/ 15 w 50"/>
                <a:gd name="T17" fmla="*/ 9 h 88"/>
                <a:gd name="T18" fmla="*/ 0 w 50"/>
                <a:gd name="T19" fmla="*/ 9 h 88"/>
                <a:gd name="T20" fmla="*/ 0 w 50"/>
                <a:gd name="T21" fmla="*/ 88 h 88"/>
                <a:gd name="T22" fmla="*/ 19 w 50"/>
                <a:gd name="T23" fmla="*/ 6 h 88"/>
                <a:gd name="T24" fmla="*/ 20 w 50"/>
                <a:gd name="T25" fmla="*/ 4 h 88"/>
                <a:gd name="T26" fmla="*/ 32 w 50"/>
                <a:gd name="T27" fmla="*/ 4 h 88"/>
                <a:gd name="T28" fmla="*/ 33 w 50"/>
                <a:gd name="T29" fmla="*/ 6 h 88"/>
                <a:gd name="T30" fmla="*/ 33 w 50"/>
                <a:gd name="T31" fmla="*/ 7 h 88"/>
                <a:gd name="T32" fmla="*/ 33 w 50"/>
                <a:gd name="T33" fmla="*/ 9 h 88"/>
                <a:gd name="T34" fmla="*/ 19 w 50"/>
                <a:gd name="T35" fmla="*/ 9 h 88"/>
                <a:gd name="T36" fmla="*/ 19 w 50"/>
                <a:gd name="T37" fmla="*/ 7 h 88"/>
                <a:gd name="T38" fmla="*/ 19 w 50"/>
                <a:gd name="T39" fmla="*/ 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88">
                  <a:moveTo>
                    <a:pt x="0" y="88"/>
                  </a:moveTo>
                  <a:cubicBezTo>
                    <a:pt x="50" y="88"/>
                    <a:pt x="50" y="88"/>
                    <a:pt x="50" y="8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5" y="2"/>
                    <a:pt x="15" y="7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88"/>
                  </a:lnTo>
                  <a:close/>
                  <a:moveTo>
                    <a:pt x="19" y="6"/>
                  </a:moveTo>
                  <a:cubicBezTo>
                    <a:pt x="19" y="5"/>
                    <a:pt x="19" y="4"/>
                    <a:pt x="20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3" y="5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8"/>
                    <a:pt x="33" y="8"/>
                    <a:pt x="33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8"/>
                    <a:pt x="19" y="8"/>
                    <a:pt x="19" y="7"/>
                  </a:cubicBezTo>
                  <a:lnTo>
                    <a:pt x="1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6" name="Freeform 27"/>
            <p:cNvSpPr/>
            <p:nvPr/>
          </p:nvSpPr>
          <p:spPr bwMode="auto">
            <a:xfrm>
              <a:off x="11063288" y="2081213"/>
              <a:ext cx="44450" cy="233363"/>
            </a:xfrm>
            <a:custGeom>
              <a:avLst/>
              <a:gdLst>
                <a:gd name="T0" fmla="*/ 15 w 15"/>
                <a:gd name="T1" fmla="*/ 17 h 80"/>
                <a:gd name="T2" fmla="*/ 15 w 15"/>
                <a:gd name="T3" fmla="*/ 65 h 80"/>
                <a:gd name="T4" fmla="*/ 5 w 15"/>
                <a:gd name="T5" fmla="*/ 80 h 80"/>
                <a:gd name="T6" fmla="*/ 0 w 15"/>
                <a:gd name="T7" fmla="*/ 80 h 80"/>
                <a:gd name="T8" fmla="*/ 0 w 15"/>
                <a:gd name="T9" fmla="*/ 0 h 80"/>
                <a:gd name="T10" fmla="*/ 6 w 15"/>
                <a:gd name="T11" fmla="*/ 0 h 80"/>
                <a:gd name="T12" fmla="*/ 15 w 15"/>
                <a:gd name="T13" fmla="*/ 1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80">
                  <a:moveTo>
                    <a:pt x="15" y="17"/>
                  </a:moveTo>
                  <a:cubicBezTo>
                    <a:pt x="15" y="65"/>
                    <a:pt x="15" y="65"/>
                    <a:pt x="15" y="65"/>
                  </a:cubicBezTo>
                  <a:cubicBezTo>
                    <a:pt x="15" y="73"/>
                    <a:pt x="13" y="80"/>
                    <a:pt x="5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5" y="0"/>
                    <a:pt x="15" y="6"/>
                    <a:pt x="1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7" name="Freeform 28"/>
            <p:cNvSpPr/>
            <p:nvPr/>
          </p:nvSpPr>
          <p:spPr bwMode="auto">
            <a:xfrm>
              <a:off x="10844213" y="2078038"/>
              <a:ext cx="47625" cy="236538"/>
            </a:xfrm>
            <a:custGeom>
              <a:avLst/>
              <a:gdLst>
                <a:gd name="T0" fmla="*/ 0 w 16"/>
                <a:gd name="T1" fmla="*/ 66 h 81"/>
                <a:gd name="T2" fmla="*/ 0 w 16"/>
                <a:gd name="T3" fmla="*/ 18 h 81"/>
                <a:gd name="T4" fmla="*/ 10 w 16"/>
                <a:gd name="T5" fmla="*/ 0 h 81"/>
                <a:gd name="T6" fmla="*/ 16 w 16"/>
                <a:gd name="T7" fmla="*/ 0 h 81"/>
                <a:gd name="T8" fmla="*/ 16 w 16"/>
                <a:gd name="T9" fmla="*/ 81 h 81"/>
                <a:gd name="T10" fmla="*/ 10 w 16"/>
                <a:gd name="T11" fmla="*/ 81 h 81"/>
                <a:gd name="T12" fmla="*/ 0 w 16"/>
                <a:gd name="T13" fmla="*/ 6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1">
                  <a:moveTo>
                    <a:pt x="0" y="66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0"/>
                    <a:pt x="0" y="0"/>
                    <a:pt x="1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" y="81"/>
                    <a:pt x="0" y="74"/>
                    <a:pt x="0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8" name="Freeform 29"/>
            <p:cNvSpPr/>
            <p:nvPr/>
          </p:nvSpPr>
          <p:spPr bwMode="auto">
            <a:xfrm>
              <a:off x="10653713" y="1870076"/>
              <a:ext cx="752475" cy="523875"/>
            </a:xfrm>
            <a:custGeom>
              <a:avLst/>
              <a:gdLst>
                <a:gd name="T0" fmla="*/ 37 w 257"/>
                <a:gd name="T1" fmla="*/ 0 h 179"/>
                <a:gd name="T2" fmla="*/ 37 w 257"/>
                <a:gd name="T3" fmla="*/ 0 h 179"/>
                <a:gd name="T4" fmla="*/ 50 w 257"/>
                <a:gd name="T5" fmla="*/ 13 h 179"/>
                <a:gd name="T6" fmla="*/ 50 w 257"/>
                <a:gd name="T7" fmla="*/ 13 h 179"/>
                <a:gd name="T8" fmla="*/ 50 w 257"/>
                <a:gd name="T9" fmla="*/ 166 h 179"/>
                <a:gd name="T10" fmla="*/ 257 w 257"/>
                <a:gd name="T11" fmla="*/ 166 h 179"/>
                <a:gd name="T12" fmla="*/ 257 w 257"/>
                <a:gd name="T13" fmla="*/ 179 h 179"/>
                <a:gd name="T14" fmla="*/ 34 w 257"/>
                <a:gd name="T15" fmla="*/ 179 h 179"/>
                <a:gd name="T16" fmla="*/ 34 w 257"/>
                <a:gd name="T17" fmla="*/ 179 h 179"/>
                <a:gd name="T18" fmla="*/ 34 w 257"/>
                <a:gd name="T19" fmla="*/ 166 h 179"/>
                <a:gd name="T20" fmla="*/ 34 w 257"/>
                <a:gd name="T21" fmla="*/ 14 h 179"/>
                <a:gd name="T22" fmla="*/ 0 w 257"/>
                <a:gd name="T23" fmla="*/ 14 h 179"/>
                <a:gd name="T24" fmla="*/ 0 w 257"/>
                <a:gd name="T25" fmla="*/ 0 h 179"/>
                <a:gd name="T26" fmla="*/ 37 w 257"/>
                <a:gd name="T2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7" h="179">
                  <a:moveTo>
                    <a:pt x="37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4" y="1"/>
                    <a:pt x="50" y="6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66"/>
                    <a:pt x="50" y="166"/>
                    <a:pt x="50" y="166"/>
                  </a:cubicBezTo>
                  <a:cubicBezTo>
                    <a:pt x="257" y="166"/>
                    <a:pt x="257" y="166"/>
                    <a:pt x="257" y="166"/>
                  </a:cubicBezTo>
                  <a:cubicBezTo>
                    <a:pt x="257" y="179"/>
                    <a:pt x="257" y="179"/>
                    <a:pt x="257" y="179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66"/>
                    <a:pt x="34" y="166"/>
                    <a:pt x="34" y="166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7" y="0"/>
                    <a:pt x="37" y="0"/>
                    <a:pt x="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09" name="Freeform 30"/>
            <p:cNvSpPr>
              <a:spLocks noEditPoints="1"/>
            </p:cNvSpPr>
            <p:nvPr/>
          </p:nvSpPr>
          <p:spPr bwMode="auto">
            <a:xfrm>
              <a:off x="11277601" y="2419351"/>
              <a:ext cx="128588" cy="130175"/>
            </a:xfrm>
            <a:custGeom>
              <a:avLst/>
              <a:gdLst>
                <a:gd name="T0" fmla="*/ 0 w 44"/>
                <a:gd name="T1" fmla="*/ 22 h 44"/>
                <a:gd name="T2" fmla="*/ 22 w 44"/>
                <a:gd name="T3" fmla="*/ 44 h 44"/>
                <a:gd name="T4" fmla="*/ 44 w 44"/>
                <a:gd name="T5" fmla="*/ 22 h 44"/>
                <a:gd name="T6" fmla="*/ 22 w 44"/>
                <a:gd name="T7" fmla="*/ 0 h 44"/>
                <a:gd name="T8" fmla="*/ 0 w 44"/>
                <a:gd name="T9" fmla="*/ 22 h 44"/>
                <a:gd name="T10" fmla="*/ 10 w 44"/>
                <a:gd name="T11" fmla="*/ 22 h 44"/>
                <a:gd name="T12" fmla="*/ 22 w 44"/>
                <a:gd name="T13" fmla="*/ 10 h 44"/>
                <a:gd name="T14" fmla="*/ 33 w 44"/>
                <a:gd name="T15" fmla="*/ 22 h 44"/>
                <a:gd name="T16" fmla="*/ 22 w 44"/>
                <a:gd name="T17" fmla="*/ 33 h 44"/>
                <a:gd name="T18" fmla="*/ 10 w 44"/>
                <a:gd name="T19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0" y="22"/>
                  </a:move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lose/>
                  <a:moveTo>
                    <a:pt x="10" y="22"/>
                  </a:moveTo>
                  <a:cubicBezTo>
                    <a:pt x="10" y="16"/>
                    <a:pt x="16" y="10"/>
                    <a:pt x="22" y="10"/>
                  </a:cubicBezTo>
                  <a:cubicBezTo>
                    <a:pt x="28" y="10"/>
                    <a:pt x="33" y="16"/>
                    <a:pt x="33" y="22"/>
                  </a:cubicBezTo>
                  <a:cubicBezTo>
                    <a:pt x="33" y="28"/>
                    <a:pt x="28" y="33"/>
                    <a:pt x="22" y="33"/>
                  </a:cubicBezTo>
                  <a:cubicBezTo>
                    <a:pt x="16" y="33"/>
                    <a:pt x="10" y="28"/>
                    <a:pt x="1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10" name="Freeform 31"/>
            <p:cNvSpPr>
              <a:spLocks noEditPoints="1"/>
            </p:cNvSpPr>
            <p:nvPr/>
          </p:nvSpPr>
          <p:spPr bwMode="auto">
            <a:xfrm>
              <a:off x="10756901" y="2419351"/>
              <a:ext cx="125413" cy="130175"/>
            </a:xfrm>
            <a:custGeom>
              <a:avLst/>
              <a:gdLst>
                <a:gd name="T0" fmla="*/ 0 w 43"/>
                <a:gd name="T1" fmla="*/ 22 h 44"/>
                <a:gd name="T2" fmla="*/ 22 w 43"/>
                <a:gd name="T3" fmla="*/ 44 h 44"/>
                <a:gd name="T4" fmla="*/ 43 w 43"/>
                <a:gd name="T5" fmla="*/ 22 h 44"/>
                <a:gd name="T6" fmla="*/ 22 w 43"/>
                <a:gd name="T7" fmla="*/ 0 h 44"/>
                <a:gd name="T8" fmla="*/ 0 w 43"/>
                <a:gd name="T9" fmla="*/ 22 h 44"/>
                <a:gd name="T10" fmla="*/ 10 w 43"/>
                <a:gd name="T11" fmla="*/ 22 h 44"/>
                <a:gd name="T12" fmla="*/ 22 w 43"/>
                <a:gd name="T13" fmla="*/ 10 h 44"/>
                <a:gd name="T14" fmla="*/ 33 w 43"/>
                <a:gd name="T15" fmla="*/ 22 h 44"/>
                <a:gd name="T16" fmla="*/ 22 w 43"/>
                <a:gd name="T17" fmla="*/ 33 h 44"/>
                <a:gd name="T18" fmla="*/ 10 w 43"/>
                <a:gd name="T19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4">
                  <a:moveTo>
                    <a:pt x="0" y="22"/>
                  </a:moveTo>
                  <a:cubicBezTo>
                    <a:pt x="0" y="34"/>
                    <a:pt x="9" y="44"/>
                    <a:pt x="22" y="44"/>
                  </a:cubicBezTo>
                  <a:cubicBezTo>
                    <a:pt x="34" y="44"/>
                    <a:pt x="43" y="34"/>
                    <a:pt x="43" y="22"/>
                  </a:cubicBezTo>
                  <a:cubicBezTo>
                    <a:pt x="43" y="10"/>
                    <a:pt x="34" y="0"/>
                    <a:pt x="22" y="0"/>
                  </a:cubicBezTo>
                  <a:cubicBezTo>
                    <a:pt x="9" y="0"/>
                    <a:pt x="0" y="10"/>
                    <a:pt x="0" y="22"/>
                  </a:cubicBezTo>
                  <a:close/>
                  <a:moveTo>
                    <a:pt x="10" y="22"/>
                  </a:moveTo>
                  <a:cubicBezTo>
                    <a:pt x="10" y="16"/>
                    <a:pt x="15" y="10"/>
                    <a:pt x="22" y="10"/>
                  </a:cubicBezTo>
                  <a:cubicBezTo>
                    <a:pt x="28" y="10"/>
                    <a:pt x="33" y="16"/>
                    <a:pt x="33" y="22"/>
                  </a:cubicBezTo>
                  <a:cubicBezTo>
                    <a:pt x="33" y="28"/>
                    <a:pt x="28" y="33"/>
                    <a:pt x="22" y="33"/>
                  </a:cubicBezTo>
                  <a:cubicBezTo>
                    <a:pt x="15" y="33"/>
                    <a:pt x="10" y="28"/>
                    <a:pt x="1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11" name="组合 210"/>
          <p:cNvGrpSpPr/>
          <p:nvPr/>
        </p:nvGrpSpPr>
        <p:grpSpPr>
          <a:xfrm>
            <a:off x="10923902" y="2907903"/>
            <a:ext cx="364462" cy="312030"/>
            <a:chOff x="2162176" y="-104775"/>
            <a:chExt cx="1655763" cy="1417638"/>
          </a:xfrm>
          <a:solidFill>
            <a:schemeClr val="accent6">
              <a:lumMod val="50000"/>
            </a:schemeClr>
          </a:solidFill>
        </p:grpSpPr>
        <p:sp>
          <p:nvSpPr>
            <p:cNvPr id="212" name="Freeform 3767"/>
            <p:cNvSpPr/>
            <p:nvPr/>
          </p:nvSpPr>
          <p:spPr bwMode="auto">
            <a:xfrm>
              <a:off x="2311401" y="104775"/>
              <a:ext cx="1370013" cy="1208088"/>
            </a:xfrm>
            <a:custGeom>
              <a:avLst/>
              <a:gdLst>
                <a:gd name="T0" fmla="*/ 231 w 431"/>
                <a:gd name="T1" fmla="*/ 6 h 380"/>
                <a:gd name="T2" fmla="*/ 190 w 431"/>
                <a:gd name="T3" fmla="*/ 7 h 380"/>
                <a:gd name="T4" fmla="*/ 20 w 431"/>
                <a:gd name="T5" fmla="*/ 106 h 380"/>
                <a:gd name="T6" fmla="*/ 0 w 431"/>
                <a:gd name="T7" fmla="*/ 142 h 380"/>
                <a:gd name="T8" fmla="*/ 0 w 431"/>
                <a:gd name="T9" fmla="*/ 357 h 380"/>
                <a:gd name="T10" fmla="*/ 24 w 431"/>
                <a:gd name="T11" fmla="*/ 380 h 380"/>
                <a:gd name="T12" fmla="*/ 124 w 431"/>
                <a:gd name="T13" fmla="*/ 380 h 380"/>
                <a:gd name="T14" fmla="*/ 148 w 431"/>
                <a:gd name="T15" fmla="*/ 357 h 380"/>
                <a:gd name="T16" fmla="*/ 148 w 431"/>
                <a:gd name="T17" fmla="*/ 258 h 380"/>
                <a:gd name="T18" fmla="*/ 171 w 431"/>
                <a:gd name="T19" fmla="*/ 235 h 380"/>
                <a:gd name="T20" fmla="*/ 260 w 431"/>
                <a:gd name="T21" fmla="*/ 235 h 380"/>
                <a:gd name="T22" fmla="*/ 283 w 431"/>
                <a:gd name="T23" fmla="*/ 258 h 380"/>
                <a:gd name="T24" fmla="*/ 283 w 431"/>
                <a:gd name="T25" fmla="*/ 357 h 380"/>
                <a:gd name="T26" fmla="*/ 307 w 431"/>
                <a:gd name="T27" fmla="*/ 380 h 380"/>
                <a:gd name="T28" fmla="*/ 407 w 431"/>
                <a:gd name="T29" fmla="*/ 380 h 380"/>
                <a:gd name="T30" fmla="*/ 431 w 431"/>
                <a:gd name="T31" fmla="*/ 357 h 380"/>
                <a:gd name="T32" fmla="*/ 431 w 431"/>
                <a:gd name="T33" fmla="*/ 142 h 380"/>
                <a:gd name="T34" fmla="*/ 410 w 431"/>
                <a:gd name="T35" fmla="*/ 107 h 380"/>
                <a:gd name="T36" fmla="*/ 231 w 431"/>
                <a:gd name="T37" fmla="*/ 6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380">
                  <a:moveTo>
                    <a:pt x="231" y="6"/>
                  </a:moveTo>
                  <a:cubicBezTo>
                    <a:pt x="220" y="0"/>
                    <a:pt x="201" y="0"/>
                    <a:pt x="190" y="7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9" y="113"/>
                    <a:pt x="0" y="129"/>
                    <a:pt x="0" y="142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370"/>
                    <a:pt x="10" y="380"/>
                    <a:pt x="24" y="380"/>
                  </a:cubicBezTo>
                  <a:cubicBezTo>
                    <a:pt x="124" y="380"/>
                    <a:pt x="124" y="380"/>
                    <a:pt x="124" y="380"/>
                  </a:cubicBezTo>
                  <a:cubicBezTo>
                    <a:pt x="137" y="380"/>
                    <a:pt x="148" y="370"/>
                    <a:pt x="148" y="357"/>
                  </a:cubicBezTo>
                  <a:cubicBezTo>
                    <a:pt x="148" y="258"/>
                    <a:pt x="148" y="258"/>
                    <a:pt x="148" y="258"/>
                  </a:cubicBezTo>
                  <a:cubicBezTo>
                    <a:pt x="148" y="245"/>
                    <a:pt x="158" y="235"/>
                    <a:pt x="171" y="235"/>
                  </a:cubicBezTo>
                  <a:cubicBezTo>
                    <a:pt x="260" y="235"/>
                    <a:pt x="260" y="235"/>
                    <a:pt x="260" y="235"/>
                  </a:cubicBezTo>
                  <a:cubicBezTo>
                    <a:pt x="273" y="235"/>
                    <a:pt x="283" y="245"/>
                    <a:pt x="283" y="258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3" y="370"/>
                    <a:pt x="294" y="380"/>
                    <a:pt x="307" y="380"/>
                  </a:cubicBezTo>
                  <a:cubicBezTo>
                    <a:pt x="407" y="380"/>
                    <a:pt x="407" y="380"/>
                    <a:pt x="407" y="380"/>
                  </a:cubicBezTo>
                  <a:cubicBezTo>
                    <a:pt x="420" y="380"/>
                    <a:pt x="431" y="370"/>
                    <a:pt x="431" y="357"/>
                  </a:cubicBezTo>
                  <a:cubicBezTo>
                    <a:pt x="431" y="142"/>
                    <a:pt x="431" y="142"/>
                    <a:pt x="431" y="142"/>
                  </a:cubicBezTo>
                  <a:cubicBezTo>
                    <a:pt x="431" y="129"/>
                    <a:pt x="422" y="113"/>
                    <a:pt x="410" y="107"/>
                  </a:cubicBezTo>
                  <a:lnTo>
                    <a:pt x="23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13" name="Freeform 3768"/>
            <p:cNvSpPr/>
            <p:nvPr/>
          </p:nvSpPr>
          <p:spPr bwMode="auto">
            <a:xfrm>
              <a:off x="2162176" y="-104775"/>
              <a:ext cx="1655763" cy="552450"/>
            </a:xfrm>
            <a:custGeom>
              <a:avLst/>
              <a:gdLst>
                <a:gd name="T0" fmla="*/ 516 w 521"/>
                <a:gd name="T1" fmla="*/ 165 h 174"/>
                <a:gd name="T2" fmla="*/ 487 w 521"/>
                <a:gd name="T3" fmla="*/ 167 h 174"/>
                <a:gd name="T4" fmla="*/ 276 w 521"/>
                <a:gd name="T5" fmla="*/ 45 h 174"/>
                <a:gd name="T6" fmla="*/ 235 w 521"/>
                <a:gd name="T7" fmla="*/ 45 h 174"/>
                <a:gd name="T8" fmla="*/ 34 w 521"/>
                <a:gd name="T9" fmla="*/ 167 h 174"/>
                <a:gd name="T10" fmla="*/ 5 w 521"/>
                <a:gd name="T11" fmla="*/ 165 h 174"/>
                <a:gd name="T12" fmla="*/ 16 w 521"/>
                <a:gd name="T13" fmla="*/ 138 h 174"/>
                <a:gd name="T14" fmla="*/ 235 w 521"/>
                <a:gd name="T15" fmla="*/ 7 h 174"/>
                <a:gd name="T16" fmla="*/ 276 w 521"/>
                <a:gd name="T17" fmla="*/ 6 h 174"/>
                <a:gd name="T18" fmla="*/ 504 w 521"/>
                <a:gd name="T19" fmla="*/ 139 h 174"/>
                <a:gd name="T20" fmla="*/ 516 w 521"/>
                <a:gd name="T21" fmla="*/ 16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1" h="174">
                  <a:moveTo>
                    <a:pt x="516" y="165"/>
                  </a:moveTo>
                  <a:cubicBezTo>
                    <a:pt x="512" y="173"/>
                    <a:pt x="499" y="174"/>
                    <a:pt x="487" y="167"/>
                  </a:cubicBezTo>
                  <a:cubicBezTo>
                    <a:pt x="276" y="45"/>
                    <a:pt x="276" y="45"/>
                    <a:pt x="276" y="45"/>
                  </a:cubicBezTo>
                  <a:cubicBezTo>
                    <a:pt x="265" y="38"/>
                    <a:pt x="247" y="38"/>
                    <a:pt x="235" y="45"/>
                  </a:cubicBezTo>
                  <a:cubicBezTo>
                    <a:pt x="34" y="167"/>
                    <a:pt x="34" y="167"/>
                    <a:pt x="34" y="167"/>
                  </a:cubicBezTo>
                  <a:cubicBezTo>
                    <a:pt x="22" y="174"/>
                    <a:pt x="9" y="173"/>
                    <a:pt x="5" y="165"/>
                  </a:cubicBezTo>
                  <a:cubicBezTo>
                    <a:pt x="0" y="157"/>
                    <a:pt x="5" y="145"/>
                    <a:pt x="16" y="138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46" y="0"/>
                    <a:pt x="265" y="0"/>
                    <a:pt x="276" y="6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15" y="145"/>
                    <a:pt x="521" y="157"/>
                    <a:pt x="516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14" name="组合 213"/>
          <p:cNvGrpSpPr/>
          <p:nvPr/>
        </p:nvGrpSpPr>
        <p:grpSpPr>
          <a:xfrm>
            <a:off x="7881423" y="3522736"/>
            <a:ext cx="332064" cy="359850"/>
            <a:chOff x="9086851" y="3201988"/>
            <a:chExt cx="663575" cy="719138"/>
          </a:xfrm>
          <a:solidFill>
            <a:schemeClr val="accent6">
              <a:lumMod val="50000"/>
            </a:schemeClr>
          </a:solidFill>
        </p:grpSpPr>
        <p:sp>
          <p:nvSpPr>
            <p:cNvPr id="215" name="Freeform 8"/>
            <p:cNvSpPr>
              <a:spLocks noEditPoints="1"/>
            </p:cNvSpPr>
            <p:nvPr/>
          </p:nvSpPr>
          <p:spPr bwMode="auto">
            <a:xfrm>
              <a:off x="9086851" y="3201988"/>
              <a:ext cx="488950" cy="488950"/>
            </a:xfrm>
            <a:custGeom>
              <a:avLst/>
              <a:gdLst>
                <a:gd name="T0" fmla="*/ 147 w 167"/>
                <a:gd name="T1" fmla="*/ 138 h 167"/>
                <a:gd name="T2" fmla="*/ 139 w 167"/>
                <a:gd name="T3" fmla="*/ 123 h 167"/>
                <a:gd name="T4" fmla="*/ 144 w 167"/>
                <a:gd name="T5" fmla="*/ 99 h 167"/>
                <a:gd name="T6" fmla="*/ 162 w 167"/>
                <a:gd name="T7" fmla="*/ 95 h 167"/>
                <a:gd name="T8" fmla="*/ 167 w 167"/>
                <a:gd name="T9" fmla="*/ 77 h 167"/>
                <a:gd name="T10" fmla="*/ 150 w 167"/>
                <a:gd name="T11" fmla="*/ 72 h 167"/>
                <a:gd name="T12" fmla="*/ 138 w 167"/>
                <a:gd name="T13" fmla="*/ 51 h 167"/>
                <a:gd name="T14" fmla="*/ 147 w 167"/>
                <a:gd name="T15" fmla="*/ 36 h 167"/>
                <a:gd name="T16" fmla="*/ 137 w 167"/>
                <a:gd name="T17" fmla="*/ 20 h 167"/>
                <a:gd name="T18" fmla="*/ 123 w 167"/>
                <a:gd name="T19" fmla="*/ 28 h 167"/>
                <a:gd name="T20" fmla="*/ 99 w 167"/>
                <a:gd name="T21" fmla="*/ 22 h 167"/>
                <a:gd name="T22" fmla="*/ 94 w 167"/>
                <a:gd name="T23" fmla="*/ 5 h 167"/>
                <a:gd name="T24" fmla="*/ 76 w 167"/>
                <a:gd name="T25" fmla="*/ 0 h 167"/>
                <a:gd name="T26" fmla="*/ 72 w 167"/>
                <a:gd name="T27" fmla="*/ 16 h 167"/>
                <a:gd name="T28" fmla="*/ 51 w 167"/>
                <a:gd name="T29" fmla="*/ 29 h 167"/>
                <a:gd name="T30" fmla="*/ 35 w 167"/>
                <a:gd name="T31" fmla="*/ 20 h 167"/>
                <a:gd name="T32" fmla="*/ 19 w 167"/>
                <a:gd name="T33" fmla="*/ 29 h 167"/>
                <a:gd name="T34" fmla="*/ 27 w 167"/>
                <a:gd name="T35" fmla="*/ 44 h 167"/>
                <a:gd name="T36" fmla="*/ 22 w 167"/>
                <a:gd name="T37" fmla="*/ 67 h 167"/>
                <a:gd name="T38" fmla="*/ 4 w 167"/>
                <a:gd name="T39" fmla="*/ 72 h 167"/>
                <a:gd name="T40" fmla="*/ 0 w 167"/>
                <a:gd name="T41" fmla="*/ 90 h 167"/>
                <a:gd name="T42" fmla="*/ 16 w 167"/>
                <a:gd name="T43" fmla="*/ 95 h 167"/>
                <a:gd name="T44" fmla="*/ 28 w 167"/>
                <a:gd name="T45" fmla="*/ 115 h 167"/>
                <a:gd name="T46" fmla="*/ 19 w 167"/>
                <a:gd name="T47" fmla="*/ 131 h 167"/>
                <a:gd name="T48" fmla="*/ 29 w 167"/>
                <a:gd name="T49" fmla="*/ 147 h 167"/>
                <a:gd name="T50" fmla="*/ 43 w 167"/>
                <a:gd name="T51" fmla="*/ 139 h 167"/>
                <a:gd name="T52" fmla="*/ 67 w 167"/>
                <a:gd name="T53" fmla="*/ 144 h 167"/>
                <a:gd name="T54" fmla="*/ 72 w 167"/>
                <a:gd name="T55" fmla="*/ 162 h 167"/>
                <a:gd name="T56" fmla="*/ 90 w 167"/>
                <a:gd name="T57" fmla="*/ 167 h 167"/>
                <a:gd name="T58" fmla="*/ 94 w 167"/>
                <a:gd name="T59" fmla="*/ 151 h 167"/>
                <a:gd name="T60" fmla="*/ 115 w 167"/>
                <a:gd name="T61" fmla="*/ 138 h 167"/>
                <a:gd name="T62" fmla="*/ 131 w 167"/>
                <a:gd name="T63" fmla="*/ 147 h 167"/>
                <a:gd name="T64" fmla="*/ 83 w 167"/>
                <a:gd name="T65" fmla="*/ 122 h 167"/>
                <a:gd name="T66" fmla="*/ 83 w 167"/>
                <a:gd name="T67" fmla="*/ 45 h 167"/>
                <a:gd name="T68" fmla="*/ 83 w 167"/>
                <a:gd name="T69" fmla="*/ 12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7" h="167">
                  <a:moveTo>
                    <a:pt x="137" y="147"/>
                  </a:moveTo>
                  <a:cubicBezTo>
                    <a:pt x="147" y="138"/>
                    <a:pt x="147" y="138"/>
                    <a:pt x="147" y="138"/>
                  </a:cubicBezTo>
                  <a:cubicBezTo>
                    <a:pt x="149" y="136"/>
                    <a:pt x="149" y="133"/>
                    <a:pt x="147" y="131"/>
                  </a:cubicBezTo>
                  <a:cubicBezTo>
                    <a:pt x="139" y="123"/>
                    <a:pt x="139" y="123"/>
                    <a:pt x="139" y="123"/>
                  </a:cubicBezTo>
                  <a:cubicBezTo>
                    <a:pt x="137" y="121"/>
                    <a:pt x="136" y="118"/>
                    <a:pt x="138" y="115"/>
                  </a:cubicBezTo>
                  <a:cubicBezTo>
                    <a:pt x="144" y="99"/>
                    <a:pt x="144" y="99"/>
                    <a:pt x="144" y="99"/>
                  </a:cubicBezTo>
                  <a:cubicBezTo>
                    <a:pt x="145" y="97"/>
                    <a:pt x="148" y="95"/>
                    <a:pt x="150" y="95"/>
                  </a:cubicBezTo>
                  <a:cubicBezTo>
                    <a:pt x="162" y="95"/>
                    <a:pt x="162" y="95"/>
                    <a:pt x="162" y="95"/>
                  </a:cubicBezTo>
                  <a:cubicBezTo>
                    <a:pt x="164" y="95"/>
                    <a:pt x="167" y="93"/>
                    <a:pt x="167" y="90"/>
                  </a:cubicBezTo>
                  <a:cubicBezTo>
                    <a:pt x="167" y="77"/>
                    <a:pt x="167" y="77"/>
                    <a:pt x="167" y="77"/>
                  </a:cubicBezTo>
                  <a:cubicBezTo>
                    <a:pt x="167" y="74"/>
                    <a:pt x="164" y="72"/>
                    <a:pt x="162" y="72"/>
                  </a:cubicBezTo>
                  <a:cubicBezTo>
                    <a:pt x="150" y="72"/>
                    <a:pt x="150" y="72"/>
                    <a:pt x="150" y="72"/>
                  </a:cubicBezTo>
                  <a:cubicBezTo>
                    <a:pt x="148" y="72"/>
                    <a:pt x="145" y="70"/>
                    <a:pt x="144" y="67"/>
                  </a:cubicBezTo>
                  <a:cubicBezTo>
                    <a:pt x="138" y="51"/>
                    <a:pt x="138" y="51"/>
                    <a:pt x="138" y="51"/>
                  </a:cubicBezTo>
                  <a:cubicBezTo>
                    <a:pt x="136" y="49"/>
                    <a:pt x="137" y="46"/>
                    <a:pt x="139" y="44"/>
                  </a:cubicBezTo>
                  <a:cubicBezTo>
                    <a:pt x="147" y="36"/>
                    <a:pt x="147" y="36"/>
                    <a:pt x="147" y="36"/>
                  </a:cubicBezTo>
                  <a:cubicBezTo>
                    <a:pt x="149" y="34"/>
                    <a:pt x="149" y="31"/>
                    <a:pt x="147" y="29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36" y="18"/>
                    <a:pt x="133" y="18"/>
                    <a:pt x="131" y="20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1" y="30"/>
                    <a:pt x="117" y="30"/>
                    <a:pt x="115" y="29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6" y="21"/>
                    <a:pt x="94" y="19"/>
                    <a:pt x="94" y="16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2"/>
                    <a:pt x="92" y="0"/>
                    <a:pt x="9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4" y="0"/>
                    <a:pt x="72" y="2"/>
                    <a:pt x="72" y="5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9"/>
                    <a:pt x="70" y="21"/>
                    <a:pt x="67" y="22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49" y="30"/>
                    <a:pt x="45" y="30"/>
                    <a:pt x="43" y="28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18"/>
                    <a:pt x="30" y="18"/>
                    <a:pt x="29" y="2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7" y="31"/>
                    <a:pt x="17" y="34"/>
                    <a:pt x="19" y="36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9" y="46"/>
                    <a:pt x="30" y="49"/>
                    <a:pt x="28" y="51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1" y="70"/>
                    <a:pt x="18" y="72"/>
                    <a:pt x="16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2" y="72"/>
                    <a:pt x="0" y="74"/>
                    <a:pt x="0" y="77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8" y="95"/>
                    <a:pt x="21" y="97"/>
                    <a:pt x="22" y="99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30" y="118"/>
                    <a:pt x="29" y="121"/>
                    <a:pt x="27" y="123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17" y="133"/>
                    <a:pt x="17" y="136"/>
                    <a:pt x="19" y="138"/>
                  </a:cubicBezTo>
                  <a:cubicBezTo>
                    <a:pt x="29" y="147"/>
                    <a:pt x="29" y="147"/>
                    <a:pt x="29" y="147"/>
                  </a:cubicBezTo>
                  <a:cubicBezTo>
                    <a:pt x="30" y="149"/>
                    <a:pt x="34" y="149"/>
                    <a:pt x="35" y="147"/>
                  </a:cubicBezTo>
                  <a:cubicBezTo>
                    <a:pt x="43" y="139"/>
                    <a:pt x="43" y="139"/>
                    <a:pt x="43" y="139"/>
                  </a:cubicBezTo>
                  <a:cubicBezTo>
                    <a:pt x="45" y="137"/>
                    <a:pt x="49" y="137"/>
                    <a:pt x="51" y="138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70" y="145"/>
                    <a:pt x="72" y="148"/>
                    <a:pt x="72" y="151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72" y="165"/>
                    <a:pt x="74" y="167"/>
                    <a:pt x="76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92" y="167"/>
                    <a:pt x="94" y="165"/>
                    <a:pt x="94" y="162"/>
                  </a:cubicBezTo>
                  <a:cubicBezTo>
                    <a:pt x="94" y="151"/>
                    <a:pt x="94" y="151"/>
                    <a:pt x="94" y="151"/>
                  </a:cubicBezTo>
                  <a:cubicBezTo>
                    <a:pt x="94" y="148"/>
                    <a:pt x="96" y="145"/>
                    <a:pt x="99" y="144"/>
                  </a:cubicBezTo>
                  <a:cubicBezTo>
                    <a:pt x="115" y="138"/>
                    <a:pt x="115" y="138"/>
                    <a:pt x="115" y="138"/>
                  </a:cubicBezTo>
                  <a:cubicBezTo>
                    <a:pt x="117" y="137"/>
                    <a:pt x="121" y="137"/>
                    <a:pt x="123" y="139"/>
                  </a:cubicBezTo>
                  <a:cubicBezTo>
                    <a:pt x="131" y="147"/>
                    <a:pt x="131" y="147"/>
                    <a:pt x="131" y="147"/>
                  </a:cubicBezTo>
                  <a:cubicBezTo>
                    <a:pt x="133" y="149"/>
                    <a:pt x="136" y="149"/>
                    <a:pt x="137" y="147"/>
                  </a:cubicBezTo>
                  <a:close/>
                  <a:moveTo>
                    <a:pt x="83" y="122"/>
                  </a:moveTo>
                  <a:cubicBezTo>
                    <a:pt x="62" y="122"/>
                    <a:pt x="45" y="104"/>
                    <a:pt x="45" y="83"/>
                  </a:cubicBezTo>
                  <a:cubicBezTo>
                    <a:pt x="45" y="62"/>
                    <a:pt x="62" y="45"/>
                    <a:pt x="83" y="45"/>
                  </a:cubicBezTo>
                  <a:cubicBezTo>
                    <a:pt x="104" y="45"/>
                    <a:pt x="121" y="62"/>
                    <a:pt x="121" y="83"/>
                  </a:cubicBezTo>
                  <a:cubicBezTo>
                    <a:pt x="121" y="104"/>
                    <a:pt x="104" y="122"/>
                    <a:pt x="83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16" name="Freeform 9"/>
            <p:cNvSpPr>
              <a:spLocks noEditPoints="1"/>
            </p:cNvSpPr>
            <p:nvPr/>
          </p:nvSpPr>
          <p:spPr bwMode="auto">
            <a:xfrm>
              <a:off x="9448801" y="3619501"/>
              <a:ext cx="301625" cy="301625"/>
            </a:xfrm>
            <a:custGeom>
              <a:avLst/>
              <a:gdLst>
                <a:gd name="T0" fmla="*/ 100 w 103"/>
                <a:gd name="T1" fmla="*/ 32 h 103"/>
                <a:gd name="T2" fmla="*/ 89 w 103"/>
                <a:gd name="T3" fmla="*/ 33 h 103"/>
                <a:gd name="T4" fmla="*/ 78 w 103"/>
                <a:gd name="T5" fmla="*/ 23 h 103"/>
                <a:gd name="T6" fmla="*/ 81 w 103"/>
                <a:gd name="T7" fmla="*/ 12 h 103"/>
                <a:gd name="T8" fmla="*/ 72 w 103"/>
                <a:gd name="T9" fmla="*/ 4 h 103"/>
                <a:gd name="T10" fmla="*/ 65 w 103"/>
                <a:gd name="T11" fmla="*/ 11 h 103"/>
                <a:gd name="T12" fmla="*/ 50 w 103"/>
                <a:gd name="T13" fmla="*/ 12 h 103"/>
                <a:gd name="T14" fmla="*/ 44 w 103"/>
                <a:gd name="T15" fmla="*/ 3 h 103"/>
                <a:gd name="T16" fmla="*/ 32 w 103"/>
                <a:gd name="T17" fmla="*/ 3 h 103"/>
                <a:gd name="T18" fmla="*/ 33 w 103"/>
                <a:gd name="T19" fmla="*/ 13 h 103"/>
                <a:gd name="T20" fmla="*/ 23 w 103"/>
                <a:gd name="T21" fmla="*/ 25 h 103"/>
                <a:gd name="T22" fmla="*/ 12 w 103"/>
                <a:gd name="T23" fmla="*/ 22 h 103"/>
                <a:gd name="T24" fmla="*/ 4 w 103"/>
                <a:gd name="T25" fmla="*/ 30 h 103"/>
                <a:gd name="T26" fmla="*/ 11 w 103"/>
                <a:gd name="T27" fmla="*/ 38 h 103"/>
                <a:gd name="T28" fmla="*/ 12 w 103"/>
                <a:gd name="T29" fmla="*/ 53 h 103"/>
                <a:gd name="T30" fmla="*/ 3 w 103"/>
                <a:gd name="T31" fmla="*/ 59 h 103"/>
                <a:gd name="T32" fmla="*/ 3 w 103"/>
                <a:gd name="T33" fmla="*/ 70 h 103"/>
                <a:gd name="T34" fmla="*/ 13 w 103"/>
                <a:gd name="T35" fmla="*/ 70 h 103"/>
                <a:gd name="T36" fmla="*/ 25 w 103"/>
                <a:gd name="T37" fmla="*/ 80 h 103"/>
                <a:gd name="T38" fmla="*/ 22 w 103"/>
                <a:gd name="T39" fmla="*/ 91 h 103"/>
                <a:gd name="T40" fmla="*/ 30 w 103"/>
                <a:gd name="T41" fmla="*/ 99 h 103"/>
                <a:gd name="T42" fmla="*/ 38 w 103"/>
                <a:gd name="T43" fmla="*/ 91 h 103"/>
                <a:gd name="T44" fmla="*/ 53 w 103"/>
                <a:gd name="T45" fmla="*/ 90 h 103"/>
                <a:gd name="T46" fmla="*/ 59 w 103"/>
                <a:gd name="T47" fmla="*/ 100 h 103"/>
                <a:gd name="T48" fmla="*/ 70 w 103"/>
                <a:gd name="T49" fmla="*/ 100 h 103"/>
                <a:gd name="T50" fmla="*/ 70 w 103"/>
                <a:gd name="T51" fmla="*/ 89 h 103"/>
                <a:gd name="T52" fmla="*/ 80 w 103"/>
                <a:gd name="T53" fmla="*/ 78 h 103"/>
                <a:gd name="T54" fmla="*/ 91 w 103"/>
                <a:gd name="T55" fmla="*/ 81 h 103"/>
                <a:gd name="T56" fmla="*/ 99 w 103"/>
                <a:gd name="T57" fmla="*/ 72 h 103"/>
                <a:gd name="T58" fmla="*/ 91 w 103"/>
                <a:gd name="T59" fmla="*/ 65 h 103"/>
                <a:gd name="T60" fmla="*/ 90 w 103"/>
                <a:gd name="T61" fmla="*/ 50 h 103"/>
                <a:gd name="T62" fmla="*/ 100 w 103"/>
                <a:gd name="T63" fmla="*/ 44 h 103"/>
                <a:gd name="T64" fmla="*/ 72 w 103"/>
                <a:gd name="T65" fmla="*/ 63 h 103"/>
                <a:gd name="T66" fmla="*/ 30 w 103"/>
                <a:gd name="T67" fmla="*/ 40 h 103"/>
                <a:gd name="T68" fmla="*/ 72 w 103"/>
                <a:gd name="T69" fmla="*/ 6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" h="103">
                  <a:moveTo>
                    <a:pt x="102" y="40"/>
                  </a:moveTo>
                  <a:cubicBezTo>
                    <a:pt x="100" y="32"/>
                    <a:pt x="100" y="32"/>
                    <a:pt x="100" y="32"/>
                  </a:cubicBezTo>
                  <a:cubicBezTo>
                    <a:pt x="99" y="31"/>
                    <a:pt x="98" y="30"/>
                    <a:pt x="96" y="30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88" y="33"/>
                    <a:pt x="86" y="32"/>
                    <a:pt x="85" y="31"/>
                  </a:cubicBezTo>
                  <a:cubicBezTo>
                    <a:pt x="78" y="23"/>
                    <a:pt x="78" y="23"/>
                    <a:pt x="78" y="23"/>
                  </a:cubicBezTo>
                  <a:cubicBezTo>
                    <a:pt x="77" y="21"/>
                    <a:pt x="76" y="19"/>
                    <a:pt x="77" y="18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10"/>
                    <a:pt x="81" y="8"/>
                    <a:pt x="79" y="8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1" y="3"/>
                    <a:pt x="69" y="4"/>
                    <a:pt x="68" y="5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4" y="13"/>
                    <a:pt x="62" y="14"/>
                    <a:pt x="61" y="1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8" y="12"/>
                    <a:pt x="47" y="11"/>
                    <a:pt x="46" y="9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1"/>
                    <a:pt x="42" y="0"/>
                    <a:pt x="40" y="1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0" y="5"/>
                    <a:pt x="31" y="7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5"/>
                    <a:pt x="32" y="17"/>
                    <a:pt x="31" y="18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2" y="26"/>
                    <a:pt x="19" y="26"/>
                    <a:pt x="18" y="2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1"/>
                    <a:pt x="8" y="22"/>
                    <a:pt x="8" y="23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3" y="32"/>
                    <a:pt x="4" y="34"/>
                    <a:pt x="5" y="34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3" y="39"/>
                    <a:pt x="14" y="41"/>
                    <a:pt x="13" y="42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4"/>
                    <a:pt x="11" y="56"/>
                    <a:pt x="9" y="57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1" y="59"/>
                    <a:pt x="0" y="61"/>
                    <a:pt x="1" y="6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2"/>
                    <a:pt x="5" y="73"/>
                    <a:pt x="7" y="72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5" y="70"/>
                    <a:pt x="17" y="70"/>
                    <a:pt x="18" y="72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6" y="81"/>
                    <a:pt x="26" y="83"/>
                    <a:pt x="25" y="85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21" y="92"/>
                    <a:pt x="22" y="94"/>
                    <a:pt x="23" y="95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0"/>
                    <a:pt x="34" y="99"/>
                    <a:pt x="35" y="98"/>
                  </a:cubicBezTo>
                  <a:cubicBezTo>
                    <a:pt x="38" y="91"/>
                    <a:pt x="38" y="91"/>
                    <a:pt x="38" y="91"/>
                  </a:cubicBezTo>
                  <a:cubicBezTo>
                    <a:pt x="39" y="90"/>
                    <a:pt x="41" y="89"/>
                    <a:pt x="42" y="89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4" y="90"/>
                    <a:pt x="56" y="92"/>
                    <a:pt x="57" y="93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102"/>
                    <a:pt x="61" y="103"/>
                    <a:pt x="62" y="102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2" y="99"/>
                    <a:pt x="73" y="98"/>
                    <a:pt x="72" y="96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70" y="88"/>
                    <a:pt x="70" y="86"/>
                    <a:pt x="72" y="85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1" y="77"/>
                    <a:pt x="83" y="76"/>
                    <a:pt x="85" y="77"/>
                  </a:cubicBezTo>
                  <a:cubicBezTo>
                    <a:pt x="91" y="81"/>
                    <a:pt x="91" y="81"/>
                    <a:pt x="91" y="81"/>
                  </a:cubicBezTo>
                  <a:cubicBezTo>
                    <a:pt x="92" y="81"/>
                    <a:pt x="94" y="81"/>
                    <a:pt x="95" y="79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100" y="71"/>
                    <a:pt x="99" y="69"/>
                    <a:pt x="98" y="68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0" y="64"/>
                    <a:pt x="89" y="62"/>
                    <a:pt x="89" y="61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48"/>
                    <a:pt x="92" y="46"/>
                    <a:pt x="93" y="46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2" y="43"/>
                    <a:pt x="103" y="42"/>
                    <a:pt x="102" y="40"/>
                  </a:cubicBezTo>
                  <a:close/>
                  <a:moveTo>
                    <a:pt x="72" y="63"/>
                  </a:moveTo>
                  <a:cubicBezTo>
                    <a:pt x="66" y="74"/>
                    <a:pt x="52" y="78"/>
                    <a:pt x="40" y="72"/>
                  </a:cubicBezTo>
                  <a:cubicBezTo>
                    <a:pt x="29" y="66"/>
                    <a:pt x="24" y="52"/>
                    <a:pt x="30" y="40"/>
                  </a:cubicBezTo>
                  <a:cubicBezTo>
                    <a:pt x="37" y="29"/>
                    <a:pt x="51" y="24"/>
                    <a:pt x="63" y="30"/>
                  </a:cubicBezTo>
                  <a:cubicBezTo>
                    <a:pt x="74" y="37"/>
                    <a:pt x="78" y="51"/>
                    <a:pt x="7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6319803" y="3570002"/>
            <a:ext cx="370197" cy="265321"/>
            <a:chOff x="6510338" y="3348038"/>
            <a:chExt cx="739776" cy="530226"/>
          </a:xfrm>
          <a:solidFill>
            <a:schemeClr val="accent6">
              <a:lumMod val="50000"/>
            </a:schemeClr>
          </a:solidFill>
        </p:grpSpPr>
        <p:sp>
          <p:nvSpPr>
            <p:cNvPr id="218" name="Freeform 44"/>
            <p:cNvSpPr>
              <a:spLocks noEditPoints="1"/>
            </p:cNvSpPr>
            <p:nvPr/>
          </p:nvSpPr>
          <p:spPr bwMode="auto">
            <a:xfrm>
              <a:off x="6673851" y="3348038"/>
              <a:ext cx="412750" cy="527050"/>
            </a:xfrm>
            <a:custGeom>
              <a:avLst/>
              <a:gdLst>
                <a:gd name="T0" fmla="*/ 141 w 141"/>
                <a:gd name="T1" fmla="*/ 28 h 180"/>
                <a:gd name="T2" fmla="*/ 99 w 141"/>
                <a:gd name="T3" fmla="*/ 28 h 180"/>
                <a:gd name="T4" fmla="*/ 99 w 141"/>
                <a:gd name="T5" fmla="*/ 15 h 180"/>
                <a:gd name="T6" fmla="*/ 87 w 141"/>
                <a:gd name="T7" fmla="*/ 0 h 180"/>
                <a:gd name="T8" fmla="*/ 51 w 141"/>
                <a:gd name="T9" fmla="*/ 0 h 180"/>
                <a:gd name="T10" fmla="*/ 38 w 141"/>
                <a:gd name="T11" fmla="*/ 15 h 180"/>
                <a:gd name="T12" fmla="*/ 38 w 141"/>
                <a:gd name="T13" fmla="*/ 28 h 180"/>
                <a:gd name="T14" fmla="*/ 0 w 141"/>
                <a:gd name="T15" fmla="*/ 28 h 180"/>
                <a:gd name="T16" fmla="*/ 0 w 141"/>
                <a:gd name="T17" fmla="*/ 180 h 180"/>
                <a:gd name="T18" fmla="*/ 141 w 141"/>
                <a:gd name="T19" fmla="*/ 180 h 180"/>
                <a:gd name="T20" fmla="*/ 141 w 141"/>
                <a:gd name="T21" fmla="*/ 28 h 180"/>
                <a:gd name="T22" fmla="*/ 89 w 141"/>
                <a:gd name="T23" fmla="*/ 26 h 180"/>
                <a:gd name="T24" fmla="*/ 88 w 141"/>
                <a:gd name="T25" fmla="*/ 28 h 180"/>
                <a:gd name="T26" fmla="*/ 50 w 141"/>
                <a:gd name="T27" fmla="*/ 28 h 180"/>
                <a:gd name="T28" fmla="*/ 49 w 141"/>
                <a:gd name="T29" fmla="*/ 26 h 180"/>
                <a:gd name="T30" fmla="*/ 49 w 141"/>
                <a:gd name="T31" fmla="*/ 14 h 180"/>
                <a:gd name="T32" fmla="*/ 53 w 141"/>
                <a:gd name="T33" fmla="*/ 10 h 180"/>
                <a:gd name="T34" fmla="*/ 85 w 141"/>
                <a:gd name="T35" fmla="*/ 10 h 180"/>
                <a:gd name="T36" fmla="*/ 89 w 141"/>
                <a:gd name="T37" fmla="*/ 14 h 180"/>
                <a:gd name="T38" fmla="*/ 89 w 141"/>
                <a:gd name="T39" fmla="*/ 26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180">
                  <a:moveTo>
                    <a:pt x="141" y="28"/>
                  </a:moveTo>
                  <a:cubicBezTo>
                    <a:pt x="99" y="28"/>
                    <a:pt x="99" y="28"/>
                    <a:pt x="99" y="2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9" y="6"/>
                    <a:pt x="94" y="0"/>
                    <a:pt x="8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4" y="0"/>
                    <a:pt x="38" y="6"/>
                    <a:pt x="38" y="15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141" y="180"/>
                    <a:pt x="141" y="180"/>
                    <a:pt x="141" y="180"/>
                  </a:cubicBezTo>
                  <a:lnTo>
                    <a:pt x="141" y="28"/>
                  </a:lnTo>
                  <a:close/>
                  <a:moveTo>
                    <a:pt x="89" y="26"/>
                  </a:moveTo>
                  <a:cubicBezTo>
                    <a:pt x="89" y="27"/>
                    <a:pt x="89" y="28"/>
                    <a:pt x="88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0" y="28"/>
                    <a:pt x="49" y="27"/>
                    <a:pt x="49" y="26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2"/>
                    <a:pt x="51" y="10"/>
                    <a:pt x="53" y="10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87" y="10"/>
                    <a:pt x="89" y="12"/>
                    <a:pt x="89" y="14"/>
                  </a:cubicBezTo>
                  <a:lnTo>
                    <a:pt x="8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19" name="Freeform 45"/>
            <p:cNvSpPr/>
            <p:nvPr/>
          </p:nvSpPr>
          <p:spPr bwMode="auto">
            <a:xfrm>
              <a:off x="6510338" y="3432176"/>
              <a:ext cx="128588" cy="446088"/>
            </a:xfrm>
            <a:custGeom>
              <a:avLst/>
              <a:gdLst>
                <a:gd name="T0" fmla="*/ 0 w 44"/>
                <a:gd name="T1" fmla="*/ 33 h 152"/>
                <a:gd name="T2" fmla="*/ 3 w 44"/>
                <a:gd name="T3" fmla="*/ 124 h 152"/>
                <a:gd name="T4" fmla="*/ 30 w 44"/>
                <a:gd name="T5" fmla="*/ 152 h 152"/>
                <a:gd name="T6" fmla="*/ 44 w 44"/>
                <a:gd name="T7" fmla="*/ 152 h 152"/>
                <a:gd name="T8" fmla="*/ 44 w 44"/>
                <a:gd name="T9" fmla="*/ 0 h 152"/>
                <a:gd name="T10" fmla="*/ 28 w 44"/>
                <a:gd name="T11" fmla="*/ 0 h 152"/>
                <a:gd name="T12" fmla="*/ 0 w 44"/>
                <a:gd name="T13" fmla="*/ 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52">
                  <a:moveTo>
                    <a:pt x="0" y="33"/>
                  </a:moveTo>
                  <a:cubicBezTo>
                    <a:pt x="3" y="124"/>
                    <a:pt x="3" y="124"/>
                    <a:pt x="3" y="124"/>
                  </a:cubicBezTo>
                  <a:cubicBezTo>
                    <a:pt x="3" y="140"/>
                    <a:pt x="12" y="152"/>
                    <a:pt x="30" y="152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9" y="0"/>
                    <a:pt x="0" y="13"/>
                    <a:pt x="0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20" name="Freeform 46"/>
            <p:cNvSpPr/>
            <p:nvPr/>
          </p:nvSpPr>
          <p:spPr bwMode="auto">
            <a:xfrm>
              <a:off x="7121526" y="3429001"/>
              <a:ext cx="128588" cy="449263"/>
            </a:xfrm>
            <a:custGeom>
              <a:avLst/>
              <a:gdLst>
                <a:gd name="T0" fmla="*/ 44 w 44"/>
                <a:gd name="T1" fmla="*/ 125 h 153"/>
                <a:gd name="T2" fmla="*/ 44 w 44"/>
                <a:gd name="T3" fmla="*/ 34 h 153"/>
                <a:gd name="T4" fmla="*/ 18 w 44"/>
                <a:gd name="T5" fmla="*/ 0 h 153"/>
                <a:gd name="T6" fmla="*/ 0 w 44"/>
                <a:gd name="T7" fmla="*/ 0 h 153"/>
                <a:gd name="T8" fmla="*/ 0 w 44"/>
                <a:gd name="T9" fmla="*/ 153 h 153"/>
                <a:gd name="T10" fmla="*/ 18 w 44"/>
                <a:gd name="T11" fmla="*/ 153 h 153"/>
                <a:gd name="T12" fmla="*/ 44 w 44"/>
                <a:gd name="T13" fmla="*/ 12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53">
                  <a:moveTo>
                    <a:pt x="44" y="125"/>
                  </a:moveTo>
                  <a:cubicBezTo>
                    <a:pt x="44" y="34"/>
                    <a:pt x="44" y="34"/>
                    <a:pt x="44" y="34"/>
                  </a:cubicBezTo>
                  <a:cubicBezTo>
                    <a:pt x="44" y="13"/>
                    <a:pt x="33" y="0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33" y="153"/>
                    <a:pt x="44" y="143"/>
                    <a:pt x="44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21" name="Freeform 47"/>
          <p:cNvSpPr>
            <a:spLocks noEditPoints="1"/>
          </p:cNvSpPr>
          <p:nvPr/>
        </p:nvSpPr>
        <p:spPr bwMode="auto">
          <a:xfrm>
            <a:off x="4797298" y="3588670"/>
            <a:ext cx="352719" cy="227985"/>
          </a:xfrm>
          <a:custGeom>
            <a:avLst/>
            <a:gdLst>
              <a:gd name="T0" fmla="*/ 0 w 241"/>
              <a:gd name="T1" fmla="*/ 0 h 156"/>
              <a:gd name="T2" fmla="*/ 0 w 241"/>
              <a:gd name="T3" fmla="*/ 156 h 156"/>
              <a:gd name="T4" fmla="*/ 241 w 241"/>
              <a:gd name="T5" fmla="*/ 156 h 156"/>
              <a:gd name="T6" fmla="*/ 241 w 241"/>
              <a:gd name="T7" fmla="*/ 0 h 156"/>
              <a:gd name="T8" fmla="*/ 0 w 241"/>
              <a:gd name="T9" fmla="*/ 0 h 156"/>
              <a:gd name="T10" fmla="*/ 215 w 241"/>
              <a:gd name="T11" fmla="*/ 9 h 156"/>
              <a:gd name="T12" fmla="*/ 124 w 241"/>
              <a:gd name="T13" fmla="*/ 84 h 156"/>
              <a:gd name="T14" fmla="*/ 25 w 241"/>
              <a:gd name="T15" fmla="*/ 9 h 156"/>
              <a:gd name="T16" fmla="*/ 215 w 241"/>
              <a:gd name="T17" fmla="*/ 9 h 156"/>
              <a:gd name="T18" fmla="*/ 15 w 241"/>
              <a:gd name="T19" fmla="*/ 18 h 156"/>
              <a:gd name="T20" fmla="*/ 95 w 241"/>
              <a:gd name="T21" fmla="*/ 78 h 156"/>
              <a:gd name="T22" fmla="*/ 15 w 241"/>
              <a:gd name="T23" fmla="*/ 141 h 156"/>
              <a:gd name="T24" fmla="*/ 15 w 241"/>
              <a:gd name="T25" fmla="*/ 18 h 156"/>
              <a:gd name="T26" fmla="*/ 27 w 241"/>
              <a:gd name="T27" fmla="*/ 145 h 156"/>
              <a:gd name="T28" fmla="*/ 104 w 241"/>
              <a:gd name="T29" fmla="*/ 85 h 156"/>
              <a:gd name="T30" fmla="*/ 125 w 241"/>
              <a:gd name="T31" fmla="*/ 98 h 156"/>
              <a:gd name="T32" fmla="*/ 144 w 241"/>
              <a:gd name="T33" fmla="*/ 85 h 156"/>
              <a:gd name="T34" fmla="*/ 218 w 241"/>
              <a:gd name="T35" fmla="*/ 145 h 156"/>
              <a:gd name="T36" fmla="*/ 27 w 241"/>
              <a:gd name="T37" fmla="*/ 145 h 156"/>
              <a:gd name="T38" fmla="*/ 150 w 241"/>
              <a:gd name="T39" fmla="*/ 76 h 156"/>
              <a:gd name="T40" fmla="*/ 227 w 241"/>
              <a:gd name="T41" fmla="*/ 16 h 156"/>
              <a:gd name="T42" fmla="*/ 227 w 241"/>
              <a:gd name="T43" fmla="*/ 134 h 156"/>
              <a:gd name="T44" fmla="*/ 150 w 241"/>
              <a:gd name="T45" fmla="*/ 7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1" h="156">
                <a:moveTo>
                  <a:pt x="0" y="0"/>
                </a:moveTo>
                <a:cubicBezTo>
                  <a:pt x="0" y="156"/>
                  <a:pt x="0" y="156"/>
                  <a:pt x="0" y="156"/>
                </a:cubicBezTo>
                <a:cubicBezTo>
                  <a:pt x="241" y="156"/>
                  <a:pt x="241" y="156"/>
                  <a:pt x="241" y="156"/>
                </a:cubicBezTo>
                <a:cubicBezTo>
                  <a:pt x="241" y="0"/>
                  <a:pt x="241" y="0"/>
                  <a:pt x="241" y="0"/>
                </a:cubicBezTo>
                <a:lnTo>
                  <a:pt x="0" y="0"/>
                </a:lnTo>
                <a:close/>
                <a:moveTo>
                  <a:pt x="215" y="9"/>
                </a:moveTo>
                <a:cubicBezTo>
                  <a:pt x="124" y="84"/>
                  <a:pt x="124" y="84"/>
                  <a:pt x="124" y="84"/>
                </a:cubicBezTo>
                <a:cubicBezTo>
                  <a:pt x="25" y="9"/>
                  <a:pt x="25" y="9"/>
                  <a:pt x="25" y="9"/>
                </a:cubicBezTo>
                <a:lnTo>
                  <a:pt x="215" y="9"/>
                </a:lnTo>
                <a:close/>
                <a:moveTo>
                  <a:pt x="15" y="18"/>
                </a:moveTo>
                <a:cubicBezTo>
                  <a:pt x="95" y="78"/>
                  <a:pt x="95" y="78"/>
                  <a:pt x="95" y="78"/>
                </a:cubicBezTo>
                <a:cubicBezTo>
                  <a:pt x="15" y="141"/>
                  <a:pt x="15" y="141"/>
                  <a:pt x="15" y="141"/>
                </a:cubicBezTo>
                <a:lnTo>
                  <a:pt x="15" y="18"/>
                </a:lnTo>
                <a:close/>
                <a:moveTo>
                  <a:pt x="27" y="145"/>
                </a:moveTo>
                <a:cubicBezTo>
                  <a:pt x="104" y="85"/>
                  <a:pt x="104" y="85"/>
                  <a:pt x="104" y="85"/>
                </a:cubicBezTo>
                <a:cubicBezTo>
                  <a:pt x="111" y="90"/>
                  <a:pt x="117" y="93"/>
                  <a:pt x="125" y="98"/>
                </a:cubicBezTo>
                <a:cubicBezTo>
                  <a:pt x="131" y="94"/>
                  <a:pt x="138" y="89"/>
                  <a:pt x="144" y="85"/>
                </a:cubicBezTo>
                <a:cubicBezTo>
                  <a:pt x="218" y="145"/>
                  <a:pt x="218" y="145"/>
                  <a:pt x="218" y="145"/>
                </a:cubicBezTo>
                <a:lnTo>
                  <a:pt x="27" y="145"/>
                </a:lnTo>
                <a:close/>
                <a:moveTo>
                  <a:pt x="150" y="76"/>
                </a:moveTo>
                <a:cubicBezTo>
                  <a:pt x="227" y="16"/>
                  <a:pt x="227" y="16"/>
                  <a:pt x="227" y="16"/>
                </a:cubicBezTo>
                <a:cubicBezTo>
                  <a:pt x="227" y="134"/>
                  <a:pt x="227" y="134"/>
                  <a:pt x="227" y="134"/>
                </a:cubicBezTo>
                <a:lnTo>
                  <a:pt x="150" y="76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22" name="Freeform 48"/>
          <p:cNvSpPr>
            <a:spLocks noEditPoints="1"/>
          </p:cNvSpPr>
          <p:nvPr/>
        </p:nvSpPr>
        <p:spPr bwMode="auto">
          <a:xfrm>
            <a:off x="3294398" y="3529885"/>
            <a:ext cx="298699" cy="345552"/>
          </a:xfrm>
          <a:custGeom>
            <a:avLst/>
            <a:gdLst>
              <a:gd name="T0" fmla="*/ 204 w 204"/>
              <a:gd name="T1" fmla="*/ 121 h 236"/>
              <a:gd name="T2" fmla="*/ 162 w 204"/>
              <a:gd name="T3" fmla="*/ 95 h 236"/>
              <a:gd name="T4" fmla="*/ 162 w 204"/>
              <a:gd name="T5" fmla="*/ 48 h 236"/>
              <a:gd name="T6" fmla="*/ 136 w 204"/>
              <a:gd name="T7" fmla="*/ 29 h 236"/>
              <a:gd name="T8" fmla="*/ 136 w 204"/>
              <a:gd name="T9" fmla="*/ 14 h 236"/>
              <a:gd name="T10" fmla="*/ 121 w 204"/>
              <a:gd name="T11" fmla="*/ 0 h 236"/>
              <a:gd name="T12" fmla="*/ 25 w 204"/>
              <a:gd name="T13" fmla="*/ 0 h 236"/>
              <a:gd name="T14" fmla="*/ 10 w 204"/>
              <a:gd name="T15" fmla="*/ 14 h 236"/>
              <a:gd name="T16" fmla="*/ 10 w 204"/>
              <a:gd name="T17" fmla="*/ 217 h 236"/>
              <a:gd name="T18" fmla="*/ 3 w 204"/>
              <a:gd name="T19" fmla="*/ 217 h 236"/>
              <a:gd name="T20" fmla="*/ 0 w 204"/>
              <a:gd name="T21" fmla="*/ 221 h 236"/>
              <a:gd name="T22" fmla="*/ 0 w 204"/>
              <a:gd name="T23" fmla="*/ 221 h 236"/>
              <a:gd name="T24" fmla="*/ 0 w 204"/>
              <a:gd name="T25" fmla="*/ 225 h 236"/>
              <a:gd name="T26" fmla="*/ 0 w 204"/>
              <a:gd name="T27" fmla="*/ 235 h 236"/>
              <a:gd name="T28" fmla="*/ 146 w 204"/>
              <a:gd name="T29" fmla="*/ 235 h 236"/>
              <a:gd name="T30" fmla="*/ 146 w 204"/>
              <a:gd name="T31" fmla="*/ 225 h 236"/>
              <a:gd name="T32" fmla="*/ 146 w 204"/>
              <a:gd name="T33" fmla="*/ 221 h 236"/>
              <a:gd name="T34" fmla="*/ 146 w 204"/>
              <a:gd name="T35" fmla="*/ 221 h 236"/>
              <a:gd name="T36" fmla="*/ 143 w 204"/>
              <a:gd name="T37" fmla="*/ 217 h 236"/>
              <a:gd name="T38" fmla="*/ 136 w 204"/>
              <a:gd name="T39" fmla="*/ 217 h 236"/>
              <a:gd name="T40" fmla="*/ 136 w 204"/>
              <a:gd name="T41" fmla="*/ 106 h 236"/>
              <a:gd name="T42" fmla="*/ 151 w 204"/>
              <a:gd name="T43" fmla="*/ 106 h 236"/>
              <a:gd name="T44" fmla="*/ 151 w 204"/>
              <a:gd name="T45" fmla="*/ 211 h 236"/>
              <a:gd name="T46" fmla="*/ 151 w 204"/>
              <a:gd name="T47" fmla="*/ 211 h 236"/>
              <a:gd name="T48" fmla="*/ 176 w 204"/>
              <a:gd name="T49" fmla="*/ 236 h 236"/>
              <a:gd name="T50" fmla="*/ 204 w 204"/>
              <a:gd name="T51" fmla="*/ 216 h 236"/>
              <a:gd name="T52" fmla="*/ 204 w 204"/>
              <a:gd name="T53" fmla="*/ 121 h 236"/>
              <a:gd name="T54" fmla="*/ 120 w 204"/>
              <a:gd name="T55" fmla="*/ 38 h 236"/>
              <a:gd name="T56" fmla="*/ 120 w 204"/>
              <a:gd name="T57" fmla="*/ 49 h 236"/>
              <a:gd name="T58" fmla="*/ 120 w 204"/>
              <a:gd name="T59" fmla="*/ 85 h 236"/>
              <a:gd name="T60" fmla="*/ 25 w 204"/>
              <a:gd name="T61" fmla="*/ 85 h 236"/>
              <a:gd name="T62" fmla="*/ 25 w 204"/>
              <a:gd name="T63" fmla="*/ 49 h 236"/>
              <a:gd name="T64" fmla="*/ 25 w 204"/>
              <a:gd name="T65" fmla="*/ 38 h 236"/>
              <a:gd name="T66" fmla="*/ 25 w 204"/>
              <a:gd name="T67" fmla="*/ 18 h 236"/>
              <a:gd name="T68" fmla="*/ 28 w 204"/>
              <a:gd name="T69" fmla="*/ 15 h 236"/>
              <a:gd name="T70" fmla="*/ 117 w 204"/>
              <a:gd name="T71" fmla="*/ 15 h 236"/>
              <a:gd name="T72" fmla="*/ 120 w 204"/>
              <a:gd name="T73" fmla="*/ 18 h 236"/>
              <a:gd name="T74" fmla="*/ 120 w 204"/>
              <a:gd name="T75" fmla="*/ 38 h 236"/>
              <a:gd name="T76" fmla="*/ 151 w 204"/>
              <a:gd name="T77" fmla="*/ 94 h 236"/>
              <a:gd name="T78" fmla="*/ 136 w 204"/>
              <a:gd name="T79" fmla="*/ 94 h 236"/>
              <a:gd name="T80" fmla="*/ 136 w 204"/>
              <a:gd name="T81" fmla="*/ 42 h 236"/>
              <a:gd name="T82" fmla="*/ 151 w 204"/>
              <a:gd name="T83" fmla="*/ 55 h 236"/>
              <a:gd name="T84" fmla="*/ 151 w 204"/>
              <a:gd name="T85" fmla="*/ 94 h 236"/>
              <a:gd name="T86" fmla="*/ 192 w 204"/>
              <a:gd name="T87" fmla="*/ 212 h 236"/>
              <a:gd name="T88" fmla="*/ 178 w 204"/>
              <a:gd name="T89" fmla="*/ 223 h 236"/>
              <a:gd name="T90" fmla="*/ 163 w 204"/>
              <a:gd name="T91" fmla="*/ 212 h 236"/>
              <a:gd name="T92" fmla="*/ 163 w 204"/>
              <a:gd name="T93" fmla="*/ 107 h 236"/>
              <a:gd name="T94" fmla="*/ 192 w 204"/>
              <a:gd name="T95" fmla="*/ 132 h 236"/>
              <a:gd name="T96" fmla="*/ 192 w 204"/>
              <a:gd name="T97" fmla="*/ 133 h 236"/>
              <a:gd name="T98" fmla="*/ 192 w 204"/>
              <a:gd name="T99" fmla="*/ 141 h 236"/>
              <a:gd name="T100" fmla="*/ 192 w 204"/>
              <a:gd name="T101" fmla="*/ 21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4" h="236">
                <a:moveTo>
                  <a:pt x="204" y="121"/>
                </a:moveTo>
                <a:cubicBezTo>
                  <a:pt x="204" y="102"/>
                  <a:pt x="179" y="95"/>
                  <a:pt x="162" y="95"/>
                </a:cubicBezTo>
                <a:cubicBezTo>
                  <a:pt x="162" y="95"/>
                  <a:pt x="162" y="55"/>
                  <a:pt x="162" y="48"/>
                </a:cubicBezTo>
                <a:cubicBezTo>
                  <a:pt x="162" y="37"/>
                  <a:pt x="136" y="29"/>
                  <a:pt x="136" y="29"/>
                </a:cubicBezTo>
                <a:cubicBezTo>
                  <a:pt x="136" y="14"/>
                  <a:pt x="136" y="14"/>
                  <a:pt x="136" y="14"/>
                </a:cubicBezTo>
                <a:cubicBezTo>
                  <a:pt x="136" y="6"/>
                  <a:pt x="129" y="0"/>
                  <a:pt x="121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7" y="0"/>
                  <a:pt x="10" y="6"/>
                  <a:pt x="10" y="14"/>
                </a:cubicBezTo>
                <a:cubicBezTo>
                  <a:pt x="10" y="217"/>
                  <a:pt x="10" y="217"/>
                  <a:pt x="10" y="217"/>
                </a:cubicBezTo>
                <a:cubicBezTo>
                  <a:pt x="3" y="217"/>
                  <a:pt x="3" y="217"/>
                  <a:pt x="3" y="217"/>
                </a:cubicBezTo>
                <a:cubicBezTo>
                  <a:pt x="1" y="217"/>
                  <a:pt x="0" y="219"/>
                  <a:pt x="0" y="221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35"/>
                  <a:pt x="0" y="235"/>
                  <a:pt x="0" y="235"/>
                </a:cubicBezTo>
                <a:cubicBezTo>
                  <a:pt x="146" y="235"/>
                  <a:pt x="146" y="235"/>
                  <a:pt x="146" y="235"/>
                </a:cubicBezTo>
                <a:cubicBezTo>
                  <a:pt x="146" y="225"/>
                  <a:pt x="146" y="225"/>
                  <a:pt x="146" y="225"/>
                </a:cubicBezTo>
                <a:cubicBezTo>
                  <a:pt x="146" y="221"/>
                  <a:pt x="146" y="221"/>
                  <a:pt x="146" y="221"/>
                </a:cubicBezTo>
                <a:cubicBezTo>
                  <a:pt x="146" y="221"/>
                  <a:pt x="146" y="221"/>
                  <a:pt x="146" y="221"/>
                </a:cubicBezTo>
                <a:cubicBezTo>
                  <a:pt x="146" y="219"/>
                  <a:pt x="145" y="217"/>
                  <a:pt x="143" y="217"/>
                </a:cubicBezTo>
                <a:cubicBezTo>
                  <a:pt x="136" y="217"/>
                  <a:pt x="136" y="217"/>
                  <a:pt x="136" y="217"/>
                </a:cubicBezTo>
                <a:cubicBezTo>
                  <a:pt x="136" y="106"/>
                  <a:pt x="136" y="106"/>
                  <a:pt x="136" y="106"/>
                </a:cubicBezTo>
                <a:cubicBezTo>
                  <a:pt x="151" y="106"/>
                  <a:pt x="151" y="106"/>
                  <a:pt x="151" y="106"/>
                </a:cubicBezTo>
                <a:cubicBezTo>
                  <a:pt x="151" y="211"/>
                  <a:pt x="151" y="211"/>
                  <a:pt x="151" y="211"/>
                </a:cubicBezTo>
                <a:cubicBezTo>
                  <a:pt x="151" y="211"/>
                  <a:pt x="151" y="211"/>
                  <a:pt x="151" y="211"/>
                </a:cubicBezTo>
                <a:cubicBezTo>
                  <a:pt x="151" y="224"/>
                  <a:pt x="162" y="235"/>
                  <a:pt x="176" y="236"/>
                </a:cubicBezTo>
                <a:cubicBezTo>
                  <a:pt x="188" y="236"/>
                  <a:pt x="204" y="228"/>
                  <a:pt x="204" y="216"/>
                </a:cubicBezTo>
                <a:cubicBezTo>
                  <a:pt x="204" y="202"/>
                  <a:pt x="204" y="134"/>
                  <a:pt x="204" y="121"/>
                </a:cubicBezTo>
                <a:close/>
                <a:moveTo>
                  <a:pt x="120" y="38"/>
                </a:moveTo>
                <a:cubicBezTo>
                  <a:pt x="120" y="49"/>
                  <a:pt x="120" y="49"/>
                  <a:pt x="120" y="49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25" y="85"/>
                  <a:pt x="25" y="85"/>
                  <a:pt x="25" y="85"/>
                </a:cubicBezTo>
                <a:cubicBezTo>
                  <a:pt x="25" y="49"/>
                  <a:pt x="25" y="49"/>
                  <a:pt x="25" y="49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6"/>
                  <a:pt x="27" y="15"/>
                  <a:pt x="28" y="15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119" y="15"/>
                  <a:pt x="120" y="16"/>
                  <a:pt x="120" y="18"/>
                </a:cubicBezTo>
                <a:lnTo>
                  <a:pt x="120" y="38"/>
                </a:lnTo>
                <a:close/>
                <a:moveTo>
                  <a:pt x="151" y="94"/>
                </a:moveTo>
                <a:cubicBezTo>
                  <a:pt x="136" y="94"/>
                  <a:pt x="136" y="94"/>
                  <a:pt x="136" y="94"/>
                </a:cubicBezTo>
                <a:cubicBezTo>
                  <a:pt x="136" y="42"/>
                  <a:pt x="136" y="42"/>
                  <a:pt x="136" y="42"/>
                </a:cubicBezTo>
                <a:cubicBezTo>
                  <a:pt x="136" y="42"/>
                  <a:pt x="151" y="44"/>
                  <a:pt x="151" y="55"/>
                </a:cubicBezTo>
                <a:cubicBezTo>
                  <a:pt x="151" y="66"/>
                  <a:pt x="151" y="94"/>
                  <a:pt x="151" y="94"/>
                </a:cubicBezTo>
                <a:close/>
                <a:moveTo>
                  <a:pt x="192" y="212"/>
                </a:moveTo>
                <a:cubicBezTo>
                  <a:pt x="192" y="219"/>
                  <a:pt x="186" y="223"/>
                  <a:pt x="178" y="223"/>
                </a:cubicBezTo>
                <a:cubicBezTo>
                  <a:pt x="170" y="223"/>
                  <a:pt x="163" y="218"/>
                  <a:pt x="163" y="212"/>
                </a:cubicBezTo>
                <a:cubicBezTo>
                  <a:pt x="163" y="207"/>
                  <a:pt x="163" y="107"/>
                  <a:pt x="163" y="107"/>
                </a:cubicBezTo>
                <a:cubicBezTo>
                  <a:pt x="178" y="107"/>
                  <a:pt x="192" y="111"/>
                  <a:pt x="192" y="132"/>
                </a:cubicBezTo>
                <a:cubicBezTo>
                  <a:pt x="192" y="132"/>
                  <a:pt x="192" y="133"/>
                  <a:pt x="192" y="133"/>
                </a:cubicBezTo>
                <a:cubicBezTo>
                  <a:pt x="192" y="140"/>
                  <a:pt x="192" y="142"/>
                  <a:pt x="192" y="141"/>
                </a:cubicBezTo>
                <a:cubicBezTo>
                  <a:pt x="192" y="141"/>
                  <a:pt x="192" y="206"/>
                  <a:pt x="192" y="212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223" name="组合 222"/>
          <p:cNvGrpSpPr/>
          <p:nvPr/>
        </p:nvGrpSpPr>
        <p:grpSpPr>
          <a:xfrm>
            <a:off x="7084468" y="3602570"/>
            <a:ext cx="375758" cy="200181"/>
            <a:chOff x="7762876" y="3406776"/>
            <a:chExt cx="750888" cy="400050"/>
          </a:xfrm>
          <a:solidFill>
            <a:schemeClr val="accent6">
              <a:lumMod val="50000"/>
            </a:schemeClr>
          </a:solidFill>
        </p:grpSpPr>
        <p:sp>
          <p:nvSpPr>
            <p:cNvPr id="224" name="Rectangle 49"/>
            <p:cNvSpPr>
              <a:spLocks noChangeArrowheads="1"/>
            </p:cNvSpPr>
            <p:nvPr/>
          </p:nvSpPr>
          <p:spPr bwMode="auto">
            <a:xfrm>
              <a:off x="7875588" y="3521076"/>
              <a:ext cx="68263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25" name="Rectangle 50"/>
            <p:cNvSpPr>
              <a:spLocks noChangeArrowheads="1"/>
            </p:cNvSpPr>
            <p:nvPr/>
          </p:nvSpPr>
          <p:spPr bwMode="auto">
            <a:xfrm>
              <a:off x="7999413" y="3521076"/>
              <a:ext cx="63500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26" name="Rectangle 51"/>
            <p:cNvSpPr>
              <a:spLocks noChangeArrowheads="1"/>
            </p:cNvSpPr>
            <p:nvPr/>
          </p:nvSpPr>
          <p:spPr bwMode="auto">
            <a:xfrm>
              <a:off x="8118476" y="3521076"/>
              <a:ext cx="68263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27" name="Rectangle 52"/>
            <p:cNvSpPr>
              <a:spLocks noChangeArrowheads="1"/>
            </p:cNvSpPr>
            <p:nvPr/>
          </p:nvSpPr>
          <p:spPr bwMode="auto">
            <a:xfrm>
              <a:off x="8242301" y="3521076"/>
              <a:ext cx="63500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28" name="Freeform 53"/>
            <p:cNvSpPr>
              <a:spLocks noEditPoints="1"/>
            </p:cNvSpPr>
            <p:nvPr/>
          </p:nvSpPr>
          <p:spPr bwMode="auto">
            <a:xfrm>
              <a:off x="7762876" y="3406776"/>
              <a:ext cx="750888" cy="400050"/>
            </a:xfrm>
            <a:custGeom>
              <a:avLst/>
              <a:gdLst>
                <a:gd name="T0" fmla="*/ 245 w 257"/>
                <a:gd name="T1" fmla="*/ 32 h 137"/>
                <a:gd name="T2" fmla="*/ 229 w 257"/>
                <a:gd name="T3" fmla="*/ 32 h 137"/>
                <a:gd name="T4" fmla="*/ 229 w 257"/>
                <a:gd name="T5" fmla="*/ 22 h 137"/>
                <a:gd name="T6" fmla="*/ 207 w 257"/>
                <a:gd name="T7" fmla="*/ 0 h 137"/>
                <a:gd name="T8" fmla="*/ 22 w 257"/>
                <a:gd name="T9" fmla="*/ 0 h 137"/>
                <a:gd name="T10" fmla="*/ 0 w 257"/>
                <a:gd name="T11" fmla="*/ 22 h 137"/>
                <a:gd name="T12" fmla="*/ 0 w 257"/>
                <a:gd name="T13" fmla="*/ 115 h 137"/>
                <a:gd name="T14" fmla="*/ 22 w 257"/>
                <a:gd name="T15" fmla="*/ 137 h 137"/>
                <a:gd name="T16" fmla="*/ 207 w 257"/>
                <a:gd name="T17" fmla="*/ 137 h 137"/>
                <a:gd name="T18" fmla="*/ 229 w 257"/>
                <a:gd name="T19" fmla="*/ 115 h 137"/>
                <a:gd name="T20" fmla="*/ 229 w 257"/>
                <a:gd name="T21" fmla="*/ 105 h 137"/>
                <a:gd name="T22" fmla="*/ 245 w 257"/>
                <a:gd name="T23" fmla="*/ 105 h 137"/>
                <a:gd name="T24" fmla="*/ 257 w 257"/>
                <a:gd name="T25" fmla="*/ 94 h 137"/>
                <a:gd name="T26" fmla="*/ 257 w 257"/>
                <a:gd name="T27" fmla="*/ 43 h 137"/>
                <a:gd name="T28" fmla="*/ 245 w 257"/>
                <a:gd name="T29" fmla="*/ 32 h 137"/>
                <a:gd name="T30" fmla="*/ 207 w 257"/>
                <a:gd name="T31" fmla="*/ 115 h 137"/>
                <a:gd name="T32" fmla="*/ 22 w 257"/>
                <a:gd name="T33" fmla="*/ 115 h 137"/>
                <a:gd name="T34" fmla="*/ 22 w 257"/>
                <a:gd name="T35" fmla="*/ 22 h 137"/>
                <a:gd name="T36" fmla="*/ 207 w 257"/>
                <a:gd name="T37" fmla="*/ 22 h 137"/>
                <a:gd name="T38" fmla="*/ 207 w 257"/>
                <a:gd name="T39" fmla="*/ 115 h 137"/>
                <a:gd name="T40" fmla="*/ 247 w 257"/>
                <a:gd name="T41" fmla="*/ 86 h 137"/>
                <a:gd name="T42" fmla="*/ 239 w 257"/>
                <a:gd name="T43" fmla="*/ 92 h 137"/>
                <a:gd name="T44" fmla="*/ 230 w 257"/>
                <a:gd name="T45" fmla="*/ 86 h 137"/>
                <a:gd name="T46" fmla="*/ 230 w 257"/>
                <a:gd name="T47" fmla="*/ 51 h 137"/>
                <a:gd name="T48" fmla="*/ 239 w 257"/>
                <a:gd name="T49" fmla="*/ 45 h 137"/>
                <a:gd name="T50" fmla="*/ 247 w 257"/>
                <a:gd name="T51" fmla="*/ 51 h 137"/>
                <a:gd name="T52" fmla="*/ 247 w 257"/>
                <a:gd name="T53" fmla="*/ 86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7" h="137">
                  <a:moveTo>
                    <a:pt x="245" y="32"/>
                  </a:moveTo>
                  <a:cubicBezTo>
                    <a:pt x="229" y="32"/>
                    <a:pt x="229" y="32"/>
                    <a:pt x="229" y="32"/>
                  </a:cubicBezTo>
                  <a:cubicBezTo>
                    <a:pt x="229" y="22"/>
                    <a:pt x="229" y="22"/>
                    <a:pt x="229" y="22"/>
                  </a:cubicBezTo>
                  <a:cubicBezTo>
                    <a:pt x="229" y="10"/>
                    <a:pt x="219" y="0"/>
                    <a:pt x="20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7"/>
                    <a:pt x="10" y="137"/>
                    <a:pt x="22" y="137"/>
                  </a:cubicBezTo>
                  <a:cubicBezTo>
                    <a:pt x="207" y="137"/>
                    <a:pt x="207" y="137"/>
                    <a:pt x="207" y="137"/>
                  </a:cubicBezTo>
                  <a:cubicBezTo>
                    <a:pt x="219" y="137"/>
                    <a:pt x="229" y="127"/>
                    <a:pt x="229" y="115"/>
                  </a:cubicBezTo>
                  <a:cubicBezTo>
                    <a:pt x="229" y="105"/>
                    <a:pt x="229" y="105"/>
                    <a:pt x="229" y="105"/>
                  </a:cubicBezTo>
                  <a:cubicBezTo>
                    <a:pt x="245" y="105"/>
                    <a:pt x="245" y="105"/>
                    <a:pt x="245" y="105"/>
                  </a:cubicBezTo>
                  <a:cubicBezTo>
                    <a:pt x="252" y="105"/>
                    <a:pt x="257" y="100"/>
                    <a:pt x="257" y="94"/>
                  </a:cubicBezTo>
                  <a:cubicBezTo>
                    <a:pt x="257" y="43"/>
                    <a:pt x="257" y="43"/>
                    <a:pt x="257" y="43"/>
                  </a:cubicBezTo>
                  <a:cubicBezTo>
                    <a:pt x="257" y="37"/>
                    <a:pt x="252" y="32"/>
                    <a:pt x="245" y="32"/>
                  </a:cubicBezTo>
                  <a:close/>
                  <a:moveTo>
                    <a:pt x="207" y="115"/>
                  </a:moveTo>
                  <a:cubicBezTo>
                    <a:pt x="22" y="115"/>
                    <a:pt x="22" y="115"/>
                    <a:pt x="22" y="1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07" y="22"/>
                    <a:pt x="207" y="22"/>
                    <a:pt x="207" y="22"/>
                  </a:cubicBezTo>
                  <a:lnTo>
                    <a:pt x="207" y="115"/>
                  </a:lnTo>
                  <a:close/>
                  <a:moveTo>
                    <a:pt x="247" y="86"/>
                  </a:moveTo>
                  <a:cubicBezTo>
                    <a:pt x="247" y="91"/>
                    <a:pt x="243" y="92"/>
                    <a:pt x="239" y="92"/>
                  </a:cubicBezTo>
                  <a:cubicBezTo>
                    <a:pt x="234" y="92"/>
                    <a:pt x="230" y="91"/>
                    <a:pt x="230" y="86"/>
                  </a:cubicBezTo>
                  <a:cubicBezTo>
                    <a:pt x="230" y="51"/>
                    <a:pt x="230" y="51"/>
                    <a:pt x="230" y="51"/>
                  </a:cubicBezTo>
                  <a:cubicBezTo>
                    <a:pt x="230" y="47"/>
                    <a:pt x="234" y="45"/>
                    <a:pt x="239" y="45"/>
                  </a:cubicBezTo>
                  <a:cubicBezTo>
                    <a:pt x="243" y="45"/>
                    <a:pt x="247" y="47"/>
                    <a:pt x="247" y="51"/>
                  </a:cubicBezTo>
                  <a:lnTo>
                    <a:pt x="247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29" name="Freeform 60"/>
          <p:cNvSpPr>
            <a:spLocks noEditPoints="1"/>
          </p:cNvSpPr>
          <p:nvPr/>
        </p:nvSpPr>
        <p:spPr bwMode="auto">
          <a:xfrm>
            <a:off x="5553683" y="3523929"/>
            <a:ext cx="355104" cy="357466"/>
          </a:xfrm>
          <a:custGeom>
            <a:avLst/>
            <a:gdLst>
              <a:gd name="T0" fmla="*/ 122 w 243"/>
              <a:gd name="T1" fmla="*/ 0 h 244"/>
              <a:gd name="T2" fmla="*/ 0 w 243"/>
              <a:gd name="T3" fmla="*/ 122 h 244"/>
              <a:gd name="T4" fmla="*/ 122 w 243"/>
              <a:gd name="T5" fmla="*/ 244 h 244"/>
              <a:gd name="T6" fmla="*/ 208 w 243"/>
              <a:gd name="T7" fmla="*/ 208 h 244"/>
              <a:gd name="T8" fmla="*/ 243 w 243"/>
              <a:gd name="T9" fmla="*/ 122 h 244"/>
              <a:gd name="T10" fmla="*/ 208 w 243"/>
              <a:gd name="T11" fmla="*/ 36 h 244"/>
              <a:gd name="T12" fmla="*/ 122 w 243"/>
              <a:gd name="T13" fmla="*/ 0 h 244"/>
              <a:gd name="T14" fmla="*/ 82 w 243"/>
              <a:gd name="T15" fmla="*/ 194 h 244"/>
              <a:gd name="T16" fmla="*/ 126 w 243"/>
              <a:gd name="T17" fmla="*/ 150 h 244"/>
              <a:gd name="T18" fmla="*/ 46 w 243"/>
              <a:gd name="T19" fmla="*/ 150 h 244"/>
              <a:gd name="T20" fmla="*/ 46 w 243"/>
              <a:gd name="T21" fmla="*/ 97 h 244"/>
              <a:gd name="T22" fmla="*/ 125 w 243"/>
              <a:gd name="T23" fmla="*/ 97 h 244"/>
              <a:gd name="T24" fmla="*/ 82 w 243"/>
              <a:gd name="T25" fmla="*/ 54 h 244"/>
              <a:gd name="T26" fmla="*/ 152 w 243"/>
              <a:gd name="T27" fmla="*/ 54 h 244"/>
              <a:gd name="T28" fmla="*/ 221 w 243"/>
              <a:gd name="T29" fmla="*/ 124 h 244"/>
              <a:gd name="T30" fmla="*/ 152 w 243"/>
              <a:gd name="T31" fmla="*/ 194 h 244"/>
              <a:gd name="T32" fmla="*/ 82 w 243"/>
              <a:gd name="T33" fmla="*/ 19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3" h="244">
                <a:moveTo>
                  <a:pt x="122" y="0"/>
                </a:moveTo>
                <a:cubicBezTo>
                  <a:pt x="55" y="0"/>
                  <a:pt x="0" y="55"/>
                  <a:pt x="0" y="122"/>
                </a:cubicBezTo>
                <a:cubicBezTo>
                  <a:pt x="0" y="189"/>
                  <a:pt x="55" y="244"/>
                  <a:pt x="122" y="244"/>
                </a:cubicBezTo>
                <a:cubicBezTo>
                  <a:pt x="154" y="244"/>
                  <a:pt x="185" y="231"/>
                  <a:pt x="208" y="208"/>
                </a:cubicBezTo>
                <a:cubicBezTo>
                  <a:pt x="231" y="185"/>
                  <a:pt x="243" y="154"/>
                  <a:pt x="243" y="122"/>
                </a:cubicBezTo>
                <a:cubicBezTo>
                  <a:pt x="243" y="89"/>
                  <a:pt x="231" y="59"/>
                  <a:pt x="208" y="36"/>
                </a:cubicBezTo>
                <a:cubicBezTo>
                  <a:pt x="185" y="13"/>
                  <a:pt x="154" y="0"/>
                  <a:pt x="122" y="0"/>
                </a:cubicBezTo>
                <a:close/>
                <a:moveTo>
                  <a:pt x="82" y="194"/>
                </a:moveTo>
                <a:cubicBezTo>
                  <a:pt x="126" y="150"/>
                  <a:pt x="126" y="150"/>
                  <a:pt x="126" y="150"/>
                </a:cubicBezTo>
                <a:cubicBezTo>
                  <a:pt x="46" y="150"/>
                  <a:pt x="46" y="150"/>
                  <a:pt x="46" y="150"/>
                </a:cubicBezTo>
                <a:cubicBezTo>
                  <a:pt x="46" y="97"/>
                  <a:pt x="46" y="97"/>
                  <a:pt x="46" y="97"/>
                </a:cubicBezTo>
                <a:cubicBezTo>
                  <a:pt x="125" y="97"/>
                  <a:pt x="125" y="97"/>
                  <a:pt x="125" y="97"/>
                </a:cubicBezTo>
                <a:cubicBezTo>
                  <a:pt x="82" y="54"/>
                  <a:pt x="82" y="54"/>
                  <a:pt x="82" y="54"/>
                </a:cubicBezTo>
                <a:cubicBezTo>
                  <a:pt x="152" y="54"/>
                  <a:pt x="152" y="54"/>
                  <a:pt x="152" y="54"/>
                </a:cubicBezTo>
                <a:cubicBezTo>
                  <a:pt x="221" y="124"/>
                  <a:pt x="221" y="124"/>
                  <a:pt x="221" y="124"/>
                </a:cubicBezTo>
                <a:cubicBezTo>
                  <a:pt x="152" y="194"/>
                  <a:pt x="152" y="194"/>
                  <a:pt x="152" y="194"/>
                </a:cubicBezTo>
                <a:lnTo>
                  <a:pt x="82" y="194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30" name="Freeform 134"/>
          <p:cNvSpPr>
            <a:spLocks noEditPoints="1"/>
          </p:cNvSpPr>
          <p:nvPr/>
        </p:nvSpPr>
        <p:spPr bwMode="auto">
          <a:xfrm>
            <a:off x="4074654" y="3529091"/>
            <a:ext cx="255802" cy="347140"/>
          </a:xfrm>
          <a:custGeom>
            <a:avLst/>
            <a:gdLst>
              <a:gd name="T0" fmla="*/ 175 w 175"/>
              <a:gd name="T1" fmla="*/ 9 h 237"/>
              <a:gd name="T2" fmla="*/ 17 w 175"/>
              <a:gd name="T3" fmla="*/ 9 h 237"/>
              <a:gd name="T4" fmla="*/ 17 w 175"/>
              <a:gd name="T5" fmla="*/ 3 h 237"/>
              <a:gd name="T6" fmla="*/ 9 w 175"/>
              <a:gd name="T7" fmla="*/ 0 h 237"/>
              <a:gd name="T8" fmla="*/ 0 w 175"/>
              <a:gd name="T9" fmla="*/ 3 h 237"/>
              <a:gd name="T10" fmla="*/ 6 w 175"/>
              <a:gd name="T11" fmla="*/ 237 h 237"/>
              <a:gd name="T12" fmla="*/ 12 w 175"/>
              <a:gd name="T13" fmla="*/ 237 h 237"/>
              <a:gd name="T14" fmla="*/ 14 w 175"/>
              <a:gd name="T15" fmla="*/ 132 h 237"/>
              <a:gd name="T16" fmla="*/ 14 w 175"/>
              <a:gd name="T17" fmla="*/ 132 h 237"/>
              <a:gd name="T18" fmla="*/ 175 w 175"/>
              <a:gd name="T19" fmla="*/ 132 h 237"/>
              <a:gd name="T20" fmla="*/ 135 w 175"/>
              <a:gd name="T21" fmla="*/ 70 h 237"/>
              <a:gd name="T22" fmla="*/ 175 w 175"/>
              <a:gd name="T23" fmla="*/ 9 h 237"/>
              <a:gd name="T24" fmla="*/ 160 w 175"/>
              <a:gd name="T25" fmla="*/ 124 h 237"/>
              <a:gd name="T26" fmla="*/ 15 w 175"/>
              <a:gd name="T27" fmla="*/ 123 h 237"/>
              <a:gd name="T28" fmla="*/ 16 w 175"/>
              <a:gd name="T29" fmla="*/ 17 h 237"/>
              <a:gd name="T30" fmla="*/ 160 w 175"/>
              <a:gd name="T31" fmla="*/ 17 h 237"/>
              <a:gd name="T32" fmla="*/ 126 w 175"/>
              <a:gd name="T33" fmla="*/ 70 h 237"/>
              <a:gd name="T34" fmla="*/ 160 w 175"/>
              <a:gd name="T35" fmla="*/ 124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5" h="237">
                <a:moveTo>
                  <a:pt x="175" y="9"/>
                </a:moveTo>
                <a:cubicBezTo>
                  <a:pt x="17" y="9"/>
                  <a:pt x="17" y="9"/>
                  <a:pt x="17" y="9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2"/>
                  <a:pt x="13" y="0"/>
                  <a:pt x="9" y="0"/>
                </a:cubicBezTo>
                <a:cubicBezTo>
                  <a:pt x="4" y="0"/>
                  <a:pt x="0" y="2"/>
                  <a:pt x="0" y="3"/>
                </a:cubicBezTo>
                <a:cubicBezTo>
                  <a:pt x="6" y="237"/>
                  <a:pt x="6" y="237"/>
                  <a:pt x="6" y="237"/>
                </a:cubicBezTo>
                <a:cubicBezTo>
                  <a:pt x="12" y="237"/>
                  <a:pt x="12" y="237"/>
                  <a:pt x="12" y="237"/>
                </a:cubicBezTo>
                <a:cubicBezTo>
                  <a:pt x="14" y="132"/>
                  <a:pt x="14" y="132"/>
                  <a:pt x="14" y="132"/>
                </a:cubicBezTo>
                <a:cubicBezTo>
                  <a:pt x="14" y="132"/>
                  <a:pt x="14" y="132"/>
                  <a:pt x="14" y="132"/>
                </a:cubicBezTo>
                <a:cubicBezTo>
                  <a:pt x="175" y="132"/>
                  <a:pt x="175" y="132"/>
                  <a:pt x="175" y="132"/>
                </a:cubicBezTo>
                <a:cubicBezTo>
                  <a:pt x="135" y="70"/>
                  <a:pt x="135" y="70"/>
                  <a:pt x="135" y="70"/>
                </a:cubicBezTo>
                <a:lnTo>
                  <a:pt x="175" y="9"/>
                </a:lnTo>
                <a:close/>
                <a:moveTo>
                  <a:pt x="160" y="124"/>
                </a:moveTo>
                <a:cubicBezTo>
                  <a:pt x="15" y="123"/>
                  <a:pt x="15" y="123"/>
                  <a:pt x="15" y="123"/>
                </a:cubicBezTo>
                <a:cubicBezTo>
                  <a:pt x="16" y="17"/>
                  <a:pt x="16" y="17"/>
                  <a:pt x="16" y="17"/>
                </a:cubicBezTo>
                <a:cubicBezTo>
                  <a:pt x="160" y="17"/>
                  <a:pt x="160" y="17"/>
                  <a:pt x="160" y="17"/>
                </a:cubicBezTo>
                <a:cubicBezTo>
                  <a:pt x="126" y="70"/>
                  <a:pt x="126" y="70"/>
                  <a:pt x="126" y="70"/>
                </a:cubicBezTo>
                <a:lnTo>
                  <a:pt x="160" y="124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31" name="Freeform 239"/>
          <p:cNvSpPr>
            <a:spLocks noChangeAspect="1" noEditPoints="1"/>
          </p:cNvSpPr>
          <p:nvPr/>
        </p:nvSpPr>
        <p:spPr bwMode="auto">
          <a:xfrm>
            <a:off x="182847" y="3513137"/>
            <a:ext cx="378184" cy="379047"/>
          </a:xfrm>
          <a:custGeom>
            <a:avLst/>
            <a:gdLst>
              <a:gd name="T0" fmla="*/ 214 w 214"/>
              <a:gd name="T1" fmla="*/ 107 h 214"/>
              <a:gd name="T2" fmla="*/ 108 w 214"/>
              <a:gd name="T3" fmla="*/ 0 h 214"/>
              <a:gd name="T4" fmla="*/ 14 w 214"/>
              <a:gd name="T5" fmla="*/ 55 h 214"/>
              <a:gd name="T6" fmla="*/ 1 w 214"/>
              <a:gd name="T7" fmla="*/ 105 h 214"/>
              <a:gd name="T8" fmla="*/ 12 w 214"/>
              <a:gd name="T9" fmla="*/ 155 h 214"/>
              <a:gd name="T10" fmla="*/ 109 w 214"/>
              <a:gd name="T11" fmla="*/ 213 h 214"/>
              <a:gd name="T12" fmla="*/ 116 w 214"/>
              <a:gd name="T13" fmla="*/ 213 h 214"/>
              <a:gd name="T14" fmla="*/ 118 w 214"/>
              <a:gd name="T15" fmla="*/ 213 h 214"/>
              <a:gd name="T16" fmla="*/ 200 w 214"/>
              <a:gd name="T17" fmla="*/ 160 h 214"/>
              <a:gd name="T18" fmla="*/ 21 w 214"/>
              <a:gd name="T19" fmla="*/ 112 h 214"/>
              <a:gd name="T20" fmla="*/ 7 w 214"/>
              <a:gd name="T21" fmla="*/ 107 h 214"/>
              <a:gd name="T22" fmla="*/ 21 w 214"/>
              <a:gd name="T23" fmla="*/ 106 h 214"/>
              <a:gd name="T24" fmla="*/ 63 w 214"/>
              <a:gd name="T25" fmla="*/ 29 h 214"/>
              <a:gd name="T26" fmla="*/ 38 w 214"/>
              <a:gd name="T27" fmla="*/ 61 h 214"/>
              <a:gd name="T28" fmla="*/ 202 w 214"/>
              <a:gd name="T29" fmla="*/ 107 h 214"/>
              <a:gd name="T30" fmla="*/ 199 w 214"/>
              <a:gd name="T31" fmla="*/ 65 h 214"/>
              <a:gd name="T32" fmla="*/ 196 w 214"/>
              <a:gd name="T33" fmla="*/ 109 h 214"/>
              <a:gd name="T34" fmla="*/ 158 w 214"/>
              <a:gd name="T35" fmla="*/ 74 h 214"/>
              <a:gd name="T36" fmla="*/ 124 w 214"/>
              <a:gd name="T37" fmla="*/ 198 h 214"/>
              <a:gd name="T38" fmla="*/ 141 w 214"/>
              <a:gd name="T39" fmla="*/ 174 h 214"/>
              <a:gd name="T40" fmla="*/ 108 w 214"/>
              <a:gd name="T41" fmla="*/ 176 h 214"/>
              <a:gd name="T42" fmla="*/ 82 w 214"/>
              <a:gd name="T43" fmla="*/ 175 h 214"/>
              <a:gd name="T44" fmla="*/ 108 w 214"/>
              <a:gd name="T45" fmla="*/ 78 h 214"/>
              <a:gd name="T46" fmla="*/ 68 w 214"/>
              <a:gd name="T47" fmla="*/ 107 h 214"/>
              <a:gd name="T48" fmla="*/ 132 w 214"/>
              <a:gd name="T49" fmla="*/ 24 h 214"/>
              <a:gd name="T50" fmla="*/ 151 w 214"/>
              <a:gd name="T51" fmla="*/ 69 h 214"/>
              <a:gd name="T52" fmla="*/ 136 w 214"/>
              <a:gd name="T53" fmla="*/ 29 h 214"/>
              <a:gd name="T54" fmla="*/ 90 w 214"/>
              <a:gd name="T55" fmla="*/ 26 h 214"/>
              <a:gd name="T56" fmla="*/ 108 w 214"/>
              <a:gd name="T57" fmla="*/ 72 h 214"/>
              <a:gd name="T58" fmla="*/ 108 w 214"/>
              <a:gd name="T59" fmla="*/ 32 h 214"/>
              <a:gd name="T60" fmla="*/ 79 w 214"/>
              <a:gd name="T61" fmla="*/ 168 h 214"/>
              <a:gd name="T62" fmla="*/ 114 w 214"/>
              <a:gd name="T63" fmla="*/ 205 h 214"/>
              <a:gd name="T64" fmla="*/ 114 w 214"/>
              <a:gd name="T65" fmla="*/ 205 h 214"/>
              <a:gd name="T66" fmla="*/ 154 w 214"/>
              <a:gd name="T67" fmla="*/ 124 h 214"/>
              <a:gd name="T68" fmla="*/ 114 w 214"/>
              <a:gd name="T69" fmla="*/ 120 h 214"/>
              <a:gd name="T70" fmla="*/ 155 w 214"/>
              <a:gd name="T71" fmla="*/ 107 h 214"/>
              <a:gd name="T72" fmla="*/ 157 w 214"/>
              <a:gd name="T73" fmla="*/ 68 h 214"/>
              <a:gd name="T74" fmla="*/ 186 w 214"/>
              <a:gd name="T75" fmla="*/ 62 h 214"/>
              <a:gd name="T76" fmla="*/ 128 w 214"/>
              <a:gd name="T77" fmla="*/ 10 h 214"/>
              <a:gd name="T78" fmla="*/ 95 w 214"/>
              <a:gd name="T79" fmla="*/ 10 h 214"/>
              <a:gd name="T80" fmla="*/ 95 w 214"/>
              <a:gd name="T81" fmla="*/ 10 h 214"/>
              <a:gd name="T82" fmla="*/ 82 w 214"/>
              <a:gd name="T83" fmla="*/ 9 h 214"/>
              <a:gd name="T84" fmla="*/ 63 w 214"/>
              <a:gd name="T85" fmla="*/ 107 h 214"/>
              <a:gd name="T86" fmla="*/ 27 w 214"/>
              <a:gd name="T87" fmla="*/ 107 h 214"/>
              <a:gd name="T88" fmla="*/ 27 w 214"/>
              <a:gd name="T89" fmla="*/ 114 h 214"/>
              <a:gd name="T90" fmla="*/ 43 w 214"/>
              <a:gd name="T91" fmla="*/ 161 h 214"/>
              <a:gd name="T92" fmla="*/ 90 w 214"/>
              <a:gd name="T93" fmla="*/ 198 h 214"/>
              <a:gd name="T94" fmla="*/ 75 w 214"/>
              <a:gd name="T95" fmla="*/ 174 h 214"/>
              <a:gd name="T96" fmla="*/ 79 w 214"/>
              <a:gd name="T97" fmla="*/ 203 h 214"/>
              <a:gd name="T98" fmla="*/ 148 w 214"/>
              <a:gd name="T99" fmla="*/ 173 h 214"/>
              <a:gd name="T100" fmla="*/ 134 w 214"/>
              <a:gd name="T101" fmla="*/ 197 h 214"/>
              <a:gd name="T102" fmla="*/ 196 w 214"/>
              <a:gd name="T103" fmla="*/ 115 h 214"/>
              <a:gd name="T104" fmla="*/ 202 w 214"/>
              <a:gd name="T105" fmla="*/ 113 h 214"/>
              <a:gd name="T106" fmla="*/ 189 w 214"/>
              <a:gd name="T107" fmla="*/ 158 h 214"/>
              <a:gd name="T108" fmla="*/ 192 w 214"/>
              <a:gd name="T109" fmla="*/ 60 h 214"/>
              <a:gd name="T110" fmla="*/ 197 w 214"/>
              <a:gd name="T111" fmla="*/ 59 h 214"/>
              <a:gd name="T112" fmla="*/ 32 w 214"/>
              <a:gd name="T113" fmla="*/ 59 h 214"/>
              <a:gd name="T114" fmla="*/ 22 w 214"/>
              <a:gd name="T115" fmla="*/ 160 h 214"/>
              <a:gd name="T116" fmla="*/ 54 w 214"/>
              <a:gd name="T117" fmla="*/ 192 h 214"/>
              <a:gd name="T118" fmla="*/ 166 w 214"/>
              <a:gd name="T119" fmla="*/ 189 h 214"/>
              <a:gd name="T120" fmla="*/ 191 w 214"/>
              <a:gd name="T121" fmla="*/ 16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4" h="214">
                <a:moveTo>
                  <a:pt x="214" y="107"/>
                </a:moveTo>
                <a:cubicBezTo>
                  <a:pt x="214" y="107"/>
                  <a:pt x="214" y="107"/>
                  <a:pt x="214" y="107"/>
                </a:cubicBezTo>
                <a:cubicBezTo>
                  <a:pt x="214" y="107"/>
                  <a:pt x="214" y="107"/>
                  <a:pt x="214" y="107"/>
                </a:cubicBezTo>
                <a:cubicBezTo>
                  <a:pt x="214" y="69"/>
                  <a:pt x="195" y="36"/>
                  <a:pt x="165" y="17"/>
                </a:cubicBezTo>
                <a:cubicBezTo>
                  <a:pt x="165" y="16"/>
                  <a:pt x="164" y="15"/>
                  <a:pt x="163" y="15"/>
                </a:cubicBezTo>
                <a:cubicBezTo>
                  <a:pt x="147" y="6"/>
                  <a:pt x="128" y="0"/>
                  <a:pt x="108" y="0"/>
                </a:cubicBezTo>
                <a:cubicBezTo>
                  <a:pt x="69" y="0"/>
                  <a:pt x="35" y="21"/>
                  <a:pt x="16" y="52"/>
                </a:cubicBezTo>
                <a:cubicBezTo>
                  <a:pt x="15" y="52"/>
                  <a:pt x="15" y="53"/>
                  <a:pt x="15" y="53"/>
                </a:cubicBezTo>
                <a:cubicBezTo>
                  <a:pt x="14" y="54"/>
                  <a:pt x="14" y="55"/>
                  <a:pt x="14" y="55"/>
                </a:cubicBezTo>
                <a:cubicBezTo>
                  <a:pt x="7" y="69"/>
                  <a:pt x="2" y="84"/>
                  <a:pt x="1" y="101"/>
                </a:cubicBezTo>
                <a:cubicBezTo>
                  <a:pt x="1" y="101"/>
                  <a:pt x="0" y="101"/>
                  <a:pt x="0" y="102"/>
                </a:cubicBezTo>
                <a:cubicBezTo>
                  <a:pt x="0" y="103"/>
                  <a:pt x="0" y="104"/>
                  <a:pt x="1" y="105"/>
                </a:cubicBezTo>
                <a:cubicBezTo>
                  <a:pt x="1" y="105"/>
                  <a:pt x="1" y="106"/>
                  <a:pt x="1" y="107"/>
                </a:cubicBezTo>
                <a:cubicBezTo>
                  <a:pt x="1" y="123"/>
                  <a:pt x="5" y="138"/>
                  <a:pt x="11" y="152"/>
                </a:cubicBezTo>
                <a:cubicBezTo>
                  <a:pt x="11" y="153"/>
                  <a:pt x="11" y="155"/>
                  <a:pt x="12" y="155"/>
                </a:cubicBezTo>
                <a:cubicBezTo>
                  <a:pt x="12" y="155"/>
                  <a:pt x="13" y="155"/>
                  <a:pt x="13" y="155"/>
                </a:cubicBezTo>
                <a:cubicBezTo>
                  <a:pt x="30" y="190"/>
                  <a:pt x="66" y="214"/>
                  <a:pt x="108" y="214"/>
                </a:cubicBezTo>
                <a:cubicBezTo>
                  <a:pt x="108" y="214"/>
                  <a:pt x="108" y="213"/>
                  <a:pt x="109" y="213"/>
                </a:cubicBezTo>
                <a:cubicBezTo>
                  <a:pt x="109" y="214"/>
                  <a:pt x="110" y="214"/>
                  <a:pt x="111" y="214"/>
                </a:cubicBezTo>
                <a:cubicBezTo>
                  <a:pt x="112" y="214"/>
                  <a:pt x="112" y="214"/>
                  <a:pt x="113" y="213"/>
                </a:cubicBezTo>
                <a:cubicBezTo>
                  <a:pt x="114" y="213"/>
                  <a:pt x="115" y="213"/>
                  <a:pt x="116" y="213"/>
                </a:cubicBezTo>
                <a:cubicBezTo>
                  <a:pt x="116" y="213"/>
                  <a:pt x="116" y="213"/>
                  <a:pt x="117" y="213"/>
                </a:cubicBezTo>
                <a:cubicBezTo>
                  <a:pt x="117" y="213"/>
                  <a:pt x="117" y="213"/>
                  <a:pt x="117" y="213"/>
                </a:cubicBezTo>
                <a:cubicBezTo>
                  <a:pt x="118" y="213"/>
                  <a:pt x="118" y="213"/>
                  <a:pt x="118" y="213"/>
                </a:cubicBezTo>
                <a:cubicBezTo>
                  <a:pt x="118" y="213"/>
                  <a:pt x="118" y="213"/>
                  <a:pt x="118" y="213"/>
                </a:cubicBezTo>
                <a:cubicBezTo>
                  <a:pt x="153" y="210"/>
                  <a:pt x="183" y="190"/>
                  <a:pt x="200" y="161"/>
                </a:cubicBezTo>
                <a:cubicBezTo>
                  <a:pt x="200" y="161"/>
                  <a:pt x="200" y="160"/>
                  <a:pt x="200" y="160"/>
                </a:cubicBezTo>
                <a:cubicBezTo>
                  <a:pt x="209" y="144"/>
                  <a:pt x="214" y="126"/>
                  <a:pt x="214" y="107"/>
                </a:cubicBezTo>
                <a:close/>
                <a:moveTo>
                  <a:pt x="7" y="107"/>
                </a:moveTo>
                <a:cubicBezTo>
                  <a:pt x="10" y="109"/>
                  <a:pt x="15" y="110"/>
                  <a:pt x="21" y="112"/>
                </a:cubicBezTo>
                <a:cubicBezTo>
                  <a:pt x="22" y="129"/>
                  <a:pt x="27" y="145"/>
                  <a:pt x="34" y="159"/>
                </a:cubicBezTo>
                <a:cubicBezTo>
                  <a:pt x="25" y="155"/>
                  <a:pt x="20" y="153"/>
                  <a:pt x="17" y="151"/>
                </a:cubicBezTo>
                <a:cubicBezTo>
                  <a:pt x="11" y="138"/>
                  <a:pt x="7" y="123"/>
                  <a:pt x="7" y="107"/>
                </a:cubicBezTo>
                <a:close/>
                <a:moveTo>
                  <a:pt x="19" y="59"/>
                </a:moveTo>
                <a:cubicBezTo>
                  <a:pt x="21" y="61"/>
                  <a:pt x="25" y="62"/>
                  <a:pt x="30" y="64"/>
                </a:cubicBezTo>
                <a:cubicBezTo>
                  <a:pt x="24" y="77"/>
                  <a:pt x="21" y="91"/>
                  <a:pt x="21" y="106"/>
                </a:cubicBezTo>
                <a:cubicBezTo>
                  <a:pt x="15" y="104"/>
                  <a:pt x="10" y="102"/>
                  <a:pt x="7" y="101"/>
                </a:cubicBezTo>
                <a:cubicBezTo>
                  <a:pt x="8" y="86"/>
                  <a:pt x="12" y="72"/>
                  <a:pt x="19" y="59"/>
                </a:cubicBezTo>
                <a:close/>
                <a:moveTo>
                  <a:pt x="63" y="29"/>
                </a:moveTo>
                <a:cubicBezTo>
                  <a:pt x="67" y="29"/>
                  <a:pt x="73" y="30"/>
                  <a:pt x="80" y="31"/>
                </a:cubicBezTo>
                <a:cubicBezTo>
                  <a:pt x="74" y="41"/>
                  <a:pt x="69" y="54"/>
                  <a:pt x="66" y="68"/>
                </a:cubicBezTo>
                <a:cubicBezTo>
                  <a:pt x="55" y="66"/>
                  <a:pt x="45" y="63"/>
                  <a:pt x="38" y="61"/>
                </a:cubicBezTo>
                <a:cubicBezTo>
                  <a:pt x="44" y="48"/>
                  <a:pt x="52" y="37"/>
                  <a:pt x="63" y="29"/>
                </a:cubicBezTo>
                <a:close/>
                <a:moveTo>
                  <a:pt x="208" y="105"/>
                </a:moveTo>
                <a:cubicBezTo>
                  <a:pt x="206" y="105"/>
                  <a:pt x="204" y="106"/>
                  <a:pt x="202" y="107"/>
                </a:cubicBezTo>
                <a:cubicBezTo>
                  <a:pt x="202" y="107"/>
                  <a:pt x="202" y="107"/>
                  <a:pt x="202" y="107"/>
                </a:cubicBezTo>
                <a:cubicBezTo>
                  <a:pt x="202" y="92"/>
                  <a:pt x="199" y="79"/>
                  <a:pt x="194" y="66"/>
                </a:cubicBezTo>
                <a:cubicBezTo>
                  <a:pt x="196" y="65"/>
                  <a:pt x="198" y="65"/>
                  <a:pt x="199" y="65"/>
                </a:cubicBezTo>
                <a:cubicBezTo>
                  <a:pt x="205" y="77"/>
                  <a:pt x="208" y="90"/>
                  <a:pt x="208" y="105"/>
                </a:cubicBezTo>
                <a:close/>
                <a:moveTo>
                  <a:pt x="196" y="107"/>
                </a:moveTo>
                <a:cubicBezTo>
                  <a:pt x="196" y="107"/>
                  <a:pt x="196" y="108"/>
                  <a:pt x="196" y="109"/>
                </a:cubicBezTo>
                <a:cubicBezTo>
                  <a:pt x="184" y="112"/>
                  <a:pt x="172" y="115"/>
                  <a:pt x="160" y="117"/>
                </a:cubicBezTo>
                <a:cubicBezTo>
                  <a:pt x="161" y="113"/>
                  <a:pt x="161" y="110"/>
                  <a:pt x="161" y="107"/>
                </a:cubicBezTo>
                <a:cubicBezTo>
                  <a:pt x="161" y="95"/>
                  <a:pt x="160" y="84"/>
                  <a:pt x="158" y="74"/>
                </a:cubicBezTo>
                <a:cubicBezTo>
                  <a:pt x="168" y="72"/>
                  <a:pt x="178" y="70"/>
                  <a:pt x="188" y="67"/>
                </a:cubicBezTo>
                <a:cubicBezTo>
                  <a:pt x="193" y="80"/>
                  <a:pt x="196" y="93"/>
                  <a:pt x="196" y="107"/>
                </a:cubicBezTo>
                <a:close/>
                <a:moveTo>
                  <a:pt x="124" y="198"/>
                </a:moveTo>
                <a:cubicBezTo>
                  <a:pt x="121" y="198"/>
                  <a:pt x="117" y="199"/>
                  <a:pt x="114" y="199"/>
                </a:cubicBezTo>
                <a:cubicBezTo>
                  <a:pt x="114" y="176"/>
                  <a:pt x="114" y="176"/>
                  <a:pt x="114" y="176"/>
                </a:cubicBezTo>
                <a:cubicBezTo>
                  <a:pt x="122" y="175"/>
                  <a:pt x="132" y="175"/>
                  <a:pt x="141" y="174"/>
                </a:cubicBezTo>
                <a:cubicBezTo>
                  <a:pt x="137" y="184"/>
                  <a:pt x="131" y="192"/>
                  <a:pt x="124" y="198"/>
                </a:cubicBezTo>
                <a:close/>
                <a:moveTo>
                  <a:pt x="82" y="175"/>
                </a:moveTo>
                <a:cubicBezTo>
                  <a:pt x="90" y="176"/>
                  <a:pt x="99" y="176"/>
                  <a:pt x="108" y="176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5" y="199"/>
                  <a:pt x="102" y="199"/>
                  <a:pt x="99" y="198"/>
                </a:cubicBezTo>
                <a:cubicBezTo>
                  <a:pt x="93" y="193"/>
                  <a:pt x="87" y="185"/>
                  <a:pt x="82" y="175"/>
                </a:cubicBezTo>
                <a:close/>
                <a:moveTo>
                  <a:pt x="68" y="107"/>
                </a:moveTo>
                <a:cubicBezTo>
                  <a:pt x="68" y="96"/>
                  <a:pt x="69" y="85"/>
                  <a:pt x="71" y="75"/>
                </a:cubicBezTo>
                <a:cubicBezTo>
                  <a:pt x="82" y="77"/>
                  <a:pt x="94" y="78"/>
                  <a:pt x="108" y="78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94" y="120"/>
                  <a:pt x="81" y="118"/>
                  <a:pt x="69" y="117"/>
                </a:cubicBezTo>
                <a:cubicBezTo>
                  <a:pt x="69" y="113"/>
                  <a:pt x="68" y="110"/>
                  <a:pt x="68" y="107"/>
                </a:cubicBezTo>
                <a:close/>
                <a:moveTo>
                  <a:pt x="114" y="26"/>
                </a:moveTo>
                <a:cubicBezTo>
                  <a:pt x="114" y="8"/>
                  <a:pt x="114" y="8"/>
                  <a:pt x="114" y="8"/>
                </a:cubicBezTo>
                <a:cubicBezTo>
                  <a:pt x="120" y="11"/>
                  <a:pt x="127" y="17"/>
                  <a:pt x="132" y="24"/>
                </a:cubicBezTo>
                <a:cubicBezTo>
                  <a:pt x="126" y="25"/>
                  <a:pt x="120" y="26"/>
                  <a:pt x="114" y="26"/>
                </a:cubicBezTo>
                <a:close/>
                <a:moveTo>
                  <a:pt x="136" y="29"/>
                </a:moveTo>
                <a:cubicBezTo>
                  <a:pt x="142" y="40"/>
                  <a:pt x="148" y="53"/>
                  <a:pt x="151" y="69"/>
                </a:cubicBezTo>
                <a:cubicBezTo>
                  <a:pt x="137" y="71"/>
                  <a:pt x="125" y="72"/>
                  <a:pt x="114" y="72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21" y="31"/>
                  <a:pt x="128" y="31"/>
                  <a:pt x="136" y="29"/>
                </a:cubicBezTo>
                <a:close/>
                <a:moveTo>
                  <a:pt x="108" y="9"/>
                </a:moveTo>
                <a:cubicBezTo>
                  <a:pt x="108" y="26"/>
                  <a:pt x="108" y="26"/>
                  <a:pt x="108" y="26"/>
                </a:cubicBezTo>
                <a:cubicBezTo>
                  <a:pt x="102" y="26"/>
                  <a:pt x="95" y="26"/>
                  <a:pt x="90" y="26"/>
                </a:cubicBezTo>
                <a:cubicBezTo>
                  <a:pt x="95" y="18"/>
                  <a:pt x="101" y="12"/>
                  <a:pt x="108" y="9"/>
                </a:cubicBezTo>
                <a:close/>
                <a:moveTo>
                  <a:pt x="108" y="32"/>
                </a:moveTo>
                <a:cubicBezTo>
                  <a:pt x="108" y="72"/>
                  <a:pt x="108" y="72"/>
                  <a:pt x="108" y="72"/>
                </a:cubicBezTo>
                <a:cubicBezTo>
                  <a:pt x="95" y="72"/>
                  <a:pt x="83" y="71"/>
                  <a:pt x="72" y="69"/>
                </a:cubicBezTo>
                <a:cubicBezTo>
                  <a:pt x="75" y="55"/>
                  <a:pt x="80" y="42"/>
                  <a:pt x="86" y="31"/>
                </a:cubicBezTo>
                <a:cubicBezTo>
                  <a:pt x="93" y="32"/>
                  <a:pt x="100" y="32"/>
                  <a:pt x="108" y="32"/>
                </a:cubicBezTo>
                <a:close/>
                <a:moveTo>
                  <a:pt x="108" y="126"/>
                </a:moveTo>
                <a:cubicBezTo>
                  <a:pt x="108" y="170"/>
                  <a:pt x="108" y="170"/>
                  <a:pt x="108" y="170"/>
                </a:cubicBezTo>
                <a:cubicBezTo>
                  <a:pt x="98" y="170"/>
                  <a:pt x="88" y="169"/>
                  <a:pt x="79" y="168"/>
                </a:cubicBezTo>
                <a:cubicBezTo>
                  <a:pt x="74" y="155"/>
                  <a:pt x="71" y="140"/>
                  <a:pt x="69" y="123"/>
                </a:cubicBezTo>
                <a:cubicBezTo>
                  <a:pt x="81" y="124"/>
                  <a:pt x="94" y="125"/>
                  <a:pt x="108" y="126"/>
                </a:cubicBezTo>
                <a:close/>
                <a:moveTo>
                  <a:pt x="114" y="205"/>
                </a:moveTo>
                <a:cubicBezTo>
                  <a:pt x="114" y="205"/>
                  <a:pt x="114" y="205"/>
                  <a:pt x="114" y="205"/>
                </a:cubicBezTo>
                <a:cubicBezTo>
                  <a:pt x="114" y="205"/>
                  <a:pt x="114" y="205"/>
                  <a:pt x="115" y="205"/>
                </a:cubicBezTo>
                <a:cubicBezTo>
                  <a:pt x="114" y="205"/>
                  <a:pt x="114" y="205"/>
                  <a:pt x="114" y="205"/>
                </a:cubicBezTo>
                <a:close/>
                <a:moveTo>
                  <a:pt x="114" y="170"/>
                </a:moveTo>
                <a:cubicBezTo>
                  <a:pt x="114" y="126"/>
                  <a:pt x="114" y="126"/>
                  <a:pt x="114" y="126"/>
                </a:cubicBezTo>
                <a:cubicBezTo>
                  <a:pt x="127" y="126"/>
                  <a:pt x="140" y="125"/>
                  <a:pt x="154" y="124"/>
                </a:cubicBezTo>
                <a:cubicBezTo>
                  <a:pt x="153" y="140"/>
                  <a:pt x="149" y="155"/>
                  <a:pt x="144" y="167"/>
                </a:cubicBezTo>
                <a:cubicBezTo>
                  <a:pt x="133" y="169"/>
                  <a:pt x="123" y="169"/>
                  <a:pt x="114" y="170"/>
                </a:cubicBezTo>
                <a:close/>
                <a:moveTo>
                  <a:pt x="114" y="120"/>
                </a:moveTo>
                <a:cubicBezTo>
                  <a:pt x="114" y="78"/>
                  <a:pt x="114" y="78"/>
                  <a:pt x="114" y="78"/>
                </a:cubicBezTo>
                <a:cubicBezTo>
                  <a:pt x="125" y="78"/>
                  <a:pt x="138" y="77"/>
                  <a:pt x="152" y="75"/>
                </a:cubicBezTo>
                <a:cubicBezTo>
                  <a:pt x="154" y="85"/>
                  <a:pt x="155" y="96"/>
                  <a:pt x="155" y="107"/>
                </a:cubicBezTo>
                <a:cubicBezTo>
                  <a:pt x="155" y="110"/>
                  <a:pt x="155" y="114"/>
                  <a:pt x="154" y="117"/>
                </a:cubicBezTo>
                <a:cubicBezTo>
                  <a:pt x="140" y="119"/>
                  <a:pt x="127" y="120"/>
                  <a:pt x="114" y="120"/>
                </a:cubicBezTo>
                <a:close/>
                <a:moveTo>
                  <a:pt x="157" y="68"/>
                </a:moveTo>
                <a:cubicBezTo>
                  <a:pt x="154" y="53"/>
                  <a:pt x="149" y="39"/>
                  <a:pt x="142" y="28"/>
                </a:cubicBezTo>
                <a:cubicBezTo>
                  <a:pt x="146" y="27"/>
                  <a:pt x="151" y="26"/>
                  <a:pt x="155" y="24"/>
                </a:cubicBezTo>
                <a:cubicBezTo>
                  <a:pt x="168" y="34"/>
                  <a:pt x="179" y="47"/>
                  <a:pt x="186" y="62"/>
                </a:cubicBezTo>
                <a:cubicBezTo>
                  <a:pt x="176" y="64"/>
                  <a:pt x="166" y="66"/>
                  <a:pt x="157" y="68"/>
                </a:cubicBezTo>
                <a:close/>
                <a:moveTo>
                  <a:pt x="139" y="23"/>
                </a:moveTo>
                <a:cubicBezTo>
                  <a:pt x="135" y="18"/>
                  <a:pt x="132" y="14"/>
                  <a:pt x="128" y="10"/>
                </a:cubicBezTo>
                <a:cubicBezTo>
                  <a:pt x="135" y="13"/>
                  <a:pt x="142" y="16"/>
                  <a:pt x="149" y="20"/>
                </a:cubicBezTo>
                <a:cubicBezTo>
                  <a:pt x="146" y="21"/>
                  <a:pt x="142" y="22"/>
                  <a:pt x="139" y="23"/>
                </a:cubicBezTo>
                <a:close/>
                <a:moveTo>
                  <a:pt x="95" y="10"/>
                </a:moveTo>
                <a:cubicBezTo>
                  <a:pt x="91" y="14"/>
                  <a:pt x="87" y="19"/>
                  <a:pt x="83" y="25"/>
                </a:cubicBezTo>
                <a:cubicBezTo>
                  <a:pt x="78" y="25"/>
                  <a:pt x="73" y="24"/>
                  <a:pt x="69" y="23"/>
                </a:cubicBezTo>
                <a:cubicBezTo>
                  <a:pt x="77" y="18"/>
                  <a:pt x="86" y="13"/>
                  <a:pt x="95" y="10"/>
                </a:cubicBezTo>
                <a:close/>
                <a:moveTo>
                  <a:pt x="61" y="22"/>
                </a:moveTo>
                <a:cubicBezTo>
                  <a:pt x="59" y="22"/>
                  <a:pt x="56" y="21"/>
                  <a:pt x="55" y="21"/>
                </a:cubicBezTo>
                <a:cubicBezTo>
                  <a:pt x="63" y="16"/>
                  <a:pt x="72" y="12"/>
                  <a:pt x="82" y="9"/>
                </a:cubicBezTo>
                <a:cubicBezTo>
                  <a:pt x="75" y="13"/>
                  <a:pt x="68" y="17"/>
                  <a:pt x="61" y="22"/>
                </a:cubicBezTo>
                <a:close/>
                <a:moveTo>
                  <a:pt x="65" y="74"/>
                </a:moveTo>
                <a:cubicBezTo>
                  <a:pt x="63" y="85"/>
                  <a:pt x="63" y="95"/>
                  <a:pt x="63" y="107"/>
                </a:cubicBezTo>
                <a:cubicBezTo>
                  <a:pt x="63" y="110"/>
                  <a:pt x="63" y="113"/>
                  <a:pt x="63" y="116"/>
                </a:cubicBezTo>
                <a:cubicBezTo>
                  <a:pt x="49" y="113"/>
                  <a:pt x="37" y="110"/>
                  <a:pt x="27" y="108"/>
                </a:cubicBezTo>
                <a:cubicBezTo>
                  <a:pt x="27" y="107"/>
                  <a:pt x="27" y="107"/>
                  <a:pt x="27" y="107"/>
                </a:cubicBezTo>
                <a:cubicBezTo>
                  <a:pt x="27" y="92"/>
                  <a:pt x="30" y="79"/>
                  <a:pt x="35" y="66"/>
                </a:cubicBezTo>
                <a:cubicBezTo>
                  <a:pt x="43" y="69"/>
                  <a:pt x="53" y="72"/>
                  <a:pt x="65" y="74"/>
                </a:cubicBezTo>
                <a:close/>
                <a:moveTo>
                  <a:pt x="27" y="114"/>
                </a:moveTo>
                <a:cubicBezTo>
                  <a:pt x="37" y="117"/>
                  <a:pt x="49" y="119"/>
                  <a:pt x="63" y="122"/>
                </a:cubicBezTo>
                <a:cubicBezTo>
                  <a:pt x="64" y="139"/>
                  <a:pt x="68" y="154"/>
                  <a:pt x="73" y="168"/>
                </a:cubicBezTo>
                <a:cubicBezTo>
                  <a:pt x="61" y="166"/>
                  <a:pt x="51" y="164"/>
                  <a:pt x="43" y="161"/>
                </a:cubicBezTo>
                <a:cubicBezTo>
                  <a:pt x="34" y="147"/>
                  <a:pt x="29" y="131"/>
                  <a:pt x="27" y="114"/>
                </a:cubicBezTo>
                <a:close/>
                <a:moveTo>
                  <a:pt x="75" y="174"/>
                </a:moveTo>
                <a:cubicBezTo>
                  <a:pt x="79" y="184"/>
                  <a:pt x="84" y="192"/>
                  <a:pt x="90" y="198"/>
                </a:cubicBezTo>
                <a:cubicBezTo>
                  <a:pt x="87" y="198"/>
                  <a:pt x="83" y="197"/>
                  <a:pt x="80" y="197"/>
                </a:cubicBezTo>
                <a:cubicBezTo>
                  <a:pt x="68" y="190"/>
                  <a:pt x="57" y="181"/>
                  <a:pt x="48" y="169"/>
                </a:cubicBezTo>
                <a:cubicBezTo>
                  <a:pt x="56" y="171"/>
                  <a:pt x="65" y="173"/>
                  <a:pt x="75" y="174"/>
                </a:cubicBezTo>
                <a:close/>
                <a:moveTo>
                  <a:pt x="82" y="204"/>
                </a:moveTo>
                <a:cubicBezTo>
                  <a:pt x="80" y="204"/>
                  <a:pt x="78" y="203"/>
                  <a:pt x="75" y="202"/>
                </a:cubicBezTo>
                <a:cubicBezTo>
                  <a:pt x="77" y="202"/>
                  <a:pt x="78" y="203"/>
                  <a:pt x="79" y="203"/>
                </a:cubicBezTo>
                <a:cubicBezTo>
                  <a:pt x="80" y="203"/>
                  <a:pt x="81" y="204"/>
                  <a:pt x="82" y="204"/>
                </a:cubicBezTo>
                <a:close/>
                <a:moveTo>
                  <a:pt x="134" y="197"/>
                </a:moveTo>
                <a:cubicBezTo>
                  <a:pt x="139" y="191"/>
                  <a:pt x="144" y="182"/>
                  <a:pt x="148" y="173"/>
                </a:cubicBezTo>
                <a:cubicBezTo>
                  <a:pt x="157" y="171"/>
                  <a:pt x="167" y="170"/>
                  <a:pt x="176" y="167"/>
                </a:cubicBezTo>
                <a:cubicBezTo>
                  <a:pt x="168" y="179"/>
                  <a:pt x="158" y="188"/>
                  <a:pt x="146" y="195"/>
                </a:cubicBezTo>
                <a:cubicBezTo>
                  <a:pt x="142" y="196"/>
                  <a:pt x="138" y="197"/>
                  <a:pt x="134" y="197"/>
                </a:cubicBezTo>
                <a:close/>
                <a:moveTo>
                  <a:pt x="151" y="166"/>
                </a:moveTo>
                <a:cubicBezTo>
                  <a:pt x="156" y="153"/>
                  <a:pt x="159" y="139"/>
                  <a:pt x="160" y="123"/>
                </a:cubicBezTo>
                <a:cubicBezTo>
                  <a:pt x="172" y="121"/>
                  <a:pt x="184" y="118"/>
                  <a:pt x="196" y="115"/>
                </a:cubicBezTo>
                <a:cubicBezTo>
                  <a:pt x="194" y="131"/>
                  <a:pt x="189" y="147"/>
                  <a:pt x="181" y="160"/>
                </a:cubicBezTo>
                <a:cubicBezTo>
                  <a:pt x="171" y="163"/>
                  <a:pt x="161" y="165"/>
                  <a:pt x="151" y="166"/>
                </a:cubicBezTo>
                <a:close/>
                <a:moveTo>
                  <a:pt x="202" y="113"/>
                </a:moveTo>
                <a:cubicBezTo>
                  <a:pt x="204" y="112"/>
                  <a:pt x="206" y="112"/>
                  <a:pt x="208" y="111"/>
                </a:cubicBezTo>
                <a:cubicBezTo>
                  <a:pt x="208" y="127"/>
                  <a:pt x="203" y="143"/>
                  <a:pt x="195" y="157"/>
                </a:cubicBezTo>
                <a:cubicBezTo>
                  <a:pt x="193" y="157"/>
                  <a:pt x="191" y="158"/>
                  <a:pt x="189" y="158"/>
                </a:cubicBezTo>
                <a:cubicBezTo>
                  <a:pt x="196" y="145"/>
                  <a:pt x="201" y="129"/>
                  <a:pt x="202" y="113"/>
                </a:cubicBezTo>
                <a:close/>
                <a:moveTo>
                  <a:pt x="197" y="59"/>
                </a:moveTo>
                <a:cubicBezTo>
                  <a:pt x="195" y="60"/>
                  <a:pt x="193" y="60"/>
                  <a:pt x="192" y="60"/>
                </a:cubicBezTo>
                <a:cubicBezTo>
                  <a:pt x="185" y="45"/>
                  <a:pt x="174" y="32"/>
                  <a:pt x="162" y="22"/>
                </a:cubicBezTo>
                <a:cubicBezTo>
                  <a:pt x="162" y="22"/>
                  <a:pt x="162" y="22"/>
                  <a:pt x="162" y="22"/>
                </a:cubicBezTo>
                <a:cubicBezTo>
                  <a:pt x="176" y="31"/>
                  <a:pt x="188" y="44"/>
                  <a:pt x="197" y="59"/>
                </a:cubicBezTo>
                <a:close/>
                <a:moveTo>
                  <a:pt x="48" y="25"/>
                </a:moveTo>
                <a:cubicBezTo>
                  <a:pt x="49" y="26"/>
                  <a:pt x="51" y="26"/>
                  <a:pt x="55" y="27"/>
                </a:cubicBezTo>
                <a:cubicBezTo>
                  <a:pt x="46" y="36"/>
                  <a:pt x="38" y="47"/>
                  <a:pt x="32" y="59"/>
                </a:cubicBezTo>
                <a:cubicBezTo>
                  <a:pt x="27" y="57"/>
                  <a:pt x="24" y="55"/>
                  <a:pt x="22" y="54"/>
                </a:cubicBezTo>
                <a:cubicBezTo>
                  <a:pt x="28" y="43"/>
                  <a:pt x="37" y="33"/>
                  <a:pt x="48" y="25"/>
                </a:cubicBezTo>
                <a:close/>
                <a:moveTo>
                  <a:pt x="22" y="160"/>
                </a:moveTo>
                <a:cubicBezTo>
                  <a:pt x="27" y="162"/>
                  <a:pt x="32" y="164"/>
                  <a:pt x="39" y="167"/>
                </a:cubicBezTo>
                <a:cubicBezTo>
                  <a:pt x="46" y="178"/>
                  <a:pt x="55" y="187"/>
                  <a:pt x="66" y="195"/>
                </a:cubicBezTo>
                <a:cubicBezTo>
                  <a:pt x="59" y="193"/>
                  <a:pt x="55" y="192"/>
                  <a:pt x="54" y="192"/>
                </a:cubicBezTo>
                <a:cubicBezTo>
                  <a:pt x="41" y="184"/>
                  <a:pt x="30" y="173"/>
                  <a:pt x="22" y="160"/>
                </a:cubicBezTo>
                <a:close/>
                <a:moveTo>
                  <a:pt x="167" y="188"/>
                </a:moveTo>
                <a:cubicBezTo>
                  <a:pt x="166" y="188"/>
                  <a:pt x="166" y="189"/>
                  <a:pt x="166" y="189"/>
                </a:cubicBezTo>
                <a:cubicBezTo>
                  <a:pt x="165" y="189"/>
                  <a:pt x="165" y="189"/>
                  <a:pt x="164" y="189"/>
                </a:cubicBezTo>
                <a:cubicBezTo>
                  <a:pt x="172" y="182"/>
                  <a:pt x="179" y="174"/>
                  <a:pt x="185" y="165"/>
                </a:cubicBezTo>
                <a:cubicBezTo>
                  <a:pt x="187" y="165"/>
                  <a:pt x="189" y="164"/>
                  <a:pt x="191" y="164"/>
                </a:cubicBezTo>
                <a:cubicBezTo>
                  <a:pt x="184" y="173"/>
                  <a:pt x="176" y="182"/>
                  <a:pt x="167" y="188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32" name="Freeform 267"/>
          <p:cNvSpPr>
            <a:spLocks noChangeAspect="1" noEditPoints="1"/>
          </p:cNvSpPr>
          <p:nvPr/>
        </p:nvSpPr>
        <p:spPr bwMode="auto">
          <a:xfrm>
            <a:off x="938990" y="3519083"/>
            <a:ext cx="378184" cy="367158"/>
          </a:xfrm>
          <a:custGeom>
            <a:avLst/>
            <a:gdLst>
              <a:gd name="T0" fmla="*/ 95 w 189"/>
              <a:gd name="T1" fmla="*/ 0 h 183"/>
              <a:gd name="T2" fmla="*/ 0 w 189"/>
              <a:gd name="T3" fmla="*/ 71 h 183"/>
              <a:gd name="T4" fmla="*/ 95 w 189"/>
              <a:gd name="T5" fmla="*/ 143 h 183"/>
              <a:gd name="T6" fmla="*/ 139 w 189"/>
              <a:gd name="T7" fmla="*/ 135 h 183"/>
              <a:gd name="T8" fmla="*/ 130 w 189"/>
              <a:gd name="T9" fmla="*/ 183 h 183"/>
              <a:gd name="T10" fmla="*/ 181 w 189"/>
              <a:gd name="T11" fmla="*/ 101 h 183"/>
              <a:gd name="T12" fmla="*/ 182 w 189"/>
              <a:gd name="T13" fmla="*/ 99 h 183"/>
              <a:gd name="T14" fmla="*/ 182 w 189"/>
              <a:gd name="T15" fmla="*/ 98 h 183"/>
              <a:gd name="T16" fmla="*/ 189 w 189"/>
              <a:gd name="T17" fmla="*/ 71 h 183"/>
              <a:gd name="T18" fmla="*/ 95 w 189"/>
              <a:gd name="T19" fmla="*/ 0 h 183"/>
              <a:gd name="T20" fmla="*/ 42 w 189"/>
              <a:gd name="T21" fmla="*/ 85 h 183"/>
              <a:gd name="T22" fmla="*/ 29 w 189"/>
              <a:gd name="T23" fmla="*/ 71 h 183"/>
              <a:gd name="T24" fmla="*/ 42 w 189"/>
              <a:gd name="T25" fmla="*/ 58 h 183"/>
              <a:gd name="T26" fmla="*/ 55 w 189"/>
              <a:gd name="T27" fmla="*/ 71 h 183"/>
              <a:gd name="T28" fmla="*/ 42 w 189"/>
              <a:gd name="T29" fmla="*/ 85 h 183"/>
              <a:gd name="T30" fmla="*/ 95 w 189"/>
              <a:gd name="T31" fmla="*/ 85 h 183"/>
              <a:gd name="T32" fmla="*/ 81 w 189"/>
              <a:gd name="T33" fmla="*/ 71 h 183"/>
              <a:gd name="T34" fmla="*/ 95 w 189"/>
              <a:gd name="T35" fmla="*/ 58 h 183"/>
              <a:gd name="T36" fmla="*/ 108 w 189"/>
              <a:gd name="T37" fmla="*/ 71 h 183"/>
              <a:gd name="T38" fmla="*/ 95 w 189"/>
              <a:gd name="T39" fmla="*/ 85 h 183"/>
              <a:gd name="T40" fmla="*/ 148 w 189"/>
              <a:gd name="T41" fmla="*/ 85 h 183"/>
              <a:gd name="T42" fmla="*/ 134 w 189"/>
              <a:gd name="T43" fmla="*/ 71 h 183"/>
              <a:gd name="T44" fmla="*/ 148 w 189"/>
              <a:gd name="T45" fmla="*/ 58 h 183"/>
              <a:gd name="T46" fmla="*/ 161 w 189"/>
              <a:gd name="T47" fmla="*/ 71 h 183"/>
              <a:gd name="T48" fmla="*/ 148 w 189"/>
              <a:gd name="T49" fmla="*/ 85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9" h="183">
                <a:moveTo>
                  <a:pt x="95" y="0"/>
                </a:moveTo>
                <a:cubicBezTo>
                  <a:pt x="42" y="0"/>
                  <a:pt x="0" y="32"/>
                  <a:pt x="0" y="71"/>
                </a:cubicBezTo>
                <a:cubicBezTo>
                  <a:pt x="0" y="111"/>
                  <a:pt x="42" y="143"/>
                  <a:pt x="95" y="143"/>
                </a:cubicBezTo>
                <a:cubicBezTo>
                  <a:pt x="110" y="143"/>
                  <a:pt x="125" y="140"/>
                  <a:pt x="139" y="135"/>
                </a:cubicBezTo>
                <a:cubicBezTo>
                  <a:pt x="130" y="183"/>
                  <a:pt x="130" y="183"/>
                  <a:pt x="130" y="183"/>
                </a:cubicBezTo>
                <a:cubicBezTo>
                  <a:pt x="181" y="101"/>
                  <a:pt x="181" y="101"/>
                  <a:pt x="181" y="101"/>
                </a:cubicBezTo>
                <a:cubicBezTo>
                  <a:pt x="181" y="100"/>
                  <a:pt x="182" y="100"/>
                  <a:pt x="182" y="99"/>
                </a:cubicBezTo>
                <a:cubicBezTo>
                  <a:pt x="182" y="98"/>
                  <a:pt x="182" y="98"/>
                  <a:pt x="182" y="98"/>
                </a:cubicBezTo>
                <a:cubicBezTo>
                  <a:pt x="187" y="90"/>
                  <a:pt x="189" y="81"/>
                  <a:pt x="189" y="71"/>
                </a:cubicBezTo>
                <a:cubicBezTo>
                  <a:pt x="189" y="32"/>
                  <a:pt x="147" y="0"/>
                  <a:pt x="95" y="0"/>
                </a:cubicBezTo>
                <a:close/>
                <a:moveTo>
                  <a:pt x="42" y="85"/>
                </a:moveTo>
                <a:cubicBezTo>
                  <a:pt x="34" y="85"/>
                  <a:pt x="29" y="79"/>
                  <a:pt x="29" y="71"/>
                </a:cubicBezTo>
                <a:cubicBezTo>
                  <a:pt x="29" y="64"/>
                  <a:pt x="34" y="58"/>
                  <a:pt x="42" y="58"/>
                </a:cubicBezTo>
                <a:cubicBezTo>
                  <a:pt x="49" y="58"/>
                  <a:pt x="55" y="64"/>
                  <a:pt x="55" y="71"/>
                </a:cubicBezTo>
                <a:cubicBezTo>
                  <a:pt x="55" y="79"/>
                  <a:pt x="49" y="85"/>
                  <a:pt x="42" y="85"/>
                </a:cubicBezTo>
                <a:close/>
                <a:moveTo>
                  <a:pt x="95" y="85"/>
                </a:moveTo>
                <a:cubicBezTo>
                  <a:pt x="87" y="85"/>
                  <a:pt x="81" y="79"/>
                  <a:pt x="81" y="71"/>
                </a:cubicBezTo>
                <a:cubicBezTo>
                  <a:pt x="81" y="64"/>
                  <a:pt x="87" y="58"/>
                  <a:pt x="95" y="58"/>
                </a:cubicBezTo>
                <a:cubicBezTo>
                  <a:pt x="102" y="58"/>
                  <a:pt x="108" y="64"/>
                  <a:pt x="108" y="71"/>
                </a:cubicBezTo>
                <a:cubicBezTo>
                  <a:pt x="108" y="79"/>
                  <a:pt x="102" y="85"/>
                  <a:pt x="95" y="85"/>
                </a:cubicBezTo>
                <a:close/>
                <a:moveTo>
                  <a:pt x="148" y="85"/>
                </a:moveTo>
                <a:cubicBezTo>
                  <a:pt x="140" y="85"/>
                  <a:pt x="134" y="79"/>
                  <a:pt x="134" y="71"/>
                </a:cubicBezTo>
                <a:cubicBezTo>
                  <a:pt x="134" y="64"/>
                  <a:pt x="140" y="58"/>
                  <a:pt x="148" y="58"/>
                </a:cubicBezTo>
                <a:cubicBezTo>
                  <a:pt x="155" y="58"/>
                  <a:pt x="161" y="64"/>
                  <a:pt x="161" y="71"/>
                </a:cubicBezTo>
                <a:cubicBezTo>
                  <a:pt x="161" y="79"/>
                  <a:pt x="155" y="85"/>
                  <a:pt x="148" y="85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33" name="Freeform 252"/>
          <p:cNvSpPr>
            <a:spLocks noChangeAspect="1" noEditPoints="1"/>
          </p:cNvSpPr>
          <p:nvPr/>
        </p:nvSpPr>
        <p:spPr bwMode="auto">
          <a:xfrm>
            <a:off x="1713536" y="3508087"/>
            <a:ext cx="378184" cy="389151"/>
          </a:xfrm>
          <a:custGeom>
            <a:avLst/>
            <a:gdLst>
              <a:gd name="T0" fmla="*/ 181 w 206"/>
              <a:gd name="T1" fmla="*/ 0 h 212"/>
              <a:gd name="T2" fmla="*/ 25 w 206"/>
              <a:gd name="T3" fmla="*/ 0 h 212"/>
              <a:gd name="T4" fmla="*/ 0 w 206"/>
              <a:gd name="T5" fmla="*/ 25 h 212"/>
              <a:gd name="T6" fmla="*/ 0 w 206"/>
              <a:gd name="T7" fmla="*/ 187 h 212"/>
              <a:gd name="T8" fmla="*/ 25 w 206"/>
              <a:gd name="T9" fmla="*/ 212 h 212"/>
              <a:gd name="T10" fmla="*/ 181 w 206"/>
              <a:gd name="T11" fmla="*/ 212 h 212"/>
              <a:gd name="T12" fmla="*/ 206 w 206"/>
              <a:gd name="T13" fmla="*/ 187 h 212"/>
              <a:gd name="T14" fmla="*/ 206 w 206"/>
              <a:gd name="T15" fmla="*/ 25 h 212"/>
              <a:gd name="T16" fmla="*/ 181 w 206"/>
              <a:gd name="T17" fmla="*/ 0 h 212"/>
              <a:gd name="T18" fmla="*/ 93 w 206"/>
              <a:gd name="T19" fmla="*/ 22 h 212"/>
              <a:gd name="T20" fmla="*/ 107 w 206"/>
              <a:gd name="T21" fmla="*/ 9 h 212"/>
              <a:gd name="T22" fmla="*/ 120 w 206"/>
              <a:gd name="T23" fmla="*/ 22 h 212"/>
              <a:gd name="T24" fmla="*/ 120 w 206"/>
              <a:gd name="T25" fmla="*/ 92 h 212"/>
              <a:gd name="T26" fmla="*/ 107 w 206"/>
              <a:gd name="T27" fmla="*/ 105 h 212"/>
              <a:gd name="T28" fmla="*/ 93 w 206"/>
              <a:gd name="T29" fmla="*/ 92 h 212"/>
              <a:gd name="T30" fmla="*/ 93 w 206"/>
              <a:gd name="T31" fmla="*/ 22 h 212"/>
              <a:gd name="T32" fmla="*/ 107 w 206"/>
              <a:gd name="T33" fmla="*/ 191 h 212"/>
              <a:gd name="T34" fmla="*/ 30 w 206"/>
              <a:gd name="T35" fmla="*/ 114 h 212"/>
              <a:gd name="T36" fmla="*/ 64 w 206"/>
              <a:gd name="T37" fmla="*/ 50 h 212"/>
              <a:gd name="T38" fmla="*/ 77 w 206"/>
              <a:gd name="T39" fmla="*/ 53 h 212"/>
              <a:gd name="T40" fmla="*/ 75 w 206"/>
              <a:gd name="T41" fmla="*/ 66 h 212"/>
              <a:gd name="T42" fmla="*/ 49 w 206"/>
              <a:gd name="T43" fmla="*/ 114 h 212"/>
              <a:gd name="T44" fmla="*/ 107 w 206"/>
              <a:gd name="T45" fmla="*/ 172 h 212"/>
              <a:gd name="T46" fmla="*/ 165 w 206"/>
              <a:gd name="T47" fmla="*/ 114 h 212"/>
              <a:gd name="T48" fmla="*/ 140 w 206"/>
              <a:gd name="T49" fmla="*/ 67 h 212"/>
              <a:gd name="T50" fmla="*/ 138 w 206"/>
              <a:gd name="T51" fmla="*/ 54 h 212"/>
              <a:gd name="T52" fmla="*/ 151 w 206"/>
              <a:gd name="T53" fmla="*/ 51 h 212"/>
              <a:gd name="T54" fmla="*/ 184 w 206"/>
              <a:gd name="T55" fmla="*/ 114 h 212"/>
              <a:gd name="T56" fmla="*/ 107 w 206"/>
              <a:gd name="T57" fmla="*/ 191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6" h="212">
                <a:moveTo>
                  <a:pt x="181" y="0"/>
                </a:moveTo>
                <a:cubicBezTo>
                  <a:pt x="25" y="0"/>
                  <a:pt x="25" y="0"/>
                  <a:pt x="25" y="0"/>
                </a:cubicBezTo>
                <a:cubicBezTo>
                  <a:pt x="11" y="0"/>
                  <a:pt x="0" y="11"/>
                  <a:pt x="0" y="25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1" y="212"/>
                  <a:pt x="25" y="212"/>
                </a:cubicBezTo>
                <a:cubicBezTo>
                  <a:pt x="181" y="212"/>
                  <a:pt x="181" y="212"/>
                  <a:pt x="181" y="212"/>
                </a:cubicBezTo>
                <a:cubicBezTo>
                  <a:pt x="195" y="212"/>
                  <a:pt x="206" y="200"/>
                  <a:pt x="206" y="187"/>
                </a:cubicBezTo>
                <a:cubicBezTo>
                  <a:pt x="206" y="25"/>
                  <a:pt x="206" y="25"/>
                  <a:pt x="206" y="25"/>
                </a:cubicBezTo>
                <a:cubicBezTo>
                  <a:pt x="206" y="11"/>
                  <a:pt x="195" y="0"/>
                  <a:pt x="181" y="0"/>
                </a:cubicBezTo>
                <a:close/>
                <a:moveTo>
                  <a:pt x="93" y="22"/>
                </a:moveTo>
                <a:cubicBezTo>
                  <a:pt x="93" y="15"/>
                  <a:pt x="99" y="9"/>
                  <a:pt x="107" y="9"/>
                </a:cubicBezTo>
                <a:cubicBezTo>
                  <a:pt x="114" y="9"/>
                  <a:pt x="120" y="15"/>
                  <a:pt x="120" y="22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20" y="99"/>
                  <a:pt x="114" y="105"/>
                  <a:pt x="107" y="105"/>
                </a:cubicBezTo>
                <a:cubicBezTo>
                  <a:pt x="99" y="105"/>
                  <a:pt x="93" y="99"/>
                  <a:pt x="93" y="92"/>
                </a:cubicBezTo>
                <a:lnTo>
                  <a:pt x="93" y="22"/>
                </a:lnTo>
                <a:close/>
                <a:moveTo>
                  <a:pt x="107" y="191"/>
                </a:moveTo>
                <a:cubicBezTo>
                  <a:pt x="64" y="191"/>
                  <a:pt x="30" y="156"/>
                  <a:pt x="30" y="114"/>
                </a:cubicBezTo>
                <a:cubicBezTo>
                  <a:pt x="30" y="88"/>
                  <a:pt x="43" y="64"/>
                  <a:pt x="64" y="50"/>
                </a:cubicBezTo>
                <a:cubicBezTo>
                  <a:pt x="68" y="47"/>
                  <a:pt x="74" y="48"/>
                  <a:pt x="77" y="53"/>
                </a:cubicBezTo>
                <a:cubicBezTo>
                  <a:pt x="80" y="57"/>
                  <a:pt x="79" y="63"/>
                  <a:pt x="75" y="66"/>
                </a:cubicBezTo>
                <a:cubicBezTo>
                  <a:pt x="58" y="77"/>
                  <a:pt x="49" y="95"/>
                  <a:pt x="49" y="114"/>
                </a:cubicBezTo>
                <a:cubicBezTo>
                  <a:pt x="49" y="146"/>
                  <a:pt x="75" y="172"/>
                  <a:pt x="107" y="172"/>
                </a:cubicBezTo>
                <a:cubicBezTo>
                  <a:pt x="139" y="172"/>
                  <a:pt x="165" y="146"/>
                  <a:pt x="165" y="114"/>
                </a:cubicBezTo>
                <a:cubicBezTo>
                  <a:pt x="165" y="95"/>
                  <a:pt x="156" y="78"/>
                  <a:pt x="140" y="67"/>
                </a:cubicBezTo>
                <a:cubicBezTo>
                  <a:pt x="136" y="64"/>
                  <a:pt x="135" y="58"/>
                  <a:pt x="138" y="54"/>
                </a:cubicBezTo>
                <a:cubicBezTo>
                  <a:pt x="141" y="49"/>
                  <a:pt x="147" y="48"/>
                  <a:pt x="151" y="51"/>
                </a:cubicBezTo>
                <a:cubicBezTo>
                  <a:pt x="172" y="66"/>
                  <a:pt x="184" y="89"/>
                  <a:pt x="184" y="114"/>
                </a:cubicBezTo>
                <a:cubicBezTo>
                  <a:pt x="184" y="156"/>
                  <a:pt x="149" y="191"/>
                  <a:pt x="107" y="191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234" name="组合 233"/>
          <p:cNvGrpSpPr/>
          <p:nvPr/>
        </p:nvGrpSpPr>
        <p:grpSpPr>
          <a:xfrm>
            <a:off x="9466639" y="3565468"/>
            <a:ext cx="238914" cy="274385"/>
            <a:chOff x="7920038" y="2982913"/>
            <a:chExt cx="1079500" cy="1239838"/>
          </a:xfrm>
          <a:solidFill>
            <a:schemeClr val="accent6">
              <a:lumMod val="50000"/>
            </a:schemeClr>
          </a:solidFill>
        </p:grpSpPr>
        <p:sp>
          <p:nvSpPr>
            <p:cNvPr id="235" name="Freeform 71"/>
            <p:cNvSpPr>
              <a:spLocks noEditPoints="1"/>
            </p:cNvSpPr>
            <p:nvPr/>
          </p:nvSpPr>
          <p:spPr bwMode="auto">
            <a:xfrm>
              <a:off x="7920038" y="3219451"/>
              <a:ext cx="1079500" cy="1003300"/>
            </a:xfrm>
            <a:custGeom>
              <a:avLst/>
              <a:gdLst>
                <a:gd name="T0" fmla="*/ 359 w 378"/>
                <a:gd name="T1" fmla="*/ 0 h 351"/>
                <a:gd name="T2" fmla="*/ 19 w 378"/>
                <a:gd name="T3" fmla="*/ 0 h 351"/>
                <a:gd name="T4" fmla="*/ 0 w 378"/>
                <a:gd name="T5" fmla="*/ 19 h 351"/>
                <a:gd name="T6" fmla="*/ 19 w 378"/>
                <a:gd name="T7" fmla="*/ 38 h 351"/>
                <a:gd name="T8" fmla="*/ 24 w 378"/>
                <a:gd name="T9" fmla="*/ 38 h 351"/>
                <a:gd name="T10" fmla="*/ 69 w 378"/>
                <a:gd name="T11" fmla="*/ 315 h 351"/>
                <a:gd name="T12" fmla="*/ 54 w 378"/>
                <a:gd name="T13" fmla="*/ 333 h 351"/>
                <a:gd name="T14" fmla="*/ 72 w 378"/>
                <a:gd name="T15" fmla="*/ 351 h 351"/>
                <a:gd name="T16" fmla="*/ 306 w 378"/>
                <a:gd name="T17" fmla="*/ 351 h 351"/>
                <a:gd name="T18" fmla="*/ 324 w 378"/>
                <a:gd name="T19" fmla="*/ 333 h 351"/>
                <a:gd name="T20" fmla="*/ 309 w 378"/>
                <a:gd name="T21" fmla="*/ 315 h 351"/>
                <a:gd name="T22" fmla="*/ 354 w 378"/>
                <a:gd name="T23" fmla="*/ 38 h 351"/>
                <a:gd name="T24" fmla="*/ 359 w 378"/>
                <a:gd name="T25" fmla="*/ 38 h 351"/>
                <a:gd name="T26" fmla="*/ 378 w 378"/>
                <a:gd name="T27" fmla="*/ 19 h 351"/>
                <a:gd name="T28" fmla="*/ 359 w 378"/>
                <a:gd name="T29" fmla="*/ 0 h 351"/>
                <a:gd name="T30" fmla="*/ 132 w 378"/>
                <a:gd name="T31" fmla="*/ 287 h 351"/>
                <a:gd name="T32" fmla="*/ 126 w 378"/>
                <a:gd name="T33" fmla="*/ 283 h 351"/>
                <a:gd name="T34" fmla="*/ 101 w 378"/>
                <a:gd name="T35" fmla="*/ 69 h 351"/>
                <a:gd name="T36" fmla="*/ 104 w 378"/>
                <a:gd name="T37" fmla="*/ 64 h 351"/>
                <a:gd name="T38" fmla="*/ 113 w 378"/>
                <a:gd name="T39" fmla="*/ 64 h 351"/>
                <a:gd name="T40" fmla="*/ 118 w 378"/>
                <a:gd name="T41" fmla="*/ 68 h 351"/>
                <a:gd name="T42" fmla="*/ 135 w 378"/>
                <a:gd name="T43" fmla="*/ 283 h 351"/>
                <a:gd name="T44" fmla="*/ 132 w 378"/>
                <a:gd name="T45" fmla="*/ 287 h 351"/>
                <a:gd name="T46" fmla="*/ 193 w 378"/>
                <a:gd name="T47" fmla="*/ 283 h 351"/>
                <a:gd name="T48" fmla="*/ 189 w 378"/>
                <a:gd name="T49" fmla="*/ 287 h 351"/>
                <a:gd name="T50" fmla="*/ 185 w 378"/>
                <a:gd name="T51" fmla="*/ 283 h 351"/>
                <a:gd name="T52" fmla="*/ 179 w 378"/>
                <a:gd name="T53" fmla="*/ 68 h 351"/>
                <a:gd name="T54" fmla="*/ 185 w 378"/>
                <a:gd name="T55" fmla="*/ 63 h 351"/>
                <a:gd name="T56" fmla="*/ 193 w 378"/>
                <a:gd name="T57" fmla="*/ 63 h 351"/>
                <a:gd name="T58" fmla="*/ 200 w 378"/>
                <a:gd name="T59" fmla="*/ 68 h 351"/>
                <a:gd name="T60" fmla="*/ 193 w 378"/>
                <a:gd name="T61" fmla="*/ 283 h 351"/>
                <a:gd name="T62" fmla="*/ 277 w 378"/>
                <a:gd name="T63" fmla="*/ 68 h 351"/>
                <a:gd name="T64" fmla="*/ 252 w 378"/>
                <a:gd name="T65" fmla="*/ 283 h 351"/>
                <a:gd name="T66" fmla="*/ 248 w 378"/>
                <a:gd name="T67" fmla="*/ 287 h 351"/>
                <a:gd name="T68" fmla="*/ 244 w 378"/>
                <a:gd name="T69" fmla="*/ 282 h 351"/>
                <a:gd name="T70" fmla="*/ 261 w 378"/>
                <a:gd name="T71" fmla="*/ 68 h 351"/>
                <a:gd name="T72" fmla="*/ 266 w 378"/>
                <a:gd name="T73" fmla="*/ 63 h 351"/>
                <a:gd name="T74" fmla="*/ 274 w 378"/>
                <a:gd name="T75" fmla="*/ 63 h 351"/>
                <a:gd name="T76" fmla="*/ 277 w 378"/>
                <a:gd name="T77" fmla="*/ 68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8" h="351">
                  <a:moveTo>
                    <a:pt x="35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8"/>
                    <a:pt x="19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69" y="315"/>
                    <a:pt x="69" y="315"/>
                    <a:pt x="69" y="315"/>
                  </a:cubicBezTo>
                  <a:cubicBezTo>
                    <a:pt x="61" y="316"/>
                    <a:pt x="54" y="324"/>
                    <a:pt x="54" y="333"/>
                  </a:cubicBezTo>
                  <a:cubicBezTo>
                    <a:pt x="54" y="343"/>
                    <a:pt x="62" y="351"/>
                    <a:pt x="72" y="351"/>
                  </a:cubicBezTo>
                  <a:cubicBezTo>
                    <a:pt x="306" y="351"/>
                    <a:pt x="306" y="351"/>
                    <a:pt x="306" y="351"/>
                  </a:cubicBezTo>
                  <a:cubicBezTo>
                    <a:pt x="316" y="351"/>
                    <a:pt x="324" y="343"/>
                    <a:pt x="324" y="333"/>
                  </a:cubicBezTo>
                  <a:cubicBezTo>
                    <a:pt x="324" y="324"/>
                    <a:pt x="317" y="316"/>
                    <a:pt x="309" y="315"/>
                  </a:cubicBezTo>
                  <a:cubicBezTo>
                    <a:pt x="354" y="38"/>
                    <a:pt x="354" y="38"/>
                    <a:pt x="354" y="38"/>
                  </a:cubicBezTo>
                  <a:cubicBezTo>
                    <a:pt x="359" y="38"/>
                    <a:pt x="359" y="38"/>
                    <a:pt x="359" y="38"/>
                  </a:cubicBezTo>
                  <a:cubicBezTo>
                    <a:pt x="369" y="38"/>
                    <a:pt x="378" y="29"/>
                    <a:pt x="378" y="19"/>
                  </a:cubicBezTo>
                  <a:cubicBezTo>
                    <a:pt x="378" y="8"/>
                    <a:pt x="369" y="0"/>
                    <a:pt x="359" y="0"/>
                  </a:cubicBezTo>
                  <a:close/>
                  <a:moveTo>
                    <a:pt x="132" y="287"/>
                  </a:moveTo>
                  <a:cubicBezTo>
                    <a:pt x="130" y="287"/>
                    <a:pt x="127" y="286"/>
                    <a:pt x="126" y="283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100" y="66"/>
                    <a:pt x="102" y="64"/>
                    <a:pt x="104" y="64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3"/>
                    <a:pt x="117" y="65"/>
                    <a:pt x="118" y="68"/>
                  </a:cubicBezTo>
                  <a:cubicBezTo>
                    <a:pt x="135" y="283"/>
                    <a:pt x="135" y="283"/>
                    <a:pt x="135" y="283"/>
                  </a:cubicBezTo>
                  <a:cubicBezTo>
                    <a:pt x="135" y="285"/>
                    <a:pt x="133" y="287"/>
                    <a:pt x="132" y="287"/>
                  </a:cubicBezTo>
                  <a:close/>
                  <a:moveTo>
                    <a:pt x="193" y="283"/>
                  </a:moveTo>
                  <a:cubicBezTo>
                    <a:pt x="193" y="285"/>
                    <a:pt x="191" y="287"/>
                    <a:pt x="189" y="287"/>
                  </a:cubicBezTo>
                  <a:cubicBezTo>
                    <a:pt x="187" y="287"/>
                    <a:pt x="185" y="285"/>
                    <a:pt x="185" y="283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5"/>
                    <a:pt x="181" y="63"/>
                    <a:pt x="185" y="63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97" y="63"/>
                    <a:pt x="200" y="65"/>
                    <a:pt x="200" y="68"/>
                  </a:cubicBezTo>
                  <a:lnTo>
                    <a:pt x="193" y="283"/>
                  </a:lnTo>
                  <a:close/>
                  <a:moveTo>
                    <a:pt x="277" y="68"/>
                  </a:moveTo>
                  <a:cubicBezTo>
                    <a:pt x="252" y="283"/>
                    <a:pt x="252" y="283"/>
                    <a:pt x="252" y="283"/>
                  </a:cubicBezTo>
                  <a:cubicBezTo>
                    <a:pt x="251" y="285"/>
                    <a:pt x="250" y="287"/>
                    <a:pt x="248" y="287"/>
                  </a:cubicBezTo>
                  <a:cubicBezTo>
                    <a:pt x="247" y="287"/>
                    <a:pt x="243" y="285"/>
                    <a:pt x="244" y="282"/>
                  </a:cubicBezTo>
                  <a:cubicBezTo>
                    <a:pt x="261" y="68"/>
                    <a:pt x="261" y="68"/>
                    <a:pt x="261" y="68"/>
                  </a:cubicBezTo>
                  <a:cubicBezTo>
                    <a:pt x="261" y="65"/>
                    <a:pt x="263" y="63"/>
                    <a:pt x="266" y="63"/>
                  </a:cubicBezTo>
                  <a:cubicBezTo>
                    <a:pt x="274" y="63"/>
                    <a:pt x="274" y="63"/>
                    <a:pt x="274" y="63"/>
                  </a:cubicBezTo>
                  <a:cubicBezTo>
                    <a:pt x="276" y="64"/>
                    <a:pt x="278" y="66"/>
                    <a:pt x="277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36" name="Freeform 72"/>
            <p:cNvSpPr/>
            <p:nvPr/>
          </p:nvSpPr>
          <p:spPr bwMode="auto">
            <a:xfrm>
              <a:off x="7951788" y="3051176"/>
              <a:ext cx="1016000" cy="134938"/>
            </a:xfrm>
            <a:custGeom>
              <a:avLst/>
              <a:gdLst>
                <a:gd name="T0" fmla="*/ 356 w 356"/>
                <a:gd name="T1" fmla="*/ 47 h 47"/>
                <a:gd name="T2" fmla="*/ 307 w 356"/>
                <a:gd name="T3" fmla="*/ 0 h 47"/>
                <a:gd name="T4" fmla="*/ 49 w 356"/>
                <a:gd name="T5" fmla="*/ 0 h 47"/>
                <a:gd name="T6" fmla="*/ 0 w 356"/>
                <a:gd name="T7" fmla="*/ 47 h 47"/>
                <a:gd name="T8" fmla="*/ 356 w 356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47">
                  <a:moveTo>
                    <a:pt x="356" y="47"/>
                  </a:moveTo>
                  <a:cubicBezTo>
                    <a:pt x="353" y="21"/>
                    <a:pt x="332" y="0"/>
                    <a:pt x="307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4" y="0"/>
                    <a:pt x="3" y="21"/>
                    <a:pt x="0" y="47"/>
                  </a:cubicBezTo>
                  <a:lnTo>
                    <a:pt x="356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37" name="Freeform 73"/>
            <p:cNvSpPr/>
            <p:nvPr/>
          </p:nvSpPr>
          <p:spPr bwMode="auto">
            <a:xfrm>
              <a:off x="8359775" y="2982913"/>
              <a:ext cx="200025" cy="50800"/>
            </a:xfrm>
            <a:custGeom>
              <a:avLst/>
              <a:gdLst>
                <a:gd name="T0" fmla="*/ 70 w 70"/>
                <a:gd name="T1" fmla="*/ 18 h 18"/>
                <a:gd name="T2" fmla="*/ 70 w 70"/>
                <a:gd name="T3" fmla="*/ 16 h 18"/>
                <a:gd name="T4" fmla="*/ 58 w 70"/>
                <a:gd name="T5" fmla="*/ 0 h 18"/>
                <a:gd name="T6" fmla="*/ 12 w 70"/>
                <a:gd name="T7" fmla="*/ 0 h 18"/>
                <a:gd name="T8" fmla="*/ 0 w 70"/>
                <a:gd name="T9" fmla="*/ 16 h 18"/>
                <a:gd name="T10" fmla="*/ 0 w 70"/>
                <a:gd name="T11" fmla="*/ 18 h 18"/>
                <a:gd name="T12" fmla="*/ 70 w 70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8">
                  <a:moveTo>
                    <a:pt x="70" y="18"/>
                  </a:moveTo>
                  <a:cubicBezTo>
                    <a:pt x="70" y="17"/>
                    <a:pt x="70" y="17"/>
                    <a:pt x="70" y="16"/>
                  </a:cubicBezTo>
                  <a:cubicBezTo>
                    <a:pt x="70" y="7"/>
                    <a:pt x="65" y="0"/>
                    <a:pt x="5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7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7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38" name="组合 237"/>
          <p:cNvGrpSpPr/>
          <p:nvPr/>
        </p:nvGrpSpPr>
        <p:grpSpPr>
          <a:xfrm>
            <a:off x="8672806" y="3564590"/>
            <a:ext cx="297589" cy="276142"/>
            <a:chOff x="5278438" y="2973388"/>
            <a:chExt cx="1344613" cy="1247775"/>
          </a:xfrm>
          <a:solidFill>
            <a:schemeClr val="accent6">
              <a:lumMod val="50000"/>
            </a:schemeClr>
          </a:solidFill>
        </p:grpSpPr>
        <p:sp>
          <p:nvSpPr>
            <p:cNvPr id="239" name="Freeform 67"/>
            <p:cNvSpPr>
              <a:spLocks noEditPoints="1"/>
            </p:cNvSpPr>
            <p:nvPr/>
          </p:nvSpPr>
          <p:spPr bwMode="auto">
            <a:xfrm>
              <a:off x="5821363" y="2973388"/>
              <a:ext cx="801688" cy="806450"/>
            </a:xfrm>
            <a:custGeom>
              <a:avLst/>
              <a:gdLst>
                <a:gd name="T0" fmla="*/ 256 w 281"/>
                <a:gd name="T1" fmla="*/ 26 h 282"/>
                <a:gd name="T2" fmla="*/ 163 w 281"/>
                <a:gd name="T3" fmla="*/ 26 h 282"/>
                <a:gd name="T4" fmla="*/ 0 w 281"/>
                <a:gd name="T5" fmla="*/ 190 h 282"/>
                <a:gd name="T6" fmla="*/ 92 w 281"/>
                <a:gd name="T7" fmla="*/ 282 h 282"/>
                <a:gd name="T8" fmla="*/ 256 w 281"/>
                <a:gd name="T9" fmla="*/ 119 h 282"/>
                <a:gd name="T10" fmla="*/ 256 w 281"/>
                <a:gd name="T11" fmla="*/ 26 h 282"/>
                <a:gd name="T12" fmla="*/ 55 w 281"/>
                <a:gd name="T13" fmla="*/ 192 h 282"/>
                <a:gd name="T14" fmla="*/ 44 w 281"/>
                <a:gd name="T15" fmla="*/ 181 h 282"/>
                <a:gd name="T16" fmla="*/ 183 w 281"/>
                <a:gd name="T17" fmla="*/ 42 h 282"/>
                <a:gd name="T18" fmla="*/ 194 w 281"/>
                <a:gd name="T19" fmla="*/ 42 h 282"/>
                <a:gd name="T20" fmla="*/ 194 w 281"/>
                <a:gd name="T21" fmla="*/ 53 h 282"/>
                <a:gd name="T22" fmla="*/ 55 w 281"/>
                <a:gd name="T23" fmla="*/ 192 h 282"/>
                <a:gd name="T24" fmla="*/ 78 w 281"/>
                <a:gd name="T25" fmla="*/ 215 h 282"/>
                <a:gd name="T26" fmla="*/ 67 w 281"/>
                <a:gd name="T27" fmla="*/ 204 h 282"/>
                <a:gd name="T28" fmla="*/ 217 w 281"/>
                <a:gd name="T29" fmla="*/ 54 h 282"/>
                <a:gd name="T30" fmla="*/ 228 w 281"/>
                <a:gd name="T31" fmla="*/ 54 h 282"/>
                <a:gd name="T32" fmla="*/ 228 w 281"/>
                <a:gd name="T33" fmla="*/ 65 h 282"/>
                <a:gd name="T34" fmla="*/ 78 w 281"/>
                <a:gd name="T35" fmla="*/ 215 h 282"/>
                <a:gd name="T36" fmla="*/ 101 w 281"/>
                <a:gd name="T37" fmla="*/ 238 h 282"/>
                <a:gd name="T38" fmla="*/ 90 w 281"/>
                <a:gd name="T39" fmla="*/ 227 h 282"/>
                <a:gd name="T40" fmla="*/ 229 w 281"/>
                <a:gd name="T41" fmla="*/ 88 h 282"/>
                <a:gd name="T42" fmla="*/ 240 w 281"/>
                <a:gd name="T43" fmla="*/ 88 h 282"/>
                <a:gd name="T44" fmla="*/ 240 w 281"/>
                <a:gd name="T45" fmla="*/ 99 h 282"/>
                <a:gd name="T46" fmla="*/ 101 w 281"/>
                <a:gd name="T47" fmla="*/ 23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1" h="282">
                  <a:moveTo>
                    <a:pt x="256" y="26"/>
                  </a:moveTo>
                  <a:cubicBezTo>
                    <a:pt x="230" y="0"/>
                    <a:pt x="189" y="0"/>
                    <a:pt x="163" y="26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2" y="282"/>
                    <a:pt x="92" y="282"/>
                    <a:pt x="92" y="282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81" y="93"/>
                    <a:pt x="281" y="52"/>
                    <a:pt x="256" y="26"/>
                  </a:cubicBezTo>
                  <a:close/>
                  <a:moveTo>
                    <a:pt x="55" y="192"/>
                  </a:moveTo>
                  <a:cubicBezTo>
                    <a:pt x="44" y="181"/>
                    <a:pt x="44" y="181"/>
                    <a:pt x="44" y="181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186" y="39"/>
                    <a:pt x="191" y="39"/>
                    <a:pt x="194" y="42"/>
                  </a:cubicBezTo>
                  <a:cubicBezTo>
                    <a:pt x="197" y="45"/>
                    <a:pt x="197" y="50"/>
                    <a:pt x="194" y="53"/>
                  </a:cubicBezTo>
                  <a:lnTo>
                    <a:pt x="55" y="192"/>
                  </a:lnTo>
                  <a:close/>
                  <a:moveTo>
                    <a:pt x="78" y="215"/>
                  </a:moveTo>
                  <a:cubicBezTo>
                    <a:pt x="67" y="204"/>
                    <a:pt x="67" y="204"/>
                    <a:pt x="67" y="204"/>
                  </a:cubicBezTo>
                  <a:cubicBezTo>
                    <a:pt x="217" y="54"/>
                    <a:pt x="217" y="54"/>
                    <a:pt x="217" y="54"/>
                  </a:cubicBezTo>
                  <a:cubicBezTo>
                    <a:pt x="220" y="51"/>
                    <a:pt x="225" y="51"/>
                    <a:pt x="228" y="54"/>
                  </a:cubicBezTo>
                  <a:cubicBezTo>
                    <a:pt x="231" y="57"/>
                    <a:pt x="231" y="62"/>
                    <a:pt x="228" y="65"/>
                  </a:cubicBezTo>
                  <a:lnTo>
                    <a:pt x="78" y="215"/>
                  </a:lnTo>
                  <a:close/>
                  <a:moveTo>
                    <a:pt x="101" y="238"/>
                  </a:moveTo>
                  <a:cubicBezTo>
                    <a:pt x="90" y="227"/>
                    <a:pt x="90" y="227"/>
                    <a:pt x="90" y="227"/>
                  </a:cubicBezTo>
                  <a:cubicBezTo>
                    <a:pt x="229" y="88"/>
                    <a:pt x="229" y="88"/>
                    <a:pt x="229" y="88"/>
                  </a:cubicBezTo>
                  <a:cubicBezTo>
                    <a:pt x="232" y="85"/>
                    <a:pt x="237" y="85"/>
                    <a:pt x="240" y="88"/>
                  </a:cubicBezTo>
                  <a:cubicBezTo>
                    <a:pt x="243" y="91"/>
                    <a:pt x="243" y="96"/>
                    <a:pt x="240" y="99"/>
                  </a:cubicBezTo>
                  <a:lnTo>
                    <a:pt x="101" y="2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40" name="Freeform 68"/>
            <p:cNvSpPr/>
            <p:nvPr/>
          </p:nvSpPr>
          <p:spPr bwMode="auto">
            <a:xfrm>
              <a:off x="5375275" y="3662363"/>
              <a:ext cx="554038" cy="558800"/>
            </a:xfrm>
            <a:custGeom>
              <a:avLst/>
              <a:gdLst>
                <a:gd name="T0" fmla="*/ 227 w 349"/>
                <a:gd name="T1" fmla="*/ 209 h 352"/>
                <a:gd name="T2" fmla="*/ 210 w 349"/>
                <a:gd name="T3" fmla="*/ 193 h 352"/>
                <a:gd name="T4" fmla="*/ 349 w 349"/>
                <a:gd name="T5" fmla="*/ 54 h 352"/>
                <a:gd name="T6" fmla="*/ 295 w 349"/>
                <a:gd name="T7" fmla="*/ 0 h 352"/>
                <a:gd name="T8" fmla="*/ 156 w 349"/>
                <a:gd name="T9" fmla="*/ 139 h 352"/>
                <a:gd name="T10" fmla="*/ 142 w 349"/>
                <a:gd name="T11" fmla="*/ 125 h 352"/>
                <a:gd name="T12" fmla="*/ 110 w 349"/>
                <a:gd name="T13" fmla="*/ 141 h 352"/>
                <a:gd name="T14" fmla="*/ 0 w 349"/>
                <a:gd name="T15" fmla="*/ 317 h 352"/>
                <a:gd name="T16" fmla="*/ 32 w 349"/>
                <a:gd name="T17" fmla="*/ 352 h 352"/>
                <a:gd name="T18" fmla="*/ 207 w 349"/>
                <a:gd name="T19" fmla="*/ 242 h 352"/>
                <a:gd name="T20" fmla="*/ 227 w 349"/>
                <a:gd name="T21" fmla="*/ 20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9" h="352">
                  <a:moveTo>
                    <a:pt x="227" y="209"/>
                  </a:moveTo>
                  <a:lnTo>
                    <a:pt x="210" y="193"/>
                  </a:lnTo>
                  <a:lnTo>
                    <a:pt x="349" y="54"/>
                  </a:lnTo>
                  <a:lnTo>
                    <a:pt x="295" y="0"/>
                  </a:lnTo>
                  <a:lnTo>
                    <a:pt x="156" y="139"/>
                  </a:lnTo>
                  <a:lnTo>
                    <a:pt x="142" y="125"/>
                  </a:lnTo>
                  <a:lnTo>
                    <a:pt x="110" y="141"/>
                  </a:lnTo>
                  <a:lnTo>
                    <a:pt x="0" y="317"/>
                  </a:lnTo>
                  <a:lnTo>
                    <a:pt x="32" y="352"/>
                  </a:lnTo>
                  <a:lnTo>
                    <a:pt x="207" y="242"/>
                  </a:lnTo>
                  <a:lnTo>
                    <a:pt x="227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41" name="Freeform 69"/>
            <p:cNvSpPr/>
            <p:nvPr/>
          </p:nvSpPr>
          <p:spPr bwMode="auto">
            <a:xfrm>
              <a:off x="5278438" y="2986088"/>
              <a:ext cx="590550" cy="590550"/>
            </a:xfrm>
            <a:custGeom>
              <a:avLst/>
              <a:gdLst>
                <a:gd name="T0" fmla="*/ 104 w 207"/>
                <a:gd name="T1" fmla="*/ 0 h 207"/>
                <a:gd name="T2" fmla="*/ 78 w 207"/>
                <a:gd name="T3" fmla="*/ 3 h 207"/>
                <a:gd name="T4" fmla="*/ 81 w 207"/>
                <a:gd name="T5" fmla="*/ 5 h 207"/>
                <a:gd name="T6" fmla="*/ 118 w 207"/>
                <a:gd name="T7" fmla="*/ 43 h 207"/>
                <a:gd name="T8" fmla="*/ 118 w 207"/>
                <a:gd name="T9" fmla="*/ 112 h 207"/>
                <a:gd name="T10" fmla="*/ 49 w 207"/>
                <a:gd name="T11" fmla="*/ 112 h 207"/>
                <a:gd name="T12" fmla="*/ 12 w 207"/>
                <a:gd name="T13" fmla="*/ 74 h 207"/>
                <a:gd name="T14" fmla="*/ 7 w 207"/>
                <a:gd name="T15" fmla="*/ 68 h 207"/>
                <a:gd name="T16" fmla="*/ 0 w 207"/>
                <a:gd name="T17" fmla="*/ 103 h 207"/>
                <a:gd name="T18" fmla="*/ 104 w 207"/>
                <a:gd name="T19" fmla="*/ 207 h 207"/>
                <a:gd name="T20" fmla="*/ 207 w 207"/>
                <a:gd name="T21" fmla="*/ 103 h 207"/>
                <a:gd name="T22" fmla="*/ 104 w 207"/>
                <a:gd name="T23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207">
                  <a:moveTo>
                    <a:pt x="104" y="0"/>
                  </a:moveTo>
                  <a:cubicBezTo>
                    <a:pt x="95" y="0"/>
                    <a:pt x="86" y="1"/>
                    <a:pt x="78" y="3"/>
                  </a:cubicBezTo>
                  <a:cubicBezTo>
                    <a:pt x="79" y="4"/>
                    <a:pt x="80" y="5"/>
                    <a:pt x="81" y="5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37" y="62"/>
                    <a:pt x="137" y="93"/>
                    <a:pt x="118" y="112"/>
                  </a:cubicBezTo>
                  <a:cubicBezTo>
                    <a:pt x="99" y="131"/>
                    <a:pt x="68" y="131"/>
                    <a:pt x="49" y="11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2"/>
                    <a:pt x="8" y="70"/>
                    <a:pt x="7" y="68"/>
                  </a:cubicBezTo>
                  <a:cubicBezTo>
                    <a:pt x="3" y="79"/>
                    <a:pt x="0" y="91"/>
                    <a:pt x="0" y="103"/>
                  </a:cubicBezTo>
                  <a:cubicBezTo>
                    <a:pt x="0" y="161"/>
                    <a:pt x="47" y="207"/>
                    <a:pt x="104" y="207"/>
                  </a:cubicBezTo>
                  <a:cubicBezTo>
                    <a:pt x="161" y="207"/>
                    <a:pt x="207" y="161"/>
                    <a:pt x="207" y="103"/>
                  </a:cubicBezTo>
                  <a:cubicBezTo>
                    <a:pt x="207" y="46"/>
                    <a:pt x="161" y="0"/>
                    <a:pt x="10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42" name="Freeform 70"/>
            <p:cNvSpPr>
              <a:spLocks noEditPoints="1"/>
            </p:cNvSpPr>
            <p:nvPr/>
          </p:nvSpPr>
          <p:spPr bwMode="auto">
            <a:xfrm>
              <a:off x="6008688" y="3686176"/>
              <a:ext cx="531813" cy="531813"/>
            </a:xfrm>
            <a:custGeom>
              <a:avLst/>
              <a:gdLst>
                <a:gd name="T0" fmla="*/ 164 w 186"/>
                <a:gd name="T1" fmla="*/ 164 h 186"/>
                <a:gd name="T2" fmla="*/ 164 w 186"/>
                <a:gd name="T3" fmla="*/ 83 h 186"/>
                <a:gd name="T4" fmla="*/ 81 w 186"/>
                <a:gd name="T5" fmla="*/ 0 h 186"/>
                <a:gd name="T6" fmla="*/ 0 w 186"/>
                <a:gd name="T7" fmla="*/ 81 h 186"/>
                <a:gd name="T8" fmla="*/ 82 w 186"/>
                <a:gd name="T9" fmla="*/ 164 h 186"/>
                <a:gd name="T10" fmla="*/ 164 w 186"/>
                <a:gd name="T11" fmla="*/ 164 h 186"/>
                <a:gd name="T12" fmla="*/ 109 w 186"/>
                <a:gd name="T13" fmla="*/ 109 h 186"/>
                <a:gd name="T14" fmla="*/ 142 w 186"/>
                <a:gd name="T15" fmla="*/ 109 h 186"/>
                <a:gd name="T16" fmla="*/ 142 w 186"/>
                <a:gd name="T17" fmla="*/ 143 h 186"/>
                <a:gd name="T18" fmla="*/ 109 w 186"/>
                <a:gd name="T19" fmla="*/ 143 h 186"/>
                <a:gd name="T20" fmla="*/ 109 w 186"/>
                <a:gd name="T21" fmla="*/ 10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6" h="186">
                  <a:moveTo>
                    <a:pt x="164" y="164"/>
                  </a:moveTo>
                  <a:cubicBezTo>
                    <a:pt x="186" y="142"/>
                    <a:pt x="186" y="105"/>
                    <a:pt x="164" y="83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82" y="164"/>
                    <a:pt x="82" y="164"/>
                    <a:pt x="82" y="164"/>
                  </a:cubicBezTo>
                  <a:cubicBezTo>
                    <a:pt x="105" y="186"/>
                    <a:pt x="141" y="186"/>
                    <a:pt x="164" y="164"/>
                  </a:cubicBezTo>
                  <a:close/>
                  <a:moveTo>
                    <a:pt x="109" y="109"/>
                  </a:moveTo>
                  <a:cubicBezTo>
                    <a:pt x="118" y="100"/>
                    <a:pt x="133" y="100"/>
                    <a:pt x="142" y="109"/>
                  </a:cubicBezTo>
                  <a:cubicBezTo>
                    <a:pt x="152" y="118"/>
                    <a:pt x="152" y="133"/>
                    <a:pt x="142" y="143"/>
                  </a:cubicBezTo>
                  <a:cubicBezTo>
                    <a:pt x="133" y="152"/>
                    <a:pt x="118" y="152"/>
                    <a:pt x="109" y="143"/>
                  </a:cubicBezTo>
                  <a:cubicBezTo>
                    <a:pt x="99" y="133"/>
                    <a:pt x="99" y="118"/>
                    <a:pt x="109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43" name="组合 242"/>
          <p:cNvGrpSpPr/>
          <p:nvPr/>
        </p:nvGrpSpPr>
        <p:grpSpPr>
          <a:xfrm>
            <a:off x="10237537" y="3554577"/>
            <a:ext cx="238212" cy="296167"/>
            <a:chOff x="10439400" y="2930526"/>
            <a:chExt cx="1076325" cy="1338262"/>
          </a:xfrm>
          <a:solidFill>
            <a:schemeClr val="accent6">
              <a:lumMod val="50000"/>
            </a:schemeClr>
          </a:solidFill>
        </p:grpSpPr>
        <p:sp>
          <p:nvSpPr>
            <p:cNvPr id="244" name="Freeform 74"/>
            <p:cNvSpPr/>
            <p:nvPr/>
          </p:nvSpPr>
          <p:spPr bwMode="auto">
            <a:xfrm>
              <a:off x="10458450" y="2930526"/>
              <a:ext cx="1003300" cy="314325"/>
            </a:xfrm>
            <a:custGeom>
              <a:avLst/>
              <a:gdLst>
                <a:gd name="T0" fmla="*/ 351 w 351"/>
                <a:gd name="T1" fmla="*/ 41 h 110"/>
                <a:gd name="T2" fmla="*/ 294 w 351"/>
                <a:gd name="T3" fmla="*/ 5 h 110"/>
                <a:gd name="T4" fmla="*/ 41 w 351"/>
                <a:gd name="T5" fmla="*/ 55 h 110"/>
                <a:gd name="T6" fmla="*/ 2 w 351"/>
                <a:gd name="T7" fmla="*/ 110 h 110"/>
                <a:gd name="T8" fmla="*/ 351 w 351"/>
                <a:gd name="T9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110">
                  <a:moveTo>
                    <a:pt x="351" y="41"/>
                  </a:moveTo>
                  <a:cubicBezTo>
                    <a:pt x="343" y="16"/>
                    <a:pt x="319" y="0"/>
                    <a:pt x="294" y="5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16" y="59"/>
                    <a:pt x="0" y="83"/>
                    <a:pt x="2" y="110"/>
                  </a:cubicBezTo>
                  <a:lnTo>
                    <a:pt x="351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45" name="Freeform 75"/>
            <p:cNvSpPr/>
            <p:nvPr/>
          </p:nvSpPr>
          <p:spPr bwMode="auto">
            <a:xfrm>
              <a:off x="10829925" y="2930526"/>
              <a:ext cx="203200" cy="85725"/>
            </a:xfrm>
            <a:custGeom>
              <a:avLst/>
              <a:gdLst>
                <a:gd name="T0" fmla="*/ 71 w 71"/>
                <a:gd name="T1" fmla="*/ 16 h 30"/>
                <a:gd name="T2" fmla="*/ 71 w 71"/>
                <a:gd name="T3" fmla="*/ 15 h 30"/>
                <a:gd name="T4" fmla="*/ 55 w 71"/>
                <a:gd name="T5" fmla="*/ 1 h 30"/>
                <a:gd name="T6" fmla="*/ 11 w 71"/>
                <a:gd name="T7" fmla="*/ 10 h 30"/>
                <a:gd name="T8" fmla="*/ 1 w 71"/>
                <a:gd name="T9" fmla="*/ 29 h 30"/>
                <a:gd name="T10" fmla="*/ 2 w 71"/>
                <a:gd name="T11" fmla="*/ 30 h 30"/>
                <a:gd name="T12" fmla="*/ 71 w 71"/>
                <a:gd name="T1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0">
                  <a:moveTo>
                    <a:pt x="71" y="16"/>
                  </a:moveTo>
                  <a:cubicBezTo>
                    <a:pt x="71" y="16"/>
                    <a:pt x="71" y="16"/>
                    <a:pt x="71" y="15"/>
                  </a:cubicBezTo>
                  <a:cubicBezTo>
                    <a:pt x="69" y="6"/>
                    <a:pt x="62" y="0"/>
                    <a:pt x="55" y="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4" y="11"/>
                    <a:pt x="0" y="20"/>
                    <a:pt x="1" y="29"/>
                  </a:cubicBezTo>
                  <a:cubicBezTo>
                    <a:pt x="2" y="29"/>
                    <a:pt x="2" y="30"/>
                    <a:pt x="2" y="30"/>
                  </a:cubicBezTo>
                  <a:lnTo>
                    <a:pt x="71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46" name="Freeform 76"/>
            <p:cNvSpPr>
              <a:spLocks noEditPoints="1"/>
            </p:cNvSpPr>
            <p:nvPr/>
          </p:nvSpPr>
          <p:spPr bwMode="auto">
            <a:xfrm>
              <a:off x="10439400" y="3268663"/>
              <a:ext cx="1076325" cy="1000125"/>
            </a:xfrm>
            <a:custGeom>
              <a:avLst/>
              <a:gdLst>
                <a:gd name="T0" fmla="*/ 0 w 377"/>
                <a:gd name="T1" fmla="*/ 19 h 350"/>
                <a:gd name="T2" fmla="*/ 69 w 377"/>
                <a:gd name="T3" fmla="*/ 315 h 350"/>
                <a:gd name="T4" fmla="*/ 305 w 377"/>
                <a:gd name="T5" fmla="*/ 350 h 350"/>
                <a:gd name="T6" fmla="*/ 353 w 377"/>
                <a:gd name="T7" fmla="*/ 38 h 350"/>
                <a:gd name="T8" fmla="*/ 358 w 377"/>
                <a:gd name="T9" fmla="*/ 0 h 350"/>
                <a:gd name="T10" fmla="*/ 154 w 377"/>
                <a:gd name="T11" fmla="*/ 77 h 350"/>
                <a:gd name="T12" fmla="*/ 164 w 377"/>
                <a:gd name="T13" fmla="*/ 76 h 350"/>
                <a:gd name="T14" fmla="*/ 205 w 377"/>
                <a:gd name="T15" fmla="*/ 78 h 350"/>
                <a:gd name="T16" fmla="*/ 160 w 377"/>
                <a:gd name="T17" fmla="*/ 134 h 350"/>
                <a:gd name="T18" fmla="*/ 150 w 377"/>
                <a:gd name="T19" fmla="*/ 144 h 350"/>
                <a:gd name="T20" fmla="*/ 120 w 377"/>
                <a:gd name="T21" fmla="*/ 116 h 350"/>
                <a:gd name="T22" fmla="*/ 117 w 377"/>
                <a:gd name="T23" fmla="*/ 153 h 350"/>
                <a:gd name="T24" fmla="*/ 150 w 377"/>
                <a:gd name="T25" fmla="*/ 178 h 350"/>
                <a:gd name="T26" fmla="*/ 158 w 377"/>
                <a:gd name="T27" fmla="*/ 191 h 350"/>
                <a:gd name="T28" fmla="*/ 148 w 377"/>
                <a:gd name="T29" fmla="*/ 191 h 350"/>
                <a:gd name="T30" fmla="*/ 134 w 377"/>
                <a:gd name="T31" fmla="*/ 205 h 350"/>
                <a:gd name="T32" fmla="*/ 93 w 377"/>
                <a:gd name="T33" fmla="*/ 198 h 350"/>
                <a:gd name="T34" fmla="*/ 97 w 377"/>
                <a:gd name="T35" fmla="*/ 164 h 350"/>
                <a:gd name="T36" fmla="*/ 175 w 377"/>
                <a:gd name="T37" fmla="*/ 250 h 350"/>
                <a:gd name="T38" fmla="*/ 116 w 377"/>
                <a:gd name="T39" fmla="*/ 250 h 350"/>
                <a:gd name="T40" fmla="*/ 91 w 377"/>
                <a:gd name="T41" fmla="*/ 207 h 350"/>
                <a:gd name="T42" fmla="*/ 93 w 377"/>
                <a:gd name="T43" fmla="*/ 209 h 350"/>
                <a:gd name="T44" fmla="*/ 171 w 377"/>
                <a:gd name="T45" fmla="*/ 217 h 350"/>
                <a:gd name="T46" fmla="*/ 198 w 377"/>
                <a:gd name="T47" fmla="*/ 143 h 350"/>
                <a:gd name="T48" fmla="*/ 181 w 377"/>
                <a:gd name="T49" fmla="*/ 139 h 350"/>
                <a:gd name="T50" fmla="*/ 189 w 377"/>
                <a:gd name="T51" fmla="*/ 134 h 350"/>
                <a:gd name="T52" fmla="*/ 188 w 377"/>
                <a:gd name="T53" fmla="*/ 122 h 350"/>
                <a:gd name="T54" fmla="*/ 187 w 377"/>
                <a:gd name="T55" fmla="*/ 112 h 350"/>
                <a:gd name="T56" fmla="*/ 226 w 377"/>
                <a:gd name="T57" fmla="*/ 97 h 350"/>
                <a:gd name="T58" fmla="*/ 245 w 377"/>
                <a:gd name="T59" fmla="*/ 101 h 350"/>
                <a:gd name="T60" fmla="*/ 236 w 377"/>
                <a:gd name="T61" fmla="*/ 127 h 350"/>
                <a:gd name="T62" fmla="*/ 198 w 377"/>
                <a:gd name="T63" fmla="*/ 143 h 350"/>
                <a:gd name="T64" fmla="*/ 240 w 377"/>
                <a:gd name="T65" fmla="*/ 247 h 350"/>
                <a:gd name="T66" fmla="*/ 229 w 377"/>
                <a:gd name="T67" fmla="*/ 263 h 350"/>
                <a:gd name="T68" fmla="*/ 208 w 377"/>
                <a:gd name="T69" fmla="*/ 244 h 350"/>
                <a:gd name="T70" fmla="*/ 209 w 377"/>
                <a:gd name="T71" fmla="*/ 203 h 350"/>
                <a:gd name="T72" fmla="*/ 216 w 377"/>
                <a:gd name="T73" fmla="*/ 189 h 350"/>
                <a:gd name="T74" fmla="*/ 221 w 377"/>
                <a:gd name="T75" fmla="*/ 197 h 350"/>
                <a:gd name="T76" fmla="*/ 228 w 377"/>
                <a:gd name="T77" fmla="*/ 203 h 350"/>
                <a:gd name="T78" fmla="*/ 237 w 377"/>
                <a:gd name="T79" fmla="*/ 202 h 350"/>
                <a:gd name="T80" fmla="*/ 255 w 377"/>
                <a:gd name="T81" fmla="*/ 239 h 350"/>
                <a:gd name="T82" fmla="*/ 284 w 377"/>
                <a:gd name="T83" fmla="*/ 197 h 350"/>
                <a:gd name="T84" fmla="*/ 267 w 377"/>
                <a:gd name="T85" fmla="*/ 232 h 350"/>
                <a:gd name="T86" fmla="*/ 233 w 377"/>
                <a:gd name="T87" fmla="*/ 169 h 350"/>
                <a:gd name="T88" fmla="*/ 253 w 377"/>
                <a:gd name="T89" fmla="*/ 140 h 350"/>
                <a:gd name="T90" fmla="*/ 287 w 377"/>
                <a:gd name="T91" fmla="*/ 19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7" h="350">
                  <a:moveTo>
                    <a:pt x="358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8"/>
                    <a:pt x="19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69" y="315"/>
                    <a:pt x="69" y="315"/>
                    <a:pt x="69" y="315"/>
                  </a:cubicBezTo>
                  <a:cubicBezTo>
                    <a:pt x="61" y="316"/>
                    <a:pt x="54" y="323"/>
                    <a:pt x="54" y="332"/>
                  </a:cubicBezTo>
                  <a:cubicBezTo>
                    <a:pt x="54" y="342"/>
                    <a:pt x="62" y="350"/>
                    <a:pt x="72" y="350"/>
                  </a:cubicBezTo>
                  <a:cubicBezTo>
                    <a:pt x="305" y="350"/>
                    <a:pt x="305" y="350"/>
                    <a:pt x="305" y="350"/>
                  </a:cubicBezTo>
                  <a:cubicBezTo>
                    <a:pt x="315" y="350"/>
                    <a:pt x="323" y="342"/>
                    <a:pt x="323" y="332"/>
                  </a:cubicBezTo>
                  <a:cubicBezTo>
                    <a:pt x="323" y="323"/>
                    <a:pt x="316" y="316"/>
                    <a:pt x="308" y="315"/>
                  </a:cubicBezTo>
                  <a:cubicBezTo>
                    <a:pt x="353" y="38"/>
                    <a:pt x="353" y="38"/>
                    <a:pt x="353" y="38"/>
                  </a:cubicBezTo>
                  <a:cubicBezTo>
                    <a:pt x="358" y="38"/>
                    <a:pt x="358" y="38"/>
                    <a:pt x="358" y="38"/>
                  </a:cubicBezTo>
                  <a:cubicBezTo>
                    <a:pt x="368" y="38"/>
                    <a:pt x="377" y="30"/>
                    <a:pt x="377" y="19"/>
                  </a:cubicBezTo>
                  <a:cubicBezTo>
                    <a:pt x="377" y="9"/>
                    <a:pt x="368" y="0"/>
                    <a:pt x="358" y="0"/>
                  </a:cubicBezTo>
                  <a:close/>
                  <a:moveTo>
                    <a:pt x="120" y="116"/>
                  </a:moveTo>
                  <a:cubicBezTo>
                    <a:pt x="141" y="87"/>
                    <a:pt x="141" y="87"/>
                    <a:pt x="141" y="87"/>
                  </a:cubicBezTo>
                  <a:cubicBezTo>
                    <a:pt x="147" y="77"/>
                    <a:pt x="154" y="77"/>
                    <a:pt x="154" y="77"/>
                  </a:cubicBezTo>
                  <a:cubicBezTo>
                    <a:pt x="155" y="77"/>
                    <a:pt x="155" y="77"/>
                    <a:pt x="155" y="77"/>
                  </a:cubicBezTo>
                  <a:cubicBezTo>
                    <a:pt x="156" y="76"/>
                    <a:pt x="157" y="76"/>
                    <a:pt x="157" y="76"/>
                  </a:cubicBezTo>
                  <a:cubicBezTo>
                    <a:pt x="159" y="76"/>
                    <a:pt x="161" y="76"/>
                    <a:pt x="164" y="76"/>
                  </a:cubicBezTo>
                  <a:cubicBezTo>
                    <a:pt x="164" y="76"/>
                    <a:pt x="165" y="76"/>
                    <a:pt x="165" y="76"/>
                  </a:cubicBezTo>
                  <a:cubicBezTo>
                    <a:pt x="207" y="77"/>
                    <a:pt x="207" y="77"/>
                    <a:pt x="207" y="77"/>
                  </a:cubicBezTo>
                  <a:cubicBezTo>
                    <a:pt x="206" y="78"/>
                    <a:pt x="206" y="78"/>
                    <a:pt x="205" y="78"/>
                  </a:cubicBezTo>
                  <a:cubicBezTo>
                    <a:pt x="205" y="78"/>
                    <a:pt x="205" y="78"/>
                    <a:pt x="204" y="78"/>
                  </a:cubicBezTo>
                  <a:cubicBezTo>
                    <a:pt x="204" y="78"/>
                    <a:pt x="204" y="78"/>
                    <a:pt x="204" y="78"/>
                  </a:cubicBezTo>
                  <a:cubicBezTo>
                    <a:pt x="190" y="84"/>
                    <a:pt x="170" y="116"/>
                    <a:pt x="160" y="134"/>
                  </a:cubicBezTo>
                  <a:cubicBezTo>
                    <a:pt x="160" y="134"/>
                    <a:pt x="160" y="134"/>
                    <a:pt x="159" y="134"/>
                  </a:cubicBezTo>
                  <a:cubicBezTo>
                    <a:pt x="158" y="138"/>
                    <a:pt x="156" y="140"/>
                    <a:pt x="156" y="140"/>
                  </a:cubicBezTo>
                  <a:cubicBezTo>
                    <a:pt x="155" y="143"/>
                    <a:pt x="152" y="144"/>
                    <a:pt x="150" y="144"/>
                  </a:cubicBezTo>
                  <a:cubicBezTo>
                    <a:pt x="148" y="145"/>
                    <a:pt x="146" y="144"/>
                    <a:pt x="144" y="143"/>
                  </a:cubicBezTo>
                  <a:cubicBezTo>
                    <a:pt x="123" y="127"/>
                    <a:pt x="123" y="127"/>
                    <a:pt x="123" y="127"/>
                  </a:cubicBezTo>
                  <a:cubicBezTo>
                    <a:pt x="119" y="125"/>
                    <a:pt x="118" y="120"/>
                    <a:pt x="120" y="116"/>
                  </a:cubicBezTo>
                  <a:close/>
                  <a:moveTo>
                    <a:pt x="91" y="156"/>
                  </a:moveTo>
                  <a:cubicBezTo>
                    <a:pt x="108" y="154"/>
                    <a:pt x="108" y="154"/>
                    <a:pt x="108" y="154"/>
                  </a:cubicBezTo>
                  <a:cubicBezTo>
                    <a:pt x="117" y="153"/>
                    <a:pt x="117" y="153"/>
                    <a:pt x="117" y="153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3" y="152"/>
                    <a:pt x="136" y="154"/>
                    <a:pt x="138" y="156"/>
                  </a:cubicBezTo>
                  <a:cubicBezTo>
                    <a:pt x="150" y="178"/>
                    <a:pt x="150" y="178"/>
                    <a:pt x="150" y="178"/>
                  </a:cubicBezTo>
                  <a:cubicBezTo>
                    <a:pt x="150" y="178"/>
                    <a:pt x="150" y="178"/>
                    <a:pt x="150" y="178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8" y="191"/>
                    <a:pt x="158" y="191"/>
                    <a:pt x="158" y="191"/>
                  </a:cubicBezTo>
                  <a:cubicBezTo>
                    <a:pt x="160" y="194"/>
                    <a:pt x="159" y="195"/>
                    <a:pt x="156" y="194"/>
                  </a:cubicBezTo>
                  <a:cubicBezTo>
                    <a:pt x="151" y="192"/>
                    <a:pt x="151" y="192"/>
                    <a:pt x="151" y="192"/>
                  </a:cubicBezTo>
                  <a:cubicBezTo>
                    <a:pt x="148" y="191"/>
                    <a:pt x="148" y="191"/>
                    <a:pt x="148" y="191"/>
                  </a:cubicBezTo>
                  <a:cubicBezTo>
                    <a:pt x="147" y="190"/>
                    <a:pt x="147" y="190"/>
                    <a:pt x="147" y="190"/>
                  </a:cubicBezTo>
                  <a:cubicBezTo>
                    <a:pt x="145" y="189"/>
                    <a:pt x="141" y="190"/>
                    <a:pt x="140" y="193"/>
                  </a:cubicBezTo>
                  <a:cubicBezTo>
                    <a:pt x="134" y="205"/>
                    <a:pt x="134" y="205"/>
                    <a:pt x="134" y="205"/>
                  </a:cubicBezTo>
                  <a:cubicBezTo>
                    <a:pt x="134" y="205"/>
                    <a:pt x="133" y="207"/>
                    <a:pt x="128" y="206"/>
                  </a:cubicBezTo>
                  <a:cubicBezTo>
                    <a:pt x="128" y="206"/>
                    <a:pt x="103" y="206"/>
                    <a:pt x="95" y="199"/>
                  </a:cubicBezTo>
                  <a:cubicBezTo>
                    <a:pt x="94" y="199"/>
                    <a:pt x="94" y="198"/>
                    <a:pt x="93" y="198"/>
                  </a:cubicBezTo>
                  <a:cubicBezTo>
                    <a:pt x="93" y="198"/>
                    <a:pt x="90" y="192"/>
                    <a:pt x="95" y="18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100" y="169"/>
                    <a:pt x="99" y="165"/>
                    <a:pt x="97" y="164"/>
                  </a:cubicBezTo>
                  <a:cubicBezTo>
                    <a:pt x="90" y="160"/>
                    <a:pt x="90" y="160"/>
                    <a:pt x="90" y="160"/>
                  </a:cubicBezTo>
                  <a:cubicBezTo>
                    <a:pt x="88" y="158"/>
                    <a:pt x="88" y="156"/>
                    <a:pt x="91" y="156"/>
                  </a:cubicBezTo>
                  <a:close/>
                  <a:moveTo>
                    <a:pt x="175" y="250"/>
                  </a:moveTo>
                  <a:cubicBezTo>
                    <a:pt x="175" y="255"/>
                    <a:pt x="171" y="258"/>
                    <a:pt x="167" y="258"/>
                  </a:cubicBezTo>
                  <a:cubicBezTo>
                    <a:pt x="131" y="256"/>
                    <a:pt x="131" y="256"/>
                    <a:pt x="131" y="256"/>
                  </a:cubicBezTo>
                  <a:cubicBezTo>
                    <a:pt x="119" y="256"/>
                    <a:pt x="116" y="250"/>
                    <a:pt x="116" y="250"/>
                  </a:cubicBezTo>
                  <a:cubicBezTo>
                    <a:pt x="115" y="248"/>
                    <a:pt x="113" y="246"/>
                    <a:pt x="112" y="244"/>
                  </a:cubicBezTo>
                  <a:cubicBezTo>
                    <a:pt x="112" y="243"/>
                    <a:pt x="112" y="243"/>
                    <a:pt x="112" y="243"/>
                  </a:cubicBezTo>
                  <a:cubicBezTo>
                    <a:pt x="91" y="207"/>
                    <a:pt x="91" y="207"/>
                    <a:pt x="91" y="207"/>
                  </a:cubicBezTo>
                  <a:cubicBezTo>
                    <a:pt x="91" y="207"/>
                    <a:pt x="91" y="207"/>
                    <a:pt x="92" y="208"/>
                  </a:cubicBezTo>
                  <a:cubicBezTo>
                    <a:pt x="92" y="208"/>
                    <a:pt x="92" y="208"/>
                    <a:pt x="93" y="208"/>
                  </a:cubicBezTo>
                  <a:cubicBezTo>
                    <a:pt x="93" y="209"/>
                    <a:pt x="93" y="209"/>
                    <a:pt x="93" y="209"/>
                  </a:cubicBezTo>
                  <a:cubicBezTo>
                    <a:pt x="105" y="218"/>
                    <a:pt x="143" y="218"/>
                    <a:pt x="164" y="21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8" y="217"/>
                    <a:pt x="171" y="217"/>
                    <a:pt x="171" y="217"/>
                  </a:cubicBezTo>
                  <a:cubicBezTo>
                    <a:pt x="175" y="217"/>
                    <a:pt x="178" y="220"/>
                    <a:pt x="178" y="224"/>
                  </a:cubicBezTo>
                  <a:lnTo>
                    <a:pt x="175" y="250"/>
                  </a:lnTo>
                  <a:close/>
                  <a:moveTo>
                    <a:pt x="198" y="143"/>
                  </a:moveTo>
                  <a:cubicBezTo>
                    <a:pt x="189" y="142"/>
                    <a:pt x="189" y="142"/>
                    <a:pt x="189" y="142"/>
                  </a:cubicBezTo>
                  <a:cubicBezTo>
                    <a:pt x="182" y="142"/>
                    <a:pt x="182" y="142"/>
                    <a:pt x="182" y="142"/>
                  </a:cubicBezTo>
                  <a:cubicBezTo>
                    <a:pt x="179" y="142"/>
                    <a:pt x="179" y="141"/>
                    <a:pt x="181" y="139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8" y="134"/>
                    <a:pt x="188" y="134"/>
                    <a:pt x="188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91" y="132"/>
                    <a:pt x="192" y="129"/>
                    <a:pt x="191" y="126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88" y="122"/>
                    <a:pt x="188" y="122"/>
                    <a:pt x="188" y="122"/>
                  </a:cubicBezTo>
                  <a:cubicBezTo>
                    <a:pt x="188" y="122"/>
                    <a:pt x="188" y="122"/>
                    <a:pt x="188" y="122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5" y="118"/>
                    <a:pt x="184" y="116"/>
                    <a:pt x="187" y="112"/>
                  </a:cubicBezTo>
                  <a:cubicBezTo>
                    <a:pt x="187" y="112"/>
                    <a:pt x="201" y="90"/>
                    <a:pt x="211" y="87"/>
                  </a:cubicBezTo>
                  <a:cubicBezTo>
                    <a:pt x="211" y="87"/>
                    <a:pt x="212" y="87"/>
                    <a:pt x="213" y="87"/>
                  </a:cubicBezTo>
                  <a:cubicBezTo>
                    <a:pt x="213" y="87"/>
                    <a:pt x="219" y="86"/>
                    <a:pt x="226" y="97"/>
                  </a:cubicBezTo>
                  <a:cubicBezTo>
                    <a:pt x="230" y="103"/>
                    <a:pt x="230" y="103"/>
                    <a:pt x="230" y="103"/>
                  </a:cubicBezTo>
                  <a:cubicBezTo>
                    <a:pt x="232" y="105"/>
                    <a:pt x="235" y="106"/>
                    <a:pt x="238" y="105"/>
                  </a:cubicBezTo>
                  <a:cubicBezTo>
                    <a:pt x="245" y="101"/>
                    <a:pt x="245" y="101"/>
                    <a:pt x="245" y="101"/>
                  </a:cubicBezTo>
                  <a:cubicBezTo>
                    <a:pt x="247" y="100"/>
                    <a:pt x="248" y="101"/>
                    <a:pt x="247" y="104"/>
                  </a:cubicBezTo>
                  <a:cubicBezTo>
                    <a:pt x="240" y="119"/>
                    <a:pt x="240" y="119"/>
                    <a:pt x="240" y="119"/>
                  </a:cubicBezTo>
                  <a:cubicBezTo>
                    <a:pt x="236" y="127"/>
                    <a:pt x="236" y="127"/>
                    <a:pt x="236" y="127"/>
                  </a:cubicBezTo>
                  <a:cubicBezTo>
                    <a:pt x="230" y="139"/>
                    <a:pt x="230" y="139"/>
                    <a:pt x="230" y="139"/>
                  </a:cubicBezTo>
                  <a:cubicBezTo>
                    <a:pt x="229" y="141"/>
                    <a:pt x="226" y="143"/>
                    <a:pt x="223" y="143"/>
                  </a:cubicBezTo>
                  <a:cubicBezTo>
                    <a:pt x="198" y="143"/>
                    <a:pt x="198" y="143"/>
                    <a:pt x="198" y="143"/>
                  </a:cubicBezTo>
                  <a:cubicBezTo>
                    <a:pt x="198" y="143"/>
                    <a:pt x="198" y="143"/>
                    <a:pt x="198" y="143"/>
                  </a:cubicBezTo>
                  <a:close/>
                  <a:moveTo>
                    <a:pt x="255" y="239"/>
                  </a:moveTo>
                  <a:cubicBezTo>
                    <a:pt x="255" y="239"/>
                    <a:pt x="253" y="245"/>
                    <a:pt x="240" y="247"/>
                  </a:cubicBezTo>
                  <a:cubicBezTo>
                    <a:pt x="233" y="249"/>
                    <a:pt x="233" y="249"/>
                    <a:pt x="233" y="249"/>
                  </a:cubicBezTo>
                  <a:cubicBezTo>
                    <a:pt x="231" y="249"/>
                    <a:pt x="228" y="252"/>
                    <a:pt x="228" y="255"/>
                  </a:cubicBezTo>
                  <a:cubicBezTo>
                    <a:pt x="229" y="263"/>
                    <a:pt x="229" y="263"/>
                    <a:pt x="229" y="263"/>
                  </a:cubicBezTo>
                  <a:cubicBezTo>
                    <a:pt x="229" y="266"/>
                    <a:pt x="227" y="266"/>
                    <a:pt x="226" y="264"/>
                  </a:cubicBezTo>
                  <a:cubicBezTo>
                    <a:pt x="214" y="251"/>
                    <a:pt x="214" y="251"/>
                    <a:pt x="214" y="251"/>
                  </a:cubicBezTo>
                  <a:cubicBezTo>
                    <a:pt x="208" y="244"/>
                    <a:pt x="208" y="244"/>
                    <a:pt x="208" y="244"/>
                  </a:cubicBezTo>
                  <a:cubicBezTo>
                    <a:pt x="200" y="235"/>
                    <a:pt x="200" y="235"/>
                    <a:pt x="200" y="235"/>
                  </a:cubicBezTo>
                  <a:cubicBezTo>
                    <a:pt x="198" y="232"/>
                    <a:pt x="197" y="229"/>
                    <a:pt x="199" y="226"/>
                  </a:cubicBezTo>
                  <a:cubicBezTo>
                    <a:pt x="209" y="203"/>
                    <a:pt x="209" y="203"/>
                    <a:pt x="209" y="203"/>
                  </a:cubicBezTo>
                  <a:cubicBezTo>
                    <a:pt x="209" y="203"/>
                    <a:pt x="209" y="203"/>
                    <a:pt x="209" y="203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6" y="189"/>
                    <a:pt x="216" y="189"/>
                    <a:pt x="216" y="189"/>
                  </a:cubicBezTo>
                  <a:cubicBezTo>
                    <a:pt x="217" y="186"/>
                    <a:pt x="219" y="187"/>
                    <a:pt x="219" y="189"/>
                  </a:cubicBezTo>
                  <a:cubicBezTo>
                    <a:pt x="220" y="195"/>
                    <a:pt x="220" y="195"/>
                    <a:pt x="220" y="195"/>
                  </a:cubicBezTo>
                  <a:cubicBezTo>
                    <a:pt x="221" y="197"/>
                    <a:pt x="221" y="197"/>
                    <a:pt x="221" y="197"/>
                  </a:cubicBezTo>
                  <a:cubicBezTo>
                    <a:pt x="221" y="199"/>
                    <a:pt x="221" y="199"/>
                    <a:pt x="221" y="199"/>
                  </a:cubicBezTo>
                  <a:cubicBezTo>
                    <a:pt x="222" y="201"/>
                    <a:pt x="224" y="203"/>
                    <a:pt x="227" y="203"/>
                  </a:cubicBezTo>
                  <a:cubicBezTo>
                    <a:pt x="228" y="203"/>
                    <a:pt x="228" y="203"/>
                    <a:pt x="228" y="203"/>
                  </a:cubicBezTo>
                  <a:cubicBezTo>
                    <a:pt x="233" y="202"/>
                    <a:pt x="233" y="202"/>
                    <a:pt x="233" y="202"/>
                  </a:cubicBezTo>
                  <a:cubicBezTo>
                    <a:pt x="233" y="202"/>
                    <a:pt x="233" y="202"/>
                    <a:pt x="233" y="202"/>
                  </a:cubicBezTo>
                  <a:cubicBezTo>
                    <a:pt x="237" y="202"/>
                    <a:pt x="237" y="202"/>
                    <a:pt x="237" y="202"/>
                  </a:cubicBezTo>
                  <a:cubicBezTo>
                    <a:pt x="237" y="202"/>
                    <a:pt x="239" y="202"/>
                    <a:pt x="241" y="205"/>
                  </a:cubicBezTo>
                  <a:cubicBezTo>
                    <a:pt x="241" y="205"/>
                    <a:pt x="256" y="227"/>
                    <a:pt x="255" y="237"/>
                  </a:cubicBezTo>
                  <a:cubicBezTo>
                    <a:pt x="255" y="238"/>
                    <a:pt x="255" y="238"/>
                    <a:pt x="255" y="239"/>
                  </a:cubicBezTo>
                  <a:close/>
                  <a:moveTo>
                    <a:pt x="287" y="190"/>
                  </a:moveTo>
                  <a:cubicBezTo>
                    <a:pt x="287" y="191"/>
                    <a:pt x="286" y="194"/>
                    <a:pt x="285" y="196"/>
                  </a:cubicBezTo>
                  <a:cubicBezTo>
                    <a:pt x="284" y="197"/>
                    <a:pt x="284" y="197"/>
                    <a:pt x="284" y="197"/>
                  </a:cubicBezTo>
                  <a:cubicBezTo>
                    <a:pt x="266" y="235"/>
                    <a:pt x="266" y="235"/>
                    <a:pt x="266" y="235"/>
                  </a:cubicBezTo>
                  <a:cubicBezTo>
                    <a:pt x="267" y="234"/>
                    <a:pt x="267" y="234"/>
                    <a:pt x="267" y="233"/>
                  </a:cubicBezTo>
                  <a:cubicBezTo>
                    <a:pt x="267" y="233"/>
                    <a:pt x="267" y="233"/>
                    <a:pt x="267" y="232"/>
                  </a:cubicBezTo>
                  <a:cubicBezTo>
                    <a:pt x="267" y="232"/>
                    <a:pt x="267" y="232"/>
                    <a:pt x="267" y="232"/>
                  </a:cubicBezTo>
                  <a:cubicBezTo>
                    <a:pt x="267" y="217"/>
                    <a:pt x="246" y="186"/>
                    <a:pt x="233" y="169"/>
                  </a:cubicBezTo>
                  <a:cubicBezTo>
                    <a:pt x="233" y="169"/>
                    <a:pt x="233" y="169"/>
                    <a:pt x="233" y="169"/>
                  </a:cubicBezTo>
                  <a:cubicBezTo>
                    <a:pt x="230" y="166"/>
                    <a:pt x="229" y="164"/>
                    <a:pt x="229" y="164"/>
                  </a:cubicBezTo>
                  <a:cubicBezTo>
                    <a:pt x="226" y="160"/>
                    <a:pt x="227" y="156"/>
                    <a:pt x="231" y="154"/>
                  </a:cubicBezTo>
                  <a:cubicBezTo>
                    <a:pt x="253" y="140"/>
                    <a:pt x="253" y="140"/>
                    <a:pt x="253" y="140"/>
                  </a:cubicBezTo>
                  <a:cubicBezTo>
                    <a:pt x="257" y="138"/>
                    <a:pt x="262" y="139"/>
                    <a:pt x="265" y="143"/>
                  </a:cubicBezTo>
                  <a:cubicBezTo>
                    <a:pt x="283" y="173"/>
                    <a:pt x="283" y="173"/>
                    <a:pt x="283" y="173"/>
                  </a:cubicBezTo>
                  <a:cubicBezTo>
                    <a:pt x="290" y="183"/>
                    <a:pt x="287" y="190"/>
                    <a:pt x="287" y="1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47" name="组合 246"/>
          <p:cNvGrpSpPr/>
          <p:nvPr/>
        </p:nvGrpSpPr>
        <p:grpSpPr>
          <a:xfrm>
            <a:off x="10963581" y="3560631"/>
            <a:ext cx="285106" cy="284060"/>
            <a:chOff x="5464175" y="2763838"/>
            <a:chExt cx="1317626" cy="1312863"/>
          </a:xfrm>
          <a:solidFill>
            <a:schemeClr val="accent6">
              <a:lumMod val="50000"/>
            </a:schemeClr>
          </a:solidFill>
        </p:grpSpPr>
        <p:sp>
          <p:nvSpPr>
            <p:cNvPr id="248" name="Freeform 38"/>
            <p:cNvSpPr>
              <a:spLocks noEditPoints="1"/>
            </p:cNvSpPr>
            <p:nvPr/>
          </p:nvSpPr>
          <p:spPr bwMode="auto">
            <a:xfrm>
              <a:off x="6173788" y="2763838"/>
              <a:ext cx="608013" cy="611188"/>
            </a:xfrm>
            <a:custGeom>
              <a:avLst/>
              <a:gdLst>
                <a:gd name="T0" fmla="*/ 188 w 209"/>
                <a:gd name="T1" fmla="*/ 0 h 210"/>
                <a:gd name="T2" fmla="*/ 21 w 209"/>
                <a:gd name="T3" fmla="*/ 0 h 210"/>
                <a:gd name="T4" fmla="*/ 0 w 209"/>
                <a:gd name="T5" fmla="*/ 21 h 210"/>
                <a:gd name="T6" fmla="*/ 0 w 209"/>
                <a:gd name="T7" fmla="*/ 189 h 210"/>
                <a:gd name="T8" fmla="*/ 21 w 209"/>
                <a:gd name="T9" fmla="*/ 210 h 210"/>
                <a:gd name="T10" fmla="*/ 188 w 209"/>
                <a:gd name="T11" fmla="*/ 210 h 210"/>
                <a:gd name="T12" fmla="*/ 209 w 209"/>
                <a:gd name="T13" fmla="*/ 189 h 210"/>
                <a:gd name="T14" fmla="*/ 209 w 209"/>
                <a:gd name="T15" fmla="*/ 21 h 210"/>
                <a:gd name="T16" fmla="*/ 188 w 209"/>
                <a:gd name="T17" fmla="*/ 0 h 210"/>
                <a:gd name="T18" fmla="*/ 147 w 209"/>
                <a:gd name="T19" fmla="*/ 119 h 210"/>
                <a:gd name="T20" fmla="*/ 62 w 209"/>
                <a:gd name="T21" fmla="*/ 119 h 210"/>
                <a:gd name="T22" fmla="*/ 46 w 209"/>
                <a:gd name="T23" fmla="*/ 105 h 210"/>
                <a:gd name="T24" fmla="*/ 62 w 209"/>
                <a:gd name="T25" fmla="*/ 91 h 210"/>
                <a:gd name="T26" fmla="*/ 147 w 209"/>
                <a:gd name="T27" fmla="*/ 91 h 210"/>
                <a:gd name="T28" fmla="*/ 163 w 209"/>
                <a:gd name="T29" fmla="*/ 105 h 210"/>
                <a:gd name="T30" fmla="*/ 147 w 209"/>
                <a:gd name="T31" fmla="*/ 11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9" h="210">
                  <a:moveTo>
                    <a:pt x="18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9" y="210"/>
                    <a:pt x="21" y="210"/>
                  </a:cubicBezTo>
                  <a:cubicBezTo>
                    <a:pt x="188" y="210"/>
                    <a:pt x="188" y="210"/>
                    <a:pt x="188" y="210"/>
                  </a:cubicBezTo>
                  <a:cubicBezTo>
                    <a:pt x="200" y="210"/>
                    <a:pt x="209" y="200"/>
                    <a:pt x="209" y="189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9" y="10"/>
                    <a:pt x="200" y="0"/>
                    <a:pt x="188" y="0"/>
                  </a:cubicBezTo>
                  <a:close/>
                  <a:moveTo>
                    <a:pt x="147" y="119"/>
                  </a:moveTo>
                  <a:cubicBezTo>
                    <a:pt x="62" y="119"/>
                    <a:pt x="62" y="119"/>
                    <a:pt x="62" y="119"/>
                  </a:cubicBezTo>
                  <a:cubicBezTo>
                    <a:pt x="53" y="119"/>
                    <a:pt x="46" y="113"/>
                    <a:pt x="46" y="105"/>
                  </a:cubicBezTo>
                  <a:cubicBezTo>
                    <a:pt x="46" y="97"/>
                    <a:pt x="53" y="91"/>
                    <a:pt x="62" y="91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5" y="91"/>
                    <a:pt x="163" y="97"/>
                    <a:pt x="163" y="105"/>
                  </a:cubicBezTo>
                  <a:cubicBezTo>
                    <a:pt x="163" y="113"/>
                    <a:pt x="155" y="119"/>
                    <a:pt x="14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49" name="Freeform 39"/>
            <p:cNvSpPr>
              <a:spLocks noEditPoints="1"/>
            </p:cNvSpPr>
            <p:nvPr/>
          </p:nvSpPr>
          <p:spPr bwMode="auto">
            <a:xfrm>
              <a:off x="5464175" y="2763838"/>
              <a:ext cx="608013" cy="611188"/>
            </a:xfrm>
            <a:custGeom>
              <a:avLst/>
              <a:gdLst>
                <a:gd name="T0" fmla="*/ 188 w 209"/>
                <a:gd name="T1" fmla="*/ 0 h 210"/>
                <a:gd name="T2" fmla="*/ 21 w 209"/>
                <a:gd name="T3" fmla="*/ 0 h 210"/>
                <a:gd name="T4" fmla="*/ 0 w 209"/>
                <a:gd name="T5" fmla="*/ 21 h 210"/>
                <a:gd name="T6" fmla="*/ 0 w 209"/>
                <a:gd name="T7" fmla="*/ 189 h 210"/>
                <a:gd name="T8" fmla="*/ 21 w 209"/>
                <a:gd name="T9" fmla="*/ 210 h 210"/>
                <a:gd name="T10" fmla="*/ 188 w 209"/>
                <a:gd name="T11" fmla="*/ 210 h 210"/>
                <a:gd name="T12" fmla="*/ 209 w 209"/>
                <a:gd name="T13" fmla="*/ 189 h 210"/>
                <a:gd name="T14" fmla="*/ 209 w 209"/>
                <a:gd name="T15" fmla="*/ 21 h 210"/>
                <a:gd name="T16" fmla="*/ 188 w 209"/>
                <a:gd name="T17" fmla="*/ 0 h 210"/>
                <a:gd name="T18" fmla="*/ 147 w 209"/>
                <a:gd name="T19" fmla="*/ 119 h 210"/>
                <a:gd name="T20" fmla="*/ 118 w 209"/>
                <a:gd name="T21" fmla="*/ 119 h 210"/>
                <a:gd name="T22" fmla="*/ 118 w 209"/>
                <a:gd name="T23" fmla="*/ 147 h 210"/>
                <a:gd name="T24" fmla="*/ 104 w 209"/>
                <a:gd name="T25" fmla="*/ 163 h 210"/>
                <a:gd name="T26" fmla="*/ 90 w 209"/>
                <a:gd name="T27" fmla="*/ 147 h 210"/>
                <a:gd name="T28" fmla="*/ 90 w 209"/>
                <a:gd name="T29" fmla="*/ 119 h 210"/>
                <a:gd name="T30" fmla="*/ 62 w 209"/>
                <a:gd name="T31" fmla="*/ 119 h 210"/>
                <a:gd name="T32" fmla="*/ 46 w 209"/>
                <a:gd name="T33" fmla="*/ 105 h 210"/>
                <a:gd name="T34" fmla="*/ 62 w 209"/>
                <a:gd name="T35" fmla="*/ 91 h 210"/>
                <a:gd name="T36" fmla="*/ 90 w 209"/>
                <a:gd name="T37" fmla="*/ 91 h 210"/>
                <a:gd name="T38" fmla="*/ 90 w 209"/>
                <a:gd name="T39" fmla="*/ 63 h 210"/>
                <a:gd name="T40" fmla="*/ 104 w 209"/>
                <a:gd name="T41" fmla="*/ 47 h 210"/>
                <a:gd name="T42" fmla="*/ 118 w 209"/>
                <a:gd name="T43" fmla="*/ 63 h 210"/>
                <a:gd name="T44" fmla="*/ 118 w 209"/>
                <a:gd name="T45" fmla="*/ 91 h 210"/>
                <a:gd name="T46" fmla="*/ 147 w 209"/>
                <a:gd name="T47" fmla="*/ 91 h 210"/>
                <a:gd name="T48" fmla="*/ 163 w 209"/>
                <a:gd name="T49" fmla="*/ 105 h 210"/>
                <a:gd name="T50" fmla="*/ 147 w 209"/>
                <a:gd name="T51" fmla="*/ 11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9" h="210">
                  <a:moveTo>
                    <a:pt x="18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9" y="210"/>
                    <a:pt x="21" y="210"/>
                  </a:cubicBezTo>
                  <a:cubicBezTo>
                    <a:pt x="188" y="210"/>
                    <a:pt x="188" y="210"/>
                    <a:pt x="188" y="210"/>
                  </a:cubicBezTo>
                  <a:cubicBezTo>
                    <a:pt x="200" y="210"/>
                    <a:pt x="209" y="200"/>
                    <a:pt x="209" y="189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9" y="10"/>
                    <a:pt x="200" y="0"/>
                    <a:pt x="188" y="0"/>
                  </a:cubicBezTo>
                  <a:close/>
                  <a:moveTo>
                    <a:pt x="147" y="119"/>
                  </a:moveTo>
                  <a:cubicBezTo>
                    <a:pt x="118" y="119"/>
                    <a:pt x="118" y="119"/>
                    <a:pt x="118" y="119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56"/>
                    <a:pt x="112" y="163"/>
                    <a:pt x="104" y="163"/>
                  </a:cubicBezTo>
                  <a:cubicBezTo>
                    <a:pt x="97" y="163"/>
                    <a:pt x="90" y="156"/>
                    <a:pt x="90" y="147"/>
                  </a:cubicBezTo>
                  <a:cubicBezTo>
                    <a:pt x="90" y="119"/>
                    <a:pt x="90" y="119"/>
                    <a:pt x="90" y="119"/>
                  </a:cubicBezTo>
                  <a:cubicBezTo>
                    <a:pt x="62" y="119"/>
                    <a:pt x="62" y="119"/>
                    <a:pt x="62" y="119"/>
                  </a:cubicBezTo>
                  <a:cubicBezTo>
                    <a:pt x="53" y="119"/>
                    <a:pt x="46" y="113"/>
                    <a:pt x="46" y="105"/>
                  </a:cubicBezTo>
                  <a:cubicBezTo>
                    <a:pt x="46" y="97"/>
                    <a:pt x="53" y="91"/>
                    <a:pt x="62" y="91"/>
                  </a:cubicBezTo>
                  <a:cubicBezTo>
                    <a:pt x="90" y="91"/>
                    <a:pt x="90" y="91"/>
                    <a:pt x="90" y="91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90" y="54"/>
                    <a:pt x="97" y="47"/>
                    <a:pt x="104" y="47"/>
                  </a:cubicBezTo>
                  <a:cubicBezTo>
                    <a:pt x="112" y="47"/>
                    <a:pt x="118" y="54"/>
                    <a:pt x="118" y="63"/>
                  </a:cubicBezTo>
                  <a:cubicBezTo>
                    <a:pt x="118" y="91"/>
                    <a:pt x="118" y="91"/>
                    <a:pt x="118" y="91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6" y="91"/>
                    <a:pt x="163" y="97"/>
                    <a:pt x="163" y="105"/>
                  </a:cubicBezTo>
                  <a:cubicBezTo>
                    <a:pt x="163" y="113"/>
                    <a:pt x="156" y="119"/>
                    <a:pt x="14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0" name="Freeform 40"/>
            <p:cNvSpPr>
              <a:spLocks noEditPoints="1"/>
            </p:cNvSpPr>
            <p:nvPr/>
          </p:nvSpPr>
          <p:spPr bwMode="auto">
            <a:xfrm>
              <a:off x="5464175" y="3465513"/>
              <a:ext cx="608013" cy="611188"/>
            </a:xfrm>
            <a:custGeom>
              <a:avLst/>
              <a:gdLst>
                <a:gd name="T0" fmla="*/ 188 w 209"/>
                <a:gd name="T1" fmla="*/ 0 h 210"/>
                <a:gd name="T2" fmla="*/ 21 w 209"/>
                <a:gd name="T3" fmla="*/ 0 h 210"/>
                <a:gd name="T4" fmla="*/ 0 w 209"/>
                <a:gd name="T5" fmla="*/ 21 h 210"/>
                <a:gd name="T6" fmla="*/ 0 w 209"/>
                <a:gd name="T7" fmla="*/ 189 h 210"/>
                <a:gd name="T8" fmla="*/ 21 w 209"/>
                <a:gd name="T9" fmla="*/ 210 h 210"/>
                <a:gd name="T10" fmla="*/ 188 w 209"/>
                <a:gd name="T11" fmla="*/ 210 h 210"/>
                <a:gd name="T12" fmla="*/ 209 w 209"/>
                <a:gd name="T13" fmla="*/ 189 h 210"/>
                <a:gd name="T14" fmla="*/ 209 w 209"/>
                <a:gd name="T15" fmla="*/ 21 h 210"/>
                <a:gd name="T16" fmla="*/ 188 w 209"/>
                <a:gd name="T17" fmla="*/ 0 h 210"/>
                <a:gd name="T18" fmla="*/ 104 w 209"/>
                <a:gd name="T19" fmla="*/ 46 h 210"/>
                <a:gd name="T20" fmla="*/ 121 w 209"/>
                <a:gd name="T21" fmla="*/ 62 h 210"/>
                <a:gd name="T22" fmla="*/ 104 w 209"/>
                <a:gd name="T23" fmla="*/ 78 h 210"/>
                <a:gd name="T24" fmla="*/ 88 w 209"/>
                <a:gd name="T25" fmla="*/ 62 h 210"/>
                <a:gd name="T26" fmla="*/ 104 w 209"/>
                <a:gd name="T27" fmla="*/ 46 h 210"/>
                <a:gd name="T28" fmla="*/ 104 w 209"/>
                <a:gd name="T29" fmla="*/ 164 h 210"/>
                <a:gd name="T30" fmla="*/ 88 w 209"/>
                <a:gd name="T31" fmla="*/ 148 h 210"/>
                <a:gd name="T32" fmla="*/ 104 w 209"/>
                <a:gd name="T33" fmla="*/ 131 h 210"/>
                <a:gd name="T34" fmla="*/ 121 w 209"/>
                <a:gd name="T35" fmla="*/ 148 h 210"/>
                <a:gd name="T36" fmla="*/ 104 w 209"/>
                <a:gd name="T37" fmla="*/ 164 h 210"/>
                <a:gd name="T38" fmla="*/ 147 w 209"/>
                <a:gd name="T39" fmla="*/ 119 h 210"/>
                <a:gd name="T40" fmla="*/ 62 w 209"/>
                <a:gd name="T41" fmla="*/ 119 h 210"/>
                <a:gd name="T42" fmla="*/ 46 w 209"/>
                <a:gd name="T43" fmla="*/ 105 h 210"/>
                <a:gd name="T44" fmla="*/ 62 w 209"/>
                <a:gd name="T45" fmla="*/ 91 h 210"/>
                <a:gd name="T46" fmla="*/ 147 w 209"/>
                <a:gd name="T47" fmla="*/ 91 h 210"/>
                <a:gd name="T48" fmla="*/ 163 w 209"/>
                <a:gd name="T49" fmla="*/ 105 h 210"/>
                <a:gd name="T50" fmla="*/ 147 w 209"/>
                <a:gd name="T51" fmla="*/ 11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9" h="210">
                  <a:moveTo>
                    <a:pt x="18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9" y="210"/>
                    <a:pt x="21" y="210"/>
                  </a:cubicBezTo>
                  <a:cubicBezTo>
                    <a:pt x="188" y="210"/>
                    <a:pt x="188" y="210"/>
                    <a:pt x="188" y="210"/>
                  </a:cubicBezTo>
                  <a:cubicBezTo>
                    <a:pt x="200" y="210"/>
                    <a:pt x="209" y="200"/>
                    <a:pt x="209" y="189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9" y="10"/>
                    <a:pt x="200" y="0"/>
                    <a:pt x="188" y="0"/>
                  </a:cubicBezTo>
                  <a:close/>
                  <a:moveTo>
                    <a:pt x="104" y="46"/>
                  </a:moveTo>
                  <a:cubicBezTo>
                    <a:pt x="113" y="46"/>
                    <a:pt x="121" y="53"/>
                    <a:pt x="121" y="62"/>
                  </a:cubicBezTo>
                  <a:cubicBezTo>
                    <a:pt x="121" y="71"/>
                    <a:pt x="113" y="78"/>
                    <a:pt x="104" y="78"/>
                  </a:cubicBezTo>
                  <a:cubicBezTo>
                    <a:pt x="95" y="78"/>
                    <a:pt x="88" y="71"/>
                    <a:pt x="88" y="62"/>
                  </a:cubicBezTo>
                  <a:cubicBezTo>
                    <a:pt x="88" y="53"/>
                    <a:pt x="95" y="46"/>
                    <a:pt x="104" y="46"/>
                  </a:cubicBezTo>
                  <a:close/>
                  <a:moveTo>
                    <a:pt x="104" y="164"/>
                  </a:moveTo>
                  <a:cubicBezTo>
                    <a:pt x="95" y="164"/>
                    <a:pt x="88" y="157"/>
                    <a:pt x="88" y="148"/>
                  </a:cubicBezTo>
                  <a:cubicBezTo>
                    <a:pt x="88" y="139"/>
                    <a:pt x="95" y="131"/>
                    <a:pt x="104" y="131"/>
                  </a:cubicBezTo>
                  <a:cubicBezTo>
                    <a:pt x="113" y="131"/>
                    <a:pt x="121" y="139"/>
                    <a:pt x="121" y="148"/>
                  </a:cubicBezTo>
                  <a:cubicBezTo>
                    <a:pt x="121" y="157"/>
                    <a:pt x="113" y="164"/>
                    <a:pt x="104" y="164"/>
                  </a:cubicBezTo>
                  <a:close/>
                  <a:moveTo>
                    <a:pt x="147" y="119"/>
                  </a:moveTo>
                  <a:cubicBezTo>
                    <a:pt x="62" y="119"/>
                    <a:pt x="62" y="119"/>
                    <a:pt x="62" y="119"/>
                  </a:cubicBezTo>
                  <a:cubicBezTo>
                    <a:pt x="53" y="119"/>
                    <a:pt x="46" y="113"/>
                    <a:pt x="46" y="105"/>
                  </a:cubicBezTo>
                  <a:cubicBezTo>
                    <a:pt x="46" y="97"/>
                    <a:pt x="53" y="91"/>
                    <a:pt x="62" y="91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6" y="91"/>
                    <a:pt x="163" y="97"/>
                    <a:pt x="163" y="105"/>
                  </a:cubicBezTo>
                  <a:cubicBezTo>
                    <a:pt x="163" y="113"/>
                    <a:pt x="156" y="119"/>
                    <a:pt x="14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1" name="Freeform 41"/>
            <p:cNvSpPr>
              <a:spLocks noEditPoints="1"/>
            </p:cNvSpPr>
            <p:nvPr/>
          </p:nvSpPr>
          <p:spPr bwMode="auto">
            <a:xfrm>
              <a:off x="6173788" y="3465513"/>
              <a:ext cx="608013" cy="611188"/>
            </a:xfrm>
            <a:custGeom>
              <a:avLst/>
              <a:gdLst>
                <a:gd name="T0" fmla="*/ 188 w 209"/>
                <a:gd name="T1" fmla="*/ 0 h 210"/>
                <a:gd name="T2" fmla="*/ 21 w 209"/>
                <a:gd name="T3" fmla="*/ 0 h 210"/>
                <a:gd name="T4" fmla="*/ 0 w 209"/>
                <a:gd name="T5" fmla="*/ 21 h 210"/>
                <a:gd name="T6" fmla="*/ 0 w 209"/>
                <a:gd name="T7" fmla="*/ 189 h 210"/>
                <a:gd name="T8" fmla="*/ 21 w 209"/>
                <a:gd name="T9" fmla="*/ 210 h 210"/>
                <a:gd name="T10" fmla="*/ 188 w 209"/>
                <a:gd name="T11" fmla="*/ 210 h 210"/>
                <a:gd name="T12" fmla="*/ 209 w 209"/>
                <a:gd name="T13" fmla="*/ 189 h 210"/>
                <a:gd name="T14" fmla="*/ 209 w 209"/>
                <a:gd name="T15" fmla="*/ 21 h 210"/>
                <a:gd name="T16" fmla="*/ 188 w 209"/>
                <a:gd name="T17" fmla="*/ 0 h 210"/>
                <a:gd name="T18" fmla="*/ 147 w 209"/>
                <a:gd name="T19" fmla="*/ 146 h 210"/>
                <a:gd name="T20" fmla="*/ 62 w 209"/>
                <a:gd name="T21" fmla="*/ 146 h 210"/>
                <a:gd name="T22" fmla="*/ 46 w 209"/>
                <a:gd name="T23" fmla="*/ 132 h 210"/>
                <a:gd name="T24" fmla="*/ 62 w 209"/>
                <a:gd name="T25" fmla="*/ 118 h 210"/>
                <a:gd name="T26" fmla="*/ 147 w 209"/>
                <a:gd name="T27" fmla="*/ 118 h 210"/>
                <a:gd name="T28" fmla="*/ 163 w 209"/>
                <a:gd name="T29" fmla="*/ 132 h 210"/>
                <a:gd name="T30" fmla="*/ 147 w 209"/>
                <a:gd name="T31" fmla="*/ 146 h 210"/>
                <a:gd name="T32" fmla="*/ 147 w 209"/>
                <a:gd name="T33" fmla="*/ 92 h 210"/>
                <a:gd name="T34" fmla="*/ 62 w 209"/>
                <a:gd name="T35" fmla="*/ 92 h 210"/>
                <a:gd name="T36" fmla="*/ 46 w 209"/>
                <a:gd name="T37" fmla="*/ 78 h 210"/>
                <a:gd name="T38" fmla="*/ 62 w 209"/>
                <a:gd name="T39" fmla="*/ 64 h 210"/>
                <a:gd name="T40" fmla="*/ 147 w 209"/>
                <a:gd name="T41" fmla="*/ 64 h 210"/>
                <a:gd name="T42" fmla="*/ 163 w 209"/>
                <a:gd name="T43" fmla="*/ 78 h 210"/>
                <a:gd name="T44" fmla="*/ 147 w 209"/>
                <a:gd name="T45" fmla="*/ 9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" h="210">
                  <a:moveTo>
                    <a:pt x="18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9" y="210"/>
                    <a:pt x="21" y="210"/>
                  </a:cubicBezTo>
                  <a:cubicBezTo>
                    <a:pt x="188" y="210"/>
                    <a:pt x="188" y="210"/>
                    <a:pt x="188" y="210"/>
                  </a:cubicBezTo>
                  <a:cubicBezTo>
                    <a:pt x="200" y="210"/>
                    <a:pt x="209" y="200"/>
                    <a:pt x="209" y="189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9" y="10"/>
                    <a:pt x="200" y="0"/>
                    <a:pt x="188" y="0"/>
                  </a:cubicBezTo>
                  <a:close/>
                  <a:moveTo>
                    <a:pt x="147" y="146"/>
                  </a:moveTo>
                  <a:cubicBezTo>
                    <a:pt x="62" y="146"/>
                    <a:pt x="62" y="146"/>
                    <a:pt x="62" y="146"/>
                  </a:cubicBezTo>
                  <a:cubicBezTo>
                    <a:pt x="53" y="146"/>
                    <a:pt x="46" y="140"/>
                    <a:pt x="46" y="132"/>
                  </a:cubicBezTo>
                  <a:cubicBezTo>
                    <a:pt x="46" y="124"/>
                    <a:pt x="53" y="118"/>
                    <a:pt x="62" y="118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55" y="118"/>
                    <a:pt x="163" y="124"/>
                    <a:pt x="163" y="132"/>
                  </a:cubicBezTo>
                  <a:cubicBezTo>
                    <a:pt x="163" y="140"/>
                    <a:pt x="155" y="146"/>
                    <a:pt x="147" y="146"/>
                  </a:cubicBezTo>
                  <a:close/>
                  <a:moveTo>
                    <a:pt x="147" y="92"/>
                  </a:moveTo>
                  <a:cubicBezTo>
                    <a:pt x="62" y="92"/>
                    <a:pt x="62" y="92"/>
                    <a:pt x="62" y="92"/>
                  </a:cubicBezTo>
                  <a:cubicBezTo>
                    <a:pt x="53" y="92"/>
                    <a:pt x="46" y="86"/>
                    <a:pt x="46" y="78"/>
                  </a:cubicBezTo>
                  <a:cubicBezTo>
                    <a:pt x="46" y="70"/>
                    <a:pt x="53" y="64"/>
                    <a:pt x="62" y="64"/>
                  </a:cubicBezTo>
                  <a:cubicBezTo>
                    <a:pt x="147" y="64"/>
                    <a:pt x="147" y="64"/>
                    <a:pt x="147" y="64"/>
                  </a:cubicBezTo>
                  <a:cubicBezTo>
                    <a:pt x="155" y="64"/>
                    <a:pt x="163" y="70"/>
                    <a:pt x="163" y="78"/>
                  </a:cubicBezTo>
                  <a:cubicBezTo>
                    <a:pt x="163" y="86"/>
                    <a:pt x="155" y="92"/>
                    <a:pt x="147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52" name="Freeform 6"/>
          <p:cNvSpPr>
            <a:spLocks noEditPoints="1"/>
          </p:cNvSpPr>
          <p:nvPr/>
        </p:nvSpPr>
        <p:spPr bwMode="auto">
          <a:xfrm>
            <a:off x="2467505" y="3555967"/>
            <a:ext cx="408796" cy="293387"/>
          </a:xfrm>
          <a:custGeom>
            <a:avLst/>
            <a:gdLst>
              <a:gd name="T0" fmla="*/ 541 w 4999"/>
              <a:gd name="T1" fmla="*/ 3585 h 3596"/>
              <a:gd name="T2" fmla="*/ 4147 w 4999"/>
              <a:gd name="T3" fmla="*/ 3585 h 3596"/>
              <a:gd name="T4" fmla="*/ 4492 w 4999"/>
              <a:gd name="T5" fmla="*/ 3472 h 3596"/>
              <a:gd name="T6" fmla="*/ 4546 w 4999"/>
              <a:gd name="T7" fmla="*/ 3180 h 3596"/>
              <a:gd name="T8" fmla="*/ 3651 w 4999"/>
              <a:gd name="T9" fmla="*/ 1568 h 3596"/>
              <a:gd name="T10" fmla="*/ 3468 w 4999"/>
              <a:gd name="T11" fmla="*/ 825 h 3596"/>
              <a:gd name="T12" fmla="*/ 3479 w 4999"/>
              <a:gd name="T13" fmla="*/ 637 h 3596"/>
              <a:gd name="T14" fmla="*/ 3700 w 4999"/>
              <a:gd name="T15" fmla="*/ 658 h 3596"/>
              <a:gd name="T16" fmla="*/ 3829 w 4999"/>
              <a:gd name="T17" fmla="*/ 798 h 3596"/>
              <a:gd name="T18" fmla="*/ 3802 w 4999"/>
              <a:gd name="T19" fmla="*/ 906 h 3596"/>
              <a:gd name="T20" fmla="*/ 3770 w 4999"/>
              <a:gd name="T21" fmla="*/ 992 h 3596"/>
              <a:gd name="T22" fmla="*/ 3732 w 4999"/>
              <a:gd name="T23" fmla="*/ 1073 h 3596"/>
              <a:gd name="T24" fmla="*/ 3716 w 4999"/>
              <a:gd name="T25" fmla="*/ 1186 h 3596"/>
              <a:gd name="T26" fmla="*/ 4066 w 4999"/>
              <a:gd name="T27" fmla="*/ 1477 h 3596"/>
              <a:gd name="T28" fmla="*/ 4686 w 4999"/>
              <a:gd name="T29" fmla="*/ 1601 h 3596"/>
              <a:gd name="T30" fmla="*/ 4923 w 4999"/>
              <a:gd name="T31" fmla="*/ 1536 h 3596"/>
              <a:gd name="T32" fmla="*/ 4999 w 4999"/>
              <a:gd name="T33" fmla="*/ 1213 h 3596"/>
              <a:gd name="T34" fmla="*/ 4379 w 4999"/>
              <a:gd name="T35" fmla="*/ 324 h 3596"/>
              <a:gd name="T36" fmla="*/ 2492 w 4999"/>
              <a:gd name="T37" fmla="*/ 0 h 3596"/>
              <a:gd name="T38" fmla="*/ 579 w 4999"/>
              <a:gd name="T39" fmla="*/ 394 h 3596"/>
              <a:gd name="T40" fmla="*/ 8 w 4999"/>
              <a:gd name="T41" fmla="*/ 1251 h 3596"/>
              <a:gd name="T42" fmla="*/ 83 w 4999"/>
              <a:gd name="T43" fmla="*/ 1574 h 3596"/>
              <a:gd name="T44" fmla="*/ 298 w 4999"/>
              <a:gd name="T45" fmla="*/ 1644 h 3596"/>
              <a:gd name="T46" fmla="*/ 1021 w 4999"/>
              <a:gd name="T47" fmla="*/ 1477 h 3596"/>
              <a:gd name="T48" fmla="*/ 1301 w 4999"/>
              <a:gd name="T49" fmla="*/ 1180 h 3596"/>
              <a:gd name="T50" fmla="*/ 1285 w 4999"/>
              <a:gd name="T51" fmla="*/ 1067 h 3596"/>
              <a:gd name="T52" fmla="*/ 1248 w 4999"/>
              <a:gd name="T53" fmla="*/ 992 h 3596"/>
              <a:gd name="T54" fmla="*/ 1210 w 4999"/>
              <a:gd name="T55" fmla="*/ 927 h 3596"/>
              <a:gd name="T56" fmla="*/ 1204 w 4999"/>
              <a:gd name="T57" fmla="*/ 846 h 3596"/>
              <a:gd name="T58" fmla="*/ 1318 w 4999"/>
              <a:gd name="T59" fmla="*/ 647 h 3596"/>
              <a:gd name="T60" fmla="*/ 1522 w 4999"/>
              <a:gd name="T61" fmla="*/ 582 h 3596"/>
              <a:gd name="T62" fmla="*/ 1533 w 4999"/>
              <a:gd name="T63" fmla="*/ 889 h 3596"/>
              <a:gd name="T64" fmla="*/ 1339 w 4999"/>
              <a:gd name="T65" fmla="*/ 1596 h 3596"/>
              <a:gd name="T66" fmla="*/ 945 w 4999"/>
              <a:gd name="T67" fmla="*/ 2054 h 3596"/>
              <a:gd name="T68" fmla="*/ 854 w 4999"/>
              <a:gd name="T69" fmla="*/ 2145 h 3596"/>
              <a:gd name="T70" fmla="*/ 617 w 4999"/>
              <a:gd name="T71" fmla="*/ 2539 h 3596"/>
              <a:gd name="T72" fmla="*/ 390 w 4999"/>
              <a:gd name="T73" fmla="*/ 3380 h 3596"/>
              <a:gd name="T74" fmla="*/ 541 w 4999"/>
              <a:gd name="T75" fmla="*/ 3585 h 3596"/>
              <a:gd name="T76" fmla="*/ 3161 w 4999"/>
              <a:gd name="T77" fmla="*/ 496 h 3596"/>
              <a:gd name="T78" fmla="*/ 3118 w 4999"/>
              <a:gd name="T79" fmla="*/ 496 h 3596"/>
              <a:gd name="T80" fmla="*/ 2390 w 4999"/>
              <a:gd name="T81" fmla="*/ 545 h 3596"/>
              <a:gd name="T82" fmla="*/ 1840 w 4999"/>
              <a:gd name="T83" fmla="*/ 480 h 3596"/>
              <a:gd name="T84" fmla="*/ 1840 w 4999"/>
              <a:gd name="T85" fmla="*/ 889 h 3596"/>
              <a:gd name="T86" fmla="*/ 1938 w 4999"/>
              <a:gd name="T87" fmla="*/ 1062 h 3596"/>
              <a:gd name="T88" fmla="*/ 2164 w 4999"/>
              <a:gd name="T89" fmla="*/ 1110 h 3596"/>
              <a:gd name="T90" fmla="*/ 2789 w 4999"/>
              <a:gd name="T91" fmla="*/ 1110 h 3596"/>
              <a:gd name="T92" fmla="*/ 3069 w 4999"/>
              <a:gd name="T93" fmla="*/ 1062 h 3596"/>
              <a:gd name="T94" fmla="*/ 3161 w 4999"/>
              <a:gd name="T95" fmla="*/ 878 h 3596"/>
              <a:gd name="T96" fmla="*/ 3161 w 4999"/>
              <a:gd name="T97" fmla="*/ 496 h 3596"/>
              <a:gd name="T98" fmla="*/ 2488 w 4999"/>
              <a:gd name="T99" fmla="*/ 1234 h 3596"/>
              <a:gd name="T100" fmla="*/ 1679 w 4999"/>
              <a:gd name="T101" fmla="*/ 1563 h 3596"/>
              <a:gd name="T102" fmla="*/ 1409 w 4999"/>
              <a:gd name="T103" fmla="*/ 2301 h 3596"/>
              <a:gd name="T104" fmla="*/ 1679 w 4999"/>
              <a:gd name="T105" fmla="*/ 3024 h 3596"/>
              <a:gd name="T106" fmla="*/ 2488 w 4999"/>
              <a:gd name="T107" fmla="*/ 3358 h 3596"/>
              <a:gd name="T108" fmla="*/ 3295 w 4999"/>
              <a:gd name="T109" fmla="*/ 3024 h 3596"/>
              <a:gd name="T110" fmla="*/ 3565 w 4999"/>
              <a:gd name="T111" fmla="*/ 2301 h 3596"/>
              <a:gd name="T112" fmla="*/ 3295 w 4999"/>
              <a:gd name="T113" fmla="*/ 1563 h 3596"/>
              <a:gd name="T114" fmla="*/ 2488 w 4999"/>
              <a:gd name="T115" fmla="*/ 1234 h 3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99" h="3596">
                <a:moveTo>
                  <a:pt x="541" y="3585"/>
                </a:moveTo>
                <a:lnTo>
                  <a:pt x="4147" y="3585"/>
                </a:lnTo>
                <a:cubicBezTo>
                  <a:pt x="4287" y="3596"/>
                  <a:pt x="4402" y="3558"/>
                  <a:pt x="4492" y="3472"/>
                </a:cubicBezTo>
                <a:cubicBezTo>
                  <a:pt x="4586" y="3381"/>
                  <a:pt x="4603" y="3285"/>
                  <a:pt x="4546" y="3180"/>
                </a:cubicBezTo>
                <a:cubicBezTo>
                  <a:pt x="4318" y="2676"/>
                  <a:pt x="4000" y="2031"/>
                  <a:pt x="3651" y="1568"/>
                </a:cubicBezTo>
                <a:cubicBezTo>
                  <a:pt x="3522" y="1346"/>
                  <a:pt x="3461" y="1098"/>
                  <a:pt x="3468" y="825"/>
                </a:cubicBezTo>
                <a:lnTo>
                  <a:pt x="3479" y="637"/>
                </a:lnTo>
                <a:cubicBezTo>
                  <a:pt x="3561" y="622"/>
                  <a:pt x="3636" y="629"/>
                  <a:pt x="3700" y="658"/>
                </a:cubicBezTo>
                <a:cubicBezTo>
                  <a:pt x="3768" y="686"/>
                  <a:pt x="3811" y="733"/>
                  <a:pt x="3829" y="798"/>
                </a:cubicBezTo>
                <a:cubicBezTo>
                  <a:pt x="3825" y="833"/>
                  <a:pt x="3817" y="869"/>
                  <a:pt x="3802" y="906"/>
                </a:cubicBezTo>
                <a:cubicBezTo>
                  <a:pt x="3795" y="927"/>
                  <a:pt x="3784" y="956"/>
                  <a:pt x="3770" y="992"/>
                </a:cubicBezTo>
                <a:cubicBezTo>
                  <a:pt x="3751" y="1027"/>
                  <a:pt x="3739" y="1055"/>
                  <a:pt x="3732" y="1073"/>
                </a:cubicBezTo>
                <a:cubicBezTo>
                  <a:pt x="3721" y="1108"/>
                  <a:pt x="3716" y="1146"/>
                  <a:pt x="3716" y="1186"/>
                </a:cubicBezTo>
                <a:cubicBezTo>
                  <a:pt x="3730" y="1297"/>
                  <a:pt x="3847" y="1394"/>
                  <a:pt x="4066" y="1477"/>
                </a:cubicBezTo>
                <a:cubicBezTo>
                  <a:pt x="4260" y="1549"/>
                  <a:pt x="4467" y="1590"/>
                  <a:pt x="4686" y="1601"/>
                </a:cubicBezTo>
                <a:cubicBezTo>
                  <a:pt x="4797" y="1604"/>
                  <a:pt x="4876" y="1583"/>
                  <a:pt x="4923" y="1536"/>
                </a:cubicBezTo>
                <a:cubicBezTo>
                  <a:pt x="4974" y="1479"/>
                  <a:pt x="4999" y="1371"/>
                  <a:pt x="4999" y="1213"/>
                </a:cubicBezTo>
                <a:cubicBezTo>
                  <a:pt x="4967" y="818"/>
                  <a:pt x="4760" y="522"/>
                  <a:pt x="4379" y="324"/>
                </a:cubicBezTo>
                <a:cubicBezTo>
                  <a:pt x="3966" y="108"/>
                  <a:pt x="3337" y="0"/>
                  <a:pt x="2492" y="0"/>
                </a:cubicBezTo>
                <a:cubicBezTo>
                  <a:pt x="1644" y="0"/>
                  <a:pt x="1007" y="132"/>
                  <a:pt x="579" y="394"/>
                </a:cubicBezTo>
                <a:cubicBezTo>
                  <a:pt x="230" y="609"/>
                  <a:pt x="40" y="895"/>
                  <a:pt x="8" y="1251"/>
                </a:cubicBezTo>
                <a:cubicBezTo>
                  <a:pt x="0" y="1402"/>
                  <a:pt x="26" y="1509"/>
                  <a:pt x="83" y="1574"/>
                </a:cubicBezTo>
                <a:cubicBezTo>
                  <a:pt x="134" y="1632"/>
                  <a:pt x="205" y="1655"/>
                  <a:pt x="298" y="1644"/>
                </a:cubicBezTo>
                <a:cubicBezTo>
                  <a:pt x="594" y="1612"/>
                  <a:pt x="835" y="1556"/>
                  <a:pt x="1021" y="1477"/>
                </a:cubicBezTo>
                <a:cubicBezTo>
                  <a:pt x="1223" y="1387"/>
                  <a:pt x="1316" y="1289"/>
                  <a:pt x="1301" y="1180"/>
                </a:cubicBezTo>
                <a:cubicBezTo>
                  <a:pt x="1305" y="1141"/>
                  <a:pt x="1300" y="1103"/>
                  <a:pt x="1285" y="1067"/>
                </a:cubicBezTo>
                <a:cubicBezTo>
                  <a:pt x="1278" y="1050"/>
                  <a:pt x="1265" y="1024"/>
                  <a:pt x="1248" y="992"/>
                </a:cubicBezTo>
                <a:cubicBezTo>
                  <a:pt x="1229" y="967"/>
                  <a:pt x="1217" y="945"/>
                  <a:pt x="1210" y="927"/>
                </a:cubicBezTo>
                <a:cubicBezTo>
                  <a:pt x="1203" y="902"/>
                  <a:pt x="1201" y="875"/>
                  <a:pt x="1204" y="846"/>
                </a:cubicBezTo>
                <a:cubicBezTo>
                  <a:pt x="1219" y="763"/>
                  <a:pt x="1257" y="697"/>
                  <a:pt x="1318" y="647"/>
                </a:cubicBezTo>
                <a:cubicBezTo>
                  <a:pt x="1379" y="593"/>
                  <a:pt x="1447" y="571"/>
                  <a:pt x="1522" y="582"/>
                </a:cubicBezTo>
                <a:lnTo>
                  <a:pt x="1533" y="889"/>
                </a:lnTo>
                <a:cubicBezTo>
                  <a:pt x="1533" y="1152"/>
                  <a:pt x="1468" y="1387"/>
                  <a:pt x="1339" y="1596"/>
                </a:cubicBezTo>
                <a:cubicBezTo>
                  <a:pt x="1267" y="1715"/>
                  <a:pt x="1135" y="1867"/>
                  <a:pt x="945" y="2054"/>
                </a:cubicBezTo>
                <a:lnTo>
                  <a:pt x="854" y="2145"/>
                </a:lnTo>
                <a:cubicBezTo>
                  <a:pt x="746" y="2271"/>
                  <a:pt x="667" y="2403"/>
                  <a:pt x="617" y="2539"/>
                </a:cubicBezTo>
                <a:cubicBezTo>
                  <a:pt x="577" y="2637"/>
                  <a:pt x="378" y="3282"/>
                  <a:pt x="390" y="3380"/>
                </a:cubicBezTo>
                <a:cubicBezTo>
                  <a:pt x="408" y="3498"/>
                  <a:pt x="458" y="3566"/>
                  <a:pt x="541" y="3585"/>
                </a:cubicBezTo>
                <a:close/>
                <a:moveTo>
                  <a:pt x="3161" y="496"/>
                </a:moveTo>
                <a:lnTo>
                  <a:pt x="3118" y="496"/>
                </a:lnTo>
                <a:cubicBezTo>
                  <a:pt x="2859" y="535"/>
                  <a:pt x="2616" y="552"/>
                  <a:pt x="2390" y="545"/>
                </a:cubicBezTo>
                <a:cubicBezTo>
                  <a:pt x="2221" y="537"/>
                  <a:pt x="2038" y="516"/>
                  <a:pt x="1840" y="480"/>
                </a:cubicBezTo>
                <a:lnTo>
                  <a:pt x="1840" y="889"/>
                </a:lnTo>
                <a:cubicBezTo>
                  <a:pt x="1840" y="969"/>
                  <a:pt x="1872" y="1026"/>
                  <a:pt x="1938" y="1062"/>
                </a:cubicBezTo>
                <a:cubicBezTo>
                  <a:pt x="1987" y="1094"/>
                  <a:pt x="2063" y="1110"/>
                  <a:pt x="2164" y="1110"/>
                </a:cubicBezTo>
                <a:lnTo>
                  <a:pt x="2789" y="1110"/>
                </a:lnTo>
                <a:cubicBezTo>
                  <a:pt x="2922" y="1110"/>
                  <a:pt x="3016" y="1094"/>
                  <a:pt x="3069" y="1062"/>
                </a:cubicBezTo>
                <a:cubicBezTo>
                  <a:pt x="3131" y="1026"/>
                  <a:pt x="3161" y="965"/>
                  <a:pt x="3161" y="878"/>
                </a:cubicBezTo>
                <a:lnTo>
                  <a:pt x="3161" y="496"/>
                </a:lnTo>
                <a:close/>
                <a:moveTo>
                  <a:pt x="2488" y="1234"/>
                </a:moveTo>
                <a:cubicBezTo>
                  <a:pt x="2146" y="1234"/>
                  <a:pt x="1877" y="1344"/>
                  <a:pt x="1679" y="1563"/>
                </a:cubicBezTo>
                <a:cubicBezTo>
                  <a:pt x="1500" y="1764"/>
                  <a:pt x="1409" y="2011"/>
                  <a:pt x="1409" y="2301"/>
                </a:cubicBezTo>
                <a:cubicBezTo>
                  <a:pt x="1409" y="2586"/>
                  <a:pt x="1500" y="2827"/>
                  <a:pt x="1679" y="3024"/>
                </a:cubicBezTo>
                <a:cubicBezTo>
                  <a:pt x="1877" y="3247"/>
                  <a:pt x="2146" y="3358"/>
                  <a:pt x="2488" y="3358"/>
                </a:cubicBezTo>
                <a:cubicBezTo>
                  <a:pt x="2825" y="3358"/>
                  <a:pt x="3094" y="3247"/>
                  <a:pt x="3295" y="3024"/>
                </a:cubicBezTo>
                <a:cubicBezTo>
                  <a:pt x="3475" y="2827"/>
                  <a:pt x="3565" y="2586"/>
                  <a:pt x="3565" y="2301"/>
                </a:cubicBezTo>
                <a:cubicBezTo>
                  <a:pt x="3565" y="2011"/>
                  <a:pt x="3475" y="1764"/>
                  <a:pt x="3295" y="1563"/>
                </a:cubicBezTo>
                <a:cubicBezTo>
                  <a:pt x="3094" y="1344"/>
                  <a:pt x="2825" y="1234"/>
                  <a:pt x="2488" y="1234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253" name="组合 252"/>
          <p:cNvGrpSpPr/>
          <p:nvPr/>
        </p:nvGrpSpPr>
        <p:grpSpPr>
          <a:xfrm>
            <a:off x="202422" y="4158847"/>
            <a:ext cx="339037" cy="301579"/>
            <a:chOff x="7907338" y="2682875"/>
            <a:chExt cx="1566862" cy="1393825"/>
          </a:xfrm>
          <a:solidFill>
            <a:schemeClr val="accent6">
              <a:lumMod val="50000"/>
            </a:schemeClr>
          </a:solidFill>
        </p:grpSpPr>
        <p:sp>
          <p:nvSpPr>
            <p:cNvPr id="254" name="Freeform 42"/>
            <p:cNvSpPr>
              <a:spLocks noEditPoints="1"/>
            </p:cNvSpPr>
            <p:nvPr/>
          </p:nvSpPr>
          <p:spPr bwMode="auto">
            <a:xfrm>
              <a:off x="8067675" y="2682875"/>
              <a:ext cx="1406525" cy="1114425"/>
            </a:xfrm>
            <a:custGeom>
              <a:avLst/>
              <a:gdLst>
                <a:gd name="T0" fmla="*/ 439 w 484"/>
                <a:gd name="T1" fmla="*/ 0 h 383"/>
                <a:gd name="T2" fmla="*/ 46 w 484"/>
                <a:gd name="T3" fmla="*/ 0 h 383"/>
                <a:gd name="T4" fmla="*/ 0 w 484"/>
                <a:gd name="T5" fmla="*/ 45 h 383"/>
                <a:gd name="T6" fmla="*/ 0 w 484"/>
                <a:gd name="T7" fmla="*/ 127 h 383"/>
                <a:gd name="T8" fmla="*/ 25 w 484"/>
                <a:gd name="T9" fmla="*/ 127 h 383"/>
                <a:gd name="T10" fmla="*/ 25 w 484"/>
                <a:gd name="T11" fmla="*/ 75 h 383"/>
                <a:gd name="T12" fmla="*/ 460 w 484"/>
                <a:gd name="T13" fmla="*/ 75 h 383"/>
                <a:gd name="T14" fmla="*/ 460 w 484"/>
                <a:gd name="T15" fmla="*/ 337 h 383"/>
                <a:gd name="T16" fmla="*/ 439 w 484"/>
                <a:gd name="T17" fmla="*/ 358 h 383"/>
                <a:gd name="T18" fmla="*/ 411 w 484"/>
                <a:gd name="T19" fmla="*/ 358 h 383"/>
                <a:gd name="T20" fmla="*/ 411 w 484"/>
                <a:gd name="T21" fmla="*/ 383 h 383"/>
                <a:gd name="T22" fmla="*/ 439 w 484"/>
                <a:gd name="T23" fmla="*/ 383 h 383"/>
                <a:gd name="T24" fmla="*/ 484 w 484"/>
                <a:gd name="T25" fmla="*/ 337 h 383"/>
                <a:gd name="T26" fmla="*/ 484 w 484"/>
                <a:gd name="T27" fmla="*/ 45 h 383"/>
                <a:gd name="T28" fmla="*/ 439 w 484"/>
                <a:gd name="T29" fmla="*/ 0 h 383"/>
                <a:gd name="T30" fmla="*/ 404 w 484"/>
                <a:gd name="T31" fmla="*/ 49 h 383"/>
                <a:gd name="T32" fmla="*/ 353 w 484"/>
                <a:gd name="T33" fmla="*/ 49 h 383"/>
                <a:gd name="T34" fmla="*/ 343 w 484"/>
                <a:gd name="T35" fmla="*/ 39 h 383"/>
                <a:gd name="T36" fmla="*/ 353 w 484"/>
                <a:gd name="T37" fmla="*/ 30 h 383"/>
                <a:gd name="T38" fmla="*/ 404 w 484"/>
                <a:gd name="T39" fmla="*/ 30 h 383"/>
                <a:gd name="T40" fmla="*/ 413 w 484"/>
                <a:gd name="T41" fmla="*/ 39 h 383"/>
                <a:gd name="T42" fmla="*/ 404 w 484"/>
                <a:gd name="T43" fmla="*/ 49 h 383"/>
                <a:gd name="T44" fmla="*/ 434 w 484"/>
                <a:gd name="T45" fmla="*/ 50 h 383"/>
                <a:gd name="T46" fmla="*/ 424 w 484"/>
                <a:gd name="T47" fmla="*/ 39 h 383"/>
                <a:gd name="T48" fmla="*/ 434 w 484"/>
                <a:gd name="T49" fmla="*/ 29 h 383"/>
                <a:gd name="T50" fmla="*/ 444 w 484"/>
                <a:gd name="T51" fmla="*/ 39 h 383"/>
                <a:gd name="T52" fmla="*/ 434 w 484"/>
                <a:gd name="T53" fmla="*/ 5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4" h="383">
                  <a:moveTo>
                    <a:pt x="43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1" y="20"/>
                    <a:pt x="0" y="45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75"/>
                    <a:pt x="25" y="75"/>
                    <a:pt x="25" y="75"/>
                  </a:cubicBezTo>
                  <a:cubicBezTo>
                    <a:pt x="460" y="75"/>
                    <a:pt x="460" y="75"/>
                    <a:pt x="460" y="75"/>
                  </a:cubicBezTo>
                  <a:cubicBezTo>
                    <a:pt x="460" y="337"/>
                    <a:pt x="460" y="337"/>
                    <a:pt x="460" y="337"/>
                  </a:cubicBezTo>
                  <a:cubicBezTo>
                    <a:pt x="460" y="349"/>
                    <a:pt x="450" y="358"/>
                    <a:pt x="439" y="358"/>
                  </a:cubicBezTo>
                  <a:cubicBezTo>
                    <a:pt x="411" y="358"/>
                    <a:pt x="411" y="358"/>
                    <a:pt x="411" y="358"/>
                  </a:cubicBezTo>
                  <a:cubicBezTo>
                    <a:pt x="411" y="383"/>
                    <a:pt x="411" y="383"/>
                    <a:pt x="411" y="383"/>
                  </a:cubicBezTo>
                  <a:cubicBezTo>
                    <a:pt x="439" y="383"/>
                    <a:pt x="439" y="383"/>
                    <a:pt x="439" y="383"/>
                  </a:cubicBezTo>
                  <a:cubicBezTo>
                    <a:pt x="464" y="383"/>
                    <a:pt x="484" y="363"/>
                    <a:pt x="484" y="337"/>
                  </a:cubicBezTo>
                  <a:cubicBezTo>
                    <a:pt x="484" y="45"/>
                    <a:pt x="484" y="45"/>
                    <a:pt x="484" y="45"/>
                  </a:cubicBezTo>
                  <a:cubicBezTo>
                    <a:pt x="484" y="20"/>
                    <a:pt x="464" y="0"/>
                    <a:pt x="439" y="0"/>
                  </a:cubicBezTo>
                  <a:close/>
                  <a:moveTo>
                    <a:pt x="404" y="49"/>
                  </a:moveTo>
                  <a:cubicBezTo>
                    <a:pt x="353" y="49"/>
                    <a:pt x="353" y="49"/>
                    <a:pt x="353" y="49"/>
                  </a:cubicBezTo>
                  <a:cubicBezTo>
                    <a:pt x="347" y="49"/>
                    <a:pt x="343" y="45"/>
                    <a:pt x="343" y="39"/>
                  </a:cubicBezTo>
                  <a:cubicBezTo>
                    <a:pt x="343" y="34"/>
                    <a:pt x="347" y="30"/>
                    <a:pt x="353" y="30"/>
                  </a:cubicBezTo>
                  <a:cubicBezTo>
                    <a:pt x="404" y="30"/>
                    <a:pt x="404" y="30"/>
                    <a:pt x="404" y="30"/>
                  </a:cubicBezTo>
                  <a:cubicBezTo>
                    <a:pt x="409" y="30"/>
                    <a:pt x="413" y="34"/>
                    <a:pt x="413" y="39"/>
                  </a:cubicBezTo>
                  <a:cubicBezTo>
                    <a:pt x="413" y="45"/>
                    <a:pt x="409" y="49"/>
                    <a:pt x="404" y="49"/>
                  </a:cubicBezTo>
                  <a:close/>
                  <a:moveTo>
                    <a:pt x="434" y="50"/>
                  </a:moveTo>
                  <a:cubicBezTo>
                    <a:pt x="428" y="50"/>
                    <a:pt x="424" y="45"/>
                    <a:pt x="424" y="39"/>
                  </a:cubicBezTo>
                  <a:cubicBezTo>
                    <a:pt x="424" y="34"/>
                    <a:pt x="428" y="29"/>
                    <a:pt x="434" y="29"/>
                  </a:cubicBezTo>
                  <a:cubicBezTo>
                    <a:pt x="440" y="29"/>
                    <a:pt x="444" y="34"/>
                    <a:pt x="444" y="39"/>
                  </a:cubicBezTo>
                  <a:cubicBezTo>
                    <a:pt x="444" y="45"/>
                    <a:pt x="440" y="50"/>
                    <a:pt x="434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5" name="Freeform 43"/>
            <p:cNvSpPr>
              <a:spLocks noEditPoints="1"/>
            </p:cNvSpPr>
            <p:nvPr/>
          </p:nvSpPr>
          <p:spPr bwMode="auto">
            <a:xfrm>
              <a:off x="7907338" y="2962275"/>
              <a:ext cx="1406525" cy="1114425"/>
            </a:xfrm>
            <a:custGeom>
              <a:avLst/>
              <a:gdLst>
                <a:gd name="T0" fmla="*/ 438 w 484"/>
                <a:gd name="T1" fmla="*/ 0 h 383"/>
                <a:gd name="T2" fmla="*/ 45 w 484"/>
                <a:gd name="T3" fmla="*/ 0 h 383"/>
                <a:gd name="T4" fmla="*/ 0 w 484"/>
                <a:gd name="T5" fmla="*/ 45 h 383"/>
                <a:gd name="T6" fmla="*/ 0 w 484"/>
                <a:gd name="T7" fmla="*/ 337 h 383"/>
                <a:gd name="T8" fmla="*/ 45 w 484"/>
                <a:gd name="T9" fmla="*/ 383 h 383"/>
                <a:gd name="T10" fmla="*/ 438 w 484"/>
                <a:gd name="T11" fmla="*/ 383 h 383"/>
                <a:gd name="T12" fmla="*/ 484 w 484"/>
                <a:gd name="T13" fmla="*/ 337 h 383"/>
                <a:gd name="T14" fmla="*/ 484 w 484"/>
                <a:gd name="T15" fmla="*/ 45 h 383"/>
                <a:gd name="T16" fmla="*/ 438 w 484"/>
                <a:gd name="T17" fmla="*/ 0 h 383"/>
                <a:gd name="T18" fmla="*/ 433 w 484"/>
                <a:gd name="T19" fmla="*/ 29 h 383"/>
                <a:gd name="T20" fmla="*/ 444 w 484"/>
                <a:gd name="T21" fmla="*/ 39 h 383"/>
                <a:gd name="T22" fmla="*/ 433 w 484"/>
                <a:gd name="T23" fmla="*/ 49 h 383"/>
                <a:gd name="T24" fmla="*/ 423 w 484"/>
                <a:gd name="T25" fmla="*/ 39 h 383"/>
                <a:gd name="T26" fmla="*/ 433 w 484"/>
                <a:gd name="T27" fmla="*/ 29 h 383"/>
                <a:gd name="T28" fmla="*/ 352 w 484"/>
                <a:gd name="T29" fmla="*/ 29 h 383"/>
                <a:gd name="T30" fmla="*/ 403 w 484"/>
                <a:gd name="T31" fmla="*/ 29 h 383"/>
                <a:gd name="T32" fmla="*/ 413 w 484"/>
                <a:gd name="T33" fmla="*/ 39 h 383"/>
                <a:gd name="T34" fmla="*/ 403 w 484"/>
                <a:gd name="T35" fmla="*/ 49 h 383"/>
                <a:gd name="T36" fmla="*/ 352 w 484"/>
                <a:gd name="T37" fmla="*/ 49 h 383"/>
                <a:gd name="T38" fmla="*/ 342 w 484"/>
                <a:gd name="T39" fmla="*/ 39 h 383"/>
                <a:gd name="T40" fmla="*/ 352 w 484"/>
                <a:gd name="T41" fmla="*/ 29 h 383"/>
                <a:gd name="T42" fmla="*/ 459 w 484"/>
                <a:gd name="T43" fmla="*/ 337 h 383"/>
                <a:gd name="T44" fmla="*/ 438 w 484"/>
                <a:gd name="T45" fmla="*/ 358 h 383"/>
                <a:gd name="T46" fmla="*/ 45 w 484"/>
                <a:gd name="T47" fmla="*/ 358 h 383"/>
                <a:gd name="T48" fmla="*/ 24 w 484"/>
                <a:gd name="T49" fmla="*/ 337 h 383"/>
                <a:gd name="T50" fmla="*/ 24 w 484"/>
                <a:gd name="T51" fmla="*/ 74 h 383"/>
                <a:gd name="T52" fmla="*/ 459 w 484"/>
                <a:gd name="T53" fmla="*/ 74 h 383"/>
                <a:gd name="T54" fmla="*/ 459 w 484"/>
                <a:gd name="T55" fmla="*/ 33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4" h="383">
                  <a:moveTo>
                    <a:pt x="43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0" y="362"/>
                    <a:pt x="20" y="383"/>
                    <a:pt x="45" y="383"/>
                  </a:cubicBezTo>
                  <a:cubicBezTo>
                    <a:pt x="438" y="383"/>
                    <a:pt x="438" y="383"/>
                    <a:pt x="438" y="383"/>
                  </a:cubicBezTo>
                  <a:cubicBezTo>
                    <a:pt x="463" y="383"/>
                    <a:pt x="484" y="362"/>
                    <a:pt x="484" y="337"/>
                  </a:cubicBezTo>
                  <a:cubicBezTo>
                    <a:pt x="484" y="45"/>
                    <a:pt x="484" y="45"/>
                    <a:pt x="484" y="45"/>
                  </a:cubicBezTo>
                  <a:cubicBezTo>
                    <a:pt x="484" y="20"/>
                    <a:pt x="463" y="0"/>
                    <a:pt x="438" y="0"/>
                  </a:cubicBezTo>
                  <a:close/>
                  <a:moveTo>
                    <a:pt x="433" y="29"/>
                  </a:moveTo>
                  <a:cubicBezTo>
                    <a:pt x="439" y="29"/>
                    <a:pt x="444" y="33"/>
                    <a:pt x="444" y="39"/>
                  </a:cubicBezTo>
                  <a:cubicBezTo>
                    <a:pt x="444" y="45"/>
                    <a:pt x="439" y="49"/>
                    <a:pt x="433" y="49"/>
                  </a:cubicBezTo>
                  <a:cubicBezTo>
                    <a:pt x="428" y="49"/>
                    <a:pt x="423" y="45"/>
                    <a:pt x="423" y="39"/>
                  </a:cubicBezTo>
                  <a:cubicBezTo>
                    <a:pt x="423" y="33"/>
                    <a:pt x="428" y="29"/>
                    <a:pt x="433" y="29"/>
                  </a:cubicBezTo>
                  <a:close/>
                  <a:moveTo>
                    <a:pt x="352" y="29"/>
                  </a:moveTo>
                  <a:cubicBezTo>
                    <a:pt x="403" y="29"/>
                    <a:pt x="403" y="29"/>
                    <a:pt x="403" y="29"/>
                  </a:cubicBezTo>
                  <a:cubicBezTo>
                    <a:pt x="408" y="29"/>
                    <a:pt x="413" y="34"/>
                    <a:pt x="413" y="39"/>
                  </a:cubicBezTo>
                  <a:cubicBezTo>
                    <a:pt x="413" y="44"/>
                    <a:pt x="408" y="49"/>
                    <a:pt x="403" y="49"/>
                  </a:cubicBezTo>
                  <a:cubicBezTo>
                    <a:pt x="352" y="49"/>
                    <a:pt x="352" y="49"/>
                    <a:pt x="352" y="49"/>
                  </a:cubicBezTo>
                  <a:cubicBezTo>
                    <a:pt x="347" y="49"/>
                    <a:pt x="342" y="44"/>
                    <a:pt x="342" y="39"/>
                  </a:cubicBezTo>
                  <a:cubicBezTo>
                    <a:pt x="342" y="34"/>
                    <a:pt x="347" y="29"/>
                    <a:pt x="352" y="29"/>
                  </a:cubicBezTo>
                  <a:close/>
                  <a:moveTo>
                    <a:pt x="459" y="337"/>
                  </a:moveTo>
                  <a:cubicBezTo>
                    <a:pt x="459" y="348"/>
                    <a:pt x="449" y="358"/>
                    <a:pt x="438" y="358"/>
                  </a:cubicBezTo>
                  <a:cubicBezTo>
                    <a:pt x="45" y="358"/>
                    <a:pt x="45" y="358"/>
                    <a:pt x="45" y="358"/>
                  </a:cubicBezTo>
                  <a:cubicBezTo>
                    <a:pt x="34" y="358"/>
                    <a:pt x="24" y="348"/>
                    <a:pt x="24" y="337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459" y="74"/>
                    <a:pt x="459" y="74"/>
                    <a:pt x="459" y="74"/>
                  </a:cubicBezTo>
                  <a:lnTo>
                    <a:pt x="459" y="3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6" name="Freeform 44"/>
            <p:cNvSpPr>
              <a:spLocks noEditPoints="1"/>
            </p:cNvSpPr>
            <p:nvPr/>
          </p:nvSpPr>
          <p:spPr bwMode="auto">
            <a:xfrm>
              <a:off x="8313738" y="3305175"/>
              <a:ext cx="590550" cy="587375"/>
            </a:xfrm>
            <a:custGeom>
              <a:avLst/>
              <a:gdLst>
                <a:gd name="T0" fmla="*/ 102 w 203"/>
                <a:gd name="T1" fmla="*/ 0 h 202"/>
                <a:gd name="T2" fmla="*/ 0 w 203"/>
                <a:gd name="T3" fmla="*/ 101 h 202"/>
                <a:gd name="T4" fmla="*/ 102 w 203"/>
                <a:gd name="T5" fmla="*/ 202 h 202"/>
                <a:gd name="T6" fmla="*/ 203 w 203"/>
                <a:gd name="T7" fmla="*/ 101 h 202"/>
                <a:gd name="T8" fmla="*/ 102 w 203"/>
                <a:gd name="T9" fmla="*/ 0 h 202"/>
                <a:gd name="T10" fmla="*/ 102 w 203"/>
                <a:gd name="T11" fmla="*/ 174 h 202"/>
                <a:gd name="T12" fmla="*/ 29 w 203"/>
                <a:gd name="T13" fmla="*/ 101 h 202"/>
                <a:gd name="T14" fmla="*/ 39 w 203"/>
                <a:gd name="T15" fmla="*/ 65 h 202"/>
                <a:gd name="T16" fmla="*/ 147 w 203"/>
                <a:gd name="T17" fmla="*/ 158 h 202"/>
                <a:gd name="T18" fmla="*/ 102 w 203"/>
                <a:gd name="T19" fmla="*/ 174 h 202"/>
                <a:gd name="T20" fmla="*/ 165 w 203"/>
                <a:gd name="T21" fmla="*/ 137 h 202"/>
                <a:gd name="T22" fmla="*/ 57 w 203"/>
                <a:gd name="T23" fmla="*/ 44 h 202"/>
                <a:gd name="T24" fmla="*/ 102 w 203"/>
                <a:gd name="T25" fmla="*/ 28 h 202"/>
                <a:gd name="T26" fmla="*/ 174 w 203"/>
                <a:gd name="T27" fmla="*/ 101 h 202"/>
                <a:gd name="T28" fmla="*/ 165 w 203"/>
                <a:gd name="T29" fmla="*/ 137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3" h="202"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2"/>
                    <a:pt x="102" y="202"/>
                  </a:cubicBezTo>
                  <a:cubicBezTo>
                    <a:pt x="157" y="202"/>
                    <a:pt x="203" y="157"/>
                    <a:pt x="203" y="101"/>
                  </a:cubicBezTo>
                  <a:cubicBezTo>
                    <a:pt x="203" y="45"/>
                    <a:pt x="157" y="0"/>
                    <a:pt x="102" y="0"/>
                  </a:cubicBezTo>
                  <a:close/>
                  <a:moveTo>
                    <a:pt x="102" y="174"/>
                  </a:moveTo>
                  <a:cubicBezTo>
                    <a:pt x="61" y="174"/>
                    <a:pt x="29" y="141"/>
                    <a:pt x="29" y="101"/>
                  </a:cubicBezTo>
                  <a:cubicBezTo>
                    <a:pt x="29" y="88"/>
                    <a:pt x="33" y="75"/>
                    <a:pt x="39" y="65"/>
                  </a:cubicBezTo>
                  <a:cubicBezTo>
                    <a:pt x="147" y="158"/>
                    <a:pt x="147" y="158"/>
                    <a:pt x="147" y="158"/>
                  </a:cubicBezTo>
                  <a:cubicBezTo>
                    <a:pt x="134" y="168"/>
                    <a:pt x="119" y="174"/>
                    <a:pt x="102" y="174"/>
                  </a:cubicBezTo>
                  <a:close/>
                  <a:moveTo>
                    <a:pt x="165" y="137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69" y="34"/>
                    <a:pt x="85" y="28"/>
                    <a:pt x="102" y="28"/>
                  </a:cubicBezTo>
                  <a:cubicBezTo>
                    <a:pt x="142" y="29"/>
                    <a:pt x="174" y="61"/>
                    <a:pt x="174" y="101"/>
                  </a:cubicBezTo>
                  <a:cubicBezTo>
                    <a:pt x="174" y="114"/>
                    <a:pt x="171" y="127"/>
                    <a:pt x="165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57" name="组合 256"/>
          <p:cNvGrpSpPr/>
          <p:nvPr/>
        </p:nvGrpSpPr>
        <p:grpSpPr>
          <a:xfrm>
            <a:off x="974194" y="4167605"/>
            <a:ext cx="307778" cy="284060"/>
            <a:chOff x="10463213" y="2763838"/>
            <a:chExt cx="1422400" cy="1312862"/>
          </a:xfrm>
          <a:solidFill>
            <a:schemeClr val="accent6">
              <a:lumMod val="50000"/>
            </a:schemeClr>
          </a:solidFill>
        </p:grpSpPr>
        <p:sp>
          <p:nvSpPr>
            <p:cNvPr id="258" name="Freeform 45"/>
            <p:cNvSpPr>
              <a:spLocks noEditPoints="1"/>
            </p:cNvSpPr>
            <p:nvPr/>
          </p:nvSpPr>
          <p:spPr bwMode="auto">
            <a:xfrm>
              <a:off x="10728325" y="2763838"/>
              <a:ext cx="728663" cy="409575"/>
            </a:xfrm>
            <a:custGeom>
              <a:avLst/>
              <a:gdLst>
                <a:gd name="T0" fmla="*/ 231 w 251"/>
                <a:gd name="T1" fmla="*/ 0 h 141"/>
                <a:gd name="T2" fmla="*/ 20 w 251"/>
                <a:gd name="T3" fmla="*/ 0 h 141"/>
                <a:gd name="T4" fmla="*/ 0 w 251"/>
                <a:gd name="T5" fmla="*/ 20 h 141"/>
                <a:gd name="T6" fmla="*/ 0 w 251"/>
                <a:gd name="T7" fmla="*/ 120 h 141"/>
                <a:gd name="T8" fmla="*/ 20 w 251"/>
                <a:gd name="T9" fmla="*/ 141 h 141"/>
                <a:gd name="T10" fmla="*/ 231 w 251"/>
                <a:gd name="T11" fmla="*/ 141 h 141"/>
                <a:gd name="T12" fmla="*/ 251 w 251"/>
                <a:gd name="T13" fmla="*/ 120 h 141"/>
                <a:gd name="T14" fmla="*/ 251 w 251"/>
                <a:gd name="T15" fmla="*/ 20 h 141"/>
                <a:gd name="T16" fmla="*/ 231 w 251"/>
                <a:gd name="T17" fmla="*/ 0 h 141"/>
                <a:gd name="T18" fmla="*/ 225 w 251"/>
                <a:gd name="T19" fmla="*/ 98 h 141"/>
                <a:gd name="T20" fmla="*/ 210 w 251"/>
                <a:gd name="T21" fmla="*/ 112 h 141"/>
                <a:gd name="T22" fmla="*/ 196 w 251"/>
                <a:gd name="T23" fmla="*/ 98 h 141"/>
                <a:gd name="T24" fmla="*/ 196 w 251"/>
                <a:gd name="T25" fmla="*/ 43 h 141"/>
                <a:gd name="T26" fmla="*/ 210 w 251"/>
                <a:gd name="T27" fmla="*/ 29 h 141"/>
                <a:gd name="T28" fmla="*/ 225 w 251"/>
                <a:gd name="T29" fmla="*/ 43 h 141"/>
                <a:gd name="T30" fmla="*/ 225 w 251"/>
                <a:gd name="T31" fmla="*/ 9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1" h="141">
                  <a:moveTo>
                    <a:pt x="2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32"/>
                    <a:pt x="9" y="141"/>
                    <a:pt x="20" y="141"/>
                  </a:cubicBezTo>
                  <a:cubicBezTo>
                    <a:pt x="231" y="141"/>
                    <a:pt x="231" y="141"/>
                    <a:pt x="231" y="141"/>
                  </a:cubicBezTo>
                  <a:cubicBezTo>
                    <a:pt x="242" y="141"/>
                    <a:pt x="251" y="132"/>
                    <a:pt x="251" y="120"/>
                  </a:cubicBezTo>
                  <a:cubicBezTo>
                    <a:pt x="251" y="20"/>
                    <a:pt x="251" y="20"/>
                    <a:pt x="251" y="20"/>
                  </a:cubicBezTo>
                  <a:cubicBezTo>
                    <a:pt x="251" y="9"/>
                    <a:pt x="242" y="0"/>
                    <a:pt x="231" y="0"/>
                  </a:cubicBezTo>
                  <a:close/>
                  <a:moveTo>
                    <a:pt x="225" y="98"/>
                  </a:moveTo>
                  <a:cubicBezTo>
                    <a:pt x="225" y="106"/>
                    <a:pt x="218" y="112"/>
                    <a:pt x="210" y="112"/>
                  </a:cubicBezTo>
                  <a:cubicBezTo>
                    <a:pt x="203" y="112"/>
                    <a:pt x="196" y="106"/>
                    <a:pt x="196" y="98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196" y="35"/>
                    <a:pt x="203" y="29"/>
                    <a:pt x="210" y="29"/>
                  </a:cubicBezTo>
                  <a:cubicBezTo>
                    <a:pt x="218" y="29"/>
                    <a:pt x="225" y="35"/>
                    <a:pt x="225" y="43"/>
                  </a:cubicBezTo>
                  <a:lnTo>
                    <a:pt x="225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59" name="Freeform 46"/>
            <p:cNvSpPr>
              <a:spLocks noEditPoints="1"/>
            </p:cNvSpPr>
            <p:nvPr/>
          </p:nvSpPr>
          <p:spPr bwMode="auto">
            <a:xfrm>
              <a:off x="10826750" y="3249613"/>
              <a:ext cx="531813" cy="533400"/>
            </a:xfrm>
            <a:custGeom>
              <a:avLst/>
              <a:gdLst>
                <a:gd name="T0" fmla="*/ 92 w 183"/>
                <a:gd name="T1" fmla="*/ 0 h 183"/>
                <a:gd name="T2" fmla="*/ 0 w 183"/>
                <a:gd name="T3" fmla="*/ 92 h 183"/>
                <a:gd name="T4" fmla="*/ 92 w 183"/>
                <a:gd name="T5" fmla="*/ 183 h 183"/>
                <a:gd name="T6" fmla="*/ 183 w 183"/>
                <a:gd name="T7" fmla="*/ 92 h 183"/>
                <a:gd name="T8" fmla="*/ 92 w 183"/>
                <a:gd name="T9" fmla="*/ 0 h 183"/>
                <a:gd name="T10" fmla="*/ 92 w 183"/>
                <a:gd name="T11" fmla="*/ 149 h 183"/>
                <a:gd name="T12" fmla="*/ 34 w 183"/>
                <a:gd name="T13" fmla="*/ 92 h 183"/>
                <a:gd name="T14" fmla="*/ 92 w 183"/>
                <a:gd name="T15" fmla="*/ 34 h 183"/>
                <a:gd name="T16" fmla="*/ 149 w 183"/>
                <a:gd name="T17" fmla="*/ 92 h 183"/>
                <a:gd name="T18" fmla="*/ 92 w 183"/>
                <a:gd name="T19" fmla="*/ 14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3" h="183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2"/>
                    <a:pt x="41" y="183"/>
                    <a:pt x="92" y="183"/>
                  </a:cubicBezTo>
                  <a:cubicBezTo>
                    <a:pt x="142" y="183"/>
                    <a:pt x="183" y="142"/>
                    <a:pt x="183" y="92"/>
                  </a:cubicBezTo>
                  <a:cubicBezTo>
                    <a:pt x="183" y="41"/>
                    <a:pt x="142" y="0"/>
                    <a:pt x="92" y="0"/>
                  </a:cubicBezTo>
                  <a:close/>
                  <a:moveTo>
                    <a:pt x="92" y="149"/>
                  </a:moveTo>
                  <a:cubicBezTo>
                    <a:pt x="60" y="149"/>
                    <a:pt x="34" y="123"/>
                    <a:pt x="34" y="92"/>
                  </a:cubicBezTo>
                  <a:cubicBezTo>
                    <a:pt x="34" y="60"/>
                    <a:pt x="60" y="34"/>
                    <a:pt x="92" y="34"/>
                  </a:cubicBezTo>
                  <a:cubicBezTo>
                    <a:pt x="123" y="34"/>
                    <a:pt x="149" y="60"/>
                    <a:pt x="149" y="92"/>
                  </a:cubicBezTo>
                  <a:cubicBezTo>
                    <a:pt x="149" y="123"/>
                    <a:pt x="123" y="149"/>
                    <a:pt x="92" y="1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60" name="Freeform 47"/>
            <p:cNvSpPr>
              <a:spLocks noEditPoints="1"/>
            </p:cNvSpPr>
            <p:nvPr/>
          </p:nvSpPr>
          <p:spPr bwMode="auto">
            <a:xfrm>
              <a:off x="10463213" y="2851150"/>
              <a:ext cx="1258888" cy="1225550"/>
            </a:xfrm>
            <a:custGeom>
              <a:avLst/>
              <a:gdLst>
                <a:gd name="T0" fmla="*/ 400 w 433"/>
                <a:gd name="T1" fmla="*/ 345 h 421"/>
                <a:gd name="T2" fmla="*/ 400 w 433"/>
                <a:gd name="T3" fmla="*/ 372 h 421"/>
                <a:gd name="T4" fmla="*/ 400 w 433"/>
                <a:gd name="T5" fmla="*/ 372 h 421"/>
                <a:gd name="T6" fmla="*/ 384 w 433"/>
                <a:gd name="T7" fmla="*/ 388 h 421"/>
                <a:gd name="T8" fmla="*/ 49 w 433"/>
                <a:gd name="T9" fmla="*/ 388 h 421"/>
                <a:gd name="T10" fmla="*/ 33 w 433"/>
                <a:gd name="T11" fmla="*/ 372 h 421"/>
                <a:gd name="T12" fmla="*/ 33 w 433"/>
                <a:gd name="T13" fmla="*/ 49 h 421"/>
                <a:gd name="T14" fmla="*/ 49 w 433"/>
                <a:gd name="T15" fmla="*/ 32 h 421"/>
                <a:gd name="T16" fmla="*/ 108 w 433"/>
                <a:gd name="T17" fmla="*/ 32 h 421"/>
                <a:gd name="T18" fmla="*/ 108 w 433"/>
                <a:gd name="T19" fmla="*/ 0 h 421"/>
                <a:gd name="T20" fmla="*/ 49 w 433"/>
                <a:gd name="T21" fmla="*/ 0 h 421"/>
                <a:gd name="T22" fmla="*/ 0 w 433"/>
                <a:gd name="T23" fmla="*/ 49 h 421"/>
                <a:gd name="T24" fmla="*/ 0 w 433"/>
                <a:gd name="T25" fmla="*/ 372 h 421"/>
                <a:gd name="T26" fmla="*/ 49 w 433"/>
                <a:gd name="T27" fmla="*/ 421 h 421"/>
                <a:gd name="T28" fmla="*/ 384 w 433"/>
                <a:gd name="T29" fmla="*/ 421 h 421"/>
                <a:gd name="T30" fmla="*/ 433 w 433"/>
                <a:gd name="T31" fmla="*/ 372 h 421"/>
                <a:gd name="T32" fmla="*/ 433 w 433"/>
                <a:gd name="T33" fmla="*/ 362 h 421"/>
                <a:gd name="T34" fmla="*/ 402 w 433"/>
                <a:gd name="T35" fmla="*/ 343 h 421"/>
                <a:gd name="T36" fmla="*/ 400 w 433"/>
                <a:gd name="T37" fmla="*/ 345 h 421"/>
                <a:gd name="T38" fmla="*/ 384 w 433"/>
                <a:gd name="T39" fmla="*/ 0 h 421"/>
                <a:gd name="T40" fmla="*/ 328 w 433"/>
                <a:gd name="T41" fmla="*/ 0 h 421"/>
                <a:gd name="T42" fmla="*/ 328 w 433"/>
                <a:gd name="T43" fmla="*/ 32 h 421"/>
                <a:gd name="T44" fmla="*/ 384 w 433"/>
                <a:gd name="T45" fmla="*/ 32 h 421"/>
                <a:gd name="T46" fmla="*/ 400 w 433"/>
                <a:gd name="T47" fmla="*/ 49 h 421"/>
                <a:gd name="T48" fmla="*/ 400 w 433"/>
                <a:gd name="T49" fmla="*/ 253 h 421"/>
                <a:gd name="T50" fmla="*/ 423 w 433"/>
                <a:gd name="T51" fmla="*/ 256 h 421"/>
                <a:gd name="T52" fmla="*/ 423 w 433"/>
                <a:gd name="T53" fmla="*/ 256 h 421"/>
                <a:gd name="T54" fmla="*/ 423 w 433"/>
                <a:gd name="T55" fmla="*/ 256 h 421"/>
                <a:gd name="T56" fmla="*/ 433 w 433"/>
                <a:gd name="T57" fmla="*/ 260 h 421"/>
                <a:gd name="T58" fmla="*/ 433 w 433"/>
                <a:gd name="T59" fmla="*/ 49 h 421"/>
                <a:gd name="T60" fmla="*/ 384 w 433"/>
                <a:gd name="T61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3" h="421">
                  <a:moveTo>
                    <a:pt x="400" y="345"/>
                  </a:moveTo>
                  <a:cubicBezTo>
                    <a:pt x="400" y="372"/>
                    <a:pt x="400" y="372"/>
                    <a:pt x="400" y="372"/>
                  </a:cubicBezTo>
                  <a:cubicBezTo>
                    <a:pt x="400" y="372"/>
                    <a:pt x="400" y="372"/>
                    <a:pt x="400" y="372"/>
                  </a:cubicBezTo>
                  <a:cubicBezTo>
                    <a:pt x="400" y="381"/>
                    <a:pt x="393" y="388"/>
                    <a:pt x="384" y="388"/>
                  </a:cubicBezTo>
                  <a:cubicBezTo>
                    <a:pt x="49" y="388"/>
                    <a:pt x="49" y="388"/>
                    <a:pt x="49" y="388"/>
                  </a:cubicBezTo>
                  <a:cubicBezTo>
                    <a:pt x="40" y="388"/>
                    <a:pt x="33" y="381"/>
                    <a:pt x="33" y="372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0"/>
                    <a:pt x="40" y="32"/>
                    <a:pt x="49" y="32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399"/>
                    <a:pt x="22" y="421"/>
                    <a:pt x="49" y="421"/>
                  </a:cubicBezTo>
                  <a:cubicBezTo>
                    <a:pt x="384" y="421"/>
                    <a:pt x="384" y="421"/>
                    <a:pt x="384" y="421"/>
                  </a:cubicBezTo>
                  <a:cubicBezTo>
                    <a:pt x="411" y="421"/>
                    <a:pt x="433" y="399"/>
                    <a:pt x="433" y="372"/>
                  </a:cubicBezTo>
                  <a:cubicBezTo>
                    <a:pt x="433" y="362"/>
                    <a:pt x="433" y="362"/>
                    <a:pt x="433" y="362"/>
                  </a:cubicBezTo>
                  <a:cubicBezTo>
                    <a:pt x="402" y="343"/>
                    <a:pt x="402" y="343"/>
                    <a:pt x="402" y="343"/>
                  </a:cubicBezTo>
                  <a:cubicBezTo>
                    <a:pt x="402" y="344"/>
                    <a:pt x="401" y="344"/>
                    <a:pt x="400" y="345"/>
                  </a:cubicBezTo>
                  <a:close/>
                  <a:moveTo>
                    <a:pt x="384" y="0"/>
                  </a:moveTo>
                  <a:cubicBezTo>
                    <a:pt x="328" y="0"/>
                    <a:pt x="328" y="0"/>
                    <a:pt x="328" y="0"/>
                  </a:cubicBezTo>
                  <a:cubicBezTo>
                    <a:pt x="328" y="32"/>
                    <a:pt x="328" y="32"/>
                    <a:pt x="328" y="32"/>
                  </a:cubicBezTo>
                  <a:cubicBezTo>
                    <a:pt x="384" y="32"/>
                    <a:pt x="384" y="32"/>
                    <a:pt x="384" y="32"/>
                  </a:cubicBezTo>
                  <a:cubicBezTo>
                    <a:pt x="393" y="32"/>
                    <a:pt x="400" y="40"/>
                    <a:pt x="400" y="49"/>
                  </a:cubicBezTo>
                  <a:cubicBezTo>
                    <a:pt x="400" y="253"/>
                    <a:pt x="400" y="253"/>
                    <a:pt x="400" y="253"/>
                  </a:cubicBezTo>
                  <a:cubicBezTo>
                    <a:pt x="423" y="256"/>
                    <a:pt x="423" y="256"/>
                    <a:pt x="423" y="256"/>
                  </a:cubicBezTo>
                  <a:cubicBezTo>
                    <a:pt x="423" y="256"/>
                    <a:pt x="423" y="256"/>
                    <a:pt x="423" y="256"/>
                  </a:cubicBezTo>
                  <a:cubicBezTo>
                    <a:pt x="423" y="256"/>
                    <a:pt x="423" y="256"/>
                    <a:pt x="423" y="256"/>
                  </a:cubicBezTo>
                  <a:cubicBezTo>
                    <a:pt x="427" y="256"/>
                    <a:pt x="430" y="257"/>
                    <a:pt x="433" y="260"/>
                  </a:cubicBezTo>
                  <a:cubicBezTo>
                    <a:pt x="433" y="49"/>
                    <a:pt x="433" y="49"/>
                    <a:pt x="433" y="49"/>
                  </a:cubicBezTo>
                  <a:cubicBezTo>
                    <a:pt x="433" y="22"/>
                    <a:pt x="411" y="0"/>
                    <a:pt x="38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61" name="Freeform 48"/>
            <p:cNvSpPr/>
            <p:nvPr/>
          </p:nvSpPr>
          <p:spPr bwMode="auto">
            <a:xfrm>
              <a:off x="11431588" y="3605213"/>
              <a:ext cx="454025" cy="311150"/>
            </a:xfrm>
            <a:custGeom>
              <a:avLst/>
              <a:gdLst>
                <a:gd name="T0" fmla="*/ 89 w 156"/>
                <a:gd name="T1" fmla="*/ 10 h 107"/>
                <a:gd name="T2" fmla="*/ 7 w 156"/>
                <a:gd name="T3" fmla="*/ 1 h 107"/>
                <a:gd name="T4" fmla="*/ 3 w 156"/>
                <a:gd name="T5" fmla="*/ 8 h 107"/>
                <a:gd name="T6" fmla="*/ 48 w 156"/>
                <a:gd name="T7" fmla="*/ 76 h 107"/>
                <a:gd name="T8" fmla="*/ 58 w 156"/>
                <a:gd name="T9" fmla="*/ 76 h 107"/>
                <a:gd name="T10" fmla="*/ 65 w 156"/>
                <a:gd name="T11" fmla="*/ 66 h 107"/>
                <a:gd name="T12" fmla="*/ 128 w 156"/>
                <a:gd name="T13" fmla="*/ 105 h 107"/>
                <a:gd name="T14" fmla="*/ 141 w 156"/>
                <a:gd name="T15" fmla="*/ 102 h 107"/>
                <a:gd name="T16" fmla="*/ 154 w 156"/>
                <a:gd name="T17" fmla="*/ 81 h 107"/>
                <a:gd name="T18" fmla="*/ 151 w 156"/>
                <a:gd name="T19" fmla="*/ 68 h 107"/>
                <a:gd name="T20" fmla="*/ 87 w 156"/>
                <a:gd name="T21" fmla="*/ 29 h 107"/>
                <a:gd name="T22" fmla="*/ 93 w 156"/>
                <a:gd name="T23" fmla="*/ 19 h 107"/>
                <a:gd name="T24" fmla="*/ 89 w 156"/>
                <a:gd name="T25" fmla="*/ 1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6" h="107">
                  <a:moveTo>
                    <a:pt x="89" y="1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2" y="0"/>
                    <a:pt x="0" y="3"/>
                    <a:pt x="3" y="8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51" y="81"/>
                    <a:pt x="56" y="81"/>
                    <a:pt x="58" y="76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128" y="105"/>
                    <a:pt x="128" y="105"/>
                    <a:pt x="128" y="105"/>
                  </a:cubicBezTo>
                  <a:cubicBezTo>
                    <a:pt x="133" y="107"/>
                    <a:pt x="139" y="106"/>
                    <a:pt x="141" y="102"/>
                  </a:cubicBezTo>
                  <a:cubicBezTo>
                    <a:pt x="154" y="81"/>
                    <a:pt x="154" y="81"/>
                    <a:pt x="154" y="81"/>
                  </a:cubicBezTo>
                  <a:cubicBezTo>
                    <a:pt x="156" y="77"/>
                    <a:pt x="155" y="71"/>
                    <a:pt x="151" y="68"/>
                  </a:cubicBezTo>
                  <a:cubicBezTo>
                    <a:pt x="87" y="29"/>
                    <a:pt x="87" y="29"/>
                    <a:pt x="87" y="2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6" y="15"/>
                    <a:pt x="94" y="10"/>
                    <a:pt x="8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62" name="Freeform 10"/>
          <p:cNvSpPr>
            <a:spLocks noEditPoints="1"/>
          </p:cNvSpPr>
          <p:nvPr/>
        </p:nvSpPr>
        <p:spPr bwMode="auto">
          <a:xfrm>
            <a:off x="1681807" y="4170054"/>
            <a:ext cx="441645" cy="279164"/>
          </a:xfrm>
          <a:custGeom>
            <a:avLst/>
            <a:gdLst>
              <a:gd name="T0" fmla="*/ 87 w 782"/>
              <a:gd name="T1" fmla="*/ 232 h 493"/>
              <a:gd name="T2" fmla="*/ 195 w 782"/>
              <a:gd name="T3" fmla="*/ 0 h 493"/>
              <a:gd name="T4" fmla="*/ 724 w 782"/>
              <a:gd name="T5" fmla="*/ 467 h 493"/>
              <a:gd name="T6" fmla="*/ 612 w 782"/>
              <a:gd name="T7" fmla="*/ 369 h 493"/>
              <a:gd name="T8" fmla="*/ 565 w 782"/>
              <a:gd name="T9" fmla="*/ 349 h 493"/>
              <a:gd name="T10" fmla="*/ 605 w 782"/>
              <a:gd name="T11" fmla="*/ 354 h 493"/>
              <a:gd name="T12" fmla="*/ 366 w 782"/>
              <a:gd name="T13" fmla="*/ 366 h 493"/>
              <a:gd name="T14" fmla="*/ 372 w 782"/>
              <a:gd name="T15" fmla="*/ 348 h 493"/>
              <a:gd name="T16" fmla="*/ 410 w 782"/>
              <a:gd name="T17" fmla="*/ 351 h 493"/>
              <a:gd name="T18" fmla="*/ 409 w 782"/>
              <a:gd name="T19" fmla="*/ 406 h 493"/>
              <a:gd name="T20" fmla="*/ 362 w 782"/>
              <a:gd name="T21" fmla="*/ 405 h 493"/>
              <a:gd name="T22" fmla="*/ 288 w 782"/>
              <a:gd name="T23" fmla="*/ 400 h 493"/>
              <a:gd name="T24" fmla="*/ 339 w 782"/>
              <a:gd name="T25" fmla="*/ 389 h 493"/>
              <a:gd name="T26" fmla="*/ 322 w 782"/>
              <a:gd name="T27" fmla="*/ 409 h 493"/>
              <a:gd name="T28" fmla="*/ 302 w 782"/>
              <a:gd name="T29" fmla="*/ 353 h 493"/>
              <a:gd name="T30" fmla="*/ 345 w 782"/>
              <a:gd name="T31" fmla="*/ 351 h 493"/>
              <a:gd name="T32" fmla="*/ 213 w 782"/>
              <a:gd name="T33" fmla="*/ 402 h 493"/>
              <a:gd name="T34" fmla="*/ 267 w 782"/>
              <a:gd name="T35" fmla="*/ 387 h 493"/>
              <a:gd name="T36" fmla="*/ 213 w 782"/>
              <a:gd name="T37" fmla="*/ 406 h 493"/>
              <a:gd name="T38" fmla="*/ 199 w 782"/>
              <a:gd name="T39" fmla="*/ 369 h 493"/>
              <a:gd name="T40" fmla="*/ 214 w 782"/>
              <a:gd name="T41" fmla="*/ 348 h 493"/>
              <a:gd name="T42" fmla="*/ 233 w 782"/>
              <a:gd name="T43" fmla="*/ 361 h 493"/>
              <a:gd name="T44" fmla="*/ 280 w 782"/>
              <a:gd name="T45" fmla="*/ 350 h 493"/>
              <a:gd name="T46" fmla="*/ 273 w 782"/>
              <a:gd name="T47" fmla="*/ 367 h 493"/>
              <a:gd name="T48" fmla="*/ 159 w 782"/>
              <a:gd name="T49" fmla="*/ 452 h 493"/>
              <a:gd name="T50" fmla="*/ 107 w 782"/>
              <a:gd name="T51" fmla="*/ 448 h 493"/>
              <a:gd name="T52" fmla="*/ 137 w 782"/>
              <a:gd name="T53" fmla="*/ 424 h 493"/>
              <a:gd name="T54" fmla="*/ 188 w 782"/>
              <a:gd name="T55" fmla="*/ 402 h 493"/>
              <a:gd name="T56" fmla="*/ 142 w 782"/>
              <a:gd name="T57" fmla="*/ 409 h 493"/>
              <a:gd name="T58" fmla="*/ 153 w 782"/>
              <a:gd name="T59" fmla="*/ 385 h 493"/>
              <a:gd name="T60" fmla="*/ 196 w 782"/>
              <a:gd name="T61" fmla="*/ 389 h 493"/>
              <a:gd name="T62" fmla="*/ 407 w 782"/>
              <a:gd name="T63" fmla="*/ 455 h 493"/>
              <a:gd name="T64" fmla="*/ 200 w 782"/>
              <a:gd name="T65" fmla="*/ 458 h 493"/>
              <a:gd name="T66" fmla="*/ 203 w 782"/>
              <a:gd name="T67" fmla="*/ 427 h 493"/>
              <a:gd name="T68" fmla="*/ 402 w 782"/>
              <a:gd name="T69" fmla="*/ 423 h 493"/>
              <a:gd name="T70" fmla="*/ 411 w 782"/>
              <a:gd name="T71" fmla="*/ 448 h 493"/>
              <a:gd name="T72" fmla="*/ 438 w 782"/>
              <a:gd name="T73" fmla="*/ 347 h 493"/>
              <a:gd name="T74" fmla="*/ 471 w 782"/>
              <a:gd name="T75" fmla="*/ 369 h 493"/>
              <a:gd name="T76" fmla="*/ 434 w 782"/>
              <a:gd name="T77" fmla="*/ 366 h 493"/>
              <a:gd name="T78" fmla="*/ 484 w 782"/>
              <a:gd name="T79" fmla="*/ 395 h 493"/>
              <a:gd name="T80" fmla="*/ 473 w 782"/>
              <a:gd name="T81" fmla="*/ 409 h 493"/>
              <a:gd name="T82" fmla="*/ 437 w 782"/>
              <a:gd name="T83" fmla="*/ 404 h 493"/>
              <a:gd name="T84" fmla="*/ 440 w 782"/>
              <a:gd name="T85" fmla="*/ 451 h 493"/>
              <a:gd name="T86" fmla="*/ 438 w 782"/>
              <a:gd name="T87" fmla="*/ 428 h 493"/>
              <a:gd name="T88" fmla="*/ 447 w 782"/>
              <a:gd name="T89" fmla="*/ 423 h 493"/>
              <a:gd name="T90" fmla="*/ 483 w 782"/>
              <a:gd name="T91" fmla="*/ 424 h 493"/>
              <a:gd name="T92" fmla="*/ 502 w 782"/>
              <a:gd name="T93" fmla="*/ 363 h 493"/>
              <a:gd name="T94" fmla="*/ 536 w 782"/>
              <a:gd name="T95" fmla="*/ 350 h 493"/>
              <a:gd name="T96" fmla="*/ 547 w 782"/>
              <a:gd name="T97" fmla="*/ 366 h 493"/>
              <a:gd name="T98" fmla="*/ 519 w 782"/>
              <a:gd name="T99" fmla="*/ 405 h 493"/>
              <a:gd name="T100" fmla="*/ 559 w 782"/>
              <a:gd name="T101" fmla="*/ 389 h 493"/>
              <a:gd name="T102" fmla="*/ 564 w 782"/>
              <a:gd name="T103" fmla="*/ 408 h 493"/>
              <a:gd name="T104" fmla="*/ 588 w 782"/>
              <a:gd name="T105" fmla="*/ 453 h 493"/>
              <a:gd name="T106" fmla="*/ 548 w 782"/>
              <a:gd name="T107" fmla="*/ 457 h 493"/>
              <a:gd name="T108" fmla="*/ 536 w 782"/>
              <a:gd name="T109" fmla="*/ 423 h 493"/>
              <a:gd name="T110" fmla="*/ 588 w 782"/>
              <a:gd name="T111" fmla="*/ 448 h 493"/>
              <a:gd name="T112" fmla="*/ 591 w 782"/>
              <a:gd name="T113" fmla="*/ 382 h 493"/>
              <a:gd name="T114" fmla="*/ 635 w 782"/>
              <a:gd name="T115" fmla="*/ 409 h 493"/>
              <a:gd name="T116" fmla="*/ 616 w 782"/>
              <a:gd name="T117" fmla="*/ 449 h 493"/>
              <a:gd name="T118" fmla="*/ 639 w 782"/>
              <a:gd name="T119" fmla="*/ 423 h 493"/>
              <a:gd name="T120" fmla="*/ 670 w 782"/>
              <a:gd name="T121" fmla="*/ 449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82" h="493">
                <a:moveTo>
                  <a:pt x="111" y="206"/>
                </a:moveTo>
                <a:cubicBezTo>
                  <a:pt x="91" y="187"/>
                  <a:pt x="91" y="152"/>
                  <a:pt x="111" y="134"/>
                </a:cubicBezTo>
                <a:cubicBezTo>
                  <a:pt x="97" y="136"/>
                  <a:pt x="84" y="151"/>
                  <a:pt x="84" y="170"/>
                </a:cubicBezTo>
                <a:cubicBezTo>
                  <a:pt x="84" y="188"/>
                  <a:pt x="97" y="203"/>
                  <a:pt x="111" y="206"/>
                </a:cubicBezTo>
                <a:close/>
                <a:moveTo>
                  <a:pt x="698" y="170"/>
                </a:moveTo>
                <a:cubicBezTo>
                  <a:pt x="698" y="151"/>
                  <a:pt x="685" y="136"/>
                  <a:pt x="671" y="134"/>
                </a:cubicBezTo>
                <a:cubicBezTo>
                  <a:pt x="691" y="152"/>
                  <a:pt x="691" y="187"/>
                  <a:pt x="671" y="206"/>
                </a:cubicBezTo>
                <a:cubicBezTo>
                  <a:pt x="685" y="203"/>
                  <a:pt x="698" y="188"/>
                  <a:pt x="698" y="170"/>
                </a:cubicBezTo>
                <a:close/>
                <a:moveTo>
                  <a:pt x="696" y="232"/>
                </a:moveTo>
                <a:cubicBezTo>
                  <a:pt x="716" y="224"/>
                  <a:pt x="737" y="200"/>
                  <a:pt x="737" y="170"/>
                </a:cubicBezTo>
                <a:cubicBezTo>
                  <a:pt x="737" y="139"/>
                  <a:pt x="716" y="115"/>
                  <a:pt x="696" y="108"/>
                </a:cubicBezTo>
                <a:cubicBezTo>
                  <a:pt x="712" y="124"/>
                  <a:pt x="723" y="147"/>
                  <a:pt x="723" y="170"/>
                </a:cubicBezTo>
                <a:cubicBezTo>
                  <a:pt x="723" y="193"/>
                  <a:pt x="712" y="215"/>
                  <a:pt x="696" y="232"/>
                </a:cubicBezTo>
                <a:close/>
                <a:moveTo>
                  <a:pt x="87" y="232"/>
                </a:moveTo>
                <a:cubicBezTo>
                  <a:pt x="70" y="215"/>
                  <a:pt x="59" y="193"/>
                  <a:pt x="59" y="170"/>
                </a:cubicBezTo>
                <a:cubicBezTo>
                  <a:pt x="59" y="147"/>
                  <a:pt x="70" y="124"/>
                  <a:pt x="87" y="108"/>
                </a:cubicBezTo>
                <a:cubicBezTo>
                  <a:pt x="66" y="115"/>
                  <a:pt x="45" y="139"/>
                  <a:pt x="46" y="170"/>
                </a:cubicBezTo>
                <a:cubicBezTo>
                  <a:pt x="45" y="200"/>
                  <a:pt x="66" y="224"/>
                  <a:pt x="87" y="232"/>
                </a:cubicBezTo>
                <a:close/>
                <a:moveTo>
                  <a:pt x="714" y="448"/>
                </a:moveTo>
                <a:cubicBezTo>
                  <a:pt x="706" y="438"/>
                  <a:pt x="697" y="428"/>
                  <a:pt x="689" y="419"/>
                </a:cubicBezTo>
                <a:cubicBezTo>
                  <a:pt x="671" y="397"/>
                  <a:pt x="653" y="376"/>
                  <a:pt x="635" y="355"/>
                </a:cubicBezTo>
                <a:cubicBezTo>
                  <a:pt x="634" y="354"/>
                  <a:pt x="633" y="353"/>
                  <a:pt x="632" y="352"/>
                </a:cubicBezTo>
                <a:cubicBezTo>
                  <a:pt x="629" y="347"/>
                  <a:pt x="623" y="345"/>
                  <a:pt x="617" y="343"/>
                </a:cubicBezTo>
                <a:cubicBezTo>
                  <a:pt x="612" y="341"/>
                  <a:pt x="606" y="339"/>
                  <a:pt x="599" y="339"/>
                </a:cubicBezTo>
                <a:cubicBezTo>
                  <a:pt x="621" y="333"/>
                  <a:pt x="637" y="314"/>
                  <a:pt x="637" y="291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22"/>
                  <a:pt x="614" y="0"/>
                  <a:pt x="587" y="0"/>
                </a:cubicBezTo>
                <a:cubicBezTo>
                  <a:pt x="195" y="0"/>
                  <a:pt x="195" y="0"/>
                  <a:pt x="195" y="0"/>
                </a:cubicBezTo>
                <a:cubicBezTo>
                  <a:pt x="168" y="0"/>
                  <a:pt x="145" y="22"/>
                  <a:pt x="145" y="50"/>
                </a:cubicBezTo>
                <a:cubicBezTo>
                  <a:pt x="145" y="291"/>
                  <a:pt x="145" y="291"/>
                  <a:pt x="145" y="291"/>
                </a:cubicBezTo>
                <a:cubicBezTo>
                  <a:pt x="145" y="314"/>
                  <a:pt x="161" y="334"/>
                  <a:pt x="183" y="339"/>
                </a:cubicBezTo>
                <a:cubicBezTo>
                  <a:pt x="171" y="340"/>
                  <a:pt x="157" y="344"/>
                  <a:pt x="149" y="354"/>
                </a:cubicBezTo>
                <a:cubicBezTo>
                  <a:pt x="143" y="361"/>
                  <a:pt x="136" y="369"/>
                  <a:pt x="130" y="377"/>
                </a:cubicBezTo>
                <a:cubicBezTo>
                  <a:pt x="111" y="399"/>
                  <a:pt x="91" y="422"/>
                  <a:pt x="72" y="446"/>
                </a:cubicBezTo>
                <a:cubicBezTo>
                  <a:pt x="67" y="451"/>
                  <a:pt x="58" y="459"/>
                  <a:pt x="58" y="467"/>
                </a:cubicBezTo>
                <a:cubicBezTo>
                  <a:pt x="58" y="489"/>
                  <a:pt x="58" y="478"/>
                  <a:pt x="58" y="478"/>
                </a:cubicBezTo>
                <a:cubicBezTo>
                  <a:pt x="58" y="481"/>
                  <a:pt x="59" y="483"/>
                  <a:pt x="60" y="485"/>
                </a:cubicBezTo>
                <a:cubicBezTo>
                  <a:pt x="65" y="492"/>
                  <a:pt x="75" y="493"/>
                  <a:pt x="83" y="493"/>
                </a:cubicBezTo>
                <a:cubicBezTo>
                  <a:pt x="94" y="493"/>
                  <a:pt x="667" y="493"/>
                  <a:pt x="684" y="493"/>
                </a:cubicBezTo>
                <a:cubicBezTo>
                  <a:pt x="693" y="493"/>
                  <a:pt x="702" y="492"/>
                  <a:pt x="711" y="490"/>
                </a:cubicBezTo>
                <a:cubicBezTo>
                  <a:pt x="716" y="489"/>
                  <a:pt x="723" y="486"/>
                  <a:pt x="724" y="479"/>
                </a:cubicBezTo>
                <a:cubicBezTo>
                  <a:pt x="724" y="456"/>
                  <a:pt x="724" y="467"/>
                  <a:pt x="724" y="467"/>
                </a:cubicBezTo>
                <a:cubicBezTo>
                  <a:pt x="725" y="462"/>
                  <a:pt x="722" y="457"/>
                  <a:pt x="718" y="453"/>
                </a:cubicBezTo>
                <a:cubicBezTo>
                  <a:pt x="717" y="451"/>
                  <a:pt x="715" y="449"/>
                  <a:pt x="714" y="448"/>
                </a:cubicBezTo>
                <a:close/>
                <a:moveTo>
                  <a:pt x="164" y="299"/>
                </a:moveTo>
                <a:cubicBezTo>
                  <a:pt x="164" y="64"/>
                  <a:pt x="164" y="53"/>
                  <a:pt x="164" y="53"/>
                </a:cubicBezTo>
                <a:cubicBezTo>
                  <a:pt x="164" y="39"/>
                  <a:pt x="175" y="16"/>
                  <a:pt x="189" y="16"/>
                </a:cubicBezTo>
                <a:cubicBezTo>
                  <a:pt x="570" y="16"/>
                  <a:pt x="593" y="16"/>
                  <a:pt x="593" y="16"/>
                </a:cubicBezTo>
                <a:cubicBezTo>
                  <a:pt x="607" y="16"/>
                  <a:pt x="618" y="39"/>
                  <a:pt x="618" y="53"/>
                </a:cubicBezTo>
                <a:cubicBezTo>
                  <a:pt x="618" y="268"/>
                  <a:pt x="618" y="299"/>
                  <a:pt x="618" y="299"/>
                </a:cubicBezTo>
                <a:cubicBezTo>
                  <a:pt x="618" y="313"/>
                  <a:pt x="607" y="325"/>
                  <a:pt x="593" y="325"/>
                </a:cubicBezTo>
                <a:cubicBezTo>
                  <a:pt x="212" y="325"/>
                  <a:pt x="189" y="325"/>
                  <a:pt x="189" y="325"/>
                </a:cubicBezTo>
                <a:cubicBezTo>
                  <a:pt x="175" y="325"/>
                  <a:pt x="164" y="302"/>
                  <a:pt x="164" y="287"/>
                </a:cubicBezTo>
                <a:lnTo>
                  <a:pt x="164" y="299"/>
                </a:lnTo>
                <a:close/>
                <a:moveTo>
                  <a:pt x="613" y="367"/>
                </a:moveTo>
                <a:cubicBezTo>
                  <a:pt x="613" y="367"/>
                  <a:pt x="613" y="368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1" y="369"/>
                </a:cubicBezTo>
                <a:cubicBezTo>
                  <a:pt x="611" y="369"/>
                  <a:pt x="611" y="369"/>
                  <a:pt x="611" y="369"/>
                </a:cubicBezTo>
                <a:cubicBezTo>
                  <a:pt x="611" y="369"/>
                  <a:pt x="611" y="369"/>
                  <a:pt x="610" y="369"/>
                </a:cubicBezTo>
                <a:cubicBezTo>
                  <a:pt x="608" y="371"/>
                  <a:pt x="604" y="371"/>
                  <a:pt x="600" y="371"/>
                </a:cubicBezTo>
                <a:cubicBezTo>
                  <a:pt x="584" y="371"/>
                  <a:pt x="584" y="371"/>
                  <a:pt x="584" y="371"/>
                </a:cubicBezTo>
                <a:cubicBezTo>
                  <a:pt x="580" y="371"/>
                  <a:pt x="577" y="370"/>
                  <a:pt x="574" y="369"/>
                </a:cubicBezTo>
                <a:cubicBezTo>
                  <a:pt x="573" y="368"/>
                  <a:pt x="572" y="367"/>
                  <a:pt x="571" y="367"/>
                </a:cubicBezTo>
                <a:cubicBezTo>
                  <a:pt x="570" y="366"/>
                  <a:pt x="569" y="365"/>
                  <a:pt x="569" y="365"/>
                </a:cubicBezTo>
                <a:cubicBezTo>
                  <a:pt x="568" y="363"/>
                  <a:pt x="568" y="363"/>
                  <a:pt x="568" y="363"/>
                </a:cubicBezTo>
                <a:cubicBezTo>
                  <a:pt x="566" y="360"/>
                  <a:pt x="564" y="357"/>
                  <a:pt x="563" y="354"/>
                </a:cubicBezTo>
                <a:cubicBezTo>
                  <a:pt x="561" y="351"/>
                  <a:pt x="563" y="350"/>
                  <a:pt x="565" y="349"/>
                </a:cubicBezTo>
                <a:cubicBezTo>
                  <a:pt x="565" y="349"/>
                  <a:pt x="566" y="349"/>
                  <a:pt x="566" y="349"/>
                </a:cubicBezTo>
                <a:cubicBezTo>
                  <a:pt x="567" y="348"/>
                  <a:pt x="569" y="348"/>
                  <a:pt x="570" y="348"/>
                </a:cubicBezTo>
                <a:cubicBezTo>
                  <a:pt x="573" y="348"/>
                  <a:pt x="573" y="348"/>
                  <a:pt x="573" y="348"/>
                </a:cubicBezTo>
                <a:cubicBezTo>
                  <a:pt x="573" y="348"/>
                  <a:pt x="573" y="348"/>
                  <a:pt x="573" y="348"/>
                </a:cubicBezTo>
                <a:cubicBezTo>
                  <a:pt x="577" y="348"/>
                  <a:pt x="581" y="348"/>
                  <a:pt x="586" y="348"/>
                </a:cubicBezTo>
                <a:cubicBezTo>
                  <a:pt x="586" y="348"/>
                  <a:pt x="586" y="348"/>
                  <a:pt x="586" y="348"/>
                </a:cubicBezTo>
                <a:cubicBezTo>
                  <a:pt x="590" y="348"/>
                  <a:pt x="590" y="348"/>
                  <a:pt x="590" y="348"/>
                </a:cubicBezTo>
                <a:cubicBezTo>
                  <a:pt x="592" y="348"/>
                  <a:pt x="594" y="348"/>
                  <a:pt x="595" y="348"/>
                </a:cubicBezTo>
                <a:cubicBezTo>
                  <a:pt x="596" y="349"/>
                  <a:pt x="597" y="349"/>
                  <a:pt x="598" y="349"/>
                </a:cubicBezTo>
                <a:cubicBezTo>
                  <a:pt x="598" y="349"/>
                  <a:pt x="598" y="349"/>
                  <a:pt x="598" y="349"/>
                </a:cubicBezTo>
                <a:cubicBezTo>
                  <a:pt x="598" y="350"/>
                  <a:pt x="598" y="350"/>
                  <a:pt x="599" y="350"/>
                </a:cubicBezTo>
                <a:cubicBezTo>
                  <a:pt x="599" y="350"/>
                  <a:pt x="599" y="350"/>
                  <a:pt x="599" y="350"/>
                </a:cubicBezTo>
                <a:cubicBezTo>
                  <a:pt x="600" y="350"/>
                  <a:pt x="602" y="351"/>
                  <a:pt x="603" y="351"/>
                </a:cubicBezTo>
                <a:cubicBezTo>
                  <a:pt x="604" y="352"/>
                  <a:pt x="604" y="353"/>
                  <a:pt x="605" y="354"/>
                </a:cubicBezTo>
                <a:cubicBezTo>
                  <a:pt x="608" y="359"/>
                  <a:pt x="608" y="359"/>
                  <a:pt x="608" y="359"/>
                </a:cubicBezTo>
                <a:cubicBezTo>
                  <a:pt x="609" y="360"/>
                  <a:pt x="611" y="362"/>
                  <a:pt x="612" y="364"/>
                </a:cubicBezTo>
                <a:cubicBezTo>
                  <a:pt x="612" y="364"/>
                  <a:pt x="612" y="364"/>
                  <a:pt x="612" y="364"/>
                </a:cubicBezTo>
                <a:cubicBezTo>
                  <a:pt x="613" y="365"/>
                  <a:pt x="613" y="366"/>
                  <a:pt x="613" y="367"/>
                </a:cubicBezTo>
                <a:close/>
                <a:moveTo>
                  <a:pt x="410" y="363"/>
                </a:moveTo>
                <a:cubicBezTo>
                  <a:pt x="410" y="364"/>
                  <a:pt x="410" y="364"/>
                  <a:pt x="410" y="365"/>
                </a:cubicBezTo>
                <a:cubicBezTo>
                  <a:pt x="406" y="371"/>
                  <a:pt x="392" y="369"/>
                  <a:pt x="386" y="369"/>
                </a:cubicBezTo>
                <a:cubicBezTo>
                  <a:pt x="383" y="369"/>
                  <a:pt x="380" y="369"/>
                  <a:pt x="377" y="369"/>
                </a:cubicBezTo>
                <a:cubicBezTo>
                  <a:pt x="374" y="369"/>
                  <a:pt x="370" y="369"/>
                  <a:pt x="367" y="367"/>
                </a:cubicBezTo>
                <a:cubicBezTo>
                  <a:pt x="367" y="367"/>
                  <a:pt x="367" y="367"/>
                  <a:pt x="367" y="367"/>
                </a:cubicBezTo>
                <a:cubicBezTo>
                  <a:pt x="367" y="366"/>
                  <a:pt x="367" y="366"/>
                  <a:pt x="367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5"/>
                  <a:pt x="366" y="365"/>
                  <a:pt x="366" y="365"/>
                </a:cubicBezTo>
                <a:cubicBezTo>
                  <a:pt x="366" y="364"/>
                  <a:pt x="366" y="364"/>
                  <a:pt x="366" y="363"/>
                </a:cubicBezTo>
                <a:cubicBezTo>
                  <a:pt x="366" y="363"/>
                  <a:pt x="366" y="363"/>
                  <a:pt x="366" y="363"/>
                </a:cubicBezTo>
                <a:cubicBezTo>
                  <a:pt x="366" y="362"/>
                  <a:pt x="366" y="361"/>
                  <a:pt x="366" y="361"/>
                </a:cubicBezTo>
                <a:cubicBezTo>
                  <a:pt x="366" y="360"/>
                  <a:pt x="366" y="360"/>
                  <a:pt x="366" y="360"/>
                </a:cubicBezTo>
                <a:cubicBezTo>
                  <a:pt x="366" y="358"/>
                  <a:pt x="366" y="355"/>
                  <a:pt x="367" y="353"/>
                </a:cubicBezTo>
                <a:cubicBezTo>
                  <a:pt x="367" y="352"/>
                  <a:pt x="367" y="352"/>
                  <a:pt x="367" y="352"/>
                </a:cubicBezTo>
                <a:cubicBezTo>
                  <a:pt x="367" y="352"/>
                  <a:pt x="367" y="351"/>
                  <a:pt x="368" y="350"/>
                </a:cubicBezTo>
                <a:cubicBezTo>
                  <a:pt x="369" y="350"/>
                  <a:pt x="369" y="349"/>
                  <a:pt x="370" y="349"/>
                </a:cubicBezTo>
                <a:cubicBezTo>
                  <a:pt x="370" y="349"/>
                  <a:pt x="370" y="349"/>
                  <a:pt x="370" y="349"/>
                </a:cubicBezTo>
                <a:cubicBezTo>
                  <a:pt x="370" y="349"/>
                  <a:pt x="370" y="348"/>
                  <a:pt x="370" y="348"/>
                </a:cubicBezTo>
                <a:cubicBezTo>
                  <a:pt x="370" y="348"/>
                  <a:pt x="371" y="348"/>
                  <a:pt x="371" y="348"/>
                </a:cubicBezTo>
                <a:cubicBezTo>
                  <a:pt x="371" y="348"/>
                  <a:pt x="371" y="348"/>
                  <a:pt x="371" y="348"/>
                </a:cubicBezTo>
                <a:cubicBezTo>
                  <a:pt x="371" y="348"/>
                  <a:pt x="372" y="348"/>
                  <a:pt x="372" y="348"/>
                </a:cubicBezTo>
                <a:cubicBezTo>
                  <a:pt x="372" y="348"/>
                  <a:pt x="372" y="348"/>
                  <a:pt x="373" y="348"/>
                </a:cubicBezTo>
                <a:cubicBezTo>
                  <a:pt x="373" y="347"/>
                  <a:pt x="373" y="347"/>
                  <a:pt x="374" y="347"/>
                </a:cubicBezTo>
                <a:cubicBezTo>
                  <a:pt x="374" y="347"/>
                  <a:pt x="374" y="347"/>
                  <a:pt x="374" y="347"/>
                </a:cubicBezTo>
                <a:cubicBezTo>
                  <a:pt x="374" y="347"/>
                  <a:pt x="374" y="347"/>
                  <a:pt x="374" y="347"/>
                </a:cubicBezTo>
                <a:cubicBezTo>
                  <a:pt x="375" y="347"/>
                  <a:pt x="375" y="347"/>
                  <a:pt x="375" y="347"/>
                </a:cubicBezTo>
                <a:cubicBezTo>
                  <a:pt x="376" y="347"/>
                  <a:pt x="377" y="347"/>
                  <a:pt x="378" y="347"/>
                </a:cubicBezTo>
                <a:cubicBezTo>
                  <a:pt x="379" y="347"/>
                  <a:pt x="379" y="347"/>
                  <a:pt x="379" y="347"/>
                </a:cubicBezTo>
                <a:cubicBezTo>
                  <a:pt x="380" y="347"/>
                  <a:pt x="382" y="347"/>
                  <a:pt x="383" y="347"/>
                </a:cubicBezTo>
                <a:cubicBezTo>
                  <a:pt x="399" y="347"/>
                  <a:pt x="399" y="347"/>
                  <a:pt x="399" y="347"/>
                </a:cubicBezTo>
                <a:cubicBezTo>
                  <a:pt x="399" y="347"/>
                  <a:pt x="399" y="347"/>
                  <a:pt x="400" y="347"/>
                </a:cubicBezTo>
                <a:cubicBezTo>
                  <a:pt x="400" y="347"/>
                  <a:pt x="400" y="347"/>
                  <a:pt x="400" y="347"/>
                </a:cubicBezTo>
                <a:cubicBezTo>
                  <a:pt x="401" y="347"/>
                  <a:pt x="401" y="347"/>
                  <a:pt x="402" y="347"/>
                </a:cubicBezTo>
                <a:cubicBezTo>
                  <a:pt x="405" y="347"/>
                  <a:pt x="408" y="348"/>
                  <a:pt x="409" y="351"/>
                </a:cubicBezTo>
                <a:cubicBezTo>
                  <a:pt x="410" y="351"/>
                  <a:pt x="410" y="351"/>
                  <a:pt x="410" y="351"/>
                </a:cubicBezTo>
                <a:cubicBezTo>
                  <a:pt x="410" y="351"/>
                  <a:pt x="410" y="351"/>
                  <a:pt x="410" y="351"/>
                </a:cubicBezTo>
                <a:cubicBezTo>
                  <a:pt x="411" y="355"/>
                  <a:pt x="410" y="359"/>
                  <a:pt x="410" y="362"/>
                </a:cubicBezTo>
                <a:cubicBezTo>
                  <a:pt x="410" y="363"/>
                  <a:pt x="410" y="363"/>
                  <a:pt x="410" y="363"/>
                </a:cubicBezTo>
                <a:cubicBezTo>
                  <a:pt x="410" y="363"/>
                  <a:pt x="410" y="363"/>
                  <a:pt x="410" y="363"/>
                </a:cubicBezTo>
                <a:close/>
                <a:moveTo>
                  <a:pt x="387" y="381"/>
                </a:moveTo>
                <a:cubicBezTo>
                  <a:pt x="393" y="381"/>
                  <a:pt x="407" y="380"/>
                  <a:pt x="410" y="386"/>
                </a:cubicBezTo>
                <a:cubicBezTo>
                  <a:pt x="410" y="387"/>
                  <a:pt x="411" y="387"/>
                  <a:pt x="411" y="388"/>
                </a:cubicBezTo>
                <a:cubicBezTo>
                  <a:pt x="411" y="395"/>
                  <a:pt x="411" y="395"/>
                  <a:pt x="411" y="395"/>
                </a:cubicBezTo>
                <a:cubicBezTo>
                  <a:pt x="411" y="397"/>
                  <a:pt x="411" y="399"/>
                  <a:pt x="411" y="401"/>
                </a:cubicBezTo>
                <a:cubicBezTo>
                  <a:pt x="411" y="401"/>
                  <a:pt x="411" y="401"/>
                  <a:pt x="411" y="401"/>
                </a:cubicBezTo>
                <a:cubicBezTo>
                  <a:pt x="411" y="402"/>
                  <a:pt x="411" y="402"/>
                  <a:pt x="411" y="402"/>
                </a:cubicBezTo>
                <a:cubicBezTo>
                  <a:pt x="411" y="402"/>
                  <a:pt x="410" y="404"/>
                  <a:pt x="410" y="404"/>
                </a:cubicBezTo>
                <a:cubicBezTo>
                  <a:pt x="409" y="405"/>
                  <a:pt x="409" y="405"/>
                  <a:pt x="409" y="405"/>
                </a:cubicBezTo>
                <a:cubicBezTo>
                  <a:pt x="409" y="405"/>
                  <a:pt x="409" y="405"/>
                  <a:pt x="409" y="406"/>
                </a:cubicBezTo>
                <a:cubicBezTo>
                  <a:pt x="409" y="406"/>
                  <a:pt x="409" y="406"/>
                  <a:pt x="409" y="406"/>
                </a:cubicBezTo>
                <a:cubicBezTo>
                  <a:pt x="407" y="407"/>
                  <a:pt x="405" y="408"/>
                  <a:pt x="403" y="409"/>
                </a:cubicBezTo>
                <a:cubicBezTo>
                  <a:pt x="403" y="409"/>
                  <a:pt x="403" y="409"/>
                  <a:pt x="403" y="409"/>
                </a:cubicBezTo>
                <a:cubicBezTo>
                  <a:pt x="403" y="409"/>
                  <a:pt x="403" y="409"/>
                  <a:pt x="403" y="409"/>
                </a:cubicBezTo>
                <a:cubicBezTo>
                  <a:pt x="402" y="409"/>
                  <a:pt x="401" y="409"/>
                  <a:pt x="401" y="409"/>
                </a:cubicBezTo>
                <a:cubicBezTo>
                  <a:pt x="400" y="409"/>
                  <a:pt x="400" y="409"/>
                  <a:pt x="400" y="409"/>
                </a:cubicBezTo>
                <a:cubicBezTo>
                  <a:pt x="399" y="409"/>
                  <a:pt x="398" y="409"/>
                  <a:pt x="398" y="409"/>
                </a:cubicBezTo>
                <a:cubicBezTo>
                  <a:pt x="398" y="409"/>
                  <a:pt x="398" y="409"/>
                  <a:pt x="398" y="409"/>
                </a:cubicBezTo>
                <a:cubicBezTo>
                  <a:pt x="373" y="409"/>
                  <a:pt x="373" y="409"/>
                  <a:pt x="373" y="409"/>
                </a:cubicBezTo>
                <a:cubicBezTo>
                  <a:pt x="371" y="409"/>
                  <a:pt x="367" y="409"/>
                  <a:pt x="364" y="407"/>
                </a:cubicBezTo>
                <a:cubicBezTo>
                  <a:pt x="364" y="407"/>
                  <a:pt x="364" y="407"/>
                  <a:pt x="364" y="407"/>
                </a:cubicBezTo>
                <a:cubicBezTo>
                  <a:pt x="364" y="407"/>
                  <a:pt x="364" y="407"/>
                  <a:pt x="364" y="407"/>
                </a:cubicBezTo>
                <a:cubicBezTo>
                  <a:pt x="364" y="407"/>
                  <a:pt x="364" y="406"/>
                  <a:pt x="363" y="406"/>
                </a:cubicBezTo>
                <a:cubicBezTo>
                  <a:pt x="363" y="406"/>
                  <a:pt x="362" y="405"/>
                  <a:pt x="362" y="405"/>
                </a:cubicBezTo>
                <a:cubicBezTo>
                  <a:pt x="362" y="405"/>
                  <a:pt x="362" y="405"/>
                  <a:pt x="362" y="404"/>
                </a:cubicBezTo>
                <a:cubicBezTo>
                  <a:pt x="362" y="404"/>
                  <a:pt x="361" y="403"/>
                  <a:pt x="361" y="402"/>
                </a:cubicBezTo>
                <a:cubicBezTo>
                  <a:pt x="362" y="400"/>
                  <a:pt x="362" y="400"/>
                  <a:pt x="362" y="400"/>
                </a:cubicBezTo>
                <a:cubicBezTo>
                  <a:pt x="362" y="400"/>
                  <a:pt x="362" y="400"/>
                  <a:pt x="362" y="400"/>
                </a:cubicBezTo>
                <a:cubicBezTo>
                  <a:pt x="362" y="396"/>
                  <a:pt x="362" y="392"/>
                  <a:pt x="363" y="388"/>
                </a:cubicBezTo>
                <a:cubicBezTo>
                  <a:pt x="363" y="388"/>
                  <a:pt x="363" y="388"/>
                  <a:pt x="363" y="388"/>
                </a:cubicBezTo>
                <a:cubicBezTo>
                  <a:pt x="363" y="388"/>
                  <a:pt x="363" y="388"/>
                  <a:pt x="363" y="388"/>
                </a:cubicBezTo>
                <a:cubicBezTo>
                  <a:pt x="364" y="379"/>
                  <a:pt x="381" y="381"/>
                  <a:pt x="387" y="381"/>
                </a:cubicBezTo>
                <a:close/>
                <a:moveTo>
                  <a:pt x="289" y="407"/>
                </a:moveTo>
                <a:cubicBezTo>
                  <a:pt x="289" y="407"/>
                  <a:pt x="289" y="407"/>
                  <a:pt x="288" y="406"/>
                </a:cubicBezTo>
                <a:cubicBezTo>
                  <a:pt x="288" y="406"/>
                  <a:pt x="288" y="405"/>
                  <a:pt x="287" y="405"/>
                </a:cubicBezTo>
                <a:cubicBezTo>
                  <a:pt x="287" y="405"/>
                  <a:pt x="287" y="405"/>
                  <a:pt x="287" y="405"/>
                </a:cubicBezTo>
                <a:cubicBezTo>
                  <a:pt x="287" y="404"/>
                  <a:pt x="287" y="403"/>
                  <a:pt x="287" y="402"/>
                </a:cubicBezTo>
                <a:cubicBezTo>
                  <a:pt x="288" y="400"/>
                  <a:pt x="288" y="400"/>
                  <a:pt x="288" y="400"/>
                </a:cubicBezTo>
                <a:cubicBezTo>
                  <a:pt x="288" y="400"/>
                  <a:pt x="288" y="400"/>
                  <a:pt x="288" y="400"/>
                </a:cubicBezTo>
                <a:cubicBezTo>
                  <a:pt x="288" y="400"/>
                  <a:pt x="288" y="399"/>
                  <a:pt x="288" y="399"/>
                </a:cubicBezTo>
                <a:cubicBezTo>
                  <a:pt x="291" y="388"/>
                  <a:pt x="291" y="388"/>
                  <a:pt x="291" y="388"/>
                </a:cubicBezTo>
                <a:cubicBezTo>
                  <a:pt x="291" y="388"/>
                  <a:pt x="291" y="388"/>
                  <a:pt x="292" y="388"/>
                </a:cubicBezTo>
                <a:cubicBezTo>
                  <a:pt x="295" y="380"/>
                  <a:pt x="310" y="381"/>
                  <a:pt x="317" y="381"/>
                </a:cubicBezTo>
                <a:cubicBezTo>
                  <a:pt x="320" y="381"/>
                  <a:pt x="325" y="381"/>
                  <a:pt x="330" y="381"/>
                </a:cubicBezTo>
                <a:cubicBezTo>
                  <a:pt x="331" y="382"/>
                  <a:pt x="332" y="382"/>
                  <a:pt x="333" y="382"/>
                </a:cubicBezTo>
                <a:cubicBezTo>
                  <a:pt x="333" y="382"/>
                  <a:pt x="333" y="382"/>
                  <a:pt x="333" y="382"/>
                </a:cubicBezTo>
                <a:cubicBezTo>
                  <a:pt x="335" y="383"/>
                  <a:pt x="337" y="384"/>
                  <a:pt x="338" y="385"/>
                </a:cubicBezTo>
                <a:cubicBezTo>
                  <a:pt x="338" y="385"/>
                  <a:pt x="338" y="385"/>
                  <a:pt x="338" y="385"/>
                </a:cubicBezTo>
                <a:cubicBezTo>
                  <a:pt x="338" y="386"/>
                  <a:pt x="338" y="386"/>
                  <a:pt x="338" y="386"/>
                </a:cubicBezTo>
                <a:cubicBezTo>
                  <a:pt x="338" y="386"/>
                  <a:pt x="338" y="386"/>
                  <a:pt x="338" y="386"/>
                </a:cubicBezTo>
                <a:cubicBezTo>
                  <a:pt x="339" y="387"/>
                  <a:pt x="339" y="388"/>
                  <a:pt x="339" y="388"/>
                </a:cubicBezTo>
                <a:cubicBezTo>
                  <a:pt x="339" y="389"/>
                  <a:pt x="339" y="389"/>
                  <a:pt x="339" y="389"/>
                </a:cubicBezTo>
                <a:cubicBezTo>
                  <a:pt x="339" y="389"/>
                  <a:pt x="339" y="389"/>
                  <a:pt x="339" y="389"/>
                </a:cubicBezTo>
                <a:cubicBezTo>
                  <a:pt x="338" y="391"/>
                  <a:pt x="338" y="393"/>
                  <a:pt x="338" y="395"/>
                </a:cubicBezTo>
                <a:cubicBezTo>
                  <a:pt x="336" y="402"/>
                  <a:pt x="336" y="402"/>
                  <a:pt x="336" y="402"/>
                </a:cubicBezTo>
                <a:cubicBezTo>
                  <a:pt x="336" y="403"/>
                  <a:pt x="336" y="404"/>
                  <a:pt x="335" y="404"/>
                </a:cubicBezTo>
                <a:cubicBezTo>
                  <a:pt x="335" y="405"/>
                  <a:pt x="335" y="405"/>
                  <a:pt x="335" y="405"/>
                </a:cubicBezTo>
                <a:cubicBezTo>
                  <a:pt x="335" y="405"/>
                  <a:pt x="334" y="405"/>
                  <a:pt x="334" y="405"/>
                </a:cubicBezTo>
                <a:cubicBezTo>
                  <a:pt x="334" y="405"/>
                  <a:pt x="334" y="406"/>
                  <a:pt x="334" y="406"/>
                </a:cubicBezTo>
                <a:cubicBezTo>
                  <a:pt x="332" y="407"/>
                  <a:pt x="329" y="408"/>
                  <a:pt x="327" y="409"/>
                </a:cubicBezTo>
                <a:cubicBezTo>
                  <a:pt x="327" y="409"/>
                  <a:pt x="327" y="409"/>
                  <a:pt x="327" y="409"/>
                </a:cubicBezTo>
                <a:cubicBezTo>
                  <a:pt x="327" y="409"/>
                  <a:pt x="327" y="409"/>
                  <a:pt x="327" y="409"/>
                </a:cubicBezTo>
                <a:cubicBezTo>
                  <a:pt x="327" y="409"/>
                  <a:pt x="326" y="409"/>
                  <a:pt x="325" y="409"/>
                </a:cubicBezTo>
                <a:cubicBezTo>
                  <a:pt x="325" y="409"/>
                  <a:pt x="325" y="409"/>
                  <a:pt x="324" y="409"/>
                </a:cubicBezTo>
                <a:cubicBezTo>
                  <a:pt x="324" y="409"/>
                  <a:pt x="323" y="409"/>
                  <a:pt x="322" y="409"/>
                </a:cubicBezTo>
                <a:cubicBezTo>
                  <a:pt x="322" y="409"/>
                  <a:pt x="322" y="409"/>
                  <a:pt x="322" y="409"/>
                </a:cubicBezTo>
                <a:cubicBezTo>
                  <a:pt x="298" y="409"/>
                  <a:pt x="298" y="409"/>
                  <a:pt x="298" y="409"/>
                </a:cubicBezTo>
                <a:cubicBezTo>
                  <a:pt x="295" y="409"/>
                  <a:pt x="292" y="409"/>
                  <a:pt x="289" y="407"/>
                </a:cubicBezTo>
                <a:cubicBezTo>
                  <a:pt x="289" y="407"/>
                  <a:pt x="289" y="407"/>
                  <a:pt x="289" y="407"/>
                </a:cubicBezTo>
                <a:close/>
                <a:moveTo>
                  <a:pt x="320" y="369"/>
                </a:moveTo>
                <a:cubicBezTo>
                  <a:pt x="316" y="369"/>
                  <a:pt x="312" y="369"/>
                  <a:pt x="309" y="369"/>
                </a:cubicBezTo>
                <a:cubicBezTo>
                  <a:pt x="306" y="369"/>
                  <a:pt x="301" y="369"/>
                  <a:pt x="299" y="366"/>
                </a:cubicBezTo>
                <a:cubicBezTo>
                  <a:pt x="299" y="365"/>
                  <a:pt x="299" y="365"/>
                  <a:pt x="299" y="365"/>
                </a:cubicBezTo>
                <a:cubicBezTo>
                  <a:pt x="299" y="365"/>
                  <a:pt x="299" y="364"/>
                  <a:pt x="299" y="364"/>
                </a:cubicBezTo>
                <a:cubicBezTo>
                  <a:pt x="299" y="364"/>
                  <a:pt x="299" y="364"/>
                  <a:pt x="299" y="363"/>
                </a:cubicBezTo>
                <a:cubicBezTo>
                  <a:pt x="299" y="363"/>
                  <a:pt x="299" y="363"/>
                  <a:pt x="299" y="363"/>
                </a:cubicBezTo>
                <a:cubicBezTo>
                  <a:pt x="299" y="363"/>
                  <a:pt x="299" y="363"/>
                  <a:pt x="299" y="363"/>
                </a:cubicBezTo>
                <a:cubicBezTo>
                  <a:pt x="299" y="362"/>
                  <a:pt x="299" y="361"/>
                  <a:pt x="300" y="361"/>
                </a:cubicBezTo>
                <a:cubicBezTo>
                  <a:pt x="300" y="358"/>
                  <a:pt x="301" y="355"/>
                  <a:pt x="302" y="353"/>
                </a:cubicBezTo>
                <a:cubicBezTo>
                  <a:pt x="302" y="353"/>
                  <a:pt x="302" y="353"/>
                  <a:pt x="302" y="353"/>
                </a:cubicBezTo>
                <a:cubicBezTo>
                  <a:pt x="302" y="352"/>
                  <a:pt x="303" y="351"/>
                  <a:pt x="303" y="350"/>
                </a:cubicBezTo>
                <a:cubicBezTo>
                  <a:pt x="304" y="350"/>
                  <a:pt x="304" y="350"/>
                  <a:pt x="305" y="349"/>
                </a:cubicBezTo>
                <a:cubicBezTo>
                  <a:pt x="306" y="348"/>
                  <a:pt x="308" y="348"/>
                  <a:pt x="310" y="347"/>
                </a:cubicBezTo>
                <a:cubicBezTo>
                  <a:pt x="310" y="347"/>
                  <a:pt x="310" y="347"/>
                  <a:pt x="310" y="347"/>
                </a:cubicBezTo>
                <a:cubicBezTo>
                  <a:pt x="312" y="347"/>
                  <a:pt x="313" y="347"/>
                  <a:pt x="315" y="347"/>
                </a:cubicBezTo>
                <a:cubicBezTo>
                  <a:pt x="317" y="347"/>
                  <a:pt x="317" y="347"/>
                  <a:pt x="317" y="347"/>
                </a:cubicBezTo>
                <a:cubicBezTo>
                  <a:pt x="317" y="347"/>
                  <a:pt x="318" y="347"/>
                  <a:pt x="319" y="347"/>
                </a:cubicBezTo>
                <a:cubicBezTo>
                  <a:pt x="323" y="347"/>
                  <a:pt x="328" y="347"/>
                  <a:pt x="332" y="347"/>
                </a:cubicBezTo>
                <a:cubicBezTo>
                  <a:pt x="333" y="347"/>
                  <a:pt x="334" y="347"/>
                  <a:pt x="334" y="347"/>
                </a:cubicBezTo>
                <a:cubicBezTo>
                  <a:pt x="335" y="347"/>
                  <a:pt x="335" y="347"/>
                  <a:pt x="335" y="347"/>
                </a:cubicBezTo>
                <a:cubicBezTo>
                  <a:pt x="335" y="347"/>
                  <a:pt x="335" y="347"/>
                  <a:pt x="336" y="347"/>
                </a:cubicBezTo>
                <a:cubicBezTo>
                  <a:pt x="336" y="347"/>
                  <a:pt x="337" y="347"/>
                  <a:pt x="337" y="347"/>
                </a:cubicBezTo>
                <a:cubicBezTo>
                  <a:pt x="337" y="347"/>
                  <a:pt x="337" y="347"/>
                  <a:pt x="337" y="347"/>
                </a:cubicBezTo>
                <a:cubicBezTo>
                  <a:pt x="341" y="347"/>
                  <a:pt x="345" y="348"/>
                  <a:pt x="345" y="351"/>
                </a:cubicBezTo>
                <a:cubicBezTo>
                  <a:pt x="345" y="351"/>
                  <a:pt x="345" y="351"/>
                  <a:pt x="345" y="351"/>
                </a:cubicBezTo>
                <a:cubicBezTo>
                  <a:pt x="345" y="351"/>
                  <a:pt x="345" y="351"/>
                  <a:pt x="345" y="352"/>
                </a:cubicBezTo>
                <a:cubicBezTo>
                  <a:pt x="345" y="355"/>
                  <a:pt x="344" y="359"/>
                  <a:pt x="343" y="362"/>
                </a:cubicBezTo>
                <a:cubicBezTo>
                  <a:pt x="343" y="362"/>
                  <a:pt x="343" y="362"/>
                  <a:pt x="343" y="362"/>
                </a:cubicBezTo>
                <a:cubicBezTo>
                  <a:pt x="343" y="363"/>
                  <a:pt x="343" y="363"/>
                  <a:pt x="343" y="363"/>
                </a:cubicBezTo>
                <a:cubicBezTo>
                  <a:pt x="343" y="364"/>
                  <a:pt x="343" y="364"/>
                  <a:pt x="342" y="365"/>
                </a:cubicBezTo>
                <a:cubicBezTo>
                  <a:pt x="342" y="365"/>
                  <a:pt x="342" y="365"/>
                  <a:pt x="342" y="366"/>
                </a:cubicBezTo>
                <a:cubicBezTo>
                  <a:pt x="342" y="366"/>
                  <a:pt x="342" y="366"/>
                  <a:pt x="342" y="366"/>
                </a:cubicBezTo>
                <a:cubicBezTo>
                  <a:pt x="342" y="366"/>
                  <a:pt x="342" y="366"/>
                  <a:pt x="342" y="366"/>
                </a:cubicBezTo>
                <a:cubicBezTo>
                  <a:pt x="337" y="371"/>
                  <a:pt x="325" y="369"/>
                  <a:pt x="320" y="369"/>
                </a:cubicBezTo>
                <a:close/>
                <a:moveTo>
                  <a:pt x="212" y="404"/>
                </a:moveTo>
                <a:cubicBezTo>
                  <a:pt x="212" y="404"/>
                  <a:pt x="212" y="403"/>
                  <a:pt x="212" y="403"/>
                </a:cubicBezTo>
                <a:cubicBezTo>
                  <a:pt x="213" y="403"/>
                  <a:pt x="213" y="402"/>
                  <a:pt x="213" y="402"/>
                </a:cubicBezTo>
                <a:cubicBezTo>
                  <a:pt x="213" y="402"/>
                  <a:pt x="213" y="402"/>
                  <a:pt x="213" y="402"/>
                </a:cubicBezTo>
                <a:cubicBezTo>
                  <a:pt x="213" y="402"/>
                  <a:pt x="213" y="402"/>
                  <a:pt x="213" y="402"/>
                </a:cubicBezTo>
                <a:cubicBezTo>
                  <a:pt x="213" y="401"/>
                  <a:pt x="214" y="401"/>
                  <a:pt x="214" y="400"/>
                </a:cubicBezTo>
                <a:cubicBezTo>
                  <a:pt x="216" y="396"/>
                  <a:pt x="217" y="393"/>
                  <a:pt x="219" y="389"/>
                </a:cubicBezTo>
                <a:cubicBezTo>
                  <a:pt x="219" y="389"/>
                  <a:pt x="219" y="389"/>
                  <a:pt x="219" y="389"/>
                </a:cubicBezTo>
                <a:cubicBezTo>
                  <a:pt x="219" y="389"/>
                  <a:pt x="219" y="389"/>
                  <a:pt x="219" y="389"/>
                </a:cubicBezTo>
                <a:cubicBezTo>
                  <a:pt x="220" y="388"/>
                  <a:pt x="220" y="388"/>
                  <a:pt x="220" y="388"/>
                </a:cubicBezTo>
                <a:cubicBezTo>
                  <a:pt x="220" y="388"/>
                  <a:pt x="220" y="388"/>
                  <a:pt x="220" y="387"/>
                </a:cubicBezTo>
                <a:cubicBezTo>
                  <a:pt x="220" y="387"/>
                  <a:pt x="220" y="387"/>
                  <a:pt x="221" y="387"/>
                </a:cubicBezTo>
                <a:cubicBezTo>
                  <a:pt x="226" y="380"/>
                  <a:pt x="238" y="382"/>
                  <a:pt x="245" y="382"/>
                </a:cubicBezTo>
                <a:cubicBezTo>
                  <a:pt x="245" y="382"/>
                  <a:pt x="245" y="382"/>
                  <a:pt x="245" y="382"/>
                </a:cubicBezTo>
                <a:cubicBezTo>
                  <a:pt x="247" y="382"/>
                  <a:pt x="253" y="381"/>
                  <a:pt x="258" y="382"/>
                </a:cubicBezTo>
                <a:cubicBezTo>
                  <a:pt x="259" y="382"/>
                  <a:pt x="261" y="382"/>
                  <a:pt x="262" y="382"/>
                </a:cubicBezTo>
                <a:cubicBezTo>
                  <a:pt x="263" y="382"/>
                  <a:pt x="264" y="383"/>
                  <a:pt x="264" y="383"/>
                </a:cubicBezTo>
                <a:cubicBezTo>
                  <a:pt x="266" y="384"/>
                  <a:pt x="267" y="385"/>
                  <a:pt x="267" y="387"/>
                </a:cubicBezTo>
                <a:cubicBezTo>
                  <a:pt x="267" y="387"/>
                  <a:pt x="267" y="387"/>
                  <a:pt x="267" y="387"/>
                </a:cubicBezTo>
                <a:cubicBezTo>
                  <a:pt x="267" y="387"/>
                  <a:pt x="267" y="387"/>
                  <a:pt x="267" y="388"/>
                </a:cubicBezTo>
                <a:cubicBezTo>
                  <a:pt x="267" y="388"/>
                  <a:pt x="267" y="388"/>
                  <a:pt x="267" y="388"/>
                </a:cubicBezTo>
                <a:cubicBezTo>
                  <a:pt x="262" y="402"/>
                  <a:pt x="262" y="402"/>
                  <a:pt x="262" y="402"/>
                </a:cubicBezTo>
                <a:cubicBezTo>
                  <a:pt x="262" y="403"/>
                  <a:pt x="261" y="404"/>
                  <a:pt x="260" y="405"/>
                </a:cubicBezTo>
                <a:cubicBezTo>
                  <a:pt x="259" y="406"/>
                  <a:pt x="258" y="407"/>
                  <a:pt x="256" y="407"/>
                </a:cubicBezTo>
                <a:cubicBezTo>
                  <a:pt x="256" y="407"/>
                  <a:pt x="256" y="407"/>
                  <a:pt x="256" y="407"/>
                </a:cubicBezTo>
                <a:cubicBezTo>
                  <a:pt x="254" y="408"/>
                  <a:pt x="252" y="409"/>
                  <a:pt x="250" y="409"/>
                </a:cubicBezTo>
                <a:cubicBezTo>
                  <a:pt x="249" y="409"/>
                  <a:pt x="249" y="409"/>
                  <a:pt x="249" y="409"/>
                </a:cubicBezTo>
                <a:cubicBezTo>
                  <a:pt x="249" y="409"/>
                  <a:pt x="249" y="409"/>
                  <a:pt x="248" y="409"/>
                </a:cubicBezTo>
                <a:cubicBezTo>
                  <a:pt x="244" y="410"/>
                  <a:pt x="240" y="409"/>
                  <a:pt x="235" y="409"/>
                </a:cubicBezTo>
                <a:cubicBezTo>
                  <a:pt x="231" y="409"/>
                  <a:pt x="227" y="410"/>
                  <a:pt x="222" y="410"/>
                </a:cubicBezTo>
                <a:cubicBezTo>
                  <a:pt x="219" y="410"/>
                  <a:pt x="215" y="409"/>
                  <a:pt x="213" y="406"/>
                </a:cubicBezTo>
                <a:cubicBezTo>
                  <a:pt x="213" y="406"/>
                  <a:pt x="213" y="406"/>
                  <a:pt x="213" y="406"/>
                </a:cubicBezTo>
                <a:cubicBezTo>
                  <a:pt x="213" y="406"/>
                  <a:pt x="213" y="406"/>
                  <a:pt x="213" y="406"/>
                </a:cubicBezTo>
                <a:cubicBezTo>
                  <a:pt x="213" y="405"/>
                  <a:pt x="213" y="405"/>
                  <a:pt x="212" y="405"/>
                </a:cubicBezTo>
                <a:cubicBezTo>
                  <a:pt x="212" y="405"/>
                  <a:pt x="212" y="405"/>
                  <a:pt x="212" y="405"/>
                </a:cubicBezTo>
                <a:cubicBezTo>
                  <a:pt x="212" y="405"/>
                  <a:pt x="212" y="405"/>
                  <a:pt x="212" y="405"/>
                </a:cubicBezTo>
                <a:cubicBezTo>
                  <a:pt x="212" y="404"/>
                  <a:pt x="212" y="404"/>
                  <a:pt x="212" y="404"/>
                </a:cubicBezTo>
                <a:close/>
                <a:moveTo>
                  <a:pt x="212" y="359"/>
                </a:moveTo>
                <a:cubicBezTo>
                  <a:pt x="212" y="359"/>
                  <a:pt x="212" y="359"/>
                  <a:pt x="212" y="359"/>
                </a:cubicBezTo>
                <a:cubicBezTo>
                  <a:pt x="209" y="364"/>
                  <a:pt x="209" y="364"/>
                  <a:pt x="209" y="364"/>
                </a:cubicBezTo>
                <a:cubicBezTo>
                  <a:pt x="209" y="364"/>
                  <a:pt x="208" y="365"/>
                  <a:pt x="207" y="366"/>
                </a:cubicBezTo>
                <a:cubicBezTo>
                  <a:pt x="206" y="367"/>
                  <a:pt x="205" y="367"/>
                  <a:pt x="203" y="368"/>
                </a:cubicBezTo>
                <a:cubicBezTo>
                  <a:pt x="203" y="368"/>
                  <a:pt x="203" y="368"/>
                  <a:pt x="202" y="368"/>
                </a:cubicBezTo>
                <a:cubicBezTo>
                  <a:pt x="202" y="369"/>
                  <a:pt x="202" y="369"/>
                  <a:pt x="202" y="369"/>
                </a:cubicBezTo>
                <a:cubicBezTo>
                  <a:pt x="202" y="369"/>
                  <a:pt x="202" y="369"/>
                  <a:pt x="202" y="369"/>
                </a:cubicBezTo>
                <a:cubicBezTo>
                  <a:pt x="201" y="369"/>
                  <a:pt x="200" y="369"/>
                  <a:pt x="199" y="369"/>
                </a:cubicBezTo>
                <a:cubicBezTo>
                  <a:pt x="197" y="370"/>
                  <a:pt x="196" y="370"/>
                  <a:pt x="194" y="370"/>
                </a:cubicBezTo>
                <a:cubicBezTo>
                  <a:pt x="189" y="370"/>
                  <a:pt x="189" y="370"/>
                  <a:pt x="189" y="370"/>
                </a:cubicBezTo>
                <a:cubicBezTo>
                  <a:pt x="189" y="370"/>
                  <a:pt x="189" y="370"/>
                  <a:pt x="189" y="370"/>
                </a:cubicBezTo>
                <a:cubicBezTo>
                  <a:pt x="184" y="370"/>
                  <a:pt x="178" y="370"/>
                  <a:pt x="172" y="370"/>
                </a:cubicBezTo>
                <a:cubicBezTo>
                  <a:pt x="170" y="370"/>
                  <a:pt x="165" y="369"/>
                  <a:pt x="164" y="366"/>
                </a:cubicBezTo>
                <a:cubicBezTo>
                  <a:pt x="164" y="366"/>
                  <a:pt x="164" y="365"/>
                  <a:pt x="164" y="365"/>
                </a:cubicBezTo>
                <a:cubicBezTo>
                  <a:pt x="165" y="364"/>
                  <a:pt x="166" y="362"/>
                  <a:pt x="166" y="362"/>
                </a:cubicBezTo>
                <a:cubicBezTo>
                  <a:pt x="168" y="358"/>
                  <a:pt x="170" y="355"/>
                  <a:pt x="173" y="352"/>
                </a:cubicBezTo>
                <a:cubicBezTo>
                  <a:pt x="173" y="352"/>
                  <a:pt x="173" y="352"/>
                  <a:pt x="173" y="352"/>
                </a:cubicBezTo>
                <a:cubicBezTo>
                  <a:pt x="173" y="352"/>
                  <a:pt x="173" y="352"/>
                  <a:pt x="173" y="352"/>
                </a:cubicBezTo>
                <a:cubicBezTo>
                  <a:pt x="180" y="345"/>
                  <a:pt x="193" y="347"/>
                  <a:pt x="201" y="347"/>
                </a:cubicBezTo>
                <a:cubicBezTo>
                  <a:pt x="205" y="347"/>
                  <a:pt x="210" y="346"/>
                  <a:pt x="213" y="348"/>
                </a:cubicBezTo>
                <a:cubicBezTo>
                  <a:pt x="213" y="348"/>
                  <a:pt x="213" y="348"/>
                  <a:pt x="213" y="348"/>
                </a:cubicBezTo>
                <a:cubicBezTo>
                  <a:pt x="214" y="348"/>
                  <a:pt x="214" y="348"/>
                  <a:pt x="214" y="348"/>
                </a:cubicBezTo>
                <a:cubicBezTo>
                  <a:pt x="214" y="348"/>
                  <a:pt x="214" y="349"/>
                  <a:pt x="214" y="349"/>
                </a:cubicBezTo>
                <a:cubicBezTo>
                  <a:pt x="215" y="349"/>
                  <a:pt x="216" y="350"/>
                  <a:pt x="216" y="350"/>
                </a:cubicBezTo>
                <a:cubicBezTo>
                  <a:pt x="216" y="351"/>
                  <a:pt x="216" y="352"/>
                  <a:pt x="215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4" y="355"/>
                  <a:pt x="213" y="357"/>
                  <a:pt x="212" y="359"/>
                </a:cubicBezTo>
                <a:close/>
                <a:moveTo>
                  <a:pt x="266" y="369"/>
                </a:moveTo>
                <a:cubicBezTo>
                  <a:pt x="266" y="369"/>
                  <a:pt x="265" y="369"/>
                  <a:pt x="264" y="369"/>
                </a:cubicBezTo>
                <a:cubicBezTo>
                  <a:pt x="264" y="369"/>
                  <a:pt x="264" y="370"/>
                  <a:pt x="264" y="370"/>
                </a:cubicBezTo>
                <a:cubicBezTo>
                  <a:pt x="261" y="370"/>
                  <a:pt x="258" y="370"/>
                  <a:pt x="254" y="370"/>
                </a:cubicBezTo>
                <a:cubicBezTo>
                  <a:pt x="240" y="370"/>
                  <a:pt x="240" y="370"/>
                  <a:pt x="240" y="370"/>
                </a:cubicBezTo>
                <a:cubicBezTo>
                  <a:pt x="238" y="370"/>
                  <a:pt x="233" y="369"/>
                  <a:pt x="231" y="366"/>
                </a:cubicBezTo>
                <a:cubicBezTo>
                  <a:pt x="231" y="366"/>
                  <a:pt x="231" y="365"/>
                  <a:pt x="231" y="365"/>
                </a:cubicBezTo>
                <a:cubicBezTo>
                  <a:pt x="231" y="365"/>
                  <a:pt x="231" y="365"/>
                  <a:pt x="231" y="364"/>
                </a:cubicBezTo>
                <a:cubicBezTo>
                  <a:pt x="232" y="363"/>
                  <a:pt x="233" y="362"/>
                  <a:pt x="233" y="361"/>
                </a:cubicBezTo>
                <a:cubicBezTo>
                  <a:pt x="234" y="358"/>
                  <a:pt x="235" y="354"/>
                  <a:pt x="238" y="352"/>
                </a:cubicBezTo>
                <a:cubicBezTo>
                  <a:pt x="238" y="351"/>
                  <a:pt x="238" y="351"/>
                  <a:pt x="238" y="351"/>
                </a:cubicBezTo>
                <a:cubicBezTo>
                  <a:pt x="238" y="351"/>
                  <a:pt x="238" y="351"/>
                  <a:pt x="238" y="351"/>
                </a:cubicBezTo>
                <a:cubicBezTo>
                  <a:pt x="239" y="351"/>
                  <a:pt x="239" y="351"/>
                  <a:pt x="239" y="351"/>
                </a:cubicBezTo>
                <a:cubicBezTo>
                  <a:pt x="239" y="350"/>
                  <a:pt x="239" y="350"/>
                  <a:pt x="239" y="350"/>
                </a:cubicBezTo>
                <a:cubicBezTo>
                  <a:pt x="239" y="350"/>
                  <a:pt x="239" y="350"/>
                  <a:pt x="239" y="350"/>
                </a:cubicBezTo>
                <a:cubicBezTo>
                  <a:pt x="241" y="349"/>
                  <a:pt x="244" y="348"/>
                  <a:pt x="246" y="348"/>
                </a:cubicBezTo>
                <a:cubicBezTo>
                  <a:pt x="246" y="348"/>
                  <a:pt x="246" y="347"/>
                  <a:pt x="247" y="347"/>
                </a:cubicBezTo>
                <a:cubicBezTo>
                  <a:pt x="248" y="347"/>
                  <a:pt x="249" y="347"/>
                  <a:pt x="251" y="347"/>
                </a:cubicBezTo>
                <a:cubicBezTo>
                  <a:pt x="259" y="347"/>
                  <a:pt x="259" y="347"/>
                  <a:pt x="259" y="347"/>
                </a:cubicBezTo>
                <a:cubicBezTo>
                  <a:pt x="262" y="347"/>
                  <a:pt x="265" y="347"/>
                  <a:pt x="267" y="347"/>
                </a:cubicBezTo>
                <a:cubicBezTo>
                  <a:pt x="271" y="347"/>
                  <a:pt x="276" y="346"/>
                  <a:pt x="279" y="349"/>
                </a:cubicBezTo>
                <a:cubicBezTo>
                  <a:pt x="279" y="349"/>
                  <a:pt x="280" y="349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1"/>
                  <a:pt x="280" y="351"/>
                  <a:pt x="280" y="352"/>
                </a:cubicBezTo>
                <a:cubicBezTo>
                  <a:pt x="280" y="355"/>
                  <a:pt x="278" y="359"/>
                  <a:pt x="277" y="361"/>
                </a:cubicBezTo>
                <a:cubicBezTo>
                  <a:pt x="277" y="361"/>
                  <a:pt x="277" y="361"/>
                  <a:pt x="277" y="361"/>
                </a:cubicBezTo>
                <a:cubicBezTo>
                  <a:pt x="277" y="362"/>
                  <a:pt x="277" y="362"/>
                  <a:pt x="276" y="363"/>
                </a:cubicBezTo>
                <a:cubicBezTo>
                  <a:pt x="276" y="363"/>
                  <a:pt x="276" y="363"/>
                  <a:pt x="276" y="363"/>
                </a:cubicBezTo>
                <a:cubicBezTo>
                  <a:pt x="276" y="364"/>
                  <a:pt x="276" y="364"/>
                  <a:pt x="276" y="364"/>
                </a:cubicBezTo>
                <a:cubicBezTo>
                  <a:pt x="276" y="364"/>
                  <a:pt x="276" y="364"/>
                  <a:pt x="276" y="364"/>
                </a:cubicBezTo>
                <a:cubicBezTo>
                  <a:pt x="276" y="364"/>
                  <a:pt x="275" y="365"/>
                  <a:pt x="275" y="365"/>
                </a:cubicBezTo>
                <a:cubicBezTo>
                  <a:pt x="275" y="365"/>
                  <a:pt x="275" y="365"/>
                  <a:pt x="275" y="365"/>
                </a:cubicBezTo>
                <a:cubicBezTo>
                  <a:pt x="275" y="365"/>
                  <a:pt x="275" y="365"/>
                  <a:pt x="275" y="365"/>
                </a:cubicBezTo>
                <a:cubicBezTo>
                  <a:pt x="275" y="366"/>
                  <a:pt x="275" y="366"/>
                  <a:pt x="275" y="366"/>
                </a:cubicBezTo>
                <a:cubicBezTo>
                  <a:pt x="274" y="366"/>
                  <a:pt x="274" y="367"/>
                  <a:pt x="273" y="367"/>
                </a:cubicBezTo>
                <a:cubicBezTo>
                  <a:pt x="273" y="367"/>
                  <a:pt x="272" y="367"/>
                  <a:pt x="272" y="368"/>
                </a:cubicBezTo>
                <a:cubicBezTo>
                  <a:pt x="271" y="368"/>
                  <a:pt x="271" y="368"/>
                  <a:pt x="271" y="368"/>
                </a:cubicBezTo>
                <a:cubicBezTo>
                  <a:pt x="271" y="368"/>
                  <a:pt x="271" y="368"/>
                  <a:pt x="271" y="368"/>
                </a:cubicBezTo>
                <a:cubicBezTo>
                  <a:pt x="269" y="369"/>
                  <a:pt x="268" y="369"/>
                  <a:pt x="266" y="369"/>
                </a:cubicBezTo>
                <a:close/>
                <a:moveTo>
                  <a:pt x="172" y="430"/>
                </a:moveTo>
                <a:cubicBezTo>
                  <a:pt x="172" y="430"/>
                  <a:pt x="172" y="430"/>
                  <a:pt x="172" y="430"/>
                </a:cubicBezTo>
                <a:cubicBezTo>
                  <a:pt x="172" y="433"/>
                  <a:pt x="169" y="437"/>
                  <a:pt x="167" y="439"/>
                </a:cubicBezTo>
                <a:cubicBezTo>
                  <a:pt x="167" y="439"/>
                  <a:pt x="167" y="439"/>
                  <a:pt x="167" y="439"/>
                </a:cubicBezTo>
                <a:cubicBezTo>
                  <a:pt x="165" y="443"/>
                  <a:pt x="164" y="447"/>
                  <a:pt x="161" y="450"/>
                </a:cubicBezTo>
                <a:cubicBezTo>
                  <a:pt x="161" y="450"/>
                  <a:pt x="161" y="450"/>
                  <a:pt x="161" y="451"/>
                </a:cubicBezTo>
                <a:cubicBezTo>
                  <a:pt x="160" y="451"/>
                  <a:pt x="160" y="451"/>
                  <a:pt x="160" y="451"/>
                </a:cubicBezTo>
                <a:cubicBezTo>
                  <a:pt x="160" y="451"/>
                  <a:pt x="160" y="451"/>
                  <a:pt x="160" y="452"/>
                </a:cubicBezTo>
                <a:cubicBezTo>
                  <a:pt x="159" y="452"/>
                  <a:pt x="159" y="452"/>
                  <a:pt x="159" y="452"/>
                </a:cubicBezTo>
                <a:cubicBezTo>
                  <a:pt x="159" y="452"/>
                  <a:pt x="159" y="452"/>
                  <a:pt x="159" y="452"/>
                </a:cubicBezTo>
                <a:cubicBezTo>
                  <a:pt x="156" y="455"/>
                  <a:pt x="153" y="456"/>
                  <a:pt x="150" y="457"/>
                </a:cubicBezTo>
                <a:cubicBezTo>
                  <a:pt x="149" y="457"/>
                  <a:pt x="149" y="457"/>
                  <a:pt x="149" y="458"/>
                </a:cubicBezTo>
                <a:cubicBezTo>
                  <a:pt x="146" y="458"/>
                  <a:pt x="144" y="458"/>
                  <a:pt x="142" y="458"/>
                </a:cubicBezTo>
                <a:cubicBezTo>
                  <a:pt x="141" y="458"/>
                  <a:pt x="141" y="458"/>
                  <a:pt x="141" y="458"/>
                </a:cubicBezTo>
                <a:cubicBezTo>
                  <a:pt x="141" y="458"/>
                  <a:pt x="141" y="458"/>
                  <a:pt x="141" y="458"/>
                </a:cubicBezTo>
                <a:cubicBezTo>
                  <a:pt x="132" y="458"/>
                  <a:pt x="124" y="458"/>
                  <a:pt x="115" y="458"/>
                </a:cubicBezTo>
                <a:cubicBezTo>
                  <a:pt x="114" y="458"/>
                  <a:pt x="114" y="458"/>
                  <a:pt x="113" y="458"/>
                </a:cubicBezTo>
                <a:cubicBezTo>
                  <a:pt x="112" y="458"/>
                  <a:pt x="111" y="458"/>
                  <a:pt x="110" y="458"/>
                </a:cubicBezTo>
                <a:cubicBezTo>
                  <a:pt x="109" y="457"/>
                  <a:pt x="107" y="456"/>
                  <a:pt x="107" y="456"/>
                </a:cubicBezTo>
                <a:cubicBezTo>
                  <a:pt x="106" y="455"/>
                  <a:pt x="106" y="453"/>
                  <a:pt x="106" y="452"/>
                </a:cubicBezTo>
                <a:cubicBezTo>
                  <a:pt x="106" y="451"/>
                  <a:pt x="106" y="451"/>
                  <a:pt x="107" y="450"/>
                </a:cubicBezTo>
                <a:cubicBezTo>
                  <a:pt x="107" y="449"/>
                  <a:pt x="107" y="449"/>
                  <a:pt x="107" y="449"/>
                </a:cubicBezTo>
                <a:cubicBezTo>
                  <a:pt x="107" y="449"/>
                  <a:pt x="107" y="449"/>
                  <a:pt x="107" y="449"/>
                </a:cubicBezTo>
                <a:cubicBezTo>
                  <a:pt x="107" y="448"/>
                  <a:pt x="107" y="448"/>
                  <a:pt x="107" y="448"/>
                </a:cubicBezTo>
                <a:cubicBezTo>
                  <a:pt x="107" y="448"/>
                  <a:pt x="107" y="448"/>
                  <a:pt x="107" y="448"/>
                </a:cubicBezTo>
                <a:cubicBezTo>
                  <a:pt x="109" y="445"/>
                  <a:pt x="112" y="442"/>
                  <a:pt x="114" y="439"/>
                </a:cubicBezTo>
                <a:cubicBezTo>
                  <a:pt x="116" y="436"/>
                  <a:pt x="117" y="433"/>
                  <a:pt x="119" y="431"/>
                </a:cubicBezTo>
                <a:cubicBezTo>
                  <a:pt x="120" y="431"/>
                  <a:pt x="120" y="430"/>
                  <a:pt x="120" y="430"/>
                </a:cubicBezTo>
                <a:cubicBezTo>
                  <a:pt x="120" y="430"/>
                  <a:pt x="120" y="430"/>
                  <a:pt x="120" y="430"/>
                </a:cubicBezTo>
                <a:cubicBezTo>
                  <a:pt x="121" y="430"/>
                  <a:pt x="121" y="429"/>
                  <a:pt x="122" y="429"/>
                </a:cubicBezTo>
                <a:cubicBezTo>
                  <a:pt x="122" y="429"/>
                  <a:pt x="122" y="429"/>
                  <a:pt x="122" y="429"/>
                </a:cubicBezTo>
                <a:cubicBezTo>
                  <a:pt x="122" y="429"/>
                  <a:pt x="122" y="429"/>
                  <a:pt x="122" y="429"/>
                </a:cubicBezTo>
                <a:cubicBezTo>
                  <a:pt x="125" y="426"/>
                  <a:pt x="128" y="425"/>
                  <a:pt x="132" y="424"/>
                </a:cubicBezTo>
                <a:cubicBezTo>
                  <a:pt x="132" y="424"/>
                  <a:pt x="132" y="424"/>
                  <a:pt x="132" y="424"/>
                </a:cubicBezTo>
                <a:cubicBezTo>
                  <a:pt x="132" y="424"/>
                  <a:pt x="132" y="424"/>
                  <a:pt x="132" y="424"/>
                </a:cubicBezTo>
                <a:cubicBezTo>
                  <a:pt x="133" y="424"/>
                  <a:pt x="133" y="424"/>
                  <a:pt x="134" y="424"/>
                </a:cubicBezTo>
                <a:cubicBezTo>
                  <a:pt x="135" y="424"/>
                  <a:pt x="135" y="424"/>
                  <a:pt x="135" y="424"/>
                </a:cubicBezTo>
                <a:cubicBezTo>
                  <a:pt x="136" y="424"/>
                  <a:pt x="136" y="424"/>
                  <a:pt x="137" y="424"/>
                </a:cubicBezTo>
                <a:cubicBezTo>
                  <a:pt x="137" y="423"/>
                  <a:pt x="137" y="423"/>
                  <a:pt x="138" y="423"/>
                </a:cubicBezTo>
                <a:cubicBezTo>
                  <a:pt x="138" y="423"/>
                  <a:pt x="138" y="423"/>
                  <a:pt x="138" y="423"/>
                </a:cubicBezTo>
                <a:cubicBezTo>
                  <a:pt x="138" y="423"/>
                  <a:pt x="138" y="423"/>
                  <a:pt x="138" y="423"/>
                </a:cubicBezTo>
                <a:cubicBezTo>
                  <a:pt x="146" y="423"/>
                  <a:pt x="153" y="423"/>
                  <a:pt x="161" y="423"/>
                </a:cubicBezTo>
                <a:cubicBezTo>
                  <a:pt x="161" y="423"/>
                  <a:pt x="161" y="423"/>
                  <a:pt x="161" y="423"/>
                </a:cubicBezTo>
                <a:cubicBezTo>
                  <a:pt x="163" y="423"/>
                  <a:pt x="163" y="423"/>
                  <a:pt x="163" y="423"/>
                </a:cubicBezTo>
                <a:cubicBezTo>
                  <a:pt x="165" y="423"/>
                  <a:pt x="166" y="424"/>
                  <a:pt x="167" y="424"/>
                </a:cubicBezTo>
                <a:cubicBezTo>
                  <a:pt x="168" y="424"/>
                  <a:pt x="168" y="424"/>
                  <a:pt x="169" y="425"/>
                </a:cubicBezTo>
                <a:cubicBezTo>
                  <a:pt x="169" y="425"/>
                  <a:pt x="169" y="425"/>
                  <a:pt x="169" y="425"/>
                </a:cubicBezTo>
                <a:cubicBezTo>
                  <a:pt x="169" y="425"/>
                  <a:pt x="169" y="425"/>
                  <a:pt x="170" y="425"/>
                </a:cubicBezTo>
                <a:cubicBezTo>
                  <a:pt x="172" y="426"/>
                  <a:pt x="173" y="428"/>
                  <a:pt x="172" y="430"/>
                </a:cubicBezTo>
                <a:close/>
                <a:moveTo>
                  <a:pt x="188" y="402"/>
                </a:moveTo>
                <a:cubicBezTo>
                  <a:pt x="188" y="402"/>
                  <a:pt x="188" y="402"/>
                  <a:pt x="188" y="402"/>
                </a:cubicBezTo>
                <a:cubicBezTo>
                  <a:pt x="188" y="402"/>
                  <a:pt x="188" y="402"/>
                  <a:pt x="188" y="402"/>
                </a:cubicBezTo>
                <a:cubicBezTo>
                  <a:pt x="188" y="403"/>
                  <a:pt x="187" y="403"/>
                  <a:pt x="187" y="404"/>
                </a:cubicBezTo>
                <a:cubicBezTo>
                  <a:pt x="187" y="404"/>
                  <a:pt x="187" y="404"/>
                  <a:pt x="187" y="404"/>
                </a:cubicBezTo>
                <a:cubicBezTo>
                  <a:pt x="185" y="406"/>
                  <a:pt x="182" y="407"/>
                  <a:pt x="179" y="408"/>
                </a:cubicBezTo>
                <a:cubicBezTo>
                  <a:pt x="179" y="408"/>
                  <a:pt x="179" y="408"/>
                  <a:pt x="179" y="408"/>
                </a:cubicBezTo>
                <a:cubicBezTo>
                  <a:pt x="179" y="409"/>
                  <a:pt x="178" y="409"/>
                  <a:pt x="178" y="409"/>
                </a:cubicBezTo>
                <a:cubicBezTo>
                  <a:pt x="177" y="409"/>
                  <a:pt x="177" y="409"/>
                  <a:pt x="177" y="409"/>
                </a:cubicBezTo>
                <a:cubicBezTo>
                  <a:pt x="177" y="409"/>
                  <a:pt x="177" y="409"/>
                  <a:pt x="176" y="409"/>
                </a:cubicBezTo>
                <a:cubicBezTo>
                  <a:pt x="174" y="409"/>
                  <a:pt x="172" y="410"/>
                  <a:pt x="171" y="410"/>
                </a:cubicBezTo>
                <a:cubicBezTo>
                  <a:pt x="170" y="410"/>
                  <a:pt x="170" y="410"/>
                  <a:pt x="170" y="410"/>
                </a:cubicBezTo>
                <a:cubicBezTo>
                  <a:pt x="167" y="410"/>
                  <a:pt x="164" y="410"/>
                  <a:pt x="161" y="410"/>
                </a:cubicBezTo>
                <a:cubicBezTo>
                  <a:pt x="156" y="410"/>
                  <a:pt x="151" y="410"/>
                  <a:pt x="146" y="410"/>
                </a:cubicBezTo>
                <a:cubicBezTo>
                  <a:pt x="146" y="410"/>
                  <a:pt x="145" y="410"/>
                  <a:pt x="144" y="410"/>
                </a:cubicBezTo>
                <a:cubicBezTo>
                  <a:pt x="144" y="410"/>
                  <a:pt x="144" y="410"/>
                  <a:pt x="144" y="410"/>
                </a:cubicBezTo>
                <a:cubicBezTo>
                  <a:pt x="143" y="409"/>
                  <a:pt x="143" y="409"/>
                  <a:pt x="142" y="409"/>
                </a:cubicBezTo>
                <a:cubicBezTo>
                  <a:pt x="142" y="409"/>
                  <a:pt x="142" y="409"/>
                  <a:pt x="142" y="409"/>
                </a:cubicBezTo>
                <a:cubicBezTo>
                  <a:pt x="142" y="409"/>
                  <a:pt x="142" y="409"/>
                  <a:pt x="142" y="409"/>
                </a:cubicBezTo>
                <a:cubicBezTo>
                  <a:pt x="140" y="409"/>
                  <a:pt x="138" y="407"/>
                  <a:pt x="138" y="405"/>
                </a:cubicBezTo>
                <a:cubicBezTo>
                  <a:pt x="138" y="405"/>
                  <a:pt x="138" y="404"/>
                  <a:pt x="138" y="404"/>
                </a:cubicBezTo>
                <a:cubicBezTo>
                  <a:pt x="138" y="404"/>
                  <a:pt x="138" y="404"/>
                  <a:pt x="138" y="403"/>
                </a:cubicBezTo>
                <a:cubicBezTo>
                  <a:pt x="138" y="403"/>
                  <a:pt x="138" y="403"/>
                  <a:pt x="139" y="402"/>
                </a:cubicBezTo>
                <a:cubicBezTo>
                  <a:pt x="139" y="402"/>
                  <a:pt x="139" y="402"/>
                  <a:pt x="139" y="402"/>
                </a:cubicBezTo>
                <a:cubicBezTo>
                  <a:pt x="139" y="402"/>
                  <a:pt x="139" y="402"/>
                  <a:pt x="139" y="402"/>
                </a:cubicBezTo>
                <a:cubicBezTo>
                  <a:pt x="139" y="402"/>
                  <a:pt x="139" y="401"/>
                  <a:pt x="140" y="401"/>
                </a:cubicBezTo>
                <a:cubicBezTo>
                  <a:pt x="142" y="397"/>
                  <a:pt x="144" y="394"/>
                  <a:pt x="147" y="390"/>
                </a:cubicBezTo>
                <a:cubicBezTo>
                  <a:pt x="147" y="390"/>
                  <a:pt x="147" y="390"/>
                  <a:pt x="147" y="390"/>
                </a:cubicBezTo>
                <a:cubicBezTo>
                  <a:pt x="148" y="389"/>
                  <a:pt x="148" y="389"/>
                  <a:pt x="148" y="389"/>
                </a:cubicBezTo>
                <a:cubicBezTo>
                  <a:pt x="149" y="388"/>
                  <a:pt x="149" y="387"/>
                  <a:pt x="151" y="386"/>
                </a:cubicBezTo>
                <a:cubicBezTo>
                  <a:pt x="151" y="385"/>
                  <a:pt x="152" y="385"/>
                  <a:pt x="153" y="385"/>
                </a:cubicBezTo>
                <a:cubicBezTo>
                  <a:pt x="153" y="384"/>
                  <a:pt x="154" y="384"/>
                  <a:pt x="154" y="384"/>
                </a:cubicBezTo>
                <a:cubicBezTo>
                  <a:pt x="154" y="384"/>
                  <a:pt x="154" y="384"/>
                  <a:pt x="155" y="384"/>
                </a:cubicBezTo>
                <a:cubicBezTo>
                  <a:pt x="155" y="384"/>
                  <a:pt x="155" y="384"/>
                  <a:pt x="155" y="384"/>
                </a:cubicBezTo>
                <a:cubicBezTo>
                  <a:pt x="155" y="384"/>
                  <a:pt x="155" y="384"/>
                  <a:pt x="156" y="383"/>
                </a:cubicBezTo>
                <a:cubicBezTo>
                  <a:pt x="157" y="383"/>
                  <a:pt x="158" y="383"/>
                  <a:pt x="160" y="382"/>
                </a:cubicBezTo>
                <a:cubicBezTo>
                  <a:pt x="161" y="382"/>
                  <a:pt x="163" y="382"/>
                  <a:pt x="165" y="382"/>
                </a:cubicBezTo>
                <a:cubicBezTo>
                  <a:pt x="169" y="382"/>
                  <a:pt x="169" y="382"/>
                  <a:pt x="169" y="382"/>
                </a:cubicBezTo>
                <a:cubicBezTo>
                  <a:pt x="170" y="382"/>
                  <a:pt x="171" y="382"/>
                  <a:pt x="172" y="382"/>
                </a:cubicBezTo>
                <a:cubicBezTo>
                  <a:pt x="177" y="382"/>
                  <a:pt x="181" y="382"/>
                  <a:pt x="185" y="382"/>
                </a:cubicBezTo>
                <a:cubicBezTo>
                  <a:pt x="185" y="382"/>
                  <a:pt x="185" y="382"/>
                  <a:pt x="185" y="382"/>
                </a:cubicBezTo>
                <a:cubicBezTo>
                  <a:pt x="187" y="382"/>
                  <a:pt x="187" y="382"/>
                  <a:pt x="187" y="382"/>
                </a:cubicBezTo>
                <a:cubicBezTo>
                  <a:pt x="189" y="382"/>
                  <a:pt x="190" y="382"/>
                  <a:pt x="191" y="382"/>
                </a:cubicBezTo>
                <a:cubicBezTo>
                  <a:pt x="193" y="383"/>
                  <a:pt x="193" y="383"/>
                  <a:pt x="194" y="383"/>
                </a:cubicBezTo>
                <a:cubicBezTo>
                  <a:pt x="196" y="384"/>
                  <a:pt x="197" y="386"/>
                  <a:pt x="196" y="389"/>
                </a:cubicBezTo>
                <a:cubicBezTo>
                  <a:pt x="194" y="392"/>
                  <a:pt x="192" y="395"/>
                  <a:pt x="190" y="398"/>
                </a:cubicBezTo>
                <a:cubicBezTo>
                  <a:pt x="188" y="402"/>
                  <a:pt x="188" y="402"/>
                  <a:pt x="188" y="402"/>
                </a:cubicBezTo>
                <a:cubicBezTo>
                  <a:pt x="188" y="402"/>
                  <a:pt x="188" y="402"/>
                  <a:pt x="188" y="402"/>
                </a:cubicBezTo>
                <a:close/>
                <a:moveTo>
                  <a:pt x="411" y="448"/>
                </a:moveTo>
                <a:cubicBezTo>
                  <a:pt x="411" y="449"/>
                  <a:pt x="411" y="449"/>
                  <a:pt x="411" y="450"/>
                </a:cubicBezTo>
                <a:cubicBezTo>
                  <a:pt x="411" y="450"/>
                  <a:pt x="411" y="450"/>
                  <a:pt x="411" y="450"/>
                </a:cubicBezTo>
                <a:cubicBezTo>
                  <a:pt x="411" y="451"/>
                  <a:pt x="411" y="451"/>
                  <a:pt x="410" y="451"/>
                </a:cubicBezTo>
                <a:cubicBezTo>
                  <a:pt x="410" y="451"/>
                  <a:pt x="410" y="451"/>
                  <a:pt x="410" y="452"/>
                </a:cubicBezTo>
                <a:cubicBezTo>
                  <a:pt x="410" y="452"/>
                  <a:pt x="410" y="452"/>
                  <a:pt x="410" y="452"/>
                </a:cubicBezTo>
                <a:cubicBezTo>
                  <a:pt x="410" y="452"/>
                  <a:pt x="409" y="453"/>
                  <a:pt x="409" y="453"/>
                </a:cubicBezTo>
                <a:cubicBezTo>
                  <a:pt x="409" y="453"/>
                  <a:pt x="409" y="453"/>
                  <a:pt x="409" y="453"/>
                </a:cubicBezTo>
                <a:cubicBezTo>
                  <a:pt x="408" y="454"/>
                  <a:pt x="408" y="454"/>
                  <a:pt x="407" y="455"/>
                </a:cubicBezTo>
                <a:cubicBezTo>
                  <a:pt x="407" y="455"/>
                  <a:pt x="407" y="455"/>
                  <a:pt x="407" y="455"/>
                </a:cubicBezTo>
                <a:cubicBezTo>
                  <a:pt x="407" y="455"/>
                  <a:pt x="407" y="455"/>
                  <a:pt x="407" y="455"/>
                </a:cubicBezTo>
                <a:cubicBezTo>
                  <a:pt x="406" y="455"/>
                  <a:pt x="406" y="456"/>
                  <a:pt x="405" y="456"/>
                </a:cubicBezTo>
                <a:cubicBezTo>
                  <a:pt x="405" y="456"/>
                  <a:pt x="405" y="456"/>
                  <a:pt x="405" y="456"/>
                </a:cubicBezTo>
                <a:cubicBezTo>
                  <a:pt x="404" y="456"/>
                  <a:pt x="404" y="456"/>
                  <a:pt x="404" y="456"/>
                </a:cubicBezTo>
                <a:cubicBezTo>
                  <a:pt x="403" y="456"/>
                  <a:pt x="403" y="457"/>
                  <a:pt x="403" y="457"/>
                </a:cubicBezTo>
                <a:cubicBezTo>
                  <a:pt x="403" y="457"/>
                  <a:pt x="403" y="457"/>
                  <a:pt x="402" y="457"/>
                </a:cubicBezTo>
                <a:cubicBezTo>
                  <a:pt x="402" y="457"/>
                  <a:pt x="402" y="457"/>
                  <a:pt x="402" y="457"/>
                </a:cubicBezTo>
                <a:cubicBezTo>
                  <a:pt x="402" y="457"/>
                  <a:pt x="401" y="457"/>
                  <a:pt x="400" y="457"/>
                </a:cubicBezTo>
                <a:cubicBezTo>
                  <a:pt x="400" y="457"/>
                  <a:pt x="399" y="457"/>
                  <a:pt x="399" y="457"/>
                </a:cubicBezTo>
                <a:cubicBezTo>
                  <a:pt x="398" y="458"/>
                  <a:pt x="398" y="458"/>
                  <a:pt x="397" y="458"/>
                </a:cubicBezTo>
                <a:cubicBezTo>
                  <a:pt x="397" y="458"/>
                  <a:pt x="397" y="458"/>
                  <a:pt x="397" y="458"/>
                </a:cubicBezTo>
                <a:cubicBezTo>
                  <a:pt x="396" y="458"/>
                  <a:pt x="396" y="458"/>
                  <a:pt x="396" y="458"/>
                </a:cubicBezTo>
                <a:cubicBezTo>
                  <a:pt x="396" y="458"/>
                  <a:pt x="396" y="458"/>
                  <a:pt x="396" y="458"/>
                </a:cubicBezTo>
                <a:cubicBezTo>
                  <a:pt x="393" y="458"/>
                  <a:pt x="390" y="458"/>
                  <a:pt x="387" y="458"/>
                </a:cubicBezTo>
                <a:cubicBezTo>
                  <a:pt x="373" y="458"/>
                  <a:pt x="212" y="458"/>
                  <a:pt x="200" y="458"/>
                </a:cubicBezTo>
                <a:cubicBezTo>
                  <a:pt x="199" y="458"/>
                  <a:pt x="198" y="458"/>
                  <a:pt x="198" y="458"/>
                </a:cubicBezTo>
                <a:cubicBezTo>
                  <a:pt x="197" y="458"/>
                  <a:pt x="196" y="458"/>
                  <a:pt x="195" y="457"/>
                </a:cubicBezTo>
                <a:cubicBezTo>
                  <a:pt x="193" y="457"/>
                  <a:pt x="192" y="456"/>
                  <a:pt x="191" y="455"/>
                </a:cubicBezTo>
                <a:cubicBezTo>
                  <a:pt x="190" y="454"/>
                  <a:pt x="190" y="453"/>
                  <a:pt x="189" y="452"/>
                </a:cubicBezTo>
                <a:cubicBezTo>
                  <a:pt x="189" y="451"/>
                  <a:pt x="189" y="450"/>
                  <a:pt x="190" y="449"/>
                </a:cubicBezTo>
                <a:cubicBezTo>
                  <a:pt x="191" y="448"/>
                  <a:pt x="191" y="448"/>
                  <a:pt x="191" y="448"/>
                </a:cubicBezTo>
                <a:cubicBezTo>
                  <a:pt x="191" y="448"/>
                  <a:pt x="191" y="448"/>
                  <a:pt x="191" y="448"/>
                </a:cubicBezTo>
                <a:cubicBezTo>
                  <a:pt x="192" y="444"/>
                  <a:pt x="194" y="440"/>
                  <a:pt x="196" y="437"/>
                </a:cubicBezTo>
                <a:cubicBezTo>
                  <a:pt x="196" y="436"/>
                  <a:pt x="197" y="435"/>
                  <a:pt x="197" y="435"/>
                </a:cubicBezTo>
                <a:cubicBezTo>
                  <a:pt x="198" y="432"/>
                  <a:pt x="198" y="432"/>
                  <a:pt x="198" y="432"/>
                </a:cubicBezTo>
                <a:cubicBezTo>
                  <a:pt x="199" y="431"/>
                  <a:pt x="200" y="430"/>
                  <a:pt x="201" y="428"/>
                </a:cubicBezTo>
                <a:cubicBezTo>
                  <a:pt x="201" y="428"/>
                  <a:pt x="202" y="428"/>
                  <a:pt x="202" y="428"/>
                </a:cubicBezTo>
                <a:cubicBezTo>
                  <a:pt x="202" y="428"/>
                  <a:pt x="202" y="428"/>
                  <a:pt x="203" y="428"/>
                </a:cubicBezTo>
                <a:cubicBezTo>
                  <a:pt x="203" y="427"/>
                  <a:pt x="203" y="427"/>
                  <a:pt x="203" y="427"/>
                </a:cubicBezTo>
                <a:cubicBezTo>
                  <a:pt x="203" y="427"/>
                  <a:pt x="203" y="427"/>
                  <a:pt x="203" y="427"/>
                </a:cubicBezTo>
                <a:cubicBezTo>
                  <a:pt x="204" y="427"/>
                  <a:pt x="204" y="427"/>
                  <a:pt x="204" y="427"/>
                </a:cubicBezTo>
                <a:cubicBezTo>
                  <a:pt x="204" y="426"/>
                  <a:pt x="205" y="426"/>
                  <a:pt x="205" y="426"/>
                </a:cubicBezTo>
                <a:cubicBezTo>
                  <a:pt x="205" y="426"/>
                  <a:pt x="206" y="426"/>
                  <a:pt x="206" y="425"/>
                </a:cubicBezTo>
                <a:cubicBezTo>
                  <a:pt x="206" y="425"/>
                  <a:pt x="207" y="425"/>
                  <a:pt x="207" y="425"/>
                </a:cubicBezTo>
                <a:cubicBezTo>
                  <a:pt x="208" y="425"/>
                  <a:pt x="208" y="425"/>
                  <a:pt x="209" y="424"/>
                </a:cubicBezTo>
                <a:cubicBezTo>
                  <a:pt x="209" y="424"/>
                  <a:pt x="210" y="424"/>
                  <a:pt x="210" y="424"/>
                </a:cubicBezTo>
                <a:cubicBezTo>
                  <a:pt x="210" y="424"/>
                  <a:pt x="210" y="424"/>
                  <a:pt x="210" y="424"/>
                </a:cubicBezTo>
                <a:cubicBezTo>
                  <a:pt x="212" y="423"/>
                  <a:pt x="214" y="423"/>
                  <a:pt x="216" y="423"/>
                </a:cubicBezTo>
                <a:cubicBezTo>
                  <a:pt x="216" y="423"/>
                  <a:pt x="385" y="423"/>
                  <a:pt x="392" y="423"/>
                </a:cubicBezTo>
                <a:cubicBezTo>
                  <a:pt x="393" y="423"/>
                  <a:pt x="395" y="423"/>
                  <a:pt x="397" y="423"/>
                </a:cubicBezTo>
                <a:cubicBezTo>
                  <a:pt x="398" y="423"/>
                  <a:pt x="399" y="423"/>
                  <a:pt x="400" y="423"/>
                </a:cubicBezTo>
                <a:cubicBezTo>
                  <a:pt x="400" y="423"/>
                  <a:pt x="400" y="423"/>
                  <a:pt x="400" y="423"/>
                </a:cubicBezTo>
                <a:cubicBezTo>
                  <a:pt x="401" y="423"/>
                  <a:pt x="402" y="423"/>
                  <a:pt x="402" y="423"/>
                </a:cubicBezTo>
                <a:cubicBezTo>
                  <a:pt x="403" y="423"/>
                  <a:pt x="403" y="423"/>
                  <a:pt x="403" y="423"/>
                </a:cubicBezTo>
                <a:cubicBezTo>
                  <a:pt x="403" y="423"/>
                  <a:pt x="403" y="423"/>
                  <a:pt x="403" y="423"/>
                </a:cubicBezTo>
                <a:cubicBezTo>
                  <a:pt x="404" y="424"/>
                  <a:pt x="404" y="424"/>
                  <a:pt x="405" y="424"/>
                </a:cubicBezTo>
                <a:cubicBezTo>
                  <a:pt x="405" y="424"/>
                  <a:pt x="405" y="424"/>
                  <a:pt x="405" y="424"/>
                </a:cubicBezTo>
                <a:cubicBezTo>
                  <a:pt x="406" y="425"/>
                  <a:pt x="406" y="425"/>
                  <a:pt x="407" y="425"/>
                </a:cubicBezTo>
                <a:cubicBezTo>
                  <a:pt x="407" y="425"/>
                  <a:pt x="407" y="425"/>
                  <a:pt x="407" y="425"/>
                </a:cubicBezTo>
                <a:cubicBezTo>
                  <a:pt x="407" y="425"/>
                  <a:pt x="407" y="425"/>
                  <a:pt x="407" y="425"/>
                </a:cubicBezTo>
                <a:cubicBezTo>
                  <a:pt x="408" y="426"/>
                  <a:pt x="408" y="426"/>
                  <a:pt x="408" y="426"/>
                </a:cubicBezTo>
                <a:cubicBezTo>
                  <a:pt x="409" y="427"/>
                  <a:pt x="409" y="427"/>
                  <a:pt x="410" y="428"/>
                </a:cubicBezTo>
                <a:cubicBezTo>
                  <a:pt x="411" y="429"/>
                  <a:pt x="411" y="430"/>
                  <a:pt x="411" y="431"/>
                </a:cubicBezTo>
                <a:cubicBezTo>
                  <a:pt x="411" y="432"/>
                  <a:pt x="411" y="432"/>
                  <a:pt x="411" y="432"/>
                </a:cubicBezTo>
                <a:cubicBezTo>
                  <a:pt x="411" y="432"/>
                  <a:pt x="411" y="432"/>
                  <a:pt x="411" y="432"/>
                </a:cubicBezTo>
                <a:cubicBezTo>
                  <a:pt x="411" y="436"/>
                  <a:pt x="411" y="441"/>
                  <a:pt x="411" y="445"/>
                </a:cubicBezTo>
                <a:cubicBezTo>
                  <a:pt x="411" y="446"/>
                  <a:pt x="411" y="447"/>
                  <a:pt x="411" y="448"/>
                </a:cubicBezTo>
                <a:close/>
                <a:moveTo>
                  <a:pt x="434" y="366"/>
                </a:moveTo>
                <a:cubicBezTo>
                  <a:pt x="434" y="366"/>
                  <a:pt x="434" y="366"/>
                  <a:pt x="434" y="366"/>
                </a:cubicBezTo>
                <a:cubicBezTo>
                  <a:pt x="434" y="366"/>
                  <a:pt x="434" y="366"/>
                  <a:pt x="434" y="365"/>
                </a:cubicBezTo>
                <a:cubicBezTo>
                  <a:pt x="433" y="365"/>
                  <a:pt x="433" y="364"/>
                  <a:pt x="432" y="363"/>
                </a:cubicBezTo>
                <a:cubicBezTo>
                  <a:pt x="432" y="362"/>
                  <a:pt x="432" y="362"/>
                  <a:pt x="432" y="362"/>
                </a:cubicBezTo>
                <a:cubicBezTo>
                  <a:pt x="432" y="362"/>
                  <a:pt x="432" y="361"/>
                  <a:pt x="432" y="360"/>
                </a:cubicBezTo>
                <a:cubicBezTo>
                  <a:pt x="432" y="360"/>
                  <a:pt x="432" y="360"/>
                  <a:pt x="432" y="360"/>
                </a:cubicBezTo>
                <a:cubicBezTo>
                  <a:pt x="432" y="358"/>
                  <a:pt x="432" y="355"/>
                  <a:pt x="432" y="353"/>
                </a:cubicBezTo>
                <a:cubicBezTo>
                  <a:pt x="432" y="352"/>
                  <a:pt x="432" y="352"/>
                  <a:pt x="432" y="352"/>
                </a:cubicBezTo>
                <a:cubicBezTo>
                  <a:pt x="432" y="351"/>
                  <a:pt x="432" y="350"/>
                  <a:pt x="432" y="350"/>
                </a:cubicBezTo>
                <a:cubicBezTo>
                  <a:pt x="433" y="349"/>
                  <a:pt x="434" y="349"/>
                  <a:pt x="435" y="348"/>
                </a:cubicBezTo>
                <a:cubicBezTo>
                  <a:pt x="436" y="348"/>
                  <a:pt x="437" y="347"/>
                  <a:pt x="438" y="347"/>
                </a:cubicBezTo>
                <a:cubicBezTo>
                  <a:pt x="438" y="347"/>
                  <a:pt x="438" y="347"/>
                  <a:pt x="438" y="347"/>
                </a:cubicBezTo>
                <a:cubicBezTo>
                  <a:pt x="438" y="347"/>
                  <a:pt x="438" y="347"/>
                  <a:pt x="438" y="347"/>
                </a:cubicBezTo>
                <a:cubicBezTo>
                  <a:pt x="439" y="347"/>
                  <a:pt x="439" y="347"/>
                  <a:pt x="440" y="347"/>
                </a:cubicBezTo>
                <a:cubicBezTo>
                  <a:pt x="440" y="347"/>
                  <a:pt x="440" y="347"/>
                  <a:pt x="441" y="347"/>
                </a:cubicBezTo>
                <a:cubicBezTo>
                  <a:pt x="443" y="346"/>
                  <a:pt x="445" y="346"/>
                  <a:pt x="447" y="346"/>
                </a:cubicBezTo>
                <a:cubicBezTo>
                  <a:pt x="463" y="346"/>
                  <a:pt x="463" y="346"/>
                  <a:pt x="463" y="346"/>
                </a:cubicBezTo>
                <a:cubicBezTo>
                  <a:pt x="464" y="346"/>
                  <a:pt x="465" y="346"/>
                  <a:pt x="465" y="347"/>
                </a:cubicBezTo>
                <a:cubicBezTo>
                  <a:pt x="469" y="347"/>
                  <a:pt x="474" y="348"/>
                  <a:pt x="475" y="352"/>
                </a:cubicBezTo>
                <a:cubicBezTo>
                  <a:pt x="476" y="355"/>
                  <a:pt x="476" y="359"/>
                  <a:pt x="477" y="362"/>
                </a:cubicBezTo>
                <a:cubicBezTo>
                  <a:pt x="477" y="363"/>
                  <a:pt x="477" y="363"/>
                  <a:pt x="477" y="363"/>
                </a:cubicBezTo>
                <a:cubicBezTo>
                  <a:pt x="477" y="364"/>
                  <a:pt x="477" y="364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6" y="367"/>
                  <a:pt x="474" y="368"/>
                  <a:pt x="472" y="369"/>
                </a:cubicBezTo>
                <a:cubicBezTo>
                  <a:pt x="471" y="369"/>
                  <a:pt x="471" y="369"/>
                  <a:pt x="471" y="369"/>
                </a:cubicBezTo>
                <a:cubicBezTo>
                  <a:pt x="471" y="369"/>
                  <a:pt x="471" y="369"/>
                  <a:pt x="470" y="369"/>
                </a:cubicBezTo>
                <a:cubicBezTo>
                  <a:pt x="470" y="369"/>
                  <a:pt x="470" y="369"/>
                  <a:pt x="470" y="369"/>
                </a:cubicBezTo>
                <a:cubicBezTo>
                  <a:pt x="469" y="369"/>
                  <a:pt x="469" y="369"/>
                  <a:pt x="469" y="369"/>
                </a:cubicBezTo>
                <a:cubicBezTo>
                  <a:pt x="463" y="370"/>
                  <a:pt x="457" y="369"/>
                  <a:pt x="455" y="369"/>
                </a:cubicBezTo>
                <a:cubicBezTo>
                  <a:pt x="445" y="369"/>
                  <a:pt x="445" y="369"/>
                  <a:pt x="445" y="369"/>
                </a:cubicBezTo>
                <a:cubicBezTo>
                  <a:pt x="444" y="369"/>
                  <a:pt x="443" y="369"/>
                  <a:pt x="442" y="369"/>
                </a:cubicBezTo>
                <a:cubicBezTo>
                  <a:pt x="442" y="369"/>
                  <a:pt x="441" y="369"/>
                  <a:pt x="441" y="369"/>
                </a:cubicBezTo>
                <a:cubicBezTo>
                  <a:pt x="440" y="369"/>
                  <a:pt x="440" y="369"/>
                  <a:pt x="440" y="369"/>
                </a:cubicBezTo>
                <a:cubicBezTo>
                  <a:pt x="440" y="369"/>
                  <a:pt x="440" y="369"/>
                  <a:pt x="440" y="369"/>
                </a:cubicBezTo>
                <a:cubicBezTo>
                  <a:pt x="439" y="369"/>
                  <a:pt x="439" y="369"/>
                  <a:pt x="438" y="368"/>
                </a:cubicBezTo>
                <a:cubicBezTo>
                  <a:pt x="438" y="368"/>
                  <a:pt x="438" y="368"/>
                  <a:pt x="438" y="368"/>
                </a:cubicBezTo>
                <a:cubicBezTo>
                  <a:pt x="437" y="368"/>
                  <a:pt x="437" y="368"/>
                  <a:pt x="436" y="367"/>
                </a:cubicBezTo>
                <a:cubicBezTo>
                  <a:pt x="436" y="367"/>
                  <a:pt x="435" y="367"/>
                  <a:pt x="434" y="366"/>
                </a:cubicBezTo>
                <a:cubicBezTo>
                  <a:pt x="434" y="366"/>
                  <a:pt x="434" y="366"/>
                  <a:pt x="434" y="366"/>
                </a:cubicBezTo>
                <a:close/>
                <a:moveTo>
                  <a:pt x="437" y="404"/>
                </a:moveTo>
                <a:cubicBezTo>
                  <a:pt x="436" y="403"/>
                  <a:pt x="436" y="402"/>
                  <a:pt x="435" y="402"/>
                </a:cubicBezTo>
                <a:cubicBezTo>
                  <a:pt x="435" y="400"/>
                  <a:pt x="435" y="400"/>
                  <a:pt x="435" y="400"/>
                </a:cubicBezTo>
                <a:cubicBezTo>
                  <a:pt x="435" y="400"/>
                  <a:pt x="435" y="400"/>
                  <a:pt x="435" y="400"/>
                </a:cubicBezTo>
                <a:cubicBezTo>
                  <a:pt x="435" y="396"/>
                  <a:pt x="435" y="392"/>
                  <a:pt x="434" y="388"/>
                </a:cubicBezTo>
                <a:cubicBezTo>
                  <a:pt x="434" y="388"/>
                  <a:pt x="434" y="388"/>
                  <a:pt x="434" y="388"/>
                </a:cubicBezTo>
                <a:cubicBezTo>
                  <a:pt x="434" y="388"/>
                  <a:pt x="434" y="388"/>
                  <a:pt x="434" y="388"/>
                </a:cubicBezTo>
                <a:cubicBezTo>
                  <a:pt x="434" y="388"/>
                  <a:pt x="434" y="388"/>
                  <a:pt x="434" y="387"/>
                </a:cubicBezTo>
                <a:cubicBezTo>
                  <a:pt x="435" y="379"/>
                  <a:pt x="453" y="381"/>
                  <a:pt x="458" y="381"/>
                </a:cubicBezTo>
                <a:cubicBezTo>
                  <a:pt x="465" y="381"/>
                  <a:pt x="477" y="380"/>
                  <a:pt x="481" y="386"/>
                </a:cubicBezTo>
                <a:cubicBezTo>
                  <a:pt x="481" y="387"/>
                  <a:pt x="482" y="387"/>
                  <a:pt x="482" y="388"/>
                </a:cubicBezTo>
                <a:cubicBezTo>
                  <a:pt x="482" y="389"/>
                  <a:pt x="482" y="389"/>
                  <a:pt x="482" y="389"/>
                </a:cubicBezTo>
                <a:cubicBezTo>
                  <a:pt x="482" y="389"/>
                  <a:pt x="482" y="389"/>
                  <a:pt x="482" y="389"/>
                </a:cubicBezTo>
                <a:cubicBezTo>
                  <a:pt x="483" y="391"/>
                  <a:pt x="483" y="392"/>
                  <a:pt x="484" y="395"/>
                </a:cubicBezTo>
                <a:cubicBezTo>
                  <a:pt x="485" y="401"/>
                  <a:pt x="485" y="401"/>
                  <a:pt x="485" y="401"/>
                </a:cubicBezTo>
                <a:cubicBezTo>
                  <a:pt x="485" y="402"/>
                  <a:pt x="485" y="403"/>
                  <a:pt x="484" y="404"/>
                </a:cubicBezTo>
                <a:cubicBezTo>
                  <a:pt x="484" y="405"/>
                  <a:pt x="484" y="405"/>
                  <a:pt x="483" y="406"/>
                </a:cubicBezTo>
                <a:cubicBezTo>
                  <a:pt x="483" y="406"/>
                  <a:pt x="483" y="406"/>
                  <a:pt x="482" y="407"/>
                </a:cubicBezTo>
                <a:cubicBezTo>
                  <a:pt x="482" y="407"/>
                  <a:pt x="482" y="407"/>
                  <a:pt x="482" y="407"/>
                </a:cubicBezTo>
                <a:cubicBezTo>
                  <a:pt x="482" y="407"/>
                  <a:pt x="482" y="407"/>
                  <a:pt x="482" y="407"/>
                </a:cubicBezTo>
                <a:cubicBezTo>
                  <a:pt x="481" y="407"/>
                  <a:pt x="481" y="407"/>
                  <a:pt x="481" y="407"/>
                </a:cubicBezTo>
                <a:cubicBezTo>
                  <a:pt x="480" y="408"/>
                  <a:pt x="480" y="408"/>
                  <a:pt x="480" y="408"/>
                </a:cubicBezTo>
                <a:cubicBezTo>
                  <a:pt x="479" y="408"/>
                  <a:pt x="479" y="408"/>
                  <a:pt x="479" y="408"/>
                </a:cubicBezTo>
                <a:cubicBezTo>
                  <a:pt x="479" y="408"/>
                  <a:pt x="479" y="408"/>
                  <a:pt x="478" y="408"/>
                </a:cubicBezTo>
                <a:cubicBezTo>
                  <a:pt x="478" y="408"/>
                  <a:pt x="478" y="409"/>
                  <a:pt x="477" y="409"/>
                </a:cubicBezTo>
                <a:cubicBezTo>
                  <a:pt x="477" y="409"/>
                  <a:pt x="477" y="409"/>
                  <a:pt x="477" y="409"/>
                </a:cubicBezTo>
                <a:cubicBezTo>
                  <a:pt x="477" y="409"/>
                  <a:pt x="476" y="409"/>
                  <a:pt x="475" y="409"/>
                </a:cubicBezTo>
                <a:cubicBezTo>
                  <a:pt x="474" y="409"/>
                  <a:pt x="474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65" y="409"/>
                  <a:pt x="457" y="409"/>
                  <a:pt x="449" y="409"/>
                </a:cubicBezTo>
                <a:cubicBezTo>
                  <a:pt x="448" y="409"/>
                  <a:pt x="447" y="409"/>
                  <a:pt x="447" y="409"/>
                </a:cubicBezTo>
                <a:cubicBezTo>
                  <a:pt x="446" y="409"/>
                  <a:pt x="446" y="409"/>
                  <a:pt x="446" y="409"/>
                </a:cubicBezTo>
                <a:cubicBezTo>
                  <a:pt x="445" y="409"/>
                  <a:pt x="445" y="409"/>
                  <a:pt x="444" y="409"/>
                </a:cubicBezTo>
                <a:cubicBezTo>
                  <a:pt x="444" y="409"/>
                  <a:pt x="444" y="409"/>
                  <a:pt x="444" y="409"/>
                </a:cubicBezTo>
                <a:cubicBezTo>
                  <a:pt x="444" y="408"/>
                  <a:pt x="444" y="408"/>
                  <a:pt x="444" y="408"/>
                </a:cubicBezTo>
                <a:cubicBezTo>
                  <a:pt x="443" y="408"/>
                  <a:pt x="442" y="408"/>
                  <a:pt x="442" y="408"/>
                </a:cubicBezTo>
                <a:cubicBezTo>
                  <a:pt x="441" y="408"/>
                  <a:pt x="441" y="407"/>
                  <a:pt x="441" y="407"/>
                </a:cubicBezTo>
                <a:cubicBezTo>
                  <a:pt x="441" y="407"/>
                  <a:pt x="440" y="407"/>
                  <a:pt x="440" y="407"/>
                </a:cubicBezTo>
                <a:cubicBezTo>
                  <a:pt x="440" y="407"/>
                  <a:pt x="440" y="407"/>
                  <a:pt x="440" y="407"/>
                </a:cubicBezTo>
                <a:cubicBezTo>
                  <a:pt x="439" y="406"/>
                  <a:pt x="437" y="405"/>
                  <a:pt x="437" y="404"/>
                </a:cubicBezTo>
                <a:close/>
                <a:moveTo>
                  <a:pt x="494" y="451"/>
                </a:moveTo>
                <a:cubicBezTo>
                  <a:pt x="493" y="453"/>
                  <a:pt x="492" y="453"/>
                  <a:pt x="491" y="454"/>
                </a:cubicBezTo>
                <a:cubicBezTo>
                  <a:pt x="490" y="455"/>
                  <a:pt x="489" y="456"/>
                  <a:pt x="487" y="456"/>
                </a:cubicBezTo>
                <a:cubicBezTo>
                  <a:pt x="485" y="457"/>
                  <a:pt x="484" y="457"/>
                  <a:pt x="481" y="457"/>
                </a:cubicBezTo>
                <a:cubicBezTo>
                  <a:pt x="476" y="457"/>
                  <a:pt x="476" y="457"/>
                  <a:pt x="476" y="457"/>
                </a:cubicBezTo>
                <a:cubicBezTo>
                  <a:pt x="476" y="457"/>
                  <a:pt x="476" y="457"/>
                  <a:pt x="476" y="457"/>
                </a:cubicBezTo>
                <a:cubicBezTo>
                  <a:pt x="469" y="457"/>
                  <a:pt x="462" y="457"/>
                  <a:pt x="454" y="457"/>
                </a:cubicBezTo>
                <a:cubicBezTo>
                  <a:pt x="453" y="457"/>
                  <a:pt x="453" y="457"/>
                  <a:pt x="452" y="457"/>
                </a:cubicBezTo>
                <a:cubicBezTo>
                  <a:pt x="451" y="457"/>
                  <a:pt x="451" y="457"/>
                  <a:pt x="451" y="457"/>
                </a:cubicBezTo>
                <a:cubicBezTo>
                  <a:pt x="450" y="457"/>
                  <a:pt x="450" y="457"/>
                  <a:pt x="449" y="457"/>
                </a:cubicBezTo>
                <a:cubicBezTo>
                  <a:pt x="449" y="457"/>
                  <a:pt x="449" y="457"/>
                  <a:pt x="448" y="457"/>
                </a:cubicBezTo>
                <a:cubicBezTo>
                  <a:pt x="448" y="457"/>
                  <a:pt x="448" y="457"/>
                  <a:pt x="448" y="457"/>
                </a:cubicBezTo>
                <a:cubicBezTo>
                  <a:pt x="445" y="456"/>
                  <a:pt x="442" y="454"/>
                  <a:pt x="440" y="451"/>
                </a:cubicBezTo>
                <a:cubicBezTo>
                  <a:pt x="440" y="451"/>
                  <a:pt x="440" y="451"/>
                  <a:pt x="440" y="451"/>
                </a:cubicBezTo>
                <a:cubicBezTo>
                  <a:pt x="440" y="451"/>
                  <a:pt x="440" y="451"/>
                  <a:pt x="440" y="451"/>
                </a:cubicBezTo>
                <a:cubicBezTo>
                  <a:pt x="440" y="451"/>
                  <a:pt x="440" y="451"/>
                  <a:pt x="440" y="450"/>
                </a:cubicBezTo>
                <a:cubicBezTo>
                  <a:pt x="439" y="450"/>
                  <a:pt x="439" y="449"/>
                  <a:pt x="439" y="449"/>
                </a:cubicBezTo>
                <a:cubicBezTo>
                  <a:pt x="439" y="449"/>
                  <a:pt x="439" y="449"/>
                  <a:pt x="439" y="448"/>
                </a:cubicBezTo>
                <a:cubicBezTo>
                  <a:pt x="439" y="448"/>
                  <a:pt x="439" y="448"/>
                  <a:pt x="439" y="448"/>
                </a:cubicBezTo>
                <a:cubicBezTo>
                  <a:pt x="439" y="447"/>
                  <a:pt x="439" y="447"/>
                  <a:pt x="439" y="447"/>
                </a:cubicBezTo>
                <a:cubicBezTo>
                  <a:pt x="439" y="447"/>
                  <a:pt x="439" y="447"/>
                  <a:pt x="439" y="447"/>
                </a:cubicBezTo>
                <a:cubicBezTo>
                  <a:pt x="439" y="444"/>
                  <a:pt x="438" y="439"/>
                  <a:pt x="438" y="435"/>
                </a:cubicBezTo>
                <a:cubicBezTo>
                  <a:pt x="438" y="435"/>
                  <a:pt x="438" y="434"/>
                  <a:pt x="438" y="433"/>
                </a:cubicBezTo>
                <a:cubicBezTo>
                  <a:pt x="438" y="431"/>
                  <a:pt x="438" y="431"/>
                  <a:pt x="438" y="431"/>
                </a:cubicBezTo>
                <a:cubicBezTo>
                  <a:pt x="438" y="431"/>
                  <a:pt x="438" y="431"/>
                  <a:pt x="438" y="431"/>
                </a:cubicBezTo>
                <a:cubicBezTo>
                  <a:pt x="438" y="430"/>
                  <a:pt x="438" y="430"/>
                  <a:pt x="438" y="430"/>
                </a:cubicBezTo>
                <a:cubicBezTo>
                  <a:pt x="438" y="430"/>
                  <a:pt x="438" y="429"/>
                  <a:pt x="438" y="429"/>
                </a:cubicBezTo>
                <a:cubicBezTo>
                  <a:pt x="438" y="429"/>
                  <a:pt x="438" y="429"/>
                  <a:pt x="438" y="428"/>
                </a:cubicBezTo>
                <a:cubicBezTo>
                  <a:pt x="439" y="428"/>
                  <a:pt x="439" y="428"/>
                  <a:pt x="439" y="428"/>
                </a:cubicBezTo>
                <a:cubicBezTo>
                  <a:pt x="439" y="428"/>
                  <a:pt x="439" y="428"/>
                  <a:pt x="439" y="428"/>
                </a:cubicBezTo>
                <a:cubicBezTo>
                  <a:pt x="439" y="427"/>
                  <a:pt x="439" y="427"/>
                  <a:pt x="439" y="427"/>
                </a:cubicBezTo>
                <a:cubicBezTo>
                  <a:pt x="440" y="426"/>
                  <a:pt x="440" y="426"/>
                  <a:pt x="440" y="426"/>
                </a:cubicBezTo>
                <a:cubicBezTo>
                  <a:pt x="440" y="426"/>
                  <a:pt x="441" y="426"/>
                  <a:pt x="441" y="425"/>
                </a:cubicBezTo>
                <a:cubicBezTo>
                  <a:pt x="441" y="425"/>
                  <a:pt x="441" y="425"/>
                  <a:pt x="441" y="425"/>
                </a:cubicBezTo>
                <a:cubicBezTo>
                  <a:pt x="441" y="425"/>
                  <a:pt x="441" y="425"/>
                  <a:pt x="441" y="425"/>
                </a:cubicBezTo>
                <a:cubicBezTo>
                  <a:pt x="442" y="425"/>
                  <a:pt x="442" y="425"/>
                  <a:pt x="443" y="424"/>
                </a:cubicBezTo>
                <a:cubicBezTo>
                  <a:pt x="443" y="424"/>
                  <a:pt x="443" y="424"/>
                  <a:pt x="443" y="424"/>
                </a:cubicBezTo>
                <a:cubicBezTo>
                  <a:pt x="444" y="424"/>
                  <a:pt x="444" y="424"/>
                  <a:pt x="444" y="424"/>
                </a:cubicBezTo>
                <a:cubicBezTo>
                  <a:pt x="444" y="424"/>
                  <a:pt x="444" y="424"/>
                  <a:pt x="444" y="424"/>
                </a:cubicBezTo>
                <a:cubicBezTo>
                  <a:pt x="444" y="424"/>
                  <a:pt x="445" y="423"/>
                  <a:pt x="445" y="423"/>
                </a:cubicBezTo>
                <a:cubicBezTo>
                  <a:pt x="446" y="423"/>
                  <a:pt x="446" y="423"/>
                  <a:pt x="446" y="423"/>
                </a:cubicBezTo>
                <a:cubicBezTo>
                  <a:pt x="446" y="423"/>
                  <a:pt x="447" y="423"/>
                  <a:pt x="447" y="423"/>
                </a:cubicBezTo>
                <a:cubicBezTo>
                  <a:pt x="448" y="423"/>
                  <a:pt x="448" y="423"/>
                  <a:pt x="449" y="423"/>
                </a:cubicBezTo>
                <a:cubicBezTo>
                  <a:pt x="450" y="423"/>
                  <a:pt x="450" y="423"/>
                  <a:pt x="450" y="423"/>
                </a:cubicBezTo>
                <a:cubicBezTo>
                  <a:pt x="450" y="423"/>
                  <a:pt x="450" y="423"/>
                  <a:pt x="451" y="423"/>
                </a:cubicBezTo>
                <a:cubicBezTo>
                  <a:pt x="452" y="423"/>
                  <a:pt x="452" y="423"/>
                  <a:pt x="452" y="423"/>
                </a:cubicBezTo>
                <a:cubicBezTo>
                  <a:pt x="453" y="423"/>
                  <a:pt x="454" y="423"/>
                  <a:pt x="455" y="423"/>
                </a:cubicBezTo>
                <a:cubicBezTo>
                  <a:pt x="457" y="423"/>
                  <a:pt x="458" y="423"/>
                  <a:pt x="459" y="423"/>
                </a:cubicBezTo>
                <a:cubicBezTo>
                  <a:pt x="469" y="423"/>
                  <a:pt x="469" y="423"/>
                  <a:pt x="469" y="423"/>
                </a:cubicBezTo>
                <a:cubicBezTo>
                  <a:pt x="472" y="423"/>
                  <a:pt x="475" y="423"/>
                  <a:pt x="478" y="423"/>
                </a:cubicBezTo>
                <a:cubicBezTo>
                  <a:pt x="478" y="423"/>
                  <a:pt x="479" y="423"/>
                  <a:pt x="479" y="423"/>
                </a:cubicBezTo>
                <a:cubicBezTo>
                  <a:pt x="479" y="423"/>
                  <a:pt x="480" y="423"/>
                  <a:pt x="480" y="423"/>
                </a:cubicBezTo>
                <a:cubicBezTo>
                  <a:pt x="480" y="423"/>
                  <a:pt x="480" y="423"/>
                  <a:pt x="481" y="423"/>
                </a:cubicBezTo>
                <a:cubicBezTo>
                  <a:pt x="481" y="423"/>
                  <a:pt x="481" y="423"/>
                  <a:pt x="481" y="423"/>
                </a:cubicBezTo>
                <a:cubicBezTo>
                  <a:pt x="481" y="423"/>
                  <a:pt x="481" y="423"/>
                  <a:pt x="481" y="423"/>
                </a:cubicBezTo>
                <a:cubicBezTo>
                  <a:pt x="482" y="423"/>
                  <a:pt x="482" y="424"/>
                  <a:pt x="483" y="424"/>
                </a:cubicBezTo>
                <a:cubicBezTo>
                  <a:pt x="483" y="424"/>
                  <a:pt x="484" y="424"/>
                  <a:pt x="484" y="424"/>
                </a:cubicBezTo>
                <a:cubicBezTo>
                  <a:pt x="484" y="424"/>
                  <a:pt x="484" y="424"/>
                  <a:pt x="484" y="425"/>
                </a:cubicBezTo>
                <a:cubicBezTo>
                  <a:pt x="485" y="425"/>
                  <a:pt x="485" y="425"/>
                  <a:pt x="486" y="425"/>
                </a:cubicBezTo>
                <a:cubicBezTo>
                  <a:pt x="487" y="426"/>
                  <a:pt x="488" y="427"/>
                  <a:pt x="489" y="428"/>
                </a:cubicBezTo>
                <a:cubicBezTo>
                  <a:pt x="490" y="429"/>
                  <a:pt x="491" y="430"/>
                  <a:pt x="491" y="431"/>
                </a:cubicBezTo>
                <a:cubicBezTo>
                  <a:pt x="492" y="438"/>
                  <a:pt x="492" y="438"/>
                  <a:pt x="492" y="438"/>
                </a:cubicBezTo>
                <a:cubicBezTo>
                  <a:pt x="493" y="441"/>
                  <a:pt x="493" y="443"/>
                  <a:pt x="494" y="446"/>
                </a:cubicBezTo>
                <a:cubicBezTo>
                  <a:pt x="494" y="446"/>
                  <a:pt x="494" y="446"/>
                  <a:pt x="494" y="446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9"/>
                  <a:pt x="494" y="450"/>
                  <a:pt x="494" y="451"/>
                </a:cubicBezTo>
                <a:close/>
                <a:moveTo>
                  <a:pt x="508" y="369"/>
                </a:moveTo>
                <a:cubicBezTo>
                  <a:pt x="507" y="368"/>
                  <a:pt x="505" y="368"/>
                  <a:pt x="505" y="367"/>
                </a:cubicBezTo>
                <a:cubicBezTo>
                  <a:pt x="504" y="366"/>
                  <a:pt x="503" y="365"/>
                  <a:pt x="503" y="365"/>
                </a:cubicBezTo>
                <a:cubicBezTo>
                  <a:pt x="502" y="363"/>
                  <a:pt x="502" y="363"/>
                  <a:pt x="502" y="363"/>
                </a:cubicBezTo>
                <a:cubicBezTo>
                  <a:pt x="502" y="361"/>
                  <a:pt x="501" y="359"/>
                  <a:pt x="500" y="357"/>
                </a:cubicBezTo>
                <a:cubicBezTo>
                  <a:pt x="500" y="356"/>
                  <a:pt x="499" y="355"/>
                  <a:pt x="499" y="353"/>
                </a:cubicBezTo>
                <a:cubicBezTo>
                  <a:pt x="499" y="353"/>
                  <a:pt x="499" y="353"/>
                  <a:pt x="499" y="353"/>
                </a:cubicBezTo>
                <a:cubicBezTo>
                  <a:pt x="499" y="353"/>
                  <a:pt x="499" y="353"/>
                  <a:pt x="499" y="353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501" y="348"/>
                  <a:pt x="508" y="348"/>
                  <a:pt x="511" y="348"/>
                </a:cubicBezTo>
                <a:cubicBezTo>
                  <a:pt x="528" y="348"/>
                  <a:pt x="528" y="348"/>
                  <a:pt x="528" y="348"/>
                </a:cubicBezTo>
                <a:cubicBezTo>
                  <a:pt x="529" y="348"/>
                  <a:pt x="531" y="348"/>
                  <a:pt x="532" y="349"/>
                </a:cubicBezTo>
                <a:cubicBezTo>
                  <a:pt x="532" y="349"/>
                  <a:pt x="533" y="349"/>
                  <a:pt x="533" y="349"/>
                </a:cubicBezTo>
                <a:cubicBezTo>
                  <a:pt x="533" y="349"/>
                  <a:pt x="534" y="349"/>
                  <a:pt x="534" y="349"/>
                </a:cubicBezTo>
                <a:cubicBezTo>
                  <a:pt x="534" y="349"/>
                  <a:pt x="534" y="349"/>
                  <a:pt x="534" y="349"/>
                </a:cubicBezTo>
                <a:cubicBezTo>
                  <a:pt x="535" y="349"/>
                  <a:pt x="536" y="350"/>
                  <a:pt x="536" y="350"/>
                </a:cubicBezTo>
                <a:cubicBezTo>
                  <a:pt x="536" y="350"/>
                  <a:pt x="536" y="350"/>
                  <a:pt x="536" y="350"/>
                </a:cubicBezTo>
                <a:cubicBezTo>
                  <a:pt x="536" y="350"/>
                  <a:pt x="536" y="350"/>
                  <a:pt x="536" y="350"/>
                </a:cubicBezTo>
                <a:cubicBezTo>
                  <a:pt x="537" y="350"/>
                  <a:pt x="537" y="350"/>
                  <a:pt x="538" y="350"/>
                </a:cubicBezTo>
                <a:cubicBezTo>
                  <a:pt x="538" y="351"/>
                  <a:pt x="538" y="351"/>
                  <a:pt x="538" y="351"/>
                </a:cubicBezTo>
                <a:cubicBezTo>
                  <a:pt x="538" y="351"/>
                  <a:pt x="538" y="351"/>
                  <a:pt x="539" y="351"/>
                </a:cubicBezTo>
                <a:cubicBezTo>
                  <a:pt x="539" y="351"/>
                  <a:pt x="539" y="351"/>
                  <a:pt x="539" y="351"/>
                </a:cubicBezTo>
                <a:cubicBezTo>
                  <a:pt x="539" y="352"/>
                  <a:pt x="539" y="352"/>
                  <a:pt x="539" y="352"/>
                </a:cubicBezTo>
                <a:cubicBezTo>
                  <a:pt x="540" y="352"/>
                  <a:pt x="541" y="353"/>
                  <a:pt x="541" y="354"/>
                </a:cubicBezTo>
                <a:cubicBezTo>
                  <a:pt x="541" y="354"/>
                  <a:pt x="541" y="354"/>
                  <a:pt x="541" y="354"/>
                </a:cubicBezTo>
                <a:cubicBezTo>
                  <a:pt x="543" y="356"/>
                  <a:pt x="544" y="359"/>
                  <a:pt x="545" y="361"/>
                </a:cubicBezTo>
                <a:cubicBezTo>
                  <a:pt x="545" y="361"/>
                  <a:pt x="545" y="361"/>
                  <a:pt x="545" y="361"/>
                </a:cubicBezTo>
                <a:cubicBezTo>
                  <a:pt x="546" y="363"/>
                  <a:pt x="547" y="364"/>
                  <a:pt x="547" y="365"/>
                </a:cubicBezTo>
                <a:cubicBezTo>
                  <a:pt x="547" y="366"/>
                  <a:pt x="547" y="366"/>
                  <a:pt x="547" y="366"/>
                </a:cubicBezTo>
                <a:cubicBezTo>
                  <a:pt x="547" y="366"/>
                  <a:pt x="547" y="366"/>
                  <a:pt x="547" y="366"/>
                </a:cubicBezTo>
                <a:cubicBezTo>
                  <a:pt x="547" y="368"/>
                  <a:pt x="545" y="369"/>
                  <a:pt x="543" y="370"/>
                </a:cubicBezTo>
                <a:cubicBezTo>
                  <a:pt x="542" y="370"/>
                  <a:pt x="542" y="370"/>
                  <a:pt x="542" y="370"/>
                </a:cubicBezTo>
                <a:cubicBezTo>
                  <a:pt x="542" y="370"/>
                  <a:pt x="542" y="370"/>
                  <a:pt x="542" y="370"/>
                </a:cubicBezTo>
                <a:cubicBezTo>
                  <a:pt x="542" y="370"/>
                  <a:pt x="541" y="370"/>
                  <a:pt x="541" y="371"/>
                </a:cubicBezTo>
                <a:cubicBezTo>
                  <a:pt x="540" y="371"/>
                  <a:pt x="540" y="371"/>
                  <a:pt x="540" y="371"/>
                </a:cubicBezTo>
                <a:cubicBezTo>
                  <a:pt x="540" y="371"/>
                  <a:pt x="539" y="371"/>
                  <a:pt x="539" y="371"/>
                </a:cubicBezTo>
                <a:cubicBezTo>
                  <a:pt x="539" y="371"/>
                  <a:pt x="538" y="371"/>
                  <a:pt x="538" y="371"/>
                </a:cubicBezTo>
                <a:cubicBezTo>
                  <a:pt x="538" y="371"/>
                  <a:pt x="538" y="371"/>
                  <a:pt x="538" y="371"/>
                </a:cubicBezTo>
                <a:cubicBezTo>
                  <a:pt x="538" y="371"/>
                  <a:pt x="538" y="371"/>
                  <a:pt x="538" y="371"/>
                </a:cubicBezTo>
                <a:cubicBezTo>
                  <a:pt x="535" y="371"/>
                  <a:pt x="532" y="371"/>
                  <a:pt x="530" y="371"/>
                </a:cubicBezTo>
                <a:cubicBezTo>
                  <a:pt x="526" y="371"/>
                  <a:pt x="521" y="371"/>
                  <a:pt x="517" y="371"/>
                </a:cubicBezTo>
                <a:cubicBezTo>
                  <a:pt x="514" y="371"/>
                  <a:pt x="511" y="370"/>
                  <a:pt x="508" y="369"/>
                </a:cubicBezTo>
                <a:cubicBezTo>
                  <a:pt x="508" y="369"/>
                  <a:pt x="508" y="369"/>
                  <a:pt x="508" y="369"/>
                </a:cubicBezTo>
                <a:close/>
                <a:moveTo>
                  <a:pt x="519" y="405"/>
                </a:moveTo>
                <a:cubicBezTo>
                  <a:pt x="518" y="404"/>
                  <a:pt x="517" y="403"/>
                  <a:pt x="517" y="402"/>
                </a:cubicBezTo>
                <a:cubicBezTo>
                  <a:pt x="515" y="396"/>
                  <a:pt x="515" y="396"/>
                  <a:pt x="515" y="396"/>
                </a:cubicBezTo>
                <a:cubicBezTo>
                  <a:pt x="514" y="394"/>
                  <a:pt x="513" y="392"/>
                  <a:pt x="512" y="390"/>
                </a:cubicBezTo>
                <a:cubicBezTo>
                  <a:pt x="512" y="390"/>
                  <a:pt x="512" y="390"/>
                  <a:pt x="512" y="390"/>
                </a:cubicBezTo>
                <a:cubicBezTo>
                  <a:pt x="512" y="389"/>
                  <a:pt x="512" y="389"/>
                  <a:pt x="512" y="389"/>
                </a:cubicBezTo>
                <a:cubicBezTo>
                  <a:pt x="512" y="388"/>
                  <a:pt x="512" y="387"/>
                  <a:pt x="512" y="386"/>
                </a:cubicBezTo>
                <a:cubicBezTo>
                  <a:pt x="512" y="386"/>
                  <a:pt x="513" y="385"/>
                  <a:pt x="513" y="385"/>
                </a:cubicBezTo>
                <a:cubicBezTo>
                  <a:pt x="513" y="385"/>
                  <a:pt x="513" y="385"/>
                  <a:pt x="514" y="385"/>
                </a:cubicBezTo>
                <a:cubicBezTo>
                  <a:pt x="514" y="384"/>
                  <a:pt x="514" y="384"/>
                  <a:pt x="514" y="384"/>
                </a:cubicBezTo>
                <a:cubicBezTo>
                  <a:pt x="515" y="384"/>
                  <a:pt x="516" y="383"/>
                  <a:pt x="517" y="383"/>
                </a:cubicBezTo>
                <a:cubicBezTo>
                  <a:pt x="518" y="383"/>
                  <a:pt x="519" y="383"/>
                  <a:pt x="520" y="382"/>
                </a:cubicBezTo>
                <a:cubicBezTo>
                  <a:pt x="525" y="382"/>
                  <a:pt x="530" y="382"/>
                  <a:pt x="532" y="382"/>
                </a:cubicBezTo>
                <a:cubicBezTo>
                  <a:pt x="540" y="382"/>
                  <a:pt x="554" y="381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61" y="393"/>
                  <a:pt x="562" y="396"/>
                  <a:pt x="564" y="400"/>
                </a:cubicBezTo>
                <a:cubicBezTo>
                  <a:pt x="565" y="401"/>
                  <a:pt x="565" y="402"/>
                  <a:pt x="566" y="403"/>
                </a:cubicBezTo>
                <a:cubicBezTo>
                  <a:pt x="566" y="403"/>
                  <a:pt x="566" y="403"/>
                  <a:pt x="566" y="403"/>
                </a:cubicBezTo>
                <a:cubicBezTo>
                  <a:pt x="566" y="404"/>
                  <a:pt x="566" y="404"/>
                  <a:pt x="566" y="404"/>
                </a:cubicBezTo>
                <a:cubicBezTo>
                  <a:pt x="566" y="404"/>
                  <a:pt x="566" y="405"/>
                  <a:pt x="566" y="405"/>
                </a:cubicBezTo>
                <a:cubicBezTo>
                  <a:pt x="566" y="405"/>
                  <a:pt x="566" y="405"/>
                  <a:pt x="566" y="405"/>
                </a:cubicBezTo>
                <a:cubicBezTo>
                  <a:pt x="566" y="405"/>
                  <a:pt x="566" y="405"/>
                  <a:pt x="566" y="405"/>
                </a:cubicBezTo>
                <a:cubicBezTo>
                  <a:pt x="566" y="406"/>
                  <a:pt x="565" y="406"/>
                  <a:pt x="565" y="406"/>
                </a:cubicBezTo>
                <a:cubicBezTo>
                  <a:pt x="565" y="406"/>
                  <a:pt x="565" y="406"/>
                  <a:pt x="565" y="406"/>
                </a:cubicBezTo>
                <a:cubicBezTo>
                  <a:pt x="565" y="407"/>
                  <a:pt x="565" y="407"/>
                  <a:pt x="564" y="407"/>
                </a:cubicBezTo>
                <a:cubicBezTo>
                  <a:pt x="564" y="407"/>
                  <a:pt x="564" y="407"/>
                  <a:pt x="564" y="407"/>
                </a:cubicBezTo>
                <a:cubicBezTo>
                  <a:pt x="564" y="408"/>
                  <a:pt x="564" y="408"/>
                  <a:pt x="564" y="408"/>
                </a:cubicBezTo>
                <a:cubicBezTo>
                  <a:pt x="564" y="408"/>
                  <a:pt x="563" y="408"/>
                  <a:pt x="563" y="408"/>
                </a:cubicBezTo>
                <a:cubicBezTo>
                  <a:pt x="563" y="408"/>
                  <a:pt x="562" y="409"/>
                  <a:pt x="561" y="409"/>
                </a:cubicBezTo>
                <a:cubicBezTo>
                  <a:pt x="561" y="409"/>
                  <a:pt x="561" y="409"/>
                  <a:pt x="560" y="409"/>
                </a:cubicBezTo>
                <a:cubicBezTo>
                  <a:pt x="560" y="409"/>
                  <a:pt x="559" y="409"/>
                  <a:pt x="559" y="410"/>
                </a:cubicBezTo>
                <a:cubicBezTo>
                  <a:pt x="559" y="410"/>
                  <a:pt x="559" y="410"/>
                  <a:pt x="559" y="410"/>
                </a:cubicBezTo>
                <a:cubicBezTo>
                  <a:pt x="558" y="410"/>
                  <a:pt x="558" y="410"/>
                  <a:pt x="558" y="410"/>
                </a:cubicBezTo>
                <a:cubicBezTo>
                  <a:pt x="550" y="410"/>
                  <a:pt x="541" y="410"/>
                  <a:pt x="532" y="410"/>
                </a:cubicBezTo>
                <a:cubicBezTo>
                  <a:pt x="532" y="410"/>
                  <a:pt x="531" y="410"/>
                  <a:pt x="530" y="410"/>
                </a:cubicBezTo>
                <a:cubicBezTo>
                  <a:pt x="530" y="410"/>
                  <a:pt x="530" y="410"/>
                  <a:pt x="530" y="410"/>
                </a:cubicBezTo>
                <a:cubicBezTo>
                  <a:pt x="527" y="409"/>
                  <a:pt x="524" y="408"/>
                  <a:pt x="521" y="406"/>
                </a:cubicBezTo>
                <a:cubicBezTo>
                  <a:pt x="520" y="406"/>
                  <a:pt x="520" y="406"/>
                  <a:pt x="519" y="405"/>
                </a:cubicBezTo>
                <a:close/>
                <a:moveTo>
                  <a:pt x="589" y="451"/>
                </a:moveTo>
                <a:cubicBezTo>
                  <a:pt x="589" y="452"/>
                  <a:pt x="588" y="452"/>
                  <a:pt x="588" y="452"/>
                </a:cubicBezTo>
                <a:cubicBezTo>
                  <a:pt x="588" y="452"/>
                  <a:pt x="588" y="452"/>
                  <a:pt x="588" y="453"/>
                </a:cubicBezTo>
                <a:cubicBezTo>
                  <a:pt x="588" y="453"/>
                  <a:pt x="588" y="453"/>
                  <a:pt x="588" y="453"/>
                </a:cubicBezTo>
                <a:cubicBezTo>
                  <a:pt x="588" y="453"/>
                  <a:pt x="588" y="453"/>
                  <a:pt x="588" y="454"/>
                </a:cubicBezTo>
                <a:cubicBezTo>
                  <a:pt x="588" y="454"/>
                  <a:pt x="588" y="454"/>
                  <a:pt x="587" y="454"/>
                </a:cubicBezTo>
                <a:cubicBezTo>
                  <a:pt x="587" y="454"/>
                  <a:pt x="587" y="454"/>
                  <a:pt x="587" y="454"/>
                </a:cubicBezTo>
                <a:cubicBezTo>
                  <a:pt x="587" y="454"/>
                  <a:pt x="587" y="454"/>
                  <a:pt x="587" y="455"/>
                </a:cubicBezTo>
                <a:cubicBezTo>
                  <a:pt x="585" y="456"/>
                  <a:pt x="583" y="457"/>
                  <a:pt x="581" y="457"/>
                </a:cubicBezTo>
                <a:cubicBezTo>
                  <a:pt x="581" y="457"/>
                  <a:pt x="581" y="457"/>
                  <a:pt x="581" y="457"/>
                </a:cubicBezTo>
                <a:cubicBezTo>
                  <a:pt x="580" y="457"/>
                  <a:pt x="579" y="457"/>
                  <a:pt x="578" y="457"/>
                </a:cubicBezTo>
                <a:cubicBezTo>
                  <a:pt x="578" y="457"/>
                  <a:pt x="578" y="457"/>
                  <a:pt x="578" y="457"/>
                </a:cubicBezTo>
                <a:cubicBezTo>
                  <a:pt x="577" y="457"/>
                  <a:pt x="577" y="457"/>
                  <a:pt x="577" y="457"/>
                </a:cubicBezTo>
                <a:cubicBezTo>
                  <a:pt x="577" y="457"/>
                  <a:pt x="576" y="457"/>
                  <a:pt x="575" y="457"/>
                </a:cubicBezTo>
                <a:cubicBezTo>
                  <a:pt x="552" y="457"/>
                  <a:pt x="552" y="457"/>
                  <a:pt x="552" y="457"/>
                </a:cubicBezTo>
                <a:cubicBezTo>
                  <a:pt x="551" y="457"/>
                  <a:pt x="550" y="457"/>
                  <a:pt x="549" y="457"/>
                </a:cubicBezTo>
                <a:cubicBezTo>
                  <a:pt x="549" y="457"/>
                  <a:pt x="549" y="457"/>
                  <a:pt x="548" y="457"/>
                </a:cubicBezTo>
                <a:cubicBezTo>
                  <a:pt x="543" y="456"/>
                  <a:pt x="538" y="454"/>
                  <a:pt x="535" y="450"/>
                </a:cubicBezTo>
                <a:cubicBezTo>
                  <a:pt x="534" y="449"/>
                  <a:pt x="534" y="449"/>
                  <a:pt x="534" y="448"/>
                </a:cubicBezTo>
                <a:cubicBezTo>
                  <a:pt x="534" y="448"/>
                  <a:pt x="534" y="448"/>
                  <a:pt x="534" y="448"/>
                </a:cubicBezTo>
                <a:cubicBezTo>
                  <a:pt x="534" y="448"/>
                  <a:pt x="534" y="448"/>
                  <a:pt x="534" y="448"/>
                </a:cubicBezTo>
                <a:cubicBezTo>
                  <a:pt x="533" y="444"/>
                  <a:pt x="531" y="441"/>
                  <a:pt x="530" y="438"/>
                </a:cubicBezTo>
                <a:cubicBezTo>
                  <a:pt x="530" y="436"/>
                  <a:pt x="528" y="434"/>
                  <a:pt x="528" y="432"/>
                </a:cubicBezTo>
                <a:cubicBezTo>
                  <a:pt x="528" y="432"/>
                  <a:pt x="528" y="432"/>
                  <a:pt x="528" y="432"/>
                </a:cubicBezTo>
                <a:cubicBezTo>
                  <a:pt x="528" y="431"/>
                  <a:pt x="528" y="431"/>
                  <a:pt x="528" y="431"/>
                </a:cubicBezTo>
                <a:cubicBezTo>
                  <a:pt x="528" y="431"/>
                  <a:pt x="528" y="431"/>
                  <a:pt x="528" y="431"/>
                </a:cubicBezTo>
                <a:cubicBezTo>
                  <a:pt x="528" y="430"/>
                  <a:pt x="528" y="429"/>
                  <a:pt x="528" y="428"/>
                </a:cubicBezTo>
                <a:cubicBezTo>
                  <a:pt x="528" y="428"/>
                  <a:pt x="528" y="427"/>
                  <a:pt x="528" y="427"/>
                </a:cubicBezTo>
                <a:cubicBezTo>
                  <a:pt x="528" y="427"/>
                  <a:pt x="528" y="427"/>
                  <a:pt x="528" y="427"/>
                </a:cubicBezTo>
                <a:cubicBezTo>
                  <a:pt x="530" y="425"/>
                  <a:pt x="532" y="424"/>
                  <a:pt x="535" y="423"/>
                </a:cubicBezTo>
                <a:cubicBezTo>
                  <a:pt x="535" y="423"/>
                  <a:pt x="535" y="423"/>
                  <a:pt x="536" y="423"/>
                </a:cubicBezTo>
                <a:cubicBezTo>
                  <a:pt x="536" y="423"/>
                  <a:pt x="537" y="423"/>
                  <a:pt x="538" y="423"/>
                </a:cubicBezTo>
                <a:cubicBezTo>
                  <a:pt x="538" y="423"/>
                  <a:pt x="538" y="423"/>
                  <a:pt x="538" y="423"/>
                </a:cubicBezTo>
                <a:cubicBezTo>
                  <a:pt x="540" y="423"/>
                  <a:pt x="540" y="423"/>
                  <a:pt x="540" y="423"/>
                </a:cubicBezTo>
                <a:cubicBezTo>
                  <a:pt x="540" y="423"/>
                  <a:pt x="540" y="423"/>
                  <a:pt x="541" y="423"/>
                </a:cubicBezTo>
                <a:cubicBezTo>
                  <a:pt x="548" y="423"/>
                  <a:pt x="555" y="423"/>
                  <a:pt x="563" y="423"/>
                </a:cubicBezTo>
                <a:cubicBezTo>
                  <a:pt x="563" y="423"/>
                  <a:pt x="563" y="423"/>
                  <a:pt x="563" y="423"/>
                </a:cubicBezTo>
                <a:cubicBezTo>
                  <a:pt x="563" y="423"/>
                  <a:pt x="563" y="423"/>
                  <a:pt x="563" y="423"/>
                </a:cubicBezTo>
                <a:cubicBezTo>
                  <a:pt x="563" y="423"/>
                  <a:pt x="564" y="423"/>
                  <a:pt x="565" y="423"/>
                </a:cubicBezTo>
                <a:cubicBezTo>
                  <a:pt x="565" y="423"/>
                  <a:pt x="565" y="423"/>
                  <a:pt x="565" y="423"/>
                </a:cubicBezTo>
                <a:cubicBezTo>
                  <a:pt x="570" y="424"/>
                  <a:pt x="576" y="426"/>
                  <a:pt x="579" y="430"/>
                </a:cubicBezTo>
                <a:cubicBezTo>
                  <a:pt x="579" y="430"/>
                  <a:pt x="579" y="431"/>
                  <a:pt x="580" y="431"/>
                </a:cubicBezTo>
                <a:cubicBezTo>
                  <a:pt x="581" y="433"/>
                  <a:pt x="581" y="433"/>
                  <a:pt x="581" y="433"/>
                </a:cubicBezTo>
                <a:cubicBezTo>
                  <a:pt x="582" y="436"/>
                  <a:pt x="584" y="439"/>
                  <a:pt x="585" y="442"/>
                </a:cubicBezTo>
                <a:cubicBezTo>
                  <a:pt x="586" y="443"/>
                  <a:pt x="588" y="446"/>
                  <a:pt x="588" y="448"/>
                </a:cubicBezTo>
                <a:cubicBezTo>
                  <a:pt x="589" y="449"/>
                  <a:pt x="589" y="450"/>
                  <a:pt x="589" y="451"/>
                </a:cubicBezTo>
                <a:close/>
                <a:moveTo>
                  <a:pt x="594" y="406"/>
                </a:moveTo>
                <a:cubicBezTo>
                  <a:pt x="593" y="406"/>
                  <a:pt x="593" y="405"/>
                  <a:pt x="592" y="405"/>
                </a:cubicBezTo>
                <a:cubicBezTo>
                  <a:pt x="591" y="404"/>
                  <a:pt x="590" y="403"/>
                  <a:pt x="590" y="402"/>
                </a:cubicBezTo>
                <a:cubicBezTo>
                  <a:pt x="589" y="401"/>
                  <a:pt x="589" y="401"/>
                  <a:pt x="589" y="401"/>
                </a:cubicBezTo>
                <a:cubicBezTo>
                  <a:pt x="589" y="401"/>
                  <a:pt x="589" y="401"/>
                  <a:pt x="589" y="401"/>
                </a:cubicBezTo>
                <a:cubicBezTo>
                  <a:pt x="587" y="398"/>
                  <a:pt x="585" y="394"/>
                  <a:pt x="583" y="390"/>
                </a:cubicBezTo>
                <a:cubicBezTo>
                  <a:pt x="583" y="390"/>
                  <a:pt x="583" y="390"/>
                  <a:pt x="583" y="390"/>
                </a:cubicBezTo>
                <a:cubicBezTo>
                  <a:pt x="582" y="389"/>
                  <a:pt x="582" y="389"/>
                  <a:pt x="582" y="389"/>
                </a:cubicBezTo>
                <a:cubicBezTo>
                  <a:pt x="582" y="388"/>
                  <a:pt x="582" y="387"/>
                  <a:pt x="582" y="386"/>
                </a:cubicBezTo>
                <a:cubicBezTo>
                  <a:pt x="582" y="385"/>
                  <a:pt x="582" y="385"/>
                  <a:pt x="583" y="384"/>
                </a:cubicBezTo>
                <a:cubicBezTo>
                  <a:pt x="584" y="383"/>
                  <a:pt x="585" y="383"/>
                  <a:pt x="586" y="383"/>
                </a:cubicBezTo>
                <a:cubicBezTo>
                  <a:pt x="588" y="382"/>
                  <a:pt x="589" y="382"/>
                  <a:pt x="591" y="382"/>
                </a:cubicBezTo>
                <a:cubicBezTo>
                  <a:pt x="591" y="382"/>
                  <a:pt x="591" y="382"/>
                  <a:pt x="591" y="382"/>
                </a:cubicBezTo>
                <a:cubicBezTo>
                  <a:pt x="594" y="382"/>
                  <a:pt x="598" y="382"/>
                  <a:pt x="600" y="382"/>
                </a:cubicBezTo>
                <a:cubicBezTo>
                  <a:pt x="609" y="382"/>
                  <a:pt x="623" y="380"/>
                  <a:pt x="629" y="389"/>
                </a:cubicBezTo>
                <a:cubicBezTo>
                  <a:pt x="631" y="392"/>
                  <a:pt x="633" y="394"/>
                  <a:pt x="635" y="397"/>
                </a:cubicBezTo>
                <a:cubicBezTo>
                  <a:pt x="636" y="399"/>
                  <a:pt x="637" y="401"/>
                  <a:pt x="638" y="402"/>
                </a:cubicBezTo>
                <a:cubicBezTo>
                  <a:pt x="639" y="403"/>
                  <a:pt x="639" y="404"/>
                  <a:pt x="639" y="405"/>
                </a:cubicBezTo>
                <a:cubicBezTo>
                  <a:pt x="639" y="405"/>
                  <a:pt x="639" y="406"/>
                  <a:pt x="639" y="406"/>
                </a:cubicBezTo>
                <a:cubicBezTo>
                  <a:pt x="639" y="407"/>
                  <a:pt x="638" y="407"/>
                  <a:pt x="638" y="407"/>
                </a:cubicBezTo>
                <a:cubicBezTo>
                  <a:pt x="638" y="407"/>
                  <a:pt x="638" y="407"/>
                  <a:pt x="638" y="407"/>
                </a:cubicBezTo>
                <a:cubicBezTo>
                  <a:pt x="638" y="407"/>
                  <a:pt x="638" y="407"/>
                  <a:pt x="638" y="407"/>
                </a:cubicBezTo>
                <a:cubicBezTo>
                  <a:pt x="638" y="408"/>
                  <a:pt x="638" y="408"/>
                  <a:pt x="637" y="408"/>
                </a:cubicBezTo>
                <a:cubicBezTo>
                  <a:pt x="637" y="408"/>
                  <a:pt x="637" y="408"/>
                  <a:pt x="637" y="408"/>
                </a:cubicBezTo>
                <a:cubicBezTo>
                  <a:pt x="637" y="408"/>
                  <a:pt x="637" y="408"/>
                  <a:pt x="636" y="408"/>
                </a:cubicBezTo>
                <a:cubicBezTo>
                  <a:pt x="636" y="408"/>
                  <a:pt x="635" y="409"/>
                  <a:pt x="635" y="409"/>
                </a:cubicBezTo>
                <a:cubicBezTo>
                  <a:pt x="635" y="409"/>
                  <a:pt x="635" y="409"/>
                  <a:pt x="635" y="409"/>
                </a:cubicBezTo>
                <a:cubicBezTo>
                  <a:pt x="635" y="409"/>
                  <a:pt x="635" y="409"/>
                  <a:pt x="635" y="409"/>
                </a:cubicBezTo>
                <a:cubicBezTo>
                  <a:pt x="631" y="410"/>
                  <a:pt x="625" y="410"/>
                  <a:pt x="621" y="410"/>
                </a:cubicBezTo>
                <a:cubicBezTo>
                  <a:pt x="616" y="410"/>
                  <a:pt x="611" y="410"/>
                  <a:pt x="607" y="410"/>
                </a:cubicBezTo>
                <a:cubicBezTo>
                  <a:pt x="602" y="410"/>
                  <a:pt x="598" y="408"/>
                  <a:pt x="594" y="406"/>
                </a:cubicBezTo>
                <a:close/>
                <a:moveTo>
                  <a:pt x="670" y="454"/>
                </a:moveTo>
                <a:cubicBezTo>
                  <a:pt x="670" y="454"/>
                  <a:pt x="670" y="454"/>
                  <a:pt x="670" y="454"/>
                </a:cubicBezTo>
                <a:cubicBezTo>
                  <a:pt x="669" y="455"/>
                  <a:pt x="668" y="456"/>
                  <a:pt x="666" y="456"/>
                </a:cubicBezTo>
                <a:cubicBezTo>
                  <a:pt x="665" y="457"/>
                  <a:pt x="664" y="457"/>
                  <a:pt x="662" y="457"/>
                </a:cubicBezTo>
                <a:cubicBezTo>
                  <a:pt x="660" y="457"/>
                  <a:pt x="660" y="457"/>
                  <a:pt x="660" y="457"/>
                </a:cubicBezTo>
                <a:cubicBezTo>
                  <a:pt x="660" y="457"/>
                  <a:pt x="660" y="457"/>
                  <a:pt x="660" y="457"/>
                </a:cubicBezTo>
                <a:cubicBezTo>
                  <a:pt x="651" y="457"/>
                  <a:pt x="643" y="457"/>
                  <a:pt x="635" y="457"/>
                </a:cubicBezTo>
                <a:cubicBezTo>
                  <a:pt x="634" y="457"/>
                  <a:pt x="633" y="457"/>
                  <a:pt x="632" y="457"/>
                </a:cubicBezTo>
                <a:cubicBezTo>
                  <a:pt x="632" y="457"/>
                  <a:pt x="632" y="457"/>
                  <a:pt x="632" y="457"/>
                </a:cubicBezTo>
                <a:cubicBezTo>
                  <a:pt x="626" y="456"/>
                  <a:pt x="620" y="454"/>
                  <a:pt x="616" y="449"/>
                </a:cubicBezTo>
                <a:cubicBezTo>
                  <a:pt x="616" y="449"/>
                  <a:pt x="616" y="448"/>
                  <a:pt x="615" y="448"/>
                </a:cubicBezTo>
                <a:cubicBezTo>
                  <a:pt x="615" y="448"/>
                  <a:pt x="615" y="448"/>
                  <a:pt x="615" y="448"/>
                </a:cubicBezTo>
                <a:cubicBezTo>
                  <a:pt x="615" y="448"/>
                  <a:pt x="615" y="448"/>
                  <a:pt x="615" y="448"/>
                </a:cubicBezTo>
                <a:cubicBezTo>
                  <a:pt x="614" y="445"/>
                  <a:pt x="612" y="441"/>
                  <a:pt x="610" y="438"/>
                </a:cubicBezTo>
                <a:cubicBezTo>
                  <a:pt x="609" y="436"/>
                  <a:pt x="606" y="433"/>
                  <a:pt x="606" y="430"/>
                </a:cubicBezTo>
                <a:cubicBezTo>
                  <a:pt x="606" y="430"/>
                  <a:pt x="606" y="430"/>
                  <a:pt x="606" y="430"/>
                </a:cubicBezTo>
                <a:cubicBezTo>
                  <a:pt x="605" y="429"/>
                  <a:pt x="605" y="429"/>
                  <a:pt x="605" y="429"/>
                </a:cubicBezTo>
                <a:cubicBezTo>
                  <a:pt x="605" y="426"/>
                  <a:pt x="607" y="425"/>
                  <a:pt x="610" y="424"/>
                </a:cubicBezTo>
                <a:cubicBezTo>
                  <a:pt x="610" y="424"/>
                  <a:pt x="610" y="424"/>
                  <a:pt x="610" y="424"/>
                </a:cubicBezTo>
                <a:cubicBezTo>
                  <a:pt x="610" y="424"/>
                  <a:pt x="610" y="424"/>
                  <a:pt x="610" y="424"/>
                </a:cubicBezTo>
                <a:cubicBezTo>
                  <a:pt x="610" y="424"/>
                  <a:pt x="610" y="424"/>
                  <a:pt x="611" y="423"/>
                </a:cubicBezTo>
                <a:cubicBezTo>
                  <a:pt x="612" y="423"/>
                  <a:pt x="613" y="423"/>
                  <a:pt x="615" y="423"/>
                </a:cubicBezTo>
                <a:cubicBezTo>
                  <a:pt x="631" y="423"/>
                  <a:pt x="631" y="423"/>
                  <a:pt x="631" y="423"/>
                </a:cubicBezTo>
                <a:cubicBezTo>
                  <a:pt x="634" y="423"/>
                  <a:pt x="637" y="423"/>
                  <a:pt x="639" y="423"/>
                </a:cubicBezTo>
                <a:cubicBezTo>
                  <a:pt x="639" y="423"/>
                  <a:pt x="639" y="423"/>
                  <a:pt x="639" y="423"/>
                </a:cubicBezTo>
                <a:cubicBezTo>
                  <a:pt x="639" y="423"/>
                  <a:pt x="639" y="423"/>
                  <a:pt x="640" y="423"/>
                </a:cubicBezTo>
                <a:cubicBezTo>
                  <a:pt x="640" y="423"/>
                  <a:pt x="641" y="423"/>
                  <a:pt x="642" y="423"/>
                </a:cubicBezTo>
                <a:cubicBezTo>
                  <a:pt x="642" y="423"/>
                  <a:pt x="642" y="423"/>
                  <a:pt x="642" y="423"/>
                </a:cubicBezTo>
                <a:cubicBezTo>
                  <a:pt x="647" y="424"/>
                  <a:pt x="653" y="426"/>
                  <a:pt x="656" y="429"/>
                </a:cubicBezTo>
                <a:cubicBezTo>
                  <a:pt x="657" y="429"/>
                  <a:pt x="657" y="430"/>
                  <a:pt x="657" y="430"/>
                </a:cubicBezTo>
                <a:cubicBezTo>
                  <a:pt x="657" y="430"/>
                  <a:pt x="657" y="430"/>
                  <a:pt x="657" y="431"/>
                </a:cubicBezTo>
                <a:cubicBezTo>
                  <a:pt x="658" y="431"/>
                  <a:pt x="658" y="431"/>
                  <a:pt x="658" y="431"/>
                </a:cubicBezTo>
                <a:cubicBezTo>
                  <a:pt x="658" y="431"/>
                  <a:pt x="658" y="431"/>
                  <a:pt x="658" y="431"/>
                </a:cubicBezTo>
                <a:cubicBezTo>
                  <a:pt x="659" y="432"/>
                  <a:pt x="659" y="432"/>
                  <a:pt x="659" y="432"/>
                </a:cubicBezTo>
                <a:cubicBezTo>
                  <a:pt x="660" y="434"/>
                  <a:pt x="662" y="436"/>
                  <a:pt x="663" y="439"/>
                </a:cubicBezTo>
                <a:cubicBezTo>
                  <a:pt x="663" y="439"/>
                  <a:pt x="663" y="439"/>
                  <a:pt x="663" y="439"/>
                </a:cubicBezTo>
                <a:cubicBezTo>
                  <a:pt x="665" y="442"/>
                  <a:pt x="668" y="445"/>
                  <a:pt x="670" y="449"/>
                </a:cubicBezTo>
                <a:cubicBezTo>
                  <a:pt x="670" y="449"/>
                  <a:pt x="670" y="449"/>
                  <a:pt x="670" y="449"/>
                </a:cubicBezTo>
                <a:cubicBezTo>
                  <a:pt x="670" y="449"/>
                  <a:pt x="670" y="449"/>
                  <a:pt x="670" y="449"/>
                </a:cubicBezTo>
                <a:cubicBezTo>
                  <a:pt x="671" y="451"/>
                  <a:pt x="671" y="453"/>
                  <a:pt x="670" y="454"/>
                </a:cubicBezTo>
                <a:close/>
                <a:moveTo>
                  <a:pt x="729" y="79"/>
                </a:moveTo>
                <a:cubicBezTo>
                  <a:pt x="753" y="103"/>
                  <a:pt x="766" y="136"/>
                  <a:pt x="766" y="170"/>
                </a:cubicBezTo>
                <a:cubicBezTo>
                  <a:pt x="766" y="204"/>
                  <a:pt x="753" y="237"/>
                  <a:pt x="729" y="261"/>
                </a:cubicBezTo>
                <a:cubicBezTo>
                  <a:pt x="757" y="248"/>
                  <a:pt x="782" y="212"/>
                  <a:pt x="782" y="170"/>
                </a:cubicBezTo>
                <a:cubicBezTo>
                  <a:pt x="782" y="127"/>
                  <a:pt x="757" y="92"/>
                  <a:pt x="729" y="79"/>
                </a:cubicBezTo>
                <a:close/>
                <a:moveTo>
                  <a:pt x="53" y="79"/>
                </a:moveTo>
                <a:cubicBezTo>
                  <a:pt x="26" y="92"/>
                  <a:pt x="0" y="127"/>
                  <a:pt x="0" y="170"/>
                </a:cubicBezTo>
                <a:cubicBezTo>
                  <a:pt x="0" y="212"/>
                  <a:pt x="26" y="248"/>
                  <a:pt x="53" y="261"/>
                </a:cubicBezTo>
                <a:cubicBezTo>
                  <a:pt x="30" y="237"/>
                  <a:pt x="16" y="204"/>
                  <a:pt x="16" y="170"/>
                </a:cubicBezTo>
                <a:cubicBezTo>
                  <a:pt x="16" y="136"/>
                  <a:pt x="30" y="103"/>
                  <a:pt x="53" y="79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  <a:round/>
          </a:ln>
        </p:spPr>
        <p:txBody>
          <a:bodyPr vert="horz" wrap="square" lIns="96419" tIns="48209" rIns="96419" bIns="48209" numCol="1" anchor="t" anchorCtr="0" compatLnSpc="1"/>
          <a:lstStyle/>
          <a:p>
            <a:pPr defTabSz="98298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63" name="Freeform 266"/>
          <p:cNvSpPr>
            <a:spLocks noChangeAspect="1" noEditPoints="1"/>
          </p:cNvSpPr>
          <p:nvPr/>
        </p:nvSpPr>
        <p:spPr bwMode="auto">
          <a:xfrm>
            <a:off x="2499315" y="4120554"/>
            <a:ext cx="345175" cy="378163"/>
          </a:xfrm>
          <a:custGeom>
            <a:avLst/>
            <a:gdLst>
              <a:gd name="T0" fmla="*/ 62 w 183"/>
              <a:gd name="T1" fmla="*/ 22 h 200"/>
              <a:gd name="T2" fmla="*/ 36 w 183"/>
              <a:gd name="T3" fmla="*/ 11 h 200"/>
              <a:gd name="T4" fmla="*/ 0 w 183"/>
              <a:gd name="T5" fmla="*/ 48 h 200"/>
              <a:gd name="T6" fmla="*/ 9 w 183"/>
              <a:gd name="T7" fmla="*/ 73 h 200"/>
              <a:gd name="T8" fmla="*/ 62 w 183"/>
              <a:gd name="T9" fmla="*/ 22 h 200"/>
              <a:gd name="T10" fmla="*/ 147 w 183"/>
              <a:gd name="T11" fmla="*/ 11 h 200"/>
              <a:gd name="T12" fmla="*/ 119 w 183"/>
              <a:gd name="T13" fmla="*/ 23 h 200"/>
              <a:gd name="T14" fmla="*/ 170 w 183"/>
              <a:gd name="T15" fmla="*/ 76 h 200"/>
              <a:gd name="T16" fmla="*/ 183 w 183"/>
              <a:gd name="T17" fmla="*/ 48 h 200"/>
              <a:gd name="T18" fmla="*/ 147 w 183"/>
              <a:gd name="T19" fmla="*/ 11 h 200"/>
              <a:gd name="T20" fmla="*/ 169 w 183"/>
              <a:gd name="T21" fmla="*/ 103 h 200"/>
              <a:gd name="T22" fmla="*/ 96 w 183"/>
              <a:gd name="T23" fmla="*/ 23 h 200"/>
              <a:gd name="T24" fmla="*/ 96 w 183"/>
              <a:gd name="T25" fmla="*/ 6 h 200"/>
              <a:gd name="T26" fmla="*/ 98 w 183"/>
              <a:gd name="T27" fmla="*/ 6 h 200"/>
              <a:gd name="T28" fmla="*/ 102 w 183"/>
              <a:gd name="T29" fmla="*/ 3 h 200"/>
              <a:gd name="T30" fmla="*/ 98 w 183"/>
              <a:gd name="T31" fmla="*/ 0 h 200"/>
              <a:gd name="T32" fmla="*/ 81 w 183"/>
              <a:gd name="T33" fmla="*/ 0 h 200"/>
              <a:gd name="T34" fmla="*/ 78 w 183"/>
              <a:gd name="T35" fmla="*/ 3 h 200"/>
              <a:gd name="T36" fmla="*/ 81 w 183"/>
              <a:gd name="T37" fmla="*/ 6 h 200"/>
              <a:gd name="T38" fmla="*/ 84 w 183"/>
              <a:gd name="T39" fmla="*/ 6 h 200"/>
              <a:gd name="T40" fmla="*/ 84 w 183"/>
              <a:gd name="T41" fmla="*/ 23 h 200"/>
              <a:gd name="T42" fmla="*/ 9 w 183"/>
              <a:gd name="T43" fmla="*/ 103 h 200"/>
              <a:gd name="T44" fmla="*/ 38 w 183"/>
              <a:gd name="T45" fmla="*/ 164 h 200"/>
              <a:gd name="T46" fmla="*/ 29 w 183"/>
              <a:gd name="T47" fmla="*/ 190 h 200"/>
              <a:gd name="T48" fmla="*/ 33 w 183"/>
              <a:gd name="T49" fmla="*/ 198 h 200"/>
              <a:gd name="T50" fmla="*/ 35 w 183"/>
              <a:gd name="T51" fmla="*/ 199 h 200"/>
              <a:gd name="T52" fmla="*/ 43 w 183"/>
              <a:gd name="T53" fmla="*/ 196 h 200"/>
              <a:gd name="T54" fmla="*/ 53 w 183"/>
              <a:gd name="T55" fmla="*/ 174 h 200"/>
              <a:gd name="T56" fmla="*/ 89 w 183"/>
              <a:gd name="T57" fmla="*/ 183 h 200"/>
              <a:gd name="T58" fmla="*/ 125 w 183"/>
              <a:gd name="T59" fmla="*/ 174 h 200"/>
              <a:gd name="T60" fmla="*/ 136 w 183"/>
              <a:gd name="T61" fmla="*/ 196 h 200"/>
              <a:gd name="T62" fmla="*/ 144 w 183"/>
              <a:gd name="T63" fmla="*/ 199 h 200"/>
              <a:gd name="T64" fmla="*/ 146 w 183"/>
              <a:gd name="T65" fmla="*/ 198 h 200"/>
              <a:gd name="T66" fmla="*/ 149 w 183"/>
              <a:gd name="T67" fmla="*/ 190 h 200"/>
              <a:gd name="T68" fmla="*/ 141 w 183"/>
              <a:gd name="T69" fmla="*/ 164 h 200"/>
              <a:gd name="T70" fmla="*/ 169 w 183"/>
              <a:gd name="T71" fmla="*/ 103 h 200"/>
              <a:gd name="T72" fmla="*/ 89 w 183"/>
              <a:gd name="T73" fmla="*/ 167 h 200"/>
              <a:gd name="T74" fmla="*/ 25 w 183"/>
              <a:gd name="T75" fmla="*/ 103 h 200"/>
              <a:gd name="T76" fmla="*/ 89 w 183"/>
              <a:gd name="T77" fmla="*/ 39 h 200"/>
              <a:gd name="T78" fmla="*/ 153 w 183"/>
              <a:gd name="T79" fmla="*/ 103 h 200"/>
              <a:gd name="T80" fmla="*/ 89 w 183"/>
              <a:gd name="T81" fmla="*/ 167 h 200"/>
              <a:gd name="T82" fmla="*/ 97 w 183"/>
              <a:gd name="T83" fmla="*/ 111 h 200"/>
              <a:gd name="T84" fmla="*/ 100 w 183"/>
              <a:gd name="T85" fmla="*/ 103 h 200"/>
              <a:gd name="T86" fmla="*/ 91 w 183"/>
              <a:gd name="T87" fmla="*/ 92 h 200"/>
              <a:gd name="T88" fmla="*/ 91 w 183"/>
              <a:gd name="T89" fmla="*/ 55 h 200"/>
              <a:gd name="T90" fmla="*/ 89 w 183"/>
              <a:gd name="T91" fmla="*/ 53 h 200"/>
              <a:gd name="T92" fmla="*/ 87 w 183"/>
              <a:gd name="T93" fmla="*/ 55 h 200"/>
              <a:gd name="T94" fmla="*/ 87 w 183"/>
              <a:gd name="T95" fmla="*/ 92 h 200"/>
              <a:gd name="T96" fmla="*/ 78 w 183"/>
              <a:gd name="T97" fmla="*/ 103 h 200"/>
              <a:gd name="T98" fmla="*/ 89 w 183"/>
              <a:gd name="T99" fmla="*/ 114 h 200"/>
              <a:gd name="T100" fmla="*/ 93 w 183"/>
              <a:gd name="T101" fmla="*/ 113 h 200"/>
              <a:gd name="T102" fmla="*/ 104 w 183"/>
              <a:gd name="T103" fmla="*/ 131 h 200"/>
              <a:gd name="T104" fmla="*/ 107 w 183"/>
              <a:gd name="T105" fmla="*/ 132 h 200"/>
              <a:gd name="T106" fmla="*/ 108 w 183"/>
              <a:gd name="T107" fmla="*/ 129 h 200"/>
              <a:gd name="T108" fmla="*/ 97 w 183"/>
              <a:gd name="T109" fmla="*/ 11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3" h="200">
                <a:moveTo>
                  <a:pt x="62" y="22"/>
                </a:moveTo>
                <a:cubicBezTo>
                  <a:pt x="56" y="15"/>
                  <a:pt x="46" y="11"/>
                  <a:pt x="36" y="11"/>
                </a:cubicBezTo>
                <a:cubicBezTo>
                  <a:pt x="16" y="11"/>
                  <a:pt x="0" y="28"/>
                  <a:pt x="0" y="48"/>
                </a:cubicBezTo>
                <a:cubicBezTo>
                  <a:pt x="0" y="57"/>
                  <a:pt x="3" y="66"/>
                  <a:pt x="9" y="73"/>
                </a:cubicBezTo>
                <a:cubicBezTo>
                  <a:pt x="18" y="49"/>
                  <a:pt x="38" y="30"/>
                  <a:pt x="62" y="22"/>
                </a:cubicBezTo>
                <a:close/>
                <a:moveTo>
                  <a:pt x="147" y="11"/>
                </a:moveTo>
                <a:cubicBezTo>
                  <a:pt x="136" y="11"/>
                  <a:pt x="126" y="16"/>
                  <a:pt x="119" y="23"/>
                </a:cubicBezTo>
                <a:cubicBezTo>
                  <a:pt x="143" y="32"/>
                  <a:pt x="162" y="52"/>
                  <a:pt x="170" y="76"/>
                </a:cubicBezTo>
                <a:cubicBezTo>
                  <a:pt x="178" y="69"/>
                  <a:pt x="183" y="59"/>
                  <a:pt x="183" y="48"/>
                </a:cubicBezTo>
                <a:cubicBezTo>
                  <a:pt x="183" y="28"/>
                  <a:pt x="167" y="11"/>
                  <a:pt x="147" y="11"/>
                </a:cubicBezTo>
                <a:close/>
                <a:moveTo>
                  <a:pt x="169" y="103"/>
                </a:moveTo>
                <a:cubicBezTo>
                  <a:pt x="169" y="61"/>
                  <a:pt x="137" y="26"/>
                  <a:pt x="96" y="23"/>
                </a:cubicBezTo>
                <a:cubicBezTo>
                  <a:pt x="96" y="6"/>
                  <a:pt x="96" y="6"/>
                  <a:pt x="96" y="6"/>
                </a:cubicBezTo>
                <a:cubicBezTo>
                  <a:pt x="98" y="6"/>
                  <a:pt x="98" y="6"/>
                  <a:pt x="98" y="6"/>
                </a:cubicBezTo>
                <a:cubicBezTo>
                  <a:pt x="100" y="6"/>
                  <a:pt x="102" y="5"/>
                  <a:pt x="102" y="3"/>
                </a:cubicBezTo>
                <a:cubicBezTo>
                  <a:pt x="102" y="1"/>
                  <a:pt x="100" y="0"/>
                  <a:pt x="98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0" y="0"/>
                  <a:pt x="78" y="1"/>
                  <a:pt x="78" y="3"/>
                </a:cubicBezTo>
                <a:cubicBezTo>
                  <a:pt x="78" y="5"/>
                  <a:pt x="80" y="6"/>
                  <a:pt x="81" y="6"/>
                </a:cubicBezTo>
                <a:cubicBezTo>
                  <a:pt x="84" y="6"/>
                  <a:pt x="84" y="6"/>
                  <a:pt x="84" y="6"/>
                </a:cubicBezTo>
                <a:cubicBezTo>
                  <a:pt x="84" y="23"/>
                  <a:pt x="84" y="23"/>
                  <a:pt x="84" y="23"/>
                </a:cubicBezTo>
                <a:cubicBezTo>
                  <a:pt x="42" y="25"/>
                  <a:pt x="9" y="60"/>
                  <a:pt x="9" y="103"/>
                </a:cubicBezTo>
                <a:cubicBezTo>
                  <a:pt x="9" y="127"/>
                  <a:pt x="20" y="150"/>
                  <a:pt x="38" y="164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28" y="194"/>
                  <a:pt x="30" y="197"/>
                  <a:pt x="33" y="198"/>
                </a:cubicBezTo>
                <a:cubicBezTo>
                  <a:pt x="35" y="199"/>
                  <a:pt x="35" y="199"/>
                  <a:pt x="35" y="199"/>
                </a:cubicBezTo>
                <a:cubicBezTo>
                  <a:pt x="38" y="200"/>
                  <a:pt x="41" y="199"/>
                  <a:pt x="43" y="196"/>
                </a:cubicBezTo>
                <a:cubicBezTo>
                  <a:pt x="53" y="174"/>
                  <a:pt x="53" y="174"/>
                  <a:pt x="53" y="174"/>
                </a:cubicBezTo>
                <a:cubicBezTo>
                  <a:pt x="64" y="180"/>
                  <a:pt x="76" y="183"/>
                  <a:pt x="89" y="183"/>
                </a:cubicBezTo>
                <a:cubicBezTo>
                  <a:pt x="102" y="183"/>
                  <a:pt x="114" y="180"/>
                  <a:pt x="125" y="174"/>
                </a:cubicBezTo>
                <a:cubicBezTo>
                  <a:pt x="136" y="196"/>
                  <a:pt x="136" y="196"/>
                  <a:pt x="136" y="196"/>
                </a:cubicBezTo>
                <a:cubicBezTo>
                  <a:pt x="137" y="199"/>
                  <a:pt x="141" y="200"/>
                  <a:pt x="144" y="199"/>
                </a:cubicBezTo>
                <a:cubicBezTo>
                  <a:pt x="146" y="198"/>
                  <a:pt x="146" y="198"/>
                  <a:pt x="146" y="198"/>
                </a:cubicBezTo>
                <a:cubicBezTo>
                  <a:pt x="149" y="197"/>
                  <a:pt x="150" y="194"/>
                  <a:pt x="149" y="190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58" y="149"/>
                  <a:pt x="169" y="127"/>
                  <a:pt x="169" y="103"/>
                </a:cubicBezTo>
                <a:close/>
                <a:moveTo>
                  <a:pt x="89" y="167"/>
                </a:moveTo>
                <a:cubicBezTo>
                  <a:pt x="54" y="167"/>
                  <a:pt x="25" y="138"/>
                  <a:pt x="25" y="103"/>
                </a:cubicBezTo>
                <a:cubicBezTo>
                  <a:pt x="25" y="67"/>
                  <a:pt x="54" y="39"/>
                  <a:pt x="89" y="39"/>
                </a:cubicBezTo>
                <a:cubicBezTo>
                  <a:pt x="124" y="39"/>
                  <a:pt x="153" y="67"/>
                  <a:pt x="153" y="103"/>
                </a:cubicBezTo>
                <a:cubicBezTo>
                  <a:pt x="153" y="138"/>
                  <a:pt x="124" y="167"/>
                  <a:pt x="89" y="167"/>
                </a:cubicBezTo>
                <a:close/>
                <a:moveTo>
                  <a:pt x="97" y="111"/>
                </a:moveTo>
                <a:cubicBezTo>
                  <a:pt x="99" y="109"/>
                  <a:pt x="100" y="106"/>
                  <a:pt x="100" y="103"/>
                </a:cubicBezTo>
                <a:cubicBezTo>
                  <a:pt x="100" y="97"/>
                  <a:pt x="96" y="93"/>
                  <a:pt x="91" y="92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4"/>
                  <a:pt x="90" y="53"/>
                  <a:pt x="89" y="53"/>
                </a:cubicBezTo>
                <a:cubicBezTo>
                  <a:pt x="88" y="53"/>
                  <a:pt x="87" y="54"/>
                  <a:pt x="87" y="55"/>
                </a:cubicBezTo>
                <a:cubicBezTo>
                  <a:pt x="87" y="92"/>
                  <a:pt x="87" y="92"/>
                  <a:pt x="87" y="92"/>
                </a:cubicBezTo>
                <a:cubicBezTo>
                  <a:pt x="82" y="93"/>
                  <a:pt x="78" y="97"/>
                  <a:pt x="78" y="103"/>
                </a:cubicBezTo>
                <a:cubicBezTo>
                  <a:pt x="78" y="109"/>
                  <a:pt x="83" y="114"/>
                  <a:pt x="89" y="114"/>
                </a:cubicBezTo>
                <a:cubicBezTo>
                  <a:pt x="90" y="114"/>
                  <a:pt x="92" y="114"/>
                  <a:pt x="93" y="113"/>
                </a:cubicBezTo>
                <a:cubicBezTo>
                  <a:pt x="104" y="131"/>
                  <a:pt x="104" y="131"/>
                  <a:pt x="104" y="131"/>
                </a:cubicBezTo>
                <a:cubicBezTo>
                  <a:pt x="105" y="132"/>
                  <a:pt x="106" y="133"/>
                  <a:pt x="107" y="132"/>
                </a:cubicBezTo>
                <a:cubicBezTo>
                  <a:pt x="108" y="131"/>
                  <a:pt x="109" y="130"/>
                  <a:pt x="108" y="129"/>
                </a:cubicBezTo>
                <a:lnTo>
                  <a:pt x="97" y="111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64" name="Freeform 55"/>
          <p:cNvSpPr>
            <a:spLocks noChangeAspect="1" noEditPoints="1"/>
          </p:cNvSpPr>
          <p:nvPr/>
        </p:nvSpPr>
        <p:spPr bwMode="auto">
          <a:xfrm>
            <a:off x="6315810" y="4146318"/>
            <a:ext cx="378184" cy="326637"/>
          </a:xfrm>
          <a:custGeom>
            <a:avLst/>
            <a:gdLst>
              <a:gd name="T0" fmla="*/ 121 w 136"/>
              <a:gd name="T1" fmla="*/ 15 h 117"/>
              <a:gd name="T2" fmla="*/ 68 w 136"/>
              <a:gd name="T3" fmla="*/ 14 h 117"/>
              <a:gd name="T4" fmla="*/ 15 w 136"/>
              <a:gd name="T5" fmla="*/ 15 h 117"/>
              <a:gd name="T6" fmla="*/ 15 w 136"/>
              <a:gd name="T7" fmla="*/ 69 h 117"/>
              <a:gd name="T8" fmla="*/ 59 w 136"/>
              <a:gd name="T9" fmla="*/ 112 h 117"/>
              <a:gd name="T10" fmla="*/ 77 w 136"/>
              <a:gd name="T11" fmla="*/ 112 h 117"/>
              <a:gd name="T12" fmla="*/ 121 w 136"/>
              <a:gd name="T13" fmla="*/ 69 h 117"/>
              <a:gd name="T14" fmla="*/ 121 w 136"/>
              <a:gd name="T15" fmla="*/ 15 h 117"/>
              <a:gd name="T16" fmla="*/ 115 w 136"/>
              <a:gd name="T17" fmla="*/ 63 h 117"/>
              <a:gd name="T18" fmla="*/ 71 w 136"/>
              <a:gd name="T19" fmla="*/ 107 h 117"/>
              <a:gd name="T20" fmla="*/ 65 w 136"/>
              <a:gd name="T21" fmla="*/ 107 h 117"/>
              <a:gd name="T22" fmla="*/ 21 w 136"/>
              <a:gd name="T23" fmla="*/ 63 h 117"/>
              <a:gd name="T24" fmla="*/ 21 w 136"/>
              <a:gd name="T25" fmla="*/ 21 h 117"/>
              <a:gd name="T26" fmla="*/ 63 w 136"/>
              <a:gd name="T27" fmla="*/ 20 h 117"/>
              <a:gd name="T28" fmla="*/ 68 w 136"/>
              <a:gd name="T29" fmla="*/ 25 h 117"/>
              <a:gd name="T30" fmla="*/ 73 w 136"/>
              <a:gd name="T31" fmla="*/ 20 h 117"/>
              <a:gd name="T32" fmla="*/ 115 w 136"/>
              <a:gd name="T33" fmla="*/ 21 h 117"/>
              <a:gd name="T34" fmla="*/ 115 w 136"/>
              <a:gd name="T35" fmla="*/ 6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6" h="117">
                <a:moveTo>
                  <a:pt x="121" y="15"/>
                </a:moveTo>
                <a:cubicBezTo>
                  <a:pt x="106" y="1"/>
                  <a:pt x="83" y="0"/>
                  <a:pt x="68" y="14"/>
                </a:cubicBezTo>
                <a:cubicBezTo>
                  <a:pt x="53" y="0"/>
                  <a:pt x="30" y="1"/>
                  <a:pt x="15" y="15"/>
                </a:cubicBezTo>
                <a:cubicBezTo>
                  <a:pt x="0" y="30"/>
                  <a:pt x="0" y="54"/>
                  <a:pt x="15" y="69"/>
                </a:cubicBezTo>
                <a:cubicBezTo>
                  <a:pt x="19" y="73"/>
                  <a:pt x="59" y="112"/>
                  <a:pt x="59" y="112"/>
                </a:cubicBezTo>
                <a:cubicBezTo>
                  <a:pt x="64" y="117"/>
                  <a:pt x="72" y="117"/>
                  <a:pt x="77" y="112"/>
                </a:cubicBezTo>
                <a:cubicBezTo>
                  <a:pt x="77" y="112"/>
                  <a:pt x="120" y="69"/>
                  <a:pt x="121" y="69"/>
                </a:cubicBezTo>
                <a:cubicBezTo>
                  <a:pt x="136" y="54"/>
                  <a:pt x="136" y="30"/>
                  <a:pt x="121" y="15"/>
                </a:cubicBezTo>
                <a:moveTo>
                  <a:pt x="115" y="63"/>
                </a:moveTo>
                <a:cubicBezTo>
                  <a:pt x="71" y="107"/>
                  <a:pt x="71" y="107"/>
                  <a:pt x="71" y="107"/>
                </a:cubicBezTo>
                <a:cubicBezTo>
                  <a:pt x="69" y="108"/>
                  <a:pt x="67" y="108"/>
                  <a:pt x="65" y="107"/>
                </a:cubicBezTo>
                <a:cubicBezTo>
                  <a:pt x="21" y="63"/>
                  <a:pt x="21" y="63"/>
                  <a:pt x="21" y="63"/>
                </a:cubicBezTo>
                <a:cubicBezTo>
                  <a:pt x="9" y="51"/>
                  <a:pt x="9" y="32"/>
                  <a:pt x="21" y="21"/>
                </a:cubicBezTo>
                <a:cubicBezTo>
                  <a:pt x="32" y="9"/>
                  <a:pt x="51" y="9"/>
                  <a:pt x="63" y="20"/>
                </a:cubicBezTo>
                <a:cubicBezTo>
                  <a:pt x="68" y="25"/>
                  <a:pt x="68" y="25"/>
                  <a:pt x="68" y="25"/>
                </a:cubicBezTo>
                <a:cubicBezTo>
                  <a:pt x="73" y="20"/>
                  <a:pt x="73" y="20"/>
                  <a:pt x="73" y="20"/>
                </a:cubicBezTo>
                <a:cubicBezTo>
                  <a:pt x="85" y="9"/>
                  <a:pt x="104" y="9"/>
                  <a:pt x="115" y="21"/>
                </a:cubicBezTo>
                <a:cubicBezTo>
                  <a:pt x="127" y="32"/>
                  <a:pt x="127" y="51"/>
                  <a:pt x="115" y="63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65" name="Freeform 145"/>
          <p:cNvSpPr>
            <a:spLocks noChangeAspect="1" noEditPoints="1"/>
          </p:cNvSpPr>
          <p:nvPr/>
        </p:nvSpPr>
        <p:spPr bwMode="auto">
          <a:xfrm>
            <a:off x="5542142" y="4055336"/>
            <a:ext cx="378184" cy="508600"/>
          </a:xfrm>
          <a:custGeom>
            <a:avLst/>
            <a:gdLst>
              <a:gd name="T0" fmla="*/ 114 w 146"/>
              <a:gd name="T1" fmla="*/ 118 h 196"/>
              <a:gd name="T2" fmla="*/ 115 w 146"/>
              <a:gd name="T3" fmla="*/ 117 h 196"/>
              <a:gd name="T4" fmla="*/ 122 w 146"/>
              <a:gd name="T5" fmla="*/ 94 h 196"/>
              <a:gd name="T6" fmla="*/ 125 w 146"/>
              <a:gd name="T7" fmla="*/ 84 h 196"/>
              <a:gd name="T8" fmla="*/ 133 w 146"/>
              <a:gd name="T9" fmla="*/ 65 h 196"/>
              <a:gd name="T10" fmla="*/ 120 w 146"/>
              <a:gd name="T11" fmla="*/ 42 h 196"/>
              <a:gd name="T12" fmla="*/ 118 w 146"/>
              <a:gd name="T13" fmla="*/ 40 h 196"/>
              <a:gd name="T14" fmla="*/ 110 w 146"/>
              <a:gd name="T15" fmla="*/ 21 h 196"/>
              <a:gd name="T16" fmla="*/ 92 w 146"/>
              <a:gd name="T17" fmla="*/ 13 h 196"/>
              <a:gd name="T18" fmla="*/ 70 w 146"/>
              <a:gd name="T19" fmla="*/ 0 h 196"/>
              <a:gd name="T20" fmla="*/ 47 w 146"/>
              <a:gd name="T21" fmla="*/ 13 h 196"/>
              <a:gd name="T22" fmla="*/ 19 w 146"/>
              <a:gd name="T23" fmla="*/ 19 h 196"/>
              <a:gd name="T24" fmla="*/ 12 w 146"/>
              <a:gd name="T25" fmla="*/ 46 h 196"/>
              <a:gd name="T26" fmla="*/ 12 w 146"/>
              <a:gd name="T27" fmla="*/ 47 h 196"/>
              <a:gd name="T28" fmla="*/ 0 w 146"/>
              <a:gd name="T29" fmla="*/ 69 h 196"/>
              <a:gd name="T30" fmla="*/ 10 w 146"/>
              <a:gd name="T31" fmla="*/ 89 h 196"/>
              <a:gd name="T32" fmla="*/ 11 w 146"/>
              <a:gd name="T33" fmla="*/ 94 h 196"/>
              <a:gd name="T34" fmla="*/ 19 w 146"/>
              <a:gd name="T35" fmla="*/ 117 h 196"/>
              <a:gd name="T36" fmla="*/ 25 w 146"/>
              <a:gd name="T37" fmla="*/ 121 h 196"/>
              <a:gd name="T38" fmla="*/ 6 w 146"/>
              <a:gd name="T39" fmla="*/ 167 h 196"/>
              <a:gd name="T40" fmla="*/ 32 w 146"/>
              <a:gd name="T41" fmla="*/ 162 h 196"/>
              <a:gd name="T42" fmla="*/ 44 w 146"/>
              <a:gd name="T43" fmla="*/ 182 h 196"/>
              <a:gd name="T44" fmla="*/ 62 w 146"/>
              <a:gd name="T45" fmla="*/ 136 h 196"/>
              <a:gd name="T46" fmla="*/ 68 w 146"/>
              <a:gd name="T47" fmla="*/ 137 h 196"/>
              <a:gd name="T48" fmla="*/ 78 w 146"/>
              <a:gd name="T49" fmla="*/ 135 h 196"/>
              <a:gd name="T50" fmla="*/ 111 w 146"/>
              <a:gd name="T51" fmla="*/ 196 h 196"/>
              <a:gd name="T52" fmla="*/ 122 w 146"/>
              <a:gd name="T53" fmla="*/ 172 h 196"/>
              <a:gd name="T54" fmla="*/ 146 w 146"/>
              <a:gd name="T55" fmla="*/ 177 h 196"/>
              <a:gd name="T56" fmla="*/ 114 w 146"/>
              <a:gd name="T57" fmla="*/ 118 h 196"/>
              <a:gd name="T58" fmla="*/ 67 w 146"/>
              <a:gd name="T59" fmla="*/ 118 h 196"/>
              <a:gd name="T60" fmla="*/ 18 w 146"/>
              <a:gd name="T61" fmla="*/ 70 h 196"/>
              <a:gd name="T62" fmla="*/ 67 w 146"/>
              <a:gd name="T63" fmla="*/ 21 h 196"/>
              <a:gd name="T64" fmla="*/ 116 w 146"/>
              <a:gd name="T65" fmla="*/ 70 h 196"/>
              <a:gd name="T66" fmla="*/ 67 w 146"/>
              <a:gd name="T67" fmla="*/ 118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" h="196">
                <a:moveTo>
                  <a:pt x="114" y="118"/>
                </a:moveTo>
                <a:cubicBezTo>
                  <a:pt x="114" y="117"/>
                  <a:pt x="115" y="117"/>
                  <a:pt x="115" y="117"/>
                </a:cubicBezTo>
                <a:cubicBezTo>
                  <a:pt x="121" y="111"/>
                  <a:pt x="123" y="102"/>
                  <a:pt x="122" y="94"/>
                </a:cubicBezTo>
                <a:cubicBezTo>
                  <a:pt x="123" y="91"/>
                  <a:pt x="125" y="88"/>
                  <a:pt x="125" y="84"/>
                </a:cubicBezTo>
                <a:cubicBezTo>
                  <a:pt x="130" y="79"/>
                  <a:pt x="133" y="73"/>
                  <a:pt x="133" y="65"/>
                </a:cubicBezTo>
                <a:cubicBezTo>
                  <a:pt x="133" y="55"/>
                  <a:pt x="128" y="47"/>
                  <a:pt x="120" y="42"/>
                </a:cubicBezTo>
                <a:cubicBezTo>
                  <a:pt x="119" y="41"/>
                  <a:pt x="119" y="40"/>
                  <a:pt x="118" y="40"/>
                </a:cubicBezTo>
                <a:cubicBezTo>
                  <a:pt x="118" y="33"/>
                  <a:pt x="115" y="26"/>
                  <a:pt x="110" y="21"/>
                </a:cubicBezTo>
                <a:cubicBezTo>
                  <a:pt x="105" y="16"/>
                  <a:pt x="99" y="13"/>
                  <a:pt x="92" y="13"/>
                </a:cubicBezTo>
                <a:cubicBezTo>
                  <a:pt x="88" y="5"/>
                  <a:pt x="79" y="0"/>
                  <a:pt x="70" y="0"/>
                </a:cubicBezTo>
                <a:cubicBezTo>
                  <a:pt x="60" y="0"/>
                  <a:pt x="51" y="5"/>
                  <a:pt x="47" y="13"/>
                </a:cubicBezTo>
                <a:cubicBezTo>
                  <a:pt x="37" y="10"/>
                  <a:pt x="26" y="12"/>
                  <a:pt x="19" y="19"/>
                </a:cubicBezTo>
                <a:cubicBezTo>
                  <a:pt x="12" y="26"/>
                  <a:pt x="10" y="37"/>
                  <a:pt x="12" y="46"/>
                </a:cubicBezTo>
                <a:cubicBezTo>
                  <a:pt x="12" y="46"/>
                  <a:pt x="12" y="47"/>
                  <a:pt x="12" y="47"/>
                </a:cubicBezTo>
                <a:cubicBezTo>
                  <a:pt x="5" y="52"/>
                  <a:pt x="0" y="60"/>
                  <a:pt x="0" y="69"/>
                </a:cubicBezTo>
                <a:cubicBezTo>
                  <a:pt x="0" y="77"/>
                  <a:pt x="4" y="84"/>
                  <a:pt x="10" y="89"/>
                </a:cubicBezTo>
                <a:cubicBezTo>
                  <a:pt x="10" y="91"/>
                  <a:pt x="11" y="92"/>
                  <a:pt x="11" y="94"/>
                </a:cubicBezTo>
                <a:cubicBezTo>
                  <a:pt x="10" y="102"/>
                  <a:pt x="13" y="111"/>
                  <a:pt x="19" y="117"/>
                </a:cubicBezTo>
                <a:cubicBezTo>
                  <a:pt x="21" y="119"/>
                  <a:pt x="23" y="120"/>
                  <a:pt x="25" y="121"/>
                </a:cubicBezTo>
                <a:cubicBezTo>
                  <a:pt x="6" y="167"/>
                  <a:pt x="6" y="167"/>
                  <a:pt x="6" y="167"/>
                </a:cubicBezTo>
                <a:cubicBezTo>
                  <a:pt x="32" y="162"/>
                  <a:pt x="32" y="162"/>
                  <a:pt x="32" y="162"/>
                </a:cubicBezTo>
                <a:cubicBezTo>
                  <a:pt x="44" y="182"/>
                  <a:pt x="44" y="182"/>
                  <a:pt x="44" y="182"/>
                </a:cubicBezTo>
                <a:cubicBezTo>
                  <a:pt x="62" y="136"/>
                  <a:pt x="62" y="136"/>
                  <a:pt x="62" y="136"/>
                </a:cubicBezTo>
                <a:cubicBezTo>
                  <a:pt x="64" y="136"/>
                  <a:pt x="66" y="137"/>
                  <a:pt x="68" y="137"/>
                </a:cubicBezTo>
                <a:cubicBezTo>
                  <a:pt x="72" y="137"/>
                  <a:pt x="75" y="136"/>
                  <a:pt x="78" y="135"/>
                </a:cubicBezTo>
                <a:cubicBezTo>
                  <a:pt x="111" y="196"/>
                  <a:pt x="111" y="196"/>
                  <a:pt x="111" y="196"/>
                </a:cubicBezTo>
                <a:cubicBezTo>
                  <a:pt x="122" y="172"/>
                  <a:pt x="122" y="172"/>
                  <a:pt x="122" y="172"/>
                </a:cubicBezTo>
                <a:cubicBezTo>
                  <a:pt x="146" y="177"/>
                  <a:pt x="146" y="177"/>
                  <a:pt x="146" y="177"/>
                </a:cubicBezTo>
                <a:lnTo>
                  <a:pt x="114" y="118"/>
                </a:lnTo>
                <a:close/>
                <a:moveTo>
                  <a:pt x="67" y="118"/>
                </a:moveTo>
                <a:cubicBezTo>
                  <a:pt x="40" y="118"/>
                  <a:pt x="18" y="97"/>
                  <a:pt x="18" y="70"/>
                </a:cubicBezTo>
                <a:cubicBezTo>
                  <a:pt x="18" y="43"/>
                  <a:pt x="40" y="21"/>
                  <a:pt x="67" y="21"/>
                </a:cubicBezTo>
                <a:cubicBezTo>
                  <a:pt x="94" y="21"/>
                  <a:pt x="116" y="43"/>
                  <a:pt x="116" y="70"/>
                </a:cubicBezTo>
                <a:cubicBezTo>
                  <a:pt x="116" y="97"/>
                  <a:pt x="94" y="118"/>
                  <a:pt x="67" y="118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66" name="Freeform 9"/>
          <p:cNvSpPr>
            <a:spLocks noChangeAspect="1" noEditPoints="1"/>
          </p:cNvSpPr>
          <p:nvPr/>
        </p:nvSpPr>
        <p:spPr bwMode="black">
          <a:xfrm>
            <a:off x="4784566" y="4120554"/>
            <a:ext cx="378184" cy="378163"/>
          </a:xfrm>
          <a:custGeom>
            <a:avLst/>
            <a:gdLst>
              <a:gd name="T0" fmla="*/ 88 w 149"/>
              <a:gd name="T1" fmla="*/ 67 h 149"/>
              <a:gd name="T2" fmla="*/ 65 w 149"/>
              <a:gd name="T3" fmla="*/ 46 h 149"/>
              <a:gd name="T4" fmla="*/ 84 w 149"/>
              <a:gd name="T5" fmla="*/ 46 h 149"/>
              <a:gd name="T6" fmla="*/ 115 w 149"/>
              <a:gd name="T7" fmla="*/ 75 h 149"/>
              <a:gd name="T8" fmla="*/ 84 w 149"/>
              <a:gd name="T9" fmla="*/ 104 h 149"/>
              <a:gd name="T10" fmla="*/ 65 w 149"/>
              <a:gd name="T11" fmla="*/ 104 h 149"/>
              <a:gd name="T12" fmla="*/ 88 w 149"/>
              <a:gd name="T13" fmla="*/ 82 h 149"/>
              <a:gd name="T14" fmla="*/ 36 w 149"/>
              <a:gd name="T15" fmla="*/ 82 h 149"/>
              <a:gd name="T16" fmla="*/ 36 w 149"/>
              <a:gd name="T17" fmla="*/ 67 h 149"/>
              <a:gd name="T18" fmla="*/ 88 w 149"/>
              <a:gd name="T19" fmla="*/ 67 h 149"/>
              <a:gd name="T20" fmla="*/ 74 w 149"/>
              <a:gd name="T21" fmla="*/ 9 h 149"/>
              <a:gd name="T22" fmla="*/ 140 w 149"/>
              <a:gd name="T23" fmla="*/ 75 h 149"/>
              <a:gd name="T24" fmla="*/ 74 w 149"/>
              <a:gd name="T25" fmla="*/ 140 h 149"/>
              <a:gd name="T26" fmla="*/ 9 w 149"/>
              <a:gd name="T27" fmla="*/ 75 h 149"/>
              <a:gd name="T28" fmla="*/ 74 w 149"/>
              <a:gd name="T29" fmla="*/ 9 h 149"/>
              <a:gd name="T30" fmla="*/ 74 w 149"/>
              <a:gd name="T31" fmla="*/ 0 h 149"/>
              <a:gd name="T32" fmla="*/ 0 w 149"/>
              <a:gd name="T33" fmla="*/ 75 h 149"/>
              <a:gd name="T34" fmla="*/ 74 w 149"/>
              <a:gd name="T35" fmla="*/ 149 h 149"/>
              <a:gd name="T36" fmla="*/ 149 w 149"/>
              <a:gd name="T37" fmla="*/ 75 h 149"/>
              <a:gd name="T38" fmla="*/ 74 w 149"/>
              <a:gd name="T39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9" h="149">
                <a:moveTo>
                  <a:pt x="88" y="67"/>
                </a:moveTo>
                <a:cubicBezTo>
                  <a:pt x="65" y="46"/>
                  <a:pt x="65" y="46"/>
                  <a:pt x="65" y="46"/>
                </a:cubicBezTo>
                <a:cubicBezTo>
                  <a:pt x="84" y="46"/>
                  <a:pt x="84" y="46"/>
                  <a:pt x="84" y="46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88" y="82"/>
                  <a:pt x="88" y="82"/>
                  <a:pt x="88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67"/>
                  <a:pt x="36" y="67"/>
                  <a:pt x="36" y="67"/>
                </a:cubicBezTo>
                <a:lnTo>
                  <a:pt x="88" y="67"/>
                </a:lnTo>
                <a:close/>
                <a:moveTo>
                  <a:pt x="74" y="9"/>
                </a:moveTo>
                <a:cubicBezTo>
                  <a:pt x="110" y="9"/>
                  <a:pt x="140" y="39"/>
                  <a:pt x="140" y="75"/>
                </a:cubicBezTo>
                <a:cubicBezTo>
                  <a:pt x="140" y="111"/>
                  <a:pt x="110" y="140"/>
                  <a:pt x="74" y="140"/>
                </a:cubicBezTo>
                <a:cubicBezTo>
                  <a:pt x="38" y="140"/>
                  <a:pt x="9" y="111"/>
                  <a:pt x="9" y="75"/>
                </a:cubicBezTo>
                <a:cubicBezTo>
                  <a:pt x="9" y="39"/>
                  <a:pt x="38" y="9"/>
                  <a:pt x="74" y="9"/>
                </a:cubicBezTo>
                <a:moveTo>
                  <a:pt x="74" y="0"/>
                </a:moveTo>
                <a:cubicBezTo>
                  <a:pt x="33" y="0"/>
                  <a:pt x="0" y="33"/>
                  <a:pt x="0" y="75"/>
                </a:cubicBezTo>
                <a:cubicBezTo>
                  <a:pt x="0" y="116"/>
                  <a:pt x="33" y="149"/>
                  <a:pt x="74" y="149"/>
                </a:cubicBezTo>
                <a:cubicBezTo>
                  <a:pt x="116" y="149"/>
                  <a:pt x="149" y="116"/>
                  <a:pt x="149" y="75"/>
                </a:cubicBezTo>
                <a:cubicBezTo>
                  <a:pt x="149" y="33"/>
                  <a:pt x="116" y="0"/>
                  <a:pt x="74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78596" tIns="154292" rIns="0" bIns="154292" numCol="1" spcCol="0" rtlCol="0" fromWordArt="0" anchor="ctr" anchorCtr="0" forceAA="0" compatLnSpc="1">
            <a:noAutofit/>
          </a:bodyPr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b="1" kern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Century Gothic" panose="020B0502020202020204"/>
            </a:endParaRPr>
          </a:p>
        </p:txBody>
      </p:sp>
      <p:sp>
        <p:nvSpPr>
          <p:cNvPr id="267" name="Freeform 4030"/>
          <p:cNvSpPr>
            <a:spLocks noChangeAspect="1"/>
          </p:cNvSpPr>
          <p:nvPr/>
        </p:nvSpPr>
        <p:spPr bwMode="auto">
          <a:xfrm>
            <a:off x="3255092" y="4120554"/>
            <a:ext cx="377311" cy="378163"/>
          </a:xfrm>
          <a:custGeom>
            <a:avLst/>
            <a:gdLst>
              <a:gd name="T0" fmla="*/ 1798 w 1798"/>
              <a:gd name="T1" fmla="*/ 903 h 1806"/>
              <a:gd name="T2" fmla="*/ 0 w 1798"/>
              <a:gd name="T3" fmla="*/ 1806 h 1806"/>
              <a:gd name="T4" fmla="*/ 596 w 1798"/>
              <a:gd name="T5" fmla="*/ 903 h 1806"/>
              <a:gd name="T6" fmla="*/ 0 w 1798"/>
              <a:gd name="T7" fmla="*/ 0 h 1806"/>
              <a:gd name="T8" fmla="*/ 1798 w 1798"/>
              <a:gd name="T9" fmla="*/ 903 h 1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8" h="1806">
                <a:moveTo>
                  <a:pt x="1798" y="903"/>
                </a:moveTo>
                <a:lnTo>
                  <a:pt x="0" y="1806"/>
                </a:lnTo>
                <a:lnTo>
                  <a:pt x="596" y="903"/>
                </a:lnTo>
                <a:lnTo>
                  <a:pt x="0" y="0"/>
                </a:lnTo>
                <a:lnTo>
                  <a:pt x="1798" y="903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 dirty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68" name="Freeform 230"/>
          <p:cNvSpPr>
            <a:spLocks noChangeAspect="1" noEditPoints="1"/>
          </p:cNvSpPr>
          <p:nvPr/>
        </p:nvSpPr>
        <p:spPr bwMode="auto">
          <a:xfrm>
            <a:off x="4013463" y="4120554"/>
            <a:ext cx="378184" cy="378163"/>
          </a:xfrm>
          <a:custGeom>
            <a:avLst/>
            <a:gdLst>
              <a:gd name="T0" fmla="*/ 0 w 1541"/>
              <a:gd name="T1" fmla="*/ 771 h 1541"/>
              <a:gd name="T2" fmla="*/ 154 w 1541"/>
              <a:gd name="T3" fmla="*/ 771 h 1541"/>
              <a:gd name="T4" fmla="*/ 335 w 1541"/>
              <a:gd name="T5" fmla="*/ 1207 h 1541"/>
              <a:gd name="T6" fmla="*/ 771 w 1541"/>
              <a:gd name="T7" fmla="*/ 1387 h 1541"/>
              <a:gd name="T8" fmla="*/ 1207 w 1541"/>
              <a:gd name="T9" fmla="*/ 1207 h 1541"/>
              <a:gd name="T10" fmla="*/ 1387 w 1541"/>
              <a:gd name="T11" fmla="*/ 771 h 1541"/>
              <a:gd name="T12" fmla="*/ 1210 w 1541"/>
              <a:gd name="T13" fmla="*/ 337 h 1541"/>
              <a:gd name="T14" fmla="*/ 782 w 1541"/>
              <a:gd name="T15" fmla="*/ 158 h 1541"/>
              <a:gd name="T16" fmla="*/ 782 w 1541"/>
              <a:gd name="T17" fmla="*/ 3 h 1541"/>
              <a:gd name="T18" fmla="*/ 1320 w 1541"/>
              <a:gd name="T19" fmla="*/ 228 h 1541"/>
              <a:gd name="T20" fmla="*/ 1541 w 1541"/>
              <a:gd name="T21" fmla="*/ 771 h 1541"/>
              <a:gd name="T22" fmla="*/ 1316 w 1541"/>
              <a:gd name="T23" fmla="*/ 1316 h 1541"/>
              <a:gd name="T24" fmla="*/ 771 w 1541"/>
              <a:gd name="T25" fmla="*/ 1541 h 1541"/>
              <a:gd name="T26" fmla="*/ 225 w 1541"/>
              <a:gd name="T27" fmla="*/ 1316 h 1541"/>
              <a:gd name="T28" fmla="*/ 0 w 1541"/>
              <a:gd name="T29" fmla="*/ 771 h 1541"/>
              <a:gd name="T30" fmla="*/ 0 w 1541"/>
              <a:gd name="T31" fmla="*/ 0 h 1541"/>
              <a:gd name="T32" fmla="*/ 545 w 1541"/>
              <a:gd name="T33" fmla="*/ 0 h 1541"/>
              <a:gd name="T34" fmla="*/ 327 w 1541"/>
              <a:gd name="T35" fmla="*/ 218 h 1541"/>
              <a:gd name="T36" fmla="*/ 825 w 1541"/>
              <a:gd name="T37" fmla="*/ 716 h 1541"/>
              <a:gd name="T38" fmla="*/ 717 w 1541"/>
              <a:gd name="T39" fmla="*/ 825 h 1541"/>
              <a:gd name="T40" fmla="*/ 218 w 1541"/>
              <a:gd name="T41" fmla="*/ 327 h 1541"/>
              <a:gd name="T42" fmla="*/ 0 w 1541"/>
              <a:gd name="T43" fmla="*/ 545 h 1541"/>
              <a:gd name="T44" fmla="*/ 0 w 1541"/>
              <a:gd name="T45" fmla="*/ 0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41" h="1541">
                <a:moveTo>
                  <a:pt x="0" y="771"/>
                </a:moveTo>
                <a:lnTo>
                  <a:pt x="154" y="771"/>
                </a:lnTo>
                <a:cubicBezTo>
                  <a:pt x="154" y="941"/>
                  <a:pt x="214" y="1086"/>
                  <a:pt x="335" y="1207"/>
                </a:cubicBezTo>
                <a:cubicBezTo>
                  <a:pt x="455" y="1327"/>
                  <a:pt x="601" y="1387"/>
                  <a:pt x="771" y="1387"/>
                </a:cubicBezTo>
                <a:cubicBezTo>
                  <a:pt x="941" y="1387"/>
                  <a:pt x="1086" y="1327"/>
                  <a:pt x="1207" y="1207"/>
                </a:cubicBezTo>
                <a:cubicBezTo>
                  <a:pt x="1327" y="1086"/>
                  <a:pt x="1387" y="941"/>
                  <a:pt x="1387" y="771"/>
                </a:cubicBezTo>
                <a:cubicBezTo>
                  <a:pt x="1387" y="602"/>
                  <a:pt x="1328" y="457"/>
                  <a:pt x="1210" y="337"/>
                </a:cubicBezTo>
                <a:cubicBezTo>
                  <a:pt x="1092" y="217"/>
                  <a:pt x="950" y="158"/>
                  <a:pt x="782" y="158"/>
                </a:cubicBezTo>
                <a:lnTo>
                  <a:pt x="782" y="3"/>
                </a:lnTo>
                <a:cubicBezTo>
                  <a:pt x="993" y="3"/>
                  <a:pt x="1172" y="78"/>
                  <a:pt x="1320" y="228"/>
                </a:cubicBezTo>
                <a:cubicBezTo>
                  <a:pt x="1468" y="377"/>
                  <a:pt x="1541" y="558"/>
                  <a:pt x="1541" y="771"/>
                </a:cubicBezTo>
                <a:cubicBezTo>
                  <a:pt x="1541" y="984"/>
                  <a:pt x="1466" y="1166"/>
                  <a:pt x="1316" y="1316"/>
                </a:cubicBezTo>
                <a:cubicBezTo>
                  <a:pt x="1166" y="1466"/>
                  <a:pt x="984" y="1541"/>
                  <a:pt x="771" y="1541"/>
                </a:cubicBezTo>
                <a:cubicBezTo>
                  <a:pt x="557" y="1541"/>
                  <a:pt x="376" y="1466"/>
                  <a:pt x="225" y="1316"/>
                </a:cubicBezTo>
                <a:cubicBezTo>
                  <a:pt x="75" y="1166"/>
                  <a:pt x="0" y="984"/>
                  <a:pt x="0" y="771"/>
                </a:cubicBezTo>
                <a:close/>
                <a:moveTo>
                  <a:pt x="0" y="0"/>
                </a:moveTo>
                <a:lnTo>
                  <a:pt x="545" y="0"/>
                </a:lnTo>
                <a:lnTo>
                  <a:pt x="327" y="218"/>
                </a:lnTo>
                <a:lnTo>
                  <a:pt x="825" y="716"/>
                </a:lnTo>
                <a:lnTo>
                  <a:pt x="717" y="825"/>
                </a:lnTo>
                <a:lnTo>
                  <a:pt x="218" y="327"/>
                </a:lnTo>
                <a:lnTo>
                  <a:pt x="0" y="5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269" name="Freeform 58"/>
          <p:cNvSpPr>
            <a:spLocks noEditPoints="1"/>
          </p:cNvSpPr>
          <p:nvPr/>
        </p:nvSpPr>
        <p:spPr bwMode="auto">
          <a:xfrm>
            <a:off x="7113366" y="4103651"/>
            <a:ext cx="317963" cy="411968"/>
          </a:xfrm>
          <a:custGeom>
            <a:avLst/>
            <a:gdLst>
              <a:gd name="T0" fmla="*/ 81 w 106"/>
              <a:gd name="T1" fmla="*/ 67 h 140"/>
              <a:gd name="T2" fmla="*/ 106 w 106"/>
              <a:gd name="T3" fmla="*/ 26 h 140"/>
              <a:gd name="T4" fmla="*/ 89 w 106"/>
              <a:gd name="T5" fmla="*/ 1 h 140"/>
              <a:gd name="T6" fmla="*/ 58 w 106"/>
              <a:gd name="T7" fmla="*/ 57 h 140"/>
              <a:gd name="T8" fmla="*/ 81 w 106"/>
              <a:gd name="T9" fmla="*/ 67 h 140"/>
              <a:gd name="T10" fmla="*/ 74 w 106"/>
              <a:gd name="T11" fmla="*/ 25 h 140"/>
              <a:gd name="T12" fmla="*/ 88 w 106"/>
              <a:gd name="T13" fmla="*/ 0 h 140"/>
              <a:gd name="T14" fmla="*/ 18 w 106"/>
              <a:gd name="T15" fmla="*/ 0 h 140"/>
              <a:gd name="T16" fmla="*/ 32 w 106"/>
              <a:gd name="T17" fmla="*/ 25 h 140"/>
              <a:gd name="T18" fmla="*/ 74 w 106"/>
              <a:gd name="T19" fmla="*/ 25 h 140"/>
              <a:gd name="T20" fmla="*/ 48 w 106"/>
              <a:gd name="T21" fmla="*/ 57 h 140"/>
              <a:gd name="T22" fmla="*/ 17 w 106"/>
              <a:gd name="T23" fmla="*/ 1 h 140"/>
              <a:gd name="T24" fmla="*/ 0 w 106"/>
              <a:gd name="T25" fmla="*/ 26 h 140"/>
              <a:gd name="T26" fmla="*/ 24 w 106"/>
              <a:gd name="T27" fmla="*/ 68 h 140"/>
              <a:gd name="T28" fmla="*/ 48 w 106"/>
              <a:gd name="T29" fmla="*/ 57 h 140"/>
              <a:gd name="T30" fmla="*/ 53 w 106"/>
              <a:gd name="T31" fmla="*/ 58 h 140"/>
              <a:gd name="T32" fmla="*/ 12 w 106"/>
              <a:gd name="T33" fmla="*/ 99 h 140"/>
              <a:gd name="T34" fmla="*/ 53 w 106"/>
              <a:gd name="T35" fmla="*/ 140 h 140"/>
              <a:gd name="T36" fmla="*/ 94 w 106"/>
              <a:gd name="T37" fmla="*/ 99 h 140"/>
              <a:gd name="T38" fmla="*/ 53 w 106"/>
              <a:gd name="T39" fmla="*/ 58 h 140"/>
              <a:gd name="T40" fmla="*/ 53 w 106"/>
              <a:gd name="T41" fmla="*/ 134 h 140"/>
              <a:gd name="T42" fmla="*/ 18 w 106"/>
              <a:gd name="T43" fmla="*/ 99 h 140"/>
              <a:gd name="T44" fmla="*/ 53 w 106"/>
              <a:gd name="T45" fmla="*/ 65 h 140"/>
              <a:gd name="T46" fmla="*/ 88 w 106"/>
              <a:gd name="T47" fmla="*/ 99 h 140"/>
              <a:gd name="T48" fmla="*/ 53 w 106"/>
              <a:gd name="T49" fmla="*/ 13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6" h="140">
                <a:moveTo>
                  <a:pt x="81" y="67"/>
                </a:moveTo>
                <a:cubicBezTo>
                  <a:pt x="106" y="26"/>
                  <a:pt x="106" y="26"/>
                  <a:pt x="106" y="26"/>
                </a:cubicBezTo>
                <a:cubicBezTo>
                  <a:pt x="89" y="1"/>
                  <a:pt x="89" y="1"/>
                  <a:pt x="89" y="1"/>
                </a:cubicBezTo>
                <a:cubicBezTo>
                  <a:pt x="58" y="57"/>
                  <a:pt x="58" y="57"/>
                  <a:pt x="58" y="57"/>
                </a:cubicBezTo>
                <a:cubicBezTo>
                  <a:pt x="71" y="58"/>
                  <a:pt x="81" y="67"/>
                  <a:pt x="81" y="67"/>
                </a:cubicBezTo>
                <a:close/>
                <a:moveTo>
                  <a:pt x="74" y="25"/>
                </a:moveTo>
                <a:cubicBezTo>
                  <a:pt x="88" y="0"/>
                  <a:pt x="88" y="0"/>
                  <a:pt x="8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32" y="25"/>
                  <a:pt x="32" y="25"/>
                  <a:pt x="32" y="25"/>
                </a:cubicBezTo>
                <a:lnTo>
                  <a:pt x="74" y="25"/>
                </a:lnTo>
                <a:close/>
                <a:moveTo>
                  <a:pt x="48" y="57"/>
                </a:moveTo>
                <a:cubicBezTo>
                  <a:pt x="17" y="1"/>
                  <a:pt x="17" y="1"/>
                  <a:pt x="17" y="1"/>
                </a:cubicBezTo>
                <a:cubicBezTo>
                  <a:pt x="0" y="26"/>
                  <a:pt x="0" y="26"/>
                  <a:pt x="0" y="26"/>
                </a:cubicBezTo>
                <a:cubicBezTo>
                  <a:pt x="24" y="68"/>
                  <a:pt x="24" y="68"/>
                  <a:pt x="24" y="68"/>
                </a:cubicBezTo>
                <a:cubicBezTo>
                  <a:pt x="24" y="68"/>
                  <a:pt x="33" y="59"/>
                  <a:pt x="48" y="57"/>
                </a:cubicBezTo>
                <a:close/>
                <a:moveTo>
                  <a:pt x="53" y="58"/>
                </a:moveTo>
                <a:cubicBezTo>
                  <a:pt x="30" y="58"/>
                  <a:pt x="12" y="76"/>
                  <a:pt x="12" y="99"/>
                </a:cubicBezTo>
                <a:cubicBezTo>
                  <a:pt x="12" y="122"/>
                  <a:pt x="30" y="140"/>
                  <a:pt x="53" y="140"/>
                </a:cubicBezTo>
                <a:cubicBezTo>
                  <a:pt x="76" y="140"/>
                  <a:pt x="94" y="122"/>
                  <a:pt x="94" y="99"/>
                </a:cubicBezTo>
                <a:cubicBezTo>
                  <a:pt x="94" y="76"/>
                  <a:pt x="76" y="58"/>
                  <a:pt x="53" y="58"/>
                </a:cubicBezTo>
                <a:close/>
                <a:moveTo>
                  <a:pt x="53" y="134"/>
                </a:moveTo>
                <a:cubicBezTo>
                  <a:pt x="34" y="134"/>
                  <a:pt x="18" y="119"/>
                  <a:pt x="18" y="99"/>
                </a:cubicBezTo>
                <a:cubicBezTo>
                  <a:pt x="18" y="80"/>
                  <a:pt x="34" y="65"/>
                  <a:pt x="53" y="65"/>
                </a:cubicBezTo>
                <a:cubicBezTo>
                  <a:pt x="72" y="65"/>
                  <a:pt x="88" y="80"/>
                  <a:pt x="88" y="99"/>
                </a:cubicBezTo>
                <a:cubicBezTo>
                  <a:pt x="88" y="119"/>
                  <a:pt x="72" y="134"/>
                  <a:pt x="53" y="134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270" name="组合 269"/>
          <p:cNvGrpSpPr/>
          <p:nvPr/>
        </p:nvGrpSpPr>
        <p:grpSpPr>
          <a:xfrm>
            <a:off x="10929376" y="4138449"/>
            <a:ext cx="353514" cy="342374"/>
            <a:chOff x="6557963" y="4448176"/>
            <a:chExt cx="706438" cy="684213"/>
          </a:xfrm>
          <a:solidFill>
            <a:schemeClr val="accent6">
              <a:lumMod val="50000"/>
            </a:schemeClr>
          </a:solidFill>
        </p:grpSpPr>
        <p:sp>
          <p:nvSpPr>
            <p:cNvPr id="271" name="Freeform 54"/>
            <p:cNvSpPr>
              <a:spLocks noEditPoints="1"/>
            </p:cNvSpPr>
            <p:nvPr/>
          </p:nvSpPr>
          <p:spPr bwMode="auto">
            <a:xfrm>
              <a:off x="6557963" y="4448176"/>
              <a:ext cx="706438" cy="684213"/>
            </a:xfrm>
            <a:custGeom>
              <a:avLst/>
              <a:gdLst>
                <a:gd name="T0" fmla="*/ 154 w 242"/>
                <a:gd name="T1" fmla="*/ 0 h 234"/>
                <a:gd name="T2" fmla="*/ 97 w 242"/>
                <a:gd name="T3" fmla="*/ 24 h 234"/>
                <a:gd name="T4" fmla="*/ 85 w 242"/>
                <a:gd name="T5" fmla="*/ 121 h 234"/>
                <a:gd name="T6" fmla="*/ 86 w 242"/>
                <a:gd name="T7" fmla="*/ 124 h 234"/>
                <a:gd name="T8" fmla="*/ 4 w 242"/>
                <a:gd name="T9" fmla="*/ 205 h 234"/>
                <a:gd name="T10" fmla="*/ 0 w 242"/>
                <a:gd name="T11" fmla="*/ 214 h 234"/>
                <a:gd name="T12" fmla="*/ 7 w 242"/>
                <a:gd name="T13" fmla="*/ 227 h 234"/>
                <a:gd name="T14" fmla="*/ 20 w 242"/>
                <a:gd name="T15" fmla="*/ 234 h 234"/>
                <a:gd name="T16" fmla="*/ 30 w 242"/>
                <a:gd name="T17" fmla="*/ 230 h 234"/>
                <a:gd name="T18" fmla="*/ 111 w 242"/>
                <a:gd name="T19" fmla="*/ 149 h 234"/>
                <a:gd name="T20" fmla="*/ 113 w 242"/>
                <a:gd name="T21" fmla="*/ 150 h 234"/>
                <a:gd name="T22" fmla="*/ 154 w 242"/>
                <a:gd name="T23" fmla="*/ 161 h 234"/>
                <a:gd name="T24" fmla="*/ 154 w 242"/>
                <a:gd name="T25" fmla="*/ 161 h 234"/>
                <a:gd name="T26" fmla="*/ 211 w 242"/>
                <a:gd name="T27" fmla="*/ 137 h 234"/>
                <a:gd name="T28" fmla="*/ 211 w 242"/>
                <a:gd name="T29" fmla="*/ 24 h 234"/>
                <a:gd name="T30" fmla="*/ 154 w 242"/>
                <a:gd name="T31" fmla="*/ 0 h 234"/>
                <a:gd name="T32" fmla="*/ 154 w 242"/>
                <a:gd name="T33" fmla="*/ 137 h 234"/>
                <a:gd name="T34" fmla="*/ 97 w 242"/>
                <a:gd name="T35" fmla="*/ 81 h 234"/>
                <a:gd name="T36" fmla="*/ 154 w 242"/>
                <a:gd name="T37" fmla="*/ 24 h 234"/>
                <a:gd name="T38" fmla="*/ 154 w 242"/>
                <a:gd name="T39" fmla="*/ 24 h 234"/>
                <a:gd name="T40" fmla="*/ 211 w 242"/>
                <a:gd name="T41" fmla="*/ 81 h 234"/>
                <a:gd name="T42" fmla="*/ 154 w 242"/>
                <a:gd name="T43" fmla="*/ 137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2" h="234">
                  <a:moveTo>
                    <a:pt x="154" y="0"/>
                  </a:moveTo>
                  <a:cubicBezTo>
                    <a:pt x="133" y="0"/>
                    <a:pt x="112" y="8"/>
                    <a:pt x="97" y="24"/>
                  </a:cubicBezTo>
                  <a:cubicBezTo>
                    <a:pt x="71" y="50"/>
                    <a:pt x="66" y="90"/>
                    <a:pt x="85" y="121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4" y="205"/>
                    <a:pt x="4" y="205"/>
                    <a:pt x="4" y="205"/>
                  </a:cubicBezTo>
                  <a:cubicBezTo>
                    <a:pt x="4" y="205"/>
                    <a:pt x="1" y="209"/>
                    <a:pt x="0" y="214"/>
                  </a:cubicBezTo>
                  <a:cubicBezTo>
                    <a:pt x="0" y="218"/>
                    <a:pt x="3" y="222"/>
                    <a:pt x="7" y="227"/>
                  </a:cubicBezTo>
                  <a:cubicBezTo>
                    <a:pt x="11" y="231"/>
                    <a:pt x="16" y="234"/>
                    <a:pt x="20" y="234"/>
                  </a:cubicBezTo>
                  <a:cubicBezTo>
                    <a:pt x="26" y="234"/>
                    <a:pt x="30" y="230"/>
                    <a:pt x="30" y="230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13" y="150"/>
                    <a:pt x="113" y="150"/>
                    <a:pt x="113" y="150"/>
                  </a:cubicBezTo>
                  <a:cubicBezTo>
                    <a:pt x="126" y="157"/>
                    <a:pt x="140" y="161"/>
                    <a:pt x="154" y="161"/>
                  </a:cubicBezTo>
                  <a:cubicBezTo>
                    <a:pt x="154" y="161"/>
                    <a:pt x="154" y="161"/>
                    <a:pt x="154" y="161"/>
                  </a:cubicBezTo>
                  <a:cubicBezTo>
                    <a:pt x="176" y="161"/>
                    <a:pt x="196" y="153"/>
                    <a:pt x="211" y="137"/>
                  </a:cubicBezTo>
                  <a:cubicBezTo>
                    <a:pt x="242" y="106"/>
                    <a:pt x="242" y="55"/>
                    <a:pt x="211" y="24"/>
                  </a:cubicBezTo>
                  <a:cubicBezTo>
                    <a:pt x="196" y="8"/>
                    <a:pt x="176" y="0"/>
                    <a:pt x="154" y="0"/>
                  </a:cubicBezTo>
                  <a:close/>
                  <a:moveTo>
                    <a:pt x="154" y="137"/>
                  </a:moveTo>
                  <a:cubicBezTo>
                    <a:pt x="123" y="137"/>
                    <a:pt x="97" y="112"/>
                    <a:pt x="97" y="81"/>
                  </a:cubicBezTo>
                  <a:cubicBezTo>
                    <a:pt x="97" y="49"/>
                    <a:pt x="123" y="24"/>
                    <a:pt x="154" y="24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85" y="24"/>
                    <a:pt x="211" y="49"/>
                    <a:pt x="211" y="81"/>
                  </a:cubicBezTo>
                  <a:cubicBezTo>
                    <a:pt x="211" y="112"/>
                    <a:pt x="185" y="137"/>
                    <a:pt x="15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72" name="Freeform 55"/>
            <p:cNvSpPr/>
            <p:nvPr/>
          </p:nvSpPr>
          <p:spPr bwMode="auto">
            <a:xfrm>
              <a:off x="6919913" y="4608513"/>
              <a:ext cx="173038" cy="173038"/>
            </a:xfrm>
            <a:custGeom>
              <a:avLst/>
              <a:gdLst>
                <a:gd name="T0" fmla="*/ 40 w 109"/>
                <a:gd name="T1" fmla="*/ 109 h 109"/>
                <a:gd name="T2" fmla="*/ 68 w 109"/>
                <a:gd name="T3" fmla="*/ 109 h 109"/>
                <a:gd name="T4" fmla="*/ 68 w 109"/>
                <a:gd name="T5" fmla="*/ 69 h 109"/>
                <a:gd name="T6" fmla="*/ 109 w 109"/>
                <a:gd name="T7" fmla="*/ 69 h 109"/>
                <a:gd name="T8" fmla="*/ 109 w 109"/>
                <a:gd name="T9" fmla="*/ 41 h 109"/>
                <a:gd name="T10" fmla="*/ 68 w 109"/>
                <a:gd name="T11" fmla="*/ 41 h 109"/>
                <a:gd name="T12" fmla="*/ 68 w 109"/>
                <a:gd name="T13" fmla="*/ 0 h 109"/>
                <a:gd name="T14" fmla="*/ 40 w 109"/>
                <a:gd name="T15" fmla="*/ 0 h 109"/>
                <a:gd name="T16" fmla="*/ 40 w 109"/>
                <a:gd name="T17" fmla="*/ 41 h 109"/>
                <a:gd name="T18" fmla="*/ 0 w 109"/>
                <a:gd name="T19" fmla="*/ 41 h 109"/>
                <a:gd name="T20" fmla="*/ 0 w 109"/>
                <a:gd name="T21" fmla="*/ 69 h 109"/>
                <a:gd name="T22" fmla="*/ 40 w 109"/>
                <a:gd name="T23" fmla="*/ 69 h 109"/>
                <a:gd name="T24" fmla="*/ 40 w 109"/>
                <a:gd name="T25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109">
                  <a:moveTo>
                    <a:pt x="40" y="109"/>
                  </a:moveTo>
                  <a:lnTo>
                    <a:pt x="68" y="109"/>
                  </a:lnTo>
                  <a:lnTo>
                    <a:pt x="68" y="69"/>
                  </a:lnTo>
                  <a:lnTo>
                    <a:pt x="109" y="69"/>
                  </a:lnTo>
                  <a:lnTo>
                    <a:pt x="109" y="41"/>
                  </a:lnTo>
                  <a:lnTo>
                    <a:pt x="68" y="41"/>
                  </a:lnTo>
                  <a:lnTo>
                    <a:pt x="68" y="0"/>
                  </a:lnTo>
                  <a:lnTo>
                    <a:pt x="40" y="0"/>
                  </a:lnTo>
                  <a:lnTo>
                    <a:pt x="40" y="41"/>
                  </a:lnTo>
                  <a:lnTo>
                    <a:pt x="0" y="41"/>
                  </a:lnTo>
                  <a:lnTo>
                    <a:pt x="0" y="69"/>
                  </a:lnTo>
                  <a:lnTo>
                    <a:pt x="40" y="69"/>
                  </a:lnTo>
                  <a:lnTo>
                    <a:pt x="40" y="1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73" name="组合 272"/>
          <p:cNvGrpSpPr/>
          <p:nvPr/>
        </p:nvGrpSpPr>
        <p:grpSpPr>
          <a:xfrm>
            <a:off x="7871095" y="4139243"/>
            <a:ext cx="352719" cy="340785"/>
            <a:chOff x="749301" y="4433888"/>
            <a:chExt cx="704850" cy="681038"/>
          </a:xfrm>
          <a:solidFill>
            <a:schemeClr val="accent6">
              <a:lumMod val="50000"/>
            </a:schemeClr>
          </a:solidFill>
        </p:grpSpPr>
        <p:sp>
          <p:nvSpPr>
            <p:cNvPr id="274" name="Freeform 56"/>
            <p:cNvSpPr>
              <a:spLocks noEditPoints="1"/>
            </p:cNvSpPr>
            <p:nvPr/>
          </p:nvSpPr>
          <p:spPr bwMode="auto">
            <a:xfrm>
              <a:off x="749301" y="4433888"/>
              <a:ext cx="704850" cy="681038"/>
            </a:xfrm>
            <a:custGeom>
              <a:avLst/>
              <a:gdLst>
                <a:gd name="T0" fmla="*/ 153 w 241"/>
                <a:gd name="T1" fmla="*/ 0 h 233"/>
                <a:gd name="T2" fmla="*/ 96 w 241"/>
                <a:gd name="T3" fmla="*/ 23 h 233"/>
                <a:gd name="T4" fmla="*/ 84 w 241"/>
                <a:gd name="T5" fmla="*/ 121 h 233"/>
                <a:gd name="T6" fmla="*/ 85 w 241"/>
                <a:gd name="T7" fmla="*/ 123 h 233"/>
                <a:gd name="T8" fmla="*/ 4 w 241"/>
                <a:gd name="T9" fmla="*/ 204 h 233"/>
                <a:gd name="T10" fmla="*/ 0 w 241"/>
                <a:gd name="T11" fmla="*/ 214 h 233"/>
                <a:gd name="T12" fmla="*/ 6 w 241"/>
                <a:gd name="T13" fmla="*/ 226 h 233"/>
                <a:gd name="T14" fmla="*/ 19 w 241"/>
                <a:gd name="T15" fmla="*/ 233 h 233"/>
                <a:gd name="T16" fmla="*/ 29 w 241"/>
                <a:gd name="T17" fmla="*/ 229 h 233"/>
                <a:gd name="T18" fmla="*/ 110 w 241"/>
                <a:gd name="T19" fmla="*/ 148 h 233"/>
                <a:gd name="T20" fmla="*/ 112 w 241"/>
                <a:gd name="T21" fmla="*/ 149 h 233"/>
                <a:gd name="T22" fmla="*/ 153 w 241"/>
                <a:gd name="T23" fmla="*/ 160 h 233"/>
                <a:gd name="T24" fmla="*/ 210 w 241"/>
                <a:gd name="T25" fmla="*/ 137 h 233"/>
                <a:gd name="T26" fmla="*/ 210 w 241"/>
                <a:gd name="T27" fmla="*/ 23 h 233"/>
                <a:gd name="T28" fmla="*/ 153 w 241"/>
                <a:gd name="T29" fmla="*/ 0 h 233"/>
                <a:gd name="T30" fmla="*/ 153 w 241"/>
                <a:gd name="T31" fmla="*/ 137 h 233"/>
                <a:gd name="T32" fmla="*/ 97 w 241"/>
                <a:gd name="T33" fmla="*/ 80 h 233"/>
                <a:gd name="T34" fmla="*/ 153 w 241"/>
                <a:gd name="T35" fmla="*/ 23 h 233"/>
                <a:gd name="T36" fmla="*/ 153 w 241"/>
                <a:gd name="T37" fmla="*/ 23 h 233"/>
                <a:gd name="T38" fmla="*/ 210 w 241"/>
                <a:gd name="T39" fmla="*/ 80 h 233"/>
                <a:gd name="T40" fmla="*/ 153 w 241"/>
                <a:gd name="T41" fmla="*/ 13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1" h="233">
                  <a:moveTo>
                    <a:pt x="153" y="0"/>
                  </a:moveTo>
                  <a:cubicBezTo>
                    <a:pt x="132" y="0"/>
                    <a:pt x="111" y="8"/>
                    <a:pt x="96" y="23"/>
                  </a:cubicBezTo>
                  <a:cubicBezTo>
                    <a:pt x="70" y="49"/>
                    <a:pt x="65" y="89"/>
                    <a:pt x="84" y="121"/>
                  </a:cubicBezTo>
                  <a:cubicBezTo>
                    <a:pt x="85" y="123"/>
                    <a:pt x="85" y="123"/>
                    <a:pt x="85" y="123"/>
                  </a:cubicBezTo>
                  <a:cubicBezTo>
                    <a:pt x="4" y="204"/>
                    <a:pt x="4" y="204"/>
                    <a:pt x="4" y="204"/>
                  </a:cubicBezTo>
                  <a:cubicBezTo>
                    <a:pt x="4" y="204"/>
                    <a:pt x="0" y="208"/>
                    <a:pt x="0" y="214"/>
                  </a:cubicBezTo>
                  <a:cubicBezTo>
                    <a:pt x="0" y="218"/>
                    <a:pt x="2" y="222"/>
                    <a:pt x="6" y="226"/>
                  </a:cubicBezTo>
                  <a:cubicBezTo>
                    <a:pt x="10" y="230"/>
                    <a:pt x="15" y="233"/>
                    <a:pt x="19" y="233"/>
                  </a:cubicBezTo>
                  <a:cubicBezTo>
                    <a:pt x="25" y="233"/>
                    <a:pt x="29" y="229"/>
                    <a:pt x="29" y="229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2" y="149"/>
                    <a:pt x="112" y="149"/>
                    <a:pt x="112" y="149"/>
                  </a:cubicBezTo>
                  <a:cubicBezTo>
                    <a:pt x="125" y="157"/>
                    <a:pt x="139" y="160"/>
                    <a:pt x="153" y="160"/>
                  </a:cubicBezTo>
                  <a:cubicBezTo>
                    <a:pt x="175" y="160"/>
                    <a:pt x="195" y="152"/>
                    <a:pt x="210" y="137"/>
                  </a:cubicBezTo>
                  <a:cubicBezTo>
                    <a:pt x="241" y="105"/>
                    <a:pt x="241" y="54"/>
                    <a:pt x="210" y="23"/>
                  </a:cubicBezTo>
                  <a:cubicBezTo>
                    <a:pt x="195" y="8"/>
                    <a:pt x="175" y="0"/>
                    <a:pt x="153" y="0"/>
                  </a:cubicBezTo>
                  <a:close/>
                  <a:moveTo>
                    <a:pt x="153" y="137"/>
                  </a:moveTo>
                  <a:cubicBezTo>
                    <a:pt x="122" y="137"/>
                    <a:pt x="97" y="111"/>
                    <a:pt x="97" y="80"/>
                  </a:cubicBezTo>
                  <a:cubicBezTo>
                    <a:pt x="97" y="49"/>
                    <a:pt x="122" y="23"/>
                    <a:pt x="153" y="23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84" y="23"/>
                    <a:pt x="210" y="49"/>
                    <a:pt x="210" y="80"/>
                  </a:cubicBezTo>
                  <a:cubicBezTo>
                    <a:pt x="210" y="111"/>
                    <a:pt x="184" y="137"/>
                    <a:pt x="153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75" name="Rectangle 57"/>
            <p:cNvSpPr>
              <a:spLocks noChangeArrowheads="1"/>
            </p:cNvSpPr>
            <p:nvPr/>
          </p:nvSpPr>
          <p:spPr bwMode="auto">
            <a:xfrm>
              <a:off x="1109663" y="4659313"/>
              <a:ext cx="171450" cy="42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76" name="组合 275"/>
          <p:cNvGrpSpPr/>
          <p:nvPr/>
        </p:nvGrpSpPr>
        <p:grpSpPr>
          <a:xfrm>
            <a:off x="211866" y="4776751"/>
            <a:ext cx="320149" cy="345552"/>
            <a:chOff x="7777163" y="4395788"/>
            <a:chExt cx="639763" cy="690563"/>
          </a:xfrm>
          <a:solidFill>
            <a:schemeClr val="accent6">
              <a:lumMod val="50000"/>
            </a:schemeClr>
          </a:solidFill>
        </p:grpSpPr>
        <p:sp>
          <p:nvSpPr>
            <p:cNvPr id="277" name="Freeform 58"/>
            <p:cNvSpPr/>
            <p:nvPr/>
          </p:nvSpPr>
          <p:spPr bwMode="auto">
            <a:xfrm>
              <a:off x="7926388" y="4395788"/>
              <a:ext cx="490538" cy="690563"/>
            </a:xfrm>
            <a:custGeom>
              <a:avLst/>
              <a:gdLst>
                <a:gd name="T0" fmla="*/ 2 w 168"/>
                <a:gd name="T1" fmla="*/ 226 h 236"/>
                <a:gd name="T2" fmla="*/ 96 w 168"/>
                <a:gd name="T3" fmla="*/ 236 h 236"/>
                <a:gd name="T4" fmla="*/ 100 w 168"/>
                <a:gd name="T5" fmla="*/ 236 h 236"/>
                <a:gd name="T6" fmla="*/ 105 w 168"/>
                <a:gd name="T7" fmla="*/ 236 h 236"/>
                <a:gd name="T8" fmla="*/ 106 w 168"/>
                <a:gd name="T9" fmla="*/ 236 h 236"/>
                <a:gd name="T10" fmla="*/ 133 w 168"/>
                <a:gd name="T11" fmla="*/ 233 h 236"/>
                <a:gd name="T12" fmla="*/ 150 w 168"/>
                <a:gd name="T13" fmla="*/ 217 h 236"/>
                <a:gd name="T14" fmla="*/ 150 w 168"/>
                <a:gd name="T15" fmla="*/ 212 h 236"/>
                <a:gd name="T16" fmla="*/ 150 w 168"/>
                <a:gd name="T17" fmla="*/ 204 h 236"/>
                <a:gd name="T18" fmla="*/ 158 w 168"/>
                <a:gd name="T19" fmla="*/ 194 h 236"/>
                <a:gd name="T20" fmla="*/ 163 w 168"/>
                <a:gd name="T21" fmla="*/ 186 h 236"/>
                <a:gd name="T22" fmla="*/ 161 w 168"/>
                <a:gd name="T23" fmla="*/ 179 h 236"/>
                <a:gd name="T24" fmla="*/ 158 w 168"/>
                <a:gd name="T25" fmla="*/ 168 h 236"/>
                <a:gd name="T26" fmla="*/ 164 w 168"/>
                <a:gd name="T27" fmla="*/ 158 h 236"/>
                <a:gd name="T28" fmla="*/ 168 w 168"/>
                <a:gd name="T29" fmla="*/ 151 h 236"/>
                <a:gd name="T30" fmla="*/ 165 w 168"/>
                <a:gd name="T31" fmla="*/ 145 h 236"/>
                <a:gd name="T32" fmla="*/ 160 w 168"/>
                <a:gd name="T33" fmla="*/ 133 h 236"/>
                <a:gd name="T34" fmla="*/ 165 w 168"/>
                <a:gd name="T35" fmla="*/ 124 h 236"/>
                <a:gd name="T36" fmla="*/ 168 w 168"/>
                <a:gd name="T37" fmla="*/ 119 h 236"/>
                <a:gd name="T38" fmla="*/ 154 w 168"/>
                <a:gd name="T39" fmla="*/ 98 h 236"/>
                <a:gd name="T40" fmla="*/ 129 w 168"/>
                <a:gd name="T41" fmla="*/ 96 h 236"/>
                <a:gd name="T42" fmla="*/ 124 w 168"/>
                <a:gd name="T43" fmla="*/ 96 h 236"/>
                <a:gd name="T44" fmla="*/ 110 w 168"/>
                <a:gd name="T45" fmla="*/ 96 h 236"/>
                <a:gd name="T46" fmla="*/ 97 w 168"/>
                <a:gd name="T47" fmla="*/ 97 h 236"/>
                <a:gd name="T48" fmla="*/ 97 w 168"/>
                <a:gd name="T49" fmla="*/ 97 h 236"/>
                <a:gd name="T50" fmla="*/ 89 w 168"/>
                <a:gd name="T51" fmla="*/ 96 h 236"/>
                <a:gd name="T52" fmla="*/ 86 w 168"/>
                <a:gd name="T53" fmla="*/ 96 h 236"/>
                <a:gd name="T54" fmla="*/ 86 w 168"/>
                <a:gd name="T55" fmla="*/ 93 h 236"/>
                <a:gd name="T56" fmla="*/ 94 w 168"/>
                <a:gd name="T57" fmla="*/ 61 h 236"/>
                <a:gd name="T58" fmla="*/ 103 w 168"/>
                <a:gd name="T59" fmla="*/ 24 h 236"/>
                <a:gd name="T60" fmla="*/ 80 w 168"/>
                <a:gd name="T61" fmla="*/ 0 h 236"/>
                <a:gd name="T62" fmla="*/ 77 w 168"/>
                <a:gd name="T63" fmla="*/ 0 h 236"/>
                <a:gd name="T64" fmla="*/ 76 w 168"/>
                <a:gd name="T65" fmla="*/ 7 h 236"/>
                <a:gd name="T66" fmla="*/ 76 w 168"/>
                <a:gd name="T67" fmla="*/ 12 h 236"/>
                <a:gd name="T68" fmla="*/ 64 w 168"/>
                <a:gd name="T69" fmla="*/ 53 h 236"/>
                <a:gd name="T70" fmla="*/ 54 w 168"/>
                <a:gd name="T71" fmla="*/ 63 h 236"/>
                <a:gd name="T72" fmla="*/ 44 w 168"/>
                <a:gd name="T73" fmla="*/ 72 h 236"/>
                <a:gd name="T74" fmla="*/ 37 w 168"/>
                <a:gd name="T75" fmla="*/ 88 h 236"/>
                <a:gd name="T76" fmla="*/ 30 w 168"/>
                <a:gd name="T77" fmla="*/ 105 h 236"/>
                <a:gd name="T78" fmla="*/ 6 w 168"/>
                <a:gd name="T79" fmla="*/ 132 h 236"/>
                <a:gd name="T80" fmla="*/ 0 w 168"/>
                <a:gd name="T81" fmla="*/ 133 h 236"/>
                <a:gd name="T82" fmla="*/ 2 w 168"/>
                <a:gd name="T83" fmla="*/ 22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8" h="236">
                  <a:moveTo>
                    <a:pt x="2" y="226"/>
                  </a:moveTo>
                  <a:cubicBezTo>
                    <a:pt x="37" y="233"/>
                    <a:pt x="69" y="236"/>
                    <a:pt x="96" y="236"/>
                  </a:cubicBezTo>
                  <a:cubicBezTo>
                    <a:pt x="97" y="236"/>
                    <a:pt x="98" y="236"/>
                    <a:pt x="100" y="236"/>
                  </a:cubicBezTo>
                  <a:cubicBezTo>
                    <a:pt x="101" y="236"/>
                    <a:pt x="103" y="236"/>
                    <a:pt x="105" y="236"/>
                  </a:cubicBezTo>
                  <a:cubicBezTo>
                    <a:pt x="106" y="236"/>
                    <a:pt x="106" y="236"/>
                    <a:pt x="106" y="236"/>
                  </a:cubicBezTo>
                  <a:cubicBezTo>
                    <a:pt x="115" y="236"/>
                    <a:pt x="126" y="236"/>
                    <a:pt x="133" y="233"/>
                  </a:cubicBezTo>
                  <a:cubicBezTo>
                    <a:pt x="139" y="231"/>
                    <a:pt x="149" y="222"/>
                    <a:pt x="150" y="217"/>
                  </a:cubicBezTo>
                  <a:cubicBezTo>
                    <a:pt x="150" y="216"/>
                    <a:pt x="150" y="214"/>
                    <a:pt x="150" y="212"/>
                  </a:cubicBezTo>
                  <a:cubicBezTo>
                    <a:pt x="150" y="209"/>
                    <a:pt x="149" y="207"/>
                    <a:pt x="150" y="204"/>
                  </a:cubicBezTo>
                  <a:cubicBezTo>
                    <a:pt x="151" y="199"/>
                    <a:pt x="155" y="197"/>
                    <a:pt x="158" y="194"/>
                  </a:cubicBezTo>
                  <a:cubicBezTo>
                    <a:pt x="161" y="192"/>
                    <a:pt x="163" y="190"/>
                    <a:pt x="163" y="186"/>
                  </a:cubicBezTo>
                  <a:cubicBezTo>
                    <a:pt x="164" y="184"/>
                    <a:pt x="162" y="181"/>
                    <a:pt x="161" y="179"/>
                  </a:cubicBezTo>
                  <a:cubicBezTo>
                    <a:pt x="159" y="175"/>
                    <a:pt x="158" y="172"/>
                    <a:pt x="158" y="168"/>
                  </a:cubicBezTo>
                  <a:cubicBezTo>
                    <a:pt x="158" y="163"/>
                    <a:pt x="161" y="160"/>
                    <a:pt x="164" y="158"/>
                  </a:cubicBezTo>
                  <a:cubicBezTo>
                    <a:pt x="167" y="155"/>
                    <a:pt x="168" y="154"/>
                    <a:pt x="168" y="151"/>
                  </a:cubicBezTo>
                  <a:cubicBezTo>
                    <a:pt x="168" y="149"/>
                    <a:pt x="167" y="147"/>
                    <a:pt x="165" y="145"/>
                  </a:cubicBezTo>
                  <a:cubicBezTo>
                    <a:pt x="163" y="142"/>
                    <a:pt x="160" y="138"/>
                    <a:pt x="160" y="133"/>
                  </a:cubicBezTo>
                  <a:cubicBezTo>
                    <a:pt x="160" y="129"/>
                    <a:pt x="163" y="126"/>
                    <a:pt x="165" y="124"/>
                  </a:cubicBezTo>
                  <a:cubicBezTo>
                    <a:pt x="167" y="122"/>
                    <a:pt x="168" y="121"/>
                    <a:pt x="168" y="119"/>
                  </a:cubicBezTo>
                  <a:cubicBezTo>
                    <a:pt x="168" y="111"/>
                    <a:pt x="159" y="100"/>
                    <a:pt x="154" y="98"/>
                  </a:cubicBezTo>
                  <a:cubicBezTo>
                    <a:pt x="148" y="96"/>
                    <a:pt x="138" y="96"/>
                    <a:pt x="129" y="96"/>
                  </a:cubicBezTo>
                  <a:cubicBezTo>
                    <a:pt x="127" y="96"/>
                    <a:pt x="125" y="96"/>
                    <a:pt x="124" y="96"/>
                  </a:cubicBezTo>
                  <a:cubicBezTo>
                    <a:pt x="119" y="96"/>
                    <a:pt x="115" y="96"/>
                    <a:pt x="110" y="96"/>
                  </a:cubicBezTo>
                  <a:cubicBezTo>
                    <a:pt x="106" y="96"/>
                    <a:pt x="101" y="97"/>
                    <a:pt x="97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4" y="97"/>
                    <a:pt x="92" y="97"/>
                    <a:pt x="89" y="96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6" y="93"/>
                    <a:pt x="86" y="93"/>
                    <a:pt x="86" y="93"/>
                  </a:cubicBezTo>
                  <a:cubicBezTo>
                    <a:pt x="85" y="81"/>
                    <a:pt x="89" y="71"/>
                    <a:pt x="94" y="61"/>
                  </a:cubicBezTo>
                  <a:cubicBezTo>
                    <a:pt x="99" y="51"/>
                    <a:pt x="104" y="40"/>
                    <a:pt x="103" y="24"/>
                  </a:cubicBezTo>
                  <a:cubicBezTo>
                    <a:pt x="102" y="14"/>
                    <a:pt x="94" y="0"/>
                    <a:pt x="80" y="0"/>
                  </a:cubicBezTo>
                  <a:cubicBezTo>
                    <a:pt x="79" y="0"/>
                    <a:pt x="78" y="0"/>
                    <a:pt x="77" y="0"/>
                  </a:cubicBezTo>
                  <a:cubicBezTo>
                    <a:pt x="76" y="1"/>
                    <a:pt x="76" y="2"/>
                    <a:pt x="76" y="7"/>
                  </a:cubicBezTo>
                  <a:cubicBezTo>
                    <a:pt x="76" y="9"/>
                    <a:pt x="76" y="10"/>
                    <a:pt x="76" y="12"/>
                  </a:cubicBezTo>
                  <a:cubicBezTo>
                    <a:pt x="74" y="26"/>
                    <a:pt x="72" y="42"/>
                    <a:pt x="64" y="53"/>
                  </a:cubicBezTo>
                  <a:cubicBezTo>
                    <a:pt x="61" y="57"/>
                    <a:pt x="57" y="60"/>
                    <a:pt x="54" y="63"/>
                  </a:cubicBezTo>
                  <a:cubicBezTo>
                    <a:pt x="50" y="65"/>
                    <a:pt x="46" y="68"/>
                    <a:pt x="44" y="72"/>
                  </a:cubicBezTo>
                  <a:cubicBezTo>
                    <a:pt x="42" y="77"/>
                    <a:pt x="39" y="82"/>
                    <a:pt x="37" y="88"/>
                  </a:cubicBezTo>
                  <a:cubicBezTo>
                    <a:pt x="35" y="94"/>
                    <a:pt x="33" y="99"/>
                    <a:pt x="30" y="105"/>
                  </a:cubicBezTo>
                  <a:cubicBezTo>
                    <a:pt x="22" y="121"/>
                    <a:pt x="14" y="129"/>
                    <a:pt x="6" y="132"/>
                  </a:cubicBezTo>
                  <a:cubicBezTo>
                    <a:pt x="4" y="133"/>
                    <a:pt x="2" y="133"/>
                    <a:pt x="0" y="133"/>
                  </a:cubicBezTo>
                  <a:lnTo>
                    <a:pt x="2" y="2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78" name="Freeform 59"/>
            <p:cNvSpPr/>
            <p:nvPr/>
          </p:nvSpPr>
          <p:spPr bwMode="auto">
            <a:xfrm>
              <a:off x="7777163" y="4778376"/>
              <a:ext cx="119063" cy="290513"/>
            </a:xfrm>
            <a:custGeom>
              <a:avLst/>
              <a:gdLst>
                <a:gd name="T0" fmla="*/ 41 w 41"/>
                <a:gd name="T1" fmla="*/ 84 h 99"/>
                <a:gd name="T2" fmla="*/ 20 w 41"/>
                <a:gd name="T3" fmla="*/ 99 h 99"/>
                <a:gd name="T4" fmla="*/ 20 w 41"/>
                <a:gd name="T5" fmla="*/ 99 h 99"/>
                <a:gd name="T6" fmla="*/ 0 w 41"/>
                <a:gd name="T7" fmla="*/ 84 h 99"/>
                <a:gd name="T8" fmla="*/ 0 w 41"/>
                <a:gd name="T9" fmla="*/ 14 h 99"/>
                <a:gd name="T10" fmla="*/ 20 w 41"/>
                <a:gd name="T11" fmla="*/ 0 h 99"/>
                <a:gd name="T12" fmla="*/ 20 w 41"/>
                <a:gd name="T13" fmla="*/ 0 h 99"/>
                <a:gd name="T14" fmla="*/ 41 w 41"/>
                <a:gd name="T15" fmla="*/ 14 h 99"/>
                <a:gd name="T16" fmla="*/ 41 w 41"/>
                <a:gd name="T17" fmla="*/ 8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99">
                  <a:moveTo>
                    <a:pt x="41" y="84"/>
                  </a:moveTo>
                  <a:cubicBezTo>
                    <a:pt x="41" y="95"/>
                    <a:pt x="32" y="99"/>
                    <a:pt x="20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9" y="99"/>
                    <a:pt x="0" y="95"/>
                    <a:pt x="0" y="8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"/>
                    <a:pt x="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2" y="0"/>
                    <a:pt x="41" y="2"/>
                    <a:pt x="41" y="14"/>
                  </a:cubicBezTo>
                  <a:lnTo>
                    <a:pt x="41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279" name="Freeform 95"/>
          <p:cNvSpPr>
            <a:spLocks noEditPoints="1"/>
          </p:cNvSpPr>
          <p:nvPr/>
        </p:nvSpPr>
        <p:spPr bwMode="auto">
          <a:xfrm>
            <a:off x="9458195" y="4100319"/>
            <a:ext cx="255802" cy="418633"/>
          </a:xfrm>
          <a:custGeom>
            <a:avLst/>
            <a:gdLst>
              <a:gd name="T0" fmla="*/ 165 w 175"/>
              <a:gd name="T1" fmla="*/ 0 h 286"/>
              <a:gd name="T2" fmla="*/ 156 w 175"/>
              <a:gd name="T3" fmla="*/ 0 h 286"/>
              <a:gd name="T4" fmla="*/ 10 w 175"/>
              <a:gd name="T5" fmla="*/ 0 h 286"/>
              <a:gd name="T6" fmla="*/ 0 w 175"/>
              <a:gd name="T7" fmla="*/ 11 h 286"/>
              <a:gd name="T8" fmla="*/ 0 w 175"/>
              <a:gd name="T9" fmla="*/ 273 h 286"/>
              <a:gd name="T10" fmla="*/ 11 w 175"/>
              <a:gd name="T11" fmla="*/ 286 h 286"/>
              <a:gd name="T12" fmla="*/ 26 w 175"/>
              <a:gd name="T13" fmla="*/ 286 h 286"/>
              <a:gd name="T14" fmla="*/ 165 w 175"/>
              <a:gd name="T15" fmla="*/ 286 h 286"/>
              <a:gd name="T16" fmla="*/ 175 w 175"/>
              <a:gd name="T17" fmla="*/ 274 h 286"/>
              <a:gd name="T18" fmla="*/ 175 w 175"/>
              <a:gd name="T19" fmla="*/ 12 h 286"/>
              <a:gd name="T20" fmla="*/ 165 w 175"/>
              <a:gd name="T21" fmla="*/ 0 h 286"/>
              <a:gd name="T22" fmla="*/ 70 w 175"/>
              <a:gd name="T23" fmla="*/ 8 h 286"/>
              <a:gd name="T24" fmla="*/ 106 w 175"/>
              <a:gd name="T25" fmla="*/ 8 h 286"/>
              <a:gd name="T26" fmla="*/ 107 w 175"/>
              <a:gd name="T27" fmla="*/ 8 h 286"/>
              <a:gd name="T28" fmla="*/ 105 w 175"/>
              <a:gd name="T29" fmla="*/ 10 h 286"/>
              <a:gd name="T30" fmla="*/ 71 w 175"/>
              <a:gd name="T31" fmla="*/ 10 h 286"/>
              <a:gd name="T32" fmla="*/ 69 w 175"/>
              <a:gd name="T33" fmla="*/ 8 h 286"/>
              <a:gd name="T34" fmla="*/ 70 w 175"/>
              <a:gd name="T35" fmla="*/ 8 h 286"/>
              <a:gd name="T36" fmla="*/ 99 w 175"/>
              <a:gd name="T37" fmla="*/ 275 h 286"/>
              <a:gd name="T38" fmla="*/ 97 w 175"/>
              <a:gd name="T39" fmla="*/ 277 h 286"/>
              <a:gd name="T40" fmla="*/ 84 w 175"/>
              <a:gd name="T41" fmla="*/ 277 h 286"/>
              <a:gd name="T42" fmla="*/ 78 w 175"/>
              <a:gd name="T43" fmla="*/ 277 h 286"/>
              <a:gd name="T44" fmla="*/ 76 w 175"/>
              <a:gd name="T45" fmla="*/ 275 h 286"/>
              <a:gd name="T46" fmla="*/ 76 w 175"/>
              <a:gd name="T47" fmla="*/ 266 h 286"/>
              <a:gd name="T48" fmla="*/ 78 w 175"/>
              <a:gd name="T49" fmla="*/ 264 h 286"/>
              <a:gd name="T50" fmla="*/ 89 w 175"/>
              <a:gd name="T51" fmla="*/ 264 h 286"/>
              <a:gd name="T52" fmla="*/ 97 w 175"/>
              <a:gd name="T53" fmla="*/ 264 h 286"/>
              <a:gd name="T54" fmla="*/ 99 w 175"/>
              <a:gd name="T55" fmla="*/ 266 h 286"/>
              <a:gd name="T56" fmla="*/ 99 w 175"/>
              <a:gd name="T57" fmla="*/ 275 h 286"/>
              <a:gd name="T58" fmla="*/ 164 w 175"/>
              <a:gd name="T59" fmla="*/ 256 h 286"/>
              <a:gd name="T60" fmla="*/ 13 w 175"/>
              <a:gd name="T61" fmla="*/ 256 h 286"/>
              <a:gd name="T62" fmla="*/ 13 w 175"/>
              <a:gd name="T63" fmla="*/ 25 h 286"/>
              <a:gd name="T64" fmla="*/ 164 w 175"/>
              <a:gd name="T65" fmla="*/ 25 h 286"/>
              <a:gd name="T66" fmla="*/ 164 w 175"/>
              <a:gd name="T67" fmla="*/ 25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5" h="286">
                <a:moveTo>
                  <a:pt x="165" y="0"/>
                </a:moveTo>
                <a:cubicBezTo>
                  <a:pt x="156" y="0"/>
                  <a:pt x="156" y="0"/>
                  <a:pt x="156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1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0"/>
                  <a:pt x="5" y="286"/>
                  <a:pt x="11" y="286"/>
                </a:cubicBezTo>
                <a:cubicBezTo>
                  <a:pt x="26" y="286"/>
                  <a:pt x="26" y="286"/>
                  <a:pt x="26" y="286"/>
                </a:cubicBezTo>
                <a:cubicBezTo>
                  <a:pt x="165" y="286"/>
                  <a:pt x="165" y="286"/>
                  <a:pt x="165" y="286"/>
                </a:cubicBezTo>
                <a:cubicBezTo>
                  <a:pt x="171" y="286"/>
                  <a:pt x="175" y="281"/>
                  <a:pt x="175" y="274"/>
                </a:cubicBezTo>
                <a:cubicBezTo>
                  <a:pt x="175" y="12"/>
                  <a:pt x="175" y="12"/>
                  <a:pt x="175" y="12"/>
                </a:cubicBezTo>
                <a:cubicBezTo>
                  <a:pt x="175" y="5"/>
                  <a:pt x="171" y="0"/>
                  <a:pt x="165" y="0"/>
                </a:cubicBezTo>
                <a:close/>
                <a:moveTo>
                  <a:pt x="70" y="8"/>
                </a:moveTo>
                <a:cubicBezTo>
                  <a:pt x="106" y="8"/>
                  <a:pt x="106" y="8"/>
                  <a:pt x="106" y="8"/>
                </a:cubicBezTo>
                <a:cubicBezTo>
                  <a:pt x="106" y="8"/>
                  <a:pt x="107" y="8"/>
                  <a:pt x="107" y="8"/>
                </a:cubicBezTo>
                <a:cubicBezTo>
                  <a:pt x="107" y="9"/>
                  <a:pt x="106" y="10"/>
                  <a:pt x="105" y="10"/>
                </a:cubicBezTo>
                <a:cubicBezTo>
                  <a:pt x="71" y="10"/>
                  <a:pt x="71" y="10"/>
                  <a:pt x="71" y="10"/>
                </a:cubicBezTo>
                <a:cubicBezTo>
                  <a:pt x="70" y="10"/>
                  <a:pt x="69" y="9"/>
                  <a:pt x="69" y="8"/>
                </a:cubicBezTo>
                <a:cubicBezTo>
                  <a:pt x="69" y="8"/>
                  <a:pt x="70" y="8"/>
                  <a:pt x="70" y="8"/>
                </a:cubicBezTo>
                <a:close/>
                <a:moveTo>
                  <a:pt x="99" y="275"/>
                </a:moveTo>
                <a:cubicBezTo>
                  <a:pt x="99" y="277"/>
                  <a:pt x="98" y="277"/>
                  <a:pt x="97" y="277"/>
                </a:cubicBezTo>
                <a:cubicBezTo>
                  <a:pt x="84" y="277"/>
                  <a:pt x="84" y="277"/>
                  <a:pt x="84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7" y="277"/>
                  <a:pt x="76" y="277"/>
                  <a:pt x="76" y="275"/>
                </a:cubicBezTo>
                <a:cubicBezTo>
                  <a:pt x="76" y="266"/>
                  <a:pt x="76" y="266"/>
                  <a:pt x="76" y="266"/>
                </a:cubicBezTo>
                <a:cubicBezTo>
                  <a:pt x="76" y="265"/>
                  <a:pt x="77" y="264"/>
                  <a:pt x="78" y="264"/>
                </a:cubicBezTo>
                <a:cubicBezTo>
                  <a:pt x="89" y="264"/>
                  <a:pt x="89" y="264"/>
                  <a:pt x="89" y="264"/>
                </a:cubicBezTo>
                <a:cubicBezTo>
                  <a:pt x="97" y="264"/>
                  <a:pt x="97" y="264"/>
                  <a:pt x="97" y="264"/>
                </a:cubicBezTo>
                <a:cubicBezTo>
                  <a:pt x="98" y="264"/>
                  <a:pt x="99" y="265"/>
                  <a:pt x="99" y="266"/>
                </a:cubicBezTo>
                <a:lnTo>
                  <a:pt x="99" y="275"/>
                </a:lnTo>
                <a:close/>
                <a:moveTo>
                  <a:pt x="164" y="256"/>
                </a:moveTo>
                <a:cubicBezTo>
                  <a:pt x="13" y="256"/>
                  <a:pt x="13" y="256"/>
                  <a:pt x="13" y="256"/>
                </a:cubicBezTo>
                <a:cubicBezTo>
                  <a:pt x="13" y="25"/>
                  <a:pt x="13" y="25"/>
                  <a:pt x="13" y="25"/>
                </a:cubicBezTo>
                <a:cubicBezTo>
                  <a:pt x="164" y="25"/>
                  <a:pt x="164" y="25"/>
                  <a:pt x="164" y="25"/>
                </a:cubicBezTo>
                <a:lnTo>
                  <a:pt x="164" y="256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grpSp>
        <p:nvGrpSpPr>
          <p:cNvPr id="280" name="组合 279"/>
          <p:cNvGrpSpPr/>
          <p:nvPr/>
        </p:nvGrpSpPr>
        <p:grpSpPr>
          <a:xfrm>
            <a:off x="10213251" y="4127328"/>
            <a:ext cx="286784" cy="364616"/>
            <a:chOff x="5346701" y="4424363"/>
            <a:chExt cx="573088" cy="728663"/>
          </a:xfrm>
          <a:solidFill>
            <a:schemeClr val="accent6">
              <a:lumMod val="50000"/>
            </a:schemeClr>
          </a:solidFill>
        </p:grpSpPr>
        <p:sp>
          <p:nvSpPr>
            <p:cNvPr id="281" name="Freeform 98"/>
            <p:cNvSpPr/>
            <p:nvPr/>
          </p:nvSpPr>
          <p:spPr bwMode="auto">
            <a:xfrm>
              <a:off x="5472113" y="4424363"/>
              <a:ext cx="312738" cy="388938"/>
            </a:xfrm>
            <a:custGeom>
              <a:avLst/>
              <a:gdLst>
                <a:gd name="T0" fmla="*/ 100 w 107"/>
                <a:gd name="T1" fmla="*/ 52 h 133"/>
                <a:gd name="T2" fmla="*/ 100 w 107"/>
                <a:gd name="T3" fmla="*/ 44 h 133"/>
                <a:gd name="T4" fmla="*/ 55 w 107"/>
                <a:gd name="T5" fmla="*/ 0 h 133"/>
                <a:gd name="T6" fmla="*/ 53 w 107"/>
                <a:gd name="T7" fmla="*/ 0 h 133"/>
                <a:gd name="T8" fmla="*/ 7 w 107"/>
                <a:gd name="T9" fmla="*/ 44 h 133"/>
                <a:gd name="T10" fmla="*/ 7 w 107"/>
                <a:gd name="T11" fmla="*/ 52 h 133"/>
                <a:gd name="T12" fmla="*/ 0 w 107"/>
                <a:gd name="T13" fmla="*/ 59 h 133"/>
                <a:gd name="T14" fmla="*/ 0 w 107"/>
                <a:gd name="T15" fmla="*/ 76 h 133"/>
                <a:gd name="T16" fmla="*/ 7 w 107"/>
                <a:gd name="T17" fmla="*/ 82 h 133"/>
                <a:gd name="T18" fmla="*/ 7 w 107"/>
                <a:gd name="T19" fmla="*/ 82 h 133"/>
                <a:gd name="T20" fmla="*/ 53 w 107"/>
                <a:gd name="T21" fmla="*/ 133 h 133"/>
                <a:gd name="T22" fmla="*/ 55 w 107"/>
                <a:gd name="T23" fmla="*/ 133 h 133"/>
                <a:gd name="T24" fmla="*/ 100 w 107"/>
                <a:gd name="T25" fmla="*/ 82 h 133"/>
                <a:gd name="T26" fmla="*/ 100 w 107"/>
                <a:gd name="T27" fmla="*/ 82 h 133"/>
                <a:gd name="T28" fmla="*/ 107 w 107"/>
                <a:gd name="T29" fmla="*/ 76 h 133"/>
                <a:gd name="T30" fmla="*/ 107 w 107"/>
                <a:gd name="T31" fmla="*/ 59 h 133"/>
                <a:gd name="T32" fmla="*/ 100 w 107"/>
                <a:gd name="T33" fmla="*/ 5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7" h="133">
                  <a:moveTo>
                    <a:pt x="100" y="52"/>
                  </a:moveTo>
                  <a:cubicBezTo>
                    <a:pt x="100" y="48"/>
                    <a:pt x="100" y="45"/>
                    <a:pt x="100" y="44"/>
                  </a:cubicBezTo>
                  <a:cubicBezTo>
                    <a:pt x="100" y="28"/>
                    <a:pt x="89" y="0"/>
                    <a:pt x="5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6" y="0"/>
                    <a:pt x="7" y="28"/>
                    <a:pt x="7" y="44"/>
                  </a:cubicBezTo>
                  <a:cubicBezTo>
                    <a:pt x="7" y="45"/>
                    <a:pt x="7" y="48"/>
                    <a:pt x="7" y="52"/>
                  </a:cubicBezTo>
                  <a:cubicBezTo>
                    <a:pt x="3" y="52"/>
                    <a:pt x="0" y="55"/>
                    <a:pt x="0" y="59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2"/>
                    <a:pt x="7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10" y="106"/>
                    <a:pt x="38" y="133"/>
                    <a:pt x="53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70" y="133"/>
                    <a:pt x="97" y="106"/>
                    <a:pt x="100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104" y="82"/>
                    <a:pt x="107" y="79"/>
                    <a:pt x="107" y="76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107" y="55"/>
                    <a:pt x="104" y="52"/>
                    <a:pt x="100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2" name="Freeform 99"/>
            <p:cNvSpPr/>
            <p:nvPr/>
          </p:nvSpPr>
          <p:spPr bwMode="auto">
            <a:xfrm>
              <a:off x="5346701" y="4851401"/>
              <a:ext cx="285750" cy="301625"/>
            </a:xfrm>
            <a:custGeom>
              <a:avLst/>
              <a:gdLst>
                <a:gd name="T0" fmla="*/ 51 w 98"/>
                <a:gd name="T1" fmla="*/ 0 h 103"/>
                <a:gd name="T2" fmla="*/ 0 w 98"/>
                <a:gd name="T3" fmla="*/ 51 h 103"/>
                <a:gd name="T4" fmla="*/ 0 w 98"/>
                <a:gd name="T5" fmla="*/ 103 h 103"/>
                <a:gd name="T6" fmla="*/ 98 w 98"/>
                <a:gd name="T7" fmla="*/ 103 h 103"/>
                <a:gd name="T8" fmla="*/ 53 w 98"/>
                <a:gd name="T9" fmla="*/ 0 h 103"/>
                <a:gd name="T10" fmla="*/ 51 w 98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03"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3" name="Freeform 100"/>
            <p:cNvSpPr/>
            <p:nvPr/>
          </p:nvSpPr>
          <p:spPr bwMode="auto">
            <a:xfrm>
              <a:off x="5632451" y="4851401"/>
              <a:ext cx="287338" cy="301625"/>
            </a:xfrm>
            <a:custGeom>
              <a:avLst/>
              <a:gdLst>
                <a:gd name="T0" fmla="*/ 47 w 98"/>
                <a:gd name="T1" fmla="*/ 0 h 103"/>
                <a:gd name="T2" fmla="*/ 42 w 98"/>
                <a:gd name="T3" fmla="*/ 0 h 103"/>
                <a:gd name="T4" fmla="*/ 0 w 98"/>
                <a:gd name="T5" fmla="*/ 103 h 103"/>
                <a:gd name="T6" fmla="*/ 98 w 98"/>
                <a:gd name="T7" fmla="*/ 103 h 103"/>
                <a:gd name="T8" fmla="*/ 98 w 98"/>
                <a:gd name="T9" fmla="*/ 51 h 103"/>
                <a:gd name="T10" fmla="*/ 47 w 98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03">
                  <a:moveTo>
                    <a:pt x="47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8" y="23"/>
                    <a:pt x="75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4" name="Freeform 101"/>
            <p:cNvSpPr/>
            <p:nvPr/>
          </p:nvSpPr>
          <p:spPr bwMode="auto">
            <a:xfrm>
              <a:off x="5554663" y="4822826"/>
              <a:ext cx="76200" cy="87313"/>
            </a:xfrm>
            <a:custGeom>
              <a:avLst/>
              <a:gdLst>
                <a:gd name="T0" fmla="*/ 48 w 48"/>
                <a:gd name="T1" fmla="*/ 28 h 55"/>
                <a:gd name="T2" fmla="*/ 0 w 48"/>
                <a:gd name="T3" fmla="*/ 0 h 55"/>
                <a:gd name="T4" fmla="*/ 0 w 48"/>
                <a:gd name="T5" fmla="*/ 55 h 55"/>
                <a:gd name="T6" fmla="*/ 48 w 48"/>
                <a:gd name="T7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55">
                  <a:moveTo>
                    <a:pt x="48" y="28"/>
                  </a:moveTo>
                  <a:lnTo>
                    <a:pt x="0" y="0"/>
                  </a:lnTo>
                  <a:lnTo>
                    <a:pt x="0" y="55"/>
                  </a:lnTo>
                  <a:lnTo>
                    <a:pt x="4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5" name="Freeform 102"/>
            <p:cNvSpPr/>
            <p:nvPr/>
          </p:nvSpPr>
          <p:spPr bwMode="auto">
            <a:xfrm>
              <a:off x="5630863" y="4822826"/>
              <a:ext cx="74613" cy="87313"/>
            </a:xfrm>
            <a:custGeom>
              <a:avLst/>
              <a:gdLst>
                <a:gd name="T0" fmla="*/ 0 w 47"/>
                <a:gd name="T1" fmla="*/ 28 h 55"/>
                <a:gd name="T2" fmla="*/ 47 w 47"/>
                <a:gd name="T3" fmla="*/ 0 h 55"/>
                <a:gd name="T4" fmla="*/ 47 w 47"/>
                <a:gd name="T5" fmla="*/ 55 h 55"/>
                <a:gd name="T6" fmla="*/ 0 w 47"/>
                <a:gd name="T7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55">
                  <a:moveTo>
                    <a:pt x="0" y="28"/>
                  </a:moveTo>
                  <a:lnTo>
                    <a:pt x="47" y="0"/>
                  </a:lnTo>
                  <a:lnTo>
                    <a:pt x="47" y="55"/>
                  </a:ln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6" name="Oval 103"/>
            <p:cNvSpPr>
              <a:spLocks noChangeArrowheads="1"/>
            </p:cNvSpPr>
            <p:nvPr/>
          </p:nvSpPr>
          <p:spPr bwMode="auto">
            <a:xfrm>
              <a:off x="5603876" y="4843463"/>
              <a:ext cx="49213" cy="49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8738586" y="4140435"/>
            <a:ext cx="166032" cy="338401"/>
            <a:chOff x="2462213" y="4459288"/>
            <a:chExt cx="331788" cy="676275"/>
          </a:xfrm>
          <a:solidFill>
            <a:schemeClr val="accent6">
              <a:lumMod val="50000"/>
            </a:schemeClr>
          </a:solidFill>
        </p:grpSpPr>
        <p:sp>
          <p:nvSpPr>
            <p:cNvPr id="288" name="Freeform 113"/>
            <p:cNvSpPr/>
            <p:nvPr/>
          </p:nvSpPr>
          <p:spPr bwMode="auto">
            <a:xfrm>
              <a:off x="2462213" y="4459288"/>
              <a:ext cx="76200" cy="485775"/>
            </a:xfrm>
            <a:custGeom>
              <a:avLst/>
              <a:gdLst>
                <a:gd name="T0" fmla="*/ 24 w 48"/>
                <a:gd name="T1" fmla="*/ 282 h 306"/>
                <a:gd name="T2" fmla="*/ 26 w 48"/>
                <a:gd name="T3" fmla="*/ 0 h 306"/>
                <a:gd name="T4" fmla="*/ 0 w 48"/>
                <a:gd name="T5" fmla="*/ 0 h 306"/>
                <a:gd name="T6" fmla="*/ 0 w 48"/>
                <a:gd name="T7" fmla="*/ 282 h 306"/>
                <a:gd name="T8" fmla="*/ 0 w 48"/>
                <a:gd name="T9" fmla="*/ 305 h 306"/>
                <a:gd name="T10" fmla="*/ 24 w 48"/>
                <a:gd name="T11" fmla="*/ 306 h 306"/>
                <a:gd name="T12" fmla="*/ 48 w 48"/>
                <a:gd name="T13" fmla="*/ 306 h 306"/>
                <a:gd name="T14" fmla="*/ 48 w 48"/>
                <a:gd name="T15" fmla="*/ 282 h 306"/>
                <a:gd name="T16" fmla="*/ 24 w 48"/>
                <a:gd name="T17" fmla="*/ 282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06">
                  <a:moveTo>
                    <a:pt x="24" y="282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0" y="282"/>
                  </a:lnTo>
                  <a:lnTo>
                    <a:pt x="0" y="305"/>
                  </a:lnTo>
                  <a:lnTo>
                    <a:pt x="24" y="306"/>
                  </a:lnTo>
                  <a:lnTo>
                    <a:pt x="48" y="306"/>
                  </a:lnTo>
                  <a:lnTo>
                    <a:pt x="48" y="282"/>
                  </a:lnTo>
                  <a:lnTo>
                    <a:pt x="2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89" name="Freeform 114"/>
            <p:cNvSpPr/>
            <p:nvPr/>
          </p:nvSpPr>
          <p:spPr bwMode="auto">
            <a:xfrm>
              <a:off x="2500313" y="4495801"/>
              <a:ext cx="38100" cy="36513"/>
            </a:xfrm>
            <a:custGeom>
              <a:avLst/>
              <a:gdLst>
                <a:gd name="T0" fmla="*/ 24 w 24"/>
                <a:gd name="T1" fmla="*/ 23 h 23"/>
                <a:gd name="T2" fmla="*/ 0 w 24"/>
                <a:gd name="T3" fmla="*/ 23 h 23"/>
                <a:gd name="T4" fmla="*/ 2 w 24"/>
                <a:gd name="T5" fmla="*/ 0 h 23"/>
                <a:gd name="T6" fmla="*/ 24 w 24"/>
                <a:gd name="T7" fmla="*/ 0 h 23"/>
                <a:gd name="T8" fmla="*/ 24 w 24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24" y="23"/>
                  </a:moveTo>
                  <a:lnTo>
                    <a:pt x="0" y="23"/>
                  </a:lnTo>
                  <a:lnTo>
                    <a:pt x="2" y="0"/>
                  </a:lnTo>
                  <a:lnTo>
                    <a:pt x="24" y="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0" name="Rectangle 115"/>
            <p:cNvSpPr>
              <a:spLocks noChangeArrowheads="1"/>
            </p:cNvSpPr>
            <p:nvPr/>
          </p:nvSpPr>
          <p:spPr bwMode="auto">
            <a:xfrm>
              <a:off x="2538413" y="4532313"/>
              <a:ext cx="349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1" name="Rectangle 116"/>
            <p:cNvSpPr>
              <a:spLocks noChangeArrowheads="1"/>
            </p:cNvSpPr>
            <p:nvPr/>
          </p:nvSpPr>
          <p:spPr bwMode="auto">
            <a:xfrm>
              <a:off x="2573338" y="4570413"/>
              <a:ext cx="3810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2" name="Rectangle 117"/>
            <p:cNvSpPr>
              <a:spLocks noChangeArrowheads="1"/>
            </p:cNvSpPr>
            <p:nvPr/>
          </p:nvSpPr>
          <p:spPr bwMode="auto">
            <a:xfrm>
              <a:off x="2611438" y="4608513"/>
              <a:ext cx="36513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3" name="Rectangle 118"/>
            <p:cNvSpPr>
              <a:spLocks noChangeArrowheads="1"/>
            </p:cNvSpPr>
            <p:nvPr/>
          </p:nvSpPr>
          <p:spPr bwMode="auto">
            <a:xfrm>
              <a:off x="2647951" y="4646613"/>
              <a:ext cx="36513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4" name="Rectangle 119"/>
            <p:cNvSpPr>
              <a:spLocks noChangeArrowheads="1"/>
            </p:cNvSpPr>
            <p:nvPr/>
          </p:nvSpPr>
          <p:spPr bwMode="auto">
            <a:xfrm>
              <a:off x="2684463" y="4681538"/>
              <a:ext cx="36513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5" name="Rectangle 120"/>
            <p:cNvSpPr>
              <a:spLocks noChangeArrowheads="1"/>
            </p:cNvSpPr>
            <p:nvPr/>
          </p:nvSpPr>
          <p:spPr bwMode="auto">
            <a:xfrm>
              <a:off x="2720976" y="4719638"/>
              <a:ext cx="349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6" name="Rectangle 121"/>
            <p:cNvSpPr>
              <a:spLocks noChangeArrowheads="1"/>
            </p:cNvSpPr>
            <p:nvPr/>
          </p:nvSpPr>
          <p:spPr bwMode="auto">
            <a:xfrm>
              <a:off x="2720976" y="4795838"/>
              <a:ext cx="349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7" name="Freeform 122"/>
            <p:cNvSpPr/>
            <p:nvPr/>
          </p:nvSpPr>
          <p:spPr bwMode="auto">
            <a:xfrm>
              <a:off x="2682876" y="4795838"/>
              <a:ext cx="38100" cy="38100"/>
            </a:xfrm>
            <a:custGeom>
              <a:avLst/>
              <a:gdLst>
                <a:gd name="T0" fmla="*/ 0 w 24"/>
                <a:gd name="T1" fmla="*/ 24 h 24"/>
                <a:gd name="T2" fmla="*/ 24 w 24"/>
                <a:gd name="T3" fmla="*/ 24 h 24"/>
                <a:gd name="T4" fmla="*/ 24 w 24"/>
                <a:gd name="T5" fmla="*/ 0 h 24"/>
                <a:gd name="T6" fmla="*/ 1 w 24"/>
                <a:gd name="T7" fmla="*/ 0 h 24"/>
                <a:gd name="T8" fmla="*/ 0 w 2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0" y="24"/>
                  </a:moveTo>
                  <a:lnTo>
                    <a:pt x="24" y="24"/>
                  </a:lnTo>
                  <a:lnTo>
                    <a:pt x="24" y="0"/>
                  </a:lnTo>
                  <a:lnTo>
                    <a:pt x="1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8" name="Rectangle 123"/>
            <p:cNvSpPr>
              <a:spLocks noChangeArrowheads="1"/>
            </p:cNvSpPr>
            <p:nvPr/>
          </p:nvSpPr>
          <p:spPr bwMode="auto">
            <a:xfrm>
              <a:off x="2720976" y="5097463"/>
              <a:ext cx="349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299" name="Rectangle 124"/>
            <p:cNvSpPr>
              <a:spLocks noChangeArrowheads="1"/>
            </p:cNvSpPr>
            <p:nvPr/>
          </p:nvSpPr>
          <p:spPr bwMode="auto">
            <a:xfrm>
              <a:off x="2538413" y="4872038"/>
              <a:ext cx="349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0" name="Freeform 125"/>
            <p:cNvSpPr/>
            <p:nvPr/>
          </p:nvSpPr>
          <p:spPr bwMode="auto">
            <a:xfrm>
              <a:off x="2647951" y="4795838"/>
              <a:ext cx="36513" cy="76200"/>
            </a:xfrm>
            <a:custGeom>
              <a:avLst/>
              <a:gdLst>
                <a:gd name="T0" fmla="*/ 0 w 23"/>
                <a:gd name="T1" fmla="*/ 24 h 48"/>
                <a:gd name="T2" fmla="*/ 0 w 23"/>
                <a:gd name="T3" fmla="*/ 48 h 48"/>
                <a:gd name="T4" fmla="*/ 22 w 23"/>
                <a:gd name="T5" fmla="*/ 48 h 48"/>
                <a:gd name="T6" fmla="*/ 22 w 23"/>
                <a:gd name="T7" fmla="*/ 24 h 48"/>
                <a:gd name="T8" fmla="*/ 23 w 23"/>
                <a:gd name="T9" fmla="*/ 0 h 48"/>
                <a:gd name="T10" fmla="*/ 0 w 23"/>
                <a:gd name="T11" fmla="*/ 0 h 48"/>
                <a:gd name="T12" fmla="*/ 0 w 23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48">
                  <a:moveTo>
                    <a:pt x="0" y="24"/>
                  </a:moveTo>
                  <a:lnTo>
                    <a:pt x="0" y="48"/>
                  </a:lnTo>
                  <a:lnTo>
                    <a:pt x="22" y="48"/>
                  </a:lnTo>
                  <a:lnTo>
                    <a:pt x="22" y="24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1" name="Freeform 126"/>
            <p:cNvSpPr/>
            <p:nvPr/>
          </p:nvSpPr>
          <p:spPr bwMode="auto">
            <a:xfrm>
              <a:off x="2682876" y="4872038"/>
              <a:ext cx="38100" cy="76200"/>
            </a:xfrm>
            <a:custGeom>
              <a:avLst/>
              <a:gdLst>
                <a:gd name="T0" fmla="*/ 0 w 24"/>
                <a:gd name="T1" fmla="*/ 24 h 48"/>
                <a:gd name="T2" fmla="*/ 0 w 24"/>
                <a:gd name="T3" fmla="*/ 48 h 48"/>
                <a:gd name="T4" fmla="*/ 24 w 24"/>
                <a:gd name="T5" fmla="*/ 48 h 48"/>
                <a:gd name="T6" fmla="*/ 24 w 24"/>
                <a:gd name="T7" fmla="*/ 24 h 48"/>
                <a:gd name="T8" fmla="*/ 24 w 24"/>
                <a:gd name="T9" fmla="*/ 0 h 48"/>
                <a:gd name="T10" fmla="*/ 0 w 24"/>
                <a:gd name="T11" fmla="*/ 0 h 48"/>
                <a:gd name="T12" fmla="*/ 0 w 24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24"/>
                  </a:moveTo>
                  <a:lnTo>
                    <a:pt x="0" y="48"/>
                  </a:lnTo>
                  <a:lnTo>
                    <a:pt x="24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2" name="Freeform 127"/>
            <p:cNvSpPr/>
            <p:nvPr/>
          </p:nvSpPr>
          <p:spPr bwMode="auto">
            <a:xfrm>
              <a:off x="2720976" y="4945063"/>
              <a:ext cx="34925" cy="76200"/>
            </a:xfrm>
            <a:custGeom>
              <a:avLst/>
              <a:gdLst>
                <a:gd name="T0" fmla="*/ 0 w 22"/>
                <a:gd name="T1" fmla="*/ 24 h 48"/>
                <a:gd name="T2" fmla="*/ 0 w 22"/>
                <a:gd name="T3" fmla="*/ 48 h 48"/>
                <a:gd name="T4" fmla="*/ 22 w 22"/>
                <a:gd name="T5" fmla="*/ 48 h 48"/>
                <a:gd name="T6" fmla="*/ 22 w 22"/>
                <a:gd name="T7" fmla="*/ 24 h 48"/>
                <a:gd name="T8" fmla="*/ 22 w 22"/>
                <a:gd name="T9" fmla="*/ 0 h 48"/>
                <a:gd name="T10" fmla="*/ 0 w 22"/>
                <a:gd name="T11" fmla="*/ 0 h 48"/>
                <a:gd name="T12" fmla="*/ 0 w 22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48">
                  <a:moveTo>
                    <a:pt x="0" y="24"/>
                  </a:moveTo>
                  <a:lnTo>
                    <a:pt x="0" y="48"/>
                  </a:lnTo>
                  <a:lnTo>
                    <a:pt x="22" y="48"/>
                  </a:lnTo>
                  <a:lnTo>
                    <a:pt x="22" y="24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3" name="Freeform 128"/>
            <p:cNvSpPr/>
            <p:nvPr/>
          </p:nvSpPr>
          <p:spPr bwMode="auto">
            <a:xfrm>
              <a:off x="2755901" y="5021263"/>
              <a:ext cx="38100" cy="76200"/>
            </a:xfrm>
            <a:custGeom>
              <a:avLst/>
              <a:gdLst>
                <a:gd name="T0" fmla="*/ 0 w 24"/>
                <a:gd name="T1" fmla="*/ 24 h 48"/>
                <a:gd name="T2" fmla="*/ 0 w 24"/>
                <a:gd name="T3" fmla="*/ 48 h 48"/>
                <a:gd name="T4" fmla="*/ 24 w 24"/>
                <a:gd name="T5" fmla="*/ 48 h 48"/>
                <a:gd name="T6" fmla="*/ 24 w 24"/>
                <a:gd name="T7" fmla="*/ 24 h 48"/>
                <a:gd name="T8" fmla="*/ 24 w 24"/>
                <a:gd name="T9" fmla="*/ 0 h 48"/>
                <a:gd name="T10" fmla="*/ 0 w 24"/>
                <a:gd name="T11" fmla="*/ 0 h 48"/>
                <a:gd name="T12" fmla="*/ 0 w 24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24"/>
                  </a:moveTo>
                  <a:lnTo>
                    <a:pt x="0" y="48"/>
                  </a:lnTo>
                  <a:lnTo>
                    <a:pt x="24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4" name="Freeform 129"/>
            <p:cNvSpPr/>
            <p:nvPr/>
          </p:nvSpPr>
          <p:spPr bwMode="auto">
            <a:xfrm>
              <a:off x="2682876" y="5059363"/>
              <a:ext cx="38100" cy="76200"/>
            </a:xfrm>
            <a:custGeom>
              <a:avLst/>
              <a:gdLst>
                <a:gd name="T0" fmla="*/ 0 w 24"/>
                <a:gd name="T1" fmla="*/ 24 h 48"/>
                <a:gd name="T2" fmla="*/ 0 w 24"/>
                <a:gd name="T3" fmla="*/ 48 h 48"/>
                <a:gd name="T4" fmla="*/ 24 w 24"/>
                <a:gd name="T5" fmla="*/ 48 h 48"/>
                <a:gd name="T6" fmla="*/ 24 w 24"/>
                <a:gd name="T7" fmla="*/ 24 h 48"/>
                <a:gd name="T8" fmla="*/ 24 w 24"/>
                <a:gd name="T9" fmla="*/ 0 h 48"/>
                <a:gd name="T10" fmla="*/ 0 w 24"/>
                <a:gd name="T11" fmla="*/ 0 h 48"/>
                <a:gd name="T12" fmla="*/ 0 w 24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24"/>
                  </a:moveTo>
                  <a:lnTo>
                    <a:pt x="0" y="48"/>
                  </a:lnTo>
                  <a:lnTo>
                    <a:pt x="24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5" name="Freeform 130"/>
            <p:cNvSpPr/>
            <p:nvPr/>
          </p:nvSpPr>
          <p:spPr bwMode="auto">
            <a:xfrm>
              <a:off x="2647951" y="4983163"/>
              <a:ext cx="34925" cy="76200"/>
            </a:xfrm>
            <a:custGeom>
              <a:avLst/>
              <a:gdLst>
                <a:gd name="T0" fmla="*/ 0 w 22"/>
                <a:gd name="T1" fmla="*/ 24 h 48"/>
                <a:gd name="T2" fmla="*/ 0 w 22"/>
                <a:gd name="T3" fmla="*/ 48 h 48"/>
                <a:gd name="T4" fmla="*/ 22 w 22"/>
                <a:gd name="T5" fmla="*/ 48 h 48"/>
                <a:gd name="T6" fmla="*/ 22 w 22"/>
                <a:gd name="T7" fmla="*/ 24 h 48"/>
                <a:gd name="T8" fmla="*/ 22 w 22"/>
                <a:gd name="T9" fmla="*/ 0 h 48"/>
                <a:gd name="T10" fmla="*/ 0 w 22"/>
                <a:gd name="T11" fmla="*/ 0 h 48"/>
                <a:gd name="T12" fmla="*/ 0 w 22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48">
                  <a:moveTo>
                    <a:pt x="0" y="24"/>
                  </a:moveTo>
                  <a:lnTo>
                    <a:pt x="0" y="48"/>
                  </a:lnTo>
                  <a:lnTo>
                    <a:pt x="22" y="48"/>
                  </a:lnTo>
                  <a:lnTo>
                    <a:pt x="22" y="24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6" name="Freeform 131"/>
            <p:cNvSpPr/>
            <p:nvPr/>
          </p:nvSpPr>
          <p:spPr bwMode="auto">
            <a:xfrm>
              <a:off x="2609851" y="4910138"/>
              <a:ext cx="38100" cy="76200"/>
            </a:xfrm>
            <a:custGeom>
              <a:avLst/>
              <a:gdLst>
                <a:gd name="T0" fmla="*/ 0 w 24"/>
                <a:gd name="T1" fmla="*/ 24 h 48"/>
                <a:gd name="T2" fmla="*/ 0 w 24"/>
                <a:gd name="T3" fmla="*/ 48 h 48"/>
                <a:gd name="T4" fmla="*/ 24 w 24"/>
                <a:gd name="T5" fmla="*/ 48 h 48"/>
                <a:gd name="T6" fmla="*/ 24 w 24"/>
                <a:gd name="T7" fmla="*/ 24 h 48"/>
                <a:gd name="T8" fmla="*/ 24 w 24"/>
                <a:gd name="T9" fmla="*/ 0 h 48"/>
                <a:gd name="T10" fmla="*/ 1 w 24"/>
                <a:gd name="T11" fmla="*/ 0 h 48"/>
                <a:gd name="T12" fmla="*/ 0 w 24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24"/>
                  </a:moveTo>
                  <a:lnTo>
                    <a:pt x="0" y="48"/>
                  </a:lnTo>
                  <a:lnTo>
                    <a:pt x="24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1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7" name="Freeform 132"/>
            <p:cNvSpPr/>
            <p:nvPr/>
          </p:nvSpPr>
          <p:spPr bwMode="auto">
            <a:xfrm>
              <a:off x="2573338" y="4833938"/>
              <a:ext cx="38100" cy="76200"/>
            </a:xfrm>
            <a:custGeom>
              <a:avLst/>
              <a:gdLst>
                <a:gd name="T0" fmla="*/ 0 w 24"/>
                <a:gd name="T1" fmla="*/ 24 h 48"/>
                <a:gd name="T2" fmla="*/ 0 w 24"/>
                <a:gd name="T3" fmla="*/ 48 h 48"/>
                <a:gd name="T4" fmla="*/ 23 w 24"/>
                <a:gd name="T5" fmla="*/ 48 h 48"/>
                <a:gd name="T6" fmla="*/ 24 w 24"/>
                <a:gd name="T7" fmla="*/ 24 h 48"/>
                <a:gd name="T8" fmla="*/ 24 w 24"/>
                <a:gd name="T9" fmla="*/ 0 h 48"/>
                <a:gd name="T10" fmla="*/ 0 w 24"/>
                <a:gd name="T11" fmla="*/ 0 h 48"/>
                <a:gd name="T12" fmla="*/ 0 w 24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24"/>
                  </a:moveTo>
                  <a:lnTo>
                    <a:pt x="0" y="48"/>
                  </a:lnTo>
                  <a:lnTo>
                    <a:pt x="23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08" name="Freeform 133"/>
            <p:cNvSpPr/>
            <p:nvPr/>
          </p:nvSpPr>
          <p:spPr bwMode="auto">
            <a:xfrm>
              <a:off x="2755901" y="4757738"/>
              <a:ext cx="38100" cy="76200"/>
            </a:xfrm>
            <a:custGeom>
              <a:avLst/>
              <a:gdLst>
                <a:gd name="T0" fmla="*/ 0 w 24"/>
                <a:gd name="T1" fmla="*/ 0 h 48"/>
                <a:gd name="T2" fmla="*/ 0 w 24"/>
                <a:gd name="T3" fmla="*/ 24 h 48"/>
                <a:gd name="T4" fmla="*/ 0 w 24"/>
                <a:gd name="T5" fmla="*/ 48 h 48"/>
                <a:gd name="T6" fmla="*/ 24 w 24"/>
                <a:gd name="T7" fmla="*/ 48 h 48"/>
                <a:gd name="T8" fmla="*/ 24 w 24"/>
                <a:gd name="T9" fmla="*/ 24 h 48"/>
                <a:gd name="T10" fmla="*/ 24 w 24"/>
                <a:gd name="T11" fmla="*/ 0 h 48"/>
                <a:gd name="T12" fmla="*/ 0 w 24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0"/>
                  </a:moveTo>
                  <a:lnTo>
                    <a:pt x="0" y="24"/>
                  </a:lnTo>
                  <a:lnTo>
                    <a:pt x="0" y="48"/>
                  </a:lnTo>
                  <a:lnTo>
                    <a:pt x="24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09" name="组合 308"/>
          <p:cNvGrpSpPr/>
          <p:nvPr/>
        </p:nvGrpSpPr>
        <p:grpSpPr>
          <a:xfrm>
            <a:off x="989061" y="4787078"/>
            <a:ext cx="278044" cy="324898"/>
            <a:chOff x="9124951" y="4468813"/>
            <a:chExt cx="555625" cy="649288"/>
          </a:xfrm>
          <a:solidFill>
            <a:schemeClr val="accent6">
              <a:lumMod val="50000"/>
            </a:schemeClr>
          </a:solidFill>
        </p:grpSpPr>
        <p:sp>
          <p:nvSpPr>
            <p:cNvPr id="310" name="Freeform 34"/>
            <p:cNvSpPr>
              <a:spLocks noEditPoints="1"/>
            </p:cNvSpPr>
            <p:nvPr/>
          </p:nvSpPr>
          <p:spPr bwMode="auto">
            <a:xfrm>
              <a:off x="9124951" y="4468813"/>
              <a:ext cx="555625" cy="649288"/>
            </a:xfrm>
            <a:custGeom>
              <a:avLst/>
              <a:gdLst>
                <a:gd name="T0" fmla="*/ 163 w 190"/>
                <a:gd name="T1" fmla="*/ 0 h 222"/>
                <a:gd name="T2" fmla="*/ 28 w 190"/>
                <a:gd name="T3" fmla="*/ 0 h 222"/>
                <a:gd name="T4" fmla="*/ 0 w 190"/>
                <a:gd name="T5" fmla="*/ 27 h 222"/>
                <a:gd name="T6" fmla="*/ 0 w 190"/>
                <a:gd name="T7" fmla="*/ 194 h 222"/>
                <a:gd name="T8" fmla="*/ 28 w 190"/>
                <a:gd name="T9" fmla="*/ 222 h 222"/>
                <a:gd name="T10" fmla="*/ 163 w 190"/>
                <a:gd name="T11" fmla="*/ 222 h 222"/>
                <a:gd name="T12" fmla="*/ 190 w 190"/>
                <a:gd name="T13" fmla="*/ 194 h 222"/>
                <a:gd name="T14" fmla="*/ 190 w 190"/>
                <a:gd name="T15" fmla="*/ 27 h 222"/>
                <a:gd name="T16" fmla="*/ 163 w 190"/>
                <a:gd name="T17" fmla="*/ 0 h 222"/>
                <a:gd name="T18" fmla="*/ 167 w 190"/>
                <a:gd name="T19" fmla="*/ 179 h 222"/>
                <a:gd name="T20" fmla="*/ 149 w 190"/>
                <a:gd name="T21" fmla="*/ 198 h 222"/>
                <a:gd name="T22" fmla="*/ 42 w 190"/>
                <a:gd name="T23" fmla="*/ 198 h 222"/>
                <a:gd name="T24" fmla="*/ 23 w 190"/>
                <a:gd name="T25" fmla="*/ 179 h 222"/>
                <a:gd name="T26" fmla="*/ 23 w 190"/>
                <a:gd name="T27" fmla="*/ 42 h 222"/>
                <a:gd name="T28" fmla="*/ 42 w 190"/>
                <a:gd name="T29" fmla="*/ 24 h 222"/>
                <a:gd name="T30" fmla="*/ 149 w 190"/>
                <a:gd name="T31" fmla="*/ 24 h 222"/>
                <a:gd name="T32" fmla="*/ 167 w 190"/>
                <a:gd name="T33" fmla="*/ 42 h 222"/>
                <a:gd name="T34" fmla="*/ 167 w 190"/>
                <a:gd name="T35" fmla="*/ 17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0" h="222">
                  <a:moveTo>
                    <a:pt x="163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2"/>
                    <a:pt x="0" y="27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10"/>
                    <a:pt x="13" y="222"/>
                    <a:pt x="28" y="222"/>
                  </a:cubicBezTo>
                  <a:cubicBezTo>
                    <a:pt x="163" y="222"/>
                    <a:pt x="163" y="222"/>
                    <a:pt x="163" y="222"/>
                  </a:cubicBezTo>
                  <a:cubicBezTo>
                    <a:pt x="178" y="222"/>
                    <a:pt x="190" y="210"/>
                    <a:pt x="190" y="194"/>
                  </a:cubicBezTo>
                  <a:cubicBezTo>
                    <a:pt x="190" y="27"/>
                    <a:pt x="190" y="27"/>
                    <a:pt x="190" y="27"/>
                  </a:cubicBezTo>
                  <a:cubicBezTo>
                    <a:pt x="190" y="12"/>
                    <a:pt x="178" y="0"/>
                    <a:pt x="163" y="0"/>
                  </a:cubicBezTo>
                  <a:close/>
                  <a:moveTo>
                    <a:pt x="167" y="179"/>
                  </a:moveTo>
                  <a:cubicBezTo>
                    <a:pt x="167" y="189"/>
                    <a:pt x="159" y="198"/>
                    <a:pt x="149" y="198"/>
                  </a:cubicBezTo>
                  <a:cubicBezTo>
                    <a:pt x="42" y="198"/>
                    <a:pt x="42" y="198"/>
                    <a:pt x="42" y="198"/>
                  </a:cubicBezTo>
                  <a:cubicBezTo>
                    <a:pt x="32" y="198"/>
                    <a:pt x="23" y="189"/>
                    <a:pt x="23" y="179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32"/>
                    <a:pt x="32" y="24"/>
                    <a:pt x="42" y="24"/>
                  </a:cubicBezTo>
                  <a:cubicBezTo>
                    <a:pt x="149" y="24"/>
                    <a:pt x="149" y="24"/>
                    <a:pt x="149" y="24"/>
                  </a:cubicBezTo>
                  <a:cubicBezTo>
                    <a:pt x="159" y="24"/>
                    <a:pt x="167" y="32"/>
                    <a:pt x="167" y="42"/>
                  </a:cubicBezTo>
                  <a:lnTo>
                    <a:pt x="167" y="1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11" name="Freeform 35"/>
            <p:cNvSpPr/>
            <p:nvPr/>
          </p:nvSpPr>
          <p:spPr bwMode="auto">
            <a:xfrm>
              <a:off x="9244013" y="4757738"/>
              <a:ext cx="319088" cy="76200"/>
            </a:xfrm>
            <a:custGeom>
              <a:avLst/>
              <a:gdLst>
                <a:gd name="T0" fmla="*/ 100 w 109"/>
                <a:gd name="T1" fmla="*/ 0 h 26"/>
                <a:gd name="T2" fmla="*/ 9 w 109"/>
                <a:gd name="T3" fmla="*/ 0 h 26"/>
                <a:gd name="T4" fmla="*/ 0 w 109"/>
                <a:gd name="T5" fmla="*/ 9 h 26"/>
                <a:gd name="T6" fmla="*/ 0 w 109"/>
                <a:gd name="T7" fmla="*/ 17 h 26"/>
                <a:gd name="T8" fmla="*/ 9 w 109"/>
                <a:gd name="T9" fmla="*/ 26 h 26"/>
                <a:gd name="T10" fmla="*/ 100 w 109"/>
                <a:gd name="T11" fmla="*/ 26 h 26"/>
                <a:gd name="T12" fmla="*/ 109 w 109"/>
                <a:gd name="T13" fmla="*/ 17 h 26"/>
                <a:gd name="T14" fmla="*/ 109 w 109"/>
                <a:gd name="T15" fmla="*/ 9 h 26"/>
                <a:gd name="T16" fmla="*/ 100 w 109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26">
                  <a:moveTo>
                    <a:pt x="10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2"/>
                    <a:pt x="4" y="26"/>
                    <a:pt x="9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5" y="26"/>
                    <a:pt x="109" y="22"/>
                    <a:pt x="109" y="17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4"/>
                    <a:pt x="105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12" name="Freeform 36"/>
            <p:cNvSpPr/>
            <p:nvPr/>
          </p:nvSpPr>
          <p:spPr bwMode="auto">
            <a:xfrm>
              <a:off x="9244013" y="4635501"/>
              <a:ext cx="319088" cy="79375"/>
            </a:xfrm>
            <a:custGeom>
              <a:avLst/>
              <a:gdLst>
                <a:gd name="T0" fmla="*/ 100 w 109"/>
                <a:gd name="T1" fmla="*/ 0 h 27"/>
                <a:gd name="T2" fmla="*/ 9 w 109"/>
                <a:gd name="T3" fmla="*/ 0 h 27"/>
                <a:gd name="T4" fmla="*/ 0 w 109"/>
                <a:gd name="T5" fmla="*/ 9 h 27"/>
                <a:gd name="T6" fmla="*/ 0 w 109"/>
                <a:gd name="T7" fmla="*/ 18 h 27"/>
                <a:gd name="T8" fmla="*/ 9 w 109"/>
                <a:gd name="T9" fmla="*/ 27 h 27"/>
                <a:gd name="T10" fmla="*/ 100 w 109"/>
                <a:gd name="T11" fmla="*/ 27 h 27"/>
                <a:gd name="T12" fmla="*/ 109 w 109"/>
                <a:gd name="T13" fmla="*/ 18 h 27"/>
                <a:gd name="T14" fmla="*/ 109 w 109"/>
                <a:gd name="T15" fmla="*/ 9 h 27"/>
                <a:gd name="T16" fmla="*/ 100 w 109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27">
                  <a:moveTo>
                    <a:pt x="10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4" y="27"/>
                    <a:pt x="9" y="27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5" y="27"/>
                    <a:pt x="109" y="23"/>
                    <a:pt x="109" y="18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4"/>
                    <a:pt x="105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13" name="Freeform 37"/>
            <p:cNvSpPr/>
            <p:nvPr/>
          </p:nvSpPr>
          <p:spPr bwMode="auto">
            <a:xfrm>
              <a:off x="9244013" y="4878388"/>
              <a:ext cx="319088" cy="79375"/>
            </a:xfrm>
            <a:custGeom>
              <a:avLst/>
              <a:gdLst>
                <a:gd name="T0" fmla="*/ 100 w 109"/>
                <a:gd name="T1" fmla="*/ 0 h 27"/>
                <a:gd name="T2" fmla="*/ 9 w 109"/>
                <a:gd name="T3" fmla="*/ 0 h 27"/>
                <a:gd name="T4" fmla="*/ 0 w 109"/>
                <a:gd name="T5" fmla="*/ 9 h 27"/>
                <a:gd name="T6" fmla="*/ 0 w 109"/>
                <a:gd name="T7" fmla="*/ 18 h 27"/>
                <a:gd name="T8" fmla="*/ 9 w 109"/>
                <a:gd name="T9" fmla="*/ 27 h 27"/>
                <a:gd name="T10" fmla="*/ 100 w 109"/>
                <a:gd name="T11" fmla="*/ 27 h 27"/>
                <a:gd name="T12" fmla="*/ 109 w 109"/>
                <a:gd name="T13" fmla="*/ 18 h 27"/>
                <a:gd name="T14" fmla="*/ 109 w 109"/>
                <a:gd name="T15" fmla="*/ 9 h 27"/>
                <a:gd name="T16" fmla="*/ 100 w 109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27">
                  <a:moveTo>
                    <a:pt x="10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4" y="27"/>
                    <a:pt x="9" y="27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5" y="27"/>
                    <a:pt x="109" y="23"/>
                    <a:pt x="109" y="18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4"/>
                    <a:pt x="105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14" name="组合 313"/>
          <p:cNvGrpSpPr/>
          <p:nvPr/>
        </p:nvGrpSpPr>
        <p:grpSpPr>
          <a:xfrm>
            <a:off x="1729160" y="4793071"/>
            <a:ext cx="346937" cy="312913"/>
            <a:chOff x="5321300" y="431800"/>
            <a:chExt cx="1603375" cy="1446213"/>
          </a:xfrm>
          <a:solidFill>
            <a:schemeClr val="accent6">
              <a:lumMod val="50000"/>
            </a:schemeClr>
          </a:solidFill>
        </p:grpSpPr>
        <p:sp>
          <p:nvSpPr>
            <p:cNvPr id="315" name="Freeform 21"/>
            <p:cNvSpPr/>
            <p:nvPr/>
          </p:nvSpPr>
          <p:spPr bwMode="auto">
            <a:xfrm>
              <a:off x="5321300" y="1555750"/>
              <a:ext cx="1603375" cy="322263"/>
            </a:xfrm>
            <a:custGeom>
              <a:avLst/>
              <a:gdLst>
                <a:gd name="T0" fmla="*/ 517 w 551"/>
                <a:gd name="T1" fmla="*/ 0 h 111"/>
                <a:gd name="T2" fmla="*/ 496 w 551"/>
                <a:gd name="T3" fmla="*/ 0 h 111"/>
                <a:gd name="T4" fmla="*/ 496 w 551"/>
                <a:gd name="T5" fmla="*/ 23 h 111"/>
                <a:gd name="T6" fmla="*/ 454 w 551"/>
                <a:gd name="T7" fmla="*/ 66 h 111"/>
                <a:gd name="T8" fmla="*/ 97 w 551"/>
                <a:gd name="T9" fmla="*/ 66 h 111"/>
                <a:gd name="T10" fmla="*/ 54 w 551"/>
                <a:gd name="T11" fmla="*/ 23 h 111"/>
                <a:gd name="T12" fmla="*/ 54 w 551"/>
                <a:gd name="T13" fmla="*/ 0 h 111"/>
                <a:gd name="T14" fmla="*/ 34 w 551"/>
                <a:gd name="T15" fmla="*/ 0 h 111"/>
                <a:gd name="T16" fmla="*/ 0 w 551"/>
                <a:gd name="T17" fmla="*/ 35 h 111"/>
                <a:gd name="T18" fmla="*/ 0 w 551"/>
                <a:gd name="T19" fmla="*/ 77 h 111"/>
                <a:gd name="T20" fmla="*/ 34 w 551"/>
                <a:gd name="T21" fmla="*/ 111 h 111"/>
                <a:gd name="T22" fmla="*/ 517 w 551"/>
                <a:gd name="T23" fmla="*/ 111 h 111"/>
                <a:gd name="T24" fmla="*/ 551 w 551"/>
                <a:gd name="T25" fmla="*/ 77 h 111"/>
                <a:gd name="T26" fmla="*/ 551 w 551"/>
                <a:gd name="T27" fmla="*/ 35 h 111"/>
                <a:gd name="T28" fmla="*/ 517 w 551"/>
                <a:gd name="T2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1" h="111">
                  <a:moveTo>
                    <a:pt x="517" y="0"/>
                  </a:moveTo>
                  <a:cubicBezTo>
                    <a:pt x="496" y="0"/>
                    <a:pt x="496" y="0"/>
                    <a:pt x="496" y="0"/>
                  </a:cubicBezTo>
                  <a:cubicBezTo>
                    <a:pt x="496" y="23"/>
                    <a:pt x="496" y="23"/>
                    <a:pt x="496" y="23"/>
                  </a:cubicBezTo>
                  <a:cubicBezTo>
                    <a:pt x="496" y="47"/>
                    <a:pt x="477" y="66"/>
                    <a:pt x="454" y="66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74" y="66"/>
                    <a:pt x="54" y="47"/>
                    <a:pt x="54" y="23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96"/>
                    <a:pt x="15" y="111"/>
                    <a:pt x="34" y="111"/>
                  </a:cubicBezTo>
                  <a:cubicBezTo>
                    <a:pt x="517" y="111"/>
                    <a:pt x="517" y="111"/>
                    <a:pt x="517" y="111"/>
                  </a:cubicBezTo>
                  <a:cubicBezTo>
                    <a:pt x="536" y="111"/>
                    <a:pt x="551" y="96"/>
                    <a:pt x="551" y="77"/>
                  </a:cubicBezTo>
                  <a:cubicBezTo>
                    <a:pt x="551" y="35"/>
                    <a:pt x="551" y="35"/>
                    <a:pt x="551" y="35"/>
                  </a:cubicBezTo>
                  <a:cubicBezTo>
                    <a:pt x="551" y="16"/>
                    <a:pt x="536" y="0"/>
                    <a:pt x="5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16" name="Freeform 22"/>
            <p:cNvSpPr/>
            <p:nvPr/>
          </p:nvSpPr>
          <p:spPr bwMode="auto">
            <a:xfrm>
              <a:off x="6191250" y="431800"/>
              <a:ext cx="555625" cy="474663"/>
            </a:xfrm>
            <a:custGeom>
              <a:avLst/>
              <a:gdLst>
                <a:gd name="T0" fmla="*/ 78 w 191"/>
                <a:gd name="T1" fmla="*/ 158 h 163"/>
                <a:gd name="T2" fmla="*/ 188 w 191"/>
                <a:gd name="T3" fmla="*/ 5 h 163"/>
                <a:gd name="T4" fmla="*/ 186 w 191"/>
                <a:gd name="T5" fmla="*/ 3 h 163"/>
                <a:gd name="T6" fmla="*/ 83 w 191"/>
                <a:gd name="T7" fmla="*/ 87 h 163"/>
                <a:gd name="T8" fmla="*/ 66 w 191"/>
                <a:gd name="T9" fmla="*/ 90 h 163"/>
                <a:gd name="T10" fmla="*/ 7 w 191"/>
                <a:gd name="T11" fmla="*/ 66 h 163"/>
                <a:gd name="T12" fmla="*/ 3 w 191"/>
                <a:gd name="T13" fmla="*/ 70 h 163"/>
                <a:gd name="T14" fmla="*/ 67 w 191"/>
                <a:gd name="T15" fmla="*/ 158 h 163"/>
                <a:gd name="T16" fmla="*/ 78 w 191"/>
                <a:gd name="T17" fmla="*/ 15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163">
                  <a:moveTo>
                    <a:pt x="78" y="158"/>
                  </a:moveTo>
                  <a:cubicBezTo>
                    <a:pt x="188" y="5"/>
                    <a:pt x="188" y="5"/>
                    <a:pt x="188" y="5"/>
                  </a:cubicBezTo>
                  <a:cubicBezTo>
                    <a:pt x="191" y="1"/>
                    <a:pt x="190" y="0"/>
                    <a:pt x="186" y="3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78" y="91"/>
                    <a:pt x="71" y="92"/>
                    <a:pt x="66" y="90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2" y="64"/>
                    <a:pt x="0" y="66"/>
                    <a:pt x="3" y="70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70" y="163"/>
                    <a:pt x="75" y="163"/>
                    <a:pt x="78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17" name="Freeform 23"/>
            <p:cNvSpPr>
              <a:spLocks noEditPoints="1"/>
            </p:cNvSpPr>
            <p:nvPr/>
          </p:nvSpPr>
          <p:spPr bwMode="auto">
            <a:xfrm>
              <a:off x="5440363" y="819150"/>
              <a:ext cx="1362075" cy="971550"/>
            </a:xfrm>
            <a:custGeom>
              <a:avLst/>
              <a:gdLst>
                <a:gd name="T0" fmla="*/ 409 w 468"/>
                <a:gd name="T1" fmla="*/ 0 h 334"/>
                <a:gd name="T2" fmla="*/ 372 w 468"/>
                <a:gd name="T3" fmla="*/ 0 h 334"/>
                <a:gd name="T4" fmla="*/ 347 w 468"/>
                <a:gd name="T5" fmla="*/ 34 h 334"/>
                <a:gd name="T6" fmla="*/ 347 w 468"/>
                <a:gd name="T7" fmla="*/ 34 h 334"/>
                <a:gd name="T8" fmla="*/ 347 w 468"/>
                <a:gd name="T9" fmla="*/ 34 h 334"/>
                <a:gd name="T10" fmla="*/ 408 w 468"/>
                <a:gd name="T11" fmla="*/ 34 h 334"/>
                <a:gd name="T12" fmla="*/ 249 w 468"/>
                <a:gd name="T13" fmla="*/ 174 h 334"/>
                <a:gd name="T14" fmla="*/ 249 w 468"/>
                <a:gd name="T15" fmla="*/ 174 h 334"/>
                <a:gd name="T16" fmla="*/ 234 w 468"/>
                <a:gd name="T17" fmla="*/ 181 h 334"/>
                <a:gd name="T18" fmla="*/ 218 w 468"/>
                <a:gd name="T19" fmla="*/ 175 h 334"/>
                <a:gd name="T20" fmla="*/ 218 w 468"/>
                <a:gd name="T21" fmla="*/ 174 h 334"/>
                <a:gd name="T22" fmla="*/ 59 w 468"/>
                <a:gd name="T23" fmla="*/ 34 h 334"/>
                <a:gd name="T24" fmla="*/ 59 w 468"/>
                <a:gd name="T25" fmla="*/ 34 h 334"/>
                <a:gd name="T26" fmla="*/ 277 w 468"/>
                <a:gd name="T27" fmla="*/ 34 h 334"/>
                <a:gd name="T28" fmla="*/ 287 w 468"/>
                <a:gd name="T29" fmla="*/ 34 h 334"/>
                <a:gd name="T30" fmla="*/ 314 w 468"/>
                <a:gd name="T31" fmla="*/ 34 h 334"/>
                <a:gd name="T32" fmla="*/ 313 w 468"/>
                <a:gd name="T33" fmla="*/ 34 h 334"/>
                <a:gd name="T34" fmla="*/ 289 w 468"/>
                <a:gd name="T35" fmla="*/ 0 h 334"/>
                <a:gd name="T36" fmla="*/ 287 w 468"/>
                <a:gd name="T37" fmla="*/ 0 h 334"/>
                <a:gd name="T38" fmla="*/ 277 w 468"/>
                <a:gd name="T39" fmla="*/ 0 h 334"/>
                <a:gd name="T40" fmla="*/ 59 w 468"/>
                <a:gd name="T41" fmla="*/ 0 h 334"/>
                <a:gd name="T42" fmla="*/ 0 w 468"/>
                <a:gd name="T43" fmla="*/ 59 h 334"/>
                <a:gd name="T44" fmla="*/ 0 w 468"/>
                <a:gd name="T45" fmla="*/ 275 h 334"/>
                <a:gd name="T46" fmla="*/ 59 w 468"/>
                <a:gd name="T47" fmla="*/ 334 h 334"/>
                <a:gd name="T48" fmla="*/ 409 w 468"/>
                <a:gd name="T49" fmla="*/ 334 h 334"/>
                <a:gd name="T50" fmla="*/ 468 w 468"/>
                <a:gd name="T51" fmla="*/ 275 h 334"/>
                <a:gd name="T52" fmla="*/ 468 w 468"/>
                <a:gd name="T53" fmla="*/ 59 h 334"/>
                <a:gd name="T54" fmla="*/ 409 w 468"/>
                <a:gd name="T55" fmla="*/ 0 h 334"/>
                <a:gd name="T56" fmla="*/ 431 w 468"/>
                <a:gd name="T57" fmla="*/ 48 h 334"/>
                <a:gd name="T58" fmla="*/ 434 w 468"/>
                <a:gd name="T59" fmla="*/ 59 h 334"/>
                <a:gd name="T60" fmla="*/ 434 w 468"/>
                <a:gd name="T61" fmla="*/ 275 h 334"/>
                <a:gd name="T62" fmla="*/ 434 w 468"/>
                <a:gd name="T63" fmla="*/ 277 h 334"/>
                <a:gd name="T64" fmla="*/ 303 w 468"/>
                <a:gd name="T65" fmla="*/ 161 h 334"/>
                <a:gd name="T66" fmla="*/ 431 w 468"/>
                <a:gd name="T67" fmla="*/ 48 h 334"/>
                <a:gd name="T68" fmla="*/ 35 w 468"/>
                <a:gd name="T69" fmla="*/ 276 h 334"/>
                <a:gd name="T70" fmla="*/ 35 w 468"/>
                <a:gd name="T71" fmla="*/ 275 h 334"/>
                <a:gd name="T72" fmla="*/ 35 w 468"/>
                <a:gd name="T73" fmla="*/ 59 h 334"/>
                <a:gd name="T74" fmla="*/ 37 w 468"/>
                <a:gd name="T75" fmla="*/ 49 h 334"/>
                <a:gd name="T76" fmla="*/ 164 w 468"/>
                <a:gd name="T77" fmla="*/ 161 h 334"/>
                <a:gd name="T78" fmla="*/ 35 w 468"/>
                <a:gd name="T79" fmla="*/ 276 h 334"/>
                <a:gd name="T80" fmla="*/ 59 w 468"/>
                <a:gd name="T81" fmla="*/ 300 h 334"/>
                <a:gd name="T82" fmla="*/ 49 w 468"/>
                <a:gd name="T83" fmla="*/ 297 h 334"/>
                <a:gd name="T84" fmla="*/ 184 w 468"/>
                <a:gd name="T85" fmla="*/ 179 h 334"/>
                <a:gd name="T86" fmla="*/ 200 w 468"/>
                <a:gd name="T87" fmla="*/ 193 h 334"/>
                <a:gd name="T88" fmla="*/ 234 w 468"/>
                <a:gd name="T89" fmla="*/ 207 h 334"/>
                <a:gd name="T90" fmla="*/ 234 w 468"/>
                <a:gd name="T91" fmla="*/ 207 h 334"/>
                <a:gd name="T92" fmla="*/ 267 w 468"/>
                <a:gd name="T93" fmla="*/ 193 h 334"/>
                <a:gd name="T94" fmla="*/ 283 w 468"/>
                <a:gd name="T95" fmla="*/ 179 h 334"/>
                <a:gd name="T96" fmla="*/ 419 w 468"/>
                <a:gd name="T97" fmla="*/ 298 h 334"/>
                <a:gd name="T98" fmla="*/ 409 w 468"/>
                <a:gd name="T99" fmla="*/ 300 h 334"/>
                <a:gd name="T100" fmla="*/ 59 w 468"/>
                <a:gd name="T101" fmla="*/ 30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68" h="334">
                  <a:moveTo>
                    <a:pt x="409" y="0"/>
                  </a:moveTo>
                  <a:cubicBezTo>
                    <a:pt x="372" y="0"/>
                    <a:pt x="372" y="0"/>
                    <a:pt x="372" y="0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408" y="34"/>
                    <a:pt x="408" y="34"/>
                    <a:pt x="408" y="34"/>
                  </a:cubicBezTo>
                  <a:cubicBezTo>
                    <a:pt x="249" y="174"/>
                    <a:pt x="249" y="174"/>
                    <a:pt x="249" y="174"/>
                  </a:cubicBezTo>
                  <a:cubicBezTo>
                    <a:pt x="249" y="174"/>
                    <a:pt x="249" y="174"/>
                    <a:pt x="249" y="174"/>
                  </a:cubicBezTo>
                  <a:cubicBezTo>
                    <a:pt x="245" y="179"/>
                    <a:pt x="239" y="181"/>
                    <a:pt x="234" y="181"/>
                  </a:cubicBezTo>
                  <a:cubicBezTo>
                    <a:pt x="228" y="181"/>
                    <a:pt x="222" y="179"/>
                    <a:pt x="218" y="175"/>
                  </a:cubicBezTo>
                  <a:cubicBezTo>
                    <a:pt x="218" y="174"/>
                    <a:pt x="218" y="174"/>
                    <a:pt x="218" y="174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277" y="34"/>
                    <a:pt x="277" y="34"/>
                    <a:pt x="277" y="34"/>
                  </a:cubicBezTo>
                  <a:cubicBezTo>
                    <a:pt x="287" y="34"/>
                    <a:pt x="287" y="34"/>
                    <a:pt x="287" y="34"/>
                  </a:cubicBezTo>
                  <a:cubicBezTo>
                    <a:pt x="314" y="34"/>
                    <a:pt x="314" y="34"/>
                    <a:pt x="314" y="34"/>
                  </a:cubicBezTo>
                  <a:cubicBezTo>
                    <a:pt x="314" y="34"/>
                    <a:pt x="314" y="34"/>
                    <a:pt x="313" y="34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77" y="0"/>
                    <a:pt x="277" y="0"/>
                    <a:pt x="277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27" y="0"/>
                    <a:pt x="0" y="26"/>
                    <a:pt x="0" y="59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0" y="308"/>
                    <a:pt x="27" y="334"/>
                    <a:pt x="59" y="334"/>
                  </a:cubicBezTo>
                  <a:cubicBezTo>
                    <a:pt x="409" y="334"/>
                    <a:pt x="409" y="334"/>
                    <a:pt x="409" y="334"/>
                  </a:cubicBezTo>
                  <a:cubicBezTo>
                    <a:pt x="442" y="334"/>
                    <a:pt x="468" y="308"/>
                    <a:pt x="468" y="275"/>
                  </a:cubicBezTo>
                  <a:cubicBezTo>
                    <a:pt x="468" y="59"/>
                    <a:pt x="468" y="59"/>
                    <a:pt x="468" y="59"/>
                  </a:cubicBezTo>
                  <a:cubicBezTo>
                    <a:pt x="468" y="26"/>
                    <a:pt x="442" y="0"/>
                    <a:pt x="409" y="0"/>
                  </a:cubicBezTo>
                  <a:close/>
                  <a:moveTo>
                    <a:pt x="431" y="48"/>
                  </a:moveTo>
                  <a:cubicBezTo>
                    <a:pt x="433" y="51"/>
                    <a:pt x="434" y="55"/>
                    <a:pt x="434" y="59"/>
                  </a:cubicBezTo>
                  <a:cubicBezTo>
                    <a:pt x="434" y="275"/>
                    <a:pt x="434" y="275"/>
                    <a:pt x="434" y="275"/>
                  </a:cubicBezTo>
                  <a:cubicBezTo>
                    <a:pt x="434" y="276"/>
                    <a:pt x="434" y="276"/>
                    <a:pt x="434" y="277"/>
                  </a:cubicBezTo>
                  <a:cubicBezTo>
                    <a:pt x="303" y="161"/>
                    <a:pt x="303" y="161"/>
                    <a:pt x="303" y="161"/>
                  </a:cubicBezTo>
                  <a:lnTo>
                    <a:pt x="431" y="48"/>
                  </a:lnTo>
                  <a:close/>
                  <a:moveTo>
                    <a:pt x="35" y="276"/>
                  </a:moveTo>
                  <a:cubicBezTo>
                    <a:pt x="35" y="275"/>
                    <a:pt x="35" y="275"/>
                    <a:pt x="35" y="275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5"/>
                    <a:pt x="35" y="52"/>
                    <a:pt x="37" y="49"/>
                  </a:cubicBezTo>
                  <a:cubicBezTo>
                    <a:pt x="164" y="161"/>
                    <a:pt x="164" y="161"/>
                    <a:pt x="164" y="161"/>
                  </a:cubicBezTo>
                  <a:lnTo>
                    <a:pt x="35" y="276"/>
                  </a:lnTo>
                  <a:close/>
                  <a:moveTo>
                    <a:pt x="59" y="300"/>
                  </a:moveTo>
                  <a:cubicBezTo>
                    <a:pt x="56" y="300"/>
                    <a:pt x="52" y="299"/>
                    <a:pt x="49" y="297"/>
                  </a:cubicBezTo>
                  <a:cubicBezTo>
                    <a:pt x="184" y="179"/>
                    <a:pt x="184" y="179"/>
                    <a:pt x="184" y="179"/>
                  </a:cubicBezTo>
                  <a:cubicBezTo>
                    <a:pt x="200" y="193"/>
                    <a:pt x="200" y="193"/>
                    <a:pt x="200" y="193"/>
                  </a:cubicBezTo>
                  <a:cubicBezTo>
                    <a:pt x="210" y="202"/>
                    <a:pt x="222" y="207"/>
                    <a:pt x="234" y="207"/>
                  </a:cubicBezTo>
                  <a:cubicBezTo>
                    <a:pt x="234" y="207"/>
                    <a:pt x="234" y="207"/>
                    <a:pt x="234" y="207"/>
                  </a:cubicBezTo>
                  <a:cubicBezTo>
                    <a:pt x="246" y="207"/>
                    <a:pt x="258" y="202"/>
                    <a:pt x="267" y="193"/>
                  </a:cubicBezTo>
                  <a:cubicBezTo>
                    <a:pt x="283" y="179"/>
                    <a:pt x="283" y="179"/>
                    <a:pt x="283" y="179"/>
                  </a:cubicBezTo>
                  <a:cubicBezTo>
                    <a:pt x="419" y="298"/>
                    <a:pt x="419" y="298"/>
                    <a:pt x="419" y="298"/>
                  </a:cubicBezTo>
                  <a:cubicBezTo>
                    <a:pt x="416" y="299"/>
                    <a:pt x="413" y="300"/>
                    <a:pt x="409" y="300"/>
                  </a:cubicBezTo>
                  <a:lnTo>
                    <a:pt x="59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18" name="组合 317"/>
          <p:cNvGrpSpPr/>
          <p:nvPr/>
        </p:nvGrpSpPr>
        <p:grpSpPr>
          <a:xfrm>
            <a:off x="3282285" y="4773672"/>
            <a:ext cx="322925" cy="351711"/>
            <a:chOff x="6169025" y="6338888"/>
            <a:chExt cx="338138" cy="368300"/>
          </a:xfrm>
          <a:solidFill>
            <a:schemeClr val="accent6">
              <a:lumMod val="50000"/>
            </a:schemeClr>
          </a:solidFill>
        </p:grpSpPr>
        <p:sp>
          <p:nvSpPr>
            <p:cNvPr id="319" name="Oval 5"/>
            <p:cNvSpPr>
              <a:spLocks noChangeArrowheads="1"/>
            </p:cNvSpPr>
            <p:nvPr/>
          </p:nvSpPr>
          <p:spPr bwMode="auto">
            <a:xfrm>
              <a:off x="6296025" y="6338888"/>
              <a:ext cx="79375" cy="80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20" name="Freeform 6"/>
            <p:cNvSpPr/>
            <p:nvPr/>
          </p:nvSpPr>
          <p:spPr bwMode="auto">
            <a:xfrm>
              <a:off x="6262688" y="6435725"/>
              <a:ext cx="146050" cy="271463"/>
            </a:xfrm>
            <a:custGeom>
              <a:avLst/>
              <a:gdLst>
                <a:gd name="T0" fmla="*/ 31 w 39"/>
                <a:gd name="T1" fmla="*/ 0 h 71"/>
                <a:gd name="T2" fmla="*/ 28 w 39"/>
                <a:gd name="T3" fmla="*/ 0 h 71"/>
                <a:gd name="T4" fmla="*/ 19 w 39"/>
                <a:gd name="T5" fmla="*/ 8 h 71"/>
                <a:gd name="T6" fmla="*/ 11 w 39"/>
                <a:gd name="T7" fmla="*/ 0 h 71"/>
                <a:gd name="T8" fmla="*/ 8 w 39"/>
                <a:gd name="T9" fmla="*/ 0 h 71"/>
                <a:gd name="T10" fmla="*/ 0 w 39"/>
                <a:gd name="T11" fmla="*/ 8 h 71"/>
                <a:gd name="T12" fmla="*/ 0 w 39"/>
                <a:gd name="T13" fmla="*/ 26 h 71"/>
                <a:gd name="T14" fmla="*/ 8 w 39"/>
                <a:gd name="T15" fmla="*/ 34 h 71"/>
                <a:gd name="T16" fmla="*/ 8 w 39"/>
                <a:gd name="T17" fmla="*/ 34 h 71"/>
                <a:gd name="T18" fmla="*/ 8 w 39"/>
                <a:gd name="T19" fmla="*/ 36 h 71"/>
                <a:gd name="T20" fmla="*/ 8 w 39"/>
                <a:gd name="T21" fmla="*/ 65 h 71"/>
                <a:gd name="T22" fmla="*/ 14 w 39"/>
                <a:gd name="T23" fmla="*/ 71 h 71"/>
                <a:gd name="T24" fmla="*/ 20 w 39"/>
                <a:gd name="T25" fmla="*/ 65 h 71"/>
                <a:gd name="T26" fmla="*/ 26 w 39"/>
                <a:gd name="T27" fmla="*/ 71 h 71"/>
                <a:gd name="T28" fmla="*/ 31 w 39"/>
                <a:gd name="T29" fmla="*/ 65 h 71"/>
                <a:gd name="T30" fmla="*/ 31 w 39"/>
                <a:gd name="T31" fmla="*/ 36 h 71"/>
                <a:gd name="T32" fmla="*/ 31 w 39"/>
                <a:gd name="T33" fmla="*/ 34 h 71"/>
                <a:gd name="T34" fmla="*/ 31 w 39"/>
                <a:gd name="T35" fmla="*/ 34 h 71"/>
                <a:gd name="T36" fmla="*/ 39 w 39"/>
                <a:gd name="T37" fmla="*/ 26 h 71"/>
                <a:gd name="T38" fmla="*/ 39 w 39"/>
                <a:gd name="T39" fmla="*/ 8 h 71"/>
                <a:gd name="T40" fmla="*/ 31 w 39"/>
                <a:gd name="T4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" h="71">
                  <a:moveTo>
                    <a:pt x="31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5"/>
                    <a:pt x="8" y="36"/>
                    <a:pt x="8" y="36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8" y="69"/>
                    <a:pt x="11" y="71"/>
                    <a:pt x="14" y="71"/>
                  </a:cubicBezTo>
                  <a:cubicBezTo>
                    <a:pt x="17" y="71"/>
                    <a:pt x="20" y="69"/>
                    <a:pt x="20" y="65"/>
                  </a:cubicBezTo>
                  <a:cubicBezTo>
                    <a:pt x="20" y="69"/>
                    <a:pt x="22" y="71"/>
                    <a:pt x="26" y="71"/>
                  </a:cubicBezTo>
                  <a:cubicBezTo>
                    <a:pt x="29" y="71"/>
                    <a:pt x="31" y="69"/>
                    <a:pt x="31" y="65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5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6" y="34"/>
                    <a:pt x="39" y="30"/>
                    <a:pt x="39" y="26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3"/>
                    <a:pt x="36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21" name="Oval 7"/>
            <p:cNvSpPr>
              <a:spLocks noChangeArrowheads="1"/>
            </p:cNvSpPr>
            <p:nvPr/>
          </p:nvSpPr>
          <p:spPr bwMode="auto">
            <a:xfrm>
              <a:off x="6419850" y="6362700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22" name="Freeform 8"/>
            <p:cNvSpPr/>
            <p:nvPr/>
          </p:nvSpPr>
          <p:spPr bwMode="auto">
            <a:xfrm>
              <a:off x="6416675" y="6430963"/>
              <a:ext cx="90488" cy="227013"/>
            </a:xfrm>
            <a:custGeom>
              <a:avLst/>
              <a:gdLst>
                <a:gd name="T0" fmla="*/ 18 w 24"/>
                <a:gd name="T1" fmla="*/ 0 h 59"/>
                <a:gd name="T2" fmla="*/ 15 w 24"/>
                <a:gd name="T3" fmla="*/ 0 h 59"/>
                <a:gd name="T4" fmla="*/ 8 w 24"/>
                <a:gd name="T5" fmla="*/ 7 h 59"/>
                <a:gd name="T6" fmla="*/ 2 w 24"/>
                <a:gd name="T7" fmla="*/ 0 h 59"/>
                <a:gd name="T8" fmla="*/ 1 w 24"/>
                <a:gd name="T9" fmla="*/ 0 h 59"/>
                <a:gd name="T10" fmla="*/ 4 w 24"/>
                <a:gd name="T11" fmla="*/ 7 h 59"/>
                <a:gd name="T12" fmla="*/ 4 w 24"/>
                <a:gd name="T13" fmla="*/ 30 h 59"/>
                <a:gd name="T14" fmla="*/ 0 w 24"/>
                <a:gd name="T15" fmla="*/ 38 h 59"/>
                <a:gd name="T16" fmla="*/ 0 w 24"/>
                <a:gd name="T17" fmla="*/ 54 h 59"/>
                <a:gd name="T18" fmla="*/ 4 w 24"/>
                <a:gd name="T19" fmla="*/ 59 h 59"/>
                <a:gd name="T20" fmla="*/ 9 w 24"/>
                <a:gd name="T21" fmla="*/ 54 h 59"/>
                <a:gd name="T22" fmla="*/ 13 w 24"/>
                <a:gd name="T23" fmla="*/ 59 h 59"/>
                <a:gd name="T24" fmla="*/ 18 w 24"/>
                <a:gd name="T25" fmla="*/ 54 h 59"/>
                <a:gd name="T26" fmla="*/ 18 w 24"/>
                <a:gd name="T27" fmla="*/ 29 h 59"/>
                <a:gd name="T28" fmla="*/ 18 w 24"/>
                <a:gd name="T29" fmla="*/ 27 h 59"/>
                <a:gd name="T30" fmla="*/ 18 w 24"/>
                <a:gd name="T31" fmla="*/ 27 h 59"/>
                <a:gd name="T32" fmla="*/ 24 w 24"/>
                <a:gd name="T33" fmla="*/ 21 h 59"/>
                <a:gd name="T34" fmla="*/ 24 w 24"/>
                <a:gd name="T35" fmla="*/ 7 h 59"/>
                <a:gd name="T36" fmla="*/ 18 w 24"/>
                <a:gd name="T3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" h="59">
                  <a:moveTo>
                    <a:pt x="1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2"/>
                    <a:pt x="4" y="4"/>
                    <a:pt x="4" y="7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4"/>
                    <a:pt x="2" y="36"/>
                    <a:pt x="0" y="38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7"/>
                    <a:pt x="2" y="59"/>
                    <a:pt x="4" y="59"/>
                  </a:cubicBezTo>
                  <a:cubicBezTo>
                    <a:pt x="7" y="59"/>
                    <a:pt x="9" y="57"/>
                    <a:pt x="9" y="54"/>
                  </a:cubicBezTo>
                  <a:cubicBezTo>
                    <a:pt x="9" y="57"/>
                    <a:pt x="11" y="59"/>
                    <a:pt x="13" y="59"/>
                  </a:cubicBezTo>
                  <a:cubicBezTo>
                    <a:pt x="16" y="59"/>
                    <a:pt x="18" y="57"/>
                    <a:pt x="18" y="54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21" y="27"/>
                    <a:pt x="24" y="24"/>
                    <a:pt x="24" y="21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1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23" name="Oval 9"/>
            <p:cNvSpPr>
              <a:spLocks noChangeArrowheads="1"/>
            </p:cNvSpPr>
            <p:nvPr/>
          </p:nvSpPr>
          <p:spPr bwMode="auto">
            <a:xfrm>
              <a:off x="6194425" y="6362700"/>
              <a:ext cx="60325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24" name="Freeform 10"/>
            <p:cNvSpPr/>
            <p:nvPr/>
          </p:nvSpPr>
          <p:spPr bwMode="auto">
            <a:xfrm>
              <a:off x="6169025" y="6430963"/>
              <a:ext cx="88900" cy="227013"/>
            </a:xfrm>
            <a:custGeom>
              <a:avLst/>
              <a:gdLst>
                <a:gd name="T0" fmla="*/ 6 w 24"/>
                <a:gd name="T1" fmla="*/ 0 h 59"/>
                <a:gd name="T2" fmla="*/ 9 w 24"/>
                <a:gd name="T3" fmla="*/ 0 h 59"/>
                <a:gd name="T4" fmla="*/ 15 w 24"/>
                <a:gd name="T5" fmla="*/ 7 h 59"/>
                <a:gd name="T6" fmla="*/ 22 w 24"/>
                <a:gd name="T7" fmla="*/ 0 h 59"/>
                <a:gd name="T8" fmla="*/ 23 w 24"/>
                <a:gd name="T9" fmla="*/ 0 h 59"/>
                <a:gd name="T10" fmla="*/ 20 w 24"/>
                <a:gd name="T11" fmla="*/ 7 h 59"/>
                <a:gd name="T12" fmla="*/ 20 w 24"/>
                <a:gd name="T13" fmla="*/ 30 h 59"/>
                <a:gd name="T14" fmla="*/ 24 w 24"/>
                <a:gd name="T15" fmla="*/ 38 h 59"/>
                <a:gd name="T16" fmla="*/ 24 w 24"/>
                <a:gd name="T17" fmla="*/ 54 h 59"/>
                <a:gd name="T18" fmla="*/ 20 w 24"/>
                <a:gd name="T19" fmla="*/ 59 h 59"/>
                <a:gd name="T20" fmla="*/ 15 w 24"/>
                <a:gd name="T21" fmla="*/ 54 h 59"/>
                <a:gd name="T22" fmla="*/ 10 w 24"/>
                <a:gd name="T23" fmla="*/ 59 h 59"/>
                <a:gd name="T24" fmla="*/ 6 w 24"/>
                <a:gd name="T25" fmla="*/ 54 h 59"/>
                <a:gd name="T26" fmla="*/ 6 w 24"/>
                <a:gd name="T27" fmla="*/ 29 h 59"/>
                <a:gd name="T28" fmla="*/ 6 w 24"/>
                <a:gd name="T29" fmla="*/ 27 h 59"/>
                <a:gd name="T30" fmla="*/ 6 w 24"/>
                <a:gd name="T31" fmla="*/ 27 h 59"/>
                <a:gd name="T32" fmla="*/ 0 w 24"/>
                <a:gd name="T33" fmla="*/ 21 h 59"/>
                <a:gd name="T34" fmla="*/ 0 w 24"/>
                <a:gd name="T35" fmla="*/ 7 h 59"/>
                <a:gd name="T36" fmla="*/ 6 w 24"/>
                <a:gd name="T3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" h="59">
                  <a:moveTo>
                    <a:pt x="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1" y="2"/>
                    <a:pt x="20" y="4"/>
                    <a:pt x="20" y="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4"/>
                    <a:pt x="22" y="36"/>
                    <a:pt x="24" y="38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7"/>
                    <a:pt x="22" y="59"/>
                    <a:pt x="20" y="59"/>
                  </a:cubicBezTo>
                  <a:cubicBezTo>
                    <a:pt x="17" y="59"/>
                    <a:pt x="15" y="57"/>
                    <a:pt x="15" y="54"/>
                  </a:cubicBezTo>
                  <a:cubicBezTo>
                    <a:pt x="15" y="57"/>
                    <a:pt x="13" y="59"/>
                    <a:pt x="10" y="59"/>
                  </a:cubicBezTo>
                  <a:cubicBezTo>
                    <a:pt x="8" y="59"/>
                    <a:pt x="6" y="57"/>
                    <a:pt x="6" y="54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8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3" y="27"/>
                    <a:pt x="0" y="24"/>
                    <a:pt x="0" y="2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25" name="组合 324"/>
          <p:cNvGrpSpPr/>
          <p:nvPr/>
        </p:nvGrpSpPr>
        <p:grpSpPr>
          <a:xfrm>
            <a:off x="2548341" y="4759271"/>
            <a:ext cx="247122" cy="380514"/>
            <a:chOff x="10534650" y="6297613"/>
            <a:chExt cx="258763" cy="398462"/>
          </a:xfrm>
          <a:solidFill>
            <a:schemeClr val="accent6">
              <a:lumMod val="50000"/>
            </a:schemeClr>
          </a:solidFill>
        </p:grpSpPr>
        <p:sp>
          <p:nvSpPr>
            <p:cNvPr id="326" name="Freeform 11"/>
            <p:cNvSpPr/>
            <p:nvPr/>
          </p:nvSpPr>
          <p:spPr bwMode="auto">
            <a:xfrm>
              <a:off x="10591800" y="6638925"/>
              <a:ext cx="146050" cy="57150"/>
            </a:xfrm>
            <a:custGeom>
              <a:avLst/>
              <a:gdLst>
                <a:gd name="T0" fmla="*/ 35 w 39"/>
                <a:gd name="T1" fmla="*/ 0 h 15"/>
                <a:gd name="T2" fmla="*/ 4 w 39"/>
                <a:gd name="T3" fmla="*/ 0 h 15"/>
                <a:gd name="T4" fmla="*/ 0 w 39"/>
                <a:gd name="T5" fmla="*/ 5 h 15"/>
                <a:gd name="T6" fmla="*/ 4 w 39"/>
                <a:gd name="T7" fmla="*/ 9 h 15"/>
                <a:gd name="T8" fmla="*/ 11 w 39"/>
                <a:gd name="T9" fmla="*/ 9 h 15"/>
                <a:gd name="T10" fmla="*/ 11 w 39"/>
                <a:gd name="T11" fmla="*/ 9 h 15"/>
                <a:gd name="T12" fmla="*/ 20 w 39"/>
                <a:gd name="T13" fmla="*/ 15 h 15"/>
                <a:gd name="T14" fmla="*/ 29 w 39"/>
                <a:gd name="T15" fmla="*/ 9 h 15"/>
                <a:gd name="T16" fmla="*/ 29 w 39"/>
                <a:gd name="T17" fmla="*/ 9 h 15"/>
                <a:gd name="T18" fmla="*/ 35 w 39"/>
                <a:gd name="T19" fmla="*/ 9 h 15"/>
                <a:gd name="T20" fmla="*/ 39 w 39"/>
                <a:gd name="T21" fmla="*/ 5 h 15"/>
                <a:gd name="T22" fmla="*/ 35 w 39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" h="15">
                  <a:moveTo>
                    <a:pt x="3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3"/>
                    <a:pt x="15" y="15"/>
                    <a:pt x="20" y="15"/>
                  </a:cubicBezTo>
                  <a:cubicBezTo>
                    <a:pt x="25" y="15"/>
                    <a:pt x="29" y="13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7" y="9"/>
                    <a:pt x="39" y="7"/>
                    <a:pt x="39" y="5"/>
                  </a:cubicBezTo>
                  <a:cubicBezTo>
                    <a:pt x="39" y="2"/>
                    <a:pt x="37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27" name="Freeform 12"/>
            <p:cNvSpPr>
              <a:spLocks noEditPoints="1"/>
            </p:cNvSpPr>
            <p:nvPr/>
          </p:nvSpPr>
          <p:spPr bwMode="auto">
            <a:xfrm>
              <a:off x="10534650" y="6297613"/>
              <a:ext cx="258763" cy="295275"/>
            </a:xfrm>
            <a:custGeom>
              <a:avLst/>
              <a:gdLst>
                <a:gd name="T0" fmla="*/ 69 w 69"/>
                <a:gd name="T1" fmla="*/ 35 h 77"/>
                <a:gd name="T2" fmla="*/ 35 w 69"/>
                <a:gd name="T3" fmla="*/ 0 h 77"/>
                <a:gd name="T4" fmla="*/ 0 w 69"/>
                <a:gd name="T5" fmla="*/ 35 h 77"/>
                <a:gd name="T6" fmla="*/ 15 w 69"/>
                <a:gd name="T7" fmla="*/ 77 h 77"/>
                <a:gd name="T8" fmla="*/ 55 w 69"/>
                <a:gd name="T9" fmla="*/ 77 h 77"/>
                <a:gd name="T10" fmla="*/ 69 w 69"/>
                <a:gd name="T11" fmla="*/ 35 h 77"/>
                <a:gd name="T12" fmla="*/ 35 w 69"/>
                <a:gd name="T13" fmla="*/ 9 h 77"/>
                <a:gd name="T14" fmla="*/ 42 w 69"/>
                <a:gd name="T15" fmla="*/ 16 h 77"/>
                <a:gd name="T16" fmla="*/ 35 w 69"/>
                <a:gd name="T17" fmla="*/ 23 h 77"/>
                <a:gd name="T18" fmla="*/ 28 w 69"/>
                <a:gd name="T19" fmla="*/ 16 h 77"/>
                <a:gd name="T20" fmla="*/ 35 w 69"/>
                <a:gd name="T21" fmla="*/ 9 h 77"/>
                <a:gd name="T22" fmla="*/ 48 w 69"/>
                <a:gd name="T23" fmla="*/ 44 h 77"/>
                <a:gd name="T24" fmla="*/ 43 w 69"/>
                <a:gd name="T25" fmla="*/ 49 h 77"/>
                <a:gd name="T26" fmla="*/ 43 w 69"/>
                <a:gd name="T27" fmla="*/ 49 h 77"/>
                <a:gd name="T28" fmla="*/ 43 w 69"/>
                <a:gd name="T29" fmla="*/ 51 h 77"/>
                <a:gd name="T30" fmla="*/ 43 w 69"/>
                <a:gd name="T31" fmla="*/ 71 h 77"/>
                <a:gd name="T32" fmla="*/ 39 w 69"/>
                <a:gd name="T33" fmla="*/ 75 h 77"/>
                <a:gd name="T34" fmla="*/ 35 w 69"/>
                <a:gd name="T35" fmla="*/ 71 h 77"/>
                <a:gd name="T36" fmla="*/ 31 w 69"/>
                <a:gd name="T37" fmla="*/ 75 h 77"/>
                <a:gd name="T38" fmla="*/ 27 w 69"/>
                <a:gd name="T39" fmla="*/ 71 h 77"/>
                <a:gd name="T40" fmla="*/ 27 w 69"/>
                <a:gd name="T41" fmla="*/ 51 h 77"/>
                <a:gd name="T42" fmla="*/ 27 w 69"/>
                <a:gd name="T43" fmla="*/ 49 h 77"/>
                <a:gd name="T44" fmla="*/ 27 w 69"/>
                <a:gd name="T45" fmla="*/ 49 h 77"/>
                <a:gd name="T46" fmla="*/ 21 w 69"/>
                <a:gd name="T47" fmla="*/ 44 h 77"/>
                <a:gd name="T48" fmla="*/ 21 w 69"/>
                <a:gd name="T49" fmla="*/ 31 h 77"/>
                <a:gd name="T50" fmla="*/ 27 w 69"/>
                <a:gd name="T51" fmla="*/ 26 h 77"/>
                <a:gd name="T52" fmla="*/ 29 w 69"/>
                <a:gd name="T53" fmla="*/ 26 h 77"/>
                <a:gd name="T54" fmla="*/ 34 w 69"/>
                <a:gd name="T55" fmla="*/ 31 h 77"/>
                <a:gd name="T56" fmla="*/ 40 w 69"/>
                <a:gd name="T57" fmla="*/ 26 h 77"/>
                <a:gd name="T58" fmla="*/ 43 w 69"/>
                <a:gd name="T59" fmla="*/ 26 h 77"/>
                <a:gd name="T60" fmla="*/ 48 w 69"/>
                <a:gd name="T61" fmla="*/ 31 h 77"/>
                <a:gd name="T62" fmla="*/ 48 w 69"/>
                <a:gd name="T63" fmla="*/ 4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9" h="77">
                  <a:moveTo>
                    <a:pt x="69" y="35"/>
                  </a:moveTo>
                  <a:cubicBezTo>
                    <a:pt x="69" y="15"/>
                    <a:pt x="54" y="0"/>
                    <a:pt x="35" y="0"/>
                  </a:cubicBezTo>
                  <a:cubicBezTo>
                    <a:pt x="16" y="0"/>
                    <a:pt x="0" y="15"/>
                    <a:pt x="0" y="35"/>
                  </a:cubicBezTo>
                  <a:cubicBezTo>
                    <a:pt x="0" y="51"/>
                    <a:pt x="15" y="61"/>
                    <a:pt x="15" y="7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5" y="60"/>
                    <a:pt x="69" y="51"/>
                    <a:pt x="69" y="35"/>
                  </a:cubicBezTo>
                  <a:close/>
                  <a:moveTo>
                    <a:pt x="35" y="9"/>
                  </a:moveTo>
                  <a:cubicBezTo>
                    <a:pt x="39" y="9"/>
                    <a:pt x="42" y="12"/>
                    <a:pt x="42" y="16"/>
                  </a:cubicBezTo>
                  <a:cubicBezTo>
                    <a:pt x="42" y="20"/>
                    <a:pt x="39" y="23"/>
                    <a:pt x="35" y="23"/>
                  </a:cubicBezTo>
                  <a:cubicBezTo>
                    <a:pt x="31" y="23"/>
                    <a:pt x="28" y="20"/>
                    <a:pt x="28" y="16"/>
                  </a:cubicBezTo>
                  <a:cubicBezTo>
                    <a:pt x="28" y="12"/>
                    <a:pt x="31" y="9"/>
                    <a:pt x="35" y="9"/>
                  </a:cubicBezTo>
                  <a:close/>
                  <a:moveTo>
                    <a:pt x="48" y="44"/>
                  </a:moveTo>
                  <a:cubicBezTo>
                    <a:pt x="48" y="47"/>
                    <a:pt x="46" y="49"/>
                    <a:pt x="43" y="49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50"/>
                    <a:pt x="43" y="50"/>
                    <a:pt x="43" y="5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3"/>
                    <a:pt x="41" y="75"/>
                    <a:pt x="39" y="75"/>
                  </a:cubicBezTo>
                  <a:cubicBezTo>
                    <a:pt x="37" y="75"/>
                    <a:pt x="35" y="73"/>
                    <a:pt x="35" y="71"/>
                  </a:cubicBezTo>
                  <a:cubicBezTo>
                    <a:pt x="35" y="73"/>
                    <a:pt x="33" y="75"/>
                    <a:pt x="31" y="75"/>
                  </a:cubicBezTo>
                  <a:cubicBezTo>
                    <a:pt x="28" y="75"/>
                    <a:pt x="27" y="73"/>
                    <a:pt x="27" y="7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0"/>
                    <a:pt x="27" y="50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4" y="49"/>
                    <a:pt x="21" y="47"/>
                    <a:pt x="21" y="44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28"/>
                    <a:pt x="24" y="26"/>
                    <a:pt x="27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6" y="26"/>
                    <a:pt x="48" y="28"/>
                    <a:pt x="48" y="31"/>
                  </a:cubicBezTo>
                  <a:lnTo>
                    <a:pt x="48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28" name="Freeform 13"/>
            <p:cNvSpPr/>
            <p:nvPr/>
          </p:nvSpPr>
          <p:spPr bwMode="auto">
            <a:xfrm>
              <a:off x="10591800" y="6608763"/>
              <a:ext cx="146050" cy="19050"/>
            </a:xfrm>
            <a:custGeom>
              <a:avLst/>
              <a:gdLst>
                <a:gd name="T0" fmla="*/ 39 w 39"/>
                <a:gd name="T1" fmla="*/ 2 h 5"/>
                <a:gd name="T2" fmla="*/ 36 w 39"/>
                <a:gd name="T3" fmla="*/ 5 h 5"/>
                <a:gd name="T4" fmla="*/ 3 w 39"/>
                <a:gd name="T5" fmla="*/ 5 h 5"/>
                <a:gd name="T6" fmla="*/ 0 w 39"/>
                <a:gd name="T7" fmla="*/ 2 h 5"/>
                <a:gd name="T8" fmla="*/ 0 w 39"/>
                <a:gd name="T9" fmla="*/ 2 h 5"/>
                <a:gd name="T10" fmla="*/ 3 w 39"/>
                <a:gd name="T11" fmla="*/ 0 h 5"/>
                <a:gd name="T12" fmla="*/ 36 w 39"/>
                <a:gd name="T13" fmla="*/ 0 h 5"/>
                <a:gd name="T14" fmla="*/ 39 w 39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5">
                  <a:moveTo>
                    <a:pt x="39" y="2"/>
                  </a:moveTo>
                  <a:cubicBezTo>
                    <a:pt x="39" y="4"/>
                    <a:pt x="38" y="5"/>
                    <a:pt x="36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39" y="1"/>
                    <a:pt x="3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29" name="组合 328"/>
          <p:cNvGrpSpPr/>
          <p:nvPr/>
        </p:nvGrpSpPr>
        <p:grpSpPr>
          <a:xfrm>
            <a:off x="4743973" y="4800959"/>
            <a:ext cx="459372" cy="297136"/>
            <a:chOff x="8375650" y="6343650"/>
            <a:chExt cx="481013" cy="311151"/>
          </a:xfrm>
          <a:solidFill>
            <a:schemeClr val="accent6">
              <a:lumMod val="50000"/>
            </a:schemeClr>
          </a:solidFill>
        </p:grpSpPr>
        <p:sp>
          <p:nvSpPr>
            <p:cNvPr id="330" name="Freeform 26"/>
            <p:cNvSpPr/>
            <p:nvPr/>
          </p:nvSpPr>
          <p:spPr bwMode="auto">
            <a:xfrm>
              <a:off x="8375650" y="6405563"/>
              <a:ext cx="247650" cy="249238"/>
            </a:xfrm>
            <a:custGeom>
              <a:avLst/>
              <a:gdLst>
                <a:gd name="T0" fmla="*/ 27 w 66"/>
                <a:gd name="T1" fmla="*/ 20 h 65"/>
                <a:gd name="T2" fmla="*/ 33 w 66"/>
                <a:gd name="T3" fmla="*/ 0 h 65"/>
                <a:gd name="T4" fmla="*/ 3 w 66"/>
                <a:gd name="T5" fmla="*/ 31 h 65"/>
                <a:gd name="T6" fmla="*/ 8 w 66"/>
                <a:gd name="T7" fmla="*/ 47 h 65"/>
                <a:gd name="T8" fmla="*/ 0 w 66"/>
                <a:gd name="T9" fmla="*/ 65 h 65"/>
                <a:gd name="T10" fmla="*/ 25 w 66"/>
                <a:gd name="T11" fmla="*/ 59 h 65"/>
                <a:gd name="T12" fmla="*/ 44 w 66"/>
                <a:gd name="T13" fmla="*/ 63 h 65"/>
                <a:gd name="T14" fmla="*/ 66 w 66"/>
                <a:gd name="T15" fmla="*/ 58 h 65"/>
                <a:gd name="T16" fmla="*/ 27 w 66"/>
                <a:gd name="T17" fmla="*/ 2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65">
                  <a:moveTo>
                    <a:pt x="27" y="20"/>
                  </a:moveTo>
                  <a:cubicBezTo>
                    <a:pt x="27" y="13"/>
                    <a:pt x="29" y="6"/>
                    <a:pt x="33" y="0"/>
                  </a:cubicBezTo>
                  <a:cubicBezTo>
                    <a:pt x="16" y="4"/>
                    <a:pt x="3" y="16"/>
                    <a:pt x="3" y="31"/>
                  </a:cubicBezTo>
                  <a:cubicBezTo>
                    <a:pt x="3" y="37"/>
                    <a:pt x="5" y="42"/>
                    <a:pt x="8" y="47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31" y="61"/>
                    <a:pt x="37" y="63"/>
                    <a:pt x="44" y="63"/>
                  </a:cubicBezTo>
                  <a:cubicBezTo>
                    <a:pt x="52" y="63"/>
                    <a:pt x="60" y="61"/>
                    <a:pt x="66" y="58"/>
                  </a:cubicBezTo>
                  <a:cubicBezTo>
                    <a:pt x="44" y="55"/>
                    <a:pt x="27" y="39"/>
                    <a:pt x="2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1" name="Freeform 27"/>
            <p:cNvSpPr>
              <a:spLocks noEditPoints="1"/>
            </p:cNvSpPr>
            <p:nvPr/>
          </p:nvSpPr>
          <p:spPr bwMode="auto">
            <a:xfrm>
              <a:off x="8499475" y="6343650"/>
              <a:ext cx="357188" cy="284163"/>
            </a:xfrm>
            <a:custGeom>
              <a:avLst/>
              <a:gdLst>
                <a:gd name="T0" fmla="*/ 95 w 95"/>
                <a:gd name="T1" fmla="*/ 74 h 74"/>
                <a:gd name="T2" fmla="*/ 64 w 95"/>
                <a:gd name="T3" fmla="*/ 67 h 74"/>
                <a:gd name="T4" fmla="*/ 45 w 95"/>
                <a:gd name="T5" fmla="*/ 70 h 74"/>
                <a:gd name="T6" fmla="*/ 0 w 95"/>
                <a:gd name="T7" fmla="*/ 35 h 74"/>
                <a:gd name="T8" fmla="*/ 45 w 95"/>
                <a:gd name="T9" fmla="*/ 0 h 74"/>
                <a:gd name="T10" fmla="*/ 90 w 95"/>
                <a:gd name="T11" fmla="*/ 35 h 74"/>
                <a:gd name="T12" fmla="*/ 85 w 95"/>
                <a:gd name="T13" fmla="*/ 51 h 74"/>
                <a:gd name="T14" fmla="*/ 95 w 95"/>
                <a:gd name="T15" fmla="*/ 74 h 74"/>
                <a:gd name="T16" fmla="*/ 64 w 95"/>
                <a:gd name="T17" fmla="*/ 59 h 74"/>
                <a:gd name="T18" fmla="*/ 83 w 95"/>
                <a:gd name="T19" fmla="*/ 64 h 74"/>
                <a:gd name="T20" fmla="*/ 76 w 95"/>
                <a:gd name="T21" fmla="*/ 50 h 74"/>
                <a:gd name="T22" fmla="*/ 78 w 95"/>
                <a:gd name="T23" fmla="*/ 49 h 74"/>
                <a:gd name="T24" fmla="*/ 83 w 95"/>
                <a:gd name="T25" fmla="*/ 35 h 74"/>
                <a:gd name="T26" fmla="*/ 45 w 95"/>
                <a:gd name="T27" fmla="*/ 7 h 74"/>
                <a:gd name="T28" fmla="*/ 7 w 95"/>
                <a:gd name="T29" fmla="*/ 35 h 74"/>
                <a:gd name="T30" fmla="*/ 45 w 95"/>
                <a:gd name="T31" fmla="*/ 63 h 74"/>
                <a:gd name="T32" fmla="*/ 63 w 95"/>
                <a:gd name="T33" fmla="*/ 60 h 74"/>
                <a:gd name="T34" fmla="*/ 64 w 95"/>
                <a:gd name="T35" fmla="*/ 5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5" h="74">
                  <a:moveTo>
                    <a:pt x="95" y="74"/>
                  </a:moveTo>
                  <a:cubicBezTo>
                    <a:pt x="64" y="67"/>
                    <a:pt x="64" y="67"/>
                    <a:pt x="64" y="67"/>
                  </a:cubicBezTo>
                  <a:cubicBezTo>
                    <a:pt x="58" y="69"/>
                    <a:pt x="52" y="70"/>
                    <a:pt x="45" y="70"/>
                  </a:cubicBezTo>
                  <a:cubicBezTo>
                    <a:pt x="20" y="70"/>
                    <a:pt x="0" y="54"/>
                    <a:pt x="0" y="35"/>
                  </a:cubicBezTo>
                  <a:cubicBezTo>
                    <a:pt x="0" y="16"/>
                    <a:pt x="20" y="0"/>
                    <a:pt x="45" y="0"/>
                  </a:cubicBezTo>
                  <a:cubicBezTo>
                    <a:pt x="70" y="0"/>
                    <a:pt x="90" y="16"/>
                    <a:pt x="90" y="35"/>
                  </a:cubicBezTo>
                  <a:cubicBezTo>
                    <a:pt x="90" y="41"/>
                    <a:pt x="88" y="46"/>
                    <a:pt x="85" y="51"/>
                  </a:cubicBezTo>
                  <a:lnTo>
                    <a:pt x="95" y="74"/>
                  </a:lnTo>
                  <a:close/>
                  <a:moveTo>
                    <a:pt x="64" y="59"/>
                  </a:moveTo>
                  <a:cubicBezTo>
                    <a:pt x="83" y="64"/>
                    <a:pt x="83" y="64"/>
                    <a:pt x="83" y="64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78" y="49"/>
                    <a:pt x="78" y="49"/>
                    <a:pt x="78" y="49"/>
                  </a:cubicBezTo>
                  <a:cubicBezTo>
                    <a:pt x="81" y="44"/>
                    <a:pt x="83" y="40"/>
                    <a:pt x="83" y="35"/>
                  </a:cubicBezTo>
                  <a:cubicBezTo>
                    <a:pt x="83" y="19"/>
                    <a:pt x="66" y="7"/>
                    <a:pt x="45" y="7"/>
                  </a:cubicBezTo>
                  <a:cubicBezTo>
                    <a:pt x="24" y="7"/>
                    <a:pt x="7" y="19"/>
                    <a:pt x="7" y="35"/>
                  </a:cubicBezTo>
                  <a:cubicBezTo>
                    <a:pt x="7" y="50"/>
                    <a:pt x="24" y="63"/>
                    <a:pt x="45" y="63"/>
                  </a:cubicBezTo>
                  <a:cubicBezTo>
                    <a:pt x="51" y="63"/>
                    <a:pt x="57" y="62"/>
                    <a:pt x="63" y="60"/>
                  </a:cubicBezTo>
                  <a:lnTo>
                    <a:pt x="64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2" name="Freeform 28"/>
            <p:cNvSpPr/>
            <p:nvPr/>
          </p:nvSpPr>
          <p:spPr bwMode="auto">
            <a:xfrm>
              <a:off x="8609013" y="6381750"/>
              <a:ext cx="123825" cy="192088"/>
            </a:xfrm>
            <a:custGeom>
              <a:avLst/>
              <a:gdLst>
                <a:gd name="T0" fmla="*/ 31 w 33"/>
                <a:gd name="T1" fmla="*/ 27 h 50"/>
                <a:gd name="T2" fmla="*/ 26 w 33"/>
                <a:gd name="T3" fmla="*/ 24 h 50"/>
                <a:gd name="T4" fmla="*/ 21 w 33"/>
                <a:gd name="T5" fmla="*/ 22 h 50"/>
                <a:gd name="T6" fmla="*/ 18 w 33"/>
                <a:gd name="T7" fmla="*/ 21 h 50"/>
                <a:gd name="T8" fmla="*/ 14 w 33"/>
                <a:gd name="T9" fmla="*/ 20 h 50"/>
                <a:gd name="T10" fmla="*/ 11 w 33"/>
                <a:gd name="T11" fmla="*/ 19 h 50"/>
                <a:gd name="T12" fmla="*/ 9 w 33"/>
                <a:gd name="T13" fmla="*/ 18 h 50"/>
                <a:gd name="T14" fmla="*/ 9 w 33"/>
                <a:gd name="T15" fmla="*/ 16 h 50"/>
                <a:gd name="T16" fmla="*/ 9 w 33"/>
                <a:gd name="T17" fmla="*/ 14 h 50"/>
                <a:gd name="T18" fmla="*/ 11 w 33"/>
                <a:gd name="T19" fmla="*/ 13 h 50"/>
                <a:gd name="T20" fmla="*/ 14 w 33"/>
                <a:gd name="T21" fmla="*/ 12 h 50"/>
                <a:gd name="T22" fmla="*/ 17 w 33"/>
                <a:gd name="T23" fmla="*/ 12 h 50"/>
                <a:gd name="T24" fmla="*/ 22 w 33"/>
                <a:gd name="T25" fmla="*/ 12 h 50"/>
                <a:gd name="T26" fmla="*/ 26 w 33"/>
                <a:gd name="T27" fmla="*/ 14 h 50"/>
                <a:gd name="T28" fmla="*/ 27 w 33"/>
                <a:gd name="T29" fmla="*/ 14 h 50"/>
                <a:gd name="T30" fmla="*/ 28 w 33"/>
                <a:gd name="T31" fmla="*/ 14 h 50"/>
                <a:gd name="T32" fmla="*/ 30 w 33"/>
                <a:gd name="T33" fmla="*/ 13 h 50"/>
                <a:gd name="T34" fmla="*/ 31 w 33"/>
                <a:gd name="T35" fmla="*/ 12 h 50"/>
                <a:gd name="T36" fmla="*/ 30 w 33"/>
                <a:gd name="T37" fmla="*/ 10 h 50"/>
                <a:gd name="T38" fmla="*/ 27 w 33"/>
                <a:gd name="T39" fmla="*/ 8 h 50"/>
                <a:gd name="T40" fmla="*/ 23 w 33"/>
                <a:gd name="T41" fmla="*/ 6 h 50"/>
                <a:gd name="T42" fmla="*/ 18 w 33"/>
                <a:gd name="T43" fmla="*/ 6 h 50"/>
                <a:gd name="T44" fmla="*/ 18 w 33"/>
                <a:gd name="T45" fmla="*/ 2 h 50"/>
                <a:gd name="T46" fmla="*/ 16 w 33"/>
                <a:gd name="T47" fmla="*/ 0 h 50"/>
                <a:gd name="T48" fmla="*/ 14 w 33"/>
                <a:gd name="T49" fmla="*/ 2 h 50"/>
                <a:gd name="T50" fmla="*/ 14 w 33"/>
                <a:gd name="T51" fmla="*/ 6 h 50"/>
                <a:gd name="T52" fmla="*/ 10 w 33"/>
                <a:gd name="T53" fmla="*/ 6 h 50"/>
                <a:gd name="T54" fmla="*/ 5 w 33"/>
                <a:gd name="T55" fmla="*/ 8 h 50"/>
                <a:gd name="T56" fmla="*/ 2 w 33"/>
                <a:gd name="T57" fmla="*/ 12 h 50"/>
                <a:gd name="T58" fmla="*/ 0 w 33"/>
                <a:gd name="T59" fmla="*/ 16 h 50"/>
                <a:gd name="T60" fmla="*/ 1 w 33"/>
                <a:gd name="T61" fmla="*/ 20 h 50"/>
                <a:gd name="T62" fmla="*/ 3 w 33"/>
                <a:gd name="T63" fmla="*/ 23 h 50"/>
                <a:gd name="T64" fmla="*/ 7 w 33"/>
                <a:gd name="T65" fmla="*/ 25 h 50"/>
                <a:gd name="T66" fmla="*/ 11 w 33"/>
                <a:gd name="T67" fmla="*/ 26 h 50"/>
                <a:gd name="T68" fmla="*/ 15 w 33"/>
                <a:gd name="T69" fmla="*/ 28 h 50"/>
                <a:gd name="T70" fmla="*/ 20 w 33"/>
                <a:gd name="T71" fmla="*/ 29 h 50"/>
                <a:gd name="T72" fmla="*/ 24 w 33"/>
                <a:gd name="T73" fmla="*/ 31 h 50"/>
                <a:gd name="T74" fmla="*/ 25 w 33"/>
                <a:gd name="T75" fmla="*/ 33 h 50"/>
                <a:gd name="T76" fmla="*/ 24 w 33"/>
                <a:gd name="T77" fmla="*/ 36 h 50"/>
                <a:gd name="T78" fmla="*/ 23 w 33"/>
                <a:gd name="T79" fmla="*/ 38 h 50"/>
                <a:gd name="T80" fmla="*/ 20 w 33"/>
                <a:gd name="T81" fmla="*/ 39 h 50"/>
                <a:gd name="T82" fmla="*/ 17 w 33"/>
                <a:gd name="T83" fmla="*/ 39 h 50"/>
                <a:gd name="T84" fmla="*/ 12 w 33"/>
                <a:gd name="T85" fmla="*/ 39 h 50"/>
                <a:gd name="T86" fmla="*/ 8 w 33"/>
                <a:gd name="T87" fmla="*/ 37 h 50"/>
                <a:gd name="T88" fmla="*/ 5 w 33"/>
                <a:gd name="T89" fmla="*/ 36 h 50"/>
                <a:gd name="T90" fmla="*/ 3 w 33"/>
                <a:gd name="T91" fmla="*/ 36 h 50"/>
                <a:gd name="T92" fmla="*/ 1 w 33"/>
                <a:gd name="T93" fmla="*/ 36 h 50"/>
                <a:gd name="T94" fmla="*/ 0 w 33"/>
                <a:gd name="T95" fmla="*/ 38 h 50"/>
                <a:gd name="T96" fmla="*/ 2 w 33"/>
                <a:gd name="T97" fmla="*/ 41 h 50"/>
                <a:gd name="T98" fmla="*/ 5 w 33"/>
                <a:gd name="T99" fmla="*/ 43 h 50"/>
                <a:gd name="T100" fmla="*/ 10 w 33"/>
                <a:gd name="T101" fmla="*/ 44 h 50"/>
                <a:gd name="T102" fmla="*/ 14 w 33"/>
                <a:gd name="T103" fmla="*/ 45 h 50"/>
                <a:gd name="T104" fmla="*/ 14 w 33"/>
                <a:gd name="T105" fmla="*/ 47 h 50"/>
                <a:gd name="T106" fmla="*/ 16 w 33"/>
                <a:gd name="T107" fmla="*/ 50 h 50"/>
                <a:gd name="T108" fmla="*/ 18 w 33"/>
                <a:gd name="T109" fmla="*/ 47 h 50"/>
                <a:gd name="T110" fmla="*/ 18 w 33"/>
                <a:gd name="T111" fmla="*/ 45 h 50"/>
                <a:gd name="T112" fmla="*/ 23 w 33"/>
                <a:gd name="T113" fmla="*/ 44 h 50"/>
                <a:gd name="T114" fmla="*/ 28 w 33"/>
                <a:gd name="T115" fmla="*/ 42 h 50"/>
                <a:gd name="T116" fmla="*/ 32 w 33"/>
                <a:gd name="T117" fmla="*/ 38 h 50"/>
                <a:gd name="T118" fmla="*/ 33 w 33"/>
                <a:gd name="T119" fmla="*/ 33 h 50"/>
                <a:gd name="T120" fmla="*/ 31 w 33"/>
                <a:gd name="T121" fmla="*/ 2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" h="50">
                  <a:moveTo>
                    <a:pt x="31" y="27"/>
                  </a:moveTo>
                  <a:cubicBezTo>
                    <a:pt x="30" y="25"/>
                    <a:pt x="28" y="24"/>
                    <a:pt x="26" y="24"/>
                  </a:cubicBezTo>
                  <a:cubicBezTo>
                    <a:pt x="24" y="23"/>
                    <a:pt x="23" y="23"/>
                    <a:pt x="21" y="22"/>
                  </a:cubicBezTo>
                  <a:cubicBezTo>
                    <a:pt x="20" y="22"/>
                    <a:pt x="19" y="22"/>
                    <a:pt x="18" y="21"/>
                  </a:cubicBezTo>
                  <a:cubicBezTo>
                    <a:pt x="16" y="21"/>
                    <a:pt x="15" y="21"/>
                    <a:pt x="14" y="20"/>
                  </a:cubicBezTo>
                  <a:cubicBezTo>
                    <a:pt x="13" y="20"/>
                    <a:pt x="12" y="20"/>
                    <a:pt x="11" y="19"/>
                  </a:cubicBezTo>
                  <a:cubicBezTo>
                    <a:pt x="10" y="19"/>
                    <a:pt x="10" y="19"/>
                    <a:pt x="9" y="18"/>
                  </a:cubicBezTo>
                  <a:cubicBezTo>
                    <a:pt x="9" y="17"/>
                    <a:pt x="9" y="17"/>
                    <a:pt x="9" y="16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4"/>
                    <a:pt x="10" y="13"/>
                    <a:pt x="11" y="13"/>
                  </a:cubicBezTo>
                  <a:cubicBezTo>
                    <a:pt x="12" y="12"/>
                    <a:pt x="12" y="12"/>
                    <a:pt x="14" y="12"/>
                  </a:cubicBezTo>
                  <a:cubicBezTo>
                    <a:pt x="15" y="12"/>
                    <a:pt x="16" y="12"/>
                    <a:pt x="17" y="12"/>
                  </a:cubicBezTo>
                  <a:cubicBezTo>
                    <a:pt x="19" y="12"/>
                    <a:pt x="21" y="12"/>
                    <a:pt x="22" y="12"/>
                  </a:cubicBezTo>
                  <a:cubicBezTo>
                    <a:pt x="24" y="13"/>
                    <a:pt x="25" y="13"/>
                    <a:pt x="26" y="14"/>
                  </a:cubicBezTo>
                  <a:cubicBezTo>
                    <a:pt x="26" y="14"/>
                    <a:pt x="27" y="14"/>
                    <a:pt x="27" y="14"/>
                  </a:cubicBezTo>
                  <a:cubicBezTo>
                    <a:pt x="27" y="14"/>
                    <a:pt x="28" y="14"/>
                    <a:pt x="28" y="14"/>
                  </a:cubicBezTo>
                  <a:cubicBezTo>
                    <a:pt x="29" y="14"/>
                    <a:pt x="29" y="14"/>
                    <a:pt x="30" y="13"/>
                  </a:cubicBezTo>
                  <a:cubicBezTo>
                    <a:pt x="30" y="13"/>
                    <a:pt x="31" y="13"/>
                    <a:pt x="31" y="12"/>
                  </a:cubicBezTo>
                  <a:cubicBezTo>
                    <a:pt x="31" y="11"/>
                    <a:pt x="30" y="10"/>
                    <a:pt x="30" y="10"/>
                  </a:cubicBezTo>
                  <a:cubicBezTo>
                    <a:pt x="29" y="9"/>
                    <a:pt x="28" y="8"/>
                    <a:pt x="27" y="8"/>
                  </a:cubicBezTo>
                  <a:cubicBezTo>
                    <a:pt x="26" y="7"/>
                    <a:pt x="25" y="7"/>
                    <a:pt x="23" y="6"/>
                  </a:cubicBezTo>
                  <a:cubicBezTo>
                    <a:pt x="21" y="6"/>
                    <a:pt x="20" y="6"/>
                    <a:pt x="18" y="6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5" y="0"/>
                    <a:pt x="14" y="1"/>
                    <a:pt x="14" y="2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2" y="6"/>
                    <a:pt x="11" y="6"/>
                    <a:pt x="10" y="6"/>
                  </a:cubicBezTo>
                  <a:cubicBezTo>
                    <a:pt x="8" y="7"/>
                    <a:pt x="6" y="7"/>
                    <a:pt x="5" y="8"/>
                  </a:cubicBezTo>
                  <a:cubicBezTo>
                    <a:pt x="4" y="9"/>
                    <a:pt x="2" y="10"/>
                    <a:pt x="2" y="12"/>
                  </a:cubicBezTo>
                  <a:cubicBezTo>
                    <a:pt x="1" y="13"/>
                    <a:pt x="0" y="15"/>
                    <a:pt x="0" y="16"/>
                  </a:cubicBezTo>
                  <a:cubicBezTo>
                    <a:pt x="0" y="18"/>
                    <a:pt x="1" y="19"/>
                    <a:pt x="1" y="20"/>
                  </a:cubicBezTo>
                  <a:cubicBezTo>
                    <a:pt x="2" y="21"/>
                    <a:pt x="2" y="22"/>
                    <a:pt x="3" y="23"/>
                  </a:cubicBezTo>
                  <a:cubicBezTo>
                    <a:pt x="4" y="24"/>
                    <a:pt x="5" y="25"/>
                    <a:pt x="7" y="25"/>
                  </a:cubicBezTo>
                  <a:cubicBezTo>
                    <a:pt x="8" y="26"/>
                    <a:pt x="9" y="26"/>
                    <a:pt x="11" y="26"/>
                  </a:cubicBezTo>
                  <a:cubicBezTo>
                    <a:pt x="12" y="27"/>
                    <a:pt x="14" y="27"/>
                    <a:pt x="15" y="28"/>
                  </a:cubicBezTo>
                  <a:cubicBezTo>
                    <a:pt x="17" y="28"/>
                    <a:pt x="19" y="28"/>
                    <a:pt x="20" y="29"/>
                  </a:cubicBezTo>
                  <a:cubicBezTo>
                    <a:pt x="22" y="29"/>
                    <a:pt x="23" y="30"/>
                    <a:pt x="24" y="31"/>
                  </a:cubicBezTo>
                  <a:cubicBezTo>
                    <a:pt x="25" y="31"/>
                    <a:pt x="25" y="32"/>
                    <a:pt x="25" y="33"/>
                  </a:cubicBezTo>
                  <a:cubicBezTo>
                    <a:pt x="25" y="34"/>
                    <a:pt x="25" y="35"/>
                    <a:pt x="24" y="36"/>
                  </a:cubicBezTo>
                  <a:cubicBezTo>
                    <a:pt x="24" y="37"/>
                    <a:pt x="23" y="37"/>
                    <a:pt x="23" y="38"/>
                  </a:cubicBezTo>
                  <a:cubicBezTo>
                    <a:pt x="22" y="38"/>
                    <a:pt x="21" y="38"/>
                    <a:pt x="20" y="39"/>
                  </a:cubicBezTo>
                  <a:cubicBezTo>
                    <a:pt x="19" y="39"/>
                    <a:pt x="18" y="39"/>
                    <a:pt x="17" y="39"/>
                  </a:cubicBezTo>
                  <a:cubicBezTo>
                    <a:pt x="15" y="39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7"/>
                    <a:pt x="6" y="36"/>
                    <a:pt x="5" y="36"/>
                  </a:cubicBezTo>
                  <a:cubicBezTo>
                    <a:pt x="4" y="36"/>
                    <a:pt x="4" y="36"/>
                    <a:pt x="3" y="36"/>
                  </a:cubicBezTo>
                  <a:cubicBezTo>
                    <a:pt x="2" y="36"/>
                    <a:pt x="2" y="36"/>
                    <a:pt x="1" y="36"/>
                  </a:cubicBezTo>
                  <a:cubicBezTo>
                    <a:pt x="1" y="37"/>
                    <a:pt x="0" y="37"/>
                    <a:pt x="0" y="38"/>
                  </a:cubicBezTo>
                  <a:cubicBezTo>
                    <a:pt x="0" y="39"/>
                    <a:pt x="1" y="40"/>
                    <a:pt x="2" y="41"/>
                  </a:cubicBezTo>
                  <a:cubicBezTo>
                    <a:pt x="2" y="42"/>
                    <a:pt x="4" y="42"/>
                    <a:pt x="5" y="43"/>
                  </a:cubicBezTo>
                  <a:cubicBezTo>
                    <a:pt x="6" y="44"/>
                    <a:pt x="8" y="44"/>
                    <a:pt x="10" y="44"/>
                  </a:cubicBezTo>
                  <a:cubicBezTo>
                    <a:pt x="11" y="45"/>
                    <a:pt x="12" y="45"/>
                    <a:pt x="14" y="45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9"/>
                    <a:pt x="15" y="50"/>
                    <a:pt x="16" y="50"/>
                  </a:cubicBezTo>
                  <a:cubicBezTo>
                    <a:pt x="17" y="50"/>
                    <a:pt x="18" y="49"/>
                    <a:pt x="18" y="47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20" y="45"/>
                    <a:pt x="21" y="44"/>
                    <a:pt x="23" y="44"/>
                  </a:cubicBezTo>
                  <a:cubicBezTo>
                    <a:pt x="25" y="44"/>
                    <a:pt x="27" y="43"/>
                    <a:pt x="28" y="42"/>
                  </a:cubicBezTo>
                  <a:cubicBezTo>
                    <a:pt x="30" y="41"/>
                    <a:pt x="31" y="39"/>
                    <a:pt x="32" y="38"/>
                  </a:cubicBezTo>
                  <a:cubicBezTo>
                    <a:pt x="33" y="36"/>
                    <a:pt x="33" y="35"/>
                    <a:pt x="33" y="33"/>
                  </a:cubicBezTo>
                  <a:cubicBezTo>
                    <a:pt x="33" y="30"/>
                    <a:pt x="33" y="28"/>
                    <a:pt x="3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33" name="组合 332"/>
          <p:cNvGrpSpPr/>
          <p:nvPr/>
        </p:nvGrpSpPr>
        <p:grpSpPr>
          <a:xfrm>
            <a:off x="4024442" y="4811839"/>
            <a:ext cx="356228" cy="275378"/>
            <a:chOff x="9175750" y="6338888"/>
            <a:chExt cx="412750" cy="319088"/>
          </a:xfrm>
          <a:solidFill>
            <a:schemeClr val="accent6">
              <a:lumMod val="50000"/>
            </a:schemeClr>
          </a:solidFill>
        </p:grpSpPr>
        <p:sp>
          <p:nvSpPr>
            <p:cNvPr id="334" name="Freeform 51"/>
            <p:cNvSpPr>
              <a:spLocks noEditPoints="1"/>
            </p:cNvSpPr>
            <p:nvPr/>
          </p:nvSpPr>
          <p:spPr bwMode="auto">
            <a:xfrm>
              <a:off x="9175750" y="6338888"/>
              <a:ext cx="412750" cy="319088"/>
            </a:xfrm>
            <a:custGeom>
              <a:avLst/>
              <a:gdLst>
                <a:gd name="T0" fmla="*/ 102 w 110"/>
                <a:gd name="T1" fmla="*/ 0 h 83"/>
                <a:gd name="T2" fmla="*/ 9 w 110"/>
                <a:gd name="T3" fmla="*/ 0 h 83"/>
                <a:gd name="T4" fmla="*/ 0 w 110"/>
                <a:gd name="T5" fmla="*/ 8 h 83"/>
                <a:gd name="T6" fmla="*/ 0 w 110"/>
                <a:gd name="T7" fmla="*/ 74 h 83"/>
                <a:gd name="T8" fmla="*/ 9 w 110"/>
                <a:gd name="T9" fmla="*/ 83 h 83"/>
                <a:gd name="T10" fmla="*/ 102 w 110"/>
                <a:gd name="T11" fmla="*/ 83 h 83"/>
                <a:gd name="T12" fmla="*/ 110 w 110"/>
                <a:gd name="T13" fmla="*/ 74 h 83"/>
                <a:gd name="T14" fmla="*/ 110 w 110"/>
                <a:gd name="T15" fmla="*/ 8 h 83"/>
                <a:gd name="T16" fmla="*/ 102 w 110"/>
                <a:gd name="T17" fmla="*/ 0 h 83"/>
                <a:gd name="T18" fmla="*/ 104 w 110"/>
                <a:gd name="T19" fmla="*/ 38 h 83"/>
                <a:gd name="T20" fmla="*/ 86 w 110"/>
                <a:gd name="T21" fmla="*/ 24 h 83"/>
                <a:gd name="T22" fmla="*/ 80 w 110"/>
                <a:gd name="T23" fmla="*/ 24 h 83"/>
                <a:gd name="T24" fmla="*/ 52 w 110"/>
                <a:gd name="T25" fmla="*/ 47 h 83"/>
                <a:gd name="T26" fmla="*/ 45 w 110"/>
                <a:gd name="T27" fmla="*/ 47 h 83"/>
                <a:gd name="T28" fmla="*/ 30 w 110"/>
                <a:gd name="T29" fmla="*/ 35 h 83"/>
                <a:gd name="T30" fmla="*/ 23 w 110"/>
                <a:gd name="T31" fmla="*/ 35 h 83"/>
                <a:gd name="T32" fmla="*/ 7 w 110"/>
                <a:gd name="T33" fmla="*/ 48 h 83"/>
                <a:gd name="T34" fmla="*/ 7 w 110"/>
                <a:gd name="T35" fmla="*/ 10 h 83"/>
                <a:gd name="T36" fmla="*/ 11 w 110"/>
                <a:gd name="T37" fmla="*/ 6 h 83"/>
                <a:gd name="T38" fmla="*/ 100 w 110"/>
                <a:gd name="T39" fmla="*/ 6 h 83"/>
                <a:gd name="T40" fmla="*/ 104 w 110"/>
                <a:gd name="T41" fmla="*/ 10 h 83"/>
                <a:gd name="T42" fmla="*/ 104 w 110"/>
                <a:gd name="T43" fmla="*/ 3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" h="83">
                  <a:moveTo>
                    <a:pt x="10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9"/>
                    <a:pt x="4" y="83"/>
                    <a:pt x="9" y="83"/>
                  </a:cubicBezTo>
                  <a:cubicBezTo>
                    <a:pt x="102" y="83"/>
                    <a:pt x="102" y="83"/>
                    <a:pt x="102" y="83"/>
                  </a:cubicBezTo>
                  <a:cubicBezTo>
                    <a:pt x="106" y="83"/>
                    <a:pt x="110" y="79"/>
                    <a:pt x="110" y="74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4"/>
                    <a:pt x="106" y="0"/>
                    <a:pt x="102" y="0"/>
                  </a:cubicBezTo>
                  <a:close/>
                  <a:moveTo>
                    <a:pt x="104" y="38"/>
                  </a:moveTo>
                  <a:cubicBezTo>
                    <a:pt x="86" y="24"/>
                    <a:pt x="86" y="24"/>
                    <a:pt x="86" y="24"/>
                  </a:cubicBezTo>
                  <a:cubicBezTo>
                    <a:pt x="85" y="22"/>
                    <a:pt x="82" y="22"/>
                    <a:pt x="80" y="24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0" y="49"/>
                    <a:pt x="47" y="49"/>
                    <a:pt x="45" y="47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8" y="34"/>
                    <a:pt x="25" y="34"/>
                    <a:pt x="23" y="35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2" y="6"/>
                    <a:pt x="104" y="8"/>
                    <a:pt x="104" y="10"/>
                  </a:cubicBezTo>
                  <a:lnTo>
                    <a:pt x="104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5" name="Oval 52"/>
            <p:cNvSpPr>
              <a:spLocks noChangeArrowheads="1"/>
            </p:cNvSpPr>
            <p:nvPr/>
          </p:nvSpPr>
          <p:spPr bwMode="auto">
            <a:xfrm>
              <a:off x="9302750" y="6392863"/>
              <a:ext cx="71438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grpSp>
        <p:nvGrpSpPr>
          <p:cNvPr id="336" name="组合 335"/>
          <p:cNvGrpSpPr/>
          <p:nvPr/>
        </p:nvGrpSpPr>
        <p:grpSpPr>
          <a:xfrm>
            <a:off x="5571794" y="4800022"/>
            <a:ext cx="318882" cy="299012"/>
            <a:chOff x="7629525" y="6324600"/>
            <a:chExt cx="407988" cy="382588"/>
          </a:xfrm>
          <a:solidFill>
            <a:schemeClr val="accent6">
              <a:lumMod val="50000"/>
            </a:schemeClr>
          </a:solidFill>
        </p:grpSpPr>
        <p:grpSp>
          <p:nvGrpSpPr>
            <p:cNvPr id="337" name="组合 336"/>
            <p:cNvGrpSpPr/>
            <p:nvPr/>
          </p:nvGrpSpPr>
          <p:grpSpPr>
            <a:xfrm>
              <a:off x="7820025" y="6324600"/>
              <a:ext cx="217488" cy="382588"/>
              <a:chOff x="7820025" y="6324600"/>
              <a:chExt cx="217488" cy="382588"/>
            </a:xfrm>
            <a:grpFill/>
          </p:grpSpPr>
          <p:sp>
            <p:nvSpPr>
              <p:cNvPr id="340" name="Oval 61"/>
              <p:cNvSpPr>
                <a:spLocks noChangeArrowheads="1"/>
              </p:cNvSpPr>
              <p:nvPr/>
            </p:nvSpPr>
            <p:spPr bwMode="auto">
              <a:xfrm>
                <a:off x="7910513" y="6324600"/>
                <a:ext cx="74613" cy="762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4198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>
                  <a:solidFill>
                    <a:srgbClr val="FFFFFF"/>
                  </a:solidFill>
                  <a:latin typeface="Century Gothic" panose="020B0502020202020204"/>
                </a:endParaRPr>
              </a:p>
            </p:txBody>
          </p:sp>
          <p:sp>
            <p:nvSpPr>
              <p:cNvPr id="341" name="Freeform 62"/>
              <p:cNvSpPr/>
              <p:nvPr/>
            </p:nvSpPr>
            <p:spPr bwMode="auto">
              <a:xfrm>
                <a:off x="7820025" y="6408738"/>
                <a:ext cx="217488" cy="298450"/>
              </a:xfrm>
              <a:custGeom>
                <a:avLst/>
                <a:gdLst>
                  <a:gd name="T0" fmla="*/ 57 w 58"/>
                  <a:gd name="T1" fmla="*/ 71 h 78"/>
                  <a:gd name="T2" fmla="*/ 53 w 58"/>
                  <a:gd name="T3" fmla="*/ 58 h 78"/>
                  <a:gd name="T4" fmla="*/ 48 w 58"/>
                  <a:gd name="T5" fmla="*/ 35 h 78"/>
                  <a:gd name="T6" fmla="*/ 46 w 58"/>
                  <a:gd name="T7" fmla="*/ 9 h 78"/>
                  <a:gd name="T8" fmla="*/ 37 w 58"/>
                  <a:gd name="T9" fmla="*/ 0 h 78"/>
                  <a:gd name="T10" fmla="*/ 29 w 58"/>
                  <a:gd name="T11" fmla="*/ 5 h 78"/>
                  <a:gd name="T12" fmla="*/ 23 w 58"/>
                  <a:gd name="T13" fmla="*/ 13 h 78"/>
                  <a:gd name="T14" fmla="*/ 3 w 58"/>
                  <a:gd name="T15" fmla="*/ 23 h 78"/>
                  <a:gd name="T16" fmla="*/ 1 w 58"/>
                  <a:gd name="T17" fmla="*/ 29 h 78"/>
                  <a:gd name="T18" fmla="*/ 5 w 58"/>
                  <a:gd name="T19" fmla="*/ 31 h 78"/>
                  <a:gd name="T20" fmla="*/ 7 w 58"/>
                  <a:gd name="T21" fmla="*/ 30 h 78"/>
                  <a:gd name="T22" fmla="*/ 27 w 58"/>
                  <a:gd name="T23" fmla="*/ 20 h 78"/>
                  <a:gd name="T24" fmla="*/ 28 w 58"/>
                  <a:gd name="T25" fmla="*/ 19 h 78"/>
                  <a:gd name="T26" fmla="*/ 28 w 58"/>
                  <a:gd name="T27" fmla="*/ 28 h 78"/>
                  <a:gd name="T28" fmla="*/ 29 w 58"/>
                  <a:gd name="T29" fmla="*/ 31 h 78"/>
                  <a:gd name="T30" fmla="*/ 20 w 58"/>
                  <a:gd name="T31" fmla="*/ 50 h 78"/>
                  <a:gd name="T32" fmla="*/ 16 w 58"/>
                  <a:gd name="T33" fmla="*/ 72 h 78"/>
                  <a:gd name="T34" fmla="*/ 20 w 58"/>
                  <a:gd name="T35" fmla="*/ 78 h 78"/>
                  <a:gd name="T36" fmla="*/ 21 w 58"/>
                  <a:gd name="T37" fmla="*/ 78 h 78"/>
                  <a:gd name="T38" fmla="*/ 26 w 58"/>
                  <a:gd name="T39" fmla="*/ 74 h 78"/>
                  <a:gd name="T40" fmla="*/ 30 w 58"/>
                  <a:gd name="T41" fmla="*/ 52 h 78"/>
                  <a:gd name="T42" fmla="*/ 37 w 58"/>
                  <a:gd name="T43" fmla="*/ 37 h 78"/>
                  <a:gd name="T44" fmla="*/ 47 w 58"/>
                  <a:gd name="T45" fmla="*/ 74 h 78"/>
                  <a:gd name="T46" fmla="*/ 52 w 58"/>
                  <a:gd name="T47" fmla="*/ 78 h 78"/>
                  <a:gd name="T48" fmla="*/ 53 w 58"/>
                  <a:gd name="T49" fmla="*/ 78 h 78"/>
                  <a:gd name="T50" fmla="*/ 57 w 58"/>
                  <a:gd name="T51" fmla="*/ 7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8" h="78">
                    <a:moveTo>
                      <a:pt x="57" y="71"/>
                    </a:moveTo>
                    <a:cubicBezTo>
                      <a:pt x="56" y="67"/>
                      <a:pt x="55" y="62"/>
                      <a:pt x="53" y="58"/>
                    </a:cubicBezTo>
                    <a:cubicBezTo>
                      <a:pt x="51" y="50"/>
                      <a:pt x="49" y="43"/>
                      <a:pt x="48" y="35"/>
                    </a:cubicBezTo>
                    <a:cubicBezTo>
                      <a:pt x="45" y="27"/>
                      <a:pt x="46" y="18"/>
                      <a:pt x="46" y="9"/>
                    </a:cubicBezTo>
                    <a:cubicBezTo>
                      <a:pt x="46" y="4"/>
                      <a:pt x="42" y="0"/>
                      <a:pt x="37" y="0"/>
                    </a:cubicBezTo>
                    <a:cubicBezTo>
                      <a:pt x="34" y="0"/>
                      <a:pt x="31" y="2"/>
                      <a:pt x="29" y="5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1" y="24"/>
                      <a:pt x="0" y="27"/>
                      <a:pt x="1" y="29"/>
                    </a:cubicBezTo>
                    <a:cubicBezTo>
                      <a:pt x="2" y="30"/>
                      <a:pt x="3" y="31"/>
                      <a:pt x="5" y="31"/>
                    </a:cubicBezTo>
                    <a:cubicBezTo>
                      <a:pt x="5" y="31"/>
                      <a:pt x="6" y="31"/>
                      <a:pt x="7" y="3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9"/>
                      <a:pt x="28" y="30"/>
                      <a:pt x="29" y="31"/>
                    </a:cubicBezTo>
                    <a:cubicBezTo>
                      <a:pt x="27" y="34"/>
                      <a:pt x="21" y="45"/>
                      <a:pt x="20" y="50"/>
                    </a:cubicBezTo>
                    <a:cubicBezTo>
                      <a:pt x="19" y="56"/>
                      <a:pt x="16" y="72"/>
                      <a:pt x="16" y="72"/>
                    </a:cubicBezTo>
                    <a:cubicBezTo>
                      <a:pt x="15" y="75"/>
                      <a:pt x="17" y="78"/>
                      <a:pt x="20" y="78"/>
                    </a:cubicBezTo>
                    <a:cubicBezTo>
                      <a:pt x="20" y="78"/>
                      <a:pt x="20" y="78"/>
                      <a:pt x="21" y="78"/>
                    </a:cubicBezTo>
                    <a:cubicBezTo>
                      <a:pt x="23" y="78"/>
                      <a:pt x="25" y="77"/>
                      <a:pt x="26" y="74"/>
                    </a:cubicBezTo>
                    <a:cubicBezTo>
                      <a:pt x="26" y="73"/>
                      <a:pt x="29" y="57"/>
                      <a:pt x="30" y="52"/>
                    </a:cubicBezTo>
                    <a:cubicBezTo>
                      <a:pt x="31" y="49"/>
                      <a:pt x="34" y="42"/>
                      <a:pt x="37" y="37"/>
                    </a:cubicBezTo>
                    <a:cubicBezTo>
                      <a:pt x="47" y="74"/>
                      <a:pt x="47" y="74"/>
                      <a:pt x="47" y="74"/>
                    </a:cubicBezTo>
                    <a:cubicBezTo>
                      <a:pt x="48" y="76"/>
                      <a:pt x="50" y="78"/>
                      <a:pt x="52" y="78"/>
                    </a:cubicBezTo>
                    <a:cubicBezTo>
                      <a:pt x="52" y="78"/>
                      <a:pt x="53" y="78"/>
                      <a:pt x="53" y="78"/>
                    </a:cubicBezTo>
                    <a:cubicBezTo>
                      <a:pt x="56" y="77"/>
                      <a:pt x="58" y="74"/>
                      <a:pt x="57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4198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>
                  <a:solidFill>
                    <a:srgbClr val="FFFFFF"/>
                  </a:solidFill>
                  <a:latin typeface="Century Gothic" panose="020B0502020202020204"/>
                </a:endParaRPr>
              </a:p>
            </p:txBody>
          </p:sp>
        </p:grpSp>
        <p:sp>
          <p:nvSpPr>
            <p:cNvPr id="338" name="Freeform 63"/>
            <p:cNvSpPr/>
            <p:nvPr/>
          </p:nvSpPr>
          <p:spPr bwMode="auto">
            <a:xfrm>
              <a:off x="7629525" y="6411913"/>
              <a:ext cx="220663" cy="295275"/>
            </a:xfrm>
            <a:custGeom>
              <a:avLst/>
              <a:gdLst>
                <a:gd name="T0" fmla="*/ 57 w 59"/>
                <a:gd name="T1" fmla="*/ 22 h 77"/>
                <a:gd name="T2" fmla="*/ 44 w 59"/>
                <a:gd name="T3" fmla="*/ 10 h 77"/>
                <a:gd name="T4" fmla="*/ 36 w 59"/>
                <a:gd name="T5" fmla="*/ 2 h 77"/>
                <a:gd name="T6" fmla="*/ 35 w 59"/>
                <a:gd name="T7" fmla="*/ 7 h 77"/>
                <a:gd name="T8" fmla="*/ 31 w 59"/>
                <a:gd name="T9" fmla="*/ 10 h 77"/>
                <a:gd name="T10" fmla="*/ 31 w 59"/>
                <a:gd name="T11" fmla="*/ 4 h 77"/>
                <a:gd name="T12" fmla="*/ 33 w 59"/>
                <a:gd name="T13" fmla="*/ 2 h 77"/>
                <a:gd name="T14" fmla="*/ 31 w 59"/>
                <a:gd name="T15" fmla="*/ 0 h 77"/>
                <a:gd name="T16" fmla="*/ 29 w 59"/>
                <a:gd name="T17" fmla="*/ 1 h 77"/>
                <a:gd name="T18" fmla="*/ 29 w 59"/>
                <a:gd name="T19" fmla="*/ 4 h 77"/>
                <a:gd name="T20" fmla="*/ 27 w 59"/>
                <a:gd name="T21" fmla="*/ 10 h 77"/>
                <a:gd name="T22" fmla="*/ 25 w 59"/>
                <a:gd name="T23" fmla="*/ 5 h 77"/>
                <a:gd name="T24" fmla="*/ 25 w 59"/>
                <a:gd name="T25" fmla="*/ 0 h 77"/>
                <a:gd name="T26" fmla="*/ 6 w 59"/>
                <a:gd name="T27" fmla="*/ 13 h 77"/>
                <a:gd name="T28" fmla="*/ 1 w 59"/>
                <a:gd name="T29" fmla="*/ 31 h 77"/>
                <a:gd name="T30" fmla="*/ 4 w 59"/>
                <a:gd name="T31" fmla="*/ 36 h 77"/>
                <a:gd name="T32" fmla="*/ 5 w 59"/>
                <a:gd name="T33" fmla="*/ 36 h 77"/>
                <a:gd name="T34" fmla="*/ 9 w 59"/>
                <a:gd name="T35" fmla="*/ 33 h 77"/>
                <a:gd name="T36" fmla="*/ 13 w 59"/>
                <a:gd name="T37" fmla="*/ 16 h 77"/>
                <a:gd name="T38" fmla="*/ 17 w 59"/>
                <a:gd name="T39" fmla="*/ 13 h 77"/>
                <a:gd name="T40" fmla="*/ 14 w 59"/>
                <a:gd name="T41" fmla="*/ 35 h 77"/>
                <a:gd name="T42" fmla="*/ 12 w 59"/>
                <a:gd name="T43" fmla="*/ 49 h 77"/>
                <a:gd name="T44" fmla="*/ 4 w 59"/>
                <a:gd name="T45" fmla="*/ 69 h 77"/>
                <a:gd name="T46" fmla="*/ 7 w 59"/>
                <a:gd name="T47" fmla="*/ 76 h 77"/>
                <a:gd name="T48" fmla="*/ 9 w 59"/>
                <a:gd name="T49" fmla="*/ 76 h 77"/>
                <a:gd name="T50" fmla="*/ 14 w 59"/>
                <a:gd name="T51" fmla="*/ 73 h 77"/>
                <a:gd name="T52" fmla="*/ 22 w 59"/>
                <a:gd name="T53" fmla="*/ 52 h 77"/>
                <a:gd name="T54" fmla="*/ 23 w 59"/>
                <a:gd name="T55" fmla="*/ 51 h 77"/>
                <a:gd name="T56" fmla="*/ 25 w 59"/>
                <a:gd name="T57" fmla="*/ 34 h 77"/>
                <a:gd name="T58" fmla="*/ 25 w 59"/>
                <a:gd name="T59" fmla="*/ 34 h 77"/>
                <a:gd name="T60" fmla="*/ 37 w 59"/>
                <a:gd name="T61" fmla="*/ 49 h 77"/>
                <a:gd name="T62" fmla="*/ 42 w 59"/>
                <a:gd name="T63" fmla="*/ 73 h 77"/>
                <a:gd name="T64" fmla="*/ 47 w 59"/>
                <a:gd name="T65" fmla="*/ 77 h 77"/>
                <a:gd name="T66" fmla="*/ 48 w 59"/>
                <a:gd name="T67" fmla="*/ 77 h 77"/>
                <a:gd name="T68" fmla="*/ 52 w 59"/>
                <a:gd name="T69" fmla="*/ 71 h 77"/>
                <a:gd name="T70" fmla="*/ 47 w 59"/>
                <a:gd name="T71" fmla="*/ 45 h 77"/>
                <a:gd name="T72" fmla="*/ 46 w 59"/>
                <a:gd name="T73" fmla="*/ 43 h 77"/>
                <a:gd name="T74" fmla="*/ 35 w 59"/>
                <a:gd name="T75" fmla="*/ 31 h 77"/>
                <a:gd name="T76" fmla="*/ 37 w 59"/>
                <a:gd name="T77" fmla="*/ 14 h 77"/>
                <a:gd name="T78" fmla="*/ 52 w 59"/>
                <a:gd name="T79" fmla="*/ 28 h 77"/>
                <a:gd name="T80" fmla="*/ 58 w 59"/>
                <a:gd name="T81" fmla="*/ 28 h 77"/>
                <a:gd name="T82" fmla="*/ 57 w 59"/>
                <a:gd name="T83" fmla="*/ 2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9" h="77">
                  <a:moveTo>
                    <a:pt x="57" y="22"/>
                  </a:moveTo>
                  <a:cubicBezTo>
                    <a:pt x="53" y="18"/>
                    <a:pt x="49" y="14"/>
                    <a:pt x="44" y="10"/>
                  </a:cubicBezTo>
                  <a:cubicBezTo>
                    <a:pt x="42" y="7"/>
                    <a:pt x="39" y="4"/>
                    <a:pt x="36" y="2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9"/>
                    <a:pt x="33" y="10"/>
                    <a:pt x="31" y="1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5" y="9"/>
                    <a:pt x="24" y="7"/>
                    <a:pt x="25" y="5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1"/>
                    <a:pt x="8" y="9"/>
                    <a:pt x="6" y="13"/>
                  </a:cubicBezTo>
                  <a:cubicBezTo>
                    <a:pt x="5" y="18"/>
                    <a:pt x="1" y="31"/>
                    <a:pt x="1" y="31"/>
                  </a:cubicBezTo>
                  <a:cubicBezTo>
                    <a:pt x="0" y="33"/>
                    <a:pt x="1" y="35"/>
                    <a:pt x="4" y="36"/>
                  </a:cubicBezTo>
                  <a:cubicBezTo>
                    <a:pt x="4" y="36"/>
                    <a:pt x="4" y="36"/>
                    <a:pt x="5" y="36"/>
                  </a:cubicBezTo>
                  <a:cubicBezTo>
                    <a:pt x="7" y="36"/>
                    <a:pt x="8" y="35"/>
                    <a:pt x="9" y="33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21"/>
                    <a:pt x="15" y="28"/>
                    <a:pt x="14" y="35"/>
                  </a:cubicBezTo>
                  <a:cubicBezTo>
                    <a:pt x="14" y="40"/>
                    <a:pt x="14" y="45"/>
                    <a:pt x="12" y="4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72"/>
                    <a:pt x="5" y="75"/>
                    <a:pt x="7" y="76"/>
                  </a:cubicBezTo>
                  <a:cubicBezTo>
                    <a:pt x="8" y="76"/>
                    <a:pt x="8" y="76"/>
                    <a:pt x="9" y="76"/>
                  </a:cubicBezTo>
                  <a:cubicBezTo>
                    <a:pt x="11" y="76"/>
                    <a:pt x="13" y="75"/>
                    <a:pt x="14" y="73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3" y="52"/>
                    <a:pt x="23" y="51"/>
                    <a:pt x="23" y="51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2" y="76"/>
                    <a:pt x="44" y="77"/>
                    <a:pt x="47" y="77"/>
                  </a:cubicBezTo>
                  <a:cubicBezTo>
                    <a:pt x="47" y="77"/>
                    <a:pt x="47" y="77"/>
                    <a:pt x="48" y="77"/>
                  </a:cubicBezTo>
                  <a:cubicBezTo>
                    <a:pt x="50" y="77"/>
                    <a:pt x="52" y="74"/>
                    <a:pt x="52" y="71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4"/>
                    <a:pt x="46" y="44"/>
                    <a:pt x="46" y="43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3" y="30"/>
                    <a:pt x="56" y="29"/>
                    <a:pt x="58" y="28"/>
                  </a:cubicBezTo>
                  <a:cubicBezTo>
                    <a:pt x="59" y="26"/>
                    <a:pt x="59" y="23"/>
                    <a:pt x="5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  <p:sp>
          <p:nvSpPr>
            <p:cNvPr id="339" name="Oval 64"/>
            <p:cNvSpPr>
              <a:spLocks noChangeArrowheads="1"/>
            </p:cNvSpPr>
            <p:nvPr/>
          </p:nvSpPr>
          <p:spPr bwMode="auto">
            <a:xfrm>
              <a:off x="7726363" y="6324600"/>
              <a:ext cx="74613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41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>
                <a:solidFill>
                  <a:srgbClr val="FFFFFF"/>
                </a:solidFill>
                <a:latin typeface="Century Gothic" panose="020B0502020202020204"/>
              </a:endParaRPr>
            </a:p>
          </p:txBody>
        </p:sp>
      </p:grpSp>
      <p:sp>
        <p:nvSpPr>
          <p:cNvPr id="342" name="Freeform 45"/>
          <p:cNvSpPr>
            <a:spLocks noEditPoints="1"/>
          </p:cNvSpPr>
          <p:nvPr/>
        </p:nvSpPr>
        <p:spPr bwMode="auto">
          <a:xfrm>
            <a:off x="6418202" y="4804846"/>
            <a:ext cx="173399" cy="289363"/>
          </a:xfrm>
          <a:custGeom>
            <a:avLst/>
            <a:gdLst>
              <a:gd name="T0" fmla="*/ 427 w 463"/>
              <a:gd name="T1" fmla="*/ 0 h 773"/>
              <a:gd name="T2" fmla="*/ 42 w 463"/>
              <a:gd name="T3" fmla="*/ 0 h 773"/>
              <a:gd name="T4" fmla="*/ 0 w 463"/>
              <a:gd name="T5" fmla="*/ 35 h 773"/>
              <a:gd name="T6" fmla="*/ 0 w 463"/>
              <a:gd name="T7" fmla="*/ 733 h 773"/>
              <a:gd name="T8" fmla="*/ 42 w 463"/>
              <a:gd name="T9" fmla="*/ 773 h 773"/>
              <a:gd name="T10" fmla="*/ 427 w 463"/>
              <a:gd name="T11" fmla="*/ 773 h 773"/>
              <a:gd name="T12" fmla="*/ 463 w 463"/>
              <a:gd name="T13" fmla="*/ 733 h 773"/>
              <a:gd name="T14" fmla="*/ 463 w 463"/>
              <a:gd name="T15" fmla="*/ 35 h 773"/>
              <a:gd name="T16" fmla="*/ 427 w 463"/>
              <a:gd name="T17" fmla="*/ 0 h 773"/>
              <a:gd name="T18" fmla="*/ 152 w 463"/>
              <a:gd name="T19" fmla="*/ 730 h 773"/>
              <a:gd name="T20" fmla="*/ 139 w 463"/>
              <a:gd name="T21" fmla="*/ 743 h 773"/>
              <a:gd name="T22" fmla="*/ 112 w 463"/>
              <a:gd name="T23" fmla="*/ 743 h 773"/>
              <a:gd name="T24" fmla="*/ 99 w 463"/>
              <a:gd name="T25" fmla="*/ 730 h 773"/>
              <a:gd name="T26" fmla="*/ 99 w 463"/>
              <a:gd name="T27" fmla="*/ 722 h 773"/>
              <a:gd name="T28" fmla="*/ 112 w 463"/>
              <a:gd name="T29" fmla="*/ 709 h 773"/>
              <a:gd name="T30" fmla="*/ 139 w 463"/>
              <a:gd name="T31" fmla="*/ 709 h 773"/>
              <a:gd name="T32" fmla="*/ 152 w 463"/>
              <a:gd name="T33" fmla="*/ 722 h 773"/>
              <a:gd name="T34" fmla="*/ 152 w 463"/>
              <a:gd name="T35" fmla="*/ 730 h 773"/>
              <a:gd name="T36" fmla="*/ 263 w 463"/>
              <a:gd name="T37" fmla="*/ 724 h 773"/>
              <a:gd name="T38" fmla="*/ 247 w 463"/>
              <a:gd name="T39" fmla="*/ 743 h 773"/>
              <a:gd name="T40" fmla="*/ 219 w 463"/>
              <a:gd name="T41" fmla="*/ 743 h 773"/>
              <a:gd name="T42" fmla="*/ 202 w 463"/>
              <a:gd name="T43" fmla="*/ 724 h 773"/>
              <a:gd name="T44" fmla="*/ 202 w 463"/>
              <a:gd name="T45" fmla="*/ 716 h 773"/>
              <a:gd name="T46" fmla="*/ 219 w 463"/>
              <a:gd name="T47" fmla="*/ 699 h 773"/>
              <a:gd name="T48" fmla="*/ 247 w 463"/>
              <a:gd name="T49" fmla="*/ 699 h 773"/>
              <a:gd name="T50" fmla="*/ 263 w 463"/>
              <a:gd name="T51" fmla="*/ 716 h 773"/>
              <a:gd name="T52" fmla="*/ 263 w 463"/>
              <a:gd name="T53" fmla="*/ 724 h 773"/>
              <a:gd name="T54" fmla="*/ 366 w 463"/>
              <a:gd name="T55" fmla="*/ 730 h 773"/>
              <a:gd name="T56" fmla="*/ 354 w 463"/>
              <a:gd name="T57" fmla="*/ 743 h 773"/>
              <a:gd name="T58" fmla="*/ 326 w 463"/>
              <a:gd name="T59" fmla="*/ 743 h 773"/>
              <a:gd name="T60" fmla="*/ 314 w 463"/>
              <a:gd name="T61" fmla="*/ 730 h 773"/>
              <a:gd name="T62" fmla="*/ 314 w 463"/>
              <a:gd name="T63" fmla="*/ 722 h 773"/>
              <a:gd name="T64" fmla="*/ 326 w 463"/>
              <a:gd name="T65" fmla="*/ 709 h 773"/>
              <a:gd name="T66" fmla="*/ 354 w 463"/>
              <a:gd name="T67" fmla="*/ 709 h 773"/>
              <a:gd name="T68" fmla="*/ 366 w 463"/>
              <a:gd name="T69" fmla="*/ 722 h 773"/>
              <a:gd name="T70" fmla="*/ 366 w 463"/>
              <a:gd name="T71" fmla="*/ 730 h 773"/>
              <a:gd name="T72" fmla="*/ 417 w 463"/>
              <a:gd name="T73" fmla="*/ 644 h 773"/>
              <a:gd name="T74" fmla="*/ 394 w 463"/>
              <a:gd name="T75" fmla="*/ 671 h 773"/>
              <a:gd name="T76" fmla="*/ 74 w 463"/>
              <a:gd name="T77" fmla="*/ 671 h 773"/>
              <a:gd name="T78" fmla="*/ 49 w 463"/>
              <a:gd name="T79" fmla="*/ 644 h 773"/>
              <a:gd name="T80" fmla="*/ 49 w 463"/>
              <a:gd name="T81" fmla="*/ 67 h 773"/>
              <a:gd name="T82" fmla="*/ 74 w 463"/>
              <a:gd name="T83" fmla="*/ 46 h 773"/>
              <a:gd name="T84" fmla="*/ 394 w 463"/>
              <a:gd name="T85" fmla="*/ 46 h 773"/>
              <a:gd name="T86" fmla="*/ 417 w 463"/>
              <a:gd name="T87" fmla="*/ 67 h 773"/>
              <a:gd name="T88" fmla="*/ 417 w 463"/>
              <a:gd name="T89" fmla="*/ 644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3" h="773">
                <a:moveTo>
                  <a:pt x="427" y="0"/>
                </a:moveTo>
                <a:cubicBezTo>
                  <a:pt x="42" y="0"/>
                  <a:pt x="42" y="0"/>
                  <a:pt x="42" y="0"/>
                </a:cubicBezTo>
                <a:cubicBezTo>
                  <a:pt x="19" y="0"/>
                  <a:pt x="0" y="17"/>
                  <a:pt x="0" y="35"/>
                </a:cubicBezTo>
                <a:cubicBezTo>
                  <a:pt x="0" y="733"/>
                  <a:pt x="0" y="733"/>
                  <a:pt x="0" y="733"/>
                </a:cubicBezTo>
                <a:cubicBezTo>
                  <a:pt x="0" y="756"/>
                  <a:pt x="17" y="773"/>
                  <a:pt x="42" y="773"/>
                </a:cubicBezTo>
                <a:cubicBezTo>
                  <a:pt x="427" y="773"/>
                  <a:pt x="427" y="773"/>
                  <a:pt x="427" y="773"/>
                </a:cubicBezTo>
                <a:cubicBezTo>
                  <a:pt x="448" y="773"/>
                  <a:pt x="463" y="756"/>
                  <a:pt x="463" y="733"/>
                </a:cubicBezTo>
                <a:cubicBezTo>
                  <a:pt x="463" y="35"/>
                  <a:pt x="463" y="35"/>
                  <a:pt x="463" y="35"/>
                </a:cubicBezTo>
                <a:cubicBezTo>
                  <a:pt x="463" y="19"/>
                  <a:pt x="451" y="0"/>
                  <a:pt x="427" y="0"/>
                </a:cubicBezTo>
                <a:close/>
                <a:moveTo>
                  <a:pt x="152" y="730"/>
                </a:moveTo>
                <a:cubicBezTo>
                  <a:pt x="152" y="737"/>
                  <a:pt x="146" y="743"/>
                  <a:pt x="139" y="743"/>
                </a:cubicBezTo>
                <a:cubicBezTo>
                  <a:pt x="112" y="743"/>
                  <a:pt x="112" y="743"/>
                  <a:pt x="112" y="743"/>
                </a:cubicBezTo>
                <a:cubicBezTo>
                  <a:pt x="106" y="743"/>
                  <a:pt x="99" y="737"/>
                  <a:pt x="99" y="730"/>
                </a:cubicBezTo>
                <a:cubicBezTo>
                  <a:pt x="99" y="722"/>
                  <a:pt x="99" y="722"/>
                  <a:pt x="99" y="722"/>
                </a:cubicBezTo>
                <a:cubicBezTo>
                  <a:pt x="99" y="714"/>
                  <a:pt x="106" y="709"/>
                  <a:pt x="112" y="709"/>
                </a:cubicBezTo>
                <a:cubicBezTo>
                  <a:pt x="139" y="709"/>
                  <a:pt x="139" y="709"/>
                  <a:pt x="139" y="709"/>
                </a:cubicBezTo>
                <a:cubicBezTo>
                  <a:pt x="146" y="709"/>
                  <a:pt x="152" y="714"/>
                  <a:pt x="152" y="722"/>
                </a:cubicBezTo>
                <a:cubicBezTo>
                  <a:pt x="152" y="730"/>
                  <a:pt x="152" y="730"/>
                  <a:pt x="152" y="730"/>
                </a:cubicBezTo>
                <a:close/>
                <a:moveTo>
                  <a:pt x="263" y="724"/>
                </a:moveTo>
                <a:cubicBezTo>
                  <a:pt x="263" y="735"/>
                  <a:pt x="255" y="743"/>
                  <a:pt x="247" y="743"/>
                </a:cubicBezTo>
                <a:cubicBezTo>
                  <a:pt x="219" y="743"/>
                  <a:pt x="219" y="743"/>
                  <a:pt x="219" y="743"/>
                </a:cubicBezTo>
                <a:cubicBezTo>
                  <a:pt x="211" y="743"/>
                  <a:pt x="202" y="735"/>
                  <a:pt x="202" y="724"/>
                </a:cubicBezTo>
                <a:cubicBezTo>
                  <a:pt x="202" y="716"/>
                  <a:pt x="202" y="716"/>
                  <a:pt x="202" y="716"/>
                </a:cubicBezTo>
                <a:cubicBezTo>
                  <a:pt x="202" y="705"/>
                  <a:pt x="209" y="699"/>
                  <a:pt x="219" y="699"/>
                </a:cubicBezTo>
                <a:cubicBezTo>
                  <a:pt x="247" y="699"/>
                  <a:pt x="247" y="699"/>
                  <a:pt x="247" y="699"/>
                </a:cubicBezTo>
                <a:cubicBezTo>
                  <a:pt x="255" y="699"/>
                  <a:pt x="263" y="705"/>
                  <a:pt x="263" y="716"/>
                </a:cubicBezTo>
                <a:cubicBezTo>
                  <a:pt x="263" y="724"/>
                  <a:pt x="263" y="724"/>
                  <a:pt x="263" y="724"/>
                </a:cubicBezTo>
                <a:close/>
                <a:moveTo>
                  <a:pt x="366" y="730"/>
                </a:moveTo>
                <a:cubicBezTo>
                  <a:pt x="366" y="737"/>
                  <a:pt x="360" y="743"/>
                  <a:pt x="354" y="743"/>
                </a:cubicBezTo>
                <a:cubicBezTo>
                  <a:pt x="326" y="743"/>
                  <a:pt x="326" y="743"/>
                  <a:pt x="326" y="743"/>
                </a:cubicBezTo>
                <a:cubicBezTo>
                  <a:pt x="320" y="743"/>
                  <a:pt x="314" y="737"/>
                  <a:pt x="314" y="730"/>
                </a:cubicBezTo>
                <a:cubicBezTo>
                  <a:pt x="314" y="722"/>
                  <a:pt x="314" y="722"/>
                  <a:pt x="314" y="722"/>
                </a:cubicBezTo>
                <a:cubicBezTo>
                  <a:pt x="314" y="714"/>
                  <a:pt x="320" y="709"/>
                  <a:pt x="326" y="709"/>
                </a:cubicBezTo>
                <a:cubicBezTo>
                  <a:pt x="354" y="709"/>
                  <a:pt x="354" y="709"/>
                  <a:pt x="354" y="709"/>
                </a:cubicBezTo>
                <a:cubicBezTo>
                  <a:pt x="360" y="709"/>
                  <a:pt x="366" y="714"/>
                  <a:pt x="366" y="722"/>
                </a:cubicBezTo>
                <a:cubicBezTo>
                  <a:pt x="366" y="730"/>
                  <a:pt x="366" y="730"/>
                  <a:pt x="366" y="730"/>
                </a:cubicBezTo>
                <a:close/>
                <a:moveTo>
                  <a:pt x="417" y="644"/>
                </a:moveTo>
                <a:cubicBezTo>
                  <a:pt x="417" y="657"/>
                  <a:pt x="409" y="671"/>
                  <a:pt x="394" y="671"/>
                </a:cubicBezTo>
                <a:cubicBezTo>
                  <a:pt x="74" y="671"/>
                  <a:pt x="74" y="671"/>
                  <a:pt x="74" y="671"/>
                </a:cubicBezTo>
                <a:cubicBezTo>
                  <a:pt x="59" y="671"/>
                  <a:pt x="49" y="659"/>
                  <a:pt x="49" y="644"/>
                </a:cubicBezTo>
                <a:cubicBezTo>
                  <a:pt x="49" y="67"/>
                  <a:pt x="49" y="67"/>
                  <a:pt x="49" y="67"/>
                </a:cubicBezTo>
                <a:cubicBezTo>
                  <a:pt x="49" y="50"/>
                  <a:pt x="61" y="46"/>
                  <a:pt x="74" y="46"/>
                </a:cubicBezTo>
                <a:cubicBezTo>
                  <a:pt x="394" y="46"/>
                  <a:pt x="394" y="46"/>
                  <a:pt x="394" y="46"/>
                </a:cubicBezTo>
                <a:cubicBezTo>
                  <a:pt x="404" y="46"/>
                  <a:pt x="417" y="48"/>
                  <a:pt x="417" y="67"/>
                </a:cubicBezTo>
                <a:cubicBezTo>
                  <a:pt x="417" y="644"/>
                  <a:pt x="417" y="644"/>
                  <a:pt x="417" y="644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8348" tIns="49173" rIns="98348" bIns="49173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3" name="Freeform 118"/>
          <p:cNvSpPr>
            <a:spLocks noEditPoints="1"/>
          </p:cNvSpPr>
          <p:nvPr/>
        </p:nvSpPr>
        <p:spPr bwMode="auto">
          <a:xfrm>
            <a:off x="7085091" y="4762953"/>
            <a:ext cx="374513" cy="373149"/>
          </a:xfrm>
          <a:custGeom>
            <a:avLst/>
            <a:gdLst>
              <a:gd name="T0" fmla="*/ 170 w 199"/>
              <a:gd name="T1" fmla="*/ 94 h 198"/>
              <a:gd name="T2" fmla="*/ 171 w 199"/>
              <a:gd name="T3" fmla="*/ 166 h 198"/>
              <a:gd name="T4" fmla="*/ 147 w 199"/>
              <a:gd name="T5" fmla="*/ 186 h 198"/>
              <a:gd name="T6" fmla="*/ 135 w 199"/>
              <a:gd name="T7" fmla="*/ 186 h 198"/>
              <a:gd name="T8" fmla="*/ 135 w 199"/>
              <a:gd name="T9" fmla="*/ 110 h 198"/>
              <a:gd name="T10" fmla="*/ 123 w 199"/>
              <a:gd name="T11" fmla="*/ 98 h 198"/>
              <a:gd name="T12" fmla="*/ 79 w 199"/>
              <a:gd name="T13" fmla="*/ 98 h 198"/>
              <a:gd name="T14" fmla="*/ 67 w 199"/>
              <a:gd name="T15" fmla="*/ 110 h 198"/>
              <a:gd name="T16" fmla="*/ 67 w 199"/>
              <a:gd name="T17" fmla="*/ 186 h 198"/>
              <a:gd name="T18" fmla="*/ 55 w 199"/>
              <a:gd name="T19" fmla="*/ 186 h 198"/>
              <a:gd name="T20" fmla="*/ 31 w 199"/>
              <a:gd name="T21" fmla="*/ 166 h 198"/>
              <a:gd name="T22" fmla="*/ 31 w 199"/>
              <a:gd name="T23" fmla="*/ 94 h 198"/>
              <a:gd name="T24" fmla="*/ 19 w 199"/>
              <a:gd name="T25" fmla="*/ 114 h 198"/>
              <a:gd name="T26" fmla="*/ 19 w 199"/>
              <a:gd name="T27" fmla="*/ 178 h 198"/>
              <a:gd name="T28" fmla="*/ 39 w 199"/>
              <a:gd name="T29" fmla="*/ 198 h 198"/>
              <a:gd name="T30" fmla="*/ 163 w 199"/>
              <a:gd name="T31" fmla="*/ 198 h 198"/>
              <a:gd name="T32" fmla="*/ 183 w 199"/>
              <a:gd name="T33" fmla="*/ 178 h 198"/>
              <a:gd name="T34" fmla="*/ 183 w 199"/>
              <a:gd name="T35" fmla="*/ 114 h 198"/>
              <a:gd name="T36" fmla="*/ 170 w 199"/>
              <a:gd name="T37" fmla="*/ 94 h 198"/>
              <a:gd name="T38" fmla="*/ 95 w 199"/>
              <a:gd name="T39" fmla="*/ 130 h 198"/>
              <a:gd name="T40" fmla="*/ 103 w 199"/>
              <a:gd name="T41" fmla="*/ 121 h 198"/>
              <a:gd name="T42" fmla="*/ 112 w 199"/>
              <a:gd name="T43" fmla="*/ 130 h 198"/>
              <a:gd name="T44" fmla="*/ 103 w 199"/>
              <a:gd name="T45" fmla="*/ 138 h 198"/>
              <a:gd name="T46" fmla="*/ 95 w 199"/>
              <a:gd name="T47" fmla="*/ 130 h 198"/>
              <a:gd name="T48" fmla="*/ 123 w 199"/>
              <a:gd name="T49" fmla="*/ 158 h 198"/>
              <a:gd name="T50" fmla="*/ 103 w 199"/>
              <a:gd name="T51" fmla="*/ 158 h 198"/>
              <a:gd name="T52" fmla="*/ 103 w 199"/>
              <a:gd name="T53" fmla="*/ 150 h 198"/>
              <a:gd name="T54" fmla="*/ 123 w 199"/>
              <a:gd name="T55" fmla="*/ 150 h 198"/>
              <a:gd name="T56" fmla="*/ 123 w 199"/>
              <a:gd name="T57" fmla="*/ 158 h 198"/>
              <a:gd name="T58" fmla="*/ 193 w 199"/>
              <a:gd name="T59" fmla="*/ 73 h 198"/>
              <a:gd name="T60" fmla="*/ 180 w 199"/>
              <a:gd name="T61" fmla="*/ 63 h 198"/>
              <a:gd name="T62" fmla="*/ 100 w 199"/>
              <a:gd name="T63" fmla="*/ 0 h 198"/>
              <a:gd name="T64" fmla="*/ 3 w 199"/>
              <a:gd name="T65" fmla="*/ 74 h 198"/>
              <a:gd name="T66" fmla="*/ 2 w 199"/>
              <a:gd name="T67" fmla="*/ 86 h 198"/>
              <a:gd name="T68" fmla="*/ 15 w 199"/>
              <a:gd name="T69" fmla="*/ 89 h 198"/>
              <a:gd name="T70" fmla="*/ 27 w 199"/>
              <a:gd name="T71" fmla="*/ 80 h 198"/>
              <a:gd name="T72" fmla="*/ 29 w 199"/>
              <a:gd name="T73" fmla="*/ 86 h 198"/>
              <a:gd name="T74" fmla="*/ 42 w 199"/>
              <a:gd name="T75" fmla="*/ 89 h 198"/>
              <a:gd name="T76" fmla="*/ 54 w 199"/>
              <a:gd name="T77" fmla="*/ 80 h 198"/>
              <a:gd name="T78" fmla="*/ 55 w 199"/>
              <a:gd name="T79" fmla="*/ 86 h 198"/>
              <a:gd name="T80" fmla="*/ 68 w 199"/>
              <a:gd name="T81" fmla="*/ 89 h 198"/>
              <a:gd name="T82" fmla="*/ 80 w 199"/>
              <a:gd name="T83" fmla="*/ 80 h 198"/>
              <a:gd name="T84" fmla="*/ 82 w 199"/>
              <a:gd name="T85" fmla="*/ 86 h 198"/>
              <a:gd name="T86" fmla="*/ 95 w 199"/>
              <a:gd name="T87" fmla="*/ 89 h 198"/>
              <a:gd name="T88" fmla="*/ 99 w 199"/>
              <a:gd name="T89" fmla="*/ 86 h 198"/>
              <a:gd name="T90" fmla="*/ 103 w 199"/>
              <a:gd name="T91" fmla="*/ 89 h 198"/>
              <a:gd name="T92" fmla="*/ 116 w 199"/>
              <a:gd name="T93" fmla="*/ 86 h 198"/>
              <a:gd name="T94" fmla="*/ 118 w 199"/>
              <a:gd name="T95" fmla="*/ 80 h 198"/>
              <a:gd name="T96" fmla="*/ 130 w 199"/>
              <a:gd name="T97" fmla="*/ 89 h 198"/>
              <a:gd name="T98" fmla="*/ 143 w 199"/>
              <a:gd name="T99" fmla="*/ 86 h 198"/>
              <a:gd name="T100" fmla="*/ 144 w 199"/>
              <a:gd name="T101" fmla="*/ 80 h 198"/>
              <a:gd name="T102" fmla="*/ 156 w 199"/>
              <a:gd name="T103" fmla="*/ 89 h 198"/>
              <a:gd name="T104" fmla="*/ 169 w 199"/>
              <a:gd name="T105" fmla="*/ 86 h 198"/>
              <a:gd name="T106" fmla="*/ 171 w 199"/>
              <a:gd name="T107" fmla="*/ 80 h 198"/>
              <a:gd name="T108" fmla="*/ 183 w 199"/>
              <a:gd name="T109" fmla="*/ 89 h 198"/>
              <a:gd name="T110" fmla="*/ 196 w 199"/>
              <a:gd name="T111" fmla="*/ 86 h 198"/>
              <a:gd name="T112" fmla="*/ 193 w 199"/>
              <a:gd name="T113" fmla="*/ 7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9" h="198">
                <a:moveTo>
                  <a:pt x="170" y="94"/>
                </a:moveTo>
                <a:cubicBezTo>
                  <a:pt x="170" y="141"/>
                  <a:pt x="171" y="166"/>
                  <a:pt x="171" y="166"/>
                </a:cubicBezTo>
                <a:cubicBezTo>
                  <a:pt x="171" y="177"/>
                  <a:pt x="158" y="186"/>
                  <a:pt x="147" y="186"/>
                </a:cubicBezTo>
                <a:cubicBezTo>
                  <a:pt x="135" y="186"/>
                  <a:pt x="135" y="186"/>
                  <a:pt x="135" y="186"/>
                </a:cubicBezTo>
                <a:cubicBezTo>
                  <a:pt x="135" y="110"/>
                  <a:pt x="135" y="110"/>
                  <a:pt x="135" y="110"/>
                </a:cubicBezTo>
                <a:cubicBezTo>
                  <a:pt x="135" y="104"/>
                  <a:pt x="129" y="98"/>
                  <a:pt x="123" y="98"/>
                </a:cubicBezTo>
                <a:cubicBezTo>
                  <a:pt x="79" y="98"/>
                  <a:pt x="79" y="98"/>
                  <a:pt x="79" y="98"/>
                </a:cubicBezTo>
                <a:cubicBezTo>
                  <a:pt x="72" y="98"/>
                  <a:pt x="67" y="104"/>
                  <a:pt x="67" y="110"/>
                </a:cubicBezTo>
                <a:cubicBezTo>
                  <a:pt x="67" y="186"/>
                  <a:pt x="67" y="186"/>
                  <a:pt x="67" y="186"/>
                </a:cubicBezTo>
                <a:cubicBezTo>
                  <a:pt x="55" y="186"/>
                  <a:pt x="55" y="186"/>
                  <a:pt x="55" y="186"/>
                </a:cubicBezTo>
                <a:cubicBezTo>
                  <a:pt x="44" y="186"/>
                  <a:pt x="31" y="177"/>
                  <a:pt x="31" y="166"/>
                </a:cubicBezTo>
                <a:cubicBezTo>
                  <a:pt x="31" y="166"/>
                  <a:pt x="31" y="142"/>
                  <a:pt x="31" y="94"/>
                </a:cubicBezTo>
                <a:cubicBezTo>
                  <a:pt x="22" y="96"/>
                  <a:pt x="19" y="104"/>
                  <a:pt x="19" y="114"/>
                </a:cubicBezTo>
                <a:cubicBezTo>
                  <a:pt x="19" y="178"/>
                  <a:pt x="19" y="178"/>
                  <a:pt x="19" y="178"/>
                </a:cubicBezTo>
                <a:cubicBezTo>
                  <a:pt x="19" y="189"/>
                  <a:pt x="28" y="198"/>
                  <a:pt x="39" y="198"/>
                </a:cubicBezTo>
                <a:cubicBezTo>
                  <a:pt x="163" y="198"/>
                  <a:pt x="163" y="198"/>
                  <a:pt x="163" y="198"/>
                </a:cubicBezTo>
                <a:cubicBezTo>
                  <a:pt x="174" y="198"/>
                  <a:pt x="183" y="189"/>
                  <a:pt x="183" y="178"/>
                </a:cubicBezTo>
                <a:cubicBezTo>
                  <a:pt x="183" y="114"/>
                  <a:pt x="183" y="114"/>
                  <a:pt x="183" y="114"/>
                </a:cubicBezTo>
                <a:cubicBezTo>
                  <a:pt x="183" y="104"/>
                  <a:pt x="180" y="96"/>
                  <a:pt x="170" y="94"/>
                </a:cubicBezTo>
                <a:close/>
                <a:moveTo>
                  <a:pt x="95" y="130"/>
                </a:moveTo>
                <a:cubicBezTo>
                  <a:pt x="95" y="125"/>
                  <a:pt x="99" y="121"/>
                  <a:pt x="103" y="121"/>
                </a:cubicBezTo>
                <a:cubicBezTo>
                  <a:pt x="108" y="121"/>
                  <a:pt x="112" y="125"/>
                  <a:pt x="112" y="130"/>
                </a:cubicBezTo>
                <a:cubicBezTo>
                  <a:pt x="112" y="135"/>
                  <a:pt x="108" y="138"/>
                  <a:pt x="103" y="138"/>
                </a:cubicBezTo>
                <a:cubicBezTo>
                  <a:pt x="99" y="138"/>
                  <a:pt x="95" y="135"/>
                  <a:pt x="95" y="130"/>
                </a:cubicBezTo>
                <a:close/>
                <a:moveTo>
                  <a:pt x="123" y="158"/>
                </a:moveTo>
                <a:cubicBezTo>
                  <a:pt x="103" y="158"/>
                  <a:pt x="103" y="158"/>
                  <a:pt x="103" y="158"/>
                </a:cubicBezTo>
                <a:cubicBezTo>
                  <a:pt x="103" y="150"/>
                  <a:pt x="103" y="150"/>
                  <a:pt x="103" y="150"/>
                </a:cubicBezTo>
                <a:cubicBezTo>
                  <a:pt x="123" y="150"/>
                  <a:pt x="123" y="150"/>
                  <a:pt x="123" y="150"/>
                </a:cubicBezTo>
                <a:lnTo>
                  <a:pt x="123" y="158"/>
                </a:lnTo>
                <a:close/>
                <a:moveTo>
                  <a:pt x="193" y="73"/>
                </a:moveTo>
                <a:cubicBezTo>
                  <a:pt x="180" y="63"/>
                  <a:pt x="180" y="63"/>
                  <a:pt x="180" y="63"/>
                </a:cubicBezTo>
                <a:cubicBezTo>
                  <a:pt x="100" y="0"/>
                  <a:pt x="100" y="0"/>
                  <a:pt x="100" y="0"/>
                </a:cubicBezTo>
                <a:cubicBezTo>
                  <a:pt x="3" y="74"/>
                  <a:pt x="3" y="74"/>
                  <a:pt x="3" y="74"/>
                </a:cubicBezTo>
                <a:cubicBezTo>
                  <a:pt x="0" y="77"/>
                  <a:pt x="0" y="82"/>
                  <a:pt x="2" y="86"/>
                </a:cubicBezTo>
                <a:cubicBezTo>
                  <a:pt x="5" y="91"/>
                  <a:pt x="11" y="92"/>
                  <a:pt x="15" y="89"/>
                </a:cubicBezTo>
                <a:cubicBezTo>
                  <a:pt x="27" y="80"/>
                  <a:pt x="27" y="80"/>
                  <a:pt x="27" y="80"/>
                </a:cubicBezTo>
                <a:cubicBezTo>
                  <a:pt x="27" y="82"/>
                  <a:pt x="27" y="84"/>
                  <a:pt x="29" y="86"/>
                </a:cubicBezTo>
                <a:cubicBezTo>
                  <a:pt x="31" y="91"/>
                  <a:pt x="37" y="92"/>
                  <a:pt x="42" y="89"/>
                </a:cubicBezTo>
                <a:cubicBezTo>
                  <a:pt x="54" y="80"/>
                  <a:pt x="54" y="80"/>
                  <a:pt x="54" y="80"/>
                </a:cubicBezTo>
                <a:cubicBezTo>
                  <a:pt x="53" y="82"/>
                  <a:pt x="54" y="84"/>
                  <a:pt x="55" y="86"/>
                </a:cubicBezTo>
                <a:cubicBezTo>
                  <a:pt x="58" y="91"/>
                  <a:pt x="64" y="92"/>
                  <a:pt x="68" y="89"/>
                </a:cubicBezTo>
                <a:cubicBezTo>
                  <a:pt x="80" y="80"/>
                  <a:pt x="80" y="80"/>
                  <a:pt x="80" y="80"/>
                </a:cubicBezTo>
                <a:cubicBezTo>
                  <a:pt x="80" y="82"/>
                  <a:pt x="80" y="84"/>
                  <a:pt x="82" y="86"/>
                </a:cubicBezTo>
                <a:cubicBezTo>
                  <a:pt x="84" y="91"/>
                  <a:pt x="90" y="92"/>
                  <a:pt x="95" y="89"/>
                </a:cubicBezTo>
                <a:cubicBezTo>
                  <a:pt x="99" y="86"/>
                  <a:pt x="99" y="86"/>
                  <a:pt x="99" y="86"/>
                </a:cubicBezTo>
                <a:cubicBezTo>
                  <a:pt x="103" y="89"/>
                  <a:pt x="103" y="89"/>
                  <a:pt x="103" y="89"/>
                </a:cubicBezTo>
                <a:cubicBezTo>
                  <a:pt x="108" y="92"/>
                  <a:pt x="113" y="91"/>
                  <a:pt x="116" y="86"/>
                </a:cubicBezTo>
                <a:cubicBezTo>
                  <a:pt x="118" y="84"/>
                  <a:pt x="118" y="82"/>
                  <a:pt x="118" y="80"/>
                </a:cubicBezTo>
                <a:cubicBezTo>
                  <a:pt x="130" y="89"/>
                  <a:pt x="130" y="89"/>
                  <a:pt x="130" y="89"/>
                </a:cubicBezTo>
                <a:cubicBezTo>
                  <a:pt x="134" y="92"/>
                  <a:pt x="140" y="91"/>
                  <a:pt x="143" y="86"/>
                </a:cubicBezTo>
                <a:cubicBezTo>
                  <a:pt x="144" y="84"/>
                  <a:pt x="145" y="82"/>
                  <a:pt x="144" y="80"/>
                </a:cubicBezTo>
                <a:cubicBezTo>
                  <a:pt x="156" y="89"/>
                  <a:pt x="156" y="89"/>
                  <a:pt x="156" y="89"/>
                </a:cubicBezTo>
                <a:cubicBezTo>
                  <a:pt x="161" y="92"/>
                  <a:pt x="166" y="91"/>
                  <a:pt x="169" y="86"/>
                </a:cubicBezTo>
                <a:cubicBezTo>
                  <a:pt x="171" y="84"/>
                  <a:pt x="171" y="82"/>
                  <a:pt x="171" y="80"/>
                </a:cubicBezTo>
                <a:cubicBezTo>
                  <a:pt x="183" y="89"/>
                  <a:pt x="183" y="89"/>
                  <a:pt x="183" y="89"/>
                </a:cubicBezTo>
                <a:cubicBezTo>
                  <a:pt x="187" y="92"/>
                  <a:pt x="193" y="91"/>
                  <a:pt x="196" y="86"/>
                </a:cubicBezTo>
                <a:cubicBezTo>
                  <a:pt x="199" y="82"/>
                  <a:pt x="197" y="76"/>
                  <a:pt x="193" y="73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4" name="Freeform 119"/>
          <p:cNvSpPr>
            <a:spLocks noEditPoints="1"/>
          </p:cNvSpPr>
          <p:nvPr/>
        </p:nvSpPr>
        <p:spPr bwMode="auto">
          <a:xfrm>
            <a:off x="7858856" y="4764966"/>
            <a:ext cx="377198" cy="369124"/>
          </a:xfrm>
          <a:custGeom>
            <a:avLst/>
            <a:gdLst>
              <a:gd name="T0" fmla="*/ 0 w 200"/>
              <a:gd name="T1" fmla="*/ 176 h 196"/>
              <a:gd name="T2" fmla="*/ 180 w 200"/>
              <a:gd name="T3" fmla="*/ 0 h 196"/>
              <a:gd name="T4" fmla="*/ 180 w 200"/>
              <a:gd name="T5" fmla="*/ 196 h 196"/>
              <a:gd name="T6" fmla="*/ 28 w 200"/>
              <a:gd name="T7" fmla="*/ 8 h 196"/>
              <a:gd name="T8" fmla="*/ 28 w 200"/>
              <a:gd name="T9" fmla="*/ 188 h 196"/>
              <a:gd name="T10" fmla="*/ 192 w 200"/>
              <a:gd name="T11" fmla="*/ 28 h 196"/>
              <a:gd name="T12" fmla="*/ 120 w 200"/>
              <a:gd name="T13" fmla="*/ 180 h 196"/>
              <a:gd name="T14" fmla="*/ 184 w 200"/>
              <a:gd name="T15" fmla="*/ 16 h 196"/>
              <a:gd name="T16" fmla="*/ 168 w 200"/>
              <a:gd name="T17" fmla="*/ 168 h 196"/>
              <a:gd name="T18" fmla="*/ 62 w 200"/>
              <a:gd name="T19" fmla="*/ 95 h 196"/>
              <a:gd name="T20" fmla="*/ 54 w 200"/>
              <a:gd name="T21" fmla="*/ 89 h 196"/>
              <a:gd name="T22" fmla="*/ 65 w 200"/>
              <a:gd name="T23" fmla="*/ 86 h 196"/>
              <a:gd name="T24" fmla="*/ 68 w 200"/>
              <a:gd name="T25" fmla="*/ 78 h 196"/>
              <a:gd name="T26" fmla="*/ 61 w 200"/>
              <a:gd name="T27" fmla="*/ 80 h 196"/>
              <a:gd name="T28" fmla="*/ 47 w 200"/>
              <a:gd name="T29" fmla="*/ 84 h 196"/>
              <a:gd name="T30" fmla="*/ 39 w 200"/>
              <a:gd name="T31" fmla="*/ 88 h 196"/>
              <a:gd name="T32" fmla="*/ 45 w 200"/>
              <a:gd name="T33" fmla="*/ 106 h 196"/>
              <a:gd name="T34" fmla="*/ 50 w 200"/>
              <a:gd name="T35" fmla="*/ 115 h 196"/>
              <a:gd name="T36" fmla="*/ 58 w 200"/>
              <a:gd name="T37" fmla="*/ 104 h 196"/>
              <a:gd name="T38" fmla="*/ 75 w 200"/>
              <a:gd name="T39" fmla="*/ 111 h 196"/>
              <a:gd name="T40" fmla="*/ 59 w 200"/>
              <a:gd name="T41" fmla="*/ 130 h 196"/>
              <a:gd name="T42" fmla="*/ 50 w 200"/>
              <a:gd name="T43" fmla="*/ 129 h 196"/>
              <a:gd name="T44" fmla="*/ 67 w 200"/>
              <a:gd name="T45" fmla="*/ 136 h 196"/>
              <a:gd name="T46" fmla="*/ 115 w 200"/>
              <a:gd name="T47" fmla="*/ 98 h 196"/>
              <a:gd name="T48" fmla="*/ 105 w 200"/>
              <a:gd name="T49" fmla="*/ 97 h 196"/>
              <a:gd name="T50" fmla="*/ 101 w 200"/>
              <a:gd name="T51" fmla="*/ 92 h 196"/>
              <a:gd name="T52" fmla="*/ 96 w 200"/>
              <a:gd name="T53" fmla="*/ 88 h 196"/>
              <a:gd name="T54" fmla="*/ 95 w 200"/>
              <a:gd name="T55" fmla="*/ 96 h 196"/>
              <a:gd name="T56" fmla="*/ 87 w 200"/>
              <a:gd name="T57" fmla="*/ 102 h 196"/>
              <a:gd name="T58" fmla="*/ 98 w 200"/>
              <a:gd name="T59" fmla="*/ 106 h 196"/>
              <a:gd name="T60" fmla="*/ 101 w 200"/>
              <a:gd name="T61" fmla="*/ 115 h 196"/>
              <a:gd name="T62" fmla="*/ 104 w 200"/>
              <a:gd name="T63" fmla="*/ 104 h 196"/>
              <a:gd name="T64" fmla="*/ 112 w 200"/>
              <a:gd name="T65" fmla="*/ 102 h 196"/>
              <a:gd name="T66" fmla="*/ 115 w 200"/>
              <a:gd name="T67" fmla="*/ 98 h 196"/>
              <a:gd name="T68" fmla="*/ 151 w 200"/>
              <a:gd name="T69" fmla="*/ 103 h 196"/>
              <a:gd name="T70" fmla="*/ 135 w 200"/>
              <a:gd name="T71" fmla="*/ 99 h 196"/>
              <a:gd name="T72" fmla="*/ 150 w 200"/>
              <a:gd name="T73" fmla="*/ 75 h 196"/>
              <a:gd name="T74" fmla="*/ 132 w 200"/>
              <a:gd name="T75" fmla="*/ 61 h 196"/>
              <a:gd name="T76" fmla="*/ 118 w 200"/>
              <a:gd name="T77" fmla="*/ 76 h 196"/>
              <a:gd name="T78" fmla="*/ 128 w 200"/>
              <a:gd name="T79" fmla="*/ 71 h 196"/>
              <a:gd name="T80" fmla="*/ 143 w 200"/>
              <a:gd name="T81" fmla="*/ 71 h 196"/>
              <a:gd name="T82" fmla="*/ 128 w 200"/>
              <a:gd name="T83" fmla="*/ 97 h 196"/>
              <a:gd name="T84" fmla="*/ 132 w 200"/>
              <a:gd name="T85" fmla="*/ 116 h 196"/>
              <a:gd name="T86" fmla="*/ 139 w 200"/>
              <a:gd name="T87" fmla="*/ 114 h 196"/>
              <a:gd name="T88" fmla="*/ 153 w 200"/>
              <a:gd name="T89" fmla="*/ 110 h 196"/>
              <a:gd name="T90" fmla="*/ 160 w 200"/>
              <a:gd name="T91" fmla="*/ 108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00" h="196">
                <a:moveTo>
                  <a:pt x="180" y="196"/>
                </a:moveTo>
                <a:cubicBezTo>
                  <a:pt x="20" y="196"/>
                  <a:pt x="20" y="196"/>
                  <a:pt x="20" y="196"/>
                </a:cubicBezTo>
                <a:cubicBezTo>
                  <a:pt x="9" y="196"/>
                  <a:pt x="0" y="187"/>
                  <a:pt x="0" y="176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180" y="0"/>
                  <a:pt x="180" y="0"/>
                  <a:pt x="180" y="0"/>
                </a:cubicBezTo>
                <a:cubicBezTo>
                  <a:pt x="191" y="0"/>
                  <a:pt x="200" y="9"/>
                  <a:pt x="200" y="20"/>
                </a:cubicBezTo>
                <a:cubicBezTo>
                  <a:pt x="200" y="176"/>
                  <a:pt x="200" y="176"/>
                  <a:pt x="200" y="176"/>
                </a:cubicBezTo>
                <a:cubicBezTo>
                  <a:pt x="200" y="187"/>
                  <a:pt x="191" y="196"/>
                  <a:pt x="180" y="196"/>
                </a:cubicBezTo>
                <a:close/>
                <a:moveTo>
                  <a:pt x="192" y="28"/>
                </a:moveTo>
                <a:cubicBezTo>
                  <a:pt x="192" y="17"/>
                  <a:pt x="183" y="8"/>
                  <a:pt x="172" y="8"/>
                </a:cubicBezTo>
                <a:cubicBezTo>
                  <a:pt x="28" y="8"/>
                  <a:pt x="28" y="8"/>
                  <a:pt x="28" y="8"/>
                </a:cubicBezTo>
                <a:cubicBezTo>
                  <a:pt x="17" y="8"/>
                  <a:pt x="8" y="17"/>
                  <a:pt x="8" y="28"/>
                </a:cubicBezTo>
                <a:cubicBezTo>
                  <a:pt x="8" y="168"/>
                  <a:pt x="8" y="168"/>
                  <a:pt x="8" y="168"/>
                </a:cubicBezTo>
                <a:cubicBezTo>
                  <a:pt x="8" y="179"/>
                  <a:pt x="17" y="188"/>
                  <a:pt x="28" y="188"/>
                </a:cubicBezTo>
                <a:cubicBezTo>
                  <a:pt x="172" y="188"/>
                  <a:pt x="172" y="188"/>
                  <a:pt x="172" y="188"/>
                </a:cubicBezTo>
                <a:cubicBezTo>
                  <a:pt x="183" y="188"/>
                  <a:pt x="192" y="179"/>
                  <a:pt x="192" y="168"/>
                </a:cubicBezTo>
                <a:lnTo>
                  <a:pt x="192" y="28"/>
                </a:lnTo>
                <a:close/>
                <a:moveTo>
                  <a:pt x="168" y="168"/>
                </a:moveTo>
                <a:cubicBezTo>
                  <a:pt x="120" y="168"/>
                  <a:pt x="120" y="168"/>
                  <a:pt x="120" y="168"/>
                </a:cubicBezTo>
                <a:cubicBezTo>
                  <a:pt x="120" y="180"/>
                  <a:pt x="120" y="180"/>
                  <a:pt x="120" y="180"/>
                </a:cubicBezTo>
                <a:cubicBezTo>
                  <a:pt x="16" y="180"/>
                  <a:pt x="16" y="180"/>
                  <a:pt x="16" y="180"/>
                </a:cubicBezTo>
                <a:cubicBezTo>
                  <a:pt x="16" y="16"/>
                  <a:pt x="16" y="16"/>
                  <a:pt x="16" y="16"/>
                </a:cubicBezTo>
                <a:cubicBezTo>
                  <a:pt x="184" y="16"/>
                  <a:pt x="184" y="16"/>
                  <a:pt x="184" y="16"/>
                </a:cubicBezTo>
                <a:cubicBezTo>
                  <a:pt x="184" y="180"/>
                  <a:pt x="184" y="180"/>
                  <a:pt x="184" y="180"/>
                </a:cubicBezTo>
                <a:cubicBezTo>
                  <a:pt x="168" y="180"/>
                  <a:pt x="168" y="180"/>
                  <a:pt x="168" y="180"/>
                </a:cubicBezTo>
                <a:lnTo>
                  <a:pt x="168" y="168"/>
                </a:lnTo>
                <a:close/>
                <a:moveTo>
                  <a:pt x="82" y="109"/>
                </a:moveTo>
                <a:cubicBezTo>
                  <a:pt x="80" y="104"/>
                  <a:pt x="78" y="100"/>
                  <a:pt x="75" y="98"/>
                </a:cubicBezTo>
                <a:cubicBezTo>
                  <a:pt x="71" y="95"/>
                  <a:pt x="67" y="94"/>
                  <a:pt x="62" y="95"/>
                </a:cubicBezTo>
                <a:cubicBezTo>
                  <a:pt x="57" y="96"/>
                  <a:pt x="53" y="99"/>
                  <a:pt x="51" y="102"/>
                </a:cubicBezTo>
                <a:cubicBezTo>
                  <a:pt x="50" y="95"/>
                  <a:pt x="49" y="91"/>
                  <a:pt x="49" y="90"/>
                </a:cubicBezTo>
                <a:cubicBezTo>
                  <a:pt x="54" y="89"/>
                  <a:pt x="54" y="89"/>
                  <a:pt x="54" y="89"/>
                </a:cubicBezTo>
                <a:cubicBezTo>
                  <a:pt x="60" y="87"/>
                  <a:pt x="60" y="87"/>
                  <a:pt x="60" y="87"/>
                </a:cubicBezTo>
                <a:cubicBezTo>
                  <a:pt x="60" y="87"/>
                  <a:pt x="61" y="87"/>
                  <a:pt x="62" y="87"/>
                </a:cubicBezTo>
                <a:cubicBezTo>
                  <a:pt x="63" y="86"/>
                  <a:pt x="64" y="86"/>
                  <a:pt x="65" y="86"/>
                </a:cubicBezTo>
                <a:cubicBezTo>
                  <a:pt x="70" y="84"/>
                  <a:pt x="72" y="82"/>
                  <a:pt x="72" y="80"/>
                </a:cubicBezTo>
                <a:cubicBezTo>
                  <a:pt x="72" y="79"/>
                  <a:pt x="71" y="78"/>
                  <a:pt x="70" y="78"/>
                </a:cubicBezTo>
                <a:cubicBezTo>
                  <a:pt x="69" y="77"/>
                  <a:pt x="68" y="77"/>
                  <a:pt x="68" y="78"/>
                </a:cubicBezTo>
                <a:cubicBezTo>
                  <a:pt x="67" y="78"/>
                  <a:pt x="67" y="78"/>
                  <a:pt x="66" y="78"/>
                </a:cubicBezTo>
                <a:cubicBezTo>
                  <a:pt x="65" y="79"/>
                  <a:pt x="64" y="79"/>
                  <a:pt x="64" y="79"/>
                </a:cubicBezTo>
                <a:cubicBezTo>
                  <a:pt x="63" y="79"/>
                  <a:pt x="62" y="79"/>
                  <a:pt x="61" y="80"/>
                </a:cubicBezTo>
                <a:cubicBezTo>
                  <a:pt x="60" y="80"/>
                  <a:pt x="59" y="80"/>
                  <a:pt x="58" y="80"/>
                </a:cubicBezTo>
                <a:cubicBezTo>
                  <a:pt x="57" y="81"/>
                  <a:pt x="55" y="81"/>
                  <a:pt x="53" y="82"/>
                </a:cubicBezTo>
                <a:cubicBezTo>
                  <a:pt x="50" y="83"/>
                  <a:pt x="48" y="84"/>
                  <a:pt x="47" y="84"/>
                </a:cubicBezTo>
                <a:cubicBezTo>
                  <a:pt x="46" y="84"/>
                  <a:pt x="45" y="84"/>
                  <a:pt x="45" y="84"/>
                </a:cubicBezTo>
                <a:cubicBezTo>
                  <a:pt x="44" y="84"/>
                  <a:pt x="43" y="85"/>
                  <a:pt x="42" y="85"/>
                </a:cubicBezTo>
                <a:cubicBezTo>
                  <a:pt x="40" y="85"/>
                  <a:pt x="39" y="86"/>
                  <a:pt x="39" y="88"/>
                </a:cubicBezTo>
                <a:cubicBezTo>
                  <a:pt x="40" y="88"/>
                  <a:pt x="40" y="89"/>
                  <a:pt x="41" y="90"/>
                </a:cubicBezTo>
                <a:cubicBezTo>
                  <a:pt x="41" y="91"/>
                  <a:pt x="42" y="91"/>
                  <a:pt x="42" y="92"/>
                </a:cubicBezTo>
                <a:cubicBezTo>
                  <a:pt x="42" y="94"/>
                  <a:pt x="43" y="99"/>
                  <a:pt x="45" y="106"/>
                </a:cubicBezTo>
                <a:cubicBezTo>
                  <a:pt x="45" y="110"/>
                  <a:pt x="45" y="112"/>
                  <a:pt x="46" y="113"/>
                </a:cubicBezTo>
                <a:cubicBezTo>
                  <a:pt x="46" y="114"/>
                  <a:pt x="46" y="114"/>
                  <a:pt x="47" y="115"/>
                </a:cubicBezTo>
                <a:cubicBezTo>
                  <a:pt x="48" y="115"/>
                  <a:pt x="49" y="115"/>
                  <a:pt x="50" y="115"/>
                </a:cubicBezTo>
                <a:cubicBezTo>
                  <a:pt x="51" y="115"/>
                  <a:pt x="52" y="114"/>
                  <a:pt x="52" y="113"/>
                </a:cubicBezTo>
                <a:cubicBezTo>
                  <a:pt x="55" y="108"/>
                  <a:pt x="55" y="108"/>
                  <a:pt x="55" y="108"/>
                </a:cubicBezTo>
                <a:cubicBezTo>
                  <a:pt x="56" y="106"/>
                  <a:pt x="57" y="105"/>
                  <a:pt x="58" y="104"/>
                </a:cubicBezTo>
                <a:cubicBezTo>
                  <a:pt x="59" y="103"/>
                  <a:pt x="61" y="102"/>
                  <a:pt x="64" y="101"/>
                </a:cubicBezTo>
                <a:cubicBezTo>
                  <a:pt x="67" y="101"/>
                  <a:pt x="69" y="101"/>
                  <a:pt x="71" y="104"/>
                </a:cubicBezTo>
                <a:cubicBezTo>
                  <a:pt x="73" y="105"/>
                  <a:pt x="74" y="108"/>
                  <a:pt x="75" y="111"/>
                </a:cubicBezTo>
                <a:cubicBezTo>
                  <a:pt x="76" y="115"/>
                  <a:pt x="76" y="119"/>
                  <a:pt x="74" y="123"/>
                </a:cubicBezTo>
                <a:cubicBezTo>
                  <a:pt x="72" y="126"/>
                  <a:pt x="69" y="129"/>
                  <a:pt x="65" y="130"/>
                </a:cubicBezTo>
                <a:cubicBezTo>
                  <a:pt x="63" y="130"/>
                  <a:pt x="61" y="130"/>
                  <a:pt x="59" y="130"/>
                </a:cubicBezTo>
                <a:cubicBezTo>
                  <a:pt x="58" y="129"/>
                  <a:pt x="57" y="129"/>
                  <a:pt x="56" y="128"/>
                </a:cubicBezTo>
                <a:cubicBezTo>
                  <a:pt x="55" y="127"/>
                  <a:pt x="53" y="127"/>
                  <a:pt x="53" y="127"/>
                </a:cubicBezTo>
                <a:cubicBezTo>
                  <a:pt x="52" y="127"/>
                  <a:pt x="51" y="128"/>
                  <a:pt x="50" y="129"/>
                </a:cubicBezTo>
                <a:cubicBezTo>
                  <a:pt x="50" y="129"/>
                  <a:pt x="50" y="130"/>
                  <a:pt x="50" y="131"/>
                </a:cubicBezTo>
                <a:cubicBezTo>
                  <a:pt x="50" y="132"/>
                  <a:pt x="51" y="132"/>
                  <a:pt x="51" y="133"/>
                </a:cubicBezTo>
                <a:cubicBezTo>
                  <a:pt x="55" y="137"/>
                  <a:pt x="61" y="138"/>
                  <a:pt x="67" y="136"/>
                </a:cubicBezTo>
                <a:cubicBezTo>
                  <a:pt x="73" y="135"/>
                  <a:pt x="78" y="131"/>
                  <a:pt x="80" y="126"/>
                </a:cubicBezTo>
                <a:cubicBezTo>
                  <a:pt x="83" y="121"/>
                  <a:pt x="83" y="116"/>
                  <a:pt x="82" y="109"/>
                </a:cubicBezTo>
                <a:close/>
                <a:moveTo>
                  <a:pt x="115" y="98"/>
                </a:moveTo>
                <a:cubicBezTo>
                  <a:pt x="115" y="95"/>
                  <a:pt x="112" y="95"/>
                  <a:pt x="109" y="96"/>
                </a:cubicBezTo>
                <a:cubicBezTo>
                  <a:pt x="108" y="96"/>
                  <a:pt x="108" y="96"/>
                  <a:pt x="107" y="97"/>
                </a:cubicBezTo>
                <a:cubicBezTo>
                  <a:pt x="106" y="97"/>
                  <a:pt x="105" y="97"/>
                  <a:pt x="105" y="97"/>
                </a:cubicBezTo>
                <a:cubicBezTo>
                  <a:pt x="102" y="98"/>
                  <a:pt x="102" y="98"/>
                  <a:pt x="102" y="98"/>
                </a:cubicBezTo>
                <a:cubicBezTo>
                  <a:pt x="101" y="94"/>
                  <a:pt x="101" y="94"/>
                  <a:pt x="101" y="94"/>
                </a:cubicBezTo>
                <a:cubicBezTo>
                  <a:pt x="101" y="93"/>
                  <a:pt x="101" y="93"/>
                  <a:pt x="101" y="92"/>
                </a:cubicBezTo>
                <a:cubicBezTo>
                  <a:pt x="100" y="91"/>
                  <a:pt x="100" y="90"/>
                  <a:pt x="100" y="90"/>
                </a:cubicBezTo>
                <a:cubicBezTo>
                  <a:pt x="100" y="89"/>
                  <a:pt x="100" y="89"/>
                  <a:pt x="99" y="88"/>
                </a:cubicBezTo>
                <a:cubicBezTo>
                  <a:pt x="98" y="88"/>
                  <a:pt x="97" y="88"/>
                  <a:pt x="96" y="88"/>
                </a:cubicBezTo>
                <a:cubicBezTo>
                  <a:pt x="96" y="88"/>
                  <a:pt x="95" y="89"/>
                  <a:pt x="95" y="89"/>
                </a:cubicBezTo>
                <a:cubicBezTo>
                  <a:pt x="94" y="90"/>
                  <a:pt x="94" y="90"/>
                  <a:pt x="94" y="91"/>
                </a:cubicBezTo>
                <a:cubicBezTo>
                  <a:pt x="94" y="92"/>
                  <a:pt x="94" y="93"/>
                  <a:pt x="95" y="96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93" y="100"/>
                  <a:pt x="91" y="101"/>
                  <a:pt x="90" y="101"/>
                </a:cubicBezTo>
                <a:cubicBezTo>
                  <a:pt x="88" y="102"/>
                  <a:pt x="87" y="102"/>
                  <a:pt x="87" y="102"/>
                </a:cubicBezTo>
                <a:cubicBezTo>
                  <a:pt x="86" y="103"/>
                  <a:pt x="85" y="104"/>
                  <a:pt x="86" y="106"/>
                </a:cubicBezTo>
                <a:cubicBezTo>
                  <a:pt x="86" y="108"/>
                  <a:pt x="88" y="108"/>
                  <a:pt x="92" y="107"/>
                </a:cubicBezTo>
                <a:cubicBezTo>
                  <a:pt x="93" y="107"/>
                  <a:pt x="95" y="106"/>
                  <a:pt x="98" y="106"/>
                </a:cubicBezTo>
                <a:cubicBezTo>
                  <a:pt x="99" y="109"/>
                  <a:pt x="99" y="109"/>
                  <a:pt x="99" y="109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100" y="114"/>
                  <a:pt x="101" y="115"/>
                  <a:pt x="101" y="115"/>
                </a:cubicBezTo>
                <a:cubicBezTo>
                  <a:pt x="102" y="116"/>
                  <a:pt x="103" y="116"/>
                  <a:pt x="104" y="116"/>
                </a:cubicBezTo>
                <a:cubicBezTo>
                  <a:pt x="106" y="115"/>
                  <a:pt x="106" y="114"/>
                  <a:pt x="106" y="112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5" y="104"/>
                  <a:pt x="106" y="103"/>
                  <a:pt x="107" y="103"/>
                </a:cubicBezTo>
                <a:cubicBezTo>
                  <a:pt x="111" y="102"/>
                  <a:pt x="111" y="102"/>
                  <a:pt x="111" y="102"/>
                </a:cubicBezTo>
                <a:cubicBezTo>
                  <a:pt x="111" y="102"/>
                  <a:pt x="111" y="102"/>
                  <a:pt x="112" y="102"/>
                </a:cubicBezTo>
                <a:cubicBezTo>
                  <a:pt x="112" y="102"/>
                  <a:pt x="113" y="102"/>
                  <a:pt x="113" y="102"/>
                </a:cubicBezTo>
                <a:cubicBezTo>
                  <a:pt x="114" y="101"/>
                  <a:pt x="115" y="101"/>
                  <a:pt x="115" y="100"/>
                </a:cubicBezTo>
                <a:cubicBezTo>
                  <a:pt x="115" y="99"/>
                  <a:pt x="115" y="98"/>
                  <a:pt x="115" y="98"/>
                </a:cubicBezTo>
                <a:close/>
                <a:moveTo>
                  <a:pt x="160" y="105"/>
                </a:moveTo>
                <a:cubicBezTo>
                  <a:pt x="160" y="104"/>
                  <a:pt x="158" y="103"/>
                  <a:pt x="156" y="103"/>
                </a:cubicBezTo>
                <a:cubicBezTo>
                  <a:pt x="154" y="103"/>
                  <a:pt x="153" y="103"/>
                  <a:pt x="151" y="103"/>
                </a:cubicBezTo>
                <a:cubicBezTo>
                  <a:pt x="149" y="104"/>
                  <a:pt x="145" y="105"/>
                  <a:pt x="141" y="107"/>
                </a:cubicBezTo>
                <a:cubicBezTo>
                  <a:pt x="134" y="109"/>
                  <a:pt x="134" y="109"/>
                  <a:pt x="134" y="109"/>
                </a:cubicBezTo>
                <a:cubicBezTo>
                  <a:pt x="133" y="105"/>
                  <a:pt x="133" y="102"/>
                  <a:pt x="135" y="99"/>
                </a:cubicBezTo>
                <a:cubicBezTo>
                  <a:pt x="136" y="97"/>
                  <a:pt x="138" y="94"/>
                  <a:pt x="142" y="90"/>
                </a:cubicBezTo>
                <a:cubicBezTo>
                  <a:pt x="145" y="87"/>
                  <a:pt x="147" y="84"/>
                  <a:pt x="149" y="81"/>
                </a:cubicBezTo>
                <a:cubicBezTo>
                  <a:pt x="150" y="79"/>
                  <a:pt x="150" y="77"/>
                  <a:pt x="150" y="75"/>
                </a:cubicBezTo>
                <a:cubicBezTo>
                  <a:pt x="150" y="73"/>
                  <a:pt x="150" y="71"/>
                  <a:pt x="149" y="68"/>
                </a:cubicBezTo>
                <a:cubicBezTo>
                  <a:pt x="149" y="65"/>
                  <a:pt x="146" y="62"/>
                  <a:pt x="142" y="61"/>
                </a:cubicBezTo>
                <a:cubicBezTo>
                  <a:pt x="139" y="60"/>
                  <a:pt x="135" y="60"/>
                  <a:pt x="132" y="61"/>
                </a:cubicBezTo>
                <a:cubicBezTo>
                  <a:pt x="129" y="61"/>
                  <a:pt x="126" y="63"/>
                  <a:pt x="124" y="65"/>
                </a:cubicBezTo>
                <a:cubicBezTo>
                  <a:pt x="122" y="67"/>
                  <a:pt x="120" y="69"/>
                  <a:pt x="118" y="73"/>
                </a:cubicBezTo>
                <a:cubicBezTo>
                  <a:pt x="118" y="74"/>
                  <a:pt x="118" y="75"/>
                  <a:pt x="118" y="76"/>
                </a:cubicBezTo>
                <a:cubicBezTo>
                  <a:pt x="118" y="77"/>
                  <a:pt x="120" y="78"/>
                  <a:pt x="122" y="77"/>
                </a:cubicBezTo>
                <a:cubicBezTo>
                  <a:pt x="123" y="77"/>
                  <a:pt x="123" y="77"/>
                  <a:pt x="124" y="76"/>
                </a:cubicBezTo>
                <a:cubicBezTo>
                  <a:pt x="128" y="71"/>
                  <a:pt x="128" y="71"/>
                  <a:pt x="128" y="71"/>
                </a:cubicBezTo>
                <a:cubicBezTo>
                  <a:pt x="130" y="69"/>
                  <a:pt x="131" y="68"/>
                  <a:pt x="133" y="67"/>
                </a:cubicBezTo>
                <a:cubicBezTo>
                  <a:pt x="135" y="67"/>
                  <a:pt x="137" y="67"/>
                  <a:pt x="139" y="67"/>
                </a:cubicBezTo>
                <a:cubicBezTo>
                  <a:pt x="141" y="68"/>
                  <a:pt x="142" y="69"/>
                  <a:pt x="143" y="71"/>
                </a:cubicBezTo>
                <a:cubicBezTo>
                  <a:pt x="143" y="73"/>
                  <a:pt x="143" y="76"/>
                  <a:pt x="142" y="79"/>
                </a:cubicBezTo>
                <a:cubicBezTo>
                  <a:pt x="141" y="80"/>
                  <a:pt x="139" y="83"/>
                  <a:pt x="137" y="86"/>
                </a:cubicBezTo>
                <a:cubicBezTo>
                  <a:pt x="132" y="91"/>
                  <a:pt x="129" y="95"/>
                  <a:pt x="128" y="97"/>
                </a:cubicBezTo>
                <a:cubicBezTo>
                  <a:pt x="126" y="101"/>
                  <a:pt x="126" y="106"/>
                  <a:pt x="127" y="111"/>
                </a:cubicBezTo>
                <a:cubicBezTo>
                  <a:pt x="128" y="113"/>
                  <a:pt x="128" y="114"/>
                  <a:pt x="129" y="115"/>
                </a:cubicBezTo>
                <a:cubicBezTo>
                  <a:pt x="130" y="116"/>
                  <a:pt x="131" y="117"/>
                  <a:pt x="132" y="116"/>
                </a:cubicBezTo>
                <a:cubicBezTo>
                  <a:pt x="133" y="116"/>
                  <a:pt x="133" y="116"/>
                  <a:pt x="134" y="116"/>
                </a:cubicBezTo>
                <a:cubicBezTo>
                  <a:pt x="134" y="116"/>
                  <a:pt x="134" y="116"/>
                  <a:pt x="135" y="116"/>
                </a:cubicBezTo>
                <a:cubicBezTo>
                  <a:pt x="136" y="116"/>
                  <a:pt x="137" y="115"/>
                  <a:pt x="139" y="114"/>
                </a:cubicBezTo>
                <a:cubicBezTo>
                  <a:pt x="140" y="114"/>
                  <a:pt x="141" y="113"/>
                  <a:pt x="142" y="113"/>
                </a:cubicBezTo>
                <a:cubicBezTo>
                  <a:pt x="144" y="113"/>
                  <a:pt x="145" y="112"/>
                  <a:pt x="148" y="112"/>
                </a:cubicBezTo>
                <a:cubicBezTo>
                  <a:pt x="150" y="111"/>
                  <a:pt x="151" y="110"/>
                  <a:pt x="153" y="110"/>
                </a:cubicBezTo>
                <a:cubicBezTo>
                  <a:pt x="153" y="110"/>
                  <a:pt x="154" y="110"/>
                  <a:pt x="155" y="110"/>
                </a:cubicBezTo>
                <a:cubicBezTo>
                  <a:pt x="156" y="110"/>
                  <a:pt x="157" y="110"/>
                  <a:pt x="158" y="110"/>
                </a:cubicBezTo>
                <a:cubicBezTo>
                  <a:pt x="159" y="109"/>
                  <a:pt x="159" y="109"/>
                  <a:pt x="160" y="108"/>
                </a:cubicBezTo>
                <a:cubicBezTo>
                  <a:pt x="160" y="107"/>
                  <a:pt x="160" y="106"/>
                  <a:pt x="160" y="105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5" name="Freeform 120"/>
          <p:cNvSpPr>
            <a:spLocks noEditPoints="1"/>
          </p:cNvSpPr>
          <p:nvPr/>
        </p:nvSpPr>
        <p:spPr bwMode="auto">
          <a:xfrm>
            <a:off x="8633002" y="4760938"/>
            <a:ext cx="377198" cy="377178"/>
          </a:xfrm>
          <a:custGeom>
            <a:avLst/>
            <a:gdLst>
              <a:gd name="T0" fmla="*/ 20 w 200"/>
              <a:gd name="T1" fmla="*/ 200 h 200"/>
              <a:gd name="T2" fmla="*/ 0 w 200"/>
              <a:gd name="T3" fmla="*/ 88 h 200"/>
              <a:gd name="T4" fmla="*/ 12 w 200"/>
              <a:gd name="T5" fmla="*/ 168 h 200"/>
              <a:gd name="T6" fmla="*/ 164 w 200"/>
              <a:gd name="T7" fmla="*/ 188 h 200"/>
              <a:gd name="T8" fmla="*/ 187 w 200"/>
              <a:gd name="T9" fmla="*/ 88 h 200"/>
              <a:gd name="T10" fmla="*/ 200 w 200"/>
              <a:gd name="T11" fmla="*/ 180 h 200"/>
              <a:gd name="T12" fmla="*/ 155 w 200"/>
              <a:gd name="T13" fmla="*/ 137 h 200"/>
              <a:gd name="T14" fmla="*/ 154 w 200"/>
              <a:gd name="T15" fmla="*/ 155 h 200"/>
              <a:gd name="T16" fmla="*/ 131 w 200"/>
              <a:gd name="T17" fmla="*/ 165 h 200"/>
              <a:gd name="T18" fmla="*/ 110 w 200"/>
              <a:gd name="T19" fmla="*/ 157 h 200"/>
              <a:gd name="T20" fmla="*/ 122 w 200"/>
              <a:gd name="T21" fmla="*/ 145 h 200"/>
              <a:gd name="T22" fmla="*/ 131 w 200"/>
              <a:gd name="T23" fmla="*/ 155 h 200"/>
              <a:gd name="T24" fmla="*/ 139 w 200"/>
              <a:gd name="T25" fmla="*/ 145 h 200"/>
              <a:gd name="T26" fmla="*/ 131 w 200"/>
              <a:gd name="T27" fmla="*/ 136 h 200"/>
              <a:gd name="T28" fmla="*/ 126 w 200"/>
              <a:gd name="T29" fmla="*/ 125 h 200"/>
              <a:gd name="T30" fmla="*/ 134 w 200"/>
              <a:gd name="T31" fmla="*/ 123 h 200"/>
              <a:gd name="T32" fmla="*/ 134 w 200"/>
              <a:gd name="T33" fmla="*/ 113 h 200"/>
              <a:gd name="T34" fmla="*/ 125 w 200"/>
              <a:gd name="T35" fmla="*/ 113 h 200"/>
              <a:gd name="T36" fmla="*/ 106 w 200"/>
              <a:gd name="T37" fmla="*/ 117 h 200"/>
              <a:gd name="T38" fmla="*/ 130 w 200"/>
              <a:gd name="T39" fmla="*/ 100 h 200"/>
              <a:gd name="T40" fmla="*/ 153 w 200"/>
              <a:gd name="T41" fmla="*/ 116 h 200"/>
              <a:gd name="T42" fmla="*/ 144 w 200"/>
              <a:gd name="T43" fmla="*/ 130 h 200"/>
              <a:gd name="T44" fmla="*/ 155 w 200"/>
              <a:gd name="T45" fmla="*/ 137 h 200"/>
              <a:gd name="T46" fmla="*/ 43 w 200"/>
              <a:gd name="T47" fmla="*/ 164 h 200"/>
              <a:gd name="T48" fmla="*/ 66 w 200"/>
              <a:gd name="T49" fmla="*/ 134 h 200"/>
              <a:gd name="T50" fmla="*/ 78 w 200"/>
              <a:gd name="T51" fmla="*/ 119 h 200"/>
              <a:gd name="T52" fmla="*/ 70 w 200"/>
              <a:gd name="T53" fmla="*/ 112 h 200"/>
              <a:gd name="T54" fmla="*/ 62 w 200"/>
              <a:gd name="T55" fmla="*/ 120 h 200"/>
              <a:gd name="T56" fmla="*/ 48 w 200"/>
              <a:gd name="T57" fmla="*/ 109 h 200"/>
              <a:gd name="T58" fmla="*/ 70 w 200"/>
              <a:gd name="T59" fmla="*/ 100 h 200"/>
              <a:gd name="T60" fmla="*/ 92 w 200"/>
              <a:gd name="T61" fmla="*/ 109 h 200"/>
              <a:gd name="T62" fmla="*/ 92 w 200"/>
              <a:gd name="T63" fmla="*/ 130 h 200"/>
              <a:gd name="T64" fmla="*/ 72 w 200"/>
              <a:gd name="T65" fmla="*/ 146 h 200"/>
              <a:gd name="T66" fmla="*/ 95 w 200"/>
              <a:gd name="T67" fmla="*/ 150 h 200"/>
              <a:gd name="T68" fmla="*/ 0 w 200"/>
              <a:gd name="T69" fmla="*/ 36 h 200"/>
              <a:gd name="T70" fmla="*/ 28 w 200"/>
              <a:gd name="T71" fmla="*/ 16 h 200"/>
              <a:gd name="T72" fmla="*/ 44 w 200"/>
              <a:gd name="T73" fmla="*/ 72 h 200"/>
              <a:gd name="T74" fmla="*/ 60 w 200"/>
              <a:gd name="T75" fmla="*/ 16 h 200"/>
              <a:gd name="T76" fmla="*/ 140 w 200"/>
              <a:gd name="T77" fmla="*/ 56 h 200"/>
              <a:gd name="T78" fmla="*/ 172 w 200"/>
              <a:gd name="T79" fmla="*/ 56 h 200"/>
              <a:gd name="T80" fmla="*/ 180 w 200"/>
              <a:gd name="T81" fmla="*/ 16 h 200"/>
              <a:gd name="T82" fmla="*/ 200 w 200"/>
              <a:gd name="T83" fmla="*/ 80 h 200"/>
              <a:gd name="T84" fmla="*/ 0 w 200"/>
              <a:gd name="T85" fmla="*/ 36 h 200"/>
              <a:gd name="T86" fmla="*/ 144 w 200"/>
              <a:gd name="T87" fmla="*/ 52 h 200"/>
              <a:gd name="T88" fmla="*/ 156 w 200"/>
              <a:gd name="T89" fmla="*/ 0 h 200"/>
              <a:gd name="T90" fmla="*/ 168 w 200"/>
              <a:gd name="T91" fmla="*/ 52 h 200"/>
              <a:gd name="T92" fmla="*/ 44 w 200"/>
              <a:gd name="T93" fmla="*/ 64 h 200"/>
              <a:gd name="T94" fmla="*/ 32 w 200"/>
              <a:gd name="T95" fmla="*/ 12 h 200"/>
              <a:gd name="T96" fmla="*/ 56 w 200"/>
              <a:gd name="T97" fmla="*/ 12 h 200"/>
              <a:gd name="T98" fmla="*/ 44 w 200"/>
              <a:gd name="T99" fmla="*/ 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0" h="200">
                <a:moveTo>
                  <a:pt x="180" y="200"/>
                </a:moveTo>
                <a:cubicBezTo>
                  <a:pt x="20" y="200"/>
                  <a:pt x="20" y="200"/>
                  <a:pt x="20" y="200"/>
                </a:cubicBezTo>
                <a:cubicBezTo>
                  <a:pt x="9" y="200"/>
                  <a:pt x="0" y="191"/>
                  <a:pt x="0" y="180"/>
                </a:cubicBezTo>
                <a:cubicBezTo>
                  <a:pt x="0" y="88"/>
                  <a:pt x="0" y="88"/>
                  <a:pt x="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12" y="123"/>
                  <a:pt x="12" y="168"/>
                  <a:pt x="12" y="168"/>
                </a:cubicBezTo>
                <a:cubicBezTo>
                  <a:pt x="12" y="179"/>
                  <a:pt x="25" y="188"/>
                  <a:pt x="36" y="188"/>
                </a:cubicBezTo>
                <a:cubicBezTo>
                  <a:pt x="164" y="188"/>
                  <a:pt x="164" y="188"/>
                  <a:pt x="164" y="188"/>
                </a:cubicBezTo>
                <a:cubicBezTo>
                  <a:pt x="175" y="188"/>
                  <a:pt x="188" y="179"/>
                  <a:pt x="188" y="168"/>
                </a:cubicBezTo>
                <a:cubicBezTo>
                  <a:pt x="188" y="168"/>
                  <a:pt x="188" y="122"/>
                  <a:pt x="187" y="88"/>
                </a:cubicBezTo>
                <a:cubicBezTo>
                  <a:pt x="200" y="88"/>
                  <a:pt x="200" y="88"/>
                  <a:pt x="200" y="88"/>
                </a:cubicBezTo>
                <a:cubicBezTo>
                  <a:pt x="200" y="180"/>
                  <a:pt x="200" y="180"/>
                  <a:pt x="200" y="180"/>
                </a:cubicBezTo>
                <a:cubicBezTo>
                  <a:pt x="200" y="191"/>
                  <a:pt x="191" y="200"/>
                  <a:pt x="180" y="200"/>
                </a:cubicBezTo>
                <a:close/>
                <a:moveTo>
                  <a:pt x="155" y="137"/>
                </a:moveTo>
                <a:cubicBezTo>
                  <a:pt x="156" y="139"/>
                  <a:pt x="157" y="141"/>
                  <a:pt x="157" y="144"/>
                </a:cubicBezTo>
                <a:cubicBezTo>
                  <a:pt x="157" y="148"/>
                  <a:pt x="156" y="152"/>
                  <a:pt x="154" y="155"/>
                </a:cubicBezTo>
                <a:cubicBezTo>
                  <a:pt x="152" y="158"/>
                  <a:pt x="149" y="161"/>
                  <a:pt x="145" y="163"/>
                </a:cubicBezTo>
                <a:cubicBezTo>
                  <a:pt x="142" y="165"/>
                  <a:pt x="137" y="165"/>
                  <a:pt x="131" y="165"/>
                </a:cubicBezTo>
                <a:cubicBezTo>
                  <a:pt x="126" y="165"/>
                  <a:pt x="121" y="165"/>
                  <a:pt x="118" y="163"/>
                </a:cubicBezTo>
                <a:cubicBezTo>
                  <a:pt x="114" y="162"/>
                  <a:pt x="112" y="160"/>
                  <a:pt x="110" y="157"/>
                </a:cubicBezTo>
                <a:cubicBezTo>
                  <a:pt x="107" y="155"/>
                  <a:pt x="106" y="152"/>
                  <a:pt x="105" y="148"/>
                </a:cubicBezTo>
                <a:cubicBezTo>
                  <a:pt x="122" y="145"/>
                  <a:pt x="122" y="145"/>
                  <a:pt x="122" y="145"/>
                </a:cubicBezTo>
                <a:cubicBezTo>
                  <a:pt x="123" y="149"/>
                  <a:pt x="124" y="151"/>
                  <a:pt x="125" y="153"/>
                </a:cubicBezTo>
                <a:cubicBezTo>
                  <a:pt x="127" y="154"/>
                  <a:pt x="129" y="155"/>
                  <a:pt x="131" y="155"/>
                </a:cubicBezTo>
                <a:cubicBezTo>
                  <a:pt x="133" y="155"/>
                  <a:pt x="135" y="154"/>
                  <a:pt x="137" y="152"/>
                </a:cubicBezTo>
                <a:cubicBezTo>
                  <a:pt x="138" y="150"/>
                  <a:pt x="139" y="148"/>
                  <a:pt x="139" y="145"/>
                </a:cubicBezTo>
                <a:cubicBezTo>
                  <a:pt x="139" y="142"/>
                  <a:pt x="138" y="140"/>
                  <a:pt x="137" y="139"/>
                </a:cubicBezTo>
                <a:cubicBezTo>
                  <a:pt x="135" y="137"/>
                  <a:pt x="133" y="136"/>
                  <a:pt x="131" y="136"/>
                </a:cubicBezTo>
                <a:cubicBezTo>
                  <a:pt x="129" y="136"/>
                  <a:pt x="127" y="136"/>
                  <a:pt x="125" y="137"/>
                </a:cubicBezTo>
                <a:cubicBezTo>
                  <a:pt x="126" y="125"/>
                  <a:pt x="126" y="125"/>
                  <a:pt x="126" y="125"/>
                </a:cubicBezTo>
                <a:cubicBezTo>
                  <a:pt x="127" y="125"/>
                  <a:pt x="128" y="125"/>
                  <a:pt x="128" y="125"/>
                </a:cubicBezTo>
                <a:cubicBezTo>
                  <a:pt x="130" y="125"/>
                  <a:pt x="132" y="124"/>
                  <a:pt x="134" y="123"/>
                </a:cubicBezTo>
                <a:cubicBezTo>
                  <a:pt x="135" y="121"/>
                  <a:pt x="136" y="119"/>
                  <a:pt x="136" y="117"/>
                </a:cubicBezTo>
                <a:cubicBezTo>
                  <a:pt x="136" y="116"/>
                  <a:pt x="136" y="114"/>
                  <a:pt x="134" y="113"/>
                </a:cubicBezTo>
                <a:cubicBezTo>
                  <a:pt x="133" y="112"/>
                  <a:pt x="132" y="111"/>
                  <a:pt x="130" y="111"/>
                </a:cubicBezTo>
                <a:cubicBezTo>
                  <a:pt x="128" y="111"/>
                  <a:pt x="126" y="112"/>
                  <a:pt x="125" y="113"/>
                </a:cubicBezTo>
                <a:cubicBezTo>
                  <a:pt x="123" y="114"/>
                  <a:pt x="123" y="116"/>
                  <a:pt x="122" y="120"/>
                </a:cubicBezTo>
                <a:cubicBezTo>
                  <a:pt x="106" y="117"/>
                  <a:pt x="106" y="117"/>
                  <a:pt x="106" y="117"/>
                </a:cubicBezTo>
                <a:cubicBezTo>
                  <a:pt x="107" y="111"/>
                  <a:pt x="110" y="107"/>
                  <a:pt x="113" y="104"/>
                </a:cubicBezTo>
                <a:cubicBezTo>
                  <a:pt x="117" y="102"/>
                  <a:pt x="123" y="100"/>
                  <a:pt x="130" y="100"/>
                </a:cubicBezTo>
                <a:cubicBezTo>
                  <a:pt x="138" y="100"/>
                  <a:pt x="144" y="102"/>
                  <a:pt x="148" y="105"/>
                </a:cubicBezTo>
                <a:cubicBezTo>
                  <a:pt x="152" y="108"/>
                  <a:pt x="153" y="112"/>
                  <a:pt x="153" y="116"/>
                </a:cubicBezTo>
                <a:cubicBezTo>
                  <a:pt x="153" y="119"/>
                  <a:pt x="153" y="122"/>
                  <a:pt x="151" y="124"/>
                </a:cubicBezTo>
                <a:cubicBezTo>
                  <a:pt x="150" y="126"/>
                  <a:pt x="147" y="128"/>
                  <a:pt x="144" y="130"/>
                </a:cubicBezTo>
                <a:cubicBezTo>
                  <a:pt x="147" y="130"/>
                  <a:pt x="149" y="131"/>
                  <a:pt x="150" y="132"/>
                </a:cubicBezTo>
                <a:cubicBezTo>
                  <a:pt x="152" y="133"/>
                  <a:pt x="154" y="135"/>
                  <a:pt x="155" y="137"/>
                </a:cubicBezTo>
                <a:close/>
                <a:moveTo>
                  <a:pt x="95" y="164"/>
                </a:moveTo>
                <a:cubicBezTo>
                  <a:pt x="43" y="164"/>
                  <a:pt x="43" y="164"/>
                  <a:pt x="43" y="164"/>
                </a:cubicBezTo>
                <a:cubicBezTo>
                  <a:pt x="44" y="159"/>
                  <a:pt x="45" y="154"/>
                  <a:pt x="48" y="150"/>
                </a:cubicBezTo>
                <a:cubicBezTo>
                  <a:pt x="51" y="145"/>
                  <a:pt x="57" y="140"/>
                  <a:pt x="66" y="134"/>
                </a:cubicBezTo>
                <a:cubicBezTo>
                  <a:pt x="71" y="130"/>
                  <a:pt x="74" y="127"/>
                  <a:pt x="75" y="125"/>
                </a:cubicBezTo>
                <a:cubicBezTo>
                  <a:pt x="77" y="123"/>
                  <a:pt x="78" y="121"/>
                  <a:pt x="78" y="119"/>
                </a:cubicBezTo>
                <a:cubicBezTo>
                  <a:pt x="78" y="117"/>
                  <a:pt x="77" y="116"/>
                  <a:pt x="75" y="114"/>
                </a:cubicBezTo>
                <a:cubicBezTo>
                  <a:pt x="74" y="113"/>
                  <a:pt x="72" y="112"/>
                  <a:pt x="70" y="112"/>
                </a:cubicBezTo>
                <a:cubicBezTo>
                  <a:pt x="68" y="112"/>
                  <a:pt x="66" y="113"/>
                  <a:pt x="65" y="114"/>
                </a:cubicBezTo>
                <a:cubicBezTo>
                  <a:pt x="63" y="116"/>
                  <a:pt x="62" y="117"/>
                  <a:pt x="62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5" y="115"/>
                  <a:pt x="46" y="112"/>
                  <a:pt x="48" y="109"/>
                </a:cubicBezTo>
                <a:cubicBezTo>
                  <a:pt x="50" y="106"/>
                  <a:pt x="52" y="104"/>
                  <a:pt x="56" y="102"/>
                </a:cubicBezTo>
                <a:cubicBezTo>
                  <a:pt x="59" y="101"/>
                  <a:pt x="64" y="100"/>
                  <a:pt x="70" y="100"/>
                </a:cubicBezTo>
                <a:cubicBezTo>
                  <a:pt x="76" y="100"/>
                  <a:pt x="81" y="101"/>
                  <a:pt x="84" y="102"/>
                </a:cubicBezTo>
                <a:cubicBezTo>
                  <a:pt x="87" y="104"/>
                  <a:pt x="90" y="106"/>
                  <a:pt x="92" y="109"/>
                </a:cubicBezTo>
                <a:cubicBezTo>
                  <a:pt x="94" y="112"/>
                  <a:pt x="95" y="115"/>
                  <a:pt x="95" y="119"/>
                </a:cubicBezTo>
                <a:cubicBezTo>
                  <a:pt x="95" y="122"/>
                  <a:pt x="94" y="126"/>
                  <a:pt x="92" y="130"/>
                </a:cubicBezTo>
                <a:cubicBezTo>
                  <a:pt x="89" y="133"/>
                  <a:pt x="85" y="137"/>
                  <a:pt x="79" y="141"/>
                </a:cubicBezTo>
                <a:cubicBezTo>
                  <a:pt x="76" y="144"/>
                  <a:pt x="73" y="145"/>
                  <a:pt x="72" y="146"/>
                </a:cubicBezTo>
                <a:cubicBezTo>
                  <a:pt x="71" y="147"/>
                  <a:pt x="70" y="148"/>
                  <a:pt x="68" y="150"/>
                </a:cubicBezTo>
                <a:cubicBezTo>
                  <a:pt x="95" y="150"/>
                  <a:pt x="95" y="150"/>
                  <a:pt x="95" y="150"/>
                </a:cubicBezTo>
                <a:lnTo>
                  <a:pt x="95" y="164"/>
                </a:lnTo>
                <a:close/>
                <a:moveTo>
                  <a:pt x="0" y="36"/>
                </a:moveTo>
                <a:cubicBezTo>
                  <a:pt x="0" y="25"/>
                  <a:pt x="9" y="16"/>
                  <a:pt x="20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65"/>
                  <a:pt x="35" y="72"/>
                  <a:pt x="44" y="72"/>
                </a:cubicBezTo>
                <a:cubicBezTo>
                  <a:pt x="53" y="72"/>
                  <a:pt x="60" y="65"/>
                  <a:pt x="60" y="56"/>
                </a:cubicBezTo>
                <a:cubicBezTo>
                  <a:pt x="60" y="16"/>
                  <a:pt x="60" y="16"/>
                  <a:pt x="60" y="16"/>
                </a:cubicBezTo>
                <a:cubicBezTo>
                  <a:pt x="140" y="16"/>
                  <a:pt x="140" y="16"/>
                  <a:pt x="140" y="16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40" y="65"/>
                  <a:pt x="147" y="72"/>
                  <a:pt x="156" y="72"/>
                </a:cubicBezTo>
                <a:cubicBezTo>
                  <a:pt x="165" y="72"/>
                  <a:pt x="172" y="65"/>
                  <a:pt x="172" y="56"/>
                </a:cubicBezTo>
                <a:cubicBezTo>
                  <a:pt x="172" y="16"/>
                  <a:pt x="172" y="16"/>
                  <a:pt x="172" y="16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91" y="16"/>
                  <a:pt x="200" y="25"/>
                  <a:pt x="200" y="36"/>
                </a:cubicBezTo>
                <a:cubicBezTo>
                  <a:pt x="200" y="80"/>
                  <a:pt x="200" y="80"/>
                  <a:pt x="200" y="80"/>
                </a:cubicBezTo>
                <a:cubicBezTo>
                  <a:pt x="114" y="80"/>
                  <a:pt x="96" y="80"/>
                  <a:pt x="0" y="80"/>
                </a:cubicBezTo>
                <a:lnTo>
                  <a:pt x="0" y="36"/>
                </a:lnTo>
                <a:close/>
                <a:moveTo>
                  <a:pt x="156" y="64"/>
                </a:moveTo>
                <a:cubicBezTo>
                  <a:pt x="149" y="64"/>
                  <a:pt x="144" y="59"/>
                  <a:pt x="144" y="52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6"/>
                  <a:pt x="149" y="0"/>
                  <a:pt x="156" y="0"/>
                </a:cubicBezTo>
                <a:cubicBezTo>
                  <a:pt x="162" y="0"/>
                  <a:pt x="168" y="6"/>
                  <a:pt x="168" y="12"/>
                </a:cubicBezTo>
                <a:cubicBezTo>
                  <a:pt x="168" y="52"/>
                  <a:pt x="168" y="52"/>
                  <a:pt x="168" y="52"/>
                </a:cubicBezTo>
                <a:cubicBezTo>
                  <a:pt x="168" y="59"/>
                  <a:pt x="162" y="64"/>
                  <a:pt x="156" y="64"/>
                </a:cubicBezTo>
                <a:close/>
                <a:moveTo>
                  <a:pt x="44" y="64"/>
                </a:moveTo>
                <a:cubicBezTo>
                  <a:pt x="37" y="64"/>
                  <a:pt x="32" y="59"/>
                  <a:pt x="32" y="52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6"/>
                  <a:pt x="37" y="0"/>
                  <a:pt x="44" y="0"/>
                </a:cubicBezTo>
                <a:cubicBezTo>
                  <a:pt x="50" y="0"/>
                  <a:pt x="56" y="6"/>
                  <a:pt x="56" y="12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59"/>
                  <a:pt x="50" y="64"/>
                  <a:pt x="44" y="64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6" name="Freeform 121"/>
          <p:cNvSpPr>
            <a:spLocks noEditPoints="1"/>
          </p:cNvSpPr>
          <p:nvPr/>
        </p:nvSpPr>
        <p:spPr bwMode="auto">
          <a:xfrm>
            <a:off x="9397497" y="4761610"/>
            <a:ext cx="377198" cy="375834"/>
          </a:xfrm>
          <a:custGeom>
            <a:avLst/>
            <a:gdLst>
              <a:gd name="T0" fmla="*/ 0 w 200"/>
              <a:gd name="T1" fmla="*/ 180 h 200"/>
              <a:gd name="T2" fmla="*/ 12 w 200"/>
              <a:gd name="T3" fmla="*/ 168 h 200"/>
              <a:gd name="T4" fmla="*/ 188 w 200"/>
              <a:gd name="T5" fmla="*/ 168 h 200"/>
              <a:gd name="T6" fmla="*/ 200 w 200"/>
              <a:gd name="T7" fmla="*/ 180 h 200"/>
              <a:gd name="T8" fmla="*/ 84 w 200"/>
              <a:gd name="T9" fmla="*/ 88 h 200"/>
              <a:gd name="T10" fmla="*/ 116 w 200"/>
              <a:gd name="T11" fmla="*/ 88 h 200"/>
              <a:gd name="T12" fmla="*/ 168 w 200"/>
              <a:gd name="T13" fmla="*/ 88 h 200"/>
              <a:gd name="T14" fmla="*/ 168 w 200"/>
              <a:gd name="T15" fmla="*/ 176 h 200"/>
              <a:gd name="T16" fmla="*/ 116 w 200"/>
              <a:gd name="T17" fmla="*/ 176 h 200"/>
              <a:gd name="T18" fmla="*/ 84 w 200"/>
              <a:gd name="T19" fmla="*/ 176 h 200"/>
              <a:gd name="T20" fmla="*/ 32 w 200"/>
              <a:gd name="T21" fmla="*/ 176 h 200"/>
              <a:gd name="T22" fmla="*/ 32 w 200"/>
              <a:gd name="T23" fmla="*/ 88 h 200"/>
              <a:gd name="T24" fmla="*/ 144 w 200"/>
              <a:gd name="T25" fmla="*/ 172 h 200"/>
              <a:gd name="T26" fmla="*/ 144 w 200"/>
              <a:gd name="T27" fmla="*/ 148 h 200"/>
              <a:gd name="T28" fmla="*/ 168 w 200"/>
              <a:gd name="T29" fmla="*/ 144 h 200"/>
              <a:gd name="T30" fmla="*/ 144 w 200"/>
              <a:gd name="T31" fmla="*/ 144 h 200"/>
              <a:gd name="T32" fmla="*/ 168 w 200"/>
              <a:gd name="T33" fmla="*/ 92 h 200"/>
              <a:gd name="T34" fmla="*/ 116 w 200"/>
              <a:gd name="T35" fmla="*/ 172 h 200"/>
              <a:gd name="T36" fmla="*/ 116 w 200"/>
              <a:gd name="T37" fmla="*/ 148 h 200"/>
              <a:gd name="T38" fmla="*/ 140 w 200"/>
              <a:gd name="T39" fmla="*/ 144 h 200"/>
              <a:gd name="T40" fmla="*/ 116 w 200"/>
              <a:gd name="T41" fmla="*/ 144 h 200"/>
              <a:gd name="T42" fmla="*/ 140 w 200"/>
              <a:gd name="T43" fmla="*/ 92 h 200"/>
              <a:gd name="T44" fmla="*/ 88 w 200"/>
              <a:gd name="T45" fmla="*/ 172 h 200"/>
              <a:gd name="T46" fmla="*/ 88 w 200"/>
              <a:gd name="T47" fmla="*/ 148 h 200"/>
              <a:gd name="T48" fmla="*/ 112 w 200"/>
              <a:gd name="T49" fmla="*/ 144 h 200"/>
              <a:gd name="T50" fmla="*/ 88 w 200"/>
              <a:gd name="T51" fmla="*/ 144 h 200"/>
              <a:gd name="T52" fmla="*/ 112 w 200"/>
              <a:gd name="T53" fmla="*/ 92 h 200"/>
              <a:gd name="T54" fmla="*/ 60 w 200"/>
              <a:gd name="T55" fmla="*/ 172 h 200"/>
              <a:gd name="T56" fmla="*/ 60 w 200"/>
              <a:gd name="T57" fmla="*/ 148 h 200"/>
              <a:gd name="T58" fmla="*/ 84 w 200"/>
              <a:gd name="T59" fmla="*/ 144 h 200"/>
              <a:gd name="T60" fmla="*/ 60 w 200"/>
              <a:gd name="T61" fmla="*/ 144 h 200"/>
              <a:gd name="T62" fmla="*/ 84 w 200"/>
              <a:gd name="T63" fmla="*/ 92 h 200"/>
              <a:gd name="T64" fmla="*/ 32 w 200"/>
              <a:gd name="T65" fmla="*/ 172 h 200"/>
              <a:gd name="T66" fmla="*/ 32 w 200"/>
              <a:gd name="T67" fmla="*/ 148 h 200"/>
              <a:gd name="T68" fmla="*/ 56 w 200"/>
              <a:gd name="T69" fmla="*/ 144 h 200"/>
              <a:gd name="T70" fmla="*/ 32 w 200"/>
              <a:gd name="T71" fmla="*/ 144 h 200"/>
              <a:gd name="T72" fmla="*/ 56 w 200"/>
              <a:gd name="T73" fmla="*/ 92 h 200"/>
              <a:gd name="T74" fmla="*/ 0 w 200"/>
              <a:gd name="T75" fmla="*/ 36 h 200"/>
              <a:gd name="T76" fmla="*/ 28 w 200"/>
              <a:gd name="T77" fmla="*/ 56 h 200"/>
              <a:gd name="T78" fmla="*/ 140 w 200"/>
              <a:gd name="T79" fmla="*/ 16 h 200"/>
              <a:gd name="T80" fmla="*/ 172 w 200"/>
              <a:gd name="T81" fmla="*/ 16 h 200"/>
              <a:gd name="T82" fmla="*/ 200 w 200"/>
              <a:gd name="T83" fmla="*/ 80 h 200"/>
              <a:gd name="T84" fmla="*/ 144 w 200"/>
              <a:gd name="T85" fmla="*/ 12 h 200"/>
              <a:gd name="T86" fmla="*/ 168 w 200"/>
              <a:gd name="T87" fmla="*/ 52 h 200"/>
              <a:gd name="T88" fmla="*/ 32 w 200"/>
              <a:gd name="T89" fmla="*/ 12 h 200"/>
              <a:gd name="T90" fmla="*/ 56 w 200"/>
              <a:gd name="T91" fmla="*/ 5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00" h="200">
                <a:moveTo>
                  <a:pt x="180" y="200"/>
                </a:moveTo>
                <a:cubicBezTo>
                  <a:pt x="20" y="200"/>
                  <a:pt x="20" y="200"/>
                  <a:pt x="20" y="200"/>
                </a:cubicBezTo>
                <a:cubicBezTo>
                  <a:pt x="9" y="200"/>
                  <a:pt x="0" y="191"/>
                  <a:pt x="0" y="180"/>
                </a:cubicBezTo>
                <a:cubicBezTo>
                  <a:pt x="0" y="88"/>
                  <a:pt x="0" y="88"/>
                  <a:pt x="0" y="88"/>
                </a:cubicBezTo>
                <a:cubicBezTo>
                  <a:pt x="13" y="88"/>
                  <a:pt x="13" y="88"/>
                  <a:pt x="13" y="88"/>
                </a:cubicBezTo>
                <a:cubicBezTo>
                  <a:pt x="12" y="123"/>
                  <a:pt x="12" y="168"/>
                  <a:pt x="12" y="168"/>
                </a:cubicBezTo>
                <a:cubicBezTo>
                  <a:pt x="12" y="179"/>
                  <a:pt x="25" y="188"/>
                  <a:pt x="36" y="188"/>
                </a:cubicBezTo>
                <a:cubicBezTo>
                  <a:pt x="164" y="188"/>
                  <a:pt x="164" y="188"/>
                  <a:pt x="164" y="188"/>
                </a:cubicBezTo>
                <a:cubicBezTo>
                  <a:pt x="175" y="188"/>
                  <a:pt x="188" y="179"/>
                  <a:pt x="188" y="168"/>
                </a:cubicBezTo>
                <a:cubicBezTo>
                  <a:pt x="188" y="168"/>
                  <a:pt x="188" y="122"/>
                  <a:pt x="188" y="88"/>
                </a:cubicBezTo>
                <a:cubicBezTo>
                  <a:pt x="200" y="88"/>
                  <a:pt x="200" y="88"/>
                  <a:pt x="200" y="88"/>
                </a:cubicBezTo>
                <a:cubicBezTo>
                  <a:pt x="200" y="180"/>
                  <a:pt x="200" y="180"/>
                  <a:pt x="200" y="180"/>
                </a:cubicBezTo>
                <a:cubicBezTo>
                  <a:pt x="200" y="191"/>
                  <a:pt x="191" y="200"/>
                  <a:pt x="180" y="200"/>
                </a:cubicBezTo>
                <a:close/>
                <a:moveTo>
                  <a:pt x="60" y="88"/>
                </a:moveTo>
                <a:cubicBezTo>
                  <a:pt x="84" y="88"/>
                  <a:pt x="84" y="88"/>
                  <a:pt x="84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40" y="88"/>
                  <a:pt x="140" y="88"/>
                  <a:pt x="140" y="88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176"/>
                  <a:pt x="172" y="176"/>
                  <a:pt x="172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0" y="176"/>
                  <a:pt x="140" y="176"/>
                  <a:pt x="140" y="176"/>
                </a:cubicBezTo>
                <a:cubicBezTo>
                  <a:pt x="116" y="176"/>
                  <a:pt x="116" y="176"/>
                  <a:pt x="116" y="176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84" y="176"/>
                  <a:pt x="84" y="176"/>
                  <a:pt x="84" y="176"/>
                </a:cubicBezTo>
                <a:cubicBezTo>
                  <a:pt x="60" y="176"/>
                  <a:pt x="60" y="176"/>
                  <a:pt x="60" y="176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32" y="176"/>
                  <a:pt x="32" y="176"/>
                  <a:pt x="32" y="176"/>
                </a:cubicBezTo>
                <a:cubicBezTo>
                  <a:pt x="28" y="176"/>
                  <a:pt x="28" y="176"/>
                  <a:pt x="28" y="176"/>
                </a:cubicBezTo>
                <a:cubicBezTo>
                  <a:pt x="28" y="88"/>
                  <a:pt x="28" y="88"/>
                  <a:pt x="28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56" y="88"/>
                  <a:pt x="56" y="88"/>
                  <a:pt x="56" y="88"/>
                </a:cubicBezTo>
                <a:lnTo>
                  <a:pt x="60" y="88"/>
                </a:lnTo>
                <a:close/>
                <a:moveTo>
                  <a:pt x="144" y="172"/>
                </a:moveTo>
                <a:cubicBezTo>
                  <a:pt x="168" y="172"/>
                  <a:pt x="168" y="172"/>
                  <a:pt x="168" y="172"/>
                </a:cubicBezTo>
                <a:cubicBezTo>
                  <a:pt x="168" y="148"/>
                  <a:pt x="168" y="148"/>
                  <a:pt x="168" y="148"/>
                </a:cubicBezTo>
                <a:cubicBezTo>
                  <a:pt x="144" y="148"/>
                  <a:pt x="144" y="148"/>
                  <a:pt x="144" y="148"/>
                </a:cubicBezTo>
                <a:lnTo>
                  <a:pt x="144" y="172"/>
                </a:lnTo>
                <a:close/>
                <a:moveTo>
                  <a:pt x="144" y="144"/>
                </a:moveTo>
                <a:cubicBezTo>
                  <a:pt x="168" y="144"/>
                  <a:pt x="168" y="144"/>
                  <a:pt x="168" y="144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44" y="120"/>
                  <a:pt x="144" y="120"/>
                  <a:pt x="144" y="120"/>
                </a:cubicBezTo>
                <a:lnTo>
                  <a:pt x="144" y="144"/>
                </a:lnTo>
                <a:close/>
                <a:moveTo>
                  <a:pt x="144" y="116"/>
                </a:moveTo>
                <a:cubicBezTo>
                  <a:pt x="168" y="116"/>
                  <a:pt x="168" y="116"/>
                  <a:pt x="168" y="116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44" y="92"/>
                  <a:pt x="144" y="92"/>
                  <a:pt x="144" y="92"/>
                </a:cubicBezTo>
                <a:lnTo>
                  <a:pt x="144" y="116"/>
                </a:lnTo>
                <a:close/>
                <a:moveTo>
                  <a:pt x="116" y="172"/>
                </a:moveTo>
                <a:cubicBezTo>
                  <a:pt x="140" y="172"/>
                  <a:pt x="140" y="172"/>
                  <a:pt x="140" y="172"/>
                </a:cubicBezTo>
                <a:cubicBezTo>
                  <a:pt x="140" y="148"/>
                  <a:pt x="140" y="148"/>
                  <a:pt x="140" y="148"/>
                </a:cubicBezTo>
                <a:cubicBezTo>
                  <a:pt x="116" y="148"/>
                  <a:pt x="116" y="148"/>
                  <a:pt x="116" y="148"/>
                </a:cubicBezTo>
                <a:lnTo>
                  <a:pt x="116" y="172"/>
                </a:lnTo>
                <a:close/>
                <a:moveTo>
                  <a:pt x="116" y="144"/>
                </a:moveTo>
                <a:cubicBezTo>
                  <a:pt x="140" y="144"/>
                  <a:pt x="140" y="144"/>
                  <a:pt x="140" y="144"/>
                </a:cubicBezTo>
                <a:cubicBezTo>
                  <a:pt x="140" y="120"/>
                  <a:pt x="140" y="120"/>
                  <a:pt x="140" y="120"/>
                </a:cubicBezTo>
                <a:cubicBezTo>
                  <a:pt x="116" y="120"/>
                  <a:pt x="116" y="120"/>
                  <a:pt x="116" y="120"/>
                </a:cubicBezTo>
                <a:lnTo>
                  <a:pt x="116" y="144"/>
                </a:lnTo>
                <a:close/>
                <a:moveTo>
                  <a:pt x="116" y="116"/>
                </a:moveTo>
                <a:cubicBezTo>
                  <a:pt x="140" y="116"/>
                  <a:pt x="140" y="116"/>
                  <a:pt x="140" y="116"/>
                </a:cubicBezTo>
                <a:cubicBezTo>
                  <a:pt x="140" y="92"/>
                  <a:pt x="140" y="92"/>
                  <a:pt x="140" y="92"/>
                </a:cubicBezTo>
                <a:cubicBezTo>
                  <a:pt x="116" y="92"/>
                  <a:pt x="116" y="92"/>
                  <a:pt x="116" y="92"/>
                </a:cubicBezTo>
                <a:lnTo>
                  <a:pt x="116" y="116"/>
                </a:lnTo>
                <a:close/>
                <a:moveTo>
                  <a:pt x="88" y="172"/>
                </a:moveTo>
                <a:cubicBezTo>
                  <a:pt x="112" y="172"/>
                  <a:pt x="112" y="172"/>
                  <a:pt x="112" y="172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88" y="148"/>
                  <a:pt x="88" y="148"/>
                  <a:pt x="88" y="148"/>
                </a:cubicBezTo>
                <a:lnTo>
                  <a:pt x="88" y="172"/>
                </a:lnTo>
                <a:close/>
                <a:moveTo>
                  <a:pt x="88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88" y="120"/>
                  <a:pt x="88" y="120"/>
                  <a:pt x="88" y="120"/>
                </a:cubicBezTo>
                <a:lnTo>
                  <a:pt x="88" y="144"/>
                </a:lnTo>
                <a:close/>
                <a:moveTo>
                  <a:pt x="88" y="116"/>
                </a:moveTo>
                <a:cubicBezTo>
                  <a:pt x="112" y="116"/>
                  <a:pt x="112" y="116"/>
                  <a:pt x="112" y="116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88" y="92"/>
                  <a:pt x="88" y="92"/>
                  <a:pt x="88" y="92"/>
                </a:cubicBezTo>
                <a:lnTo>
                  <a:pt x="88" y="116"/>
                </a:lnTo>
                <a:close/>
                <a:moveTo>
                  <a:pt x="60" y="172"/>
                </a:moveTo>
                <a:cubicBezTo>
                  <a:pt x="84" y="172"/>
                  <a:pt x="84" y="172"/>
                  <a:pt x="84" y="172"/>
                </a:cubicBezTo>
                <a:cubicBezTo>
                  <a:pt x="84" y="148"/>
                  <a:pt x="84" y="148"/>
                  <a:pt x="84" y="148"/>
                </a:cubicBezTo>
                <a:cubicBezTo>
                  <a:pt x="60" y="148"/>
                  <a:pt x="60" y="148"/>
                  <a:pt x="60" y="148"/>
                </a:cubicBezTo>
                <a:lnTo>
                  <a:pt x="60" y="172"/>
                </a:lnTo>
                <a:close/>
                <a:moveTo>
                  <a:pt x="60" y="144"/>
                </a:moveTo>
                <a:cubicBezTo>
                  <a:pt x="84" y="144"/>
                  <a:pt x="84" y="144"/>
                  <a:pt x="84" y="144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60" y="120"/>
                  <a:pt x="60" y="120"/>
                  <a:pt x="60" y="120"/>
                </a:cubicBezTo>
                <a:lnTo>
                  <a:pt x="60" y="144"/>
                </a:lnTo>
                <a:close/>
                <a:moveTo>
                  <a:pt x="60" y="116"/>
                </a:moveTo>
                <a:cubicBezTo>
                  <a:pt x="84" y="116"/>
                  <a:pt x="84" y="116"/>
                  <a:pt x="84" y="116"/>
                </a:cubicBezTo>
                <a:cubicBezTo>
                  <a:pt x="84" y="92"/>
                  <a:pt x="84" y="92"/>
                  <a:pt x="84" y="92"/>
                </a:cubicBezTo>
                <a:cubicBezTo>
                  <a:pt x="60" y="92"/>
                  <a:pt x="60" y="92"/>
                  <a:pt x="60" y="92"/>
                </a:cubicBezTo>
                <a:lnTo>
                  <a:pt x="60" y="116"/>
                </a:lnTo>
                <a:close/>
                <a:moveTo>
                  <a:pt x="32" y="172"/>
                </a:moveTo>
                <a:cubicBezTo>
                  <a:pt x="56" y="172"/>
                  <a:pt x="56" y="172"/>
                  <a:pt x="56" y="172"/>
                </a:cubicBezTo>
                <a:cubicBezTo>
                  <a:pt x="56" y="148"/>
                  <a:pt x="56" y="148"/>
                  <a:pt x="56" y="148"/>
                </a:cubicBezTo>
                <a:cubicBezTo>
                  <a:pt x="32" y="148"/>
                  <a:pt x="32" y="148"/>
                  <a:pt x="32" y="148"/>
                </a:cubicBezTo>
                <a:lnTo>
                  <a:pt x="32" y="172"/>
                </a:lnTo>
                <a:close/>
                <a:moveTo>
                  <a:pt x="32" y="144"/>
                </a:moveTo>
                <a:cubicBezTo>
                  <a:pt x="56" y="144"/>
                  <a:pt x="56" y="144"/>
                  <a:pt x="56" y="144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32" y="120"/>
                  <a:pt x="32" y="120"/>
                  <a:pt x="32" y="120"/>
                </a:cubicBezTo>
                <a:lnTo>
                  <a:pt x="32" y="144"/>
                </a:lnTo>
                <a:close/>
                <a:moveTo>
                  <a:pt x="32" y="116"/>
                </a:moveTo>
                <a:cubicBezTo>
                  <a:pt x="56" y="116"/>
                  <a:pt x="56" y="116"/>
                  <a:pt x="56" y="116"/>
                </a:cubicBezTo>
                <a:cubicBezTo>
                  <a:pt x="56" y="92"/>
                  <a:pt x="56" y="92"/>
                  <a:pt x="56" y="92"/>
                </a:cubicBezTo>
                <a:cubicBezTo>
                  <a:pt x="32" y="92"/>
                  <a:pt x="32" y="92"/>
                  <a:pt x="32" y="92"/>
                </a:cubicBezTo>
                <a:lnTo>
                  <a:pt x="32" y="116"/>
                </a:lnTo>
                <a:close/>
                <a:moveTo>
                  <a:pt x="0" y="36"/>
                </a:moveTo>
                <a:cubicBezTo>
                  <a:pt x="0" y="25"/>
                  <a:pt x="9" y="16"/>
                  <a:pt x="20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56"/>
                  <a:pt x="28" y="56"/>
                  <a:pt x="28" y="56"/>
                </a:cubicBezTo>
                <a:cubicBezTo>
                  <a:pt x="44" y="56"/>
                  <a:pt x="44" y="56"/>
                  <a:pt x="60" y="56"/>
                </a:cubicBezTo>
                <a:cubicBezTo>
                  <a:pt x="60" y="16"/>
                  <a:pt x="60" y="16"/>
                  <a:pt x="60" y="16"/>
                </a:cubicBezTo>
                <a:cubicBezTo>
                  <a:pt x="140" y="16"/>
                  <a:pt x="140" y="16"/>
                  <a:pt x="140" y="16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56" y="56"/>
                  <a:pt x="156" y="56"/>
                  <a:pt x="172" y="56"/>
                </a:cubicBezTo>
                <a:cubicBezTo>
                  <a:pt x="172" y="16"/>
                  <a:pt x="172" y="16"/>
                  <a:pt x="172" y="16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91" y="16"/>
                  <a:pt x="200" y="25"/>
                  <a:pt x="200" y="36"/>
                </a:cubicBezTo>
                <a:cubicBezTo>
                  <a:pt x="200" y="80"/>
                  <a:pt x="200" y="80"/>
                  <a:pt x="200" y="80"/>
                </a:cubicBezTo>
                <a:cubicBezTo>
                  <a:pt x="115" y="80"/>
                  <a:pt x="96" y="80"/>
                  <a:pt x="0" y="80"/>
                </a:cubicBezTo>
                <a:lnTo>
                  <a:pt x="0" y="36"/>
                </a:lnTo>
                <a:close/>
                <a:moveTo>
                  <a:pt x="144" y="12"/>
                </a:moveTo>
                <a:cubicBezTo>
                  <a:pt x="144" y="5"/>
                  <a:pt x="150" y="0"/>
                  <a:pt x="156" y="0"/>
                </a:cubicBezTo>
                <a:cubicBezTo>
                  <a:pt x="163" y="0"/>
                  <a:pt x="168" y="5"/>
                  <a:pt x="168" y="12"/>
                </a:cubicBezTo>
                <a:cubicBezTo>
                  <a:pt x="168" y="52"/>
                  <a:pt x="168" y="52"/>
                  <a:pt x="168" y="52"/>
                </a:cubicBezTo>
                <a:cubicBezTo>
                  <a:pt x="168" y="52"/>
                  <a:pt x="159" y="52"/>
                  <a:pt x="144" y="52"/>
                </a:cubicBezTo>
                <a:cubicBezTo>
                  <a:pt x="144" y="45"/>
                  <a:pt x="144" y="12"/>
                  <a:pt x="144" y="12"/>
                </a:cubicBezTo>
                <a:close/>
                <a:moveTo>
                  <a:pt x="32" y="12"/>
                </a:moveTo>
                <a:cubicBezTo>
                  <a:pt x="32" y="5"/>
                  <a:pt x="38" y="0"/>
                  <a:pt x="44" y="0"/>
                </a:cubicBezTo>
                <a:cubicBezTo>
                  <a:pt x="51" y="0"/>
                  <a:pt x="56" y="5"/>
                  <a:pt x="56" y="12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52"/>
                  <a:pt x="43" y="52"/>
                  <a:pt x="32" y="52"/>
                </a:cubicBezTo>
                <a:cubicBezTo>
                  <a:pt x="32" y="54"/>
                  <a:pt x="32" y="12"/>
                  <a:pt x="32" y="12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7" name="Freeform 122"/>
          <p:cNvSpPr>
            <a:spLocks noEditPoints="1"/>
          </p:cNvSpPr>
          <p:nvPr/>
        </p:nvSpPr>
        <p:spPr bwMode="auto">
          <a:xfrm>
            <a:off x="10168044" y="4773691"/>
            <a:ext cx="377198" cy="351674"/>
          </a:xfrm>
          <a:custGeom>
            <a:avLst/>
            <a:gdLst>
              <a:gd name="T0" fmla="*/ 117 w 200"/>
              <a:gd name="T1" fmla="*/ 132 h 187"/>
              <a:gd name="T2" fmla="*/ 103 w 200"/>
              <a:gd name="T3" fmla="*/ 117 h 187"/>
              <a:gd name="T4" fmla="*/ 103 w 200"/>
              <a:gd name="T5" fmla="*/ 104 h 187"/>
              <a:gd name="T6" fmla="*/ 117 w 200"/>
              <a:gd name="T7" fmla="*/ 91 h 187"/>
              <a:gd name="T8" fmla="*/ 200 w 200"/>
              <a:gd name="T9" fmla="*/ 91 h 187"/>
              <a:gd name="T10" fmla="*/ 200 w 200"/>
              <a:gd name="T11" fmla="*/ 132 h 187"/>
              <a:gd name="T12" fmla="*/ 117 w 200"/>
              <a:gd name="T13" fmla="*/ 132 h 187"/>
              <a:gd name="T14" fmla="*/ 127 w 200"/>
              <a:gd name="T15" fmla="*/ 100 h 187"/>
              <a:gd name="T16" fmla="*/ 117 w 200"/>
              <a:gd name="T17" fmla="*/ 110 h 187"/>
              <a:gd name="T18" fmla="*/ 127 w 200"/>
              <a:gd name="T19" fmla="*/ 121 h 187"/>
              <a:gd name="T20" fmla="*/ 138 w 200"/>
              <a:gd name="T21" fmla="*/ 110 h 187"/>
              <a:gd name="T22" fmla="*/ 127 w 200"/>
              <a:gd name="T23" fmla="*/ 100 h 187"/>
              <a:gd name="T24" fmla="*/ 96 w 200"/>
              <a:gd name="T25" fmla="*/ 103 h 187"/>
              <a:gd name="T26" fmla="*/ 96 w 200"/>
              <a:gd name="T27" fmla="*/ 117 h 187"/>
              <a:gd name="T28" fmla="*/ 117 w 200"/>
              <a:gd name="T29" fmla="*/ 139 h 187"/>
              <a:gd name="T30" fmla="*/ 188 w 200"/>
              <a:gd name="T31" fmla="*/ 139 h 187"/>
              <a:gd name="T32" fmla="*/ 188 w 200"/>
              <a:gd name="T33" fmla="*/ 165 h 187"/>
              <a:gd name="T34" fmla="*/ 165 w 200"/>
              <a:gd name="T35" fmla="*/ 187 h 187"/>
              <a:gd name="T36" fmla="*/ 20 w 200"/>
              <a:gd name="T37" fmla="*/ 187 h 187"/>
              <a:gd name="T38" fmla="*/ 0 w 200"/>
              <a:gd name="T39" fmla="*/ 165 h 187"/>
              <a:gd name="T40" fmla="*/ 0 w 200"/>
              <a:gd name="T41" fmla="*/ 34 h 187"/>
              <a:gd name="T42" fmla="*/ 20 w 200"/>
              <a:gd name="T43" fmla="*/ 12 h 187"/>
              <a:gd name="T44" fmla="*/ 87 w 200"/>
              <a:gd name="T45" fmla="*/ 12 h 187"/>
              <a:gd name="T46" fmla="*/ 71 w 200"/>
              <a:gd name="T47" fmla="*/ 23 h 187"/>
              <a:gd name="T48" fmla="*/ 17 w 200"/>
              <a:gd name="T49" fmla="*/ 23 h 187"/>
              <a:gd name="T50" fmla="*/ 7 w 200"/>
              <a:gd name="T51" fmla="*/ 31 h 187"/>
              <a:gd name="T52" fmla="*/ 17 w 200"/>
              <a:gd name="T53" fmla="*/ 39 h 187"/>
              <a:gd name="T54" fmla="*/ 188 w 200"/>
              <a:gd name="T55" fmla="*/ 39 h 187"/>
              <a:gd name="T56" fmla="*/ 188 w 200"/>
              <a:gd name="T57" fmla="*/ 83 h 187"/>
              <a:gd name="T58" fmla="*/ 117 w 200"/>
              <a:gd name="T59" fmla="*/ 83 h 187"/>
              <a:gd name="T60" fmla="*/ 96 w 200"/>
              <a:gd name="T61" fmla="*/ 103 h 187"/>
              <a:gd name="T62" fmla="*/ 20 w 200"/>
              <a:gd name="T63" fmla="*/ 56 h 187"/>
              <a:gd name="T64" fmla="*/ 12 w 200"/>
              <a:gd name="T65" fmla="*/ 56 h 187"/>
              <a:gd name="T66" fmla="*/ 12 w 200"/>
              <a:gd name="T67" fmla="*/ 72 h 187"/>
              <a:gd name="T68" fmla="*/ 20 w 200"/>
              <a:gd name="T69" fmla="*/ 72 h 187"/>
              <a:gd name="T70" fmla="*/ 20 w 200"/>
              <a:gd name="T71" fmla="*/ 56 h 187"/>
              <a:gd name="T72" fmla="*/ 20 w 200"/>
              <a:gd name="T73" fmla="*/ 88 h 187"/>
              <a:gd name="T74" fmla="*/ 12 w 200"/>
              <a:gd name="T75" fmla="*/ 88 h 187"/>
              <a:gd name="T76" fmla="*/ 12 w 200"/>
              <a:gd name="T77" fmla="*/ 104 h 187"/>
              <a:gd name="T78" fmla="*/ 20 w 200"/>
              <a:gd name="T79" fmla="*/ 104 h 187"/>
              <a:gd name="T80" fmla="*/ 20 w 200"/>
              <a:gd name="T81" fmla="*/ 88 h 187"/>
              <a:gd name="T82" fmla="*/ 20 w 200"/>
              <a:gd name="T83" fmla="*/ 120 h 187"/>
              <a:gd name="T84" fmla="*/ 12 w 200"/>
              <a:gd name="T85" fmla="*/ 120 h 187"/>
              <a:gd name="T86" fmla="*/ 12 w 200"/>
              <a:gd name="T87" fmla="*/ 136 h 187"/>
              <a:gd name="T88" fmla="*/ 20 w 200"/>
              <a:gd name="T89" fmla="*/ 136 h 187"/>
              <a:gd name="T90" fmla="*/ 20 w 200"/>
              <a:gd name="T91" fmla="*/ 120 h 187"/>
              <a:gd name="T92" fmla="*/ 20 w 200"/>
              <a:gd name="T93" fmla="*/ 152 h 187"/>
              <a:gd name="T94" fmla="*/ 12 w 200"/>
              <a:gd name="T95" fmla="*/ 152 h 187"/>
              <a:gd name="T96" fmla="*/ 12 w 200"/>
              <a:gd name="T97" fmla="*/ 168 h 187"/>
              <a:gd name="T98" fmla="*/ 20 w 200"/>
              <a:gd name="T99" fmla="*/ 168 h 187"/>
              <a:gd name="T100" fmla="*/ 20 w 200"/>
              <a:gd name="T101" fmla="*/ 152 h 187"/>
              <a:gd name="T102" fmla="*/ 55 w 200"/>
              <a:gd name="T103" fmla="*/ 35 h 187"/>
              <a:gd name="T104" fmla="*/ 136 w 200"/>
              <a:gd name="T105" fmla="*/ 0 h 187"/>
              <a:gd name="T106" fmla="*/ 151 w 200"/>
              <a:gd name="T107" fmla="*/ 35 h 187"/>
              <a:gd name="T108" fmla="*/ 55 w 200"/>
              <a:gd name="T109" fmla="*/ 35 h 187"/>
              <a:gd name="T110" fmla="*/ 149 w 200"/>
              <a:gd name="T111" fmla="*/ 12 h 187"/>
              <a:gd name="T112" fmla="*/ 165 w 200"/>
              <a:gd name="T113" fmla="*/ 12 h 187"/>
              <a:gd name="T114" fmla="*/ 181 w 200"/>
              <a:gd name="T115" fmla="*/ 23 h 187"/>
              <a:gd name="T116" fmla="*/ 152 w 200"/>
              <a:gd name="T117" fmla="*/ 23 h 187"/>
              <a:gd name="T118" fmla="*/ 149 w 200"/>
              <a:gd name="T119" fmla="*/ 1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0" h="187">
                <a:moveTo>
                  <a:pt x="117" y="132"/>
                </a:moveTo>
                <a:cubicBezTo>
                  <a:pt x="109" y="132"/>
                  <a:pt x="103" y="124"/>
                  <a:pt x="103" y="117"/>
                </a:cubicBezTo>
                <a:cubicBezTo>
                  <a:pt x="103" y="104"/>
                  <a:pt x="103" y="104"/>
                  <a:pt x="103" y="104"/>
                </a:cubicBezTo>
                <a:cubicBezTo>
                  <a:pt x="103" y="97"/>
                  <a:pt x="109" y="91"/>
                  <a:pt x="117" y="91"/>
                </a:cubicBezTo>
                <a:cubicBezTo>
                  <a:pt x="200" y="91"/>
                  <a:pt x="200" y="91"/>
                  <a:pt x="200" y="91"/>
                </a:cubicBezTo>
                <a:cubicBezTo>
                  <a:pt x="200" y="132"/>
                  <a:pt x="200" y="132"/>
                  <a:pt x="200" y="132"/>
                </a:cubicBezTo>
                <a:lnTo>
                  <a:pt x="117" y="132"/>
                </a:lnTo>
                <a:close/>
                <a:moveTo>
                  <a:pt x="127" y="100"/>
                </a:moveTo>
                <a:cubicBezTo>
                  <a:pt x="122" y="100"/>
                  <a:pt x="117" y="105"/>
                  <a:pt x="117" y="110"/>
                </a:cubicBezTo>
                <a:cubicBezTo>
                  <a:pt x="117" y="116"/>
                  <a:pt x="122" y="121"/>
                  <a:pt x="127" y="121"/>
                </a:cubicBezTo>
                <a:cubicBezTo>
                  <a:pt x="133" y="121"/>
                  <a:pt x="138" y="116"/>
                  <a:pt x="138" y="110"/>
                </a:cubicBezTo>
                <a:cubicBezTo>
                  <a:pt x="138" y="105"/>
                  <a:pt x="133" y="100"/>
                  <a:pt x="127" y="100"/>
                </a:cubicBezTo>
                <a:close/>
                <a:moveTo>
                  <a:pt x="96" y="103"/>
                </a:moveTo>
                <a:cubicBezTo>
                  <a:pt x="96" y="117"/>
                  <a:pt x="96" y="117"/>
                  <a:pt x="96" y="117"/>
                </a:cubicBezTo>
                <a:cubicBezTo>
                  <a:pt x="96" y="128"/>
                  <a:pt x="106" y="139"/>
                  <a:pt x="117" y="139"/>
                </a:cubicBezTo>
                <a:cubicBezTo>
                  <a:pt x="188" y="139"/>
                  <a:pt x="188" y="139"/>
                  <a:pt x="188" y="139"/>
                </a:cubicBezTo>
                <a:cubicBezTo>
                  <a:pt x="188" y="165"/>
                  <a:pt x="188" y="165"/>
                  <a:pt x="188" y="165"/>
                </a:cubicBezTo>
                <a:cubicBezTo>
                  <a:pt x="188" y="177"/>
                  <a:pt x="177" y="187"/>
                  <a:pt x="165" y="187"/>
                </a:cubicBezTo>
                <a:cubicBezTo>
                  <a:pt x="20" y="187"/>
                  <a:pt x="20" y="187"/>
                  <a:pt x="20" y="187"/>
                </a:cubicBezTo>
                <a:cubicBezTo>
                  <a:pt x="9" y="187"/>
                  <a:pt x="0" y="177"/>
                  <a:pt x="0" y="165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23"/>
                  <a:pt x="9" y="12"/>
                  <a:pt x="20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71" y="23"/>
                  <a:pt x="71" y="23"/>
                  <a:pt x="71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1" y="23"/>
                  <a:pt x="7" y="26"/>
                  <a:pt x="7" y="31"/>
                </a:cubicBezTo>
                <a:cubicBezTo>
                  <a:pt x="7" y="37"/>
                  <a:pt x="11" y="39"/>
                  <a:pt x="17" y="39"/>
                </a:cubicBezTo>
                <a:cubicBezTo>
                  <a:pt x="188" y="39"/>
                  <a:pt x="188" y="39"/>
                  <a:pt x="188" y="39"/>
                </a:cubicBezTo>
                <a:cubicBezTo>
                  <a:pt x="188" y="83"/>
                  <a:pt x="188" y="83"/>
                  <a:pt x="188" y="83"/>
                </a:cubicBezTo>
                <a:cubicBezTo>
                  <a:pt x="117" y="83"/>
                  <a:pt x="117" y="83"/>
                  <a:pt x="117" y="83"/>
                </a:cubicBezTo>
                <a:cubicBezTo>
                  <a:pt x="106" y="83"/>
                  <a:pt x="96" y="92"/>
                  <a:pt x="96" y="103"/>
                </a:cubicBezTo>
                <a:close/>
                <a:moveTo>
                  <a:pt x="20" y="56"/>
                </a:moveTo>
                <a:cubicBezTo>
                  <a:pt x="12" y="56"/>
                  <a:pt x="12" y="56"/>
                  <a:pt x="12" y="56"/>
                </a:cubicBezTo>
                <a:cubicBezTo>
                  <a:pt x="12" y="72"/>
                  <a:pt x="12" y="72"/>
                  <a:pt x="12" y="72"/>
                </a:cubicBezTo>
                <a:cubicBezTo>
                  <a:pt x="20" y="72"/>
                  <a:pt x="20" y="72"/>
                  <a:pt x="20" y="72"/>
                </a:cubicBezTo>
                <a:lnTo>
                  <a:pt x="20" y="56"/>
                </a:lnTo>
                <a:close/>
                <a:moveTo>
                  <a:pt x="20" y="88"/>
                </a:moveTo>
                <a:cubicBezTo>
                  <a:pt x="12" y="88"/>
                  <a:pt x="12" y="88"/>
                  <a:pt x="12" y="88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20" y="104"/>
                  <a:pt x="20" y="104"/>
                  <a:pt x="20" y="104"/>
                </a:cubicBezTo>
                <a:lnTo>
                  <a:pt x="20" y="88"/>
                </a:lnTo>
                <a:close/>
                <a:moveTo>
                  <a:pt x="20" y="120"/>
                </a:moveTo>
                <a:cubicBezTo>
                  <a:pt x="12" y="120"/>
                  <a:pt x="12" y="120"/>
                  <a:pt x="12" y="120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20" y="136"/>
                  <a:pt x="20" y="136"/>
                  <a:pt x="20" y="136"/>
                </a:cubicBezTo>
                <a:lnTo>
                  <a:pt x="20" y="120"/>
                </a:lnTo>
                <a:close/>
                <a:moveTo>
                  <a:pt x="20" y="152"/>
                </a:moveTo>
                <a:cubicBezTo>
                  <a:pt x="12" y="152"/>
                  <a:pt x="12" y="152"/>
                  <a:pt x="12" y="152"/>
                </a:cubicBezTo>
                <a:cubicBezTo>
                  <a:pt x="12" y="168"/>
                  <a:pt x="12" y="168"/>
                  <a:pt x="12" y="168"/>
                </a:cubicBezTo>
                <a:cubicBezTo>
                  <a:pt x="20" y="168"/>
                  <a:pt x="20" y="168"/>
                  <a:pt x="20" y="168"/>
                </a:cubicBezTo>
                <a:lnTo>
                  <a:pt x="20" y="152"/>
                </a:lnTo>
                <a:close/>
                <a:moveTo>
                  <a:pt x="55" y="35"/>
                </a:moveTo>
                <a:cubicBezTo>
                  <a:pt x="136" y="0"/>
                  <a:pt x="136" y="0"/>
                  <a:pt x="136" y="0"/>
                </a:cubicBezTo>
                <a:cubicBezTo>
                  <a:pt x="151" y="35"/>
                  <a:pt x="151" y="35"/>
                  <a:pt x="151" y="35"/>
                </a:cubicBezTo>
                <a:lnTo>
                  <a:pt x="55" y="35"/>
                </a:lnTo>
                <a:close/>
                <a:moveTo>
                  <a:pt x="149" y="12"/>
                </a:moveTo>
                <a:cubicBezTo>
                  <a:pt x="165" y="12"/>
                  <a:pt x="165" y="12"/>
                  <a:pt x="165" y="12"/>
                </a:cubicBezTo>
                <a:cubicBezTo>
                  <a:pt x="171" y="12"/>
                  <a:pt x="177" y="19"/>
                  <a:pt x="181" y="23"/>
                </a:cubicBezTo>
                <a:cubicBezTo>
                  <a:pt x="152" y="23"/>
                  <a:pt x="152" y="23"/>
                  <a:pt x="152" y="23"/>
                </a:cubicBezTo>
                <a:lnTo>
                  <a:pt x="149" y="12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8" name="Freeform 123"/>
          <p:cNvSpPr>
            <a:spLocks noEditPoints="1"/>
          </p:cNvSpPr>
          <p:nvPr/>
        </p:nvSpPr>
        <p:spPr bwMode="auto">
          <a:xfrm>
            <a:off x="10930959" y="4761610"/>
            <a:ext cx="350351" cy="375834"/>
          </a:xfrm>
          <a:custGeom>
            <a:avLst/>
            <a:gdLst>
              <a:gd name="T0" fmla="*/ 173 w 186"/>
              <a:gd name="T1" fmla="*/ 88 h 200"/>
              <a:gd name="T2" fmla="*/ 112 w 186"/>
              <a:gd name="T3" fmla="*/ 36 h 200"/>
              <a:gd name="T4" fmla="*/ 146 w 186"/>
              <a:gd name="T5" fmla="*/ 18 h 200"/>
              <a:gd name="T6" fmla="*/ 186 w 186"/>
              <a:gd name="T7" fmla="*/ 59 h 200"/>
              <a:gd name="T8" fmla="*/ 173 w 186"/>
              <a:gd name="T9" fmla="*/ 88 h 200"/>
              <a:gd name="T10" fmla="*/ 95 w 186"/>
              <a:gd name="T11" fmla="*/ 20 h 200"/>
              <a:gd name="T12" fmla="*/ 95 w 186"/>
              <a:gd name="T13" fmla="*/ 45 h 200"/>
              <a:gd name="T14" fmla="*/ 165 w 186"/>
              <a:gd name="T15" fmla="*/ 118 h 200"/>
              <a:gd name="T16" fmla="*/ 151 w 186"/>
              <a:gd name="T17" fmla="*/ 162 h 200"/>
              <a:gd name="T18" fmla="*/ 168 w 186"/>
              <a:gd name="T19" fmla="*/ 191 h 200"/>
              <a:gd name="T20" fmla="*/ 154 w 186"/>
              <a:gd name="T21" fmla="*/ 199 h 200"/>
              <a:gd name="T22" fmla="*/ 139 w 186"/>
              <a:gd name="T23" fmla="*/ 174 h 200"/>
              <a:gd name="T24" fmla="*/ 92 w 186"/>
              <a:gd name="T25" fmla="*/ 191 h 200"/>
              <a:gd name="T26" fmla="*/ 46 w 186"/>
              <a:gd name="T27" fmla="*/ 174 h 200"/>
              <a:gd name="T28" fmla="*/ 31 w 186"/>
              <a:gd name="T29" fmla="*/ 200 h 200"/>
              <a:gd name="T30" fmla="*/ 17 w 186"/>
              <a:gd name="T31" fmla="*/ 192 h 200"/>
              <a:gd name="T32" fmla="*/ 34 w 186"/>
              <a:gd name="T33" fmla="*/ 162 h 200"/>
              <a:gd name="T34" fmla="*/ 19 w 186"/>
              <a:gd name="T35" fmla="*/ 118 h 200"/>
              <a:gd name="T36" fmla="*/ 89 w 186"/>
              <a:gd name="T37" fmla="*/ 45 h 200"/>
              <a:gd name="T38" fmla="*/ 89 w 186"/>
              <a:gd name="T39" fmla="*/ 20 h 200"/>
              <a:gd name="T40" fmla="*/ 82 w 186"/>
              <a:gd name="T41" fmla="*/ 10 h 200"/>
              <a:gd name="T42" fmla="*/ 92 w 186"/>
              <a:gd name="T43" fmla="*/ 0 h 200"/>
              <a:gd name="T44" fmla="*/ 102 w 186"/>
              <a:gd name="T45" fmla="*/ 10 h 200"/>
              <a:gd name="T46" fmla="*/ 95 w 186"/>
              <a:gd name="T47" fmla="*/ 20 h 200"/>
              <a:gd name="T48" fmla="*/ 36 w 186"/>
              <a:gd name="T49" fmla="*/ 118 h 200"/>
              <a:gd name="T50" fmla="*/ 92 w 186"/>
              <a:gd name="T51" fmla="*/ 175 h 200"/>
              <a:gd name="T52" fmla="*/ 149 w 186"/>
              <a:gd name="T53" fmla="*/ 118 h 200"/>
              <a:gd name="T54" fmla="*/ 92 w 186"/>
              <a:gd name="T55" fmla="*/ 61 h 200"/>
              <a:gd name="T56" fmla="*/ 36 w 186"/>
              <a:gd name="T57" fmla="*/ 118 h 200"/>
              <a:gd name="T58" fmla="*/ 109 w 186"/>
              <a:gd name="T59" fmla="*/ 130 h 200"/>
              <a:gd name="T60" fmla="*/ 89 w 186"/>
              <a:gd name="T61" fmla="*/ 130 h 200"/>
              <a:gd name="T62" fmla="*/ 82 w 186"/>
              <a:gd name="T63" fmla="*/ 124 h 200"/>
              <a:gd name="T64" fmla="*/ 82 w 186"/>
              <a:gd name="T65" fmla="*/ 96 h 200"/>
              <a:gd name="T66" fmla="*/ 89 w 186"/>
              <a:gd name="T67" fmla="*/ 90 h 200"/>
              <a:gd name="T68" fmla="*/ 96 w 186"/>
              <a:gd name="T69" fmla="*/ 96 h 200"/>
              <a:gd name="T70" fmla="*/ 96 w 186"/>
              <a:gd name="T71" fmla="*/ 117 h 200"/>
              <a:gd name="T72" fmla="*/ 109 w 186"/>
              <a:gd name="T73" fmla="*/ 117 h 200"/>
              <a:gd name="T74" fmla="*/ 116 w 186"/>
              <a:gd name="T75" fmla="*/ 124 h 200"/>
              <a:gd name="T76" fmla="*/ 109 w 186"/>
              <a:gd name="T77" fmla="*/ 130 h 200"/>
              <a:gd name="T78" fmla="*/ 12 w 186"/>
              <a:gd name="T79" fmla="*/ 88 h 200"/>
              <a:gd name="T80" fmla="*/ 0 w 186"/>
              <a:gd name="T81" fmla="*/ 59 h 200"/>
              <a:gd name="T82" fmla="*/ 40 w 186"/>
              <a:gd name="T83" fmla="*/ 18 h 200"/>
              <a:gd name="T84" fmla="*/ 73 w 186"/>
              <a:gd name="T85" fmla="*/ 36 h 200"/>
              <a:gd name="T86" fmla="*/ 12 w 186"/>
              <a:gd name="T87" fmla="*/ 8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6" h="200">
                <a:moveTo>
                  <a:pt x="173" y="88"/>
                </a:moveTo>
                <a:cubicBezTo>
                  <a:pt x="164" y="62"/>
                  <a:pt x="141" y="42"/>
                  <a:pt x="112" y="36"/>
                </a:cubicBezTo>
                <a:cubicBezTo>
                  <a:pt x="120" y="25"/>
                  <a:pt x="132" y="18"/>
                  <a:pt x="146" y="18"/>
                </a:cubicBezTo>
                <a:cubicBezTo>
                  <a:pt x="168" y="18"/>
                  <a:pt x="186" y="36"/>
                  <a:pt x="186" y="59"/>
                </a:cubicBezTo>
                <a:cubicBezTo>
                  <a:pt x="186" y="70"/>
                  <a:pt x="181" y="81"/>
                  <a:pt x="173" y="88"/>
                </a:cubicBezTo>
                <a:close/>
                <a:moveTo>
                  <a:pt x="95" y="20"/>
                </a:moveTo>
                <a:cubicBezTo>
                  <a:pt x="95" y="45"/>
                  <a:pt x="95" y="45"/>
                  <a:pt x="95" y="45"/>
                </a:cubicBezTo>
                <a:cubicBezTo>
                  <a:pt x="134" y="47"/>
                  <a:pt x="165" y="79"/>
                  <a:pt x="165" y="118"/>
                </a:cubicBezTo>
                <a:cubicBezTo>
                  <a:pt x="165" y="134"/>
                  <a:pt x="160" y="150"/>
                  <a:pt x="151" y="162"/>
                </a:cubicBezTo>
                <a:cubicBezTo>
                  <a:pt x="168" y="191"/>
                  <a:pt x="168" y="191"/>
                  <a:pt x="168" y="191"/>
                </a:cubicBezTo>
                <a:cubicBezTo>
                  <a:pt x="154" y="199"/>
                  <a:pt x="154" y="199"/>
                  <a:pt x="154" y="199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26" y="185"/>
                  <a:pt x="110" y="191"/>
                  <a:pt x="92" y="191"/>
                </a:cubicBezTo>
                <a:cubicBezTo>
                  <a:pt x="75" y="191"/>
                  <a:pt x="58" y="185"/>
                  <a:pt x="46" y="174"/>
                </a:cubicBezTo>
                <a:cubicBezTo>
                  <a:pt x="31" y="200"/>
                  <a:pt x="31" y="200"/>
                  <a:pt x="31" y="200"/>
                </a:cubicBezTo>
                <a:cubicBezTo>
                  <a:pt x="17" y="192"/>
                  <a:pt x="17" y="192"/>
                  <a:pt x="17" y="192"/>
                </a:cubicBezTo>
                <a:cubicBezTo>
                  <a:pt x="34" y="162"/>
                  <a:pt x="34" y="162"/>
                  <a:pt x="34" y="162"/>
                </a:cubicBezTo>
                <a:cubicBezTo>
                  <a:pt x="25" y="150"/>
                  <a:pt x="19" y="135"/>
                  <a:pt x="19" y="118"/>
                </a:cubicBezTo>
                <a:cubicBezTo>
                  <a:pt x="19" y="79"/>
                  <a:pt x="50" y="47"/>
                  <a:pt x="89" y="45"/>
                </a:cubicBezTo>
                <a:cubicBezTo>
                  <a:pt x="89" y="20"/>
                  <a:pt x="89" y="20"/>
                  <a:pt x="89" y="20"/>
                </a:cubicBezTo>
                <a:cubicBezTo>
                  <a:pt x="85" y="18"/>
                  <a:pt x="82" y="15"/>
                  <a:pt x="82" y="10"/>
                </a:cubicBezTo>
                <a:cubicBezTo>
                  <a:pt x="82" y="5"/>
                  <a:pt x="86" y="0"/>
                  <a:pt x="92" y="0"/>
                </a:cubicBezTo>
                <a:cubicBezTo>
                  <a:pt x="98" y="0"/>
                  <a:pt x="102" y="5"/>
                  <a:pt x="102" y="10"/>
                </a:cubicBezTo>
                <a:cubicBezTo>
                  <a:pt x="102" y="15"/>
                  <a:pt x="99" y="18"/>
                  <a:pt x="95" y="20"/>
                </a:cubicBezTo>
                <a:close/>
                <a:moveTo>
                  <a:pt x="36" y="118"/>
                </a:moveTo>
                <a:cubicBezTo>
                  <a:pt x="36" y="149"/>
                  <a:pt x="61" y="175"/>
                  <a:pt x="92" y="175"/>
                </a:cubicBezTo>
                <a:cubicBezTo>
                  <a:pt x="124" y="175"/>
                  <a:pt x="149" y="149"/>
                  <a:pt x="149" y="118"/>
                </a:cubicBezTo>
                <a:cubicBezTo>
                  <a:pt x="149" y="87"/>
                  <a:pt x="124" y="61"/>
                  <a:pt x="92" y="61"/>
                </a:cubicBezTo>
                <a:cubicBezTo>
                  <a:pt x="61" y="61"/>
                  <a:pt x="36" y="87"/>
                  <a:pt x="36" y="118"/>
                </a:cubicBezTo>
                <a:close/>
                <a:moveTo>
                  <a:pt x="109" y="130"/>
                </a:moveTo>
                <a:cubicBezTo>
                  <a:pt x="89" y="130"/>
                  <a:pt x="89" y="130"/>
                  <a:pt x="89" y="130"/>
                </a:cubicBezTo>
                <a:cubicBezTo>
                  <a:pt x="85" y="130"/>
                  <a:pt x="82" y="127"/>
                  <a:pt x="82" y="124"/>
                </a:cubicBezTo>
                <a:cubicBezTo>
                  <a:pt x="82" y="96"/>
                  <a:pt x="82" y="96"/>
                  <a:pt x="82" y="96"/>
                </a:cubicBezTo>
                <a:cubicBezTo>
                  <a:pt x="82" y="93"/>
                  <a:pt x="85" y="90"/>
                  <a:pt x="89" y="90"/>
                </a:cubicBezTo>
                <a:cubicBezTo>
                  <a:pt x="93" y="90"/>
                  <a:pt x="96" y="93"/>
                  <a:pt x="96" y="96"/>
                </a:cubicBezTo>
                <a:cubicBezTo>
                  <a:pt x="96" y="117"/>
                  <a:pt x="96" y="117"/>
                  <a:pt x="96" y="117"/>
                </a:cubicBezTo>
                <a:cubicBezTo>
                  <a:pt x="109" y="117"/>
                  <a:pt x="109" y="117"/>
                  <a:pt x="109" y="117"/>
                </a:cubicBezTo>
                <a:cubicBezTo>
                  <a:pt x="113" y="117"/>
                  <a:pt x="116" y="120"/>
                  <a:pt x="116" y="124"/>
                </a:cubicBezTo>
                <a:cubicBezTo>
                  <a:pt x="116" y="127"/>
                  <a:pt x="113" y="130"/>
                  <a:pt x="109" y="130"/>
                </a:cubicBezTo>
                <a:close/>
                <a:moveTo>
                  <a:pt x="12" y="88"/>
                </a:moveTo>
                <a:cubicBezTo>
                  <a:pt x="4" y="81"/>
                  <a:pt x="0" y="70"/>
                  <a:pt x="0" y="59"/>
                </a:cubicBezTo>
                <a:cubicBezTo>
                  <a:pt x="0" y="36"/>
                  <a:pt x="18" y="18"/>
                  <a:pt x="40" y="18"/>
                </a:cubicBezTo>
                <a:cubicBezTo>
                  <a:pt x="54" y="18"/>
                  <a:pt x="66" y="25"/>
                  <a:pt x="73" y="36"/>
                </a:cubicBezTo>
                <a:cubicBezTo>
                  <a:pt x="45" y="42"/>
                  <a:pt x="22" y="62"/>
                  <a:pt x="12" y="88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49" name="Freeform 33"/>
          <p:cNvSpPr>
            <a:spLocks noEditPoints="1"/>
          </p:cNvSpPr>
          <p:nvPr/>
        </p:nvSpPr>
        <p:spPr bwMode="auto">
          <a:xfrm>
            <a:off x="6315632" y="5409716"/>
            <a:ext cx="378540" cy="378519"/>
          </a:xfrm>
          <a:custGeom>
            <a:avLst/>
            <a:gdLst>
              <a:gd name="T0" fmla="*/ 195 w 201"/>
              <a:gd name="T1" fmla="*/ 53 h 201"/>
              <a:gd name="T2" fmla="*/ 181 w 201"/>
              <a:gd name="T3" fmla="*/ 67 h 201"/>
              <a:gd name="T4" fmla="*/ 133 w 201"/>
              <a:gd name="T5" fmla="*/ 20 h 201"/>
              <a:gd name="T6" fmla="*/ 148 w 201"/>
              <a:gd name="T7" fmla="*/ 5 h 201"/>
              <a:gd name="T8" fmla="*/ 166 w 201"/>
              <a:gd name="T9" fmla="*/ 5 h 201"/>
              <a:gd name="T10" fmla="*/ 196 w 201"/>
              <a:gd name="T11" fmla="*/ 35 h 201"/>
              <a:gd name="T12" fmla="*/ 195 w 201"/>
              <a:gd name="T13" fmla="*/ 53 h 201"/>
              <a:gd name="T14" fmla="*/ 71 w 201"/>
              <a:gd name="T15" fmla="*/ 177 h 201"/>
              <a:gd name="T16" fmla="*/ 24 w 201"/>
              <a:gd name="T17" fmla="*/ 129 h 201"/>
              <a:gd name="T18" fmla="*/ 129 w 201"/>
              <a:gd name="T19" fmla="*/ 24 h 201"/>
              <a:gd name="T20" fmla="*/ 176 w 201"/>
              <a:gd name="T21" fmla="*/ 72 h 201"/>
              <a:gd name="T22" fmla="*/ 71 w 201"/>
              <a:gd name="T23" fmla="*/ 177 h 201"/>
              <a:gd name="T24" fmla="*/ 0 w 201"/>
              <a:gd name="T25" fmla="*/ 201 h 201"/>
              <a:gd name="T26" fmla="*/ 19 w 201"/>
              <a:gd name="T27" fmla="*/ 134 h 201"/>
              <a:gd name="T28" fmla="*/ 66 w 201"/>
              <a:gd name="T29" fmla="*/ 182 h 201"/>
              <a:gd name="T30" fmla="*/ 0 w 201"/>
              <a:gd name="T31" fmla="*/ 20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1" h="201">
                <a:moveTo>
                  <a:pt x="195" y="53"/>
                </a:moveTo>
                <a:cubicBezTo>
                  <a:pt x="181" y="67"/>
                  <a:pt x="181" y="67"/>
                  <a:pt x="181" y="67"/>
                </a:cubicBezTo>
                <a:cubicBezTo>
                  <a:pt x="133" y="20"/>
                  <a:pt x="133" y="20"/>
                  <a:pt x="133" y="20"/>
                </a:cubicBezTo>
                <a:cubicBezTo>
                  <a:pt x="148" y="5"/>
                  <a:pt x="148" y="5"/>
                  <a:pt x="148" y="5"/>
                </a:cubicBezTo>
                <a:cubicBezTo>
                  <a:pt x="153" y="0"/>
                  <a:pt x="161" y="0"/>
                  <a:pt x="166" y="5"/>
                </a:cubicBezTo>
                <a:cubicBezTo>
                  <a:pt x="196" y="35"/>
                  <a:pt x="196" y="35"/>
                  <a:pt x="196" y="35"/>
                </a:cubicBezTo>
                <a:cubicBezTo>
                  <a:pt x="201" y="39"/>
                  <a:pt x="201" y="48"/>
                  <a:pt x="195" y="53"/>
                </a:cubicBezTo>
                <a:close/>
                <a:moveTo>
                  <a:pt x="71" y="177"/>
                </a:moveTo>
                <a:cubicBezTo>
                  <a:pt x="24" y="129"/>
                  <a:pt x="24" y="129"/>
                  <a:pt x="24" y="129"/>
                </a:cubicBezTo>
                <a:cubicBezTo>
                  <a:pt x="129" y="24"/>
                  <a:pt x="129" y="24"/>
                  <a:pt x="129" y="24"/>
                </a:cubicBezTo>
                <a:cubicBezTo>
                  <a:pt x="176" y="72"/>
                  <a:pt x="176" y="72"/>
                  <a:pt x="176" y="72"/>
                </a:cubicBezTo>
                <a:lnTo>
                  <a:pt x="71" y="177"/>
                </a:lnTo>
                <a:close/>
                <a:moveTo>
                  <a:pt x="0" y="201"/>
                </a:moveTo>
                <a:cubicBezTo>
                  <a:pt x="19" y="134"/>
                  <a:pt x="19" y="134"/>
                  <a:pt x="19" y="134"/>
                </a:cubicBezTo>
                <a:cubicBezTo>
                  <a:pt x="66" y="182"/>
                  <a:pt x="66" y="182"/>
                  <a:pt x="66" y="182"/>
                </a:cubicBezTo>
                <a:lnTo>
                  <a:pt x="0" y="201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0" name="Freeform 34"/>
          <p:cNvSpPr>
            <a:spLocks noEditPoints="1"/>
          </p:cNvSpPr>
          <p:nvPr/>
        </p:nvSpPr>
        <p:spPr bwMode="auto">
          <a:xfrm>
            <a:off x="7085091" y="5411729"/>
            <a:ext cx="374513" cy="374493"/>
          </a:xfrm>
          <a:custGeom>
            <a:avLst/>
            <a:gdLst>
              <a:gd name="T0" fmla="*/ 180 w 199"/>
              <a:gd name="T1" fmla="*/ 80 h 199"/>
              <a:gd name="T2" fmla="*/ 118 w 199"/>
              <a:gd name="T3" fmla="*/ 19 h 199"/>
              <a:gd name="T4" fmla="*/ 137 w 199"/>
              <a:gd name="T5" fmla="*/ 0 h 199"/>
              <a:gd name="T6" fmla="*/ 199 w 199"/>
              <a:gd name="T7" fmla="*/ 62 h 199"/>
              <a:gd name="T8" fmla="*/ 180 w 199"/>
              <a:gd name="T9" fmla="*/ 80 h 199"/>
              <a:gd name="T10" fmla="*/ 162 w 199"/>
              <a:gd name="T11" fmla="*/ 98 h 199"/>
              <a:gd name="T12" fmla="*/ 160 w 199"/>
              <a:gd name="T13" fmla="*/ 99 h 199"/>
              <a:gd name="T14" fmla="*/ 149 w 199"/>
              <a:gd name="T15" fmla="*/ 99 h 199"/>
              <a:gd name="T16" fmla="*/ 137 w 199"/>
              <a:gd name="T17" fmla="*/ 99 h 199"/>
              <a:gd name="T18" fmla="*/ 124 w 199"/>
              <a:gd name="T19" fmla="*/ 149 h 199"/>
              <a:gd name="T20" fmla="*/ 25 w 199"/>
              <a:gd name="T21" fmla="*/ 199 h 199"/>
              <a:gd name="T22" fmla="*/ 13 w 199"/>
              <a:gd name="T23" fmla="*/ 199 h 199"/>
              <a:gd name="T24" fmla="*/ 52 w 199"/>
              <a:gd name="T25" fmla="*/ 159 h 199"/>
              <a:gd name="T26" fmla="*/ 62 w 199"/>
              <a:gd name="T27" fmla="*/ 161 h 199"/>
              <a:gd name="T28" fmla="*/ 87 w 199"/>
              <a:gd name="T29" fmla="*/ 137 h 199"/>
              <a:gd name="T30" fmla="*/ 62 w 199"/>
              <a:gd name="T31" fmla="*/ 112 h 199"/>
              <a:gd name="T32" fmla="*/ 37 w 199"/>
              <a:gd name="T33" fmla="*/ 137 h 199"/>
              <a:gd name="T34" fmla="*/ 40 w 199"/>
              <a:gd name="T35" fmla="*/ 147 h 199"/>
              <a:gd name="T36" fmla="*/ 0 w 199"/>
              <a:gd name="T37" fmla="*/ 186 h 199"/>
              <a:gd name="T38" fmla="*/ 0 w 199"/>
              <a:gd name="T39" fmla="*/ 174 h 199"/>
              <a:gd name="T40" fmla="*/ 50 w 199"/>
              <a:gd name="T41" fmla="*/ 75 h 199"/>
              <a:gd name="T42" fmla="*/ 100 w 199"/>
              <a:gd name="T43" fmla="*/ 62 h 199"/>
              <a:gd name="T44" fmla="*/ 100 w 199"/>
              <a:gd name="T45" fmla="*/ 50 h 199"/>
              <a:gd name="T46" fmla="*/ 100 w 199"/>
              <a:gd name="T47" fmla="*/ 38 h 199"/>
              <a:gd name="T48" fmla="*/ 100 w 199"/>
              <a:gd name="T49" fmla="*/ 37 h 199"/>
              <a:gd name="T50" fmla="*/ 106 w 199"/>
              <a:gd name="T51" fmla="*/ 31 h 199"/>
              <a:gd name="T52" fmla="*/ 167 w 199"/>
              <a:gd name="T53" fmla="*/ 93 h 199"/>
              <a:gd name="T54" fmla="*/ 162 w 199"/>
              <a:gd name="T55" fmla="*/ 9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9">
                <a:moveTo>
                  <a:pt x="180" y="80"/>
                </a:moveTo>
                <a:cubicBezTo>
                  <a:pt x="118" y="19"/>
                  <a:pt x="118" y="19"/>
                  <a:pt x="118" y="19"/>
                </a:cubicBezTo>
                <a:cubicBezTo>
                  <a:pt x="137" y="0"/>
                  <a:pt x="137" y="0"/>
                  <a:pt x="137" y="0"/>
                </a:cubicBezTo>
                <a:cubicBezTo>
                  <a:pt x="199" y="62"/>
                  <a:pt x="199" y="62"/>
                  <a:pt x="199" y="62"/>
                </a:cubicBezTo>
                <a:lnTo>
                  <a:pt x="180" y="80"/>
                </a:lnTo>
                <a:close/>
                <a:moveTo>
                  <a:pt x="162" y="98"/>
                </a:moveTo>
                <a:cubicBezTo>
                  <a:pt x="161" y="99"/>
                  <a:pt x="161" y="99"/>
                  <a:pt x="160" y="99"/>
                </a:cubicBezTo>
                <a:cubicBezTo>
                  <a:pt x="149" y="99"/>
                  <a:pt x="149" y="99"/>
                  <a:pt x="149" y="99"/>
                </a:cubicBezTo>
                <a:cubicBezTo>
                  <a:pt x="137" y="99"/>
                  <a:pt x="137" y="99"/>
                  <a:pt x="137" y="99"/>
                </a:cubicBezTo>
                <a:cubicBezTo>
                  <a:pt x="124" y="149"/>
                  <a:pt x="124" y="149"/>
                  <a:pt x="124" y="149"/>
                </a:cubicBezTo>
                <a:cubicBezTo>
                  <a:pt x="25" y="199"/>
                  <a:pt x="25" y="199"/>
                  <a:pt x="25" y="199"/>
                </a:cubicBezTo>
                <a:cubicBezTo>
                  <a:pt x="13" y="199"/>
                  <a:pt x="13" y="199"/>
                  <a:pt x="13" y="199"/>
                </a:cubicBezTo>
                <a:cubicBezTo>
                  <a:pt x="52" y="159"/>
                  <a:pt x="52" y="159"/>
                  <a:pt x="52" y="159"/>
                </a:cubicBezTo>
                <a:cubicBezTo>
                  <a:pt x="55" y="161"/>
                  <a:pt x="59" y="161"/>
                  <a:pt x="62" y="161"/>
                </a:cubicBezTo>
                <a:cubicBezTo>
                  <a:pt x="76" y="161"/>
                  <a:pt x="87" y="150"/>
                  <a:pt x="87" y="137"/>
                </a:cubicBezTo>
                <a:cubicBezTo>
                  <a:pt x="87" y="123"/>
                  <a:pt x="76" y="112"/>
                  <a:pt x="62" y="112"/>
                </a:cubicBezTo>
                <a:cubicBezTo>
                  <a:pt x="49" y="112"/>
                  <a:pt x="37" y="123"/>
                  <a:pt x="37" y="137"/>
                </a:cubicBezTo>
                <a:cubicBezTo>
                  <a:pt x="37" y="140"/>
                  <a:pt x="38" y="144"/>
                  <a:pt x="40" y="147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74"/>
                  <a:pt x="0" y="174"/>
                  <a:pt x="0" y="174"/>
                </a:cubicBezTo>
                <a:cubicBezTo>
                  <a:pt x="50" y="75"/>
                  <a:pt x="50" y="75"/>
                  <a:pt x="50" y="75"/>
                </a:cubicBezTo>
                <a:cubicBezTo>
                  <a:pt x="100" y="62"/>
                  <a:pt x="100" y="62"/>
                  <a:pt x="100" y="62"/>
                </a:cubicBezTo>
                <a:cubicBezTo>
                  <a:pt x="100" y="50"/>
                  <a:pt x="100" y="50"/>
                  <a:pt x="100" y="50"/>
                </a:cubicBezTo>
                <a:cubicBezTo>
                  <a:pt x="100" y="38"/>
                  <a:pt x="100" y="38"/>
                  <a:pt x="100" y="38"/>
                </a:cubicBezTo>
                <a:cubicBezTo>
                  <a:pt x="100" y="37"/>
                  <a:pt x="100" y="37"/>
                  <a:pt x="100" y="37"/>
                </a:cubicBezTo>
                <a:cubicBezTo>
                  <a:pt x="106" y="31"/>
                  <a:pt x="106" y="31"/>
                  <a:pt x="106" y="31"/>
                </a:cubicBezTo>
                <a:cubicBezTo>
                  <a:pt x="167" y="93"/>
                  <a:pt x="167" y="93"/>
                  <a:pt x="167" y="93"/>
                </a:cubicBezTo>
                <a:lnTo>
                  <a:pt x="162" y="98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1" name="Freeform 35"/>
          <p:cNvSpPr/>
          <p:nvPr/>
        </p:nvSpPr>
        <p:spPr bwMode="auto">
          <a:xfrm>
            <a:off x="7862214" y="5413744"/>
            <a:ext cx="370485" cy="370465"/>
          </a:xfrm>
          <a:custGeom>
            <a:avLst/>
            <a:gdLst>
              <a:gd name="T0" fmla="*/ 74 w 197"/>
              <a:gd name="T1" fmla="*/ 172 h 197"/>
              <a:gd name="T2" fmla="*/ 46 w 197"/>
              <a:gd name="T3" fmla="*/ 163 h 197"/>
              <a:gd name="T4" fmla="*/ 12 w 197"/>
              <a:gd name="T5" fmla="*/ 197 h 197"/>
              <a:gd name="T6" fmla="*/ 0 w 197"/>
              <a:gd name="T7" fmla="*/ 197 h 197"/>
              <a:gd name="T8" fmla="*/ 0 w 197"/>
              <a:gd name="T9" fmla="*/ 184 h 197"/>
              <a:gd name="T10" fmla="*/ 34 w 197"/>
              <a:gd name="T11" fmla="*/ 151 h 197"/>
              <a:gd name="T12" fmla="*/ 34 w 197"/>
              <a:gd name="T13" fmla="*/ 151 h 197"/>
              <a:gd name="T14" fmla="*/ 148 w 197"/>
              <a:gd name="T15" fmla="*/ 37 h 197"/>
              <a:gd name="T16" fmla="*/ 27 w 197"/>
              <a:gd name="T17" fmla="*/ 136 h 197"/>
              <a:gd name="T18" fmla="*/ 25 w 197"/>
              <a:gd name="T19" fmla="*/ 123 h 197"/>
              <a:gd name="T20" fmla="*/ 185 w 197"/>
              <a:gd name="T21" fmla="*/ 0 h 197"/>
              <a:gd name="T22" fmla="*/ 197 w 197"/>
              <a:gd name="T23" fmla="*/ 12 h 197"/>
              <a:gd name="T24" fmla="*/ 74 w 197"/>
              <a:gd name="T25" fmla="*/ 172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7" h="197">
                <a:moveTo>
                  <a:pt x="74" y="172"/>
                </a:moveTo>
                <a:cubicBezTo>
                  <a:pt x="64" y="172"/>
                  <a:pt x="54" y="169"/>
                  <a:pt x="46" y="163"/>
                </a:cubicBezTo>
                <a:cubicBezTo>
                  <a:pt x="12" y="197"/>
                  <a:pt x="12" y="197"/>
                  <a:pt x="12" y="197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184"/>
                  <a:pt x="0" y="184"/>
                  <a:pt x="0" y="184"/>
                </a:cubicBezTo>
                <a:cubicBezTo>
                  <a:pt x="34" y="151"/>
                  <a:pt x="34" y="151"/>
                  <a:pt x="34" y="151"/>
                </a:cubicBezTo>
                <a:cubicBezTo>
                  <a:pt x="34" y="151"/>
                  <a:pt x="34" y="151"/>
                  <a:pt x="34" y="151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27" y="136"/>
                  <a:pt x="27" y="136"/>
                  <a:pt x="27" y="136"/>
                </a:cubicBezTo>
                <a:cubicBezTo>
                  <a:pt x="25" y="132"/>
                  <a:pt x="25" y="127"/>
                  <a:pt x="25" y="123"/>
                </a:cubicBezTo>
                <a:cubicBezTo>
                  <a:pt x="25" y="95"/>
                  <a:pt x="158" y="0"/>
                  <a:pt x="185" y="0"/>
                </a:cubicBezTo>
                <a:cubicBezTo>
                  <a:pt x="197" y="0"/>
                  <a:pt x="197" y="0"/>
                  <a:pt x="197" y="12"/>
                </a:cubicBezTo>
                <a:cubicBezTo>
                  <a:pt x="197" y="39"/>
                  <a:pt x="101" y="172"/>
                  <a:pt x="74" y="172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2" name="Freeform 36"/>
          <p:cNvSpPr>
            <a:spLocks noEditPoints="1"/>
          </p:cNvSpPr>
          <p:nvPr/>
        </p:nvSpPr>
        <p:spPr bwMode="auto">
          <a:xfrm>
            <a:off x="8630318" y="5407032"/>
            <a:ext cx="382568" cy="383887"/>
          </a:xfrm>
          <a:custGeom>
            <a:avLst/>
            <a:gdLst>
              <a:gd name="T0" fmla="*/ 200 w 203"/>
              <a:gd name="T1" fmla="*/ 2 h 204"/>
              <a:gd name="T2" fmla="*/ 160 w 203"/>
              <a:gd name="T3" fmla="*/ 25 h 204"/>
              <a:gd name="T4" fmla="*/ 99 w 203"/>
              <a:gd name="T5" fmla="*/ 75 h 204"/>
              <a:gd name="T6" fmla="*/ 84 w 203"/>
              <a:gd name="T7" fmla="*/ 80 h 204"/>
              <a:gd name="T8" fmla="*/ 76 w 203"/>
              <a:gd name="T9" fmla="*/ 95 h 204"/>
              <a:gd name="T10" fmla="*/ 68 w 203"/>
              <a:gd name="T11" fmla="*/ 102 h 204"/>
              <a:gd name="T12" fmla="*/ 100 w 203"/>
              <a:gd name="T13" fmla="*/ 134 h 204"/>
              <a:gd name="T14" fmla="*/ 107 w 203"/>
              <a:gd name="T15" fmla="*/ 125 h 204"/>
              <a:gd name="T16" fmla="*/ 122 w 203"/>
              <a:gd name="T17" fmla="*/ 118 h 204"/>
              <a:gd name="T18" fmla="*/ 125 w 203"/>
              <a:gd name="T19" fmla="*/ 104 h 204"/>
              <a:gd name="T20" fmla="*/ 173 w 203"/>
              <a:gd name="T21" fmla="*/ 47 h 204"/>
              <a:gd name="T22" fmla="*/ 200 w 203"/>
              <a:gd name="T23" fmla="*/ 2 h 204"/>
              <a:gd name="T24" fmla="*/ 33 w 203"/>
              <a:gd name="T25" fmla="*/ 141 h 204"/>
              <a:gd name="T26" fmla="*/ 0 w 203"/>
              <a:gd name="T27" fmla="*/ 167 h 204"/>
              <a:gd name="T28" fmla="*/ 95 w 203"/>
              <a:gd name="T29" fmla="*/ 139 h 204"/>
              <a:gd name="T30" fmla="*/ 65 w 203"/>
              <a:gd name="T31" fmla="*/ 109 h 204"/>
              <a:gd name="T32" fmla="*/ 33 w 203"/>
              <a:gd name="T33" fmla="*/ 141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3" h="204">
                <a:moveTo>
                  <a:pt x="200" y="2"/>
                </a:moveTo>
                <a:cubicBezTo>
                  <a:pt x="200" y="2"/>
                  <a:pt x="195" y="0"/>
                  <a:pt x="160" y="25"/>
                </a:cubicBezTo>
                <a:cubicBezTo>
                  <a:pt x="160" y="25"/>
                  <a:pt x="124" y="54"/>
                  <a:pt x="99" y="75"/>
                </a:cubicBezTo>
                <a:cubicBezTo>
                  <a:pt x="89" y="72"/>
                  <a:pt x="84" y="80"/>
                  <a:pt x="84" y="80"/>
                </a:cubicBezTo>
                <a:cubicBezTo>
                  <a:pt x="74" y="88"/>
                  <a:pt x="78" y="94"/>
                  <a:pt x="76" y="95"/>
                </a:cubicBezTo>
                <a:cubicBezTo>
                  <a:pt x="71" y="99"/>
                  <a:pt x="68" y="102"/>
                  <a:pt x="68" y="102"/>
                </a:cubicBezTo>
                <a:cubicBezTo>
                  <a:pt x="100" y="134"/>
                  <a:pt x="100" y="134"/>
                  <a:pt x="100" y="134"/>
                </a:cubicBezTo>
                <a:cubicBezTo>
                  <a:pt x="100" y="134"/>
                  <a:pt x="102" y="132"/>
                  <a:pt x="107" y="125"/>
                </a:cubicBezTo>
                <a:cubicBezTo>
                  <a:pt x="115" y="125"/>
                  <a:pt x="122" y="118"/>
                  <a:pt x="122" y="118"/>
                </a:cubicBezTo>
                <a:cubicBezTo>
                  <a:pt x="122" y="118"/>
                  <a:pt x="128" y="107"/>
                  <a:pt x="125" y="104"/>
                </a:cubicBezTo>
                <a:cubicBezTo>
                  <a:pt x="146" y="79"/>
                  <a:pt x="173" y="47"/>
                  <a:pt x="173" y="47"/>
                </a:cubicBezTo>
                <a:cubicBezTo>
                  <a:pt x="184" y="33"/>
                  <a:pt x="203" y="2"/>
                  <a:pt x="200" y="2"/>
                </a:cubicBezTo>
                <a:close/>
                <a:moveTo>
                  <a:pt x="33" y="141"/>
                </a:moveTo>
                <a:cubicBezTo>
                  <a:pt x="33" y="171"/>
                  <a:pt x="0" y="167"/>
                  <a:pt x="0" y="167"/>
                </a:cubicBezTo>
                <a:cubicBezTo>
                  <a:pt x="0" y="167"/>
                  <a:pt x="67" y="204"/>
                  <a:pt x="95" y="139"/>
                </a:cubicBezTo>
                <a:cubicBezTo>
                  <a:pt x="65" y="109"/>
                  <a:pt x="65" y="109"/>
                  <a:pt x="65" y="109"/>
                </a:cubicBezTo>
                <a:cubicBezTo>
                  <a:pt x="65" y="109"/>
                  <a:pt x="33" y="111"/>
                  <a:pt x="33" y="141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3" name="Freeform 37"/>
          <p:cNvSpPr>
            <a:spLocks noEditPoints="1"/>
          </p:cNvSpPr>
          <p:nvPr/>
        </p:nvSpPr>
        <p:spPr bwMode="auto">
          <a:xfrm>
            <a:off x="9390787" y="5403676"/>
            <a:ext cx="390621" cy="390599"/>
          </a:xfrm>
          <a:custGeom>
            <a:avLst/>
            <a:gdLst>
              <a:gd name="T0" fmla="*/ 173 w 208"/>
              <a:gd name="T1" fmla="*/ 68 h 208"/>
              <a:gd name="T2" fmla="*/ 195 w 208"/>
              <a:gd name="T3" fmla="*/ 57 h 208"/>
              <a:gd name="T4" fmla="*/ 195 w 208"/>
              <a:gd name="T5" fmla="*/ 13 h 208"/>
              <a:gd name="T6" fmla="*/ 150 w 208"/>
              <a:gd name="T7" fmla="*/ 13 h 208"/>
              <a:gd name="T8" fmla="*/ 140 w 208"/>
              <a:gd name="T9" fmla="*/ 36 h 208"/>
              <a:gd name="T10" fmla="*/ 117 w 208"/>
              <a:gd name="T11" fmla="*/ 13 h 208"/>
              <a:gd name="T12" fmla="*/ 106 w 208"/>
              <a:gd name="T13" fmla="*/ 13 h 208"/>
              <a:gd name="T14" fmla="*/ 100 w 208"/>
              <a:gd name="T15" fmla="*/ 18 h 208"/>
              <a:gd name="T16" fmla="*/ 100 w 208"/>
              <a:gd name="T17" fmla="*/ 29 h 208"/>
              <a:gd name="T18" fmla="*/ 123 w 208"/>
              <a:gd name="T19" fmla="*/ 52 h 208"/>
              <a:gd name="T20" fmla="*/ 18 w 208"/>
              <a:gd name="T21" fmla="*/ 157 h 208"/>
              <a:gd name="T22" fmla="*/ 20 w 208"/>
              <a:gd name="T23" fmla="*/ 167 h 208"/>
              <a:gd name="T24" fmla="*/ 12 w 208"/>
              <a:gd name="T25" fmla="*/ 174 h 208"/>
              <a:gd name="T26" fmla="*/ 11 w 208"/>
              <a:gd name="T27" fmla="*/ 196 h 208"/>
              <a:gd name="T28" fmla="*/ 34 w 208"/>
              <a:gd name="T29" fmla="*/ 196 h 208"/>
              <a:gd name="T30" fmla="*/ 42 w 208"/>
              <a:gd name="T31" fmla="*/ 188 h 208"/>
              <a:gd name="T32" fmla="*/ 51 w 208"/>
              <a:gd name="T33" fmla="*/ 191 h 208"/>
              <a:gd name="T34" fmla="*/ 156 w 208"/>
              <a:gd name="T35" fmla="*/ 85 h 208"/>
              <a:gd name="T36" fmla="*/ 178 w 208"/>
              <a:gd name="T37" fmla="*/ 108 h 208"/>
              <a:gd name="T38" fmla="*/ 189 w 208"/>
              <a:gd name="T39" fmla="*/ 108 h 208"/>
              <a:gd name="T40" fmla="*/ 195 w 208"/>
              <a:gd name="T41" fmla="*/ 102 h 208"/>
              <a:gd name="T42" fmla="*/ 195 w 208"/>
              <a:gd name="T43" fmla="*/ 91 h 208"/>
              <a:gd name="T44" fmla="*/ 173 w 208"/>
              <a:gd name="T45" fmla="*/ 68 h 208"/>
              <a:gd name="T46" fmla="*/ 28 w 208"/>
              <a:gd name="T47" fmla="*/ 191 h 208"/>
              <a:gd name="T48" fmla="*/ 17 w 208"/>
              <a:gd name="T49" fmla="*/ 190 h 208"/>
              <a:gd name="T50" fmla="*/ 17 w 208"/>
              <a:gd name="T51" fmla="*/ 179 h 208"/>
              <a:gd name="T52" fmla="*/ 23 w 208"/>
              <a:gd name="T53" fmla="*/ 173 h 208"/>
              <a:gd name="T54" fmla="*/ 28 w 208"/>
              <a:gd name="T55" fmla="*/ 180 h 208"/>
              <a:gd name="T56" fmla="*/ 34 w 208"/>
              <a:gd name="T57" fmla="*/ 184 h 208"/>
              <a:gd name="T58" fmla="*/ 28 w 208"/>
              <a:gd name="T59" fmla="*/ 191 h 208"/>
              <a:gd name="T60" fmla="*/ 56 w 208"/>
              <a:gd name="T61" fmla="*/ 174 h 208"/>
              <a:gd name="T62" fmla="*/ 34 w 208"/>
              <a:gd name="T63" fmla="*/ 174 h 208"/>
              <a:gd name="T64" fmla="*/ 34 w 208"/>
              <a:gd name="T65" fmla="*/ 151 h 208"/>
              <a:gd name="T66" fmla="*/ 128 w 208"/>
              <a:gd name="T67" fmla="*/ 57 h 208"/>
              <a:gd name="T68" fmla="*/ 150 w 208"/>
              <a:gd name="T69" fmla="*/ 80 h 208"/>
              <a:gd name="T70" fmla="*/ 56 w 208"/>
              <a:gd name="T71" fmla="*/ 174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8" h="208">
                <a:moveTo>
                  <a:pt x="173" y="68"/>
                </a:moveTo>
                <a:cubicBezTo>
                  <a:pt x="195" y="57"/>
                  <a:pt x="195" y="57"/>
                  <a:pt x="195" y="57"/>
                </a:cubicBezTo>
                <a:cubicBezTo>
                  <a:pt x="208" y="45"/>
                  <a:pt x="208" y="25"/>
                  <a:pt x="195" y="13"/>
                </a:cubicBezTo>
                <a:cubicBezTo>
                  <a:pt x="183" y="0"/>
                  <a:pt x="163" y="0"/>
                  <a:pt x="150" y="13"/>
                </a:cubicBezTo>
                <a:cubicBezTo>
                  <a:pt x="140" y="36"/>
                  <a:pt x="140" y="36"/>
                  <a:pt x="140" y="36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7" y="13"/>
                  <a:pt x="111" y="7"/>
                  <a:pt x="106" y="13"/>
                </a:cubicBezTo>
                <a:cubicBezTo>
                  <a:pt x="100" y="18"/>
                  <a:pt x="100" y="18"/>
                  <a:pt x="100" y="18"/>
                </a:cubicBezTo>
                <a:cubicBezTo>
                  <a:pt x="100" y="18"/>
                  <a:pt x="96" y="25"/>
                  <a:pt x="100" y="29"/>
                </a:cubicBezTo>
                <a:cubicBezTo>
                  <a:pt x="123" y="52"/>
                  <a:pt x="123" y="52"/>
                  <a:pt x="123" y="52"/>
                </a:cubicBezTo>
                <a:cubicBezTo>
                  <a:pt x="18" y="157"/>
                  <a:pt x="18" y="157"/>
                  <a:pt x="18" y="157"/>
                </a:cubicBezTo>
                <a:cubicBezTo>
                  <a:pt x="18" y="157"/>
                  <a:pt x="17" y="161"/>
                  <a:pt x="20" y="167"/>
                </a:cubicBezTo>
                <a:cubicBezTo>
                  <a:pt x="12" y="174"/>
                  <a:pt x="12" y="174"/>
                  <a:pt x="12" y="174"/>
                </a:cubicBezTo>
                <a:cubicBezTo>
                  <a:pt x="12" y="174"/>
                  <a:pt x="0" y="185"/>
                  <a:pt x="11" y="196"/>
                </a:cubicBezTo>
                <a:cubicBezTo>
                  <a:pt x="11" y="196"/>
                  <a:pt x="22" y="208"/>
                  <a:pt x="34" y="196"/>
                </a:cubicBezTo>
                <a:cubicBezTo>
                  <a:pt x="42" y="188"/>
                  <a:pt x="42" y="188"/>
                  <a:pt x="42" y="188"/>
                </a:cubicBezTo>
                <a:cubicBezTo>
                  <a:pt x="44" y="189"/>
                  <a:pt x="47" y="190"/>
                  <a:pt x="51" y="191"/>
                </a:cubicBezTo>
                <a:cubicBezTo>
                  <a:pt x="156" y="85"/>
                  <a:pt x="156" y="85"/>
                  <a:pt x="156" y="85"/>
                </a:cubicBezTo>
                <a:cubicBezTo>
                  <a:pt x="178" y="108"/>
                  <a:pt x="178" y="108"/>
                  <a:pt x="178" y="108"/>
                </a:cubicBezTo>
                <a:cubicBezTo>
                  <a:pt x="178" y="108"/>
                  <a:pt x="184" y="113"/>
                  <a:pt x="189" y="108"/>
                </a:cubicBezTo>
                <a:cubicBezTo>
                  <a:pt x="195" y="102"/>
                  <a:pt x="195" y="102"/>
                  <a:pt x="195" y="102"/>
                </a:cubicBezTo>
                <a:cubicBezTo>
                  <a:pt x="195" y="102"/>
                  <a:pt x="201" y="96"/>
                  <a:pt x="195" y="91"/>
                </a:cubicBezTo>
                <a:lnTo>
                  <a:pt x="173" y="68"/>
                </a:lnTo>
                <a:close/>
                <a:moveTo>
                  <a:pt x="28" y="191"/>
                </a:moveTo>
                <a:cubicBezTo>
                  <a:pt x="23" y="196"/>
                  <a:pt x="17" y="190"/>
                  <a:pt x="17" y="190"/>
                </a:cubicBezTo>
                <a:cubicBezTo>
                  <a:pt x="12" y="185"/>
                  <a:pt x="17" y="179"/>
                  <a:pt x="17" y="179"/>
                </a:cubicBezTo>
                <a:cubicBezTo>
                  <a:pt x="23" y="173"/>
                  <a:pt x="23" y="173"/>
                  <a:pt x="23" y="173"/>
                </a:cubicBezTo>
                <a:cubicBezTo>
                  <a:pt x="23" y="173"/>
                  <a:pt x="26" y="177"/>
                  <a:pt x="28" y="180"/>
                </a:cubicBezTo>
                <a:cubicBezTo>
                  <a:pt x="28" y="180"/>
                  <a:pt x="30" y="181"/>
                  <a:pt x="34" y="184"/>
                </a:cubicBezTo>
                <a:lnTo>
                  <a:pt x="28" y="191"/>
                </a:lnTo>
                <a:close/>
                <a:moveTo>
                  <a:pt x="56" y="174"/>
                </a:moveTo>
                <a:cubicBezTo>
                  <a:pt x="46" y="184"/>
                  <a:pt x="43" y="183"/>
                  <a:pt x="34" y="174"/>
                </a:cubicBezTo>
                <a:cubicBezTo>
                  <a:pt x="25" y="165"/>
                  <a:pt x="24" y="161"/>
                  <a:pt x="34" y="151"/>
                </a:cubicBezTo>
                <a:cubicBezTo>
                  <a:pt x="128" y="57"/>
                  <a:pt x="128" y="57"/>
                  <a:pt x="128" y="57"/>
                </a:cubicBezTo>
                <a:cubicBezTo>
                  <a:pt x="150" y="80"/>
                  <a:pt x="150" y="80"/>
                  <a:pt x="150" y="80"/>
                </a:cubicBezTo>
                <a:lnTo>
                  <a:pt x="56" y="174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4" name="Freeform 38"/>
          <p:cNvSpPr>
            <a:spLocks noEditPoints="1"/>
          </p:cNvSpPr>
          <p:nvPr/>
        </p:nvSpPr>
        <p:spPr bwMode="auto">
          <a:xfrm>
            <a:off x="10164689" y="5408375"/>
            <a:ext cx="383909" cy="381203"/>
          </a:xfrm>
          <a:custGeom>
            <a:avLst/>
            <a:gdLst>
              <a:gd name="T0" fmla="*/ 200 w 204"/>
              <a:gd name="T1" fmla="*/ 82 h 203"/>
              <a:gd name="T2" fmla="*/ 105 w 204"/>
              <a:gd name="T3" fmla="*/ 100 h 203"/>
              <a:gd name="T4" fmla="*/ 104 w 204"/>
              <a:gd name="T5" fmla="*/ 99 h 203"/>
              <a:gd name="T6" fmla="*/ 121 w 204"/>
              <a:gd name="T7" fmla="*/ 4 h 203"/>
              <a:gd name="T8" fmla="*/ 113 w 204"/>
              <a:gd name="T9" fmla="*/ 4 h 203"/>
              <a:gd name="T10" fmla="*/ 86 w 204"/>
              <a:gd name="T11" fmla="*/ 56 h 203"/>
              <a:gd name="T12" fmla="*/ 79 w 204"/>
              <a:gd name="T13" fmla="*/ 104 h 203"/>
              <a:gd name="T14" fmla="*/ 65 w 204"/>
              <a:gd name="T15" fmla="*/ 108 h 203"/>
              <a:gd name="T16" fmla="*/ 59 w 204"/>
              <a:gd name="T17" fmla="*/ 97 h 203"/>
              <a:gd name="T18" fmla="*/ 15 w 204"/>
              <a:gd name="T19" fmla="*/ 102 h 203"/>
              <a:gd name="T20" fmla="*/ 11 w 204"/>
              <a:gd name="T21" fmla="*/ 145 h 203"/>
              <a:gd name="T22" fmla="*/ 54 w 204"/>
              <a:gd name="T23" fmla="*/ 141 h 203"/>
              <a:gd name="T24" fmla="*/ 64 w 204"/>
              <a:gd name="T25" fmla="*/ 123 h 203"/>
              <a:gd name="T26" fmla="*/ 65 w 204"/>
              <a:gd name="T27" fmla="*/ 122 h 203"/>
              <a:gd name="T28" fmla="*/ 81 w 204"/>
              <a:gd name="T29" fmla="*/ 122 h 203"/>
              <a:gd name="T30" fmla="*/ 81 w 204"/>
              <a:gd name="T31" fmla="*/ 139 h 203"/>
              <a:gd name="T32" fmla="*/ 63 w 204"/>
              <a:gd name="T33" fmla="*/ 150 h 203"/>
              <a:gd name="T34" fmla="*/ 58 w 204"/>
              <a:gd name="T35" fmla="*/ 193 h 203"/>
              <a:gd name="T36" fmla="*/ 102 w 204"/>
              <a:gd name="T37" fmla="*/ 189 h 203"/>
              <a:gd name="T38" fmla="*/ 106 w 204"/>
              <a:gd name="T39" fmla="*/ 145 h 203"/>
              <a:gd name="T40" fmla="*/ 95 w 204"/>
              <a:gd name="T41" fmla="*/ 139 h 203"/>
              <a:gd name="T42" fmla="*/ 98 w 204"/>
              <a:gd name="T43" fmla="*/ 123 h 203"/>
              <a:gd name="T44" fmla="*/ 155 w 204"/>
              <a:gd name="T45" fmla="*/ 116 h 203"/>
              <a:gd name="T46" fmla="*/ 199 w 204"/>
              <a:gd name="T47" fmla="*/ 90 h 203"/>
              <a:gd name="T48" fmla="*/ 200 w 204"/>
              <a:gd name="T49" fmla="*/ 82 h 203"/>
              <a:gd name="T50" fmla="*/ 41 w 204"/>
              <a:gd name="T51" fmla="*/ 129 h 203"/>
              <a:gd name="T52" fmla="*/ 24 w 204"/>
              <a:gd name="T53" fmla="*/ 132 h 203"/>
              <a:gd name="T54" fmla="*/ 27 w 204"/>
              <a:gd name="T55" fmla="*/ 114 h 203"/>
              <a:gd name="T56" fmla="*/ 45 w 204"/>
              <a:gd name="T57" fmla="*/ 111 h 203"/>
              <a:gd name="T58" fmla="*/ 41 w 204"/>
              <a:gd name="T59" fmla="*/ 129 h 203"/>
              <a:gd name="T60" fmla="*/ 89 w 204"/>
              <a:gd name="T61" fmla="*/ 177 h 203"/>
              <a:gd name="T62" fmla="*/ 71 w 204"/>
              <a:gd name="T63" fmla="*/ 180 h 203"/>
              <a:gd name="T64" fmla="*/ 75 w 204"/>
              <a:gd name="T65" fmla="*/ 162 h 203"/>
              <a:gd name="T66" fmla="*/ 93 w 204"/>
              <a:gd name="T67" fmla="*/ 158 h 203"/>
              <a:gd name="T68" fmla="*/ 89 w 204"/>
              <a:gd name="T69" fmla="*/ 177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4" h="203">
                <a:moveTo>
                  <a:pt x="200" y="82"/>
                </a:moveTo>
                <a:cubicBezTo>
                  <a:pt x="105" y="100"/>
                  <a:pt x="105" y="100"/>
                  <a:pt x="105" y="100"/>
                </a:cubicBezTo>
                <a:cubicBezTo>
                  <a:pt x="104" y="99"/>
                  <a:pt x="104" y="99"/>
                  <a:pt x="104" y="99"/>
                </a:cubicBezTo>
                <a:cubicBezTo>
                  <a:pt x="121" y="4"/>
                  <a:pt x="121" y="4"/>
                  <a:pt x="121" y="4"/>
                </a:cubicBezTo>
                <a:cubicBezTo>
                  <a:pt x="121" y="4"/>
                  <a:pt x="117" y="0"/>
                  <a:pt x="113" y="4"/>
                </a:cubicBezTo>
                <a:cubicBezTo>
                  <a:pt x="91" y="26"/>
                  <a:pt x="89" y="40"/>
                  <a:pt x="86" y="56"/>
                </a:cubicBezTo>
                <a:cubicBezTo>
                  <a:pt x="86" y="56"/>
                  <a:pt x="81" y="91"/>
                  <a:pt x="79" y="104"/>
                </a:cubicBezTo>
                <a:cubicBezTo>
                  <a:pt x="65" y="108"/>
                  <a:pt x="65" y="108"/>
                  <a:pt x="65" y="108"/>
                </a:cubicBezTo>
                <a:cubicBezTo>
                  <a:pt x="64" y="104"/>
                  <a:pt x="62" y="100"/>
                  <a:pt x="59" y="97"/>
                </a:cubicBezTo>
                <a:cubicBezTo>
                  <a:pt x="48" y="87"/>
                  <a:pt x="28" y="88"/>
                  <a:pt x="15" y="102"/>
                </a:cubicBezTo>
                <a:cubicBezTo>
                  <a:pt x="1" y="115"/>
                  <a:pt x="0" y="135"/>
                  <a:pt x="11" y="145"/>
                </a:cubicBezTo>
                <a:cubicBezTo>
                  <a:pt x="21" y="156"/>
                  <a:pt x="40" y="154"/>
                  <a:pt x="54" y="141"/>
                </a:cubicBezTo>
                <a:cubicBezTo>
                  <a:pt x="59" y="135"/>
                  <a:pt x="63" y="129"/>
                  <a:pt x="64" y="123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81" y="122"/>
                  <a:pt x="81" y="122"/>
                  <a:pt x="81" y="122"/>
                </a:cubicBezTo>
                <a:cubicBezTo>
                  <a:pt x="81" y="139"/>
                  <a:pt x="81" y="139"/>
                  <a:pt x="81" y="139"/>
                </a:cubicBezTo>
                <a:cubicBezTo>
                  <a:pt x="75" y="141"/>
                  <a:pt x="68" y="144"/>
                  <a:pt x="63" y="150"/>
                </a:cubicBezTo>
                <a:cubicBezTo>
                  <a:pt x="50" y="163"/>
                  <a:pt x="48" y="182"/>
                  <a:pt x="58" y="193"/>
                </a:cubicBezTo>
                <a:cubicBezTo>
                  <a:pt x="69" y="203"/>
                  <a:pt x="89" y="202"/>
                  <a:pt x="102" y="189"/>
                </a:cubicBezTo>
                <a:cubicBezTo>
                  <a:pt x="115" y="176"/>
                  <a:pt x="117" y="155"/>
                  <a:pt x="106" y="145"/>
                </a:cubicBezTo>
                <a:cubicBezTo>
                  <a:pt x="103" y="142"/>
                  <a:pt x="99" y="140"/>
                  <a:pt x="95" y="139"/>
                </a:cubicBezTo>
                <a:cubicBezTo>
                  <a:pt x="98" y="123"/>
                  <a:pt x="98" y="123"/>
                  <a:pt x="98" y="123"/>
                </a:cubicBezTo>
                <a:cubicBezTo>
                  <a:pt x="155" y="116"/>
                  <a:pt x="155" y="116"/>
                  <a:pt x="155" y="116"/>
                </a:cubicBezTo>
                <a:cubicBezTo>
                  <a:pt x="171" y="113"/>
                  <a:pt x="179" y="111"/>
                  <a:pt x="199" y="90"/>
                </a:cubicBezTo>
                <a:cubicBezTo>
                  <a:pt x="204" y="86"/>
                  <a:pt x="200" y="82"/>
                  <a:pt x="200" y="82"/>
                </a:cubicBezTo>
                <a:close/>
                <a:moveTo>
                  <a:pt x="41" y="129"/>
                </a:moveTo>
                <a:cubicBezTo>
                  <a:pt x="35" y="135"/>
                  <a:pt x="27" y="136"/>
                  <a:pt x="24" y="132"/>
                </a:cubicBezTo>
                <a:cubicBezTo>
                  <a:pt x="20" y="129"/>
                  <a:pt x="21" y="120"/>
                  <a:pt x="27" y="114"/>
                </a:cubicBezTo>
                <a:cubicBezTo>
                  <a:pt x="33" y="108"/>
                  <a:pt x="41" y="107"/>
                  <a:pt x="45" y="111"/>
                </a:cubicBezTo>
                <a:cubicBezTo>
                  <a:pt x="49" y="115"/>
                  <a:pt x="47" y="123"/>
                  <a:pt x="41" y="129"/>
                </a:cubicBezTo>
                <a:close/>
                <a:moveTo>
                  <a:pt x="89" y="177"/>
                </a:moveTo>
                <a:cubicBezTo>
                  <a:pt x="83" y="183"/>
                  <a:pt x="75" y="184"/>
                  <a:pt x="71" y="180"/>
                </a:cubicBezTo>
                <a:cubicBezTo>
                  <a:pt x="67" y="176"/>
                  <a:pt x="69" y="168"/>
                  <a:pt x="75" y="162"/>
                </a:cubicBezTo>
                <a:cubicBezTo>
                  <a:pt x="81" y="156"/>
                  <a:pt x="89" y="154"/>
                  <a:pt x="93" y="158"/>
                </a:cubicBezTo>
                <a:cubicBezTo>
                  <a:pt x="97" y="162"/>
                  <a:pt x="95" y="171"/>
                  <a:pt x="89" y="177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5" name="Freeform 39"/>
          <p:cNvSpPr>
            <a:spLocks noEditPoints="1"/>
          </p:cNvSpPr>
          <p:nvPr/>
        </p:nvSpPr>
        <p:spPr bwMode="auto">
          <a:xfrm>
            <a:off x="10928945" y="5411059"/>
            <a:ext cx="354377" cy="375834"/>
          </a:xfrm>
          <a:custGeom>
            <a:avLst/>
            <a:gdLst>
              <a:gd name="T0" fmla="*/ 162 w 188"/>
              <a:gd name="T1" fmla="*/ 63 h 199"/>
              <a:gd name="T2" fmla="*/ 50 w 188"/>
              <a:gd name="T3" fmla="*/ 63 h 199"/>
              <a:gd name="T4" fmla="*/ 25 w 188"/>
              <a:gd name="T5" fmla="*/ 36 h 199"/>
              <a:gd name="T6" fmla="*/ 24 w 188"/>
              <a:gd name="T7" fmla="*/ 36 h 199"/>
              <a:gd name="T8" fmla="*/ 12 w 188"/>
              <a:gd name="T9" fmla="*/ 48 h 199"/>
              <a:gd name="T10" fmla="*/ 12 w 188"/>
              <a:gd name="T11" fmla="*/ 68 h 199"/>
              <a:gd name="T12" fmla="*/ 24 w 188"/>
              <a:gd name="T13" fmla="*/ 80 h 199"/>
              <a:gd name="T14" fmla="*/ 100 w 188"/>
              <a:gd name="T15" fmla="*/ 80 h 199"/>
              <a:gd name="T16" fmla="*/ 112 w 188"/>
              <a:gd name="T17" fmla="*/ 92 h 199"/>
              <a:gd name="T18" fmla="*/ 112 w 188"/>
              <a:gd name="T19" fmla="*/ 113 h 199"/>
              <a:gd name="T20" fmla="*/ 124 w 188"/>
              <a:gd name="T21" fmla="*/ 130 h 199"/>
              <a:gd name="T22" fmla="*/ 124 w 188"/>
              <a:gd name="T23" fmla="*/ 180 h 199"/>
              <a:gd name="T24" fmla="*/ 106 w 188"/>
              <a:gd name="T25" fmla="*/ 199 h 199"/>
              <a:gd name="T26" fmla="*/ 88 w 188"/>
              <a:gd name="T27" fmla="*/ 180 h 199"/>
              <a:gd name="T28" fmla="*/ 88 w 188"/>
              <a:gd name="T29" fmla="*/ 130 h 199"/>
              <a:gd name="T30" fmla="*/ 100 w 188"/>
              <a:gd name="T31" fmla="*/ 113 h 199"/>
              <a:gd name="T32" fmla="*/ 100 w 188"/>
              <a:gd name="T33" fmla="*/ 102 h 199"/>
              <a:gd name="T34" fmla="*/ 88 w 188"/>
              <a:gd name="T35" fmla="*/ 92 h 199"/>
              <a:gd name="T36" fmla="*/ 12 w 188"/>
              <a:gd name="T37" fmla="*/ 92 h 199"/>
              <a:gd name="T38" fmla="*/ 0 w 188"/>
              <a:gd name="T39" fmla="*/ 80 h 199"/>
              <a:gd name="T40" fmla="*/ 0 w 188"/>
              <a:gd name="T41" fmla="*/ 36 h 199"/>
              <a:gd name="T42" fmla="*/ 12 w 188"/>
              <a:gd name="T43" fmla="*/ 24 h 199"/>
              <a:gd name="T44" fmla="*/ 12 w 188"/>
              <a:gd name="T45" fmla="*/ 24 h 199"/>
              <a:gd name="T46" fmla="*/ 12 w 188"/>
              <a:gd name="T47" fmla="*/ 24 h 199"/>
              <a:gd name="T48" fmla="*/ 25 w 188"/>
              <a:gd name="T49" fmla="*/ 24 h 199"/>
              <a:gd name="T50" fmla="*/ 50 w 188"/>
              <a:gd name="T51" fmla="*/ 0 h 199"/>
              <a:gd name="T52" fmla="*/ 162 w 188"/>
              <a:gd name="T53" fmla="*/ 0 h 199"/>
              <a:gd name="T54" fmla="*/ 188 w 188"/>
              <a:gd name="T55" fmla="*/ 24 h 199"/>
              <a:gd name="T56" fmla="*/ 188 w 188"/>
              <a:gd name="T57" fmla="*/ 37 h 199"/>
              <a:gd name="T58" fmla="*/ 162 w 188"/>
              <a:gd name="T59" fmla="*/ 63 h 199"/>
              <a:gd name="T60" fmla="*/ 170 w 188"/>
              <a:gd name="T61" fmla="*/ 16 h 199"/>
              <a:gd name="T62" fmla="*/ 42 w 188"/>
              <a:gd name="T63" fmla="*/ 16 h 199"/>
              <a:gd name="T64" fmla="*/ 36 w 188"/>
              <a:gd name="T65" fmla="*/ 22 h 199"/>
              <a:gd name="T66" fmla="*/ 42 w 188"/>
              <a:gd name="T67" fmla="*/ 28 h 199"/>
              <a:gd name="T68" fmla="*/ 170 w 188"/>
              <a:gd name="T69" fmla="*/ 28 h 199"/>
              <a:gd name="T70" fmla="*/ 176 w 188"/>
              <a:gd name="T71" fmla="*/ 22 h 199"/>
              <a:gd name="T72" fmla="*/ 170 w 188"/>
              <a:gd name="T73" fmla="*/ 1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8" h="199">
                <a:moveTo>
                  <a:pt x="162" y="63"/>
                </a:moveTo>
                <a:cubicBezTo>
                  <a:pt x="50" y="63"/>
                  <a:pt x="50" y="63"/>
                  <a:pt x="50" y="63"/>
                </a:cubicBezTo>
                <a:cubicBezTo>
                  <a:pt x="36" y="63"/>
                  <a:pt x="25" y="49"/>
                  <a:pt x="25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17" y="36"/>
                  <a:pt x="12" y="41"/>
                  <a:pt x="12" y="4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74"/>
                  <a:pt x="17" y="80"/>
                  <a:pt x="24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7" y="80"/>
                  <a:pt x="112" y="85"/>
                  <a:pt x="112" y="92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19" y="115"/>
                  <a:pt x="124" y="122"/>
                  <a:pt x="124" y="130"/>
                </a:cubicBezTo>
                <a:cubicBezTo>
                  <a:pt x="124" y="180"/>
                  <a:pt x="124" y="180"/>
                  <a:pt x="124" y="180"/>
                </a:cubicBezTo>
                <a:cubicBezTo>
                  <a:pt x="124" y="190"/>
                  <a:pt x="116" y="199"/>
                  <a:pt x="106" y="199"/>
                </a:cubicBezTo>
                <a:cubicBezTo>
                  <a:pt x="96" y="199"/>
                  <a:pt x="88" y="190"/>
                  <a:pt x="88" y="180"/>
                </a:cubicBezTo>
                <a:cubicBezTo>
                  <a:pt x="88" y="130"/>
                  <a:pt x="88" y="130"/>
                  <a:pt x="88" y="130"/>
                </a:cubicBezTo>
                <a:cubicBezTo>
                  <a:pt x="88" y="122"/>
                  <a:pt x="93" y="115"/>
                  <a:pt x="100" y="113"/>
                </a:cubicBezTo>
                <a:cubicBezTo>
                  <a:pt x="100" y="102"/>
                  <a:pt x="100" y="102"/>
                  <a:pt x="100" y="102"/>
                </a:cubicBezTo>
                <a:cubicBezTo>
                  <a:pt x="99" y="96"/>
                  <a:pt x="94" y="92"/>
                  <a:pt x="88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5" y="92"/>
                  <a:pt x="0" y="86"/>
                  <a:pt x="0" y="80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9"/>
                  <a:pt x="5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10"/>
                  <a:pt x="36" y="0"/>
                  <a:pt x="50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76" y="0"/>
                  <a:pt x="188" y="11"/>
                  <a:pt x="188" y="24"/>
                </a:cubicBezTo>
                <a:cubicBezTo>
                  <a:pt x="188" y="37"/>
                  <a:pt x="188" y="37"/>
                  <a:pt x="188" y="37"/>
                </a:cubicBezTo>
                <a:cubicBezTo>
                  <a:pt x="188" y="51"/>
                  <a:pt x="176" y="63"/>
                  <a:pt x="162" y="63"/>
                </a:cubicBezTo>
                <a:close/>
                <a:moveTo>
                  <a:pt x="170" y="16"/>
                </a:moveTo>
                <a:cubicBezTo>
                  <a:pt x="42" y="16"/>
                  <a:pt x="42" y="16"/>
                  <a:pt x="42" y="16"/>
                </a:cubicBezTo>
                <a:cubicBezTo>
                  <a:pt x="39" y="16"/>
                  <a:pt x="36" y="18"/>
                  <a:pt x="36" y="22"/>
                </a:cubicBezTo>
                <a:cubicBezTo>
                  <a:pt x="36" y="25"/>
                  <a:pt x="39" y="28"/>
                  <a:pt x="42" y="28"/>
                </a:cubicBezTo>
                <a:cubicBezTo>
                  <a:pt x="170" y="28"/>
                  <a:pt x="170" y="28"/>
                  <a:pt x="170" y="28"/>
                </a:cubicBezTo>
                <a:cubicBezTo>
                  <a:pt x="173" y="28"/>
                  <a:pt x="176" y="25"/>
                  <a:pt x="176" y="22"/>
                </a:cubicBezTo>
                <a:cubicBezTo>
                  <a:pt x="176" y="18"/>
                  <a:pt x="173" y="16"/>
                  <a:pt x="170" y="16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6" name="Freeform 90"/>
          <p:cNvSpPr>
            <a:spLocks noEditPoints="1"/>
          </p:cNvSpPr>
          <p:nvPr/>
        </p:nvSpPr>
        <p:spPr bwMode="auto">
          <a:xfrm>
            <a:off x="950893" y="5411059"/>
            <a:ext cx="354377" cy="375834"/>
          </a:xfrm>
          <a:custGeom>
            <a:avLst/>
            <a:gdLst>
              <a:gd name="T0" fmla="*/ 20 w 188"/>
              <a:gd name="T1" fmla="*/ 116 h 200"/>
              <a:gd name="T2" fmla="*/ 160 w 188"/>
              <a:gd name="T3" fmla="*/ 96 h 200"/>
              <a:gd name="T4" fmla="*/ 180 w 188"/>
              <a:gd name="T5" fmla="*/ 56 h 200"/>
              <a:gd name="T6" fmla="*/ 180 w 188"/>
              <a:gd name="T7" fmla="*/ 36 h 200"/>
              <a:gd name="T8" fmla="*/ 20 w 188"/>
              <a:gd name="T9" fmla="*/ 8 h 200"/>
              <a:gd name="T10" fmla="*/ 188 w 188"/>
              <a:gd name="T11" fmla="*/ 104 h 200"/>
              <a:gd name="T12" fmla="*/ 120 w 188"/>
              <a:gd name="T13" fmla="*/ 36 h 200"/>
              <a:gd name="T14" fmla="*/ 120 w 188"/>
              <a:gd name="T15" fmla="*/ 56 h 200"/>
              <a:gd name="T16" fmla="*/ 100 w 188"/>
              <a:gd name="T17" fmla="*/ 36 h 200"/>
              <a:gd name="T18" fmla="*/ 40 w 188"/>
              <a:gd name="T19" fmla="*/ 56 h 200"/>
              <a:gd name="T20" fmla="*/ 60 w 188"/>
              <a:gd name="T21" fmla="*/ 56 h 200"/>
              <a:gd name="T22" fmla="*/ 40 w 188"/>
              <a:gd name="T23" fmla="*/ 96 h 200"/>
              <a:gd name="T24" fmla="*/ 60 w 188"/>
              <a:gd name="T25" fmla="*/ 96 h 200"/>
              <a:gd name="T26" fmla="*/ 80 w 188"/>
              <a:gd name="T27" fmla="*/ 96 h 200"/>
              <a:gd name="T28" fmla="*/ 140 w 188"/>
              <a:gd name="T29" fmla="*/ 76 h 200"/>
              <a:gd name="T30" fmla="*/ 120 w 188"/>
              <a:gd name="T31" fmla="*/ 76 h 200"/>
              <a:gd name="T32" fmla="*/ 160 w 188"/>
              <a:gd name="T33" fmla="*/ 56 h 200"/>
              <a:gd name="T34" fmla="*/ 140 w 188"/>
              <a:gd name="T35" fmla="*/ 56 h 200"/>
              <a:gd name="T36" fmla="*/ 120 w 188"/>
              <a:gd name="T37" fmla="*/ 56 h 200"/>
              <a:gd name="T38" fmla="*/ 60 w 188"/>
              <a:gd name="T39" fmla="*/ 76 h 200"/>
              <a:gd name="T40" fmla="*/ 80 w 188"/>
              <a:gd name="T41" fmla="*/ 76 h 200"/>
              <a:gd name="T42" fmla="*/ 16 w 188"/>
              <a:gd name="T43" fmla="*/ 192 h 200"/>
              <a:gd name="T44" fmla="*/ 0 w 188"/>
              <a:gd name="T45" fmla="*/ 8 h 200"/>
              <a:gd name="T46" fmla="*/ 16 w 188"/>
              <a:gd name="T47" fmla="*/ 124 h 200"/>
              <a:gd name="T48" fmla="*/ 16 w 188"/>
              <a:gd name="T49" fmla="*/ 124 h 200"/>
              <a:gd name="T50" fmla="*/ 140 w 188"/>
              <a:gd name="T51" fmla="*/ 96 h 200"/>
              <a:gd name="T52" fmla="*/ 120 w 188"/>
              <a:gd name="T53" fmla="*/ 116 h 200"/>
              <a:gd name="T54" fmla="*/ 120 w 188"/>
              <a:gd name="T55" fmla="*/ 96 h 200"/>
              <a:gd name="T56" fmla="*/ 60 w 188"/>
              <a:gd name="T57" fmla="*/ 116 h 200"/>
              <a:gd name="T58" fmla="*/ 80 w 188"/>
              <a:gd name="T59" fmla="*/ 116 h 200"/>
              <a:gd name="T60" fmla="*/ 40 w 188"/>
              <a:gd name="T61" fmla="*/ 96 h 200"/>
              <a:gd name="T62" fmla="*/ 20 w 188"/>
              <a:gd name="T63" fmla="*/ 76 h 200"/>
              <a:gd name="T64" fmla="*/ 40 w 188"/>
              <a:gd name="T65" fmla="*/ 76 h 200"/>
              <a:gd name="T66" fmla="*/ 20 w 188"/>
              <a:gd name="T67" fmla="*/ 16 h 200"/>
              <a:gd name="T68" fmla="*/ 40 w 188"/>
              <a:gd name="T69" fmla="*/ 36 h 200"/>
              <a:gd name="T70" fmla="*/ 60 w 188"/>
              <a:gd name="T71" fmla="*/ 16 h 200"/>
              <a:gd name="T72" fmla="*/ 80 w 188"/>
              <a:gd name="T73" fmla="*/ 36 h 200"/>
              <a:gd name="T74" fmla="*/ 100 w 188"/>
              <a:gd name="T75" fmla="*/ 16 h 200"/>
              <a:gd name="T76" fmla="*/ 120 w 188"/>
              <a:gd name="T77" fmla="*/ 36 h 200"/>
              <a:gd name="T78" fmla="*/ 140 w 188"/>
              <a:gd name="T79" fmla="*/ 16 h 200"/>
              <a:gd name="T80" fmla="*/ 160 w 188"/>
              <a:gd name="T81" fmla="*/ 36 h 200"/>
              <a:gd name="T82" fmla="*/ 20 w 188"/>
              <a:gd name="T83" fmla="*/ 8 h 200"/>
              <a:gd name="T84" fmla="*/ 20 w 188"/>
              <a:gd name="T85" fmla="*/ 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8" h="200">
                <a:moveTo>
                  <a:pt x="168" y="124"/>
                </a:moveTo>
                <a:cubicBezTo>
                  <a:pt x="168" y="124"/>
                  <a:pt x="57" y="124"/>
                  <a:pt x="20" y="124"/>
                </a:cubicBezTo>
                <a:cubicBezTo>
                  <a:pt x="20" y="116"/>
                  <a:pt x="20" y="116"/>
                  <a:pt x="20" y="116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71" y="116"/>
                  <a:pt x="180" y="107"/>
                  <a:pt x="180" y="9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0" y="76"/>
                  <a:pt x="160" y="76"/>
                  <a:pt x="160" y="76"/>
                </a:cubicBezTo>
                <a:cubicBezTo>
                  <a:pt x="180" y="76"/>
                  <a:pt x="180" y="76"/>
                  <a:pt x="180" y="76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60" y="56"/>
                  <a:pt x="160" y="56"/>
                  <a:pt x="160" y="56"/>
                </a:cubicBezTo>
                <a:cubicBezTo>
                  <a:pt x="160" y="36"/>
                  <a:pt x="160" y="36"/>
                  <a:pt x="160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25"/>
                  <a:pt x="171" y="16"/>
                  <a:pt x="16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8"/>
                  <a:pt x="20" y="8"/>
                  <a:pt x="20" y="8"/>
                </a:cubicBezTo>
                <a:cubicBezTo>
                  <a:pt x="57" y="8"/>
                  <a:pt x="168" y="8"/>
                  <a:pt x="168" y="8"/>
                </a:cubicBezTo>
                <a:cubicBezTo>
                  <a:pt x="179" y="8"/>
                  <a:pt x="188" y="17"/>
                  <a:pt x="188" y="28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88" y="115"/>
                  <a:pt x="179" y="124"/>
                  <a:pt x="168" y="124"/>
                </a:cubicBezTo>
                <a:close/>
                <a:moveTo>
                  <a:pt x="120" y="56"/>
                </a:moveTo>
                <a:cubicBezTo>
                  <a:pt x="120" y="36"/>
                  <a:pt x="120" y="36"/>
                  <a:pt x="120" y="36"/>
                </a:cubicBezTo>
                <a:cubicBezTo>
                  <a:pt x="140" y="36"/>
                  <a:pt x="140" y="36"/>
                  <a:pt x="140" y="36"/>
                </a:cubicBezTo>
                <a:cubicBezTo>
                  <a:pt x="140" y="56"/>
                  <a:pt x="140" y="56"/>
                  <a:pt x="140" y="56"/>
                </a:cubicBezTo>
                <a:lnTo>
                  <a:pt x="120" y="56"/>
                </a:lnTo>
                <a:close/>
                <a:moveTo>
                  <a:pt x="80" y="56"/>
                </a:moveTo>
                <a:cubicBezTo>
                  <a:pt x="80" y="36"/>
                  <a:pt x="80" y="36"/>
                  <a:pt x="80" y="36"/>
                </a:cubicBezTo>
                <a:cubicBezTo>
                  <a:pt x="100" y="36"/>
                  <a:pt x="100" y="36"/>
                  <a:pt x="100" y="36"/>
                </a:cubicBezTo>
                <a:cubicBezTo>
                  <a:pt x="100" y="56"/>
                  <a:pt x="100" y="56"/>
                  <a:pt x="100" y="56"/>
                </a:cubicBezTo>
                <a:lnTo>
                  <a:pt x="80" y="56"/>
                </a:lnTo>
                <a:close/>
                <a:moveTo>
                  <a:pt x="40" y="56"/>
                </a:moveTo>
                <a:cubicBezTo>
                  <a:pt x="40" y="36"/>
                  <a:pt x="40" y="36"/>
                  <a:pt x="4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56"/>
                  <a:pt x="60" y="56"/>
                  <a:pt x="60" y="56"/>
                </a:cubicBezTo>
                <a:lnTo>
                  <a:pt x="40" y="56"/>
                </a:lnTo>
                <a:close/>
                <a:moveTo>
                  <a:pt x="60" y="96"/>
                </a:moveTo>
                <a:cubicBezTo>
                  <a:pt x="40" y="96"/>
                  <a:pt x="40" y="96"/>
                  <a:pt x="40" y="96"/>
                </a:cubicBezTo>
                <a:cubicBezTo>
                  <a:pt x="40" y="76"/>
                  <a:pt x="40" y="76"/>
                  <a:pt x="40" y="76"/>
                </a:cubicBezTo>
                <a:cubicBezTo>
                  <a:pt x="60" y="76"/>
                  <a:pt x="60" y="76"/>
                  <a:pt x="60" y="76"/>
                </a:cubicBezTo>
                <a:lnTo>
                  <a:pt x="60" y="96"/>
                </a:lnTo>
                <a:close/>
                <a:moveTo>
                  <a:pt x="100" y="76"/>
                </a:moveTo>
                <a:cubicBezTo>
                  <a:pt x="100" y="96"/>
                  <a:pt x="100" y="96"/>
                  <a:pt x="100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76"/>
                  <a:pt x="80" y="76"/>
                  <a:pt x="80" y="76"/>
                </a:cubicBezTo>
                <a:lnTo>
                  <a:pt x="100" y="76"/>
                </a:lnTo>
                <a:close/>
                <a:moveTo>
                  <a:pt x="140" y="76"/>
                </a:moveTo>
                <a:cubicBezTo>
                  <a:pt x="140" y="96"/>
                  <a:pt x="140" y="96"/>
                  <a:pt x="140" y="96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0" y="76"/>
                  <a:pt x="120" y="76"/>
                  <a:pt x="120" y="76"/>
                </a:cubicBezTo>
                <a:lnTo>
                  <a:pt x="140" y="76"/>
                </a:lnTo>
                <a:close/>
                <a:moveTo>
                  <a:pt x="140" y="56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76"/>
                  <a:pt x="160" y="76"/>
                  <a:pt x="160" y="76"/>
                </a:cubicBezTo>
                <a:cubicBezTo>
                  <a:pt x="140" y="76"/>
                  <a:pt x="140" y="76"/>
                  <a:pt x="140" y="76"/>
                </a:cubicBezTo>
                <a:lnTo>
                  <a:pt x="140" y="56"/>
                </a:lnTo>
                <a:close/>
                <a:moveTo>
                  <a:pt x="100" y="76"/>
                </a:moveTo>
                <a:cubicBezTo>
                  <a:pt x="100" y="56"/>
                  <a:pt x="100" y="56"/>
                  <a:pt x="100" y="5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76"/>
                  <a:pt x="120" y="76"/>
                  <a:pt x="120" y="76"/>
                </a:cubicBezTo>
                <a:lnTo>
                  <a:pt x="100" y="76"/>
                </a:lnTo>
                <a:close/>
                <a:moveTo>
                  <a:pt x="60" y="76"/>
                </a:moveTo>
                <a:cubicBezTo>
                  <a:pt x="60" y="56"/>
                  <a:pt x="60" y="56"/>
                  <a:pt x="60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76"/>
                  <a:pt x="80" y="76"/>
                  <a:pt x="80" y="76"/>
                </a:cubicBezTo>
                <a:lnTo>
                  <a:pt x="60" y="76"/>
                </a:lnTo>
                <a:close/>
                <a:moveTo>
                  <a:pt x="16" y="124"/>
                </a:moveTo>
                <a:cubicBezTo>
                  <a:pt x="16" y="192"/>
                  <a:pt x="16" y="192"/>
                  <a:pt x="16" y="192"/>
                </a:cubicBezTo>
                <a:cubicBezTo>
                  <a:pt x="16" y="196"/>
                  <a:pt x="12" y="200"/>
                  <a:pt x="8" y="200"/>
                </a:cubicBezTo>
                <a:cubicBezTo>
                  <a:pt x="3" y="200"/>
                  <a:pt x="0" y="196"/>
                  <a:pt x="0" y="192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3" y="0"/>
                  <a:pt x="8" y="0"/>
                </a:cubicBezTo>
                <a:cubicBezTo>
                  <a:pt x="12" y="0"/>
                  <a:pt x="16" y="3"/>
                  <a:pt x="16" y="8"/>
                </a:cubicBezTo>
                <a:cubicBezTo>
                  <a:pt x="16" y="124"/>
                  <a:pt x="16" y="124"/>
                  <a:pt x="16" y="124"/>
                </a:cubicBezTo>
                <a:cubicBezTo>
                  <a:pt x="17" y="124"/>
                  <a:pt x="18" y="124"/>
                  <a:pt x="20" y="124"/>
                </a:cubicBezTo>
                <a:cubicBezTo>
                  <a:pt x="20" y="124"/>
                  <a:pt x="20" y="124"/>
                  <a:pt x="20" y="124"/>
                </a:cubicBezTo>
                <a:cubicBezTo>
                  <a:pt x="18" y="124"/>
                  <a:pt x="17" y="124"/>
                  <a:pt x="16" y="124"/>
                </a:cubicBezTo>
                <a:close/>
                <a:moveTo>
                  <a:pt x="160" y="116"/>
                </a:moveTo>
                <a:cubicBezTo>
                  <a:pt x="140" y="116"/>
                  <a:pt x="140" y="116"/>
                  <a:pt x="140" y="116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116"/>
                </a:lnTo>
                <a:close/>
                <a:moveTo>
                  <a:pt x="120" y="116"/>
                </a:moveTo>
                <a:cubicBezTo>
                  <a:pt x="100" y="116"/>
                  <a:pt x="100" y="116"/>
                  <a:pt x="100" y="116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20" y="96"/>
                  <a:pt x="120" y="96"/>
                  <a:pt x="120" y="96"/>
                </a:cubicBezTo>
                <a:lnTo>
                  <a:pt x="120" y="116"/>
                </a:lnTo>
                <a:close/>
                <a:moveTo>
                  <a:pt x="80" y="116"/>
                </a:moveTo>
                <a:cubicBezTo>
                  <a:pt x="60" y="116"/>
                  <a:pt x="60" y="116"/>
                  <a:pt x="60" y="116"/>
                </a:cubicBezTo>
                <a:cubicBezTo>
                  <a:pt x="60" y="96"/>
                  <a:pt x="60" y="96"/>
                  <a:pt x="60" y="96"/>
                </a:cubicBezTo>
                <a:cubicBezTo>
                  <a:pt x="80" y="96"/>
                  <a:pt x="80" y="96"/>
                  <a:pt x="80" y="96"/>
                </a:cubicBezTo>
                <a:lnTo>
                  <a:pt x="80" y="116"/>
                </a:lnTo>
                <a:close/>
                <a:moveTo>
                  <a:pt x="20" y="116"/>
                </a:moveTo>
                <a:cubicBezTo>
                  <a:pt x="20" y="96"/>
                  <a:pt x="20" y="96"/>
                  <a:pt x="20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116"/>
                  <a:pt x="40" y="116"/>
                  <a:pt x="40" y="116"/>
                </a:cubicBezTo>
                <a:lnTo>
                  <a:pt x="20" y="116"/>
                </a:lnTo>
                <a:close/>
                <a:moveTo>
                  <a:pt x="20" y="76"/>
                </a:moveTo>
                <a:cubicBezTo>
                  <a:pt x="20" y="56"/>
                  <a:pt x="20" y="56"/>
                  <a:pt x="2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76"/>
                  <a:pt x="40" y="76"/>
                  <a:pt x="40" y="76"/>
                </a:cubicBezTo>
                <a:lnTo>
                  <a:pt x="20" y="76"/>
                </a:lnTo>
                <a:close/>
                <a:moveTo>
                  <a:pt x="20" y="36"/>
                </a:moveTo>
                <a:cubicBezTo>
                  <a:pt x="20" y="16"/>
                  <a:pt x="20" y="16"/>
                  <a:pt x="20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20" y="36"/>
                  <a:pt x="20" y="36"/>
                  <a:pt x="20" y="36"/>
                </a:cubicBezTo>
                <a:close/>
                <a:moveTo>
                  <a:pt x="60" y="36"/>
                </a:moveTo>
                <a:cubicBezTo>
                  <a:pt x="60" y="16"/>
                  <a:pt x="60" y="16"/>
                  <a:pt x="60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36"/>
                  <a:pt x="80" y="36"/>
                  <a:pt x="80" y="36"/>
                </a:cubicBezTo>
                <a:cubicBezTo>
                  <a:pt x="80" y="36"/>
                  <a:pt x="80" y="36"/>
                  <a:pt x="80" y="36"/>
                </a:cubicBezTo>
                <a:cubicBezTo>
                  <a:pt x="60" y="36"/>
                  <a:pt x="60" y="36"/>
                  <a:pt x="60" y="36"/>
                </a:cubicBezTo>
                <a:close/>
                <a:moveTo>
                  <a:pt x="100" y="36"/>
                </a:moveTo>
                <a:cubicBezTo>
                  <a:pt x="100" y="16"/>
                  <a:pt x="100" y="16"/>
                  <a:pt x="100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00" y="36"/>
                  <a:pt x="100" y="36"/>
                  <a:pt x="100" y="36"/>
                </a:cubicBezTo>
                <a:close/>
                <a:moveTo>
                  <a:pt x="140" y="36"/>
                </a:moveTo>
                <a:cubicBezTo>
                  <a:pt x="140" y="16"/>
                  <a:pt x="140" y="16"/>
                  <a:pt x="140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36"/>
                  <a:pt x="160" y="36"/>
                  <a:pt x="160" y="36"/>
                </a:cubicBezTo>
                <a:cubicBezTo>
                  <a:pt x="160" y="36"/>
                  <a:pt x="160" y="36"/>
                  <a:pt x="160" y="36"/>
                </a:cubicBezTo>
                <a:cubicBezTo>
                  <a:pt x="140" y="36"/>
                  <a:pt x="140" y="36"/>
                  <a:pt x="140" y="36"/>
                </a:cubicBezTo>
                <a:close/>
                <a:moveTo>
                  <a:pt x="20" y="8"/>
                </a:moveTo>
                <a:cubicBezTo>
                  <a:pt x="20" y="8"/>
                  <a:pt x="20" y="8"/>
                  <a:pt x="20" y="8"/>
                </a:cubicBezTo>
                <a:cubicBezTo>
                  <a:pt x="15" y="8"/>
                  <a:pt x="16" y="8"/>
                  <a:pt x="20" y="8"/>
                </a:cubicBezTo>
                <a:close/>
                <a:moveTo>
                  <a:pt x="20" y="8"/>
                </a:moveTo>
                <a:cubicBezTo>
                  <a:pt x="20" y="8"/>
                  <a:pt x="20" y="8"/>
                  <a:pt x="20" y="8"/>
                </a:cubicBezTo>
                <a:cubicBezTo>
                  <a:pt x="43" y="8"/>
                  <a:pt x="27" y="8"/>
                  <a:pt x="20" y="8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7" name="Freeform 91"/>
          <p:cNvSpPr>
            <a:spLocks noEditPoints="1"/>
          </p:cNvSpPr>
          <p:nvPr/>
        </p:nvSpPr>
        <p:spPr bwMode="auto">
          <a:xfrm>
            <a:off x="1700606" y="5396294"/>
            <a:ext cx="404044" cy="405364"/>
          </a:xfrm>
          <a:custGeom>
            <a:avLst/>
            <a:gdLst>
              <a:gd name="T0" fmla="*/ 40 w 215"/>
              <a:gd name="T1" fmla="*/ 215 h 215"/>
              <a:gd name="T2" fmla="*/ 202 w 215"/>
              <a:gd name="T3" fmla="*/ 215 h 215"/>
              <a:gd name="T4" fmla="*/ 215 w 215"/>
              <a:gd name="T5" fmla="*/ 154 h 215"/>
              <a:gd name="T6" fmla="*/ 107 w 215"/>
              <a:gd name="T7" fmla="*/ 129 h 215"/>
              <a:gd name="T8" fmla="*/ 109 w 215"/>
              <a:gd name="T9" fmla="*/ 91 h 215"/>
              <a:gd name="T10" fmla="*/ 176 w 215"/>
              <a:gd name="T11" fmla="*/ 91 h 215"/>
              <a:gd name="T12" fmla="*/ 27 w 215"/>
              <a:gd name="T13" fmla="*/ 94 h 215"/>
              <a:gd name="T14" fmla="*/ 40 w 215"/>
              <a:gd name="T15" fmla="*/ 215 h 215"/>
              <a:gd name="T16" fmla="*/ 146 w 215"/>
              <a:gd name="T17" fmla="*/ 75 h 215"/>
              <a:gd name="T18" fmla="*/ 93 w 215"/>
              <a:gd name="T19" fmla="*/ 76 h 215"/>
              <a:gd name="T20" fmla="*/ 64 w 215"/>
              <a:gd name="T21" fmla="*/ 195 h 215"/>
              <a:gd name="T22" fmla="*/ 48 w 215"/>
              <a:gd name="T23" fmla="*/ 195 h 215"/>
              <a:gd name="T24" fmla="*/ 146 w 215"/>
              <a:gd name="T25" fmla="*/ 75 h 215"/>
              <a:gd name="T26" fmla="*/ 198 w 215"/>
              <a:gd name="T27" fmla="*/ 147 h 215"/>
              <a:gd name="T28" fmla="*/ 210 w 215"/>
              <a:gd name="T29" fmla="*/ 147 h 215"/>
              <a:gd name="T30" fmla="*/ 183 w 215"/>
              <a:gd name="T31" fmla="*/ 95 h 215"/>
              <a:gd name="T32" fmla="*/ 171 w 215"/>
              <a:gd name="T33" fmla="*/ 95 h 215"/>
              <a:gd name="T34" fmla="*/ 198 w 215"/>
              <a:gd name="T35" fmla="*/ 147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5" h="215">
                <a:moveTo>
                  <a:pt x="40" y="215"/>
                </a:moveTo>
                <a:cubicBezTo>
                  <a:pt x="202" y="215"/>
                  <a:pt x="202" y="215"/>
                  <a:pt x="202" y="215"/>
                </a:cubicBezTo>
                <a:cubicBezTo>
                  <a:pt x="215" y="154"/>
                  <a:pt x="215" y="154"/>
                  <a:pt x="215" y="154"/>
                </a:cubicBezTo>
                <a:cubicBezTo>
                  <a:pt x="215" y="154"/>
                  <a:pt x="132" y="163"/>
                  <a:pt x="107" y="129"/>
                </a:cubicBezTo>
                <a:cubicBezTo>
                  <a:pt x="100" y="106"/>
                  <a:pt x="109" y="91"/>
                  <a:pt x="109" y="91"/>
                </a:cubicBezTo>
                <a:cubicBezTo>
                  <a:pt x="109" y="91"/>
                  <a:pt x="156" y="91"/>
                  <a:pt x="176" y="91"/>
                </a:cubicBezTo>
                <a:cubicBezTo>
                  <a:pt x="185" y="72"/>
                  <a:pt x="79" y="0"/>
                  <a:pt x="27" y="94"/>
                </a:cubicBezTo>
                <a:cubicBezTo>
                  <a:pt x="0" y="172"/>
                  <a:pt x="40" y="215"/>
                  <a:pt x="40" y="215"/>
                </a:cubicBezTo>
                <a:close/>
                <a:moveTo>
                  <a:pt x="146" y="75"/>
                </a:moveTo>
                <a:cubicBezTo>
                  <a:pt x="142" y="86"/>
                  <a:pt x="106" y="72"/>
                  <a:pt x="93" y="76"/>
                </a:cubicBezTo>
                <a:cubicBezTo>
                  <a:pt x="18" y="91"/>
                  <a:pt x="64" y="195"/>
                  <a:pt x="64" y="195"/>
                </a:cubicBezTo>
                <a:cubicBezTo>
                  <a:pt x="64" y="195"/>
                  <a:pt x="51" y="195"/>
                  <a:pt x="48" y="195"/>
                </a:cubicBezTo>
                <a:cubicBezTo>
                  <a:pt x="28" y="185"/>
                  <a:pt x="0" y="13"/>
                  <a:pt x="146" y="75"/>
                </a:cubicBezTo>
                <a:close/>
                <a:moveTo>
                  <a:pt x="198" y="147"/>
                </a:moveTo>
                <a:cubicBezTo>
                  <a:pt x="210" y="147"/>
                  <a:pt x="210" y="147"/>
                  <a:pt x="210" y="147"/>
                </a:cubicBezTo>
                <a:cubicBezTo>
                  <a:pt x="183" y="95"/>
                  <a:pt x="183" y="95"/>
                  <a:pt x="183" y="95"/>
                </a:cubicBezTo>
                <a:cubicBezTo>
                  <a:pt x="171" y="95"/>
                  <a:pt x="171" y="95"/>
                  <a:pt x="171" y="95"/>
                </a:cubicBezTo>
                <a:lnTo>
                  <a:pt x="198" y="147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8" name="Freeform 92"/>
          <p:cNvSpPr>
            <a:spLocks noEditPoints="1"/>
          </p:cNvSpPr>
          <p:nvPr/>
        </p:nvSpPr>
        <p:spPr bwMode="auto">
          <a:xfrm>
            <a:off x="2488001" y="5410387"/>
            <a:ext cx="367801" cy="377178"/>
          </a:xfrm>
          <a:custGeom>
            <a:avLst/>
            <a:gdLst>
              <a:gd name="T0" fmla="*/ 161 w 195"/>
              <a:gd name="T1" fmla="*/ 101 h 200"/>
              <a:gd name="T2" fmla="*/ 152 w 195"/>
              <a:gd name="T3" fmla="*/ 99 h 200"/>
              <a:gd name="T4" fmla="*/ 159 w 195"/>
              <a:gd name="T5" fmla="*/ 87 h 200"/>
              <a:gd name="T6" fmla="*/ 161 w 195"/>
              <a:gd name="T7" fmla="*/ 87 h 200"/>
              <a:gd name="T8" fmla="*/ 184 w 195"/>
              <a:gd name="T9" fmla="*/ 46 h 200"/>
              <a:gd name="T10" fmla="*/ 164 w 195"/>
              <a:gd name="T11" fmla="*/ 23 h 200"/>
              <a:gd name="T12" fmla="*/ 164 w 195"/>
              <a:gd name="T13" fmla="*/ 9 h 200"/>
              <a:gd name="T14" fmla="*/ 195 w 195"/>
              <a:gd name="T15" fmla="*/ 46 h 200"/>
              <a:gd name="T16" fmla="*/ 161 w 195"/>
              <a:gd name="T17" fmla="*/ 101 h 200"/>
              <a:gd name="T18" fmla="*/ 98 w 195"/>
              <a:gd name="T19" fmla="*/ 130 h 200"/>
              <a:gd name="T20" fmla="*/ 36 w 195"/>
              <a:gd name="T21" fmla="*/ 40 h 200"/>
              <a:gd name="T22" fmla="*/ 36 w 195"/>
              <a:gd name="T23" fmla="*/ 0 h 200"/>
              <a:gd name="T24" fmla="*/ 160 w 195"/>
              <a:gd name="T25" fmla="*/ 0 h 200"/>
              <a:gd name="T26" fmla="*/ 160 w 195"/>
              <a:gd name="T27" fmla="*/ 40 h 200"/>
              <a:gd name="T28" fmla="*/ 98 w 195"/>
              <a:gd name="T29" fmla="*/ 130 h 200"/>
              <a:gd name="T30" fmla="*/ 67 w 195"/>
              <a:gd name="T31" fmla="*/ 12 h 200"/>
              <a:gd name="T32" fmla="*/ 52 w 195"/>
              <a:gd name="T33" fmla="*/ 12 h 200"/>
              <a:gd name="T34" fmla="*/ 99 w 195"/>
              <a:gd name="T35" fmla="*/ 119 h 200"/>
              <a:gd name="T36" fmla="*/ 67 w 195"/>
              <a:gd name="T37" fmla="*/ 12 h 200"/>
              <a:gd name="T38" fmla="*/ 34 w 195"/>
              <a:gd name="T39" fmla="*/ 87 h 200"/>
              <a:gd name="T40" fmla="*/ 36 w 195"/>
              <a:gd name="T41" fmla="*/ 87 h 200"/>
              <a:gd name="T42" fmla="*/ 43 w 195"/>
              <a:gd name="T43" fmla="*/ 99 h 200"/>
              <a:gd name="T44" fmla="*/ 34 w 195"/>
              <a:gd name="T45" fmla="*/ 101 h 200"/>
              <a:gd name="T46" fmla="*/ 0 w 195"/>
              <a:gd name="T47" fmla="*/ 46 h 200"/>
              <a:gd name="T48" fmla="*/ 31 w 195"/>
              <a:gd name="T49" fmla="*/ 9 h 200"/>
              <a:gd name="T50" fmla="*/ 31 w 195"/>
              <a:gd name="T51" fmla="*/ 23 h 200"/>
              <a:gd name="T52" fmla="*/ 11 w 195"/>
              <a:gd name="T53" fmla="*/ 46 h 200"/>
              <a:gd name="T54" fmla="*/ 34 w 195"/>
              <a:gd name="T55" fmla="*/ 87 h 200"/>
              <a:gd name="T56" fmla="*/ 87 w 195"/>
              <a:gd name="T57" fmla="*/ 147 h 200"/>
              <a:gd name="T58" fmla="*/ 97 w 195"/>
              <a:gd name="T59" fmla="*/ 136 h 200"/>
              <a:gd name="T60" fmla="*/ 108 w 195"/>
              <a:gd name="T61" fmla="*/ 147 h 200"/>
              <a:gd name="T62" fmla="*/ 97 w 195"/>
              <a:gd name="T63" fmla="*/ 157 h 200"/>
              <a:gd name="T64" fmla="*/ 87 w 195"/>
              <a:gd name="T65" fmla="*/ 147 h 200"/>
              <a:gd name="T66" fmla="*/ 128 w 195"/>
              <a:gd name="T67" fmla="*/ 170 h 200"/>
              <a:gd name="T68" fmla="*/ 118 w 195"/>
              <a:gd name="T69" fmla="*/ 180 h 200"/>
              <a:gd name="T70" fmla="*/ 78 w 195"/>
              <a:gd name="T71" fmla="*/ 180 h 200"/>
              <a:gd name="T72" fmla="*/ 68 w 195"/>
              <a:gd name="T73" fmla="*/ 170 h 200"/>
              <a:gd name="T74" fmla="*/ 78 w 195"/>
              <a:gd name="T75" fmla="*/ 160 h 200"/>
              <a:gd name="T76" fmla="*/ 118 w 195"/>
              <a:gd name="T77" fmla="*/ 160 h 200"/>
              <a:gd name="T78" fmla="*/ 128 w 195"/>
              <a:gd name="T79" fmla="*/ 170 h 200"/>
              <a:gd name="T80" fmla="*/ 58 w 195"/>
              <a:gd name="T81" fmla="*/ 184 h 200"/>
              <a:gd name="T82" fmla="*/ 134 w 195"/>
              <a:gd name="T83" fmla="*/ 184 h 200"/>
              <a:gd name="T84" fmla="*/ 144 w 195"/>
              <a:gd name="T85" fmla="*/ 200 h 200"/>
              <a:gd name="T86" fmla="*/ 48 w 195"/>
              <a:gd name="T87" fmla="*/ 200 h 200"/>
              <a:gd name="T88" fmla="*/ 58 w 195"/>
              <a:gd name="T89" fmla="*/ 18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5" h="200">
                <a:moveTo>
                  <a:pt x="161" y="101"/>
                </a:moveTo>
                <a:cubicBezTo>
                  <a:pt x="158" y="101"/>
                  <a:pt x="155" y="100"/>
                  <a:pt x="152" y="99"/>
                </a:cubicBezTo>
                <a:cubicBezTo>
                  <a:pt x="155" y="96"/>
                  <a:pt x="157" y="92"/>
                  <a:pt x="159" y="87"/>
                </a:cubicBezTo>
                <a:cubicBezTo>
                  <a:pt x="159" y="87"/>
                  <a:pt x="160" y="87"/>
                  <a:pt x="161" y="87"/>
                </a:cubicBezTo>
                <a:cubicBezTo>
                  <a:pt x="176" y="87"/>
                  <a:pt x="184" y="64"/>
                  <a:pt x="184" y="46"/>
                </a:cubicBezTo>
                <a:cubicBezTo>
                  <a:pt x="184" y="31"/>
                  <a:pt x="175" y="23"/>
                  <a:pt x="164" y="23"/>
                </a:cubicBezTo>
                <a:cubicBezTo>
                  <a:pt x="164" y="18"/>
                  <a:pt x="164" y="13"/>
                  <a:pt x="164" y="9"/>
                </a:cubicBezTo>
                <a:cubicBezTo>
                  <a:pt x="181" y="9"/>
                  <a:pt x="195" y="23"/>
                  <a:pt x="195" y="46"/>
                </a:cubicBezTo>
                <a:cubicBezTo>
                  <a:pt x="195" y="71"/>
                  <a:pt x="182" y="101"/>
                  <a:pt x="161" y="101"/>
                </a:cubicBezTo>
                <a:close/>
                <a:moveTo>
                  <a:pt x="98" y="130"/>
                </a:moveTo>
                <a:cubicBezTo>
                  <a:pt x="65" y="130"/>
                  <a:pt x="36" y="90"/>
                  <a:pt x="36" y="40"/>
                </a:cubicBezTo>
                <a:cubicBezTo>
                  <a:pt x="36" y="37"/>
                  <a:pt x="36" y="3"/>
                  <a:pt x="36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60" y="3"/>
                  <a:pt x="160" y="37"/>
                  <a:pt x="160" y="40"/>
                </a:cubicBezTo>
                <a:cubicBezTo>
                  <a:pt x="160" y="90"/>
                  <a:pt x="131" y="130"/>
                  <a:pt x="98" y="130"/>
                </a:cubicBezTo>
                <a:close/>
                <a:moveTo>
                  <a:pt x="67" y="12"/>
                </a:move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0" y="116"/>
                  <a:pt x="99" y="119"/>
                </a:cubicBezTo>
                <a:cubicBezTo>
                  <a:pt x="62" y="92"/>
                  <a:pt x="67" y="12"/>
                  <a:pt x="67" y="12"/>
                </a:cubicBezTo>
                <a:close/>
                <a:moveTo>
                  <a:pt x="34" y="87"/>
                </a:moveTo>
                <a:cubicBezTo>
                  <a:pt x="35" y="87"/>
                  <a:pt x="36" y="87"/>
                  <a:pt x="36" y="87"/>
                </a:cubicBezTo>
                <a:cubicBezTo>
                  <a:pt x="38" y="92"/>
                  <a:pt x="40" y="96"/>
                  <a:pt x="43" y="99"/>
                </a:cubicBezTo>
                <a:cubicBezTo>
                  <a:pt x="40" y="100"/>
                  <a:pt x="37" y="101"/>
                  <a:pt x="34" y="101"/>
                </a:cubicBezTo>
                <a:cubicBezTo>
                  <a:pt x="13" y="101"/>
                  <a:pt x="0" y="71"/>
                  <a:pt x="0" y="46"/>
                </a:cubicBezTo>
                <a:cubicBezTo>
                  <a:pt x="0" y="23"/>
                  <a:pt x="14" y="9"/>
                  <a:pt x="31" y="9"/>
                </a:cubicBezTo>
                <a:cubicBezTo>
                  <a:pt x="31" y="13"/>
                  <a:pt x="31" y="18"/>
                  <a:pt x="31" y="23"/>
                </a:cubicBezTo>
                <a:cubicBezTo>
                  <a:pt x="20" y="23"/>
                  <a:pt x="11" y="31"/>
                  <a:pt x="11" y="46"/>
                </a:cubicBezTo>
                <a:cubicBezTo>
                  <a:pt x="11" y="64"/>
                  <a:pt x="19" y="87"/>
                  <a:pt x="34" y="87"/>
                </a:cubicBezTo>
                <a:close/>
                <a:moveTo>
                  <a:pt x="87" y="147"/>
                </a:moveTo>
                <a:cubicBezTo>
                  <a:pt x="87" y="141"/>
                  <a:pt x="91" y="136"/>
                  <a:pt x="97" y="136"/>
                </a:cubicBezTo>
                <a:cubicBezTo>
                  <a:pt x="103" y="136"/>
                  <a:pt x="108" y="141"/>
                  <a:pt x="108" y="147"/>
                </a:cubicBezTo>
                <a:cubicBezTo>
                  <a:pt x="108" y="153"/>
                  <a:pt x="103" y="157"/>
                  <a:pt x="97" y="157"/>
                </a:cubicBezTo>
                <a:cubicBezTo>
                  <a:pt x="91" y="157"/>
                  <a:pt x="87" y="153"/>
                  <a:pt x="87" y="147"/>
                </a:cubicBezTo>
                <a:close/>
                <a:moveTo>
                  <a:pt x="128" y="170"/>
                </a:moveTo>
                <a:cubicBezTo>
                  <a:pt x="128" y="176"/>
                  <a:pt x="123" y="180"/>
                  <a:pt x="118" y="180"/>
                </a:cubicBezTo>
                <a:cubicBezTo>
                  <a:pt x="78" y="180"/>
                  <a:pt x="78" y="180"/>
                  <a:pt x="78" y="180"/>
                </a:cubicBezTo>
                <a:cubicBezTo>
                  <a:pt x="72" y="180"/>
                  <a:pt x="68" y="176"/>
                  <a:pt x="68" y="170"/>
                </a:cubicBezTo>
                <a:cubicBezTo>
                  <a:pt x="68" y="165"/>
                  <a:pt x="72" y="160"/>
                  <a:pt x="78" y="160"/>
                </a:cubicBezTo>
                <a:cubicBezTo>
                  <a:pt x="118" y="160"/>
                  <a:pt x="118" y="160"/>
                  <a:pt x="118" y="160"/>
                </a:cubicBezTo>
                <a:cubicBezTo>
                  <a:pt x="123" y="160"/>
                  <a:pt x="128" y="165"/>
                  <a:pt x="128" y="170"/>
                </a:cubicBezTo>
                <a:close/>
                <a:moveTo>
                  <a:pt x="58" y="184"/>
                </a:moveTo>
                <a:cubicBezTo>
                  <a:pt x="134" y="184"/>
                  <a:pt x="134" y="184"/>
                  <a:pt x="134" y="184"/>
                </a:cubicBezTo>
                <a:cubicBezTo>
                  <a:pt x="143" y="184"/>
                  <a:pt x="144" y="195"/>
                  <a:pt x="144" y="200"/>
                </a:cubicBezTo>
                <a:cubicBezTo>
                  <a:pt x="102" y="200"/>
                  <a:pt x="88" y="200"/>
                  <a:pt x="48" y="200"/>
                </a:cubicBezTo>
                <a:cubicBezTo>
                  <a:pt x="48" y="195"/>
                  <a:pt x="48" y="184"/>
                  <a:pt x="58" y="184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59" name="Freeform 93"/>
          <p:cNvSpPr>
            <a:spLocks noEditPoints="1"/>
          </p:cNvSpPr>
          <p:nvPr/>
        </p:nvSpPr>
        <p:spPr bwMode="auto">
          <a:xfrm>
            <a:off x="3290048" y="5410387"/>
            <a:ext cx="307397" cy="377178"/>
          </a:xfrm>
          <a:custGeom>
            <a:avLst/>
            <a:gdLst>
              <a:gd name="T0" fmla="*/ 164 w 164"/>
              <a:gd name="T1" fmla="*/ 182 h 200"/>
              <a:gd name="T2" fmla="*/ 146 w 164"/>
              <a:gd name="T3" fmla="*/ 200 h 200"/>
              <a:gd name="T4" fmla="*/ 18 w 164"/>
              <a:gd name="T5" fmla="*/ 200 h 200"/>
              <a:gd name="T6" fmla="*/ 0 w 164"/>
              <a:gd name="T7" fmla="*/ 182 h 200"/>
              <a:gd name="T8" fmla="*/ 18 w 164"/>
              <a:gd name="T9" fmla="*/ 164 h 200"/>
              <a:gd name="T10" fmla="*/ 22 w 164"/>
              <a:gd name="T11" fmla="*/ 164 h 200"/>
              <a:gd name="T12" fmla="*/ 25 w 164"/>
              <a:gd name="T13" fmla="*/ 148 h 200"/>
              <a:gd name="T14" fmla="*/ 143 w 164"/>
              <a:gd name="T15" fmla="*/ 148 h 200"/>
              <a:gd name="T16" fmla="*/ 146 w 164"/>
              <a:gd name="T17" fmla="*/ 164 h 200"/>
              <a:gd name="T18" fmla="*/ 164 w 164"/>
              <a:gd name="T19" fmla="*/ 182 h 200"/>
              <a:gd name="T20" fmla="*/ 33 w 164"/>
              <a:gd name="T21" fmla="*/ 104 h 200"/>
              <a:gd name="T22" fmla="*/ 135 w 164"/>
              <a:gd name="T23" fmla="*/ 104 h 200"/>
              <a:gd name="T24" fmla="*/ 139 w 164"/>
              <a:gd name="T25" fmla="*/ 124 h 200"/>
              <a:gd name="T26" fmla="*/ 29 w 164"/>
              <a:gd name="T27" fmla="*/ 124 h 200"/>
              <a:gd name="T28" fmla="*/ 33 w 164"/>
              <a:gd name="T29" fmla="*/ 104 h 200"/>
              <a:gd name="T30" fmla="*/ 42 w 164"/>
              <a:gd name="T31" fmla="*/ 60 h 200"/>
              <a:gd name="T32" fmla="*/ 126 w 164"/>
              <a:gd name="T33" fmla="*/ 60 h 200"/>
              <a:gd name="T34" fmla="*/ 130 w 164"/>
              <a:gd name="T35" fmla="*/ 80 h 200"/>
              <a:gd name="T36" fmla="*/ 38 w 164"/>
              <a:gd name="T37" fmla="*/ 80 h 200"/>
              <a:gd name="T38" fmla="*/ 42 w 164"/>
              <a:gd name="T39" fmla="*/ 60 h 200"/>
              <a:gd name="T40" fmla="*/ 52 w 164"/>
              <a:gd name="T41" fmla="*/ 16 h 200"/>
              <a:gd name="T42" fmla="*/ 52 w 164"/>
              <a:gd name="T43" fmla="*/ 15 h 200"/>
              <a:gd name="T44" fmla="*/ 84 w 164"/>
              <a:gd name="T45" fmla="*/ 0 h 200"/>
              <a:gd name="T46" fmla="*/ 115 w 164"/>
              <a:gd name="T47" fmla="*/ 15 h 200"/>
              <a:gd name="T48" fmla="*/ 115 w 164"/>
              <a:gd name="T49" fmla="*/ 16 h 200"/>
              <a:gd name="T50" fmla="*/ 116 w 164"/>
              <a:gd name="T51" fmla="*/ 16 h 200"/>
              <a:gd name="T52" fmla="*/ 121 w 164"/>
              <a:gd name="T53" fmla="*/ 44 h 200"/>
              <a:gd name="T54" fmla="*/ 46 w 164"/>
              <a:gd name="T55" fmla="*/ 44 h 200"/>
              <a:gd name="T56" fmla="*/ 52 w 164"/>
              <a:gd name="T57" fmla="*/ 16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4" h="200">
                <a:moveTo>
                  <a:pt x="164" y="182"/>
                </a:moveTo>
                <a:cubicBezTo>
                  <a:pt x="164" y="192"/>
                  <a:pt x="156" y="200"/>
                  <a:pt x="146" y="200"/>
                </a:cubicBezTo>
                <a:cubicBezTo>
                  <a:pt x="18" y="200"/>
                  <a:pt x="18" y="200"/>
                  <a:pt x="18" y="200"/>
                </a:cubicBezTo>
                <a:cubicBezTo>
                  <a:pt x="8" y="200"/>
                  <a:pt x="0" y="192"/>
                  <a:pt x="0" y="182"/>
                </a:cubicBezTo>
                <a:cubicBezTo>
                  <a:pt x="0" y="172"/>
                  <a:pt x="8" y="164"/>
                  <a:pt x="18" y="164"/>
                </a:cubicBezTo>
                <a:cubicBezTo>
                  <a:pt x="22" y="164"/>
                  <a:pt x="22" y="164"/>
                  <a:pt x="22" y="164"/>
                </a:cubicBezTo>
                <a:cubicBezTo>
                  <a:pt x="25" y="148"/>
                  <a:pt x="25" y="148"/>
                  <a:pt x="25" y="148"/>
                </a:cubicBezTo>
                <a:cubicBezTo>
                  <a:pt x="143" y="148"/>
                  <a:pt x="143" y="148"/>
                  <a:pt x="143" y="148"/>
                </a:cubicBezTo>
                <a:cubicBezTo>
                  <a:pt x="146" y="164"/>
                  <a:pt x="146" y="164"/>
                  <a:pt x="146" y="164"/>
                </a:cubicBezTo>
                <a:cubicBezTo>
                  <a:pt x="156" y="165"/>
                  <a:pt x="164" y="172"/>
                  <a:pt x="164" y="182"/>
                </a:cubicBezTo>
                <a:close/>
                <a:moveTo>
                  <a:pt x="33" y="104"/>
                </a:moveTo>
                <a:cubicBezTo>
                  <a:pt x="135" y="104"/>
                  <a:pt x="135" y="104"/>
                  <a:pt x="135" y="104"/>
                </a:cubicBezTo>
                <a:cubicBezTo>
                  <a:pt x="139" y="124"/>
                  <a:pt x="139" y="124"/>
                  <a:pt x="139" y="124"/>
                </a:cubicBezTo>
                <a:cubicBezTo>
                  <a:pt x="29" y="124"/>
                  <a:pt x="29" y="124"/>
                  <a:pt x="29" y="124"/>
                </a:cubicBezTo>
                <a:lnTo>
                  <a:pt x="33" y="104"/>
                </a:lnTo>
                <a:close/>
                <a:moveTo>
                  <a:pt x="42" y="60"/>
                </a:moveTo>
                <a:cubicBezTo>
                  <a:pt x="126" y="60"/>
                  <a:pt x="126" y="60"/>
                  <a:pt x="126" y="60"/>
                </a:cubicBezTo>
                <a:cubicBezTo>
                  <a:pt x="130" y="80"/>
                  <a:pt x="130" y="80"/>
                  <a:pt x="130" y="80"/>
                </a:cubicBezTo>
                <a:cubicBezTo>
                  <a:pt x="38" y="80"/>
                  <a:pt x="38" y="80"/>
                  <a:pt x="38" y="80"/>
                </a:cubicBezTo>
                <a:lnTo>
                  <a:pt x="42" y="60"/>
                </a:lnTo>
                <a:close/>
                <a:moveTo>
                  <a:pt x="52" y="16"/>
                </a:moveTo>
                <a:cubicBezTo>
                  <a:pt x="52" y="16"/>
                  <a:pt x="52" y="16"/>
                  <a:pt x="52" y="15"/>
                </a:cubicBezTo>
                <a:cubicBezTo>
                  <a:pt x="52" y="7"/>
                  <a:pt x="67" y="0"/>
                  <a:pt x="84" y="0"/>
                </a:cubicBezTo>
                <a:cubicBezTo>
                  <a:pt x="101" y="0"/>
                  <a:pt x="115" y="7"/>
                  <a:pt x="115" y="15"/>
                </a:cubicBezTo>
                <a:cubicBezTo>
                  <a:pt x="115" y="16"/>
                  <a:pt x="115" y="16"/>
                  <a:pt x="115" y="16"/>
                </a:cubicBezTo>
                <a:cubicBezTo>
                  <a:pt x="116" y="16"/>
                  <a:pt x="116" y="16"/>
                  <a:pt x="116" y="16"/>
                </a:cubicBezTo>
                <a:cubicBezTo>
                  <a:pt x="121" y="44"/>
                  <a:pt x="121" y="44"/>
                  <a:pt x="121" y="44"/>
                </a:cubicBezTo>
                <a:cubicBezTo>
                  <a:pt x="46" y="44"/>
                  <a:pt x="46" y="44"/>
                  <a:pt x="46" y="44"/>
                </a:cubicBezTo>
                <a:lnTo>
                  <a:pt x="52" y="16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0" name="Freeform 94"/>
          <p:cNvSpPr>
            <a:spLocks noEditPoints="1"/>
          </p:cNvSpPr>
          <p:nvPr/>
        </p:nvSpPr>
        <p:spPr bwMode="auto">
          <a:xfrm>
            <a:off x="4015298" y="5411729"/>
            <a:ext cx="374513" cy="374493"/>
          </a:xfrm>
          <a:custGeom>
            <a:avLst/>
            <a:gdLst>
              <a:gd name="T0" fmla="*/ 99 w 199"/>
              <a:gd name="T1" fmla="*/ 199 h 199"/>
              <a:gd name="T2" fmla="*/ 0 w 199"/>
              <a:gd name="T3" fmla="*/ 100 h 199"/>
              <a:gd name="T4" fmla="*/ 99 w 199"/>
              <a:gd name="T5" fmla="*/ 0 h 199"/>
              <a:gd name="T6" fmla="*/ 199 w 199"/>
              <a:gd name="T7" fmla="*/ 100 h 199"/>
              <a:gd name="T8" fmla="*/ 99 w 199"/>
              <a:gd name="T9" fmla="*/ 199 h 199"/>
              <a:gd name="T10" fmla="*/ 99 w 199"/>
              <a:gd name="T11" fmla="*/ 35 h 199"/>
              <a:gd name="T12" fmla="*/ 35 w 199"/>
              <a:gd name="T13" fmla="*/ 100 h 199"/>
              <a:gd name="T14" fmla="*/ 99 w 199"/>
              <a:gd name="T15" fmla="*/ 164 h 199"/>
              <a:gd name="T16" fmla="*/ 164 w 199"/>
              <a:gd name="T17" fmla="*/ 100 h 199"/>
              <a:gd name="T18" fmla="*/ 99 w 199"/>
              <a:gd name="T19" fmla="*/ 35 h 199"/>
              <a:gd name="T20" fmla="*/ 132 w 199"/>
              <a:gd name="T21" fmla="*/ 99 h 199"/>
              <a:gd name="T22" fmla="*/ 131 w 199"/>
              <a:gd name="T23" fmla="*/ 92 h 199"/>
              <a:gd name="T24" fmla="*/ 149 w 199"/>
              <a:gd name="T25" fmla="*/ 81 h 199"/>
              <a:gd name="T26" fmla="*/ 152 w 199"/>
              <a:gd name="T27" fmla="*/ 96 h 199"/>
              <a:gd name="T28" fmla="*/ 151 w 199"/>
              <a:gd name="T29" fmla="*/ 100 h 199"/>
              <a:gd name="T30" fmla="*/ 152 w 199"/>
              <a:gd name="T31" fmla="*/ 104 h 199"/>
              <a:gd name="T32" fmla="*/ 149 w 199"/>
              <a:gd name="T33" fmla="*/ 119 h 199"/>
              <a:gd name="T34" fmla="*/ 131 w 199"/>
              <a:gd name="T35" fmla="*/ 108 h 199"/>
              <a:gd name="T36" fmla="*/ 132 w 199"/>
              <a:gd name="T37" fmla="*/ 99 h 199"/>
              <a:gd name="T38" fmla="*/ 110 w 199"/>
              <a:gd name="T39" fmla="*/ 69 h 199"/>
              <a:gd name="T40" fmla="*/ 109 w 199"/>
              <a:gd name="T41" fmla="*/ 47 h 199"/>
              <a:gd name="T42" fmla="*/ 140 w 199"/>
              <a:gd name="T43" fmla="*/ 67 h 199"/>
              <a:gd name="T44" fmla="*/ 123 w 199"/>
              <a:gd name="T45" fmla="*/ 77 h 199"/>
              <a:gd name="T46" fmla="*/ 110 w 199"/>
              <a:gd name="T47" fmla="*/ 69 h 199"/>
              <a:gd name="T48" fmla="*/ 115 w 199"/>
              <a:gd name="T49" fmla="*/ 99 h 199"/>
              <a:gd name="T50" fmla="*/ 99 w 199"/>
              <a:gd name="T51" fmla="*/ 115 h 199"/>
              <a:gd name="T52" fmla="*/ 83 w 199"/>
              <a:gd name="T53" fmla="*/ 99 h 199"/>
              <a:gd name="T54" fmla="*/ 99 w 199"/>
              <a:gd name="T55" fmla="*/ 83 h 199"/>
              <a:gd name="T56" fmla="*/ 115 w 199"/>
              <a:gd name="T57" fmla="*/ 99 h 199"/>
              <a:gd name="T58" fmla="*/ 77 w 199"/>
              <a:gd name="T59" fmla="*/ 78 h 199"/>
              <a:gd name="T60" fmla="*/ 57 w 199"/>
              <a:gd name="T61" fmla="*/ 67 h 199"/>
              <a:gd name="T62" fmla="*/ 90 w 199"/>
              <a:gd name="T63" fmla="*/ 47 h 199"/>
              <a:gd name="T64" fmla="*/ 89 w 199"/>
              <a:gd name="T65" fmla="*/ 70 h 199"/>
              <a:gd name="T66" fmla="*/ 77 w 199"/>
              <a:gd name="T67" fmla="*/ 78 h 199"/>
              <a:gd name="T68" fmla="*/ 68 w 199"/>
              <a:gd name="T69" fmla="*/ 99 h 199"/>
              <a:gd name="T70" fmla="*/ 69 w 199"/>
              <a:gd name="T71" fmla="*/ 106 h 199"/>
              <a:gd name="T72" fmla="*/ 48 w 199"/>
              <a:gd name="T73" fmla="*/ 119 h 199"/>
              <a:gd name="T74" fmla="*/ 46 w 199"/>
              <a:gd name="T75" fmla="*/ 104 h 199"/>
              <a:gd name="T76" fmla="*/ 46 w 199"/>
              <a:gd name="T77" fmla="*/ 100 h 199"/>
              <a:gd name="T78" fmla="*/ 46 w 199"/>
              <a:gd name="T79" fmla="*/ 96 h 199"/>
              <a:gd name="T80" fmla="*/ 48 w 199"/>
              <a:gd name="T81" fmla="*/ 81 h 199"/>
              <a:gd name="T82" fmla="*/ 69 w 199"/>
              <a:gd name="T83" fmla="*/ 93 h 199"/>
              <a:gd name="T84" fmla="*/ 68 w 199"/>
              <a:gd name="T85" fmla="*/ 99 h 199"/>
              <a:gd name="T86" fmla="*/ 89 w 199"/>
              <a:gd name="T87" fmla="*/ 129 h 199"/>
              <a:gd name="T88" fmla="*/ 90 w 199"/>
              <a:gd name="T89" fmla="*/ 153 h 199"/>
              <a:gd name="T90" fmla="*/ 57 w 199"/>
              <a:gd name="T91" fmla="*/ 133 h 199"/>
              <a:gd name="T92" fmla="*/ 78 w 199"/>
              <a:gd name="T93" fmla="*/ 122 h 199"/>
              <a:gd name="T94" fmla="*/ 89 w 199"/>
              <a:gd name="T95" fmla="*/ 129 h 199"/>
              <a:gd name="T96" fmla="*/ 122 w 199"/>
              <a:gd name="T97" fmla="*/ 122 h 199"/>
              <a:gd name="T98" fmla="*/ 140 w 199"/>
              <a:gd name="T99" fmla="*/ 133 h 199"/>
              <a:gd name="T100" fmla="*/ 109 w 199"/>
              <a:gd name="T101" fmla="*/ 152 h 199"/>
              <a:gd name="T102" fmla="*/ 110 w 199"/>
              <a:gd name="T103" fmla="*/ 130 h 199"/>
              <a:gd name="T104" fmla="*/ 122 w 199"/>
              <a:gd name="T105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9" h="199">
                <a:moveTo>
                  <a:pt x="99" y="199"/>
                </a:moveTo>
                <a:cubicBezTo>
                  <a:pt x="44" y="199"/>
                  <a:pt x="0" y="155"/>
                  <a:pt x="0" y="100"/>
                </a:cubicBezTo>
                <a:cubicBezTo>
                  <a:pt x="0" y="45"/>
                  <a:pt x="44" y="0"/>
                  <a:pt x="99" y="0"/>
                </a:cubicBezTo>
                <a:cubicBezTo>
                  <a:pt x="154" y="0"/>
                  <a:pt x="199" y="45"/>
                  <a:pt x="199" y="100"/>
                </a:cubicBezTo>
                <a:cubicBezTo>
                  <a:pt x="199" y="155"/>
                  <a:pt x="154" y="199"/>
                  <a:pt x="99" y="199"/>
                </a:cubicBezTo>
                <a:close/>
                <a:moveTo>
                  <a:pt x="99" y="35"/>
                </a:moveTo>
                <a:cubicBezTo>
                  <a:pt x="64" y="35"/>
                  <a:pt x="35" y="64"/>
                  <a:pt x="35" y="100"/>
                </a:cubicBezTo>
                <a:cubicBezTo>
                  <a:pt x="35" y="135"/>
                  <a:pt x="64" y="164"/>
                  <a:pt x="99" y="164"/>
                </a:cubicBezTo>
                <a:cubicBezTo>
                  <a:pt x="135" y="164"/>
                  <a:pt x="164" y="135"/>
                  <a:pt x="164" y="100"/>
                </a:cubicBezTo>
                <a:cubicBezTo>
                  <a:pt x="164" y="64"/>
                  <a:pt x="135" y="35"/>
                  <a:pt x="99" y="35"/>
                </a:cubicBezTo>
                <a:close/>
                <a:moveTo>
                  <a:pt x="132" y="99"/>
                </a:moveTo>
                <a:cubicBezTo>
                  <a:pt x="132" y="97"/>
                  <a:pt x="131" y="94"/>
                  <a:pt x="131" y="92"/>
                </a:cubicBezTo>
                <a:cubicBezTo>
                  <a:pt x="137" y="87"/>
                  <a:pt x="144" y="83"/>
                  <a:pt x="149" y="81"/>
                </a:cubicBezTo>
                <a:cubicBezTo>
                  <a:pt x="151" y="86"/>
                  <a:pt x="152" y="91"/>
                  <a:pt x="152" y="96"/>
                </a:cubicBezTo>
                <a:cubicBezTo>
                  <a:pt x="152" y="97"/>
                  <a:pt x="151" y="98"/>
                  <a:pt x="151" y="100"/>
                </a:cubicBezTo>
                <a:cubicBezTo>
                  <a:pt x="151" y="101"/>
                  <a:pt x="152" y="103"/>
                  <a:pt x="152" y="104"/>
                </a:cubicBezTo>
                <a:cubicBezTo>
                  <a:pt x="152" y="109"/>
                  <a:pt x="151" y="114"/>
                  <a:pt x="149" y="119"/>
                </a:cubicBezTo>
                <a:cubicBezTo>
                  <a:pt x="144" y="117"/>
                  <a:pt x="137" y="113"/>
                  <a:pt x="131" y="108"/>
                </a:cubicBezTo>
                <a:cubicBezTo>
                  <a:pt x="131" y="105"/>
                  <a:pt x="132" y="102"/>
                  <a:pt x="132" y="99"/>
                </a:cubicBezTo>
                <a:close/>
                <a:moveTo>
                  <a:pt x="110" y="69"/>
                </a:moveTo>
                <a:cubicBezTo>
                  <a:pt x="109" y="64"/>
                  <a:pt x="108" y="56"/>
                  <a:pt x="109" y="47"/>
                </a:cubicBezTo>
                <a:cubicBezTo>
                  <a:pt x="122" y="50"/>
                  <a:pt x="133" y="57"/>
                  <a:pt x="140" y="67"/>
                </a:cubicBezTo>
                <a:cubicBezTo>
                  <a:pt x="135" y="72"/>
                  <a:pt x="128" y="75"/>
                  <a:pt x="123" y="77"/>
                </a:cubicBezTo>
                <a:cubicBezTo>
                  <a:pt x="119" y="73"/>
                  <a:pt x="115" y="71"/>
                  <a:pt x="110" y="69"/>
                </a:cubicBezTo>
                <a:close/>
                <a:moveTo>
                  <a:pt x="115" y="99"/>
                </a:moveTo>
                <a:cubicBezTo>
                  <a:pt x="115" y="108"/>
                  <a:pt x="108" y="115"/>
                  <a:pt x="99" y="115"/>
                </a:cubicBezTo>
                <a:cubicBezTo>
                  <a:pt x="90" y="115"/>
                  <a:pt x="83" y="108"/>
                  <a:pt x="83" y="99"/>
                </a:cubicBezTo>
                <a:cubicBezTo>
                  <a:pt x="83" y="90"/>
                  <a:pt x="90" y="83"/>
                  <a:pt x="99" y="83"/>
                </a:cubicBezTo>
                <a:cubicBezTo>
                  <a:pt x="108" y="83"/>
                  <a:pt x="115" y="90"/>
                  <a:pt x="115" y="99"/>
                </a:cubicBezTo>
                <a:close/>
                <a:moveTo>
                  <a:pt x="77" y="78"/>
                </a:moveTo>
                <a:cubicBezTo>
                  <a:pt x="71" y="76"/>
                  <a:pt x="64" y="72"/>
                  <a:pt x="57" y="67"/>
                </a:cubicBezTo>
                <a:cubicBezTo>
                  <a:pt x="65" y="56"/>
                  <a:pt x="77" y="49"/>
                  <a:pt x="90" y="47"/>
                </a:cubicBezTo>
                <a:cubicBezTo>
                  <a:pt x="91" y="53"/>
                  <a:pt x="91" y="61"/>
                  <a:pt x="89" y="70"/>
                </a:cubicBezTo>
                <a:cubicBezTo>
                  <a:pt x="85" y="71"/>
                  <a:pt x="80" y="74"/>
                  <a:pt x="77" y="78"/>
                </a:cubicBezTo>
                <a:close/>
                <a:moveTo>
                  <a:pt x="68" y="99"/>
                </a:moveTo>
                <a:cubicBezTo>
                  <a:pt x="68" y="102"/>
                  <a:pt x="69" y="104"/>
                  <a:pt x="69" y="106"/>
                </a:cubicBezTo>
                <a:cubicBezTo>
                  <a:pt x="62" y="113"/>
                  <a:pt x="54" y="117"/>
                  <a:pt x="48" y="119"/>
                </a:cubicBezTo>
                <a:cubicBezTo>
                  <a:pt x="47" y="114"/>
                  <a:pt x="46" y="109"/>
                  <a:pt x="46" y="104"/>
                </a:cubicBezTo>
                <a:cubicBezTo>
                  <a:pt x="46" y="103"/>
                  <a:pt x="46" y="101"/>
                  <a:pt x="46" y="100"/>
                </a:cubicBezTo>
                <a:cubicBezTo>
                  <a:pt x="46" y="98"/>
                  <a:pt x="46" y="97"/>
                  <a:pt x="46" y="96"/>
                </a:cubicBezTo>
                <a:cubicBezTo>
                  <a:pt x="46" y="91"/>
                  <a:pt x="47" y="86"/>
                  <a:pt x="48" y="81"/>
                </a:cubicBezTo>
                <a:cubicBezTo>
                  <a:pt x="54" y="83"/>
                  <a:pt x="62" y="87"/>
                  <a:pt x="69" y="93"/>
                </a:cubicBezTo>
                <a:cubicBezTo>
                  <a:pt x="69" y="95"/>
                  <a:pt x="68" y="97"/>
                  <a:pt x="68" y="99"/>
                </a:cubicBezTo>
                <a:close/>
                <a:moveTo>
                  <a:pt x="89" y="129"/>
                </a:moveTo>
                <a:cubicBezTo>
                  <a:pt x="91" y="138"/>
                  <a:pt x="91" y="146"/>
                  <a:pt x="90" y="153"/>
                </a:cubicBezTo>
                <a:cubicBezTo>
                  <a:pt x="77" y="150"/>
                  <a:pt x="65" y="143"/>
                  <a:pt x="57" y="133"/>
                </a:cubicBezTo>
                <a:cubicBezTo>
                  <a:pt x="64" y="127"/>
                  <a:pt x="72" y="124"/>
                  <a:pt x="78" y="122"/>
                </a:cubicBezTo>
                <a:cubicBezTo>
                  <a:pt x="81" y="125"/>
                  <a:pt x="85" y="127"/>
                  <a:pt x="89" y="129"/>
                </a:cubicBezTo>
                <a:close/>
                <a:moveTo>
                  <a:pt x="122" y="122"/>
                </a:moveTo>
                <a:cubicBezTo>
                  <a:pt x="128" y="124"/>
                  <a:pt x="134" y="128"/>
                  <a:pt x="140" y="133"/>
                </a:cubicBezTo>
                <a:cubicBezTo>
                  <a:pt x="133" y="143"/>
                  <a:pt x="122" y="150"/>
                  <a:pt x="109" y="152"/>
                </a:cubicBezTo>
                <a:cubicBezTo>
                  <a:pt x="108" y="143"/>
                  <a:pt x="109" y="135"/>
                  <a:pt x="110" y="130"/>
                </a:cubicBezTo>
                <a:cubicBezTo>
                  <a:pt x="114" y="128"/>
                  <a:pt x="119" y="126"/>
                  <a:pt x="122" y="122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1" name="Freeform 95"/>
          <p:cNvSpPr>
            <a:spLocks noEditPoints="1"/>
          </p:cNvSpPr>
          <p:nvPr/>
        </p:nvSpPr>
        <p:spPr bwMode="auto">
          <a:xfrm>
            <a:off x="4788416" y="5414415"/>
            <a:ext cx="370485" cy="369124"/>
          </a:xfrm>
          <a:custGeom>
            <a:avLst/>
            <a:gdLst>
              <a:gd name="T0" fmla="*/ 128 w 197"/>
              <a:gd name="T1" fmla="*/ 100 h 196"/>
              <a:gd name="T2" fmla="*/ 147 w 197"/>
              <a:gd name="T3" fmla="*/ 104 h 196"/>
              <a:gd name="T4" fmla="*/ 197 w 197"/>
              <a:gd name="T5" fmla="*/ 54 h 196"/>
              <a:gd name="T6" fmla="*/ 196 w 197"/>
              <a:gd name="T7" fmla="*/ 45 h 196"/>
              <a:gd name="T8" fmla="*/ 161 w 197"/>
              <a:gd name="T9" fmla="*/ 83 h 196"/>
              <a:gd name="T10" fmla="*/ 127 w 197"/>
              <a:gd name="T11" fmla="*/ 77 h 196"/>
              <a:gd name="T12" fmla="*/ 115 w 197"/>
              <a:gd name="T13" fmla="*/ 45 h 196"/>
              <a:gd name="T14" fmla="*/ 154 w 197"/>
              <a:gd name="T15" fmla="*/ 4 h 196"/>
              <a:gd name="T16" fmla="*/ 147 w 197"/>
              <a:gd name="T17" fmla="*/ 3 h 196"/>
              <a:gd name="T18" fmla="*/ 96 w 197"/>
              <a:gd name="T19" fmla="*/ 54 h 196"/>
              <a:gd name="T20" fmla="*/ 101 w 197"/>
              <a:gd name="T21" fmla="*/ 74 h 196"/>
              <a:gd name="T22" fmla="*/ 53 w 197"/>
              <a:gd name="T23" fmla="*/ 133 h 196"/>
              <a:gd name="T24" fmla="*/ 44 w 197"/>
              <a:gd name="T25" fmla="*/ 131 h 196"/>
              <a:gd name="T26" fmla="*/ 12 w 197"/>
              <a:gd name="T27" fmla="*/ 162 h 196"/>
              <a:gd name="T28" fmla="*/ 44 w 197"/>
              <a:gd name="T29" fmla="*/ 194 h 196"/>
              <a:gd name="T30" fmla="*/ 75 w 197"/>
              <a:gd name="T31" fmla="*/ 162 h 196"/>
              <a:gd name="T32" fmla="*/ 72 w 197"/>
              <a:gd name="T33" fmla="*/ 151 h 196"/>
              <a:gd name="T34" fmla="*/ 128 w 197"/>
              <a:gd name="T35" fmla="*/ 100 h 196"/>
              <a:gd name="T36" fmla="*/ 44 w 197"/>
              <a:gd name="T37" fmla="*/ 179 h 196"/>
              <a:gd name="T38" fmla="*/ 27 w 197"/>
              <a:gd name="T39" fmla="*/ 162 h 196"/>
              <a:gd name="T40" fmla="*/ 44 w 197"/>
              <a:gd name="T41" fmla="*/ 146 h 196"/>
              <a:gd name="T42" fmla="*/ 60 w 197"/>
              <a:gd name="T43" fmla="*/ 162 h 196"/>
              <a:gd name="T44" fmla="*/ 44 w 197"/>
              <a:gd name="T45" fmla="*/ 179 h 196"/>
              <a:gd name="T46" fmla="*/ 47 w 197"/>
              <a:gd name="T47" fmla="*/ 61 h 196"/>
              <a:gd name="T48" fmla="*/ 76 w 197"/>
              <a:gd name="T49" fmla="*/ 92 h 196"/>
              <a:gd name="T50" fmla="*/ 90 w 197"/>
              <a:gd name="T51" fmla="*/ 77 h 196"/>
              <a:gd name="T52" fmla="*/ 61 w 197"/>
              <a:gd name="T53" fmla="*/ 47 h 196"/>
              <a:gd name="T54" fmla="*/ 68 w 197"/>
              <a:gd name="T55" fmla="*/ 40 h 196"/>
              <a:gd name="T56" fmla="*/ 28 w 197"/>
              <a:gd name="T57" fmla="*/ 0 h 196"/>
              <a:gd name="T58" fmla="*/ 0 w 197"/>
              <a:gd name="T59" fmla="*/ 29 h 196"/>
              <a:gd name="T60" fmla="*/ 39 w 197"/>
              <a:gd name="T61" fmla="*/ 68 h 196"/>
              <a:gd name="T62" fmla="*/ 47 w 197"/>
              <a:gd name="T63" fmla="*/ 61 h 196"/>
              <a:gd name="T64" fmla="*/ 138 w 197"/>
              <a:gd name="T65" fmla="*/ 107 h 196"/>
              <a:gd name="T66" fmla="*/ 97 w 197"/>
              <a:gd name="T67" fmla="*/ 143 h 196"/>
              <a:gd name="T68" fmla="*/ 142 w 197"/>
              <a:gd name="T69" fmla="*/ 188 h 196"/>
              <a:gd name="T70" fmla="*/ 170 w 197"/>
              <a:gd name="T71" fmla="*/ 188 h 196"/>
              <a:gd name="T72" fmla="*/ 182 w 197"/>
              <a:gd name="T73" fmla="*/ 177 h 196"/>
              <a:gd name="T74" fmla="*/ 182 w 197"/>
              <a:gd name="T75" fmla="*/ 149 h 196"/>
              <a:gd name="T76" fmla="*/ 138 w 197"/>
              <a:gd name="T77" fmla="*/ 107 h 196"/>
              <a:gd name="T78" fmla="*/ 158 w 197"/>
              <a:gd name="T79" fmla="*/ 180 h 196"/>
              <a:gd name="T80" fmla="*/ 151 w 197"/>
              <a:gd name="T81" fmla="*/ 180 h 196"/>
              <a:gd name="T82" fmla="*/ 114 w 197"/>
              <a:gd name="T83" fmla="*/ 144 h 196"/>
              <a:gd name="T84" fmla="*/ 114 w 197"/>
              <a:gd name="T85" fmla="*/ 137 h 196"/>
              <a:gd name="T86" fmla="*/ 121 w 197"/>
              <a:gd name="T87" fmla="*/ 137 h 196"/>
              <a:gd name="T88" fmla="*/ 158 w 197"/>
              <a:gd name="T89" fmla="*/ 173 h 196"/>
              <a:gd name="T90" fmla="*/ 158 w 197"/>
              <a:gd name="T91" fmla="*/ 180 h 196"/>
              <a:gd name="T92" fmla="*/ 174 w 197"/>
              <a:gd name="T93" fmla="*/ 164 h 196"/>
              <a:gd name="T94" fmla="*/ 167 w 197"/>
              <a:gd name="T95" fmla="*/ 164 h 196"/>
              <a:gd name="T96" fmla="*/ 130 w 197"/>
              <a:gd name="T97" fmla="*/ 128 h 196"/>
              <a:gd name="T98" fmla="*/ 130 w 197"/>
              <a:gd name="T99" fmla="*/ 121 h 196"/>
              <a:gd name="T100" fmla="*/ 137 w 197"/>
              <a:gd name="T101" fmla="*/ 121 h 196"/>
              <a:gd name="T102" fmla="*/ 174 w 197"/>
              <a:gd name="T103" fmla="*/ 157 h 196"/>
              <a:gd name="T104" fmla="*/ 174 w 197"/>
              <a:gd name="T105" fmla="*/ 164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7" h="196">
                <a:moveTo>
                  <a:pt x="128" y="100"/>
                </a:moveTo>
                <a:cubicBezTo>
                  <a:pt x="134" y="103"/>
                  <a:pt x="140" y="104"/>
                  <a:pt x="147" y="104"/>
                </a:cubicBezTo>
                <a:cubicBezTo>
                  <a:pt x="175" y="104"/>
                  <a:pt x="197" y="82"/>
                  <a:pt x="197" y="54"/>
                </a:cubicBezTo>
                <a:cubicBezTo>
                  <a:pt x="197" y="51"/>
                  <a:pt x="197" y="48"/>
                  <a:pt x="196" y="45"/>
                </a:cubicBezTo>
                <a:cubicBezTo>
                  <a:pt x="161" y="83"/>
                  <a:pt x="161" y="83"/>
                  <a:pt x="161" y="83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15" y="45"/>
                  <a:pt x="115" y="45"/>
                  <a:pt x="115" y="45"/>
                </a:cubicBezTo>
                <a:cubicBezTo>
                  <a:pt x="154" y="4"/>
                  <a:pt x="154" y="4"/>
                  <a:pt x="154" y="4"/>
                </a:cubicBezTo>
                <a:cubicBezTo>
                  <a:pt x="152" y="3"/>
                  <a:pt x="149" y="3"/>
                  <a:pt x="147" y="3"/>
                </a:cubicBezTo>
                <a:cubicBezTo>
                  <a:pt x="119" y="3"/>
                  <a:pt x="96" y="26"/>
                  <a:pt x="96" y="54"/>
                </a:cubicBezTo>
                <a:cubicBezTo>
                  <a:pt x="96" y="61"/>
                  <a:pt x="98" y="68"/>
                  <a:pt x="101" y="74"/>
                </a:cubicBezTo>
                <a:cubicBezTo>
                  <a:pt x="85" y="101"/>
                  <a:pt x="62" y="124"/>
                  <a:pt x="53" y="133"/>
                </a:cubicBezTo>
                <a:cubicBezTo>
                  <a:pt x="50" y="132"/>
                  <a:pt x="47" y="131"/>
                  <a:pt x="44" y="131"/>
                </a:cubicBezTo>
                <a:cubicBezTo>
                  <a:pt x="26" y="131"/>
                  <a:pt x="12" y="145"/>
                  <a:pt x="12" y="162"/>
                </a:cubicBezTo>
                <a:cubicBezTo>
                  <a:pt x="12" y="180"/>
                  <a:pt x="26" y="194"/>
                  <a:pt x="44" y="194"/>
                </a:cubicBezTo>
                <a:cubicBezTo>
                  <a:pt x="61" y="194"/>
                  <a:pt x="75" y="180"/>
                  <a:pt x="75" y="162"/>
                </a:cubicBezTo>
                <a:cubicBezTo>
                  <a:pt x="75" y="158"/>
                  <a:pt x="74" y="154"/>
                  <a:pt x="72" y="151"/>
                </a:cubicBezTo>
                <a:cubicBezTo>
                  <a:pt x="79" y="141"/>
                  <a:pt x="98" y="119"/>
                  <a:pt x="128" y="100"/>
                </a:cubicBezTo>
                <a:close/>
                <a:moveTo>
                  <a:pt x="44" y="179"/>
                </a:moveTo>
                <a:cubicBezTo>
                  <a:pt x="34" y="179"/>
                  <a:pt x="27" y="172"/>
                  <a:pt x="27" y="162"/>
                </a:cubicBezTo>
                <a:cubicBezTo>
                  <a:pt x="27" y="153"/>
                  <a:pt x="34" y="146"/>
                  <a:pt x="44" y="146"/>
                </a:cubicBezTo>
                <a:cubicBezTo>
                  <a:pt x="53" y="146"/>
                  <a:pt x="60" y="153"/>
                  <a:pt x="60" y="162"/>
                </a:cubicBezTo>
                <a:cubicBezTo>
                  <a:pt x="60" y="172"/>
                  <a:pt x="53" y="179"/>
                  <a:pt x="44" y="179"/>
                </a:cubicBezTo>
                <a:close/>
                <a:moveTo>
                  <a:pt x="47" y="61"/>
                </a:moveTo>
                <a:cubicBezTo>
                  <a:pt x="76" y="92"/>
                  <a:pt x="76" y="92"/>
                  <a:pt x="76" y="92"/>
                </a:cubicBezTo>
                <a:cubicBezTo>
                  <a:pt x="90" y="77"/>
                  <a:pt x="90" y="77"/>
                  <a:pt x="90" y="77"/>
                </a:cubicBezTo>
                <a:cubicBezTo>
                  <a:pt x="61" y="47"/>
                  <a:pt x="61" y="47"/>
                  <a:pt x="61" y="47"/>
                </a:cubicBezTo>
                <a:cubicBezTo>
                  <a:pt x="68" y="40"/>
                  <a:pt x="68" y="40"/>
                  <a:pt x="68" y="40"/>
                </a:cubicBezTo>
                <a:cubicBezTo>
                  <a:pt x="28" y="0"/>
                  <a:pt x="28" y="0"/>
                  <a:pt x="28" y="0"/>
                </a:cubicBezTo>
                <a:cubicBezTo>
                  <a:pt x="0" y="29"/>
                  <a:pt x="0" y="29"/>
                  <a:pt x="0" y="29"/>
                </a:cubicBezTo>
                <a:cubicBezTo>
                  <a:pt x="39" y="68"/>
                  <a:pt x="39" y="68"/>
                  <a:pt x="39" y="68"/>
                </a:cubicBezTo>
                <a:lnTo>
                  <a:pt x="47" y="61"/>
                </a:lnTo>
                <a:close/>
                <a:moveTo>
                  <a:pt x="138" y="107"/>
                </a:moveTo>
                <a:cubicBezTo>
                  <a:pt x="138" y="107"/>
                  <a:pt x="114" y="114"/>
                  <a:pt x="97" y="143"/>
                </a:cubicBezTo>
                <a:cubicBezTo>
                  <a:pt x="97" y="141"/>
                  <a:pt x="142" y="188"/>
                  <a:pt x="142" y="188"/>
                </a:cubicBezTo>
                <a:cubicBezTo>
                  <a:pt x="150" y="196"/>
                  <a:pt x="163" y="196"/>
                  <a:pt x="170" y="188"/>
                </a:cubicBezTo>
                <a:cubicBezTo>
                  <a:pt x="182" y="177"/>
                  <a:pt x="182" y="177"/>
                  <a:pt x="182" y="177"/>
                </a:cubicBezTo>
                <a:cubicBezTo>
                  <a:pt x="189" y="169"/>
                  <a:pt x="189" y="156"/>
                  <a:pt x="182" y="149"/>
                </a:cubicBezTo>
                <a:lnTo>
                  <a:pt x="138" y="107"/>
                </a:lnTo>
                <a:close/>
                <a:moveTo>
                  <a:pt x="158" y="180"/>
                </a:moveTo>
                <a:cubicBezTo>
                  <a:pt x="156" y="182"/>
                  <a:pt x="153" y="182"/>
                  <a:pt x="151" y="180"/>
                </a:cubicBezTo>
                <a:cubicBezTo>
                  <a:pt x="114" y="144"/>
                  <a:pt x="114" y="144"/>
                  <a:pt x="114" y="144"/>
                </a:cubicBezTo>
                <a:cubicBezTo>
                  <a:pt x="112" y="142"/>
                  <a:pt x="112" y="139"/>
                  <a:pt x="114" y="137"/>
                </a:cubicBezTo>
                <a:cubicBezTo>
                  <a:pt x="116" y="135"/>
                  <a:pt x="120" y="135"/>
                  <a:pt x="121" y="137"/>
                </a:cubicBezTo>
                <a:cubicBezTo>
                  <a:pt x="158" y="173"/>
                  <a:pt x="158" y="173"/>
                  <a:pt x="158" y="173"/>
                </a:cubicBezTo>
                <a:cubicBezTo>
                  <a:pt x="160" y="175"/>
                  <a:pt x="160" y="178"/>
                  <a:pt x="158" y="180"/>
                </a:cubicBezTo>
                <a:close/>
                <a:moveTo>
                  <a:pt x="174" y="164"/>
                </a:moveTo>
                <a:cubicBezTo>
                  <a:pt x="172" y="166"/>
                  <a:pt x="169" y="166"/>
                  <a:pt x="167" y="164"/>
                </a:cubicBezTo>
                <a:cubicBezTo>
                  <a:pt x="130" y="128"/>
                  <a:pt x="130" y="128"/>
                  <a:pt x="130" y="128"/>
                </a:cubicBezTo>
                <a:cubicBezTo>
                  <a:pt x="128" y="126"/>
                  <a:pt x="128" y="123"/>
                  <a:pt x="130" y="121"/>
                </a:cubicBezTo>
                <a:cubicBezTo>
                  <a:pt x="132" y="119"/>
                  <a:pt x="136" y="119"/>
                  <a:pt x="137" y="121"/>
                </a:cubicBezTo>
                <a:cubicBezTo>
                  <a:pt x="174" y="157"/>
                  <a:pt x="174" y="157"/>
                  <a:pt x="174" y="157"/>
                </a:cubicBezTo>
                <a:cubicBezTo>
                  <a:pt x="176" y="159"/>
                  <a:pt x="176" y="162"/>
                  <a:pt x="174" y="164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2" name="Freeform 96"/>
          <p:cNvSpPr>
            <a:spLocks noEditPoints="1"/>
          </p:cNvSpPr>
          <p:nvPr/>
        </p:nvSpPr>
        <p:spPr bwMode="auto">
          <a:xfrm>
            <a:off x="5543307" y="5411059"/>
            <a:ext cx="375856" cy="375834"/>
          </a:xfrm>
          <a:custGeom>
            <a:avLst/>
            <a:gdLst>
              <a:gd name="T0" fmla="*/ 140 w 200"/>
              <a:gd name="T1" fmla="*/ 200 h 200"/>
              <a:gd name="T2" fmla="*/ 140 w 200"/>
              <a:gd name="T3" fmla="*/ 184 h 200"/>
              <a:gd name="T4" fmla="*/ 200 w 200"/>
              <a:gd name="T5" fmla="*/ 184 h 200"/>
              <a:gd name="T6" fmla="*/ 200 w 200"/>
              <a:gd name="T7" fmla="*/ 200 h 200"/>
              <a:gd name="T8" fmla="*/ 140 w 200"/>
              <a:gd name="T9" fmla="*/ 200 h 200"/>
              <a:gd name="T10" fmla="*/ 160 w 200"/>
              <a:gd name="T11" fmla="*/ 87 h 200"/>
              <a:gd name="T12" fmla="*/ 40 w 200"/>
              <a:gd name="T13" fmla="*/ 87 h 200"/>
              <a:gd name="T14" fmla="*/ 40 w 200"/>
              <a:gd name="T15" fmla="*/ 180 h 200"/>
              <a:gd name="T16" fmla="*/ 20 w 200"/>
              <a:gd name="T17" fmla="*/ 180 h 200"/>
              <a:gd name="T18" fmla="*/ 20 w 200"/>
              <a:gd name="T19" fmla="*/ 10 h 200"/>
              <a:gd name="T20" fmla="*/ 30 w 200"/>
              <a:gd name="T21" fmla="*/ 0 h 200"/>
              <a:gd name="T22" fmla="*/ 40 w 200"/>
              <a:gd name="T23" fmla="*/ 10 h 200"/>
              <a:gd name="T24" fmla="*/ 40 w 200"/>
              <a:gd name="T25" fmla="*/ 28 h 200"/>
              <a:gd name="T26" fmla="*/ 160 w 200"/>
              <a:gd name="T27" fmla="*/ 28 h 200"/>
              <a:gd name="T28" fmla="*/ 160 w 200"/>
              <a:gd name="T29" fmla="*/ 10 h 200"/>
              <a:gd name="T30" fmla="*/ 170 w 200"/>
              <a:gd name="T31" fmla="*/ 0 h 200"/>
              <a:gd name="T32" fmla="*/ 180 w 200"/>
              <a:gd name="T33" fmla="*/ 10 h 200"/>
              <a:gd name="T34" fmla="*/ 180 w 200"/>
              <a:gd name="T35" fmla="*/ 180 h 200"/>
              <a:gd name="T36" fmla="*/ 160 w 200"/>
              <a:gd name="T37" fmla="*/ 180 h 200"/>
              <a:gd name="T38" fmla="*/ 160 w 200"/>
              <a:gd name="T39" fmla="*/ 87 h 200"/>
              <a:gd name="T40" fmla="*/ 140 w 200"/>
              <a:gd name="T41" fmla="*/ 40 h 200"/>
              <a:gd name="T42" fmla="*/ 140 w 200"/>
              <a:gd name="T43" fmla="*/ 60 h 200"/>
              <a:gd name="T44" fmla="*/ 120 w 200"/>
              <a:gd name="T45" fmla="*/ 60 h 200"/>
              <a:gd name="T46" fmla="*/ 120 w 200"/>
              <a:gd name="T47" fmla="*/ 40 h 200"/>
              <a:gd name="T48" fmla="*/ 100 w 200"/>
              <a:gd name="T49" fmla="*/ 40 h 200"/>
              <a:gd name="T50" fmla="*/ 100 w 200"/>
              <a:gd name="T51" fmla="*/ 60 h 200"/>
              <a:gd name="T52" fmla="*/ 80 w 200"/>
              <a:gd name="T53" fmla="*/ 60 h 200"/>
              <a:gd name="T54" fmla="*/ 80 w 200"/>
              <a:gd name="T55" fmla="*/ 40 h 200"/>
              <a:gd name="T56" fmla="*/ 60 w 200"/>
              <a:gd name="T57" fmla="*/ 40 h 200"/>
              <a:gd name="T58" fmla="*/ 60 w 200"/>
              <a:gd name="T59" fmla="*/ 60 h 200"/>
              <a:gd name="T60" fmla="*/ 40 w 200"/>
              <a:gd name="T61" fmla="*/ 60 h 200"/>
              <a:gd name="T62" fmla="*/ 40 w 200"/>
              <a:gd name="T63" fmla="*/ 80 h 200"/>
              <a:gd name="T64" fmla="*/ 60 w 200"/>
              <a:gd name="T65" fmla="*/ 80 h 200"/>
              <a:gd name="T66" fmla="*/ 60 w 200"/>
              <a:gd name="T67" fmla="*/ 60 h 200"/>
              <a:gd name="T68" fmla="*/ 80 w 200"/>
              <a:gd name="T69" fmla="*/ 60 h 200"/>
              <a:gd name="T70" fmla="*/ 80 w 200"/>
              <a:gd name="T71" fmla="*/ 80 h 200"/>
              <a:gd name="T72" fmla="*/ 100 w 200"/>
              <a:gd name="T73" fmla="*/ 80 h 200"/>
              <a:gd name="T74" fmla="*/ 100 w 200"/>
              <a:gd name="T75" fmla="*/ 60 h 200"/>
              <a:gd name="T76" fmla="*/ 120 w 200"/>
              <a:gd name="T77" fmla="*/ 60 h 200"/>
              <a:gd name="T78" fmla="*/ 120 w 200"/>
              <a:gd name="T79" fmla="*/ 80 h 200"/>
              <a:gd name="T80" fmla="*/ 140 w 200"/>
              <a:gd name="T81" fmla="*/ 80 h 200"/>
              <a:gd name="T82" fmla="*/ 140 w 200"/>
              <a:gd name="T83" fmla="*/ 60 h 200"/>
              <a:gd name="T84" fmla="*/ 160 w 200"/>
              <a:gd name="T85" fmla="*/ 60 h 200"/>
              <a:gd name="T86" fmla="*/ 160 w 200"/>
              <a:gd name="T87" fmla="*/ 40 h 200"/>
              <a:gd name="T88" fmla="*/ 140 w 200"/>
              <a:gd name="T89" fmla="*/ 40 h 200"/>
              <a:gd name="T90" fmla="*/ 60 w 200"/>
              <a:gd name="T91" fmla="*/ 200 h 200"/>
              <a:gd name="T92" fmla="*/ 0 w 200"/>
              <a:gd name="T93" fmla="*/ 200 h 200"/>
              <a:gd name="T94" fmla="*/ 0 w 200"/>
              <a:gd name="T95" fmla="*/ 184 h 200"/>
              <a:gd name="T96" fmla="*/ 60 w 200"/>
              <a:gd name="T97" fmla="*/ 184 h 200"/>
              <a:gd name="T98" fmla="*/ 60 w 200"/>
              <a:gd name="T99" fmla="*/ 20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0" h="200">
                <a:moveTo>
                  <a:pt x="140" y="200"/>
                </a:moveTo>
                <a:cubicBezTo>
                  <a:pt x="140" y="184"/>
                  <a:pt x="140" y="184"/>
                  <a:pt x="140" y="184"/>
                </a:cubicBezTo>
                <a:cubicBezTo>
                  <a:pt x="200" y="184"/>
                  <a:pt x="200" y="184"/>
                  <a:pt x="200" y="184"/>
                </a:cubicBezTo>
                <a:cubicBezTo>
                  <a:pt x="200" y="200"/>
                  <a:pt x="200" y="200"/>
                  <a:pt x="200" y="200"/>
                </a:cubicBezTo>
                <a:lnTo>
                  <a:pt x="140" y="200"/>
                </a:lnTo>
                <a:close/>
                <a:moveTo>
                  <a:pt x="160" y="87"/>
                </a:moveTo>
                <a:cubicBezTo>
                  <a:pt x="40" y="87"/>
                  <a:pt x="40" y="87"/>
                  <a:pt x="40" y="87"/>
                </a:cubicBezTo>
                <a:cubicBezTo>
                  <a:pt x="40" y="180"/>
                  <a:pt x="40" y="180"/>
                  <a:pt x="40" y="180"/>
                </a:cubicBezTo>
                <a:cubicBezTo>
                  <a:pt x="20" y="180"/>
                  <a:pt x="20" y="180"/>
                  <a:pt x="20" y="18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4"/>
                  <a:pt x="24" y="0"/>
                  <a:pt x="30" y="0"/>
                </a:cubicBezTo>
                <a:cubicBezTo>
                  <a:pt x="35" y="0"/>
                  <a:pt x="40" y="4"/>
                  <a:pt x="40" y="10"/>
                </a:cubicBezTo>
                <a:cubicBezTo>
                  <a:pt x="40" y="28"/>
                  <a:pt x="40" y="28"/>
                  <a:pt x="40" y="28"/>
                </a:cubicBezTo>
                <a:cubicBezTo>
                  <a:pt x="160" y="28"/>
                  <a:pt x="160" y="28"/>
                  <a:pt x="160" y="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4"/>
                  <a:pt x="164" y="0"/>
                  <a:pt x="170" y="0"/>
                </a:cubicBezTo>
                <a:cubicBezTo>
                  <a:pt x="175" y="0"/>
                  <a:pt x="180" y="4"/>
                  <a:pt x="180" y="10"/>
                </a:cubicBezTo>
                <a:cubicBezTo>
                  <a:pt x="180" y="180"/>
                  <a:pt x="180" y="180"/>
                  <a:pt x="180" y="180"/>
                </a:cubicBezTo>
                <a:cubicBezTo>
                  <a:pt x="160" y="180"/>
                  <a:pt x="160" y="180"/>
                  <a:pt x="160" y="180"/>
                </a:cubicBezTo>
                <a:lnTo>
                  <a:pt x="160" y="87"/>
                </a:lnTo>
                <a:close/>
                <a:moveTo>
                  <a:pt x="140" y="40"/>
                </a:moveTo>
                <a:cubicBezTo>
                  <a:pt x="140" y="60"/>
                  <a:pt x="140" y="60"/>
                  <a:pt x="140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40"/>
                  <a:pt x="80" y="40"/>
                  <a:pt x="8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40" y="80"/>
                  <a:pt x="40" y="80"/>
                  <a:pt x="40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60" y="60"/>
                  <a:pt x="60" y="60"/>
                  <a:pt x="6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80"/>
                  <a:pt x="80" y="80"/>
                  <a:pt x="80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60" y="60"/>
                  <a:pt x="160" y="60"/>
                  <a:pt x="160" y="60"/>
                </a:cubicBezTo>
                <a:cubicBezTo>
                  <a:pt x="160" y="40"/>
                  <a:pt x="160" y="40"/>
                  <a:pt x="160" y="40"/>
                </a:cubicBezTo>
                <a:lnTo>
                  <a:pt x="140" y="40"/>
                </a:lnTo>
                <a:close/>
                <a:moveTo>
                  <a:pt x="60" y="200"/>
                </a:moveTo>
                <a:cubicBezTo>
                  <a:pt x="0" y="200"/>
                  <a:pt x="0" y="200"/>
                  <a:pt x="0" y="200"/>
                </a:cubicBezTo>
                <a:cubicBezTo>
                  <a:pt x="0" y="184"/>
                  <a:pt x="0" y="184"/>
                  <a:pt x="0" y="184"/>
                </a:cubicBezTo>
                <a:cubicBezTo>
                  <a:pt x="60" y="184"/>
                  <a:pt x="60" y="184"/>
                  <a:pt x="60" y="184"/>
                </a:cubicBezTo>
                <a:lnTo>
                  <a:pt x="60" y="20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3" name="Freeform 124"/>
          <p:cNvSpPr>
            <a:spLocks noEditPoints="1"/>
          </p:cNvSpPr>
          <p:nvPr/>
        </p:nvSpPr>
        <p:spPr bwMode="auto">
          <a:xfrm>
            <a:off x="184012" y="5411059"/>
            <a:ext cx="375856" cy="375834"/>
          </a:xfrm>
          <a:custGeom>
            <a:avLst/>
            <a:gdLst>
              <a:gd name="T0" fmla="*/ 162 w 200"/>
              <a:gd name="T1" fmla="*/ 200 h 200"/>
              <a:gd name="T2" fmla="*/ 38 w 200"/>
              <a:gd name="T3" fmla="*/ 200 h 200"/>
              <a:gd name="T4" fmla="*/ 0 w 200"/>
              <a:gd name="T5" fmla="*/ 162 h 200"/>
              <a:gd name="T6" fmla="*/ 0 w 200"/>
              <a:gd name="T7" fmla="*/ 38 h 200"/>
              <a:gd name="T8" fmla="*/ 38 w 200"/>
              <a:gd name="T9" fmla="*/ 0 h 200"/>
              <a:gd name="T10" fmla="*/ 162 w 200"/>
              <a:gd name="T11" fmla="*/ 0 h 200"/>
              <a:gd name="T12" fmla="*/ 200 w 200"/>
              <a:gd name="T13" fmla="*/ 38 h 200"/>
              <a:gd name="T14" fmla="*/ 200 w 200"/>
              <a:gd name="T15" fmla="*/ 162 h 200"/>
              <a:gd name="T16" fmla="*/ 162 w 200"/>
              <a:gd name="T17" fmla="*/ 200 h 200"/>
              <a:gd name="T18" fmla="*/ 176 w 200"/>
              <a:gd name="T19" fmla="*/ 38 h 200"/>
              <a:gd name="T20" fmla="*/ 162 w 200"/>
              <a:gd name="T21" fmla="*/ 24 h 200"/>
              <a:gd name="T22" fmla="*/ 38 w 200"/>
              <a:gd name="T23" fmla="*/ 24 h 200"/>
              <a:gd name="T24" fmla="*/ 24 w 200"/>
              <a:gd name="T25" fmla="*/ 38 h 200"/>
              <a:gd name="T26" fmla="*/ 24 w 200"/>
              <a:gd name="T27" fmla="*/ 50 h 200"/>
              <a:gd name="T28" fmla="*/ 13 w 200"/>
              <a:gd name="T29" fmla="*/ 63 h 200"/>
              <a:gd name="T30" fmla="*/ 13 w 200"/>
              <a:gd name="T31" fmla="*/ 75 h 200"/>
              <a:gd name="T32" fmla="*/ 24 w 200"/>
              <a:gd name="T33" fmla="*/ 88 h 200"/>
              <a:gd name="T34" fmla="*/ 24 w 200"/>
              <a:gd name="T35" fmla="*/ 113 h 200"/>
              <a:gd name="T36" fmla="*/ 13 w 200"/>
              <a:gd name="T37" fmla="*/ 125 h 200"/>
              <a:gd name="T38" fmla="*/ 13 w 200"/>
              <a:gd name="T39" fmla="*/ 137 h 200"/>
              <a:gd name="T40" fmla="*/ 24 w 200"/>
              <a:gd name="T41" fmla="*/ 150 h 200"/>
              <a:gd name="T42" fmla="*/ 24 w 200"/>
              <a:gd name="T43" fmla="*/ 162 h 200"/>
              <a:gd name="T44" fmla="*/ 38 w 200"/>
              <a:gd name="T45" fmla="*/ 176 h 200"/>
              <a:gd name="T46" fmla="*/ 162 w 200"/>
              <a:gd name="T47" fmla="*/ 176 h 200"/>
              <a:gd name="T48" fmla="*/ 176 w 200"/>
              <a:gd name="T49" fmla="*/ 162 h 200"/>
              <a:gd name="T50" fmla="*/ 176 w 200"/>
              <a:gd name="T51" fmla="*/ 38 h 200"/>
              <a:gd name="T52" fmla="*/ 150 w 200"/>
              <a:gd name="T53" fmla="*/ 164 h 200"/>
              <a:gd name="T54" fmla="*/ 50 w 200"/>
              <a:gd name="T55" fmla="*/ 164 h 200"/>
              <a:gd name="T56" fmla="*/ 38 w 200"/>
              <a:gd name="T57" fmla="*/ 150 h 200"/>
              <a:gd name="T58" fmla="*/ 48 w 200"/>
              <a:gd name="T59" fmla="*/ 137 h 200"/>
              <a:gd name="T60" fmla="*/ 48 w 200"/>
              <a:gd name="T61" fmla="*/ 125 h 200"/>
              <a:gd name="T62" fmla="*/ 36 w 200"/>
              <a:gd name="T63" fmla="*/ 113 h 200"/>
              <a:gd name="T64" fmla="*/ 36 w 200"/>
              <a:gd name="T65" fmla="*/ 88 h 200"/>
              <a:gd name="T66" fmla="*/ 48 w 200"/>
              <a:gd name="T67" fmla="*/ 75 h 200"/>
              <a:gd name="T68" fmla="*/ 48 w 200"/>
              <a:gd name="T69" fmla="*/ 63 h 200"/>
              <a:gd name="T70" fmla="*/ 38 w 200"/>
              <a:gd name="T71" fmla="*/ 50 h 200"/>
              <a:gd name="T72" fmla="*/ 50 w 200"/>
              <a:gd name="T73" fmla="*/ 36 h 200"/>
              <a:gd name="T74" fmla="*/ 150 w 200"/>
              <a:gd name="T75" fmla="*/ 36 h 200"/>
              <a:gd name="T76" fmla="*/ 164 w 200"/>
              <a:gd name="T77" fmla="*/ 50 h 200"/>
              <a:gd name="T78" fmla="*/ 164 w 200"/>
              <a:gd name="T79" fmla="*/ 150 h 200"/>
              <a:gd name="T80" fmla="*/ 150 w 200"/>
              <a:gd name="T81" fmla="*/ 164 h 200"/>
              <a:gd name="T82" fmla="*/ 100 w 200"/>
              <a:gd name="T83" fmla="*/ 63 h 200"/>
              <a:gd name="T84" fmla="*/ 63 w 200"/>
              <a:gd name="T85" fmla="*/ 100 h 200"/>
              <a:gd name="T86" fmla="*/ 100 w 200"/>
              <a:gd name="T87" fmla="*/ 137 h 200"/>
              <a:gd name="T88" fmla="*/ 137 w 200"/>
              <a:gd name="T89" fmla="*/ 100 h 200"/>
              <a:gd name="T90" fmla="*/ 100 w 200"/>
              <a:gd name="T91" fmla="*/ 63 h 200"/>
              <a:gd name="T92" fmla="*/ 100 w 200"/>
              <a:gd name="T93" fmla="*/ 125 h 200"/>
              <a:gd name="T94" fmla="*/ 75 w 200"/>
              <a:gd name="T95" fmla="*/ 100 h 200"/>
              <a:gd name="T96" fmla="*/ 100 w 200"/>
              <a:gd name="T97" fmla="*/ 75 h 200"/>
              <a:gd name="T98" fmla="*/ 125 w 200"/>
              <a:gd name="T99" fmla="*/ 100 h 200"/>
              <a:gd name="T100" fmla="*/ 100 w 200"/>
              <a:gd name="T101" fmla="*/ 125 h 200"/>
              <a:gd name="T102" fmla="*/ 31 w 200"/>
              <a:gd name="T103" fmla="*/ 75 h 200"/>
              <a:gd name="T104" fmla="*/ 25 w 200"/>
              <a:gd name="T105" fmla="*/ 69 h 200"/>
              <a:gd name="T106" fmla="*/ 31 w 200"/>
              <a:gd name="T107" fmla="*/ 63 h 200"/>
              <a:gd name="T108" fmla="*/ 38 w 200"/>
              <a:gd name="T109" fmla="*/ 69 h 200"/>
              <a:gd name="T110" fmla="*/ 31 w 200"/>
              <a:gd name="T111" fmla="*/ 75 h 200"/>
              <a:gd name="T112" fmla="*/ 31 w 200"/>
              <a:gd name="T113" fmla="*/ 125 h 200"/>
              <a:gd name="T114" fmla="*/ 38 w 200"/>
              <a:gd name="T115" fmla="*/ 131 h 200"/>
              <a:gd name="T116" fmla="*/ 31 w 200"/>
              <a:gd name="T117" fmla="*/ 137 h 200"/>
              <a:gd name="T118" fmla="*/ 25 w 200"/>
              <a:gd name="T119" fmla="*/ 131 h 200"/>
              <a:gd name="T120" fmla="*/ 31 w 200"/>
              <a:gd name="T121" fmla="*/ 125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0" h="200">
                <a:moveTo>
                  <a:pt x="162" y="200"/>
                </a:moveTo>
                <a:cubicBezTo>
                  <a:pt x="38" y="200"/>
                  <a:pt x="38" y="200"/>
                  <a:pt x="38" y="200"/>
                </a:cubicBezTo>
                <a:cubicBezTo>
                  <a:pt x="17" y="200"/>
                  <a:pt x="0" y="183"/>
                  <a:pt x="0" y="162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17"/>
                  <a:pt x="17" y="0"/>
                  <a:pt x="38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83" y="0"/>
                  <a:pt x="200" y="17"/>
                  <a:pt x="200" y="38"/>
                </a:cubicBezTo>
                <a:cubicBezTo>
                  <a:pt x="200" y="162"/>
                  <a:pt x="200" y="162"/>
                  <a:pt x="200" y="162"/>
                </a:cubicBezTo>
                <a:cubicBezTo>
                  <a:pt x="200" y="183"/>
                  <a:pt x="183" y="200"/>
                  <a:pt x="162" y="200"/>
                </a:cubicBezTo>
                <a:close/>
                <a:moveTo>
                  <a:pt x="176" y="38"/>
                </a:moveTo>
                <a:cubicBezTo>
                  <a:pt x="176" y="31"/>
                  <a:pt x="169" y="24"/>
                  <a:pt x="162" y="24"/>
                </a:cubicBezTo>
                <a:cubicBezTo>
                  <a:pt x="38" y="24"/>
                  <a:pt x="38" y="24"/>
                  <a:pt x="38" y="24"/>
                </a:cubicBezTo>
                <a:cubicBezTo>
                  <a:pt x="31" y="24"/>
                  <a:pt x="24" y="31"/>
                  <a:pt x="24" y="38"/>
                </a:cubicBezTo>
                <a:cubicBezTo>
                  <a:pt x="24" y="50"/>
                  <a:pt x="24" y="50"/>
                  <a:pt x="24" y="50"/>
                </a:cubicBezTo>
                <a:cubicBezTo>
                  <a:pt x="17" y="50"/>
                  <a:pt x="13" y="56"/>
                  <a:pt x="13" y="63"/>
                </a:cubicBezTo>
                <a:cubicBezTo>
                  <a:pt x="13" y="75"/>
                  <a:pt x="13" y="75"/>
                  <a:pt x="13" y="75"/>
                </a:cubicBezTo>
                <a:cubicBezTo>
                  <a:pt x="13" y="82"/>
                  <a:pt x="17" y="88"/>
                  <a:pt x="24" y="88"/>
                </a:cubicBezTo>
                <a:cubicBezTo>
                  <a:pt x="24" y="113"/>
                  <a:pt x="24" y="113"/>
                  <a:pt x="24" y="113"/>
                </a:cubicBezTo>
                <a:cubicBezTo>
                  <a:pt x="17" y="113"/>
                  <a:pt x="13" y="118"/>
                  <a:pt x="13" y="125"/>
                </a:cubicBezTo>
                <a:cubicBezTo>
                  <a:pt x="13" y="137"/>
                  <a:pt x="13" y="137"/>
                  <a:pt x="13" y="137"/>
                </a:cubicBezTo>
                <a:cubicBezTo>
                  <a:pt x="13" y="144"/>
                  <a:pt x="17" y="150"/>
                  <a:pt x="24" y="150"/>
                </a:cubicBezTo>
                <a:cubicBezTo>
                  <a:pt x="24" y="162"/>
                  <a:pt x="24" y="162"/>
                  <a:pt x="24" y="162"/>
                </a:cubicBezTo>
                <a:cubicBezTo>
                  <a:pt x="24" y="169"/>
                  <a:pt x="31" y="176"/>
                  <a:pt x="38" y="176"/>
                </a:cubicBezTo>
                <a:cubicBezTo>
                  <a:pt x="162" y="176"/>
                  <a:pt x="162" y="176"/>
                  <a:pt x="162" y="176"/>
                </a:cubicBezTo>
                <a:cubicBezTo>
                  <a:pt x="169" y="176"/>
                  <a:pt x="176" y="169"/>
                  <a:pt x="176" y="162"/>
                </a:cubicBezTo>
                <a:lnTo>
                  <a:pt x="176" y="38"/>
                </a:lnTo>
                <a:close/>
                <a:moveTo>
                  <a:pt x="150" y="164"/>
                </a:moveTo>
                <a:cubicBezTo>
                  <a:pt x="50" y="164"/>
                  <a:pt x="50" y="164"/>
                  <a:pt x="50" y="164"/>
                </a:cubicBezTo>
                <a:cubicBezTo>
                  <a:pt x="43" y="164"/>
                  <a:pt x="38" y="157"/>
                  <a:pt x="38" y="150"/>
                </a:cubicBezTo>
                <a:cubicBezTo>
                  <a:pt x="45" y="150"/>
                  <a:pt x="48" y="144"/>
                  <a:pt x="48" y="137"/>
                </a:cubicBezTo>
                <a:cubicBezTo>
                  <a:pt x="48" y="125"/>
                  <a:pt x="48" y="125"/>
                  <a:pt x="48" y="125"/>
                </a:cubicBezTo>
                <a:cubicBezTo>
                  <a:pt x="48" y="118"/>
                  <a:pt x="43" y="113"/>
                  <a:pt x="36" y="113"/>
                </a:cubicBezTo>
                <a:cubicBezTo>
                  <a:pt x="36" y="88"/>
                  <a:pt x="36" y="88"/>
                  <a:pt x="36" y="88"/>
                </a:cubicBezTo>
                <a:cubicBezTo>
                  <a:pt x="43" y="88"/>
                  <a:pt x="48" y="82"/>
                  <a:pt x="48" y="75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56"/>
                  <a:pt x="45" y="50"/>
                  <a:pt x="38" y="50"/>
                </a:cubicBezTo>
                <a:cubicBezTo>
                  <a:pt x="38" y="43"/>
                  <a:pt x="43" y="36"/>
                  <a:pt x="50" y="36"/>
                </a:cubicBezTo>
                <a:cubicBezTo>
                  <a:pt x="150" y="36"/>
                  <a:pt x="150" y="36"/>
                  <a:pt x="150" y="36"/>
                </a:cubicBezTo>
                <a:cubicBezTo>
                  <a:pt x="157" y="36"/>
                  <a:pt x="164" y="43"/>
                  <a:pt x="164" y="50"/>
                </a:cubicBezTo>
                <a:cubicBezTo>
                  <a:pt x="164" y="150"/>
                  <a:pt x="164" y="150"/>
                  <a:pt x="164" y="150"/>
                </a:cubicBezTo>
                <a:cubicBezTo>
                  <a:pt x="164" y="157"/>
                  <a:pt x="157" y="164"/>
                  <a:pt x="150" y="164"/>
                </a:cubicBezTo>
                <a:close/>
                <a:moveTo>
                  <a:pt x="100" y="63"/>
                </a:moveTo>
                <a:cubicBezTo>
                  <a:pt x="79" y="63"/>
                  <a:pt x="63" y="79"/>
                  <a:pt x="63" y="100"/>
                </a:cubicBezTo>
                <a:cubicBezTo>
                  <a:pt x="63" y="121"/>
                  <a:pt x="79" y="137"/>
                  <a:pt x="100" y="137"/>
                </a:cubicBezTo>
                <a:cubicBezTo>
                  <a:pt x="121" y="137"/>
                  <a:pt x="137" y="121"/>
                  <a:pt x="137" y="100"/>
                </a:cubicBezTo>
                <a:cubicBezTo>
                  <a:pt x="137" y="79"/>
                  <a:pt x="121" y="63"/>
                  <a:pt x="100" y="63"/>
                </a:cubicBezTo>
                <a:close/>
                <a:moveTo>
                  <a:pt x="100" y="125"/>
                </a:moveTo>
                <a:cubicBezTo>
                  <a:pt x="86" y="125"/>
                  <a:pt x="75" y="114"/>
                  <a:pt x="75" y="100"/>
                </a:cubicBezTo>
                <a:cubicBezTo>
                  <a:pt x="75" y="86"/>
                  <a:pt x="86" y="75"/>
                  <a:pt x="100" y="75"/>
                </a:cubicBezTo>
                <a:cubicBezTo>
                  <a:pt x="114" y="75"/>
                  <a:pt x="125" y="86"/>
                  <a:pt x="125" y="100"/>
                </a:cubicBezTo>
                <a:cubicBezTo>
                  <a:pt x="125" y="114"/>
                  <a:pt x="114" y="125"/>
                  <a:pt x="100" y="125"/>
                </a:cubicBezTo>
                <a:close/>
                <a:moveTo>
                  <a:pt x="31" y="75"/>
                </a:moveTo>
                <a:cubicBezTo>
                  <a:pt x="28" y="75"/>
                  <a:pt x="25" y="72"/>
                  <a:pt x="25" y="69"/>
                </a:cubicBezTo>
                <a:cubicBezTo>
                  <a:pt x="25" y="65"/>
                  <a:pt x="28" y="63"/>
                  <a:pt x="31" y="63"/>
                </a:cubicBezTo>
                <a:cubicBezTo>
                  <a:pt x="35" y="63"/>
                  <a:pt x="38" y="65"/>
                  <a:pt x="38" y="69"/>
                </a:cubicBezTo>
                <a:cubicBezTo>
                  <a:pt x="38" y="72"/>
                  <a:pt x="35" y="75"/>
                  <a:pt x="31" y="75"/>
                </a:cubicBezTo>
                <a:close/>
                <a:moveTo>
                  <a:pt x="31" y="125"/>
                </a:moveTo>
                <a:cubicBezTo>
                  <a:pt x="35" y="125"/>
                  <a:pt x="38" y="128"/>
                  <a:pt x="38" y="131"/>
                </a:cubicBezTo>
                <a:cubicBezTo>
                  <a:pt x="38" y="135"/>
                  <a:pt x="35" y="137"/>
                  <a:pt x="31" y="137"/>
                </a:cubicBezTo>
                <a:cubicBezTo>
                  <a:pt x="28" y="137"/>
                  <a:pt x="25" y="135"/>
                  <a:pt x="25" y="131"/>
                </a:cubicBezTo>
                <a:cubicBezTo>
                  <a:pt x="25" y="128"/>
                  <a:pt x="28" y="125"/>
                  <a:pt x="31" y="125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4" name="Freeform 40"/>
          <p:cNvSpPr>
            <a:spLocks noEditPoints="1"/>
          </p:cNvSpPr>
          <p:nvPr/>
        </p:nvSpPr>
        <p:spPr bwMode="auto">
          <a:xfrm>
            <a:off x="10917534" y="6039901"/>
            <a:ext cx="377198" cy="377178"/>
          </a:xfrm>
          <a:custGeom>
            <a:avLst/>
            <a:gdLst>
              <a:gd name="T0" fmla="*/ 188 w 200"/>
              <a:gd name="T1" fmla="*/ 200 h 200"/>
              <a:gd name="T2" fmla="*/ 12 w 200"/>
              <a:gd name="T3" fmla="*/ 200 h 200"/>
              <a:gd name="T4" fmla="*/ 0 w 200"/>
              <a:gd name="T5" fmla="*/ 188 h 200"/>
              <a:gd name="T6" fmla="*/ 0 w 200"/>
              <a:gd name="T7" fmla="*/ 72 h 200"/>
              <a:gd name="T8" fmla="*/ 0 w 200"/>
              <a:gd name="T9" fmla="*/ 40 h 200"/>
              <a:gd name="T10" fmla="*/ 0 w 200"/>
              <a:gd name="T11" fmla="*/ 12 h 200"/>
              <a:gd name="T12" fmla="*/ 12 w 200"/>
              <a:gd name="T13" fmla="*/ 0 h 200"/>
              <a:gd name="T14" fmla="*/ 167 w 200"/>
              <a:gd name="T15" fmla="*/ 0 h 200"/>
              <a:gd name="T16" fmla="*/ 199 w 200"/>
              <a:gd name="T17" fmla="*/ 32 h 200"/>
              <a:gd name="T18" fmla="*/ 200 w 200"/>
              <a:gd name="T19" fmla="*/ 188 h 200"/>
              <a:gd name="T20" fmla="*/ 188 w 200"/>
              <a:gd name="T21" fmla="*/ 200 h 200"/>
              <a:gd name="T22" fmla="*/ 160 w 200"/>
              <a:gd name="T23" fmla="*/ 32 h 200"/>
              <a:gd name="T24" fmla="*/ 148 w 200"/>
              <a:gd name="T25" fmla="*/ 20 h 200"/>
              <a:gd name="T26" fmla="*/ 44 w 200"/>
              <a:gd name="T27" fmla="*/ 20 h 200"/>
              <a:gd name="T28" fmla="*/ 32 w 200"/>
              <a:gd name="T29" fmla="*/ 32 h 200"/>
              <a:gd name="T30" fmla="*/ 32 w 200"/>
              <a:gd name="T31" fmla="*/ 68 h 200"/>
              <a:gd name="T32" fmla="*/ 44 w 200"/>
              <a:gd name="T33" fmla="*/ 80 h 200"/>
              <a:gd name="T34" fmla="*/ 148 w 200"/>
              <a:gd name="T35" fmla="*/ 80 h 200"/>
              <a:gd name="T36" fmla="*/ 160 w 200"/>
              <a:gd name="T37" fmla="*/ 68 h 200"/>
              <a:gd name="T38" fmla="*/ 160 w 200"/>
              <a:gd name="T39" fmla="*/ 32 h 200"/>
              <a:gd name="T40" fmla="*/ 172 w 200"/>
              <a:gd name="T41" fmla="*/ 96 h 200"/>
              <a:gd name="T42" fmla="*/ 28 w 200"/>
              <a:gd name="T43" fmla="*/ 96 h 200"/>
              <a:gd name="T44" fmla="*/ 28 w 200"/>
              <a:gd name="T45" fmla="*/ 188 h 200"/>
              <a:gd name="T46" fmla="*/ 172 w 200"/>
              <a:gd name="T47" fmla="*/ 188 h 200"/>
              <a:gd name="T48" fmla="*/ 172 w 200"/>
              <a:gd name="T49" fmla="*/ 96 h 200"/>
              <a:gd name="T50" fmla="*/ 156 w 200"/>
              <a:gd name="T51" fmla="*/ 124 h 200"/>
              <a:gd name="T52" fmla="*/ 44 w 200"/>
              <a:gd name="T53" fmla="*/ 124 h 200"/>
              <a:gd name="T54" fmla="*/ 44 w 200"/>
              <a:gd name="T55" fmla="*/ 116 h 200"/>
              <a:gd name="T56" fmla="*/ 156 w 200"/>
              <a:gd name="T57" fmla="*/ 116 h 200"/>
              <a:gd name="T58" fmla="*/ 156 w 200"/>
              <a:gd name="T59" fmla="*/ 124 h 200"/>
              <a:gd name="T60" fmla="*/ 156 w 200"/>
              <a:gd name="T61" fmla="*/ 140 h 200"/>
              <a:gd name="T62" fmla="*/ 44 w 200"/>
              <a:gd name="T63" fmla="*/ 140 h 200"/>
              <a:gd name="T64" fmla="*/ 44 w 200"/>
              <a:gd name="T65" fmla="*/ 132 h 200"/>
              <a:gd name="T66" fmla="*/ 156 w 200"/>
              <a:gd name="T67" fmla="*/ 132 h 200"/>
              <a:gd name="T68" fmla="*/ 156 w 200"/>
              <a:gd name="T69" fmla="*/ 140 h 200"/>
              <a:gd name="T70" fmla="*/ 156 w 200"/>
              <a:gd name="T71" fmla="*/ 156 h 200"/>
              <a:gd name="T72" fmla="*/ 44 w 200"/>
              <a:gd name="T73" fmla="*/ 156 h 200"/>
              <a:gd name="T74" fmla="*/ 44 w 200"/>
              <a:gd name="T75" fmla="*/ 148 h 200"/>
              <a:gd name="T76" fmla="*/ 156 w 200"/>
              <a:gd name="T77" fmla="*/ 148 h 200"/>
              <a:gd name="T78" fmla="*/ 156 w 200"/>
              <a:gd name="T79" fmla="*/ 156 h 200"/>
              <a:gd name="T80" fmla="*/ 156 w 200"/>
              <a:gd name="T81" fmla="*/ 172 h 200"/>
              <a:gd name="T82" fmla="*/ 44 w 200"/>
              <a:gd name="T83" fmla="*/ 172 h 200"/>
              <a:gd name="T84" fmla="*/ 44 w 200"/>
              <a:gd name="T85" fmla="*/ 164 h 200"/>
              <a:gd name="T86" fmla="*/ 156 w 200"/>
              <a:gd name="T87" fmla="*/ 164 h 200"/>
              <a:gd name="T88" fmla="*/ 156 w 200"/>
              <a:gd name="T89" fmla="*/ 172 h 200"/>
              <a:gd name="T90" fmla="*/ 112 w 200"/>
              <a:gd name="T91" fmla="*/ 28 h 200"/>
              <a:gd name="T92" fmla="*/ 136 w 200"/>
              <a:gd name="T93" fmla="*/ 28 h 200"/>
              <a:gd name="T94" fmla="*/ 136 w 200"/>
              <a:gd name="T95" fmla="*/ 72 h 200"/>
              <a:gd name="T96" fmla="*/ 112 w 200"/>
              <a:gd name="T97" fmla="*/ 72 h 200"/>
              <a:gd name="T98" fmla="*/ 112 w 200"/>
              <a:gd name="T99" fmla="*/ 2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0" h="200">
                <a:moveTo>
                  <a:pt x="188" y="200"/>
                </a:moveTo>
                <a:cubicBezTo>
                  <a:pt x="12" y="200"/>
                  <a:pt x="12" y="200"/>
                  <a:pt x="12" y="200"/>
                </a:cubicBezTo>
                <a:cubicBezTo>
                  <a:pt x="5" y="200"/>
                  <a:pt x="0" y="195"/>
                  <a:pt x="0" y="18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99" y="32"/>
                  <a:pt x="199" y="32"/>
                  <a:pt x="199" y="32"/>
                </a:cubicBezTo>
                <a:cubicBezTo>
                  <a:pt x="200" y="188"/>
                  <a:pt x="200" y="188"/>
                  <a:pt x="200" y="188"/>
                </a:cubicBezTo>
                <a:cubicBezTo>
                  <a:pt x="200" y="195"/>
                  <a:pt x="194" y="200"/>
                  <a:pt x="188" y="200"/>
                </a:cubicBezTo>
                <a:close/>
                <a:moveTo>
                  <a:pt x="160" y="32"/>
                </a:moveTo>
                <a:cubicBezTo>
                  <a:pt x="160" y="25"/>
                  <a:pt x="154" y="20"/>
                  <a:pt x="148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37" y="20"/>
                  <a:pt x="32" y="25"/>
                  <a:pt x="32" y="32"/>
                </a:cubicBezTo>
                <a:cubicBezTo>
                  <a:pt x="32" y="68"/>
                  <a:pt x="32" y="68"/>
                  <a:pt x="32" y="68"/>
                </a:cubicBezTo>
                <a:cubicBezTo>
                  <a:pt x="32" y="75"/>
                  <a:pt x="37" y="80"/>
                  <a:pt x="44" y="80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54" y="80"/>
                  <a:pt x="160" y="75"/>
                  <a:pt x="160" y="68"/>
                </a:cubicBezTo>
                <a:lnTo>
                  <a:pt x="160" y="32"/>
                </a:lnTo>
                <a:close/>
                <a:moveTo>
                  <a:pt x="172" y="96"/>
                </a:moveTo>
                <a:cubicBezTo>
                  <a:pt x="28" y="96"/>
                  <a:pt x="28" y="96"/>
                  <a:pt x="28" y="96"/>
                </a:cubicBezTo>
                <a:cubicBezTo>
                  <a:pt x="28" y="188"/>
                  <a:pt x="28" y="188"/>
                  <a:pt x="28" y="188"/>
                </a:cubicBezTo>
                <a:cubicBezTo>
                  <a:pt x="172" y="188"/>
                  <a:pt x="172" y="188"/>
                  <a:pt x="172" y="188"/>
                </a:cubicBezTo>
                <a:lnTo>
                  <a:pt x="172" y="96"/>
                </a:lnTo>
                <a:close/>
                <a:moveTo>
                  <a:pt x="156" y="124"/>
                </a:moveTo>
                <a:cubicBezTo>
                  <a:pt x="44" y="124"/>
                  <a:pt x="44" y="124"/>
                  <a:pt x="44" y="124"/>
                </a:cubicBezTo>
                <a:cubicBezTo>
                  <a:pt x="44" y="116"/>
                  <a:pt x="44" y="116"/>
                  <a:pt x="44" y="116"/>
                </a:cubicBezTo>
                <a:cubicBezTo>
                  <a:pt x="156" y="116"/>
                  <a:pt x="156" y="116"/>
                  <a:pt x="156" y="116"/>
                </a:cubicBezTo>
                <a:lnTo>
                  <a:pt x="156" y="124"/>
                </a:lnTo>
                <a:close/>
                <a:moveTo>
                  <a:pt x="156" y="140"/>
                </a:moveTo>
                <a:cubicBezTo>
                  <a:pt x="44" y="140"/>
                  <a:pt x="44" y="140"/>
                  <a:pt x="44" y="140"/>
                </a:cubicBezTo>
                <a:cubicBezTo>
                  <a:pt x="44" y="132"/>
                  <a:pt x="44" y="132"/>
                  <a:pt x="44" y="132"/>
                </a:cubicBezTo>
                <a:cubicBezTo>
                  <a:pt x="156" y="132"/>
                  <a:pt x="156" y="132"/>
                  <a:pt x="156" y="132"/>
                </a:cubicBezTo>
                <a:lnTo>
                  <a:pt x="156" y="140"/>
                </a:lnTo>
                <a:close/>
                <a:moveTo>
                  <a:pt x="156" y="156"/>
                </a:moveTo>
                <a:cubicBezTo>
                  <a:pt x="44" y="156"/>
                  <a:pt x="44" y="156"/>
                  <a:pt x="44" y="156"/>
                </a:cubicBezTo>
                <a:cubicBezTo>
                  <a:pt x="44" y="148"/>
                  <a:pt x="44" y="148"/>
                  <a:pt x="44" y="148"/>
                </a:cubicBezTo>
                <a:cubicBezTo>
                  <a:pt x="156" y="148"/>
                  <a:pt x="156" y="148"/>
                  <a:pt x="156" y="148"/>
                </a:cubicBezTo>
                <a:lnTo>
                  <a:pt x="156" y="156"/>
                </a:lnTo>
                <a:close/>
                <a:moveTo>
                  <a:pt x="156" y="172"/>
                </a:moveTo>
                <a:cubicBezTo>
                  <a:pt x="44" y="172"/>
                  <a:pt x="44" y="172"/>
                  <a:pt x="44" y="172"/>
                </a:cubicBezTo>
                <a:cubicBezTo>
                  <a:pt x="44" y="164"/>
                  <a:pt x="44" y="164"/>
                  <a:pt x="44" y="164"/>
                </a:cubicBezTo>
                <a:cubicBezTo>
                  <a:pt x="156" y="164"/>
                  <a:pt x="156" y="164"/>
                  <a:pt x="156" y="164"/>
                </a:cubicBezTo>
                <a:lnTo>
                  <a:pt x="156" y="172"/>
                </a:lnTo>
                <a:close/>
                <a:moveTo>
                  <a:pt x="112" y="28"/>
                </a:moveTo>
                <a:cubicBezTo>
                  <a:pt x="136" y="28"/>
                  <a:pt x="136" y="28"/>
                  <a:pt x="136" y="28"/>
                </a:cubicBezTo>
                <a:cubicBezTo>
                  <a:pt x="136" y="72"/>
                  <a:pt x="136" y="72"/>
                  <a:pt x="136" y="72"/>
                </a:cubicBezTo>
                <a:cubicBezTo>
                  <a:pt x="112" y="72"/>
                  <a:pt x="112" y="72"/>
                  <a:pt x="112" y="72"/>
                </a:cubicBezTo>
                <a:lnTo>
                  <a:pt x="112" y="28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5" name="Freeform 97"/>
          <p:cNvSpPr>
            <a:spLocks noEditPoints="1"/>
          </p:cNvSpPr>
          <p:nvPr/>
        </p:nvSpPr>
        <p:spPr bwMode="auto">
          <a:xfrm>
            <a:off x="5545992" y="6041916"/>
            <a:ext cx="370485" cy="373149"/>
          </a:xfrm>
          <a:custGeom>
            <a:avLst/>
            <a:gdLst>
              <a:gd name="T0" fmla="*/ 0 w 197"/>
              <a:gd name="T1" fmla="*/ 99 h 198"/>
              <a:gd name="T2" fmla="*/ 197 w 197"/>
              <a:gd name="T3" fmla="*/ 99 h 198"/>
              <a:gd name="T4" fmla="*/ 98 w 197"/>
              <a:gd name="T5" fmla="*/ 15 h 198"/>
              <a:gd name="T6" fmla="*/ 98 w 197"/>
              <a:gd name="T7" fmla="*/ 183 h 198"/>
              <a:gd name="T8" fmla="*/ 98 w 197"/>
              <a:gd name="T9" fmla="*/ 15 h 198"/>
              <a:gd name="T10" fmla="*/ 160 w 197"/>
              <a:gd name="T11" fmla="*/ 99 h 198"/>
              <a:gd name="T12" fmla="*/ 151 w 197"/>
              <a:gd name="T13" fmla="*/ 66 h 198"/>
              <a:gd name="T14" fmla="*/ 171 w 197"/>
              <a:gd name="T15" fmla="*/ 99 h 198"/>
              <a:gd name="T16" fmla="*/ 109 w 197"/>
              <a:gd name="T17" fmla="*/ 86 h 198"/>
              <a:gd name="T18" fmla="*/ 124 w 197"/>
              <a:gd name="T19" fmla="*/ 97 h 198"/>
              <a:gd name="T20" fmla="*/ 99 w 197"/>
              <a:gd name="T21" fmla="*/ 37 h 198"/>
              <a:gd name="T22" fmla="*/ 50 w 197"/>
              <a:gd name="T23" fmla="*/ 95 h 198"/>
              <a:gd name="T24" fmla="*/ 26 w 197"/>
              <a:gd name="T25" fmla="*/ 103 h 198"/>
              <a:gd name="T26" fmla="*/ 26 w 197"/>
              <a:gd name="T27" fmla="*/ 99 h 198"/>
              <a:gd name="T28" fmla="*/ 99 w 197"/>
              <a:gd name="T29" fmla="*/ 26 h 198"/>
              <a:gd name="T30" fmla="*/ 134 w 197"/>
              <a:gd name="T31" fmla="*/ 48 h 198"/>
              <a:gd name="T32" fmla="*/ 78 w 197"/>
              <a:gd name="T33" fmla="*/ 140 h 198"/>
              <a:gd name="T34" fmla="*/ 66 w 197"/>
              <a:gd name="T35" fmla="*/ 153 h 198"/>
              <a:gd name="T36" fmla="*/ 100 w 197"/>
              <a:gd name="T37" fmla="*/ 92 h 198"/>
              <a:gd name="T38" fmla="*/ 100 w 197"/>
              <a:gd name="T39" fmla="*/ 131 h 198"/>
              <a:gd name="T40" fmla="*/ 100 w 197"/>
              <a:gd name="T41" fmla="*/ 92 h 198"/>
              <a:gd name="T42" fmla="*/ 110 w 197"/>
              <a:gd name="T43" fmla="*/ 108 h 198"/>
              <a:gd name="T44" fmla="*/ 89 w 197"/>
              <a:gd name="T45" fmla="*/ 108 h 198"/>
              <a:gd name="T46" fmla="*/ 90 w 197"/>
              <a:gd name="T47" fmla="*/ 167 h 198"/>
              <a:gd name="T48" fmla="*/ 82 w 197"/>
              <a:gd name="T49" fmla="*/ 139 h 198"/>
              <a:gd name="T50" fmla="*/ 90 w 197"/>
              <a:gd name="T51" fmla="*/ 167 h 198"/>
              <a:gd name="T52" fmla="*/ 94 w 197"/>
              <a:gd name="T53" fmla="*/ 167 h 198"/>
              <a:gd name="T54" fmla="*/ 102 w 197"/>
              <a:gd name="T55" fmla="*/ 139 h 198"/>
              <a:gd name="T56" fmla="*/ 114 w 197"/>
              <a:gd name="T57" fmla="*/ 167 h 198"/>
              <a:gd name="T58" fmla="*/ 106 w 197"/>
              <a:gd name="T59" fmla="*/ 139 h 198"/>
              <a:gd name="T60" fmla="*/ 114 w 197"/>
              <a:gd name="T61" fmla="*/ 167 h 198"/>
              <a:gd name="T62" fmla="*/ 118 w 197"/>
              <a:gd name="T63" fmla="*/ 167 h 198"/>
              <a:gd name="T64" fmla="*/ 130 w 197"/>
              <a:gd name="T65" fmla="*/ 15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7" h="198">
                <a:moveTo>
                  <a:pt x="98" y="198"/>
                </a:moveTo>
                <a:cubicBezTo>
                  <a:pt x="44" y="198"/>
                  <a:pt x="0" y="154"/>
                  <a:pt x="0" y="99"/>
                </a:cubicBezTo>
                <a:cubicBezTo>
                  <a:pt x="0" y="45"/>
                  <a:pt x="44" y="0"/>
                  <a:pt x="98" y="0"/>
                </a:cubicBezTo>
                <a:cubicBezTo>
                  <a:pt x="153" y="0"/>
                  <a:pt x="197" y="45"/>
                  <a:pt x="197" y="99"/>
                </a:cubicBezTo>
                <a:cubicBezTo>
                  <a:pt x="197" y="154"/>
                  <a:pt x="153" y="198"/>
                  <a:pt x="98" y="198"/>
                </a:cubicBezTo>
                <a:close/>
                <a:moveTo>
                  <a:pt x="98" y="15"/>
                </a:moveTo>
                <a:cubicBezTo>
                  <a:pt x="52" y="15"/>
                  <a:pt x="15" y="53"/>
                  <a:pt x="15" y="99"/>
                </a:cubicBezTo>
                <a:cubicBezTo>
                  <a:pt x="15" y="145"/>
                  <a:pt x="52" y="183"/>
                  <a:pt x="98" y="183"/>
                </a:cubicBezTo>
                <a:cubicBezTo>
                  <a:pt x="145" y="183"/>
                  <a:pt x="182" y="145"/>
                  <a:pt x="182" y="99"/>
                </a:cubicBezTo>
                <a:cubicBezTo>
                  <a:pt x="182" y="53"/>
                  <a:pt x="145" y="15"/>
                  <a:pt x="98" y="15"/>
                </a:cubicBezTo>
                <a:close/>
                <a:moveTo>
                  <a:pt x="171" y="99"/>
                </a:moveTo>
                <a:cubicBezTo>
                  <a:pt x="160" y="99"/>
                  <a:pt x="160" y="99"/>
                  <a:pt x="160" y="99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0" y="87"/>
                  <a:pt x="157" y="76"/>
                  <a:pt x="151" y="66"/>
                </a:cubicBezTo>
                <a:cubicBezTo>
                  <a:pt x="153" y="63"/>
                  <a:pt x="156" y="59"/>
                  <a:pt x="158" y="57"/>
                </a:cubicBezTo>
                <a:cubicBezTo>
                  <a:pt x="166" y="69"/>
                  <a:pt x="171" y="83"/>
                  <a:pt x="171" y="99"/>
                </a:cubicBezTo>
                <a:cubicBezTo>
                  <a:pt x="171" y="99"/>
                  <a:pt x="171" y="99"/>
                  <a:pt x="171" y="99"/>
                </a:cubicBezTo>
                <a:close/>
                <a:moveTo>
                  <a:pt x="109" y="86"/>
                </a:moveTo>
                <a:cubicBezTo>
                  <a:pt x="153" y="44"/>
                  <a:pt x="153" y="44"/>
                  <a:pt x="153" y="44"/>
                </a:cubicBezTo>
                <a:cubicBezTo>
                  <a:pt x="153" y="44"/>
                  <a:pt x="124" y="97"/>
                  <a:pt x="124" y="97"/>
                </a:cubicBezTo>
                <a:cubicBezTo>
                  <a:pt x="120" y="88"/>
                  <a:pt x="109" y="86"/>
                  <a:pt x="109" y="86"/>
                </a:cubicBezTo>
                <a:close/>
                <a:moveTo>
                  <a:pt x="99" y="37"/>
                </a:moveTo>
                <a:cubicBezTo>
                  <a:pt x="66" y="37"/>
                  <a:pt x="39" y="63"/>
                  <a:pt x="37" y="95"/>
                </a:cubicBezTo>
                <a:cubicBezTo>
                  <a:pt x="50" y="95"/>
                  <a:pt x="50" y="95"/>
                  <a:pt x="50" y="95"/>
                </a:cubicBezTo>
                <a:cubicBezTo>
                  <a:pt x="50" y="103"/>
                  <a:pt x="50" y="103"/>
                  <a:pt x="50" y="103"/>
                </a:cubicBezTo>
                <a:cubicBezTo>
                  <a:pt x="26" y="103"/>
                  <a:pt x="26" y="103"/>
                  <a:pt x="26" y="103"/>
                </a:cubicBezTo>
                <a:cubicBezTo>
                  <a:pt x="26" y="99"/>
                  <a:pt x="26" y="99"/>
                  <a:pt x="26" y="99"/>
                </a:cubicBezTo>
                <a:cubicBezTo>
                  <a:pt x="26" y="99"/>
                  <a:pt x="26" y="99"/>
                  <a:pt x="26" y="99"/>
                </a:cubicBezTo>
                <a:cubicBezTo>
                  <a:pt x="26" y="99"/>
                  <a:pt x="26" y="99"/>
                  <a:pt x="26" y="99"/>
                </a:cubicBezTo>
                <a:cubicBezTo>
                  <a:pt x="26" y="59"/>
                  <a:pt x="58" y="26"/>
                  <a:pt x="99" y="26"/>
                </a:cubicBezTo>
                <a:cubicBezTo>
                  <a:pt x="115" y="26"/>
                  <a:pt x="130" y="32"/>
                  <a:pt x="142" y="41"/>
                </a:cubicBezTo>
                <a:cubicBezTo>
                  <a:pt x="134" y="48"/>
                  <a:pt x="134" y="48"/>
                  <a:pt x="134" y="48"/>
                </a:cubicBezTo>
                <a:cubicBezTo>
                  <a:pt x="124" y="41"/>
                  <a:pt x="112" y="37"/>
                  <a:pt x="99" y="37"/>
                </a:cubicBezTo>
                <a:close/>
                <a:moveTo>
                  <a:pt x="78" y="140"/>
                </a:moveTo>
                <a:cubicBezTo>
                  <a:pt x="78" y="167"/>
                  <a:pt x="78" y="167"/>
                  <a:pt x="78" y="167"/>
                </a:cubicBezTo>
                <a:cubicBezTo>
                  <a:pt x="71" y="166"/>
                  <a:pt x="66" y="161"/>
                  <a:pt x="66" y="153"/>
                </a:cubicBezTo>
                <a:cubicBezTo>
                  <a:pt x="66" y="146"/>
                  <a:pt x="71" y="141"/>
                  <a:pt x="78" y="140"/>
                </a:cubicBezTo>
                <a:close/>
                <a:moveTo>
                  <a:pt x="100" y="92"/>
                </a:moveTo>
                <a:cubicBezTo>
                  <a:pt x="110" y="92"/>
                  <a:pt x="119" y="101"/>
                  <a:pt x="119" y="112"/>
                </a:cubicBezTo>
                <a:cubicBezTo>
                  <a:pt x="119" y="122"/>
                  <a:pt x="110" y="131"/>
                  <a:pt x="100" y="131"/>
                </a:cubicBezTo>
                <a:cubicBezTo>
                  <a:pt x="89" y="131"/>
                  <a:pt x="80" y="122"/>
                  <a:pt x="80" y="112"/>
                </a:cubicBezTo>
                <a:cubicBezTo>
                  <a:pt x="80" y="101"/>
                  <a:pt x="89" y="92"/>
                  <a:pt x="100" y="92"/>
                </a:cubicBezTo>
                <a:close/>
                <a:moveTo>
                  <a:pt x="100" y="115"/>
                </a:moveTo>
                <a:cubicBezTo>
                  <a:pt x="105" y="115"/>
                  <a:pt x="110" y="112"/>
                  <a:pt x="110" y="108"/>
                </a:cubicBezTo>
                <a:cubicBezTo>
                  <a:pt x="110" y="103"/>
                  <a:pt x="105" y="100"/>
                  <a:pt x="100" y="100"/>
                </a:cubicBezTo>
                <a:cubicBezTo>
                  <a:pt x="94" y="100"/>
                  <a:pt x="89" y="103"/>
                  <a:pt x="89" y="108"/>
                </a:cubicBezTo>
                <a:cubicBezTo>
                  <a:pt x="89" y="112"/>
                  <a:pt x="94" y="115"/>
                  <a:pt x="100" y="115"/>
                </a:cubicBezTo>
                <a:close/>
                <a:moveTo>
                  <a:pt x="90" y="167"/>
                </a:moveTo>
                <a:cubicBezTo>
                  <a:pt x="82" y="167"/>
                  <a:pt x="82" y="167"/>
                  <a:pt x="82" y="167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90" y="139"/>
                  <a:pt x="90" y="139"/>
                  <a:pt x="90" y="139"/>
                </a:cubicBezTo>
                <a:lnTo>
                  <a:pt x="90" y="167"/>
                </a:lnTo>
                <a:close/>
                <a:moveTo>
                  <a:pt x="102" y="167"/>
                </a:moveTo>
                <a:cubicBezTo>
                  <a:pt x="94" y="167"/>
                  <a:pt x="94" y="167"/>
                  <a:pt x="94" y="167"/>
                </a:cubicBezTo>
                <a:cubicBezTo>
                  <a:pt x="94" y="139"/>
                  <a:pt x="94" y="139"/>
                  <a:pt x="94" y="139"/>
                </a:cubicBezTo>
                <a:cubicBezTo>
                  <a:pt x="102" y="139"/>
                  <a:pt x="102" y="139"/>
                  <a:pt x="102" y="139"/>
                </a:cubicBezTo>
                <a:lnTo>
                  <a:pt x="102" y="167"/>
                </a:lnTo>
                <a:close/>
                <a:moveTo>
                  <a:pt x="114" y="167"/>
                </a:moveTo>
                <a:cubicBezTo>
                  <a:pt x="106" y="167"/>
                  <a:pt x="106" y="167"/>
                  <a:pt x="106" y="167"/>
                </a:cubicBezTo>
                <a:cubicBezTo>
                  <a:pt x="106" y="139"/>
                  <a:pt x="106" y="139"/>
                  <a:pt x="106" y="139"/>
                </a:cubicBezTo>
                <a:cubicBezTo>
                  <a:pt x="114" y="139"/>
                  <a:pt x="114" y="139"/>
                  <a:pt x="114" y="139"/>
                </a:cubicBezTo>
                <a:lnTo>
                  <a:pt x="114" y="167"/>
                </a:lnTo>
                <a:close/>
                <a:moveTo>
                  <a:pt x="130" y="153"/>
                </a:moveTo>
                <a:cubicBezTo>
                  <a:pt x="130" y="161"/>
                  <a:pt x="125" y="166"/>
                  <a:pt x="118" y="167"/>
                </a:cubicBezTo>
                <a:cubicBezTo>
                  <a:pt x="118" y="140"/>
                  <a:pt x="118" y="140"/>
                  <a:pt x="118" y="140"/>
                </a:cubicBezTo>
                <a:cubicBezTo>
                  <a:pt x="125" y="141"/>
                  <a:pt x="130" y="146"/>
                  <a:pt x="130" y="153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6" name="Freeform 98"/>
          <p:cNvSpPr>
            <a:spLocks noEditPoints="1"/>
          </p:cNvSpPr>
          <p:nvPr/>
        </p:nvSpPr>
        <p:spPr bwMode="auto">
          <a:xfrm>
            <a:off x="6343150" y="6040573"/>
            <a:ext cx="323505" cy="375834"/>
          </a:xfrm>
          <a:custGeom>
            <a:avLst/>
            <a:gdLst>
              <a:gd name="T0" fmla="*/ 146 w 172"/>
              <a:gd name="T1" fmla="*/ 68 h 200"/>
              <a:gd name="T2" fmla="*/ 19 w 172"/>
              <a:gd name="T3" fmla="*/ 63 h 200"/>
              <a:gd name="T4" fmla="*/ 33 w 172"/>
              <a:gd name="T5" fmla="*/ 48 h 200"/>
              <a:gd name="T6" fmla="*/ 131 w 172"/>
              <a:gd name="T7" fmla="*/ 48 h 200"/>
              <a:gd name="T8" fmla="*/ 144 w 172"/>
              <a:gd name="T9" fmla="*/ 48 h 200"/>
              <a:gd name="T10" fmla="*/ 162 w 172"/>
              <a:gd name="T11" fmla="*/ 48 h 200"/>
              <a:gd name="T12" fmla="*/ 162 w 172"/>
              <a:gd name="T13" fmla="*/ 68 h 200"/>
              <a:gd name="T14" fmla="*/ 82 w 172"/>
              <a:gd name="T15" fmla="*/ 111 h 200"/>
              <a:gd name="T16" fmla="*/ 32 w 172"/>
              <a:gd name="T17" fmla="*/ 68 h 200"/>
              <a:gd name="T18" fmla="*/ 143 w 172"/>
              <a:gd name="T19" fmla="*/ 44 h 200"/>
              <a:gd name="T20" fmla="*/ 82 w 172"/>
              <a:gd name="T21" fmla="*/ 0 h 200"/>
              <a:gd name="T22" fmla="*/ 95 w 172"/>
              <a:gd name="T23" fmla="*/ 38 h 200"/>
              <a:gd name="T24" fmla="*/ 104 w 172"/>
              <a:gd name="T25" fmla="*/ 27 h 200"/>
              <a:gd name="T26" fmla="*/ 92 w 172"/>
              <a:gd name="T27" fmla="*/ 20 h 200"/>
              <a:gd name="T28" fmla="*/ 104 w 172"/>
              <a:gd name="T29" fmla="*/ 12 h 200"/>
              <a:gd name="T30" fmla="*/ 86 w 172"/>
              <a:gd name="T31" fmla="*/ 8 h 200"/>
              <a:gd name="T32" fmla="*/ 92 w 172"/>
              <a:gd name="T33" fmla="*/ 25 h 200"/>
              <a:gd name="T34" fmla="*/ 96 w 172"/>
              <a:gd name="T35" fmla="*/ 27 h 200"/>
              <a:gd name="T36" fmla="*/ 94 w 172"/>
              <a:gd name="T37" fmla="*/ 33 h 200"/>
              <a:gd name="T38" fmla="*/ 92 w 172"/>
              <a:gd name="T39" fmla="*/ 29 h 200"/>
              <a:gd name="T40" fmla="*/ 85 w 172"/>
              <a:gd name="T41" fmla="*/ 30 h 200"/>
              <a:gd name="T42" fmla="*/ 52 w 172"/>
              <a:gd name="T43" fmla="*/ 123 h 200"/>
              <a:gd name="T44" fmla="*/ 80 w 172"/>
              <a:gd name="T45" fmla="*/ 175 h 200"/>
              <a:gd name="T46" fmla="*/ 88 w 172"/>
              <a:gd name="T47" fmla="*/ 144 h 200"/>
              <a:gd name="T48" fmla="*/ 120 w 172"/>
              <a:gd name="T49" fmla="*/ 138 h 200"/>
              <a:gd name="T50" fmla="*/ 88 w 172"/>
              <a:gd name="T51" fmla="*/ 144 h 200"/>
              <a:gd name="T52" fmla="*/ 44 w 172"/>
              <a:gd name="T53" fmla="*/ 136 h 200"/>
              <a:gd name="T54" fmla="*/ 40 w 172"/>
              <a:gd name="T55" fmla="*/ 144 h 200"/>
              <a:gd name="T56" fmla="*/ 16 w 172"/>
              <a:gd name="T57" fmla="*/ 192 h 200"/>
              <a:gd name="T58" fmla="*/ 138 w 172"/>
              <a:gd name="T59" fmla="*/ 156 h 200"/>
              <a:gd name="T60" fmla="*/ 124 w 172"/>
              <a:gd name="T61" fmla="*/ 144 h 200"/>
              <a:gd name="T62" fmla="*/ 135 w 172"/>
              <a:gd name="T63" fmla="*/ 136 h 200"/>
              <a:gd name="T64" fmla="*/ 168 w 172"/>
              <a:gd name="T65" fmla="*/ 200 h 200"/>
              <a:gd name="T66" fmla="*/ 38 w 172"/>
              <a:gd name="T67" fmla="*/ 200 h 200"/>
              <a:gd name="T68" fmla="*/ 20 w 172"/>
              <a:gd name="T69" fmla="*/ 15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2" h="200">
                <a:moveTo>
                  <a:pt x="162" y="68"/>
                </a:moveTo>
                <a:cubicBezTo>
                  <a:pt x="146" y="68"/>
                  <a:pt x="146" y="68"/>
                  <a:pt x="146" y="68"/>
                </a:cubicBezTo>
                <a:cubicBezTo>
                  <a:pt x="143" y="101"/>
                  <a:pt x="116" y="127"/>
                  <a:pt x="82" y="127"/>
                </a:cubicBezTo>
                <a:cubicBezTo>
                  <a:pt x="47" y="127"/>
                  <a:pt x="19" y="98"/>
                  <a:pt x="19" y="63"/>
                </a:cubicBezTo>
                <a:cubicBezTo>
                  <a:pt x="19" y="58"/>
                  <a:pt x="20" y="53"/>
                  <a:pt x="21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62" y="48"/>
                  <a:pt x="162" y="48"/>
                  <a:pt x="162" y="48"/>
                </a:cubicBezTo>
                <a:cubicBezTo>
                  <a:pt x="168" y="48"/>
                  <a:pt x="172" y="52"/>
                  <a:pt x="172" y="58"/>
                </a:cubicBezTo>
                <a:cubicBezTo>
                  <a:pt x="172" y="63"/>
                  <a:pt x="168" y="68"/>
                  <a:pt x="162" y="68"/>
                </a:cubicBezTo>
                <a:close/>
                <a:moveTo>
                  <a:pt x="32" y="68"/>
                </a:moveTo>
                <a:cubicBezTo>
                  <a:pt x="35" y="94"/>
                  <a:pt x="61" y="111"/>
                  <a:pt x="82" y="111"/>
                </a:cubicBezTo>
                <a:cubicBezTo>
                  <a:pt x="104" y="111"/>
                  <a:pt x="128" y="96"/>
                  <a:pt x="132" y="68"/>
                </a:cubicBezTo>
                <a:lnTo>
                  <a:pt x="32" y="68"/>
                </a:lnTo>
                <a:close/>
                <a:moveTo>
                  <a:pt x="82" y="0"/>
                </a:moveTo>
                <a:cubicBezTo>
                  <a:pt x="123" y="0"/>
                  <a:pt x="135" y="18"/>
                  <a:pt x="143" y="44"/>
                </a:cubicBezTo>
                <a:cubicBezTo>
                  <a:pt x="22" y="44"/>
                  <a:pt x="22" y="44"/>
                  <a:pt x="22" y="44"/>
                </a:cubicBezTo>
                <a:cubicBezTo>
                  <a:pt x="30" y="18"/>
                  <a:pt x="37" y="0"/>
                  <a:pt x="82" y="0"/>
                </a:cubicBezTo>
                <a:close/>
                <a:moveTo>
                  <a:pt x="85" y="30"/>
                </a:moveTo>
                <a:cubicBezTo>
                  <a:pt x="85" y="35"/>
                  <a:pt x="88" y="38"/>
                  <a:pt x="95" y="38"/>
                </a:cubicBezTo>
                <a:cubicBezTo>
                  <a:pt x="98" y="38"/>
                  <a:pt x="100" y="37"/>
                  <a:pt x="102" y="35"/>
                </a:cubicBezTo>
                <a:cubicBezTo>
                  <a:pt x="103" y="33"/>
                  <a:pt x="104" y="31"/>
                  <a:pt x="104" y="27"/>
                </a:cubicBezTo>
                <a:cubicBezTo>
                  <a:pt x="104" y="21"/>
                  <a:pt x="102" y="18"/>
                  <a:pt x="97" y="18"/>
                </a:cubicBezTo>
                <a:cubicBezTo>
                  <a:pt x="95" y="18"/>
                  <a:pt x="93" y="18"/>
                  <a:pt x="92" y="20"/>
                </a:cubicBezTo>
                <a:cubicBezTo>
                  <a:pt x="92" y="12"/>
                  <a:pt x="92" y="12"/>
                  <a:pt x="92" y="12"/>
                </a:cubicBezTo>
                <a:cubicBezTo>
                  <a:pt x="104" y="12"/>
                  <a:pt x="104" y="12"/>
                  <a:pt x="104" y="12"/>
                </a:cubicBezTo>
                <a:cubicBezTo>
                  <a:pt x="104" y="8"/>
                  <a:pt x="104" y="8"/>
                  <a:pt x="104" y="8"/>
                </a:cubicBezTo>
                <a:cubicBezTo>
                  <a:pt x="86" y="8"/>
                  <a:pt x="86" y="8"/>
                  <a:pt x="86" y="8"/>
                </a:cubicBezTo>
                <a:cubicBezTo>
                  <a:pt x="86" y="25"/>
                  <a:pt x="86" y="25"/>
                  <a:pt x="86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2" y="24"/>
                  <a:pt x="93" y="23"/>
                  <a:pt x="94" y="23"/>
                </a:cubicBezTo>
                <a:cubicBezTo>
                  <a:pt x="96" y="23"/>
                  <a:pt x="96" y="24"/>
                  <a:pt x="96" y="27"/>
                </a:cubicBezTo>
                <a:cubicBezTo>
                  <a:pt x="96" y="30"/>
                  <a:pt x="96" y="31"/>
                  <a:pt x="96" y="32"/>
                </a:cubicBezTo>
                <a:cubicBezTo>
                  <a:pt x="96" y="33"/>
                  <a:pt x="95" y="33"/>
                  <a:pt x="94" y="33"/>
                </a:cubicBezTo>
                <a:cubicBezTo>
                  <a:pt x="93" y="33"/>
                  <a:pt x="92" y="32"/>
                  <a:pt x="92" y="30"/>
                </a:cubicBezTo>
                <a:cubicBezTo>
                  <a:pt x="92" y="29"/>
                  <a:pt x="92" y="29"/>
                  <a:pt x="92" y="29"/>
                </a:cubicBezTo>
                <a:cubicBezTo>
                  <a:pt x="85" y="29"/>
                  <a:pt x="85" y="29"/>
                  <a:pt x="85" y="29"/>
                </a:cubicBezTo>
                <a:lnTo>
                  <a:pt x="85" y="30"/>
                </a:lnTo>
                <a:close/>
                <a:moveTo>
                  <a:pt x="48" y="138"/>
                </a:moveTo>
                <a:cubicBezTo>
                  <a:pt x="48" y="126"/>
                  <a:pt x="52" y="124"/>
                  <a:pt x="52" y="123"/>
                </a:cubicBezTo>
                <a:cubicBezTo>
                  <a:pt x="58" y="135"/>
                  <a:pt x="80" y="144"/>
                  <a:pt x="80" y="144"/>
                </a:cubicBezTo>
                <a:cubicBezTo>
                  <a:pt x="80" y="175"/>
                  <a:pt x="80" y="175"/>
                  <a:pt x="80" y="175"/>
                </a:cubicBezTo>
                <a:cubicBezTo>
                  <a:pt x="80" y="175"/>
                  <a:pt x="48" y="152"/>
                  <a:pt x="48" y="138"/>
                </a:cubicBezTo>
                <a:close/>
                <a:moveTo>
                  <a:pt x="88" y="144"/>
                </a:moveTo>
                <a:cubicBezTo>
                  <a:pt x="88" y="144"/>
                  <a:pt x="110" y="135"/>
                  <a:pt x="116" y="123"/>
                </a:cubicBezTo>
                <a:cubicBezTo>
                  <a:pt x="116" y="124"/>
                  <a:pt x="120" y="125"/>
                  <a:pt x="120" y="138"/>
                </a:cubicBezTo>
                <a:cubicBezTo>
                  <a:pt x="120" y="152"/>
                  <a:pt x="88" y="175"/>
                  <a:pt x="88" y="175"/>
                </a:cubicBezTo>
                <a:lnTo>
                  <a:pt x="88" y="144"/>
                </a:lnTo>
                <a:close/>
                <a:moveTo>
                  <a:pt x="36" y="136"/>
                </a:moveTo>
                <a:cubicBezTo>
                  <a:pt x="44" y="136"/>
                  <a:pt x="44" y="136"/>
                  <a:pt x="44" y="136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2" y="144"/>
                  <a:pt x="40" y="144"/>
                  <a:pt x="40" y="144"/>
                </a:cubicBezTo>
                <a:cubicBezTo>
                  <a:pt x="38" y="144"/>
                  <a:pt x="32" y="156"/>
                  <a:pt x="32" y="156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151" y="192"/>
                  <a:pt x="151" y="192"/>
                  <a:pt x="151" y="192"/>
                </a:cubicBezTo>
                <a:cubicBezTo>
                  <a:pt x="138" y="156"/>
                  <a:pt x="138" y="156"/>
                  <a:pt x="138" y="156"/>
                </a:cubicBezTo>
                <a:cubicBezTo>
                  <a:pt x="138" y="156"/>
                  <a:pt x="132" y="144"/>
                  <a:pt x="128" y="144"/>
                </a:cubicBezTo>
                <a:cubicBezTo>
                  <a:pt x="128" y="144"/>
                  <a:pt x="126" y="144"/>
                  <a:pt x="124" y="144"/>
                </a:cubicBezTo>
                <a:cubicBezTo>
                  <a:pt x="124" y="136"/>
                  <a:pt x="124" y="136"/>
                  <a:pt x="124" y="136"/>
                </a:cubicBezTo>
                <a:cubicBezTo>
                  <a:pt x="135" y="136"/>
                  <a:pt x="135" y="136"/>
                  <a:pt x="135" y="136"/>
                </a:cubicBezTo>
                <a:cubicBezTo>
                  <a:pt x="144" y="136"/>
                  <a:pt x="151" y="152"/>
                  <a:pt x="151" y="152"/>
                </a:cubicBezTo>
                <a:cubicBezTo>
                  <a:pt x="168" y="200"/>
                  <a:pt x="168" y="200"/>
                  <a:pt x="168" y="200"/>
                </a:cubicBezTo>
                <a:cubicBezTo>
                  <a:pt x="130" y="200"/>
                  <a:pt x="130" y="200"/>
                  <a:pt x="130" y="200"/>
                </a:cubicBezTo>
                <a:cubicBezTo>
                  <a:pt x="128" y="200"/>
                  <a:pt x="43" y="200"/>
                  <a:pt x="38" y="200"/>
                </a:cubicBezTo>
                <a:cubicBezTo>
                  <a:pt x="0" y="200"/>
                  <a:pt x="0" y="200"/>
                  <a:pt x="0" y="200"/>
                </a:cubicBezTo>
                <a:cubicBezTo>
                  <a:pt x="20" y="152"/>
                  <a:pt x="20" y="152"/>
                  <a:pt x="20" y="152"/>
                </a:cubicBezTo>
                <a:cubicBezTo>
                  <a:pt x="20" y="152"/>
                  <a:pt x="27" y="136"/>
                  <a:pt x="36" y="136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7" name="Freeform 99"/>
          <p:cNvSpPr>
            <a:spLocks noEditPoints="1"/>
          </p:cNvSpPr>
          <p:nvPr/>
        </p:nvSpPr>
        <p:spPr bwMode="auto">
          <a:xfrm>
            <a:off x="7084420" y="6039901"/>
            <a:ext cx="375856" cy="377178"/>
          </a:xfrm>
          <a:custGeom>
            <a:avLst/>
            <a:gdLst>
              <a:gd name="T0" fmla="*/ 40 w 200"/>
              <a:gd name="T1" fmla="*/ 200 h 200"/>
              <a:gd name="T2" fmla="*/ 0 w 200"/>
              <a:gd name="T3" fmla="*/ 40 h 200"/>
              <a:gd name="T4" fmla="*/ 160 w 200"/>
              <a:gd name="T5" fmla="*/ 0 h 200"/>
              <a:gd name="T6" fmla="*/ 200 w 200"/>
              <a:gd name="T7" fmla="*/ 160 h 200"/>
              <a:gd name="T8" fmla="*/ 132 w 200"/>
              <a:gd name="T9" fmla="*/ 184 h 200"/>
              <a:gd name="T10" fmla="*/ 168 w 200"/>
              <a:gd name="T11" fmla="*/ 175 h 200"/>
              <a:gd name="T12" fmla="*/ 136 w 200"/>
              <a:gd name="T13" fmla="*/ 176 h 200"/>
              <a:gd name="T14" fmla="*/ 132 w 200"/>
              <a:gd name="T15" fmla="*/ 184 h 200"/>
              <a:gd name="T16" fmla="*/ 120 w 200"/>
              <a:gd name="T17" fmla="*/ 184 h 200"/>
              <a:gd name="T18" fmla="*/ 84 w 200"/>
              <a:gd name="T19" fmla="*/ 176 h 200"/>
              <a:gd name="T20" fmla="*/ 56 w 200"/>
              <a:gd name="T21" fmla="*/ 184 h 200"/>
              <a:gd name="T22" fmla="*/ 72 w 200"/>
              <a:gd name="T23" fmla="*/ 176 h 200"/>
              <a:gd name="T24" fmla="*/ 38 w 200"/>
              <a:gd name="T25" fmla="*/ 168 h 200"/>
              <a:gd name="T26" fmla="*/ 56 w 200"/>
              <a:gd name="T27" fmla="*/ 184 h 200"/>
              <a:gd name="T28" fmla="*/ 23 w 200"/>
              <a:gd name="T29" fmla="*/ 167 h 200"/>
              <a:gd name="T30" fmla="*/ 24 w 200"/>
              <a:gd name="T31" fmla="*/ 136 h 200"/>
              <a:gd name="T32" fmla="*/ 16 w 200"/>
              <a:gd name="T33" fmla="*/ 128 h 200"/>
              <a:gd name="T34" fmla="*/ 16 w 200"/>
              <a:gd name="T35" fmla="*/ 116 h 200"/>
              <a:gd name="T36" fmla="*/ 24 w 200"/>
              <a:gd name="T37" fmla="*/ 80 h 200"/>
              <a:gd name="T38" fmla="*/ 16 w 200"/>
              <a:gd name="T39" fmla="*/ 116 h 200"/>
              <a:gd name="T40" fmla="*/ 16 w 200"/>
              <a:gd name="T41" fmla="*/ 56 h 200"/>
              <a:gd name="T42" fmla="*/ 24 w 200"/>
              <a:gd name="T43" fmla="*/ 68 h 200"/>
              <a:gd name="T44" fmla="*/ 32 w 200"/>
              <a:gd name="T45" fmla="*/ 39 h 200"/>
              <a:gd name="T46" fmla="*/ 72 w 200"/>
              <a:gd name="T47" fmla="*/ 16 h 200"/>
              <a:gd name="T48" fmla="*/ 33 w 200"/>
              <a:gd name="T49" fmla="*/ 23 h 200"/>
              <a:gd name="T50" fmla="*/ 63 w 200"/>
              <a:gd name="T51" fmla="*/ 24 h 200"/>
              <a:gd name="T52" fmla="*/ 72 w 200"/>
              <a:gd name="T53" fmla="*/ 16 h 200"/>
              <a:gd name="T54" fmla="*/ 84 w 200"/>
              <a:gd name="T55" fmla="*/ 16 h 200"/>
              <a:gd name="T56" fmla="*/ 120 w 200"/>
              <a:gd name="T57" fmla="*/ 24 h 200"/>
              <a:gd name="T58" fmla="*/ 80 w 200"/>
              <a:gd name="T59" fmla="*/ 40 h 200"/>
              <a:gd name="T60" fmla="*/ 40 w 200"/>
              <a:gd name="T61" fmla="*/ 120 h 200"/>
              <a:gd name="T62" fmla="*/ 120 w 200"/>
              <a:gd name="T63" fmla="*/ 160 h 200"/>
              <a:gd name="T64" fmla="*/ 160 w 200"/>
              <a:gd name="T65" fmla="*/ 80 h 200"/>
              <a:gd name="T66" fmla="*/ 80 w 200"/>
              <a:gd name="T67" fmla="*/ 40 h 200"/>
              <a:gd name="T68" fmla="*/ 132 w 200"/>
              <a:gd name="T69" fmla="*/ 16 h 200"/>
              <a:gd name="T70" fmla="*/ 136 w 200"/>
              <a:gd name="T71" fmla="*/ 24 h 200"/>
              <a:gd name="T72" fmla="*/ 166 w 200"/>
              <a:gd name="T73" fmla="*/ 23 h 200"/>
              <a:gd name="T74" fmla="*/ 184 w 200"/>
              <a:gd name="T75" fmla="*/ 56 h 200"/>
              <a:gd name="T76" fmla="*/ 167 w 200"/>
              <a:gd name="T77" fmla="*/ 39 h 200"/>
              <a:gd name="T78" fmla="*/ 176 w 200"/>
              <a:gd name="T79" fmla="*/ 68 h 200"/>
              <a:gd name="T80" fmla="*/ 184 w 200"/>
              <a:gd name="T81" fmla="*/ 56 h 200"/>
              <a:gd name="T82" fmla="*/ 176 w 200"/>
              <a:gd name="T83" fmla="*/ 80 h 200"/>
              <a:gd name="T84" fmla="*/ 184 w 200"/>
              <a:gd name="T85" fmla="*/ 116 h 200"/>
              <a:gd name="T86" fmla="*/ 184 w 200"/>
              <a:gd name="T87" fmla="*/ 128 h 200"/>
              <a:gd name="T88" fmla="*/ 176 w 200"/>
              <a:gd name="T89" fmla="*/ 136 h 200"/>
              <a:gd name="T90" fmla="*/ 177 w 200"/>
              <a:gd name="T91" fmla="*/ 167 h 200"/>
              <a:gd name="T92" fmla="*/ 184 w 200"/>
              <a:gd name="T93" fmla="*/ 12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0" h="200">
                <a:moveTo>
                  <a:pt x="160" y="200"/>
                </a:moveTo>
                <a:cubicBezTo>
                  <a:pt x="40" y="200"/>
                  <a:pt x="40" y="200"/>
                  <a:pt x="40" y="200"/>
                </a:cubicBezTo>
                <a:cubicBezTo>
                  <a:pt x="17" y="200"/>
                  <a:pt x="0" y="182"/>
                  <a:pt x="0" y="16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7" y="0"/>
                  <a:pt x="40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82" y="0"/>
                  <a:pt x="200" y="18"/>
                  <a:pt x="200" y="40"/>
                </a:cubicBezTo>
                <a:cubicBezTo>
                  <a:pt x="200" y="160"/>
                  <a:pt x="200" y="160"/>
                  <a:pt x="200" y="160"/>
                </a:cubicBezTo>
                <a:cubicBezTo>
                  <a:pt x="200" y="182"/>
                  <a:pt x="182" y="200"/>
                  <a:pt x="160" y="200"/>
                </a:cubicBezTo>
                <a:close/>
                <a:moveTo>
                  <a:pt x="132" y="184"/>
                </a:moveTo>
                <a:cubicBezTo>
                  <a:pt x="144" y="184"/>
                  <a:pt x="144" y="184"/>
                  <a:pt x="144" y="184"/>
                </a:cubicBezTo>
                <a:cubicBezTo>
                  <a:pt x="153" y="184"/>
                  <a:pt x="162" y="181"/>
                  <a:pt x="168" y="175"/>
                </a:cubicBezTo>
                <a:cubicBezTo>
                  <a:pt x="161" y="168"/>
                  <a:pt x="161" y="168"/>
                  <a:pt x="161" y="168"/>
                </a:cubicBezTo>
                <a:cubicBezTo>
                  <a:pt x="154" y="173"/>
                  <a:pt x="145" y="176"/>
                  <a:pt x="136" y="176"/>
                </a:cubicBezTo>
                <a:cubicBezTo>
                  <a:pt x="132" y="176"/>
                  <a:pt x="132" y="176"/>
                  <a:pt x="132" y="176"/>
                </a:cubicBezTo>
                <a:lnTo>
                  <a:pt x="132" y="184"/>
                </a:lnTo>
                <a:close/>
                <a:moveTo>
                  <a:pt x="84" y="184"/>
                </a:moveTo>
                <a:cubicBezTo>
                  <a:pt x="120" y="184"/>
                  <a:pt x="120" y="184"/>
                  <a:pt x="120" y="184"/>
                </a:cubicBezTo>
                <a:cubicBezTo>
                  <a:pt x="120" y="176"/>
                  <a:pt x="120" y="176"/>
                  <a:pt x="120" y="176"/>
                </a:cubicBezTo>
                <a:cubicBezTo>
                  <a:pt x="84" y="176"/>
                  <a:pt x="84" y="176"/>
                  <a:pt x="84" y="176"/>
                </a:cubicBezTo>
                <a:lnTo>
                  <a:pt x="84" y="184"/>
                </a:lnTo>
                <a:close/>
                <a:moveTo>
                  <a:pt x="56" y="184"/>
                </a:moveTo>
                <a:cubicBezTo>
                  <a:pt x="72" y="184"/>
                  <a:pt x="72" y="184"/>
                  <a:pt x="72" y="184"/>
                </a:cubicBezTo>
                <a:cubicBezTo>
                  <a:pt x="72" y="176"/>
                  <a:pt x="72" y="176"/>
                  <a:pt x="72" y="176"/>
                </a:cubicBezTo>
                <a:cubicBezTo>
                  <a:pt x="63" y="176"/>
                  <a:pt x="63" y="176"/>
                  <a:pt x="63" y="176"/>
                </a:cubicBezTo>
                <a:cubicBezTo>
                  <a:pt x="54" y="176"/>
                  <a:pt x="45" y="173"/>
                  <a:pt x="38" y="168"/>
                </a:cubicBezTo>
                <a:cubicBezTo>
                  <a:pt x="31" y="175"/>
                  <a:pt x="31" y="175"/>
                  <a:pt x="31" y="175"/>
                </a:cubicBezTo>
                <a:cubicBezTo>
                  <a:pt x="38" y="181"/>
                  <a:pt x="46" y="184"/>
                  <a:pt x="56" y="184"/>
                </a:cubicBezTo>
                <a:close/>
                <a:moveTo>
                  <a:pt x="16" y="144"/>
                </a:moveTo>
                <a:cubicBezTo>
                  <a:pt x="16" y="152"/>
                  <a:pt x="18" y="160"/>
                  <a:pt x="23" y="167"/>
                </a:cubicBezTo>
                <a:cubicBezTo>
                  <a:pt x="30" y="159"/>
                  <a:pt x="30" y="159"/>
                  <a:pt x="30" y="159"/>
                </a:cubicBezTo>
                <a:cubicBezTo>
                  <a:pt x="26" y="152"/>
                  <a:pt x="24" y="145"/>
                  <a:pt x="24" y="136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144"/>
                </a:lnTo>
                <a:close/>
                <a:moveTo>
                  <a:pt x="16" y="116"/>
                </a:moveTo>
                <a:cubicBezTo>
                  <a:pt x="24" y="116"/>
                  <a:pt x="24" y="116"/>
                  <a:pt x="24" y="116"/>
                </a:cubicBezTo>
                <a:cubicBezTo>
                  <a:pt x="24" y="80"/>
                  <a:pt x="24" y="80"/>
                  <a:pt x="24" y="80"/>
                </a:cubicBezTo>
                <a:cubicBezTo>
                  <a:pt x="16" y="80"/>
                  <a:pt x="16" y="80"/>
                  <a:pt x="16" y="80"/>
                </a:cubicBezTo>
                <a:lnTo>
                  <a:pt x="16" y="116"/>
                </a:lnTo>
                <a:close/>
                <a:moveTo>
                  <a:pt x="24" y="31"/>
                </a:moveTo>
                <a:cubicBezTo>
                  <a:pt x="19" y="38"/>
                  <a:pt x="16" y="47"/>
                  <a:pt x="16" y="56"/>
                </a:cubicBezTo>
                <a:cubicBezTo>
                  <a:pt x="16" y="68"/>
                  <a:pt x="16" y="68"/>
                  <a:pt x="16" y="68"/>
                </a:cubicBezTo>
                <a:cubicBezTo>
                  <a:pt x="24" y="68"/>
                  <a:pt x="24" y="68"/>
                  <a:pt x="24" y="68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55"/>
                  <a:pt x="27" y="46"/>
                  <a:pt x="32" y="39"/>
                </a:cubicBezTo>
                <a:lnTo>
                  <a:pt x="24" y="31"/>
                </a:lnTo>
                <a:close/>
                <a:moveTo>
                  <a:pt x="72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47" y="16"/>
                  <a:pt x="39" y="19"/>
                  <a:pt x="33" y="23"/>
                </a:cubicBezTo>
                <a:cubicBezTo>
                  <a:pt x="41" y="31"/>
                  <a:pt x="41" y="31"/>
                  <a:pt x="41" y="31"/>
                </a:cubicBezTo>
                <a:cubicBezTo>
                  <a:pt x="47" y="27"/>
                  <a:pt x="55" y="24"/>
                  <a:pt x="63" y="24"/>
                </a:cubicBezTo>
                <a:cubicBezTo>
                  <a:pt x="72" y="24"/>
                  <a:pt x="72" y="24"/>
                  <a:pt x="72" y="24"/>
                </a:cubicBezTo>
                <a:lnTo>
                  <a:pt x="72" y="16"/>
                </a:lnTo>
                <a:close/>
                <a:moveTo>
                  <a:pt x="120" y="16"/>
                </a:moveTo>
                <a:cubicBezTo>
                  <a:pt x="84" y="16"/>
                  <a:pt x="84" y="16"/>
                  <a:pt x="84" y="16"/>
                </a:cubicBezTo>
                <a:cubicBezTo>
                  <a:pt x="84" y="24"/>
                  <a:pt x="84" y="24"/>
                  <a:pt x="84" y="24"/>
                </a:cubicBezTo>
                <a:cubicBezTo>
                  <a:pt x="120" y="24"/>
                  <a:pt x="120" y="24"/>
                  <a:pt x="120" y="24"/>
                </a:cubicBezTo>
                <a:lnTo>
                  <a:pt x="120" y="16"/>
                </a:lnTo>
                <a:close/>
                <a:moveTo>
                  <a:pt x="80" y="40"/>
                </a:moveTo>
                <a:cubicBezTo>
                  <a:pt x="57" y="40"/>
                  <a:pt x="40" y="58"/>
                  <a:pt x="40" y="8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42"/>
                  <a:pt x="57" y="160"/>
                  <a:pt x="80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42" y="160"/>
                  <a:pt x="160" y="142"/>
                  <a:pt x="160" y="120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58"/>
                  <a:pt x="142" y="40"/>
                  <a:pt x="120" y="40"/>
                </a:cubicBezTo>
                <a:lnTo>
                  <a:pt x="80" y="40"/>
                </a:lnTo>
                <a:close/>
                <a:moveTo>
                  <a:pt x="144" y="16"/>
                </a:moveTo>
                <a:cubicBezTo>
                  <a:pt x="132" y="16"/>
                  <a:pt x="132" y="16"/>
                  <a:pt x="132" y="16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36" y="24"/>
                  <a:pt x="136" y="24"/>
                  <a:pt x="136" y="24"/>
                </a:cubicBezTo>
                <a:cubicBezTo>
                  <a:pt x="144" y="24"/>
                  <a:pt x="152" y="27"/>
                  <a:pt x="158" y="31"/>
                </a:cubicBezTo>
                <a:cubicBezTo>
                  <a:pt x="166" y="23"/>
                  <a:pt x="166" y="23"/>
                  <a:pt x="166" y="23"/>
                </a:cubicBezTo>
                <a:cubicBezTo>
                  <a:pt x="160" y="19"/>
                  <a:pt x="152" y="16"/>
                  <a:pt x="144" y="16"/>
                </a:cubicBezTo>
                <a:close/>
                <a:moveTo>
                  <a:pt x="184" y="56"/>
                </a:moveTo>
                <a:cubicBezTo>
                  <a:pt x="184" y="47"/>
                  <a:pt x="180" y="38"/>
                  <a:pt x="175" y="31"/>
                </a:cubicBezTo>
                <a:cubicBezTo>
                  <a:pt x="167" y="39"/>
                  <a:pt x="167" y="39"/>
                  <a:pt x="167" y="39"/>
                </a:cubicBezTo>
                <a:cubicBezTo>
                  <a:pt x="172" y="46"/>
                  <a:pt x="176" y="55"/>
                  <a:pt x="176" y="64"/>
                </a:cubicBezTo>
                <a:cubicBezTo>
                  <a:pt x="176" y="68"/>
                  <a:pt x="176" y="68"/>
                  <a:pt x="176" y="68"/>
                </a:cubicBezTo>
                <a:cubicBezTo>
                  <a:pt x="184" y="68"/>
                  <a:pt x="184" y="68"/>
                  <a:pt x="184" y="68"/>
                </a:cubicBezTo>
                <a:lnTo>
                  <a:pt x="184" y="56"/>
                </a:lnTo>
                <a:close/>
                <a:moveTo>
                  <a:pt x="184" y="80"/>
                </a:moveTo>
                <a:cubicBezTo>
                  <a:pt x="176" y="80"/>
                  <a:pt x="176" y="80"/>
                  <a:pt x="176" y="80"/>
                </a:cubicBezTo>
                <a:cubicBezTo>
                  <a:pt x="176" y="116"/>
                  <a:pt x="176" y="116"/>
                  <a:pt x="176" y="116"/>
                </a:cubicBezTo>
                <a:cubicBezTo>
                  <a:pt x="184" y="116"/>
                  <a:pt x="184" y="116"/>
                  <a:pt x="184" y="116"/>
                </a:cubicBezTo>
                <a:lnTo>
                  <a:pt x="184" y="80"/>
                </a:lnTo>
                <a:close/>
                <a:moveTo>
                  <a:pt x="184" y="128"/>
                </a:moveTo>
                <a:cubicBezTo>
                  <a:pt x="176" y="128"/>
                  <a:pt x="176" y="128"/>
                  <a:pt x="176" y="128"/>
                </a:cubicBezTo>
                <a:cubicBezTo>
                  <a:pt x="176" y="136"/>
                  <a:pt x="176" y="136"/>
                  <a:pt x="176" y="136"/>
                </a:cubicBezTo>
                <a:cubicBezTo>
                  <a:pt x="176" y="145"/>
                  <a:pt x="173" y="152"/>
                  <a:pt x="169" y="159"/>
                </a:cubicBezTo>
                <a:cubicBezTo>
                  <a:pt x="177" y="167"/>
                  <a:pt x="177" y="167"/>
                  <a:pt x="177" y="167"/>
                </a:cubicBezTo>
                <a:cubicBezTo>
                  <a:pt x="181" y="160"/>
                  <a:pt x="184" y="152"/>
                  <a:pt x="184" y="144"/>
                </a:cubicBezTo>
                <a:lnTo>
                  <a:pt x="184" y="128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8" name="Freeform 100"/>
          <p:cNvSpPr>
            <a:spLocks noEditPoints="1"/>
          </p:cNvSpPr>
          <p:nvPr/>
        </p:nvSpPr>
        <p:spPr bwMode="auto">
          <a:xfrm>
            <a:off x="7858856" y="6051982"/>
            <a:ext cx="377198" cy="353016"/>
          </a:xfrm>
          <a:custGeom>
            <a:avLst/>
            <a:gdLst>
              <a:gd name="T0" fmla="*/ 0 w 200"/>
              <a:gd name="T1" fmla="*/ 172 h 188"/>
              <a:gd name="T2" fmla="*/ 200 w 200"/>
              <a:gd name="T3" fmla="*/ 188 h 188"/>
              <a:gd name="T4" fmla="*/ 184 w 200"/>
              <a:gd name="T5" fmla="*/ 117 h 188"/>
              <a:gd name="T6" fmla="*/ 158 w 200"/>
              <a:gd name="T7" fmla="*/ 129 h 188"/>
              <a:gd name="T8" fmla="*/ 165 w 200"/>
              <a:gd name="T9" fmla="*/ 116 h 188"/>
              <a:gd name="T10" fmla="*/ 169 w 200"/>
              <a:gd name="T11" fmla="*/ 124 h 188"/>
              <a:gd name="T12" fmla="*/ 172 w 200"/>
              <a:gd name="T13" fmla="*/ 117 h 188"/>
              <a:gd name="T14" fmla="*/ 167 w 200"/>
              <a:gd name="T15" fmla="*/ 112 h 188"/>
              <a:gd name="T16" fmla="*/ 164 w 200"/>
              <a:gd name="T17" fmla="*/ 104 h 188"/>
              <a:gd name="T18" fmla="*/ 170 w 200"/>
              <a:gd name="T19" fmla="*/ 103 h 188"/>
              <a:gd name="T20" fmla="*/ 168 w 200"/>
              <a:gd name="T21" fmla="*/ 93 h 188"/>
              <a:gd name="T22" fmla="*/ 165 w 200"/>
              <a:gd name="T23" fmla="*/ 100 h 188"/>
              <a:gd name="T24" fmla="*/ 169 w 200"/>
              <a:gd name="T25" fmla="*/ 85 h 188"/>
              <a:gd name="T26" fmla="*/ 183 w 200"/>
              <a:gd name="T27" fmla="*/ 98 h 188"/>
              <a:gd name="T28" fmla="*/ 177 w 200"/>
              <a:gd name="T29" fmla="*/ 107 h 188"/>
              <a:gd name="T30" fmla="*/ 184 w 200"/>
              <a:gd name="T31" fmla="*/ 117 h 188"/>
              <a:gd name="T32" fmla="*/ 192 w 200"/>
              <a:gd name="T33" fmla="*/ 152 h 188"/>
              <a:gd name="T34" fmla="*/ 148 w 200"/>
              <a:gd name="T35" fmla="*/ 76 h 188"/>
              <a:gd name="T36" fmla="*/ 200 w 200"/>
              <a:gd name="T37" fmla="*/ 56 h 188"/>
              <a:gd name="T38" fmla="*/ 148 w 200"/>
              <a:gd name="T39" fmla="*/ 164 h 188"/>
              <a:gd name="T40" fmla="*/ 64 w 200"/>
              <a:gd name="T41" fmla="*/ 0 h 188"/>
              <a:gd name="T42" fmla="*/ 140 w 200"/>
              <a:gd name="T43" fmla="*/ 164 h 188"/>
              <a:gd name="T44" fmla="*/ 64 w 200"/>
              <a:gd name="T45" fmla="*/ 0 h 188"/>
              <a:gd name="T46" fmla="*/ 132 w 200"/>
              <a:gd name="T47" fmla="*/ 152 h 188"/>
              <a:gd name="T48" fmla="*/ 72 w 200"/>
              <a:gd name="T49" fmla="*/ 20 h 188"/>
              <a:gd name="T50" fmla="*/ 100 w 200"/>
              <a:gd name="T51" fmla="*/ 56 h 188"/>
              <a:gd name="T52" fmla="*/ 92 w 200"/>
              <a:gd name="T53" fmla="*/ 48 h 188"/>
              <a:gd name="T54" fmla="*/ 104 w 200"/>
              <a:gd name="T55" fmla="*/ 40 h 188"/>
              <a:gd name="T56" fmla="*/ 112 w 200"/>
              <a:gd name="T57" fmla="*/ 88 h 188"/>
              <a:gd name="T58" fmla="*/ 100 w 200"/>
              <a:gd name="T59" fmla="*/ 56 h 188"/>
              <a:gd name="T60" fmla="*/ 22 w 200"/>
              <a:gd name="T61" fmla="*/ 124 h 188"/>
              <a:gd name="T62" fmla="*/ 37 w 200"/>
              <a:gd name="T63" fmla="*/ 97 h 188"/>
              <a:gd name="T64" fmla="*/ 37 w 200"/>
              <a:gd name="T65" fmla="*/ 85 h 188"/>
              <a:gd name="T66" fmla="*/ 33 w 200"/>
              <a:gd name="T67" fmla="*/ 93 h 188"/>
              <a:gd name="T68" fmla="*/ 25 w 200"/>
              <a:gd name="T69" fmla="*/ 82 h 188"/>
              <a:gd name="T70" fmla="*/ 49 w 200"/>
              <a:gd name="T71" fmla="*/ 81 h 188"/>
              <a:gd name="T72" fmla="*/ 46 w 200"/>
              <a:gd name="T73" fmla="*/ 103 h 188"/>
              <a:gd name="T74" fmla="*/ 37 w 200"/>
              <a:gd name="T75" fmla="*/ 112 h 188"/>
              <a:gd name="T76" fmla="*/ 52 w 200"/>
              <a:gd name="T77" fmla="*/ 112 h 188"/>
              <a:gd name="T78" fmla="*/ 0 w 200"/>
              <a:gd name="T79" fmla="*/ 40 h 188"/>
              <a:gd name="T80" fmla="*/ 56 w 200"/>
              <a:gd name="T81" fmla="*/ 60 h 188"/>
              <a:gd name="T82" fmla="*/ 8 w 200"/>
              <a:gd name="T83" fmla="*/ 152 h 188"/>
              <a:gd name="T84" fmla="*/ 56 w 200"/>
              <a:gd name="T85" fmla="*/ 164 h 188"/>
              <a:gd name="T86" fmla="*/ 0 w 200"/>
              <a:gd name="T87" fmla="*/ 4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00" h="188">
                <a:moveTo>
                  <a:pt x="0" y="188"/>
                </a:moveTo>
                <a:cubicBezTo>
                  <a:pt x="0" y="172"/>
                  <a:pt x="0" y="172"/>
                  <a:pt x="0" y="172"/>
                </a:cubicBezTo>
                <a:cubicBezTo>
                  <a:pt x="200" y="172"/>
                  <a:pt x="200" y="172"/>
                  <a:pt x="200" y="172"/>
                </a:cubicBezTo>
                <a:cubicBezTo>
                  <a:pt x="200" y="188"/>
                  <a:pt x="200" y="188"/>
                  <a:pt x="200" y="188"/>
                </a:cubicBezTo>
                <a:lnTo>
                  <a:pt x="0" y="188"/>
                </a:lnTo>
                <a:close/>
                <a:moveTo>
                  <a:pt x="184" y="117"/>
                </a:moveTo>
                <a:cubicBezTo>
                  <a:pt x="184" y="127"/>
                  <a:pt x="179" y="132"/>
                  <a:pt x="169" y="132"/>
                </a:cubicBezTo>
                <a:cubicBezTo>
                  <a:pt x="164" y="132"/>
                  <a:pt x="160" y="131"/>
                  <a:pt x="158" y="129"/>
                </a:cubicBezTo>
                <a:cubicBezTo>
                  <a:pt x="155" y="126"/>
                  <a:pt x="154" y="122"/>
                  <a:pt x="154" y="116"/>
                </a:cubicBezTo>
                <a:cubicBezTo>
                  <a:pt x="165" y="116"/>
                  <a:pt x="165" y="116"/>
                  <a:pt x="165" y="116"/>
                </a:cubicBezTo>
                <a:cubicBezTo>
                  <a:pt x="165" y="119"/>
                  <a:pt x="165" y="121"/>
                  <a:pt x="166" y="122"/>
                </a:cubicBezTo>
                <a:cubicBezTo>
                  <a:pt x="166" y="124"/>
                  <a:pt x="167" y="124"/>
                  <a:pt x="169" y="124"/>
                </a:cubicBezTo>
                <a:cubicBezTo>
                  <a:pt x="170" y="124"/>
                  <a:pt x="171" y="123"/>
                  <a:pt x="172" y="122"/>
                </a:cubicBezTo>
                <a:cubicBezTo>
                  <a:pt x="172" y="121"/>
                  <a:pt x="172" y="120"/>
                  <a:pt x="172" y="117"/>
                </a:cubicBezTo>
                <a:cubicBezTo>
                  <a:pt x="172" y="115"/>
                  <a:pt x="171" y="114"/>
                  <a:pt x="171" y="113"/>
                </a:cubicBezTo>
                <a:cubicBezTo>
                  <a:pt x="170" y="112"/>
                  <a:pt x="169" y="112"/>
                  <a:pt x="167" y="112"/>
                </a:cubicBezTo>
                <a:cubicBezTo>
                  <a:pt x="164" y="112"/>
                  <a:pt x="164" y="112"/>
                  <a:pt x="164" y="112"/>
                </a:cubicBezTo>
                <a:cubicBezTo>
                  <a:pt x="164" y="104"/>
                  <a:pt x="164" y="104"/>
                  <a:pt x="164" y="104"/>
                </a:cubicBezTo>
                <a:cubicBezTo>
                  <a:pt x="166" y="104"/>
                  <a:pt x="166" y="104"/>
                  <a:pt x="166" y="104"/>
                </a:cubicBezTo>
                <a:cubicBezTo>
                  <a:pt x="168" y="104"/>
                  <a:pt x="169" y="104"/>
                  <a:pt x="170" y="103"/>
                </a:cubicBezTo>
                <a:cubicBezTo>
                  <a:pt x="171" y="102"/>
                  <a:pt x="171" y="100"/>
                  <a:pt x="171" y="98"/>
                </a:cubicBezTo>
                <a:cubicBezTo>
                  <a:pt x="171" y="94"/>
                  <a:pt x="170" y="93"/>
                  <a:pt x="168" y="93"/>
                </a:cubicBezTo>
                <a:cubicBezTo>
                  <a:pt x="167" y="93"/>
                  <a:pt x="166" y="93"/>
                  <a:pt x="166" y="94"/>
                </a:cubicBezTo>
                <a:cubicBezTo>
                  <a:pt x="165" y="95"/>
                  <a:pt x="165" y="97"/>
                  <a:pt x="165" y="100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5" y="91"/>
                  <a:pt x="159" y="85"/>
                  <a:pt x="169" y="85"/>
                </a:cubicBezTo>
                <a:cubicBezTo>
                  <a:pt x="174" y="85"/>
                  <a:pt x="178" y="87"/>
                  <a:pt x="180" y="89"/>
                </a:cubicBezTo>
                <a:cubicBezTo>
                  <a:pt x="182" y="91"/>
                  <a:pt x="183" y="94"/>
                  <a:pt x="183" y="98"/>
                </a:cubicBezTo>
                <a:cubicBezTo>
                  <a:pt x="183" y="100"/>
                  <a:pt x="182" y="102"/>
                  <a:pt x="181" y="103"/>
                </a:cubicBezTo>
                <a:cubicBezTo>
                  <a:pt x="180" y="105"/>
                  <a:pt x="179" y="106"/>
                  <a:pt x="177" y="107"/>
                </a:cubicBezTo>
                <a:cubicBezTo>
                  <a:pt x="177" y="107"/>
                  <a:pt x="177" y="107"/>
                  <a:pt x="177" y="107"/>
                </a:cubicBezTo>
                <a:cubicBezTo>
                  <a:pt x="181" y="108"/>
                  <a:pt x="184" y="111"/>
                  <a:pt x="184" y="117"/>
                </a:cubicBezTo>
                <a:close/>
                <a:moveTo>
                  <a:pt x="148" y="152"/>
                </a:moveTo>
                <a:cubicBezTo>
                  <a:pt x="192" y="152"/>
                  <a:pt x="192" y="152"/>
                  <a:pt x="192" y="152"/>
                </a:cubicBezTo>
                <a:cubicBezTo>
                  <a:pt x="192" y="76"/>
                  <a:pt x="192" y="76"/>
                  <a:pt x="192" y="76"/>
                </a:cubicBezTo>
                <a:cubicBezTo>
                  <a:pt x="148" y="76"/>
                  <a:pt x="148" y="76"/>
                  <a:pt x="148" y="76"/>
                </a:cubicBezTo>
                <a:cubicBezTo>
                  <a:pt x="148" y="56"/>
                  <a:pt x="148" y="56"/>
                  <a:pt x="148" y="56"/>
                </a:cubicBezTo>
                <a:cubicBezTo>
                  <a:pt x="200" y="56"/>
                  <a:pt x="200" y="56"/>
                  <a:pt x="200" y="56"/>
                </a:cubicBezTo>
                <a:cubicBezTo>
                  <a:pt x="200" y="164"/>
                  <a:pt x="200" y="164"/>
                  <a:pt x="200" y="164"/>
                </a:cubicBezTo>
                <a:cubicBezTo>
                  <a:pt x="148" y="164"/>
                  <a:pt x="148" y="164"/>
                  <a:pt x="148" y="164"/>
                </a:cubicBezTo>
                <a:lnTo>
                  <a:pt x="148" y="152"/>
                </a:lnTo>
                <a:close/>
                <a:moveTo>
                  <a:pt x="64" y="0"/>
                </a:moveTo>
                <a:cubicBezTo>
                  <a:pt x="140" y="0"/>
                  <a:pt x="140" y="0"/>
                  <a:pt x="140" y="0"/>
                </a:cubicBezTo>
                <a:cubicBezTo>
                  <a:pt x="140" y="164"/>
                  <a:pt x="140" y="164"/>
                  <a:pt x="140" y="164"/>
                </a:cubicBezTo>
                <a:cubicBezTo>
                  <a:pt x="64" y="164"/>
                  <a:pt x="64" y="164"/>
                  <a:pt x="64" y="164"/>
                </a:cubicBezTo>
                <a:lnTo>
                  <a:pt x="64" y="0"/>
                </a:lnTo>
                <a:close/>
                <a:moveTo>
                  <a:pt x="72" y="152"/>
                </a:moveTo>
                <a:cubicBezTo>
                  <a:pt x="132" y="152"/>
                  <a:pt x="132" y="152"/>
                  <a:pt x="132" y="152"/>
                </a:cubicBezTo>
                <a:cubicBezTo>
                  <a:pt x="132" y="20"/>
                  <a:pt x="132" y="20"/>
                  <a:pt x="132" y="20"/>
                </a:cubicBezTo>
                <a:cubicBezTo>
                  <a:pt x="72" y="20"/>
                  <a:pt x="72" y="20"/>
                  <a:pt x="72" y="20"/>
                </a:cubicBezTo>
                <a:lnTo>
                  <a:pt x="72" y="152"/>
                </a:lnTo>
                <a:close/>
                <a:moveTo>
                  <a:pt x="100" y="56"/>
                </a:moveTo>
                <a:cubicBezTo>
                  <a:pt x="92" y="56"/>
                  <a:pt x="92" y="56"/>
                  <a:pt x="92" y="56"/>
                </a:cubicBezTo>
                <a:cubicBezTo>
                  <a:pt x="92" y="48"/>
                  <a:pt x="92" y="48"/>
                  <a:pt x="92" y="48"/>
                </a:cubicBezTo>
                <a:cubicBezTo>
                  <a:pt x="96" y="48"/>
                  <a:pt x="98" y="48"/>
                  <a:pt x="100" y="47"/>
                </a:cubicBezTo>
                <a:cubicBezTo>
                  <a:pt x="102" y="46"/>
                  <a:pt x="103" y="43"/>
                  <a:pt x="104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00" y="88"/>
                  <a:pt x="100" y="88"/>
                  <a:pt x="100" y="88"/>
                </a:cubicBezTo>
                <a:lnTo>
                  <a:pt x="100" y="56"/>
                </a:lnTo>
                <a:close/>
                <a:moveTo>
                  <a:pt x="52" y="124"/>
                </a:moveTo>
                <a:cubicBezTo>
                  <a:pt x="22" y="124"/>
                  <a:pt x="22" y="124"/>
                  <a:pt x="22" y="124"/>
                </a:cubicBezTo>
                <a:cubicBezTo>
                  <a:pt x="22" y="117"/>
                  <a:pt x="24" y="110"/>
                  <a:pt x="29" y="105"/>
                </a:cubicBezTo>
                <a:cubicBezTo>
                  <a:pt x="37" y="97"/>
                  <a:pt x="37" y="97"/>
                  <a:pt x="37" y="97"/>
                </a:cubicBezTo>
                <a:cubicBezTo>
                  <a:pt x="39" y="95"/>
                  <a:pt x="40" y="93"/>
                  <a:pt x="40" y="90"/>
                </a:cubicBezTo>
                <a:cubicBezTo>
                  <a:pt x="40" y="87"/>
                  <a:pt x="39" y="85"/>
                  <a:pt x="37" y="85"/>
                </a:cubicBezTo>
                <a:cubicBezTo>
                  <a:pt x="35" y="85"/>
                  <a:pt x="33" y="87"/>
                  <a:pt x="33" y="91"/>
                </a:cubicBezTo>
                <a:cubicBezTo>
                  <a:pt x="33" y="93"/>
                  <a:pt x="33" y="93"/>
                  <a:pt x="33" y="93"/>
                </a:cubicBezTo>
                <a:cubicBezTo>
                  <a:pt x="22" y="93"/>
                  <a:pt x="22" y="93"/>
                  <a:pt x="22" y="93"/>
                </a:cubicBezTo>
                <a:cubicBezTo>
                  <a:pt x="22" y="88"/>
                  <a:pt x="23" y="84"/>
                  <a:pt x="25" y="82"/>
                </a:cubicBezTo>
                <a:cubicBezTo>
                  <a:pt x="27" y="79"/>
                  <a:pt x="31" y="77"/>
                  <a:pt x="37" y="77"/>
                </a:cubicBezTo>
                <a:cubicBezTo>
                  <a:pt x="43" y="77"/>
                  <a:pt x="47" y="79"/>
                  <a:pt x="49" y="81"/>
                </a:cubicBezTo>
                <a:cubicBezTo>
                  <a:pt x="51" y="83"/>
                  <a:pt x="52" y="86"/>
                  <a:pt x="52" y="90"/>
                </a:cubicBezTo>
                <a:cubicBezTo>
                  <a:pt x="52" y="95"/>
                  <a:pt x="50" y="100"/>
                  <a:pt x="46" y="103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38" y="111"/>
                  <a:pt x="38" y="111"/>
                  <a:pt x="37" y="112"/>
                </a:cubicBezTo>
                <a:cubicBezTo>
                  <a:pt x="37" y="113"/>
                  <a:pt x="36" y="112"/>
                  <a:pt x="36" y="112"/>
                </a:cubicBezTo>
                <a:cubicBezTo>
                  <a:pt x="52" y="112"/>
                  <a:pt x="52" y="112"/>
                  <a:pt x="52" y="112"/>
                </a:cubicBezTo>
                <a:lnTo>
                  <a:pt x="52" y="124"/>
                </a:lnTo>
                <a:close/>
                <a:moveTo>
                  <a:pt x="0" y="40"/>
                </a:moveTo>
                <a:cubicBezTo>
                  <a:pt x="56" y="40"/>
                  <a:pt x="56" y="40"/>
                  <a:pt x="56" y="40"/>
                </a:cubicBezTo>
                <a:cubicBezTo>
                  <a:pt x="56" y="60"/>
                  <a:pt x="56" y="60"/>
                  <a:pt x="56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152"/>
                  <a:pt x="8" y="152"/>
                  <a:pt x="8" y="152"/>
                </a:cubicBezTo>
                <a:cubicBezTo>
                  <a:pt x="56" y="152"/>
                  <a:pt x="56" y="152"/>
                  <a:pt x="56" y="152"/>
                </a:cubicBezTo>
                <a:cubicBezTo>
                  <a:pt x="56" y="164"/>
                  <a:pt x="56" y="164"/>
                  <a:pt x="56" y="164"/>
                </a:cubicBezTo>
                <a:cubicBezTo>
                  <a:pt x="0" y="164"/>
                  <a:pt x="0" y="164"/>
                  <a:pt x="0" y="164"/>
                </a:cubicBezTo>
                <a:lnTo>
                  <a:pt x="0" y="4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69" name="Freeform 101"/>
          <p:cNvSpPr>
            <a:spLocks noEditPoints="1"/>
          </p:cNvSpPr>
          <p:nvPr/>
        </p:nvSpPr>
        <p:spPr bwMode="auto">
          <a:xfrm>
            <a:off x="8629647" y="6039901"/>
            <a:ext cx="383909" cy="377178"/>
          </a:xfrm>
          <a:custGeom>
            <a:avLst/>
            <a:gdLst>
              <a:gd name="T0" fmla="*/ 192 w 204"/>
              <a:gd name="T1" fmla="*/ 200 h 200"/>
              <a:gd name="T2" fmla="*/ 168 w 204"/>
              <a:gd name="T3" fmla="*/ 200 h 200"/>
              <a:gd name="T4" fmla="*/ 84 w 204"/>
              <a:gd name="T5" fmla="*/ 200 h 200"/>
              <a:gd name="T6" fmla="*/ 60 w 204"/>
              <a:gd name="T7" fmla="*/ 200 h 200"/>
              <a:gd name="T8" fmla="*/ 48 w 204"/>
              <a:gd name="T9" fmla="*/ 188 h 200"/>
              <a:gd name="T10" fmla="*/ 48 w 204"/>
              <a:gd name="T11" fmla="*/ 184 h 200"/>
              <a:gd name="T12" fmla="*/ 60 w 204"/>
              <a:gd name="T13" fmla="*/ 172 h 200"/>
              <a:gd name="T14" fmla="*/ 64 w 204"/>
              <a:gd name="T15" fmla="*/ 172 h 200"/>
              <a:gd name="T16" fmla="*/ 188 w 204"/>
              <a:gd name="T17" fmla="*/ 172 h 200"/>
              <a:gd name="T18" fmla="*/ 192 w 204"/>
              <a:gd name="T19" fmla="*/ 172 h 200"/>
              <a:gd name="T20" fmla="*/ 204 w 204"/>
              <a:gd name="T21" fmla="*/ 184 h 200"/>
              <a:gd name="T22" fmla="*/ 204 w 204"/>
              <a:gd name="T23" fmla="*/ 188 h 200"/>
              <a:gd name="T24" fmla="*/ 192 w 204"/>
              <a:gd name="T25" fmla="*/ 200 h 200"/>
              <a:gd name="T26" fmla="*/ 64 w 204"/>
              <a:gd name="T27" fmla="*/ 160 h 200"/>
              <a:gd name="T28" fmla="*/ 32 w 204"/>
              <a:gd name="T29" fmla="*/ 160 h 200"/>
              <a:gd name="T30" fmla="*/ 0 w 204"/>
              <a:gd name="T31" fmla="*/ 128 h 200"/>
              <a:gd name="T32" fmla="*/ 0 w 204"/>
              <a:gd name="T33" fmla="*/ 48 h 200"/>
              <a:gd name="T34" fmla="*/ 32 w 204"/>
              <a:gd name="T35" fmla="*/ 16 h 200"/>
              <a:gd name="T36" fmla="*/ 56 w 204"/>
              <a:gd name="T37" fmla="*/ 16 h 200"/>
              <a:gd name="T38" fmla="*/ 56 w 204"/>
              <a:gd name="T39" fmla="*/ 32 h 200"/>
              <a:gd name="T40" fmla="*/ 48 w 204"/>
              <a:gd name="T41" fmla="*/ 32 h 200"/>
              <a:gd name="T42" fmla="*/ 45 w 204"/>
              <a:gd name="T43" fmla="*/ 32 h 200"/>
              <a:gd name="T44" fmla="*/ 47 w 204"/>
              <a:gd name="T45" fmla="*/ 43 h 200"/>
              <a:gd name="T46" fmla="*/ 17 w 204"/>
              <a:gd name="T47" fmla="*/ 73 h 200"/>
              <a:gd name="T48" fmla="*/ 16 w 204"/>
              <a:gd name="T49" fmla="*/ 73 h 200"/>
              <a:gd name="T50" fmla="*/ 16 w 204"/>
              <a:gd name="T51" fmla="*/ 116 h 200"/>
              <a:gd name="T52" fmla="*/ 48 w 204"/>
              <a:gd name="T53" fmla="*/ 144 h 200"/>
              <a:gd name="T54" fmla="*/ 64 w 204"/>
              <a:gd name="T55" fmla="*/ 144 h 200"/>
              <a:gd name="T56" fmla="*/ 64 w 204"/>
              <a:gd name="T57" fmla="*/ 20 h 200"/>
              <a:gd name="T58" fmla="*/ 84 w 204"/>
              <a:gd name="T59" fmla="*/ 0 h 200"/>
              <a:gd name="T60" fmla="*/ 168 w 204"/>
              <a:gd name="T61" fmla="*/ 0 h 200"/>
              <a:gd name="T62" fmla="*/ 188 w 204"/>
              <a:gd name="T63" fmla="*/ 20 h 200"/>
              <a:gd name="T64" fmla="*/ 188 w 204"/>
              <a:gd name="T65" fmla="*/ 168 h 200"/>
              <a:gd name="T66" fmla="*/ 64 w 204"/>
              <a:gd name="T67" fmla="*/ 168 h 200"/>
              <a:gd name="T68" fmla="*/ 64 w 204"/>
              <a:gd name="T69" fmla="*/ 160 h 200"/>
              <a:gd name="T70" fmla="*/ 17 w 204"/>
              <a:gd name="T71" fmla="*/ 63 h 200"/>
              <a:gd name="T72" fmla="*/ 36 w 204"/>
              <a:gd name="T73" fmla="*/ 43 h 200"/>
              <a:gd name="T74" fmla="*/ 34 w 204"/>
              <a:gd name="T75" fmla="*/ 35 h 200"/>
              <a:gd name="T76" fmla="*/ 16 w 204"/>
              <a:gd name="T77" fmla="*/ 60 h 200"/>
              <a:gd name="T78" fmla="*/ 16 w 204"/>
              <a:gd name="T79" fmla="*/ 62 h 200"/>
              <a:gd name="T80" fmla="*/ 17 w 204"/>
              <a:gd name="T81" fmla="*/ 63 h 200"/>
              <a:gd name="T82" fmla="*/ 168 w 204"/>
              <a:gd name="T83" fmla="*/ 28 h 200"/>
              <a:gd name="T84" fmla="*/ 156 w 204"/>
              <a:gd name="T85" fmla="*/ 16 h 200"/>
              <a:gd name="T86" fmla="*/ 96 w 204"/>
              <a:gd name="T87" fmla="*/ 16 h 200"/>
              <a:gd name="T88" fmla="*/ 84 w 204"/>
              <a:gd name="T89" fmla="*/ 28 h 200"/>
              <a:gd name="T90" fmla="*/ 84 w 204"/>
              <a:gd name="T91" fmla="*/ 60 h 200"/>
              <a:gd name="T92" fmla="*/ 96 w 204"/>
              <a:gd name="T93" fmla="*/ 72 h 200"/>
              <a:gd name="T94" fmla="*/ 156 w 204"/>
              <a:gd name="T95" fmla="*/ 72 h 200"/>
              <a:gd name="T96" fmla="*/ 168 w 204"/>
              <a:gd name="T97" fmla="*/ 60 h 200"/>
              <a:gd name="T98" fmla="*/ 168 w 204"/>
              <a:gd name="T99" fmla="*/ 28 h 200"/>
              <a:gd name="T100" fmla="*/ 168 w 204"/>
              <a:gd name="T101" fmla="*/ 96 h 200"/>
              <a:gd name="T102" fmla="*/ 168 w 204"/>
              <a:gd name="T103" fmla="*/ 92 h 200"/>
              <a:gd name="T104" fmla="*/ 164 w 204"/>
              <a:gd name="T105" fmla="*/ 88 h 200"/>
              <a:gd name="T106" fmla="*/ 88 w 204"/>
              <a:gd name="T107" fmla="*/ 88 h 200"/>
              <a:gd name="T108" fmla="*/ 84 w 204"/>
              <a:gd name="T109" fmla="*/ 92 h 200"/>
              <a:gd name="T110" fmla="*/ 84 w 204"/>
              <a:gd name="T111" fmla="*/ 96 h 200"/>
              <a:gd name="T112" fmla="*/ 88 w 204"/>
              <a:gd name="T113" fmla="*/ 100 h 200"/>
              <a:gd name="T114" fmla="*/ 164 w 204"/>
              <a:gd name="T115" fmla="*/ 100 h 200"/>
              <a:gd name="T116" fmla="*/ 168 w 204"/>
              <a:gd name="T117" fmla="*/ 96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4" h="200">
                <a:moveTo>
                  <a:pt x="192" y="200"/>
                </a:moveTo>
                <a:cubicBezTo>
                  <a:pt x="168" y="200"/>
                  <a:pt x="168" y="200"/>
                  <a:pt x="168" y="200"/>
                </a:cubicBezTo>
                <a:cubicBezTo>
                  <a:pt x="84" y="200"/>
                  <a:pt x="84" y="200"/>
                  <a:pt x="84" y="200"/>
                </a:cubicBezTo>
                <a:cubicBezTo>
                  <a:pt x="60" y="200"/>
                  <a:pt x="60" y="200"/>
                  <a:pt x="60" y="200"/>
                </a:cubicBezTo>
                <a:cubicBezTo>
                  <a:pt x="54" y="200"/>
                  <a:pt x="48" y="195"/>
                  <a:pt x="48" y="188"/>
                </a:cubicBezTo>
                <a:cubicBezTo>
                  <a:pt x="48" y="184"/>
                  <a:pt x="48" y="184"/>
                  <a:pt x="48" y="184"/>
                </a:cubicBezTo>
                <a:cubicBezTo>
                  <a:pt x="48" y="177"/>
                  <a:pt x="54" y="172"/>
                  <a:pt x="60" y="172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188" y="172"/>
                  <a:pt x="188" y="172"/>
                  <a:pt x="188" y="172"/>
                </a:cubicBezTo>
                <a:cubicBezTo>
                  <a:pt x="192" y="172"/>
                  <a:pt x="192" y="172"/>
                  <a:pt x="192" y="172"/>
                </a:cubicBezTo>
                <a:cubicBezTo>
                  <a:pt x="199" y="172"/>
                  <a:pt x="204" y="177"/>
                  <a:pt x="204" y="184"/>
                </a:cubicBezTo>
                <a:cubicBezTo>
                  <a:pt x="204" y="188"/>
                  <a:pt x="204" y="188"/>
                  <a:pt x="204" y="188"/>
                </a:cubicBezTo>
                <a:cubicBezTo>
                  <a:pt x="204" y="195"/>
                  <a:pt x="199" y="200"/>
                  <a:pt x="192" y="200"/>
                </a:cubicBezTo>
                <a:close/>
                <a:moveTo>
                  <a:pt x="64" y="160"/>
                </a:moveTo>
                <a:cubicBezTo>
                  <a:pt x="32" y="160"/>
                  <a:pt x="32" y="160"/>
                  <a:pt x="32" y="160"/>
                </a:cubicBezTo>
                <a:cubicBezTo>
                  <a:pt x="15" y="160"/>
                  <a:pt x="0" y="146"/>
                  <a:pt x="0" y="12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0"/>
                  <a:pt x="15" y="16"/>
                  <a:pt x="32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32"/>
                  <a:pt x="56" y="32"/>
                  <a:pt x="56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6" y="32"/>
                  <a:pt x="45" y="32"/>
                </a:cubicBezTo>
                <a:cubicBezTo>
                  <a:pt x="46" y="36"/>
                  <a:pt x="47" y="39"/>
                  <a:pt x="47" y="43"/>
                </a:cubicBezTo>
                <a:cubicBezTo>
                  <a:pt x="47" y="60"/>
                  <a:pt x="34" y="73"/>
                  <a:pt x="17" y="73"/>
                </a:cubicBezTo>
                <a:cubicBezTo>
                  <a:pt x="17" y="73"/>
                  <a:pt x="17" y="73"/>
                  <a:pt x="16" y="73"/>
                </a:cubicBezTo>
                <a:cubicBezTo>
                  <a:pt x="16" y="116"/>
                  <a:pt x="16" y="116"/>
                  <a:pt x="16" y="116"/>
                </a:cubicBezTo>
                <a:cubicBezTo>
                  <a:pt x="16" y="134"/>
                  <a:pt x="31" y="144"/>
                  <a:pt x="48" y="144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64" y="20"/>
                  <a:pt x="64" y="20"/>
                  <a:pt x="64" y="20"/>
                </a:cubicBezTo>
                <a:cubicBezTo>
                  <a:pt x="64" y="9"/>
                  <a:pt x="73" y="0"/>
                  <a:pt x="84" y="0"/>
                </a:cubicBezTo>
                <a:cubicBezTo>
                  <a:pt x="168" y="0"/>
                  <a:pt x="168" y="0"/>
                  <a:pt x="168" y="0"/>
                </a:cubicBezTo>
                <a:cubicBezTo>
                  <a:pt x="179" y="0"/>
                  <a:pt x="188" y="9"/>
                  <a:pt x="188" y="20"/>
                </a:cubicBezTo>
                <a:cubicBezTo>
                  <a:pt x="188" y="168"/>
                  <a:pt x="188" y="168"/>
                  <a:pt x="188" y="168"/>
                </a:cubicBezTo>
                <a:cubicBezTo>
                  <a:pt x="64" y="168"/>
                  <a:pt x="64" y="168"/>
                  <a:pt x="64" y="168"/>
                </a:cubicBezTo>
                <a:lnTo>
                  <a:pt x="64" y="160"/>
                </a:lnTo>
                <a:close/>
                <a:moveTo>
                  <a:pt x="17" y="63"/>
                </a:moveTo>
                <a:cubicBezTo>
                  <a:pt x="28" y="63"/>
                  <a:pt x="36" y="54"/>
                  <a:pt x="36" y="43"/>
                </a:cubicBezTo>
                <a:cubicBezTo>
                  <a:pt x="36" y="40"/>
                  <a:pt x="36" y="37"/>
                  <a:pt x="34" y="35"/>
                </a:cubicBezTo>
                <a:cubicBezTo>
                  <a:pt x="24" y="39"/>
                  <a:pt x="16" y="47"/>
                  <a:pt x="16" y="60"/>
                </a:cubicBezTo>
                <a:cubicBezTo>
                  <a:pt x="16" y="62"/>
                  <a:pt x="16" y="62"/>
                  <a:pt x="16" y="62"/>
                </a:cubicBezTo>
                <a:cubicBezTo>
                  <a:pt x="17" y="62"/>
                  <a:pt x="17" y="63"/>
                  <a:pt x="17" y="63"/>
                </a:cubicBezTo>
                <a:close/>
                <a:moveTo>
                  <a:pt x="168" y="28"/>
                </a:moveTo>
                <a:cubicBezTo>
                  <a:pt x="168" y="21"/>
                  <a:pt x="163" y="16"/>
                  <a:pt x="156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90" y="16"/>
                  <a:pt x="84" y="21"/>
                  <a:pt x="84" y="28"/>
                </a:cubicBezTo>
                <a:cubicBezTo>
                  <a:pt x="84" y="60"/>
                  <a:pt x="84" y="60"/>
                  <a:pt x="84" y="60"/>
                </a:cubicBezTo>
                <a:cubicBezTo>
                  <a:pt x="84" y="67"/>
                  <a:pt x="90" y="72"/>
                  <a:pt x="96" y="72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63" y="72"/>
                  <a:pt x="168" y="67"/>
                  <a:pt x="168" y="60"/>
                </a:cubicBezTo>
                <a:lnTo>
                  <a:pt x="168" y="28"/>
                </a:lnTo>
                <a:close/>
                <a:moveTo>
                  <a:pt x="168" y="96"/>
                </a:moveTo>
                <a:cubicBezTo>
                  <a:pt x="168" y="92"/>
                  <a:pt x="168" y="92"/>
                  <a:pt x="168" y="92"/>
                </a:cubicBezTo>
                <a:cubicBezTo>
                  <a:pt x="168" y="90"/>
                  <a:pt x="167" y="88"/>
                  <a:pt x="164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6" y="88"/>
                  <a:pt x="84" y="90"/>
                  <a:pt x="84" y="92"/>
                </a:cubicBezTo>
                <a:cubicBezTo>
                  <a:pt x="84" y="96"/>
                  <a:pt x="84" y="96"/>
                  <a:pt x="84" y="96"/>
                </a:cubicBezTo>
                <a:cubicBezTo>
                  <a:pt x="84" y="98"/>
                  <a:pt x="86" y="100"/>
                  <a:pt x="88" y="100"/>
                </a:cubicBezTo>
                <a:cubicBezTo>
                  <a:pt x="164" y="100"/>
                  <a:pt x="164" y="100"/>
                  <a:pt x="164" y="100"/>
                </a:cubicBezTo>
                <a:cubicBezTo>
                  <a:pt x="167" y="100"/>
                  <a:pt x="168" y="98"/>
                  <a:pt x="168" y="96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0" name="Freeform 102"/>
          <p:cNvSpPr>
            <a:spLocks noEditPoints="1"/>
          </p:cNvSpPr>
          <p:nvPr/>
        </p:nvSpPr>
        <p:spPr bwMode="auto">
          <a:xfrm>
            <a:off x="9433070" y="6039231"/>
            <a:ext cx="306054" cy="378519"/>
          </a:xfrm>
          <a:custGeom>
            <a:avLst/>
            <a:gdLst>
              <a:gd name="T0" fmla="*/ 154 w 163"/>
              <a:gd name="T1" fmla="*/ 54 h 201"/>
              <a:gd name="T2" fmla="*/ 163 w 163"/>
              <a:gd name="T3" fmla="*/ 70 h 201"/>
              <a:gd name="T4" fmla="*/ 123 w 163"/>
              <a:gd name="T5" fmla="*/ 139 h 201"/>
              <a:gd name="T6" fmla="*/ 121 w 163"/>
              <a:gd name="T7" fmla="*/ 139 h 201"/>
              <a:gd name="T8" fmla="*/ 124 w 163"/>
              <a:gd name="T9" fmla="*/ 156 h 201"/>
              <a:gd name="T10" fmla="*/ 79 w 163"/>
              <a:gd name="T11" fmla="*/ 201 h 201"/>
              <a:gd name="T12" fmla="*/ 35 w 163"/>
              <a:gd name="T13" fmla="*/ 156 h 201"/>
              <a:gd name="T14" fmla="*/ 39 w 163"/>
              <a:gd name="T15" fmla="*/ 137 h 201"/>
              <a:gd name="T16" fmla="*/ 0 w 163"/>
              <a:gd name="T17" fmla="*/ 70 h 201"/>
              <a:gd name="T18" fmla="*/ 9 w 163"/>
              <a:gd name="T19" fmla="*/ 54 h 201"/>
              <a:gd name="T20" fmla="*/ 49 w 163"/>
              <a:gd name="T21" fmla="*/ 123 h 201"/>
              <a:gd name="T22" fmla="*/ 63 w 163"/>
              <a:gd name="T23" fmla="*/ 115 h 201"/>
              <a:gd name="T24" fmla="*/ 25 w 163"/>
              <a:gd name="T25" fmla="*/ 48 h 201"/>
              <a:gd name="T26" fmla="*/ 11 w 163"/>
              <a:gd name="T27" fmla="*/ 48 h 201"/>
              <a:gd name="T28" fmla="*/ 20 w 163"/>
              <a:gd name="T29" fmla="*/ 32 h 201"/>
              <a:gd name="T30" fmla="*/ 136 w 163"/>
              <a:gd name="T31" fmla="*/ 32 h 201"/>
              <a:gd name="T32" fmla="*/ 145 w 163"/>
              <a:gd name="T33" fmla="*/ 48 h 201"/>
              <a:gd name="T34" fmla="*/ 138 w 163"/>
              <a:gd name="T35" fmla="*/ 48 h 201"/>
              <a:gd name="T36" fmla="*/ 99 w 163"/>
              <a:gd name="T37" fmla="*/ 116 h 201"/>
              <a:gd name="T38" fmla="*/ 112 w 163"/>
              <a:gd name="T39" fmla="*/ 126 h 201"/>
              <a:gd name="T40" fmla="*/ 154 w 163"/>
              <a:gd name="T41" fmla="*/ 54 h 201"/>
              <a:gd name="T42" fmla="*/ 64 w 163"/>
              <a:gd name="T43" fmla="*/ 148 h 201"/>
              <a:gd name="T44" fmla="*/ 74 w 163"/>
              <a:gd name="T45" fmla="*/ 148 h 201"/>
              <a:gd name="T46" fmla="*/ 74 w 163"/>
              <a:gd name="T47" fmla="*/ 184 h 201"/>
              <a:gd name="T48" fmla="*/ 90 w 163"/>
              <a:gd name="T49" fmla="*/ 184 h 201"/>
              <a:gd name="T50" fmla="*/ 90 w 163"/>
              <a:gd name="T51" fmla="*/ 128 h 201"/>
              <a:gd name="T52" fmla="*/ 78 w 163"/>
              <a:gd name="T53" fmla="*/ 128 h 201"/>
              <a:gd name="T54" fmla="*/ 74 w 163"/>
              <a:gd name="T55" fmla="*/ 137 h 201"/>
              <a:gd name="T56" fmla="*/ 64 w 163"/>
              <a:gd name="T57" fmla="*/ 139 h 201"/>
              <a:gd name="T58" fmla="*/ 64 w 163"/>
              <a:gd name="T59" fmla="*/ 148 h 201"/>
              <a:gd name="T60" fmla="*/ 120 w 163"/>
              <a:gd name="T61" fmla="*/ 48 h 201"/>
              <a:gd name="T62" fmla="*/ 43 w 163"/>
              <a:gd name="T63" fmla="*/ 48 h 201"/>
              <a:gd name="T64" fmla="*/ 80 w 163"/>
              <a:gd name="T65" fmla="*/ 112 h 201"/>
              <a:gd name="T66" fmla="*/ 83 w 163"/>
              <a:gd name="T67" fmla="*/ 112 h 201"/>
              <a:gd name="T68" fmla="*/ 120 w 163"/>
              <a:gd name="T69" fmla="*/ 48 h 201"/>
              <a:gd name="T70" fmla="*/ 38 w 163"/>
              <a:gd name="T71" fmla="*/ 0 h 201"/>
              <a:gd name="T72" fmla="*/ 118 w 163"/>
              <a:gd name="T73" fmla="*/ 0 h 201"/>
              <a:gd name="T74" fmla="*/ 127 w 163"/>
              <a:gd name="T75" fmla="*/ 16 h 201"/>
              <a:gd name="T76" fmla="*/ 29 w 163"/>
              <a:gd name="T77" fmla="*/ 16 h 201"/>
              <a:gd name="T78" fmla="*/ 38 w 163"/>
              <a:gd name="T79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3" h="201">
                <a:moveTo>
                  <a:pt x="154" y="54"/>
                </a:moveTo>
                <a:cubicBezTo>
                  <a:pt x="163" y="70"/>
                  <a:pt x="163" y="70"/>
                  <a:pt x="163" y="70"/>
                </a:cubicBezTo>
                <a:cubicBezTo>
                  <a:pt x="123" y="139"/>
                  <a:pt x="123" y="139"/>
                  <a:pt x="123" y="139"/>
                </a:cubicBezTo>
                <a:cubicBezTo>
                  <a:pt x="121" y="139"/>
                  <a:pt x="121" y="139"/>
                  <a:pt x="121" y="139"/>
                </a:cubicBezTo>
                <a:cubicBezTo>
                  <a:pt x="123" y="144"/>
                  <a:pt x="124" y="150"/>
                  <a:pt x="124" y="156"/>
                </a:cubicBezTo>
                <a:cubicBezTo>
                  <a:pt x="124" y="181"/>
                  <a:pt x="104" y="201"/>
                  <a:pt x="79" y="201"/>
                </a:cubicBezTo>
                <a:cubicBezTo>
                  <a:pt x="55" y="201"/>
                  <a:pt x="35" y="181"/>
                  <a:pt x="35" y="156"/>
                </a:cubicBezTo>
                <a:cubicBezTo>
                  <a:pt x="35" y="149"/>
                  <a:pt x="36" y="143"/>
                  <a:pt x="39" y="137"/>
                </a:cubicBezTo>
                <a:cubicBezTo>
                  <a:pt x="0" y="70"/>
                  <a:pt x="0" y="70"/>
                  <a:pt x="0" y="70"/>
                </a:cubicBezTo>
                <a:cubicBezTo>
                  <a:pt x="9" y="54"/>
                  <a:pt x="9" y="54"/>
                  <a:pt x="9" y="54"/>
                </a:cubicBezTo>
                <a:cubicBezTo>
                  <a:pt x="49" y="123"/>
                  <a:pt x="49" y="123"/>
                  <a:pt x="49" y="123"/>
                </a:cubicBezTo>
                <a:cubicBezTo>
                  <a:pt x="53" y="120"/>
                  <a:pt x="58" y="117"/>
                  <a:pt x="63" y="115"/>
                </a:cubicBezTo>
                <a:cubicBezTo>
                  <a:pt x="25" y="48"/>
                  <a:pt x="25" y="48"/>
                  <a:pt x="25" y="48"/>
                </a:cubicBezTo>
                <a:cubicBezTo>
                  <a:pt x="11" y="48"/>
                  <a:pt x="11" y="48"/>
                  <a:pt x="11" y="48"/>
                </a:cubicBezTo>
                <a:cubicBezTo>
                  <a:pt x="20" y="32"/>
                  <a:pt x="20" y="32"/>
                  <a:pt x="20" y="32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45" y="48"/>
                  <a:pt x="145" y="48"/>
                  <a:pt x="145" y="48"/>
                </a:cubicBezTo>
                <a:cubicBezTo>
                  <a:pt x="138" y="48"/>
                  <a:pt x="138" y="48"/>
                  <a:pt x="138" y="48"/>
                </a:cubicBezTo>
                <a:cubicBezTo>
                  <a:pt x="99" y="116"/>
                  <a:pt x="99" y="116"/>
                  <a:pt x="99" y="116"/>
                </a:cubicBezTo>
                <a:cubicBezTo>
                  <a:pt x="104" y="119"/>
                  <a:pt x="108" y="122"/>
                  <a:pt x="112" y="126"/>
                </a:cubicBezTo>
                <a:lnTo>
                  <a:pt x="154" y="54"/>
                </a:lnTo>
                <a:close/>
                <a:moveTo>
                  <a:pt x="64" y="148"/>
                </a:moveTo>
                <a:cubicBezTo>
                  <a:pt x="74" y="148"/>
                  <a:pt x="74" y="148"/>
                  <a:pt x="74" y="148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90" y="184"/>
                  <a:pt x="90" y="184"/>
                  <a:pt x="90" y="184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77" y="132"/>
                  <a:pt x="76" y="135"/>
                  <a:pt x="74" y="137"/>
                </a:cubicBezTo>
                <a:cubicBezTo>
                  <a:pt x="71" y="138"/>
                  <a:pt x="68" y="139"/>
                  <a:pt x="64" y="139"/>
                </a:cubicBezTo>
                <a:lnTo>
                  <a:pt x="64" y="148"/>
                </a:lnTo>
                <a:close/>
                <a:moveTo>
                  <a:pt x="120" y="48"/>
                </a:moveTo>
                <a:cubicBezTo>
                  <a:pt x="43" y="48"/>
                  <a:pt x="43" y="48"/>
                  <a:pt x="43" y="48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81" y="112"/>
                  <a:pt x="82" y="112"/>
                  <a:pt x="83" y="112"/>
                </a:cubicBezTo>
                <a:lnTo>
                  <a:pt x="120" y="48"/>
                </a:lnTo>
                <a:close/>
                <a:moveTo>
                  <a:pt x="38" y="0"/>
                </a:moveTo>
                <a:cubicBezTo>
                  <a:pt x="118" y="0"/>
                  <a:pt x="118" y="0"/>
                  <a:pt x="118" y="0"/>
                </a:cubicBezTo>
                <a:cubicBezTo>
                  <a:pt x="127" y="16"/>
                  <a:pt x="127" y="16"/>
                  <a:pt x="127" y="16"/>
                </a:cubicBezTo>
                <a:cubicBezTo>
                  <a:pt x="29" y="16"/>
                  <a:pt x="29" y="16"/>
                  <a:pt x="29" y="16"/>
                </a:cubicBezTo>
                <a:lnTo>
                  <a:pt x="38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1" name="Freeform 103"/>
          <p:cNvSpPr>
            <a:spLocks noEditPoints="1"/>
          </p:cNvSpPr>
          <p:nvPr/>
        </p:nvSpPr>
        <p:spPr bwMode="auto">
          <a:xfrm>
            <a:off x="10168716" y="6092923"/>
            <a:ext cx="375856" cy="271138"/>
          </a:xfrm>
          <a:custGeom>
            <a:avLst/>
            <a:gdLst>
              <a:gd name="T0" fmla="*/ 164 w 200"/>
              <a:gd name="T1" fmla="*/ 120 h 144"/>
              <a:gd name="T2" fmla="*/ 76 w 200"/>
              <a:gd name="T3" fmla="*/ 144 h 144"/>
              <a:gd name="T4" fmla="*/ 40 w 200"/>
              <a:gd name="T5" fmla="*/ 120 h 144"/>
              <a:gd name="T6" fmla="*/ 40 w 200"/>
              <a:gd name="T7" fmla="*/ 80 h 144"/>
              <a:gd name="T8" fmla="*/ 46 w 200"/>
              <a:gd name="T9" fmla="*/ 64 h 144"/>
              <a:gd name="T10" fmla="*/ 46 w 200"/>
              <a:gd name="T11" fmla="*/ 52 h 144"/>
              <a:gd name="T12" fmla="*/ 60 w 200"/>
              <a:gd name="T13" fmla="*/ 53 h 144"/>
              <a:gd name="T14" fmla="*/ 164 w 200"/>
              <a:gd name="T15" fmla="*/ 32 h 144"/>
              <a:gd name="T16" fmla="*/ 182 w 200"/>
              <a:gd name="T17" fmla="*/ 52 h 144"/>
              <a:gd name="T18" fmla="*/ 200 w 200"/>
              <a:gd name="T19" fmla="*/ 58 h 144"/>
              <a:gd name="T20" fmla="*/ 188 w 200"/>
              <a:gd name="T21" fmla="*/ 64 h 144"/>
              <a:gd name="T22" fmla="*/ 200 w 200"/>
              <a:gd name="T23" fmla="*/ 100 h 144"/>
              <a:gd name="T24" fmla="*/ 200 w 200"/>
              <a:gd name="T25" fmla="*/ 144 h 144"/>
              <a:gd name="T26" fmla="*/ 56 w 200"/>
              <a:gd name="T27" fmla="*/ 80 h 144"/>
              <a:gd name="T28" fmla="*/ 76 w 200"/>
              <a:gd name="T29" fmla="*/ 88 h 144"/>
              <a:gd name="T30" fmla="*/ 76 w 200"/>
              <a:gd name="T31" fmla="*/ 72 h 144"/>
              <a:gd name="T32" fmla="*/ 56 w 200"/>
              <a:gd name="T33" fmla="*/ 80 h 144"/>
              <a:gd name="T34" fmla="*/ 81 w 200"/>
              <a:gd name="T35" fmla="*/ 40 h 144"/>
              <a:gd name="T36" fmla="*/ 176 w 200"/>
              <a:gd name="T37" fmla="*/ 64 h 144"/>
              <a:gd name="T38" fmla="*/ 176 w 200"/>
              <a:gd name="T39" fmla="*/ 72 h 144"/>
              <a:gd name="T40" fmla="*/ 156 w 200"/>
              <a:gd name="T41" fmla="*/ 80 h 144"/>
              <a:gd name="T42" fmla="*/ 176 w 200"/>
              <a:gd name="T43" fmla="*/ 88 h 144"/>
              <a:gd name="T44" fmla="*/ 176 w 200"/>
              <a:gd name="T45" fmla="*/ 72 h 144"/>
              <a:gd name="T46" fmla="*/ 101 w 200"/>
              <a:gd name="T47" fmla="*/ 22 h 144"/>
              <a:gd name="T48" fmla="*/ 95 w 200"/>
              <a:gd name="T49" fmla="*/ 28 h 144"/>
              <a:gd name="T50" fmla="*/ 85 w 200"/>
              <a:gd name="T51" fmla="*/ 27 h 144"/>
              <a:gd name="T52" fmla="*/ 71 w 200"/>
              <a:gd name="T53" fmla="*/ 28 h 144"/>
              <a:gd name="T54" fmla="*/ 52 w 200"/>
              <a:gd name="T55" fmla="*/ 48 h 144"/>
              <a:gd name="T56" fmla="*/ 31 w 200"/>
              <a:gd name="T57" fmla="*/ 56 h 144"/>
              <a:gd name="T58" fmla="*/ 24 w 200"/>
              <a:gd name="T59" fmla="*/ 60 h 144"/>
              <a:gd name="T60" fmla="*/ 0 w 200"/>
              <a:gd name="T61" fmla="*/ 76 h 144"/>
              <a:gd name="T62" fmla="*/ 0 w 200"/>
              <a:gd name="T63" fmla="*/ 47 h 144"/>
              <a:gd name="T64" fmla="*/ 8 w 200"/>
              <a:gd name="T65" fmla="*/ 22 h 144"/>
              <a:gd name="T66" fmla="*/ 0 w 200"/>
              <a:gd name="T67" fmla="*/ 18 h 144"/>
              <a:gd name="T68" fmla="*/ 12 w 200"/>
              <a:gd name="T69" fmla="*/ 14 h 144"/>
              <a:gd name="T70" fmla="*/ 25 w 200"/>
              <a:gd name="T71" fmla="*/ 0 h 144"/>
              <a:gd name="T72" fmla="*/ 96 w 200"/>
              <a:gd name="T73" fmla="*/ 14 h 144"/>
              <a:gd name="T74" fmla="*/ 105 w 200"/>
              <a:gd name="T75" fmla="*/ 14 h 144"/>
              <a:gd name="T76" fmla="*/ 105 w 200"/>
              <a:gd name="T77" fmla="*/ 22 h 144"/>
              <a:gd name="T78" fmla="*/ 16 w 200"/>
              <a:gd name="T79" fmla="*/ 38 h 144"/>
              <a:gd name="T80" fmla="*/ 30 w 200"/>
              <a:gd name="T81" fmla="*/ 33 h 144"/>
              <a:gd name="T82" fmla="*/ 16 w 200"/>
              <a:gd name="T83" fmla="*/ 27 h 144"/>
              <a:gd name="T84" fmla="*/ 81 w 200"/>
              <a:gd name="T85" fmla="*/ 8 h 144"/>
              <a:gd name="T86" fmla="*/ 18 w 200"/>
              <a:gd name="T87" fmla="*/ 20 h 144"/>
              <a:gd name="T88" fmla="*/ 81 w 200"/>
              <a:gd name="T89" fmla="*/ 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00" h="144">
                <a:moveTo>
                  <a:pt x="164" y="144"/>
                </a:moveTo>
                <a:cubicBezTo>
                  <a:pt x="164" y="120"/>
                  <a:pt x="164" y="120"/>
                  <a:pt x="164" y="120"/>
                </a:cubicBezTo>
                <a:cubicBezTo>
                  <a:pt x="76" y="120"/>
                  <a:pt x="76" y="120"/>
                  <a:pt x="76" y="120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00"/>
                  <a:pt x="40" y="100"/>
                  <a:pt x="40" y="100"/>
                </a:cubicBezTo>
                <a:cubicBezTo>
                  <a:pt x="40" y="80"/>
                  <a:pt x="40" y="80"/>
                  <a:pt x="40" y="80"/>
                </a:cubicBezTo>
                <a:cubicBezTo>
                  <a:pt x="52" y="64"/>
                  <a:pt x="52" y="64"/>
                  <a:pt x="52" y="64"/>
                </a:cubicBezTo>
                <a:cubicBezTo>
                  <a:pt x="46" y="64"/>
                  <a:pt x="46" y="64"/>
                  <a:pt x="46" y="64"/>
                </a:cubicBezTo>
                <a:cubicBezTo>
                  <a:pt x="43" y="64"/>
                  <a:pt x="40" y="61"/>
                  <a:pt x="40" y="58"/>
                </a:cubicBezTo>
                <a:cubicBezTo>
                  <a:pt x="40" y="55"/>
                  <a:pt x="43" y="52"/>
                  <a:pt x="46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9" y="52"/>
                  <a:pt x="60" y="52"/>
                  <a:pt x="60" y="53"/>
                </a:cubicBezTo>
                <a:cubicBezTo>
                  <a:pt x="76" y="32"/>
                  <a:pt x="76" y="32"/>
                  <a:pt x="76" y="32"/>
                </a:cubicBezTo>
                <a:cubicBezTo>
                  <a:pt x="164" y="32"/>
                  <a:pt x="164" y="32"/>
                  <a:pt x="164" y="32"/>
                </a:cubicBezTo>
                <a:cubicBezTo>
                  <a:pt x="179" y="53"/>
                  <a:pt x="179" y="53"/>
                  <a:pt x="179" y="53"/>
                </a:cubicBezTo>
                <a:cubicBezTo>
                  <a:pt x="180" y="52"/>
                  <a:pt x="181" y="52"/>
                  <a:pt x="182" y="52"/>
                </a:cubicBezTo>
                <a:cubicBezTo>
                  <a:pt x="194" y="52"/>
                  <a:pt x="194" y="52"/>
                  <a:pt x="194" y="52"/>
                </a:cubicBezTo>
                <a:cubicBezTo>
                  <a:pt x="197" y="52"/>
                  <a:pt x="200" y="55"/>
                  <a:pt x="200" y="58"/>
                </a:cubicBezTo>
                <a:cubicBezTo>
                  <a:pt x="200" y="61"/>
                  <a:pt x="197" y="64"/>
                  <a:pt x="194" y="64"/>
                </a:cubicBezTo>
                <a:cubicBezTo>
                  <a:pt x="188" y="64"/>
                  <a:pt x="188" y="64"/>
                  <a:pt x="188" y="64"/>
                </a:cubicBezTo>
                <a:cubicBezTo>
                  <a:pt x="200" y="80"/>
                  <a:pt x="200" y="80"/>
                  <a:pt x="200" y="80"/>
                </a:cubicBezTo>
                <a:cubicBezTo>
                  <a:pt x="200" y="100"/>
                  <a:pt x="200" y="100"/>
                  <a:pt x="200" y="100"/>
                </a:cubicBezTo>
                <a:cubicBezTo>
                  <a:pt x="200" y="120"/>
                  <a:pt x="200" y="120"/>
                  <a:pt x="200" y="120"/>
                </a:cubicBezTo>
                <a:cubicBezTo>
                  <a:pt x="200" y="144"/>
                  <a:pt x="200" y="144"/>
                  <a:pt x="200" y="144"/>
                </a:cubicBezTo>
                <a:lnTo>
                  <a:pt x="164" y="144"/>
                </a:lnTo>
                <a:close/>
                <a:moveTo>
                  <a:pt x="56" y="80"/>
                </a:moveTo>
                <a:cubicBezTo>
                  <a:pt x="56" y="85"/>
                  <a:pt x="60" y="88"/>
                  <a:pt x="64" y="88"/>
                </a:cubicBezTo>
                <a:cubicBezTo>
                  <a:pt x="76" y="88"/>
                  <a:pt x="76" y="88"/>
                  <a:pt x="76" y="88"/>
                </a:cubicBezTo>
                <a:cubicBezTo>
                  <a:pt x="80" y="88"/>
                  <a:pt x="84" y="85"/>
                  <a:pt x="84" y="80"/>
                </a:cubicBezTo>
                <a:cubicBezTo>
                  <a:pt x="84" y="76"/>
                  <a:pt x="80" y="72"/>
                  <a:pt x="76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0" y="72"/>
                  <a:pt x="56" y="76"/>
                  <a:pt x="56" y="80"/>
                </a:cubicBezTo>
                <a:close/>
                <a:moveTo>
                  <a:pt x="158" y="40"/>
                </a:moveTo>
                <a:cubicBezTo>
                  <a:pt x="81" y="40"/>
                  <a:pt x="81" y="40"/>
                  <a:pt x="81" y="40"/>
                </a:cubicBezTo>
                <a:cubicBezTo>
                  <a:pt x="63" y="64"/>
                  <a:pt x="63" y="64"/>
                  <a:pt x="63" y="64"/>
                </a:cubicBezTo>
                <a:cubicBezTo>
                  <a:pt x="176" y="64"/>
                  <a:pt x="176" y="64"/>
                  <a:pt x="176" y="64"/>
                </a:cubicBezTo>
                <a:lnTo>
                  <a:pt x="158" y="40"/>
                </a:lnTo>
                <a:close/>
                <a:moveTo>
                  <a:pt x="176" y="72"/>
                </a:moveTo>
                <a:cubicBezTo>
                  <a:pt x="164" y="72"/>
                  <a:pt x="164" y="72"/>
                  <a:pt x="164" y="72"/>
                </a:cubicBezTo>
                <a:cubicBezTo>
                  <a:pt x="160" y="72"/>
                  <a:pt x="156" y="76"/>
                  <a:pt x="156" y="80"/>
                </a:cubicBezTo>
                <a:cubicBezTo>
                  <a:pt x="156" y="85"/>
                  <a:pt x="160" y="88"/>
                  <a:pt x="164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80" y="88"/>
                  <a:pt x="184" y="85"/>
                  <a:pt x="184" y="80"/>
                </a:cubicBezTo>
                <a:cubicBezTo>
                  <a:pt x="184" y="76"/>
                  <a:pt x="180" y="72"/>
                  <a:pt x="176" y="72"/>
                </a:cubicBezTo>
                <a:close/>
                <a:moveTo>
                  <a:pt x="105" y="22"/>
                </a:moveTo>
                <a:cubicBezTo>
                  <a:pt x="101" y="22"/>
                  <a:pt x="101" y="22"/>
                  <a:pt x="101" y="22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8"/>
                  <a:pt x="94" y="27"/>
                  <a:pt x="93" y="27"/>
                </a:cubicBezTo>
                <a:cubicBezTo>
                  <a:pt x="85" y="27"/>
                  <a:pt x="85" y="27"/>
                  <a:pt x="85" y="27"/>
                </a:cubicBezTo>
                <a:cubicBezTo>
                  <a:pt x="84" y="27"/>
                  <a:pt x="84" y="28"/>
                  <a:pt x="83" y="28"/>
                </a:cubicBezTo>
                <a:cubicBezTo>
                  <a:pt x="71" y="28"/>
                  <a:pt x="71" y="28"/>
                  <a:pt x="71" y="28"/>
                </a:cubicBezTo>
                <a:cubicBezTo>
                  <a:pt x="55" y="49"/>
                  <a:pt x="55" y="49"/>
                  <a:pt x="55" y="49"/>
                </a:cubicBezTo>
                <a:cubicBezTo>
                  <a:pt x="54" y="48"/>
                  <a:pt x="53" y="48"/>
                  <a:pt x="52" y="48"/>
                </a:cubicBezTo>
                <a:cubicBezTo>
                  <a:pt x="39" y="48"/>
                  <a:pt x="39" y="48"/>
                  <a:pt x="39" y="48"/>
                </a:cubicBezTo>
                <a:cubicBezTo>
                  <a:pt x="36" y="48"/>
                  <a:pt x="31" y="52"/>
                  <a:pt x="31" y="56"/>
                </a:cubicBezTo>
                <a:cubicBezTo>
                  <a:pt x="31" y="57"/>
                  <a:pt x="32" y="59"/>
                  <a:pt x="33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76"/>
                  <a:pt x="24" y="76"/>
                  <a:pt x="24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33"/>
                  <a:pt x="0" y="33"/>
                  <a:pt x="0" y="33"/>
                </a:cubicBezTo>
                <a:cubicBezTo>
                  <a:pt x="8" y="22"/>
                  <a:pt x="8" y="22"/>
                  <a:pt x="8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2" y="22"/>
                  <a:pt x="0" y="20"/>
                  <a:pt x="0" y="18"/>
                </a:cubicBezTo>
                <a:cubicBezTo>
                  <a:pt x="0" y="16"/>
                  <a:pt x="2" y="14"/>
                  <a:pt x="4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3" y="14"/>
                  <a:pt x="13" y="14"/>
                  <a:pt x="14" y="14"/>
                </a:cubicBezTo>
                <a:cubicBezTo>
                  <a:pt x="25" y="0"/>
                  <a:pt x="25" y="0"/>
                  <a:pt x="2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96" y="14"/>
                  <a:pt x="96" y="14"/>
                  <a:pt x="96" y="14"/>
                </a:cubicBezTo>
                <a:cubicBezTo>
                  <a:pt x="96" y="14"/>
                  <a:pt x="97" y="14"/>
                  <a:pt x="97" y="14"/>
                </a:cubicBezTo>
                <a:cubicBezTo>
                  <a:pt x="105" y="14"/>
                  <a:pt x="105" y="14"/>
                  <a:pt x="105" y="14"/>
                </a:cubicBezTo>
                <a:cubicBezTo>
                  <a:pt x="108" y="14"/>
                  <a:pt x="110" y="16"/>
                  <a:pt x="110" y="18"/>
                </a:cubicBezTo>
                <a:cubicBezTo>
                  <a:pt x="110" y="20"/>
                  <a:pt x="108" y="22"/>
                  <a:pt x="105" y="22"/>
                </a:cubicBezTo>
                <a:close/>
                <a:moveTo>
                  <a:pt x="11" y="33"/>
                </a:moveTo>
                <a:cubicBezTo>
                  <a:pt x="11" y="36"/>
                  <a:pt x="13" y="38"/>
                  <a:pt x="16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8" y="38"/>
                  <a:pt x="30" y="36"/>
                  <a:pt x="30" y="33"/>
                </a:cubicBezTo>
                <a:cubicBezTo>
                  <a:pt x="30" y="30"/>
                  <a:pt x="28" y="27"/>
                  <a:pt x="25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3" y="27"/>
                  <a:pt x="11" y="30"/>
                  <a:pt x="11" y="33"/>
                </a:cubicBezTo>
                <a:close/>
                <a:moveTo>
                  <a:pt x="81" y="8"/>
                </a:moveTo>
                <a:cubicBezTo>
                  <a:pt x="28" y="8"/>
                  <a:pt x="28" y="8"/>
                  <a:pt x="28" y="8"/>
                </a:cubicBezTo>
                <a:cubicBezTo>
                  <a:pt x="18" y="20"/>
                  <a:pt x="18" y="20"/>
                  <a:pt x="18" y="20"/>
                </a:cubicBezTo>
                <a:cubicBezTo>
                  <a:pt x="91" y="20"/>
                  <a:pt x="91" y="20"/>
                  <a:pt x="91" y="20"/>
                </a:cubicBezTo>
                <a:lnTo>
                  <a:pt x="81" y="8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2" name="Freeform 125"/>
          <p:cNvSpPr>
            <a:spLocks noEditPoints="1"/>
          </p:cNvSpPr>
          <p:nvPr/>
        </p:nvSpPr>
        <p:spPr bwMode="auto">
          <a:xfrm>
            <a:off x="144413" y="5995607"/>
            <a:ext cx="455053" cy="465767"/>
          </a:xfrm>
          <a:custGeom>
            <a:avLst/>
            <a:gdLst>
              <a:gd name="T0" fmla="*/ 169 w 242"/>
              <a:gd name="T1" fmla="*/ 126 h 247"/>
              <a:gd name="T2" fmla="*/ 103 w 242"/>
              <a:gd name="T3" fmla="*/ 175 h 247"/>
              <a:gd name="T4" fmla="*/ 142 w 242"/>
              <a:gd name="T5" fmla="*/ 106 h 247"/>
              <a:gd name="T6" fmla="*/ 160 w 242"/>
              <a:gd name="T7" fmla="*/ 67 h 247"/>
              <a:gd name="T8" fmla="*/ 98 w 242"/>
              <a:gd name="T9" fmla="*/ 30 h 247"/>
              <a:gd name="T10" fmla="*/ 71 w 242"/>
              <a:gd name="T11" fmla="*/ 180 h 247"/>
              <a:gd name="T12" fmla="*/ 202 w 242"/>
              <a:gd name="T13" fmla="*/ 102 h 247"/>
              <a:gd name="T14" fmla="*/ 169 w 242"/>
              <a:gd name="T15" fmla="*/ 126 h 247"/>
              <a:gd name="T16" fmla="*/ 128 w 242"/>
              <a:gd name="T17" fmla="*/ 41 h 247"/>
              <a:gd name="T18" fmla="*/ 144 w 242"/>
              <a:gd name="T19" fmla="*/ 57 h 247"/>
              <a:gd name="T20" fmla="*/ 128 w 242"/>
              <a:gd name="T21" fmla="*/ 72 h 247"/>
              <a:gd name="T22" fmla="*/ 113 w 242"/>
              <a:gd name="T23" fmla="*/ 57 h 247"/>
              <a:gd name="T24" fmla="*/ 128 w 242"/>
              <a:gd name="T25" fmla="*/ 41 h 247"/>
              <a:gd name="T26" fmla="*/ 78 w 242"/>
              <a:gd name="T27" fmla="*/ 147 h 247"/>
              <a:gd name="T28" fmla="*/ 63 w 242"/>
              <a:gd name="T29" fmla="*/ 131 h 247"/>
              <a:gd name="T30" fmla="*/ 78 w 242"/>
              <a:gd name="T31" fmla="*/ 116 h 247"/>
              <a:gd name="T32" fmla="*/ 94 w 242"/>
              <a:gd name="T33" fmla="*/ 131 h 247"/>
              <a:gd name="T34" fmla="*/ 78 w 242"/>
              <a:gd name="T35" fmla="*/ 147 h 247"/>
              <a:gd name="T36" fmla="*/ 91 w 242"/>
              <a:gd name="T37" fmla="*/ 101 h 247"/>
              <a:gd name="T38" fmla="*/ 75 w 242"/>
              <a:gd name="T39" fmla="*/ 86 h 247"/>
              <a:gd name="T40" fmla="*/ 91 w 242"/>
              <a:gd name="T41" fmla="*/ 70 h 247"/>
              <a:gd name="T42" fmla="*/ 106 w 242"/>
              <a:gd name="T43" fmla="*/ 86 h 247"/>
              <a:gd name="T44" fmla="*/ 91 w 242"/>
              <a:gd name="T45" fmla="*/ 101 h 247"/>
              <a:gd name="T46" fmla="*/ 150 w 242"/>
              <a:gd name="T47" fmla="*/ 107 h 247"/>
              <a:gd name="T48" fmla="*/ 151 w 242"/>
              <a:gd name="T49" fmla="*/ 106 h 247"/>
              <a:gd name="T50" fmla="*/ 150 w 242"/>
              <a:gd name="T51" fmla="*/ 107 h 247"/>
              <a:gd name="T52" fmla="*/ 166 w 242"/>
              <a:gd name="T53" fmla="*/ 118 h 247"/>
              <a:gd name="T54" fmla="*/ 242 w 242"/>
              <a:gd name="T55" fmla="*/ 15 h 247"/>
              <a:gd name="T56" fmla="*/ 238 w 242"/>
              <a:gd name="T57" fmla="*/ 11 h 247"/>
              <a:gd name="T58" fmla="*/ 151 w 242"/>
              <a:gd name="T59" fmla="*/ 106 h 247"/>
              <a:gd name="T60" fmla="*/ 166 w 242"/>
              <a:gd name="T61" fmla="*/ 118 h 247"/>
              <a:gd name="T62" fmla="*/ 126 w 242"/>
              <a:gd name="T63" fmla="*/ 119 h 247"/>
              <a:gd name="T64" fmla="*/ 112 w 242"/>
              <a:gd name="T65" fmla="*/ 165 h 247"/>
              <a:gd name="T66" fmla="*/ 155 w 242"/>
              <a:gd name="T67" fmla="*/ 141 h 247"/>
              <a:gd name="T68" fmla="*/ 126 w 242"/>
              <a:gd name="T69" fmla="*/ 119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42" h="247">
                <a:moveTo>
                  <a:pt x="169" y="126"/>
                </a:moveTo>
                <a:cubicBezTo>
                  <a:pt x="173" y="162"/>
                  <a:pt x="119" y="173"/>
                  <a:pt x="103" y="175"/>
                </a:cubicBezTo>
                <a:cubicBezTo>
                  <a:pt x="105" y="149"/>
                  <a:pt x="102" y="106"/>
                  <a:pt x="142" y="106"/>
                </a:cubicBezTo>
                <a:cubicBezTo>
                  <a:pt x="138" y="103"/>
                  <a:pt x="149" y="79"/>
                  <a:pt x="160" y="67"/>
                </a:cubicBezTo>
                <a:cubicBezTo>
                  <a:pt x="174" y="0"/>
                  <a:pt x="121" y="21"/>
                  <a:pt x="98" y="30"/>
                </a:cubicBezTo>
                <a:cubicBezTo>
                  <a:pt x="0" y="102"/>
                  <a:pt x="68" y="176"/>
                  <a:pt x="71" y="180"/>
                </a:cubicBezTo>
                <a:cubicBezTo>
                  <a:pt x="143" y="247"/>
                  <a:pt x="225" y="137"/>
                  <a:pt x="202" y="102"/>
                </a:cubicBezTo>
                <a:cubicBezTo>
                  <a:pt x="200" y="103"/>
                  <a:pt x="179" y="125"/>
                  <a:pt x="169" y="126"/>
                </a:cubicBezTo>
                <a:close/>
                <a:moveTo>
                  <a:pt x="128" y="41"/>
                </a:moveTo>
                <a:cubicBezTo>
                  <a:pt x="137" y="41"/>
                  <a:pt x="144" y="48"/>
                  <a:pt x="144" y="57"/>
                </a:cubicBezTo>
                <a:cubicBezTo>
                  <a:pt x="144" y="65"/>
                  <a:pt x="137" y="72"/>
                  <a:pt x="128" y="72"/>
                </a:cubicBezTo>
                <a:cubicBezTo>
                  <a:pt x="120" y="72"/>
                  <a:pt x="113" y="65"/>
                  <a:pt x="113" y="57"/>
                </a:cubicBezTo>
                <a:cubicBezTo>
                  <a:pt x="113" y="48"/>
                  <a:pt x="120" y="41"/>
                  <a:pt x="128" y="41"/>
                </a:cubicBezTo>
                <a:close/>
                <a:moveTo>
                  <a:pt x="78" y="147"/>
                </a:moveTo>
                <a:cubicBezTo>
                  <a:pt x="70" y="147"/>
                  <a:pt x="63" y="140"/>
                  <a:pt x="63" y="131"/>
                </a:cubicBezTo>
                <a:cubicBezTo>
                  <a:pt x="63" y="123"/>
                  <a:pt x="70" y="116"/>
                  <a:pt x="78" y="116"/>
                </a:cubicBezTo>
                <a:cubicBezTo>
                  <a:pt x="87" y="116"/>
                  <a:pt x="94" y="123"/>
                  <a:pt x="94" y="131"/>
                </a:cubicBezTo>
                <a:cubicBezTo>
                  <a:pt x="94" y="140"/>
                  <a:pt x="87" y="147"/>
                  <a:pt x="78" y="147"/>
                </a:cubicBezTo>
                <a:close/>
                <a:moveTo>
                  <a:pt x="91" y="101"/>
                </a:moveTo>
                <a:cubicBezTo>
                  <a:pt x="82" y="101"/>
                  <a:pt x="75" y="94"/>
                  <a:pt x="75" y="86"/>
                </a:cubicBezTo>
                <a:cubicBezTo>
                  <a:pt x="75" y="77"/>
                  <a:pt x="82" y="70"/>
                  <a:pt x="91" y="70"/>
                </a:cubicBezTo>
                <a:cubicBezTo>
                  <a:pt x="100" y="70"/>
                  <a:pt x="106" y="77"/>
                  <a:pt x="106" y="86"/>
                </a:cubicBezTo>
                <a:cubicBezTo>
                  <a:pt x="106" y="94"/>
                  <a:pt x="100" y="101"/>
                  <a:pt x="91" y="101"/>
                </a:cubicBezTo>
                <a:close/>
                <a:moveTo>
                  <a:pt x="150" y="107"/>
                </a:moveTo>
                <a:cubicBezTo>
                  <a:pt x="150" y="107"/>
                  <a:pt x="151" y="106"/>
                  <a:pt x="151" y="106"/>
                </a:cubicBezTo>
                <a:cubicBezTo>
                  <a:pt x="150" y="106"/>
                  <a:pt x="149" y="106"/>
                  <a:pt x="150" y="107"/>
                </a:cubicBezTo>
                <a:close/>
                <a:moveTo>
                  <a:pt x="166" y="118"/>
                </a:moveTo>
                <a:cubicBezTo>
                  <a:pt x="190" y="108"/>
                  <a:pt x="242" y="15"/>
                  <a:pt x="242" y="15"/>
                </a:cubicBezTo>
                <a:cubicBezTo>
                  <a:pt x="238" y="11"/>
                  <a:pt x="238" y="11"/>
                  <a:pt x="238" y="11"/>
                </a:cubicBezTo>
                <a:cubicBezTo>
                  <a:pt x="238" y="11"/>
                  <a:pt x="159" y="79"/>
                  <a:pt x="151" y="106"/>
                </a:cubicBezTo>
                <a:cubicBezTo>
                  <a:pt x="153" y="108"/>
                  <a:pt x="163" y="116"/>
                  <a:pt x="166" y="118"/>
                </a:cubicBezTo>
                <a:close/>
                <a:moveTo>
                  <a:pt x="126" y="119"/>
                </a:moveTo>
                <a:cubicBezTo>
                  <a:pt x="114" y="128"/>
                  <a:pt x="118" y="155"/>
                  <a:pt x="112" y="165"/>
                </a:cubicBezTo>
                <a:cubicBezTo>
                  <a:pt x="125" y="155"/>
                  <a:pt x="144" y="158"/>
                  <a:pt x="155" y="141"/>
                </a:cubicBezTo>
                <a:cubicBezTo>
                  <a:pt x="158" y="131"/>
                  <a:pt x="152" y="107"/>
                  <a:pt x="126" y="119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3" name="Freeform 126"/>
          <p:cNvSpPr>
            <a:spLocks noEditPoints="1"/>
          </p:cNvSpPr>
          <p:nvPr/>
        </p:nvSpPr>
        <p:spPr bwMode="auto">
          <a:xfrm>
            <a:off x="947538" y="6043930"/>
            <a:ext cx="361090" cy="369124"/>
          </a:xfrm>
          <a:custGeom>
            <a:avLst/>
            <a:gdLst>
              <a:gd name="T0" fmla="*/ 118 w 192"/>
              <a:gd name="T1" fmla="*/ 196 h 196"/>
              <a:gd name="T2" fmla="*/ 118 w 192"/>
              <a:gd name="T3" fmla="*/ 196 h 196"/>
              <a:gd name="T4" fmla="*/ 117 w 192"/>
              <a:gd name="T5" fmla="*/ 196 h 196"/>
              <a:gd name="T6" fmla="*/ 116 w 192"/>
              <a:gd name="T7" fmla="*/ 196 h 196"/>
              <a:gd name="T8" fmla="*/ 116 w 192"/>
              <a:gd name="T9" fmla="*/ 196 h 196"/>
              <a:gd name="T10" fmla="*/ 72 w 192"/>
              <a:gd name="T11" fmla="*/ 159 h 196"/>
              <a:gd name="T12" fmla="*/ 73 w 192"/>
              <a:gd name="T13" fmla="*/ 159 h 196"/>
              <a:gd name="T14" fmla="*/ 73 w 192"/>
              <a:gd name="T15" fmla="*/ 159 h 196"/>
              <a:gd name="T16" fmla="*/ 74 w 192"/>
              <a:gd name="T17" fmla="*/ 159 h 196"/>
              <a:gd name="T18" fmla="*/ 76 w 192"/>
              <a:gd name="T19" fmla="*/ 159 h 196"/>
              <a:gd name="T20" fmla="*/ 76 w 192"/>
              <a:gd name="T21" fmla="*/ 159 h 196"/>
              <a:gd name="T22" fmla="*/ 97 w 192"/>
              <a:gd name="T23" fmla="*/ 151 h 196"/>
              <a:gd name="T24" fmla="*/ 93 w 192"/>
              <a:gd name="T25" fmla="*/ 172 h 196"/>
              <a:gd name="T26" fmla="*/ 146 w 192"/>
              <a:gd name="T27" fmla="*/ 172 h 196"/>
              <a:gd name="T28" fmla="*/ 122 w 192"/>
              <a:gd name="T29" fmla="*/ 133 h 196"/>
              <a:gd name="T30" fmla="*/ 116 w 192"/>
              <a:gd name="T31" fmla="*/ 134 h 196"/>
              <a:gd name="T32" fmla="*/ 135 w 192"/>
              <a:gd name="T33" fmla="*/ 106 h 196"/>
              <a:gd name="T34" fmla="*/ 147 w 192"/>
              <a:gd name="T35" fmla="*/ 114 h 196"/>
              <a:gd name="T36" fmla="*/ 159 w 192"/>
              <a:gd name="T37" fmla="*/ 102 h 196"/>
              <a:gd name="T38" fmla="*/ 147 w 192"/>
              <a:gd name="T39" fmla="*/ 89 h 196"/>
              <a:gd name="T40" fmla="*/ 143 w 192"/>
              <a:gd name="T41" fmla="*/ 90 h 196"/>
              <a:gd name="T42" fmla="*/ 152 w 192"/>
              <a:gd name="T43" fmla="*/ 64 h 196"/>
              <a:gd name="T44" fmla="*/ 192 w 192"/>
              <a:gd name="T45" fmla="*/ 55 h 196"/>
              <a:gd name="T46" fmla="*/ 118 w 192"/>
              <a:gd name="T47" fmla="*/ 196 h 196"/>
              <a:gd name="T48" fmla="*/ 75 w 192"/>
              <a:gd name="T49" fmla="*/ 141 h 196"/>
              <a:gd name="T50" fmla="*/ 75 w 192"/>
              <a:gd name="T51" fmla="*/ 141 h 196"/>
              <a:gd name="T52" fmla="*/ 74 w 192"/>
              <a:gd name="T53" fmla="*/ 141 h 196"/>
              <a:gd name="T54" fmla="*/ 73 w 192"/>
              <a:gd name="T55" fmla="*/ 141 h 196"/>
              <a:gd name="T56" fmla="*/ 73 w 192"/>
              <a:gd name="T57" fmla="*/ 141 h 196"/>
              <a:gd name="T58" fmla="*/ 0 w 192"/>
              <a:gd name="T59" fmla="*/ 0 h 196"/>
              <a:gd name="T60" fmla="*/ 74 w 192"/>
              <a:gd name="T61" fmla="*/ 11 h 196"/>
              <a:gd name="T62" fmla="*/ 149 w 192"/>
              <a:gd name="T63" fmla="*/ 0 h 196"/>
              <a:gd name="T64" fmla="*/ 75 w 192"/>
              <a:gd name="T65" fmla="*/ 141 h 196"/>
              <a:gd name="T66" fmla="*/ 49 w 192"/>
              <a:gd name="T67" fmla="*/ 34 h 196"/>
              <a:gd name="T68" fmla="*/ 36 w 192"/>
              <a:gd name="T69" fmla="*/ 47 h 196"/>
              <a:gd name="T70" fmla="*/ 49 w 192"/>
              <a:gd name="T71" fmla="*/ 59 h 196"/>
              <a:gd name="T72" fmla="*/ 61 w 192"/>
              <a:gd name="T73" fmla="*/ 47 h 196"/>
              <a:gd name="T74" fmla="*/ 49 w 192"/>
              <a:gd name="T75" fmla="*/ 34 h 196"/>
              <a:gd name="T76" fmla="*/ 112 w 192"/>
              <a:gd name="T77" fmla="*/ 47 h 196"/>
              <a:gd name="T78" fmla="*/ 100 w 192"/>
              <a:gd name="T79" fmla="*/ 34 h 196"/>
              <a:gd name="T80" fmla="*/ 87 w 192"/>
              <a:gd name="T81" fmla="*/ 47 h 196"/>
              <a:gd name="T82" fmla="*/ 100 w 192"/>
              <a:gd name="T83" fmla="*/ 59 h 196"/>
              <a:gd name="T84" fmla="*/ 112 w 192"/>
              <a:gd name="T85" fmla="*/ 47 h 196"/>
              <a:gd name="T86" fmla="*/ 38 w 192"/>
              <a:gd name="T87" fmla="*/ 83 h 196"/>
              <a:gd name="T88" fmla="*/ 74 w 192"/>
              <a:gd name="T89" fmla="*/ 122 h 196"/>
              <a:gd name="T90" fmla="*/ 108 w 192"/>
              <a:gd name="T91" fmla="*/ 83 h 196"/>
              <a:gd name="T92" fmla="*/ 38 w 192"/>
              <a:gd name="T93" fmla="*/ 83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196">
                <a:moveTo>
                  <a:pt x="118" y="196"/>
                </a:moveTo>
                <a:cubicBezTo>
                  <a:pt x="118" y="196"/>
                  <a:pt x="118" y="196"/>
                  <a:pt x="118" y="196"/>
                </a:cubicBezTo>
                <a:cubicBezTo>
                  <a:pt x="118" y="196"/>
                  <a:pt x="118" y="196"/>
                  <a:pt x="117" y="196"/>
                </a:cubicBezTo>
                <a:cubicBezTo>
                  <a:pt x="117" y="196"/>
                  <a:pt x="117" y="196"/>
                  <a:pt x="116" y="196"/>
                </a:cubicBezTo>
                <a:cubicBezTo>
                  <a:pt x="116" y="196"/>
                  <a:pt x="116" y="196"/>
                  <a:pt x="116" y="196"/>
                </a:cubicBezTo>
                <a:cubicBezTo>
                  <a:pt x="85" y="196"/>
                  <a:pt x="84" y="180"/>
                  <a:pt x="72" y="159"/>
                </a:cubicBezTo>
                <a:cubicBezTo>
                  <a:pt x="72" y="159"/>
                  <a:pt x="73" y="159"/>
                  <a:pt x="73" y="159"/>
                </a:cubicBezTo>
                <a:cubicBezTo>
                  <a:pt x="73" y="159"/>
                  <a:pt x="73" y="159"/>
                  <a:pt x="73" y="159"/>
                </a:cubicBezTo>
                <a:cubicBezTo>
                  <a:pt x="73" y="159"/>
                  <a:pt x="74" y="159"/>
                  <a:pt x="74" y="159"/>
                </a:cubicBezTo>
                <a:cubicBezTo>
                  <a:pt x="75" y="159"/>
                  <a:pt x="75" y="159"/>
                  <a:pt x="76" y="159"/>
                </a:cubicBezTo>
                <a:cubicBezTo>
                  <a:pt x="76" y="159"/>
                  <a:pt x="76" y="159"/>
                  <a:pt x="76" y="159"/>
                </a:cubicBezTo>
                <a:cubicBezTo>
                  <a:pt x="83" y="158"/>
                  <a:pt x="90" y="156"/>
                  <a:pt x="97" y="151"/>
                </a:cubicBezTo>
                <a:cubicBezTo>
                  <a:pt x="93" y="161"/>
                  <a:pt x="93" y="172"/>
                  <a:pt x="93" y="172"/>
                </a:cubicBezTo>
                <a:cubicBezTo>
                  <a:pt x="93" y="172"/>
                  <a:pt x="118" y="122"/>
                  <a:pt x="146" y="172"/>
                </a:cubicBezTo>
                <a:cubicBezTo>
                  <a:pt x="146" y="174"/>
                  <a:pt x="149" y="133"/>
                  <a:pt x="122" y="133"/>
                </a:cubicBezTo>
                <a:cubicBezTo>
                  <a:pt x="120" y="133"/>
                  <a:pt x="118" y="133"/>
                  <a:pt x="116" y="134"/>
                </a:cubicBezTo>
                <a:cubicBezTo>
                  <a:pt x="123" y="126"/>
                  <a:pt x="129" y="116"/>
                  <a:pt x="135" y="106"/>
                </a:cubicBezTo>
                <a:cubicBezTo>
                  <a:pt x="136" y="111"/>
                  <a:pt x="141" y="114"/>
                  <a:pt x="147" y="114"/>
                </a:cubicBezTo>
                <a:cubicBezTo>
                  <a:pt x="154" y="114"/>
                  <a:pt x="159" y="109"/>
                  <a:pt x="159" y="102"/>
                </a:cubicBezTo>
                <a:cubicBezTo>
                  <a:pt x="159" y="95"/>
                  <a:pt x="154" y="89"/>
                  <a:pt x="147" y="89"/>
                </a:cubicBezTo>
                <a:cubicBezTo>
                  <a:pt x="145" y="89"/>
                  <a:pt x="144" y="89"/>
                  <a:pt x="143" y="90"/>
                </a:cubicBezTo>
                <a:cubicBezTo>
                  <a:pt x="146" y="82"/>
                  <a:pt x="149" y="73"/>
                  <a:pt x="152" y="64"/>
                </a:cubicBezTo>
                <a:cubicBezTo>
                  <a:pt x="166" y="63"/>
                  <a:pt x="180" y="60"/>
                  <a:pt x="192" y="55"/>
                </a:cubicBezTo>
                <a:cubicBezTo>
                  <a:pt x="192" y="108"/>
                  <a:pt x="177" y="196"/>
                  <a:pt x="118" y="196"/>
                </a:cubicBezTo>
                <a:close/>
                <a:moveTo>
                  <a:pt x="75" y="141"/>
                </a:moveTo>
                <a:cubicBezTo>
                  <a:pt x="75" y="141"/>
                  <a:pt x="75" y="141"/>
                  <a:pt x="75" y="141"/>
                </a:cubicBezTo>
                <a:cubicBezTo>
                  <a:pt x="75" y="141"/>
                  <a:pt x="75" y="141"/>
                  <a:pt x="74" y="141"/>
                </a:cubicBezTo>
                <a:cubicBezTo>
                  <a:pt x="74" y="141"/>
                  <a:pt x="73" y="141"/>
                  <a:pt x="73" y="141"/>
                </a:cubicBezTo>
                <a:cubicBezTo>
                  <a:pt x="73" y="141"/>
                  <a:pt x="73" y="141"/>
                  <a:pt x="73" y="141"/>
                </a:cubicBezTo>
                <a:cubicBezTo>
                  <a:pt x="18" y="141"/>
                  <a:pt x="0" y="53"/>
                  <a:pt x="0" y="0"/>
                </a:cubicBezTo>
                <a:cubicBezTo>
                  <a:pt x="22" y="9"/>
                  <a:pt x="48" y="11"/>
                  <a:pt x="74" y="11"/>
                </a:cubicBezTo>
                <a:cubicBezTo>
                  <a:pt x="101" y="11"/>
                  <a:pt x="127" y="9"/>
                  <a:pt x="149" y="0"/>
                </a:cubicBezTo>
                <a:cubicBezTo>
                  <a:pt x="149" y="53"/>
                  <a:pt x="132" y="141"/>
                  <a:pt x="75" y="141"/>
                </a:cubicBezTo>
                <a:close/>
                <a:moveTo>
                  <a:pt x="49" y="34"/>
                </a:moveTo>
                <a:cubicBezTo>
                  <a:pt x="41" y="34"/>
                  <a:pt x="36" y="40"/>
                  <a:pt x="36" y="47"/>
                </a:cubicBezTo>
                <a:cubicBezTo>
                  <a:pt x="36" y="54"/>
                  <a:pt x="41" y="59"/>
                  <a:pt x="49" y="59"/>
                </a:cubicBezTo>
                <a:cubicBezTo>
                  <a:pt x="56" y="59"/>
                  <a:pt x="61" y="54"/>
                  <a:pt x="61" y="47"/>
                </a:cubicBezTo>
                <a:cubicBezTo>
                  <a:pt x="61" y="40"/>
                  <a:pt x="56" y="34"/>
                  <a:pt x="49" y="34"/>
                </a:cubicBezTo>
                <a:close/>
                <a:moveTo>
                  <a:pt x="112" y="47"/>
                </a:moveTo>
                <a:cubicBezTo>
                  <a:pt x="112" y="40"/>
                  <a:pt x="107" y="34"/>
                  <a:pt x="100" y="34"/>
                </a:cubicBezTo>
                <a:cubicBezTo>
                  <a:pt x="93" y="34"/>
                  <a:pt x="87" y="40"/>
                  <a:pt x="87" y="47"/>
                </a:cubicBezTo>
                <a:cubicBezTo>
                  <a:pt x="87" y="54"/>
                  <a:pt x="93" y="59"/>
                  <a:pt x="100" y="59"/>
                </a:cubicBezTo>
                <a:cubicBezTo>
                  <a:pt x="107" y="59"/>
                  <a:pt x="112" y="54"/>
                  <a:pt x="112" y="47"/>
                </a:cubicBezTo>
                <a:close/>
                <a:moveTo>
                  <a:pt x="38" y="83"/>
                </a:moveTo>
                <a:cubicBezTo>
                  <a:pt x="38" y="83"/>
                  <a:pt x="46" y="122"/>
                  <a:pt x="74" y="122"/>
                </a:cubicBezTo>
                <a:cubicBezTo>
                  <a:pt x="102" y="122"/>
                  <a:pt x="109" y="81"/>
                  <a:pt x="108" y="83"/>
                </a:cubicBezTo>
                <a:cubicBezTo>
                  <a:pt x="74" y="109"/>
                  <a:pt x="38" y="83"/>
                  <a:pt x="38" y="83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4" name="Freeform 127"/>
          <p:cNvSpPr>
            <a:spLocks noEditPoints="1"/>
          </p:cNvSpPr>
          <p:nvPr/>
        </p:nvSpPr>
        <p:spPr bwMode="auto">
          <a:xfrm>
            <a:off x="1720071" y="6039231"/>
            <a:ext cx="365117" cy="378519"/>
          </a:xfrm>
          <a:custGeom>
            <a:avLst/>
            <a:gdLst>
              <a:gd name="T0" fmla="*/ 147 w 194"/>
              <a:gd name="T1" fmla="*/ 70 h 201"/>
              <a:gd name="T2" fmla="*/ 107 w 194"/>
              <a:gd name="T3" fmla="*/ 80 h 201"/>
              <a:gd name="T4" fmla="*/ 105 w 194"/>
              <a:gd name="T5" fmla="*/ 46 h 201"/>
              <a:gd name="T6" fmla="*/ 84 w 194"/>
              <a:gd name="T7" fmla="*/ 66 h 201"/>
              <a:gd name="T8" fmla="*/ 69 w 194"/>
              <a:gd name="T9" fmla="*/ 80 h 201"/>
              <a:gd name="T10" fmla="*/ 182 w 194"/>
              <a:gd name="T11" fmla="*/ 89 h 201"/>
              <a:gd name="T12" fmla="*/ 188 w 194"/>
              <a:gd name="T13" fmla="*/ 126 h 201"/>
              <a:gd name="T14" fmla="*/ 188 w 194"/>
              <a:gd name="T15" fmla="*/ 163 h 201"/>
              <a:gd name="T16" fmla="*/ 67 w 194"/>
              <a:gd name="T17" fmla="*/ 201 h 201"/>
              <a:gd name="T18" fmla="*/ 67 w 194"/>
              <a:gd name="T19" fmla="*/ 201 h 201"/>
              <a:gd name="T20" fmla="*/ 0 w 194"/>
              <a:gd name="T21" fmla="*/ 163 h 201"/>
              <a:gd name="T22" fmla="*/ 0 w 194"/>
              <a:gd name="T23" fmla="*/ 126 h 201"/>
              <a:gd name="T24" fmla="*/ 172 w 194"/>
              <a:gd name="T25" fmla="*/ 89 h 201"/>
              <a:gd name="T26" fmla="*/ 158 w 194"/>
              <a:gd name="T27" fmla="*/ 80 h 201"/>
              <a:gd name="T28" fmla="*/ 121 w 194"/>
              <a:gd name="T29" fmla="*/ 38 h 201"/>
              <a:gd name="T30" fmla="*/ 81 w 194"/>
              <a:gd name="T31" fmla="*/ 62 h 201"/>
              <a:gd name="T32" fmla="*/ 80 w 194"/>
              <a:gd name="T33" fmla="*/ 63 h 201"/>
              <a:gd name="T34" fmla="*/ 36 w 194"/>
              <a:gd name="T35" fmla="*/ 80 h 201"/>
              <a:gd name="T36" fmla="*/ 143 w 194"/>
              <a:gd name="T37" fmla="*/ 25 h 201"/>
              <a:gd name="T38" fmla="*/ 167 w 194"/>
              <a:gd name="T39" fmla="*/ 50 h 201"/>
              <a:gd name="T40" fmla="*/ 182 w 194"/>
              <a:gd name="T41" fmla="*/ 89 h 201"/>
              <a:gd name="T42" fmla="*/ 149 w 194"/>
              <a:gd name="T43" fmla="*/ 105 h 201"/>
              <a:gd name="T44" fmla="*/ 111 w 194"/>
              <a:gd name="T45" fmla="*/ 105 h 201"/>
              <a:gd name="T46" fmla="*/ 24 w 194"/>
              <a:gd name="T47" fmla="*/ 119 h 201"/>
              <a:gd name="T48" fmla="*/ 38 w 194"/>
              <a:gd name="T49" fmla="*/ 185 h 201"/>
              <a:gd name="T50" fmla="*/ 120 w 194"/>
              <a:gd name="T51" fmla="*/ 185 h 201"/>
              <a:gd name="T52" fmla="*/ 164 w 194"/>
              <a:gd name="T53" fmla="*/ 169 h 201"/>
              <a:gd name="T54" fmla="*/ 142 w 194"/>
              <a:gd name="T55" fmla="*/ 177 h 201"/>
              <a:gd name="T56" fmla="*/ 120 w 194"/>
              <a:gd name="T57" fmla="*/ 113 h 201"/>
              <a:gd name="T58" fmla="*/ 156 w 194"/>
              <a:gd name="T59" fmla="*/ 125 h 201"/>
              <a:gd name="T60" fmla="*/ 142 w 194"/>
              <a:gd name="T61" fmla="*/ 177 h 201"/>
              <a:gd name="T62" fmla="*/ 31 w 194"/>
              <a:gd name="T63" fmla="*/ 163 h 201"/>
              <a:gd name="T64" fmla="*/ 44 w 194"/>
              <a:gd name="T65" fmla="*/ 113 h 201"/>
              <a:gd name="T66" fmla="*/ 111 w 194"/>
              <a:gd name="T67" fmla="*/ 177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4" h="201">
                <a:moveTo>
                  <a:pt x="121" y="46"/>
                </a:moveTo>
                <a:cubicBezTo>
                  <a:pt x="147" y="70"/>
                  <a:pt x="147" y="70"/>
                  <a:pt x="147" y="70"/>
                </a:cubicBezTo>
                <a:cubicBezTo>
                  <a:pt x="149" y="73"/>
                  <a:pt x="150" y="77"/>
                  <a:pt x="150" y="80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88" y="63"/>
                  <a:pt x="88" y="63"/>
                  <a:pt x="88" y="63"/>
                </a:cubicBezTo>
                <a:cubicBezTo>
                  <a:pt x="105" y="46"/>
                  <a:pt x="105" y="46"/>
                  <a:pt x="105" y="46"/>
                </a:cubicBezTo>
                <a:cubicBezTo>
                  <a:pt x="109" y="41"/>
                  <a:pt x="117" y="41"/>
                  <a:pt x="121" y="46"/>
                </a:cubicBezTo>
                <a:close/>
                <a:moveTo>
                  <a:pt x="84" y="66"/>
                </a:moveTo>
                <a:cubicBezTo>
                  <a:pt x="98" y="80"/>
                  <a:pt x="98" y="80"/>
                  <a:pt x="98" y="80"/>
                </a:cubicBezTo>
                <a:cubicBezTo>
                  <a:pt x="69" y="80"/>
                  <a:pt x="69" y="80"/>
                  <a:pt x="69" y="80"/>
                </a:cubicBezTo>
                <a:lnTo>
                  <a:pt x="84" y="66"/>
                </a:lnTo>
                <a:close/>
                <a:moveTo>
                  <a:pt x="182" y="89"/>
                </a:moveTo>
                <a:cubicBezTo>
                  <a:pt x="188" y="89"/>
                  <a:pt x="188" y="89"/>
                  <a:pt x="188" y="89"/>
                </a:cubicBezTo>
                <a:cubicBezTo>
                  <a:pt x="188" y="126"/>
                  <a:pt x="188" y="126"/>
                  <a:pt x="188" y="126"/>
                </a:cubicBezTo>
                <a:cubicBezTo>
                  <a:pt x="181" y="127"/>
                  <a:pt x="174" y="135"/>
                  <a:pt x="174" y="144"/>
                </a:cubicBezTo>
                <a:cubicBezTo>
                  <a:pt x="174" y="153"/>
                  <a:pt x="181" y="161"/>
                  <a:pt x="188" y="163"/>
                </a:cubicBezTo>
                <a:cubicBezTo>
                  <a:pt x="188" y="201"/>
                  <a:pt x="188" y="201"/>
                  <a:pt x="188" y="201"/>
                </a:cubicBezTo>
                <a:cubicBezTo>
                  <a:pt x="67" y="201"/>
                  <a:pt x="67" y="201"/>
                  <a:pt x="67" y="201"/>
                </a:cubicBezTo>
                <a:cubicBezTo>
                  <a:pt x="67" y="201"/>
                  <a:pt x="67" y="201"/>
                  <a:pt x="67" y="201"/>
                </a:cubicBezTo>
                <a:cubicBezTo>
                  <a:pt x="67" y="201"/>
                  <a:pt x="67" y="201"/>
                  <a:pt x="67" y="201"/>
                </a:cubicBezTo>
                <a:cubicBezTo>
                  <a:pt x="0" y="201"/>
                  <a:pt x="0" y="201"/>
                  <a:pt x="0" y="201"/>
                </a:cubicBezTo>
                <a:cubicBezTo>
                  <a:pt x="0" y="163"/>
                  <a:pt x="0" y="163"/>
                  <a:pt x="0" y="163"/>
                </a:cubicBezTo>
                <a:cubicBezTo>
                  <a:pt x="7" y="161"/>
                  <a:pt x="12" y="153"/>
                  <a:pt x="12" y="144"/>
                </a:cubicBezTo>
                <a:cubicBezTo>
                  <a:pt x="12" y="135"/>
                  <a:pt x="7" y="127"/>
                  <a:pt x="0" y="126"/>
                </a:cubicBezTo>
                <a:cubicBezTo>
                  <a:pt x="0" y="89"/>
                  <a:pt x="0" y="89"/>
                  <a:pt x="0" y="89"/>
                </a:cubicBezTo>
                <a:cubicBezTo>
                  <a:pt x="172" y="89"/>
                  <a:pt x="172" y="89"/>
                  <a:pt x="172" y="89"/>
                </a:cubicBezTo>
                <a:cubicBezTo>
                  <a:pt x="172" y="80"/>
                  <a:pt x="172" y="80"/>
                  <a:pt x="172" y="80"/>
                </a:cubicBezTo>
                <a:cubicBezTo>
                  <a:pt x="158" y="80"/>
                  <a:pt x="158" y="80"/>
                  <a:pt x="158" y="80"/>
                </a:cubicBezTo>
                <a:cubicBezTo>
                  <a:pt x="159" y="77"/>
                  <a:pt x="158" y="73"/>
                  <a:pt x="155" y="70"/>
                </a:cubicBezTo>
                <a:cubicBezTo>
                  <a:pt x="121" y="38"/>
                  <a:pt x="121" y="38"/>
                  <a:pt x="121" y="38"/>
                </a:cubicBezTo>
                <a:cubicBezTo>
                  <a:pt x="117" y="33"/>
                  <a:pt x="109" y="33"/>
                  <a:pt x="105" y="38"/>
                </a:cubicBezTo>
                <a:cubicBezTo>
                  <a:pt x="81" y="62"/>
                  <a:pt x="81" y="62"/>
                  <a:pt x="81" y="62"/>
                </a:cubicBezTo>
                <a:cubicBezTo>
                  <a:pt x="80" y="63"/>
                  <a:pt x="80" y="63"/>
                  <a:pt x="80" y="63"/>
                </a:cubicBezTo>
                <a:cubicBezTo>
                  <a:pt x="80" y="63"/>
                  <a:pt x="80" y="63"/>
                  <a:pt x="80" y="63"/>
                </a:cubicBezTo>
                <a:cubicBezTo>
                  <a:pt x="61" y="80"/>
                  <a:pt x="61" y="80"/>
                  <a:pt x="61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117" y="0"/>
                  <a:pt x="117" y="0"/>
                  <a:pt x="117" y="0"/>
                </a:cubicBezTo>
                <a:cubicBezTo>
                  <a:pt x="143" y="25"/>
                  <a:pt x="143" y="25"/>
                  <a:pt x="143" y="25"/>
                </a:cubicBezTo>
                <a:cubicBezTo>
                  <a:pt x="139" y="31"/>
                  <a:pt x="140" y="40"/>
                  <a:pt x="147" y="46"/>
                </a:cubicBezTo>
                <a:cubicBezTo>
                  <a:pt x="153" y="52"/>
                  <a:pt x="161" y="54"/>
                  <a:pt x="167" y="50"/>
                </a:cubicBezTo>
                <a:cubicBezTo>
                  <a:pt x="194" y="75"/>
                  <a:pt x="194" y="75"/>
                  <a:pt x="194" y="75"/>
                </a:cubicBezTo>
                <a:lnTo>
                  <a:pt x="182" y="89"/>
                </a:lnTo>
                <a:close/>
                <a:moveTo>
                  <a:pt x="164" y="119"/>
                </a:moveTo>
                <a:cubicBezTo>
                  <a:pt x="164" y="112"/>
                  <a:pt x="156" y="105"/>
                  <a:pt x="149" y="105"/>
                </a:cubicBezTo>
                <a:cubicBezTo>
                  <a:pt x="120" y="105"/>
                  <a:pt x="120" y="105"/>
                  <a:pt x="120" y="105"/>
                </a:cubicBezTo>
                <a:cubicBezTo>
                  <a:pt x="111" y="105"/>
                  <a:pt x="111" y="105"/>
                  <a:pt x="111" y="105"/>
                </a:cubicBezTo>
                <a:cubicBezTo>
                  <a:pt x="38" y="105"/>
                  <a:pt x="38" y="105"/>
                  <a:pt x="38" y="105"/>
                </a:cubicBezTo>
                <a:cubicBezTo>
                  <a:pt x="31" y="105"/>
                  <a:pt x="24" y="112"/>
                  <a:pt x="24" y="119"/>
                </a:cubicBezTo>
                <a:cubicBezTo>
                  <a:pt x="24" y="169"/>
                  <a:pt x="24" y="169"/>
                  <a:pt x="24" y="169"/>
                </a:cubicBezTo>
                <a:cubicBezTo>
                  <a:pt x="24" y="176"/>
                  <a:pt x="31" y="185"/>
                  <a:pt x="38" y="185"/>
                </a:cubicBezTo>
                <a:cubicBezTo>
                  <a:pt x="111" y="185"/>
                  <a:pt x="111" y="185"/>
                  <a:pt x="111" y="185"/>
                </a:cubicBezTo>
                <a:cubicBezTo>
                  <a:pt x="120" y="185"/>
                  <a:pt x="120" y="185"/>
                  <a:pt x="120" y="185"/>
                </a:cubicBezTo>
                <a:cubicBezTo>
                  <a:pt x="149" y="185"/>
                  <a:pt x="149" y="185"/>
                  <a:pt x="149" y="185"/>
                </a:cubicBezTo>
                <a:cubicBezTo>
                  <a:pt x="156" y="185"/>
                  <a:pt x="164" y="176"/>
                  <a:pt x="164" y="169"/>
                </a:cubicBezTo>
                <a:lnTo>
                  <a:pt x="164" y="119"/>
                </a:lnTo>
                <a:close/>
                <a:moveTo>
                  <a:pt x="142" y="177"/>
                </a:moveTo>
                <a:cubicBezTo>
                  <a:pt x="120" y="177"/>
                  <a:pt x="120" y="177"/>
                  <a:pt x="120" y="177"/>
                </a:cubicBezTo>
                <a:cubicBezTo>
                  <a:pt x="120" y="113"/>
                  <a:pt x="120" y="113"/>
                  <a:pt x="120" y="113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9" y="113"/>
                  <a:pt x="156" y="118"/>
                  <a:pt x="156" y="125"/>
                </a:cubicBezTo>
                <a:cubicBezTo>
                  <a:pt x="156" y="163"/>
                  <a:pt x="156" y="163"/>
                  <a:pt x="156" y="163"/>
                </a:cubicBezTo>
                <a:cubicBezTo>
                  <a:pt x="156" y="170"/>
                  <a:pt x="149" y="177"/>
                  <a:pt x="142" y="177"/>
                </a:cubicBezTo>
                <a:close/>
                <a:moveTo>
                  <a:pt x="44" y="177"/>
                </a:moveTo>
                <a:cubicBezTo>
                  <a:pt x="37" y="177"/>
                  <a:pt x="31" y="170"/>
                  <a:pt x="31" y="163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31" y="118"/>
                  <a:pt x="37" y="113"/>
                  <a:pt x="44" y="113"/>
                </a:cubicBezTo>
                <a:cubicBezTo>
                  <a:pt x="111" y="113"/>
                  <a:pt x="111" y="113"/>
                  <a:pt x="111" y="113"/>
                </a:cubicBezTo>
                <a:cubicBezTo>
                  <a:pt x="111" y="177"/>
                  <a:pt x="111" y="177"/>
                  <a:pt x="111" y="177"/>
                </a:cubicBezTo>
                <a:lnTo>
                  <a:pt x="44" y="177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5" name="Freeform 128"/>
          <p:cNvSpPr>
            <a:spLocks noEditPoints="1"/>
          </p:cNvSpPr>
          <p:nvPr/>
        </p:nvSpPr>
        <p:spPr bwMode="auto">
          <a:xfrm>
            <a:off x="2479948" y="6064734"/>
            <a:ext cx="383909" cy="327513"/>
          </a:xfrm>
          <a:custGeom>
            <a:avLst/>
            <a:gdLst>
              <a:gd name="T0" fmla="*/ 175 w 204"/>
              <a:gd name="T1" fmla="*/ 146 h 174"/>
              <a:gd name="T2" fmla="*/ 169 w 204"/>
              <a:gd name="T3" fmla="*/ 170 h 174"/>
              <a:gd name="T4" fmla="*/ 147 w 204"/>
              <a:gd name="T5" fmla="*/ 172 h 174"/>
              <a:gd name="T6" fmla="*/ 144 w 204"/>
              <a:gd name="T7" fmla="*/ 163 h 174"/>
              <a:gd name="T8" fmla="*/ 116 w 204"/>
              <a:gd name="T9" fmla="*/ 166 h 174"/>
              <a:gd name="T10" fmla="*/ 104 w 204"/>
              <a:gd name="T11" fmla="*/ 165 h 174"/>
              <a:gd name="T12" fmla="*/ 100 w 204"/>
              <a:gd name="T13" fmla="*/ 172 h 174"/>
              <a:gd name="T14" fmla="*/ 84 w 204"/>
              <a:gd name="T15" fmla="*/ 172 h 174"/>
              <a:gd name="T16" fmla="*/ 78 w 204"/>
              <a:gd name="T17" fmla="*/ 160 h 174"/>
              <a:gd name="T18" fmla="*/ 74 w 204"/>
              <a:gd name="T19" fmla="*/ 159 h 174"/>
              <a:gd name="T20" fmla="*/ 72 w 204"/>
              <a:gd name="T21" fmla="*/ 165 h 174"/>
              <a:gd name="T22" fmla="*/ 48 w 204"/>
              <a:gd name="T23" fmla="*/ 163 h 174"/>
              <a:gd name="T24" fmla="*/ 50 w 204"/>
              <a:gd name="T25" fmla="*/ 146 h 174"/>
              <a:gd name="T26" fmla="*/ 31 w 204"/>
              <a:gd name="T27" fmla="*/ 128 h 174"/>
              <a:gd name="T28" fmla="*/ 5 w 204"/>
              <a:gd name="T29" fmla="*/ 118 h 174"/>
              <a:gd name="T30" fmla="*/ 6 w 204"/>
              <a:gd name="T31" fmla="*/ 87 h 174"/>
              <a:gd name="T32" fmla="*/ 16 w 204"/>
              <a:gd name="T33" fmla="*/ 80 h 174"/>
              <a:gd name="T34" fmla="*/ 41 w 204"/>
              <a:gd name="T35" fmla="*/ 30 h 174"/>
              <a:gd name="T36" fmla="*/ 36 w 204"/>
              <a:gd name="T37" fmla="*/ 3 h 174"/>
              <a:gd name="T38" fmla="*/ 79 w 204"/>
              <a:gd name="T39" fmla="*/ 15 h 174"/>
              <a:gd name="T40" fmla="*/ 114 w 204"/>
              <a:gd name="T41" fmla="*/ 9 h 174"/>
              <a:gd name="T42" fmla="*/ 204 w 204"/>
              <a:gd name="T43" fmla="*/ 87 h 174"/>
              <a:gd name="T44" fmla="*/ 175 w 204"/>
              <a:gd name="T45" fmla="*/ 146 h 174"/>
              <a:gd name="T46" fmla="*/ 56 w 204"/>
              <a:gd name="T47" fmla="*/ 47 h 174"/>
              <a:gd name="T48" fmla="*/ 45 w 204"/>
              <a:gd name="T49" fmla="*/ 58 h 174"/>
              <a:gd name="T50" fmla="*/ 56 w 204"/>
              <a:gd name="T51" fmla="*/ 69 h 174"/>
              <a:gd name="T52" fmla="*/ 67 w 204"/>
              <a:gd name="T53" fmla="*/ 58 h 174"/>
              <a:gd name="T54" fmla="*/ 56 w 204"/>
              <a:gd name="T55" fmla="*/ 47 h 174"/>
              <a:gd name="T56" fmla="*/ 154 w 204"/>
              <a:gd name="T57" fmla="*/ 41 h 174"/>
              <a:gd name="T58" fmla="*/ 110 w 204"/>
              <a:gd name="T59" fmla="*/ 35 h 174"/>
              <a:gd name="T60" fmla="*/ 104 w 204"/>
              <a:gd name="T61" fmla="*/ 41 h 174"/>
              <a:gd name="T62" fmla="*/ 110 w 204"/>
              <a:gd name="T63" fmla="*/ 47 h 174"/>
              <a:gd name="T64" fmla="*/ 154 w 204"/>
              <a:gd name="T65" fmla="*/ 53 h 174"/>
              <a:gd name="T66" fmla="*/ 160 w 204"/>
              <a:gd name="T67" fmla="*/ 47 h 174"/>
              <a:gd name="T68" fmla="*/ 154 w 204"/>
              <a:gd name="T69" fmla="*/ 41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4" h="174">
                <a:moveTo>
                  <a:pt x="175" y="146"/>
                </a:moveTo>
                <a:cubicBezTo>
                  <a:pt x="170" y="149"/>
                  <a:pt x="175" y="165"/>
                  <a:pt x="169" y="170"/>
                </a:cubicBezTo>
                <a:cubicBezTo>
                  <a:pt x="166" y="174"/>
                  <a:pt x="149" y="171"/>
                  <a:pt x="147" y="172"/>
                </a:cubicBezTo>
                <a:cubicBezTo>
                  <a:pt x="142" y="171"/>
                  <a:pt x="150" y="162"/>
                  <a:pt x="144" y="163"/>
                </a:cubicBezTo>
                <a:cubicBezTo>
                  <a:pt x="134" y="165"/>
                  <a:pt x="127" y="166"/>
                  <a:pt x="116" y="166"/>
                </a:cubicBezTo>
                <a:cubicBezTo>
                  <a:pt x="112" y="166"/>
                  <a:pt x="108" y="166"/>
                  <a:pt x="104" y="165"/>
                </a:cubicBezTo>
                <a:cubicBezTo>
                  <a:pt x="103" y="165"/>
                  <a:pt x="104" y="171"/>
                  <a:pt x="100" y="172"/>
                </a:cubicBezTo>
                <a:cubicBezTo>
                  <a:pt x="93" y="172"/>
                  <a:pt x="87" y="173"/>
                  <a:pt x="84" y="172"/>
                </a:cubicBezTo>
                <a:cubicBezTo>
                  <a:pt x="76" y="172"/>
                  <a:pt x="80" y="162"/>
                  <a:pt x="78" y="160"/>
                </a:cubicBezTo>
                <a:cubicBezTo>
                  <a:pt x="77" y="159"/>
                  <a:pt x="76" y="159"/>
                  <a:pt x="74" y="159"/>
                </a:cubicBezTo>
                <a:cubicBezTo>
                  <a:pt x="72" y="159"/>
                  <a:pt x="75" y="163"/>
                  <a:pt x="72" y="165"/>
                </a:cubicBezTo>
                <a:cubicBezTo>
                  <a:pt x="67" y="168"/>
                  <a:pt x="50" y="167"/>
                  <a:pt x="48" y="163"/>
                </a:cubicBezTo>
                <a:cubicBezTo>
                  <a:pt x="44" y="152"/>
                  <a:pt x="51" y="147"/>
                  <a:pt x="50" y="146"/>
                </a:cubicBezTo>
                <a:cubicBezTo>
                  <a:pt x="43" y="140"/>
                  <a:pt x="36" y="135"/>
                  <a:pt x="31" y="128"/>
                </a:cubicBezTo>
                <a:cubicBezTo>
                  <a:pt x="21" y="117"/>
                  <a:pt x="15" y="126"/>
                  <a:pt x="5" y="118"/>
                </a:cubicBezTo>
                <a:cubicBezTo>
                  <a:pt x="0" y="110"/>
                  <a:pt x="4" y="89"/>
                  <a:pt x="6" y="87"/>
                </a:cubicBezTo>
                <a:cubicBezTo>
                  <a:pt x="10" y="82"/>
                  <a:pt x="12" y="88"/>
                  <a:pt x="16" y="80"/>
                </a:cubicBezTo>
                <a:cubicBezTo>
                  <a:pt x="17" y="61"/>
                  <a:pt x="26" y="43"/>
                  <a:pt x="41" y="30"/>
                </a:cubicBezTo>
                <a:cubicBezTo>
                  <a:pt x="34" y="23"/>
                  <a:pt x="20" y="12"/>
                  <a:pt x="36" y="3"/>
                </a:cubicBezTo>
                <a:cubicBezTo>
                  <a:pt x="50" y="0"/>
                  <a:pt x="79" y="15"/>
                  <a:pt x="79" y="15"/>
                </a:cubicBezTo>
                <a:cubicBezTo>
                  <a:pt x="79" y="15"/>
                  <a:pt x="96" y="9"/>
                  <a:pt x="114" y="9"/>
                </a:cubicBezTo>
                <a:cubicBezTo>
                  <a:pt x="167" y="9"/>
                  <a:pt x="204" y="44"/>
                  <a:pt x="204" y="87"/>
                </a:cubicBezTo>
                <a:cubicBezTo>
                  <a:pt x="204" y="113"/>
                  <a:pt x="198" y="132"/>
                  <a:pt x="175" y="146"/>
                </a:cubicBezTo>
                <a:close/>
                <a:moveTo>
                  <a:pt x="56" y="47"/>
                </a:moveTo>
                <a:cubicBezTo>
                  <a:pt x="50" y="47"/>
                  <a:pt x="45" y="52"/>
                  <a:pt x="45" y="58"/>
                </a:cubicBezTo>
                <a:cubicBezTo>
                  <a:pt x="45" y="64"/>
                  <a:pt x="50" y="69"/>
                  <a:pt x="56" y="69"/>
                </a:cubicBezTo>
                <a:cubicBezTo>
                  <a:pt x="62" y="69"/>
                  <a:pt x="67" y="64"/>
                  <a:pt x="67" y="58"/>
                </a:cubicBezTo>
                <a:cubicBezTo>
                  <a:pt x="67" y="52"/>
                  <a:pt x="62" y="47"/>
                  <a:pt x="56" y="47"/>
                </a:cubicBezTo>
                <a:close/>
                <a:moveTo>
                  <a:pt x="154" y="41"/>
                </a:moveTo>
                <a:cubicBezTo>
                  <a:pt x="154" y="41"/>
                  <a:pt x="132" y="34"/>
                  <a:pt x="110" y="35"/>
                </a:cubicBezTo>
                <a:cubicBezTo>
                  <a:pt x="106" y="35"/>
                  <a:pt x="104" y="37"/>
                  <a:pt x="104" y="41"/>
                </a:cubicBezTo>
                <a:cubicBezTo>
                  <a:pt x="104" y="44"/>
                  <a:pt x="106" y="47"/>
                  <a:pt x="110" y="47"/>
                </a:cubicBezTo>
                <a:cubicBezTo>
                  <a:pt x="110" y="47"/>
                  <a:pt x="133" y="45"/>
                  <a:pt x="154" y="53"/>
                </a:cubicBezTo>
                <a:cubicBezTo>
                  <a:pt x="157" y="53"/>
                  <a:pt x="160" y="51"/>
                  <a:pt x="160" y="47"/>
                </a:cubicBezTo>
                <a:cubicBezTo>
                  <a:pt x="160" y="44"/>
                  <a:pt x="157" y="41"/>
                  <a:pt x="154" y="41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6" name="Freeform 129"/>
          <p:cNvSpPr>
            <a:spLocks noEditPoints="1"/>
          </p:cNvSpPr>
          <p:nvPr/>
        </p:nvSpPr>
        <p:spPr bwMode="auto">
          <a:xfrm>
            <a:off x="3254476" y="6039231"/>
            <a:ext cx="378540" cy="378519"/>
          </a:xfrm>
          <a:custGeom>
            <a:avLst/>
            <a:gdLst>
              <a:gd name="T0" fmla="*/ 78 w 201"/>
              <a:gd name="T1" fmla="*/ 194 h 201"/>
              <a:gd name="T2" fmla="*/ 91 w 201"/>
              <a:gd name="T3" fmla="*/ 164 h 201"/>
              <a:gd name="T4" fmla="*/ 154 w 201"/>
              <a:gd name="T5" fmla="*/ 123 h 201"/>
              <a:gd name="T6" fmla="*/ 150 w 201"/>
              <a:gd name="T7" fmla="*/ 168 h 201"/>
              <a:gd name="T8" fmla="*/ 78 w 201"/>
              <a:gd name="T9" fmla="*/ 194 h 201"/>
              <a:gd name="T10" fmla="*/ 35 w 201"/>
              <a:gd name="T11" fmla="*/ 128 h 201"/>
              <a:gd name="T12" fmla="*/ 82 w 201"/>
              <a:gd name="T13" fmla="*/ 54 h 201"/>
              <a:gd name="T14" fmla="*/ 106 w 201"/>
              <a:gd name="T15" fmla="*/ 35 h 201"/>
              <a:gd name="T16" fmla="*/ 167 w 201"/>
              <a:gd name="T17" fmla="*/ 95 h 201"/>
              <a:gd name="T18" fmla="*/ 148 w 201"/>
              <a:gd name="T19" fmla="*/ 119 h 201"/>
              <a:gd name="T20" fmla="*/ 74 w 201"/>
              <a:gd name="T21" fmla="*/ 166 h 201"/>
              <a:gd name="T22" fmla="*/ 35 w 201"/>
              <a:gd name="T23" fmla="*/ 128 h 201"/>
              <a:gd name="T24" fmla="*/ 127 w 201"/>
              <a:gd name="T25" fmla="*/ 75 h 201"/>
              <a:gd name="T26" fmla="*/ 102 w 201"/>
              <a:gd name="T27" fmla="*/ 75 h 201"/>
              <a:gd name="T28" fmla="*/ 102 w 201"/>
              <a:gd name="T29" fmla="*/ 99 h 201"/>
              <a:gd name="T30" fmla="*/ 127 w 201"/>
              <a:gd name="T31" fmla="*/ 99 h 201"/>
              <a:gd name="T32" fmla="*/ 127 w 201"/>
              <a:gd name="T33" fmla="*/ 75 h 201"/>
              <a:gd name="T34" fmla="*/ 179 w 201"/>
              <a:gd name="T35" fmla="*/ 17 h 201"/>
              <a:gd name="T36" fmla="*/ 196 w 201"/>
              <a:gd name="T37" fmla="*/ 0 h 201"/>
              <a:gd name="T38" fmla="*/ 201 w 201"/>
              <a:gd name="T39" fmla="*/ 5 h 201"/>
              <a:gd name="T40" fmla="*/ 184 w 201"/>
              <a:gd name="T41" fmla="*/ 21 h 201"/>
              <a:gd name="T42" fmla="*/ 170 w 201"/>
              <a:gd name="T43" fmla="*/ 90 h 201"/>
              <a:gd name="T44" fmla="*/ 112 w 201"/>
              <a:gd name="T45" fmla="*/ 31 h 201"/>
              <a:gd name="T46" fmla="*/ 179 w 201"/>
              <a:gd name="T47" fmla="*/ 17 h 201"/>
              <a:gd name="T48" fmla="*/ 7 w 201"/>
              <a:gd name="T49" fmla="*/ 123 h 201"/>
              <a:gd name="T50" fmla="*/ 34 w 201"/>
              <a:gd name="T51" fmla="*/ 51 h 201"/>
              <a:gd name="T52" fmla="*/ 78 w 201"/>
              <a:gd name="T53" fmla="*/ 47 h 201"/>
              <a:gd name="T54" fmla="*/ 37 w 201"/>
              <a:gd name="T55" fmla="*/ 110 h 201"/>
              <a:gd name="T56" fmla="*/ 7 w 201"/>
              <a:gd name="T57" fmla="*/ 123 h 201"/>
              <a:gd name="T58" fmla="*/ 48 w 201"/>
              <a:gd name="T59" fmla="*/ 169 h 201"/>
              <a:gd name="T60" fmla="*/ 48 w 201"/>
              <a:gd name="T61" fmla="*/ 161 h 201"/>
              <a:gd name="T62" fmla="*/ 31 w 201"/>
              <a:gd name="T63" fmla="*/ 170 h 201"/>
              <a:gd name="T64" fmla="*/ 39 w 201"/>
              <a:gd name="T65" fmla="*/ 152 h 201"/>
              <a:gd name="T66" fmla="*/ 29 w 201"/>
              <a:gd name="T67" fmla="*/ 155 h 201"/>
              <a:gd name="T68" fmla="*/ 36 w 201"/>
              <a:gd name="T69" fmla="*/ 138 h 201"/>
              <a:gd name="T70" fmla="*/ 64 w 201"/>
              <a:gd name="T71" fmla="*/ 165 h 201"/>
              <a:gd name="T72" fmla="*/ 48 w 201"/>
              <a:gd name="T73" fmla="*/ 169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1" h="201">
                <a:moveTo>
                  <a:pt x="78" y="194"/>
                </a:moveTo>
                <a:cubicBezTo>
                  <a:pt x="78" y="194"/>
                  <a:pt x="89" y="186"/>
                  <a:pt x="91" y="164"/>
                </a:cubicBezTo>
                <a:cubicBezTo>
                  <a:pt x="128" y="147"/>
                  <a:pt x="154" y="123"/>
                  <a:pt x="154" y="123"/>
                </a:cubicBezTo>
                <a:cubicBezTo>
                  <a:pt x="154" y="123"/>
                  <a:pt x="170" y="148"/>
                  <a:pt x="150" y="168"/>
                </a:cubicBezTo>
                <a:cubicBezTo>
                  <a:pt x="116" y="201"/>
                  <a:pt x="78" y="194"/>
                  <a:pt x="78" y="194"/>
                </a:cubicBezTo>
                <a:close/>
                <a:moveTo>
                  <a:pt x="35" y="128"/>
                </a:moveTo>
                <a:cubicBezTo>
                  <a:pt x="35" y="128"/>
                  <a:pt x="65" y="71"/>
                  <a:pt x="82" y="54"/>
                </a:cubicBezTo>
                <a:cubicBezTo>
                  <a:pt x="90" y="46"/>
                  <a:pt x="98" y="40"/>
                  <a:pt x="106" y="35"/>
                </a:cubicBezTo>
                <a:cubicBezTo>
                  <a:pt x="167" y="95"/>
                  <a:pt x="167" y="95"/>
                  <a:pt x="167" y="95"/>
                </a:cubicBezTo>
                <a:cubicBezTo>
                  <a:pt x="162" y="103"/>
                  <a:pt x="156" y="111"/>
                  <a:pt x="148" y="119"/>
                </a:cubicBezTo>
                <a:cubicBezTo>
                  <a:pt x="130" y="137"/>
                  <a:pt x="74" y="166"/>
                  <a:pt x="74" y="166"/>
                </a:cubicBezTo>
                <a:lnTo>
                  <a:pt x="35" y="128"/>
                </a:lnTo>
                <a:close/>
                <a:moveTo>
                  <a:pt x="127" y="75"/>
                </a:moveTo>
                <a:cubicBezTo>
                  <a:pt x="120" y="68"/>
                  <a:pt x="109" y="68"/>
                  <a:pt x="102" y="75"/>
                </a:cubicBezTo>
                <a:cubicBezTo>
                  <a:pt x="95" y="81"/>
                  <a:pt x="95" y="93"/>
                  <a:pt x="102" y="99"/>
                </a:cubicBezTo>
                <a:cubicBezTo>
                  <a:pt x="109" y="106"/>
                  <a:pt x="120" y="106"/>
                  <a:pt x="127" y="99"/>
                </a:cubicBezTo>
                <a:cubicBezTo>
                  <a:pt x="134" y="93"/>
                  <a:pt x="134" y="81"/>
                  <a:pt x="127" y="75"/>
                </a:cubicBezTo>
                <a:close/>
                <a:moveTo>
                  <a:pt x="179" y="17"/>
                </a:moveTo>
                <a:cubicBezTo>
                  <a:pt x="196" y="0"/>
                  <a:pt x="196" y="0"/>
                  <a:pt x="196" y="0"/>
                </a:cubicBezTo>
                <a:cubicBezTo>
                  <a:pt x="201" y="5"/>
                  <a:pt x="201" y="5"/>
                  <a:pt x="201" y="5"/>
                </a:cubicBezTo>
                <a:cubicBezTo>
                  <a:pt x="184" y="21"/>
                  <a:pt x="184" y="21"/>
                  <a:pt x="184" y="21"/>
                </a:cubicBezTo>
                <a:cubicBezTo>
                  <a:pt x="186" y="31"/>
                  <a:pt x="188" y="58"/>
                  <a:pt x="170" y="90"/>
                </a:cubicBezTo>
                <a:cubicBezTo>
                  <a:pt x="112" y="31"/>
                  <a:pt x="112" y="31"/>
                  <a:pt x="112" y="31"/>
                </a:cubicBezTo>
                <a:cubicBezTo>
                  <a:pt x="142" y="14"/>
                  <a:pt x="169" y="15"/>
                  <a:pt x="179" y="17"/>
                </a:cubicBezTo>
                <a:close/>
                <a:moveTo>
                  <a:pt x="7" y="123"/>
                </a:moveTo>
                <a:cubicBezTo>
                  <a:pt x="7" y="123"/>
                  <a:pt x="0" y="85"/>
                  <a:pt x="34" y="51"/>
                </a:cubicBezTo>
                <a:cubicBezTo>
                  <a:pt x="53" y="32"/>
                  <a:pt x="78" y="47"/>
                  <a:pt x="78" y="47"/>
                </a:cubicBezTo>
                <a:cubicBezTo>
                  <a:pt x="78" y="47"/>
                  <a:pt x="55" y="73"/>
                  <a:pt x="37" y="110"/>
                </a:cubicBezTo>
                <a:cubicBezTo>
                  <a:pt x="15" y="112"/>
                  <a:pt x="7" y="123"/>
                  <a:pt x="7" y="123"/>
                </a:cubicBezTo>
                <a:close/>
                <a:moveTo>
                  <a:pt x="48" y="169"/>
                </a:moveTo>
                <a:cubicBezTo>
                  <a:pt x="48" y="161"/>
                  <a:pt x="48" y="161"/>
                  <a:pt x="48" y="161"/>
                </a:cubicBezTo>
                <a:cubicBezTo>
                  <a:pt x="31" y="170"/>
                  <a:pt x="31" y="170"/>
                  <a:pt x="31" y="170"/>
                </a:cubicBezTo>
                <a:cubicBezTo>
                  <a:pt x="39" y="152"/>
                  <a:pt x="39" y="152"/>
                  <a:pt x="39" y="152"/>
                </a:cubicBezTo>
                <a:cubicBezTo>
                  <a:pt x="29" y="155"/>
                  <a:pt x="29" y="155"/>
                  <a:pt x="29" y="155"/>
                </a:cubicBezTo>
                <a:cubicBezTo>
                  <a:pt x="36" y="138"/>
                  <a:pt x="36" y="138"/>
                  <a:pt x="36" y="138"/>
                </a:cubicBezTo>
                <a:cubicBezTo>
                  <a:pt x="64" y="165"/>
                  <a:pt x="64" y="165"/>
                  <a:pt x="64" y="165"/>
                </a:cubicBezTo>
                <a:lnTo>
                  <a:pt x="48" y="169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7" name="Freeform 130"/>
          <p:cNvSpPr>
            <a:spLocks noEditPoints="1"/>
          </p:cNvSpPr>
          <p:nvPr/>
        </p:nvSpPr>
        <p:spPr bwMode="auto">
          <a:xfrm>
            <a:off x="4014628" y="6092923"/>
            <a:ext cx="375856" cy="271138"/>
          </a:xfrm>
          <a:custGeom>
            <a:avLst/>
            <a:gdLst>
              <a:gd name="T0" fmla="*/ 188 w 200"/>
              <a:gd name="T1" fmla="*/ 144 h 144"/>
              <a:gd name="T2" fmla="*/ 176 w 200"/>
              <a:gd name="T3" fmla="*/ 134 h 144"/>
              <a:gd name="T4" fmla="*/ 176 w 200"/>
              <a:gd name="T5" fmla="*/ 10 h 144"/>
              <a:gd name="T6" fmla="*/ 188 w 200"/>
              <a:gd name="T7" fmla="*/ 0 h 144"/>
              <a:gd name="T8" fmla="*/ 200 w 200"/>
              <a:gd name="T9" fmla="*/ 10 h 144"/>
              <a:gd name="T10" fmla="*/ 200 w 200"/>
              <a:gd name="T11" fmla="*/ 134 h 144"/>
              <a:gd name="T12" fmla="*/ 188 w 200"/>
              <a:gd name="T13" fmla="*/ 144 h 144"/>
              <a:gd name="T14" fmla="*/ 137 w 200"/>
              <a:gd name="T15" fmla="*/ 130 h 144"/>
              <a:gd name="T16" fmla="*/ 123 w 200"/>
              <a:gd name="T17" fmla="*/ 144 h 144"/>
              <a:gd name="T18" fmla="*/ 61 w 200"/>
              <a:gd name="T19" fmla="*/ 144 h 144"/>
              <a:gd name="T20" fmla="*/ 48 w 200"/>
              <a:gd name="T21" fmla="*/ 130 h 144"/>
              <a:gd name="T22" fmla="*/ 48 w 200"/>
              <a:gd name="T23" fmla="*/ 103 h 144"/>
              <a:gd name="T24" fmla="*/ 20 w 200"/>
              <a:gd name="T25" fmla="*/ 97 h 144"/>
              <a:gd name="T26" fmla="*/ 20 w 200"/>
              <a:gd name="T27" fmla="*/ 47 h 144"/>
              <a:gd name="T28" fmla="*/ 172 w 200"/>
              <a:gd name="T29" fmla="*/ 14 h 144"/>
              <a:gd name="T30" fmla="*/ 172 w 200"/>
              <a:gd name="T31" fmla="*/ 131 h 144"/>
              <a:gd name="T32" fmla="*/ 137 w 200"/>
              <a:gd name="T33" fmla="*/ 123 h 144"/>
              <a:gd name="T34" fmla="*/ 137 w 200"/>
              <a:gd name="T35" fmla="*/ 130 h 144"/>
              <a:gd name="T36" fmla="*/ 128 w 200"/>
              <a:gd name="T37" fmla="*/ 121 h 144"/>
              <a:gd name="T38" fmla="*/ 56 w 200"/>
              <a:gd name="T39" fmla="*/ 105 h 144"/>
              <a:gd name="T40" fmla="*/ 56 w 200"/>
              <a:gd name="T41" fmla="*/ 129 h 144"/>
              <a:gd name="T42" fmla="*/ 64 w 200"/>
              <a:gd name="T43" fmla="*/ 136 h 144"/>
              <a:gd name="T44" fmla="*/ 121 w 200"/>
              <a:gd name="T45" fmla="*/ 136 h 144"/>
              <a:gd name="T46" fmla="*/ 128 w 200"/>
              <a:gd name="T47" fmla="*/ 129 h 144"/>
              <a:gd name="T48" fmla="*/ 128 w 200"/>
              <a:gd name="T49" fmla="*/ 121 h 144"/>
              <a:gd name="T50" fmla="*/ 7 w 200"/>
              <a:gd name="T51" fmla="*/ 103 h 144"/>
              <a:gd name="T52" fmla="*/ 0 w 200"/>
              <a:gd name="T53" fmla="*/ 96 h 144"/>
              <a:gd name="T54" fmla="*/ 0 w 200"/>
              <a:gd name="T55" fmla="*/ 48 h 144"/>
              <a:gd name="T56" fmla="*/ 7 w 200"/>
              <a:gd name="T57" fmla="*/ 41 h 144"/>
              <a:gd name="T58" fmla="*/ 15 w 200"/>
              <a:gd name="T59" fmla="*/ 48 h 144"/>
              <a:gd name="T60" fmla="*/ 15 w 200"/>
              <a:gd name="T61" fmla="*/ 96 h 144"/>
              <a:gd name="T62" fmla="*/ 7 w 200"/>
              <a:gd name="T63" fmla="*/ 10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0" h="144">
                <a:moveTo>
                  <a:pt x="188" y="144"/>
                </a:moveTo>
                <a:cubicBezTo>
                  <a:pt x="182" y="144"/>
                  <a:pt x="176" y="139"/>
                  <a:pt x="176" y="134"/>
                </a:cubicBezTo>
                <a:cubicBezTo>
                  <a:pt x="176" y="10"/>
                  <a:pt x="176" y="10"/>
                  <a:pt x="176" y="10"/>
                </a:cubicBezTo>
                <a:cubicBezTo>
                  <a:pt x="176" y="5"/>
                  <a:pt x="182" y="0"/>
                  <a:pt x="188" y="0"/>
                </a:cubicBezTo>
                <a:cubicBezTo>
                  <a:pt x="194" y="0"/>
                  <a:pt x="200" y="5"/>
                  <a:pt x="200" y="10"/>
                </a:cubicBezTo>
                <a:cubicBezTo>
                  <a:pt x="200" y="134"/>
                  <a:pt x="200" y="134"/>
                  <a:pt x="200" y="134"/>
                </a:cubicBezTo>
                <a:cubicBezTo>
                  <a:pt x="200" y="139"/>
                  <a:pt x="194" y="144"/>
                  <a:pt x="188" y="144"/>
                </a:cubicBezTo>
                <a:close/>
                <a:moveTo>
                  <a:pt x="137" y="130"/>
                </a:moveTo>
                <a:cubicBezTo>
                  <a:pt x="137" y="138"/>
                  <a:pt x="131" y="144"/>
                  <a:pt x="123" y="144"/>
                </a:cubicBezTo>
                <a:cubicBezTo>
                  <a:pt x="61" y="144"/>
                  <a:pt x="61" y="144"/>
                  <a:pt x="61" y="144"/>
                </a:cubicBezTo>
                <a:cubicBezTo>
                  <a:pt x="54" y="144"/>
                  <a:pt x="48" y="138"/>
                  <a:pt x="48" y="130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20" y="97"/>
                  <a:pt x="20" y="97"/>
                  <a:pt x="20" y="97"/>
                </a:cubicBezTo>
                <a:cubicBezTo>
                  <a:pt x="20" y="47"/>
                  <a:pt x="20" y="47"/>
                  <a:pt x="20" y="47"/>
                </a:cubicBezTo>
                <a:cubicBezTo>
                  <a:pt x="172" y="14"/>
                  <a:pt x="172" y="14"/>
                  <a:pt x="172" y="14"/>
                </a:cubicBezTo>
                <a:cubicBezTo>
                  <a:pt x="172" y="131"/>
                  <a:pt x="172" y="131"/>
                  <a:pt x="172" y="131"/>
                </a:cubicBezTo>
                <a:cubicBezTo>
                  <a:pt x="137" y="123"/>
                  <a:pt x="137" y="123"/>
                  <a:pt x="137" y="123"/>
                </a:cubicBezTo>
                <a:lnTo>
                  <a:pt x="137" y="130"/>
                </a:lnTo>
                <a:close/>
                <a:moveTo>
                  <a:pt x="128" y="121"/>
                </a:moveTo>
                <a:cubicBezTo>
                  <a:pt x="56" y="105"/>
                  <a:pt x="56" y="105"/>
                  <a:pt x="56" y="105"/>
                </a:cubicBezTo>
                <a:cubicBezTo>
                  <a:pt x="56" y="129"/>
                  <a:pt x="56" y="129"/>
                  <a:pt x="56" y="129"/>
                </a:cubicBezTo>
                <a:cubicBezTo>
                  <a:pt x="56" y="133"/>
                  <a:pt x="61" y="136"/>
                  <a:pt x="64" y="136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25" y="136"/>
                  <a:pt x="128" y="133"/>
                  <a:pt x="128" y="129"/>
                </a:cubicBezTo>
                <a:lnTo>
                  <a:pt x="128" y="121"/>
                </a:lnTo>
                <a:close/>
                <a:moveTo>
                  <a:pt x="7" y="103"/>
                </a:moveTo>
                <a:cubicBezTo>
                  <a:pt x="3" y="103"/>
                  <a:pt x="0" y="100"/>
                  <a:pt x="0" y="9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4"/>
                  <a:pt x="3" y="41"/>
                  <a:pt x="7" y="41"/>
                </a:cubicBezTo>
                <a:cubicBezTo>
                  <a:pt x="10" y="41"/>
                  <a:pt x="15" y="44"/>
                  <a:pt x="15" y="48"/>
                </a:cubicBezTo>
                <a:cubicBezTo>
                  <a:pt x="15" y="96"/>
                  <a:pt x="15" y="96"/>
                  <a:pt x="15" y="96"/>
                </a:cubicBezTo>
                <a:cubicBezTo>
                  <a:pt x="15" y="100"/>
                  <a:pt x="10" y="103"/>
                  <a:pt x="7" y="103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8" name="Freeform 131"/>
          <p:cNvSpPr>
            <a:spLocks noEditPoints="1"/>
          </p:cNvSpPr>
          <p:nvPr/>
        </p:nvSpPr>
        <p:spPr bwMode="auto">
          <a:xfrm>
            <a:off x="4786401" y="6077485"/>
            <a:ext cx="374513" cy="302010"/>
          </a:xfrm>
          <a:custGeom>
            <a:avLst/>
            <a:gdLst>
              <a:gd name="T0" fmla="*/ 139 w 279"/>
              <a:gd name="T1" fmla="*/ 225 h 225"/>
              <a:gd name="T2" fmla="*/ 0 w 279"/>
              <a:gd name="T3" fmla="*/ 70 h 225"/>
              <a:gd name="T4" fmla="*/ 52 w 279"/>
              <a:gd name="T5" fmla="*/ 0 h 225"/>
              <a:gd name="T6" fmla="*/ 226 w 279"/>
              <a:gd name="T7" fmla="*/ 0 h 225"/>
              <a:gd name="T8" fmla="*/ 279 w 279"/>
              <a:gd name="T9" fmla="*/ 70 h 225"/>
              <a:gd name="T10" fmla="*/ 139 w 279"/>
              <a:gd name="T11" fmla="*/ 225 h 225"/>
              <a:gd name="T12" fmla="*/ 178 w 279"/>
              <a:gd name="T13" fmla="*/ 89 h 225"/>
              <a:gd name="T14" fmla="*/ 139 w 279"/>
              <a:gd name="T15" fmla="*/ 95 h 225"/>
              <a:gd name="T16" fmla="*/ 101 w 279"/>
              <a:gd name="T17" fmla="*/ 89 h 225"/>
              <a:gd name="T18" fmla="*/ 139 w 279"/>
              <a:gd name="T19" fmla="*/ 172 h 225"/>
              <a:gd name="T20" fmla="*/ 178 w 279"/>
              <a:gd name="T21" fmla="*/ 89 h 225"/>
              <a:gd name="T22" fmla="*/ 196 w 279"/>
              <a:gd name="T23" fmla="*/ 85 h 225"/>
              <a:gd name="T24" fmla="*/ 159 w 279"/>
              <a:gd name="T25" fmla="*/ 169 h 225"/>
              <a:gd name="T26" fmla="*/ 234 w 279"/>
              <a:gd name="T27" fmla="*/ 80 h 225"/>
              <a:gd name="T28" fmla="*/ 196 w 279"/>
              <a:gd name="T29" fmla="*/ 85 h 225"/>
              <a:gd name="T30" fmla="*/ 121 w 279"/>
              <a:gd name="T31" fmla="*/ 169 h 225"/>
              <a:gd name="T32" fmla="*/ 81 w 279"/>
              <a:gd name="T33" fmla="*/ 85 h 225"/>
              <a:gd name="T34" fmla="*/ 44 w 279"/>
              <a:gd name="T35" fmla="*/ 80 h 225"/>
              <a:gd name="T36" fmla="*/ 121 w 279"/>
              <a:gd name="T37" fmla="*/ 169 h 225"/>
              <a:gd name="T38" fmla="*/ 41 w 279"/>
              <a:gd name="T39" fmla="*/ 61 h 225"/>
              <a:gd name="T40" fmla="*/ 100 w 279"/>
              <a:gd name="T41" fmla="*/ 71 h 225"/>
              <a:gd name="T42" fmla="*/ 101 w 279"/>
              <a:gd name="T43" fmla="*/ 70 h 225"/>
              <a:gd name="T44" fmla="*/ 87 w 279"/>
              <a:gd name="T45" fmla="*/ 70 h 225"/>
              <a:gd name="T46" fmla="*/ 65 w 279"/>
              <a:gd name="T47" fmla="*/ 32 h 225"/>
              <a:gd name="T48" fmla="*/ 41 w 279"/>
              <a:gd name="T49" fmla="*/ 61 h 225"/>
              <a:gd name="T50" fmla="*/ 79 w 279"/>
              <a:gd name="T51" fmla="*/ 26 h 225"/>
              <a:gd name="T52" fmla="*/ 103 w 279"/>
              <a:gd name="T53" fmla="*/ 67 h 225"/>
              <a:gd name="T54" fmla="*/ 131 w 279"/>
              <a:gd name="T55" fmla="*/ 26 h 225"/>
              <a:gd name="T56" fmla="*/ 79 w 279"/>
              <a:gd name="T57" fmla="*/ 26 h 225"/>
              <a:gd name="T58" fmla="*/ 115 w 279"/>
              <a:gd name="T59" fmla="*/ 74 h 225"/>
              <a:gd name="T60" fmla="*/ 139 w 279"/>
              <a:gd name="T61" fmla="*/ 78 h 225"/>
              <a:gd name="T62" fmla="*/ 163 w 279"/>
              <a:gd name="T63" fmla="*/ 74 h 225"/>
              <a:gd name="T64" fmla="*/ 139 w 279"/>
              <a:gd name="T65" fmla="*/ 39 h 225"/>
              <a:gd name="T66" fmla="*/ 115 w 279"/>
              <a:gd name="T67" fmla="*/ 74 h 225"/>
              <a:gd name="T68" fmla="*/ 147 w 279"/>
              <a:gd name="T69" fmla="*/ 26 h 225"/>
              <a:gd name="T70" fmla="*/ 175 w 279"/>
              <a:gd name="T71" fmla="*/ 67 h 225"/>
              <a:gd name="T72" fmla="*/ 201 w 279"/>
              <a:gd name="T73" fmla="*/ 26 h 225"/>
              <a:gd name="T74" fmla="*/ 147 w 279"/>
              <a:gd name="T75" fmla="*/ 26 h 225"/>
              <a:gd name="T76" fmla="*/ 213 w 279"/>
              <a:gd name="T77" fmla="*/ 32 h 225"/>
              <a:gd name="T78" fmla="*/ 191 w 279"/>
              <a:gd name="T79" fmla="*/ 70 h 225"/>
              <a:gd name="T80" fmla="*/ 177 w 279"/>
              <a:gd name="T81" fmla="*/ 70 h 225"/>
              <a:gd name="T82" fmla="*/ 178 w 279"/>
              <a:gd name="T83" fmla="*/ 71 h 225"/>
              <a:gd name="T84" fmla="*/ 237 w 279"/>
              <a:gd name="T85" fmla="*/ 61 h 225"/>
              <a:gd name="T86" fmla="*/ 213 w 279"/>
              <a:gd name="T87" fmla="*/ 3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9" h="225">
                <a:moveTo>
                  <a:pt x="139" y="225"/>
                </a:moveTo>
                <a:lnTo>
                  <a:pt x="0" y="70"/>
                </a:lnTo>
                <a:lnTo>
                  <a:pt x="52" y="0"/>
                </a:lnTo>
                <a:lnTo>
                  <a:pt x="226" y="0"/>
                </a:lnTo>
                <a:lnTo>
                  <a:pt x="279" y="70"/>
                </a:lnTo>
                <a:lnTo>
                  <a:pt x="139" y="225"/>
                </a:lnTo>
                <a:close/>
                <a:moveTo>
                  <a:pt x="178" y="89"/>
                </a:moveTo>
                <a:lnTo>
                  <a:pt x="139" y="95"/>
                </a:lnTo>
                <a:lnTo>
                  <a:pt x="101" y="89"/>
                </a:lnTo>
                <a:lnTo>
                  <a:pt x="139" y="172"/>
                </a:lnTo>
                <a:lnTo>
                  <a:pt x="178" y="89"/>
                </a:lnTo>
                <a:close/>
                <a:moveTo>
                  <a:pt x="196" y="85"/>
                </a:moveTo>
                <a:lnTo>
                  <a:pt x="159" y="169"/>
                </a:lnTo>
                <a:lnTo>
                  <a:pt x="234" y="80"/>
                </a:lnTo>
                <a:lnTo>
                  <a:pt x="196" y="85"/>
                </a:lnTo>
                <a:close/>
                <a:moveTo>
                  <a:pt x="121" y="169"/>
                </a:moveTo>
                <a:lnTo>
                  <a:pt x="81" y="85"/>
                </a:lnTo>
                <a:lnTo>
                  <a:pt x="44" y="80"/>
                </a:lnTo>
                <a:lnTo>
                  <a:pt x="121" y="169"/>
                </a:lnTo>
                <a:close/>
                <a:moveTo>
                  <a:pt x="41" y="61"/>
                </a:moveTo>
                <a:lnTo>
                  <a:pt x="100" y="71"/>
                </a:lnTo>
                <a:lnTo>
                  <a:pt x="101" y="70"/>
                </a:lnTo>
                <a:lnTo>
                  <a:pt x="87" y="70"/>
                </a:lnTo>
                <a:lnTo>
                  <a:pt x="65" y="32"/>
                </a:lnTo>
                <a:lnTo>
                  <a:pt x="41" y="61"/>
                </a:lnTo>
                <a:close/>
                <a:moveTo>
                  <a:pt x="79" y="26"/>
                </a:moveTo>
                <a:lnTo>
                  <a:pt x="103" y="67"/>
                </a:lnTo>
                <a:lnTo>
                  <a:pt x="131" y="26"/>
                </a:lnTo>
                <a:lnTo>
                  <a:pt x="79" y="26"/>
                </a:lnTo>
                <a:close/>
                <a:moveTo>
                  <a:pt x="115" y="74"/>
                </a:moveTo>
                <a:lnTo>
                  <a:pt x="139" y="78"/>
                </a:lnTo>
                <a:lnTo>
                  <a:pt x="163" y="74"/>
                </a:lnTo>
                <a:lnTo>
                  <a:pt x="139" y="39"/>
                </a:lnTo>
                <a:lnTo>
                  <a:pt x="115" y="74"/>
                </a:lnTo>
                <a:close/>
                <a:moveTo>
                  <a:pt x="147" y="26"/>
                </a:moveTo>
                <a:lnTo>
                  <a:pt x="175" y="67"/>
                </a:lnTo>
                <a:lnTo>
                  <a:pt x="201" y="26"/>
                </a:lnTo>
                <a:lnTo>
                  <a:pt x="147" y="26"/>
                </a:lnTo>
                <a:close/>
                <a:moveTo>
                  <a:pt x="213" y="32"/>
                </a:moveTo>
                <a:lnTo>
                  <a:pt x="191" y="70"/>
                </a:lnTo>
                <a:lnTo>
                  <a:pt x="177" y="70"/>
                </a:lnTo>
                <a:lnTo>
                  <a:pt x="178" y="71"/>
                </a:lnTo>
                <a:lnTo>
                  <a:pt x="237" y="61"/>
                </a:lnTo>
                <a:lnTo>
                  <a:pt x="213" y="32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79" name="Freeform 41"/>
          <p:cNvSpPr>
            <a:spLocks noEditPoints="1"/>
          </p:cNvSpPr>
          <p:nvPr/>
        </p:nvSpPr>
        <p:spPr bwMode="auto">
          <a:xfrm>
            <a:off x="184683" y="6676823"/>
            <a:ext cx="374513" cy="377178"/>
          </a:xfrm>
          <a:custGeom>
            <a:avLst/>
            <a:gdLst>
              <a:gd name="T0" fmla="*/ 186 w 199"/>
              <a:gd name="T1" fmla="*/ 80 h 200"/>
              <a:gd name="T2" fmla="*/ 170 w 199"/>
              <a:gd name="T3" fmla="*/ 80 h 200"/>
              <a:gd name="T4" fmla="*/ 163 w 199"/>
              <a:gd name="T5" fmla="*/ 64 h 200"/>
              <a:gd name="T6" fmla="*/ 175 w 199"/>
              <a:gd name="T7" fmla="*/ 52 h 200"/>
              <a:gd name="T8" fmla="*/ 175 w 199"/>
              <a:gd name="T9" fmla="*/ 33 h 200"/>
              <a:gd name="T10" fmla="*/ 165 w 199"/>
              <a:gd name="T11" fmla="*/ 24 h 200"/>
              <a:gd name="T12" fmla="*/ 146 w 199"/>
              <a:gd name="T13" fmla="*/ 24 h 200"/>
              <a:gd name="T14" fmla="*/ 135 w 199"/>
              <a:gd name="T15" fmla="*/ 36 h 200"/>
              <a:gd name="T16" fmla="*/ 120 w 199"/>
              <a:gd name="T17" fmla="*/ 30 h 200"/>
              <a:gd name="T18" fmla="*/ 120 w 199"/>
              <a:gd name="T19" fmla="*/ 13 h 200"/>
              <a:gd name="T20" fmla="*/ 106 w 199"/>
              <a:gd name="T21" fmla="*/ 0 h 200"/>
              <a:gd name="T22" fmla="*/ 93 w 199"/>
              <a:gd name="T23" fmla="*/ 0 h 200"/>
              <a:gd name="T24" fmla="*/ 80 w 199"/>
              <a:gd name="T25" fmla="*/ 13 h 200"/>
              <a:gd name="T26" fmla="*/ 80 w 199"/>
              <a:gd name="T27" fmla="*/ 30 h 200"/>
              <a:gd name="T28" fmla="*/ 64 w 199"/>
              <a:gd name="T29" fmla="*/ 36 h 200"/>
              <a:gd name="T30" fmla="*/ 52 w 199"/>
              <a:gd name="T31" fmla="*/ 24 h 200"/>
              <a:gd name="T32" fmla="*/ 33 w 199"/>
              <a:gd name="T33" fmla="*/ 24 h 200"/>
              <a:gd name="T34" fmla="*/ 24 w 199"/>
              <a:gd name="T35" fmla="*/ 33 h 200"/>
              <a:gd name="T36" fmla="*/ 24 w 199"/>
              <a:gd name="T37" fmla="*/ 52 h 200"/>
              <a:gd name="T38" fmla="*/ 36 w 199"/>
              <a:gd name="T39" fmla="*/ 64 h 200"/>
              <a:gd name="T40" fmla="*/ 29 w 199"/>
              <a:gd name="T41" fmla="*/ 80 h 200"/>
              <a:gd name="T42" fmla="*/ 13 w 199"/>
              <a:gd name="T43" fmla="*/ 80 h 200"/>
              <a:gd name="T44" fmla="*/ 0 w 199"/>
              <a:gd name="T45" fmla="*/ 93 h 200"/>
              <a:gd name="T46" fmla="*/ 0 w 199"/>
              <a:gd name="T47" fmla="*/ 107 h 200"/>
              <a:gd name="T48" fmla="*/ 13 w 199"/>
              <a:gd name="T49" fmla="*/ 120 h 200"/>
              <a:gd name="T50" fmla="*/ 29 w 199"/>
              <a:gd name="T51" fmla="*/ 120 h 200"/>
              <a:gd name="T52" fmla="*/ 35 w 199"/>
              <a:gd name="T53" fmla="*/ 135 h 200"/>
              <a:gd name="T54" fmla="*/ 24 w 199"/>
              <a:gd name="T55" fmla="*/ 147 h 200"/>
              <a:gd name="T56" fmla="*/ 24 w 199"/>
              <a:gd name="T57" fmla="*/ 166 h 200"/>
              <a:gd name="T58" fmla="*/ 33 w 199"/>
              <a:gd name="T59" fmla="*/ 175 h 200"/>
              <a:gd name="T60" fmla="*/ 52 w 199"/>
              <a:gd name="T61" fmla="*/ 175 h 200"/>
              <a:gd name="T62" fmla="*/ 63 w 199"/>
              <a:gd name="T63" fmla="*/ 163 h 200"/>
              <a:gd name="T64" fmla="*/ 80 w 199"/>
              <a:gd name="T65" fmla="*/ 170 h 200"/>
              <a:gd name="T66" fmla="*/ 80 w 199"/>
              <a:gd name="T67" fmla="*/ 186 h 200"/>
              <a:gd name="T68" fmla="*/ 93 w 199"/>
              <a:gd name="T69" fmla="*/ 200 h 200"/>
              <a:gd name="T70" fmla="*/ 106 w 199"/>
              <a:gd name="T71" fmla="*/ 200 h 200"/>
              <a:gd name="T72" fmla="*/ 120 w 199"/>
              <a:gd name="T73" fmla="*/ 186 h 200"/>
              <a:gd name="T74" fmla="*/ 120 w 199"/>
              <a:gd name="T75" fmla="*/ 170 h 200"/>
              <a:gd name="T76" fmla="*/ 135 w 199"/>
              <a:gd name="T77" fmla="*/ 164 h 200"/>
              <a:gd name="T78" fmla="*/ 146 w 199"/>
              <a:gd name="T79" fmla="*/ 175 h 200"/>
              <a:gd name="T80" fmla="*/ 165 w 199"/>
              <a:gd name="T81" fmla="*/ 175 h 200"/>
              <a:gd name="T82" fmla="*/ 175 w 199"/>
              <a:gd name="T83" fmla="*/ 166 h 200"/>
              <a:gd name="T84" fmla="*/ 175 w 199"/>
              <a:gd name="T85" fmla="*/ 147 h 200"/>
              <a:gd name="T86" fmla="*/ 163 w 199"/>
              <a:gd name="T87" fmla="*/ 135 h 200"/>
              <a:gd name="T88" fmla="*/ 170 w 199"/>
              <a:gd name="T89" fmla="*/ 120 h 200"/>
              <a:gd name="T90" fmla="*/ 186 w 199"/>
              <a:gd name="T91" fmla="*/ 120 h 200"/>
              <a:gd name="T92" fmla="*/ 199 w 199"/>
              <a:gd name="T93" fmla="*/ 107 h 200"/>
              <a:gd name="T94" fmla="*/ 199 w 199"/>
              <a:gd name="T95" fmla="*/ 93 h 200"/>
              <a:gd name="T96" fmla="*/ 186 w 199"/>
              <a:gd name="T97" fmla="*/ 80 h 200"/>
              <a:gd name="T98" fmla="*/ 100 w 199"/>
              <a:gd name="T99" fmla="*/ 140 h 200"/>
              <a:gd name="T100" fmla="*/ 60 w 199"/>
              <a:gd name="T101" fmla="*/ 100 h 200"/>
              <a:gd name="T102" fmla="*/ 100 w 199"/>
              <a:gd name="T103" fmla="*/ 60 h 200"/>
              <a:gd name="T104" fmla="*/ 139 w 199"/>
              <a:gd name="T105" fmla="*/ 100 h 200"/>
              <a:gd name="T106" fmla="*/ 100 w 199"/>
              <a:gd name="T107" fmla="*/ 140 h 200"/>
              <a:gd name="T108" fmla="*/ 100 w 199"/>
              <a:gd name="T109" fmla="*/ 80 h 200"/>
              <a:gd name="T110" fmla="*/ 80 w 199"/>
              <a:gd name="T111" fmla="*/ 100 h 200"/>
              <a:gd name="T112" fmla="*/ 100 w 199"/>
              <a:gd name="T113" fmla="*/ 120 h 200"/>
              <a:gd name="T114" fmla="*/ 120 w 199"/>
              <a:gd name="T115" fmla="*/ 100 h 200"/>
              <a:gd name="T116" fmla="*/ 100 w 199"/>
              <a:gd name="T117" fmla="*/ 8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9" h="200">
                <a:moveTo>
                  <a:pt x="186" y="80"/>
                </a:moveTo>
                <a:cubicBezTo>
                  <a:pt x="170" y="80"/>
                  <a:pt x="170" y="80"/>
                  <a:pt x="170" y="80"/>
                </a:cubicBezTo>
                <a:cubicBezTo>
                  <a:pt x="168" y="74"/>
                  <a:pt x="166" y="69"/>
                  <a:pt x="163" y="64"/>
                </a:cubicBezTo>
                <a:cubicBezTo>
                  <a:pt x="175" y="52"/>
                  <a:pt x="175" y="52"/>
                  <a:pt x="175" y="52"/>
                </a:cubicBezTo>
                <a:cubicBezTo>
                  <a:pt x="180" y="47"/>
                  <a:pt x="180" y="38"/>
                  <a:pt x="175" y="33"/>
                </a:cubicBezTo>
                <a:cubicBezTo>
                  <a:pt x="165" y="24"/>
                  <a:pt x="165" y="24"/>
                  <a:pt x="165" y="24"/>
                </a:cubicBezTo>
                <a:cubicBezTo>
                  <a:pt x="160" y="19"/>
                  <a:pt x="152" y="19"/>
                  <a:pt x="146" y="24"/>
                </a:cubicBezTo>
                <a:cubicBezTo>
                  <a:pt x="135" y="36"/>
                  <a:pt x="135" y="36"/>
                  <a:pt x="135" y="36"/>
                </a:cubicBezTo>
                <a:cubicBezTo>
                  <a:pt x="130" y="33"/>
                  <a:pt x="125" y="31"/>
                  <a:pt x="120" y="30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6"/>
                  <a:pt x="114" y="0"/>
                  <a:pt x="106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86" y="0"/>
                  <a:pt x="80" y="6"/>
                  <a:pt x="80" y="13"/>
                </a:cubicBezTo>
                <a:cubicBezTo>
                  <a:pt x="80" y="30"/>
                  <a:pt x="80" y="30"/>
                  <a:pt x="80" y="30"/>
                </a:cubicBezTo>
                <a:cubicBezTo>
                  <a:pt x="74" y="31"/>
                  <a:pt x="69" y="33"/>
                  <a:pt x="64" y="36"/>
                </a:cubicBezTo>
                <a:cubicBezTo>
                  <a:pt x="52" y="24"/>
                  <a:pt x="52" y="24"/>
                  <a:pt x="52" y="24"/>
                </a:cubicBezTo>
                <a:cubicBezTo>
                  <a:pt x="47" y="19"/>
                  <a:pt x="38" y="19"/>
                  <a:pt x="33" y="24"/>
                </a:cubicBezTo>
                <a:cubicBezTo>
                  <a:pt x="24" y="33"/>
                  <a:pt x="24" y="33"/>
                  <a:pt x="24" y="33"/>
                </a:cubicBezTo>
                <a:cubicBezTo>
                  <a:pt x="18" y="38"/>
                  <a:pt x="18" y="47"/>
                  <a:pt x="24" y="52"/>
                </a:cubicBezTo>
                <a:cubicBezTo>
                  <a:pt x="36" y="64"/>
                  <a:pt x="36" y="64"/>
                  <a:pt x="36" y="64"/>
                </a:cubicBezTo>
                <a:cubicBezTo>
                  <a:pt x="33" y="69"/>
                  <a:pt x="31" y="74"/>
                  <a:pt x="29" y="80"/>
                </a:cubicBezTo>
                <a:cubicBezTo>
                  <a:pt x="13" y="80"/>
                  <a:pt x="13" y="80"/>
                  <a:pt x="13" y="80"/>
                </a:cubicBezTo>
                <a:cubicBezTo>
                  <a:pt x="6" y="80"/>
                  <a:pt x="0" y="86"/>
                  <a:pt x="0" y="93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14"/>
                  <a:pt x="6" y="120"/>
                  <a:pt x="13" y="120"/>
                </a:cubicBezTo>
                <a:cubicBezTo>
                  <a:pt x="29" y="120"/>
                  <a:pt x="29" y="120"/>
                  <a:pt x="29" y="120"/>
                </a:cubicBezTo>
                <a:cubicBezTo>
                  <a:pt x="31" y="125"/>
                  <a:pt x="33" y="130"/>
                  <a:pt x="35" y="135"/>
                </a:cubicBezTo>
                <a:cubicBezTo>
                  <a:pt x="24" y="147"/>
                  <a:pt x="24" y="147"/>
                  <a:pt x="24" y="147"/>
                </a:cubicBezTo>
                <a:cubicBezTo>
                  <a:pt x="18" y="152"/>
                  <a:pt x="18" y="160"/>
                  <a:pt x="24" y="166"/>
                </a:cubicBezTo>
                <a:cubicBezTo>
                  <a:pt x="33" y="175"/>
                  <a:pt x="33" y="175"/>
                  <a:pt x="33" y="175"/>
                </a:cubicBezTo>
                <a:cubicBezTo>
                  <a:pt x="38" y="180"/>
                  <a:pt x="47" y="180"/>
                  <a:pt x="52" y="175"/>
                </a:cubicBezTo>
                <a:cubicBezTo>
                  <a:pt x="63" y="163"/>
                  <a:pt x="63" y="163"/>
                  <a:pt x="63" y="163"/>
                </a:cubicBezTo>
                <a:cubicBezTo>
                  <a:pt x="69" y="166"/>
                  <a:pt x="74" y="169"/>
                  <a:pt x="80" y="170"/>
                </a:cubicBezTo>
                <a:cubicBezTo>
                  <a:pt x="80" y="186"/>
                  <a:pt x="80" y="186"/>
                  <a:pt x="80" y="186"/>
                </a:cubicBezTo>
                <a:cubicBezTo>
                  <a:pt x="80" y="194"/>
                  <a:pt x="86" y="200"/>
                  <a:pt x="93" y="200"/>
                </a:cubicBezTo>
                <a:cubicBezTo>
                  <a:pt x="106" y="200"/>
                  <a:pt x="106" y="200"/>
                  <a:pt x="106" y="200"/>
                </a:cubicBezTo>
                <a:cubicBezTo>
                  <a:pt x="114" y="200"/>
                  <a:pt x="120" y="194"/>
                  <a:pt x="120" y="186"/>
                </a:cubicBezTo>
                <a:cubicBezTo>
                  <a:pt x="120" y="170"/>
                  <a:pt x="120" y="170"/>
                  <a:pt x="120" y="170"/>
                </a:cubicBezTo>
                <a:cubicBezTo>
                  <a:pt x="125" y="169"/>
                  <a:pt x="130" y="166"/>
                  <a:pt x="135" y="164"/>
                </a:cubicBezTo>
                <a:cubicBezTo>
                  <a:pt x="146" y="175"/>
                  <a:pt x="146" y="175"/>
                  <a:pt x="146" y="175"/>
                </a:cubicBezTo>
                <a:cubicBezTo>
                  <a:pt x="152" y="180"/>
                  <a:pt x="160" y="180"/>
                  <a:pt x="165" y="175"/>
                </a:cubicBezTo>
                <a:cubicBezTo>
                  <a:pt x="175" y="166"/>
                  <a:pt x="175" y="166"/>
                  <a:pt x="175" y="166"/>
                </a:cubicBezTo>
                <a:cubicBezTo>
                  <a:pt x="180" y="160"/>
                  <a:pt x="180" y="152"/>
                  <a:pt x="175" y="147"/>
                </a:cubicBezTo>
                <a:cubicBezTo>
                  <a:pt x="163" y="135"/>
                  <a:pt x="163" y="135"/>
                  <a:pt x="163" y="135"/>
                </a:cubicBezTo>
                <a:cubicBezTo>
                  <a:pt x="166" y="131"/>
                  <a:pt x="168" y="125"/>
                  <a:pt x="170" y="120"/>
                </a:cubicBezTo>
                <a:cubicBezTo>
                  <a:pt x="186" y="120"/>
                  <a:pt x="186" y="120"/>
                  <a:pt x="186" y="120"/>
                </a:cubicBezTo>
                <a:cubicBezTo>
                  <a:pt x="193" y="120"/>
                  <a:pt x="199" y="114"/>
                  <a:pt x="199" y="107"/>
                </a:cubicBezTo>
                <a:cubicBezTo>
                  <a:pt x="199" y="93"/>
                  <a:pt x="199" y="93"/>
                  <a:pt x="199" y="93"/>
                </a:cubicBezTo>
                <a:cubicBezTo>
                  <a:pt x="199" y="86"/>
                  <a:pt x="193" y="80"/>
                  <a:pt x="186" y="80"/>
                </a:cubicBezTo>
                <a:close/>
                <a:moveTo>
                  <a:pt x="100" y="140"/>
                </a:moveTo>
                <a:cubicBezTo>
                  <a:pt x="78" y="140"/>
                  <a:pt x="60" y="122"/>
                  <a:pt x="60" y="100"/>
                </a:cubicBezTo>
                <a:cubicBezTo>
                  <a:pt x="60" y="78"/>
                  <a:pt x="78" y="60"/>
                  <a:pt x="100" y="60"/>
                </a:cubicBezTo>
                <a:cubicBezTo>
                  <a:pt x="122" y="60"/>
                  <a:pt x="139" y="78"/>
                  <a:pt x="139" y="100"/>
                </a:cubicBezTo>
                <a:cubicBezTo>
                  <a:pt x="139" y="122"/>
                  <a:pt x="122" y="140"/>
                  <a:pt x="100" y="140"/>
                </a:cubicBezTo>
                <a:close/>
                <a:moveTo>
                  <a:pt x="100" y="80"/>
                </a:moveTo>
                <a:cubicBezTo>
                  <a:pt x="89" y="80"/>
                  <a:pt x="80" y="89"/>
                  <a:pt x="80" y="100"/>
                </a:cubicBezTo>
                <a:cubicBezTo>
                  <a:pt x="80" y="111"/>
                  <a:pt x="89" y="120"/>
                  <a:pt x="100" y="120"/>
                </a:cubicBezTo>
                <a:cubicBezTo>
                  <a:pt x="111" y="120"/>
                  <a:pt x="120" y="111"/>
                  <a:pt x="120" y="100"/>
                </a:cubicBezTo>
                <a:cubicBezTo>
                  <a:pt x="120" y="89"/>
                  <a:pt x="111" y="80"/>
                  <a:pt x="100" y="8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0" name="Freeform 42"/>
          <p:cNvSpPr>
            <a:spLocks noEditPoints="1"/>
          </p:cNvSpPr>
          <p:nvPr/>
        </p:nvSpPr>
        <p:spPr bwMode="auto">
          <a:xfrm>
            <a:off x="966330" y="6678165"/>
            <a:ext cx="323505" cy="374493"/>
          </a:xfrm>
          <a:custGeom>
            <a:avLst/>
            <a:gdLst>
              <a:gd name="T0" fmla="*/ 159 w 172"/>
              <a:gd name="T1" fmla="*/ 36 h 199"/>
              <a:gd name="T2" fmla="*/ 124 w 172"/>
              <a:gd name="T3" fmla="*/ 36 h 199"/>
              <a:gd name="T4" fmla="*/ 86 w 172"/>
              <a:gd name="T5" fmla="*/ 0 h 199"/>
              <a:gd name="T6" fmla="*/ 49 w 172"/>
              <a:gd name="T7" fmla="*/ 36 h 199"/>
              <a:gd name="T8" fmla="*/ 12 w 172"/>
              <a:gd name="T9" fmla="*/ 36 h 199"/>
              <a:gd name="T10" fmla="*/ 0 w 172"/>
              <a:gd name="T11" fmla="*/ 49 h 199"/>
              <a:gd name="T12" fmla="*/ 11 w 172"/>
              <a:gd name="T13" fmla="*/ 62 h 199"/>
              <a:gd name="T14" fmla="*/ 11 w 172"/>
              <a:gd name="T15" fmla="*/ 162 h 199"/>
              <a:gd name="T16" fmla="*/ 49 w 172"/>
              <a:gd name="T17" fmla="*/ 199 h 199"/>
              <a:gd name="T18" fmla="*/ 124 w 172"/>
              <a:gd name="T19" fmla="*/ 199 h 199"/>
              <a:gd name="T20" fmla="*/ 159 w 172"/>
              <a:gd name="T21" fmla="*/ 162 h 199"/>
              <a:gd name="T22" fmla="*/ 159 w 172"/>
              <a:gd name="T23" fmla="*/ 62 h 199"/>
              <a:gd name="T24" fmla="*/ 172 w 172"/>
              <a:gd name="T25" fmla="*/ 49 h 199"/>
              <a:gd name="T26" fmla="*/ 159 w 172"/>
              <a:gd name="T27" fmla="*/ 36 h 199"/>
              <a:gd name="T28" fmla="*/ 86 w 172"/>
              <a:gd name="T29" fmla="*/ 22 h 199"/>
              <a:gd name="T30" fmla="*/ 99 w 172"/>
              <a:gd name="T31" fmla="*/ 36 h 199"/>
              <a:gd name="T32" fmla="*/ 74 w 172"/>
              <a:gd name="T33" fmla="*/ 36 h 199"/>
              <a:gd name="T34" fmla="*/ 86 w 172"/>
              <a:gd name="T35" fmla="*/ 22 h 199"/>
              <a:gd name="T36" fmla="*/ 136 w 172"/>
              <a:gd name="T37" fmla="*/ 163 h 199"/>
              <a:gd name="T38" fmla="*/ 123 w 172"/>
              <a:gd name="T39" fmla="*/ 176 h 199"/>
              <a:gd name="T40" fmla="*/ 48 w 172"/>
              <a:gd name="T41" fmla="*/ 176 h 199"/>
              <a:gd name="T42" fmla="*/ 36 w 172"/>
              <a:gd name="T43" fmla="*/ 163 h 199"/>
              <a:gd name="T44" fmla="*/ 36 w 172"/>
              <a:gd name="T45" fmla="*/ 63 h 199"/>
              <a:gd name="T46" fmla="*/ 136 w 172"/>
              <a:gd name="T47" fmla="*/ 63 h 199"/>
              <a:gd name="T48" fmla="*/ 136 w 172"/>
              <a:gd name="T49" fmla="*/ 163 h 199"/>
              <a:gd name="T50" fmla="*/ 55 w 172"/>
              <a:gd name="T51" fmla="*/ 149 h 199"/>
              <a:gd name="T52" fmla="*/ 64 w 172"/>
              <a:gd name="T53" fmla="*/ 142 h 199"/>
              <a:gd name="T54" fmla="*/ 64 w 172"/>
              <a:gd name="T55" fmla="*/ 93 h 199"/>
              <a:gd name="T56" fmla="*/ 55 w 172"/>
              <a:gd name="T57" fmla="*/ 86 h 199"/>
              <a:gd name="T58" fmla="*/ 47 w 172"/>
              <a:gd name="T59" fmla="*/ 93 h 199"/>
              <a:gd name="T60" fmla="*/ 47 w 172"/>
              <a:gd name="T61" fmla="*/ 142 h 199"/>
              <a:gd name="T62" fmla="*/ 55 w 172"/>
              <a:gd name="T63" fmla="*/ 149 h 199"/>
              <a:gd name="T64" fmla="*/ 115 w 172"/>
              <a:gd name="T65" fmla="*/ 149 h 199"/>
              <a:gd name="T66" fmla="*/ 124 w 172"/>
              <a:gd name="T67" fmla="*/ 142 h 199"/>
              <a:gd name="T68" fmla="*/ 124 w 172"/>
              <a:gd name="T69" fmla="*/ 93 h 199"/>
              <a:gd name="T70" fmla="*/ 115 w 172"/>
              <a:gd name="T71" fmla="*/ 86 h 199"/>
              <a:gd name="T72" fmla="*/ 107 w 172"/>
              <a:gd name="T73" fmla="*/ 93 h 199"/>
              <a:gd name="T74" fmla="*/ 107 w 172"/>
              <a:gd name="T75" fmla="*/ 142 h 199"/>
              <a:gd name="T76" fmla="*/ 115 w 172"/>
              <a:gd name="T77" fmla="*/ 149 h 199"/>
              <a:gd name="T78" fmla="*/ 84 w 172"/>
              <a:gd name="T79" fmla="*/ 149 h 199"/>
              <a:gd name="T80" fmla="*/ 93 w 172"/>
              <a:gd name="T81" fmla="*/ 142 h 199"/>
              <a:gd name="T82" fmla="*/ 93 w 172"/>
              <a:gd name="T83" fmla="*/ 93 h 199"/>
              <a:gd name="T84" fmla="*/ 84 w 172"/>
              <a:gd name="T85" fmla="*/ 86 h 199"/>
              <a:gd name="T86" fmla="*/ 76 w 172"/>
              <a:gd name="T87" fmla="*/ 93 h 199"/>
              <a:gd name="T88" fmla="*/ 76 w 172"/>
              <a:gd name="T89" fmla="*/ 142 h 199"/>
              <a:gd name="T90" fmla="*/ 84 w 172"/>
              <a:gd name="T91" fmla="*/ 14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2" h="199">
                <a:moveTo>
                  <a:pt x="159" y="36"/>
                </a:moveTo>
                <a:cubicBezTo>
                  <a:pt x="124" y="36"/>
                  <a:pt x="124" y="36"/>
                  <a:pt x="124" y="36"/>
                </a:cubicBezTo>
                <a:cubicBezTo>
                  <a:pt x="124" y="15"/>
                  <a:pt x="107" y="0"/>
                  <a:pt x="86" y="0"/>
                </a:cubicBezTo>
                <a:cubicBezTo>
                  <a:pt x="66" y="0"/>
                  <a:pt x="49" y="15"/>
                  <a:pt x="49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5" y="36"/>
                  <a:pt x="0" y="42"/>
                  <a:pt x="0" y="49"/>
                </a:cubicBezTo>
                <a:cubicBezTo>
                  <a:pt x="0" y="56"/>
                  <a:pt x="4" y="62"/>
                  <a:pt x="11" y="62"/>
                </a:cubicBezTo>
                <a:cubicBezTo>
                  <a:pt x="11" y="162"/>
                  <a:pt x="11" y="162"/>
                  <a:pt x="11" y="162"/>
                </a:cubicBezTo>
                <a:cubicBezTo>
                  <a:pt x="11" y="183"/>
                  <a:pt x="29" y="199"/>
                  <a:pt x="49" y="199"/>
                </a:cubicBezTo>
                <a:cubicBezTo>
                  <a:pt x="124" y="199"/>
                  <a:pt x="124" y="199"/>
                  <a:pt x="124" y="199"/>
                </a:cubicBezTo>
                <a:cubicBezTo>
                  <a:pt x="144" y="199"/>
                  <a:pt x="159" y="183"/>
                  <a:pt x="159" y="162"/>
                </a:cubicBezTo>
                <a:cubicBezTo>
                  <a:pt x="159" y="62"/>
                  <a:pt x="159" y="62"/>
                  <a:pt x="159" y="62"/>
                </a:cubicBezTo>
                <a:cubicBezTo>
                  <a:pt x="166" y="62"/>
                  <a:pt x="172" y="56"/>
                  <a:pt x="172" y="49"/>
                </a:cubicBezTo>
                <a:cubicBezTo>
                  <a:pt x="172" y="42"/>
                  <a:pt x="166" y="36"/>
                  <a:pt x="159" y="36"/>
                </a:cubicBezTo>
                <a:close/>
                <a:moveTo>
                  <a:pt x="86" y="22"/>
                </a:moveTo>
                <a:cubicBezTo>
                  <a:pt x="93" y="22"/>
                  <a:pt x="99" y="29"/>
                  <a:pt x="99" y="36"/>
                </a:cubicBezTo>
                <a:cubicBezTo>
                  <a:pt x="74" y="36"/>
                  <a:pt x="74" y="36"/>
                  <a:pt x="74" y="36"/>
                </a:cubicBezTo>
                <a:cubicBezTo>
                  <a:pt x="74" y="29"/>
                  <a:pt x="80" y="22"/>
                  <a:pt x="86" y="22"/>
                </a:cubicBezTo>
                <a:close/>
                <a:moveTo>
                  <a:pt x="136" y="163"/>
                </a:moveTo>
                <a:cubicBezTo>
                  <a:pt x="136" y="170"/>
                  <a:pt x="130" y="176"/>
                  <a:pt x="123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1" y="176"/>
                  <a:pt x="36" y="170"/>
                  <a:pt x="36" y="163"/>
                </a:cubicBezTo>
                <a:cubicBezTo>
                  <a:pt x="36" y="63"/>
                  <a:pt x="36" y="63"/>
                  <a:pt x="36" y="63"/>
                </a:cubicBezTo>
                <a:cubicBezTo>
                  <a:pt x="136" y="63"/>
                  <a:pt x="136" y="63"/>
                  <a:pt x="136" y="63"/>
                </a:cubicBezTo>
                <a:lnTo>
                  <a:pt x="136" y="163"/>
                </a:lnTo>
                <a:close/>
                <a:moveTo>
                  <a:pt x="55" y="149"/>
                </a:moveTo>
                <a:cubicBezTo>
                  <a:pt x="58" y="149"/>
                  <a:pt x="64" y="146"/>
                  <a:pt x="64" y="142"/>
                </a:cubicBezTo>
                <a:cubicBezTo>
                  <a:pt x="64" y="93"/>
                  <a:pt x="64" y="93"/>
                  <a:pt x="64" y="93"/>
                </a:cubicBezTo>
                <a:cubicBezTo>
                  <a:pt x="64" y="89"/>
                  <a:pt x="58" y="86"/>
                  <a:pt x="55" y="86"/>
                </a:cubicBezTo>
                <a:cubicBezTo>
                  <a:pt x="51" y="86"/>
                  <a:pt x="47" y="89"/>
                  <a:pt x="47" y="93"/>
                </a:cubicBezTo>
                <a:cubicBezTo>
                  <a:pt x="47" y="142"/>
                  <a:pt x="47" y="142"/>
                  <a:pt x="47" y="142"/>
                </a:cubicBezTo>
                <a:cubicBezTo>
                  <a:pt x="47" y="146"/>
                  <a:pt x="51" y="149"/>
                  <a:pt x="55" y="149"/>
                </a:cubicBezTo>
                <a:close/>
                <a:moveTo>
                  <a:pt x="115" y="149"/>
                </a:moveTo>
                <a:cubicBezTo>
                  <a:pt x="118" y="149"/>
                  <a:pt x="124" y="146"/>
                  <a:pt x="124" y="142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24" y="89"/>
                  <a:pt x="118" y="86"/>
                  <a:pt x="115" y="86"/>
                </a:cubicBezTo>
                <a:cubicBezTo>
                  <a:pt x="111" y="86"/>
                  <a:pt x="107" y="89"/>
                  <a:pt x="107" y="93"/>
                </a:cubicBezTo>
                <a:cubicBezTo>
                  <a:pt x="107" y="142"/>
                  <a:pt x="107" y="142"/>
                  <a:pt x="107" y="142"/>
                </a:cubicBezTo>
                <a:cubicBezTo>
                  <a:pt x="107" y="146"/>
                  <a:pt x="111" y="149"/>
                  <a:pt x="115" y="149"/>
                </a:cubicBezTo>
                <a:close/>
                <a:moveTo>
                  <a:pt x="84" y="149"/>
                </a:moveTo>
                <a:cubicBezTo>
                  <a:pt x="87" y="149"/>
                  <a:pt x="93" y="146"/>
                  <a:pt x="93" y="142"/>
                </a:cubicBezTo>
                <a:cubicBezTo>
                  <a:pt x="93" y="93"/>
                  <a:pt x="93" y="93"/>
                  <a:pt x="93" y="93"/>
                </a:cubicBezTo>
                <a:cubicBezTo>
                  <a:pt x="93" y="89"/>
                  <a:pt x="87" y="86"/>
                  <a:pt x="84" y="86"/>
                </a:cubicBezTo>
                <a:cubicBezTo>
                  <a:pt x="80" y="86"/>
                  <a:pt x="76" y="89"/>
                  <a:pt x="76" y="93"/>
                </a:cubicBezTo>
                <a:cubicBezTo>
                  <a:pt x="76" y="142"/>
                  <a:pt x="76" y="142"/>
                  <a:pt x="76" y="142"/>
                </a:cubicBezTo>
                <a:cubicBezTo>
                  <a:pt x="76" y="146"/>
                  <a:pt x="80" y="149"/>
                  <a:pt x="84" y="149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1" name="Freeform 43"/>
          <p:cNvSpPr>
            <a:spLocks noEditPoints="1"/>
          </p:cNvSpPr>
          <p:nvPr/>
        </p:nvSpPr>
        <p:spPr bwMode="auto">
          <a:xfrm>
            <a:off x="1714701" y="6676823"/>
            <a:ext cx="375856" cy="377178"/>
          </a:xfrm>
          <a:custGeom>
            <a:avLst/>
            <a:gdLst>
              <a:gd name="T0" fmla="*/ 200 w 200"/>
              <a:gd name="T1" fmla="*/ 166 h 200"/>
              <a:gd name="T2" fmla="*/ 166 w 200"/>
              <a:gd name="T3" fmla="*/ 200 h 200"/>
              <a:gd name="T4" fmla="*/ 148 w 200"/>
              <a:gd name="T5" fmla="*/ 200 h 200"/>
              <a:gd name="T6" fmla="*/ 132 w 200"/>
              <a:gd name="T7" fmla="*/ 200 h 200"/>
              <a:gd name="T8" fmla="*/ 35 w 200"/>
              <a:gd name="T9" fmla="*/ 200 h 200"/>
              <a:gd name="T10" fmla="*/ 0 w 200"/>
              <a:gd name="T11" fmla="*/ 166 h 200"/>
              <a:gd name="T12" fmla="*/ 0 w 200"/>
              <a:gd name="T13" fmla="*/ 100 h 200"/>
              <a:gd name="T14" fmla="*/ 0 w 200"/>
              <a:gd name="T15" fmla="*/ 100 h 200"/>
              <a:gd name="T16" fmla="*/ 0 w 200"/>
              <a:gd name="T17" fmla="*/ 33 h 200"/>
              <a:gd name="T18" fmla="*/ 34 w 200"/>
              <a:gd name="T19" fmla="*/ 0 h 200"/>
              <a:gd name="T20" fmla="*/ 79 w 200"/>
              <a:gd name="T21" fmla="*/ 0 h 200"/>
              <a:gd name="T22" fmla="*/ 110 w 200"/>
              <a:gd name="T23" fmla="*/ 23 h 200"/>
              <a:gd name="T24" fmla="*/ 166 w 200"/>
              <a:gd name="T25" fmla="*/ 23 h 200"/>
              <a:gd name="T26" fmla="*/ 200 w 200"/>
              <a:gd name="T27" fmla="*/ 55 h 200"/>
              <a:gd name="T28" fmla="*/ 200 w 200"/>
              <a:gd name="T29" fmla="*/ 100 h 200"/>
              <a:gd name="T30" fmla="*/ 200 w 200"/>
              <a:gd name="T31" fmla="*/ 100 h 200"/>
              <a:gd name="T32" fmla="*/ 200 w 200"/>
              <a:gd name="T33" fmla="*/ 166 h 200"/>
              <a:gd name="T34" fmla="*/ 20 w 200"/>
              <a:gd name="T35" fmla="*/ 168 h 200"/>
              <a:gd name="T36" fmla="*/ 32 w 200"/>
              <a:gd name="T37" fmla="*/ 179 h 200"/>
              <a:gd name="T38" fmla="*/ 132 w 200"/>
              <a:gd name="T39" fmla="*/ 179 h 200"/>
              <a:gd name="T40" fmla="*/ 148 w 200"/>
              <a:gd name="T41" fmla="*/ 179 h 200"/>
              <a:gd name="T42" fmla="*/ 169 w 200"/>
              <a:gd name="T43" fmla="*/ 179 h 200"/>
              <a:gd name="T44" fmla="*/ 180 w 200"/>
              <a:gd name="T45" fmla="*/ 168 h 200"/>
              <a:gd name="T46" fmla="*/ 180 w 200"/>
              <a:gd name="T47" fmla="*/ 108 h 200"/>
              <a:gd name="T48" fmla="*/ 180 w 200"/>
              <a:gd name="T49" fmla="*/ 103 h 200"/>
              <a:gd name="T50" fmla="*/ 169 w 200"/>
              <a:gd name="T51" fmla="*/ 92 h 200"/>
              <a:gd name="T52" fmla="*/ 148 w 200"/>
              <a:gd name="T53" fmla="*/ 92 h 200"/>
              <a:gd name="T54" fmla="*/ 132 w 200"/>
              <a:gd name="T55" fmla="*/ 92 h 200"/>
              <a:gd name="T56" fmla="*/ 32 w 200"/>
              <a:gd name="T57" fmla="*/ 92 h 200"/>
              <a:gd name="T58" fmla="*/ 29 w 200"/>
              <a:gd name="T59" fmla="*/ 92 h 200"/>
              <a:gd name="T60" fmla="*/ 28 w 200"/>
              <a:gd name="T61" fmla="*/ 92 h 200"/>
              <a:gd name="T62" fmla="*/ 27 w 200"/>
              <a:gd name="T63" fmla="*/ 93 h 200"/>
              <a:gd name="T64" fmla="*/ 26 w 200"/>
              <a:gd name="T65" fmla="*/ 93 h 200"/>
              <a:gd name="T66" fmla="*/ 25 w 200"/>
              <a:gd name="T67" fmla="*/ 94 h 200"/>
              <a:gd name="T68" fmla="*/ 24 w 200"/>
              <a:gd name="T69" fmla="*/ 95 h 200"/>
              <a:gd name="T70" fmla="*/ 24 w 200"/>
              <a:gd name="T71" fmla="*/ 95 h 200"/>
              <a:gd name="T72" fmla="*/ 20 w 200"/>
              <a:gd name="T73" fmla="*/ 103 h 200"/>
              <a:gd name="T74" fmla="*/ 20 w 200"/>
              <a:gd name="T75" fmla="*/ 108 h 200"/>
              <a:gd name="T76" fmla="*/ 20 w 200"/>
              <a:gd name="T77" fmla="*/ 108 h 200"/>
              <a:gd name="T78" fmla="*/ 20 w 200"/>
              <a:gd name="T79" fmla="*/ 168 h 200"/>
              <a:gd name="T80" fmla="*/ 169 w 200"/>
              <a:gd name="T81" fmla="*/ 47 h 200"/>
              <a:gd name="T82" fmla="*/ 88 w 200"/>
              <a:gd name="T83" fmla="*/ 47 h 200"/>
              <a:gd name="T84" fmla="*/ 88 w 200"/>
              <a:gd name="T85" fmla="*/ 34 h 200"/>
              <a:gd name="T86" fmla="*/ 77 w 200"/>
              <a:gd name="T87" fmla="*/ 23 h 200"/>
              <a:gd name="T88" fmla="*/ 32 w 200"/>
              <a:gd name="T89" fmla="*/ 23 h 200"/>
              <a:gd name="T90" fmla="*/ 20 w 200"/>
              <a:gd name="T91" fmla="*/ 34 h 200"/>
              <a:gd name="T92" fmla="*/ 20 w 200"/>
              <a:gd name="T93" fmla="*/ 71 h 200"/>
              <a:gd name="T94" fmla="*/ 24 w 200"/>
              <a:gd name="T95" fmla="*/ 69 h 200"/>
              <a:gd name="T96" fmla="*/ 24 w 200"/>
              <a:gd name="T97" fmla="*/ 69 h 200"/>
              <a:gd name="T98" fmla="*/ 27 w 200"/>
              <a:gd name="T99" fmla="*/ 68 h 200"/>
              <a:gd name="T100" fmla="*/ 28 w 200"/>
              <a:gd name="T101" fmla="*/ 68 h 200"/>
              <a:gd name="T102" fmla="*/ 31 w 200"/>
              <a:gd name="T103" fmla="*/ 68 h 200"/>
              <a:gd name="T104" fmla="*/ 32 w 200"/>
              <a:gd name="T105" fmla="*/ 68 h 200"/>
              <a:gd name="T106" fmla="*/ 35 w 200"/>
              <a:gd name="T107" fmla="*/ 67 h 200"/>
              <a:gd name="T108" fmla="*/ 132 w 200"/>
              <a:gd name="T109" fmla="*/ 67 h 200"/>
              <a:gd name="T110" fmla="*/ 148 w 200"/>
              <a:gd name="T111" fmla="*/ 67 h 200"/>
              <a:gd name="T112" fmla="*/ 166 w 200"/>
              <a:gd name="T113" fmla="*/ 67 h 200"/>
              <a:gd name="T114" fmla="*/ 180 w 200"/>
              <a:gd name="T115" fmla="*/ 71 h 200"/>
              <a:gd name="T116" fmla="*/ 180 w 200"/>
              <a:gd name="T117" fmla="*/ 58 h 200"/>
              <a:gd name="T118" fmla="*/ 169 w 200"/>
              <a:gd name="T119" fmla="*/ 47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0" h="200">
                <a:moveTo>
                  <a:pt x="200" y="166"/>
                </a:moveTo>
                <a:cubicBezTo>
                  <a:pt x="200" y="185"/>
                  <a:pt x="184" y="200"/>
                  <a:pt x="166" y="200"/>
                </a:cubicBezTo>
                <a:cubicBezTo>
                  <a:pt x="148" y="200"/>
                  <a:pt x="148" y="200"/>
                  <a:pt x="148" y="200"/>
                </a:cubicBezTo>
                <a:cubicBezTo>
                  <a:pt x="132" y="200"/>
                  <a:pt x="132" y="200"/>
                  <a:pt x="132" y="200"/>
                </a:cubicBezTo>
                <a:cubicBezTo>
                  <a:pt x="35" y="200"/>
                  <a:pt x="35" y="200"/>
                  <a:pt x="35" y="200"/>
                </a:cubicBezTo>
                <a:cubicBezTo>
                  <a:pt x="17" y="200"/>
                  <a:pt x="0" y="185"/>
                  <a:pt x="0" y="16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5"/>
                  <a:pt x="15" y="0"/>
                  <a:pt x="34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93" y="0"/>
                  <a:pt x="105" y="10"/>
                  <a:pt x="110" y="23"/>
                </a:cubicBezTo>
                <a:cubicBezTo>
                  <a:pt x="166" y="23"/>
                  <a:pt x="166" y="23"/>
                  <a:pt x="166" y="23"/>
                </a:cubicBezTo>
                <a:cubicBezTo>
                  <a:pt x="184" y="23"/>
                  <a:pt x="200" y="37"/>
                  <a:pt x="200" y="55"/>
                </a:cubicBezTo>
                <a:cubicBezTo>
                  <a:pt x="200" y="100"/>
                  <a:pt x="200" y="100"/>
                  <a:pt x="200" y="100"/>
                </a:cubicBezTo>
                <a:cubicBezTo>
                  <a:pt x="200" y="100"/>
                  <a:pt x="200" y="100"/>
                  <a:pt x="200" y="100"/>
                </a:cubicBezTo>
                <a:lnTo>
                  <a:pt x="200" y="166"/>
                </a:lnTo>
                <a:close/>
                <a:moveTo>
                  <a:pt x="20" y="168"/>
                </a:moveTo>
                <a:cubicBezTo>
                  <a:pt x="20" y="174"/>
                  <a:pt x="25" y="179"/>
                  <a:pt x="32" y="179"/>
                </a:cubicBezTo>
                <a:cubicBezTo>
                  <a:pt x="132" y="179"/>
                  <a:pt x="132" y="179"/>
                  <a:pt x="132" y="179"/>
                </a:cubicBezTo>
                <a:cubicBezTo>
                  <a:pt x="148" y="179"/>
                  <a:pt x="148" y="179"/>
                  <a:pt x="148" y="179"/>
                </a:cubicBezTo>
                <a:cubicBezTo>
                  <a:pt x="169" y="179"/>
                  <a:pt x="169" y="179"/>
                  <a:pt x="169" y="179"/>
                </a:cubicBezTo>
                <a:cubicBezTo>
                  <a:pt x="175" y="179"/>
                  <a:pt x="180" y="174"/>
                  <a:pt x="180" y="168"/>
                </a:cubicBezTo>
                <a:cubicBezTo>
                  <a:pt x="180" y="108"/>
                  <a:pt x="180" y="108"/>
                  <a:pt x="180" y="108"/>
                </a:cubicBezTo>
                <a:cubicBezTo>
                  <a:pt x="180" y="103"/>
                  <a:pt x="180" y="103"/>
                  <a:pt x="180" y="103"/>
                </a:cubicBezTo>
                <a:cubicBezTo>
                  <a:pt x="180" y="97"/>
                  <a:pt x="175" y="92"/>
                  <a:pt x="169" y="92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32" y="92"/>
                  <a:pt x="132" y="92"/>
                  <a:pt x="132" y="92"/>
                </a:cubicBezTo>
                <a:cubicBezTo>
                  <a:pt x="32" y="92"/>
                  <a:pt x="32" y="92"/>
                  <a:pt x="32" y="92"/>
                </a:cubicBezTo>
                <a:cubicBezTo>
                  <a:pt x="31" y="92"/>
                  <a:pt x="30" y="92"/>
                  <a:pt x="29" y="92"/>
                </a:cubicBezTo>
                <a:cubicBezTo>
                  <a:pt x="29" y="92"/>
                  <a:pt x="29" y="92"/>
                  <a:pt x="28" y="92"/>
                </a:cubicBezTo>
                <a:cubicBezTo>
                  <a:pt x="28" y="92"/>
                  <a:pt x="28" y="93"/>
                  <a:pt x="27" y="93"/>
                </a:cubicBezTo>
                <a:cubicBezTo>
                  <a:pt x="27" y="93"/>
                  <a:pt x="26" y="93"/>
                  <a:pt x="26" y="93"/>
                </a:cubicBezTo>
                <a:cubicBezTo>
                  <a:pt x="26" y="94"/>
                  <a:pt x="26" y="94"/>
                  <a:pt x="25" y="94"/>
                </a:cubicBezTo>
                <a:cubicBezTo>
                  <a:pt x="25" y="94"/>
                  <a:pt x="24" y="95"/>
                  <a:pt x="24" y="95"/>
                </a:cubicBezTo>
                <a:cubicBezTo>
                  <a:pt x="24" y="95"/>
                  <a:pt x="24" y="95"/>
                  <a:pt x="24" y="95"/>
                </a:cubicBezTo>
                <a:cubicBezTo>
                  <a:pt x="22" y="97"/>
                  <a:pt x="20" y="100"/>
                  <a:pt x="20" y="103"/>
                </a:cubicBezTo>
                <a:cubicBezTo>
                  <a:pt x="20" y="108"/>
                  <a:pt x="20" y="108"/>
                  <a:pt x="20" y="108"/>
                </a:cubicBezTo>
                <a:cubicBezTo>
                  <a:pt x="20" y="108"/>
                  <a:pt x="20" y="108"/>
                  <a:pt x="20" y="108"/>
                </a:cubicBezTo>
                <a:lnTo>
                  <a:pt x="20" y="168"/>
                </a:lnTo>
                <a:close/>
                <a:moveTo>
                  <a:pt x="169" y="47"/>
                </a:moveTo>
                <a:cubicBezTo>
                  <a:pt x="88" y="47"/>
                  <a:pt x="88" y="47"/>
                  <a:pt x="88" y="47"/>
                </a:cubicBezTo>
                <a:cubicBezTo>
                  <a:pt x="88" y="34"/>
                  <a:pt x="88" y="34"/>
                  <a:pt x="88" y="34"/>
                </a:cubicBezTo>
                <a:cubicBezTo>
                  <a:pt x="88" y="28"/>
                  <a:pt x="83" y="23"/>
                  <a:pt x="77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25" y="23"/>
                  <a:pt x="20" y="28"/>
                  <a:pt x="20" y="34"/>
                </a:cubicBezTo>
                <a:cubicBezTo>
                  <a:pt x="20" y="71"/>
                  <a:pt x="20" y="71"/>
                  <a:pt x="20" y="71"/>
                </a:cubicBezTo>
                <a:cubicBezTo>
                  <a:pt x="22" y="70"/>
                  <a:pt x="23" y="70"/>
                  <a:pt x="24" y="69"/>
                </a:cubicBezTo>
                <a:cubicBezTo>
                  <a:pt x="24" y="69"/>
                  <a:pt x="24" y="69"/>
                  <a:pt x="24" y="69"/>
                </a:cubicBezTo>
                <a:cubicBezTo>
                  <a:pt x="25" y="69"/>
                  <a:pt x="26" y="69"/>
                  <a:pt x="27" y="68"/>
                </a:cubicBezTo>
                <a:cubicBezTo>
                  <a:pt x="27" y="68"/>
                  <a:pt x="28" y="68"/>
                  <a:pt x="28" y="68"/>
                </a:cubicBezTo>
                <a:cubicBezTo>
                  <a:pt x="29" y="68"/>
                  <a:pt x="30" y="68"/>
                  <a:pt x="31" y="68"/>
                </a:cubicBezTo>
                <a:cubicBezTo>
                  <a:pt x="31" y="68"/>
                  <a:pt x="31" y="68"/>
                  <a:pt x="32" y="68"/>
                </a:cubicBezTo>
                <a:cubicBezTo>
                  <a:pt x="33" y="68"/>
                  <a:pt x="34" y="67"/>
                  <a:pt x="35" y="67"/>
                </a:cubicBezTo>
                <a:cubicBezTo>
                  <a:pt x="132" y="67"/>
                  <a:pt x="132" y="67"/>
                  <a:pt x="132" y="67"/>
                </a:cubicBezTo>
                <a:cubicBezTo>
                  <a:pt x="148" y="67"/>
                  <a:pt x="148" y="67"/>
                  <a:pt x="148" y="67"/>
                </a:cubicBezTo>
                <a:cubicBezTo>
                  <a:pt x="166" y="67"/>
                  <a:pt x="166" y="67"/>
                  <a:pt x="166" y="67"/>
                </a:cubicBezTo>
                <a:cubicBezTo>
                  <a:pt x="171" y="67"/>
                  <a:pt x="176" y="69"/>
                  <a:pt x="180" y="71"/>
                </a:cubicBezTo>
                <a:cubicBezTo>
                  <a:pt x="180" y="58"/>
                  <a:pt x="180" y="58"/>
                  <a:pt x="180" y="58"/>
                </a:cubicBezTo>
                <a:cubicBezTo>
                  <a:pt x="180" y="52"/>
                  <a:pt x="175" y="47"/>
                  <a:pt x="169" y="47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2" name="Freeform 44"/>
          <p:cNvSpPr>
            <a:spLocks noEditPoints="1"/>
          </p:cNvSpPr>
          <p:nvPr/>
        </p:nvSpPr>
        <p:spPr bwMode="auto">
          <a:xfrm>
            <a:off x="2484645" y="6676823"/>
            <a:ext cx="374513" cy="377178"/>
          </a:xfrm>
          <a:custGeom>
            <a:avLst/>
            <a:gdLst>
              <a:gd name="T0" fmla="*/ 66 w 279"/>
              <a:gd name="T1" fmla="*/ 281 h 281"/>
              <a:gd name="T2" fmla="*/ 264 w 279"/>
              <a:gd name="T3" fmla="*/ 264 h 281"/>
              <a:gd name="T4" fmla="*/ 279 w 279"/>
              <a:gd name="T5" fmla="*/ 73 h 281"/>
              <a:gd name="T6" fmla="*/ 279 w 279"/>
              <a:gd name="T7" fmla="*/ 281 h 281"/>
              <a:gd name="T8" fmla="*/ 264 w 279"/>
              <a:gd name="T9" fmla="*/ 56 h 281"/>
              <a:gd name="T10" fmla="*/ 245 w 279"/>
              <a:gd name="T11" fmla="*/ 34 h 281"/>
              <a:gd name="T12" fmla="*/ 227 w 279"/>
              <a:gd name="T13" fmla="*/ 56 h 281"/>
              <a:gd name="T14" fmla="*/ 210 w 279"/>
              <a:gd name="T15" fmla="*/ 17 h 281"/>
              <a:gd name="T16" fmla="*/ 192 w 279"/>
              <a:gd name="T17" fmla="*/ 56 h 281"/>
              <a:gd name="T18" fmla="*/ 175 w 279"/>
              <a:gd name="T19" fmla="*/ 34 h 281"/>
              <a:gd name="T20" fmla="*/ 157 w 279"/>
              <a:gd name="T21" fmla="*/ 56 h 281"/>
              <a:gd name="T22" fmla="*/ 140 w 279"/>
              <a:gd name="T23" fmla="*/ 34 h 281"/>
              <a:gd name="T24" fmla="*/ 122 w 279"/>
              <a:gd name="T25" fmla="*/ 56 h 281"/>
              <a:gd name="T26" fmla="*/ 105 w 279"/>
              <a:gd name="T27" fmla="*/ 34 h 281"/>
              <a:gd name="T28" fmla="*/ 88 w 279"/>
              <a:gd name="T29" fmla="*/ 56 h 281"/>
              <a:gd name="T30" fmla="*/ 66 w 279"/>
              <a:gd name="T31" fmla="*/ 0 h 281"/>
              <a:gd name="T32" fmla="*/ 279 w 279"/>
              <a:gd name="T33" fmla="*/ 34 h 281"/>
              <a:gd name="T34" fmla="*/ 264 w 279"/>
              <a:gd name="T35" fmla="*/ 56 h 281"/>
              <a:gd name="T36" fmla="*/ 0 w 279"/>
              <a:gd name="T37" fmla="*/ 281 h 281"/>
              <a:gd name="T38" fmla="*/ 55 w 279"/>
              <a:gd name="T39" fmla="*/ 73 h 281"/>
              <a:gd name="T40" fmla="*/ 34 w 279"/>
              <a:gd name="T41" fmla="*/ 88 h 281"/>
              <a:gd name="T42" fmla="*/ 55 w 279"/>
              <a:gd name="T43" fmla="*/ 105 h 281"/>
              <a:gd name="T44" fmla="*/ 34 w 279"/>
              <a:gd name="T45" fmla="*/ 124 h 281"/>
              <a:gd name="T46" fmla="*/ 55 w 279"/>
              <a:gd name="T47" fmla="*/ 140 h 281"/>
              <a:gd name="T48" fmla="*/ 34 w 279"/>
              <a:gd name="T49" fmla="*/ 159 h 281"/>
              <a:gd name="T50" fmla="*/ 55 w 279"/>
              <a:gd name="T51" fmla="*/ 175 h 281"/>
              <a:gd name="T52" fmla="*/ 17 w 279"/>
              <a:gd name="T53" fmla="*/ 194 h 281"/>
              <a:gd name="T54" fmla="*/ 55 w 279"/>
              <a:gd name="T55" fmla="*/ 210 h 281"/>
              <a:gd name="T56" fmla="*/ 34 w 279"/>
              <a:gd name="T57" fmla="*/ 229 h 281"/>
              <a:gd name="T58" fmla="*/ 55 w 279"/>
              <a:gd name="T59" fmla="*/ 246 h 281"/>
              <a:gd name="T60" fmla="*/ 34 w 279"/>
              <a:gd name="T61" fmla="*/ 264 h 281"/>
              <a:gd name="T62" fmla="*/ 0 w 279"/>
              <a:gd name="T63" fmla="*/ 0 h 281"/>
              <a:gd name="T64" fmla="*/ 55 w 279"/>
              <a:gd name="T65" fmla="*/ 56 h 281"/>
              <a:gd name="T66" fmla="*/ 0 w 279"/>
              <a:gd name="T67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79" h="281">
                <a:moveTo>
                  <a:pt x="264" y="281"/>
                </a:moveTo>
                <a:lnTo>
                  <a:pt x="66" y="281"/>
                </a:lnTo>
                <a:lnTo>
                  <a:pt x="66" y="264"/>
                </a:lnTo>
                <a:lnTo>
                  <a:pt x="264" y="264"/>
                </a:lnTo>
                <a:lnTo>
                  <a:pt x="264" y="73"/>
                </a:lnTo>
                <a:lnTo>
                  <a:pt x="279" y="73"/>
                </a:lnTo>
                <a:lnTo>
                  <a:pt x="279" y="264"/>
                </a:lnTo>
                <a:lnTo>
                  <a:pt x="279" y="281"/>
                </a:lnTo>
                <a:lnTo>
                  <a:pt x="264" y="281"/>
                </a:lnTo>
                <a:close/>
                <a:moveTo>
                  <a:pt x="264" y="56"/>
                </a:moveTo>
                <a:lnTo>
                  <a:pt x="245" y="56"/>
                </a:lnTo>
                <a:lnTo>
                  <a:pt x="245" y="34"/>
                </a:lnTo>
                <a:lnTo>
                  <a:pt x="227" y="34"/>
                </a:lnTo>
                <a:lnTo>
                  <a:pt x="227" y="56"/>
                </a:lnTo>
                <a:lnTo>
                  <a:pt x="210" y="56"/>
                </a:lnTo>
                <a:lnTo>
                  <a:pt x="210" y="17"/>
                </a:lnTo>
                <a:lnTo>
                  <a:pt x="192" y="17"/>
                </a:lnTo>
                <a:lnTo>
                  <a:pt x="192" y="56"/>
                </a:lnTo>
                <a:lnTo>
                  <a:pt x="175" y="56"/>
                </a:lnTo>
                <a:lnTo>
                  <a:pt x="175" y="34"/>
                </a:lnTo>
                <a:lnTo>
                  <a:pt x="157" y="34"/>
                </a:lnTo>
                <a:lnTo>
                  <a:pt x="157" y="56"/>
                </a:lnTo>
                <a:lnTo>
                  <a:pt x="140" y="56"/>
                </a:lnTo>
                <a:lnTo>
                  <a:pt x="140" y="34"/>
                </a:lnTo>
                <a:lnTo>
                  <a:pt x="122" y="34"/>
                </a:lnTo>
                <a:lnTo>
                  <a:pt x="122" y="56"/>
                </a:lnTo>
                <a:lnTo>
                  <a:pt x="105" y="56"/>
                </a:lnTo>
                <a:lnTo>
                  <a:pt x="105" y="34"/>
                </a:lnTo>
                <a:lnTo>
                  <a:pt x="88" y="34"/>
                </a:lnTo>
                <a:lnTo>
                  <a:pt x="88" y="56"/>
                </a:lnTo>
                <a:lnTo>
                  <a:pt x="66" y="56"/>
                </a:lnTo>
                <a:lnTo>
                  <a:pt x="66" y="0"/>
                </a:lnTo>
                <a:lnTo>
                  <a:pt x="279" y="0"/>
                </a:lnTo>
                <a:lnTo>
                  <a:pt x="279" y="34"/>
                </a:lnTo>
                <a:lnTo>
                  <a:pt x="264" y="34"/>
                </a:lnTo>
                <a:lnTo>
                  <a:pt x="264" y="56"/>
                </a:lnTo>
                <a:close/>
                <a:moveTo>
                  <a:pt x="34" y="281"/>
                </a:moveTo>
                <a:lnTo>
                  <a:pt x="0" y="281"/>
                </a:lnTo>
                <a:lnTo>
                  <a:pt x="0" y="73"/>
                </a:lnTo>
                <a:lnTo>
                  <a:pt x="55" y="73"/>
                </a:lnTo>
                <a:lnTo>
                  <a:pt x="55" y="88"/>
                </a:lnTo>
                <a:lnTo>
                  <a:pt x="34" y="88"/>
                </a:lnTo>
                <a:lnTo>
                  <a:pt x="34" y="105"/>
                </a:lnTo>
                <a:lnTo>
                  <a:pt x="55" y="105"/>
                </a:lnTo>
                <a:lnTo>
                  <a:pt x="55" y="124"/>
                </a:lnTo>
                <a:lnTo>
                  <a:pt x="34" y="124"/>
                </a:lnTo>
                <a:lnTo>
                  <a:pt x="34" y="140"/>
                </a:lnTo>
                <a:lnTo>
                  <a:pt x="55" y="140"/>
                </a:lnTo>
                <a:lnTo>
                  <a:pt x="55" y="159"/>
                </a:lnTo>
                <a:lnTo>
                  <a:pt x="34" y="159"/>
                </a:lnTo>
                <a:lnTo>
                  <a:pt x="34" y="175"/>
                </a:lnTo>
                <a:lnTo>
                  <a:pt x="55" y="175"/>
                </a:lnTo>
                <a:lnTo>
                  <a:pt x="55" y="194"/>
                </a:lnTo>
                <a:lnTo>
                  <a:pt x="17" y="194"/>
                </a:lnTo>
                <a:lnTo>
                  <a:pt x="17" y="210"/>
                </a:lnTo>
                <a:lnTo>
                  <a:pt x="55" y="210"/>
                </a:lnTo>
                <a:lnTo>
                  <a:pt x="55" y="229"/>
                </a:lnTo>
                <a:lnTo>
                  <a:pt x="34" y="229"/>
                </a:lnTo>
                <a:lnTo>
                  <a:pt x="34" y="246"/>
                </a:lnTo>
                <a:lnTo>
                  <a:pt x="55" y="246"/>
                </a:lnTo>
                <a:lnTo>
                  <a:pt x="55" y="264"/>
                </a:lnTo>
                <a:lnTo>
                  <a:pt x="34" y="264"/>
                </a:lnTo>
                <a:lnTo>
                  <a:pt x="34" y="281"/>
                </a:lnTo>
                <a:close/>
                <a:moveTo>
                  <a:pt x="0" y="0"/>
                </a:moveTo>
                <a:lnTo>
                  <a:pt x="55" y="0"/>
                </a:lnTo>
                <a:lnTo>
                  <a:pt x="55" y="56"/>
                </a:lnTo>
                <a:lnTo>
                  <a:pt x="0" y="5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3" name="Freeform 45"/>
          <p:cNvSpPr/>
          <p:nvPr/>
        </p:nvSpPr>
        <p:spPr bwMode="auto">
          <a:xfrm>
            <a:off x="3274613" y="6680180"/>
            <a:ext cx="338269" cy="370465"/>
          </a:xfrm>
          <a:custGeom>
            <a:avLst/>
            <a:gdLst>
              <a:gd name="T0" fmla="*/ 0 w 180"/>
              <a:gd name="T1" fmla="*/ 0 h 197"/>
              <a:gd name="T2" fmla="*/ 0 w 180"/>
              <a:gd name="T3" fmla="*/ 61 h 197"/>
              <a:gd name="T4" fmla="*/ 8 w 180"/>
              <a:gd name="T5" fmla="*/ 61 h 197"/>
              <a:gd name="T6" fmla="*/ 23 w 180"/>
              <a:gd name="T7" fmla="*/ 29 h 197"/>
              <a:gd name="T8" fmla="*/ 56 w 180"/>
              <a:gd name="T9" fmla="*/ 21 h 197"/>
              <a:gd name="T10" fmla="*/ 67 w 180"/>
              <a:gd name="T11" fmla="*/ 21 h 197"/>
              <a:gd name="T12" fmla="*/ 67 w 180"/>
              <a:gd name="T13" fmla="*/ 158 h 197"/>
              <a:gd name="T14" fmla="*/ 66 w 180"/>
              <a:gd name="T15" fmla="*/ 176 h 197"/>
              <a:gd name="T16" fmla="*/ 62 w 180"/>
              <a:gd name="T17" fmla="*/ 183 h 197"/>
              <a:gd name="T18" fmla="*/ 45 w 180"/>
              <a:gd name="T19" fmla="*/ 186 h 197"/>
              <a:gd name="T20" fmla="*/ 39 w 180"/>
              <a:gd name="T21" fmla="*/ 186 h 197"/>
              <a:gd name="T22" fmla="*/ 39 w 180"/>
              <a:gd name="T23" fmla="*/ 197 h 197"/>
              <a:gd name="T24" fmla="*/ 139 w 180"/>
              <a:gd name="T25" fmla="*/ 197 h 197"/>
              <a:gd name="T26" fmla="*/ 139 w 180"/>
              <a:gd name="T27" fmla="*/ 186 h 197"/>
              <a:gd name="T28" fmla="*/ 129 w 180"/>
              <a:gd name="T29" fmla="*/ 186 h 197"/>
              <a:gd name="T30" fmla="*/ 116 w 180"/>
              <a:gd name="T31" fmla="*/ 183 h 197"/>
              <a:gd name="T32" fmla="*/ 109 w 180"/>
              <a:gd name="T33" fmla="*/ 176 h 197"/>
              <a:gd name="T34" fmla="*/ 108 w 180"/>
              <a:gd name="T35" fmla="*/ 158 h 197"/>
              <a:gd name="T36" fmla="*/ 108 w 180"/>
              <a:gd name="T37" fmla="*/ 21 h 197"/>
              <a:gd name="T38" fmla="*/ 122 w 180"/>
              <a:gd name="T39" fmla="*/ 21 h 197"/>
              <a:gd name="T40" fmla="*/ 145 w 180"/>
              <a:gd name="T41" fmla="*/ 24 h 197"/>
              <a:gd name="T42" fmla="*/ 160 w 180"/>
              <a:gd name="T43" fmla="*/ 36 h 197"/>
              <a:gd name="T44" fmla="*/ 170 w 180"/>
              <a:gd name="T45" fmla="*/ 61 h 197"/>
              <a:gd name="T46" fmla="*/ 180 w 180"/>
              <a:gd name="T47" fmla="*/ 61 h 197"/>
              <a:gd name="T48" fmla="*/ 180 w 180"/>
              <a:gd name="T49" fmla="*/ 0 h 197"/>
              <a:gd name="T50" fmla="*/ 0 w 180"/>
              <a:gd name="T51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0" h="197">
                <a:moveTo>
                  <a:pt x="0" y="0"/>
                </a:moveTo>
                <a:cubicBezTo>
                  <a:pt x="0" y="61"/>
                  <a:pt x="0" y="61"/>
                  <a:pt x="0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10" y="47"/>
                  <a:pt x="15" y="37"/>
                  <a:pt x="23" y="29"/>
                </a:cubicBezTo>
                <a:cubicBezTo>
                  <a:pt x="29" y="24"/>
                  <a:pt x="43" y="21"/>
                  <a:pt x="56" y="21"/>
                </a:cubicBezTo>
                <a:cubicBezTo>
                  <a:pt x="67" y="21"/>
                  <a:pt x="67" y="21"/>
                  <a:pt x="67" y="21"/>
                </a:cubicBezTo>
                <a:cubicBezTo>
                  <a:pt x="67" y="158"/>
                  <a:pt x="67" y="158"/>
                  <a:pt x="67" y="158"/>
                </a:cubicBezTo>
                <a:cubicBezTo>
                  <a:pt x="67" y="168"/>
                  <a:pt x="67" y="174"/>
                  <a:pt x="66" y="176"/>
                </a:cubicBezTo>
                <a:cubicBezTo>
                  <a:pt x="65" y="179"/>
                  <a:pt x="65" y="181"/>
                  <a:pt x="62" y="183"/>
                </a:cubicBezTo>
                <a:cubicBezTo>
                  <a:pt x="59" y="185"/>
                  <a:pt x="50" y="186"/>
                  <a:pt x="45" y="186"/>
                </a:cubicBezTo>
                <a:cubicBezTo>
                  <a:pt x="39" y="186"/>
                  <a:pt x="39" y="186"/>
                  <a:pt x="39" y="186"/>
                </a:cubicBezTo>
                <a:cubicBezTo>
                  <a:pt x="39" y="197"/>
                  <a:pt x="39" y="197"/>
                  <a:pt x="39" y="197"/>
                </a:cubicBezTo>
                <a:cubicBezTo>
                  <a:pt x="139" y="197"/>
                  <a:pt x="139" y="197"/>
                  <a:pt x="139" y="197"/>
                </a:cubicBezTo>
                <a:cubicBezTo>
                  <a:pt x="139" y="186"/>
                  <a:pt x="139" y="186"/>
                  <a:pt x="139" y="186"/>
                </a:cubicBezTo>
                <a:cubicBezTo>
                  <a:pt x="129" y="186"/>
                  <a:pt x="129" y="186"/>
                  <a:pt x="129" y="186"/>
                </a:cubicBezTo>
                <a:cubicBezTo>
                  <a:pt x="123" y="186"/>
                  <a:pt x="119" y="185"/>
                  <a:pt x="116" y="183"/>
                </a:cubicBezTo>
                <a:cubicBezTo>
                  <a:pt x="113" y="181"/>
                  <a:pt x="110" y="179"/>
                  <a:pt x="109" y="176"/>
                </a:cubicBezTo>
                <a:cubicBezTo>
                  <a:pt x="108" y="174"/>
                  <a:pt x="108" y="168"/>
                  <a:pt x="108" y="158"/>
                </a:cubicBezTo>
                <a:cubicBezTo>
                  <a:pt x="108" y="21"/>
                  <a:pt x="108" y="21"/>
                  <a:pt x="108" y="21"/>
                </a:cubicBezTo>
                <a:cubicBezTo>
                  <a:pt x="122" y="21"/>
                  <a:pt x="122" y="21"/>
                  <a:pt x="122" y="21"/>
                </a:cubicBezTo>
                <a:cubicBezTo>
                  <a:pt x="131" y="21"/>
                  <a:pt x="141" y="22"/>
                  <a:pt x="145" y="24"/>
                </a:cubicBezTo>
                <a:cubicBezTo>
                  <a:pt x="152" y="27"/>
                  <a:pt x="157" y="31"/>
                  <a:pt x="160" y="36"/>
                </a:cubicBezTo>
                <a:cubicBezTo>
                  <a:pt x="164" y="41"/>
                  <a:pt x="167" y="49"/>
                  <a:pt x="170" y="61"/>
                </a:cubicBezTo>
                <a:cubicBezTo>
                  <a:pt x="180" y="61"/>
                  <a:pt x="180" y="61"/>
                  <a:pt x="180" y="61"/>
                </a:cubicBezTo>
                <a:cubicBezTo>
                  <a:pt x="180" y="0"/>
                  <a:pt x="180" y="0"/>
                  <a:pt x="18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4" name="Freeform 46"/>
          <p:cNvSpPr>
            <a:spLocks noEditPoints="1"/>
          </p:cNvSpPr>
          <p:nvPr/>
        </p:nvSpPr>
        <p:spPr bwMode="auto">
          <a:xfrm>
            <a:off x="4013956" y="6675482"/>
            <a:ext cx="377198" cy="379862"/>
          </a:xfrm>
          <a:custGeom>
            <a:avLst/>
            <a:gdLst>
              <a:gd name="T0" fmla="*/ 198 w 201"/>
              <a:gd name="T1" fmla="*/ 35 h 202"/>
              <a:gd name="T2" fmla="*/ 188 w 201"/>
              <a:gd name="T3" fmla="*/ 44 h 202"/>
              <a:gd name="T4" fmla="*/ 157 w 201"/>
              <a:gd name="T5" fmla="*/ 13 h 202"/>
              <a:gd name="T6" fmla="*/ 167 w 201"/>
              <a:gd name="T7" fmla="*/ 4 h 202"/>
              <a:gd name="T8" fmla="*/ 179 w 201"/>
              <a:gd name="T9" fmla="*/ 3 h 202"/>
              <a:gd name="T10" fmla="*/ 198 w 201"/>
              <a:gd name="T11" fmla="*/ 23 h 202"/>
              <a:gd name="T12" fmla="*/ 198 w 201"/>
              <a:gd name="T13" fmla="*/ 35 h 202"/>
              <a:gd name="T14" fmla="*/ 115 w 201"/>
              <a:gd name="T15" fmla="*/ 117 h 202"/>
              <a:gd name="T16" fmla="*/ 84 w 201"/>
              <a:gd name="T17" fmla="*/ 86 h 202"/>
              <a:gd name="T18" fmla="*/ 153 w 201"/>
              <a:gd name="T19" fmla="*/ 18 h 202"/>
              <a:gd name="T20" fmla="*/ 184 w 201"/>
              <a:gd name="T21" fmla="*/ 49 h 202"/>
              <a:gd name="T22" fmla="*/ 115 w 201"/>
              <a:gd name="T23" fmla="*/ 117 h 202"/>
              <a:gd name="T24" fmla="*/ 111 w 201"/>
              <a:gd name="T25" fmla="*/ 121 h 202"/>
              <a:gd name="T26" fmla="*/ 67 w 201"/>
              <a:gd name="T27" fmla="*/ 133 h 202"/>
              <a:gd name="T28" fmla="*/ 80 w 201"/>
              <a:gd name="T29" fmla="*/ 90 h 202"/>
              <a:gd name="T30" fmla="*/ 111 w 201"/>
              <a:gd name="T31" fmla="*/ 121 h 202"/>
              <a:gd name="T32" fmla="*/ 39 w 201"/>
              <a:gd name="T33" fmla="*/ 26 h 202"/>
              <a:gd name="T34" fmla="*/ 20 w 201"/>
              <a:gd name="T35" fmla="*/ 45 h 202"/>
              <a:gd name="T36" fmla="*/ 20 w 201"/>
              <a:gd name="T37" fmla="*/ 162 h 202"/>
              <a:gd name="T38" fmla="*/ 39 w 201"/>
              <a:gd name="T39" fmla="*/ 182 h 202"/>
              <a:gd name="T40" fmla="*/ 156 w 201"/>
              <a:gd name="T41" fmla="*/ 182 h 202"/>
              <a:gd name="T42" fmla="*/ 176 w 201"/>
              <a:gd name="T43" fmla="*/ 162 h 202"/>
              <a:gd name="T44" fmla="*/ 176 w 201"/>
              <a:gd name="T45" fmla="*/ 85 h 202"/>
              <a:gd name="T46" fmla="*/ 196 w 201"/>
              <a:gd name="T47" fmla="*/ 66 h 202"/>
              <a:gd name="T48" fmla="*/ 196 w 201"/>
              <a:gd name="T49" fmla="*/ 169 h 202"/>
              <a:gd name="T50" fmla="*/ 163 w 201"/>
              <a:gd name="T51" fmla="*/ 202 h 202"/>
              <a:gd name="T52" fmla="*/ 32 w 201"/>
              <a:gd name="T53" fmla="*/ 202 h 202"/>
              <a:gd name="T54" fmla="*/ 0 w 201"/>
              <a:gd name="T55" fmla="*/ 169 h 202"/>
              <a:gd name="T56" fmla="*/ 0 w 201"/>
              <a:gd name="T57" fmla="*/ 40 h 202"/>
              <a:gd name="T58" fmla="*/ 32 w 201"/>
              <a:gd name="T59" fmla="*/ 6 h 202"/>
              <a:gd name="T60" fmla="*/ 136 w 201"/>
              <a:gd name="T61" fmla="*/ 6 h 202"/>
              <a:gd name="T62" fmla="*/ 116 w 201"/>
              <a:gd name="T63" fmla="*/ 26 h 202"/>
              <a:gd name="T64" fmla="*/ 39 w 201"/>
              <a:gd name="T65" fmla="*/ 26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1" h="202">
                <a:moveTo>
                  <a:pt x="198" y="35"/>
                </a:moveTo>
                <a:cubicBezTo>
                  <a:pt x="188" y="44"/>
                  <a:pt x="188" y="44"/>
                  <a:pt x="188" y="44"/>
                </a:cubicBezTo>
                <a:cubicBezTo>
                  <a:pt x="157" y="13"/>
                  <a:pt x="157" y="13"/>
                  <a:pt x="157" y="13"/>
                </a:cubicBezTo>
                <a:cubicBezTo>
                  <a:pt x="167" y="4"/>
                  <a:pt x="167" y="4"/>
                  <a:pt x="167" y="4"/>
                </a:cubicBezTo>
                <a:cubicBezTo>
                  <a:pt x="170" y="0"/>
                  <a:pt x="175" y="0"/>
                  <a:pt x="179" y="3"/>
                </a:cubicBezTo>
                <a:cubicBezTo>
                  <a:pt x="198" y="23"/>
                  <a:pt x="198" y="23"/>
                  <a:pt x="198" y="23"/>
                </a:cubicBezTo>
                <a:cubicBezTo>
                  <a:pt x="201" y="26"/>
                  <a:pt x="201" y="31"/>
                  <a:pt x="198" y="35"/>
                </a:cubicBezTo>
                <a:close/>
                <a:moveTo>
                  <a:pt x="115" y="117"/>
                </a:moveTo>
                <a:cubicBezTo>
                  <a:pt x="84" y="86"/>
                  <a:pt x="84" y="86"/>
                  <a:pt x="84" y="86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84" y="49"/>
                  <a:pt x="184" y="49"/>
                  <a:pt x="184" y="49"/>
                </a:cubicBezTo>
                <a:lnTo>
                  <a:pt x="115" y="117"/>
                </a:lnTo>
                <a:close/>
                <a:moveTo>
                  <a:pt x="111" y="121"/>
                </a:moveTo>
                <a:cubicBezTo>
                  <a:pt x="67" y="133"/>
                  <a:pt x="67" y="133"/>
                  <a:pt x="67" y="133"/>
                </a:cubicBezTo>
                <a:cubicBezTo>
                  <a:pt x="80" y="90"/>
                  <a:pt x="80" y="90"/>
                  <a:pt x="80" y="90"/>
                </a:cubicBezTo>
                <a:lnTo>
                  <a:pt x="111" y="121"/>
                </a:lnTo>
                <a:close/>
                <a:moveTo>
                  <a:pt x="39" y="26"/>
                </a:moveTo>
                <a:cubicBezTo>
                  <a:pt x="28" y="26"/>
                  <a:pt x="20" y="34"/>
                  <a:pt x="20" y="45"/>
                </a:cubicBezTo>
                <a:cubicBezTo>
                  <a:pt x="20" y="162"/>
                  <a:pt x="20" y="162"/>
                  <a:pt x="20" y="162"/>
                </a:cubicBezTo>
                <a:cubicBezTo>
                  <a:pt x="20" y="173"/>
                  <a:pt x="28" y="182"/>
                  <a:pt x="39" y="182"/>
                </a:cubicBezTo>
                <a:cubicBezTo>
                  <a:pt x="156" y="182"/>
                  <a:pt x="156" y="182"/>
                  <a:pt x="156" y="182"/>
                </a:cubicBezTo>
                <a:cubicBezTo>
                  <a:pt x="167" y="182"/>
                  <a:pt x="176" y="173"/>
                  <a:pt x="176" y="162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169"/>
                  <a:pt x="196" y="169"/>
                  <a:pt x="196" y="169"/>
                </a:cubicBezTo>
                <a:cubicBezTo>
                  <a:pt x="196" y="187"/>
                  <a:pt x="181" y="202"/>
                  <a:pt x="163" y="202"/>
                </a:cubicBezTo>
                <a:cubicBezTo>
                  <a:pt x="32" y="202"/>
                  <a:pt x="32" y="202"/>
                  <a:pt x="32" y="202"/>
                </a:cubicBezTo>
                <a:cubicBezTo>
                  <a:pt x="14" y="202"/>
                  <a:pt x="0" y="187"/>
                  <a:pt x="0" y="169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2"/>
                  <a:pt x="14" y="6"/>
                  <a:pt x="32" y="6"/>
                </a:cubicBezTo>
                <a:cubicBezTo>
                  <a:pt x="136" y="6"/>
                  <a:pt x="136" y="6"/>
                  <a:pt x="136" y="6"/>
                </a:cubicBezTo>
                <a:cubicBezTo>
                  <a:pt x="116" y="26"/>
                  <a:pt x="116" y="26"/>
                  <a:pt x="116" y="26"/>
                </a:cubicBezTo>
                <a:lnTo>
                  <a:pt x="39" y="26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5" name="Freeform 104"/>
          <p:cNvSpPr>
            <a:spLocks noEditPoints="1"/>
          </p:cNvSpPr>
          <p:nvPr/>
        </p:nvSpPr>
        <p:spPr bwMode="auto">
          <a:xfrm>
            <a:off x="10186165" y="6674139"/>
            <a:ext cx="340955" cy="382546"/>
          </a:xfrm>
          <a:custGeom>
            <a:avLst/>
            <a:gdLst>
              <a:gd name="T0" fmla="*/ 139 w 181"/>
              <a:gd name="T1" fmla="*/ 4 h 203"/>
              <a:gd name="T2" fmla="*/ 51 w 181"/>
              <a:gd name="T3" fmla="*/ 4 h 203"/>
              <a:gd name="T4" fmla="*/ 21 w 181"/>
              <a:gd name="T5" fmla="*/ 76 h 203"/>
              <a:gd name="T6" fmla="*/ 28 w 181"/>
              <a:gd name="T7" fmla="*/ 98 h 203"/>
              <a:gd name="T8" fmla="*/ 16 w 181"/>
              <a:gd name="T9" fmla="*/ 118 h 203"/>
              <a:gd name="T10" fmla="*/ 21 w 181"/>
              <a:gd name="T11" fmla="*/ 166 h 203"/>
              <a:gd name="T12" fmla="*/ 62 w 181"/>
              <a:gd name="T13" fmla="*/ 203 h 203"/>
              <a:gd name="T14" fmla="*/ 105 w 181"/>
              <a:gd name="T15" fmla="*/ 168 h 203"/>
              <a:gd name="T16" fmla="*/ 105 w 181"/>
              <a:gd name="T17" fmla="*/ 164 h 203"/>
              <a:gd name="T18" fmla="*/ 85 w 181"/>
              <a:gd name="T19" fmla="*/ 164 h 203"/>
              <a:gd name="T20" fmla="*/ 62 w 181"/>
              <a:gd name="T21" fmla="*/ 180 h 203"/>
              <a:gd name="T22" fmla="*/ 40 w 181"/>
              <a:gd name="T23" fmla="*/ 152 h 203"/>
              <a:gd name="T24" fmla="*/ 38 w 181"/>
              <a:gd name="T25" fmla="*/ 116 h 203"/>
              <a:gd name="T26" fmla="*/ 49 w 181"/>
              <a:gd name="T27" fmla="*/ 98 h 203"/>
              <a:gd name="T28" fmla="*/ 44 w 181"/>
              <a:gd name="T29" fmla="*/ 75 h 203"/>
              <a:gd name="T30" fmla="*/ 61 w 181"/>
              <a:gd name="T31" fmla="*/ 20 h 203"/>
              <a:gd name="T32" fmla="*/ 129 w 181"/>
              <a:gd name="T33" fmla="*/ 20 h 203"/>
              <a:gd name="T34" fmla="*/ 161 w 181"/>
              <a:gd name="T35" fmla="*/ 47 h 203"/>
              <a:gd name="T36" fmla="*/ 161 w 181"/>
              <a:gd name="T37" fmla="*/ 73 h 203"/>
              <a:gd name="T38" fmla="*/ 147 w 181"/>
              <a:gd name="T39" fmla="*/ 93 h 203"/>
              <a:gd name="T40" fmla="*/ 126 w 181"/>
              <a:gd name="T41" fmla="*/ 100 h 203"/>
              <a:gd name="T42" fmla="*/ 85 w 181"/>
              <a:gd name="T43" fmla="*/ 126 h 203"/>
              <a:gd name="T44" fmla="*/ 85 w 181"/>
              <a:gd name="T45" fmla="*/ 132 h 203"/>
              <a:gd name="T46" fmla="*/ 109 w 181"/>
              <a:gd name="T47" fmla="*/ 132 h 203"/>
              <a:gd name="T48" fmla="*/ 136 w 181"/>
              <a:gd name="T49" fmla="*/ 117 h 203"/>
              <a:gd name="T50" fmla="*/ 162 w 181"/>
              <a:gd name="T51" fmla="*/ 109 h 203"/>
              <a:gd name="T52" fmla="*/ 181 w 181"/>
              <a:gd name="T53" fmla="*/ 82 h 203"/>
              <a:gd name="T54" fmla="*/ 181 w 181"/>
              <a:gd name="T55" fmla="*/ 40 h 203"/>
              <a:gd name="T56" fmla="*/ 139 w 181"/>
              <a:gd name="T57" fmla="*/ 4 h 203"/>
              <a:gd name="T58" fmla="*/ 73 w 181"/>
              <a:gd name="T59" fmla="*/ 160 h 203"/>
              <a:gd name="T60" fmla="*/ 121 w 181"/>
              <a:gd name="T61" fmla="*/ 160 h 203"/>
              <a:gd name="T62" fmla="*/ 121 w 181"/>
              <a:gd name="T63" fmla="*/ 136 h 203"/>
              <a:gd name="T64" fmla="*/ 73 w 181"/>
              <a:gd name="T65" fmla="*/ 136 h 203"/>
              <a:gd name="T66" fmla="*/ 73 w 181"/>
              <a:gd name="T67" fmla="*/ 160 h 203"/>
              <a:gd name="T68" fmla="*/ 77 w 181"/>
              <a:gd name="T69" fmla="*/ 148 h 203"/>
              <a:gd name="T70" fmla="*/ 85 w 181"/>
              <a:gd name="T71" fmla="*/ 148 h 203"/>
              <a:gd name="T72" fmla="*/ 85 w 181"/>
              <a:gd name="T73" fmla="*/ 140 h 203"/>
              <a:gd name="T74" fmla="*/ 93 w 181"/>
              <a:gd name="T75" fmla="*/ 140 h 203"/>
              <a:gd name="T76" fmla="*/ 93 w 181"/>
              <a:gd name="T77" fmla="*/ 148 h 203"/>
              <a:gd name="T78" fmla="*/ 101 w 181"/>
              <a:gd name="T79" fmla="*/ 148 h 203"/>
              <a:gd name="T80" fmla="*/ 101 w 181"/>
              <a:gd name="T81" fmla="*/ 140 h 203"/>
              <a:gd name="T82" fmla="*/ 109 w 181"/>
              <a:gd name="T83" fmla="*/ 140 h 203"/>
              <a:gd name="T84" fmla="*/ 109 w 181"/>
              <a:gd name="T85" fmla="*/ 148 h 203"/>
              <a:gd name="T86" fmla="*/ 117 w 181"/>
              <a:gd name="T87" fmla="*/ 148 h 203"/>
              <a:gd name="T88" fmla="*/ 117 w 181"/>
              <a:gd name="T89" fmla="*/ 156 h 203"/>
              <a:gd name="T90" fmla="*/ 109 w 181"/>
              <a:gd name="T91" fmla="*/ 156 h 203"/>
              <a:gd name="T92" fmla="*/ 109 w 181"/>
              <a:gd name="T93" fmla="*/ 148 h 203"/>
              <a:gd name="T94" fmla="*/ 101 w 181"/>
              <a:gd name="T95" fmla="*/ 148 h 203"/>
              <a:gd name="T96" fmla="*/ 101 w 181"/>
              <a:gd name="T97" fmla="*/ 156 h 203"/>
              <a:gd name="T98" fmla="*/ 93 w 181"/>
              <a:gd name="T99" fmla="*/ 156 h 203"/>
              <a:gd name="T100" fmla="*/ 93 w 181"/>
              <a:gd name="T101" fmla="*/ 148 h 203"/>
              <a:gd name="T102" fmla="*/ 85 w 181"/>
              <a:gd name="T103" fmla="*/ 148 h 203"/>
              <a:gd name="T104" fmla="*/ 85 w 181"/>
              <a:gd name="T105" fmla="*/ 156 h 203"/>
              <a:gd name="T106" fmla="*/ 77 w 181"/>
              <a:gd name="T107" fmla="*/ 156 h 203"/>
              <a:gd name="T108" fmla="*/ 77 w 181"/>
              <a:gd name="T109" fmla="*/ 14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1" h="203">
                <a:moveTo>
                  <a:pt x="139" y="4"/>
                </a:moveTo>
                <a:cubicBezTo>
                  <a:pt x="139" y="4"/>
                  <a:pt x="65" y="4"/>
                  <a:pt x="51" y="4"/>
                </a:cubicBezTo>
                <a:cubicBezTo>
                  <a:pt x="7" y="4"/>
                  <a:pt x="0" y="68"/>
                  <a:pt x="21" y="76"/>
                </a:cubicBezTo>
                <a:cubicBezTo>
                  <a:pt x="39" y="84"/>
                  <a:pt x="28" y="98"/>
                  <a:pt x="28" y="98"/>
                </a:cubicBezTo>
                <a:cubicBezTo>
                  <a:pt x="28" y="98"/>
                  <a:pt x="15" y="111"/>
                  <a:pt x="16" y="118"/>
                </a:cubicBezTo>
                <a:cubicBezTo>
                  <a:pt x="16" y="125"/>
                  <a:pt x="21" y="166"/>
                  <a:pt x="21" y="166"/>
                </a:cubicBezTo>
                <a:cubicBezTo>
                  <a:pt x="21" y="166"/>
                  <a:pt x="25" y="203"/>
                  <a:pt x="62" y="203"/>
                </a:cubicBezTo>
                <a:cubicBezTo>
                  <a:pt x="100" y="203"/>
                  <a:pt x="105" y="168"/>
                  <a:pt x="105" y="168"/>
                </a:cubicBezTo>
                <a:cubicBezTo>
                  <a:pt x="105" y="168"/>
                  <a:pt x="105" y="166"/>
                  <a:pt x="105" y="164"/>
                </a:cubicBezTo>
                <a:cubicBezTo>
                  <a:pt x="85" y="164"/>
                  <a:pt x="85" y="164"/>
                  <a:pt x="85" y="164"/>
                </a:cubicBezTo>
                <a:cubicBezTo>
                  <a:pt x="83" y="172"/>
                  <a:pt x="78" y="180"/>
                  <a:pt x="62" y="180"/>
                </a:cubicBezTo>
                <a:cubicBezTo>
                  <a:pt x="37" y="180"/>
                  <a:pt x="40" y="152"/>
                  <a:pt x="40" y="152"/>
                </a:cubicBezTo>
                <a:cubicBezTo>
                  <a:pt x="40" y="152"/>
                  <a:pt x="39" y="122"/>
                  <a:pt x="38" y="116"/>
                </a:cubicBezTo>
                <a:cubicBezTo>
                  <a:pt x="38" y="111"/>
                  <a:pt x="49" y="98"/>
                  <a:pt x="49" y="98"/>
                </a:cubicBezTo>
                <a:cubicBezTo>
                  <a:pt x="49" y="98"/>
                  <a:pt x="58" y="81"/>
                  <a:pt x="44" y="75"/>
                </a:cubicBezTo>
                <a:cubicBezTo>
                  <a:pt x="28" y="68"/>
                  <a:pt x="28" y="20"/>
                  <a:pt x="61" y="20"/>
                </a:cubicBezTo>
                <a:cubicBezTo>
                  <a:pt x="73" y="20"/>
                  <a:pt x="129" y="20"/>
                  <a:pt x="129" y="20"/>
                </a:cubicBezTo>
                <a:cubicBezTo>
                  <a:pt x="129" y="20"/>
                  <a:pt x="161" y="16"/>
                  <a:pt x="161" y="47"/>
                </a:cubicBezTo>
                <a:cubicBezTo>
                  <a:pt x="161" y="73"/>
                  <a:pt x="161" y="73"/>
                  <a:pt x="161" y="73"/>
                </a:cubicBezTo>
                <a:cubicBezTo>
                  <a:pt x="161" y="73"/>
                  <a:pt x="159" y="88"/>
                  <a:pt x="147" y="93"/>
                </a:cubicBezTo>
                <a:cubicBezTo>
                  <a:pt x="142" y="95"/>
                  <a:pt x="135" y="97"/>
                  <a:pt x="126" y="100"/>
                </a:cubicBezTo>
                <a:cubicBezTo>
                  <a:pt x="118" y="101"/>
                  <a:pt x="85" y="112"/>
                  <a:pt x="85" y="126"/>
                </a:cubicBezTo>
                <a:cubicBezTo>
                  <a:pt x="85" y="132"/>
                  <a:pt x="85" y="132"/>
                  <a:pt x="85" y="132"/>
                </a:cubicBezTo>
                <a:cubicBezTo>
                  <a:pt x="109" y="132"/>
                  <a:pt x="109" y="132"/>
                  <a:pt x="109" y="132"/>
                </a:cubicBezTo>
                <a:cubicBezTo>
                  <a:pt x="115" y="123"/>
                  <a:pt x="127" y="119"/>
                  <a:pt x="136" y="117"/>
                </a:cubicBezTo>
                <a:cubicBezTo>
                  <a:pt x="147" y="114"/>
                  <a:pt x="156" y="111"/>
                  <a:pt x="162" y="109"/>
                </a:cubicBezTo>
                <a:cubicBezTo>
                  <a:pt x="178" y="103"/>
                  <a:pt x="181" y="82"/>
                  <a:pt x="181" y="82"/>
                </a:cubicBezTo>
                <a:cubicBezTo>
                  <a:pt x="181" y="82"/>
                  <a:pt x="181" y="79"/>
                  <a:pt x="181" y="40"/>
                </a:cubicBezTo>
                <a:cubicBezTo>
                  <a:pt x="181" y="0"/>
                  <a:pt x="139" y="4"/>
                  <a:pt x="139" y="4"/>
                </a:cubicBezTo>
                <a:close/>
                <a:moveTo>
                  <a:pt x="73" y="160"/>
                </a:moveTo>
                <a:cubicBezTo>
                  <a:pt x="121" y="160"/>
                  <a:pt x="121" y="160"/>
                  <a:pt x="121" y="160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73" y="136"/>
                  <a:pt x="73" y="136"/>
                  <a:pt x="73" y="136"/>
                </a:cubicBezTo>
                <a:lnTo>
                  <a:pt x="73" y="160"/>
                </a:lnTo>
                <a:close/>
                <a:moveTo>
                  <a:pt x="77" y="148"/>
                </a:moveTo>
                <a:cubicBezTo>
                  <a:pt x="85" y="148"/>
                  <a:pt x="85" y="148"/>
                  <a:pt x="85" y="148"/>
                </a:cubicBezTo>
                <a:cubicBezTo>
                  <a:pt x="85" y="140"/>
                  <a:pt x="85" y="140"/>
                  <a:pt x="85" y="140"/>
                </a:cubicBezTo>
                <a:cubicBezTo>
                  <a:pt x="93" y="140"/>
                  <a:pt x="93" y="140"/>
                  <a:pt x="93" y="140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01" y="148"/>
                  <a:pt x="101" y="148"/>
                  <a:pt x="101" y="148"/>
                </a:cubicBezTo>
                <a:cubicBezTo>
                  <a:pt x="101" y="140"/>
                  <a:pt x="101" y="140"/>
                  <a:pt x="101" y="140"/>
                </a:cubicBezTo>
                <a:cubicBezTo>
                  <a:pt x="109" y="140"/>
                  <a:pt x="109" y="140"/>
                  <a:pt x="109" y="140"/>
                </a:cubicBezTo>
                <a:cubicBezTo>
                  <a:pt x="109" y="148"/>
                  <a:pt x="109" y="148"/>
                  <a:pt x="109" y="148"/>
                </a:cubicBezTo>
                <a:cubicBezTo>
                  <a:pt x="117" y="148"/>
                  <a:pt x="117" y="148"/>
                  <a:pt x="117" y="148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09" y="156"/>
                  <a:pt x="109" y="156"/>
                  <a:pt x="109" y="156"/>
                </a:cubicBezTo>
                <a:cubicBezTo>
                  <a:pt x="109" y="148"/>
                  <a:pt x="109" y="148"/>
                  <a:pt x="109" y="148"/>
                </a:cubicBezTo>
                <a:cubicBezTo>
                  <a:pt x="101" y="148"/>
                  <a:pt x="101" y="148"/>
                  <a:pt x="101" y="148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93" y="156"/>
                  <a:pt x="93" y="156"/>
                  <a:pt x="93" y="156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85" y="148"/>
                  <a:pt x="85" y="148"/>
                  <a:pt x="85" y="148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77" y="156"/>
                  <a:pt x="77" y="156"/>
                  <a:pt x="77" y="156"/>
                </a:cubicBezTo>
                <a:lnTo>
                  <a:pt x="77" y="148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6" name="Freeform 105"/>
          <p:cNvSpPr>
            <a:spLocks noEditPoints="1"/>
          </p:cNvSpPr>
          <p:nvPr/>
        </p:nvSpPr>
        <p:spPr bwMode="auto">
          <a:xfrm>
            <a:off x="10973242" y="6678165"/>
            <a:ext cx="265783" cy="374493"/>
          </a:xfrm>
          <a:custGeom>
            <a:avLst/>
            <a:gdLst>
              <a:gd name="T0" fmla="*/ 141 w 141"/>
              <a:gd name="T1" fmla="*/ 189 h 199"/>
              <a:gd name="T2" fmla="*/ 133 w 141"/>
              <a:gd name="T3" fmla="*/ 199 h 199"/>
              <a:gd name="T4" fmla="*/ 9 w 141"/>
              <a:gd name="T5" fmla="*/ 199 h 199"/>
              <a:gd name="T6" fmla="*/ 1 w 141"/>
              <a:gd name="T7" fmla="*/ 189 h 199"/>
              <a:gd name="T8" fmla="*/ 4 w 141"/>
              <a:gd name="T9" fmla="*/ 181 h 199"/>
              <a:gd name="T10" fmla="*/ 1 w 141"/>
              <a:gd name="T11" fmla="*/ 175 h 199"/>
              <a:gd name="T12" fmla="*/ 1 w 141"/>
              <a:gd name="T13" fmla="*/ 174 h 199"/>
              <a:gd name="T14" fmla="*/ 1 w 141"/>
              <a:gd name="T15" fmla="*/ 173 h 199"/>
              <a:gd name="T16" fmla="*/ 7 w 141"/>
              <a:gd name="T17" fmla="*/ 162 h 199"/>
              <a:gd name="T18" fmla="*/ 117 w 141"/>
              <a:gd name="T19" fmla="*/ 126 h 199"/>
              <a:gd name="T20" fmla="*/ 127 w 141"/>
              <a:gd name="T21" fmla="*/ 134 h 199"/>
              <a:gd name="T22" fmla="*/ 121 w 141"/>
              <a:gd name="T23" fmla="*/ 146 h 199"/>
              <a:gd name="T24" fmla="*/ 82 w 141"/>
              <a:gd name="T25" fmla="*/ 158 h 199"/>
              <a:gd name="T26" fmla="*/ 127 w 141"/>
              <a:gd name="T27" fmla="*/ 155 h 199"/>
              <a:gd name="T28" fmla="*/ 135 w 141"/>
              <a:gd name="T29" fmla="*/ 164 h 199"/>
              <a:gd name="T30" fmla="*/ 128 w 141"/>
              <a:gd name="T31" fmla="*/ 175 h 199"/>
              <a:gd name="T32" fmla="*/ 75 w 141"/>
              <a:gd name="T33" fmla="*/ 179 h 199"/>
              <a:gd name="T34" fmla="*/ 133 w 141"/>
              <a:gd name="T35" fmla="*/ 179 h 199"/>
              <a:gd name="T36" fmla="*/ 141 w 141"/>
              <a:gd name="T37" fmla="*/ 189 h 199"/>
              <a:gd name="T38" fmla="*/ 113 w 141"/>
              <a:gd name="T39" fmla="*/ 121 h 199"/>
              <a:gd name="T40" fmla="*/ 15 w 141"/>
              <a:gd name="T41" fmla="*/ 153 h 199"/>
              <a:gd name="T42" fmla="*/ 5 w 141"/>
              <a:gd name="T43" fmla="*/ 145 h 199"/>
              <a:gd name="T44" fmla="*/ 10 w 141"/>
              <a:gd name="T45" fmla="*/ 134 h 199"/>
              <a:gd name="T46" fmla="*/ 109 w 141"/>
              <a:gd name="T47" fmla="*/ 102 h 199"/>
              <a:gd name="T48" fmla="*/ 119 w 141"/>
              <a:gd name="T49" fmla="*/ 110 h 199"/>
              <a:gd name="T50" fmla="*/ 113 w 141"/>
              <a:gd name="T51" fmla="*/ 121 h 199"/>
              <a:gd name="T52" fmla="*/ 54 w 141"/>
              <a:gd name="T53" fmla="*/ 63 h 199"/>
              <a:gd name="T54" fmla="*/ 67 w 141"/>
              <a:gd name="T55" fmla="*/ 107 h 199"/>
              <a:gd name="T56" fmla="*/ 52 w 141"/>
              <a:gd name="T57" fmla="*/ 112 h 199"/>
              <a:gd name="T58" fmla="*/ 39 w 141"/>
              <a:gd name="T59" fmla="*/ 68 h 199"/>
              <a:gd name="T60" fmla="*/ 36 w 141"/>
              <a:gd name="T61" fmla="*/ 68 h 199"/>
              <a:gd name="T62" fmla="*/ 2 w 141"/>
              <a:gd name="T63" fmla="*/ 34 h 199"/>
              <a:gd name="T64" fmla="*/ 36 w 141"/>
              <a:gd name="T65" fmla="*/ 0 h 199"/>
              <a:gd name="T66" fmla="*/ 71 w 141"/>
              <a:gd name="T67" fmla="*/ 34 h 199"/>
              <a:gd name="T68" fmla="*/ 54 w 141"/>
              <a:gd name="T69" fmla="*/ 63 h 199"/>
              <a:gd name="T70" fmla="*/ 42 w 141"/>
              <a:gd name="T71" fmla="*/ 53 h 199"/>
              <a:gd name="T72" fmla="*/ 11 w 141"/>
              <a:gd name="T73" fmla="*/ 26 h 199"/>
              <a:gd name="T74" fmla="*/ 10 w 141"/>
              <a:gd name="T75" fmla="*/ 34 h 199"/>
              <a:gd name="T76" fmla="*/ 36 w 141"/>
              <a:gd name="T77" fmla="*/ 60 h 199"/>
              <a:gd name="T78" fmla="*/ 58 w 141"/>
              <a:gd name="T79" fmla="*/ 48 h 199"/>
              <a:gd name="T80" fmla="*/ 42 w 141"/>
              <a:gd name="T81" fmla="*/ 53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1" h="199">
                <a:moveTo>
                  <a:pt x="141" y="189"/>
                </a:moveTo>
                <a:cubicBezTo>
                  <a:pt x="141" y="194"/>
                  <a:pt x="137" y="199"/>
                  <a:pt x="133" y="199"/>
                </a:cubicBezTo>
                <a:cubicBezTo>
                  <a:pt x="9" y="199"/>
                  <a:pt x="9" y="199"/>
                  <a:pt x="9" y="199"/>
                </a:cubicBezTo>
                <a:cubicBezTo>
                  <a:pt x="4" y="199"/>
                  <a:pt x="1" y="194"/>
                  <a:pt x="1" y="189"/>
                </a:cubicBezTo>
                <a:cubicBezTo>
                  <a:pt x="1" y="186"/>
                  <a:pt x="2" y="183"/>
                  <a:pt x="4" y="181"/>
                </a:cubicBezTo>
                <a:cubicBezTo>
                  <a:pt x="2" y="180"/>
                  <a:pt x="1" y="177"/>
                  <a:pt x="1" y="175"/>
                </a:cubicBezTo>
                <a:cubicBezTo>
                  <a:pt x="1" y="175"/>
                  <a:pt x="1" y="174"/>
                  <a:pt x="1" y="174"/>
                </a:cubicBezTo>
                <a:cubicBezTo>
                  <a:pt x="1" y="174"/>
                  <a:pt x="1" y="173"/>
                  <a:pt x="1" y="173"/>
                </a:cubicBezTo>
                <a:cubicBezTo>
                  <a:pt x="0" y="168"/>
                  <a:pt x="2" y="163"/>
                  <a:pt x="7" y="162"/>
                </a:cubicBezTo>
                <a:cubicBezTo>
                  <a:pt x="117" y="126"/>
                  <a:pt x="117" y="126"/>
                  <a:pt x="117" y="126"/>
                </a:cubicBezTo>
                <a:cubicBezTo>
                  <a:pt x="122" y="125"/>
                  <a:pt x="126" y="129"/>
                  <a:pt x="127" y="134"/>
                </a:cubicBezTo>
                <a:cubicBezTo>
                  <a:pt x="128" y="140"/>
                  <a:pt x="126" y="145"/>
                  <a:pt x="121" y="146"/>
                </a:cubicBezTo>
                <a:cubicBezTo>
                  <a:pt x="82" y="158"/>
                  <a:pt x="82" y="158"/>
                  <a:pt x="82" y="158"/>
                </a:cubicBezTo>
                <a:cubicBezTo>
                  <a:pt x="127" y="155"/>
                  <a:pt x="127" y="155"/>
                  <a:pt x="127" y="155"/>
                </a:cubicBezTo>
                <a:cubicBezTo>
                  <a:pt x="131" y="154"/>
                  <a:pt x="135" y="159"/>
                  <a:pt x="135" y="164"/>
                </a:cubicBezTo>
                <a:cubicBezTo>
                  <a:pt x="136" y="170"/>
                  <a:pt x="133" y="174"/>
                  <a:pt x="128" y="175"/>
                </a:cubicBezTo>
                <a:cubicBezTo>
                  <a:pt x="75" y="179"/>
                  <a:pt x="75" y="179"/>
                  <a:pt x="75" y="179"/>
                </a:cubicBezTo>
                <a:cubicBezTo>
                  <a:pt x="133" y="179"/>
                  <a:pt x="133" y="179"/>
                  <a:pt x="133" y="179"/>
                </a:cubicBezTo>
                <a:cubicBezTo>
                  <a:pt x="137" y="179"/>
                  <a:pt x="141" y="183"/>
                  <a:pt x="141" y="189"/>
                </a:cubicBezTo>
                <a:close/>
                <a:moveTo>
                  <a:pt x="113" y="121"/>
                </a:moveTo>
                <a:cubicBezTo>
                  <a:pt x="15" y="153"/>
                  <a:pt x="15" y="153"/>
                  <a:pt x="15" y="153"/>
                </a:cubicBezTo>
                <a:cubicBezTo>
                  <a:pt x="10" y="154"/>
                  <a:pt x="6" y="150"/>
                  <a:pt x="5" y="145"/>
                </a:cubicBezTo>
                <a:cubicBezTo>
                  <a:pt x="3" y="140"/>
                  <a:pt x="6" y="135"/>
                  <a:pt x="10" y="134"/>
                </a:cubicBezTo>
                <a:cubicBezTo>
                  <a:pt x="109" y="102"/>
                  <a:pt x="109" y="102"/>
                  <a:pt x="109" y="102"/>
                </a:cubicBezTo>
                <a:cubicBezTo>
                  <a:pt x="113" y="101"/>
                  <a:pt x="118" y="105"/>
                  <a:pt x="119" y="110"/>
                </a:cubicBezTo>
                <a:cubicBezTo>
                  <a:pt x="120" y="115"/>
                  <a:pt x="117" y="121"/>
                  <a:pt x="113" y="121"/>
                </a:cubicBezTo>
                <a:close/>
                <a:moveTo>
                  <a:pt x="54" y="63"/>
                </a:moveTo>
                <a:cubicBezTo>
                  <a:pt x="67" y="107"/>
                  <a:pt x="67" y="107"/>
                  <a:pt x="67" y="107"/>
                </a:cubicBezTo>
                <a:cubicBezTo>
                  <a:pt x="52" y="112"/>
                  <a:pt x="52" y="112"/>
                  <a:pt x="52" y="112"/>
                </a:cubicBezTo>
                <a:cubicBezTo>
                  <a:pt x="39" y="68"/>
                  <a:pt x="39" y="68"/>
                  <a:pt x="39" y="68"/>
                </a:cubicBezTo>
                <a:cubicBezTo>
                  <a:pt x="38" y="68"/>
                  <a:pt x="37" y="68"/>
                  <a:pt x="36" y="68"/>
                </a:cubicBezTo>
                <a:cubicBezTo>
                  <a:pt x="17" y="68"/>
                  <a:pt x="2" y="53"/>
                  <a:pt x="2" y="34"/>
                </a:cubicBezTo>
                <a:cubicBezTo>
                  <a:pt x="2" y="15"/>
                  <a:pt x="17" y="0"/>
                  <a:pt x="36" y="0"/>
                </a:cubicBezTo>
                <a:cubicBezTo>
                  <a:pt x="55" y="0"/>
                  <a:pt x="71" y="15"/>
                  <a:pt x="71" y="34"/>
                </a:cubicBezTo>
                <a:cubicBezTo>
                  <a:pt x="71" y="46"/>
                  <a:pt x="64" y="57"/>
                  <a:pt x="54" y="63"/>
                </a:cubicBezTo>
                <a:close/>
                <a:moveTo>
                  <a:pt x="42" y="53"/>
                </a:moveTo>
                <a:cubicBezTo>
                  <a:pt x="26" y="53"/>
                  <a:pt x="13" y="41"/>
                  <a:pt x="11" y="26"/>
                </a:cubicBezTo>
                <a:cubicBezTo>
                  <a:pt x="11" y="28"/>
                  <a:pt x="10" y="31"/>
                  <a:pt x="10" y="34"/>
                </a:cubicBezTo>
                <a:cubicBezTo>
                  <a:pt x="10" y="48"/>
                  <a:pt x="22" y="60"/>
                  <a:pt x="36" y="60"/>
                </a:cubicBezTo>
                <a:cubicBezTo>
                  <a:pt x="46" y="60"/>
                  <a:pt x="54" y="55"/>
                  <a:pt x="58" y="48"/>
                </a:cubicBezTo>
                <a:cubicBezTo>
                  <a:pt x="54" y="51"/>
                  <a:pt x="48" y="53"/>
                  <a:pt x="42" y="53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7" name="Freeform 132"/>
          <p:cNvSpPr>
            <a:spLocks noEditPoints="1"/>
          </p:cNvSpPr>
          <p:nvPr/>
        </p:nvSpPr>
        <p:spPr bwMode="auto">
          <a:xfrm>
            <a:off x="4785059" y="6676823"/>
            <a:ext cx="377198" cy="377178"/>
          </a:xfrm>
          <a:custGeom>
            <a:avLst/>
            <a:gdLst>
              <a:gd name="T0" fmla="*/ 162 w 200"/>
              <a:gd name="T1" fmla="*/ 200 h 200"/>
              <a:gd name="T2" fmla="*/ 37 w 200"/>
              <a:gd name="T3" fmla="*/ 200 h 200"/>
              <a:gd name="T4" fmla="*/ 0 w 200"/>
              <a:gd name="T5" fmla="*/ 162 h 200"/>
              <a:gd name="T6" fmla="*/ 0 w 200"/>
              <a:gd name="T7" fmla="*/ 0 h 200"/>
              <a:gd name="T8" fmla="*/ 148 w 200"/>
              <a:gd name="T9" fmla="*/ 0 h 200"/>
              <a:gd name="T10" fmla="*/ 148 w 200"/>
              <a:gd name="T11" fmla="*/ 12 h 200"/>
              <a:gd name="T12" fmla="*/ 176 w 200"/>
              <a:gd name="T13" fmla="*/ 12 h 200"/>
              <a:gd name="T14" fmla="*/ 176 w 200"/>
              <a:gd name="T15" fmla="*/ 12 h 200"/>
              <a:gd name="T16" fmla="*/ 176 w 200"/>
              <a:gd name="T17" fmla="*/ 24 h 200"/>
              <a:gd name="T18" fmla="*/ 187 w 200"/>
              <a:gd name="T19" fmla="*/ 24 h 200"/>
              <a:gd name="T20" fmla="*/ 200 w 200"/>
              <a:gd name="T21" fmla="*/ 24 h 200"/>
              <a:gd name="T22" fmla="*/ 200 w 200"/>
              <a:gd name="T23" fmla="*/ 162 h 200"/>
              <a:gd name="T24" fmla="*/ 162 w 200"/>
              <a:gd name="T25" fmla="*/ 200 h 200"/>
              <a:gd name="T26" fmla="*/ 132 w 200"/>
              <a:gd name="T27" fmla="*/ 16 h 200"/>
              <a:gd name="T28" fmla="*/ 16 w 200"/>
              <a:gd name="T29" fmla="*/ 16 h 200"/>
              <a:gd name="T30" fmla="*/ 16 w 200"/>
              <a:gd name="T31" fmla="*/ 166 h 200"/>
              <a:gd name="T32" fmla="*/ 29 w 200"/>
              <a:gd name="T33" fmla="*/ 180 h 200"/>
              <a:gd name="T34" fmla="*/ 132 w 200"/>
              <a:gd name="T35" fmla="*/ 180 h 200"/>
              <a:gd name="T36" fmla="*/ 132 w 200"/>
              <a:gd name="T37" fmla="*/ 16 h 200"/>
              <a:gd name="T38" fmla="*/ 187 w 200"/>
              <a:gd name="T39" fmla="*/ 36 h 200"/>
              <a:gd name="T40" fmla="*/ 176 w 200"/>
              <a:gd name="T41" fmla="*/ 36 h 200"/>
              <a:gd name="T42" fmla="*/ 176 w 200"/>
              <a:gd name="T43" fmla="*/ 156 h 200"/>
              <a:gd name="T44" fmla="*/ 168 w 200"/>
              <a:gd name="T45" fmla="*/ 162 h 200"/>
              <a:gd name="T46" fmla="*/ 160 w 200"/>
              <a:gd name="T47" fmla="*/ 156 h 200"/>
              <a:gd name="T48" fmla="*/ 160 w 200"/>
              <a:gd name="T49" fmla="*/ 24 h 200"/>
              <a:gd name="T50" fmla="*/ 148 w 200"/>
              <a:gd name="T51" fmla="*/ 24 h 200"/>
              <a:gd name="T52" fmla="*/ 148 w 200"/>
              <a:gd name="T53" fmla="*/ 162 h 200"/>
              <a:gd name="T54" fmla="*/ 168 w 200"/>
              <a:gd name="T55" fmla="*/ 181 h 200"/>
              <a:gd name="T56" fmla="*/ 187 w 200"/>
              <a:gd name="T57" fmla="*/ 162 h 200"/>
              <a:gd name="T58" fmla="*/ 187 w 200"/>
              <a:gd name="T59" fmla="*/ 36 h 200"/>
              <a:gd name="T60" fmla="*/ 36 w 200"/>
              <a:gd name="T61" fmla="*/ 148 h 200"/>
              <a:gd name="T62" fmla="*/ 76 w 200"/>
              <a:gd name="T63" fmla="*/ 148 h 200"/>
              <a:gd name="T64" fmla="*/ 76 w 200"/>
              <a:gd name="T65" fmla="*/ 160 h 200"/>
              <a:gd name="T66" fmla="*/ 36 w 200"/>
              <a:gd name="T67" fmla="*/ 160 h 200"/>
              <a:gd name="T68" fmla="*/ 36 w 200"/>
              <a:gd name="T69" fmla="*/ 148 h 200"/>
              <a:gd name="T70" fmla="*/ 36 w 200"/>
              <a:gd name="T71" fmla="*/ 124 h 200"/>
              <a:gd name="T72" fmla="*/ 87 w 200"/>
              <a:gd name="T73" fmla="*/ 124 h 200"/>
              <a:gd name="T74" fmla="*/ 87 w 200"/>
              <a:gd name="T75" fmla="*/ 136 h 200"/>
              <a:gd name="T76" fmla="*/ 36 w 200"/>
              <a:gd name="T77" fmla="*/ 136 h 200"/>
              <a:gd name="T78" fmla="*/ 36 w 200"/>
              <a:gd name="T79" fmla="*/ 124 h 200"/>
              <a:gd name="T80" fmla="*/ 112 w 200"/>
              <a:gd name="T81" fmla="*/ 136 h 200"/>
              <a:gd name="T82" fmla="*/ 99 w 200"/>
              <a:gd name="T83" fmla="*/ 136 h 200"/>
              <a:gd name="T84" fmla="*/ 99 w 200"/>
              <a:gd name="T85" fmla="*/ 124 h 200"/>
              <a:gd name="T86" fmla="*/ 112 w 200"/>
              <a:gd name="T87" fmla="*/ 124 h 200"/>
              <a:gd name="T88" fmla="*/ 112 w 200"/>
              <a:gd name="T89" fmla="*/ 136 h 200"/>
              <a:gd name="T90" fmla="*/ 87 w 200"/>
              <a:gd name="T91" fmla="*/ 100 h 200"/>
              <a:gd name="T92" fmla="*/ 112 w 200"/>
              <a:gd name="T93" fmla="*/ 100 h 200"/>
              <a:gd name="T94" fmla="*/ 112 w 200"/>
              <a:gd name="T95" fmla="*/ 113 h 200"/>
              <a:gd name="T96" fmla="*/ 87 w 200"/>
              <a:gd name="T97" fmla="*/ 113 h 200"/>
              <a:gd name="T98" fmla="*/ 87 w 200"/>
              <a:gd name="T99" fmla="*/ 100 h 200"/>
              <a:gd name="T100" fmla="*/ 36 w 200"/>
              <a:gd name="T101" fmla="*/ 37 h 200"/>
              <a:gd name="T102" fmla="*/ 112 w 200"/>
              <a:gd name="T103" fmla="*/ 37 h 200"/>
              <a:gd name="T104" fmla="*/ 112 w 200"/>
              <a:gd name="T105" fmla="*/ 88 h 200"/>
              <a:gd name="T106" fmla="*/ 36 w 200"/>
              <a:gd name="T107" fmla="*/ 88 h 200"/>
              <a:gd name="T108" fmla="*/ 36 w 200"/>
              <a:gd name="T109" fmla="*/ 37 h 200"/>
              <a:gd name="T110" fmla="*/ 76 w 200"/>
              <a:gd name="T111" fmla="*/ 113 h 200"/>
              <a:gd name="T112" fmla="*/ 36 w 200"/>
              <a:gd name="T113" fmla="*/ 113 h 200"/>
              <a:gd name="T114" fmla="*/ 36 w 200"/>
              <a:gd name="T115" fmla="*/ 100 h 200"/>
              <a:gd name="T116" fmla="*/ 76 w 200"/>
              <a:gd name="T117" fmla="*/ 100 h 200"/>
              <a:gd name="T118" fmla="*/ 76 w 200"/>
              <a:gd name="T119" fmla="*/ 113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0" h="200">
                <a:moveTo>
                  <a:pt x="162" y="200"/>
                </a:moveTo>
                <a:cubicBezTo>
                  <a:pt x="37" y="200"/>
                  <a:pt x="37" y="200"/>
                  <a:pt x="37" y="200"/>
                </a:cubicBezTo>
                <a:cubicBezTo>
                  <a:pt x="16" y="200"/>
                  <a:pt x="0" y="183"/>
                  <a:pt x="0" y="162"/>
                </a:cubicBezTo>
                <a:cubicBezTo>
                  <a:pt x="0" y="0"/>
                  <a:pt x="0" y="0"/>
                  <a:pt x="0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12"/>
                  <a:pt x="148" y="12"/>
                  <a:pt x="148" y="12"/>
                </a:cubicBezTo>
                <a:cubicBezTo>
                  <a:pt x="176" y="12"/>
                  <a:pt x="176" y="12"/>
                  <a:pt x="176" y="12"/>
                </a:cubicBezTo>
                <a:cubicBezTo>
                  <a:pt x="176" y="12"/>
                  <a:pt x="176" y="12"/>
                  <a:pt x="176" y="12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87" y="24"/>
                  <a:pt x="187" y="24"/>
                  <a:pt x="187" y="24"/>
                </a:cubicBezTo>
                <a:cubicBezTo>
                  <a:pt x="200" y="24"/>
                  <a:pt x="200" y="24"/>
                  <a:pt x="200" y="24"/>
                </a:cubicBezTo>
                <a:cubicBezTo>
                  <a:pt x="200" y="162"/>
                  <a:pt x="200" y="162"/>
                  <a:pt x="200" y="162"/>
                </a:cubicBezTo>
                <a:cubicBezTo>
                  <a:pt x="200" y="183"/>
                  <a:pt x="182" y="200"/>
                  <a:pt x="162" y="200"/>
                </a:cubicBezTo>
                <a:close/>
                <a:moveTo>
                  <a:pt x="132" y="16"/>
                </a:moveTo>
                <a:cubicBezTo>
                  <a:pt x="16" y="16"/>
                  <a:pt x="16" y="16"/>
                  <a:pt x="16" y="16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6" y="173"/>
                  <a:pt x="22" y="180"/>
                  <a:pt x="29" y="180"/>
                </a:cubicBezTo>
                <a:cubicBezTo>
                  <a:pt x="132" y="180"/>
                  <a:pt x="132" y="180"/>
                  <a:pt x="132" y="180"/>
                </a:cubicBezTo>
                <a:lnTo>
                  <a:pt x="132" y="16"/>
                </a:lnTo>
                <a:close/>
                <a:moveTo>
                  <a:pt x="187" y="36"/>
                </a:moveTo>
                <a:cubicBezTo>
                  <a:pt x="176" y="36"/>
                  <a:pt x="176" y="36"/>
                  <a:pt x="176" y="36"/>
                </a:cubicBezTo>
                <a:cubicBezTo>
                  <a:pt x="176" y="156"/>
                  <a:pt x="176" y="156"/>
                  <a:pt x="176" y="156"/>
                </a:cubicBezTo>
                <a:cubicBezTo>
                  <a:pt x="176" y="160"/>
                  <a:pt x="171" y="162"/>
                  <a:pt x="168" y="162"/>
                </a:cubicBezTo>
                <a:cubicBezTo>
                  <a:pt x="165" y="162"/>
                  <a:pt x="160" y="160"/>
                  <a:pt x="160" y="156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48" y="162"/>
                  <a:pt x="148" y="162"/>
                  <a:pt x="148" y="162"/>
                </a:cubicBezTo>
                <a:cubicBezTo>
                  <a:pt x="148" y="173"/>
                  <a:pt x="158" y="181"/>
                  <a:pt x="168" y="181"/>
                </a:cubicBezTo>
                <a:cubicBezTo>
                  <a:pt x="178" y="181"/>
                  <a:pt x="187" y="173"/>
                  <a:pt x="187" y="162"/>
                </a:cubicBezTo>
                <a:lnTo>
                  <a:pt x="187" y="36"/>
                </a:lnTo>
                <a:close/>
                <a:moveTo>
                  <a:pt x="36" y="148"/>
                </a:moveTo>
                <a:cubicBezTo>
                  <a:pt x="76" y="148"/>
                  <a:pt x="76" y="148"/>
                  <a:pt x="76" y="148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36" y="160"/>
                  <a:pt x="36" y="160"/>
                  <a:pt x="36" y="160"/>
                </a:cubicBezTo>
                <a:lnTo>
                  <a:pt x="36" y="148"/>
                </a:lnTo>
                <a:close/>
                <a:moveTo>
                  <a:pt x="36" y="124"/>
                </a:moveTo>
                <a:cubicBezTo>
                  <a:pt x="87" y="124"/>
                  <a:pt x="87" y="124"/>
                  <a:pt x="87" y="124"/>
                </a:cubicBezTo>
                <a:cubicBezTo>
                  <a:pt x="87" y="136"/>
                  <a:pt x="87" y="136"/>
                  <a:pt x="87" y="136"/>
                </a:cubicBezTo>
                <a:cubicBezTo>
                  <a:pt x="36" y="136"/>
                  <a:pt x="36" y="136"/>
                  <a:pt x="36" y="136"/>
                </a:cubicBezTo>
                <a:lnTo>
                  <a:pt x="36" y="124"/>
                </a:lnTo>
                <a:close/>
                <a:moveTo>
                  <a:pt x="112" y="136"/>
                </a:moveTo>
                <a:cubicBezTo>
                  <a:pt x="99" y="136"/>
                  <a:pt x="99" y="136"/>
                  <a:pt x="99" y="136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112" y="124"/>
                  <a:pt x="112" y="124"/>
                  <a:pt x="112" y="124"/>
                </a:cubicBezTo>
                <a:lnTo>
                  <a:pt x="112" y="136"/>
                </a:lnTo>
                <a:close/>
                <a:moveTo>
                  <a:pt x="87" y="100"/>
                </a:moveTo>
                <a:cubicBezTo>
                  <a:pt x="112" y="100"/>
                  <a:pt x="112" y="100"/>
                  <a:pt x="112" y="100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87" y="113"/>
                  <a:pt x="87" y="113"/>
                  <a:pt x="87" y="113"/>
                </a:cubicBezTo>
                <a:lnTo>
                  <a:pt x="87" y="100"/>
                </a:lnTo>
                <a:close/>
                <a:moveTo>
                  <a:pt x="36" y="37"/>
                </a:moveTo>
                <a:cubicBezTo>
                  <a:pt x="112" y="37"/>
                  <a:pt x="112" y="37"/>
                  <a:pt x="112" y="37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36" y="88"/>
                  <a:pt x="36" y="88"/>
                  <a:pt x="36" y="88"/>
                </a:cubicBezTo>
                <a:lnTo>
                  <a:pt x="36" y="37"/>
                </a:lnTo>
                <a:close/>
                <a:moveTo>
                  <a:pt x="76" y="113"/>
                </a:moveTo>
                <a:cubicBezTo>
                  <a:pt x="36" y="113"/>
                  <a:pt x="36" y="113"/>
                  <a:pt x="36" y="113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76" y="100"/>
                  <a:pt x="76" y="100"/>
                  <a:pt x="76" y="100"/>
                </a:cubicBezTo>
                <a:lnTo>
                  <a:pt x="76" y="113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8" name="Freeform 133"/>
          <p:cNvSpPr>
            <a:spLocks noEditPoints="1"/>
          </p:cNvSpPr>
          <p:nvPr/>
        </p:nvSpPr>
        <p:spPr bwMode="auto">
          <a:xfrm>
            <a:off x="5538608" y="6679508"/>
            <a:ext cx="385252" cy="371808"/>
          </a:xfrm>
          <a:custGeom>
            <a:avLst/>
            <a:gdLst>
              <a:gd name="T0" fmla="*/ 113 w 205"/>
              <a:gd name="T1" fmla="*/ 114 h 197"/>
              <a:gd name="T2" fmla="*/ 36 w 205"/>
              <a:gd name="T3" fmla="*/ 191 h 197"/>
              <a:gd name="T4" fmla="*/ 14 w 205"/>
              <a:gd name="T5" fmla="*/ 191 h 197"/>
              <a:gd name="T6" fmla="*/ 14 w 205"/>
              <a:gd name="T7" fmla="*/ 169 h 197"/>
              <a:gd name="T8" fmla="*/ 20 w 205"/>
              <a:gd name="T9" fmla="*/ 164 h 197"/>
              <a:gd name="T10" fmla="*/ 3 w 205"/>
              <a:gd name="T11" fmla="*/ 147 h 197"/>
              <a:gd name="T12" fmla="*/ 3 w 205"/>
              <a:gd name="T13" fmla="*/ 136 h 197"/>
              <a:gd name="T14" fmla="*/ 14 w 205"/>
              <a:gd name="T15" fmla="*/ 136 h 197"/>
              <a:gd name="T16" fmla="*/ 31 w 205"/>
              <a:gd name="T17" fmla="*/ 153 h 197"/>
              <a:gd name="T18" fmla="*/ 36 w 205"/>
              <a:gd name="T19" fmla="*/ 147 h 197"/>
              <a:gd name="T20" fmla="*/ 30 w 205"/>
              <a:gd name="T21" fmla="*/ 141 h 197"/>
              <a:gd name="T22" fmla="*/ 30 w 205"/>
              <a:gd name="T23" fmla="*/ 131 h 197"/>
              <a:gd name="T24" fmla="*/ 41 w 205"/>
              <a:gd name="T25" fmla="*/ 131 h 197"/>
              <a:gd name="T26" fmla="*/ 47 w 205"/>
              <a:gd name="T27" fmla="*/ 136 h 197"/>
              <a:gd name="T28" fmla="*/ 52 w 205"/>
              <a:gd name="T29" fmla="*/ 131 h 197"/>
              <a:gd name="T30" fmla="*/ 36 w 205"/>
              <a:gd name="T31" fmla="*/ 114 h 197"/>
              <a:gd name="T32" fmla="*/ 36 w 205"/>
              <a:gd name="T33" fmla="*/ 103 h 197"/>
              <a:gd name="T34" fmla="*/ 46 w 205"/>
              <a:gd name="T35" fmla="*/ 103 h 197"/>
              <a:gd name="T36" fmla="*/ 63 w 205"/>
              <a:gd name="T37" fmla="*/ 120 h 197"/>
              <a:gd name="T38" fmla="*/ 91 w 205"/>
              <a:gd name="T39" fmla="*/ 92 h 197"/>
              <a:gd name="T40" fmla="*/ 87 w 205"/>
              <a:gd name="T41" fmla="*/ 20 h 197"/>
              <a:gd name="T42" fmla="*/ 172 w 205"/>
              <a:gd name="T43" fmla="*/ 33 h 197"/>
              <a:gd name="T44" fmla="*/ 185 w 205"/>
              <a:gd name="T45" fmla="*/ 118 h 197"/>
              <a:gd name="T46" fmla="*/ 113 w 205"/>
              <a:gd name="T47" fmla="*/ 114 h 197"/>
              <a:gd name="T48" fmla="*/ 155 w 205"/>
              <a:gd name="T49" fmla="*/ 50 h 197"/>
              <a:gd name="T50" fmla="*/ 120 w 205"/>
              <a:gd name="T51" fmla="*/ 41 h 197"/>
              <a:gd name="T52" fmla="*/ 128 w 205"/>
              <a:gd name="T53" fmla="*/ 77 h 197"/>
              <a:gd name="T54" fmla="*/ 164 w 205"/>
              <a:gd name="T55" fmla="*/ 85 h 197"/>
              <a:gd name="T56" fmla="*/ 155 w 205"/>
              <a:gd name="T57" fmla="*/ 5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5" h="197">
                <a:moveTo>
                  <a:pt x="113" y="114"/>
                </a:moveTo>
                <a:cubicBezTo>
                  <a:pt x="36" y="191"/>
                  <a:pt x="36" y="191"/>
                  <a:pt x="36" y="191"/>
                </a:cubicBezTo>
                <a:cubicBezTo>
                  <a:pt x="30" y="197"/>
                  <a:pt x="20" y="197"/>
                  <a:pt x="14" y="191"/>
                </a:cubicBezTo>
                <a:cubicBezTo>
                  <a:pt x="8" y="185"/>
                  <a:pt x="8" y="175"/>
                  <a:pt x="14" y="169"/>
                </a:cubicBezTo>
                <a:cubicBezTo>
                  <a:pt x="20" y="164"/>
                  <a:pt x="20" y="164"/>
                  <a:pt x="20" y="164"/>
                </a:cubicBezTo>
                <a:cubicBezTo>
                  <a:pt x="3" y="147"/>
                  <a:pt x="3" y="147"/>
                  <a:pt x="3" y="147"/>
                </a:cubicBezTo>
                <a:cubicBezTo>
                  <a:pt x="0" y="144"/>
                  <a:pt x="0" y="139"/>
                  <a:pt x="3" y="136"/>
                </a:cubicBezTo>
                <a:cubicBezTo>
                  <a:pt x="6" y="133"/>
                  <a:pt x="11" y="133"/>
                  <a:pt x="14" y="136"/>
                </a:cubicBezTo>
                <a:cubicBezTo>
                  <a:pt x="31" y="153"/>
                  <a:pt x="31" y="153"/>
                  <a:pt x="31" y="153"/>
                </a:cubicBezTo>
                <a:cubicBezTo>
                  <a:pt x="36" y="147"/>
                  <a:pt x="36" y="147"/>
                  <a:pt x="36" y="147"/>
                </a:cubicBezTo>
                <a:cubicBezTo>
                  <a:pt x="30" y="141"/>
                  <a:pt x="30" y="141"/>
                  <a:pt x="30" y="141"/>
                </a:cubicBezTo>
                <a:cubicBezTo>
                  <a:pt x="27" y="138"/>
                  <a:pt x="27" y="134"/>
                  <a:pt x="30" y="131"/>
                </a:cubicBezTo>
                <a:cubicBezTo>
                  <a:pt x="33" y="128"/>
                  <a:pt x="38" y="128"/>
                  <a:pt x="41" y="131"/>
                </a:cubicBezTo>
                <a:cubicBezTo>
                  <a:pt x="47" y="136"/>
                  <a:pt x="47" y="136"/>
                  <a:pt x="47" y="136"/>
                </a:cubicBezTo>
                <a:cubicBezTo>
                  <a:pt x="52" y="131"/>
                  <a:pt x="52" y="131"/>
                  <a:pt x="52" y="131"/>
                </a:cubicBezTo>
                <a:cubicBezTo>
                  <a:pt x="36" y="114"/>
                  <a:pt x="36" y="114"/>
                  <a:pt x="36" y="114"/>
                </a:cubicBezTo>
                <a:cubicBezTo>
                  <a:pt x="33" y="111"/>
                  <a:pt x="33" y="106"/>
                  <a:pt x="36" y="103"/>
                </a:cubicBezTo>
                <a:cubicBezTo>
                  <a:pt x="39" y="100"/>
                  <a:pt x="43" y="100"/>
                  <a:pt x="46" y="103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91" y="92"/>
                  <a:pt x="91" y="92"/>
                  <a:pt x="91" y="92"/>
                </a:cubicBezTo>
                <a:cubicBezTo>
                  <a:pt x="73" y="67"/>
                  <a:pt x="71" y="36"/>
                  <a:pt x="87" y="20"/>
                </a:cubicBezTo>
                <a:cubicBezTo>
                  <a:pt x="107" y="0"/>
                  <a:pt x="145" y="6"/>
                  <a:pt x="172" y="33"/>
                </a:cubicBezTo>
                <a:cubicBezTo>
                  <a:pt x="199" y="60"/>
                  <a:pt x="205" y="98"/>
                  <a:pt x="185" y="118"/>
                </a:cubicBezTo>
                <a:cubicBezTo>
                  <a:pt x="169" y="134"/>
                  <a:pt x="138" y="132"/>
                  <a:pt x="113" y="114"/>
                </a:cubicBezTo>
                <a:close/>
                <a:moveTo>
                  <a:pt x="155" y="50"/>
                </a:moveTo>
                <a:cubicBezTo>
                  <a:pt x="143" y="38"/>
                  <a:pt x="127" y="34"/>
                  <a:pt x="120" y="41"/>
                </a:cubicBezTo>
                <a:cubicBezTo>
                  <a:pt x="113" y="49"/>
                  <a:pt x="116" y="65"/>
                  <a:pt x="128" y="77"/>
                </a:cubicBezTo>
                <a:cubicBezTo>
                  <a:pt x="140" y="89"/>
                  <a:pt x="156" y="92"/>
                  <a:pt x="164" y="85"/>
                </a:cubicBezTo>
                <a:cubicBezTo>
                  <a:pt x="171" y="77"/>
                  <a:pt x="167" y="62"/>
                  <a:pt x="155" y="5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89" name="Freeform 134"/>
          <p:cNvSpPr>
            <a:spLocks noEditPoints="1"/>
          </p:cNvSpPr>
          <p:nvPr/>
        </p:nvSpPr>
        <p:spPr bwMode="auto">
          <a:xfrm>
            <a:off x="6317645" y="6751991"/>
            <a:ext cx="374513" cy="226843"/>
          </a:xfrm>
          <a:custGeom>
            <a:avLst/>
            <a:gdLst>
              <a:gd name="T0" fmla="*/ 155 w 199"/>
              <a:gd name="T1" fmla="*/ 65 h 121"/>
              <a:gd name="T2" fmla="*/ 103 w 199"/>
              <a:gd name="T3" fmla="*/ 43 h 121"/>
              <a:gd name="T4" fmla="*/ 45 w 199"/>
              <a:gd name="T5" fmla="*/ 65 h 121"/>
              <a:gd name="T6" fmla="*/ 29 w 199"/>
              <a:gd name="T7" fmla="*/ 58 h 121"/>
              <a:gd name="T8" fmla="*/ 29 w 199"/>
              <a:gd name="T9" fmla="*/ 78 h 121"/>
              <a:gd name="T10" fmla="*/ 33 w 199"/>
              <a:gd name="T11" fmla="*/ 84 h 121"/>
              <a:gd name="T12" fmla="*/ 29 w 199"/>
              <a:gd name="T13" fmla="*/ 90 h 121"/>
              <a:gd name="T14" fmla="*/ 33 w 199"/>
              <a:gd name="T15" fmla="*/ 112 h 121"/>
              <a:gd name="T16" fmla="*/ 19 w 199"/>
              <a:gd name="T17" fmla="*/ 112 h 121"/>
              <a:gd name="T18" fmla="*/ 24 w 199"/>
              <a:gd name="T19" fmla="*/ 90 h 121"/>
              <a:gd name="T20" fmla="*/ 20 w 199"/>
              <a:gd name="T21" fmla="*/ 84 h 121"/>
              <a:gd name="T22" fmla="*/ 24 w 199"/>
              <a:gd name="T23" fmla="*/ 78 h 121"/>
              <a:gd name="T24" fmla="*/ 24 w 199"/>
              <a:gd name="T25" fmla="*/ 56 h 121"/>
              <a:gd name="T26" fmla="*/ 0 w 199"/>
              <a:gd name="T27" fmla="*/ 46 h 121"/>
              <a:gd name="T28" fmla="*/ 104 w 199"/>
              <a:gd name="T29" fmla="*/ 0 h 121"/>
              <a:gd name="T30" fmla="*/ 199 w 199"/>
              <a:gd name="T31" fmla="*/ 47 h 121"/>
              <a:gd name="T32" fmla="*/ 155 w 199"/>
              <a:gd name="T33" fmla="*/ 65 h 121"/>
              <a:gd name="T34" fmla="*/ 102 w 199"/>
              <a:gd name="T35" fmla="*/ 54 h 121"/>
              <a:gd name="T36" fmla="*/ 149 w 199"/>
              <a:gd name="T37" fmla="*/ 70 h 121"/>
              <a:gd name="T38" fmla="*/ 149 w 199"/>
              <a:gd name="T39" fmla="*/ 108 h 121"/>
              <a:gd name="T40" fmla="*/ 99 w 199"/>
              <a:gd name="T41" fmla="*/ 121 h 121"/>
              <a:gd name="T42" fmla="*/ 56 w 199"/>
              <a:gd name="T43" fmla="*/ 108 h 121"/>
              <a:gd name="T44" fmla="*/ 56 w 199"/>
              <a:gd name="T45" fmla="*/ 70 h 121"/>
              <a:gd name="T46" fmla="*/ 102 w 199"/>
              <a:gd name="T47" fmla="*/ 54 h 121"/>
              <a:gd name="T48" fmla="*/ 101 w 199"/>
              <a:gd name="T49" fmla="*/ 114 h 121"/>
              <a:gd name="T50" fmla="*/ 139 w 199"/>
              <a:gd name="T51" fmla="*/ 104 h 121"/>
              <a:gd name="T52" fmla="*/ 101 w 199"/>
              <a:gd name="T53" fmla="*/ 95 h 121"/>
              <a:gd name="T54" fmla="*/ 63 w 199"/>
              <a:gd name="T55" fmla="*/ 104 h 121"/>
              <a:gd name="T56" fmla="*/ 101 w 199"/>
              <a:gd name="T57" fmla="*/ 11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9" h="121">
                <a:moveTo>
                  <a:pt x="155" y="65"/>
                </a:moveTo>
                <a:cubicBezTo>
                  <a:pt x="155" y="65"/>
                  <a:pt x="133" y="43"/>
                  <a:pt x="103" y="43"/>
                </a:cubicBezTo>
                <a:cubicBezTo>
                  <a:pt x="74" y="43"/>
                  <a:pt x="45" y="65"/>
                  <a:pt x="45" y="65"/>
                </a:cubicBezTo>
                <a:cubicBezTo>
                  <a:pt x="29" y="58"/>
                  <a:pt x="29" y="58"/>
                  <a:pt x="29" y="58"/>
                </a:cubicBezTo>
                <a:cubicBezTo>
                  <a:pt x="29" y="78"/>
                  <a:pt x="29" y="78"/>
                  <a:pt x="29" y="78"/>
                </a:cubicBezTo>
                <a:cubicBezTo>
                  <a:pt x="31" y="79"/>
                  <a:pt x="33" y="81"/>
                  <a:pt x="33" y="84"/>
                </a:cubicBezTo>
                <a:cubicBezTo>
                  <a:pt x="33" y="87"/>
                  <a:pt x="31" y="89"/>
                  <a:pt x="29" y="90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24" y="90"/>
                  <a:pt x="24" y="90"/>
                  <a:pt x="24" y="90"/>
                </a:cubicBezTo>
                <a:cubicBezTo>
                  <a:pt x="22" y="89"/>
                  <a:pt x="20" y="87"/>
                  <a:pt x="20" y="84"/>
                </a:cubicBezTo>
                <a:cubicBezTo>
                  <a:pt x="20" y="81"/>
                  <a:pt x="22" y="79"/>
                  <a:pt x="24" y="78"/>
                </a:cubicBezTo>
                <a:cubicBezTo>
                  <a:pt x="24" y="56"/>
                  <a:pt x="24" y="56"/>
                  <a:pt x="24" y="56"/>
                </a:cubicBezTo>
                <a:cubicBezTo>
                  <a:pt x="0" y="46"/>
                  <a:pt x="0" y="46"/>
                  <a:pt x="0" y="46"/>
                </a:cubicBezTo>
                <a:cubicBezTo>
                  <a:pt x="104" y="0"/>
                  <a:pt x="104" y="0"/>
                  <a:pt x="104" y="0"/>
                </a:cubicBezTo>
                <a:cubicBezTo>
                  <a:pt x="199" y="47"/>
                  <a:pt x="199" y="47"/>
                  <a:pt x="199" y="47"/>
                </a:cubicBezTo>
                <a:lnTo>
                  <a:pt x="155" y="65"/>
                </a:lnTo>
                <a:close/>
                <a:moveTo>
                  <a:pt x="102" y="54"/>
                </a:moveTo>
                <a:cubicBezTo>
                  <a:pt x="132" y="54"/>
                  <a:pt x="149" y="70"/>
                  <a:pt x="149" y="70"/>
                </a:cubicBezTo>
                <a:cubicBezTo>
                  <a:pt x="149" y="108"/>
                  <a:pt x="149" y="108"/>
                  <a:pt x="149" y="108"/>
                </a:cubicBezTo>
                <a:cubicBezTo>
                  <a:pt x="149" y="108"/>
                  <a:pt x="131" y="121"/>
                  <a:pt x="99" y="121"/>
                </a:cubicBezTo>
                <a:cubicBezTo>
                  <a:pt x="68" y="121"/>
                  <a:pt x="56" y="108"/>
                  <a:pt x="56" y="108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70"/>
                  <a:pt x="72" y="54"/>
                  <a:pt x="102" y="54"/>
                </a:cubicBezTo>
                <a:close/>
                <a:moveTo>
                  <a:pt x="101" y="114"/>
                </a:moveTo>
                <a:cubicBezTo>
                  <a:pt x="122" y="114"/>
                  <a:pt x="139" y="110"/>
                  <a:pt x="139" y="104"/>
                </a:cubicBezTo>
                <a:cubicBezTo>
                  <a:pt x="139" y="99"/>
                  <a:pt x="122" y="95"/>
                  <a:pt x="101" y="95"/>
                </a:cubicBezTo>
                <a:cubicBezTo>
                  <a:pt x="80" y="95"/>
                  <a:pt x="63" y="99"/>
                  <a:pt x="63" y="104"/>
                </a:cubicBezTo>
                <a:cubicBezTo>
                  <a:pt x="63" y="110"/>
                  <a:pt x="80" y="114"/>
                  <a:pt x="101" y="114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90" name="Freeform 135"/>
          <p:cNvSpPr>
            <a:spLocks noEditPoints="1"/>
          </p:cNvSpPr>
          <p:nvPr/>
        </p:nvSpPr>
        <p:spPr bwMode="auto">
          <a:xfrm>
            <a:off x="7093144" y="6676823"/>
            <a:ext cx="358406" cy="377178"/>
          </a:xfrm>
          <a:custGeom>
            <a:avLst/>
            <a:gdLst>
              <a:gd name="T0" fmla="*/ 95 w 190"/>
              <a:gd name="T1" fmla="*/ 200 h 200"/>
              <a:gd name="T2" fmla="*/ 0 w 190"/>
              <a:gd name="T3" fmla="*/ 118 h 200"/>
              <a:gd name="T4" fmla="*/ 7 w 190"/>
              <a:gd name="T5" fmla="*/ 56 h 200"/>
              <a:gd name="T6" fmla="*/ 54 w 190"/>
              <a:gd name="T7" fmla="*/ 56 h 200"/>
              <a:gd name="T8" fmla="*/ 49 w 190"/>
              <a:gd name="T9" fmla="*/ 116 h 200"/>
              <a:gd name="T10" fmla="*/ 95 w 190"/>
              <a:gd name="T11" fmla="*/ 150 h 200"/>
              <a:gd name="T12" fmla="*/ 141 w 190"/>
              <a:gd name="T13" fmla="*/ 116 h 200"/>
              <a:gd name="T14" fmla="*/ 136 w 190"/>
              <a:gd name="T15" fmla="*/ 56 h 200"/>
              <a:gd name="T16" fmla="*/ 183 w 190"/>
              <a:gd name="T17" fmla="*/ 56 h 200"/>
              <a:gd name="T18" fmla="*/ 190 w 190"/>
              <a:gd name="T19" fmla="*/ 118 h 200"/>
              <a:gd name="T20" fmla="*/ 95 w 190"/>
              <a:gd name="T21" fmla="*/ 200 h 200"/>
              <a:gd name="T22" fmla="*/ 127 w 190"/>
              <a:gd name="T23" fmla="*/ 0 h 200"/>
              <a:gd name="T24" fmla="*/ 172 w 190"/>
              <a:gd name="T25" fmla="*/ 0 h 200"/>
              <a:gd name="T26" fmla="*/ 181 w 190"/>
              <a:gd name="T27" fmla="*/ 48 h 200"/>
              <a:gd name="T28" fmla="*/ 135 w 190"/>
              <a:gd name="T29" fmla="*/ 48 h 200"/>
              <a:gd name="T30" fmla="*/ 127 w 190"/>
              <a:gd name="T31" fmla="*/ 0 h 200"/>
              <a:gd name="T32" fmla="*/ 63 w 190"/>
              <a:gd name="T33" fmla="*/ 0 h 200"/>
              <a:gd name="T34" fmla="*/ 55 w 190"/>
              <a:gd name="T35" fmla="*/ 48 h 200"/>
              <a:gd name="T36" fmla="*/ 9 w 190"/>
              <a:gd name="T37" fmla="*/ 48 h 200"/>
              <a:gd name="T38" fmla="*/ 18 w 190"/>
              <a:gd name="T39" fmla="*/ 0 h 200"/>
              <a:gd name="T40" fmla="*/ 63 w 190"/>
              <a:gd name="T41" fmla="*/ 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0" h="200">
                <a:moveTo>
                  <a:pt x="95" y="200"/>
                </a:moveTo>
                <a:cubicBezTo>
                  <a:pt x="20" y="200"/>
                  <a:pt x="0" y="159"/>
                  <a:pt x="0" y="118"/>
                </a:cubicBezTo>
                <a:cubicBezTo>
                  <a:pt x="0" y="100"/>
                  <a:pt x="3" y="78"/>
                  <a:pt x="7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1" y="75"/>
                  <a:pt x="49" y="95"/>
                  <a:pt x="49" y="116"/>
                </a:cubicBezTo>
                <a:cubicBezTo>
                  <a:pt x="53" y="136"/>
                  <a:pt x="80" y="150"/>
                  <a:pt x="95" y="150"/>
                </a:cubicBezTo>
                <a:cubicBezTo>
                  <a:pt x="111" y="150"/>
                  <a:pt x="137" y="136"/>
                  <a:pt x="141" y="116"/>
                </a:cubicBezTo>
                <a:cubicBezTo>
                  <a:pt x="141" y="95"/>
                  <a:pt x="139" y="75"/>
                  <a:pt x="136" y="56"/>
                </a:cubicBezTo>
                <a:cubicBezTo>
                  <a:pt x="183" y="56"/>
                  <a:pt x="183" y="56"/>
                  <a:pt x="183" y="56"/>
                </a:cubicBezTo>
                <a:cubicBezTo>
                  <a:pt x="187" y="78"/>
                  <a:pt x="190" y="101"/>
                  <a:pt x="190" y="118"/>
                </a:cubicBezTo>
                <a:cubicBezTo>
                  <a:pt x="190" y="159"/>
                  <a:pt x="166" y="200"/>
                  <a:pt x="95" y="200"/>
                </a:cubicBezTo>
                <a:close/>
                <a:moveTo>
                  <a:pt x="127" y="0"/>
                </a:moveTo>
                <a:cubicBezTo>
                  <a:pt x="172" y="0"/>
                  <a:pt x="172" y="0"/>
                  <a:pt x="172" y="0"/>
                </a:cubicBezTo>
                <a:cubicBezTo>
                  <a:pt x="172" y="0"/>
                  <a:pt x="176" y="23"/>
                  <a:pt x="181" y="48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1" y="22"/>
                  <a:pt x="127" y="0"/>
                  <a:pt x="127" y="0"/>
                </a:cubicBezTo>
                <a:close/>
                <a:moveTo>
                  <a:pt x="63" y="0"/>
                </a:moveTo>
                <a:cubicBezTo>
                  <a:pt x="63" y="0"/>
                  <a:pt x="59" y="22"/>
                  <a:pt x="55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3" y="23"/>
                  <a:pt x="18" y="0"/>
                  <a:pt x="18" y="0"/>
                </a:cubicBezTo>
                <a:lnTo>
                  <a:pt x="63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91" name="Freeform 136"/>
          <p:cNvSpPr>
            <a:spLocks noEditPoints="1"/>
          </p:cNvSpPr>
          <p:nvPr/>
        </p:nvSpPr>
        <p:spPr bwMode="auto">
          <a:xfrm>
            <a:off x="7871610" y="6678837"/>
            <a:ext cx="351693" cy="373149"/>
          </a:xfrm>
          <a:custGeom>
            <a:avLst/>
            <a:gdLst>
              <a:gd name="T0" fmla="*/ 151 w 187"/>
              <a:gd name="T1" fmla="*/ 29 h 198"/>
              <a:gd name="T2" fmla="*/ 123 w 187"/>
              <a:gd name="T3" fmla="*/ 89 h 198"/>
              <a:gd name="T4" fmla="*/ 116 w 187"/>
              <a:gd name="T5" fmla="*/ 89 h 198"/>
              <a:gd name="T6" fmla="*/ 144 w 187"/>
              <a:gd name="T7" fmla="*/ 26 h 198"/>
              <a:gd name="T8" fmla="*/ 100 w 187"/>
              <a:gd name="T9" fmla="*/ 26 h 198"/>
              <a:gd name="T10" fmla="*/ 100 w 187"/>
              <a:gd name="T11" fmla="*/ 175 h 198"/>
              <a:gd name="T12" fmla="*/ 156 w 187"/>
              <a:gd name="T13" fmla="*/ 190 h 198"/>
              <a:gd name="T14" fmla="*/ 156 w 187"/>
              <a:gd name="T15" fmla="*/ 198 h 198"/>
              <a:gd name="T16" fmla="*/ 30 w 187"/>
              <a:gd name="T17" fmla="*/ 198 h 198"/>
              <a:gd name="T18" fmla="*/ 30 w 187"/>
              <a:gd name="T19" fmla="*/ 190 h 198"/>
              <a:gd name="T20" fmla="*/ 84 w 187"/>
              <a:gd name="T21" fmla="*/ 175 h 198"/>
              <a:gd name="T22" fmla="*/ 84 w 187"/>
              <a:gd name="T23" fmla="*/ 26 h 198"/>
              <a:gd name="T24" fmla="*/ 42 w 187"/>
              <a:gd name="T25" fmla="*/ 26 h 198"/>
              <a:gd name="T26" fmla="*/ 71 w 187"/>
              <a:gd name="T27" fmla="*/ 89 h 198"/>
              <a:gd name="T28" fmla="*/ 63 w 187"/>
              <a:gd name="T29" fmla="*/ 89 h 198"/>
              <a:gd name="T30" fmla="*/ 36 w 187"/>
              <a:gd name="T31" fmla="*/ 29 h 198"/>
              <a:gd name="T32" fmla="*/ 9 w 187"/>
              <a:gd name="T33" fmla="*/ 89 h 198"/>
              <a:gd name="T34" fmla="*/ 1 w 187"/>
              <a:gd name="T35" fmla="*/ 89 h 198"/>
              <a:gd name="T36" fmla="*/ 30 w 187"/>
              <a:gd name="T37" fmla="*/ 25 h 198"/>
              <a:gd name="T38" fmla="*/ 30 w 187"/>
              <a:gd name="T39" fmla="*/ 18 h 198"/>
              <a:gd name="T40" fmla="*/ 30 w 187"/>
              <a:gd name="T41" fmla="*/ 18 h 198"/>
              <a:gd name="T42" fmla="*/ 78 w 187"/>
              <a:gd name="T43" fmla="*/ 18 h 198"/>
              <a:gd name="T44" fmla="*/ 93 w 187"/>
              <a:gd name="T45" fmla="*/ 0 h 198"/>
              <a:gd name="T46" fmla="*/ 107 w 187"/>
              <a:gd name="T47" fmla="*/ 18 h 198"/>
              <a:gd name="T48" fmla="*/ 156 w 187"/>
              <a:gd name="T49" fmla="*/ 18 h 198"/>
              <a:gd name="T50" fmla="*/ 156 w 187"/>
              <a:gd name="T51" fmla="*/ 24 h 198"/>
              <a:gd name="T52" fmla="*/ 186 w 187"/>
              <a:gd name="T53" fmla="*/ 89 h 198"/>
              <a:gd name="T54" fmla="*/ 178 w 187"/>
              <a:gd name="T55" fmla="*/ 89 h 198"/>
              <a:gd name="T56" fmla="*/ 151 w 187"/>
              <a:gd name="T57" fmla="*/ 29 h 198"/>
              <a:gd name="T58" fmla="*/ 71 w 187"/>
              <a:gd name="T59" fmla="*/ 98 h 198"/>
              <a:gd name="T60" fmla="*/ 36 w 187"/>
              <a:gd name="T61" fmla="*/ 135 h 198"/>
              <a:gd name="T62" fmla="*/ 0 w 187"/>
              <a:gd name="T63" fmla="*/ 98 h 198"/>
              <a:gd name="T64" fmla="*/ 71 w 187"/>
              <a:gd name="T65" fmla="*/ 98 h 198"/>
              <a:gd name="T66" fmla="*/ 116 w 187"/>
              <a:gd name="T67" fmla="*/ 98 h 198"/>
              <a:gd name="T68" fmla="*/ 187 w 187"/>
              <a:gd name="T69" fmla="*/ 98 h 198"/>
              <a:gd name="T70" fmla="*/ 152 w 187"/>
              <a:gd name="T71" fmla="*/ 135 h 198"/>
              <a:gd name="T72" fmla="*/ 116 w 187"/>
              <a:gd name="T73" fmla="*/ 9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7" h="198">
                <a:moveTo>
                  <a:pt x="151" y="29"/>
                </a:moveTo>
                <a:cubicBezTo>
                  <a:pt x="123" y="89"/>
                  <a:pt x="123" y="89"/>
                  <a:pt x="123" y="89"/>
                </a:cubicBezTo>
                <a:cubicBezTo>
                  <a:pt x="116" y="89"/>
                  <a:pt x="116" y="89"/>
                  <a:pt x="116" y="89"/>
                </a:cubicBezTo>
                <a:cubicBezTo>
                  <a:pt x="144" y="26"/>
                  <a:pt x="144" y="26"/>
                  <a:pt x="144" y="26"/>
                </a:cubicBezTo>
                <a:cubicBezTo>
                  <a:pt x="100" y="26"/>
                  <a:pt x="100" y="26"/>
                  <a:pt x="100" y="26"/>
                </a:cubicBezTo>
                <a:cubicBezTo>
                  <a:pt x="100" y="175"/>
                  <a:pt x="100" y="175"/>
                  <a:pt x="100" y="175"/>
                </a:cubicBezTo>
                <a:cubicBezTo>
                  <a:pt x="109" y="175"/>
                  <a:pt x="156" y="190"/>
                  <a:pt x="156" y="190"/>
                </a:cubicBezTo>
                <a:cubicBezTo>
                  <a:pt x="156" y="198"/>
                  <a:pt x="156" y="198"/>
                  <a:pt x="156" y="198"/>
                </a:cubicBezTo>
                <a:cubicBezTo>
                  <a:pt x="30" y="198"/>
                  <a:pt x="30" y="198"/>
                  <a:pt x="30" y="198"/>
                </a:cubicBezTo>
                <a:cubicBezTo>
                  <a:pt x="30" y="190"/>
                  <a:pt x="30" y="190"/>
                  <a:pt x="30" y="190"/>
                </a:cubicBezTo>
                <a:cubicBezTo>
                  <a:pt x="30" y="190"/>
                  <a:pt x="77" y="175"/>
                  <a:pt x="84" y="175"/>
                </a:cubicBezTo>
                <a:cubicBezTo>
                  <a:pt x="84" y="26"/>
                  <a:pt x="84" y="26"/>
                  <a:pt x="84" y="26"/>
                </a:cubicBezTo>
                <a:cubicBezTo>
                  <a:pt x="42" y="26"/>
                  <a:pt x="42" y="26"/>
                  <a:pt x="42" y="26"/>
                </a:cubicBezTo>
                <a:cubicBezTo>
                  <a:pt x="71" y="89"/>
                  <a:pt x="71" y="89"/>
                  <a:pt x="71" y="89"/>
                </a:cubicBezTo>
                <a:cubicBezTo>
                  <a:pt x="63" y="89"/>
                  <a:pt x="63" y="89"/>
                  <a:pt x="63" y="89"/>
                </a:cubicBezTo>
                <a:cubicBezTo>
                  <a:pt x="36" y="29"/>
                  <a:pt x="36" y="29"/>
                  <a:pt x="36" y="29"/>
                </a:cubicBezTo>
                <a:cubicBezTo>
                  <a:pt x="9" y="89"/>
                  <a:pt x="9" y="89"/>
                  <a:pt x="9" y="89"/>
                </a:cubicBezTo>
                <a:cubicBezTo>
                  <a:pt x="1" y="89"/>
                  <a:pt x="1" y="89"/>
                  <a:pt x="1" y="89"/>
                </a:cubicBezTo>
                <a:cubicBezTo>
                  <a:pt x="30" y="25"/>
                  <a:pt x="30" y="25"/>
                  <a:pt x="30" y="25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78" y="18"/>
                  <a:pt x="78" y="18"/>
                  <a:pt x="78" y="18"/>
                </a:cubicBezTo>
                <a:cubicBezTo>
                  <a:pt x="78" y="8"/>
                  <a:pt x="85" y="0"/>
                  <a:pt x="93" y="0"/>
                </a:cubicBezTo>
                <a:cubicBezTo>
                  <a:pt x="101" y="0"/>
                  <a:pt x="107" y="9"/>
                  <a:pt x="107" y="18"/>
                </a:cubicBezTo>
                <a:cubicBezTo>
                  <a:pt x="156" y="18"/>
                  <a:pt x="156" y="18"/>
                  <a:pt x="156" y="18"/>
                </a:cubicBezTo>
                <a:cubicBezTo>
                  <a:pt x="156" y="24"/>
                  <a:pt x="156" y="24"/>
                  <a:pt x="156" y="24"/>
                </a:cubicBezTo>
                <a:cubicBezTo>
                  <a:pt x="186" y="89"/>
                  <a:pt x="186" y="89"/>
                  <a:pt x="186" y="89"/>
                </a:cubicBezTo>
                <a:cubicBezTo>
                  <a:pt x="178" y="89"/>
                  <a:pt x="178" y="89"/>
                  <a:pt x="178" y="89"/>
                </a:cubicBezTo>
                <a:lnTo>
                  <a:pt x="151" y="29"/>
                </a:lnTo>
                <a:close/>
                <a:moveTo>
                  <a:pt x="71" y="98"/>
                </a:moveTo>
                <a:cubicBezTo>
                  <a:pt x="71" y="117"/>
                  <a:pt x="58" y="135"/>
                  <a:pt x="36" y="135"/>
                </a:cubicBezTo>
                <a:cubicBezTo>
                  <a:pt x="14" y="135"/>
                  <a:pt x="0" y="117"/>
                  <a:pt x="0" y="98"/>
                </a:cubicBezTo>
                <a:cubicBezTo>
                  <a:pt x="0" y="98"/>
                  <a:pt x="71" y="98"/>
                  <a:pt x="71" y="98"/>
                </a:cubicBezTo>
                <a:close/>
                <a:moveTo>
                  <a:pt x="116" y="98"/>
                </a:moveTo>
                <a:cubicBezTo>
                  <a:pt x="116" y="98"/>
                  <a:pt x="187" y="98"/>
                  <a:pt x="187" y="98"/>
                </a:cubicBezTo>
                <a:cubicBezTo>
                  <a:pt x="187" y="117"/>
                  <a:pt x="174" y="135"/>
                  <a:pt x="152" y="135"/>
                </a:cubicBezTo>
                <a:cubicBezTo>
                  <a:pt x="130" y="135"/>
                  <a:pt x="116" y="117"/>
                  <a:pt x="116" y="98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92" name="Freeform 137"/>
          <p:cNvSpPr>
            <a:spLocks noEditPoints="1"/>
          </p:cNvSpPr>
          <p:nvPr/>
        </p:nvSpPr>
        <p:spPr bwMode="auto">
          <a:xfrm>
            <a:off x="8652467" y="6678165"/>
            <a:ext cx="338269" cy="374493"/>
          </a:xfrm>
          <a:custGeom>
            <a:avLst/>
            <a:gdLst>
              <a:gd name="T0" fmla="*/ 168 w 180"/>
              <a:gd name="T1" fmla="*/ 23 h 199"/>
              <a:gd name="T2" fmla="*/ 173 w 180"/>
              <a:gd name="T3" fmla="*/ 8 h 199"/>
              <a:gd name="T4" fmla="*/ 180 w 180"/>
              <a:gd name="T5" fmla="*/ 18 h 199"/>
              <a:gd name="T6" fmla="*/ 16 w 180"/>
              <a:gd name="T7" fmla="*/ 8 h 199"/>
              <a:gd name="T8" fmla="*/ 72 w 180"/>
              <a:gd name="T9" fmla="*/ 0 h 199"/>
              <a:gd name="T10" fmla="*/ 108 w 180"/>
              <a:gd name="T11" fmla="*/ 8 h 199"/>
              <a:gd name="T12" fmla="*/ 164 w 180"/>
              <a:gd name="T13" fmla="*/ 23 h 199"/>
              <a:gd name="T14" fmla="*/ 16 w 180"/>
              <a:gd name="T15" fmla="*/ 8 h 199"/>
              <a:gd name="T16" fmla="*/ 0 w 180"/>
              <a:gd name="T17" fmla="*/ 12 h 199"/>
              <a:gd name="T18" fmla="*/ 12 w 180"/>
              <a:gd name="T19" fmla="*/ 8 h 199"/>
              <a:gd name="T20" fmla="*/ 6 w 180"/>
              <a:gd name="T21" fmla="*/ 23 h 199"/>
              <a:gd name="T22" fmla="*/ 160 w 180"/>
              <a:gd name="T23" fmla="*/ 31 h 199"/>
              <a:gd name="T24" fmla="*/ 20 w 180"/>
              <a:gd name="T25" fmla="*/ 144 h 199"/>
              <a:gd name="T26" fmla="*/ 160 w 180"/>
              <a:gd name="T27" fmla="*/ 31 h 199"/>
              <a:gd name="T28" fmla="*/ 132 w 180"/>
              <a:gd name="T29" fmla="*/ 124 h 199"/>
              <a:gd name="T30" fmla="*/ 104 w 180"/>
              <a:gd name="T31" fmla="*/ 116 h 199"/>
              <a:gd name="T32" fmla="*/ 104 w 180"/>
              <a:gd name="T33" fmla="*/ 108 h 199"/>
              <a:gd name="T34" fmla="*/ 148 w 180"/>
              <a:gd name="T35" fmla="*/ 99 h 199"/>
              <a:gd name="T36" fmla="*/ 104 w 180"/>
              <a:gd name="T37" fmla="*/ 108 h 199"/>
              <a:gd name="T38" fmla="*/ 148 w 180"/>
              <a:gd name="T39" fmla="*/ 87 h 199"/>
              <a:gd name="T40" fmla="*/ 104 w 180"/>
              <a:gd name="T41" fmla="*/ 80 h 199"/>
              <a:gd name="T42" fmla="*/ 61 w 180"/>
              <a:gd name="T43" fmla="*/ 131 h 199"/>
              <a:gd name="T44" fmla="*/ 56 w 180"/>
              <a:gd name="T45" fmla="*/ 107 h 199"/>
              <a:gd name="T46" fmla="*/ 33 w 180"/>
              <a:gd name="T47" fmla="*/ 102 h 199"/>
              <a:gd name="T48" fmla="*/ 96 w 180"/>
              <a:gd name="T49" fmla="*/ 99 h 199"/>
              <a:gd name="T50" fmla="*/ 64 w 180"/>
              <a:gd name="T51" fmla="*/ 99 h 199"/>
              <a:gd name="T52" fmla="*/ 32 w 180"/>
              <a:gd name="T53" fmla="*/ 56 h 199"/>
              <a:gd name="T54" fmla="*/ 96 w 180"/>
              <a:gd name="T55" fmla="*/ 43 h 199"/>
              <a:gd name="T56" fmla="*/ 32 w 180"/>
              <a:gd name="T57" fmla="*/ 56 h 199"/>
              <a:gd name="T58" fmla="*/ 12 w 180"/>
              <a:gd name="T59" fmla="*/ 163 h 199"/>
              <a:gd name="T60" fmla="*/ 172 w 180"/>
              <a:gd name="T61" fmla="*/ 151 h 199"/>
              <a:gd name="T62" fmla="*/ 77 w 180"/>
              <a:gd name="T63" fmla="*/ 168 h 199"/>
              <a:gd name="T64" fmla="*/ 40 w 180"/>
              <a:gd name="T65" fmla="*/ 199 h 199"/>
              <a:gd name="T66" fmla="*/ 77 w 180"/>
              <a:gd name="T67" fmla="*/ 168 h 199"/>
              <a:gd name="T68" fmla="*/ 121 w 180"/>
              <a:gd name="T69" fmla="*/ 199 h 199"/>
              <a:gd name="T70" fmla="*/ 121 w 180"/>
              <a:gd name="T71" fmla="*/ 16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0" h="199">
                <a:moveTo>
                  <a:pt x="173" y="23"/>
                </a:moveTo>
                <a:cubicBezTo>
                  <a:pt x="168" y="23"/>
                  <a:pt x="168" y="23"/>
                  <a:pt x="168" y="23"/>
                </a:cubicBezTo>
                <a:cubicBezTo>
                  <a:pt x="168" y="8"/>
                  <a:pt x="168" y="8"/>
                  <a:pt x="168" y="8"/>
                </a:cubicBezTo>
                <a:cubicBezTo>
                  <a:pt x="173" y="8"/>
                  <a:pt x="173" y="8"/>
                  <a:pt x="173" y="8"/>
                </a:cubicBezTo>
                <a:cubicBezTo>
                  <a:pt x="180" y="12"/>
                  <a:pt x="180" y="12"/>
                  <a:pt x="180" y="12"/>
                </a:cubicBezTo>
                <a:cubicBezTo>
                  <a:pt x="180" y="18"/>
                  <a:pt x="180" y="18"/>
                  <a:pt x="180" y="18"/>
                </a:cubicBezTo>
                <a:lnTo>
                  <a:pt x="173" y="23"/>
                </a:lnTo>
                <a:close/>
                <a:moveTo>
                  <a:pt x="16" y="8"/>
                </a:moveTo>
                <a:cubicBezTo>
                  <a:pt x="72" y="8"/>
                  <a:pt x="72" y="8"/>
                  <a:pt x="72" y="8"/>
                </a:cubicBezTo>
                <a:cubicBezTo>
                  <a:pt x="72" y="0"/>
                  <a:pt x="72" y="0"/>
                  <a:pt x="72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8" y="8"/>
                  <a:pt x="108" y="8"/>
                  <a:pt x="108" y="8"/>
                </a:cubicBezTo>
                <a:cubicBezTo>
                  <a:pt x="164" y="8"/>
                  <a:pt x="164" y="8"/>
                  <a:pt x="164" y="8"/>
                </a:cubicBezTo>
                <a:cubicBezTo>
                  <a:pt x="164" y="23"/>
                  <a:pt x="164" y="23"/>
                  <a:pt x="164" y="23"/>
                </a:cubicBezTo>
                <a:cubicBezTo>
                  <a:pt x="16" y="23"/>
                  <a:pt x="16" y="23"/>
                  <a:pt x="16" y="23"/>
                </a:cubicBezTo>
                <a:lnTo>
                  <a:pt x="16" y="8"/>
                </a:lnTo>
                <a:close/>
                <a:moveTo>
                  <a:pt x="0" y="18"/>
                </a:moveTo>
                <a:cubicBezTo>
                  <a:pt x="0" y="12"/>
                  <a:pt x="0" y="12"/>
                  <a:pt x="0" y="12"/>
                </a:cubicBezTo>
                <a:cubicBezTo>
                  <a:pt x="6" y="8"/>
                  <a:pt x="6" y="8"/>
                  <a:pt x="6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23"/>
                  <a:pt x="12" y="23"/>
                  <a:pt x="12" y="23"/>
                </a:cubicBezTo>
                <a:cubicBezTo>
                  <a:pt x="6" y="23"/>
                  <a:pt x="6" y="23"/>
                  <a:pt x="6" y="23"/>
                </a:cubicBezTo>
                <a:lnTo>
                  <a:pt x="0" y="18"/>
                </a:lnTo>
                <a:close/>
                <a:moveTo>
                  <a:pt x="160" y="31"/>
                </a:moveTo>
                <a:cubicBezTo>
                  <a:pt x="160" y="144"/>
                  <a:pt x="160" y="144"/>
                  <a:pt x="160" y="144"/>
                </a:cubicBezTo>
                <a:cubicBezTo>
                  <a:pt x="20" y="144"/>
                  <a:pt x="20" y="144"/>
                  <a:pt x="20" y="144"/>
                </a:cubicBezTo>
                <a:cubicBezTo>
                  <a:pt x="20" y="31"/>
                  <a:pt x="20" y="31"/>
                  <a:pt x="20" y="31"/>
                </a:cubicBezTo>
                <a:lnTo>
                  <a:pt x="160" y="31"/>
                </a:lnTo>
                <a:close/>
                <a:moveTo>
                  <a:pt x="104" y="124"/>
                </a:moveTo>
                <a:cubicBezTo>
                  <a:pt x="132" y="124"/>
                  <a:pt x="132" y="124"/>
                  <a:pt x="132" y="124"/>
                </a:cubicBezTo>
                <a:cubicBezTo>
                  <a:pt x="132" y="116"/>
                  <a:pt x="132" y="116"/>
                  <a:pt x="132" y="116"/>
                </a:cubicBezTo>
                <a:cubicBezTo>
                  <a:pt x="104" y="116"/>
                  <a:pt x="104" y="116"/>
                  <a:pt x="104" y="116"/>
                </a:cubicBezTo>
                <a:lnTo>
                  <a:pt x="104" y="124"/>
                </a:lnTo>
                <a:close/>
                <a:moveTo>
                  <a:pt x="104" y="108"/>
                </a:moveTo>
                <a:cubicBezTo>
                  <a:pt x="148" y="108"/>
                  <a:pt x="148" y="108"/>
                  <a:pt x="148" y="108"/>
                </a:cubicBezTo>
                <a:cubicBezTo>
                  <a:pt x="148" y="99"/>
                  <a:pt x="148" y="99"/>
                  <a:pt x="148" y="99"/>
                </a:cubicBezTo>
                <a:cubicBezTo>
                  <a:pt x="104" y="99"/>
                  <a:pt x="104" y="99"/>
                  <a:pt x="104" y="99"/>
                </a:cubicBezTo>
                <a:lnTo>
                  <a:pt x="104" y="108"/>
                </a:lnTo>
                <a:close/>
                <a:moveTo>
                  <a:pt x="104" y="87"/>
                </a:moveTo>
                <a:cubicBezTo>
                  <a:pt x="148" y="87"/>
                  <a:pt x="148" y="87"/>
                  <a:pt x="148" y="87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104" y="87"/>
                </a:lnTo>
                <a:close/>
                <a:moveTo>
                  <a:pt x="61" y="131"/>
                </a:moveTo>
                <a:cubicBezTo>
                  <a:pt x="76" y="131"/>
                  <a:pt x="88" y="121"/>
                  <a:pt x="89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75"/>
                  <a:pt x="56" y="75"/>
                  <a:pt x="56" y="75"/>
                </a:cubicBezTo>
                <a:cubicBezTo>
                  <a:pt x="42" y="76"/>
                  <a:pt x="33" y="88"/>
                  <a:pt x="33" y="102"/>
                </a:cubicBezTo>
                <a:cubicBezTo>
                  <a:pt x="33" y="118"/>
                  <a:pt x="46" y="131"/>
                  <a:pt x="61" y="131"/>
                </a:cubicBezTo>
                <a:close/>
                <a:moveTo>
                  <a:pt x="96" y="99"/>
                </a:moveTo>
                <a:cubicBezTo>
                  <a:pt x="96" y="99"/>
                  <a:pt x="95" y="68"/>
                  <a:pt x="64" y="68"/>
                </a:cubicBezTo>
                <a:cubicBezTo>
                  <a:pt x="64" y="99"/>
                  <a:pt x="64" y="99"/>
                  <a:pt x="64" y="99"/>
                </a:cubicBezTo>
                <a:lnTo>
                  <a:pt x="96" y="99"/>
                </a:lnTo>
                <a:close/>
                <a:moveTo>
                  <a:pt x="32" y="56"/>
                </a:moveTo>
                <a:cubicBezTo>
                  <a:pt x="96" y="56"/>
                  <a:pt x="96" y="56"/>
                  <a:pt x="96" y="56"/>
                </a:cubicBezTo>
                <a:cubicBezTo>
                  <a:pt x="96" y="43"/>
                  <a:pt x="96" y="43"/>
                  <a:pt x="96" y="43"/>
                </a:cubicBezTo>
                <a:cubicBezTo>
                  <a:pt x="32" y="43"/>
                  <a:pt x="32" y="43"/>
                  <a:pt x="32" y="43"/>
                </a:cubicBezTo>
                <a:lnTo>
                  <a:pt x="32" y="56"/>
                </a:lnTo>
                <a:close/>
                <a:moveTo>
                  <a:pt x="172" y="163"/>
                </a:moveTo>
                <a:cubicBezTo>
                  <a:pt x="12" y="163"/>
                  <a:pt x="12" y="163"/>
                  <a:pt x="12" y="163"/>
                </a:cubicBezTo>
                <a:cubicBezTo>
                  <a:pt x="12" y="151"/>
                  <a:pt x="12" y="151"/>
                  <a:pt x="12" y="151"/>
                </a:cubicBezTo>
                <a:cubicBezTo>
                  <a:pt x="172" y="151"/>
                  <a:pt x="172" y="151"/>
                  <a:pt x="172" y="151"/>
                </a:cubicBezTo>
                <a:lnTo>
                  <a:pt x="172" y="163"/>
                </a:lnTo>
                <a:close/>
                <a:moveTo>
                  <a:pt x="77" y="168"/>
                </a:moveTo>
                <a:cubicBezTo>
                  <a:pt x="58" y="199"/>
                  <a:pt x="58" y="199"/>
                  <a:pt x="58" y="199"/>
                </a:cubicBezTo>
                <a:cubicBezTo>
                  <a:pt x="40" y="199"/>
                  <a:pt x="40" y="199"/>
                  <a:pt x="40" y="199"/>
                </a:cubicBezTo>
                <a:cubicBezTo>
                  <a:pt x="58" y="168"/>
                  <a:pt x="58" y="168"/>
                  <a:pt x="58" y="168"/>
                </a:cubicBezTo>
                <a:lnTo>
                  <a:pt x="77" y="168"/>
                </a:lnTo>
                <a:close/>
                <a:moveTo>
                  <a:pt x="139" y="199"/>
                </a:moveTo>
                <a:cubicBezTo>
                  <a:pt x="121" y="199"/>
                  <a:pt x="121" y="199"/>
                  <a:pt x="121" y="199"/>
                </a:cubicBezTo>
                <a:cubicBezTo>
                  <a:pt x="102" y="168"/>
                  <a:pt x="102" y="168"/>
                  <a:pt x="102" y="168"/>
                </a:cubicBezTo>
                <a:cubicBezTo>
                  <a:pt x="121" y="168"/>
                  <a:pt x="121" y="168"/>
                  <a:pt x="121" y="168"/>
                </a:cubicBezTo>
                <a:lnTo>
                  <a:pt x="139" y="199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  <p:sp>
        <p:nvSpPr>
          <p:cNvPr id="393" name="Freeform 138"/>
          <p:cNvSpPr>
            <a:spLocks noEditPoints="1"/>
          </p:cNvSpPr>
          <p:nvPr/>
        </p:nvSpPr>
        <p:spPr bwMode="auto">
          <a:xfrm>
            <a:off x="9396826" y="6676152"/>
            <a:ext cx="378540" cy="378519"/>
          </a:xfrm>
          <a:custGeom>
            <a:avLst/>
            <a:gdLst>
              <a:gd name="T0" fmla="*/ 194 w 201"/>
              <a:gd name="T1" fmla="*/ 101 h 201"/>
              <a:gd name="T2" fmla="*/ 92 w 201"/>
              <a:gd name="T3" fmla="*/ 0 h 201"/>
              <a:gd name="T4" fmla="*/ 0 w 201"/>
              <a:gd name="T5" fmla="*/ 0 h 201"/>
              <a:gd name="T6" fmla="*/ 0 w 201"/>
              <a:gd name="T7" fmla="*/ 92 h 201"/>
              <a:gd name="T8" fmla="*/ 100 w 201"/>
              <a:gd name="T9" fmla="*/ 195 h 201"/>
              <a:gd name="T10" fmla="*/ 124 w 201"/>
              <a:gd name="T11" fmla="*/ 195 h 201"/>
              <a:gd name="T12" fmla="*/ 194 w 201"/>
              <a:gd name="T13" fmla="*/ 125 h 201"/>
              <a:gd name="T14" fmla="*/ 194 w 201"/>
              <a:gd name="T15" fmla="*/ 101 h 201"/>
              <a:gd name="T16" fmla="*/ 24 w 201"/>
              <a:gd name="T17" fmla="*/ 42 h 201"/>
              <a:gd name="T18" fmla="*/ 41 w 201"/>
              <a:gd name="T19" fmla="*/ 25 h 201"/>
              <a:gd name="T20" fmla="*/ 58 w 201"/>
              <a:gd name="T21" fmla="*/ 42 h 201"/>
              <a:gd name="T22" fmla="*/ 41 w 201"/>
              <a:gd name="T23" fmla="*/ 58 h 201"/>
              <a:gd name="T24" fmla="*/ 24 w 201"/>
              <a:gd name="T25" fmla="*/ 42 h 201"/>
              <a:gd name="T26" fmla="*/ 115 w 201"/>
              <a:gd name="T27" fmla="*/ 158 h 201"/>
              <a:gd name="T28" fmla="*/ 50 w 201"/>
              <a:gd name="T29" fmla="*/ 93 h 201"/>
              <a:gd name="T30" fmla="*/ 56 w 201"/>
              <a:gd name="T31" fmla="*/ 87 h 201"/>
              <a:gd name="T32" fmla="*/ 121 w 201"/>
              <a:gd name="T33" fmla="*/ 152 h 201"/>
              <a:gd name="T34" fmla="*/ 115 w 201"/>
              <a:gd name="T35" fmla="*/ 158 h 201"/>
              <a:gd name="T36" fmla="*/ 132 w 201"/>
              <a:gd name="T37" fmla="*/ 140 h 201"/>
              <a:gd name="T38" fmla="*/ 68 w 201"/>
              <a:gd name="T39" fmla="*/ 75 h 201"/>
              <a:gd name="T40" fmla="*/ 74 w 201"/>
              <a:gd name="T41" fmla="*/ 70 h 201"/>
              <a:gd name="T42" fmla="*/ 138 w 201"/>
              <a:gd name="T43" fmla="*/ 134 h 201"/>
              <a:gd name="T44" fmla="*/ 132 w 201"/>
              <a:gd name="T45" fmla="*/ 140 h 201"/>
              <a:gd name="T46" fmla="*/ 150 w 201"/>
              <a:gd name="T47" fmla="*/ 122 h 201"/>
              <a:gd name="T48" fmla="*/ 85 w 201"/>
              <a:gd name="T49" fmla="*/ 58 h 201"/>
              <a:gd name="T50" fmla="*/ 91 w 201"/>
              <a:gd name="T51" fmla="*/ 52 h 201"/>
              <a:gd name="T52" fmla="*/ 156 w 201"/>
              <a:gd name="T53" fmla="*/ 117 h 201"/>
              <a:gd name="T54" fmla="*/ 150 w 201"/>
              <a:gd name="T55" fmla="*/ 122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01" h="201">
                <a:moveTo>
                  <a:pt x="194" y="101"/>
                </a:moveTo>
                <a:cubicBezTo>
                  <a:pt x="92" y="0"/>
                  <a:pt x="92" y="0"/>
                  <a:pt x="9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92"/>
                  <a:pt x="0" y="92"/>
                  <a:pt x="0" y="92"/>
                </a:cubicBezTo>
                <a:cubicBezTo>
                  <a:pt x="100" y="195"/>
                  <a:pt x="100" y="195"/>
                  <a:pt x="100" y="195"/>
                </a:cubicBezTo>
                <a:cubicBezTo>
                  <a:pt x="106" y="201"/>
                  <a:pt x="117" y="201"/>
                  <a:pt x="124" y="195"/>
                </a:cubicBezTo>
                <a:cubicBezTo>
                  <a:pt x="194" y="125"/>
                  <a:pt x="194" y="125"/>
                  <a:pt x="194" y="125"/>
                </a:cubicBezTo>
                <a:cubicBezTo>
                  <a:pt x="201" y="118"/>
                  <a:pt x="200" y="107"/>
                  <a:pt x="194" y="101"/>
                </a:cubicBezTo>
                <a:close/>
                <a:moveTo>
                  <a:pt x="24" y="42"/>
                </a:moveTo>
                <a:cubicBezTo>
                  <a:pt x="24" y="33"/>
                  <a:pt x="32" y="25"/>
                  <a:pt x="41" y="25"/>
                </a:cubicBezTo>
                <a:cubicBezTo>
                  <a:pt x="50" y="25"/>
                  <a:pt x="58" y="33"/>
                  <a:pt x="58" y="42"/>
                </a:cubicBezTo>
                <a:cubicBezTo>
                  <a:pt x="58" y="51"/>
                  <a:pt x="50" y="58"/>
                  <a:pt x="41" y="58"/>
                </a:cubicBezTo>
                <a:cubicBezTo>
                  <a:pt x="32" y="58"/>
                  <a:pt x="24" y="51"/>
                  <a:pt x="24" y="42"/>
                </a:cubicBezTo>
                <a:close/>
                <a:moveTo>
                  <a:pt x="115" y="158"/>
                </a:moveTo>
                <a:cubicBezTo>
                  <a:pt x="50" y="93"/>
                  <a:pt x="50" y="93"/>
                  <a:pt x="50" y="93"/>
                </a:cubicBezTo>
                <a:cubicBezTo>
                  <a:pt x="56" y="87"/>
                  <a:pt x="56" y="87"/>
                  <a:pt x="56" y="87"/>
                </a:cubicBezTo>
                <a:cubicBezTo>
                  <a:pt x="121" y="152"/>
                  <a:pt x="121" y="152"/>
                  <a:pt x="121" y="152"/>
                </a:cubicBezTo>
                <a:lnTo>
                  <a:pt x="115" y="158"/>
                </a:lnTo>
                <a:close/>
                <a:moveTo>
                  <a:pt x="132" y="140"/>
                </a:moveTo>
                <a:cubicBezTo>
                  <a:pt x="68" y="75"/>
                  <a:pt x="68" y="75"/>
                  <a:pt x="68" y="75"/>
                </a:cubicBezTo>
                <a:cubicBezTo>
                  <a:pt x="74" y="70"/>
                  <a:pt x="74" y="70"/>
                  <a:pt x="74" y="70"/>
                </a:cubicBezTo>
                <a:cubicBezTo>
                  <a:pt x="138" y="134"/>
                  <a:pt x="138" y="134"/>
                  <a:pt x="138" y="134"/>
                </a:cubicBezTo>
                <a:lnTo>
                  <a:pt x="132" y="140"/>
                </a:lnTo>
                <a:close/>
                <a:moveTo>
                  <a:pt x="150" y="122"/>
                </a:moveTo>
                <a:cubicBezTo>
                  <a:pt x="85" y="58"/>
                  <a:pt x="85" y="58"/>
                  <a:pt x="85" y="58"/>
                </a:cubicBezTo>
                <a:cubicBezTo>
                  <a:pt x="91" y="52"/>
                  <a:pt x="91" y="52"/>
                  <a:pt x="91" y="52"/>
                </a:cubicBezTo>
                <a:cubicBezTo>
                  <a:pt x="156" y="117"/>
                  <a:pt x="156" y="117"/>
                  <a:pt x="156" y="117"/>
                </a:cubicBezTo>
                <a:lnTo>
                  <a:pt x="150" y="122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6433" tIns="48216" rIns="96433" bIns="48216" numCol="1" anchor="t" anchorCtr="0" compatLnSpc="1"/>
          <a:lstStyle/>
          <a:p>
            <a:pPr defTabSz="6419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srgbClr val="FFFFFF"/>
              </a:solidFill>
              <a:latin typeface="Century Gothic" panose="020B0502020202020204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f05e2f5b-9a7e-4062-8df3-29ec5bab7c87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自定义</PresentationFormat>
  <Paragraphs>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Arial</vt:lpstr>
      <vt:lpstr>宋体</vt:lpstr>
      <vt:lpstr>Wingdings</vt:lpstr>
      <vt:lpstr>微软雅黑</vt:lpstr>
      <vt:lpstr>Century Gothic</vt:lpstr>
      <vt:lpstr>Arial</vt:lpstr>
      <vt:lpstr>Calibri</vt:lpstr>
      <vt:lpstr>Arial Unicode MS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creator>第一PPT</dc:creator>
  <dc:description>第一PPT，www.1ppt.com</dc:description>
  <dc:subject>第一PPT，www.1ppt.com</dc:subject>
  <cp:lastModifiedBy>吴为</cp:lastModifiedBy>
  <cp:revision>14</cp:revision>
  <dcterms:created xsi:type="dcterms:W3CDTF">2019-10-03T15:40:00Z</dcterms:created>
  <dcterms:modified xsi:type="dcterms:W3CDTF">2023-03-31T04:47:59Z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8457F8F6E7E3498CAF960E181150D67D</vt:lpwstr>
  </property>
  <property fmtid="{D5CDD505-2E9C-101B-9397-08002B2CF9AE}" pid="3" name="KSOProductBuildVer">
    <vt:lpwstr>2052-11.1.0.13703</vt:lpwstr>
  </property>
</Properties>
</file>